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notesSlides/notesSlide1.xml" ContentType="application/vnd.openxmlformats-officedocument.presentationml.notesSlide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43" autoAdjust="0"/>
  </p:normalViewPr>
  <p:slideViewPr>
    <p:cSldViewPr snapToGrid="0">
      <p:cViewPr>
        <p:scale>
          <a:sx n="77" d="100"/>
          <a:sy n="77" d="100"/>
        </p:scale>
        <p:origin x="345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1:0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91 2912,'-1'-2'257,"0"1"1,1-1-1,-1 0 0,0 0 0,1 0 1,-1 0-1,1 0 0,0 0 1,0 0-1,0-2 0,-4-17 1659,1 9-1097,3 10-657,0 1 0,0-1 0,0 1 0,-1-1 1,1 0-1,-1 1 0,1-1 0,-1 1 0,1-1 1,-1 1-1,0 0 0,0-1 0,0 1 0,1 0 0,-3-2 1,-2-4 411,2 4 38,1 12-481,-14 130 813,8 9 182,5-67-588,3 254 747,1-216-790,-1-68 45,0-51-540,0 0 1,0 0-1,0 0 0,0 0 1,0 0-1,0 0 1,0 0-1,0 0 0,0 0 1,0 1-1,0-1 0,0 0 1,0 0-1,0 0 1,0 0-1,0 0 0,0 0 1,0 0-1,0 0 1,0 0-1,0 1 0,0-1 1,0 0-1,0 0 0,0 0 1,0 0-1,-1 0 1,1 0-1,0 0 0,0 0 1,0 0-1,0 0 1,0 0-1,0 0 0,0 0 1,0 0-1,0 0 0,0 0 1,-1 0-1,1 1 1,0-1-1,0 0 0,0 0 1,0 0-1,0 0 1,0 0-1,0-1 0,-6-2-745,-3-8-1808,9 9 2100,-1 0 0,0-1 0,1 1 0,0-1 0,-1 0 0,1 1 0,0-1 0,0 1 0,0-1 0,2-4 0,-1 0-607,3-17-1366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1:2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104 475 3648,'-1'0'127,"0"0"-84,1 0 0,0 0 0,0 0 1,0 0-1,-1 0 0,1-1 1,0 1-1,0 0 0,0 0 1,-1 0-1,1 0 0,0 0 0,0 0 1,0 1-1,-1-1 0,1 0 1,0 0-1,0 0 0,0 0 1,-1 0-1,1 0 0,0 0 0,0 0 1,0 0-1,-1 0 0,1 1 1,0-1-1,0 0 0,0 0 1,0 0-1,0 0 0,-1 1 1,1 2 2794,1-8-1616,12-7-348,-8 7-669,1-1-1,-1 1 1,0-1-1,0-1 0,5-7 1,13-32 138,-2-1 1,22-73-1,-37 101-226,-6 17-112,2 0-6,-1-1 0,-1 1 0,1-1 0,0 1 1,-1-1-1,1 0 0,-1 1 0,0-1 0,0 1 1,0-1-1,0 0 0,-1-4 0,1 7-4,0 0-1,0 0 1,0 0 0,0 0-1,0 0 1,0 0-1,0 0 1,0 0 0,0 0-1,0 0 1,0 0-1,0 0 1,0 0 0,0 0-1,0 0 1,0 0-1,-1 0 1,1 0 0,0 0-1,0-1 1,0 1-1,0 0 1,0 0 0,0 0-1,0 0 1,0 0-1,0 0 1,0 0 0,0 0-1,0 0 1,0 0-1,0 0 1,-1 0 0,1 0-1,0 0 1,0 1-1,0-1 1,0 0 0,0 0-1,0 0 1,0 0-1,0 0 1,0 0 0,0 0-1,0 0 1,0 0-1,0 0 1,0 0 0,0 0-1,0 0 1,-1 0-1,1 0 1,0 0 0,0 0-1,0 0 1,-4 7-140,-4 12 43,5-11 103,-57 163 201,25-69 127,-6 24 312,37-114-617,-19 69 327,-15 106 0,20-37 646,17-139-955,1-6 235,-1 0-1,0 0 0,1 0 1,-4 9-1,5-64 1443,-1 32-1534,11-173 65,-8 171-250,8-24-1,0-1 24,10-49-63,39-106 0,-45 164-24,0 0 0,3 0 0,1 2 0,37-51 0,-44 69 16,1 1 1,1 0-1,1 1 1,0 1-1,1 1 0,0 0 1,1 0-1,0 2 1,0 0-1,1 1 1,25-8-1,-35 14 8,0 1 0,0 0-1,0 0 1,0 1 0,0 0 0,0 1-1,0-1 1,16 3 0,-21-2 31,0 1 1,0-1-1,0 1 1,-1 0-1,1 0 0,0 0 1,0 1-1,-1-1 1,1 1-1,0-1 0,-1 1 1,0 0-1,1 0 1,-1 0-1,0 0 1,0 0-1,0 0 0,0 1 1,-1-1-1,1 1 1,0-1-1,-1 1 0,0 0 1,0 0-1,0-1 1,0 1-1,1 4 0,0 6-5,0 0 0,-1 0 0,-1 0 0,0 0 0,-2 15 0,-14 66 77,11-73-29,-1 0-1,-1 0 1,-1-1-1,0 0 1,-2 0 0,0-1-1,-17 23 1,19-32 45,-1 1 1,0-1-1,0 0 1,-1-1-1,0 0 0,-1 0 1,0-1-1,0-1 1,-1 1-1,0-2 1,0 0-1,-25 8 0,5-6 23,-38 5-1,24-6-85,45-7-33,1 0 0,-1 0 0,0 1 0,1-1 0,-1 0 1,0 0-1,1 0 0,-1 1 0,1-1 0,-1 0 0,0 1 0,1-1 0,-1 1 0,1-1 0,-1 1 0,1-1 0,-1 1 0,1-1 0,0 1 0,-1-1 1,1 1-1,0-1 0,-1 1 0,1 0 0,0-1 0,0 1 0,-1 0 0,1-1 0,0 1 0,0 0 0,0-1 0,0 1 0,0 0 0,0-1 1,0 1-1,0 0 0,0-1 0,0 1 0,0 0 0,1-1 0,-1 1 0,0-1 0,0 1 0,1 0 0,-1-1 0,0 1 0,1 0 0,1 3-46,0 0-1,1 0 0,-1 0 1,1-1-1,5 7 0,17 17 26,26 39-1,-37-47-6,6 10 62,21 41 0,-30-48 156,2 0-1,0-1 0,2-1 1,26 31-1,-38-48-120,1 1 1,-1-1-1,1 0 1,0 0-1,0 0 0,0-1 1,1 1-1,-1-1 1,0 0-1,1 0 1,0-1-1,8 3 1,-9-4-18,-1 0 0,0 0 0,1 0 0,-1 0 0,0-1 0,1 1 1,-1-1-1,0 0 0,1 0 0,-1 0 0,0 0 0,0-1 0,0 1 0,0-1 1,0 0-1,0 0 0,-1 0 0,5-4 0,14-12 15,-1-2 0,22-27-1,-33 35-70,9-10 206,23-37-1,-37 52-132,0 0 0,-1 0-1,0-1 1,0 0-1,0 1 1,-1-1 0,0 0-1,-1 0 1,2-17-1,-3 21-69,-1 1-1,1-1 0,-1 0 0,0 0 1,0 0-1,0 1 0,-1-1 1,1 1-1,-1-1 0,0 1 0,0-1 1,0 1-1,0 0 0,-1 0 1,-3-4-1,5 6 0,0 0 1,-1 0-1,1 0 0,0-1 1,-1 1-1,1 1 0,-1-1 1,0 0-1,1 0 0,-1 0 1,0 1-1,1-1 1,-1 1-1,0 0 0,0-1 1,0 1-1,1 0 0,-1 0 1,0 0-1,0 0 0,0 0 1,1 0-1,-1 1 0,0-1 1,0 1-1,1-1 1,-1 1-1,0 0 0,1 0 1,-1-1-1,0 1 0,1 0 1,-1 0-1,1 1 0,-2 0 1,-2 2-2,1 1 0,0-1 1,0 1-1,0-1 1,1 1-1,-1 0 0,1 0 1,0 1-1,1-1 0,-1 0 1,-1 9-1,2-6 7,0 1 0,0 0 0,1-1 0,1 1 0,-1 0 0,2 0 0,0 9 0,3 2 45,0 1 0,1-1-1,1 0 1,1-1 0,17 35-1,-20-47-18,0 1-1,1-1 0,-1 0 1,1-1-1,1 1 1,-1-1-1,10 8 0,-11-11 9,-1 0 0,1 0 0,0-1 0,0 0-1,0 0 1,1 0 0,-1 0 0,0 0 0,1-1-1,-1 0 1,1 0 0,-1 0 0,1 0 0,0-1 0,5 0-1,-4-1 35,0 1 0,1-2 0,-1 1 0,0-1 0,0 0 0,0 0 0,10-6 0,-3 1 67,0-1 0,13-11 0,-3-1-17,-1-2 0,-1 0 0,31-42 0,-26 30-45,27-29 48,-25 32-146,-2-2 0,38-60 0,-63 91 12,0 1 0,-1-1-1,1 1 1,0-1 0,0 1-1,1-1 1,-1 1 0,0 0-1,0 0 1,1-1 0,-1 1-1,1 0 1,-1 0 0,3-1-1,-3 2 15,0 0 0,-1 0 0,1 0 0,0 0 0,0 0-1,-1 0 1,1 0 0,0 0 0,0 0 0,-1 1 0,1-1 0,0 0-1,-1 0 1,1 1 0,0-1 0,0 0 0,-1 1 0,1-1-1,-1 1 1,1-1 0,0 1 0,-1-1 0,1 1 0,-1-1 0,1 1-1,-1-1 1,0 1 0,1 0 0,-1-1 0,1 1 0,-1 1-1,4 5-2,-1 0-1,0 1 0,-1-1 0,0 1 0,0 0 1,0-1-1,0 14 0,-2 60 55,-1-45 64,0 1-7,-1 1 0,-14 66 0,15-101-54,0 0 0,0 0 0,0 0 0,0 0 0,0 0 0,-1 0 0,1 0-1,-1-1 1,0 1 0,0-1 0,-3 4 0,4-5-19,0 0-1,0 0 1,0 0 0,0-1 0,0 1-1,0 0 1,0-1 0,-1 1 0,1-1 0,0 1-1,0-1 1,-1 0 0,1 1 0,0-1-1,0 0 1,-1 0 0,1 0 0,0 0-1,-1 0 1,1 0 0,0 0 0,-1 0-1,1-1 1,0 1 0,0-1 0,-1 1 0,1 0-1,-1-2 1,-8-4 34,0-1-1,1 0 1,0 0 0,0-1 0,1-1-1,0 1 1,-8-12 0,-5-4-31,12 14-109,3 4-412,16 14 177,2 2 295,-1-1 1,1 0-1,0-1 0,1 0 0,20 8 1,-29-14 35,1 0-1,0 0 1,0-1 0,0 0 0,0 0 0,0 0 0,0-1 0,0 1 0,0-1 0,0 0 0,0-1 0,0 1 0,0-1 0,0 0 0,0-1 0,0 1 0,0-1 0,-1 0 0,7-3 0,10-9 52,-1 0 0,35-34 0,-15 12 54,10-5-89,98-61-1,-142 98-15,0 1 0,1-2 1,-1 1-1,-1-1 0,8-7 0,-13 12-20,0 0-1,0 0 0,0 0 0,0 0 1,0 0-1,0 0 0,0 0 1,-1 0-1,1 0 0,0 0 0,0 0 1,0 0-1,0 0 0,0 0 0,0 0 1,0 0-1,0 0 0,0 0 1,0 0-1,-1 0 0,1 0 0,0 0 1,0 0-1,0 0 0,0-1 1,0 1-1,0 0 0,0 0 0,0 0 1,0 0-1,0 0 0,0 0 0,0 0 1,0 0-1,0 0 0,0 0 1,0-1-1,0 1 0,0 0 0,0 0 1,0 0-1,0 0 0,0 0 0,0 0 1,0 0-1,0 0 0,0 0 1,0 0-1,0-1 0,0 1 0,0 0 1,0 0-1,0 0 0,0 0 0,0 0 1,0 0-1,0 0 0,0 0 1,0 0-1,0 0 0,0 0 0,0 0 1,1-1-1,-1 1 0,0 0 1,-6 1-20,-13 19-161,14-15 169,0 0 0,0 0-1,1 1 1,0-1 0,0 1-1,0 0 1,0 0 0,1 1-1,0-1 1,0 1 0,1 0-1,-3 9 1,4-11 13,1 0 1,-1 0-1,1 1 1,0-1-1,0 0 0,0 0 1,1 0-1,-1 0 1,1 0-1,1 0 1,-1 0-1,1 0 0,-1 0 1,2 0-1,-1 0 1,0-1-1,1 1 1,4 4-1,-1-1 34,0-1 0,1 0-1,0 0 1,1 0 0,-1-1 0,1 0-1,0 0 1,1-1 0,0 0 0,9 3-1,-13-6-4,-1 0-1,1-1 1,0 0-1,0 0 1,0 0-1,0 0 0,0-1 1,0 1-1,0-2 1,0 1-1,0 0 1,0-1-1,-1 0 1,1 0-1,0 0 0,0-1 1,0 0-1,-1 0 1,1 0-1,-1 0 1,6-4-1,-3 1 20,-1-1-1,0 1 1,0-1 0,0 0-1,-1-1 1,1 1 0,-2-1-1,1 0 1,-1 0 0,0-1-1,0 1 1,-1-1 0,0 0-1,-1 0 1,1 0 0,-1 0-1,-1 0 1,0-1 0,0 1-1,-1-11 1,1 16-57,-2 0 1,1 0-1,0 0 0,-1 0 0,1 1 1,-1-1-1,0 0 0,0 0 1,0 0-1,0 0 0,0 1 0,-1-1 1,0 1-1,1-1 0,-1 1 1,0-1-1,0 1 0,0 0 0,0 0 1,0 0-1,-1 0 0,1 0 1,-1 1-1,1-1 0,-1 1 0,0-1 1,1 1-1,-1 0 0,-6-1 1,-4-1-18,-1 0 0,0 1 0,0 1 0,-27 0 0,32 1 90,-9 0-52,26-2-136,12 0 150,124-33-44,-47 11 9,-78 20-15,0 1 0,0 1 0,1 1 0,-1 1 0,1 0 0,34 6 0,-49-5 4,0 0 0,0 0 0,0 1-1,0 0 1,0 0 0,7 5 0,-10-6 25,0 0 0,-1 0 0,1 1 0,0-1 0,-1 1 0,1-1 0,-1 1 0,0 0 0,1 0 0,-1 0 0,0-1 0,0 1 0,0 0 0,0 0 0,-1 0 0,1 1 0,0-1 0,0 3 0,-2 5 16,1-1-1,-1 1 1,-1 0-1,1-1 1,-2 0-1,1 1 1,-8 16-1,-1 5 5,-32 96 1132,50-143-1124,0 1 0,1-1 0,1 1 0,1 1 0,0 0 0,1 0 0,0 1 0,1 0 0,1 1 0,0 0 0,15-11 0,-14 14 14,68-46 111,-68 46-252,1 1-1,1 0 1,26-9-1,-36 16 32,-1 0-1,0 0 1,0 0 0,7 0-1,-11 1 59,0 0 0,0 0 0,0 0 0,-1 0 0,1 0 0,0 0 0,0 0 0,0 0 0,0 0 0,0 0 0,-1 0 0,1 1 0,0-1 0,0 0 0,0 1 0,-1-1 0,1 1 0,0-1 0,-1 1 0,1-1 0,0 1 0,-1-1 0,1 1 0,0 0 0,-1-1 0,1 1 0,-1 0 0,1-1 0,-1 1 0,0 0 0,1 0 0,-1 0 0,1 7-1,-1 0 0,0 0 0,-1 0 0,0 0 0,0 0 0,-3 8 0,-2 15 51,-3 79 82,9-90-65,1 0 1,1 0-1,7 30 1,-7-44-44,0 1-1,0-1 1,1 0-1,0 0 1,0 0-1,4 6 1,-6-10 4,0-1 0,0 1 0,1 0-1,-1-1 1,0 1 0,1-1 0,-1 0 0,0 1 0,1-1 0,0 0 0,-1 0 0,1 0-1,0 0 1,-1 0 0,1 0 0,0 0 0,0-1 0,0 1 0,0-1 0,0 1 0,0-1-1,0 0 1,0 0 0,0 1 0,2-2 0,0 0 21,-1 0 0,1-1 0,-1 0 0,0 0 0,0 0 0,1 0 0,-1 0 0,-1-1 0,1 0 1,0 1-1,0-1 0,2-4 0,6-8 40,11-18 1,26-64-27,-37 72-52,0 1 1,2 0-1,26-37 0,-31 50-39,0 1 0,1 0 1,0 1-1,1 0 0,21-15 0,-25 21-5,0-1-1,1 1 1,-1 0 0,1 1 0,0 0 0,0 0-1,0 0 1,0 1 0,0 0 0,0 0-1,0 1 1,12 0 0,8 2 28,0 2 1,1 1 0,-2 0-1,1 3 1,-1 0-1,32 15 1,-51-21 626,-14-6-311,-13-6-142,4 5-200,0 1 1,0 0 0,-1 1-1,1 0 1,-1 2 0,1 0-1,-1 1 1,1 0 0,-19 4-1,24-3-1,0 1-1,0 0 1,0 1 0,0 1-1,0 0 1,1 0-1,0 1 1,0 0-1,0 1 1,0 0 0,1 0-1,0 1 1,-16 15-1,21-16 30,-1 0 1,1 1-1,0-1 0,1 1 0,-1-1 0,1 1 0,0 0 1,-3 15-1,4-11 15,0 0 1,0 1-1,1-1 0,1 0 1,1 15-1,-1-19 9,1 0 0,1 1 0,0-1 0,0 0 0,0 0 0,1 0 0,0 0 0,0-1 0,0 1 0,1-1 0,0 0 1,1 0-1,6 8 0,-9-12 12,0-1 1,0 0-1,0 0 1,0 1-1,0-1 1,0-1 0,0 1-1,1 0 1,-1 0-1,0-1 1,0 0-1,1 1 1,-1-1-1,0 0 1,1 0 0,-1 0-1,0 0 1,0 0-1,1-1 1,-1 1-1,0-1 1,0 1-1,0-1 1,1 0 0,-1 0-1,0 0 1,2-2-1,5-2 58,1-1-1,-2 0 0,1-1 1,9-10-1,17-20 115,-2-1 1,39-57-1,-25 29-306,-31 44 86,-13 16-85,2-1-1,-1 1 1,1 1 0,7-9 0,-10 13-48,2-1-95,0 7 189,0 2-8,-1 1 0,0 0-1,4 11 1,3 13 36,37 60 110,-36-72-31,-10-18-19,1 1 0,-1-1 1,1 1-1,-1-1 0,1 1 0,0-1 0,0 0 1,0 0-1,0 0 0,1 0 0,-1 0 0,0-1 1,5 3-1,-5-3 1,0-1-1,-1 0 1,1 1 0,0-1-1,0 0 1,0 0 0,-1 0-1,1 0 1,0-1 0,0 1-1,0 0 1,0-1 0,-1 1-1,1-1 1,0 1 0,-1-1 0,1 0-1,0 0 1,-1 0 0,1 0-1,-1 0 1,3-2 0,7-8 67,0 1 1,-1-2 0,0 1-1,13-22 1,15-18-114,-23 36-48,1 0 0,1 1-1,0 0 1,30-17 0,-45 30 43,0 0 0,0 0 0,0 0 0,0 0 1,1 0-1,-1 1 0,0-1 0,0 1 1,0-1-1,1 1 0,-1 0 0,4 0 0,-5 0 20,0 0-1,-1 0 1,1 1-1,0-1 1,-1 0-1,1 0 0,0 1 1,-1-1-1,1 0 1,0 1-1,-1-1 1,1 0-1,-1 1 1,1-1-1,-1 1 0,1-1 1,-1 1-1,1-1 1,-1 1-1,1 0 1,-1-1-1,0 1 0,1-1 1,-1 1-1,0 0 1,0-1-1,1 1 1,-1 0-1,0-1 1,0 1-1,0 0 0,0 0 1,0-1-1,0 1 1,0 0-1,0-1 1,0 1-1,0 0 0,0 0 1,0-1-1,-1 1 1,1 0-1,-1 0 1,-26 80-129,0-3 467,25-61-99,2-17-228,0 0 1,0 0-1,0 0 0,0 0 1,0 1-1,0-1 0,0 0 0,0 0 1,0 0-1,0 0 0,0 0 0,0 0 1,0 0-1,1 0 0,-1 0 0,0 0 1,0 0-1,0 0 0,0 1 0,0-1 1,0 0-1,0 0 0,0 0 1,0 0-1,1 0 0,-1 0 0,0 0 1,0 0-1,0 0 0,0 0 0,0 0 1,0 0-1,0 0 0,1 0 0,-1 0 1,0 0-1,0 0 0,0 0 1,0-1-1,0 1 0,0 0 0,0 0 1,0 0-1,0 0 0,1 0 0,-1 0 1,0 0-1,0 0 0,0 0 0,0 0 1,0 0-1,0 0 0,0-1 1,0 1-1,0 0 0,0 0 0,0 0 1,18-23 360,-14 17-412,3-3 55,1-1 0,0 2 1,0-1-1,1 1 0,15-10 1,51-29 61,-63 40-49,7-5-73,1 1 1,0 0-1,1 2 0,0 1 1,26-7-1,-45 14 31,-1 1 1,0-1-1,1 1 0,-1 0 1,1 0-1,-1-1 1,1 1-1,-1 0 0,1 0 1,-1 0-1,0 1 0,1-1 1,-1 0-1,1 0 1,-1 1-1,1-1 0,-1 1 1,0-1-1,1 1 0,-1 0 1,0 0-1,0-1 1,0 1-1,1 0 0,-1 0 1,0 0-1,0 0 0,0 0 1,0 0-1,-1 1 1,2 1-1,0 2 20,0 0 0,-1 0-1,0 1 1,0-1 0,0 0 0,-1 1-1,0 5 1,2 8 33,2 19 108,13 47 0,-16-82-127,0-1-1,0 1 0,0 0 0,1 0 1,-1-1-1,0 1 0,1 0 1,0-1-1,0 0 0,0 1 0,0-1 1,0 0-1,0 0 0,0 0 1,1 0-1,3 2 0,-4-3-5,1 0 1,-1 0-1,0 0 0,1 0 1,-1-1-1,0 1 0,1-1 0,-1 0 1,1 0-1,-1 0 0,1 0 1,-1 0-1,1 0 0,-1 0 0,1-1 1,-1 1-1,0-1 0,1 0 1,-1 0-1,3-1 0,82-45 99,42-20-123,112-38 384,-238 104-365,1 0 0,-1-1 0,0 1-1,0-1 1,1 0 0,-1 0 0,0 0 0,-1-1 0,1 1 0,0-1-1,-1 1 1,3-4 0,-5 5-5,0 1 1,1 0-1,-1 0 0,0 0 0,0 0 0,0-1 1,0 1-1,0 0 0,0 0 0,0 0 0,0-1 1,0 1-1,0 0 0,0 0 0,0 0 0,0-1 1,0 1-1,0 0 0,0 0 0,0-1 0,0 1 0,0 0 1,0 0-1,0 0 0,0-1 0,0 1 0,0 0 1,0 0-1,0 0 0,0 0 0,-1-1 0,1 1 1,0 0-1,0 0 0,0 0 0,0 0 0,-1-1 1,-9-1-160,-13 3-164,14 1 300,1 1 1,-1 0-1,1 0 1,0 0-1,0 1 1,0 0 0,0 1-1,1 0 1,0 0-1,0 0 1,-12 12 0,15-12 22,0-1 0,1 1 0,-1 0 1,1 0-1,0 0 0,0 0 1,1 0-1,-1 1 0,1-1 1,0 1-1,1 0 0,-1 0 0,1-1 1,0 1-1,1 0 0,-1 0 1,1 0-1,1 8 0,1-5 23,0 0 0,0-1 0,1 1 0,0-1 0,0 0 0,1 0 1,0 0-1,1-1 0,-1 1 0,1-1 0,1 0 0,0-1 0,0 1 0,0-1 0,0 0 0,1 0 0,10 6 0,-9-7 7,0 0 1,0-1 0,0 0-1,1 0 1,0-1-1,-1 0 1,1 0-1,0-1 1,0 0-1,0-1 1,1 0-1,-1 0 1,0-1 0,0 0-1,1-1 1,13-2-1,-7-1-6,-1-1 0,1-1-1,-1-1 1,-1 0 0,20-12-1,67-53 256,-38 26-278,-54 40-18,67-49 120,-62 44-36,0-1-1,-1 0 1,13-17 0,-25 27-72,1 0-1,-1 0 1,1 0 0,-1 0-1,0 0 1,0 0 0,0-1-1,0 1 1,0 0 0,-1-1 0,1 1-1,-1 0 1,1-1 0,-1 1-1,0-3 1,0 3-4,-1 1 0,1 0-1,0-1 1,-1 1 0,1 0 0,-1 0 0,0-1-1,1 1 1,-1 0 0,0 0 0,0 0 0,1 0-1,-1 0 1,0 0 0,0 0 0,0 0-1,0 0 1,-1 0 0,1 1 0,0-1 0,0 0-1,0 1 1,-1-1 0,1 1 0,0-1-1,0 1 1,-1 0 0,1 0 0,-2-1 0,-4 0-21,1 0 0,-1 1-1,0 0 1,0 0 0,0 0 0,1 1 0,-1 0 0,0 0 0,0 1 0,1 0 0,-11 4 0,6-1 11,1 0 0,0 1-1,0 0 1,0 1 0,1 0 0,-11 10-1,16-12 32,0-1-1,1 0 1,0 1-1,0-1 1,0 1-1,0 0 1,1 0-1,0 0 1,0 1-1,0-1 1,1 0-1,-1 1 1,1-1-1,1 1 0,-1-1 1,1 7-1,0-7 19,0 0 0,0 0 0,1 0 0,0 0 0,0 0 0,0 0 0,0 0 0,1 0 0,0-1 0,0 1 1,0-1-1,1 1 0,-1-1 0,1 0 0,0 0 0,0 0 0,1 0 0,3 4 0,1-3 33,0 0-1,0 0 1,0-1 0,0 0 0,1-1 0,-1 1 0,1-2 0,0 1 0,0-1 0,0-1 0,0 1 0,0-2 0,11 1 0,5-1 116,1-2 1,-1-1-1,37-8 0,-28 2-233,0-1 0,40-18 0,-6-3-4282,-2-2-6985,-31 15 5665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52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21 10464,'-15'5'5061,"35"-3"-1357,-15-1-3723,51 2 2307,65-4-1,-71-1-1854,79 0 138,164-8-737,-220 2-1917,-15 1-5044,-53 7 6063,6-1-314</inkml:trace>
  <inkml:trace contextRef="#ctx0" brushRef="#br0" timeOffset="1">59 36 9632,'-45'-23'4384,"37"18"-3840,3 2 1152,10 6-1057,0-3 865,8 0-864,5 0-480,9 0-128,-5 0-1056,1 0 576,-5-3-4191,0 3 2559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3:01.6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56 3072,'3'-27'1570,"-2"12"837,0 1 3733,-7 45-2476,4-22-3287,-14 130 2418,16-123-2703,0-1 1,0 0-1,2 0 0,0 1 0,0-1 0,2 0 0,5 17 0,-7-28-173,-1-1 1,1 1-1,0 0 1,0-1-1,0 1 1,5 5-1,-6-8-119,-1-1 0,1 1 1,-1-1-1,1 1 0,0-1 0,-1 1 0,1-1 1,-1 1-1,1-1 0,0 1 0,0-1 0,-1 0 0,1 0 1,0 1-1,0-1 0,-1 0 0,1 0 0,0 0 1,0 0-1,-1 0 0,1 0 0,0 0 0,0 0 1,0 0-1,-1 0 0,1 0 0,0 0 0,0 0 0,-1-1 1,1 1-1,0 0 0,0-1 0,-1 1 0,1 0 1,0-1-1,0 0 0,7-5-2173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3:01.9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9 4896,'-15'-9'2752,"25"18"-3360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3:02.4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 6560,'0'38'2949,"0"111"6037,2-147-8454,3-5-174,7-9 26,-12 12-383,23-25 241,22-32 1,3-5-392,-45 59 192,0 0 0,0 0 0,0 0 0,0 0 0,0 1 0,1-1 0,-1 1 0,1 0 0,0 0 0,0 0 0,-1 0 0,6-1 0,-7 3 9,0 0 0,0-1 0,0 1 0,0 0 0,0 0-1,0 0 1,0 1 0,0-1 0,0 0 0,0 1 0,0 0 0,0-1 0,0 1 0,0 0 0,0 0 0,0 0 0,0 0 0,-1 0 0,1 0 0,0 1 0,-1-1 0,1 0-1,-1 1 1,0-1 0,3 4 0,3 6 47,-1 0-1,0 0 0,0 0 1,-1 1-1,0 0 0,-1 0 1,-1 1-1,3 16 0,10 31-2135,-13-55 1217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3:02.7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210 5 3648,'0'0'99,"1"0"0,-1 0 0,1 0 0,-1 0 0,0-1 0,1 1 0,-1 0 0,1 0 0,-1 0 0,0 0 0,1 0 0,-1-1 0,1 1 0,-1 0 0,4-3 3078,-4 4-2559,-14 0 5126,8 2-5277,1 0 0,-1 0 0,1 0 0,-7 5 1,-10 6 214,5-3-299,-1 0-1,2 0 1,-26 23 0,40-32-371,1 0 0,-1 0 0,0 0 1,1 0-1,-1 0 0,1 0 0,0 0 1,-2 4-1,3-5-9,0 0-1,0 0 1,-1 0-1,1-1 1,0 1 0,0 0-1,0 0 1,0 0 0,0 0-1,0-1 1,0 1 0,1 0-1,-1 0 1,0 0-1,0 0 1,1-1 0,-1 1-1,0 0 1,1 0 0,-1-1-1,1 1 1,-1 0 0,1-1-1,-1 1 1,1-1 0,0 1-1,-1 0 1,2 0-1,9 6-22,0-1 0,1 0-1,22 9 1,9 4 21,-33-15 65,-1 2-1,0-1 0,13 12 1,-20-16 2,0 1 0,0 0 1,0 0-1,-1 0 0,1 0 1,-1 0-1,0 0 0,1 0 0,0 3 1,-2-4-7,1 0 0,-1 1 1,0-1-1,0 0 0,1 0 1,-1 1-1,0-1 0,0 0 0,0 0 1,-1 1-1,1-1 0,0 0 1,0 1-1,-1-1 0,1 0 0,-1 0 1,1 0-1,-2 2 0,0 0 10,0-1 0,0 1 0,0-1 0,0 0 0,0 0 0,-1 0 0,1 0 0,-1-1-1,0 1 1,1-1 0,-6 3 0,-34 10 96,41-14-164,-11 4-169,-1-1-1,1 0 1,-1 0 0,1-2-1,-1 0 1,1 0 0,-1-1-1,0 0 1,-14-3 0,27 3 58,0 0 1,-1 0-1,1 0 1,0 0-1,-1 0 1,1 0 0,-1-1-1,1 1 1,0 0-1,-1 0 1,1 0-1,0 0 1,0 0-1,-1-1 1,1 1 0,0 0-1,-1 0 1,1 0-1,0-1 1,0 1-1,-1 0 1,1-1-1,0 1 1,0 0 0,0 0-1,-1-1 1,1 1-1,0 0 1,0-1-1,0 0 1,0 1-94,0-1-1,0 0 1,1 1 0,-1-1 0,0 1-1,1-1 1,-1 0 0,0 1 0,1-1-1,-1 1 1,1-1 0,-1 1 0,1-1-1,0 0 1,23-14-3907,2 5 1841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3:03.1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49 4800,'0'0'52,"0"0"0,0 1 0,0-1 0,0 0 0,0 0 0,0 0 0,0 1 0,0-1 0,0 0 0,0 0 0,0 0 0,-1 0 0,1 1 0,0-1 0,0 0 0,0 0 0,0 0 0,0 0 0,0 1 0,-1-1 0,1 0 0,0 0 0,0 0 1,0 0-1,0 0 0,-1 0 0,1 0 0,0 1 0,0-1 0,0 0 0,-1 0 0,1 0 0,0 0 0,0 0 0,0 0 0,-1 0 0,1 0 0,0 0 0,0 0 0,-1 0 0,1 0 0,0 0 0,0 0 0,0 0 0,-1-1 0,1 1 0,0 0 0,0 0 0,0 0 0,0 0 0,-1 0 0,1 0 0,0 0 0,0-1 0,0 1 0,0 0 0,0 0 0,-1 0 0,1 0 0,0-1 1,0 1-1,0 0 0,0-1 0,0 22 1754,4 45 1537,-5-51-2447,2 0 0,0 0 0,1 0 0,0 0 0,7 22 0,-7-31-486,0-1 0,0 0 0,0 1 0,1-1 0,0 0 0,0 0 0,6 6 0,-8-10-339,0 0 0,0 0 0,0-1 0,0 1 0,0 0 0,0 0 1,0-1-1,0 1 0,0-1 0,0 1 0,1-1 0,-1 1 0,0-1 0,0 0 1,1 0-1,-1 1 0,0-1 0,1 0 0,-1 0 0,0 0 0,0 0 0,1-1 1,-1 1-1,0 0 0,0 0 0,1-1 0,-1 1 0,0-1 0,0 1 0,0-1 1,0 0-1,1 1 0,-1-1 0,0 0 0,0 0 0,0 0 0,-1 1 0,3-3 1,0-1-16,1 0-1,-1-1 1,1 1 0,-1-1 0,-1 1 0,1-1 0,-1 0 0,3-7 0,11-43 62,-15 50-137,3-16-174,0 1 0,0-35 0,-3-7-5317,-1 50 3525,1 2-2154,3 4 1345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3:03.7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0 5472,'-1'0'97,"0"0"0,0 0 0,0 1 0,1-1-1,-1 0 1,0 0 0,0 0 0,1 1 0,-1-1 0,0 0 0,0 1 0,1-1 0,-1 1 0,0-1 0,1 1 0,-1-1-1,0 1 1,1-1 0,-1 1 0,1 0 0,-1-1 0,1 1 0,-1 0 0,1-1 0,0 1 0,-1 0 0,1 0 0,0-1-1,0 1 1,-1 0 0,1 0 0,0 0 0,-1 5 290,1 0-1,-1-1 0,1 12 1,1-7 485,-6 89 3468,2-65-3347,1-16 111,-6 25 1,5-28-458,0 0-1,-2 27 1,5-42-635,0 0 0,0 1-1,0-1 1,0 1 0,0-1 0,0 0-1,0 1 1,0-1 0,0 1 0,0-1-1,0 0 1,0 1 0,0-1 0,1 1-1,-1-1 1,0 0 0,0 1 0,0-1-1,0 0 1,1 1 0,-1-1-1,0 0 1,0 1 0,1-1 0,-1 0-1,0 1 1,1-1 0,-1 0 0,0 0-1,1 0 1,-1 1 0,0-1 0,1 0-1,-1 0 1,0 0 0,1 0 0,-1 0-1,1 1 1,-1-1 0,0 0 0,1 0-1,-1 0 1,1 0 0,-1 0 0,0 0-1,1 0 1,-1-1 0,1 1 0,-1 0-1,0 0 1,1 0 0,-1 0 0,0 0-1,1 0 1,-1-1 0,0 1 0,1 0-1,-1 0 1,0-1 0,1 1 0,-1 0-1,0-1 1,0 1 0,1 0 0,-1 0-1,0-1 1,0 1 0,1-1 0,8-10 31,0-1 0,-1 0 1,0 0-1,6-14 0,0 1-78,-2 5 87,-3 1 29,2 1-1,1 1 0,24-30 0,-35 45-47,0 1 0,0 0 0,0 0 0,0 1 0,0-1 0,0 0 0,1 0 0,-1 0-1,0 1 1,0-1 0,1 1 0,-1-1 0,0 1 0,1-1 0,-1 1 0,0 0 0,1 0 0,1 0-1,-2 0 2,-1 0 0,1 0 0,0 1-1,0-1 1,0 1 0,0-1 0,0 1-1,-1-1 1,1 1 0,0 0 0,0-1-1,-1 1 1,1 0 0,0-1-1,-1 1 1,1 0 0,-1 0 0,1 0-1,-1 0 1,1-1 0,-1 1 0,0 0-1,1 0 1,-1 0 0,0 0 0,0 1-1,4 20 246,-1-1 1,-1 1-1,-1 0 0,-2 27 0,1-12 37,1-33 202,3-8-411,1-7-182,12-32 144,24-48-202,-41 90 132,0 0 0,1 0 1,-1 0-1,1 1 1,-1-1-1,1 0 1,-1 0-1,1 0 1,-1 0-1,1 1 1,0-1-1,0 0 1,-1 1-1,1-1 1,0 0-1,0 1 1,0-1-1,0 1 0,0 0 1,-1-1-1,1 1 1,0 0-1,0-1 1,0 1-1,0 0 1,0 0-1,0 0 1,0 0-1,1 0 1,0 0 18,-1 1 1,1 0 0,-1 0 0,0 0 0,1-1-1,-1 2 1,0-1 0,0 0 0,0 0 0,0 0-1,0 0 1,0 1 0,0-1 0,0 0 0,0 1-1,-1-1 1,1 1 0,0 1 0,2 6 71,-1 0 0,1 0 0,-2 0 0,1 0 1,-1 16-1,2 8-108,-2-22-549,2 6 1236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3:05.7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906 18 2912,'0'-1'99,"0"1"0,0-1 0,0 1-1,0-1 1,0 1 0,0 0 0,0-1 0,0 1 0,0-1 0,1 1 0,-1-1-1,0 1 1,0-1 0,0 1 0,1 0 0,-1-1 0,0 1 0,0 0 0,1-1-1,-1 1 1,0 0 0,1-1 0,-1 1 0,0 0 0,1-1 0,-1 1 0,0 0 0,1 0-1,-1-1 1,1 1 0,-1 0 0,1 0 0,-1 0 0,0 0 0,1 0 0,-1 0-1,1-1 1,0 1 0,-1 0-38,0 1-1,0-1 1,1 0 0,-1-1-1,0 1 1,0 0-1,1 0 1,-1 0-1,0 0 1,0 0 0,0 0-1,1 0 1,-1 0-1,0 0 1,0 0-1,1 0 1,-1-1 0,0 1-1,0 0 1,0 0-1,0 0 1,1 0 0,-1-1-1,0 1 1,0 0-1,0 0 1,0 0-1,0-1 1,0 1 0,1 0-1,-1 0 1,0 0-1,0-1 1,0 1-1,0 0 1,-46 13 3806,10 1-2820,1 1 0,-36 21 0,59-29-815,0 1 0,0 0 0,1 1 0,0 0 0,0 1 0,1 0 0,1 1 0,-1 0 0,-8 14 0,-6 21 241,1 0 0,2 2 1,-25 86-1,39-111-211,1 1 0,1 0 0,-2 33 0,6-43-130,1 0-1,1 1 1,0-1 0,0 0-1,2 0 1,0 0 0,6 16-1,79 270 1158,-64-210-1052,-20-76-57,-2 1 0,0 0 0,0 0 0,-2 24 0,0-29-40,3 10 44,-2-19-174,0 1 0,0 0-1,-1 0 1,1 0 0,-1-1-1,0 1 1,0 0-1,1 0 1,-1 0 0,0 0-1,-1 0 1,1-1 0,0 1-1,0 0 1,-1 0 0,1 0-1,-1-1 1,-1 4 0,-8 13 229,9-15-192,0-1 1,0 1-1,-1-1 0,1 0 0,0 1 1,-1-1-1,0 0 0,1 0 1,-1 0-1,0 0 0,0 0 0,0-1 1,-4 4-1,-93 48 454,92-49-455,-1 0 1,0 0-1,1 1 0,0 0 0,-8 8 1,14-12-41,1-1 1,-1 1 0,1 0 0,-1-1 0,1 1 0,0 0 0,-1 0 0,1 0 0,0-1 0,0 1 0,-1 0 0,1 0 0,0 0 0,0 0 0,0 0 0,0-1 0,0 1 0,0 0 0,0 0 0,0 0 0,0 0 0,1 0 0,-1-1 0,0 1 0,0 0 0,1 0 0,-1 0 0,1-1 0,-1 1 0,1 0-1,-1-1 1,1 2 0,3 3 29,0-1-1,0 0 0,10 7 0,-3-2-32,17 18-24,44 43 163,-63-60-124,-1 0 0,-1 0 0,1 1 0,-2 0 0,10 20 0,-7-9-71,-2 0 0,8 31 0,-13-42 96,0 0 1,-1 0-1,0 1 0,-1-1 1,-1 0-1,-2 21 0,1-25 13,-1 0 1,1 1-1,-1-1 0,-1 0 0,1-1 0,-1 1 0,-1 0 1,-7 8-1,3-2-13,-25 32 213,-46 49 0,9-13-165,-77 116 0,113-148-54,2-3 6,3 0-1,1 2 1,-39 93 0,50-96 24,3 1 0,1 1 1,3 0-1,1 1 0,3 0 1,2 0-1,2 92 0,4-121-50,1-1-1,7 32 0,-6-41-24,0 1 0,0-1 1,1 0-1,0 0 0,1-1 1,11 16-1,-9-15-305,1-1 0,0 1 0,0-2 0,1 1 1,0-1-1,0-1 0,1 0 0,0 0 0,0-1 0,0 0 0,20 6 0,0-2-2795,1-2 1,-1-1-1,35 2 0,16 0-1969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4:0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81 2400,'1'-10'554,"0"4"-311,0 1 0,0-1 0,0 1 1,1 0-1,-1-1 0,4-5 0,-4 9 96,0 0 0,0 1 1,0-1-1,0 0 0,0 0 0,-1 0 1,1 0-1,-1 1 0,1-1 1,-1 0-1,0 0 0,0-2 0,-1 16 553,-6 23 0,-3 12-254,-49 211 2061,-2 20-1436,40-142-845,-12 82 647,33-213-1304,-3 14 1121,3-19-1020,0 1 0,0-1 0,0 1 0,0-1-1,0 1 1,0-1 0,0 1 0,0-1 0,-1 1 0,1-1-1,0 1 1,0-1 0,-1 1 0,1-1 0,0 1 0,-1-1-1,1 0 1,0 1 0,-1-1 0,1 1 0,-1-1 0,1 0 0,0 0-1,-2 1 1,7-12-7659,5 2 4416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4:0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1314 4224,'-1'0'104,"1"0"1,0 0 0,-1 0-1,1 0 1,-1 0 0,1-1-1,0 1 1,-1 0-1,1 0 1,-1 0 0,1 0-1,0 0 1,-1 0-1,1-1 1,0 1 0,-1 0-1,1 0 1,0-1 0,-1 1-1,1 0 1,0 0-1,-1-1 1,1 1 0,0 0-1,0-1 1,0 1-1,-1 0 1,1-1 0,0 0-1,8-8 3599,3 0-3670,9-14 1100,34-47-1,-33 41-874,78-113 821,30-40 157,-125 176-1157,19-21 36,-22 26-110,0 0 0,0 0 0,0 0 0,-1 1 0,1-1 0,0 0 0,1 0 0,-1 1 0,0-1 0,0 1 0,0-1 0,0 1 0,0-1 0,0 1 0,1 0 0,-1-1 0,0 1 0,0 0 0,1 0 0,-1 0 0,0 0 0,3 1 0,-4-1 7,1 1 1,0-1-1,0 1 1,-1 0-1,1-1 1,0 1-1,-1 0 1,1 0-1,-1-1 0,1 1 1,-1 0-1,1 0 1,-1 0-1,0 0 1,1 0-1,-1 0 1,0 0-1,0 0 1,1 1-1,1 25 155,-2-20-140,1 27 133,-2 1 1,-6 44 0,-1 36 247,11-70 547,9-71-161,-5 14-660,41-106 110,-12 30-120,-33 80-199,0 0 0,1 1 1,0-1-1,1 1 0,-1-1 1,1 1-1,12-12 0,-17 19 64,0-1 0,1 1 0,-1 0-1,1-1 1,-1 1 0,0 0 0,1 0 0,-1-1-1,1 1 1,-1 0 0,1 0 0,-1 0-1,1 0 1,-1-1 0,0 1 0,1 0 0,-1 0-1,1 0 1,-1 0 0,1 0 0,-1 0-1,1 0 1,-1 0 0,1 1 0,-1-1-1,1 0 1,-1 0 0,1 0 0,-1 0 0,1 1-1,-1-1 1,0 0 0,1 0 0,-1 1-1,1-1 1,-1 0 0,0 1 0,1-1-1,-1 0 1,0 1 0,1-1 0,-1 1 0,0-1-1,0 1 1,0-1 0,1 0 0,-1 1-1,0-1 1,0 2 0,8 23-30,-1 66 122,1 3 93,-6-82-143,1 0 0,0-1 1,0 0-1,1 1 0,10 19 0,-13-29 4,0-1-1,0 1 0,0-1 0,0 1 0,0-1 0,0 1 0,0-1 0,0 0 0,1 0 0,-1 1 0,0-1 0,1 0 1,-1 0-1,1 0 0,-1-1 0,1 1 0,0 0 0,-1 0 0,1-1 0,0 1 0,-1-1 0,1 0 0,0 1 0,0-1 1,-1 0-1,4 0 0,-1-1 15,-1 0 0,0 0 1,1 0-1,-1 0 0,0 0 1,0-1-1,0 0 0,0 0 0,0 1 1,0-2-1,-1 1 0,1 0 1,3-4-1,21-26 91,-2-1 1,27-47-1,-30 46-70,83-120-300,-103 152 192,14-16-234,-15 17 261,-1 1 0,0 0 0,1-1 0,-1 1 0,1 0 0,-1 0 0,0-1 0,1 1 0,-1 0 0,1 0 0,-1-1 0,1 1 0,-1 0 0,1 0 0,-1 0 0,1 0 0,-1 0 0,1 0 0,-1 0 0,1 0 0,-1 0 0,1 0 0,-1 0 0,1 0 0,-1 0 0,1 0-1,-1 1 1,1-1 0,-1 0 0,1 0 0,-1 0 0,0 1 0,1-1 0,-1 0 0,1 1 0,-1-1 0,0 0 0,1 1 0,-1-1 0,0 1 0,1 0 0,1 3-2,0 1-1,0 0 1,-1 0-1,0 0 1,1 0-1,-2 0 1,1 0-1,-1 0 1,0 0-1,0 7 1,0 5-58,2 35 59,2 44-68,-2-83 167,0-1 1,1 1-1,0-1 1,0 1-1,9 15 0,-12-27-69,0 0 0,1 0-1,-1 0 1,0 0 0,1 0 0,-1 0-1,1 0 1,-1 0 0,1 0-1,0-1 1,-1 1 0,1 0 0,0 0-1,0-1 1,-1 1 0,1 0-1,0-1 1,0 1 0,0-1-1,0 1 1,0-1 0,0 0 0,0 1-1,0-1 1,0 0 0,0 0-1,0 1 1,0-1 0,0 0 0,0 0-1,0 0 1,0 0 0,0 0-1,0 0 1,0-1 0,0 1-1,0 0 1,0-1 0,0 1 0,0 0-1,0-1 1,-1 1 0,1-1-1,0 1 1,0-1 0,1 0-1,3-3 25,0-1 0,-1 1 0,1-1 0,-1 0-1,6-8 1,0-5 55,0 0 0,-1 0 0,-1-1 0,10-35-1,-7 19-15,37-91 103,-37 100-176,143-433-253,-117 342 363,11-47-567,-43 132-132,-5 32 571,0 0 0,0 0 1,0 0-1,0-1 0,0 1 0,0 0 1,0 0-1,0 0 0,0 0 0,0 0 0,0 0 1,0-1-1,-1 1 0,1 0 0,0 0 0,0 0 1,0 0-1,0 0 0,0 0 0,0-1 1,0 1-1,0 0 0,0 0 0,0 0 0,0 0 1,-1 0-1,1 0 0,0 0 0,0 0 0,0 0 1,0 0-1,0-1 0,0 1 0,0 0 1,-1 0-1,1 0 0,0 0 0,0 0 0,0 0 1,0 0-1,0 0 0,-1 0 0,1 0 0,0 0 1,0 0-1,0 0 0,0 0 0,0 0 1,0 0-1,-1 0 0,1 0 0,0 1 0,0-1 1,0 0-1,0 0 0,0 0 0,0 0 1,0 0-1,-1 0 0,1 0 0,0 0 0,0 0 1,0 0-1,0 1 0,0-1 0,0 0 0,0 0 1,-10 12-259,-5 23 254,0 0-1,3 1 1,-9 40 0,-18 118 69,29-138-75,-5 35 22,4 0 0,1 170 0,12-235 80,1 0 0,1 0 0,2 0 0,12 38 0,-17-61-43,0 0-1,1 0 0,-1 0 0,1 0 0,-1 0 1,1-1-1,0 1 0,0 0 0,5 4 0,-6-6-6,0 0 0,0-1 0,1 1 0,-1 0 0,0 0 0,1-1-1,-1 1 1,1 0 0,-1-1 0,1 0 0,-1 1 0,1-1 0,-1 0-1,1 0 1,0 0 0,-1 0 0,1 0 0,-1 0 0,1 0 0,-1 0-1,1-1 1,-1 1 0,3-1 0,1-1 28,-1 0 0,0-1 0,0 1 0,0-1 0,0 1 1,0-1-1,-1-1 0,1 1 0,-1 0 0,4-6 0,3-4-11,13-24-1,-12 18 37,64-114-16,-27 46-96,-47 85 47,9-12-299,-7 13 27,-1 10 49,-2 165 32,1-151 206,1-1 0,2 0 1,0 0-1,13 41 0,-15-58 18,0 0 0,0 0 0,0 0-1,0 0 1,1-1 0,0 1 0,0-1 0,0 1 0,0-1-1,7 6 1,-9-9-28,1-1-1,-1 1 0,0 0 0,1-1 1,-1 1-1,1-1 0,-1 1 0,0-1 1,1 0-1,-1 0 0,1 0 1,-1 1-1,1-1 0,-1-1 0,1 1 1,-1 0-1,1 0 0,-1 0 0,1-1 1,-1 1-1,1-1 0,-1 1 1,0-1-1,2 0 0,2-2 11,-1 1-1,1-1 0,-1 1 1,0-1-1,0 0 1,4-4-1,7-11 8,0-1 0,-1 0-1,11-23 1,-15 26-6,11-20-57,26-39-85,-41 67 68,0 0 1,0 1-1,1 0 1,0 0-1,1 0 1,14-9 0,-20 15 33,0 0 1,1 0 0,-1 0 0,1 1 0,-1-1 0,1 1 0,0-1-1,-1 1 1,1 0 0,-1 0 0,1 0 0,-1 0 0,1 1 0,-1-1-1,1 1 1,3 1 0,6 2-18,0 0-1,11 7 1,-18-9 21,23 10-91,21 12 268,-51-30-100,-1 0 0,1 0 1,-1 0-1,0 1 0,-6-9 1,3 8-111,1 0 1,-1 1 0,0-1 0,-6-4 0,11 9 22,-1 0 1,1 0 0,0 1-1,0-1 1,-1 0 0,1 1-1,0-1 1,-1 1-1,1-1 1,0 1 0,-1 0-1,1-1 1,-1 1 0,1 0-1,-1 0 1,1 0 0,-1 0-1,1 0 1,0 0 0,-1 1-1,1-1 1,-1 0 0,1 1-1,0-1 1,-1 1 0,1-1-1,0 1 1,-2 1 0,-1 2-34,0 0 1,1 0-1,-1 0 1,1 1-1,-3 4 1,3-4 3,-4 7 6,0 0 0,2 0 0,-1 1-1,2 0 1,-7 23 0,5-6 47,-3 44 1,8-61-7,0-1 1,3 18 0,-2-27 20,0 1-1,1 0 1,0-1 0,-1 1 0,2-1-1,-1 1 1,0-1 0,1 1 0,-1-1-1,1 0 1,0 0 0,2 4 0,-3-6-7,0-1 1,0 1 0,0 0 0,0-1-1,0 1 1,0 0 0,0-1 0,1 1-1,-1-1 1,0 1 0,0-1 0,0 0-1,0 0 1,1 1 0,-1-1 0,0 0-1,0 0 1,0 0 0,1 0 0,-1 0-1,0-1 1,0 1 0,0 0 0,1-1-1,-1 1 1,0 0 0,0-1 0,0 1-1,0-1 1,0 0 0,0 1-1,0-1 1,0 0 0,0 0 0,1-1-1,3-2 54,0-1-1,0 0 0,0 0 0,6-9 0,3-6-27,-2-1 0,0 0 0,11-28 0,19-71-352,-40 115 298,-2 3 4,1 1 0,-1-1 1,1 0-1,-1 0 0,1 1 1,0-1-1,0 0 0,0 1 1,0-1-1,0 1 0,2-3 1,-3 4-9,0 0 1,0 0 0,0 0-1,0 0 1,1 0 0,-1 0-1,0 0 1,0 0 0,0 0-1,0 0 1,0 0 0,0 0-1,1 0 1,-1 0 0,0 0-1,0 0 1,0 0 0,0 0-1,0 0 1,0 0 0,0 0-1,1 0 1,-1 0 0,0 0-1,0 0 1,0 0 0,0 0-1,0 1 1,0-1 0,0 0-1,0 0 1,0 0 0,0 0-1,0 0 1,1 0 0,-1 0-1,0 0 1,0 1 0,0-1-1,0 0 1,0 0 0,0 0-1,0 0 1,0 0 0,0 0-1,0 0 1,0 1 0,0-1-1,1 6-50,-3 34-126,0-23 50,2 27 0,1-33 140,0-1 1,1 0 0,0 1-1,1-1 1,7 19 0,-8-24 22,1 0 0,0 1 1,0-1-1,0 0 0,1-1 1,0 1-1,0-1 1,0 1-1,0-1 0,1-1 1,0 1-1,5 3 1,-7-5-3,0 0 1,0-1 0,0 1-1,0-1 1,0 1-1,1-1 1,-1 0 0,0 0-1,1-1 1,-1 1 0,1-1-1,-1 0 1,1 0 0,-1 0-1,1 0 1,-1 0-1,0-1 1,1 1 0,-1-1-1,1 0 1,-1 0 0,0-1-1,0 1 1,0-1 0,5-2-1,0-2-27,1-1 0,-1 0 1,0-1-1,-1 0 0,0 0 0,7-10 0,36-62-59,-2-25 211,-23 48-23,-3 10-21,-7 18-45,18-54 1,-17 20-48,11-76-1,-20 96-106,2-11-138,4-100 0,-15 144-43,-1 8 103,-1 8-29,-1 11 150,1 0-1,0 0 1,1 0 0,1 1-1,0 23 1,-1 0 53,3-30-16,-10 141-8,10-121 58,1 1-1,10 58 0,1-24 87,29 113-1862,-41-177 809,7 16-2150,-4-12-120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4:0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44 6560,'-32'0'2976,"32"-7"-2592,0 2 608,5-3-960,4 1-64,1-6-2880,3 9 1568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52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37 10880,'-63'-17'4928,"39"26"-4289,21-9 897,11-9-2016,11 6 256,17-9-1023,4 7 703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4:09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261 216 6144,'0'-8'2784,"32"0"-2432,-6-1 1088,6 3-864,44-14 480,9 7-608,23-7 224,-9 8-384,0-5-224,-5 6-64,-9 2 352,-9 6-192,-8 0 64,-14 6-128,-13 0-3008,-9 6 1568</inkml:trace>
  <inkml:trace contextRef="#ctx0" brushRef="#br0" timeOffset="1">80 40 6816,'-72'-3'3072,"64"3"-2656,16-5-96,6 2-256,17-14-160,9 5 32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4:1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1228 4064,'-3'3'502,"3"-2"-262,-1 0 0,0 0 0,0-1 0,1 1-1,-1 0 1,0-1 0,0 1 0,0 0 0,0-1 0,0 1 0,-2 0 0,15-5 3740,-7 0-3568,0 0 1,0 0 0,0 0-1,6-6 1,12-19 466,-1 0 1,-1-2-1,23-44 1,42-108 145,-67 142-811,49-82 395,-57 105-562,-9 15-49,2-5-40,1 1-1,-1 0 1,1 0-1,0 0 1,1 1-1,-1 0 0,1 0 1,0 0-1,1 1 1,8-6-1,-14 11 27,1-1-1,-1 1 0,1-1 0,-1 1 0,1 0 0,-1-1 1,1 1-1,-1 0 0,1 0 0,0 0 0,-1 1 0,1-1 0,-1 0 1,1 1-1,-1-1 0,1 1 0,-1-1 0,1 1 0,-1-1 0,0 1 1,1 0-1,-1 0 0,0 0 0,1 0 0,-1 0 0,2 2 1,1 1 5,0 0 1,0 0-1,-1 1 1,1-1-1,-1 1 1,4 6-1,0 6 0,0 0-1,-1 0 0,-1 0 1,0 1-1,-1-1 0,1 27 1,1 109 362,-6-142-311,-1 18 165,-1 0 0,-1 0 1,-12 48-1,15-75-178,-1 0 1,1 0-1,-1 0 0,1 0 1,-1-1-1,0 1 0,0 0 1,0-1-1,0 1 0,0-1 1,0 1-1,0-1 0,-1 1 1,1-1-1,-1 0 0,1 1 0,0-1 1,-1 0-1,0 0 0,1 0 1,-1 0-1,0 0 0,0-1 1,1 1-1,-1-1 0,0 1 1,0-1-1,0 1 0,0-1 1,0 0-1,1 0 0,-1 0 1,0 0-1,0 0 0,0 0 0,0-1 1,0 1-1,0-1 0,1 1 1,-4-2-1,-7-3 16,1-1 1,0 0-1,0 0 0,-17-13 0,-38-38 71,37 31 100,-10-13-1318,52 47 1089,0 0 0,0-1 0,1-1 0,0 0 0,29 8 0,-35-13 59,0 1 1,0-1-1,0 0 0,1-1 0,-1 0 0,0-1 0,0 1 0,0-1 0,0-1 1,0 0-1,0 0 0,0 0 0,11-6 0,-4 0 61,0-1 0,-1-1 0,0 0 1,14-12-1,51-55 377,-31 30-349,50-39 20,7-7-12,-87 74-113,-1-1 1,0-1 0,-1-1-1,-2 0 1,0 0 0,-2-2-1,12-28 1,0-10-136,25-107 1,-40 135 52,-2 1 1,-1-2 0,2-41-1,-8 74 39,0 0 0,0 1 0,0-1 0,0 1-1,0-1 1,-1 1 0,1-1 0,0 1 0,-1-1 0,1 1-1,-1-1 1,0 1 0,1-1 0,-1 1 0,-1-2-1,1 2 15,0 1-1,1 0 0,-1 0 0,0-1 0,1 1 0,-1 0 0,0 0 0,1 0 0,-1 0 0,0-1 0,0 1 0,1 0 0,-1 0 0,0 1 0,1-1 0,-1 0 0,0 0 0,0 0 0,1 0 0,-1 1 0,0-1 0,1 0 1,-1 0-1,1 1 0,-1-1 0,0 1 0,1-1 0,-1 1 0,1-1 0,-1 1 0,1-1 0,-1 1 0,0 0 0,-4 4-42,1 0 1,-1 1-1,1-1 0,0 1 0,0 0 1,0 0-1,-3 9 0,-18 52-97,24-66 141,-23 84 152,-25 150 0,44-196-168,1 1-1,2-1 1,3 48-1,2-59 67,0-1 0,2 1 1,1 0-1,1-1 0,14 33 0,-19-53 45,1 0 1,1 0-1,0 0 1,-1-1-1,8 9 0,-10-14-59,0 1 0,0-1 0,1 0 0,-1 0 0,0 1 0,1-1 1,-1 0-1,1 0 0,-1-1 0,1 1 0,-1 0 0,1 0 0,0-1 0,-1 1 0,1-1 0,0 1 0,-1-1 0,1 0 0,0 0 0,0 0 0,0 0 0,-1 0 0,1 0 0,0 0 0,0-1 0,-1 1 0,1 0 0,0-1 0,1 0 0,2-2 10,0 0 0,0 0 0,-1 0 0,1 0 1,-1-1-1,0 1 0,0-1 0,7-9 0,26-39 96,-31 42-101,6-9 62,1-2-86,24-30 0,-32 46-61,-1 0 0,1 0 0,0 1 0,0-1 0,0 1 0,1 0 0,0 1 0,0-1 0,0 1 0,10-4 0,-13 7 18,0-1 0,0 1-1,0-1 1,0 1 0,0 0 0,0 0 0,0 1-1,0-1 1,1 0 0,4 3 0,34 13 77,-15-6-54,-9-3-63,2 0 347,35 7 0,-53-14-268,-1 0 1,1 0-1,-1 0 1,0 0-1,1 0 0,-1 0 1,1 0-1,-1-1 1,1 1-1,-1 0 0,0-1 1,1 0-1,1-1 1,-2 2-7,-1 0 1,1-1-1,0 1 0,-1-1 1,1 1-1,-1-1 1,1 0-1,-1 1 1,0-1-1,1 1 0,-1-1 1,0 0-1,1 1 1,-1-1-1,0 0 1,0 1-1,0-1 1,1 0-1,-1 0 0,0 1 1,0-1-1,0 0 1,0 0-1,0 1 1,0-1-1,-1 0 0,1 1 1,0-1-1,0 0 1,0 0-1,-1 1 1,1-1-1,0 0 1,-1 0-1,-1-3-22,-1 1 0,1 0 0,0 0 0,-1 0 0,0 0 0,1 0 0,-1 1 0,0-1 0,-1 1 0,1 0 0,0 0 0,-1 0 0,1 0 0,-1 1 0,1-1-1,-1 1 1,0 0 0,0 0 0,1 0 0,-1 1 0,0-1 0,0 1 0,0 0 0,0 0 0,0 0 0,0 1 0,1 0 0,-1-1 0,0 1 0,0 0 0,1 1 0,-7 2 0,3 0-19,-1 0 0,1 1 0,1 0 0,-1 0 0,1 0 0,0 1 1,0 0-1,0 1 0,1-1 0,0 1 0,0 0 0,1 0 0,0 0 0,-5 14 0,-2 6 78,1 1-1,-10 53 0,15-60 17,2 1 1,-2 32-1,5-45-32,0 0 0,1 0 0,0 0 0,0 1 0,1-2-1,0 1 1,0 0 0,6 12 0,-7-19-8,0 0-1,-1-1 1,1 1-1,0-1 0,0 1 1,0-1-1,1 1 1,-1-1-1,0 1 0,0-1 1,1 0-1,-1 0 1,1 0-1,-1 0 1,1 0-1,-1 0 0,3 1 1,-3-2 7,0 0 0,1 0 0,-1 1-1,1-1 1,-1 0 0,0 0 0,1-1 0,-1 1 0,1 0 0,-1 0 0,0-1 0,1 1 0,-1-1 0,0 1 0,1-1-1,-1 1 1,2-2 0,3-3 64,0 0-1,0 0 0,0-1 1,-1 0-1,10-12 0,-1-2 0,-1-1-1,-1 0 1,19-44-1,-21 43-57,26-63 82,20-44-234,-51 120 84,6-16-26,-10 24 48,-1 0 1,1 0 0,-1-1 0,0 1 0,1 0-1,-1 0 1,0 0 0,0 0 0,0-1 0,0 1 0,0 0-1,0 0 1,0 0 0,-1 0 0,1-1 0,0 1-1,-1-1 1,-4 18-413,3-2 380,-2 2 9,1 0-1,2 0 0,-1 1 0,2-1 0,1 18 1,1-19 41,1 1 1,0 0 0,1-1 0,8 21 0,-10-31 15,1 1 0,-1 0 1,1-1-1,1 1 1,-1-1-1,1 0 1,0 0-1,0 0 1,0-1-1,1 0 0,0 1 1,0-1-1,0-1 1,7 5-1,-9-7 2,0 1-1,0-1 0,0 0 1,0 0-1,0-1 0,0 1 1,0-1-1,1 1 0,-1-1 1,0 0-1,0 0 0,1 0 1,-1-1-1,4 0 0,-2-1 1,1 0 0,-1 0 0,1 0 1,-1 0-1,0-1 0,0 0 0,6-5 0,1-2 11,0-1-1,-1 0 1,0 0 0,-1-1 0,9-14 0,3-6 22,-2-1 0,18-39 0,-21 36-16,-2-2-1,-1 1 1,8-43 0,22-151-25,-40 210-23,7-39-27,19-124-376,-28 173 334,-1-1 0,0 1 0,-1 0 0,-2-14 1,1 21-88,-2 8 55,-4 13-47,-1 25 23,1 0 1,2 0 0,0 45-1,11 135 17,-4-196 135,1 0 0,1 0 0,2 0 0,0 0-1,18 41 1,-17-51 64,0 0 1,2-1-1,0 0 0,0-1 0,1 1 0,1-2 0,1 0 0,0 0 0,22 18 0,-29-27-73,0-1 1,1 1-1,-1-1 1,1 0-1,-1 0 1,1-1-1,0 1 1,0-1-1,0-1 1,1 1-1,-1-1 1,0 0-1,1 0 1,-1-1-1,0 0 1,1 0-1,8-2 1,-5 0 24,-1-1 0,1 0 0,-1-1 0,1 0 0,-1 0 0,9-7 0,0-1 61,0 0 0,15-15-1,-24 18-79,0-1-1,0 0 0,-1 0 1,0-1-1,-1 0 0,0 0 1,-1 0-1,0-1 0,-1 0 1,0-1-1,-1 1 0,0-1 1,-1 1-1,-1-1 0,2-14 1,-4 26-34,0-1 0,0 0 0,0 1 0,0-1 0,0 0 0,0 1 0,0-1 1,-1 0-1,1 1 0,-1-1 0,1 0 0,-2-1 0,2 2 7,-1 1 0,1-1 0,-1 1 0,1 0 0,-1-1 0,1 1-1,-1 0 1,1 0 0,-1-1 0,1 1 0,-1 0 0,1 0 0,-1 0 0,0 0 0,1-1 0,-1 1-1,1 0 1,-1 0 0,0 0 0,1 0 0,-1 0 0,1 1 0,-1-1 0,0 0 0,1 0-1,-1 0 1,1 0 0,-1 1 0,1-1 0,-1 0 0,1 1 0,-1-1 0,1 0 0,-1 1-1,1-1 1,-1 1 0,-4 2-3,0 1 0,1-1 0,0 1 0,0 0 0,0 0-1,0 0 1,0 1 0,1 0 0,0-1 0,0 1 0,0 0 0,1 0 0,-3 6-1,4-6 35,-1-1 1,1 1-1,0-1 0,0 1 0,1-1 0,-1 1 0,1 0 0,0-1 0,0 1 0,1 0 0,-1-1 0,1 1 0,0-1 0,1 1 0,-1-1 0,4 8 0,0-3 17,2 1-1,-1-1 0,1 0 1,0-1-1,1 0 1,0 0-1,0 0 0,1-1 1,0 0-1,11 6 1,-17-11-122,0-1 1,-1 0 0,1 0-1,0 0 1,-1 0 0,1 0 0,0 0-1,0-1 1,0 0 0,0 1-1,4-1 1,-5 0-357,0-1 0,0 1 0,0 0 0,0-1 0,0 1 0,0-1 0,3-1 1,-4 1-191,1 1 1,-1-1 0,0 0-1,0 0 1,1 0 0,-1 0-1,0 0 1,0-1 0,0 1-1,1-2 1,3-3-2254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4:12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85 7872,'-13'-16'3584,"18"12"-3104,3-4 864,10 5-832,14-9 288,5 4-480,21-5-256,5 6-64,13-1 64,-4 3-32,-9 5-32,-5 5 32,-17-2-32,-6 9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4:1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19 192 6048,'-19'-7'2752,"41"7"-2400,10-5 384,9 5-480,39-12 832,6 4-640,26-15 288,-8-2-416,26-10-128,-14 7-96,5 0-1856,-13 8 992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4:1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1164 3808,'-19'15'10133,"19"-4"-7294,0-9-1408,5-13-556,-5 10-847,22-50 614,3 1 0,48-72-1,66-73-193,-109 149-442,-2 0-1,27-62 0,27-139 23,-18 47 536,-34 115-340,-26 75-174,-4 8-98,1 0 1,-1 0-1,1 1 0,0-1 1,-1 0-1,1 1 1,0-1-1,0 0 0,2-1 1,11 28-487,-6 6 489,5 56-1,-7-42 84,2 11-43,2 0-1,3-1 1,32 86 0,11-14-7,27 73 312,-56-128 206,41 78 1,-42-106-38,-25-43-1162,-1-9-4902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4:1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24 103 7968,'-23'-15'4096,"28"10"-1920,8 5-1280,5-6 991,9 1-1119,9-7 160,-1 4-544,7-7-352,-2 2-64,4 1 224,1 4-128,0 4-128,0 4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4:1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22 488 4640,'-18'-2'1504,"15"3"842,8 0 1916,0-1-4006,1-1 0,-1 0 0,0-1 1,1 1-1,-1-1 0,0 0 0,0 0 0,0-1 1,0 1-1,-1-1 0,1 0 0,-1-1 1,0 1-1,1-1 0,3-4 0,6-8 189,0 0 0,18-26 0,-7 1 18,25-51 0,-29 51-354,-9 20 54,29-37 1,-27 41-1,-2-1 0,15-25 0,-27 42-167,0 1 0,1-1 0,-1 0 0,0 0 0,1 0 0,-1 1 0,0-1 0,0 0 0,0 0 0,1 0 0,-1 0 0,0 1 1,0-1-1,-1-1 0,-1 2-295,-1 9-15,1 5 275,1 1 0,0 0 1,1 0-1,1 0 0,0 0 0,5 17 1,-2-3 15,-3-15 163,1 0-1,1-1 1,0 0-1,0 1 1,1-1-1,12 24 0,-15-36-97,-1 1 0,1-1-1,0 1 1,0-1 0,0 0-1,0 1 1,0-1-1,0 0 1,0 0 0,1 1-1,-1-1 1,0 0 0,1 0-1,-1 0 1,1-1 0,-1 1-1,1 0 1,-1 0-1,1-1 1,-1 1 0,1-1-1,0 0 1,-1 1 0,1-1-1,0 0 1,0 0-1,-1 0 1,1 0 0,0 0-1,2-1 1,-1 0 32,1-1 0,-1 1 0,0-1-1,1 0 1,-1 0 0,0 0 0,0 0 0,0-1 0,3-3-1,23-28 286,-21 24-272,112-151 374,-101 134-415,-2 2-3,-14 19-113,0 0 1,1 0-1,0 1 1,1 0 0,8-10-1,-13 15 54,1-1-1,-1 1 1,0 0-1,1-1 0,-1 1 1,0-1-1,1 1 1,-1 0-1,1-1 1,-1 1-1,1 0 0,-1 0 1,1-1-1,-1 1 1,1 0-1,-1 0 0,1 0 1,-1 0-1,1 0 1,-1 0-1,1-1 1,-1 1-1,1 0 0,-1 0 1,1 1-1,-1-1 1,1 0-1,-1 0 0,1 0 1,-1 0-1,1 0 1,-1 0-1,1 1 1,-1-1-1,1 0 0,-1 0 1,0 1-1,1-1 1,-1 0-1,1 1 0,-1-1 1,0 1-1,1-1 1,-1 0-1,0 1 1,1-1-1,-1 1 0,0-1 1,0 1-1,1 0 1,0 2-10,0 1 1,0-1-1,-1 1 1,1-1-1,-1 1 1,0 5-1,-2 37-28,-13 65-1,7-56 154,6-36 73,-2 0 1,0 0 0,-1 0 0,-12 30 0,17-48-144,0 0 0,-1-1 0,1 1 0,0 0 0,-1 0 0,1-1 0,-1 1 0,1 0 0,-1-1 0,0 1 0,1-1 0,-1 1 0,0-1 0,0 2 0,0-2-13,1 0 0,0 0 0,0 0 0,-1 0 1,1 0-1,0 0 0,-1 0 0,1 0 0,0 0 0,0 0 0,-1 0 0,1 0 0,0 0 0,-1 0 1,1 0-1,0 0 0,0-1 0,-1 1 0,1 0 0,0 0 0,0 0 0,-1 0 0,1-1 0,0 1 1,0 0-1,-1 0 0,1-1 0,-1 0 0,0 0 1,1 0-1,-1 0 1,1-1 0,-1 1-1,1 0 1,-1-1-1,1 1 1,-1 0-1,1-1 1,0 1-1,0 0 1,0-1-1,0 1 1,0-1 0,0 1-1,1-2 1,-1-2-30,2 1 1,-1-1 0,0 1-1,1 0 1,0-1 0,0 1 0,0 0-1,1 0 1,-1 0 0,6-6-1,-2 4-6,0 0 0,1 0 0,-1 0 0,1 1 0,10-6 0,0 1-6,1 2 1,1 0-1,-1 0 0,27-5 0,-21 7-152,28-3-1,-2 6-4144,-49 3 3918,1 0 1,0 0-1,-1 0 0,1 0 1,0 0-1,-1 0 0,1 1 1,0-1-1,-1 1 0,1-1 1,-1 1-1,2 1 0,3 6-5164,-2 2 2758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4:1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84 5408,'-31'-23'2432,"18"6"-2112,13 5 32,5 9-256,3-14-320,10 6 128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4:2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363 756 3136,'-10'-18'4346,"10"17"-4179,0 0 0,0 0 0,0 0 0,0 1-1,0-1 1,-1 0 0,1 0 0,0 0-1,-1 1 1,1-1 0,0 0 0,-1 0-1,1 1 1,-1-1 0,1 0 0,-1 1-1,0-1 1,1 0 0,-1 1 0,0-1 0,1 1-1,-2-1 1,-1-1 75,0 1 0,1 0-1,-1 0 1,0 0 0,0 0 0,-6 0-1,0 0-1,0 0-1,0 1 0,-16 1 1,7 2-112,0 0 1,1 1-1,-1 1 0,1 1 1,0 0-1,0 1 1,1 1-1,0 0 1,0 2-1,-20 14 1,31-19-101,0 0 0,-1 1 1,2 0-1,-1-1 0,1 1 1,0 1-1,0-1 0,1 0 0,-1 1 1,2 0-1,-1 0 0,1 0 1,0 0-1,0 0 0,1 1 0,0-1 1,0 0-1,1 1 0,0-1 1,0 0-1,0 1 0,4 13 1,-3-18 13,-1-1 1,1 0-1,0 1 1,0-1-1,0 0 1,0 0 0,0 0-1,1 0 1,-1 0-1,1 0 1,-1 0-1,1 0 1,0-1-1,-1 1 1,1-1 0,0 1-1,0-1 1,3 2-1,-1-2 12,-1 1 0,1-1 0,-1 0 0,1-1 0,0 1 0,-1-1 0,1 1-1,0-1 1,0 0 0,6-1 0,4-2 93,-1 0 0,0-1 0,0 0-1,0-1 1,15-8 0,14-10 98,-2-2 1,-1-1-1,43-38 0,-68 53-235,-1 0-1,0 0 0,0-2 1,-2 1-1,1-1 0,-2-1 1,14-22-1,-13 14-9,-1-1 0,-1 0-1,-1 0 1,-1-1 0,-1 1 0,3-31 0,-2-7-21,-2-82 0,-5 119 46,-2-1 0,-4-27 0,5 44-47,-1 0 1,0 1 0,0-1-1,-1 0 1,0 1 0,0-1 0,-1 1-1,0 0 1,0 0 0,-6-7-1,9 13 0,0-1 0,0 1 0,0 0 0,-1 0 0,1 0 0,0-1 0,0 1 0,-1 1 0,1-1 0,0 0 0,-1 0 0,1 0 0,-1 1 0,1-1 0,-1 1 0,1-1 0,-1 1 0,0 0 0,1-1 0,-1 1 0,1 0 0,-1 0 0,0 0 0,1 0 0,-1 1 0,0-1 0,1 0 0,-1 1 0,1-1 0,-1 1 0,1-1 0,-1 1-1,1 0 1,-2 1 0,-1 1-6,0 0-1,1 0 0,0 0 0,0 1 0,0-1 1,0 1-1,0 0 0,1 0 0,-1 0 0,-2 8 0,-5 17 4,2 0 0,1 0-1,-6 53 1,9-56-2,2 0 1,1 0-1,0 1 0,2-1 1,2 0-1,0 1 0,1-1 1,2-1-1,10 32 0,-14-52 12,15 39 296,32 60 0,-42-92-186,-1-1 0,2 0-1,-1-1 1,1 0 0,1 0 0,0-1 0,0 0-1,1 0 1,0-1 0,14 9 0,-21-16-66,0 1 1,0-1 0,0 0-1,0 0 1,0-1-1,0 1 1,0 0 0,1-1-1,-1 0 1,0 0 0,0 0-1,0 0 1,0 0-1,1-1 1,-1 1 0,0-1-1,0 0 1,0 0 0,4-2-1,2-1 69,1-1 0,-1-1 0,0 1 0,10-10 0,-9 7-37,-1 0-1,0 0 0,14-19 1,-19 23-50,-2 0 0,1 0 0,0 0 0,-1 0-1,0 0 1,0-1 0,0 1 0,-1-1 0,1 0 0,-1 1 0,0-1 0,0-6 0,-1 9-28,0 1 0,0-1-1,0 1 1,0-1 0,0 1-1,0-1 1,-1 1 0,1-1-1,0 1 1,-1-1 0,1 1-1,-1-1 1,0 1 0,1 0-1,-1-1 1,0 1 0,0 0-1,0 0 1,0 0 0,0 0-1,0 0 1,0 0 0,0 0-1,-1 0 1,1 0 0,0 0-1,0 0 1,-1 1 0,1-1-1,-1 1 1,1-1 0,0 1-1,-1-1 1,1 1 0,-1 0-1,1 0 1,-1-1 0,1 1-1,-1 0 1,1 1 0,-1-1-1,1 0 1,-1 0 0,1 1-1,-1-1 1,1 1 0,-1-1-1,1 1 1,0-1 0,-1 1-1,1 0 1,0 0 0,-1 0-1,1 0 1,-1 1 0,-2 1-3,1 1 0,-1 0 0,1 0 0,0 0 0,0 1 0,1-1 0,-1 1 0,1-1 0,0 1 0,0 0 0,1 0 0,-1 0 1,1 0-1,0 0 0,0 0 0,1 0 0,0 0 0,0 0 0,0 0 0,1 9 0,1-3 27,0 0 1,1 1-1,0-1 1,0-1-1,1 1 1,1 0-1,0-1 0,9 14 1,-11-20 19,-1 0 1,1 0 0,0-1 0,0 1-1,1-1 1,-1 0 0,1 0 0,0 0-1,0 0 1,0-1 0,0 1 0,0-1-1,0 0 1,1-1 0,-1 1-1,1-1 1,-1 1 0,1-1 0,-1-1-1,1 1 1,0-1 0,-1 0 0,1 0-1,5 0 1,9-3 91,-1-1 0,0-1-1,-1 0 1,1-1 0,-1-1 0,0-1-1,26-16 1,3-5 73,54-48-1,-85 64-186,0 0-1,0-2 1,-1 0-1,-1 0 1,-1-1-1,0-1 0,-1 0 1,-1-1-1,-1 0 1,0 0-1,8-28 1,43-167 133,-52 173-156,40-198-54,-44 218 23,-2 11-1,0 1 0,0-1 0,-1 1 0,-1-1 0,1 0 1,-1 1-1,-2-11 0,2 19 44,0-1 1,0 1-1,0 0 1,0-1-1,0 1 1,0 0-1,0 0 1,0-1 0,0 1-1,0 0 1,0 0-1,0-1 1,0 1-1,0 0 1,0 0-1,0-1 1,-1 1-1,1 0 1,0 0 0,0-1-1,0 1 1,0 0-1,-1 0 1,1 0-1,0-1 1,0 1-1,0 0 1,-1 0-1,1 0 1,0 0-1,0-1 1,-1 1 0,1 0-1,0 0 1,0 0-1,-1 0 1,1 0-1,0 0 1,-1 0-1,1 0 1,0 0-1,0 0 1,-1 0 0,1 0-1,0 0 1,0 0-1,-1 0 1,1 0-1,0 0 1,-1 0-1,1 1 1,0-1-1,0 0 1,-1 0-1,1 0 1,0 0 0,0 0-1,0 1 1,-1-1-1,1 0 1,0 1-1,-13 17-45,4 1 13,1 1-1,0 0 1,2 1-1,-8 37 1,-5 91-16,12-82-46,1-10 90,2-1 1,2 1 0,12 112-1,-5-146 61,12 35-1,-8-31 31,-7-19 2,2 1 0,-1 0 0,1-1 0,0 0 0,1 0 1,0 0-1,6 7 0,-10-13-63,1 0 1,-1 0-1,1 0 0,0-1 0,0 1 1,0 0-1,0-1 0,0 1 0,0-1 1,1 0-1,-1 0 0,0 0 1,1 0-1,-1 0 0,0 0 0,1-1 1,-1 1-1,1-1 0,0 1 0,-1-1 1,1 0-1,-1 0 0,1 0 1,-1-1-1,1 1 0,-1 0 0,1-1 1,2-1-1,1 0 68,0-1 1,0-1-1,7-4 1,15-9 16,-1 4-64,29-20 0,10-4-97,-58 34 105,0-1 0,-1 0 0,0-1 0,1 0 0,-2 0 0,1-1 0,-1 1 0,1-1 0,-2-1 0,7-8 0,-11 14-51,0 0 0,-1 0 0,1 0 0,-1-1 0,1 1 0,-1 0 0,0-1 0,1 1 0,-1 0 0,0-1 0,0 1 0,0 0 0,0-1 0,0 1 0,0-1 0,-1 1 0,1 0 0,0-1 0,-1 1 0,1 0 0,-1 0 0,1-1 0,-1 1 0,1 0 0,-1 0 0,0 0 0,0 0 0,0 0 0,-1-2 0,0 1-14,0 0-1,0 0 1,0 1-1,0-1 0,-1 1 1,1-1-1,0 1 1,0 0-1,-1 0 1,1 0-1,-1 0 0,1 0 1,-1 1-1,0-1 1,1 1-1,-4-1 1,1 1-4,-1 1 0,1 0 0,-1 0 0,1 0-1,0 0 1,-1 1 0,1 0 0,0 0 0,0 0 0,0 1 0,0 0 0,1 0 0,-1 0 0,1 0 0,0 1 0,-1-1 0,2 1 0,-1 0 0,0 1 0,1-1 0,0 0 0,0 1 0,0 0 0,1 0 0,-1 0 0,1 0 0,0 0 0,1 0 0,-1 1 0,1-1 0,0 1 0,0-1 0,1 1 0,0-1 0,0 1-1,0-1 1,0 1 0,1-1 0,0 0 0,2 7 0,-1-6 43,0 0-1,0 1 1,1-1-1,-1-1 1,1 1 0,1 0-1,-1-1 1,1 1-1,0-1 1,0 0-1,8 6 1,-9-8 3,1 0 0,0 0 0,0 0 0,0-1 0,1 0 1,-1 0-1,0 0 0,1 0 0,0 0 0,-1-1 0,1 0 0,0 0 0,0 0 1,0-1-1,-1 0 0,6 0 0,1-1 25,0 0 0,-1-1 0,1-1 0,-1 0 0,0 0 0,0-1 0,0-1 0,-1 1 0,18-12 0,3-6 86,41-36 1,-57 46-112,-3 2-9,-1 1 1,0-1 0,0 0 0,0-1 0,14-24-1,-20 20-149,-4 14 110,0 0-1,0 0 1,0 0-1,0 0 1,1 0-1,-1 0 0,0-1 1,1 1-1,-1 0 1,0 0-1,1 0 0,0 0 1,1-1-1,-1 1-3,1 1 0,0-1-1,0 1 1,0 0 0,0 0 0,0 0-1,1 0 1,-1 1 0,-1-1-1,1 0 1,0 1 0,0-1 0,3 2-1,-1 0 11,0-1-1,0 0 0,-1 1 1,1 0-1,-1 0 0,1 0 1,3 4-1,-3-3 4,-1 0 0,0 1 1,0-1-1,0 1 0,0 0 0,-1-1 0,1 1 1,-1 1-1,0-1 0,0 0 0,-1 0 0,1 1 1,-1-1-1,1 7 0,2 21 24,-3-21 16,0 0 0,1 0 1,0-1-1,1 1 0,0 0 1,0-1-1,10 20 0,-12-28-8,1 0 0,-1 0 0,0 0-1,1-1 1,-1 1 0,1-1-1,0 1 1,-1-1 0,1 0 0,0 0-1,0 1 1,0-1 0,0-1 0,0 1-1,0 0 1,0 0 0,0-1 0,0 1-1,0-1 1,1 1 0,-1-1 0,0 0-1,0 0 1,0 0 0,0 0 0,1-1-1,-1 1 1,0 0 0,0-1-1,3-1 1,5-2 68,0 0-1,0 0 0,-1-2 0,16-10 1,-13 8-28,167-111 253,-119 78-282,-45 30-29,-7 5-117,0 1-1,1-1 1,17-7 0,-26 13 101,1 0 0,0-1 1,-1 1-1,1 0 0,0 0 1,-1 0-1,1 0 1,0 0-1,-1 0 0,1 0 1,0 0-1,-1 0 0,1 0 1,0 0-1,-1 0 1,1 1-1,0-1 0,-1 0 1,1 0-1,0 1 0,-1-1 1,1 0-1,-1 1 0,1-1 1,0 1-1,0 1 4,0-1 0,1 1 0,-1-1-1,0 1 1,-1-1 0,1 1 0,0 0 0,0 0-1,0 2 1,1 3 23,-1 0 0,0 0 0,0 0 1,0 8-1,-1 48 190,6-68 77,0 0 0,0 1 0,13-7 0,3-3-195,-9 5-135,-4 1-36,1 2 0,0-1 0,0 1 1,16-6-1,-25 12 74,0-1 1,0 1-1,0-1 1,0 1-1,1-1 0,-1 1 1,0 0-1,0 0 1,1-1-1,-1 1 0,0 0 1,1 0-1,-1 0 0,0 1 1,0-1-1,1 0 1,-1 0-1,0 1 0,0-1 1,1 1-1,-1-1 1,0 1-1,0-1 0,0 1 1,0 0-1,0-1 1,0 1-1,0 0 0,0 0 1,0 0-1,0 0 1,0 0-1,0 0 0,-1 0 1,1 0-1,0 0 1,-1 0-1,1 3 0,1 1 31,-1 0 0,0 0 0,0 0 0,-1 0 0,1 0 0,-1 1 0,0-1-1,-1 7 1,-2 2-48,2-11 59,1-1 1,-1 1-1,1-1 1,0 1-1,-1-1 1,1 1-1,0-1 0,0 1 1,1-1-1,0 5 1,18-22 1132,0 0-1208,2 1-1,0 0 0,0 1 1,1 1-1,1 2 0,0 0 1,42-12-1,-61 21 17,0 0 0,0 1-1,0-1 1,1 1 0,-1-1 0,0 1 0,1 1 0,-1-1 0,0 0-1,0 1 1,6 1 0,-8-1 20,1 0 0,-1 1 0,1-1 0,-1 0 1,0 1-1,0-1 0,0 1 0,1 0 0,-2 0 0,1-1 0,0 1 0,0 0 0,-1 1 0,1-1 0,-1 0 1,1 0-1,-1 1 0,0-1 0,1 4 0,3 17 54,-4-17-56,0-1 0,0 0 0,1 1 0,3 6 0,-5-12 13,3 8 64,1 0 0,0-1 0,0 1 0,1-1 0,7 9 0,-10-15-43,-1 0 1,0 1-1,1-1 0,-1 0 0,0 0 1,1 0-1,0 0 0,-1 0 0,1 0 1,-1-1-1,1 1 0,0 0 0,0-1 1,-1 1-1,1-1 0,0 0 0,0 1 1,0-1-1,-1 0 0,1 0 0,0 0 1,0-1-1,0 1 0,-1 0 0,1-1 1,0 1-1,0-1 0,-1 0 0,1 1 0,0-1 1,-1 0-1,2-1 0,10-7 44,-1 0 0,0-1 0,0 0 0,-1-1 0,14-18 0,12-11 24,-27 29-119,-1 0 0,0-1 0,0-1 0,12-24 1,-17 18-136,-3 17-97,-1 9 140,0 1 171,0 134-344,3-111 332,-2-30-14,-1 1-1,1 0 0,-1-1 0,1 1 1,-1-1-1,1 1 0,0 0 1,0-1-1,0 0 0,0 1 0,0-1 1,0 1-1,0-1 0,0 0 1,3 2-1,-3-3 1,0 0 1,-1 1-1,1-1 1,0 0-1,0 0 0,0 0 1,0 0-1,0 0 1,0 0-1,0 0 0,0 0 1,0 0-1,0-1 1,0 1-1,0 0 0,0-1 1,0 1-1,0-1 1,-1 1-1,2-1 0,20-14 477,-15 10-410,110-77 314,-86 63-469,62-29 0,-76 40 92,-9 4-126,1 0-1,-1 1 1,17-6 0,-23 9 82,-1 0 0,1-1 0,-1 1 0,1 0 0,-1 0 0,1 0-1,-1 0 1,1 0 0,-1 0 0,1 0 0,-1 1 0,1-1 0,-1 0 0,1 1 0,-1-1 0,0 1 0,1 0-1,-1-1 1,0 1 0,1 0 0,-1 0 0,0 0 0,0 0 0,0 0 0,0 0 0,0 0 0,0 0-1,0 1 1,1 0 0,-2 0 18,1-1-1,-1 0 1,1 1 0,-1-1-1,0 1 1,0-1-1,0 0 1,1 1 0,-1-1-1,-1 1 1,1-1-1,0 0 1,0 1 0,0-1-1,-1 0 1,0 2 0,-10 22 127,7-15 13,3-8-127,0-1 0,1 1 0,-1-1 0,1 1 0,-1-1 0,1 1 0,0-1 0,0 1 0,0-1 0,0 1 0,0 0 0,0-1 0,0 1 0,0-1 0,1 3 0,0-2 134,1-6 139,23-9-90,0-1-1,37-27 0,-62 41-197,31-22-97,-29 20 41,1 0 0,0 1 1,0-1-1,0 1 0,0 0 0,0 0 0,0 0 0,0 0 0,6 0 0,-8 2 37,0 0-1,0 0 0,0 0 1,0 0-1,0 1 1,-1-1-1,1 0 0,0 0 1,0 1-1,-1-1 1,1 1-1,-1-1 0,1 0 1,-1 1-1,0-1 1,1 2-1,0 4 44,0-6-20,-1 1 1,1 0 0,-1-1-1,0 1 1,0 0-1,0 0 1,0 0-1,0-1 1,0 1-1,0 0 1,-1 0 0,1-1-1,0 1 1,-1 0-1,0-1 1,-1 3-1,-2 14 15,3-9-5,-1 0 0,1 0-1,-2 0 1,-6 17 0,9-7-15,1-6 13,-1-13 217,6 13-469,-6-11 251,1-1 1,-1 1-1,1-1 0,0 0 0,0 1 1,0-1-1,-1 0 0,1 1 0,0-1 1,1 0-1,-1 0 0,0 0 0,0 0 1,0 0-1,1 0 0,-1 0 0,0-1 1,1 1-1,-1 0 0,3 0 0,-1-1 7,0 1 0,-1-1 0,1 0 0,0 0 0,0 0 0,-1 0 0,1-1 0,0 1 0,-1-1-1,6-1 1,3-3 43,0 0-1,0-1 1,-1 0 0,12-8-1,9-6-123,42-20 0,-28 16 67,-38 21-2,-1-1 1,1 0 0,-1 0-1,0 0 1,-1-1 0,1 0-1,-1 0 1,0-1 0,0 0-1,0 1 1,4-8 0,-9 12-6,0 0 1,1-1 0,-1 1-1,0 0 1,1 0-1,-1 0 1,0 0 0,0 0-1,0-1 1,0 1 0,0 0-1,0 0 1,-1 0 0,1 0-1,0 0 1,0-1 0,-1 0-1,1 2-5,-1-1-1,1 1 1,0-1-1,0 1 0,-1-1 1,1 1-1,0 0 0,-1-1 1,1 1-1,-1-1 1,1 1-1,0 0 0,-1-1 1,1 1-1,-1 0 0,1 0 1,-1-1-1,1 1 0,-1 0 1,1 0-1,-1 0 1,1 0-1,-1-1 0,1 1 1,-1 0-1,0 0 0,1 0 1,-1 0-1,1 0 1,-1 0-1,1 1 0,-1-1 1,1 0-1,-1 0 0,1 0 1,-1 0-1,1 1 0,-1-1 1,-8 5-42,0-1 0,1 1 0,-1 1 0,-9 8 0,16-12 38,-1 0 0,1 0-1,-1 1 1,1-1 0,0 1 0,0-1-1,0 1 1,0 0 0,0 0-1,1 0 1,-1 0 0,1 0-1,0 0 1,0 0 0,0 1 0,-1 5-1,2-8 22,1 0-1,-1 1 1,0-1-1,0 0 1,1 0 0,-1 0-1,0 1 1,1-1-1,0 0 1,-1 0-1,1 0 1,0 0-1,-1 0 1,1 0-1,0 0 1,0 0 0,0 0-1,0-1 1,0 1-1,0 0 1,0 0-1,0-1 1,0 1-1,0-1 1,0 1 0,0-1-1,0 1 1,3-1-1,1 2 51,1-1 1,0 0-1,0 0 0,10-1 0,46-2-9,-1-3 0,0-2 1,0-4-1,109-32 0,-89 16-50,-75 25-163,-4 2 59,-3 0 14,-11 11-113,-5 6 102,2-1 85,1 0 1,-13 19-1,23-29 33,1-1 0,0 1 1,0 0-1,0 0 0,1 0 0,0 0 0,0 0 1,0 0-1,1 1 0,0-1 0,0 10 1,1-12-2,0 0 0,1-1 0,0 1 0,-1-1 0,1 1 0,3 6 0,-4-9-8,0 0 0,1-1 0,-1 1 0,0-1 1,0 1-1,1 0 0,-1-1 0,0 1 0,1 0 1,-1-1-1,1 1 0,-1-1 0,1 1 0,-1-1 1,1 1-1,-1-1 0,1 0 0,-1 1 0,1-1 1,-1 1-1,1-1 0,0 0 0,-1 0 0,1 1 0,0-1 1,-1 0-1,1 0 0,0 0 0,-1 0 0,1 0 1,0 0-1,0 0 0,-1 0 0,1 0 0,0 0 1,-1 0-1,1 0 0,0 0 0,-1-1 0,2 1 1,4-4 56,0-1 1,-1 1-1,1-1 1,-1 0-1,0-1 1,0 1-1,4-7 1,3-3-4,13-14-31,-1-2 0,-2 0-1,32-59 1,0-45 63,-9-8-130,32-120-454,-76 258 470,0 3-14,0 0 0,0 0 0,-1-1 0,1 1 0,-1 0 0,1-1 0,-1 1 0,0 0 0,0-1 0,0 1 0,0 0 0,-1-1 0,0-3 0,1 6 30,0 0 1,0-1-1,0 1 1,0 0-1,-1 0 1,1 0-1,0 0 1,0-1-1,0 1 1,0 0-1,0 0 1,0 0 0,0 0-1,-1 0 1,1-1-1,0 1 1,0 0-1,0 0 1,0 0-1,0 0 1,-1 0-1,1 0 1,0 0-1,0 0 1,0 0-1,0 0 1,-1-1-1,1 1 1,0 0-1,0 0 1,0 0-1,-1 0 1,1 0-1,0 0 1,0 0-1,0 1 1,-1-1-1,1 0 1,0 0-1,0 0 1,0 0-1,0 0 1,-1 0-1,1 0 1,0 0-1,0 0 1,0 0 0,0 1-1,0-1 1,-1 0-1,1 0 1,-5 4-5,0-1 1,0 1-1,0 0 1,1 0-1,-1 0 1,1 1-1,0-1 1,1 1-1,-6 8 1,-20 38-50,-39 98 1,57-124 89,3-6-208,-53 132 632,48-115-2078,2 0 0,-8 49 0,11-48-3202,1-13-3629,6-11 5418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4:21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54 9376,'-50'-45'4256,"50"42"-3680,5-2-64,0 10-384,-2-5-96,7 0-64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54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1172 2656,'-1'0'65,"0"0"-18,1 0 0,-1 0-1,1 0 1,-1 0 0,1 0 0,-1 0 0,1 0 0,-1 1 0,1-1 0,-1 0-1,1 0 1,-1 0 0,1 1 0,0-1 0,-1 0 0,1 0 0,-1 1 0,1-1-1,0 0 1,-1 1 0,1-1 0,0 0 0,0 1 0,-1-1 0,1 1 0,0-1-1,0 0 1,-1 1 0,1-1 0,0 1 0,0-1 0,0 1 0,-1 1 1541,3 3 1521,0-3-2699,0 0 0,0 0 1,0 0-1,0 0 0,1-1 0,-1 1 1,0-1-1,1 1 0,-1-1 0,1 0 0,0 0 1,-1 0-1,1 0 0,0 0 0,0-1 1,-1 1-1,4-1 0,-2 0-73,0 0 0,0 0 0,0-1 0,0 1 0,0-1 0,-1 0-1,1-1 1,0 1 0,-1 0 0,1-1 0,-1 0 0,1 0 0,3-3 0,4-3 100,0 0 1,0-1-1,-1 0 0,0-1 1,-1 0-1,0-1 0,10-14 1,0-9-35,29-70 0,4-42 396,7-18 316,-45 128-851,8-21 223,-21 56-467,-1 1 0,0-1 0,1 0 0,-1 0 0,1 1-1,-1-1 1,0 0 0,1 1 0,0-1 0,-1 0-1,1 1 1,-1-1 0,1 1 0,0-1 0,-1 1 0,1-1-1,0 1 1,0-1 0,-1 1 0,1 0 0,0-1-1,0 1 1,1 0 0,-2 0-2,1 0 0,0 1 1,0-1-1,0 0 0,0 1 0,0-1 0,-1 1 1,1-1-1,0 1 0,0 0 0,-1-1 0,1 1 0,0 0 1,-1-1-1,1 1 0,-1 0 0,1 0 0,-1 0 1,1-1-1,-1 1 0,0 0 0,1 0 0,-1 1 0,6 16 3,-1 0 0,-1 0 0,-1 0 0,-1 1 0,1 21 0,-2-21 35,1 17 6,-1 0 0,-3 0 0,-10 68 0,7-76 37,-2-1 0,-1 1 0,-1-2 0,-1 1 0,-21 36 0,29-58-86,-1 0-1,0 0 1,-1 0-1,1 0 1,-1-1-1,-7 7 1,9-10-26,1 1-1,-1-1 1,1-1 0,-1 1 0,1 0 0,-1 0 0,0-1 0,1 1 0,-1 0 0,0-1-1,1 0 1,-1 1 0,0-1 0,0 0 0,1 0 0,-1 0 0,0 0 0,0 0 0,1-1 0,-1 1-1,0 0 1,0-1 0,1 1 0,-1-1 0,1 0 0,-4-1 0,2 0-41,0-1 1,-1 1-1,1-1 1,0 0 0,0 0-1,1 0 1,-1 0-1,0 0 1,1-1-1,-2-3 1,2 5 14,1-1 1,0 1-1,-1-1 1,1 0-1,0 0 0,1 1 1,-1-1-1,0 0 1,1 0-1,-1 0 0,1 0 1,0 0-1,0 0 1,0 0-1,1-4 0,0 6 33,-1 0-1,0 0 0,1 1 0,-1-1 0,1 0 0,0 0 0,-1 1 0,1-1 0,-1 0 0,1 1 0,0-1 0,0 1 0,-1-1 0,1 1 0,0-1 0,0 1 0,0 0 0,0-1 0,-1 1 0,3-1 0,21-2 144,-18 2-101,117-2 339,-59 2-185,-23 0-65,1-2 0,-1-1 0,0-3 0,41-11-1,-69 13-112,1 0 0,-1-1 0,0 0 0,0-1 0,-1 0 0,0-1 0,12-10 0,0-3 52,42-46 0,79-116-36,-124 155-29,11-15 23,82-114 180,-102 138-173,-1 1-1,-1-2 1,-1 1 0,-1-1-1,-1-1 1,0 1 0,6-39-1,-8 30 28,-2-1-1,0 1 1,-2-1-1,-3-32 1,2 56-15,-1-1 0,0 1 0,0-1 0,0 1 0,-1-1 0,0 1 0,0 0 0,-1 0 0,-5-11 0,7 15-32,0 1 0,1 0 0,-1 0 0,0 0 0,0-1 0,0 1 0,0 0 0,0 0 0,0 0 0,0 0 0,0 1 0,-1-1 0,1 0 0,0 0 0,0 1 0,-1-1 0,1 1 0,-1-1 0,1 1 0,0 0 0,-1-1 0,1 1 0,-1 0 0,1 0 0,-1 0 0,1 0 0,0 0 0,-1 0 0,1 0 0,-1 1 0,1-1 0,-1 0 0,1 1 0,0 0-1,-1-1 1,1 1 0,0-1 0,0 1 0,-1 0 0,0 1 0,-4 3-19,0 0-1,1 0 0,-1 0 1,1 1-1,1 0 0,-6 7 1,-10 19-8,2 0 1,1 2 0,-18 48 0,32-73 22,-22 58 73,3 0 1,4 1-1,2 2 1,3-1-1,3 2 1,0 75-1,13-39 71,-2-94-120,1-1 0,0 0 0,1 0 0,0-1 0,1 1 0,8 17 0,-10-26-17,0 1-1,0-1 1,0 0-1,0 0 1,0-1-1,1 1 1,-1 0-1,1-1 1,0 1-1,0-1 1,0 0-1,0 0 1,0 0-1,1 0 1,-1-1-1,0 1 1,1-1 0,-1 0-1,1 0 1,0 0-1,-1-1 1,1 1-1,0-1 1,-1 0-1,1 0 1,0 0-1,-1 0 1,1 0-1,0-1 1,4-1-1,10-3-13,0 0 0,-1-1 0,1-1 0,-1-1 0,-1 0 0,0-1 0,29-22 0,-2-4-29,50-53 0,-38 35-88,-51 49 95,36-31-147,-36 31 173,0 1 0,1 0 0,0 0 0,-1 0 0,1 1 0,10-4 0,-11 6 6,0-1 1,0 1-1,0 0 1,0 0-1,-1 0 1,1 1-1,0 0 1,0-1-1,0 1 1,-1 0 0,1 1-1,0-1 1,-1 1-1,1 0 1,-1-1-1,0 2 1,0-1-1,1 0 1,2 3-1,-4-3-45,-9-1 82,0 0 0,0-1-1,0 0 1,-11-1 0,10 0-52,-1 1 1,0 0-1,-9 1 0,7 2-2,-1 0 0,0 0 0,1 2 0,0-1 0,0 1-1,0 1 1,-16 11 0,10-5-50,2 0 0,0 1 0,-24 26 0,35-34 46,-1 0 0,2 1 0,-1-1 0,0 1 0,1 0 0,0 0 0,1 0 0,-1 0 0,1 0 0,0 0 0,1 1 0,0-1 0,0 1 0,0 6 0,1-9 18,0 0 0,0 0 0,1 0-1,-1 0 1,1-1 0,0 1 0,0 0 0,1 0-1,-1-1 1,1 1 0,-1-1 0,1 0 0,1 1 0,-1-1-1,0 0 1,1 0 0,-1 0 0,1 0 0,0-1-1,0 1 1,0-1 0,0 0 0,0 0 0,7 3-1,-5-2 13,1-1 0,-1 0 0,1 0 0,0-1 0,0 0 0,-1 0 0,1 0 0,0-1 0,0 0 0,0 0 0,0 0 0,0-1 0,0 0 0,-1 0 0,1 0 0,0-1 0,-1 0-1,1 0 1,-1 0 0,0-1 0,1 0 0,-1 0 0,0 0 0,-1-1 0,1 1 0,-1-1 0,8-8 0,-3 0-28,1-1 0,-2 0 0,0 0 0,0-1 1,9-23-1,18-76 3,-21 65-4,-12 45-26,0 9 30,-2 11 11,0 0-3,0 1 0,0 0 0,6 32 0,-5-45 0,0 1 0,1 0 0,0 0 0,0-1 0,0 1 0,1-1 0,0 1 0,0-1 0,0 0 0,1 0 0,0-1 0,6 7 0,-7-8 1,0-1 0,0 0 1,0 0-1,1 0 0,-1-1 0,1 1 0,-1-1 1,1 0-1,-1 0 0,1 0 0,0 0 0,-1-1 1,1 1-1,0-1 0,0 0 0,5-1 0,0 0 6,-1 0 0,0 0 0,1-1 0,-1 0 0,0-1 0,11-5 0,-2-1-23,-1-1 0,-1 0 0,1-1 0,-2-1 0,0 0 0,0-1 1,-1-1-1,-1 0 0,19-28 0,4-12 41,40-87 0,-56 102 4,1-1 13,-3-1-1,14-49 1,12-84-28,-41 167-14,1-5 0,0 0 0,-1 0 0,0 0 0,1-17 0,-3 29 0,0 0 0,0 0 0,0 0 0,0 0 0,-1 0 0,1 0 0,0 0 0,0 1 0,0-1 0,0 0 0,0 0 0,0 0 0,0 0 0,0 0 0,0 0 0,-1 0 0,1 0 0,0 0 0,0 0 0,0 0 0,0 0 0,0 0 0,0 0 0,0 0 0,0 0 0,-1 0 0,1-1 0,0 1 0,0 0 0,0 0 0,0 0 0,0 0 0,0 0 0,0 0 0,0 0 0,0 0 0,0 0 0,-1 0 0,1 0 0,0 0 0,0 0 0,0-1 0,0 1 0,0 0 0,0 0 0,0 0 0,0 0 0,0 0 0,0 0 0,0 0 0,0 0 0,0 0 0,0-1 0,0 1 0,0 0 0,0 0 0,0 0 0,0 0 0,0 0 0,0 0 0,0 0 0,0 0 0,0-1 0,0 1 0,0 0 0,0 0 0,0 0 0,-5 8 0,-9 30 0,1 0 0,2 1 0,2 1 0,-5 51 0,1 162 0,13-205 0,2 0 0,3-1 0,14 67 0,-17-104 0,1 0 0,0 0 0,1 0 0,0 0 0,1-1 0,8 13 0,-12-19 0,1-1 0,-1 0 0,1 0 0,0 1 0,0-1 0,0-1 0,0 1 0,0 0 0,1 0 0,-1-1 0,1 1 0,-1-1 0,1 0 0,-1 0 0,1 0 0,0 0 0,-1 0 0,1 0 0,0-1 0,0 1 0,-1-1 0,1 0 0,0 0 0,0 0 0,0 0 0,0-1 0,-1 1 0,5-2 0,2-1-6,1-1 0,-1 0 0,0 0-1,0-1 1,-1-1 0,1 1 0,-1-1 0,0-1 0,-1 0 0,1 0-1,-1 0 1,6-10 0,2-3 19,-1 0 1,-1-2-1,18-39 0,-24 46-4,-1 0-1,6-24 1,-10 33-9,-1-1 0,0 0 0,0 0 0,-1 1 0,0-1 1,0 0-1,0 0 0,-2-8 0,2 13 0,-1 1 0,1-1 0,0 1 0,-1-1 0,0 0 0,1 1 0,-1-1 0,0 1 0,1-1 0,-1 1 0,0 0 0,0-1 0,0 1 0,0 0 0,-1 0 0,1-1 0,0 1 0,0 0 0,-2-1 0,2 2 0,-1 0 0,1-1 0,-1 1 0,1 0 0,0-1 0,-1 1 0,1 0 0,-1 0 0,1 0 0,0 0 0,-1 1 0,1-1 0,-1 0 0,1 1 0,0-1 0,-1 0 0,-1 2 0,-2 1 0,0 0 0,0 0 0,0 0 0,1 0 0,-1 1 0,1 0 0,0 0 0,0 0 0,-3 6 0,1-2 0,1 1 0,1 0 0,0 0 0,0 0 0,-4 15 0,3-2 0,-4 27 0,8-44 0,1 0 1,-1 0-1,1 0 0,0 0 0,1 0 1,-1-1-1,1 1 0,0 0 1,0 0-1,1 0 0,-1-1 0,1 1 1,0 0-1,0-1 0,1 0 0,-1 1 1,1-1-1,0 0 0,0-1 1,1 1-1,-1 0 0,5 3 0,0-1 8,0 0-1,1-1 0,0 0 1,0 0-1,0-1 1,1 0-1,0 0 0,-1-1 1,18 3-1,69 8-376,-84-13-551,0-1 1,-1 0-1,1 0 1,0-2 0,0 1-1,13-5 1,-22 6 123,0-1 0,-1 0 0,1 0-1,0 0 1,-1 0 0,1-1 0,-1 1 0,1-1 0,-1 1 0,3-3 0,-4 3 508,-1 1 189,0 0-1,0 0 0,0-1 1,1 1-1,-1 0 0,0 0 1,0 0-1,0 0 1,0-1-1,0 1 0,0 0 1,1 0-1,-1 0 1,0-1-1,0 1 0,0 0 1,0 0-1,0-1 1,0 1-1,0 0 0,0 0 1,0 0-1,0-1 1,0 1-1,0 0 0,0 0 1,0-1-1,0 1 1,0 0-1,0 0 0,0-1 1,-1 1-1,1 0 1,0 0-1,0 0 0,0-1 1,0 1-1,0 0 1,-1 0-1,-17-24-5585,-4 0 2005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4:2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10 105 5888,'-10'0'2688,"55"3"-2336,-17-3 1568,-1 0-1120,26-8 448,10 1-736,37-13-160,-2 0-224,10-8 192,-9 3-192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4:2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26 5056,'-16'-25'4501,"14"52"-1248,-1 9-3034,3-35-213,-6 177 1471,-5 21-278,4-45-329,7-93-204,1-30 305,-1-30-942,-1-1-1,1 0 1,0 0-1,0 0 1,0 0-1,0 1 0,0-1 1,0 0-1,0 0 1,0 0-1,0 0 1,0 1-1,0-1 1,1 0-1,-1 0 1,0 0-1,0 1 1,0-1-1,0 0 1,0 0-1,0 0 1,0 0-1,0 0 1,0 1-1,1-1 1,-1 0-1,0 0 1,0 0-1,0 0 1,0 0-1,0 0 1,1 0-1,-1 1 1,0-1-1,0 0 1,0 0-1,0 0 0,1 0 1,-1 0-1,0 0 1,0 0-1,0 0 1,0 0-1,1 0 1,-1 0-1,0 0 1,0 0-1,0 0 1,1 0-1,-1 0 1,0 0-1,0 0 1,0 0-1,0-1 1,1 1-1,-1 0 1,0 0-1,0 0 1,0 0-1,0 0 1,1-1-1,9-7 294,-8 6-175,22-19-85,1 0 1,1 1 0,1 2-1,34-18 1,-52 31-104,1 1 1,0 0 0,0 1-1,0 0 1,0 0 0,1 1-1,-1 0 1,1 1-1,-1 0 1,1 1 0,-1 0-1,1 1 1,0 0 0,-1 0-1,0 1 1,19 7-1,-24-8 25,0 2 0,0-1 0,0 0 0,0 1 0,7 5-1,-11-7 17,0 0 0,1 0 0,-1 1 0,0-1 0,0 0-1,0 0 1,0 1 0,0-1 0,0 1 0,0-1-1,0 1 1,-1-1 0,1 1 0,-1-1 0,1 1-1,-1 0 1,1-1 0,-1 1 0,0 0 0,0-1-1,0 1 1,0 2 0,-1 1 30,0-1 1,-1 1-1,0 0 1,0-1-1,0 1 0,0-1 1,-1 1-1,1-1 1,-1 0-1,0 0 1,0 0-1,-1-1 0,1 1 1,-1-1-1,-5 5 1,-2 0 94,-1-1 1,1 0-1,-1 0 1,-20 7 0,16-8-17,0-1-1,0-1 1,0 0 0,0-1 0,0 0 0,-1-2 0,1 0 0,-1 0 0,0-2 0,1 0-1,-32-7 1,41 6-301,20 2 127,16 1 77,-4-5 19,188-39 745,-190 37-685,-1-2 1,0-1-1,-1 0 0,1-2 0,-2 0 0,0-1 0,23-18 0,-12 2-208,10-8-177,-40 36 287,-1-1 0,1 1 0,-1 0 0,1-1 0,-1 1 0,1 0 0,-1-1-1,1 1 1,-1 0 0,1 0 0,0-1 0,-1 1 0,1 0 0,-1 0 0,1 0 0,0 0 0,-1 0-1,1 0 1,-1 0 0,1 0 0,0 0 0,-1 0 0,1 0 0,-1 0 0,1 1 0,-1-1 0,2 1-1,-1-1-4,0 1 0,-1 0-1,1 0 1,0 0 0,0 0-1,-1 0 1,1 0-1,-1 0 1,1 0 0,-1 0-1,1 0 1,-1 0 0,1 2-1,0 4-42,0-1 0,0 1 0,0 11 0,-3 18-68,0-27 121,2 0 1,0 0 0,1 15 0,-1-10 113,2 8 355,-1-22-445,-1 1 0,0-1-1,0 1 1,0-1 0,1 1 0,-1-1 0,0 0-1,1 1 1,-1-1 0,0 0 0,1 1 0,-1-1-1,0 0 1,1 0 0,-1 1 0,1-1 0,-1 0-1,0 0 1,1 0 0,-1 1 0,1-1 0,-1 0-1,1 0 1,-1 0 0,0 0 0,1 0 0,-1 0-1,1 0 1,-1 0 0,1 0 0,-1 0 0,1 0-1,-1 0 1,1 0 0,-1-1 0,0 1 0,1 0-1,-1 0 1,1-1 0,9-3 131,0-1 0,0-1 0,0 1 0,11-10 0,-11 7-236,0 1 0,23-11 0,-29 16 47,0 1 0,0-1 0,0 1 0,0 0 0,0 0 0,0 1 0,0-1 0,0 1 0,1 0 0,-1 0 0,0 1 0,8 0 0,-10 0 19,0-1-1,0 1 1,-1 0-1,1-1 1,0 1 0,0 0-1,-1 0 1,1 0 0,-1 0-1,1 0 1,-1 0-1,1 1 1,-1-1 0,0 0-1,0 1 1,0-1-1,0 1 1,0-1 0,0 1-1,0 0 1,0-1 0,0 1-1,0 3 1,1 1-8,-1 0 0,0 0 1,-1 1-1,1-1 0,-2 11 1,-1 17 21,-2 1 0,-11 43-1,-24 65 120,36-135-110,-13 46 57,-32 71 0,39-106-1,0-1 1,-2 0-1,0 0 0,-1-1 0,0-1 0,-2 0 0,-15 15 1,26-28-18,0 0 1,-1 0-1,1 0 0,-1 0 1,0-1-1,0 1 1,0-1-1,0 0 1,0 0-1,-1 0 1,1-1-1,-1 1 1,1-1-1,-1 0 1,1-1-1,-1 1 1,0-1-1,-7 0 1,8 0-30,1-1 1,-1 1-1,1-1 1,0 0-1,-1 0 1,1 0 0,0-1-1,-1 1 1,1-1-1,0 0 1,0 0-1,0 0 1,0 0 0,1 0-1,-1-1 1,1 1-1,-1-1 1,1 1-1,0-1 1,0 0 0,0 0-1,0 0 1,0 0-1,1-1 1,0 1-1,-1 0 1,0-7 0,1 2-21,1 1 1,1-1 0,-1 0 0,1 0 0,1 0 0,-1 0-1,1 0 1,0 1 0,6-12 0,-1 3 69,0 0 1,2 1 0,13-20-1,-3 10-98,0 0 0,30-27 0,-30 34 21,0 2 0,2 0 0,0 2 1,27-15-1,-32 20-134,0 2 1,1 0-1,-1 1 1,1 1-1,0 0 1,1 1-1,17-1 1,-24 4-930,0 1 0,13 1 0,20 6-1246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4:25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3 285 3552,'-3'1'6001,"12"0"-4054,18 0-370,-16-4-1126,1 1 1,-1-2-1,0 0 1,0 0-1,0-1 1,-1 0-1,0-1 1,16-11-1,-14 9-221,-3 3-99,-1-1-1,1 1 1,-1-2 0,-1 1-1,1-1 1,-1 0 0,0-1-1,-1 0 1,0 0 0,0 0-1,8-17 1,-12 20-93,0-1 0,-1 0 1,0 1-1,1-1 0,-2 0 0,1 0 0,-1 0 0,0 1 0,0-1 1,-1 0-1,1 0 0,-4-10 0,3 13-35,0 0 0,0 0 0,0 1-1,0-1 1,0 0 0,-1 1 0,1-1 0,-1 1 0,0 0 0,0-1-1,0 1 1,-3-3 0,4 4-23,-1 0-1,0 0 1,0 0-1,0 0 0,1 1 1,-1-1-1,0 0 1,0 1-1,0-1 1,0 1-1,0 0 1,0 0-1,0 0 1,0 0-1,0 0 1,0 0-1,0 0 1,0 0-1,-4 2 1,1 0-13,1 0 0,-1 0 0,0 0 0,1 1 1,-1 0-1,1 0 0,0 0 0,0 0 0,0 1 0,0-1 0,1 1 1,-1 0-1,-3 7 0,0-1-23,0 1-1,1 1 1,0-1 0,-6 19-1,7-15 76,0 0-1,1 0 0,1 0 0,0 1 0,0 19 0,3-29 22,0-1-1,1 1 1,0-1-1,-1 1 1,2-1-1,-1 1 1,1-1-1,2 6 1,-2-8 19,-1 0 1,1 0-1,0 0 0,0 0 1,1 0-1,-1 0 1,0-1-1,1 1 0,0-1 1,-1 0-1,1 0 1,0 0-1,6 3 0,0-1 89,1-1 0,-1 0-1,0-1 1,1 0-1,0 0 1,-1-1 0,1 0-1,0-1 1,0 0-1,10-2 1,12-2 176,51-13 0,-59 10-270,-1 0 0,-1-1 0,0-2-1,38-21 1,-30 11-24,0-1-1,38-34 1,-53 41-110,20-13 0,-30 24 37,-1 0 0,1 0-1,0 1 1,0-1 0,0 1 0,0 0-1,0 1 1,0-1 0,8 0 0,-11 2 28,1 0 0,-1 0 0,1 1-1,-1-1 1,1 1 0,-1-1 0,1 1 0,-1 0 0,0 0 0,1 0 0,-1 0 0,0 0 0,0 1 0,0-1 0,3 3 0,4 4-19,-1 0 0,9 11 0,1 1 41,-2-4 171,2-2-1,-1-1 1,2 0 0,0-1 0,0-1 0,1 0 0,0-2 0,1-1 0,0 0 0,0-1 0,1-2-1,0 0 1,28 2 0,-35-5-41,1-2-1,-1 0 1,23-2 0,-6-6-6593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4:2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684 2 6656,'-1'0'148,"-1"-1"0,1 1-1,0 0 1,-1 0 0,1 0 0,-1 0 0,1 0 0,0 0 0,-1 0 0,1 0 0,0 0-1,-1 1 1,1-1 0,0 1 0,-1-1 0,1 1 0,0-1 0,0 1 0,0 0-1,0-1 1,-1 1 0,1 0 0,-1 1 0,-2 1-92,-28 28 2211,9-12-1429,-1-1 1,-27 16-1,-59 29 609,33-20-615,10-2-217,1 2 0,-75 65 0,134-102-810,1 0-1,0 1 1,0-1-1,0 2 1,1-1-1,0 1 1,0-1-1,-4 10 0,9-16-226,-2 8-305,4-3-3627,5 2 1794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4:2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9 722 4224,'-2'10'1749,"0"0"0,0 14 1,0 87 613,1 64-166,2 27 375,-1-118-41,0-84-2506,0 0-1,0 0 0,0 0 1,0-1-1,0 1 1,0 0-1,0 0 0,0 0 1,0 0-1,0 0 0,0 0 1,0 0-1,0 0 0,0 0 1,0-1-1,0 1 0,0 0 1,0 0-1,0 0 1,0 0-1,0 0 0,0 0 1,1 0-1,-1 0 0,0 0 1,0 0-1,0 0 0,0 0 1,0 0-1,0-1 0,0 1 1,0 0-1,0 0 1,0 0-1,1 0 0,-1 0 1,0 0-1,0 0 0,0 0 1,0 0-1,0 0 0,0 0 1,0 0-1,0 0 0,0 0 1,1 0-1,-1 0 1,0 0-1,0 0 0,0 0 1,0 0-1,0 0 0,0 1 1,0-1-1,0 0 0,0 0 1,0 0-1,1 0 0,-1 0 1,0 0-1,0 0 1,0 0-1,0 0 0,0 0 1,0 0-1,0 1 0,1-43 920,4-78-685,39-223 0,-36 304-249,2 1 1,2 0 0,25-56-1,-32 82-108,0 1 0,1 0-1,12-17 1,-15 25 60,-1 0 0,0 1 1,1-1-1,-1 1 0,1-1 0,0 1 1,0 0-1,0 0 0,0 0 1,0 0-1,1 1 0,-1-1 1,0 1-1,1 0 0,-1 0 0,7-1 1,-5 1 20,1 1 0,0 0 1,0 1-1,-1-1 0,1 1 0,-1 0 1,1 0-1,-1 1 0,1-1 1,-1 1-1,0 0 0,1 1 0,-1-1 1,0 1-1,-1 0 0,1 1 1,0-1-1,-1 1 0,0 0 0,0 0 1,0 0-1,0 0 0,-1 1 1,0 0-1,0-1 0,0 1 1,0 0-1,-1 0 0,3 8 0,-4-8 39,0-1 0,-1 0 0,0 1 0,1-1 0,-2 0 0,1 1 0,0-1 0,-1 0 0,0 1 0,0-1 0,0 0 0,0 0 0,-1 1 0,0-1 0,1 0-1,-5 4 1,2-1 38,0 0-1,-1 0 1,0-1-1,-1 0 0,1 0 1,-1 0-1,-12 8 0,7-7 14,0 0-1,-1-1 0,0 0 0,0-1 0,0 0 0,-1-1 1,0 0-1,1-1 0,-2-1 0,1 0 0,0-1 0,0 0 1,0-1-1,-20-2 0,16 3 8,17-1-42,11-1-28,340-46 278,-317 41-205,-1-2-1,1-2 1,60-25 0,-79 27-40,0 1 0,-1-2 1,0 0-1,-1-1 1,0 0-1,18-18 0,-22 19-44,-1 0 0,-1 0 0,1-1 0,-2 0 0,1-1 0,-1 1 0,-1-1 0,0-1 0,6-17 0,-10 23-30,3-6-1,-1-1 0,2-21 1,-5 32 24,0 0 0,1-1 0,-1 1 0,0 0 0,0 0 0,-1 0 0,1 0 1,0 0-1,-1 0 0,1 0 0,-1 0 0,1 0 0,-1 0 0,0 0 0,0 0 0,0 0 0,0 1 1,0-1-1,-1 0 0,1 1 0,-1-1 0,1 1 0,-1-1 0,-1-1 0,2 3 1,0 0 0,1 0 0,-1-1-1,1 1 1,-1 0 0,1 0 0,-1 0 0,0 0-1,1 0 1,-1 0 0,1 0 0,-1 0-1,0 0 1,1 0 0,-1 0 0,1 0-1,-2 1 1,-2 0-20,0 1 0,0 0-1,1 0 1,-1 0-1,1 1 1,-1-1 0,1 1-1,0 0 1,0 0-1,0 0 1,0 0 0,1 0-1,-5 7 1,-2 5 19,-15 31-1,14-26 2,2 1 0,0 0 0,1 0 0,1 1 0,-3 25 0,8-39 42,0-1 0,1 1 0,0 0 0,0-1 0,0 1 0,1-1-1,0 1 1,1-1 0,0 1 0,0-1 0,0 0 0,1 0-1,0 0 1,0 0 0,1-1 0,0 1 0,0-1 0,9 10 0,-10-13 4,-1-1 0,1 0 0,0 0 0,0 0 0,0 0 0,0-1 0,0 1 0,0-1 1,0 0-1,1 0 0,-1 0 0,0 0 0,1 0 0,-1-1 0,5 1 0,5-1 106,0-1 1,21-3-1,-29 4-138,21-5 72,1-1 0,-1 0 0,30-13 0,71-38 138,-113 51-229,-1-1-1,0-1 0,0 0 1,12-11-1,-20 15-4,-1 0-1,0 0 1,0-1-1,0 1 1,-1-1 0,0 0-1,0 0 1,0 0-1,0 0 1,-1-1 0,0 1-1,0-1 1,1-5-1,0-3 5,-3 10 23,1 1-1,0-1 1,0 0-1,0 0 1,3-6-1,-3 9-10,-1 0-1,1 0 0,0 0 1,0 0-1,0 0 0,0 0 1,0 0-1,0 0 0,0 0 1,0 0-1,0 1 0,0-1 1,0 1-1,1-1 0,-1 0 1,0 1-1,0 0 1,1-1-1,-1 1 0,3 0 1,9-2-123,-8 1 107,-1 0 0,1 0 0,-1 1 0,1 0 0,-1 0 0,1 0 0,-1 1 0,1-1 0,-1 1 0,1 0 0,4 2 0,-4-1 4,-1 0 0,0 0 0,0 0 0,0 0 0,-1 1 0,1-1 0,0 1 0,-1 0 0,0 0 0,1 1 0,-1-1 0,-1 1 0,1 0 0,0-1 0,-1 1 0,3 7 0,1 4-77,-1-1 0,0 1 0,3 25 0,-4-21 145,7 24 0,-10-40 1,0-1 1,1 1-1,-1 0 1,0 0-1,1-1 1,2 3-1,-4-4-43,1 0 0,0-1 0,-1 1 1,1 0-1,0-1 0,-1 1 0,1 0 0,0-1 0,0 1 0,0-1 0,0 0 1,0 1-1,-1-1 0,1 0 0,0 1 0,0-1 0,0 0 0,0 0 1,0 0-1,0 0 0,0 0 0,0 0 0,1 0 0,18-5 90,0-1 0,0-1 0,27-13 0,-11 5 24,-3 1 7,-1-2 0,0-2-1,50-36 1,-65 42-212,3-3-143,28-25 0,-32 27-38,-16 13 253,1-1-1,-1 1 0,0 0 1,1 0-1,-1-1 1,0 1-1,1 0 0,-1 0 1,0 0-1,1 0 0,-1 0 1,1 0-1,-1 0 0,0-1 1,1 1-1,-1 0 1,1 0-1,-1 0 0,0 1 1,1-1-1,-1 0 0,0 0 1,1 0-1,-1 0 0,1 0 1,-1 0-1,0 0 1,1 1-1,-1-1 0,0 0 1,1 0-1,-1 1 0,0-1 1,1 0-1,-1 0 0,0 1 1,0-1-1,1 0 1,-1 1-1,0-1 0,0 0 1,0 1-1,0-1 0,1 0 1,-1 1-1,0-1 1,0 0-1,0 2 0,2 9-42,0 1 0,-1 0 0,-1 12 0,0-9 123,4 28 0,-3-39-46,0 0 1,0-1 0,0 1 0,0 0 0,1-1-1,-1 1 1,1-1 0,0 1 0,0-1-1,0 0 1,6 6 0,-8-8 6,1 0 0,0 0 0,0-1 0,0 1 0,0 0 0,0-1 0,0 1 0,1-1 0,-1 1 1,0-1-1,0 0 0,0 1 0,0-1 0,1 0 0,-1 0 0,0 0 0,0 0 0,0 0 0,1 0 0,-1 0 0,0 0 0,0 0 0,2-1 0,1 0 34,1-1 0,-1 0 0,1 0 0,5-4 0,-3 2 48,5-4-62,-1-1 1,0 0-1,0 0 0,-1-2 1,0 1-1,13-18 0,2-3-119,-14 18 17,-7 8-9,0 0-1,0 0 1,1 1-1,-1-1 0,1 1 1,0 0-1,11-6 0,-16 10 48,0-1 0,1 1 0,-1 0-1,0 0 1,1 0 0,-1-1 0,0 1 0,1 0-1,-1 0 1,1 0 0,-1 0 0,0 0-1,1 0 1,-1 0 0,1 0 0,-1 0 0,0 0-1,1 0 1,-1 0 0,1 0 0,-1 0 0,0 0-1,1 0 1,-1 1 0,1-1 0,-1 0 0,0 0-1,1 0 1,-1 1 0,0-1 0,1 0-1,-1 0 1,0 1 0,0-1 0,1 0 0,-1 1-1,0-1 1,0 0 0,1 1 0,-1-1 0,0 0-1,0 1 1,0-1 0,0 1 0,1-1 0,-1 0-1,0 1 1,0-1 0,0 1 0,0 0-1,-1 21-149,1-21 143,-4 16 2,0 1 1,-2-1-1,0 0 0,-14 29 0,19-46 57,1 1 0,-1 0 0,0 0 0,1-1 0,0 1-1,-1 0 1,1 0 0,-1 0 0,1 0 0,0 0 0,0 0 0,0 0 0,-1 0-1,1 0 1,0 0 0,0-1 0,1 3 0,0-3 36,1-1 0,0 1 0,0-1 0,0 0 0,-1 1 0,1-1 0,0 0 0,2-2 0,-3 2-86,36-20 223,-1-1-322,1 3 0,0 0 0,60-19 1,-94 37 83,0 0 0,0 1 1,0-1-1,0 1 0,0 0 1,0 0-1,1 0 0,-1 0 1,0 0-1,0 1 0,0-1 1,0 1-1,0 0 0,0 0 1,5 3-1,-7-4 13,0 1 0,1 0 0,-1 0 1,0 0-1,0 0 0,0 1 0,0-1 0,0 0 0,0 0 1,0 1-1,0-1 0,0 1 0,0-1 0,-1 0 0,1 1 1,-1-1-1,1 1 0,-1 0 0,0-1 0,1 1 0,-1-1 1,0 1-1,0 0 0,0-1 0,0 1 0,-1-1 0,1 1 1,0-1-1,-1 1 0,1 0 0,-2 1 0,-19 45 243,21-47-229,0-1 1,0 0-1,0 0 1,0 0 0,0 1-1,1-1 1,-1 0-1,0 0 1,0 0-1,0 0 1,0 1-1,0-1 1,0 0-1,0 0 1,0 0-1,0 0 1,0 0 0,0 1-1,1-1 1,-1 0-1,0 0 1,0 0-1,0 0 1,0 0-1,0 0 1,1 0-1,-1 0 1,0 1-1,0-1 1,0 0 0,0 0-1,1 0 1,-1 0-1,0 0 1,0 0-1,0 0 1,0 0-1,1 0 1,-1 0-1,0 0 1,0 0-1,0 0 1,0 0 0,1 0-1,-1 0 1,0 0-1,0-1 1,0 1-1,11-1 63,8-4 3,0-1 0,-1 0 0,25-13 0,-21 7 24,-12 6-140,1 0 0,-1 1 1,1 0-1,19-6 1,-28 11 11,0 0 0,0 0 0,0 0 1,0 0-1,0 0 0,0 0 1,0 1-1,0-1 0,0 1 1,0-1-1,-1 1 0,1 0 1,0 0-1,0 0 0,-1 0 1,1 0-1,0 0 0,-1 0 1,1 1-1,-1-1 0,0 0 1,1 1-1,1 2 0,-1-1 27,1 1-1,-1-1 1,0 1-1,0 0 0,0 0 1,0 0-1,-1 0 1,1 0-1,1 8 1,-3-11 16,0 0 1,0-1 0,0 1-1,0 0 1,0 0 0,0 0-1,1 0 1,-1-1 0,0 1-1,0 0 1,1 0 0,-1 0-1,1-1 1,-1 1 0,1 0 0,-1 0-1,1-1 1,0 1 0,-1-1-1,1 1 1,0 0 0,-1-1-1,1 1 1,0-1 0,-1 0-1,1 1 1,0-1 0,0 0 0,0 1-1,0-1 1,-1 0 0,1 0-1,0 0 1,0 1 0,0-1-1,0 0 1,1-1 0,3 1 56,1-1 0,-1-1 0,1 1 0,-1-1 0,7-3 0,-7 3-62,7-4 15,0 0 0,-1 0 0,0-1 0,0-1 0,0 0 0,-1 0 0,-1-1 0,1 0 0,-1-1 0,-1 0 0,0 0 0,0-1 0,10-18-1,-16 25-43,0 1 0,0-1-1,-1 1 1,1-1-1,-1 0 1,0 0-1,1 0 1,-2 0-1,2-5 1,-2 8 12,0 0 1,0 1 0,0-1-1,1 0 1,-1 1-1,0-1 1,0 0-1,-1 0 1,1 1 0,0-1-1,0 0 1,0 1-1,0-1 1,0 0-1,-1 1 1,1-1 0,0 0-1,-1 1 1,1-1-1,0 1 1,-1-1-1,1 0 1,-1 1 0,1-1-1,-1 1 1,1-1-1,-1 1 1,1 0-1,-1-1 1,0 1 0,1-1-1,-1 1 1,0 0-1,1 0 1,-1-1-1,0 1 1,0 0 0,-1 0-17,0 0 1,0 0 0,0 0 0,0 0 0,0 1 0,1-1-1,-1 1 1,0-1 0,0 1 0,0 0 0,1-1 0,-1 1-1,-2 1 1,-2 3 7,0 0 1,0 1-1,0-1 0,-9 12 0,-1 1 49,4-6-31,-17 24 0,25-30-15,1-1 0,0 1 1,-1 0-1,2 0 0,-1 0 1,1 0-1,-3 11 0,5-16 33,0 1 0,0-1 1,-1 0-1,1 0 0,0 0 0,0 0 0,0 0 0,0 0 0,1 0 0,-1 1 1,0-1-1,0 0 0,1 0 0,-1 0 0,0 0 0,1 0 0,-1 0 0,1 0 1,0 0-1,-1 0 0,2 1 0,-1-1 1,1 0 1,-1 0-1,0-1 1,1 1-1,-1 0 0,1-1 1,-1 1-1,1-1 1,-1 1-1,1-1 1,-1 0-1,1 1 0,2-1 1,4 0 25,1-1 0,0 0 0,-1 0 0,12-3 0,-17 3-40,197-55 81,-175 49-126,-12 2-13,0 1 0,20-2 0,-30 5 29,-1 1-1,1-1 0,0 1 0,0 0 1,0 1-1,0-1 0,0 0 0,0 1 0,-1-1 1,1 1-1,0 0 0,0 0 0,-1 0 1,1 0-1,-1 1 0,1-1 0,2 3 1,-4-3 10,0 0 1,0 1-1,0-1 1,-1 1-1,1-1 1,0 1 0,-1-1-1,1 1 1,-1-1-1,1 1 1,-1 0-1,0-1 1,0 1 0,0 0-1,0-1 1,0 1-1,0 0 1,0-1 0,0 1-1,-1 0 1,1-1-1,-1 1 1,1-1-1,-2 3 1,-1 3 31,0 1 0,0-1-1,-9 13 1,10-17 18,-4 8 117,7-8-17,6-5 71,9-3-92,-1-1 0,0-1 0,0 0-1,-1-1 1,17-12 0,-15 7-152,-10 8-10,0 0 0,0 0 0,1 0 0,0 0 0,0 1 0,10-4 0,-17 8 31,1 0 0,0 0-1,0-1 1,-1 1-1,1 0 1,0 0-1,0 0 1,-1 0 0,1 0-1,0 0 1,0 0-1,-1 0 1,1 0-1,0 1 1,0-1 0,-1 0-1,1 0 1,0 1-1,-1-1 1,1 0-1,0 1 1,-1-1-1,1 1 1,0-1 0,-1 1-1,1-1 1,-1 1-1,1-1 1,-1 1-1,1-1 1,-1 1 0,1 0-1,-1-1 1,1 2-1,0 3-38,1-1-1,-1 0 1,0 1 0,1 8-1,1 1 86,10 10 221,-13-23-222,1 0 0,0 0 0,-1 0 0,1 0 0,0 0-1,0-1 1,0 1 0,0 0 0,0 0 0,0-1 0,0 1-1,0 0 1,0-1 0,0 1 0,0-1 0,1 1 0,1 0 0,0-2-5,-1 1 0,1 0 0,-1-1 0,0 0 0,1 1 0,-1-1 0,1 0 1,-1 0-1,0 0 0,0-1 0,1 1 0,-1 0 0,2-3 0,29-28 16,-23 21 4,1 0 1,53-63 146,76-143-259,-65 94 186,-45 75-306,30-64 0,-60 111 175,1 0 0,-1 0 0,1 0 0,-1 0 0,0 0 0,1 0 1,-1 0-1,0 0 0,0 0 0,1 0 0,-1 0 0,0 0 0,-1-2 0,1 2 8,0 1-1,0 0 1,0 0 0,0 0-1,-1-1 1,1 1 0,0 0-1,0 0 1,0 0 0,-1 0-1,1-1 1,0 1 0,0 0-1,-1 0 1,1 0 0,0 0-1,0 0 1,-1 0 0,1 0-1,0 0 1,0 0-1,-1 0 1,1 0 0,0 0-1,0 0 1,-1 0 0,1 0-1,0 0 1,0 0 0,-1 0-1,1 0 1,0 0 0,-1 1-1,-2 0-28,-1 1-1,1 0 1,-1 0-1,1 0 0,-6 5 1,3-1 19,1 0 1,-1 0 0,1 0-1,0 1 1,1-1-1,0 1 1,-5 10-1,3-6 1,-17 37 36,2 1-1,3 1 1,1 0-1,3 1 0,-9 59 1,18-87 16,2 1 1,1-1-1,0 39 1,2-56-6,1 1 0,-1-1 0,1 0 1,0 0-1,1 0 0,0 0 0,0 0 1,0-1-1,0 1 0,1 0 0,0-1 1,0 0-1,0 0 0,1 0 0,0 0 1,0 0-1,0-1 0,1 1 0,5 3 0,-7-6-251,0 0 0,0-1 0,-1 1-1,1-1 1,0 0 0,1 0 0,-1 0-1,0 0 1,5 0 0,-4 0-501,0-1 0,-1 0 0,1-1 0,-1 1 0,1-1 0,0 1 1,-1-1-1,5-2 0,-7 3 522,0 0 1,0-1 0,0 1 0,0 0-1,-1-1 1,1 1 0,0 0 0,0-1-1,-1 1 1,1-1 0,0 0 0,0 1-1,-1-1 1,1 1 0,-1-1 0,1 0-1,0 0 1,-1-1-177,0 1-1,1-1 1,-1 1-1,0 0 1,0-1 0,0 1-1,-1-1 1,1 1-1,0-1 1,-1-1 0,-2-17-2666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4:2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55 193 7648,'-27'-20'3456,"9"12"-3008,8 0 3360,10-1-1313,5 1-1439,5-12 64,3 5-672,19-10-64,3 10-224,20-5-320,3 4 96,0-1-192,-3 5 128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4:2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60 13472,'-81'-52'6079,"86"47"-5279,-5 2-352,0 6-416,8-3-1440,10 0 800,6 9-5919,2 2 3615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5:3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2720,'0'-60'13525,"3"65"-13389,-1-1-103,-1-1 0,1 1 1,-1 0-1,1 0 0,0 5 1,0 143 1341,-4-82-921,4-25-414,-1-26 839,-3 30-1,26-110 271,-14 33-1085,22-44 0,-26 63-76,-1 0 1,1 0-1,0 1 1,1-1-1,0 1 1,0 1 0,1 0-1,13-10 1,42-30 133,-61 45-75,1 1 0,-1-1 0,1 1 0,-1 0 0,1 0-1,-1 0 1,1 1 0,0-1 0,-1 1 0,1-1 0,0 1-1,0 0 1,-1 0 0,1 0 0,0 0 0,0 0 0,-1 1-1,1-1 1,0 1 0,-1 0 0,1 0 0,-1 0 0,1 0-1,3 2 1,-2 0-12,-1-1 0,0 1-1,0-1 1,0 1 0,-1 0-1,1 0 1,-1 1-1,1-1 1,-1 0 0,0 1-1,0-1 1,-1 1 0,1 0-1,-1-1 1,1 1 0,0 7-1,4 14-59,1-1 1,11 25-1,-16-44-274,10 20-3333,-3-14 1781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5:36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68 191 4480,'-8'-2'1300,"-7"-5"6136,15 7-7112,-1 0 1,0-1-1,1 1 1,-1 0-1,0-1 1,1 1-1,-1 0 1,0 0-1,0-1 1,1 1-1,-1 0 1,0 0-1,0 0 1,1 0-1,-1 0 1,-1 0-1,-1 1 122,2-1-432,1 0-1,0 0 1,0 0 0,0 0 0,0 0-1,0 0 1,0 0 0,0 0-1,-1 0 1,1 0 0,0 0-1,0 0 1,0 0 0,0 0 0,0 0-1,0 0 1,0 0 0,-1 0-1,1 0 1,0 0 0,0 0 0,0 0-1,0 0 1,0 0 0,0-1-1,0 1 1,-1 0 0,1 0-1,0 0 1,0 0 0,0 0 0,0 0-1,0 0 1,0 0 0,0 0-1,0-1 1,0 1 0,0 0-1,0 0 1,0 0 0,0 0 0,0 0-1,0 0 1,0 0 0,0-1-1,0 1 1,0 0 0,0 0-1,0 0 1,0 0 0,0 0 0,0 0-1,0 0 1,0-1 0,0 1-1,0 0 1,0 0 0,0 0-1,0 0 1,0 0 0,0 0 0,0 0-1,0-1-4,0 1-1,0 0 1,0 0-1,0 0 1,1 0-1,-1 0 1,0 0-1,0 0 1,0 0-1,0 0 1,0 0-1,0 0 1,0 0-1,0 0 1,0-1-1,0 1 1,0 0-1,0 0 1,0 0-1,0 0 1,0 0-1,0 0 1,0 0-1,0 0 1,0 0-1,0 0 1,0 0-1,0-1 1,0 1-1,0 0 1,0 0-1,0 0 1,0 0-1,-1 0 1,1 0-1,0 0 1,0 0-1,0 0 1,0 0-1,0 0 1,0 0-1,0 0 1,0 0-1,0 0 1,0 0-1,0-1 0,0 1 1,0 0-1,0 0 1,-1 0-1,1 0 1,0 0-1,0 0 1,0 0-1,0 0 1,0 0-1,0 0 1,0 0-1,0 0 1,0 0-1,-12-4 994,7 2-747,2 4-18,1 0-102,0-1-148,9-1-19,-3 0 20,51 1 277,105-14 0,-96 5-241,0 4-1,73 3 1,-70 1 65,55 5-79,-107-4-19,26 4 1,-24-2 179,32 0 1,-49-3-152,0 0 1,0 0 0,0 0-1,0 0 1,1 0 0,-1 0-1,0 0 1,0 0-1,0 0 1,0 0 0,1 0-1,-1 0 1,0 0 0,0 0-1,0 0 1,1 0 0,-1 0-1,0 0 1,0 0 0,0 0-1,0 0 1,0 0-1,1 0 1,-1 0 0,0 0-1,0-1 1,0 1 0,0 0-1,0 0 1,1 0 0,-1 0-1,0 0 1,0 0 0,0-1-1,0 1 1,0 0 0,0 0-1,0-1 1,-5-5 316,-20-10-281,17 12 15,-87-46 232,41 25-435,54 25 161,-17-11-52,17 11 23,0-1-1,-1 1 1,1 0-1,0 0 1,0-1-1,0 1 1,-1-1-1,1 1 1,0 0 0,0-1-1,0 1 1,0 0-1,0-1 1,0 1-1,0-1 1,0 1 0,0 0-1,0-1 1,0 1-1,0 0 1,0-1-1,0 1 1,0-1-1,0 1 1,0 0 0,1-1-1,-1 1 1,0 0-1,0-1 1,0 1-1,1 0 1,-1-1-1,0 1 1,0 0 0,1 0-1,-1-1 1,0 1-1,0 0 1,1 0-1,-1-1 1,0 1 0,1 0-1,-1 0 1,0 0-1,1 0 1,-1-1-1,1 1 1,-1 0-1,0 0 1,1 0 0,18-8-72,0 1 1,35-8 0,-48 14 58,-1 0 0,1 1-1,-1 0 1,0 0 0,1 0-1,6 1 1,-9 0 21,1-1 0,-1 1-1,0 0 1,1 0 0,-1 0 0,0 0-1,0 1 1,0-1 0,0 1 0,0 0-1,3 3 1,12 7-16,-16-11 5,0 0 0,0 0 0,0 0 1,0 1-1,0-1 0,0 1 0,0-1 0,-1 1 0,1 0 0,-1 0 0,2 2 1,2 3-2,1 3 34,0 1-1,9 21 1,-14-28-10,1 1-1,-1 0 1,0-1 0,-1 1-1,1 0 1,-1 0 0,0 0 0,0 0-1,-1-1 1,1 1 0,-1 0-1,-2 7 1,3-10 1,-1 0-6,0 0 0,0 1 0,0-1 1,0 0-1,0 0 0,0 0 0,-1 0 0,1 0 0,-1 0 0,1-1 0,-4 4 0,-24 17-113,18-14 154,-31 21 386,23-17-1444,-20 18 0,33-25 60,0 0 0,1 1 0,0 0 0,0 1 0,0-1 0,0 1 0,-3 7 0,-6 18-2114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5:3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29 4736,'-2'0'835,"0"0"0,0-1-1,0 1 1,0 1 0,0-1 0,0 0 0,1 0 0,-1 1-1,0-1 1,0 1 0,0-1 0,1 1 0,-3 1 0,-4 5 1444,8-6-2246,0-1-1,0 0 0,0 0 1,-1 0-1,1 0 1,0 0-1,0 0 0,0 0 1,0 1-1,0-1 0,0 0 1,0 0-1,0 0 0,0 0 1,0 0-1,0 0 0,0 1 1,0-1-1,0 0 0,0 0 1,0 0-1,0 0 0,0 0 1,0 1-1,0-1 1,0 0-1,0 0 0,0 0 1,0 0-1,0 0 0,1 0 1,-1 0-1,0 1 0,0-1 1,0 0-1,0 0 0,0 0 1,0 0-1,0 0 0,0 0 1,1 0-1,-1 0 1,0 0-1,0 0 0,0 1 1,0-1-1,0 0 0,0 0 1,1 0-1,-1 0 0,13 4 691,19-1-18,184-22 416,-142 10-1256,-6 2 7,81-9 299,-139 15-135,-2 0-21,0 1 0,0 0 0,10 1 0,16 0-10,-23-2 6,-10 1 37,-1 0-27,1 0 0,-1 0 0,1 0 0,-1 0 1,0 0-1,1 0 0,-1 0 0,1 0 0,-1 1 0,1-1 0,-1 0 1,0 0-1,1 0 0,-1 0 0,0 1 0,1-1 0,-1 0 0,1 0 0,-1 1 1,0-1-1,0 0 0,1 0 0,-1 1 0,0-1 0,1 1 0,-1 3 36,-1 0-1,0 0 0,0 0 1,0 0-1,0 0 0,-3 5 1,-3 10 18,-24 58 14,15-39-45,6-14 6,-1-1 1,-1 0-1,-1-1 1,-1 0-1,0-1 0,-2-1 1,-1 0-1,0-1 1,-2-1-1,-22 17 1,-145 100 170,155-115-197,-8 10 11,1 1-1,1 2 1,-37 41 0,55-54 98,62-23 192,336-60 369,-239 41-561,-126 21 6,9-2-1412,0-3-3950,21-11-5817,-17 8 6187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55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 11040,'-8'-3'5024,"48"6"-4385,-4-3 2497,9 5-1856,32-1 320,-1 1-960,9-5-416,-7 3-128,-2-6-192,-9 3 64,-4-5-2848,-10 1 1536,-12-4-3167,-9 8 2559,-19-3-3136,-4 3 2880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5:3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138 183 6720,'0'0'109,"0"0"1,0 0-1,-1 0 1,1 0-1,0 0 1,0 0-1,0 0 1,-1 1-1,1-1 1,0 0-1,0 0 1,0 0-1,-1 0 1,1 0-1,0 0 1,0 0-1,0 1 0,0-1 1,-1 0-1,1 0 1,0 0-1,0 0 1,0 1-1,0-1 1,0 0-1,0 0 1,0 0-1,-1 1 1,1 10-52,0-6 431,-20 158 5174,9-100-4289,-33 112 0,42-169-1321,-50 169 1051,49-153-206,4-16-92,5-15-153,-2-4-438,1-1 0,3-20 0,-2 7-108,44-204-123,-38 147 2,29-165 274,-33 212 206,19-54 1,-16 72-485,-11 18 20,0 1 0,0 0 0,1-1 0,-1 1 1,0 0-1,1 0 0,-1-1 0,0 1 1,1 0-1,-1 0 0,0 0 0,1 0 1,-1-1-1,0 1 0,1 0 0,-1 0 0,0 0 1,1 0-1,-1 0 0,1 0 0,-1 0 1,0 0-1,1 0 0,-1 0 0,1 0 1,-1 0-1,0 0 0,1 0 0,-1 0 0,0 1 1,1-1-1,-1 0 0,0 0 0,1 0 1,-1 0-1,0 1 0,1-1 0,-1 0 1,0 0-1,0 1 0,1-1 0,-1 0 1,0 1-1,0-1 0,1 0 0,-1 1 0,0-1 1,0 0-1,0 1 0,0-1 0,1 0 1,-1 1-1,0-1 0,0 0 0,0 1 1,6 14 109,-1 0 0,-1 0 0,0 0 1,-1 1-1,2 21 0,1 0 41,15 87 429,46 151-1,-48-209-527,17 49 79,-30-97 61,1 2-3656,-1-33-5739,-3 4 6017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5:3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44 10208,'-13'-7'4640,"18"10"-4032,-2-3 1503,7 0-1279,3-3-256,5 3-384,4-8-192,1 8 32,-1-5 32,6 5-32,-1-3-736,4-2 416,1-2-5983,-6-1 3455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5:39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75 4576,'0'-1'4,"0"-7"877,0 0 0,1 0 0,2-12 0,-3 19-642,0-1 0,0 1 1,1 0-1,-1-1 0,0 1 1,1 0-1,-1-1 1,1 1-1,0 0 0,-1 0 1,1-1-1,0 1 0,0 0 1,0 0-1,0 0 1,0 0-1,0 0 0,0 0 1,0 0-1,0 0 0,0 1 1,0-1-1,1 0 1,-1 1-1,0-1 0,0 1 1,1-1-1,-1 1 0,3-1 1,-2 1-123,-1 1 1,1-1-1,-1 0 1,1 1-1,-1-1 1,0 1-1,1 0 1,-1-1-1,0 1 1,1 0-1,-1 0 0,0 0 1,0 0-1,0 0 1,1 0-1,-1 0 1,0 0-1,-1 0 1,1 1-1,0-1 1,0 0-1,1 3 1,0 0 216,0 1 1,0 0-1,-1 0 1,1 0-1,1 8 1,-2 0 50,-1-1 0,0 0-1,0 0 1,-1 1 0,-1-1 0,0 0 0,-5 15 0,0-4-45,-1-1 1,-20 39 0,23-52-203,-1 1-1,-13 16 1,16-23-355,0 1 0,0-1 0,0 0 0,0-1 0,0 1 0,-1-1 0,0 1 1,1-1-1,-1 0 0,-4 2 0,-7 0-1170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5:4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1233 137 3552,'-34'-45'4165,"31"41"-3824,0 1 1,-1-1-1,1 1 0,-1 0 0,0 0 0,0 0 1,0 1-1,-8-5 0,2 3 290,-1-1 1,-18-4-1,10 5-74,1 1-1,-1 1 1,1 1-1,-1 0 1,1 2-1,-31 4 1,0 3 231,-60 20 0,-24 16-280,109-35-461,-9 3 96,1 2 0,1 1 0,-46 30 0,27-10 467,-51 46 0,-19 35 24,103-97-609,1 1 1,1 1 0,1 0 0,-19 36-1,-25 86 276,49-113-243,0 0 0,-7 61 0,14-73-43,2-1-1,0 0 1,1 0-1,5 27 1,22 66 204,-16-67-292,96 262 611,-96-275-472,3-1-1,0 0 0,2 0 1,1-2-1,1 0 0,1-1 1,26 25-1,-32-38 14,2 0 1,-1-1-1,31 18 1,55 23 284,-84-45-294,52 24 218,140 43 0,-173-66-211,1-1 1,-1-2-1,68 2 0,-54-8 19,0-2 0,61-10 0,-66 4 99,1-2 0,-2-2 0,1-1 0,-2-3 0,0-1 0,72-42 1,-41 15 38,81-52-24,-123 74-100,-1-2-1,47-48 1,-50 41 50,-1-1 0,-2-2 0,33-59 0,16-62 79,-61 127-212,0-2-16,-2-2 0,-1 0-1,6-34 1,-15 62-11,8-42 53,6-94 1,-21-28-28,3 134-27,-2 0 0,-2 0-1,-11-33 1,13 53-6,-1 0 0,0 0 0,0 1 0,-2 0 0,1 1-1,-2 0 1,0 0 0,-13-14 0,7 12-4,-1 0 1,-1 0-1,0 2 0,-1 0 1,-22-11-1,-9-2 11,-98-36 0,81 44-122,-1 3 0,-115-10-1,60 10-214,89 10-585,0-1-1,0-2 0,0-2 1,-45-18-1,63 21-474,1-2-1,-17-10 1,-16-18-1477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5:51.97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1076 433 4480,'-22'-12'4021,"20"11"-3792,-5 0 671,0 0-1,0 0 0,0 1 0,-11 0 0,6 2-878,0 1 0,0 0-1,0 1 1,1 1 0,0 0-1,-1 0 1,1 1 0,1 1 0,-1-1-1,1 2 1,1-1 0,-1 1-1,1 1 1,1 0 0,0 0 0,-14 19-1,20-24-26,0-1 0,1 0-1,-1 1 1,0-1-1,1 1 1,0 0 0,0-1-1,0 1 1,0 0 0,1 0-1,-1-1 1,1 1 0,0 0-1,0 0 1,1 0-1,-1-1 1,1 1 0,-1 0-1,3 4 1,-2-5 19,0 0 0,1 0-1,0 0 1,-1 0 0,1-1 0,0 1 0,1 0-1,-1-1 1,0 0 0,1 1 0,-1-1 0,1 0 0,0 0-1,-1 0 1,1-1 0,0 1 0,0-1 0,0 0-1,1 0 1,-1 0 0,6 2 0,2-1 177,0-1 1,0 0-1,0-1 0,0 0 1,0 0-1,0-1 0,0 0 1,18-6-1,-21 5-72,0-1-1,0 0 1,0 0 0,-1-1-1,1 0 1,-1 0 0,0-1-1,-1 0 1,1 0 0,-1 0-1,11-12 1,-15 14-85,0 0 1,0 0-1,0-1 0,0 1 1,0-1-1,-1 1 0,0-1 0,0 1 1,0-1-1,0 0 0,0 1 1,-1-1-1,1 0 0,-1 0 0,0 1 1,0-1-1,0 0 0,-2-4 1,-1-5 45,0 1 0,-1 0 0,-10-23 0,5 16-67,0 1 0,-1 0 0,-1 1 0,-1 0 0,-18-20 0,23 29-71,-1 0 1,0 1 0,0 0-1,-1 0 1,0 1-1,0 0 1,-1 0 0,1 1-1,-1 1 1,0-1 0,-14-3-1,19 7 11,0 1 0,0-1 0,1 1-1,-1 0 1,0 0 0,0 0 0,0 0 0,0 1-1,0 0 1,1 0 0,-1 0 0,0 1 0,1 0-1,-1 0 1,1 0 0,0 0 0,-1 0 0,1 1-1,0 0 1,0 0 0,1 0 0,-7 7 0,-3 5-89,0 1 0,1 0 0,1 1 1,-10 18-1,16-27 127,-1 3-54,0 1 0,0 0 1,1 1-1,0-1 0,1 1 1,-4 25-1,7-34 71,1 1-1,-1-1 1,1 0-1,0 1 1,0-1-1,0 1 1,1-1-1,0 0 1,0 1-1,0-1 1,0 0-1,0 0 1,1 0-1,0 0 1,0 0-1,0 0 1,0 0-1,1 0 1,-1-1-1,1 1 1,0-1-1,0 0 1,1 0-1,4 4 1,-5-5 44,1 0 1,0-1-1,-1 1 1,1-1-1,0 0 1,0 0-1,0 0 1,0 0-1,0-1 1,0 0-1,0 1 0,0-2 1,4 1-1,9-2 261,29-7 0,-41 7-275,9-1 118,0-1 1,0-1-1,26-12 0,-33 13-94,0-1 0,0 1 1,0-1-1,-1 0 0,1 0 0,-2-1 0,1 0 0,0 0 0,4-7 0,-6 6-12,0 0 0,0-1-1,-1 1 1,0-1 0,0 0-1,-1 0 1,0 0 0,0 0 0,-1 0-1,0 0 1,-1 0 0,1-1 0,-1 1-1,-1 0 1,0 0 0,0 0-1,-1 0 1,0-1 0,0 2 0,0-1-1,-5-9 1,0 3-71,1 1-1,-2 0 1,0 0-1,0 1 1,-1 0 0,-1 0-1,0 1 1,0 0-1,-1 1 1,-16-11 0,21 16-27,0 1 0,-1 0 0,0 0 0,0 1 0,0 0 0,0 0 1,0 0-1,-1 1 0,1 0 0,-1 1 0,1 0 0,-1 0 0,0 0 0,1 1 1,-1 0-1,0 1 0,1 0 0,-1 0 0,0 1 0,1-1 0,-1 2 0,-8 3 0,-9 6-105,1 1-1,1 2 0,-39 31 1,45-30 42,1 0 0,0 1 0,2 1 0,0 0 0,1 1 0,-20 41 0,30-55 114,1 0 0,-1 0 1,1 0-1,0 0 0,1 1 0,0-1 1,-1 1-1,2-1 0,-1 1 0,1 0 1,0-1-1,0 1 0,0-1 1,1 1-1,0 0 0,0-1 0,0 1 1,1-1-1,0 0 0,0 0 0,0 1 1,0-1-1,1 0 0,0-1 0,0 1 1,0 0-1,1-1 0,0 0 0,0 0 1,0 0-1,0 0 0,7 4 1,-5-4 86,0-1 0,0 1 0,0-1 0,1-1 0,-1 1 0,1-1 0,0 0 0,0-1 0,-1 0 0,11 1 0,-13-2-31,-1 0-1,0 0 1,0 0 0,1-1 0,-1 1-1,0-1 1,0 0 0,1 0-1,-1 0 1,0 0 0,0 0 0,0-1-1,0 0 1,-1 1 0,1-1-1,0 0 1,-1 0 0,1-1-1,-1 1 1,0 0 0,1-1 0,-1 0-1,-1 1 1,1-1 0,2-3-1,0-4 13,0-1-1,0 1 0,0-1 0,-2 0 0,1 0 0,-1 0 0,-1 0 0,0-1 0,-1 1 0,0 0 0,-2-15 1,-2-2-30,-1-1 1,-2 1 0,-11-31-1,16 52-78,-1-1 0,0 0 0,-1 1 0,0-1 0,0 1-1,0 0 1,-1 1 0,-6-8 0,8 11-1,0 0 0,0 0 0,0 1 0,0 0 0,-1 0 1,1 0-1,-1 0 0,1 0 0,-1 1 0,0-1 0,0 1 0,0 0 0,1 0 0,-1 0 0,0 1 0,0 0 1,0-1-1,-8 2 0,0 1-46,0 0 1,0 0 0,0 2-1,0-1 1,0 1-1,1 1 1,0 0 0,0 1-1,0 0 1,1 1-1,0 0 1,-16 14 0,9-5-10,0 1 0,1 1 1,1 0-1,1 1 1,-21 35-1,31-47 99,1-1-1,0 1 0,0 1 1,1-1-1,-1 0 1,2 0-1,-1 1 0,0 8 1,2-13-1,0 0-1,-1 1 1,2-1 0,-1 0 0,0 0-1,1 0 1,-1 1 0,1-1 0,0 0 0,0 0-1,1 0 1,-1 0 0,0-1 0,1 1-1,0 0 1,-1 0 0,1-1 0,0 1 0,1-1-1,-1 0 1,4 4 0,-1-2 53,1-1 0,-1 1 1,1-1-1,0 0 0,0-1 0,0 0 1,9 3-1,-11-4-10,0 0 0,0-1 1,0 0-1,0 1 0,0-1 0,0-1 0,0 1 1,0-1-1,0 1 0,0-1 0,0 0 1,5-3-1,0 1 14,-5 2-5,1-1-1,-1 0 1,0 0-1,0 0 0,0 0 1,0 0-1,0-1 1,0 0-1,-1 1 0,1-2 1,-1 1-1,0 0 1,4-5-1,-5 4-5,0 0-1,0 0 0,0-1 1,-1 1-1,1 0 1,-1-1-1,0 1 1,-1-1-1,1 0 1,-1 1-1,0-1 1,0 1-1,0-1 1,0 0-1,-2-4 0,0 1-31,0 1 0,-1 0-1,1 0 1,-2 0 0,1 0-1,-1 0 1,0 0 0,-9-10-1,7 9-62,-1 1-1,0-1 1,-1 2-1,1-1 1,-1 1-1,-14-8 0,17 11-18,-1 0 0,0 0 0,0 0 0,-1 1-1,1 0 1,-1 0 0,1 1 0,-1 0 0,-10-1-1,9 3-1,0-1-1,1 2 0,-1-1 1,0 1-1,1 0 0,0 1 1,-1-1-1,1 1 0,0 1 1,0 0-1,1 0 0,-1 0 1,1 0-1,0 1 0,0 0 1,1 1-1,-1-1 0,1 1 1,0 0-1,1 0 0,-1 1 1,1-1-1,0 1 0,1 0 1,0 0-1,0 0 0,-3 16 1,4-16 60,1 1 0,0 0 0,0 0 1,1 0-1,1 0 0,-1 0 0,1 0 0,0-1 0,1 1 1,4 12-1,1-4 1888,-9-24-1290,-3-3-526,-1-1 0,-10-14 0,14 22-20,-12-19-404,13 23 336,1 0 0,0-1 0,-1 1-1,1-1 1,0 0 0,-1 1 0,1-1-1,0 1 1,0-1 0,0 1 0,-1-1-1,1 0 1,0 1 0,0-1 0,0 1-1,0-1 1,0 0 0,0 1 0,0-1-1,0 0 1,0 1 0,0-1 0,1 1-1,-1-1 1,0 0 0,1 0 0,3-20-314,31-35 353,-8 13 216,7-20-105,-20 36-77,0 0 1,29-37 0,19-10-212,-52 63 135,0 1-1,1 1 1,19-14 0,-26 21 10,0 0 0,0 1 0,1-1 0,-1 1 0,0 1 0,1-1 0,-1 0 1,1 1-1,-1 0 0,7 0 0,18-1 13,5-2-80,1 1 0,38 2 0,-20 1-13,-20-5 128,-28 2-12,0 1-1,0 1 1,0-1-1,0 1 0,1-1 1,9 2-1,45 8-308,22 7 329,30 8-13,40 4-28,-80-12 166,-43-10-199,-14-3 0,-1 1 0,0 0 0,26 11-1,-23-6 35,0 0 0,-1 1 0,19 15 0,-27-18-3,-1-1 0,0 1 0,0 1 0,-1 0-1,0 0 1,0 0 0,-1 0 0,5 11-1,36 72 249,-44-86-236,0 1 1,0 0-1,0 0 0,0 0 1,0 8-1,-1-9 0,0 1 0,1-1 1,-1 1-1,1-1 0,0 1 0,4 7 0,2 6 115,1 1-202,-3-3 98,10 9-10,-15-25 26,17 11 411,4-33 779,-18 14-1190,-1 0 1,-1 0-1,4-14 1,1-5-28,-2 11-4,-2 0 0,3-24 0,-4 24-45,0 0 0,1 0 0,6-16-1,-5 19 55,0 1 0,1 1 0,7-13-1,-9 19-31,-1 0 0,1 1-1,0 0 1,0-1 0,0 1-1,0 0 1,1 1-1,-1-1 1,1 0 0,0 1-1,6-3 1,3-3-172,-3 2 157,-10 6 24,0 0 0,0 0 0,0 0 0,0 0 0,0 0 0,0 0 0,0 0 0,1 0 0,-1-1 0,0 1 0,0 0 0,0 0 0,0 0 0,0 0 0,0 0 0,0 0 0,0 0 0,0 0 0,1 0 0,-1 0 0,0 0 0,0 0 0,0 0 0,0 0 0,0 0 0,0 0 0,0 0 0,0 0 0,1 0 0,-1 0 0,0 0 0,0 0 0,0 0 0,0 0 0,0 0 0,0 0 0,0 0 0,0 1 0,0-1 0,1 0 0,-1 0 0,0 0 0,0 0 0,0 0 0,0 0 0,0 0 0,0 0 0,0 0 0,0 0 0,0 1 0,6 8-11,-6-8 18,1 0 0,0 0 0,0 0 0,-1 0-1,1 0 1,-1 0 0,1 0 0,-1 0 0,1 1 0,-1-1 0,1 1 0,4 148-36,-5-133-17,0-6 99,-2-1 0,1 0-1,-2 1 1,1-1 0,-1 0 0,-1 0 0,0-1-1,0 1 1,-8 12 0,-6 1 4,4-6 89,8-8-156,-1-1 1,0-1 0,-8 8-1,2-2 29,-15 21 44,17-18-142,-31 31 362,29-33-218,-23 31 0,-8 23-51,21-29 117,-53 65-1,69-96-85,-1 1 1,0-1-1,0-1 0,-1 1 1,1-1-1,-2-1 0,1 0 1,-1 0-1,0-1 0,0 0 1,0-1-1,-1 0 0,-11 3 1,2-4 25,1 0 1,-1-1-1,1-1 1,-1-1 0,0 0-1,1-2 1,-1 0-1,1-1 1,-1-2 0,1 1-1,0-2 1,-31-14-1,36 13-32,0-1 0,1 0 0,0-1-1,0 0 1,1-1 0,0 0-1,1-1 1,0-1 0,1 1 0,-12-19-1,-5-12 28,-39-85 0,52 98-58,-48-99-171,58 121 71,-1 0 0,0 0 1,0 0-1,0 0 0,-1 1 0,-12-11 0,13 14 60,1 0 0,-1 0 0,0 1 0,0 0 0,0 0 0,0 0 0,0 0 0,-1 1 0,-6-1 0,8 2 20,1 0-1,-1 1 1,1 0-1,-1 0 1,1 0-1,0 0 1,-1 1-1,1-1 1,-5 4-1,-30 21-169,28-18 175,-103 80 143,110-85-138,0 0 1,-1 0 0,1 0 0,-4 7 0,-4 3-63,9-11 72,1 0-1,-1 1 0,1-1 0,-1 1 0,1-1 1,0 1-1,0 0 0,0-1 0,1 1 0,-1 0 1,1 0-1,-1 3 0,1 40 40,1-21 23,0-8-53,1-1 1,1 1-1,0-1 0,9 24 0,4 18 132,-14-45-69,16 58 40,-15-63-105,0 1 1,0-1-1,1 0 0,1 0 0,0 0 0,5 7 0,-8-13 0,8 11 80,17 17 1,-23-27-74,-1 0 1,1 0-1,0 0 0,0 0 1,0-1-1,1 1 1,-1-1-1,0 0 0,7 1 1,-2 5 304,-7-6-56,-6-6-83,3 3-128,-1 0 0,0-1 0,0 1-1,0 0 1,0 0 0,0 0 0,0 0-1,-4 0 1,-19-10 170,15 4-199,-1-1 0,1 0-1,0-1 1,1 0 0,-13-15-1,-36-55 290,9-1-229,24 38-112,-40-78 85,35 65-219,19 34 126,1-1-1,1 0 1,1 0 0,1-1-1,-6-32 1,12 48-12,1-1 0,0 0 0,1-15 0,0 17 61,0 0-1,-1 0 1,0 0-1,0 0 1,0-1 0,-1 1-1,0 0 1,0 0-1,-3-8 1,-3-12-391,6 27 363,1-1 0,-1 1 0,0 0 0,0 0 0,1-1 0,-1 1 0,1 0 0,-1 0 0,1 0 0,-1 0 0,1-1 1,-1 1-1,1 0 0,0 0 0,-1 0 0,1 0 0,0 1 0,-9 29-182,-1 20-28,7-41 228,1 0-1,0 0 1,1 0 0,0 0-1,0 0 1,1 0-1,2 13 1,-1-4-52,-1-14 22,1 0 0,-1 0 1,1 0-1,-1 0 0,1 0 1,1 0-1,-1-1 1,5 10-1,1-4 99,1 0 1,0-1-1,19 16 1,8 8-11,29 36-357,70 73 469,-2-34-10,-75-64 5,-42-31-199,1-2 0,0 0 1,31 15-1,-28-16 107,-16-8-50,0 0 0,1 0 0,-1 0 0,1-1 0,-1 0 0,1 1-1,-1-1 1,5 0 0,40 3 85,56-4 0,-44-1-23,-39 0-55,0 0 0,0-2 0,0-1 0,0 0 0,0-2 0,23-9 0,-17 4-34,1-2 1,-1 0-1,44-31 1,-53 30 60,0-1-1,0-1 1,-2-1-1,25-30 1,48-83-192,-88 128 126,15-28 231,-12 22-157,0 0 0,1 0 0,-1 0 0,9-9 0,-11 15-72,0-2 0,0 1-1,0 0 1,0 0-1,-1-1 1,1 1 0,-1-1-1,0 1 1,0-1 0,1-5-1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9:47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45 396 1984,'0'0'640,"-13"0"933,13 0-1487,0 0-1,1 0 1,-1 1-1,0-1 1,0 0-1,0 0 1,1 0-1,-1 0 1,0 1-1,0-1 1,0 0-1,0 0 1,0 0-1,0 1 1,1-1-1,-1 0 1,0 0-1,0 0 1,0 1-1,0-1 1,0 0-1,0 0 1,0 1-1,0-1 1,0 0-1,0 0 1,0 1-1,0-1 0,0 0 1,0 0-1,0 0 1,0 1-1,-10 21 2840,10-21-2743,-1 0 0,1 0 0,0 0-1,-1 0 1,1-1 0,-1 1-1,0 0 1,1 0 0,-1-1 0,0 1-1,1 0 1,-1-1 0,0 1 0,0-1-1,0 1 1,1-1 0,-1 1-1,0-1 1,0 1 0,-1-1 0,1 0-59,0 0 0,1-1 0,-1 1 1,1-1-1,-1 1 0,1 0 1,-1-1-1,1 1 0,-1-1 0,1 0 1,-1 1-1,1-1 0,0 1 0,-1-1 1,1 0-1,0 1 0,-1-1 1,1 0-1,0 1 0,0-1 0,0 0 1,0 1-1,0-1 0,-1 0 1,2 0-1,0-21 407,2 0-1,1 0 1,1 1 0,1 0 0,15-38-1,-9 29-191,1 1 0,2 0 0,1 1-1,1 1 1,38-47 0,-54 72-311,1 0 0,1-1 0,-1 1 0,0 0 0,0 1 0,1-1 0,-1 0 0,1 0 1,0 1-1,3-2 0,-5 3-20,0 0 1,0-1 0,0 1-1,0 0 1,0 0 0,-1 0 0,1 0-1,0 0 1,0 0 0,0 1-1,0-1 1,-1 0 0,1 0 0,0 1-1,0-1 1,1 1 0,-1 0 2,1 0 1,-1 0-1,0 1 1,1-1-1,-1 0 1,0 1-1,0-1 1,0 1-1,0-1 0,1 4 1,6 14 72,-1 0 1,9 41-1,-5-19 30,-4-15-83,0 3 105,1 0 0,2 0 0,22 45 0,-28-67-85,1 1-1,-1-1 1,1 0-1,1-1 1,-1 1-1,1-1 1,0 0-1,1 0 1,-1-1-1,1 0 1,0 0-1,1 0 1,-1-1-1,1 0 0,0-1 1,-1 0-1,16 4 1,-15-5 2,0 0-1,-1-1 1,1-1 0,0 1-1,0-1 1,0 0 0,0-1 0,0 0-1,-1 0 1,1-1 0,0 0-1,-1 0 1,1-1 0,-1 0 0,0 0-1,0 0 1,0-1 0,0 0-1,-1-1 1,1 0 0,-1 0 0,6-7-1,5-6-5,0 0-1,23-36 1,22-48 109,13-20-63,-59 98-98,-9 13-7,0 0 0,16-18 0,-21 26 10,0 1 1,0 0-1,1 0 0,-1 0 1,1 0-1,-1 1 0,1-1 1,0 0-1,-1 1 0,1 0 1,0 0-1,0 0 0,0 0 1,0 0-1,0 1 0,6-1 1,0 1 4,-1 1 0,1 0 1,-1 1-1,0 0 1,1 0-1,-1 1 1,0 0-1,10 6 1,59 37 397,-68-40-390,8 6 19,1 2 0,-2 0 1,0 1-1,-1 0 1,16 20-1,-10-7 58,-1 1 0,22 44 0,-22-37-419,5 10-7640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9:47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40 4480,'0'-3'296,"-1"0"-1,1 0 1,-1 0 0,1 0-1,0-1 1,0 1 0,0 0-1,2-6 1,-2 9-188,0-1 0,0 1 0,0 0 0,0-1 0,0 1 0,0 0 0,0 0 0,0-1 0,1 1 0,-1 0 0,0 0-1,0 0 1,0-1 0,0 1 0,1 0 0,-1 0 0,0 0 0,0-1 0,1 1 0,-1 0 0,0 0 0,0 0 0,1 0 0,-1 0 0,0 0 0,0-1 0,1 1 0,-1 0 0,0 0 0,1 0-1,-1 0 1,0 0 0,0 0 0,1 0 0,-1 0 0,0 0 0,0 0 0,1 0 0,-1 1 0,0-1 0,1 0 0,-1 0 0,0 0 0,0 0 0,1 0 0,-1 0 0,0 1 0,0-1 0,0 0-1,1 0 1,-1 0 0,0 1 0,0-1 0,0 0 0,1 1 0,10 11 2295,-8-7-1924,0 1-1,-1-1 1,1 1 0,-1-1-1,-1 1 1,1 0 0,1 11-1,1 44 1211,-4-41-1335,-4 324 2771,-3-233-2610,-2 44-86,9-126-344,0 143 253,2-132-187,1 0-1,12 50 1,-12-77-127,9 23 0,-11-34-117,0 1 1,0-1 0,0 1-1,0-1 1,1 0 0,-1 1-1,1-1 1,-1 0 0,1 0-1,0 0 1,0 0 0,0 0-1,0-1 1,0 1 0,3 1-1,-4-2-92,0-1 0,-1 0-1,1 0 1,0 0 0,-1 0 0,1 0-1,0 0 1,-1 0 0,1-1 0,0 1-1,-1 0 1,1 0 0,-1 0-1,1-1 1,0 1 0,-1 0 0,1-1-1,-1 1 1,1 0 0,-1-1 0,1 1-1,0-2 1,17-13-2898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9:49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135 173 5632,'-6'-6'2310,"3"9"-586,0 17 614,2-12-1505,-8 43 1519,-2-1 0,-20 56 1,14-54-1047,-18 98 0,28-104-941,2-20 207,-2 44 0,15-83-17,105-345-294,-68 160-144,-31 133 385,4-28 735,-18 92-1217,1-1 1,-1 1-1,0 0 0,1-1 0,0 1 0,-1 0 1,1 0-1,0 0 0,-1-1 0,1 1 0,0 0 1,0 0-1,0 0 0,0 0 0,0 0 0,2-1 1,-3 2-18,0 0 0,1 0 0,-1 0 0,1 0 0,-1 0 0,0 0 0,1 0 0,-1 0 0,0 0 1,1 0-1,-1 0 0,0 0 0,1 0 0,-1 0 0,1 0 0,-1 0 0,0 0 0,1 0 1,-1 0-1,0 1 0,1-1 0,-1 0 0,1 1 0,0 0 0,0 0 1,0 0-1,0 0 0,-1 0 0,1 0 0,0 0 1,-1 0-1,1 1 0,0-1 0,0 2 1,37 116 159,-5-14 153,27 43 24,16 48 264,-47-87-1092,-17-63-5434,-10-41 4038,0 3-4539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9:49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21 7968,'-18'-5'3616,"21"1"-3136,2 1 2336,5 6-1632,3-3 639,4 0-1055,11-3-384,4 3-256,-1-5 96,4 5-128,2-3-1440,-1 6 736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9:50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14 2976,'0'-1'247,"0"0"0,0 0 0,0 1 0,0-1 1,0 0-1,0 0 0,0 1 0,0-1 0,0 0 0,0 1 0,0-1 1,0 0-1,-1 0 0,1 1 0,0-1 0,0 0 0,-1 0 0,-5 10 6909,-1 3-6659,-17 20 1887,13-17-1243,-13 21 0,-13 35 264,4 3-1,-28 85 1,48-119-942,1 0 0,-12 81 0,21-92-258,1 0 0,1 1 1,1-1-1,10 57 1,0-33-22,2 0 0,3-1 0,2-1 0,2 0-1,35 64 1,-45-97-497,-7-13-66,1 0 1,-1-1-1,1 1 0,-1-1 0,1 0 0,1 1 1,-1-1-1,8 6 0,3 2-1744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55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72 10464,'-49'8'4736,"95"7"-4096,-6-10 1247,10 4-1151,40-14 1056,-1 5-1056,59-12-288,2 0-288,32-8-224,-14 4 32,2-4-3712,-26 8 2049,-4 4-6721,-27 5 4736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9:51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66 3488,'0'-4'374,"0"1"1,0 0-1,1-1 1,-1 1-1,1-1 1,0 1-1,0 0 1,0 0-1,0 0 0,0-1 1,3-2-1,14-17 6349,-26 36-1520,-4 17-3313,1-1-952,-26 63 774,-36 149 0,69-225-1646,0 1-1,1-1 0,1 1 1,1 0-1,1-1 1,0 1-1,1 0 0,1-1 1,5 27-1,-5-35-11,1 0 0,-1-1 0,1 0 1,0 1-1,0-1 0,1-1 0,0 1 0,1 0 0,-1-1 0,1 0 0,0 0 1,1 0-1,-1-1 0,1 0 0,0 0 0,1 0 0,-1-1 0,1 0 0,0 0 0,0 0 1,0-1-1,11 3 0,-7-3 30,0-1 0,0 0 0,0-1 0,0-1 0,0 1-1,0-2 1,0 1 0,0-2 0,20-4 0,-14 1-503,0 0 0,-1-1 0,1-1 0,-2 0 0,22-14 0,-16 2-8541,-13 15 6545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9:52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62 8640,'-15'-9'2784,"12"7"-1696,3 1-619,1 0 1,0 0-1,0 0 0,0 0 1,0 1-1,1-1 1,-1 0-1,0 1 1,0-1-1,0 1 1,0-1-1,1 1 1,-1 0-1,0-1 1,0 1-1,1 0 0,0 0 1,9-3 1047,10-2-40,0 0 0,43-2-1,-10 1-877,88-8-478,-82 13-2732,-36 3 1112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9:52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57 7552,'-11'-8'1929,"10"2"2573,2 5-3749,1 1-1,-1-1 1,0 0 0,1 0 0,-1 1 0,1-1 0,-1 1 0,1-1 0,-1 1 0,2-1 0,11-2-1104,9-4 1723,-1 2-1,46-4 1,50 3-981,-68 5-321,-8-2-65,-17 1-13,47 3 0,-33 0-560,-27-1-2522,0 1-1,16 2 0,-15 1 596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9:52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22 6464,'-30'-9'5962,"71"6"57,-6-1-4289,8 1-538,-4 0-423,57 4 1,-43 0-570,-9-1-3317,-35 1 489,-1 0 0,1 0 0,9 3 0,3 4-1345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9:53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232 215 6304,'-3'-9'756,"2"7"-568,1 1 0,-1-1 0,0 0 1,1 1-1,-1-1 0,0 1 0,0-1 1,0 1-1,0-1 0,-2-1 0,2 2 74,-1 1 0,1-1 0,0 0 0,-1 1-1,1-1 1,0 1 0,-1-1 0,1 1 0,-1-1 0,1 1-1,-1 0 1,1 0 0,0 0 0,-1 0 0,1 0 0,-1 0-1,1 0 1,-1 0 0,1 1 0,-1-1 0,1 1-1,0-1 1,-2 2 0,-6 1 639,0 1 0,-11 7 0,18-10-757,-10 7 323,0 1 0,1 0 0,0 1 0,0 0 0,1 1 0,1 0 0,0 0 1,0 1-1,1 0 0,1 1 0,-7 15 0,10-21-306,1 0 0,0 1 0,1 0 0,0 0 0,0-1 0,1 1 0,0 0 0,0 1 0,1 7 0,0-11-117,0 1 1,1-1-1,0 0 0,0-1 1,0 1-1,1 0 0,0 0 1,-1 0-1,2-1 1,-1 1-1,1-1 0,-1 0 1,1 1-1,0-1 0,6 6 1,3 0 93,1 0 1,-1-1-1,1 0 0,1-1 1,0 0-1,21 8 0,-16-8 88,1-1-1,0-2 1,0 0-1,29 4 1,-40-8-162,0 0 0,0-1 0,0 0 0,0 0 0,0-1 0,0 0 0,0-1 0,0 0 0,0 0 0,-1-1 0,1 0 0,-1 0 0,0-1 0,1 0 0,-2-1 0,1 0 0,11-9 0,-13 8-48,0 0 0,0 0 0,0-1 0,-1 0 0,0 0 0,-1 0 0,7-14 0,-4 0-6,-1-1 1,-1 0 0,-1-1-1,-1 1 1,0-43 0,-3 39-59,-1 1 0,-1-1 0,-1 1 0,-2 0 0,0 0 0,-2 0 0,-13-33 0,17 51 2,0 0 1,0 1 0,-1 0 0,0 0-1,0 0 1,-1 0 0,1 1-1,-1 0 1,0 0 0,-1 0 0,1 0-1,-12-6 1,12 8-20,1 1 0,-1 0 0,0 0 0,0 1 0,0-1 0,0 1 0,0 0 0,0 1 0,0-1 0,0 1 0,0 0 0,0 0 0,-1 1 0,1-1 0,0 1 0,0 0 0,0 1 0,-6 2 0,3-1-366,1 0 1,0 1 0,0 0-1,0 0 1,1 1 0,-1 0-1,1 0 1,0 1 0,1-1-1,-10 12 1,8-6-766,-1 0 0,2 0 0,-1 1 1,2 0-1,-9 24 0,4 4-1257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9:53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7296,'12'0'2038,"-4"-1"-1204,0 1 0,0 1 0,0-1 1,0 1-1,-1 1 0,17 4 0,-4 1 355,0 2 0,-1 0 0,0 1-1,28 20 1,-35-21-830,0 1-1,0 1 0,-1 0 0,0 1 1,-1 0-1,0 1 0,9 15 0,-1 6 64,-1 2 0,-1 0 0,-3 1 0,0 0 0,-3 1 0,-1 0 0,7 76 0,-14-77-233,-1 1 0,-3-1 0,-1 0 0,-1 0-1,-17 63 1,4-41-264,-2-2-1,-46 95 1,54-130-1799,0-1 0,-18 22 1,27-40 1582,-17 20-3623,17-22 3336,1 0 0,-1 0 0,1 0 0,-1 0 0,1 0 0,-1 0 0,1-1 0,-1 1 0,0-1 0,1 1 0,-1-1 0,0 1 0,0-1 0,-2 0 0,-20-3-5096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0:25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37 3968,'-94'0'13119,"141"-14"-10559,-17 7-2436,0 1 0,0 2-1,1 1 1,0 1-1,-1 1 1,1 2-1,-1 1 1,1 1-1,-1 2 1,0 1-1,38 13 1,-30-7-68,-24-8-63,0 0 0,0 1 0,-1 1 0,16 8 0,-24-13-1404,-23-14-12697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0:25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39 5472,'-27'-3'1760,"26"3"-1607,1 0 1,-1 0 0,0 0-1,0 0 1,0 0 0,0 0-1,0 1 1,1-1 0,-1 0-1,0 1 1,0-1 0,0 0-1,1 1 1,-1-1-1,0 1 1,1-1 0,-1 1-1,0-1 1,1 1 0,-2 1-1,11-2 2802,7 3-2195,1 0 1,-1-2-1,1 0 0,0-1 1,-1 0-1,28-6 0,31-7 252,35-5-664,-70 11-297,-23 4-38,0 1-1,0 0 1,34 1 0,-42 2-171,10 1-861,32 6-1,-46-7 261,0 1-1,0 0 1,0 0-1,0 0 0,0 0 1,-1 0-1,1 1 0,-1 0 1,0 0-1,0 1 1,5 3-1,10 16-3197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1:04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40 112 3488,'0'-2'214,"0"2"-187,0 0 0,0 0 0,0 0 1,0 0-1,0 0 0,0 1 0,0-1 1,0 0-1,0 0 0,-1 0 1,1 0-1,0 0 0,0 0 0,0 0 1,0 0-1,0 0 0,0 0 0,0 0 1,0 0-1,0 0 0,-1 0 0,1-1 1,0 1-1,0 0 0,0 0 0,0 0 1,0 0-1,0 0 0,0 0 1,0 0-1,0 0 0,0 0 0,-1 0 1,1 0-1,0 0 0,0 0 0,0 0 1,0-1-1,0 1 0,0 0 0,0 0 1,0 0-1,0 0 0,0 0 0,0 0 1,0 0-1,0 0 0,0 0 1,0-1-1,0 1 0,0 0 0,0 0 1,0 0-1,0 0 0,0 0 0,0 0 1,0 0-1,0 0 0,0-1 0,-2 2 103,1-2 325,1 1 1,-2-1 0,1 0 0,0 0 0,0 1-1,0-1 1,0 1 0,0-1 0,0 1 0,-1-1-1,1 1 1,0 0 0,0 0 0,-2-1 0,-9 2 1606,8-1-979,7 0 1083,21 0-198,-24 0-1966,227-9 1900,192-31-1667,-340 33-215,43-6-3,91-11-75,-170 20 122,-27 3-70,-14 2 8,1-1 1,-1 0-1,1 0 1,-1-1-1,0 1 0,1 0 1,-1-1-1,3 0 1,-12 2 22,0 0 1,0 0-1,-13-1 1,1 1-22,-199 33 178,94-12-193,-439 37 443,523-55-380,-37 1 760,68-3-692,9-2-75,0 0-1,0 0 1,0 0 0,0 0 0,0 0 0,0 0 0,0 0 0,0 0 0,0 0-1,0 0 1,0 1 0,0-1 0,0 0 0,0 0 0,0 0 0,0 0 0,0 0 0,0 0-1,0 0 1,0 0 0,0 0 0,0 0 0,2 6-66,6 2 57,0-1 0,0 1 0,1-1 1,15 9-1,-9-7-28,-1-2 0,1 0 0,1 0 0,17 4 0,69 14-13,-32-9 7,-60-14 1,156 45 92,-117-31 0,63 30 0,-77-27-179,-25-13 113,1 0-1,0 0 1,1-1-1,12 4 1,-23-9-26,-1 0 0,1 0 0,0 0-1,0 0 1,-1 0 0,1 1 0,0-1 0,-1 0 0,1 1 0,0-1-1,-1 0 1,1 1 0,-1-1 0,1 1 0,-1-1 0,1 1 0,-1-1 0,1 1-1,-1-1 1,1 1 0,-1 0 0,0-1 0,1 1 0,-1 0 0,0-1-1,1 2 1,-1 0 5,0 1 0,0-1 0,0 1 0,-1-1 0,1 0 0,-1 1 0,0 2-1,-1 2-8,-3 8-25,0-1 1,-1 1 0,-1-1 0,0 0 0,-12 16 0,11-17 10,-4 4-3,0-1-1,-1 0 0,-1-1 0,0-1 1,-1 0-1,0-1 0,-20 13 1,-123 69 77,140-85-59,-42 23 98,-91 66 1,133-85-48,-1 1 1,2 1-1,0 1 1,1 1 0,1 0-1,0 1 1,2 0-1,-15 28 1,19-26-138,1 0-1,-8 34 1,9-31 249,5-15-114,1-1 0,0 0-1,1 1 1,0-1 0,1 13 0,0 7 213,0-25-244,-1-1 0,1 0 0,-1 0 1,1 0-1,0 1 0,0-1 0,0 0 1,0 0-1,0 0 0,1-1 0,1 4 0,-2-4 0,-1 0-1,1 0 1,0-1-1,-1 1 1,1 0-1,0 0 1,0 0-1,0-1 1,0 1-1,0 0 1,-1-1-1,1 1 1,0-1-1,0 1 1,0-1-1,0 0 1,1 1-1,-1-1 1,0 0-1,0 0 1,0 0-1,0 1 1,0-1-1,1-1 1,182-81 414,-4 0-363,-118 57-318,-12 5 307,61-17 0,-104 35-60,-1 1 1,0 0 0,1 1 0,-1 0 0,0 0 0,1 0-1,-1 0 1,0 1 0,1 0 0,-1 1 0,0-1 0,0 1-1,0 1 1,0-1 0,0 1 0,-1 0 0,1 0 0,-1 0 0,8 7-1,5 6 77,0 0 0,-2 1-1,27 37 1,-9-13 119,-18-21-327,-11-13 179,1 0 0,11 11 0,-16-17 13,0-4-1093,1-2-652,-1-31-6533,-1-4 908,5 0 2367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1:15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92 1312,'3'0'531,"0"0"0,0-1 0,-1 1 0,1-1 0,0 1 0,0-1 0,-1 0 0,1 0 0,-1 0 0,1-1 0,-1 1 0,1-1 0,-1 1 0,3-3 0,-3 2-184,1-1 1,0 0 0,-1 0 0,0 0-1,1 0 1,-1 0 0,0 0-1,-1 0 1,1-1 0,-1 1 0,1-1-1,-1 1 1,0-1 0,0 1-1,0-1 1,-1 0 0,1-6 0,4 0 3006,-7 11-3308,0-1 0,0 1 0,1 0 0,-1 1 0,0-1 0,1 0 0,-1 0 0,1 1 0,-1-1 0,1 0 0,0 1 0,0 0 0,-1-1 0,0 4 0,-4 2 37,-9 15 64,1 1 0,1 0-1,-18 47 1,25-55-64,1 0-1,0 0 1,1 0 0,1 0 0,-2 25-1,4-34-47,1 1-1,0-1 0,0 1 1,1-1-1,0 1 0,0-1 0,0 1 1,1-1-1,0 0 0,0 0 1,1 0-1,0 0 0,0 0 1,0-1-1,8 11 0,-9-14 11,1 1 0,0 0-1,0-1 1,0 1-1,0-1 1,0 0 0,0 0-1,0 0 1,1 0-1,-1-1 1,1 1 0,-1-1-1,1 0 1,5 1-1,0-1-69,0 0 0,1-1 0,-1-1 0,18-2 0,-26 3 20,27-5-2089,2-5-5385,-18 5 4818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57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1170 5728,'0'0'109,"-1"0"0,1 0 1,-1 0-1,1 0 0,-1 0 0,1 0 1,-1 0-1,1 0 0,-1 0 0,1 0 1,-1 0-1,1-1 0,-1 1 0,1 0 1,0 0-1,-1 0 0,1-1 0,-1 1 1,1 0-1,-1 0 0,1-1 0,0 1 1,-1 0-1,1-1 0,0 1 0,-1-1 1,1 0-1,0 1 52,0-1 0,0 1 1,0-1-1,0 0 0,0 1 0,0-1 1,1 1-1,-1-1 0,0 1 0,0-1 1,1 1-1,-1-1 0,0 1 0,1-1 1,-1 1-1,1-1 0,-1 1 0,0 0 1,1-1-1,-1 1 0,1 0 0,0-1 1,7-6 1032,0-1 1,-1 1 0,-1-1-1,1-1 1,9-15-1,141-218 3062,16-9-2192,-132 185-1680,-4-1 0,-2-2 0,-3-1 0,-4-2 0,28-104 0,-31 99 496,-39 144-731,-2-5-138,-3-1 0,-33 71-1,-101 161 208,121-236-169,-141 260 279,20 9-85,122-255-172,-19 50 252,49-118-457,1-3 19,6-10-62,18-31-85,-11 24 181,0 1 0,2 0-1,0 1 1,18-13 0,75-51-46,-71 53 111,42-29 80,102-95 0,-33-7-34,-61 61 148,-77 86-151,6-6 62,-1-1 1,0 0-1,24-39 0,-35 45 3,-6 7 120,2 4-197,-1 0-1,0 0 1,0 0-1,0 0 0,0 1 1,0-1-1,0 1 1,0-1-1,0 0 0,0 1 1,1-1-1,-1 1 1,0 0-1,0-1 1,1 1-1,-2 1 0,-2 2-2,0 0-1,0 0 0,1 0 0,0 1 0,0 0 0,0 0 0,-4 8 0,-12 41-68,12-33-12,0 1 47,1 1-1,-6 39 1,11-51 31,0 1 0,0 0 0,1 0 0,1 0 0,0 0 0,1 0 0,3 12 0,-4-20 3,1-1-1,0 0 1,-1 0-1,1 0 1,0 0-1,0-1 1,1 1-1,-1 0 0,1-1 1,-1 0-1,1 1 1,0-1-1,0 0 1,0 0-1,0-1 1,0 1-1,0-1 1,0 1-1,1-1 0,-1 0 1,0 0-1,1-1 1,-1 1-1,1-1 1,-1 1-1,1-1 1,-1 0-1,1 0 0,-1-1 1,1 1-1,-1-1 1,1 0-1,3-1 1,2-2 2,-1 0 1,0-1-1,-1 1 1,1-1 0,-1-1-1,0 0 1,0 0-1,-1 0 1,0-1-1,0 1 1,0-2 0,-1 1-1,0-1 1,0 1-1,3-10 1,-2 4 15,-1 0 0,-1 0 0,0-1 0,0 0 0,-2 1 0,0-1 0,0 0 0,-1 0 0,-1-17 0,-1 24-6,0-1 0,-1 0 0,1 1 0,-1 0 0,-1-1 0,0 1 0,0 0-1,0 0 1,-1 1 0,0-1 0,0 1 0,0-1 0,-11-9 0,7 7 27,-1 0-1,0 1 0,-1 1 1,0 0-1,0 0 1,0 1-1,-1 0 1,-11-4-1,19 9-82,4 1 35,-1 0 1,0-1-1,0 1 0,0 0 0,0 0 0,1 0 0,-1 0 0,0 0 0,0 0 0,0 0 0,0 0 1,0 0-1,1 0 0,-1 0 0,0-1 0,0 1 0,0 0 0,0 0 0,0 0 0,0 0 0,1 0 0,-1-1 1,0 1-1,0 0 0,0 0 0,0 0 0,0 0 0,0-1 0,0 1 0,0 0 0,0 0 0,0 0 1,0 0-1,0-1 0,0 1 0,0 0 0,0 0 0,0 0 0,0 0 0,0-1 0,0 1 0,0 0 1,0 0-1,0 0 0,0 0 0,-1-1 0,1 1 0,0 0 0,0 0 0,0 0 0,0 0 0,0 0 1,0 0-1,0-1 0,-1 1 0,1 0 0,0 0 0,0 0 0,0 0 0,0 0 0,0 0 0,-1 0 0,16-1 43,-15 1-41,17-1-3,0-1 0,26-6 0,19-2 56,157-15 11,-202 23-69,-1 1 0,20 2 0,-7 0 0,-26-1 0,-1 0 0,0 0 0,0 1 0,0-1 0,0 1 0,0-1 0,0 1 0,0 0 0,0 0 0,0 0 0,0 0 0,0 0 0,-1 0 0,1 1 0,0-1 0,-1 1 0,1-1 0,-1 1 0,1-1 0,-1 1 0,0 0 0,0 0 0,0-1 0,0 1 0,1 3 0,2 5 0,0 0 0,-1 0 0,3 20 0,-4-18 0,4 27 0,-5-27 0,1-1 0,0 0 0,0 0 0,9 21 0,-1-19 0,-9-13 0,-1 0 0,1 1 0,-1-1 0,0 0 0,1 0 0,-1 1 0,1-1 0,-1 0 0,1 0 0,-1 0 0,1 0 0,-1 1 0,1-1 0,0 0 0,-1 0 0,1 0 0,-1 0 0,1 0 0,-1-1 0,1 1 0,-1 0 0,1 0 0,-1 0 0,1 0 0,-1 0 0,1-1 0,-1 1 0,1 0 0,-1-1 0,0 1 0,2-1 0,10-11-20,0 0-1,13-19 1,11-12-42,-10 17 56,1 1 0,1 1 0,1 1 0,1 2 0,1 1 0,62-30 0,-90 49 8,-1 0-1,1 0 1,0 0 0,-1 0 0,1 1 0,0-1 0,0 1 0,-1-1 0,1 1 0,0 0 0,0 0 0,0 0-1,-1 1 1,1-1 0,0 1 0,4 0 0,-5 0-2,0 0 1,0 1-1,0-1 0,-1 0 0,1 1 0,0-1 1,0 1-1,-1-1 0,1 1 0,-1 0 1,0-1-1,1 1 0,-1 0 0,0 0 1,0 0-1,0 0 0,0 0 0,0 1 1,-1-1-1,1 3 0,0 2 0,0 0 0,-1 1 0,0-1 0,0 0 0,-1 1 0,0-1 0,0 0 0,-1 0 0,0 1 0,-3 6 0,-5 26 0,6-18 0,-2 19 0,6-41 0,0 0 0,0 0 0,0 0 0,0 1 0,0-1 0,0 0 0,0 0 0,0 0 0,0 1 0,0-1 0,0 0 0,0 0 0,1 0 0,-1 1 0,0-1 0,0 0 0,0 0 0,0 0 0,0 0 0,0 1 0,0-1 0,0 0 0,1 0 0,-1 0 0,0 0 0,0 0 0,0 0 0,0 1 0,1-1 0,-1 0 0,0 0 0,0 0 0,0 0 0,0 0 0,1 0 0,-1 0 0,0 0 0,0 0 0,0 0 0,1 0 0,-1 0 0,0 0 0,0 0 0,0 0 0,1 0 0,-1 0 0,0 0 0,0 0 0,0 0 0,1 0 0,-1 0 0,0 0 0,0 0 0,0 0 0,0-1 0,1 1 0,-1 0 0,0 0 0,0 0 0,0 0 0,0 0 0,0-1 0,0 1 0,1 0 0,-1 0 0,12-11 0,-10 9 0,114-111 0,-93 88-1,-20 21 10,0 0 1,0 0-1,1 1 0,0-1 0,-1 1 0,1 0 0,1 0 0,-1 0 1,7-4-1,-10 7-7,-1 0-1,1-1 1,0 1 0,0 0 0,-1 0 0,1-1 0,0 1 0,0 0 0,-1 0 0,1 0 0,0 0-1,0 0 1,0 0 0,-1 0 0,1 0 0,0 1 0,0-1 0,0 0 0,-1 0 0,1 0 0,0 1-1,0-1 1,-1 1 0,1-1 0,0 0 0,-1 1 0,2 0 0,-1 1-5,-1-1 0,1 0 0,0 1 0,-1-1 0,1 0 1,-1 1-1,1-1 0,-1 1 0,0-1 0,0 1 0,0-1 0,1 1 0,-2 2 0,1 0-6,0 1 0,-1 0 0,0-1-1,0 1 1,0-1 0,0 1 0,-1-1-1,0 1 1,-2 3 0,3-5 10,3-4 12,8-8 23,16-15-60,-21 18 29,3-3-4,1 1 1,0 0-1,11-9 1,-18 16-4,0 0 0,0-1 0,0 1 0,0 0 0,0 0 0,0 0 0,0 0 0,0 0 0,0 1 0,1-1 0,-1 1 0,0-1 0,0 1 0,1 0 0,-1 0 0,0 0 0,1 0 0,-1 0 0,0 1 0,0-1 0,1 1 0,-1-1 0,3 2 0,-3-1 2,0 0 0,-1 1 0,1-1 0,0 0 0,-1 1 0,1-1 0,-1 1 0,0 0 0,0-1 0,0 1 0,0 0 0,0 0 0,0 0 0,0-1 0,0 1 0,0 3 0,1 4 0,0 0 0,1 14 0,-2-16 0,0 0 0,0-1 0,0 1 0,3 7 0,-3-11-3,1-1 1,-1 0-1,0 1 1,1-1-1,0 0 1,-1 0-1,1 0 1,0 0-1,0 0 0,0 0 1,0 0-1,1-1 1,-1 1-1,0-1 1,1 0-1,-1 0 1,1 1-1,-1-2 0,1 1 1,-1 0-1,1 0 1,0-1-1,-1 1 1,1-1-1,0 0 1,0 0-1,-1 0 0,5-1 1,2 0 7,1-1 0,0 0 1,0 0-1,-1-1 0,1 0 0,13-7 1,13-8 6,-1-1 1,37-27-1,-55 34-10,-1-1 0,0-1-1,-1 0 1,-1-1 0,24-33 0,-26 27 39,-10 16-34,1 1 1,-1-1-1,1 1 0,0 0 0,0 0 0,0 0 0,0 0 0,1 0 0,3-3 0,-6 7-7,-1 0 0,0 0 0,0 0 0,0 0 0,1 0 0,-1 0 1,0-1-1,0 1 0,0 0 0,1 0 0,-1 0 0,0 0 0,0 0 0,0 0 1,1 0-1,-1 0 0,0 0 0,0 0 0,0 0 0,1 0 0,-1 0 0,0 0 1,0 1-1,0-1 0,0 0 0,1 0 0,-1 0 0,0 0 0,0 0 0,0 0 1,0 0-1,1 1 0,-1-1 0,0 0 0,0 0 0,0 0 0,0 0 1,0 1-1,0-1 0,1 0 0,-1 0 0,0 0 0,0 0 0,0 1 0,0-1 1,2 13-2,-2-9 1,1 8-28,0 0 0,-1 0-1,-3 19 1,1-2 72,-1 0-44,-1 0 0,-2 0 0,-1 0 0,-18 50 0,23-75 12,1-1-12,0 0-1,0-1 0,0 1 0,0-1 1,-1 1-1,-2 3 0,3-5-1,0 0-1,0 0 1,1-1-1,-1 1 1,0-1-1,0 1 0,0-1 1,0 1-1,0-1 1,0 1-1,0-1 1,0 0-1,0 0 1,0 1-1,0-1 1,0 0-1,-1 0 1,1 0-1,0 0 1,0 0-1,0 0 0,0-1 1,-2 1-1,-1-2 3,0 1-1,0-1 1,0 0-1,0 0 0,1 0 1,-1 0-1,1-1 1,-1 1-1,-5-7 1,-29-33 0,19 19 0,15 19 0,1 0 0,-1 0 0,1-1 0,0 0 0,0 1 0,-3-10 0,5 13 0,1 0 0,0 0 0,-1 1 0,1-1 0,0 0 0,0 0 0,0 0 0,0 0 0,0 0 0,0 0 0,0 0 0,0 0 0,0 0 0,0 0 0,1 0 0,-1 0 0,0 0 0,1-1 0,0 2 0,0-1 0,0 0 0,0 0 0,-1 0 0,1 1 0,0-1 0,0 0 0,0 1 0,1-1 0,-1 1 0,0-1 0,0 1 0,0 0 0,0-1 0,0 1 0,0 0 0,1 0 0,-1 0 0,1 0 0,15 0 81,-1 1 1,1 0-1,-1 1 0,1 1 1,-1 1-1,16 5 0,29 6-1294,-48-12-769,1-1-1,22 0 0,-33-1 1054,1-1 0,-1 0-1,1 1 1,-1-1 0,0 1-1,1 0 1,-1 0 0,0 0-1,1 1 1,-1-1 0,4 4 0,19 10-3823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1:16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30 4064,'1'-6'2111,"-2"-9"4973,1 15-7020,0 0-1,0-1 1,0 1 0,0 0-1,0 0 1,0 0-1,0 0 1,0-1 0,0 1-1,0 0 1,0 0 0,0 0-1,0-1 1,0 1 0,0 0-1,0 0 1,-1 0 0,1 0-1,0-1 1,0 1 0,0 0-1,0 0 1,0 0 0,-1 0-1,1 0 1,0 0-1,0-1 1,0 1 0,0 0-1,-1 0 1,1 0 0,0 0-1,0 0 1,0 0 0,0 0-1,-1 0 1,1 0 0,0 0-1,0 0 1,0 0 0,-1 0-1,1 0 1,0 0 0,0 0-1,0 0 1,-1 0 0,1 0-1,-26 5 1750,-1 10-1237,26-13-16,6-3 102,5-3 20,-16 11-66,5-6-493,4-4 601,-3 3-683,3-2 22,-3 1-191,-13 3-148,2 2 305,8-1 85,4-2 47,0-1 84,18-11 17,-18 8-212,2-5 32,-12 0-22,7 7-73,1 1 0,-1 0 0,1-1 0,-1 1 0,1 0 0,-1 0 0,0 0 0,1 0 0,-1 0 0,1 0 0,-1 0 1,1 1-1,-1-1 0,-2 1 0,-6 1-151,8-2-291,0 0 0,0 0 0,1 0 0,-1 1 0,0-1 0,1 0 0,-1 1 0,0-1-1,1 1 1,-1 0 0,-1 0 0,-8 7-2739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1:20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440 43 1824,'1'0'83,"-1"-1"1,1 1-1,0 0 0,-1-1 1,1 1-1,-1 0 1,1 0-1,0 0 0,-1 0 1,1 0-1,-1-1 1,1 1-1,0 0 0,-1 0 1,1 1-1,0-1 0,-1 0 1,1 0-1,-1 0 1,1 0-1,0 1 0,7 0 2483,5-10 1434,-10 6-2794,-3 3-1128,1 0-1,-1 0 1,0-1-1,0 1 1,1 0-1,-1 0 1,0-1-1,0 1 1,1 0-1,-1 0 1,0-1-1,0 1 1,0 0-1,1-1 1,-1 1-1,0-1 1,0 1-1,0 0 1,0-1-1,0 1 1,0 0-1,0-1 1,0 1-1,0-1 1,0 1-1,0 0 1,0-1-1,0 1 1,0 0-1,0-1 1,0 1-1,-1 0 1,1-1-1,0 1 1,0 0-1,0-1 1,0 1-1,-1 0 1,1-1-1,-1 1 1,1-2-1,-1 1 0,0 0 0,0 0 0,-1 0 0,1 0 0,0 0 0,0 0 0,0 0 0,-1 0 0,1 1 0,0-1 0,-1 0 0,1 1 0,-1-1 0,1 1 0,-1-1 0,1 1 0,-1 0 0,-1-1 0,-2 1-32,0-1 1,0 1-1,0 0 1,0 0-1,-6 1 1,-26 5 644,15-3-351,-1 1 0,-35 12-1,43-10-267,0 1 0,1 0-1,0 1 1,0 0-1,1 1 1,0 1-1,1 0 1,-21 22-1,20-18-31,1 2 0,1-1 0,0 1 0,1 1-1,1 0 1,-14 35 0,11-18 18,-10 41 0,19-63-27,1 1-1,0 0 1,1 1-1,0-1 0,1 0 1,2 23-1,0-29 23,0 1-1,0-1 1,1 0 0,-1 1-1,2-1 1,-1 0-1,1 0 1,0-1 0,0 1-1,1-1 1,0 0 0,0 0-1,0-1 1,12 10-1,-5-6 108,0-1 0,1 0-1,0-1 1,0-1-1,0 0 1,1 0-1,15 3 1,-19-7-81,0 0 1,0-1 0,0 0 0,0 0-1,0-1 1,0 0 0,0-1 0,0-1-1,0 1 1,0-1 0,0-1-1,0 0 1,0 0 0,-1-1 0,0 0-1,17-11 1,-13 6-32,1 0 0,-1-1 0,-1 0 0,0-1 0,-1-1 0,0 0 0,0 0 0,-1-1 1,-1 0-1,8-16 0,-3 2-47,-2 0 0,-2-1 0,10-35 0,-8 14-32,6-58 0,-17 93 30,0-1 0,-1 1 0,-3-26 0,2 34-6,0 0 0,0 0 0,0 0 0,-1-1 0,0 1 0,0 0 0,-1 1 0,0-1 0,0 0 0,-7-9 0,9 14-3,1 0 1,-1 0 0,0 0 0,0 1-1,0-1 1,0 0 0,0 0 0,0 1 0,0-1-1,0 1 1,0-1 0,-1 1 0,1-1-1,0 1 1,0 0 0,0-1 0,-1 1 0,1 0-1,0 0 1,0 0 0,-1 0 0,1 0-1,0 0 1,0 0 0,-1 1 0,1-1 0,0 0-1,0 1 1,0-1 0,0 1 0,-3 0-1,2 1 2,0-1 1,-1 1-1,1 0 0,0 0 0,0 0 0,0 0 0,0 0 0,1 0 0,-1 1 1,0-1-1,1 1 0,-2 3 0,0 3-12,0 1 0,0-1 0,1 1 0,1 0 1,-1 16-1,2-2 22,3 29 0,-1-32 35,2 0 1,0-1-1,1 0 0,2 0 0,0 0 0,0 0 0,2-1 1,19 31-1,-18-36 21,-1 0 0,2-1 1,0 0-1,0-1 0,2 0 1,-1-1-1,1-1 0,1 0 1,0 0-1,0-1 0,22 9 1,-28-13 91,1-2 0,0 1 1,0-2-1,0 1 1,18 2-1,-24-5-161,-1 0 1,1 0-1,-1 0 0,0 0 0,1 0 0,-1-1 1,0 1-1,1-1 0,-1 0 0,0 1 1,0-1-1,0 0 0,1 0 0,-1-1 0,0 1 1,0 0-1,-1-1 0,1 1 0,0-1 0,0 0 1,-1 1-1,1-1 0,-1 0 0,1 0 0,-1 0 1,0 0-1,0 0 0,2-5 0,-1 3-1661,0-1-1,-1 0 1,1 0 0,-1 0-1,0 0 1,0 0-1,-1 0 1,1-9-1,-2-3-3456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1:21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25 3488,'1'-1'109,"-1"0"0,0 1 0,1-1 0,-1 0-1,1 1 1,0-1 0,-1 1 0,1-1 0,0 1 0,-1-1 0,1 1 0,0 0 0,-1-1 0,1 1 0,0 0-1,0-1 1,-1 1 0,1 0 0,0 0 0,0 0 0,-1 0 0,1 0 0,0 0 0,0 0 0,0 0 0,1 0-1,2 0 2733,-4 0-2764,0 0-1,0 0 1,0 0 0,0 0 0,1-1 0,-1 1 0,0 0-1,0 0 1,0 0 0,0 0 0,0 0 0,1-1-1,-1 1 1,0 0 0,0 0 0,0 0 0,0 0 0,0-1-1,0 1 1,0 0 0,0 0 0,0 0 0,0-1-1,0 1 1,0 0 0,0 0 0,0 0 0,0-1 0,0 1-1,0 0 1,0 0 0,0 0 0,0-1 0,0 1 0,0 0-1,0 0 1,0 0 0,0 0 0,0-1 0,-1 1-1,1 0 1,0 0 0,0 0 0,0 0 0,0-1 0,0 1-1,-1 0 1,1 0 0,0 0 0,0 0 0,0 0-1,0 0 1,-1 0 0,1 0 0,0-1 0,0 1 0,-3-1 109,0 0 0,0 0 0,0 0 0,0 0 0,1 1 0,-1-1 0,0 1 0,0 0 1,0-1-1,0 1 0,0 1 0,0-1 0,0 0 0,0 1 0,-5 1 0,0 0-64,1 0-1,-1 1 1,1 0-1,0 0 1,-7 5-1,4-2 14,0 1 0,1 0 0,0 0-1,1 1 1,-15 17 0,18-18-117,1-1 1,0 1-1,0-1 0,0 1 1,1 0-1,0 1 0,1-1 1,-1 0-1,-1 14 0,4-13 90,0 0-1,0-1 0,1 1 1,0 0-1,0 0 1,1 0-1,0 0 1,0-1-1,1 1 0,0-1 1,0 0-1,1 0 1,7 10-1,-11-16-76,1 0 1,-1-1-1,1 1 0,-1 0 0,1 0 0,0-1 1,-1 1-1,1-1 0,0 1 0,0-1 1,-1 1-1,1-1 0,0 1 0,0-1 1,0 0-1,-1 1 0,1-1 0,0 0 1,0 0-1,0 0 0,0 0 0,0 1 1,0-1-1,1-1 0,0 1 25,1-1 1,-1 1-1,0-1 0,0 0 0,1 0 1,-1 0-1,0 0 0,0 0 0,3-2 1,3-4 42,0 0 0,0-1 0,7-8 0,-15 15-100,27-28 188,24-29 233,-46 50-451,1 1 0,-1-1 0,-1 0 0,1-1 0,5-15 0,-9 20 40,0 1 0,0-1 0,0 0 1,-1 1-1,0-1 0,0 0 0,0 0 0,0 1 0,0-1 0,-1 0 1,1 0-1,-1 1 0,-2-7 0,3 10-16,0-1 0,0 1-1,0-1 1,0 1 0,0-1 0,0 1 0,0 0-1,0-1 1,-1 1 0,1-1 0,0 1 0,0 0-1,0-1 1,-1 1 0,1-1 0,0 1 0,0 0-1,-1-1 1,1 1 0,0 0 0,-1-1 0,1 1 0,0 0-1,-1 0 1,1-1 0,0 1 0,-1 0 0,1 0-1,-1 0 1,1 0 0,-1-1 0,1 1 0,0 0-1,-1 0 1,1 0 0,-1 0 0,-6 5-152,7-5 152,0 2 6,-1 1 0,0 0 1,1-1-1,-1 1 0,1 0 0,0 0 0,0-1 1,0 1-1,0 0 0,0-1 0,1 1 1,-1 0-1,1 0 0,-1-1 0,1 1 0,0-1 1,0 1-1,3 3 0,2 5 44,1-1 0,15 19-1,-13-19 26,4 5 130,1 0-1,1-2 0,1 1 1,0-2-1,27 16 0,-40-26-124,0-1-1,0 1 0,0-1 1,0 0-1,0 1 1,1-2-1,-1 1 0,0 0 1,1-1-1,-1 1 1,0-1-1,1 0 1,-1 0-1,6-1 0,-7 0-139,0 1 0,0-1-1,0 1 1,0-1 0,0 0-1,0 0 1,0 0 0,0 0 0,0 0-1,2-2 1,-3 2-272,0-1-1,0 1 1,0 0 0,1-1-1,-1 1 1,0-1 0,-1 1-1,1-1 1,0 0-1,0 1 1,-1-1 0,1 0-1,0-2 1,-1 1-1309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1:22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38 4160,'0'0'115,"-8"-11"1001,8 10-1052,-1 1 1,1 0-1,0 0 1,0-1 0,0 1-1,-1 0 1,1 0-1,0-1 1,0 1-1,0 0 1,0 0-1,-1-1 1,1 1-1,0 0 1,0-1 0,0 1-1,0 0 1,0-1-1,0 1 1,0 0-1,0 0 1,0-1-1,0 1 1,0 0-1,0-1 1,0 1-1,0 0 1,0-1 0,1 1-1,-1 0 1,0-1-1,0 1 1,0 0-1,0 0 1,0-1-1,1 1 1,-1 0-1,0 0 1,0-1 0,1 1-1,0 0 168,0-1-79,-1 1 0,1 0 0,-1 0 1,1 0-1,-1 0 0,1-1 0,-1 1 1,1 0-1,-1 0 0,1-1 0,-1 1 0,0 0 1,1-1-1,-1 1 0,1 0 0,-1-1 1,0 1-1,1-1 0,-1 1 0,0 0 0,0-1 1,1 1-1,-1-1 0,0 1 0,0-1 1,0 1-1,0-1 0,0 1 0,1-1 0,-1 1 1,0-1-1,0 1 0,0-1 0,-1 0 1,3 24 2262,4 26 0,-3-28-1931,-1 0 0,0 0 1,-2 25-1,-1-31-257,-1-1 1,0 0-1,-1 1 1,-1-1 0,0 0-1,-7 15 1,11-28-209,-1 1 0,0-1-1,1 1 1,-1-1 0,0 0 0,0 1 0,0-1 0,0 0 0,0 0 0,-1 1 0,1-1 0,0 0 0,0 0 0,-1 0 0,1-1 0,-1 1-1,1 0 1,-1 0 0,1-1 0,-1 1 0,1-1 0,-1 1 0,0-1 0,1 0 0,-1 0 0,1 1 0,-1-1 0,0 0 0,1-1 0,-1 1-1,0 0 1,-1-1 0,-25-9-2094,3-5-3400,14 10 2904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1:23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 3648,'0'0'11082,"-7"4"-8789,-7 1-1612,11-4-535,0 0 1,0 0 0,0 0-1,0 0 1,0 1-1,-4 2 1,3-1 2,1-1 0,-1 1 0,1 1 0,0-1 0,0 0 0,0 1 1,0-1-1,0 1 0,1 0 0,-3 6 0,4-8-86,0 1 0,0-1 0,1 0 0,-1 1 0,1-1 0,-1 1 0,1-1 0,0 0-1,0 1 1,0-1 0,0 1 0,1-1 0,-1 0 0,1 1 0,-1-1 0,1 0 0,0 1 0,0-1 0,0 0 0,0 0 0,0 0 0,3 4 0,-1-3 35,-1 0 0,1 0 0,0 0 0,1 0 1,-1 0-1,0-1 0,1 0 0,-1 1 0,1-1 0,0 0 0,0-1 0,0 1 1,0-1-1,0 0 0,5 1 0,-4-1-65,0 0-1,1-1 1,-1 0 0,0 0 0,1 0-1,-1 0 1,0-1 0,0 0-1,1 0 1,-1-1 0,9-3 0,-2-2-1333,-3 1-5304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1:23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30 3072,'-4'-19'1845,"3"9"3206,-7 27 2540,5-12-7487,0-1 1,1 1 0,-1 0-1,1 1 1,0-1 0,0 0-1,1 0 1,-1 7 0,2-12-42,-1 0 1,1 0 0,0 1 0,0-1-1,0 0 1,0 0 0,0 1-1,0-1 1,0 0 0,0 0-1,0 1 1,0-1 0,0 0 0,0 0-1,0 0 1,0 1 0,0-1-1,0 0 1,0 0 0,0 1-1,0-1 1,0 0 0,0 0 0,0 1-1,1-1 1,-1 0 0,0 0-1,0 0 1,0 1 0,0-1 0,1 0-1,-1 0 1,0 0 0,0 0-1,1 1 1,3-11 717,2-21-709,-6 31-70,0 0 0,0 0 0,0 0 0,0-1 0,0 1 0,0 0-1,0 0 1,1 0 0,-1 0 0,0-1 0,0 1 0,0 0 0,0 0-1,0 0 1,0-1 0,0 1 0,-1 0 0,1 0 0,0 0 0,0-1-1,0 1 1,0 0 0,0 0 0,0 0 0,0-1 0,0 1 0,0 0-1,0 0 1,-1 0 0,1 0 0,0 0 0,0-1 0,0 1 0,0 0-1,0 0 1,-1 0 0,1 0 0,0 0 0,0 0 0,0 0 0,-1 0-1,1 0 1,0-1 0,0 1 0,0 0 0,-1 0 0,1 0 0,0 0-1,-10 10 27,-13 26 108,20-31-39,2-3-106,1-1 0,-1 0 0,0 1 0,1-1 0,-1 1 0,1-1 0,0 1 0,0-1 0,-1 0 0,1 1 0,0 1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1:55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48 153 4480,'-6'1'854,"0"1"1,0 0 0,-24 13 12682,40-11-12839,2-2-572,1 0-1,-1-1 1,1-1-1,-1 0 1,0-1-1,16-2 1,-5 0-7,-4 0-10,1-1 1,33-11 0,-30 8-18,137-46 393,-92 32-479,181-44 255,-241 63-267,0 1 0,0 0 0,0 1 0,0-1 0,0 2 0,0-1 0,8 2 0,-16-2-95,0 0 0,0 0 0,0-1 1,0 1-1,0 0 0,1 0 0,-1 0 0,0-1 0,0 1 1,0 0-1,0 0 0,0 0 0,0 0 0,0-1 1,0 1-1,0 0 0,1 0 0,-1 0 0,0 0 0,0-1 1,0 1-1,0 0 0,1 0 0,-1 0 0,0 0 0,0 0 1,0 0-1,1 0 0,-1 0 0,0-1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1:55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4992,'-20'12'9260,"41"-5"-6697,-10-6-1831,0-1-1,0 0 1,-1 0-1,12-3 1,13 0 165,52-2 167,120-2-752,-158 8-301,-3-1 15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1:57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415 17 2496,'22'-12'7418,"-14"10"-5505,-8 2-1827,0 0 0,0 0 1,0 0-1,0 0 0,0 0 0,0 0 1,1 0-1,-1 0 0,0 0 0,0 0 1,0 0-1,0 0 0,0 0 0,0 0 1,1 0-1,-1 0 0,0 0 0,0 0 1,0 0-1,0 0 0,0 0 0,0 0 1,1 0-1,0-1 776,-1 1-776,0 0 1,0 0-1,0 0 0,0-1 0,0 1 1,0 0-1,0 0 0,0 0 0,0 0 1,0 0-1,0 0 0,0 0 0,0-1 1,0 1-1,-41 9 4095,4-1-3193,-50 19 0,73-22-909,1 1 0,0 1 0,0 0 0,1 1 0,-1 0 0,2 1 0,-12 10 0,9-4-7,0 0 0,2 1 0,0 0 0,1 1-1,1 0 1,-17 36 0,8-4-67,-20 75-1,35-108 17,1 0 0,0 0 0,-1 27 0,4-37 6,0 0-1,1 0 0,-1 0 1,1 0-1,0 0 0,0 0 1,1-1-1,0 1 0,0 0 1,0-1-1,1 1 0,6 9 1,-7-12 9,0-1 0,1 1 1,-1-1-1,1 1 0,0-1 0,-1 0 1,1 0-1,0 0 0,0-1 1,1 1-1,-1-1 0,0 0 1,0 0-1,1 0 0,-1 0 1,1 0-1,-1-1 0,0 1 0,1-1 1,-1 0-1,8-1 0,3-1 35,1-1 0,-1 0 0,27-10 0,-11 3-103,-4 2 113,-1 0-1,-1-2 0,1-1 1,27-17-1,-42 22-16,0 0-1,-1-1 1,0 0-1,-1-1 0,1 0 1,-1 0-1,-1-1 1,0 0-1,0 0 1,-1-1-1,0 1 0,6-15 1,-4 4-21,-2 0 0,0-1 0,3-22 0,4-62-36,-10 74-5,-2 18-2,-2-26 0,1 34 13,-1-1-1,0 1 1,0 0 0,0-1-1,0 1 1,-1 0 0,-3-6 0,5 11-17,0-1 0,0 1 0,0-1 0,-1 1 0,1-1 0,0 1 0,0 0 0,-1-1 0,1 1 1,0-1-1,-1 1 0,1 0 0,-1-1 0,1 1 0,0 0 0,-1 0 0,1-1 0,-1 1 0,1 0 1,-1 0-1,1 0 0,-1 0 0,1-1 0,-1 1 0,0 0-1,1 1 0,0-1 0,-1 0 0,1 0 0,-1 1 0,1-1 0,-1 0 0,1 0 0,0 1 0,-1-1 0,1 1 0,0-1 0,-1 0 0,1 1 0,0-1 0,0 1 0,-1-1 0,1 0 0,0 1 0,-7 25-288,0 27 351,3 0 1,2 66-1,2-103-24,2 1-1,0-1 0,1 0 1,0 0-1,2 0 1,0-1-1,0 1 0,1-1 1,1 0-1,1-1 0,17 26 1,-20-34-16,0 0 0,0 0 1,0 0-1,1-1 0,0 0 1,1 0-1,-1 0 0,1-1 0,0 0 1,0 0-1,0 0 0,0-1 1,12 3-1,-14-5-166,-1 0 0,1-1 0,-1 0 0,1 0 1,-1 0-1,1 0 0,-1-1 0,1 0 0,7-2 0,11-7-4206,1-4-3669,-8 5 4061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1:58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17 3328,'0'0'1061,"2"0"-634,-2-1-317,1 1 0,-1 0 0,1 0 0,-1 0 0,0-1 0,1 1 0,-1 0 1,1 0-1,-1-1 0,0 1 0,1 0 0,-1-1 0,0 1 0,0-13 10816,-24 15-9415,-6 9-408,24-8-866,-1-1 0,-14 5-1,15-6-130,-95 25 1252,89-22-1298,-1 1 0,1 1 0,0 0 0,1 0 0,-21 15 0,28-17-65,0-1 0,1 1 0,-1 0 0,1 0-1,-1 0 1,2 1 0,-1-1 0,0 1 0,-2 6 0,0 2-23,1-1 1,-4 20 0,7-25 54,1 0 0,-1 0 1,1 0-1,1 0 0,-1 0 0,1 0 1,0 0-1,1-1 0,0 1 0,0 0 1,0-1-1,6 11 0,-6-14 7,0 1 1,0 0-1,1 0 0,-1-1 1,1 0-1,0 1 0,0-1 0,0 0 1,6 3-1,-7-4-5,0-1 0,1 0 0,-1 0 0,0 0 0,1 0 0,-1 0 0,1 0 0,-1-1 0,1 1 0,-1-1 0,1 0 0,0 1-1,-1-1 1,1 0 0,-1-1 0,5 0 0,4-2 37,-1 0 0,0-1 1,-1 0-1,1-1 0,-1 0 0,0-1 0,0 0 0,0 0 0,-1-1 0,0 0 0,0 0 0,-1-1 1,8-10-1,10-15 89,41-71 1,-65 101-145,2 0-13,-1-1 0,0 0 0,0 0-1,0 0 1,-1 0 0,1 0 0,-1-1-1,0 1 1,0 0 0,0-1 0,-1-6 0,-2 1 64,-3 11 6,-2 8 31,7-3-22,-1 1 0,1-1 0,1 0 0,-1 0 0,1 0 0,0 0-1,0 0 1,4 11 0,1 7 399,1 1-383,1 0 1,12 28 0,-2-7-7,-2-13 36,-16-33-144,0 0 0,0 1 0,0-1 0,0 0 0,0 0 0,0 1 0,0-1 0,0 0 0,0 1 0,0-1 0,1 0 0,-1 0 0,0 0 1,0 1-1,0-1 0,0 0 0,0 0 0,1 1 0,-1-1 0,0 0 0,0 0 0,0 0 0,1 0 0,-1 1 0,0-1 0,0 0 0,0 0 1,1 0-1,-1 0 0,0 0 0,0 0 0,1 0 0,-1 0 0,1 0 0,5-7-2491,4-16-7139,-6 15 6030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59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402 38 4320,'2'-2'724,"0"0"0,0-1 0,0 1 1,-1 0-1,1-1 0,1-3 0,-3 5-595,1 1-1,-1 0 1,0-1 0,0 1-1,1-1 1,-1 1 0,0 0-1,0-1 1,0 1-1,0-1 1,0 1 0,0-1-1,1 1 1,-1 0-1,0-1 1,0 1 0,0-1-1,-1 1 1,1-1-1,0 1 1,0-1 0,0 1-1,0 0 1,0-1 0,0 1-1,-1-1 1,1 1-1,0 0 1,0-1 0,-1 1-1,1 0 1,0-1-1,0 1 1,-1 0 0,1-1-1,0 1 1,-1 0-1,1 0 1,-1-1 0,1 1-1,0 0 1,-1 0 0,1 0-1,-1-1 1,1 1-1,0 0 1,-1 0 0,1 0-1,-1 0 1,1 0-1,-1 0 1,1 0 0,-1 0-1,1 0 1,-1 0-1,-6 1 331,1 0 0,-1 0 0,1 0-1,-1 1 1,1 0 0,0 0-1,-1 1 1,1 0 0,-9 5-1,-47 36 1255,60-43-1666,-27 23 466,1 1 0,2 2 0,0 0 1,1 2-1,2 1 0,1 1 0,2 1 0,-22 45 0,36-66-346,1 0-1,1 1 1,-6 21-1,9-29-118,0 1-1,1 0 1,-1 0 0,1 0-1,0 0 1,1 0 0,-1 0-1,1 0 1,0 0 0,0 0-1,4 9 1,-4-12-33,0 0 0,0 1-1,0-1 1,1 0 0,-1 0 0,1 0 0,0 0 0,-1-1-1,1 1 1,0 0 0,0-1 0,0 1 0,0-1 0,0 1 0,1-1-1,-1 0 1,0 0 0,1 0 0,-1 0 0,0-1 0,1 1 0,-1-1-1,1 1 1,-1-1 0,1 0 0,-1 0 0,1 0 0,-1 0 0,5-1-1,2-1-19,-1 1 0,0-1 0,0-1 0,0 0 0,0 0 0,-1 0 0,14-9 0,-11 6-34,-1-1-1,0-1 1,0 0 0,0 0-1,8-12 1,32-48-255,-36 49 248,64-116-113,-48 80 446,-28 54-242,-1-1-1,2 0 0,-1 0 1,0 1-1,0-1 1,0 0-1,1 1 1,-1-1-1,1 1 1,-1 0-1,1 0 1,2-2-1,-4 3-20,0 0-1,1 0 0,-1 0 1,0 0-1,1 0 1,-1-1-1,1 1 1,-1 0-1,0 0 1,1 0-1,-1 0 1,0 1-1,1-1 1,-1 0-1,1 0 1,-1 0-1,0 0 1,1 0-1,-1 0 1,0 0-1,1 1 1,-1-1-1,0 0 1,1 1-1,0 0 20,0-1 0,-1 1 0,1 0 0,0 0 0,-1 0 0,1 0 0,-1 1-1,1-1 1,-1 0 0,0 0 0,1 2 0,10 38 197,1 0 0,33 72 0,-40-103-402,1-1 0,0 1 0,0-1 0,1 0 0,0 0 1,0-1-1,1 0 0,0 0 0,1-1 0,13 10 0,-14-13-573,0 1 0,1-1 1,-1 0-1,1-1 0,-1 0 0,1 0 0,0-1 0,10 2 1,26 0-2280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1:59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3 7136,'-3'-3'2862,"6"4"-1185,-2-1-1493,-1 1 1,1-1-1,-1 0 0,1 1 0,-1-1 0,1 0 1,-1 1-1,0-1 0,1 1 0,-1-1 0,1 0 0,-1 1 1,0-1-1,0 1 0,1 0 0,-1-1 0,0 1 0,0-1 1,0 1-1,1-1 0,-1 1 0,0-1 0,0 2 1,-1 13 925,0 1 1,-1-1 0,-4 20 0,2-20-730,-1 0 0,0 0 1,-1 0-1,0 0 0,-15 23 0,4-10-232,14-21-350,-1 0 0,0 0 0,-1 0 1,0-1-1,-9 10 0,5-12-3090,9-4 3202,0 0 0,0 0 1,0 0-1,0 0 1,0 0-1,-1 0 0,1 0 1,0 0-1,0 0 1,0 0-1,0 0 0,0 0 1,0 0-1,-1 0 1,1 0-1,0 0 0,0 0 1,0 0-1,0 0 1,0 0-1,0 0 0,-1-1-885,1 0 885,0 1 1,0 0-1,0 0 0,0 0 1,0 0-1,0 0 1,0 0-1,-1-1 0,1 1 1,1 0-1,-1 0 1,0 0-1,0 0 0,0 0 1,0 0-1,0-1 1,0 1-1,0 0 0,0 0 1,0 0-1,0 0 1,0 0-1,0 0 0,0 0 1,1-1-532,6-7-2180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2:00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50 7648,'-5'-7'4272,"4"5"-2243,0 2-1922,1 0 0,0-1 0,0 1 0,0 0 0,0 0-1,0 0 1,-1 0 0,1 0 0,0 0 0,0 0-1,0 0 1,0 0 0,0 0 0,-1 0 0,1 0 0,0 0-1,0 0 1,-11 10 1546,-5 7-208,10-11-1201,0 0 0,0 0 0,1 0 0,0 1 0,0-1 0,1 1 0,-4 9 0,3-6-94,1 0 0,1 0 0,0 1 0,0 0 0,1 0 0,1 0 1,0 0-1,0 16 0,1-22-104,0 0 0,1 0 0,0 0 1,0 0-1,0-1 0,0 1 0,1 0 1,0 0-1,0-1 0,0 1 0,0-1 1,1 0-1,0 0 0,0 0 0,0 0 1,0 0-1,0-1 0,1 1 0,0-1 1,0 0-1,6 4 0,-7-5 8,0-1 0,0 1 0,0-1 0,0 0 0,0 0 0,0 0 0,0 0-1,0-1 1,1 1 0,-1-1 0,0 0 0,0 0 0,0 0 0,1 0 0,4-1 0,-3-1-1,0 1 0,-1-1 0,1 0 0,-1 0 0,1 0-1,-1-1 1,0 0 0,1 0 0,4-4 0,0-2 33,0-1 0,0 1 0,-1-2 0,-1 1 0,1-1 0,-2 0 0,8-15 0,-5 6 82,-1-1 1,8-31-1,-14 45-180,0 0-1,-1 0 0,0-1 0,0 1 0,-1 0 1,0 0-1,0 0 0,0-1 0,-1 1 0,-1 0 1,-3-12-1,4 17-55,0 0 1,0 0-1,-1 0 0,1 0 1,-1 0-1,1 0 0,-1 0 1,0 1-1,0-1 0,0 1 1,0-1-1,0 1 0,0 0 1,0 0-1,0 0 0,0 0 0,0 0 1,-1 0-1,1 1 0,0-1 1,-1 1-1,1 0 0,-1-1 1,1 1-1,-4 1 0,1-1-410,1 0 0,-1 0 0,1 1 0,0 0 0,-1-1 0,1 2 0,0-1 0,0 0-1,0 1 1,0 0 0,0 0 0,0 0 0,-6 5 0,-5 8-4909,-1 4 1697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2:05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33 4896,'0'0'159,"0"0"1,-1-1-1,1 1 1,0-1-1,0 1 1,-1-1-1,1 1 0,0-1 1,0 1-1,0-1 1,0 1-1,0-1 1,-1 1-1,1-1 1,0 1-1,0-1 0,0 0 1,0 1-1,1-1 1,-1 1-1,0-1 1,0 1-1,0-1 1,0 1-1,0-1 1,1 1-1,-1-1 0,0 1 1,1-1-1,-1 0 44,1 0-1,-1 1 1,0-1-1,1 1 1,-1-1-1,0 0 0,0 1 1,1-1-1,-1 0 1,0 1-1,0-1 1,0 0-1,0 1 1,0-1-1,0 0 1,0 1-1,0-1 0,0 0 1,-1 1-1,1-1 1,0 0-1,0 1 1,-1-2-1,0 2-16,0 1 1,1-1-1,-1 0 0,0 1 0,1-1 0,-1 1 1,0-1-1,1 1 0,-1-1 0,1 1 0,-1-1 1,1 1-1,-1 0 0,1-1 0,-1 1 0,1 0 1,0-1-1,-1 1 0,1 0 0,0 0 0,-5 6 453,-3 3-498,0 1-1,1 0 1,0 0-1,1 0 1,0 1-1,1 0 1,0 0-1,1 0 1,0 1-1,1-1 1,1 1-1,0 0 1,0 0-1,1 23 1,2-8-6,1-1 1,2 1 0,1-1 0,0 0 0,19 50 0,-17-57 5,14 26 0,-19-41-65,1 0-1,0 0 1,0-1 0,0 1-1,1-1 1,-1 1 0,1-1 0,0 0-1,1-1 1,5 5 0,-9-7-37,1 0 1,0 0 0,-1 0-1,1-1 1,0 1 0,0-1-1,0 1 1,0-1 0,0 1-1,0-1 1,0 0 0,0 0-1,-1 0 1,1 0 0,0 0-1,0-1 1,0 1 0,3-2-1,-2 1 2,1 0-1,-1-1 0,0 0 1,0 0-1,0 0 0,-1 0 1,1 0-1,0-1 0,3-3 1,2-6 20,1 1 0,-2-1 1,12-24-1,-17 33-55,29-64 65,-16 33-39,1 1-1,38-58 0,1 2-108,-15 23 213,-32 48-265,-10 13 90,-7 8 260,6 0-214,0-1 0,0 1 0,1-1 0,0 1 0,-1 0 0,1 0 1,0 0-1,0 0 0,-2 5 0,-11 32 125,12-26-87,0 0 0,0 1 0,2 0 0,0-1 0,0 1 0,1 0 0,1-1 0,1 1 0,0 0 0,1-1 0,0 1 0,1-1 0,1 0 0,0-1 0,1 1 0,1-1 0,0 0 0,0 0 0,2-1 0,-1 0 0,1 0 0,1-1 0,0-1 0,15 13 0,-17-16-3,0-1 1,1 0-1,-1-1 0,1 0 1,0 0-1,1-1 0,-1 0 1,1-1-1,-1 0 0,1 0 1,0-1-1,0 0 0,1-1 1,-1 0-1,12-1 0,-10-1-302,-12 1 168,0 0-1,0 0 1,0 0-1,1 0 1,-1 0-1,0-1 1,0 1 0,0 0-1,1 0 1,-1 0-1,0 0 1,0 0-1,0 0 1,0 0 0,0-1-1,1 1 1,-1 0-1,0 0 1,0 0-1,0 0 1,0-1 0,0 1-1,0 0 1,0 0-1,0 0 1,0-1-1,1 1 1,-1 0 0,0 0-1,0 0 1,0-1-1,0 1 1,0 0 0,0 0-1,0 0 1,0-1-1,0 1 1,-1 0-1,1 0 1,0 0 0,0-1-1,0 1 1,0-4-1882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2:06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22 7232,'0'0'180,"0"0"-1,0-1 1,0 1 0,0 0 0,0-1 0,0 1 0,0 0-1,0-1 1,-1 1 0,1 0 0,0-1 0,0 1 0,-1 0-1,1-1 1,0 1 0,0 0 0,-1 0 0,1-1-1,0 1 1,-1 0 0,1 0 0,-1-1 0,-2-2 1150,3 2-1145,0 1-1,0-1 1,0 1 0,0-1-1,0 1 1,0 0-1,0-1 1,0 1 0,0-1-1,-1 1 1,1-1-1,0 1 1,0 0-1,0-1 1,-1 1 0,1-1-1,0 1 1,0 0-1,-1-1 1,0 1 0,1-1-64,-1 1 0,0 0 0,0 0 1,1-1-1,-1 1 0,0 0 1,0 0-1,0 0 0,0 0 1,1 0-1,-1 0 0,0 0 1,0 0-1,0 0 0,0 1 0,1-1 1,-1 0-1,-1 1 0,-4 1 225,0 1-1,0-1 1,0 2-1,1-1 1,-1 0-1,1 1 0,0 0 1,-7 6-1,-3 6 186,-15 20 0,24-29-493,1 1 1,0 0-1,0 0 1,1 0-1,0 0 1,1 1-1,0-1 1,0 1-1,1 0 1,0 0-1,1 0 1,-1 0-1,1 9 1,1-16-12,0-1 0,0 1-1,0-1 1,0 0 0,0 1 0,0-1 0,1 1 0,-1-1 0,0 0 0,1 1 0,-1-1 0,1 0 0,0 1 0,-1-1 0,1 0 0,0 0 0,-1 0 0,1 1 0,0-1 0,0 0 0,0 0 0,0 0 0,0-1-1,0 1 1,1 0 0,-1 0 0,0 0 0,0-1 0,1 1 0,-1-1 0,0 1 0,1-1 0,-1 1 0,0-1 0,1 0 0,-1 0 0,1 0 0,-1 0 0,0 0 0,1 0 0,-1 0 0,1 0 0,-1 0 0,0-1-1,1 1 1,-1 0 0,0-1 0,1 1 0,-1-1 0,0 0 0,0 1 0,1-1 0,-1 0 0,0 0 0,1-1 0,12-11 36,0 0 0,-1 0 1,-1-2-1,-1 0 0,19-29 0,-17 24-47,-13 19-12,0 1 0,0 0 0,1 0 0,-1 0 0,0-1-1,0 1 1,0 0 0,0 0 0,0 0 0,1 0 0,-1 0 0,0-1 0,0 1 0,0 0 0,1 0 0,-1 0 0,0 0 0,0 0 0,0 0 0,1 0 0,-1 0 0,0 0 0,0 0 0,0 0 0,1 0 0,-1 0 0,0 0 0,0 0 0,1 0 0,-1 0 0,0 0 0,0 0 0,0 0 0,1 0 0,-1 0 0,0 0 0,8 9 353,8 21 461,-11-18-620,0-3-96,1 1 1,0 0-1,0-1 1,1 0 0,8 8-1,-11-14-149,-1 1-1,1-1 1,0 0 0,0 0-1,1-1 1,-1 1-1,1-1 1,-1 0 0,1 0-1,-1 0 1,1-1-1,0 1 1,7 0 0,28-2-7799,-25 0 5238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2:07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0 4800,'-3'2'460,"-2"0"755,7-1 6,-1 16 4693,-2-7-5039,0-1 0,0 0 0,-1 1-1,0-1 1,-1 0 0,0 0 0,-6 12-1,0-3-428,0 0 0,-17 23 0,11-25-1228,14-15 603,1-1 0,-1 1 1,1-1-1,-1 0 1,1 1-1,-1-1 1,1 0-1,-1 1 1,1-1-1,-1 0 1,1 0-1,-1 1 1,0-1-1,1 0 1,-1 0-1,0 0 1,1 0-1,-1 0 1,1 0-1,-1 0 1,0 0-1,1 0 0,-1 0 1,1 0-1,-1 0 1,0-1-1,0 1 1,1-1-199,-1 1-1,1-1 1,0 0 0,0 1 0,-1-1 0,1 0-1,0 0 1,0 1 0,0-1 0,0 0 0,0 1-1,0-1 1,0 0 0,0 1 0,0-1 0,0 0-1,0 0 1,1 1 0,-1-1 0,0 0 0,1-1-1,7-9-3136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2:07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87 8128,'-27'-2'2618,"27"2"-2578,0-1 0,-1 1 0,1 0 0,0 0-1,0 0 1,-1 0 0,1 0 0,0 0-1,-1 0 1,1 0 0,0 0 0,0 0 0,-1 0-1,1 0 1,0 0 0,-1 0 0,1 1 0,0-1-1,0 0 1,-1 0 0,1 0 0,0 0 0,0 0-1,-1 1 1,1-1 0,-6 5 915,1 1-1,0-1 1,0 1-1,0 0 1,-6 12 0,6-8-407,1-1-1,0 1 1,0 0 0,1 1 0,0-1 0,-2 18-1,4-26-482,1 1 0,0-1 0,0 0 0,0 0 0,0 0 0,1 0 0,-1 0 0,0 1 0,1-1 0,0 0 0,-1 0 0,1 0 0,0 0 0,0 0 0,0-1 0,0 1 0,0 0 0,1 0 0,-1-1 0,0 1 0,1-1 0,-1 1 0,1-1 0,0 1 0,0-1 0,-1 0 0,1 0 0,0 0 0,0 0 0,0 0 0,0 0 0,0-1 0,0 1 0,3 0 0,4 1 127,-1-1-1,0 0 1,0 0 0,1-1-1,-1 0 1,0-1 0,15-2-1,-15 1-91,0 0 0,0 0-1,0-1 1,0-1 0,-1 1-1,1-1 1,-1 0 0,0-1-1,0 0 1,0 0 0,-1-1-1,0 1 1,0-1 0,0-1 0,-1 1-1,8-13 1,-9 13-78,-1 1-1,0-1 1,0-1 0,0 1-1,-1 0 1,0-1-1,0 1 1,-1-1 0,1 0-1,-2 1 1,1-1 0,-1 0-1,0 0 1,0 1 0,-1-1-1,1 0 1,-2 0 0,1 1-1,-1-1 1,-4-10 0,5 14-56,-1 0 1,1 0 0,-1 1-1,1-1 1,-1 0 0,0 1-1,0-1 1,0 1 0,-1 0 0,1 0-1,0 0 1,-1 0 0,0 0-1,-3-2 1,4 3 8,0 0 0,-1 1 0,1-1 0,0 0 0,-1 1 0,1 0 0,-1 0 0,1-1 0,0 1 0,-1 0 0,1 1 0,-1-1 0,1 0 0,-1 1 0,1 0 0,0-1 0,-4 3 0,-2 0-132,0 1 1,1 1-1,0-1 0,0 1 0,0 1 0,1-1 1,-8 9-1,-1 3-1987,-19 26 1,28-34 355,0 1 1,1-1-1,0 1 0,-4 11 1,2 3-2213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1:41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25 231 4064,'0'2'7500,"1"11"-5118,0-9-2202,1-1 0,0 0 0,0 0 0,1 0 0,-1 0 1,0 0-1,1 0 0,0-1 0,0 1 0,0-1 0,0 0 0,0 0 0,0 0 0,0 0 0,1 0 0,-1-1 0,1 0 0,-1 1 0,1-1 0,0-1 0,-1 1 0,5 0 0,-3 0-65,-1-1-1,1 0 1,-1 0-1,1 0 0,-1-1 1,1 1-1,-1-1 0,1 0 1,-1 0-1,0-1 1,1 1-1,-1-1 0,0 0 1,0 0-1,0-1 1,0 1-1,-1-1 0,5-3 1,-2-1-5,0-1-1,0 1 1,-1-1 0,0 0 0,0 0 0,-1 0 0,-1-1-1,1 0 1,-1 1 0,0-1 0,1-13 0,-2 14-76,-1 0 1,0 0-1,-1-1 0,1 1 1,-2-1-1,1 1 1,-1 0-1,0-1 0,-1 1 1,0 0-1,-1 0 1,-6-15-1,8 21-44,0-1 0,0 1 0,0 0 0,0 0 0,-1 0 0,1 0 0,-1 0 0,0 0 0,1 1 0,-1-1 0,0 0 0,0 1 0,0-1 0,0 1 0,0 0 0,-1 0 0,1 0 0,0 0 0,-1 0 0,1 0 0,0 1 0,-1-1 0,1 1 0,-1-1 0,1 1 0,-1 0 0,1 0 0,-1 0 0,-4 1 0,3 1 19,-1-1 1,0 1 0,1 0-1,-1 0 1,1 0 0,0 1-1,-1-1 1,1 1-1,0 0 1,1 0 0,-1 1-1,1-1 1,-6 7 0,9-9-7,-10 10 42,1 1 0,0 1-1,1-1 1,0 1 0,-6 16 0,8-14 32,-1 3 28,1 0 0,0 0-1,-3 22 1,8-34-63,0 1-1,1-1 0,0 0 0,0 0 0,0 0 0,1 1 0,0-1 0,0 0 0,1 0 0,0 0 0,0 0 0,0-1 1,6 11-1,-4-10 50,0 0 1,0 0-1,0-1 1,1 1-1,0-1 1,0-1-1,1 1 1,-1-1-1,1 0 1,0 0 0,0 0-1,0-1 1,0 0-1,1 0 1,0 0-1,-1-1 1,1 0-1,0-1 1,11 2-1,8-1-55,1-1 0,-1-1 0,49-7 0,-39 4-416,-31 2-443,0 0 0,1 0 1,-1-1-1,0 1 0,0-1 0,0 0 0,0 0 0,5-4 0,-6 4-144,19-9-2019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1:42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 2976,'-7'-1'1046,"0"1"0,-1 0 1,1 1-1,0-1 0,0 2 1,0-1-1,0 1 0,0 0 0,0 0 1,-7 4-1,-17 11 4852,31-17-5866,1 1-1,-1-1 1,0 0 0,0 1-1,0-1 1,0 0-1,0 0 1,0 1-1,1-1 1,-1 0-1,0 1 1,0-1-1,0 0 1,1 0 0,-1 1-1,0-1 1,0 0-1,1 0 1,-1 0-1,0 1 1,0-1-1,1 0 1,-1 0-1,0 0 1,1 0 0,-1 0-1,0 0 1,1 0-1,-1 0 1,0 0-1,1 1 1,-1-1-1,1-1 1,13 6 149,35 3 344,1-3 0,96-1 1,-113-4-513,-27-1-61,0 1 1,-1 0-1,1-1 0,0 0 1,5-2-1,-9 2-497,0 0 1,0 0-1,0 1 0,0-1 1,0-1-1,0 1 0,0 0 1,-1 0-1,1-1 0,1-1 1,2-2-1813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1:43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5 3136,'-4'-2'7798,"4"-1"-4866,-2 4-1422,-15 1 649,10 1-1923,1 1-1,0 0 0,1 0 0,-1 1 0,1-1 1,-1 1-1,2 1 0,-9 9 0,3-2 46,1 1 0,-13 27 0,17-30-181,1-1 0,0 1 0,1 1-1,0-1 1,0 0 0,1 1 0,-1 23-1,3-29-37,1 1-1,-1 0 1,1-1-1,0 1 1,1 0-1,-1-1 1,1 0-1,1 1 1,-1-1-1,1 0 0,0 0 1,0 0-1,1-1 1,0 1-1,7 7 1,-8-9 17,1 0 1,0-1-1,0 1 1,1-1-1,-1 0 1,1 0-1,0-1 1,-1 1-1,1-1 1,0 0-1,7 2 1,-9-4-265,0 1-1,0-1 1,0 1 0,0-1 0,0 0 0,0 0-1,0-1 1,0 1 0,0 0 0,0-1 0,0 0 0,0 0-1,0 0 1,-1 0 0,1 0 0,0 0 0,0-1-1,-1 1 1,1-1 0,-1 0 0,3-2 0,4-8-2775,1 3 971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1:44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8 8128,'-9'-8'3680,"4"8"-3168,2 0 1600,6 0-544,-6 0-2016,6 5-2656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7:01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400 583 3392,'1'1'341,"1"-1"0,0 1 1,-1 0-1,1-1 0,0 0 0,0 1 0,0-1 1,-1 0-1,1 0 0,0 0 0,0 0 0,0 0 1,-1-1-1,1 1 0,0 0 0,0-1 1,2 0-1,2-1 3613,-30-18 435,15 15-3983,-1 1 1,0 0 0,0 1-1,-1 0 1,1 0 0,-1 1-1,-17-1 1,13 2-183,0 0 1,0 1-1,0 1 0,0 0 1,1 1-1,-1 0 0,0 1 0,1 1 1,0 1-1,0 0 0,0 0 1,1 1-1,-1 1 0,1 1 1,1 0-1,-18 13 0,25-16-110,0 0-1,0 0 1,0 1 0,1-1-1,0 1 1,0 0 0,0 0-1,1 0 1,0 1-1,0-1 1,-4 13 0,5-9 11,0-1 0,1 1 0,0 0 0,0 0 0,1 0 0,0 0 0,3 19 0,0-16-44,0-1 1,0 1-1,1 0 0,1-1 0,0 0 0,1 0 0,0-1 0,1 1 0,0-1 0,0 0 1,1-1-1,19 18 0,-20-22-51,0 0 1,0-1-1,1 0 1,-1-1-1,1 0 0,0 0 1,1-1-1,-1 0 1,1 0-1,13 2 1,-9-3 5,0 0 0,-1-2 0,1 0 0,-1 0 0,1-1-1,21-4 1,-23 2-27,-1 0 0,1 0 0,-1-1 0,-1-1 0,1 0 0,0 0 0,-1 0 0,0-2-1,9-7 1,8-9 0,34-40-1,-23 23 4,88-97 153,-114 119-117,-13 22-9,-3 8 36,0 0-1,1 0 0,-4 21 0,2 3-78,0 52 0,6-67 19,1 0 1,0 0-1,10 41 0,-9-54 14,1 0 0,0 0 0,0 0 0,1-1 0,0 1-1,0-1 1,1 0 0,0-1 0,0 1 0,1-1-1,0 0 1,10 9 0,-13-12-14,1-1 1,0 1-1,0 0 0,0-1 0,0 0 1,1 0-1,-1 0 0,0-1 1,1 1-1,0-1 0,-1 0 0,1 0 1,0-1-1,-1 1 0,1-1 1,0 0-1,0 0 0,-1-1 0,1 0 1,0 1-1,-1-1 0,1-1 0,7-2 1,-5 0-42,0 0 0,0-1 0,0 1 0,-1-1 0,1 0 0,-1-1 0,-1 0 1,1 0-1,-1 0 0,0 0 0,0-1 0,-1 0 0,0 0 0,0 0 0,-1-1 0,1 1 1,-2-1-1,3-8 0,-1-1-47,0 1 1,-2-1-1,0 1 1,0-1-1,-2 0 1,0 0-1,-4-28 1,2 36 28,1 0-1,-2-1 1,1 1 0,-1 0 0,0 0-1,-1 1 1,0-1 0,-10-15 0,11 20 21,0 0 0,-1 0 1,0 0-1,1 1 0,-1-1 1,0 1-1,-1 0 0,1 0 0,-1 0 1,1 1-1,-1 0 0,0 0 1,0 0-1,0 0 0,0 1 1,-8-2-1,6 2 35,-1 0-1,1 1 1,0 0 0,-1 0 0,1 1-1,0 0 1,0 0 0,-8 3 0,12-3 24,0 0 1,1 0 0,-1 0-1,0 0 1,1 0 0,-1 0-1,0 1 1,1 0-1,0-1 1,-1 1 0,1 0-1,0 0 1,0 0 0,0 0-1,0 1 1,1-1 0,-1 0-1,0 1 1,1-1-1,0 1 1,-2 4 0,3-6-22,-1 0 1,1 0 0,0 0-1,0 0 1,0-1 0,0 1-1,0 0 1,0 0-1,0 0 1,1 0 0,-1 0-1,0-1 1,0 1 0,1 0-1,-1 0 1,0 0-1,1-1 1,-1 1 0,1 0-1,-1-1 1,1 1 0,-1 0-1,1-1 1,-1 1-1,1 0 1,0-1 0,-1 1-1,1-1 1,0 0 0,0 1-1,0 0 1,2 0 7,0 0-1,-1 0 1,1 0-1,0 0 1,0-1 0,0 1-1,0-1 1,4 0 0,21-2 33,-1-1 1,1-2 0,51-15-1,-14 2 6,-26 9 11,12-3 325,88-11 0,-136 23-350,1 0-1,0 0 1,-1 0-1,1 0 1,-1 0 0,1 1-1,0 0 1,4 1-1,-6-1-23,0 0-1,-1 0 1,1 0-1,-1 0 1,1 0-1,-1 0 1,1 1-1,-1-1 1,0 0-1,0 1 1,0-1-1,0 1 1,0-1-1,0 1 1,0 0-1,0-1 1,-1 1-1,2 3 1,-1 2 26,1 0 0,-1 0 1,0 0-1,-1 1 1,0-1-1,0 0 0,-2 11 1,1 4-1,-11 65-30,7-57 35,3-17-28,2-13-31,0 0 0,0 0 0,0 0 0,1 0 0,-1 0 0,0 0 0,0 0 0,0 0 0,0 0 0,0 0 0,0 0 0,0 0 0,0 0 0,0 0 0,0 0 0,0 0 0,0 0 0,0 0 0,0 0 0,0 0 0,0 0 0,0 0 0,0 0 0,0 0 0,0 0 0,0 0 0,0 0 0,0 0 0,0 0 0,0 0 0,6-20-399,-2 7 268,1-3 18,1 0-1,1 1 1,0 0-1,0 0 1,14-18-1,-15 24 120,0 1-1,1 1 1,0-1 0,0 1-1,1 0 1,0 1-1,0 0 1,0 0-1,1 0 1,12-5-1,-16 9 15,-1 0-1,1 1 1,-1-1 0,1 1-1,0 0 1,0 0-1,0 1 1,0 0 0,0-1-1,-1 2 1,1-1 0,0 0-1,0 1 1,0 0-1,0 0 1,-1 0 0,1 1-1,0 0 1,-1 0 0,1 0-1,-1 0 1,8 6-1,3 4 26,-1 1 0,-1 0 0,0 0 0,19 27 0,-1-2 88,-22-27-96,0-1 0,0-1 0,1 0 0,0 0 0,19 11 0,-26-18-22,1 0 0,-1-1 1,1 1-1,0-1 0,0 0 1,0 0-1,-1 0 0,1 0 1,0-1-1,0 0 0,0 1 1,0-2-1,0 1 0,0 0 1,0-1-1,0 0 0,0 0 1,0 0-1,0 0 0,-1 0 1,1-1-1,-1 0 0,5-2 1,0-1 1,0-1 0,-1 0 0,1 0 0,11-14 0,25-34 56,-20 24-65,87-125-196,-82 107 170,-3 0 0,-2-2 1,-2 0-1,-2-2 0,-3 0 0,-2-1 0,-2-1 0,10-92 0,-22 139 61,-1 0 0,1 0 0,-1 0 0,0-1 1,-2-11-1,2 18-33,0 0 1,-1 1-1,1-1 0,0 0 1,0 1-1,0-1 1,-1 0-1,1 1 0,0-1 1,-1 1-1,1-1 1,0 0-1,-1 1 0,1-1 1,-1 1-1,1-1 1,-1 1-1,1-1 1,-1 1-1,1 0 0,-1-1 1,0 0-1,0 1-4,0 1 1,1-1-1,-1 0 0,0 0 0,1 0 1,-1 1-1,0-1 0,1 0 0,-1 1 1,1-1-1,-1 0 0,0 1 0,1-1 1,-1 1-1,1-1 0,0 1 0,-1-1 1,1 1-1,-1-1 0,1 1 0,0-1 0,-1 1 1,1 0-1,0-1 0,-1 1 0,1 1 1,-4 6-4,1 1 1,0-1 0,1 1 0,0 0 0,-2 12-1,-1 51-54,4-52 32,-2 58 54,16 146 1,38 75-138,-45-273-148,5 24-1719,-5-17-2989,-5-29 3897,0 7-564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1:45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4 3552,'3'-3'10490,"-3"4"-10355,0 0-1,1 0 0,-1 0 1,0 0-1,0 0 0,0 0 1,0 0-1,0 0 1,0 0-1,0 0 0,-1 1 1,1 1 82,0 37 998,-2 0 1,-2-1 0,-16 74 0,-5 40-320,22-127-762,0 12 207,3-28-287,0 0-1,-1 0 0,0 0 0,-1 0 1,0 0-1,-1 0 0,-3 9 1,-5 9 72,10-27-108,1 1-1,-1-1 1,1 1-1,-1-1 1,1 1-1,0-1 1,-1 1-1,1-1 1,0 1-1,0-1 1,0 1-1,0-1 1,1 1-1,-1 2 1,1-3 499,8-2 113,-4-2-536,0 1 0,0 0 0,0 1 0,9-3 0,6-1 12,-9 2-63,35-12 24,0 1 0,89-12 1,-72 14 103,-57 11-218,0 0 1,0-1 0,0 0-1,8-3 1,-2 0 246,-11 4-380,0 1 1,0-1 0,0 0-1,0 1 1,0-1 0,-1 0-1,1 0 1,0 1 0,-1-1-1,1 0 1,0 0 0,-1 0-1,1 0 1,-1 0 0,0 0 0,1 0-1,-1 0 1,0 0 0,1 0-1,-1 0 1,0 0 0,0 0-1,0 0 1,0-1 0,0 0-1,0-3-1635,0 0 0,-1-1 0,0 1 0,-1-5-1,1 2-514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1:45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30 3232,'-1'-1'205,"-1"1"0,0 0 1,0 0-1,1 0 0,-1 0 1,0 0-1,0 0 0,1 0 1,-1 1-1,-2 0 0,-10 1 7755,34 0-2656,-5 0-3884,27-1 0,-11-3-995,0-1 1,0-2-1,42-12 0,-61 14-824,7-4-6002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1:46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16 6656,'-12'-16'3664,"16"17"-2123,5 2 89,-9-3-1671,16 4 1808,0 0 0,24 3 0,-14-3-849,18 2 652,65 1 0,-6-7-2792,-44-1-2264,-42 2-130,1 2 1163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1:47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8 5312,'0'0'1701,"-7"-7"1488,8 8-2777,-1-1 0,1 1 0,-1 0 0,0-1 0,1 1 0,-1 0 0,0 0 0,1-1 0,-1 1 0,0 0 0,0 0 0,0 0 0,0-1 0,1 1 0,-2 1 0,-1 17 2138,-10 16-988,9-28-2013,0 0 986,0 0 1,-1 0-1,-3 7 0,-6-2-1987,12-11 866,0-1 1,0 1-1,0 0 0,0-1 1,-1 1-1,1-1 1,0 0-1,0 1 1,0-1-1,-1 0 0,-1 0 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1:48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8800,'0'0'2842,"-5"8"-911,3-5-1383,1 0-1,-1-1 1,1 1 0,0 0-1,0 0 1,0 0 0,0 5-1,-4 10 389,1-6-352,0 0 0,0 1 0,1-1 0,-2 19 0,5-23-403,0 1 0,0-1 0,1 0 0,0 0 0,0 1 0,1-1 0,5 15 0,-7-20-176,1-1 0,0 0 0,1 0 0,-1 1 1,0-1-1,1 0 0,-1 0 0,1 0 0,0 0 0,-1-1 0,1 1 0,0 0 0,0-1 1,0 1-1,0-1 0,1 0 0,2 2 0,-2-2-460,-1 0 0,1-1 0,-1 1 0,1-1 1,-1 1-1,1-1 0,-1 0 0,1 0 0,-1 0 0,4-1 0,7 1-1507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1:48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34 9152,'-34'-13'4128,"10"6"-3584,16 2 1312,3 5-1120,-3-8-545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1:50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14 3072,'13'-14'10271,"-13"14"-10148,-1 11 2837,-7 23-2093,-2-1 0,-1 0 0,-1 0 0,-2-1 0,-1-1 0,-23 35 0,16-35-513,-3 3 147,2 1 0,-27 57-1,47-86-463,-2 6 34,0 0 0,0 0-1,-4 22 1,8-31-22,0 0 0,1 0 0,0 0 0,-1 1 0,1-1 0,1 0 0,-1 0 0,0 0 0,1 0 0,-1 0 0,1 0 0,0 0 0,0 0 0,0 0 0,1 0 0,-1-1 0,1 1 0,-1 0 0,1-1 0,0 1 0,3 3 0,-1-4 3,-1 1 1,1-1 0,-1 0 0,1 0 0,0 0-1,0-1 1,0 1 0,0-1 0,0 0 0,7 1-1,44 3 251,-52-5-296,34 1 69,61-6 0,-80 3-347,0-1-1,0-1 0,0 0 1,-1-1-1,23-11 1,-30 12-1426,6-4-2182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1:50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40 7712,'-10'-5'3520,"10"2"-3072,5-2 2496,0 10-1696,3-5 1215,10 0-1471,14-5 1024,4 5-1152,13-4 256,0 1-640,9-2-384,-3 5-64,-2-3-32,-8-2 0,-3-2-800,-11 7 448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1:51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798 27 1664,'0'-1'212,"1"-1"0,-1 1 0,1-1 0,0 1-1,0-1 1,0 1 0,0-1 0,0 1 0,0 0 0,0 0 0,0 0 0,0-1 0,1 1-1,-1 0 1,0 0 0,1 1 0,-1-1 0,1 0 0,-1 0 0,1 1 0,-1-1 0,1 1-1,-1-1 1,1 1 0,1 0 0,-2 0-92,-1-1 1,0 1-1,1 0 1,-1 0-1,0 0 0,1 0 1,-1 0-1,0 0 1,0 0-1,1 1 0,-1-1 1,0 0-1,1 0 0,-1 0 1,0 0-1,0 0 1,1 0-1,-1 1 0,0-1 1,0 0-1,1 0 1,-1 0-1,0 1 0,0-1 1,1 0-1,-1 0 0,0 0 1,0 1-1,0-1 1,0 0-1,1 1 0,-1-1 1,0 0-1,0 0 1,0 1-1,0-1 0,0 0 1,0 1-1,0-1 0,0 0 1,0 1-1,0-1 1,0 0-1,0 0 0,0 1 1,0-1-1,0 0 1,0 1-1,0-1 0,0 0 1,-1 0-1,1 1 0,0-1 1,0 0-1,0 1 1,0-1-1,-1 0 0,-13 20 2063,14-19-2164,-10 10 589,-1 0 0,-15 12 0,-74 55 1232,-91 92-273,147-130-1241,34-30-276,-198 183 1095,80-78-928,60-56-770,64-55 251,0-1 1,0 1 0,1 0-1,-5 6 1,8-10 122,-1 1 0,1-1 0,0 1 0,-1-1 1,1 1-1,0-1 0,-1 1 0,1 0 0,0-1 0,0 1 0,0-1 0,0 1 0,-1-1 0,1 1 0,0 0 0,0-1 0,0 1 0,0-1 0,0 1 1,0 0-1,1-1 0,-1 1 0,0-1 0,0 1 0,0-1 0,1 1 0,-1 0 0,0-1 0,0 1 0,1-1 0,-1 1 0,0-1 0,1 1 1,-1-1-1,1 0 0,-1 1 0,1-1 0,-1 1 0,1-1 0,-1 0 0,1 1 0,-1-1 0,1 0 0,-1 0 0,1 0 0,-1 1 0,1-1 1,0 0-1,0 0 0,16 4-3053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1:52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37 5984,'-4'-20'1920,"3"19"-1679,1 0 1,0 0 0,0 0-1,1 0 1,-1 0-1,0 1 1,0-1 0,0 0-1,1 0 1,-1 0-1,0 0 1,1 0 0,-1 0-1,1 0 1,-1 1-1,2-2 1,-2 2-156,0 0-1,0 0 1,0 0-1,0 0 1,0 1-1,0-1 1,0 0 0,0 0-1,0 0 1,0 0-1,0 1 1,0-1-1,0 0 1,0 0 0,0 0-1,1 0 1,-1 0-1,0 1 1,0-1-1,0 0 1,0 0-1,0 0 1,0 0 0,0 0-1,1 0 1,-1 0-1,0 0 1,0 1-1,0-1 1,0 0 0,0 0-1,1 0 1,-1 0-1,0 0 1,0 0-1,0 0 1,0 0 0,1 0-1,-1 0 1,0 0-1,0 0 1,0 0-1,0 0 1,1 0 0,-1 0-1,0 0 1,0 0-1,0 0 1,0-1-1,0 1 1,1 0 0,-1 0-1,0 0 1,0 0-1,0 0 1,0 0-1,0 0 1,0 0 0,1-1-1,-1 1 1,0 0-1,0 0 1,0 0-1,-1 23 729,-2 0 0,-5 26 0,2-18-221,-97 475 3508,102-504-4069,1 1-1,-1-1 1,1 0-1,0 0 1,0 1-1,0-1 0,0 0 1,0 1-1,1 1 1,-1-3-22,0 0 1,1-1-1,-1 1 0,0-1 1,0 1-1,0-1 1,1 0-1,-1 1 1,0-1-1,1 1 0,-1-1 1,1 1-1,-1-1 1,0 0-1,1 1 1,-1-1-1,1 0 0,-1 0 1,1 1-1,-1-1 1,1 0-1,-1 0 1,1 0-1,-1 1 0,1-1 1,-1 0-1,1 0 1,-1 0-1,1 0 1,-1 0-1,1 0 0,0 0 1,-1 0-1,1 0 1,-1 0-1,1-1 1,-1 1-1,1 0 0,-1 0 1,1 0-1,-1-1 1,1 1-1,0-1 1,15-7-346,-1-1 0,28-20 0,-10 5-84,40-19-21,-63 38 434,1 1 0,0 0 0,-1 0 1,1 1-1,16-2 0,-26 5 34,1 0 1,-1-1-1,1 1 1,-1 0 0,1 0-1,-1 0 1,1 0-1,-1 1 1,1-1-1,-1 0 1,0 1-1,1-1 1,-1 0-1,1 1 1,-1 0-1,0-1 1,1 1-1,-1 0 1,0 0-1,0 0 1,0 0-1,2 1 1,-2 0 20,0 0-1,0 0 1,0 0 0,0 0 0,0 0 0,0 0-1,0 0 1,-1 1 0,1-1 0,-1 0 0,1 0 0,-1 5-1,0 5 32,-1 0 0,-1-1 0,0 1 1,-4 15-1,-13 79-829,10-49-4625,8-41 901,4-15 1664,5-5-762,4-5 382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7:02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51 7232,'-35'-20'9130,"35"20"-9014,8-6 2673,11-3 215,-7 7-2307,0 0-1,0 0 0,1 1 0,21 1 0,-18 0-582,118-4-221,-66 1-1583,-1 2-3292,-50 1 1893,0 1-1,29 6 0,-4 4-584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1:52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604 9 8480,'-22'-7'2730,"21"7"-2667,1-1 0,-1 1 0,0 0 1,1 0-1,-1 0 0,1 0 0,-1 0 0,0 0 0,1 0 0,-1 0 0,1 0 0,-1 0 0,0 0 0,1 0 0,-1 0 0,0 1 0,-132 33 7004,48-9-4561,-116 51 1,140-51-2327,24-11-2643,0 2-6278,21-8 4747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2:54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158 283 2240,'3'-19'1331,"-2"6"4223,-1 16-5255,-1-1 1,1 1-1,0-1 1,-1 1-1,0-1 1,-1 4-1,-30 66 1012,-48 90 567,45-90-1483,33-69-368,1 1 0,0-1 1,-1 1-1,1 0 0,0-1 0,1 1 1,-1 0-1,1 6 0,0-9 795,9-9-87,-1 3-680,-1-1 0,0-1 0,0 1 0,0-1-1,-1-1 1,0 1 0,-1-1 0,6-9-1,2-6-132,17-44-1,42-133-52,-23 64 204,-6 27-686,-43 109 610,0 0 1,0 0 0,0-1 0,0 1-1,0 0 1,0 0 0,0 0 0,0-1-1,0 1 1,0 0 0,1 0 0,-1 0 0,0 0-1,0-1 1,0 1 0,0 0 0,0 0-1,1 0 1,-1 0 0,0 0 0,0 0-1,0-1 1,1 1 0,-1 0 0,0 0 0,0 0-1,0 0 1,1 0 0,-1 0 0,0 0-1,0 0 1,0 0 0,1 0 0,-1 0 0,0 0-1,0 0 1,1 0 0,-1 0 0,0 0-1,0 0 1,0 0 0,1 1 0,-1-1-1,0 0 1,0 0 0,0 0 0,0 0 0,1 0-1,-1 0 1,0 1 0,0-1 0,0 0-1,0 0 1,0 0 0,1 0 0,-1 1-1,0-1 1,0 0 0,0 0 0,0 0 0,0 1-1,0-1 1,0 0 0,8 16 118,1 31 158,-1 1 1,1 86-1,-4-54-175,-4 36 391,-1-62-6377,0-53 5598,0-1 1,0 1-1,0 0 0,0 0 0,0 0 0,0 0 0,1 0 0,-1-1 0,0 1 1,1 0-1,-1 0 0,1 0 0,-1-1 0,1 1 0,-1 0 0,1-1 0,0 2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2:55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77 3552,'-13'-8'6240,"21"8"-5376,6-4-128,4-4-480,5 5 32,-1-6-160,1 1-288,-5-4 96,1 1-2240,-3-3 1248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1:26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41 3904,'0'0'36,"0"0"1,-1-1-1,1 1 1,0 0-1,0 0 1,0 0-1,0 0 1,0 0-1,-1 0 1,1 0-1,0 0 1,0 0-1,0 0 1,0 0-1,0 0 1,0 0-1,-1 0 1,1 0-1,0-1 1,0 1-1,0 0 1,0 0-1,0 0 1,0 0-1,0 0 1,0 0-1,0-1 1,0 1-1,-1 0 1,1 0-1,0 0 1,0 0-1,0 0 1,0 0-1,0-1 1,0 1-1,0 0 1,0 0-1,0 0 1,0 0-1,0 0 1,0-1-1,0 1 1,1 0-1,-1 0 1,0 0-1,0 0 1,0 0-1,0-1 1,0 1-1,0 0 0,0 0 1,0 0-1,0 0 1,0 0-1,0 0 1,1 0-1,-1-1 1,0 1-1,0 0 1,0 0-1,0 0 1,0 0-1,0 0 1,1 0-1,0-1 985,-1-11 7118,0 8-5810,0 7-1667,0-2 0,-7 5 31,-3 13-470,4-9-140,0-1 0,1 1 1,1 1-1,-1-1 0,2 1 0,-5 20 0,-1 34 379,2 122-1,7-158-411,2-1 0,6 41 0,-5-56 20,0 0 0,1 0 0,0-1 0,1 1 0,0-1 0,1 0-1,10 15 1,-15-26-36,-1 0 0,1 1-1,1-1 1,-1 0-1,0 0 1,0 1-1,0-1 1,1 0 0,-1 0-1,0 0 1,1 0-1,-1-1 1,1 1-1,-1 0 1,1-1 0,-1 1-1,1-1 1,0 1-1,-1-1 1,1 0 0,0 0-1,-1 1 1,1-1-1,0 0 1,-1-1-1,1 1 1,0 0 0,-1 0-1,1-1 1,-1 1-1,1-1 1,0 1 0,2-3-1,3 0 53,-1-1 0,1-1 1,-1 1-1,0-1 0,11-11 0,3-5-30,-1 0 0,-1-2 0,0 0 0,-2-1 0,21-42 0,15-40-31,41-80 174,-85 171-188,-1 0-1,10-31 1,-16 42-32,0 0-1,-1 0 1,1 0 0,-1 0-1,1 0 1,-1 0 0,0 0-1,-1 0 1,1 0 0,-1 0-1,-1-4 1,2 7 22,0 1 0,0-1-1,0 1 1,-1-1 0,1 1 0,0 0 0,0-1-1,-1 1 1,1-1 0,0 1 0,-1 0 0,1-1-1,0 1 1,-1 0 0,1 0 0,-1-1 0,1 1-1,0 0 1,-1 0 0,1-1 0,-1 1 0,1 0-1,-1 0 1,1 0 0,-1 0 0,1 0-1,-1 0 1,1 0 0,-1 0 0,1 0 0,-1 0-1,1 0 1,-1 0 0,1 0 0,0 0 0,-1 0-1,1 1 1,-1-1 0,1 0 0,-1 0 0,1 0-1,0 1 1,-1-1 0,0 1 0,-18 14-307,19-14 309,-7 6 41,2 0 1,-1 1-1,1-1 0,0 1 0,1 0 0,0 0 1,-5 13-1,2 0-15,1 0 1,-4 24 0,4-4 29,2 0-1,1 47 1,3-71-39,1 0 0,1 1 0,1-1 0,0 0 0,1 0 0,1 0 0,14 31 0,-15-40 42,1 0 0,0 0 1,0-1-1,1 0 0,0 0 0,0-1 0,1 1 1,-1-1-1,1-1 0,1 1 0,-1-1 1,1 0-1,0-1 0,0 0 0,0 0 0,1-1 1,-1 0-1,1 0 0,0-1 0,-1 0 1,1-1-1,0 0 0,13 0 0,-20-1-69,0 0-1,0-1 1,0 1-1,0-1 0,0 1 1,0-1-1,0 0 1,3-1-1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1:29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3 3968,'13'-2'14169,"-12"3"-13594,6 13 2758,2 20-4735,-7-28 2593,1 10-970,-1 1-1,0-1 1,-1 1-1,-1-1 1,0 1 0,-1 0-1,-1-1 1,-1 0-1,0 1 1,-8 20 0,9-30-216,0-1 1,-1 1-1,0-1 1,0 0-1,-1 0 1,0 0-1,0-1 1,0 1-1,-1-1 1,0 0-1,1 0 1,-2 0-1,1-1 1,-1 1-1,1-2 1,-1 1-1,0 0 1,-1-1 0,1 0-1,0-1 1,-1 1-1,0-1 1,1-1-1,-1 1 1,0-1-1,0 0 1,-10-1-1,-55 0-5615,62 0 4084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1:29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 4736,'1'-5'4085,"-1"5"-3971,0 0-1,1 0 1,-1 0-1,0 0 1,0 0-1,0 0 1,0 0-1,0 0 0,1 0 1,-1 0-1,0 0 1,0 0-1,0 0 1,0 0-1,1 0 1,9-6 4417,-13 16 4100,-5 25-8329,4-13 178,2-16-416,1 1 0,0-1 0,0 1 1,1-1-1,0 0 0,1 12 1,0-16-37,-1 0 0,0-1 1,1 1-1,-1-1 0,1 1 1,-1-1-1,1 0 0,0 1 1,0-1-1,-1 1 0,1-1 1,0 0-1,0 0 0,0 0 1,1 1-1,-1-1 0,0 0 1,0 0-1,0-1 0,1 1 1,-1 0-1,1 0 0,-1-1 1,0 1-1,1-1 0,-1 1 1,1-1-1,0 1 0,-1-1 1,1 0-1,-1 0 0,1 0 1,2 0-1,3 0-346,17-1-4139,-24 1 3894,1 0 1,0-1-1,0 1 1,-1 0-1,1 0 0,0-1 1,-1 1-1,6-4-3937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1:30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32 115 5632,'-18'-15'9690,"17"16"-9223,1 0 0,-1 1 0,0-1-1,0 0 1,1 0 0,-1 0 0,0 1 0,1-1 0,0 0-1,-1 1 1,1 1 0,-6 11 1414,19-74 753,4-7-2719,-16 63 489,-1 7-45,-3 14 104,2-10-695,0 0 0,-1 0 0,-4 12 1,5-18 161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2:58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146 106 2496,'6'-11'1081,"-5"8"585,-3 9 3389,-72 165-2521,51-109-1730,-27 113 0,49-171-748,-1 0 427,1-6-184,1-15-79,3-27-54,1 14-61,2 1 0,0 1 1,13-33-1,-1 2-68,6-8-109,0 3-261,-15 26 243,-4 20 12,10-29 1,-15 46 63,0 1 0,0-1 0,0 1 0,0 0 0,0-1 0,1 1 0,-1-1 0,0 1 0,0-1 0,0 1 0,1-1 0,-1 1 0,0 0 0,1-1 0,-1 1 0,0 0 0,1-1 0,-1 1 0,0 0 0,1-1 0,-1 1 0,1 0 0,-1 0 0,0-1 0,2 1 0,6 10-272,-6-7 322,14 25 56,-2 1 0,-1 0 1,14 44-1,-7-16 265,-13-37-470,0 1 0,-1 0 0,-1 0 0,-1 0 1,-1 0-1,0 35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2:59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44 6656,'-8'-9'3008,"8"14"-2624,5-5 864,-2 0-768,2-5 512,5 2-576,4-5-160,7 8-160,6-8 0,1 4-64,4-4-1152,-1 5 608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2:44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465 118 2400,'0'-2'224,"0"1"-61,0 0 1,0 0-1,0 0 1,0 0-1,0-1 1,0 1-1,0 0 1,0 0-1,1 0 0,-1 0 1,0 0-1,1 0 1,-1 0-1,1 0 1,-1 0-1,1-1 1,1-4 2008,-2 6-2088,0 0-1,0-1 1,0 1-1,0 0 1,0-1-1,0 1 1,0 0 0,0-1-1,1 1 1,-1 0-1,0-1 1,0 1-1,0 0 1,0-1-1,1 1 1,-1 0-1,0 0 1,0-1-1,0 1 1,1 0 0,-1-1-1,-8 5 2402,3-2-2364,-1 0 1,1 1 0,0 0 0,-9 5-1,-4 8 209,-1 1 0,2 1 0,-23 29 0,-37 64 679,73-105-948,-141 220 1208,135-211-1175,-46 73 358,47-73-339,1 1 0,1 1-1,-9 29 1,15-42-44,0 1 0,0-1-1,0 0 1,1 1 0,0-1 0,0 1-1,0-1 1,0 0 0,1 1-1,1 5 1,-1-8-25,0 0 0,-1 0 0,1 0 0,0 0 0,0 1 0,1-2 0,-1 1 0,0 0 0,1 0 0,-1 0-1,1-1 1,-1 1 0,1 0 0,0-1 0,0 0 0,0 1 0,0-1 0,0 0 0,0 0 0,0 0 0,3 1 0,1-1 19,0 0 1,0 0-1,0 0 0,0-1 1,0 0-1,0 0 0,0-1 1,1 1-1,-1-2 1,0 1-1,-1 0 0,1-1 1,0 0-1,9-5 0,-3 1 28,0-1-1,-1 0 1,0 0-1,0-1 1,15-15-1,-16 12-55,0 0 0,-1 0 0,-1-1 1,0-1-1,0 1 0,10-27 0,24-82-22,-37 102 16,19-70-88,18-148 1,-41 222-204,-2 12-132,-1 8 199,-1 11 96,-5 35 197,-1 2-11,2 0-1,1 78 1,7-110 43,0 1 0,1-1 1,1 1-1,1-1 0,1 0 0,15 39 1,-18-57-74,0 1 1,0-1-1,0 1 0,0-1 1,0 1-1,1-1 1,0 0-1,0 0 1,0-1-1,0 1 1,0 0-1,0-1 0,1 0 1,-1 0-1,1 0 1,-1 0-1,1-1 1,0 1-1,0-1 1,0 0-1,0 0 0,0 0 1,0-1-1,0 1 1,0-1-1,8 0 1,-4-1-14,1 0 1,-1-1 0,1 0 0,-1 0 0,0 0-1,1-1 1,-1-1 0,-1 1 0,1-1 0,0-1-1,-1 1 1,9-9 0,-3 2 14,-1-1-1,0-1 1,-1 0-1,10-16 1,35-61 149,55-117-153,-91 163-68,-2-1 0,22-84 0,-34 96 8,-5 23-78,1-1-1,5-14 0,-5 19-268,-4 8 120,-4 10 123,-1 21 110,1 0 0,2 0 0,0 39 1,10 104-12,1-100 445,3 0 1,39 141-1,-47-210-829,2 8 812,-8-43-10889,-1 4 7767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7:02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27 236 8224,'-6'3'8795,"7"10"-4727,-1-11-3927,0 90 3540,-2-53-3920,-9 58 0,10-88-653,-4 19-1529,4-8-2687,3-7 2346</inkml:trace>
  <inkml:trace contextRef="#ctx0" brushRef="#br0" timeOffset="1">9 20 5056,'-5'-8'2304,"2"-1"-2016,3 6 128,3 3-288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2:45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5 6976,'-18'0'3168,"28"4"-2752,-7-4 2240,11 3-1536,9 2 960,4-2-1217,14-3 289,-1 0-672,10-3-192,-5 3-192,4-5 128,-4 5-128,0-7-960,-5 2 480,10 5-8031,-5 5 4607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04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7 1824,'-3'-1'223,"3"1"-198,0 0 0,-1 0 0,1 0 0,0 0 0,0 0 0,-1 0 0,1 0 0,0 0 0,-1 0 0,1 0 0,0 0 0,0 0 0,-1 0 0,1-1 0,0 1 0,0 0 0,-1 0 0,1 0 0,0-1 0,0 1 0,0 0 0,-1 0 0,1 0 0,0-1 0,0 1 0,0 0 0,0 0 0,0-1 0,-1 1 0,1 0 0,0-1 0,0 1 1,0 0-1,0-1 0,0 4 1569,0 0 1,-1-1-1,1 1 1,-1 0 0,0-1-1,0 1 1,-1 2-1,-13 23 3251,-28 29-6015,18-26 2445,8-5-1041,1 0 0,-19 41 0,-17 59 331,41-96-440,-9 23 177,3 0 0,-17 85 0,33-133-246,1 1-1,-1-1 0,1 0 0,0 1 1,0-1-1,1 1 0,-1-1 0,1 0 1,4 11-1,-4-13-15,0-1 0,0 1 0,0-1 1,1 1-1,-1-1 0,1 0 0,0 0 1,0 1-1,0-1 0,0 0 0,0 0 1,0-1-1,0 1 0,1 0 0,-1-1 0,0 0 1,1 1-1,0-1 0,-1 0 0,4 1 1,10 1 27,0 1 0,0-2 0,1-1 0,24 0 0,68-8 302,-64 2-318,-37 5-184,-1 0-511,0-1 1,0 1-1,-1-1 0,1-1 0,0 1 0,-1-1 1,1 0-1,-1 0 0,7-4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05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36 109 7392,'-22'-3'2373,"9"-2"122,12 3-1347,5 3-82,-2-1-622,1 0 1,-1 0-1,0 0 0,0 0 0,1 0 0,-1 0 1,0 0-1,0-1 0,4-1 0,2 1 79,164-31 3066,90-5-2543,-200 28-922,82-8 56,-89 16-207,-34 2-2517,-20 15-10655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09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41 2720,'-9'-7'5478,"9"6"-5345,0 1 0,0 0 0,0-1 0,0 1 0,-1 0 0,1-1 0,0 1 0,0 0 0,-1 0 0,1-1 0,0 1 0,0 0 0,-1 0 0,1 0 0,0-1 0,0 1 0,-1 0 0,1 0 0,0 0 0,-1 0 0,1 0 0,0 0 0,-1 0 0,1 0 0,0-1 0,-1 1 0,1 0 0,-1 0 0,1 0 0,0 1 0,-1-1 0,1 0 0,-1 0 0,1 0-88,0 0-1,0 0 1,0 0 0,0 1 0,0-1 0,-1 0 0,1 0 0,0 0 0,0 0 0,0 0-1,0 0 1,0 0 0,-1 0 0,1 0 0,0 1 0,0-1 0,0 0 0,0 0 0,-1 0-1,1 0 1,0 0 0,0 0 0,0 0 0,0 0 0,-1 0 0,1 0 0,0 0 0,0 0 0,0-1-1,0 1 1,-1 0 0,1 0 0,0 0 0,0 0 0,0 0 0,-1 0 0,2 0-12,-1-1 1,0 1 0,0 0 0,0 0-1,1 0 1,-1 0 0,0 0-1,0 0 1,1 0 0,-1 0-1,0 0 1,0 0 0,1 0 0,-1 0-1,0 0 1,0 0 0,1 0-1,-1 0 1,0 0 0,0 0 0,1 0-1,-1 0 1,0 0 0,0 0-1,0 0 1,1 0 0,-1 1 0,0-1-1,0 0 1,0 0 0,1 0-1,-1 0 1,0 1 0,0-1 0,0 0-1,14 5 268,-1-2 0,1 1 0,-1-2 0,1 0 0,0 0 0,24-1 0,11-4-79,-1-2 1,0-2 0,50-13-1,-45 6 98,-51 14 69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09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29 3072,'-4'1'268,"-1"-1"0,1 1 0,0 1-1,-1-1 1,1 1 0,0 0 0,0-1 0,0 2 0,0-1 0,0 0 0,1 1 0,-7 5-1,3 1 1076,0 0 2820,8-9-4069,-1 1-1,1-1 1,-1 0 0,1 1 0,-1-1 0,1 0 0,-1 0 0,1 0-1,-1 0 1,1 1 0,0-1 0,-1 0 0,1 0 0,-1 0-1,1 0 1,0 0 0,-1 0 0,1 0 0,-1-1 0,1 1 0,0 0-1,0 0 1,0-1-32,16 0 586,-1-1 0,0-1 0,1 0 0,20-8-1,76-27 165,-93 33-769,1 0-1,-1 2 0,38-1 1,-42 4-521,25 5 1,-34-2-2440,3 2 800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10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73 5888,'-11'-10'1898,"11"10"-1881,0 0 0,0 0-1,0 0 1,0 0-1,0 0 1,0 0-1,-1-1 1,1 1 0,0 0-1,0 0 1,0 0-1,0 0 1,0 0 0,-1 0-1,1 0 1,0 0-1,0 0 1,0 0-1,0 0 1,0 0 0,-1 0-1,1 0 1,0 0-1,0 0 1,0 0-1,0 0 1,-1 0 0,1 0-1,0 0 1,0 0-1,0 0 1,0 0 0,0 0-1,-1 1 1,1-1-1,0 0 1,0 0-1,0 0 1,0 0 0,0 0-1,0 0 1,0 0-1,0 1 1,-1-1-1,1 0 1,-10 7 396,0 0 0,1 0 0,0 1 0,0 1 0,0-1 1,1 2-1,1-1 0,-1 1 0,2 0 0,-10 17 0,9-10-174,1 0 0,0 1-1,2-1 1,0 1 0,0 0 0,0 19 0,4-23-88,0 0 1,0 0-1,1 0 0,1-1 1,0 1-1,1 0 1,1-1-1,8 22 1,-9-28-21,1 0 0,0 0 0,0 0 1,0 0-1,1-1 0,0 0 0,1 0 1,-1 0-1,1-1 0,0 0 1,13 9-1,-14-11-64,0-1 0,-1 1 0,1-1 0,0 0 0,0-1 0,0 1 0,1-1 0,-1 0 0,0 0 0,0 0 0,1-1 0,-1 0 0,0 0 0,1 0 0,-1-1 0,0 0-1,0 0 1,11-3 0,-5-1 66,0-1-1,0 0 0,0-1 0,0 0 0,-1 0 0,-1-1 0,1 0 0,12-16 0,4-5 218,29-47-1,-37 50-148,17-35-1,-30 50-93,1-1 1,-2 0-1,0-1 1,0 1-1,2-20 1,-5 25-80,-1-1 0,-1 1 1,0 0-1,0-1 1,0 1-1,-1 0 0,0 0 1,0 0-1,-1 0 1,1 0-1,-2 1 0,1-1 1,-1 1-1,0 0 1,0 0-1,-1 0 0,-5-6 1,4 6-75,0 0-1,0 0 1,0 0 0,-1 1 0,0 0 0,0 0 0,0 0-1,-1 1 1,0 1 0,1-1 0,-1 1 0,-1 0 0,1 1 0,-14-3-1,18 5-26,-1 0 0,0 0 0,1 1-1,-1 0 1,1-1 0,-1 2 0,1-1-1,-1 0 1,1 1 0,0 0 0,0 0 0,0 0-1,0 0 1,0 1 0,0 0 0,1-1-1,-1 1 1,-5 6 0,4-3-667,0 0 1,0 0 0,1 1-1,0-1 1,0 1-1,0 0 1,1 0 0,0 0-1,1 1 1,-3 7-1,-1 28-2406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12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28 3328,'-7'-13'1061,"7"12"-926,1 1-1,-1-1 1,0 0 0,1 0-1,-1 0 1,1 1-1,0-1 1,-1 0-1,1 1 1,-1-1 0,1 1-1,0-1 1,0 0-1,-1 1 1,1 0 0,1-1-1,-2 0-24,1 1 0,-1-1 0,1 1-1,-1 0 1,1 0 0,-1-1 0,1 1 0,-1 0-1,1 0 1,0 0 0,-1-1 0,1 1 0,-1 0-1,1 0 1,-1 0 0,1 0 0,0 0 0,-1 0-1,1 0 1,-1 0 0,1 1 0,0-1 0,-1 0-1,1 0 1,17 11 916,-15-9-878,0 1-1,0 0 1,-1 0-1,1-1 1,-1 1-1,0 1 1,0-1-1,4 7 1,-5-4 110,0 1 1,0-1 0,0 1-1,-1-1 1,0 1 0,0 0-1,-1-1 1,0 1 0,0-1-1,0 1 1,-1-1 0,0 0-1,0 1 1,0-1 0,-4 6-1,-5 8 242,0-1-1,-28 35 1,24-35-366,-2-1 0,0 0 0,-1-2 0,0 0 0,-25 16 1,12-12-13,0-2 1,-60 25 0,53-27-54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13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471 92 4320,'5'-14'3867,"-4"13"-3548,0 0 0,-1 0 0,1 0 1,-1 0-1,0 0 0,1-1 1,-1 1-1,0 0 0,1 0 0,-1 0 1,0-2-1,0 2-255,-1 0 1,1 1-1,-1-1 0,1 0 1,0 1-1,-1-1 0,1 1 0,-1-1 1,1 0-1,-1 1 0,1-1 1,-1 1-1,0 0 0,1-1 1,-1 1-1,0-1 0,1 1 1,-1 0-1,0-1 0,0 1 1,1 0-1,-1 0 0,0 0 1,1 0-1,-2 0 0,-8-2 98,1 1 0,0 1 0,0 0 0,-1 0-1,1 1 1,0 0 0,0 1 0,-15 4 0,0-1 45,-20 4 106,-82 19 373,109-23-639,1 1 0,-1 0 0,1 1-1,1 1 1,-19 12 0,29-17-41,1 0-1,-1 1 1,1-1-1,0 1 0,1 0 1,-1 0-1,1 1 1,-1-1-1,1 1 1,0 0-1,1 0 1,-1 0-1,-2 9 1,3-7 19,1-1 1,0 1 0,0 0 0,0-1 0,1 1 0,0 0-1,1-1 1,-1 1 0,1-1 0,3 10 0,-1-4 60,2 0-1,-1-1 1,1 0 0,1 1 0,0-2 0,1 1 0,0-1 0,0 0 0,1 0 0,1-1 0,-1 0 0,11 7-1,-12-10 33,0-1-1,1 0 0,-1-1 0,1 0 1,0 0-1,12 3 0,-15-5-64,0-1 1,0 1-1,0-1 1,1-1-1,-1 1 0,1-1 1,-1 0-1,0 0 1,1 0-1,-1-1 0,9-2 1,-6 0-22,-1 0 0,1 0 1,-1-1-1,1 0 0,-1-1 0,-1 0 1,1 0-1,-1 0 0,11-12 1,2-5 117,23-34 0,-34 46-85,7-13-27,0-1 0,-2 0-1,-1 0 1,-1-1 0,-1-1 0,-1 0 0,-1 0 0,6-40 0,-12 54 2,0 6-22,-1 1 1,0-1-1,0 1 0,-1-1 1,0 1-1,0-1 1,0 0-1,-1 1 1,-1-10-1,0 16-23,0 0 0,1 1 1,-1-1-1,1 1 0,-1 0 0,1-1 0,0 1 1,0 0-1,-2 4 0,-2 5 21,0 1 1,1 0-1,1 0 1,0 0-1,0 0 1,1 1-1,1-1 1,0 1-1,1-1 0,0 1 1,3 20-1,0-14 89,1 0-1,1-1 0,0 1 1,1-1-1,1 0 1,17 30-1,-22-44-46,1 0 1,0-1-1,-1 1 1,1-1-1,1 0 1,-1 0-1,0 0 0,1 0 1,-1 0-1,7 2 1,13 2-3113,-9-4 1166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14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41 3808,'2'-12'2697,"-1"12"-2542,-1-1-1,0 1 1,1-1-1,-1 0 0,0 1 1,0-1-1,0 0 1,0 1-1,1-1 0,-1 1 1,0-1-1,0 0 1,0 1-1,0-1 0,-1 0 1,1 1-1,0-1 1,0 0-1,0 1 0,0-1 1,-1 0-1,1 1 1,0-1-1,-1 1 0,1-1 1,0 1-1,-1-1 1,1 0-1,-1 1 0,1 0 1,-1-1-1,1 1 1,-1-1-1,1 1 0,-1-1 1,0 1-1,-2-2-1,1 1 1,0 1-1,0-1 0,-1 0 0,1 0 0,-1 1 1,1-1-1,0 1 0,-1 0 0,1 0 0,-1 0 1,1 0-1,-3 1 0,-34 7 598,29-4-610,0 0-1,0 0 0,0 1 1,-15 10-1,-34 30 207,51-38-302,-3 1 62,0 2 0,-16 18 1,24-26-79,1 1 0,0 0 1,0-1-1,1 1 0,-1 0 1,0 0-1,1-1 1,0 1-1,-1 1 0,1-1 1,0 0-1,1 0 0,-1 0 1,1 0-1,-1 1 0,1-1 1,0 0-1,0 4 0,1-6 22,-1 1 0,0-1-1,1 0 1,-1 1 0,1-1 0,-1 0-1,1 0 1,0 1 0,0-1-1,-1 0 1,1 0 0,0 0-1,0 0 1,0 0 0,0 0-1,0 0 1,0 0 0,0-1-1,0 1 1,3 1 0,-1-1 20,-1 0 1,1-1-1,0 1 1,-1-1-1,1 1 0,0-1 1,-1 0-1,1 0 1,5-1-1,2 0 122,-1-2-1,1 1 1,-1-1-1,14-6 1,-12 3-126,0 1 0,-1-2 0,0 1 1,0-1-1,10-10 0,0-2-114,18-25 0,-33 38 11,-2 2 17,0 0 0,0 1 1,0-1-1,1 1 0,-1 0 0,1 0 0,5-4 0,-8 7 27,0 0 0,0 0-1,-1 0 1,1 0-1,0 0 1,-1 1 0,1-1-1,0 0 1,0 0-1,-1 0 1,1 1-1,0-1 1,-1 0 0,1 1-1,0-1 1,-1 1-1,1-1 1,-1 1 0,1-1-1,-1 1 1,1-1-1,-1 1 1,1-1 0,-1 1-1,1 0 1,0 0-1,12 22 385,-9-16-327,9 18 134,-9-17-84,0 0 0,0 0-1,1-1 1,0 1 0,0-1 0,10 10-1,-9-10 48,3 0-1292,3-5-5293,-3-2 3751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15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 5312,'0'0'1701,"6"6"848,-3-1-2006,1 0-1,-2 1 1,1 0-1,-1-1 1,1 1-1,-2 0 0,1 0 1,-1 0-1,0 1 1,0-1-1,0 0 1,-1 0-1,0 1 0,0-1 1,-3 11-1,2-8-269,-1 0 0,0 0 0,-1 0 0,0 0-1,0 0 1,-1-1 0,0 1 0,-1-1-1,1 0 1,-8 8 0,10-14-223,0 1 0,0-1 0,-1 0-1,1 0 1,-1 0 0,1 0 0,-5 3 0,6-5-83,0 0 0,0 1 0,0-1 0,0 0 1,1 1-1,-1-1 0,0 0 0,0 0 0,0 0 0,0 0 0,0 0 1,0 0-1,0 0 0,0 0 0,0 0 0,0 0 0,0 0 1,1-1-1,-1 1 0,0 0 0,0-1 0,0 1 0,0 0 0,1-1 1,-1 1-1,0-1 0,0 1 0,1-1 0,-2-1 0,0 0-627,1 0-1,0 0 0,0 0 0,0 0 1,0 0-1,0 0 0,1 0 0,-1-1 1,1 1-1,-1 0 0,1 0 0,0-1 1,0 1-1,0 0 0,0 0 0,0-1 1,0 1-1,2-4 0,6-7-3472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1:25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19 3232,'-1'-10'1019,"2"1"5263,0 11-6124,0 0 0,-1-1 0,0 1 0,1 0 0,-1-1 0,0 1-1,0 0 1,0-1 0,0 1 0,0 0 0,0 0 0,-1 2 0,-6 27 997,3-12-523,2-9-457,-4 25 700,-20 63 0,20-80-694,-64 159 1014,52-140-995,-19 45 17,31-68-29,1 0 0,1 1-1,-5 28 1,8-33 183,1-1-366,9-23-1885,32-45-8648,-27 37 7782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7:02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7040,'1'3'650,"-1"1"1,1-1-1,-1 0 1,1 0 0,0 1-1,1-1 1,1 4-1,-1-3 126,-1 0-1,1 0 1,-1 1 0,2 5-1,-3 4 528,1 0 0,-2 1 0,0-1 0,-1 0 1,-6 25-1,7-25-880,2-7-166,1-6-84,35-64-1069,-16 37 940,1 1 1,46-41-1,-66 65 122,-1-1-1,1 1 0,0-1 1,-1 1-1,1 0 0,0 0 1,0 0-1,0 0 0,0 0 1,0 0-1,3 0 0,-5 1-93,1 0-1,0 0 1,0 0-1,0 1 1,0-1-1,0 0 1,0 0-1,0 1 1,0-1-1,0 0 1,0 1-1,0-1 1,-1 1-1,1 0 1,0-1-1,0 1 1,-1-1-1,1 1 1,0 0-1,-1 0 1,1-1-1,-1 1 1,1 0-1,-1 0 1,1 0-1,0 1 1,2 4 45,0 1 0,0 0 0,-1 1 0,1-1 0,-2 0 1,1 0-1,0 12 0,1 54 675,-3-56-751,-1 17-893,0-18-686,0 1 0,4 28 0,0-36 218,7-6-7434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15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16 7392,'-40'0'3952,"37"2"-3727,1-1 1,-1 1-1,0 0 0,1 0 1,-1 0-1,1 0 1,-1 0-1,1 0 1,0 1-1,0-1 1,0 1-1,-2 2 1,0 1 59,2-4-175,0 1 1,1-1 0,-1 0 0,1 1 0,0-1 0,0 1 0,0 0 0,0-1-1,0 1 1,0 0 0,1 0 0,-1-1 0,1 1 0,0 0 0,0 4 0,0-5-45,1 0 0,-1-1 0,0 1 0,1 0 0,0 0 0,-1 0 0,1-1 0,0 1 0,0 0 0,0-1 0,0 1 0,0-1 1,1 1-1,-1-1 0,0 0 0,1 1 0,-1-1 0,1 0 0,-1 0 0,1 0 0,-1 0 0,1 0 0,3 1 0,5 1 108,-1 0 0,1 0 0,0-1 0,0 0 0,0-1 0,0 0-1,0-1 1,0 0 0,0-1 0,0 0 0,0 0 0,0-1 0,0 0 0,-1-1-1,1 0 1,-1-1 0,1 0 0,-1 0 0,14-10 0,-21 14-167,-1-1 1,1 0 0,-1 0 0,0 0 0,1 0-1,-1-1 1,0 1 0,0 0 0,0-1-1,0 1 1,0 0 0,0-1 0,0 1-1,0-1 1,0 0 0,-1 1 0,1-1 0,-1 0-1,1 1 1,-1-1 0,0 0 0,1 1-1,-1-1 1,0 0 0,0 0 0,0 1 0,0-1-1,-1 0 1,1 0 0,0 1 0,-1-1-1,0 0 1,1 1 0,-2-4 0,-2 1-29,1 0 1,0 1 0,-1-1-1,0 1 1,0 0-1,0 0 1,0 0 0,-1 0-1,-5-2 1,3 2-133,0-1 1,-1 1-1,1 1 0,-1 0 0,-10-2 1,-6 3-302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16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30 4992,'-5'0'730,"1"-1"0,-1 1 0,1 0 0,-1 0 1,0 1-1,-6 1 0,-3-1 5129,90-3-806,38-8-3628,23 0-1284,-115 9-110,1 0-49,-1 0 1,27-6-1,-34 7 288,-3 1-1825,-12-1 1543,0 0-117,1 0 0,-1 0-1,0 0 1,0 0 0,0 0 0,1 0 0,-1 0 0,0 0 0,0 0 0,0 0 0,1 0 0,-1 0 0,0 0 0,0 0 0,0 0 0,0 0 0,1 0-1,-1 0 1,0 1 0,0-1 0,1 1-1290,-1 0 1289,0-1 1,1 0 0,3 5-2439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16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94 6816,'-5'0'511,"-7"-1"1286,13-1-386,8-3 816,13-3 211,33-9 0,-21 7-1522,26-6-279,1 3-1,74-7 0,-131 19-788,20 0 156,-6 5-3109,-6 3 1223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17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37 6816,'-3'-37'8018,"6"47"-7091,0 1 0,3 20 0,-3 64 1583,-18 187-1,7-94-2258,11-148-225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18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29 3488,'0'-2'235,"0"1"0,0-1 1,0 1-1,0-1 0,0 1 0,0-1 1,0 0-1,1 1 0,-1-1 0,0 1 1,1-1-1,0 1 0,-1-1 0,1 1 1,0 0-1,0-1 0,1-1 0,-2 4-43,0 0 0,0 0 0,0-1-1,0 1 1,1 0 0,-1 0-1,0 0 1,0-1 0,1 1 0,-1 0-1,1 0 1,-1-1 0,1 1 0,0 1-1,8 15 907,-7-7-784,1 0 0,-2 1 0,0-1 1,0 0-1,0 0 0,-2 1 1,1-1-1,-3 12 0,-2 5 893,-15 49 0,13-58-708,0 0 0,-13 25 0,15-35-349,1 0 0,-2 0 1,1-1-1,-1 0 0,0 0 0,0 0 1,-8 5-1,11-9-120,0-1 1,0 0-1,1-1 1,-1 1-1,0 0 1,0-1-1,-1 0 1,1 1 0,0-1-1,0-1 1,-1 1-1,1 0 1,0-1-1,-1 0 1,1 1-1,-1-1 1,-3-1-1,3 0-677,0 0 0,0 0 0,1 0 0,-1-1 0,0 1 0,1-1-1,-1 0 1,-5-4 0,-1 0-2099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20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348 46 3552,'0'-2'242,"0"1"1,0-1-1,0 0 1,0 1-1,0-1 0,0 0 1,0 1-1,-1-1 1,1 1-1,-1-1 1,1 0-1,-1 1 0,1-1 1,-1 1-1,0-1 1,0 1-1,0 0 1,0-1-1,0 1 1,0 0-1,0 0 0,0-1 1,-1 1-1,1 0 1,0 0-1,-1 0 1,1 1-1,-1-1 0,1 0 1,-1 0-1,1 1 1,-1-1-1,0 1 1,-2-1-1,-2 0-84,0 1 0,0 0 0,0 0 0,0 0 0,0 0 0,0 1 0,0 0 0,0 1 0,1-1-1,-9 4 1,2 0 56,1 1 0,-1 0-1,-17 13 1,13-8-134,0 2 0,1 0 0,1 0 0,0 2 0,1-1 0,1 2 0,0 0 0,1 0 0,0 1 0,2 0 0,0 1 0,-9 25 0,16-36 12,1 0 1,-1-1-1,1 1 1,1 0 0,-1 0-1,1 0 1,1 12-1,-1-16-41,1 0 0,-1 0-1,1 0 1,0 0 0,0 0-1,0 0 1,1 0 0,-1 0 0,0-1-1,1 1 1,0 0 0,0-1-1,0 0 1,0 1 0,0-1 0,0 0-1,0 0 1,1 0 0,3 2-1,-3-2 7,-1-1 0,1 0 0,0 0 0,-1 0-1,1 0 1,0 0 0,0-1 0,0 1 0,0-1-1,0 0 1,0 0 0,0 0 0,-1 0-1,4-1 1,-1 0 7,0 0-1,-1 0 1,1-1 0,-1 0-1,1 0 1,-1 0-1,8-6 1,-2 1 41,-1-1-1,1-1 1,-1 0 0,-1 0 0,12-17 0,-5 4-6,-2-1 0,18-43 1,-13 27-41,3-17-150,-24 76-189,3-9 278,-3 16-10,-5 55 199,4 98 0,5-168-85,0 0-1,7 21 0,-4-14 38,-4-18-211,0 0-1,0 0 0,1 0 1,-1 0-1,0 0 1,1 0-1,-1 0 1,0 0-1,1 0 1,-1-1-1,1 1 1,0 0-1,-1 0 1,1 0-1,0-1 0,-1 1 1,1 0-1,0 0 1,0-1-1,0 1 1,-1-1-1,1 1 1,0-1-1,0 1 1,0-1-1,0 0 1,0 1-1,0-1 1,1 0-1,0 0-186,0 0-1,-1 0 1,1-1 0,-1 1 0,1-1-1,0 0 1,-1 1 0,1-1-1,-1 0 1,0 0 0,1 0 0,-1 0-1,0 0 1,1 0 0,-1 0-1,0-1 1,0 1 0,0 0 0,0-1-1,1-2 1,16-31-3917,3-4 1371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20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37 6656,'0'-35'2144,"1"34"-1095,0 5-673,2 9-15,0 30 872,-2 0-1,-7 66 0,-21 87 465,-6 62-1182,30-205-285,3 0-1,11 96 0,-10-142-93,1 0 0,-1 0-1,1 0 1,0 0 0,1-1-1,4 8 1,-7-13-159,0 0-1,1 0 1,-1-1 0,1 1-1,0 0 1,-1-1 0,1 1 0,0 0-1,-1-1 1,1 1 0,0-1 0,0 1-1,-1-1 1,1 1 0,0-1-1,0 0 1,0 1 0,-1-1 0,1 0-1,0 0 1,0 0 0,0 0 0,0 1-1,0-1 1,1-1 0,0 1-114,-1 0 0,1-1 0,0 1 0,-1-1 1,1 0-1,-1 1 0,1-1 0,-1 0 0,1 0 0,-1 0 0,0 0 1,0 0-1,1 0 0,-1 0 0,2-3 0,19-34-3265,0-6 1066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21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6400,'3'-13'1301,"0"10"-165,2 20 557,-3-5-1263,2 16 858,-1 0 1,0 43 0,-3-35-430,0 137 1344,-1 1-1468,2-66-291,3 56-744,0-135-196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22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24 869 4064,'0'-3'539,"0"0"1,1 0 0,-1 1-1,1-1 1,-1 0 0,1 0-1,0 1 1,0-1-1,0 0 1,2-3 0,-6 13 93,-1 0 1,1 0 0,1 1 0,-1-1-1,0 9 1,-10 50-207,12-53-238,0-1-1,1 0 1,0 1 0,4 21 0,-3-30-87,-1 0 1,1 0-1,0 0 1,1-1-1,-1 1 0,0 0 1,1 0-1,0-1 1,0 1-1,0-1 1,1 0-1,-1 1 1,1-1-1,-1 0 1,1 0-1,0-1 1,0 1-1,6 3 0,-7-5-38,0 0 0,0-1 0,1 1-1,-1-1 1,0 1 0,1-1 0,-1 0-1,0 0 1,1 0 0,-1 0 0,1 0-1,-1 0 1,0-1 0,1 1 0,-1-1-1,0 0 1,1 1 0,-1-1 0,0 0-1,0 0 1,0-1 0,0 1-1,2-2 1,2-1 14,-1 0 0,0-1 1,0 1-1,0-1 0,-1 0 0,1-1 0,4-7 0,-3 3-19,-1 0 0,-1 0 0,1 0 0,-2 0 1,0-1-1,0 1 0,0-1 0,-2 0 0,1 0 0,-1-16 0,-1 19-40,0 1-1,-1 0 1,0 0 0,0 0 0,0 0-1,-1 0 1,0 0 0,-1 0-1,1 1 1,-1-1 0,-1 1-1,1 0 1,-1-1 0,0 2 0,0-1-1,-1 0 1,-6-5 0,8 8-44,-1 0 1,0 0-1,0 0 1,0 1 0,0 0-1,-1 0 1,1 0-1,0 0 1,-1 1-1,0-1 1,-4 0-1,0 3-149,7 2 99,14 4 122,24 6 129,-24-12-137,0 0 0,0-1 0,0 0 1,0-1-1,22-4 0,58-18 239,-77 18-215,18-4 52,-2-2 1,1-1 0,43-24 0,-62 29-100,-1-1 1,-1 0-1,0 0 1,0-1-1,0-1 1,-1 0-1,-1 0 1,0-1-1,0 0 1,-1-1-1,8-14 1,-1-6 20,-1 0 0,-2-1 0,10-42 1,15-108-38,-36 177 25,-1 5-34,1 0 0,-1 0 0,0 0 0,0 0 0,1 1 0,-1-1 0,0 0 0,0 0 0,0 0 0,0 0 0,0 0 0,0 0 0,0 0 1,0 0-1,0 0 0,-1 0 0,1 0 0,0 0 0,-1 1 0,1-1 0,0 0 0,-1-1 0,0 2 4,1 0 0,0 0 1,-1 1-1,1-1 0,0 0 0,0 0 1,-1 0-1,1 1 0,0-1 0,0 0 0,-1 0 1,1 0-1,0 1 0,0-1 0,0 0 1,0 1-1,-1-1 0,1 0 0,0 0 0,0 1 1,0-1-1,0 0 0,0 1 0,0-1 0,0 0 1,0 1-1,0-1 0,0 1 0,-25 100-112,15-56 10,-31 176-131,37-190 264,2 0 1,1 0-1,2 0 0,1 1 1,6 33-1,-5-52 77,0 0 0,1 0-1,9 22 1,-12-33-77,-1-1 1,1 0-1,-1 0 0,1 1 0,0-1 1,-1 0-1,1 0 0,0 0 0,0 0 1,0 0-1,0 0 0,0 0 1,0 0-1,0-1 0,0 1 0,0 0 1,0 0-1,0-1 0,1 1 0,-1-1 1,0 1-1,1-1 0,-1 0 0,0 1 1,1-1-1,-1 0 0,0 0 1,1 0-1,-1 0 0,0 0 0,1 0 1,-1 0-1,0-1 0,2 1 0,3-3 15,0 0 0,-1 0 0,0 0 0,0 0 0,0-1-1,7-6 1,90-94 80,-88 88-103,16-17 26,-1-2 0,-2-1 0,38-64 0,0-23-44,68-177 0,-129 288-52,0 4-19,-1-1 0,0 0 0,0 0 0,-1 0 0,0 0 0,1-12 0,-5 12-140,-4 11 78,-8 16 34,-11 23 94,-25 58 0,-13 49-15,25-55-46,-5 13 327,4 2 1,-32 149-1,54-181 304,17-76-534,0 1 0,-1 0 0,1 0 0,0 0 0,0 0 0,0 0 0,0 0-1,0 0 1,0 0 0,0 0 0,0-1 0,0 1 0,0 0 0,1 0 0,-1 0 0,1 1 0,-1-2 6,1-1 1,0 1 0,0-1-1,0 1 1,-1-1 0,1 1 0,0-1-1,0 1 1,-1-1 0,1 0-1,-1 1 1,1-1 0,-1 0 0,1 0-1,-1 1 1,1-1 0,-1 0-1,1 0 1,-1 0 0,1-1 0,20-32 95,2 1 0,50-58 0,-51 68-206,0 1-1,2 2 1,0 0-1,38-23 1,-60 42 46,-1 0 1,0 0 0,1 0 0,-1 1 0,1-1 0,-1 0 0,1 1 0,-1-1-1,1 1 1,0 0 0,-1-1 0,1 1 0,-1 0 0,1 0 0,0 0-1,-1 0 1,1 1 0,-1-1 0,1 0 0,-1 1 0,1-1 0,0 1 0,-1-1-1,2 2 1,-1-1 7,0 1-1,0 0 1,0-1 0,0 1-1,-1 0 1,1 0 0,0 0-1,-1 0 1,0 1-1,1-1 1,-1 0 0,0 0-1,0 1 1,0 2 0,10 41-41,-11-39 99,1 1 0,1-1 0,0 0 0,0 1 0,0-1-1,1 0 1,0 0 0,0-1 0,1 1 0,5 7 0,-8-13-19,0 0 0,0 0 1,0 0-1,0 0 1,0 0-1,0-1 1,0 1-1,0 0 0,0-1 1,0 1-1,1-1 1,-1 1-1,0-1 1,0 0-1,1 1 0,-1-1 1,0 0-1,1 0 1,-1 0-1,0 0 0,0 0 1,1 0-1,-1 0 1,0-1-1,1 1 1,-1 0-1,0-1 0,0 1 1,1-1-1,-1 1 1,1-2-1,4-1 34,0-1 0,-1 0 0,0 0 0,8-8 1,-11 11-51,12-15 38,-1 0 0,-1-1 0,0 0 0,-1 0 0,-1-1 0,0-1 0,8-24 0,-15 37-72,-1-1 0,0 1 0,0-1 0,0 0 0,-1 1 0,1-1 0,-1-11 0,-1 18 19,0 0 1,0-1-1,0 1 1,0 0-1,0 0 1,0 0 0,0 0-1,0-1 1,0 1-1,0 0 1,0 0-1,0 0 1,0 0-1,0 0 1,0-1 0,0 1-1,0 0 1,0 0-1,0 0 1,0 0-1,0 0 1,0-1-1,0 1 1,0 0 0,-1 0-1,1 0 1,0 0-1,0 0 1,0 0-1,0-1 1,0 1 0,0 0-1,0 0 1,-1 0-1,1 0 1,0 0-1,0 0 1,0 0-1,-1 0 1,-4 5-162,-8 12 59,13-15 80,-1-1 25,-9 15-100,-10 21 0,18-31 120,-1 0 1,1 0 0,1 0-1,-1 1 1,1-1 0,0 1-1,0 10 1,0-16 2,1 0 0,1 1 0,-1-1 0,0 0 1,0 1-1,0-1 0,1 0 0,-1 0 0,1 1 0,-1-1 0,1 0 0,-1 0 0,1 0 1,0 0-1,0 1 0,0-1 0,-1 0 0,1 0 0,0 0 0,0-1 0,0 1 1,0 0-1,0 0 0,1-1 0,-1 1 0,0 0 0,0-1 0,0 1 0,1-1 0,-1 1 1,0-1-1,1 0 0,-1 0 0,0 1 0,1-1 0,-1 0 0,2 0 0,6 0-8,1-1 0,-1 0 0,1 0 1,11-3-1,-5 1-68,-1 1 19,1 1 0,0 1 0,0 1-1,0 0 1,-1 1 0,1 1 0,0 0-1,-1 1 1,0 1 0,0 0 0,15 9 0,-8-3 98,-1 1 0,0 0 0,-1 2 0,-1 1 0,31 29 0,-48-43-250,-1 0 0,0 0 0,0 1 0,0-1 0,1 1 0,-1-1 0,0 1 0,-1-1 0,1 1 0,0 0 0,0-1 0,-1 1 0,1 0 0,-1 0 0,1 3 0,2 7-1652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23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15 148 7968,'-15'-3'3616,"83"6"-3136,-23-6 1280,5-2-1056,31-10 0,-1 3-448,33-16 32,-5 8-160,8-5 0,-13 10-64,-8-1-5248,-19 7 2816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7:03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60 9728,'0'0'124,"-1"0"0,1 1 0,-1-1 0,1 0 0,0 0 0,-1 1 0,1-1 0,-1 0 0,1 1 0,0-1 0,-1 0 0,1 1 1,0-1-1,0 1 0,-1-1 0,1 1 0,0-1 0,0 0 0,0 1 0,0-1 0,0 1 0,-1-1 0,1 1 0,0-1 0,0 1 0,0-1 0,0 1 0,0-1 0,0 1 1,0-1-1,1 1 0,-1-1 0,0 0 0,0 1 0,0-1 0,0 1 0,0-1 0,1 1 0,-1-1 0,0 0 0,1 1 0,-1 0 0,5 13 2739,-1 15-72,1-1-1,11 31 1,-13-47-2429,2 0 0,0 0 0,0-1 0,1 0 0,0 0 1,1 0-1,11 13 0,-16-22-317,0 0 0,0 1 0,1-1 0,-1 0 0,1 0 0,-1-1 0,1 1 1,0-1-1,0 1 0,0-1 0,0 0 0,0 0 0,0 0 0,0 0 0,0 0 0,0-1 0,0 0 0,0 1 1,0-1-1,7-1 0,-5 0-5,-1 0 0,1 0 0,-1-1 0,1 1 1,-1-1-1,1 0 0,-1 0 0,0-1 0,0 1 0,0-1 1,0 0-1,0 0 0,5-7 0,82-94 28,-81 90-364,-1 0-1,0 0 1,-1 0 0,0-1 0,-1-1 0,7-23 0,-13 34-214,0 1 0,0-1 0,0 0 0,-1 0 0,0-5 0,0 8 126,0 0 1,-1 0 0,1 0 0,0 0 0,-1 0 0,1 0 0,-1 0 0,1 1 0,-1-1 0,0 0 0,0 0 0,0 1 0,0-1 0,0 1 0,-2-3 0,-5-2-1527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26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406 31 3552,'31'-20'6080,"-38"15"-1607,-16 0-2280,11 5-2000,1 1-1,-1 1 1,1 0-1,-1 0 1,1 1-1,0 0 1,0 1-1,0 1 1,-17 9-1,5 0-154,1 2-1,0 0 0,1 2 1,1 0-1,1 1 0,0 1 1,2 1-1,0 1 0,1 0 1,2 1-1,0 0 0,-18 43 1,28-56-28,0 1 1,1-1-1,0 1 0,1 0 1,0 0-1,1 0 1,-1 12-1,2-18 6,1 0 1,-1 0-1,1 0 1,0 0-1,0 1 0,1-2 1,-1 1-1,1 0 1,0 0-1,0 0 1,1-1-1,-1 1 0,1-1 1,0 0-1,0 0 1,1 0-1,4 5 0,-1-3 101,1-1-1,-1 1 1,1-1-1,0 0 0,0-1 1,1 0-1,-1 0 1,1-1-1,0 0 0,10 2 1,-12-4-49,-1 0-1,1 0 1,-1-1 0,1 0 0,0 0 0,-1 0 0,1-1 0,0 0 0,-1 0 0,1-1-1,-1 1 1,0-1 0,0-1 0,12-5 0,-9 1-14,1 0 0,-1-1 0,-1 1-1,0-2 1,0 1 0,0-1 0,-1 0 0,-1-1 0,11-19 0,-6 8 26,-1 0 0,14-41 0,4-46-167,-27 104 72,-1 4 15,14-74-202,-13 65 185,0 0 1,0 0-1,-2 0 0,1 0 0,-1 0 0,-2-12 0,3 21 16,0 1-1,-1-1 0,1 0 0,0 0 0,0 0 0,0 1 1,0-1-1,0 0 0,0 0 0,-1 0 0,1 0 0,0 0 1,0 1-1,0-1 0,0 0 0,-1 0 0,1 0 0,0 0 1,0 0-1,0 0 0,-1 0 0,1 0 0,0 0 0,0 0 1,0 0-1,-1 0 0,1 0 0,0 0 0,0 0 0,0 0 1,-1 0-1,1 0 0,0 0 0,0 0 0,0 0 0,-1 0 1,1 0-1,0 0 0,0 0 0,0 0 0,-1 0 0,1-1 1,0 1-1,0 0 0,0 0 0,0 0 0,0 0 0,-1 0 1,1-1-1,0 1 0,0 0 0,0 0 0,0 0 1,0 0-1,0-1 0,0 1 0,0 0 0,-1 0 0,1 0 1,0-1-1,0 1 0,0 0 0,0 0 0,0-1 0,-7 19-55,1 5 151,2 1 0,0 0 0,0 44 0,5-23 84,7 50-1,-7-84-106,1 0 0,1 1-1,0-1 1,1 0 0,0-1 0,0 1-1,1-1 1,9 13 0,-10-16-772,1 0 1,1 0-1,11 11 1,18 13-7471,-12-11 4369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26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15 3904,'-1'0'88,"1"0"0,0 0 0,0 0 0,0 0 0,-1 0-1,1 0 1,0 0 0,0-1 0,0 1 0,-1 0 0,1 0 0,0 0 0,0 0 0,0 0 0,0-1 0,0 1 0,-1 0 0,1 0 0,0 0 0,0-1 0,0 1-1,0 0 1,0 0 0,0 0 0,0-1 0,0 1 0,0 0 0,0 0 0,0-1 0,0 1 0,0 0 0,0 0 0,0-1 0,0 1-11,0 0 0,0 0 0,0-1 0,0 1 0,0 0 0,0 0 0,0 0 0,0-1 0,0 1 0,0 0 0,0 0 0,0 0 0,-1-1 0,1 1 0,0 0 0,0 0 0,0 0 0,0-1 0,0 1-1,0 0 1,-1 0 0,1 0 0,0 0 0,0 0 0,0-1 0,0 1 0,-1 0 0,1 0 0,0 0 0,0 0 0,0 0 0,-1 0 0,-15-2 3145,9 1-2812,1 1 1,0-1 0,0 1-1,0 0 1,0 1 0,-7 0-1,-3 3-185,0 0 0,0 1 1,0 1-1,1 0 0,-15 9 0,23-11-164,0 1 0,0 0 1,0 0-1,0 0 0,1 0 0,0 1 0,0 0 1,0 1-1,1-1 0,0 1 0,-7 13 0,10-16-8,1 0-1,-1 0 1,1 0-1,0 0 1,0 0-1,1 0 1,-1 0-1,1 0 1,0 0-1,0 0 1,0 1-1,0-1 1,1 0-1,1 7 0,-1-9-15,0-1-1,-1 1 0,1 0 1,0-1-1,0 1 0,0 0 1,0-1-1,0 1 0,0-1 1,1 0-1,-1 1 0,0-1 1,1 0-1,-1 0 0,1 0 1,-1 0-1,1 0 0,-1 0 1,1 0-1,0 0 0,0-1 1,-1 1-1,1 0 0,0-1 1,0 0-1,0 0 0,0 1 1,-1-1-1,1 0 0,0 0 1,0 0-1,0-1 0,0 1 1,2-1-1,0 0 44,0 0-1,0-1 1,0 1-1,0-1 1,0 0 0,0 0-1,-1 0 1,1-1-1,3-2 1,29-29 136,-21 18-177,-8 9-36,0-1 1,-1-1-1,10-15 1,-12 16-10,1 0 0,0 1 0,1-1 0,11-11 0,-16 19-1,-1-1 1,0 1 0,1 0 0,-1 0 0,0-1-1,1 1 1,-1 0 0,1 0 0,-1 0 0,0-1-1,1 1 1,-1 0 0,1 0 0,-1 0-1,0 0 1,1 0 0,-1 0 0,1 0 0,-1 0-1,1 0 1,-1 0 0,1 0 0,-1 0-1,0 0 1,1 0 0,-1 1 0,1-1 0,-1 0-1,0 0 1,1 0 0,-1 1 0,0-1-1,1 0 1,-1 0 0,0 1 0,1-1 0,-1 0-1,0 1 1,1-1 0,-1 0 0,0 1-1,0-1 1,1 1 0,9 21-53,-8-16 93,7 15 611,21 39 1,-24-52-1344,-1-1-1,11 12 1,1-3-3748,2-3-3301,-6-4 4014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27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 5408,'4'12'1110,"-2"1"-1,0 0 1,0 1 0,-1-1 0,-1 0-1,0 0 1,-1 0 0,-3 18 0,2-20-609,0-1 1,-1 1-1,-1 0 1,0-1-1,0 0 1,-7 10-1,7-14-285,0 0 1,0 0-1,-1-1 0,-7 8 0,11-11-247,-1-1 0,0 0 0,1 0 0,-1 1 0,0-1 0,0-1 0,1 1 0,-1 0 0,-2 0-1,3 0-125,0-1 0,1 0 0,-1 0-1,0 0 1,1 0 0,-1 0-1,0 0 1,0 0 0,1 0-1,-1 0 1,0-1 0,1 1-1,-1 0 1,0 0 0,1-1-1,-1 1 1,0 0 0,1-1-1,-1 1 1,1-1 0,-1 1-1,0-1 1,1 1 0,-1-1 0,-1-4-2307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27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12 7040,'-3'-2'186,"-11"-8"3645,14 10-3625,-1 0 0,0 0 0,0 0 0,1 0 0,-1 0 0,0 0 0,0 0 0,0 0 0,1 1 0,-1-1 0,0 0 0,0 0-1,1 1 1,-1-1 0,0 0 0,1 1 0,-1-1 0,0 1 0,-3 1 47,1 1-1,-1-1 1,1 0 0,0 1-1,0 0 1,0 0-1,1 0 1,-1 0 0,1 0-1,-5 7 1,3-1-109,0 0-1,0-1 1,1 2 0,0-1 0,0 0 0,1 1 0,1-1 0,-1 1-1,2 0 1,-1-1 0,1 1 0,3 18 0,-2-21-113,0 0 1,1 0-1,0 0 1,0-1-1,1 1 1,0 0-1,0-1 1,4 6-1,-4-8-13,0 0 0,0 0-1,0 0 1,1-1 0,-1 1-1,1-1 1,0 0 0,0 0 0,0-1-1,0 1 1,0-1 0,7 3 0,6-2-2018,1-1 506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27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45 6816,'-32'-28'3072,"10"20"-2656,13 4 480,5 4-576,-1-5-352,10 10-608,8 2 352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29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38 118 4064,'-19'-16'3394,"0"0"4604,30 12-4102,25-2-2871,-27 4-613,90-16 697,71-11-805,63 3-48,-211 26-992,-14 0-2928,-10 2 2697,-1-1 0,0 0 0,1 0 0,-1 1 0,1 0 0,-1-1-1,-3 5 1,-3 0-682,-10 9-655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30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10 163 7872,'-1'0'407,"-6"-1"1796,7 1-2167,0 0 0,0 0 0,0 0 0,0 0 0,0 0 0,0 0 0,-1 0 1,1 0-1,0 0 0,0 0 0,0 0 0,0 0 0,0 0 0,0-1 0,0 1 1,0 0-1,0 0 0,0 0 0,0 0 0,0 0 0,-1 0 0,1 0 0,0 0 0,0-1 1,0 1-1,0 0 0,0 0 0,0 0 0,0 0 0,0 0 0,0 0 0,0 0 1,0 0-1,0-1 0,0 1 0,0 0 0,0 0 0,0 0 0,0 0 0,0 0 1,1 0-1,-1 0 0,0 0 0,0-1 0,0 1 0,0 0 0,0 0 0,0 0 1,0 0-1,1-1 232,0 1 1,0-1 0,0 1-1,0 0 1,0-1 0,0 1 0,0 0-1,0 0 1,0 0 0,1 0-1,-1 0 1,0 0 0,1 0 0,10-1 1232,8-6-101,0 0-1,32-17 0,5-3-306,1 4-857,1 3 1,90-19-1,-139 37-675,-1 0-1,1 1 1,0 0-1,-1 0 1,1 1 0,0 0-1,0 1 1,-1 0-1,1 1 1,-1 0-1,1 0 1,-1 1-1,0 1 1,17 7-1,-3 2-4274,3 3 1557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30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81 7040,'-1'-1'180,"0"0"0,0 0 1,0 0-1,0 0 0,0 0 0,0 1 1,0-1-1,0 0 0,0 1 1,0-1-1,0 0 0,-1 1 0,1 0 1,0-1-1,0 1 0,-1 0 1,1 0-1,0-1 0,0 1 0,-1 0 1,1 0-1,0 0 0,-1 1 0,1-1 1,0 0-1,-2 1 0,-5 1 308,1 1 0,0 0-1,-10 5 1,4-2 107,-3 2-221,1 0-1,-1 0 1,1 2-1,1 0 1,0 1 0,-13 13-1,18-15-163,0 1 0,0 0 1,2 0-1,-1 1 0,1 0 0,1 0 0,-1 0 0,-7 23 0,9-19-52,1 0 1,0 0-1,2 0 0,-1 1 0,2-1 0,-1 20 0,3-28-88,-1 0 0,1 0 0,0 0 0,0 0 0,1-1 1,0 1-1,0 0 0,0-1 0,1 0 0,0 1 0,1-1 0,-1 0 0,1-1 1,0 1-1,0-1 0,9 8 0,-7-7 51,1-1 0,1 1-1,-1-2 1,1 1 0,-1-1 0,1 0 0,1-1-1,8 3 1,-2-2 61,1 0-1,0-1 1,23 1-1,-27-3-103,1-1 0,-1 0 1,0-1-1,1 0 0,-1-1 0,0 0 0,0-1 0,0 0 0,-1-1 0,1 0 0,-1-1 0,0 0 1,14-10-1,-7 3-19,-1-1 0,0-1 0,-1-1 1,-1 0-1,16-21 0,61-90 55,-84 114-106,-1 0 1,-1 0 0,0-1-1,9-25 1,-12 29 20,-1 1 1,-1-1 0,1 0 0,-1 0 0,-1 0-1,1 0 1,-2 0 0,1 1 0,-1-1 0,0 0-1,-1 0 1,-5-14 0,5 17-37,0 1 1,0-1-1,-1 1 1,0 0-1,0 0 1,-1 0-1,1 0 1,-1 0-1,0 1 1,0 0-1,0 0 1,-1 0-1,0 0 1,1 1-1,-1-1 1,-1 1-1,1 1 1,0-1-1,-1 1 1,-5-2-1,-6 0-23,-1 2 0,1 0 0,0 1-1,-1 1 1,-18 2 0,20-1-40,-1 2 0,0-1 0,1 2 0,-1 0-1,-17 8 1,-11 10-3594,17-3 1242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56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445 72 4064,'3'-3'1048,"-1"0"1,1-1-1,0 1 0,-1 0 1,0-1-1,2-4 0,-3 7-929,-1 0 1,1 1-1,-1-1 0,0 0 0,1 0 0,-1 0 0,0 0 0,0 0 0,1-1 0,-1 1 0,0 0 0,0 0 0,0 0 0,0 0 0,-1 0 0,1 0 0,0 0 0,0 0 0,-1 0 0,1 0 1,0 0-1,-1 0 0,1 0 0,-1 0 0,1 0 0,-1 1 0,1-1 0,-1 0 0,0 0 0,0 0 0,1 1 0,-1-1 0,-1-1 0,-2 1-34,1-1-1,0 1 1,-1-1-1,0 1 0,1 0 1,-1 0-1,1 1 1,-1-1-1,0 1 1,0 0-1,1 0 1,-1 0-1,-7 1 0,-3 2 68,1 0 0,-18 6-1,6 0-67,1 2 0,0 0 0,-34 22 0,39-21-59,1 1-1,0 1 1,1 0-1,1 1 1,0 0-1,1 2 1,1 0-1,1 0 0,0 1 1,1 1-1,-18 40 1,28-56-9,1 0 0,0 0 0,0 0 0,0 0 0,0 0 0,1 0 0,-1 0 0,1 1 0,0-1 0,0 0 0,0 0 0,0 0 0,1 1 0,-1-1 0,1 0 0,0 0 0,0 0 0,0 0 0,0 0 0,1 0 0,-1 0 0,1 0 0,-1-1 0,1 1 0,0 0 0,0-1 0,0 0 0,1 1 0,-1-1 0,0 0 0,1 0 0,0 0 0,-1-1 0,1 1 0,0 0 0,0-1 0,0 0 0,4 2 0,4 0 114,-1-1-1,1 1 1,-1-2 0,1 1 0,0-2 0,20 0-1,-1-2 44,37-8-1,-45 5-43,0-1 0,-1 0 0,0-2 0,31-15 0,-42 17-96,0-1 0,0 1-1,-1-2 1,0 1 0,-1-1 0,0 0-1,0-1 1,-1 0 0,0 0-1,0-1 1,-1 0 0,-1 0 0,1 0-1,-1-1 1,3-11 0,-2 4-36,-1 0 0,-1-1 0,0 0 0,-1 1-1,-1-1 1,-1 0 0,-1 0 0,-3-26 0,1 30 14,1 15-10,1 0 0,0 0 1,0 0-1,0 1 0,0-1 1,0 0-1,0 0 0,0 0 1,0 0-1,-1 0 0,1 0 1,0 0-1,0 0 0,0 1 1,0-1-1,0 0 0,0 0 1,-1 0-1,1 0 0,0 0 1,0 0-1,0 0 0,0 0 1,-1 0-1,1 0 1,0 0-1,0 0 0,0 0 1,0 0-1,-1 0 0,1 0 1,0 0-1,0 0 0,0 0 1,0 0-1,0 0 0,-1 0 1,1-1-1,0 1 0,0 0 1,0 0-1,0 0 0,0 0 1,0 0-1,-1 0 0,1 0 1,0-1-1,0 1 0,0 0 1,0 0-1,0 0 0,-3 13 21,1 1-1,0 0 1,1 0-1,1 0 1,0-1 0,2 18-1,-2-27-6,1 9 76,0 6 65,0-1-1,1 1 0,1 0 1,1-1-1,7 23 1,-1-15-95,-5-10 11,1-1 0,1-1 0,0 1 0,13 18 0,-19-32-246,0 1 1,0-1-1,0 0 1,0 1-1,0-1 0,1 0 1,-1 0-1,1 0 1,-1 0-1,1 0 0,-1 0 1,1 0-1,1 0 1,8 1-4527,-3-2 1724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56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31 6976,'-10'-14'2811,"10"13"-2681,0 1 0,0-1 0,0 0 0,0 1 0,0-1 0,0 1 0,0-1 0,0 1 0,0-1 0,0 1 0,0-1 0,0 1 0,0-1 0,0 1 0,0-1 0,1 1 0,-1-1 0,0 1 0,0-1 0,1 1 0,-1 0 0,0-1 1,0 1-1,1-1 0,0 0 0,0-1 1319,0 6-754,2-1-517,-1 1 1,0-1 0,0 1 0,0 0-1,0 0 1,-1 0 0,0 0 0,2 7-1,4 38 722,-7-48-875,7 54 681,2-1-1,29 98 1,-37-151-671,-1 0-1,0 1 1,1-1-1,-1 0 1,1 0-1,-1 0 1,1 0 0,0 0-1,-1 0 1,1 0-1,0 0 1,0 0-1,-1 0 1,1-1-1,0 1 1,2 1 0,-3-2-13,1 0 0,0 0 0,-1 1 0,1-1 0,-1 0 0,1 0 0,0 0 1,-1 0-1,1 0 0,0 0 0,-1-1 0,1 1 0,-1 0 0,1 0 0,0 0 0,-1 0 1,1-1-1,-1 1 0,1 0 0,0-1 0,-1 1 0,1-1 0,3-3 71,1 0 1,-1 0-1,-1-1 0,1 1 0,3-7 0,-1 3-95,13-19 66,35-44 27,-46 62-117,1 0 1,0 1-1,0 0 0,1 0 0,12-7 0,-21 14 19,1 0-1,-1 0 0,1 0 0,0 0 0,0 0 1,0 0-1,0 1 0,-1-1 0,1 1 0,0-1 1,0 1-1,0 0 0,0 0 0,0 0 0,0 0 1,0 0-1,0 0 0,0 0 0,0 1 0,0-1 1,0 1-1,0 0 0,-1-1 0,1 1 0,0 0 1,0 0-1,-1 0 0,1 0 0,0 0 1,-1 1-1,1-1 0,-1 0 0,0 1 0,1-1 1,-1 1-1,0-1 0,0 1 0,1 2 0,3 5 85,0 1 0,-1-1 0,0 1 0,-1 0 0,0 0 0,-1 1 0,0-1 0,0 0 0,-1 12 0,0-14 56,-1 0 0,-1 0-1,0 1 1,0-1 0,0 0 0,-1 0 0,0 0-1,-1 0 1,0-1 0,0 1 0,0-1-1,-6 9 1,6-12-87,1 0 0,-1-1 0,0 1 1,-1-1-1,1 1 0,-1-1 0,1 0 0,-1 0 0,0-1 0,0 1 0,0-1 0,-1 0 0,-7 3 0,6-3 10,0-1 1,0 0-1,0 0 1,-1 0-1,1-1 1,0 0-1,0 0 0,0-1 1,-9-1-1,-3-3-351,1 0-1,0-1 1,0-1 0,1-1-1,0 0 1,-17-12 0,5 0-4489,27 20 4640,1 0 1,0 0 0,0 0-1,-1 0 1,1 0 0,0-1-1,0 1 1,-1 0 0,1 0-1,0-1 1,0 1 0,0 0-1,-1 0 1,1-1 0,0 1-1,0 0 1,0 0 0,0-1-1,0 1 1,0 0 0,0-1-1,-1 1 1,1 0 0,0 0-1,0-1 1,0 1 0,0 0-1,0-1 1,0 1-1,0 0 1,1-1 0,-1 1-1,0 0 1,0 0 0,0-1-1,0 1 1,0 0 0,0 0-1,0-1 1,1 1 0,-1 0-1,0 0 1,0-1 0,0 1-1,1 0 1,-1 0 0,0-1-1,1 1 1,8-6-2710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7:03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12 7456,'0'0'211,"-1"1"-1,1-1 1,-1 0 0,1 0 0,0 0-1,-1 1 1,1-1 0,0 0 0,-1 0 0,1 1-1,0-1 1,0 0 0,-1 1 0,1-1-1,0 0 1,0 1 0,0-1 0,-1 1 0,1-1-1,0 0 1,0 1 0,0-1 0,0 1-1,0-1 1,0 0 0,0 1 0,0-1-1,0 1 1,0-1 0,0 0 0,0 1 0,0-1-1,0 1 1,0-1 0,0 1 0,4 21 3532,-3-15-2701,6 88 5214,-7-76-5672,0 1 0,2 0 1,0-1-1,2 0 0,0 1 1,10 27-1,-4-28-226,-9-19-353,-1 1 0,1-1 0,-1 0 0,1 1 0,-1-1 0,1 0-1,-1 1 1,1-1 0,-1 0 0,1 1 0,-1-1 0,1 0 0,0 0-1,-1 0 1,1 1 0,-1-1 0,1 0 0,0 0 0,-1 0 0,1 0-1,-1 0 1,1 0 0,0 0 0,-1 0 0,1-1 0,-1 1 0,1 0 0,0 0-1,-1 0 1,1-1 0,-1 1 0,1 0 0,-1-1 0,1 1 0,0-1-1,4-4-28,-1-1 0,0 1 0,0-1 0,0 0-1,-1 0 1,0 0 0,0 0 0,3-11-1,-2 8-66,8-21-798,15-53 0,-24 72 267,-1 0 0,-1 0 0,0-14 0,-1 18-345,0 0 0,-1 0 0,0 0-1,0 0 1,-5-14 0,-6-3-6323,10 15 4362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57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46 172 3552,'-1'-1'296,"-1"0"0,0 0 0,1 1 1,-1-1-1,0 0 0,0 0 0,1 1 0,-1-1 1,0 1-1,0 0 0,0-1 0,-3 1 0,-4-4 4224,9 4-4438,0-1 0,-1 1 0,1 0 0,0 0 0,0 0 0,0-1 0,-1 1 0,1 0 0,0 0 0,0 0 0,-1 0 0,1-1-1,0 1 1,-1 0 0,1 0 0,0 0 0,0 0 0,-1 0 0,1 0 0,0 0 0,-1 0 0,1 0 0,0 0 0,-1 0 0,1 0 0,0 0 0,0 0 0,-1 0 0,1 0 0,0 0 0,-1 1-1,1-1 1,0 0 0,0 0 0,-1 0 0,1 1 0,5-5 712,0 1-1,0-1 0,1 2 0,-1-1 1,8-2-1,35-12-428,192-72 342,-180 66-395,-56 21 6,17-5-1684,-21 7 1185,1 0 0,-1 0 1,1 0-1,-1 0 1,0 0-1,1 0 0,-1 0 1,1 0-1,-1 0 0,1 0 1,-1 1-1,1-1 0,-1 0 1,0 0-1,1 0 0,-1 1 1,1-1-1,-1 0 0,0 0 1,1 1-1,-1-1 0,0 0 1,1 1-1,-1-1 0,0 0 1,1 1-1,-1-1 0,0 0 1,0 1-1,0-1 0,1 1 1,-1-1-1,0 1 1,0-1-1,0 0 0,0 1 1,0-1-1,0 1 0,0-1 1,0 1-1,0-1 0,0 1 1,0 0-1,0 11-2320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57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32 5888,'-31'3'2688,"36"6"-2336,3-9 2048,10 0-1376,14-4 1344,8 4-1344,10-8 575,3 3-927,-3-2 128,-5 7-480,-9-8-256,1 8-64,-11-8-160,-4 8 96,-4-4-3775,-5 8 2111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58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448 53 4736,'1'-2'545,"1"-1"0,-1 1 0,0 0 0,0-1 0,0 1 0,0-1 1,0 1-1,0-1 0,0-3 0,-1 5-413,-1 0 0,1 0 0,0 0 0,0 0 1,-1 0-1,1 0 0,0 0 0,-1 1 0,1-1 0,-1 0 1,1 0-1,-1 0 0,1 0 0,-1 1 0,0-1 0,1 0 0,-1 1 1,0-1-1,0 0 0,0 1 0,1-1 0,-1 1 0,0-1 0,0 1 1,0 0-1,0-1 0,0 1 0,0 0 0,0 0 0,0-1 0,-1 1 1,-4-1 73,0 0 1,0 0-1,0 1 1,0 0-1,0 0 1,0 0 0,-9 2-1,2 1 52,0 0 0,-22 9 0,11-2 49,0 1 1,1 1-1,1 2 0,0 0 0,-39 33 1,45-32-257,0 0 1,1 1-1,1 0 1,1 1-1,1 0 1,0 2 0,-16 33-1,25-46-18,0 1 0,0 0 1,1 0-1,0 1 0,1-1 0,0 0 0,0 1 1,0-1-1,1 13 0,0-17 4,1 1 0,0-1 0,-1 1-1,1-1 1,1 0 0,-1 1 0,0-1 0,1 0-1,0 0 1,-1 0 0,1 0 0,0 0 0,1-1-1,-1 1 1,0 0 0,1-1 0,-1 0 0,1 0-1,0 1 1,0-2 0,0 1 0,6 3 0,-2-2 63,1-1 0,-1 0 0,1 0 0,-1 0 0,1-1 0,0 0 0,0-1 0,-1 0 0,1 0 0,11-2 0,-6 0-17,0 0 1,0-1-1,-1 0 0,1-1 0,15-8 1,-20 8-74,0 0 1,0 0 0,0-1-1,-1 0 1,1-1 0,-1 0-1,0 0 1,-1 0 0,0-1-1,0 0 1,9-13 0,-7 4 31,0-1 1,0 0 0,-2-1 0,7-24-1,-6 10 43,6-52 1,-9 53-41,2-54-336,3 132 99,-1 4 377,3 1 0,20 55 0,-20-77 31,22 41 0,-23-56-147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3:59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71 5472,'0'-6'858,"1"1"1,-1-1 0,1 1-1,0 0 1,1 0 0,2-9-1,-4 14-701,0-1 0,1 1 0,-1-1 0,0 0 0,0 1 0,0-1 0,0 0 0,0 1 0,0-1 0,0 0 0,0 1 0,0-1 0,0 0 0,-1 1 0,1-1 0,0 1 0,0-1 0,-1 0 0,1 1 0,0-1 0,-1 1 0,1-1 0,0 1 0,-1-1 0,1 1 0,-1-1 0,1 1 0,-1-1 0,1 1 0,-1 0 0,1-1 0,-1 1 0,0 0 0,1-1 0,-1 1 0,1 0 0,-1 0 0,-1-1 0,-1 0 96,-1 0 1,1 0-1,-1 1 0,1-1 0,-7 0 1,5 2-139,-1-1 1,1 1-1,0 0 1,-1 1-1,1-1 0,0 1 1,0 0-1,0 1 1,0-1-1,0 1 1,0 0-1,1 0 1,-1 0-1,1 1 1,-7 7-1,5-5-31,1 0-1,0 0 1,0 1 0,0-1-1,1 1 1,0 0 0,1 1 0,-1-1-1,2 0 1,-4 12 0,5-15-52,0 1 1,0-1-1,1 1 1,0 0-1,-1-1 1,2 1-1,-1 0 0,0-1 1,1 1-1,0-1 1,2 5-1,-2-6 5,0 1 0,1-1-1,0 0 1,-1 0 0,1-1-1,0 1 1,1 0 0,-1-1-1,0 1 1,1-1-1,-1 0 1,1 1 0,0-1-1,0-1 1,4 3 0,3 1 16,0-1-1,0 0 1,0 0 0,1-1 0,0-1 0,-1 0 0,1 0 0,17 0 0,7-3 93,47-7 1,-54 5-1756,-1 0 1,1 2 0,32 2 0,-23 6-1325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4:01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73 164 2976,'-2'-2'494,"1"1"1,0 0-1,0 0 1,0-1-1,-1 1 1,1-1-1,0 1 1,0-1-1,1 1 1,-1-1-1,0 1 0,1-1 1,-2-2-1,2 2-85,-1 1-1,1-1 1,-1 0-1,0 0 1,0 1-1,1-1 1,-1 1 0,0-1-1,-1 1 1,1-1-1,0 1 1,0 0-1,-1-1 1,-1 0-1,1 0-63,0 1-1,-1 0 0,1 0 1,0 0-1,-1 0 0,1 0 1,-1 1-1,1-1 0,-1 0 1,0 1-1,1 0 0,-1 0 1,-4 0-1,5 0-173,38 12 474,-25-10-569,-1-1-1,1 0 1,0-1-1,-1 0 1,1 0-1,-1-1 0,19-4 1,3-4 142,35-14 0,15-4 49,50 4-46,-36 8-117,-68 14-24,-24 1-57,-1 0 0,1 0-1,-1 0 1,0 0 0,1-1-1,-1 1 1,7-3 0,-8 0-49,-1 2-416,-1 1-1,0-1 0,0 1 0,0-1 1,0 0-1,1 1 0,-1-1 0,0 1 1,0-1-1,0 0 0,0 1 1,-1-1-1,1 1 0,0-1 0,0 0 1,0 1-1,-1-1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4:02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91 105 4896,'-17'-1'1699,"14"0"-1174,0 1-1,0 0 1,-1 0 0,1 0 0,0 0 0,-1 0 0,-2 1 0,-9 1 1904,-3 1 2251,15 0-3820,-6-1 1027,27-4-721,-1 0 0,20-6 1,27-3-682,59-11 21,-66 11-319,-1 2-120,-38 8-504,0-2 0,0-1 1,0 0-1,29-11 0,-9 2-14859,-21 5 11094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4:02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130 135 7232,'-1'0'322,"0"0"-1,0 0 1,-1-1 0,1 1 0,0 0-1,0 0 1,0-1 0,0 1 0,0 0-1,0-1 1,0 1 0,0-1 0,-1-1 0,1 2-174,1 0 0,0-1 0,-1 1 0,1 0 0,-1-1 0,1 1 0,0 0 0,-1 0 0,1 0 0,-1-1 0,1 1 0,-1 0 0,1 0 0,-1 0 0,1 0 0,-1 0 0,1 0 0,-1 0 0,1 0 0,-1 0 0,1 0 0,-1 0 0,1 0 0,-1 0 0,1 0 0,-1 1 0,1-1 0,-1 0 0,1 0 0,-1 1 0,-4 3 147,-1 0 0,1 0-1,0 1 1,0 0 0,1 0 0,-1 0 0,1 1 0,0-1-1,1 1 1,-1 0 0,1 0 0,0 0 0,1 0 0,-3 9-1,-3 13 299,-10 53 0,18-79-543,-5 37 313,1 1 0,4 72-1,0-101-296,1 0 1,1 0-1,0-1 0,0 1 0,1 0 0,5 10 0,-5-15-1,0 0 0,0 0 0,0 0 0,1 0 0,-1-1 0,1 0 0,1 1 0,-1-2 0,1 1 0,0 0 0,8 5 0,-2-4 24,1 1 0,0-2 0,0 0 0,0 0 0,1-1 0,0 0 0,-1-1 0,1-1 0,26 2 0,-24-4 55,1 0-1,0 0 1,-1-2-1,1 0 0,-1 0 1,0-2-1,1 0 1,14-6-1,-21 6-96,-1 0 0,1 0-1,-1 0 1,0-1 0,-1 0 0,1-1 0,-1 0-1,0 0 1,0 0 0,-1-1 0,0 0-1,6-9 1,0-5-33,-2-1 0,0 0 0,-1-1 0,10-47 0,-10 37 44,-2-1 0,-1 0 1,2-55-1,-9 75-34,1 0 0,-2 0 0,0 0-1,-6-24 1,5 29-27,0 0-1,-1 1 0,0 0 1,0-1-1,-1 2 0,0-1 1,0 0-1,-9-8 0,6 7-28,-1 1-1,0 0 0,0 0 1,-1 1-1,0 1 0,0 0 1,-1 0-1,0 1 0,0 0 0,0 1 1,-1 0-1,1 0 0,-1 2 1,-15-3-1,9 3-9,0 1 0,0 0 0,-1 2 0,1 0-1,0 1 1,0 1 0,-21 6 0,31-7-175,0 0-1,0 1 1,1 0-1,-1 1 1,1 0-1,0 0 1,0 0-1,0 1 1,0 0-1,1 0 1,0 1-1,0 0 1,1 0-1,-1 0 1,1 1-1,1 0 1,-1 0-1,-5 12 1,-2 15-3154,6 2 1072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4:13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87 3072,'-1'-4'446,"0"0"-1,0 0 1,1 0 0,0 0 0,0 0-1,0 0 1,1 0 0,-1 0 0,1 0-1,0 0 1,1-5 0,0 3 1362,-1 0 0,0 0 0,1-10 0,-3 19-1514,1 0 0,-1 0 1,0 0-1,0 0 0,0 0 0,-2 3 1,-1 6-153,-5 25 384,2 0 0,-4 50-1,7-41-187,-1 48 108,4-38-231,9 233 1039,-7-223-310,-1-64-518,0-4-106,4-8 21,1-1-218,10-39 55,-10 29-147,12-26 0,-6 20 29,1 1 0,29-46 0,-35 64-83,1-1 0,0 1-1,0 1 1,14-13 0,-16 17-20,0-1 0,0 1-1,0 0 1,0 0 0,1 1 0,-1-1 0,1 1 0,0 1-1,8-3 1,-10 4 43,0 0 1,-1 0-1,1 0 0,0 0 0,0 0 0,0 1 1,0 0-1,-1 0 0,1 0 0,0 0 1,-1 0-1,1 1 0,-1 0 0,1 0 0,-1 0 1,0 0-1,0 0 0,0 0 0,0 1 0,0 0 1,0 0-1,-1-1 0,1 1 0,-1 1 0,3 4 1,1 4 37,-1 0-1,-1 0 1,0 0 0,0 1 0,-2 0 0,1 0 0,-2 0 0,1 0 0,-2 0 0,0 0 0,0 0 0,-1 0 0,-1 0 0,0 0-1,-1 0 1,0-1 0,-7 17 0,7-23 11,-1 0-1,1 1 1,-1-1-1,-1 0 1,1-1-1,-1 1 0,0-1 1,0 0-1,-1 0 1,1-1-1,-1 1 1,0-1-1,0 0 1,-1-1-1,1 0 1,-1 0-1,1 0 1,-1-1-1,0 0 0,0 0 1,0 0-1,-14 0 1,-110 2-412,131-4 356,0 0 0,-1 0 0,1 0 0,-1 0 0,1-1 0,-1 1 0,1 0-1,0 0 1,-1 0 0,1-1 0,0 1 0,-1 0 0,1 0 0,0-1 0,-1 1 0,1 0 0,0-1 0,-1 1-1,1 0 1,0-1 0,-1 0 0,2-2-33,6 5 103,18 8-65,0-1 0,1-1 0,-1-1 0,2-1 0,36 3 0,-22-6 189,-1-2 0,78-7 0,-111 5-186,-1 0-1,1-1 1,0 0 0,-1 0-1,1 0 1,-1-1 0,0 0-1,0 0 1,0 0-1,0-1 1,-1 0 0,0 0-1,1 0 1,-1-1 0,-1 0-1,1 0 1,-1 0-1,0-1 1,0 1 0,6-13-1,0-2 23,-1-1 0,-2 0 0,0-1 0,8-44 0,-12 48-102,2-32 0,-5 43 83,0 0 1,0 0-1,-1 0 1,0 0 0,0 0-1,0 0 1,-1 1-1,-4-10 1,4 10 29,0 3-87,1 1-1,0-1 1,-1 0 0,1 1-1,-4-5 1,5 6 47,-1 1-1,1-1 1,-1 1 0,1 0 0,-1-1 0,1 1-1,-1 0 1,1-1 0,-1 1 0,1 0-1,-1 0 1,1 0 0,-1-1 0,1 1-1,-1 0 1,0 0 0,1 0 0,-1 0 0,1 0-1,-1 0 1,1 0 0,-1 0 0,0 0-1,1 0 1,-1 0 0,1 1 0,-1-1-1,1 0 1,-1 0 0,1 1 0,-1-1 0,1 0-1,-1 0 1,1 1 0,-1-1 0,1 1-1,-1 0 1,-2 1-7,0 1-1,1 0 0,0 0 1,-1 1-1,1-1 0,0 0 1,1 1-1,-1-1 0,0 1 1,1 0-1,0-1 0,-1 8 1,-1 5-19,-2 26 1,5-40 31,-1 17 1,1-1 1,1 1-1,0-1 0,1 1 0,1-1 0,1 0 1,1 0-1,13 34 0,-15-46 18,1 0 0,-1 0 1,1-1-1,0 0 0,0 1 0,1-1 0,0-1 1,0 1-1,0-1 0,0 0 0,0 0 0,1 0 0,0-1 1,7 4-1,-11-7-5,-1 1 0,1-1 1,0 1-1,0-1 0,0 0 0,0 1 0,-1-1 1,1 0-1,0 0 0,0 0 0,0-1 1,0 1-1,0 0 0,0-1 0,-1 1 0,1-1 1,0 0-1,0 1 0,-1-1 0,1 0 1,0 0-1,-1 0 0,1 0 0,-1 0 0,1-1 1,1-1-1,13-14 29,0 0 0,-1-1-1,22-36 1,-14 20 266,-5 9-152,-5 5-250,2 1 0,22-24-1,-27 32 42,-2 3-39,0 0 0,0 1-1,18-13 1,-23 18 77,1 0-1,0 1 0,-1-1 0,1 1 0,0-1 0,0 1 0,0 0 0,0 1 1,0-1-1,0 1 0,0 0 0,0 0 0,0 0 0,6 1 0,0 1 21,-1 1-1,0 0 1,1 1-1,-1 0 1,-1 0-1,1 1 1,10 7-1,-9-5 8,0-1-1,0-1 1,1 1-1,13 3 1,-23-8-2,-1-1 1,1 0-1,0 0 1,-1 1-1,1-1 1,0 0-1,0 0 1,-1 0-1,1 0 1,0 0-1,-1 0 1,1 0-1,0 0 1,-1 0-1,1 0 0,0 0 1,0-1-1,-1 1 1,1 0-1,-1 0 1,1-1-1,0 1 1,-1 0-1,1-1 1,1 0-1,-2 0-4,0 0-1,1 1 1,-1-1-1,0 0 0,1 0 1,-1 0-1,0 0 1,0 0-1,0 0 1,0 0-1,0 0 1,0 1-1,0-1 0,0 0 1,0 0-1,-1-2 1,0-1-24,0 0-1,-1-1 1,1 1 0,-1 0 0,0 0 0,-4-5 0,3 5 11,0 0 0,-1 1 0,0-1 0,0 1 1,0 0-1,0 0 0,0 0 0,-1 1 0,1-1 0,-1 1 0,0 0 0,0 1 0,0-1 1,1 1-1,-1 0 0,-1 0 0,-7 0 0,4 0-13,-1 1 0,0 1 0,1 0 0,-1 0 0,0 1 0,1 0 0,-1 0 0,-10 6 0,8-3-4,1 0 1,0 2-1,0-1 1,0 1-1,1 1 1,0 0-1,1 1 1,0 0 0,0 0-1,-9 12 1,12-13 31,1 0 1,-1 0 0,2 1-1,-1-1 1,1 1-1,0 0 1,1 0 0,0 0-1,1 0 1,0 1 0,0-1-1,1 1 1,-1 18 0,3-23-7,-1 0 1,1 1 0,0-1 0,0 0 0,1 0 0,-1 0 0,1 0 0,0-1 0,1 1 0,-1 0 0,1-1 0,5 8 0,-3-7 36,0 0 1,0 0-1,1 0 1,0 0 0,0-1-1,0 0 1,0 0-1,9 3 1,0-1 33,0 0 0,1-2 0,-1 0 0,1 0 0,0-2 0,0 0 0,25 0 0,-25-2-66,0-1 0,-1 0 0,1-1 0,-1-1 1,0 0-1,0-2 0,0 1 0,0-2 1,-1 0-1,23-13 0,137-111 33,-87 59-98,24-20 223,-100 82-157,-6 6 11,0-1-1,0 0 1,0 0 0,-1-1 0,7-7 0,-11 12-23,0 0 1,0 0-1,1-1 1,-1 1 0,0 0-1,0 0 1,0 0 0,0 0-1,0-1 1,0 1 0,1 0-1,-1 0 1,0 0 0,0-1-1,0 1 1,0 0 0,0 0-1,0 0 1,0-1 0,0 1-1,0 0 1,0 0 0,0 0-1,0-1 1,0 1 0,0 0-1,0 0 1,0-1 0,0 1-1,0 0 1,0 0-1,-1 0 1,1 0 0,0-1-1,0 1 1,0 0 0,0 0-1,0 0 1,0 0 0,-1-1-1,1 1 1,0 0 0,0 0-1,0 0 1,0 0 0,-1 0-1,1 0 1,0 0 0,0-1-1,0 1 1,-1 0 0,1 0-1,0 0 1,0 0 0,0 0-1,-1 0 1,1 0-1,0 0 1,0 0 0,-1 0-1,1 0 1,0 0 0,0 0-1,0 0 1,-1 0 0,1 1-1,0-1 1,-16 4-201,-1 7 198,0 1-1,0 1 1,2 0 0,-23 25-1,24-24 11,0 1-1,2 1 1,-1 1-1,2-1 1,0 2 0,-8 18-1,11-19 6,2-6-12,0 1 0,2 0 0,-5 14 0,8-23 16,0-1 0,1 1 0,-1 0 0,1 0 1,0-1-1,0 1 0,0 0 0,0-1 0,0 1 0,0 0 0,1 0 1,0-1-1,-1 1 0,1-1 0,0 1 0,0 0 0,0-1 0,1 0 1,-1 1-1,3 2 0,-3-4 2,1 0-1,-1 1 1,0-2 0,1 1 0,-1 0-1,1 0 1,-1 0 0,1-1 0,-1 1 0,1-1-1,0 1 1,-1-1 0,1 0 0,-1 0-1,1 1 1,0-1 0,0 0 0,-1 0-1,1-1 1,0 1 0,-1 0 0,1-1-1,-1 1 1,1-1 0,2 0 0,5-2 35,0-1 1,-1 0-1,10-6 0,-16 9-47,12-8 54,-1-1 1,0 0 0,-1-1 0,0 0-1,0-1 1,18-24 0,50-86-113,-70 105-16,7-14-4,-1 0-1,19-56 1,-45 107-204,-9 26 1,11-20 197,2 1 0,-7 51 1,12-68 102,1 0 1,-1 0-1,2 0 1,-1 0-1,2 0 1,-1 0-1,1-1 1,1 1-1,0 0 1,0-1-1,5 11 1,-5-15 18,0-1 0,0 1 0,1-1 0,-1 1 1,8 5-1,-10-8-24,1 0 0,0-1 0,0 1 0,1-1 0,-1 1 0,0-1 0,0 0 0,1 0-1,-1 0 1,0 0 0,1-1 0,-1 1 0,1-1 0,3 1 0,-2-1-2,0-1-1,1 0 1,-1 1-1,0-2 1,0 1-1,0 0 1,0-1-1,0 1 1,-1-1-1,1 0 1,0-1-1,-1 1 1,1-1-1,-1 1 1,4-5-1,3-4 27,0 0 0,-1 0 0,9-14 0,-3 1-57,-1-1-1,-1-1 1,10-27 0,20-82-126,-39 123-152,-5 24-10,-1 3 221,0 162 275,3-93 41,-1-74-209,0-8-11,-1 1 0,1-1-1,0 1 1,0 0 0,0-1 0,0 1-1,1-1 1,-1 1 0,1 0 0,0-1-1,0 1 1,-1-1 0,1 0 0,1 1-1,1 3 1,-2-6-4,-1 1 0,0-1 0,1 0 0,-1 1 0,0-1 1,1 0-1,-1 0 0,1 0 0,-1 1 0,0-1 0,1 0 0,-1 0 0,1 0 0,-1 0 0,1 0 0,-1 0 0,1 0 0,-1 0 0,0 0 0,1 0 1,-1 0-1,1 0 0,-1 0 0,1 0 0,-1 0 0,1 0 0,-1-1 0,0 1 0,1 0 0,-1 0 0,1 0 0,-1-1 0,0 1 0,1 0 0,-1-1 0,0 1 1,1 0-1,-1-1 0,1 1 0,14-23 291,43-101-222,-42 86-143,2 0 1,24-39-1,-26 60 20,-15 16 38,-1 1 0,0 0-1,1-1 1,-1 1 0,0 0-1,1-1 1,-1 1 0,1 0-1,-1 0 1,0-1 0,1 1-1,-1 0 1,1 0-1,-1 0 1,1 0 0,-1-1-1,1 1 1,-1 0 0,1 0-1,-1 0 1,1 0 0,-1 0-1,1 0 1,-1 0 0,1 0-1,-1 0 1,1 1 0,-1-1-1,0 0 1,1 0-1,-1 0 1,1 0 0,-1 1-1,1-1 1,-1 0 0,0 0-1,1 1 1,-1-1 0,1 0-1,-1 1 1,0-1 0,0 0-1,1 1 1,-1-1-1,1 1 1,1 7-32,0 0-1,0 0 1,-1 1-1,1-1 1,-2 0-1,1 0 1,-2 12-1,1 8-15,2 13 1,3 47 52,-3-75 41,0 0-1,1 1 1,0-1-1,7 16 0,-8-24-11,0 1 24,1 0 0,0 0 0,0 0 1,6 9-1,-7-13-30,-1 0 1,0-1-1,1 0 0,-1 1 1,1-1-1,0 0 1,-1 0-1,1 0 0,0 0 1,0 0-1,-1 0 0,1-1 1,0 1-1,0-1 1,0 1-1,0-1 0,0 1 1,0-1-1,3 0 0,0-1 20,-1 1 0,1-1-1,-1 0 1,1 0-1,-1-1 1,0 1 0,0-1-1,0 0 1,0 0-1,0-1 1,0 1 0,0-1-1,5-4 1,1-3-44,0 0 1,0 0-1,11-16 0,6-15-31,-2-1 0,36-86-1,-34 68 134,-1 0-12,-12 26-191,21-37 1,-33 69 70,-1-1-1,1 1 1,0 0-1,0 1 1,0-1-1,0 0 1,0 0-1,3-1 1,-5 3 26,1-1 0,-1 1 0,1 0 0,-1-1 0,1 1 0,-1 0 0,0 0 0,1 0 0,0 0 0,-1-1 0,1 1 0,-1 0 0,1 0 0,-1 0 0,1 0 0,-1 0 0,1 0 0,-1 0 0,1 0 0,-1 0 0,1 1 0,-1-1 0,1 0 0,-1 0 0,1 0 0,-1 1 0,1-1 0,-1 0 0,1 0 0,-1 1 0,0-1 0,1 0 0,-1 1 1,1-1-1,-1 1 0,0-1 0,1 0 0,-1 1 0,0-1 0,0 1 0,1-1 0,-1 1 0,0-1 0,0 1 0,0-1 0,0 1 0,1-1 0,-1 1 0,0-1 0,0 2 0,2 13-29,1 23 1,-3-30 12,2 205-279,-3-116 421,1-83-77,1 7 77,-2 0 0,0 0 0,-7 31-1,8-51-89,0 1 0,-1-1 0,1 0 0,-1 1 0,1-1 0,-1 0 0,1 0 0,-1 0 0,0 0 0,0 1 0,0-1 0,0 0 0,-2 1 0,3-1-23,0-1-1,-1 0 1,1 0 0,-1 0-1,1 0 1,-1 1 0,1-1-1,-1 0 1,1 0 0,-1 0-1,1 0 1,0 0 0,-1 0-1,1 0 1,-1 0 0,1 0 0,-1-1-1,1 1 1,-1 0 0,1 0-1,-1 0 1,1 0 0,0-1-1,-1 1 1,1 0 0,-1 0-1,1-1 1,0 1 0,-1 0-1,1-1 1,0 1 0,0 0-1,-1-1 1,1 1 0,0-1-1,0 1 1,-1 0 0,1-1-1,0 1 1,0-1 0,-6-12-18,1 1 0,0-1 0,1 0 0,0 0 0,1-1 0,-2-19 0,-5-24-174,14 65 115,0-1 0,1 0 0,0 0-1,1 0 1,10 10 0,-10-11 93,1 1 1,-1-1 0,1-1 0,1 1-1,-1-1 1,1 0 0,0-1 0,10 5-1,-12-8-10,0 1-1,0-1 0,1 0 0,-1-1 1,1 1-1,-1-1 0,12-2 0,1-1 86,23-7 0,-21 3-70,0 0 1,-1-1-1,-1-2 1,1 0-1,-2 0 0,1-2 1,32-27-1,-37 26-25,1 0-1,-2-2 0,0 1 1,0-1-1,-2-1 0,0 0 0,-1-1 1,0 0-1,7-19 0,-15 33-20,-1-1 0,1 0-1,-1 0 1,0 0-1,0 0 1,0 0-1,-1 0 1,0 0-1,1 0 1,-1-1-1,-1 1 1,0-5-1,1 7 9,-1 0 0,1 0 0,-1 0 0,0 0 0,0 0 0,0 0-1,0 0 1,0 1 0,0-1 0,0 0 0,-1 0 0,1 1-1,-1-1 1,1 1 0,-1 0 0,0-1 0,1 1 0,-1 0 0,0 0-1,0 0 1,0 0 0,0 0 0,0 0 0,-3 0 0,-2-1 10,-1 1 1,1-1-1,0 2 1,-1-1-1,-11 1 1,9 1-3,1 0 0,-1 0 1,1 1-1,0 0 0,0 0 1,0 1-1,0 1 0,0-1 0,1 1 1,-9 6-1,11-7 27,1 1 1,-1 1-1,1-1 1,0 1-1,1 0 1,-1 0-1,1 0 0,0 1 1,0-1-1,0 1 1,1 0-1,0 0 1,0 1-1,-3 8 0,5-12 2,0 0 0,0 1 0,1-1 0,-1 0 0,1 0 0,0 1 0,-1-1 0,1 0 0,1 1 0,-1-1 0,0 1 0,1-1 0,0 0 0,0 0 0,0 1-1,0-1 1,0 0 0,1 0 0,-1 0 0,1 0 0,0-1 0,0 1 0,0 0 0,0-1 0,0 1 0,1-1 0,-1 0 0,1 1 0,-1-1 0,1 0 0,0-1-1,5 4 1,1-2 23,-1 1-1,1-1 0,0 0 0,0-1 0,0 0 0,0 0 0,0-1 0,1 0 1,-1-1-1,17-1 0,7-4-104,-1-2 0,0-1 0,51-21 0,-50 16-1677,1 2 0,0 1 1,35-5-1,-8 10-2549,-1 6-3741,-6 6 2582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4:18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1232 7392,'-7'16'2373,"6"-15"-2306,1 0 1,0 0-1,-1 0 0,1-1 0,0 1 1,0 0-1,0 0 0,0 0 0,0 0 1,0 0-1,0 0 0,0 0 1,0-1-1,0 1 0,0 0 0,1 0 1,-1 0-1,0 0 0,1 0 0,0 3 236,0-1 86,0 0 0,0 0 0,0 0 0,0 0 0,1 0 0,0 0 0,-1 0 0,1 0 0,0 0 0,0-1 0,0 1 0,1-1 0,-1 1 0,1-1 0,3 3 0,-5-5-320,-1 1 0,1-1 0,-1 0 0,1 1 0,-1-1 0,1 0 0,0 0 0,-1 1 0,1-1 0,-1 0 0,1 0 0,0 0 0,-1 0 1,1 0-1,-1 0 0,1 0 0,0 0 0,-1 0 0,1 0 0,-1 0 0,1 0 0,0 0 0,-1 0 0,1-1 0,0 1 0,1-1 38,-1-1 1,1 1-1,-1 0 0,0 0 0,1-1 1,-1 1-1,0-1 0,0 1 1,0-1-1,0 1 0,1-3 0,14-36 978,24-82 0,-15 38-439,24-63 464,-33 102-882,27-67 685,-43 111-914,1-1 0,0 1 0,-1 0-1,1-1 1,0 1 0,0-1 0,0 1 0,0 0 0,0 0 0,0 0 0,0 0-1,1 0 1,-1 0 0,0 0 0,1 0 0,-1 0 0,0 0 0,1 1 0,-1-1-1,1 1 1,-1-1 0,1 1 0,2-1 0,-1 1-4,0 0-1,0 1 1,-1 0 0,1-1-1,0 1 1,-1 0 0,1 0-1,0 0 1,-1 0 0,0 1 0,1-1-1,3 4 1,15 11 5,0 0 0,-1 2 0,34 40 0,-47-47 34,-1 0 1,0 0-1,0 1 0,-1 0 1,-1 0-1,0 1 0,4 19 1,-8-31-33,1 5 41,1 0-1,-2 0 0,1 1 1,0-1-1,-1 1 0,-1-1 1,1 1-1,-3 9 0,3-14-27,0-1-1,-1 1 1,1 0-1,-1 0 0,0-1 1,1 1-1,-1 0 1,0-1-1,0 1 0,0-1 1,0 1-1,0-1 1,-1 1-1,1-1 0,0 0 1,-1 1-1,1-1 1,-1 0-1,1 0 0,-1 0 1,0 0-1,1-1 1,-1 1-1,0 0 0,1-1 1,-1 1-1,0-1 1,0 1-1,0-1 1,0 0-1,1 0 0,-1 0 1,0 0-1,-2 0 1,-11-4 22,0 1-1,0-2 1,-28-11 0,7 1 29,-81-19-375,117 34 300,-1-1 0,0 1 0,0 0 0,0 0 0,0 0 0,0 0 0,0-1 1,0 1-1,0 0 0,0 1 0,0-1 0,0 0 0,0 0 0,0 0 0,0 0 0,-1 1 1,2 0-2,-1-1 0,1 0 1,0 0-1,-1 1 0,1-1 1,0 1-1,-1-1 0,1 0 1,0 1-1,-1-1 0,1 1 1,0-1-1,0 1 0,0-1 1,0 0-1,-1 1 0,1-1 1,0 1-1,0-1 0,0 1 1,0-1-1,0 2 0,0-1-1,1 1 1,-1 0-1,0 0 0,1 0 1,-1-1-1,1 1 1,0 0-1,-1-1 0,1 1 1,0 0-1,0-1 0,0 1 1,0-1-1,3 3 0,-1-2 7,-1 0-1,1 0 1,0-1 0,0 1-1,0 0 1,1-1-1,-1 0 1,0 0-1,0 0 1,1 0 0,4 0-1,3 0 51,1 0 0,14-1 1,-6-2 2,0-1 1,0-1-1,0 0 1,-1-1-1,29-12 1,-8 0 79,58-35-1,-73 35-73,-1 0 0,-1-2 1,0-1-1,-1 0 0,25-32 0,-30 34 42,-7 13-112,-10 5 12,0 0 0,0 0 0,0 0-1,0 0 1,1 0 0,-1 0 0,0 0-1,0 0 1,0 0 0,1 1 0,-1-1 0,0 0-1,0 0 1,0 0 0,0 0 0,0 0-1,1 0 1,-1 0 0,0 1 0,0-1-1,0 0 1,0 0 0,0 0 0,0 0 0,0 1-1,0-1 1,1 0 0,-1 0 0,0 0-1,0 0 1,0 1 0,0-1 0,0 0-1,0 0 1,0 0 0,0 1 0,0-1-1,0 0 1,0 0 0,0 0 0,-1 1 0,1 208 872,0-209-867,0 0 1,0 0-1,0 1 1,0-1 0,0 0-1,0 0 1,0 0-1,0 0 1,0 0-1,0 1 1,0-1-1,0 0 1,0 0 0,0 0-1,0 0 1,0 0-1,0 1 1,0-1-1,0 0 1,0 0-1,0 0 1,0 0-1,0 1 1,0-1 0,0 0-1,0 0 1,0 0-1,0 0 1,0 0-1,0 0 1,1 1-1,-1-1 1,0 0 0,0 0-1,0 0 1,0 0-1,0 0 1,0 0-1,1 0 1,-1 0-1,0 0 1,0 0-1,0 0 1,0 1 0,0-1-1,1 0 1,-1 0-1,0 0 1,0 0-1,0 0 1,0 0-1,0 0 1,1 0 0,-1 0-1,0 0 1,0-1-1,9-8 91,6-16 117,-1 1-172,1 2 1,21-24-1,-21 26-89,-14 19 40,1-1 1,-1 1-1,0 0 1,0-1-1,1 1 0,-1 0 1,1 0-1,0 0 1,-1 0-1,4-2 1,-4 3 5,-1 0 1,1 0-1,-1 0 1,1 0 0,0 0-1,-1 0 1,1 0-1,-1 0 1,1 0 0,-1 0-1,1 0 1,-1 0-1,1 1 1,0-1 0,-1 0-1,1 0 1,-1 0-1,1 1 1,-1-1 0,0 0-1,1 1 1,-1-1-1,1 1 1,-1-1-1,1 0 1,-1 1 0,0-1-1,1 1 1,-1-1-1,0 1 1,0-1 0,1 1-1,-1-1 1,0 1-1,0-1 1,0 1 0,0-1-1,1 2 1,1 7 63,0 1 0,0-1 0,-1 1 0,0-1 1,0 17-1,-7 51-85,3-49 65,-12 111 206,8-78-169,-3-1 0,-2-1 0,-29 82 0,39-136-74,0 1 0,0-1 0,0 0 0,-1 0 0,0 0 0,0 0 0,0-1 0,-1 1 0,-6 6 1,8-9 9,0-1 1,0 1 0,0-1 0,0 1 0,0-1 0,-1 0-1,1 0 1,0 0 0,-1 0 0,1-1 0,0 1 0,-1 0-1,1-1 1,-1 0 0,1 1 0,-1-1 0,1 0 0,-1 0-1,1-1 1,-1 1 0,1 0 0,-1-1 0,1 0 0,-4-1-1,4 1-6,0 0 0,1-1-1,-1 1 1,0-1-1,0 1 1,1-1-1,-1 0 1,1 0-1,-1 0 1,1 0-1,0 0 1,0 0-1,0 0 1,0 0 0,0 0-1,0-1 1,0-2-1,-1-3-34,0 1-1,1-1 1,-1 0-1,1-11 0,1 16 21,1 0-1,-1-1 0,1 1 0,0 0 0,0-1 0,0 1 0,1 0 0,-1 0 1,1 0-1,-1 0 0,4-4 0,27-31-13,-19 23 4,8-8-65,31-25 1,-8 7 26,180-203 468,-133 150-445,-38 41 57,27-34 169,-79 85-213,1 0 0,0 0 0,-1 1 0,1-1 0,0 1 0,0-1 0,0 1-1,0-1 1,0 1 0,0 0 0,0 0 0,1 0 0,-1 0 0,0 1 0,1-1 0,-1 1-1,5-1 1,-5 1 13,0 0 0,0 0 0,-1 1 0,1-1 0,0 1-1,-1-1 1,1 1 0,0 0 0,-1 0 0,1 0 0,-1 0 0,1 0-1,-1 0 1,1 0 0,-1 0 0,0 0 0,1 1 0,-1-1 0,0 0-1,0 1 1,0-1 0,0 1 0,0 0 0,-1-1 0,2 3-1,3 8 78,-1 0-1,0 1 1,-1-1-1,0 1 0,-1 0 1,0 0-1,0 26 1,-4-7-26,0 0 0,-9 35 1,11-65-60,-2 8 35,0-1 0,-1 0 0,1 1 0,-6 10 0,7-18-5,0 0 1,-1 0-1,1 0 0,0 0 0,0-1 0,-1 1 0,1 0 0,-1-1 0,0 1 0,1-1 0,-3 2 1,2-2-11,1-1 0,0 1 0,0-1 0,-1 1 0,1-1 0,0 0 1,-1 0-1,1 0 0,0 1 0,-1-1 0,1 0 0,0-1 1,-1 1-1,1 0 0,0 0 0,-1 0 0,1-1 0,0 1 0,0-1 1,-2 0-1,-3-2-4,1-1 1,0 1 0,0-1-1,1 0 1,-1 0 0,1 0-1,0-1 1,0 1 0,0-1-1,-6-10 1,-1-6-10,-15-34 0,22 47 12,2 3-33,0 1 0,0 0 0,1-1 0,-1 1 0,1-1 0,-1-7 0,2 11 20,0 0-1,0 0 0,0 0 1,0 0-1,1 0 1,-1 0-1,0 0 1,0 0-1,1 0 1,-1 1-1,1-1 0,-1 0 1,1 0-1,-1 0 1,1 0-1,0 1 1,-1-1-1,1 0 1,0 0-1,0 1 0,-1-1 1,1 1-1,0-1 1,0 0-1,0 1 1,0 0-1,0-1 1,0 1-1,-1 0 1,1-1-1,0 1 0,0 0 1,0 0-1,0 0 1,0 0-1,0 0 1,2 0-1,6 0-25,0 0 0,0 0 0,0 1 0,0 1-1,12 3 1,18 2 72,-26-6-5,-1 0 1,1-1 0,-1 0 0,1-1-1,20-4 1,-24 3-9,-1-1-1,0 0 1,0 0-1,0-1 1,0 0-1,0 0 1,-1-1 0,0 0-1,9-8 1,-14 12-23,15-14 1,0 0 0,-1 0-1,0-2 1,-2 0 0,0 0-1,13-22 1,1-17-1,29-86 0,-47 114 0,-8 23 0,81-230 76,-70 188-41,-1-1 0,10-94 0,-21 134-10,0 4-72,-1 1 1,0-1-1,0 1 1,0-1-1,0 1 1,0-1-1,-1 1 0,0-5 1,0 8 35,1 0 0,0-1 0,0 1 1,0 0-1,0-1 0,0 1 0,0 0 0,0-1 0,-1 1 1,1 0-1,0 0 0,0-1 0,0 1 0,-1 0 1,1 0-1,0-1 0,0 1 0,-1 0 0,1 0 0,0-1 1,0 1-1,-1 0 0,1 0 0,0 0 0,-1 0 1,1 0-1,0-1 0,-1 1 0,1 0 0,0 0 0,-1 0 1,1 0-1,0 0 0,-1 0 0,1 0 0,0 0 1,-1 0-1,1 0 0,0 0 0,-1 1 0,1-1 0,0 0 1,-1 0-1,1 0 0,0 0 0,-1 0 0,1 1 1,-1-1-1,-15 16-258,12-11 236,-6 7 25,1 0 1,0 1-1,1 0 0,0 0 1,1 1-1,1 0 0,-8 22 1,2 5 3,-10 61-1,-2 91 25,23-155-1,1 1 0,2-1 0,6 39 0,-6-65-11,1-1-1,0 0 0,0 0 1,1 0-1,1 0 0,0-1 1,0 1-1,1-1 0,12 17 1,-13-22 21,-1-1 0,0 1 0,1 0 0,0-1 0,0 0 0,0 0 0,1-1 0,-1 0 0,1 0 0,0 0 0,0 0 0,0-1 0,0 0 0,0 0 0,1-1-1,-1 0 1,0 0 0,12 0 0,-9 0-23,1-2 0,-1 1-1,1-2 1,-1 1 0,1-1-1,-1 0 1,0-1-1,0 0 1,0-1 0,-1 0-1,1 0 1,-1 0-1,0-1 1,0-1 0,0 1-1,-1-1 1,0-1-1,8-8 1,-7 4 18,0 0 0,0-1 0,-1 1-1,6-16 1,-11 23-25,0-1-1,-1 1 1,1 0-1,-1-1 1,0 1-1,0-1 1,-1 0 0,1 1-1,-1-1 1,0 1-1,0-1 1,-1 0-1,1 1 1,-1-1 0,-3-8-1,4 13-1,0-1 0,0 1 0,0-1-1,0 1 1,0 0 0,-1-1 0,1 1 0,0 0 0,0-1 0,-1 1-1,1 0 1,0-1 0,0 1 0,-1 0 0,1 0 0,0-1-1,-1 1 1,1 0 0,0 0 0,-1-1 0,1 1 0,0 0 0,-1 0-1,1 0 1,-1 0 0,1 0 0,0 0 0,-1 0 0,1 0-1,-1 0 1,1 0 0,0 0 0,-1 0 0,1 0 0,-1 0-1,1 0 1,0 0 0,-1 0 0,1 0 0,-1 0 0,1 1 0,0-1-1,-1 0 1,1 0 0,0 0 0,-1 1 0,1-1 0,0 0-1,-1 1 1,-1 1-2,0-1 1,1 1-1,-1 0 0,0 0 0,1 0 0,-3 4 0,0 5-34,-1 0-1,2-1 1,-1 2 0,2-1-1,-1 0 1,2 0 0,-2 22-1,3-25 53,0 0 0,1 0 0,-1 0-1,2 0 1,-1 0 0,1-1-1,0 1 1,0-1 0,1 1 0,0-1-1,1 0 1,5 9 0,-7-13 1,0 0-1,1 0 1,0 0 0,0-1 0,0 1-1,0-1 1,0 0 0,1 1 0,-1-2-1,1 1 1,-1 0 0,1-1 0,0 1 0,-1-1-1,1 0 1,0 0 0,0-1 0,0 1-1,0-1 1,0 0 0,0 0 0,4 0 0,8-2 11,-1-1 1,1 0 0,-1-1-1,16-7 1,-27 10-34,66-25-8,69-38 0,-27 1 189,-67 37-213,-42 25 45,0-1-1,-1 1 0,1-1 0,0 1 0,0 0 1,-1 0-1,7 0 0,-9 1 5,1 0 0,-1 0 0,1 0 0,0 0 0,-1 0 1,1 0-1,0 0 0,-1 1 0,1-1 0,-1 0 0,1 0 0,-1 1 0,1-1 0,-1 0 1,1 1-1,-1-1 0,1 1 0,-1-1 0,1 1 0,-1-1 0,1 1 0,-1-1 0,0 1 1,1-1-1,-1 1 0,0-1 0,0 1 0,1 0 0,-1-1 0,0 1 0,0-1 0,0 1 0,0 0 1,0-1-1,0 1 0,0 0 0,0-1 0,0 1 0,0-1 0,0 1 0,0 0 0,-1 15 59,-1-1 0,-1 1 1,0-1-1,0 0 0,-2 0 0,-7 18 0,0 0-11,12-33-54,0 0 0,0 1 0,-1-1 0,1 0 0,0 0 0,0 0 0,0 1 0,0-1 0,0 0 0,0 0 0,0 0 0,0 1 0,0-1 0,0 0 0,0 0 0,0 1 0,0-1 0,0 0 0,0 0 0,0 0 0,0 1 0,0-1 0,0 0 0,0 0 0,0 0 0,1 1 0,-1-1 0,0 0 0,0 0 0,0 0 0,0 1 0,0-1 0,0 0 0,1 0 0,-1 0 0,0 0 0,10-1 153,12-12-7,-9 3-174,17-20 1,-23 23 5,0 0 0,0 0 1,0 1-1,0-1 1,1 2-1,0-1 1,18-8-1,-25 14 18,0-1 0,1 0 0,-1 1 0,0-1 0,1 1 0,-1 0 0,0-1 0,1 1 0,-1 0 1,1 0-1,-1 0 0,1 0 0,-1 0 0,0 0 0,1 0 0,-1 0 0,1 1 0,-1-1 0,0 1 0,1-1 0,-1 1 0,0-1 0,1 1 0,-1 0 0,0-1 0,1 2 0,0 1-5,0-1 1,-1 1 0,1 0-1,-1-1 1,0 1 0,0 0-1,0 0 1,0 0 0,0 0-1,0 6 1,1 7 189,0 27 0,-1-42-181,-1-1-1,0 0 1,0 0-1,0 0 1,0 0-1,0 0 1,0 0-1,1 0 1,-1 0 0,0 0-1,0 0 1,0 0-1,0 0 1,0 0-1,1 1 1,-1-1-1,0 0 1,0 0-1,0 0 1,0 0 0,1 0-1,-1-1 1,0 1-1,0 0 1,0 0-1,0 0 1,0 0-1,1 0 1,-1 0-1,0 0 1,0 0 0,0 0-1,0 0 1,0 0-1,1 0 1,-1-1-1,0 1 1,0 0-1,0 0 1,0 0-1,0 0 1,14-9 99,11-12-7,-20 16-131,0 1-1,0-1 0,1 1 1,-1 0-1,1 1 1,0-1-1,7-2 1,-11 6 33,0-1 0,-1 0 1,1 1-1,0 0 0,0-1 1,0 1-1,-1 0 0,1 0 0,0 0 1,0 0-1,0 0 0,-1 1 1,1-1-1,0 0 0,0 1 1,-1 0-1,1-1 0,0 1 0,0 0 1,-1 0-1,1 0 0,-1 0 1,1 0-1,-1 0 0,0 0 1,1 0-1,-1 1 0,0-1 0,2 3 1,-1 0 18,0-1 1,0 0-1,0 1 1,-1-1-1,0 1 1,0-1-1,0 1 1,0 0-1,0-1 1,0 7-1,-1-9 411,0 2-566,0-3 131,0 0 0,0 0-1,0 0 1,0 0 0,1 0-1,-1 0 1,0 0 0,0-1 0,0 1-1,0 0 1,1 0 0,-1 0 0,0 0-1,0 0 1,0 0 0,1 0 0,-1 0-1,0 0 1,0 0 0,0 0 0,1 0-1,-1 0 1,0 0 0,0 0 0,0 0-1,1 0 1,-1 1 0,0-1 0,0 0-1,0 0 1,0 0 0,1 0-1,-1 0 1,0 0 0,0 0 0,0 1-1,0-1 1,17 4-19,-16-4 24,1 1 1,-1-1-1,1 0 0,-1 1 1,1 0-1,-1-1 1,1 1-1,-1 0 1,1-1-1,-1 1 1,0 0-1,1 0 1,-1 0-1,2 2 0,-1-1-20,-1 0 0,1-1 0,0 0 0,0 1-1,0-1 1,0 0 0,2 1 0,8 7 121,-11-8-80,0 0 1,0 0-1,0 0 1,0 0-1,1 0 1,-1 0-1,0 0 1,0-1-1,3 2 0,3-1-26,0 0 0,0 0 0,0-1 0,0 0 0,0 0 0,0-1 0,8-1 0,8 0 88,-10 0-700,0 0 0,-1-1 0,0 0 0,1-1 0,14-7 0,-11 4-4346,21-14-1,-36 21 4888,1-1-508,-1 0 0,1 0 0,0 0 0,-1-1 0,1 1 0,-1 0 0,1-1 0,-1 1 0,1-1-1,-1 1 1,0-1 0,0 1 0,0-1 0,1-3 0,6-7-2911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4:18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10048,'-5'3'4544,"28"9"-3936,-1-7 1567,9-2-1311,41-3 0,9 3-512,22-6-192,-8 3-96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7:04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 11712,'1'2'1208,"0"0"1,-1 0 0,1 0 0,0 0 0,-1 0-1,0 0 1,1 0 0,-1 4 0,-1 29 2673,-1-20-3219,0 0 1,-7 25-1,6-31-536,1-1-1,1 1 1,-1 0-1,1-1 0,1 1 1,0 11-1,0-20-154,1 1 0,-1-1 0,0 0 0,1 0-1,-1 0 1,1 0 0,-1 0 0,1 0-1,-1 0 1,0-1 0,1 1 0,-1 0-1,1 0 1,-1 0 0,0 0 0,1 0-1,-1-1 1,0 1 0,1 0 0,-1 0 0,0-1-1,1 1 1,-1 0 0,1-1 0,14-9-333,8-10-209,31-35 0,-20 20 467,-8 6 239,-17 19 221,0 0-1,18-15 0,-26 24-285,0 0 0,0 1 0,0-1 0,-1 0 0,1 1 0,0-1 0,0 1 0,0-1-1,0 1 1,0 0 0,0-1 0,0 1 0,0 0 0,0 0 0,0-1 0,0 1-1,0 0 1,0 0 0,0 0 0,0 0 0,0 1 0,0-1 0,1 0 0,-1 1-4,0 0 1,0-1-1,0 1 1,0 0-1,0 0 1,-1-1-1,1 1 1,0 0 0,-1 0-1,1 0 1,0 0-1,-1 0 1,1 0-1,-1 0 1,0 0-1,1 1 1,-1 0 0,2 5 83,-1-1 0,0 1 0,-1 0 0,0 0 0,0 9 0,-8 22 290,6-32-444,0 1 0,0 0 0,1 0 1,0 7-1,3-12-507,3-4 64,10-11-288,-9 8 392,10-8 205,1 1 1,0 0-1,1 2 1,0 0-1,36-14 1,-45 21 300,0 0 1,0 0 0,0 1 0,0 1 0,0-1 0,0 2 0,1-1 0,-1 1 0,0 1-1,1-1 1,-1 1 0,0 1 0,0 0 0,0 0 0,13 6 0,-14-5-84,-1 1 0,0 0 0,0 1 0,0-1 0,0 1 0,-1 0 0,0 1 0,11 11 0,-14-13-184,-1 0 0,1 0 1,0 1-1,-1-1 1,0 0-1,3 10 0,-4-10-363,0 1 0,0-1-1,-1 1 1,0-1 0,1 1-1,-1-1 1,-1 1-1,0 6 1,-8 34-17827,5-25 12651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4:19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8 248 6400,'-1'0'271,"1"0"-177,0 0 0,0 0 1,-1 0-1,1 0 0,0 0 1,0 0-1,-1 0 1,1 0-1,0 0 0,-1 1 1,1-1-1,0 0 0,0 0 1,0 0-1,-1 0 1,1 1-1,0-1 0,0 0 1,0 0-1,-1 0 0,1 1 1,0-1-1,0 0 1,0 0-1,0 1 0,0-1 1,-1 0-1,1 0 0,0 1 1,0-1-1,0 0 0,0 0 1,0 1-1,0-1 1,0 0-1,0 1 0,0-1 1,0 0-1,0 0 0,0 1 1,0-1-1,0 0 1,0 0-1,0 1 0,1-1 1,-1 0-1,0 0 0,0 1 1,0-1-1,0 0 0,0 0 1,4 2 3383,9 0-1913,-13-2-1488,19 2 1012,0-2 0,0 0-1,0-1 1,27-5 0,-12 0-307,51-18 0,-66 17-579,-1-1-1,0-1 1,-1 0 0,0-2-1,0 0 1,-1-1 0,-1 0-1,0-1 1,0-1 0,-1-1-1,21-28 1,-29 33-36,1-1-1,-2 1 1,9-21 0,-23 57-124,2 0 1,0 1-1,2 0 1,1 0-1,0 30 1,4-52-18,0 0-1,1 0 1,-1-1 0,1 1 0,0 0 0,0-1 0,1 1-1,-1-1 1,1 1 0,5 7 0,-6-11 4,-1 1 1,1-1 0,0 0-1,1 0 1,-1 1-1,0-1 1,0 0-1,0 0 1,1 0 0,-1 0-1,0-1 1,1 1-1,-1 0 1,1 0 0,-1-1-1,1 1 1,-1-1-1,1 0 1,0 1 0,-1-1-1,1 0 1,0 0-1,-1 0 1,1 0 0,-1 0-1,1 0 1,0 0-1,-1-1 1,1 1-1,-1-1 1,1 1 0,-1-1-1,1 1 1,1-2-1,4-2 41,-1 0 0,0 0 0,0 0 0,0-1 0,0 0 0,5-6 0,32-40 27,-22 24-261,-3 5 94,13-16 114,-27 34-75,-1 1-1,0 0 1,1 0-1,-1 1 1,1-1-1,0 1 1,0 0-1,5-3 1,-8 5 25,0 0 0,1-1 0,-1 1 0,0 0 0,0 0 0,0 0 1,0 0-1,1 0 0,-1 0 0,0 0 0,0 1 0,0-1 0,0 0 0,0 1 0,0-1 0,1 1 1,-1-1-1,0 1 0,0-1 0,0 1 0,0 0 0,-1-1 0,1 1 0,0 0 0,0 0 1,0 0-1,-1 0 0,1-1 0,0 1 0,-1 0 0,1 0 0,0 1 0,-1-1 0,0 0 0,1 1 1,1 3 21,0 1 1,0-1 0,0 1 0,-1-1 0,1 12-1,-2-6 9,-1 0-1,0 0 0,-1 0 1,-1 0-1,1 0 0,-2 0 1,1 0-1,-1-1 0,-1 0 1,0 0-1,-10 15 0,13-22 4,-16 21 84,18-23-103,-1-1 0,1 1 0,-1 0 0,1-1 0,-1 1 0,0-1 0,1 1 0,-1-1 0,1 1 1,-1-1-1,0 0 0,1 1 0,-1-1 0,0 0 0,1 1 0,-1-1 0,0 0 0,0 0 0,1 0 0,-1 1 0,0-1 0,0 0 0,0 0 0,1 0 0,-1 0 0,0-1 1,0 1-1,1 0 0,-1 0 0,-1-1 0,2 1-8,-1 0 1,1-1 0,-1 1-1,1-1 1,0 1 0,-1-1 0,1 1-1,0-1 1,-1 1 0,1-1-1,0 1 1,0-1 0,-1 1-1,1-1 1,0 1 0,0-1-1,0 0 1,0 1 0,0-1-1,0 1 1,0-1 0,0 1-1,0-1 1,0 0 0,0 1-1,0-1 1,0 1 0,0-1-1,1 1 1,-1-1 0,0 0-1,0 1 1,1-1 0,-1 1-1,0-1 1,1 1 0,-1 0-1,1-2 1,1 0-1,0 0-1,0 0 1,0 0 0,0 0-1,0 0 1,1 0 0,3-2-1,7-2-73,0 0 0,1 1 0,-1 0 0,1 1 0,16-2 0,3 1-429,38-1-1,-8 5-2496,22 0-6600,-70 0 6478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4:20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72 7872,'-27'-35'3584,"22"22"-3104,0 10-256,10 3-224,-5-9-448,9 6 256,6-5-2240,6 8 1344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4:20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59 243 5632,'-30'4'1834,"29"-4"-1786,0 0 0,1 0-1,-1 0 1,0 0 0,0 1-1,0-1 1,1 0-1,-1 0 1,0 0 0,1 1-1,-1-1 1,0 0-1,0 1 1,1-1 0,-1 1-1,1-1 1,-1 1 0,0-1-1,1 1 1,-1-1-1,0 2 1,-2 1 264,-7 1 5297,16-2-3810,-2-1-1432,1 0-1,0 0 0,0 0 1,0-1-1,0 0 1,0 0-1,0 0 1,0 0-1,0-1 1,-1 0-1,1 0 0,0 0 1,0 0-1,4-3 1,6-2 20,-1-1 0,-1 0 0,17-11 0,-20 10-277,1-1-1,-1 0 1,0 0 0,-1-1-1,0 0 1,11-17-1,-6 6 164,-2-1-1,17-37 0,-17 22 310,-14 42-565,0 1 1,1-1 0,0 0 0,-1 1 0,2-1-1,-1 9 1,-2 12 87,-1-7 201,1 1-1,0 36 1,2-51-271,2 0 1,-1-1-1,0 1 0,1 0 1,0 0-1,0 0 0,1-1 0,-1 1 1,1 0-1,0-1 0,0 1 1,5 6-1,-6-10-13,-1-1 1,1 1-1,0-1 0,-1 1 1,1 0-1,0-1 0,0 0 0,-1 1 1,1-1-1,0 0 0,0 1 1,0-1-1,0 0 0,0 0 1,-1 1-1,1-1 0,0 0 1,0 0-1,0 0 0,1-1 1,1 1 18,0-1 1,-1 1 0,1-1-1,0 0 1,-1 0 0,5-2-1,2-3 42,1 1-1,11-11 1,-21 16-83,27-21 50,74-62 92,-80 64-133,-13 11-6,0 0-1,0 1 0,1 1 1,14-9-1,-23 14-1,1 1 0,0-1 0,0 1-1,-1 0 1,1-1 0,0 1 0,0 0 0,-1 0 0,1-1 0,0 1-1,0 0 1,0 0 0,-1 0 0,1 0 0,0 0 0,0 0-1,0 0 1,0 0 0,-1 1 0,1-1 0,0 0 0,0 0-1,-1 1 1,2 0 0,-1-1 12,0 1 0,-1 0 1,1 0-1,0 0 0,-1 0 0,1 0 0,0 0 1,-1 0-1,1 0 0,-1 0 0,0 0 0,1 0 1,-1 0-1,0 3 0,1 3 43,0 0 1,-1 0-1,-1 1 1,0 7-1,-16 71 398,17-86-452,0 1-1,0-1 1,0 0 0,0 0 0,-1 1 0,1-1-1,0 0 1,0 0 0,0 1 0,0-1-1,0 0 1,0 0 0,0 1 0,0-1 0,0 0-1,0 1 1,0-1 0,0 0 0,1 0 0,-1 1-1,0-1 1,0 0 0,0 0 0,0 1 0,0-1-1,0 0 1,1 0 0,-1 0 0,0 1-1,0-1 1,0 0 0,1 0 0,-1 0 0,0 0-1,0 1 1,0-1 0,1 0 0,-1 0 0,0 0-1,0 0 1,1 0 0,-1 0 0,0 0-1,1 0 1,-1 0 0,0 0 0,0 1 0,1-1-1,-1-1 1,0 1 0,0 0 0,1 0 0,-1 0-1,0 0 1,0 0 0,1 0 0,-1 0 0,0 0-1,0 0 1,1 0 0,-1-1 0,20-8-42,-18 8 54,34-19-23,41-31-1,11-6-19,-85 56 13,0-1 1,-1 1-1,1-1 1,0 1-1,0 0 0,0 0 1,0 0-1,0 1 0,0-1 1,0 1-1,0-1 1,0 1-1,0 0 0,0 0 1,0 0-1,0 1 0,0-1 1,0 1-1,0 0 0,0 0 1,0 0-1,0 0 1,-1 0-1,1 0 0,0 1 1,-1 0-1,1-1 0,2 3 1,2 2-399,-1 0 0,0 0 0,0 1 0,7 9-1,-10-12-627,-1 0 0,-1-1 0,1 1 0,0 0 0,-1 0 0,0 0 0,0 0 0,0 0 0,0 0-1,-1 0 1,0 6 0,0 7-2152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4:21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12 7968,'-35'-5'3616,"38"2"-3136,2 0-1248,0 6 320,17-6-2368,4 3 1568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4:21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292 182 6400,'4'-7'4194,"-4"8"-3804,0 0-1,1 0 1,-1 1-1,0-1 1,1 0-1,-1 0 1,0 0-1,0 0 1,0 0 0,0 0-1,0 0 1,-1 2-1,-14 47 3479,-15 21-2304,5-13-916,-79 184 440,13-6-155,82-206-797,-14 35 880,33-72-717,8-17-329,-2-1-1,0 0 1,-1-1 0,11-30 0,-19 41-16,32-69-24,39-76 268,-5 30 119,12-24 157,-67 115-114,-1 0 0,14-46 1,-30 78-203,2-1 0,-1 0-1,1 1 1,0 0 0,1 0 0,0 0 0,8-12 0,-12 19-142,0 0 0,0 0-1,1-1 1,-1 1-1,0 0 1,0 0-1,0-1 1,1 1-1,-1 0 1,0 0-1,0 0 1,1-1-1,-1 1 1,0 0-1,0 0 1,1 0-1,-1 0 1,0 0 0,1 0-1,-1-1 1,0 1-1,0 0 1,1 0-1,-1 0 1,0 0-1,1 0 1,-1 0-1,0 0 1,1 0-1,-1 0 1,0 1-1,1-1 1,-1 0 0,1 0-1,5 11 275,1 19-88,-7-28-187,30 178 660,6 37-342,-32-184-322,73 405 357,-58-366-2160,-10-118-23994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4:22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49 10464,'-23'-5'4736,"28"5"-4096,0 0 2303,0 5-1727,8-5 864,6 3-1248,15-3 256,11 5-640,5-10 96,0 5-320,0-11-576,-2 2 192,-6-11-2816,-11 9 1600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4:24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1248 7296,'-1'0'100,"1"0"1,0 1-1,-1-1 0,1 0 1,0 0-1,-1 0 0,1 1 1,0-1-1,0 0 0,-1 0 1,1 1-1,0-1 1,0 0-1,-1 0 0,1 1 1,0-1-1,0 0 0,0 1 1,0-1-1,-1 0 1,1 1-1,0-1 0,0 0 1,0 1-1,0-1 0,0 0 1,0 1-1,-3 3 3436,17 1 1877,-5-6-4980,-1 0-1,0 0 0,0-1 0,0 0 0,0 0 1,0-1-1,0 0 0,13-7 0,2-4-33,30-21 0,-28 15-145,-1-1 0,-1-1 0,0-1-1,-2-1 1,26-38 0,77-142 868,-123 203-1116,3-6 83,0-1 1,0 1-1,1-1 1,0 1-1,1 1 1,0-1-1,0 1 1,7-6-1,-13 11-81,1 1-1,-1 0 1,0 0-1,1 0 1,-1 0-1,0-1 1,0 1-1,1 0 1,-1 0-1,0 0 1,1 0-1,-1 0 1,0 0-1,1 0 1,-1 0-1,0 0 1,1 0 0,-1 0-1,0 0 1,1 0-1,-1 0 1,0 0-1,1 0 1,-1 0-1,0 0 1,1 0-1,-1 0 1,0 1-1,1-1 1,-1 0-1,0 0 1,0 0-1,1 1 1,-1-1-1,0 0 1,0 0-1,1 1 1,-1-1-1,0 0 1,0 0-1,0 1 1,0-1 0,1 0-1,-1 1 1,0-1-1,0 1 1,4 20 137,-3-16-116,2 35 28,-2 1 0,-1-1 0,-8 51 0,4-40-2,1-26-50,0-1 0,-7 28 0,7-42-27,0 0-1,-1 0 0,0 0 1,0 0-1,-1-1 1,0 0-1,-11 14 0,14-21-26,0 0-1,1 0 0,-1-1 0,0 1 0,0-1 1,0 0-1,0 1 0,0-1 0,0 0 0,0 0 1,-1 0-1,1 0 0,0-1 0,-1 1 0,1-1 0,0 1 1,-1-1-1,1 0 0,-1 0 0,1 0 0,0 0 1,-1 0-1,1 0 0,0-1 0,-1 1 0,1-1 0,0 0 1,-1 0-1,1 0 0,0 0 0,0 0 0,0 0 1,0 0-1,0-1 0,0 1 0,0-1 0,0 0 0,1 1 1,-1-1-1,1 0 0,-1 0 0,1 0 0,-2-4 1,3 6 33,0 0 1,0 0 0,0 0 0,0 0 0,0 1-1,0-1 1,0 0 0,0 0 0,1 0 0,-1 0-1,0 0 1,0 0 0,0 0 0,0 0 0,0 0-1,0 0 1,0 0 0,1 0 0,-1-1 0,0 1-1,0 0 1,0 0 0,0 0 0,0 0 0,0 0-1,0 0 1,0 0 0,0 0 0,1 0 0,-1 0-1,0 0 1,0 0 0,0 0 0,0 0 0,0-1-1,0 1 1,0 0 0,0 0 0,0 0 0,0 0-1,0 0 1,0 0 0,0 0 0,0 0 0,0-1-1,0 1 1,0 0 0,0 0 0,0 0 0,0 0-1,0 0 1,0 0 0,0 0 0,0-1-1,14 12 81,-1-2-141,-3-4 162,0-1 1,0 1-1,1-1 1,-1-1 0,1 0-1,0-1 1,0 0 0,15 1-1,-17-3 2,0 0 0,0-1 0,0 0 0,-1-1 0,1 1 0,0-2 0,0 1 0,-1-1-1,0 0 1,1-1 0,7-5 0,-3 1-28,0-1-1,0-1 1,-1 0 0,0-1-1,0 0 1,-1-1-1,15-21 1,0-7-123,26-51-1,-23 37-51,25-36-6,56-112-9,-34-1 197,-14-9 61,-37 124-83,-20 70-43,3-9 238,-1 0-1,4-31 0,-11 56-236,0 1 1,0 0-1,1-1 0,-1 1 1,-1 0-1,1-1 0,0 1 0,0 0 1,0-1-1,-1 1 0,1 0 1,0-1-1,-1 1 0,0 0 0,0-2 1,1 3-7,0 0 1,0 0-1,-1 0 1,1 0 0,0-1-1,0 1 1,-1 0-1,1 0 1,0 0-1,0 0 1,-1 0 0,1 0-1,0-1 1,-1 1-1,1 0 1,0 0-1,0 0 1,-1 0 0,1 0-1,0 0 1,-1 0-1,1 0 1,0 0-1,0 1 1,-1-1 0,-11 8-126,4 3 94,0 1 1,1-1 0,0 1 0,1 0-1,0 1 1,-5 16 0,11-28 31,-17 42-36,-43 100 257,-40 79-51,80-171-119,3 2 0,-15 72 0,11 17 39,19-120-9,1 0-1,1 0 0,1 0 0,6 30 1,-7-47-78,2 0 0,-1-1 0,1 1 0,-1-1 0,1 1 0,1-1 0,-1 0 0,0 1 0,1-1 0,0-1 1,0 1-1,0 0 0,1-1 0,-1 1 0,1-1 0,0 0 0,-1 0 0,2-1 0,-1 1 0,0-1 0,0 0 0,1 0 0,-1 0 0,1 0 0,0-1 1,-1 0-1,1 0 0,0 0 0,0-1 0,-1 0 0,1 1 0,0-2 0,0 1 0,9-2 0,-4-1-60,0 1 0,-1-2-1,1 1 1,-1-1 0,0-1-1,0 1 1,-1-2 0,1 1 0,-1-1-1,13-12 1,5-8-201,36-45 0,-48 54 195,28-37-34,-22 27 82,30-31 0,-29 33-133,-17 20 246,1-1 0,-1 1 0,1 0 0,11-9 0,-17 16-35,0-1 0,0 1 1,0-1-1,0 1 0,0-1 0,0 1 0,0 0 0,1 0 0,-2 3 0,-2 5 32,-61 163 1036,28-70-807,34-96-283,-9 28-20,11-33 4,1 0 0,-1 0 0,1 1 0,-1-1 1,1 0-1,0 1 0,0-1 0,0 0 0,0 1 0,0-1 1,2 4-1,-2-5-23,0-1 1,0 0-1,0 0 1,0 1-1,0-1 1,0 0-1,0 1 1,1-1-1,-1 0 1,0 1-1,0-1 1,0 0-1,1 0 0,-1 1 1,0-1-1,0 0 1,1 0-1,-1 0 1,0 1-1,0-1 1,1 0-1,-1 0 1,0 0-1,1 0 1,-1 0-1,0 1 1,1-1-1,-1 0 1,0 0-1,1 0 1,-1 0-1,0 0 1,1 0-1,-1 0 1,0 0-1,1 0 1,-1-1-1,1 1-10,1-1 0,-1 0 0,0 1-1,0-1 1,0 0 0,0 0 0,0 0 0,0 0 0,-1 0-1,2-1 1,15-28-179,30-98-157,-18 44-113,-29 101 400,-22 148 230,21-156-161,1 0 0,0 0 0,1 0 0,-1 0 0,2 0 0,1 9 0,-2-15 4,-1-1 0,1 0 0,0 0 0,0 0 0,-1 0 0,1 0 0,0 0 0,1 0 0,-1 0 0,0 0 0,1 0 0,-1-1 0,1 1 0,-1-1 0,1 1 0,0-1 0,-1 1 0,1-1 0,0 0 0,0 0 0,0 0 0,0 0 0,0 0 0,0 0 0,1-1 0,-1 1 0,0-1 0,0 1 0,4-1 0,4 0-27,0-1 0,0-1 0,0 1 0,0-2 0,-1 1-1,1-1 1,-1-1 0,0 0 0,0 0 0,0-1-1,0 0 1,-1 0 0,0-1 0,0 0 0,10-11-1,3-4-59,-1-1-1,-1-1 0,28-46 0,67-125-537,-88 142 437,36-101-1,56-306 457,-115 447-234,-2 6-24,1 1 0,-1 0 0,0-1 0,-1 1 0,1-1 0,-1 1 0,-1-11 0,1 15-23,0 1-1,0-1 0,0 1 0,0-1 0,-1 1 1,1-1-1,0 1 0,0-1 0,0 1 0,0 0 1,-1-1-1,1 1 0,0-1 0,0 1 0,-1 0 1,1-1-1,0 1 0,-1 0 0,1-1 0,0 1 0,-1 0 1,1-1-1,-1 1 0,1 0 0,0 0 0,-1-1 1,0 1-1,0 0-6,0 0 1,0 1-1,1-1 0,-1 0 1,0 1-1,0-1 0,0 1 1,1-1-1,-1 1 1,0-1-1,1 1 0,-1-1 1,0 1-1,1-1 1,-1 1-1,1 0 0,-1 0 1,0 0-1,-8 12-9,1 1-1,1-1 1,-11 29 0,-1 1 28,-59 98 66,-2 4-3,60-103-54,2 1 0,2 1 0,1 1 0,3 0 0,1 1 0,3 0 0,-4 51 0,11-81 31,1-1-1,0 1 1,1 0 0,1 0-1,1-1 1,0 1 0,8 24 0,-8-33-27,0 0 0,0 0 1,1-1-1,-1 0 0,2 1 1,-1-1-1,0-1 1,1 1-1,0-1 0,1 0 1,-1 0-1,1 0 0,0-1 1,0 1-1,0-2 0,1 1 1,-1-1-1,9 3 0,-8-3-33,1 0 0,0-1 0,-1 0 0,1-1 0,0 0 0,0 0 0,0-1 0,0 1 0,0-2 0,0 1 0,0-1 0,0-1 0,0 1 0,-1-1 0,1-1 0,0 1 0,-1-1 0,0-1 0,0 1 0,0-1 0,12-9 0,-3-2 9,-1-2 0,-1 0 0,0 0 0,-1-2 0,11-21 0,0 2 34,-20 32-32,45-74 51,-43 69-34,0-1 0,-1 0 1,-1 0-1,0 0 0,3-15 0,-7 26-12,0-1-1,0 1 0,1 0 0,-1-1 1,0 1-1,0-1 0,0 1 0,-1 0 0,1-1 1,0 1-1,0 0 0,-1-1 0,1 1 1,-1 0-1,1 0 0,-1-1 0,1 1 0,-1 0 1,0 0-1,0 0 0,0 0 0,-1-2 1,1 3-7,0-1 1,0 1 0,1-1 0,-1 1 0,0 0 0,0-1 0,-1 1-1,1 0 1,0 0 0,0 0 0,0 0 0,0 0 0,0 0 0,0 0-1,0 0 1,0 0 0,0 0 0,0 0 0,0 1 0,0-1 0,0 0-1,0 1 1,0-1 0,0 1 0,0-1 0,0 1 0,1-1 0,-3 2-1,-1 2 9,1-1 0,-1 0 0,1 1 0,0 0 1,0 0-1,0 0 0,1 0 0,-1 0 0,-2 7 0,-2 7 98,-6 19 0,12-33-86,-8 28 142,2 0-1,1 0 1,1 0-1,2 1 1,2 63-1,1-90-148,1 0 0,-1 1 1,1-1-1,1 0 0,-1 0 0,1 0 1,1 0-1,-1-1 0,1 1 0,0 0 0,0-1 1,5 7-1,-5-9-124,0 1-1,0-1 1,1 0 0,0-1-1,-1 1 1,1 0 0,0-1-1,0 0 1,0 0 0,0 0 0,1-1-1,-1 1 1,0-1 0,1 0-1,-1 0 1,1-1 0,7 1-1,11-2-1454,0 0-1,-1-2 0,1-1 1,23-6-1,-40 8 810,1 1 0,-1-1 0,0-1 0,1 1 0,-1-1 1,0 0-1,0 0 0,-1-1 0,1 1 0,9-9 0,-10 5-103,-1 1-1,1-1 1,6-14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4:24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40 12128,'-5'5'4479,"10"-10"-3455,18 2-320,-1 3 2240,23 0-1760,23 0 576,11-3-1024,8 3-608,-11 0-96,-4-5-480,-4 1 224,-5-1-2400,-5-1 1408,-5 1-3839,-11 1 2847,-7-1-5376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2:04:24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9 248 13952,'-8'-9'5183,"29"9"-4031,52-8-320,-24 5 160,19-6-704,0 1 448,8-12-416,4-8-1280,20-7 480,11-10-6207,2-3 3647,-23 13-4128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7:49.8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355 157 2912,'0'0'34,"0"-1"0,0 1 0,0 0 1,0 0-1,0 0 0,0-1 0,0 1 0,0 0 0,0 0 1,0-1-1,0 1 0,0 0 0,0 0 0,0-1 0,0 1 1,0 0-1,1 0 0,-1 0 0,0-1 0,0 1 0,0 0 1,0 0-1,0 0 0,1-1 0,-1 1 0,0 0 0,0 0 1,0 0-1,1 0 0,-1 0 0,0 0 0,0-1 0,0 1 1,1 0-1,-1 0 0,0 0 0,0 0 0,1 0 0,-1 0 1,0 0-1,0 0 0,1 0 0,-1 0 0,0 0 0,0 0 1,1 0-1,-1 0 0,0 1 24,1-1 0,-1 0 1,0 0-1,0 0 0,0 0 0,0 0 1,1 0-1,-1 0 0,0 0 1,0 0-1,0 0 0,1 0 0,-1 0 1,0 0-1,0 0 0,0 0 0,0 0 1,1-1-1,-1 1 0,0 0 0,0 0 1,0 0-1,0 0 0,1 0 1,-1 0-1,0 0 0,0-1 0,0 1 1,0 0-1,0 0 0,1 0 0,-1 0 1,0 0-1,0-1 0,0 1 0,0 0 1,0 0-1,0 0 0,0-1 1,0 1-1,0 0 0,0 0 0,0 0 1,0 0-1,0-1 0,0 1 0,0 0 20,0-1-1,0 1 1,0 0-1,0 0 1,0-1-1,0 1 0,0 0 1,0 0-1,0-1 1,-1 1-1,1 0 1,0 0-1,0 0 0,0-1 1,0 1-1,0 0 1,-1 0-1,1 0 1,0 0-1,0-1 1,0 1-1,-1 0 0,1 0 1,0 0-1,0 0 1,-1 0-1,1 0 1,0 0-1,0-1 0,-1 1 1,1 0-1,0 0 1,0 0-1,-1 0 1,1 0-1,-10 1 581,-46 8-157,-5 15-85,49-18-354,0 0-1,0 0 1,1 1 0,0 0-1,0 1 1,1 0 0,0 1-1,0 0 1,1 1 0,0 0-1,1 0 1,0 1 0,0 0 0,2 0-1,-8 15 1,-1 9 80,2 0-1,1 0 1,2 1 0,-6 39 0,13-61-47,1-1 1,1 1-1,0 0 1,1 0-1,0 0 1,3 14-1,-3-23-20,1-1-1,1 1 1,-1-1-1,0 0 1,1 0-1,0 1 1,0-1-1,0 0 1,5 6-1,-5-8-29,0 0 0,0 0 0,1 0-1,-1 0 1,0 0 0,0-1 0,1 1-1,-1-1 1,1 0 0,-1 0-1,1 0 1,0 0 0,-1 0 0,1 0-1,0-1 1,0 0 0,3 1 0,-2-1 26,1 0 0,-1 0 1,1-1-1,-1 1 1,1-1-1,-1 0 1,1-1-1,-1 1 0,0-1 1,1 1-1,-1-1 1,0-1-1,0 1 1,4-4-1,1-1 38,0-1 0,0 0 0,-1-1 0,9-11-1,5-9-26,-1-1-1,23-46 1,25-70 297,-59 119-400,0-1 0,-1 0-1,9-58 1,-18 59-390,0 27 397,0-1 0,0 1 0,-1-1 0,1 1 0,0 0 0,0-1 1,0 1-1,0-1 0,0 1 0,-1 0 0,1-1 0,0 1 0,0-1 0,-1 1 0,1 0 1,0-1-1,-1 1 0,1 0 0,0 0 0,-1-1 0,1 1 2,-1 0 0,1 0-1,-1 0 1,1 0 0,-1 0 0,1 0-1,-1 0 1,1 1 0,-1-1 0,1 0-1,-1 0 1,1 0 0,0 1-1,-1-1 1,1 0 0,-1 0 0,1 1-1,0-1 1,-1 0 0,1 1 0,0-1-1,-1 1 1,1 0 0,-5 5 14,1 1 0,1 0 0,-1 0 0,1 1 0,0-1 1,1 1-1,0-1 0,0 1 0,-1 16 0,1-5-23,1 1 0,1 0-1,1 0 1,4 30 0,-2-35 67,0 0-1,1 0 1,0-1 0,1 1-1,1-1 1,11 20-1,-15-30 2,1 0-1,0 0 0,0 0 0,0 0 0,0-1 0,1 1 0,-1-1 0,1 0 0,0 0 1,0-1-1,0 1 0,0-1 0,0 1 0,1-1 0,5 1 0,-7-2-4,0 0-1,1-1 0,-1 1 1,1-1-1,-1 0 0,1 0 1,-1-1-1,1 1 1,-1-1-1,0 1 0,1-1 1,-1 0-1,0 0 0,1-1 1,-1 1-1,0-1 1,0 1-1,0-1 0,0 0 1,0 0-1,4-4 0,4-6 89,0-1-1,-1 0 0,0 0 1,-1-1-1,12-24 0,6-9-25,10-10-151,43-76 283,-70 115-221,-2 0 1,0 0 0,-2-1 0,0 0-1,6-32 1,-11 45 3,0-1-1,-1 1 1,1-1 0,-1 0-1,-1 1 1,1-1 0,-3-8-1,3 15-20,0 0 0,0 1 0,0-1 0,0 0 1,0 0-1,0 0 0,0 0 0,0 1 0,-1-1 0,1 0 0,0 0 0,0 0 0,0 0 0,0 0 0,0 1 0,-1-1 0,1 0 0,0 0 0,0 0 0,0 0 0,-1 0 0,1 0 0,0 0 0,0 0 0,0 0 0,-1 0 0,1 1 0,0-1 0,0 0 0,0 0 0,-1 0 0,1 0 0,0 0 0,0-1 0,0 1 0,-1 0 0,1 0 0,0 0 0,0 0 0,0 0 0,-1 0 0,1 0 0,0 0 0,0 0 0,0 0 0,0-1 0,-1 1 0,1 0 0,0 0 0,0 0 0,0 0 1,0-1-1,0 1 0,0 0 0,-1 0 0,1 0 0,0 0 0,0-1 0,0 1 0,0 0 0,0 0 0,0 0 0,0-1 0,0 1 0,0 0 0,0 0 0,0 0 0,0-1 0,-8 16-203,1 4 147,1 2 1,0-1-1,1 0 1,-4 40-1,7-34 80,1 0 0,1-1 0,2 1 0,0 0 1,2-1-1,7 31 0,3-9 109,2-1 1,33 68-1,-32-80 57,-6-12-380,16 24-1,-22-37-837,0-1-2680,-7-13-291,1-1 1772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7:04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 17951,'-18'12'8128,"8"4"-7072,6-8 992,-1 1-1344,-5-6-352,2 0-256,0-6-3968,3 0 2112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7:50.2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80 7648,'0'-4'3456,"5"1"-3008,-1-2 1184,5 5-992,13-8 928,5 5-896,14-9 223,4 4-543,13-4-128,-3 7-128,3-7 64,0 9-96,-5-2 192,-3 5-160,-13 5-2719,-6 2 1439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7:51.1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181 40 4064,'-1'-1'139,"1"0"0,0 0 1,0 0-1,-1 0 0,1 0 1,0 0-1,0 0 0,0 0 1,0 0-1,1 0 0,-1-1 0,0 1 1,0 0-1,1 0 0,-1 0 1,0 0-1,1 0 0,-1 0 0,1 0 1,-1 0-1,1 1 0,1-3 1,15-12 6368,-32 44-3681,-1 3-2353,-7 9 24,1 0-1,-23 63 1,24-41-207,2 1-1,4 0 1,-9 82 0,23-138-238,0 0-1,1 0 1,0-1 0,0 1 0,1 0 0,0 0 0,3 11 0,-3-16-14,0 0 0,0-1 0,0 1 0,0 0 0,0-1 0,1 1 0,-1-1 0,1 1 0,0-1 0,-1 0 0,1 0 0,0 1 0,0-1 0,1-1 0,-1 1 0,0 0 0,1 0 0,-1-1 0,1 0 1,-1 1-1,1-1 0,0 0 0,3 1 0,18 1 60,0-1 1,0-1-1,31-2 1,-9 0-88,-14 1 46,-15 1 22,1-1 1,29-4-1,-40 2-715,-7 2 526,0-1 1,0 1 0,1 0-1,-1 0 1,0 0 0,0 0 0,0 0-1,0 0 1,1 0 0,-1 0 0,0 0-1,0 0 1,0 0 0,0 0-1,1 0 1,-1 0 0,0 0 0,0 0-1,0 0 1,0 0 0,1 0 0,-1 0-1,0 0 1,0 0 0,0 0 0,0 0-1,1 0 1,-1 0 0,0 1-1,0-1 1,0 0 0,0 0 0,1 0-109,-1 0 109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7:51.5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19 119 8384,'-15'-13'2704,"15"13"-2668,-1 0 1,1 0 0,0 0 0,0 0 0,0 0-1,-1 0 1,1-1 0,0 1 0,0 0-1,0 0 1,0 0 0,0 0 0,-1-1 0,1 1-1,0 0 1,0 0 0,0 0 0,0 0-1,0-1 1,0 1 0,0 0 0,0 0 0,0 0-1,0-1 1,0 1 0,0 0 0,0 0 0,0-1-1,0-3-31,-1 3 92,1 1 0,0-1 0,0 0 0,0 0 0,0 1 0,0-1 0,0 0 0,0 1 0,0-1 0,0 0 0,1 0 0,-1 1 0,0-1 0,0 0 0,1 1 0,-1-1 0,0 0 0,1 1 0,-1-1 0,1 1 0,-1-1 0,0 1 0,1-1 1,-1 1-1,1-1 0,0 1 0,-1-1 0,1 1 0,-1-1 0,1 1 0,0 0 0,69-30 4013,-48 22-3530,0 1 0,46-7 0,-5 5-276,1 3 0,1 3 0,86 7 0,-112 3-174,-23-3-2719,-14-3 2102,-1 1-1,0-1 0,0 0 1,0 0-1,0 1 0,-1-1 1,1 0-1,0 1 0,0-1 1,-1 1-1,1-1 0,-1 1 0,1-1 1,-1 1-1,0-1 0,0 3 1,2 2-1302,3 13-835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7:51.9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2 152 7040,'0'0'172,"0"0"1,-1-1-1,1 1 0,0 0 1,0-1-1,0 1 1,0-1-1,0 1 0,0 0 1,0-1-1,0 1 1,0-1-1,0 1 0,0 0 1,0-1-1,0 1 1,0-1-1,0 1 0,1 0 1,-1-1-1,0 1 1,0 0-1,0-1 0,1 1 1,-1 0-1,0-1 1,0 1-1,1 0 0,-1 0 1,0-1-1,0 1 1,1 0-1,-1 0 0,0-1 1,1 1-1,-1 0 1,1 0-1,-1 0 0,0 0 1,1-1-1,-1 1 1,0 0-1,1 0 0,0 0 1,10-6 554,47-38 1706,-45 32-2276,2 1 0,-1 1 0,31-17 0,-33 22-154,0 0-1,0 1 1,1 0 0,-1 1-1,1 0 1,0 1 0,0 1-1,0 0 1,0 1 0,0 0-1,0 1 1,0 0 0,18 5-1,-29-6-111,1 1-1,0 0 1,0 0-1,-1 0 1,1 0-1,0 0 1,-1 1-1,1-1 1,-1 1-1,0-1 1,0 1-1,4 4 0,3 9-769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7:52.4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3 141 8128,'-1'0'216,"1"-1"0,0 0-1,-1 1 1,1-1 0,0 1 0,0-1 0,0 0 0,-1 0 0,1 1 0,0-1 0,0 0 0,0 1-1,0-1 1,0 0 0,0 1 0,0-1 0,0 0 0,1 1 0,-1-2 0,12-7 2639,-8 7-2919,31-18 817,1 3 0,1 0-1,0 3 1,53-14 0,-64 22-925,0 1-1,0 1 1,1 2-1,-1 0 0,1 2 1,-1 0-1,44 8 1,-39-3-2441,-4 3 725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7:52.8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48 161 6656,'-7'-12'2144,"7"12"-2130,0 0 1,0 0 0,0 0-1,0-1 1,0 1 0,0 0 0,0 0-1,0 0 1,0 0 0,0 0-1,0 0 1,0 0 0,0 0-1,0 0 1,0 0 0,0 0-1,0-1 1,0 1 0,0 0 0,0 0-1,-1 0 1,1 0 0,0 0-1,0 0 1,0 0 0,0 0-1,0 0 1,0 0 0,0 0-1,0 0 1,0 0 0,0 0 0,-1 0-1,1 0 1,0 0 0,0 0-1,0 0 1,0 0 0,0 0-1,0 0 1,0 0 0,0 0-1,0 0 1,-1 0 0,1 0-1,0 0 1,0 0 0,0 0 0,0 0-1,0 0 1,0 0 0,0 0-1,0 0 1,0 1 0,0-1-1,-1 0 1,1 0 62,-1 1-1,0-1 1,0 1-1,0 0 1,0-1 0,0 1-1,0 0 1,1-1-1,-1 1 1,0 0-1,1 0 1,-2 2 0,-4 18 1130,6-21-1202,-1 7 132,-5 18 448,1 0 1,2 0-1,0 0 0,2 27 0,1-45-456,1 1 0,0-1 0,0 1-1,1-1 1,0 1 0,0-1-1,1 0 1,0 0 0,0 0 0,0 0-1,1-1 1,0 1 0,1-1 0,-1 0-1,1 0 1,0-1 0,1 1-1,8 6 1,-2-4 20,0 0 1,1-1-1,0 0 0,0-1 1,0 0-1,1-2 0,0 1 1,19 3-1,-13-5 74,-1 0 0,1-2 0,-1 0 0,1-1 1,33-4-1,-44 3-158,-1 0-1,1-1 1,-1 0 0,0-1 0,0 0 0,0 0 0,0-1-1,-1 0 1,1 0 0,-1 0 0,0-1 0,0-1 0,0 1-1,-1-1 1,0 0 0,0 0 0,-1-1 0,6-8 0,-3 2-7,-1-1 1,0 0-1,-2 0 1,1-1 0,-2 0-1,0 1 1,3-26-1,-4 12-7,-1-1 0,-1 1 0,-3-36 0,1 52-64,-1-1 1,0 1-1,-1 0 1,0 0-1,-8-19 1,9 27 0,0 0 0,0-1 0,0 1 1,-1 0-1,0 0 0,0 1 0,0-1 0,0 1 0,-1-1 0,1 1 1,-1 0-1,0 0 0,0 1 0,-6-4 0,4 3-7,0 1 0,0 0 0,0 0 0,0 1 0,-1 0 0,1 0 0,0 0 0,-1 1 0,-11 1 0,4 0-2,1 2 0,0-1 0,0 2 1,0 0-1,0 0 0,0 2 0,1-1 1,0 1-1,-21 15 0,21-12-118,1 1-1,0 0 1,0 1-1,1 0 1,0 1-1,-14 23 1,17-25-753,1 1 1,1-1 0,0 2 0,1-1 0,0 0 0,0 1 0,1 0 0,1 0-1,-2 14 1,7 15-2287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7:57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39 3904,'0'-2'407,"0"0"1,1 0-1,-1 1 1,1-1-1,0 0 1,0 1-1,0-1 1,-1 1 0,1-1-1,1 1 1,-1 0-1,0-1 1,0 1-1,0 0 1,1 0-1,-1 0 1,3-2-1,4-5 172,-7 8-544,-1 0 0,0 0 0,1-1 0,-1 1 0,0 0 0,1 0 0,-1-1 0,1 1 0,-1 0 0,0 0 0,1 0 0,-1 0 0,1-1 0,-1 1 0,1 0 1,-1 0-1,0 0 0,1 0 0,-1 0 0,1 0 0,-1 0 0,1 0 0,-1 0 0,0 1 0,1-1 0,0 0 0,11 9 567,-9-5-490,0 0 0,-1-1-1,1 1 1,2 6 0,-1 1 96,-1 0 0,0 0-1,0 0 1,-1 0 0,-1 0 0,0 1 0,0-1-1,-1 0 1,-1 1 0,-1 10 0,-4 13 483,-20 63 1,23-86-575,-1-2 0,0 1-1,-1 0 1,-1-1 0,-7 12-1,9-16-59,-1 0-1,1-1 0,-2 1 0,1-1 0,0 0 0,-1 0 0,0-1 0,-12 7 0,-17 9-968,20-12 304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8:03.3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262 476 3232,'3'-2'373,"1"1"0,-1 0 0,0-1 0,0 1 0,0-1 0,0 0 0,0 0 0,0-1 0,-1 1 0,1 0 0,-1-1 0,1 1 0,-1-1 0,0 0 0,0 0 0,0 0 0,2-5 0,-4 7-255,1 0 0,-1 0 0,1-1 0,-1 1 0,0 0 0,1 0 0,-1-1 0,0 1-1,0 0 1,0 0 0,0-1 0,0 1 0,0 0 0,-1-1 0,1 1 0,0 0 0,-1 0 0,0-3-1,0 2 64,-1-1 0,1 0 0,-1 1 0,0-1 0,0 1 0,0 0 0,-4-4 0,0 1 51,1 1-1,-1 0 1,-1 0-1,1 0 1,-12-5 0,11 7-237,0 0 1,1 0 0,-1 1 0,0 0 0,0 0 0,0 1 0,-1 0 0,1 0 0,0 0-1,0 1 1,0 0 0,0 1 0,1-1 0,-1 1 0,0 1 0,0-1 0,1 1-1,0 0 1,-1 1 0,1-1 0,1 1 0,-1 1 0,0-1 0,1 1 0,0 0 0,0 0-1,0 0 1,1 1 0,0-1 0,0 1 0,0 0 0,1 0 0,0 1 0,-3 8 0,-3 8 88,1 1 0,2 0 1,-6 35-1,11-51 7,0-1 0,0 1 0,1 0 0,0-1 0,1 1-1,0-1 1,0 1 0,1-1 0,-1 1 0,1-1 0,1 0 0,0 1 0,0-1 0,0-1 0,7 11-1,-7-14-25,0 1-1,0-1 0,1 0 0,-1 0 0,1 0 1,-1 0-1,1-1 0,0 1 0,0-1 0,0 0 1,1-1-1,-1 1 0,0 0 0,1-1 0,-1 0 1,1 0-1,-1-1 0,1 1 0,0-1 0,-1 0 1,1 0-1,-1-1 0,6 0 0,0-1 52,-1 0-1,1 0 1,-1-1-1,0 0 0,0-1 1,0 0-1,0-1 1,-1 0-1,1 0 1,7-7-1,-9 7-91,-1-1-1,0 1 0,0-1 1,-1-1-1,0 1 1,0-1-1,0 0 1,-1 0-1,0 0 1,0 0-1,-1-1 1,0 0-1,0 0 1,2-14-1,-3 13-44,0 0-1,0-1 1,-1 0 0,-1 1-1,0-1 1,0 0 0,-1 1-1,0-1 1,-4-15 0,4 20 3,-8-24 11,9 28 8,0 0 0,-1-1 0,1 1 0,-1 0 0,0 0 0,1-1 0,-1 1 0,0 0 1,0 0-1,0 0 0,0 0 0,0 0 0,0 0 0,0 0 0,0 0 0,0 0 0,-2 0 0,2 1-15,1 0 0,-1 0 0,0 0 0,1 0 0,-1 0-1,1 0 1,-1 0 0,1 0 0,-1 0 0,1 0 0,-1 1 0,1-1-1,-1 0 1,1 0 0,-1 1 0,1-1 0,-1 0 0,1 1-1,-1-1 1,1 0 0,0 1 0,-1-1 0,1 1 0,0-1 0,-1 1-1,1-1 1,0 1 0,0-1 0,-1 1 0,1-1 0,0 1-1,0-1 1,0 1 0,0-1 0,-1 2 0,-3 22 11,4-21-23,-1 8 39,1 1-1,0-1 1,1 0 0,0 1 0,0-1 0,1 0 0,1 0-1,0 0 1,0 0 0,1-1 0,1 1 0,0-1 0,0 0 0,1-1-1,0 1 1,1-1 0,0 0 0,0 0 0,1-1 0,0 0-1,0-1 1,1 0 0,0 0 0,0 0 0,1-1 0,10 4-1,-15-7 51,0-1 0,0 0-1,1 0 1,-1 0 0,0-1-1,1 0 1,0 0 0,-1 0-1,1-1 1,-1 0-1,1 0 1,-1 0 0,1-1-1,0 0 1,-1 0 0,1 0-1,-1-1 1,9-3 0,-7 1-8,0 0 1,1 0-1,-1-1 1,-1 0-1,1 0 0,-1 0 1,0-1-1,0 0 1,0-1-1,-1 1 1,8-14-1,0-3-62,-1 0 1,-2-1-1,0 0 0,-2 0 0,0-1 0,4-32 0,-9 40-54,1-8-91,-3 24 144,-1 1-1,1-1 1,0 1-1,-1-1 1,1 1-1,-1 0 1,1-1-1,0 1 1,-1 0-1,1 0 1,0-1-1,-1 1 1,1 0-1,0 0 1,-1 0-1,1 0 1,0 0-1,-1 0 1,1 0-1,0 0 1,0 0-1,-1 0 1,1 0-1,0 0 1,1 1-1,22 6-136,-20-6 84,16 5 116,0-2-1,0 0 1,0-1-1,39 0 0,-58-3-43,-1 0-1,0 1 0,1-1 1,-1 0-1,0 0 0,1 0 1,-1-1-1,0 1 0,1 0 0,-1 0 1,0 0-1,1 0 0,-1 0 1,0 0-1,1 0 0,-1-1 1,0 1-1,1 0 0,-1 0 0,0 0 1,0-1-1,1 1 0,-1 0 1,0 0-1,0-1 0,0 1 1,1 0-1,-1 0 0,0-1 1,0 1-1,0 0 0,0-1 0,0 1 1,1-1-1,-1 0-5,0 0 0,0 0 0,-1 0 0,1 0 0,0 0-1,0 0 1,-1 0 0,1 0 0,0 0 0,-1 0 0,0-1 0,-1-1-10,1 1 0,-1-1 1,1 1-1,-1 0 0,0 0 1,0 0-1,0 0 0,0 0 1,-1 0-1,-3-2 0,1 2-5,0 0 0,0 1 0,0-1 0,0 1 0,0 0 0,0 0-1,0 1 1,-1-1 0,1 1 0,0 0 0,0 1 0,0-1 0,-1 1-1,1 0 1,0 0 0,0 1 0,0-1 0,0 1 0,0 1 0,1-1 0,-1 0-1,1 1 1,-1 0 0,1 0 0,0 0 0,0 1 0,0 0 0,1-1 0,-5 7-1,-5 6-10,1 0 0,1 1-1,1 1 1,0 0 0,1 1-1,1-1 1,1 2 0,-7 25-1,13-38 15,0-1-1,0 1 1,1 0-1,-1 0 0,1 0 1,1 0-1,0-1 1,0 1-1,0 0 1,1 0-1,-1-1 0,4 8 1,-3-11 24,-1 0 0,0 0 0,1 0 0,0 0 0,-1 0 1,1 0-1,0-1 0,1 1 0,-1 0 0,0-1 0,1 0 0,-1 0 0,1 1 1,0-1-1,0-1 0,0 1 0,0 0 0,0-1 0,0 0 0,0 1 0,0-1 1,1-1-1,-1 1 0,0 0 0,7 0 0,11-1 75,0-1 1,0-1-1,0-1 1,-1 0-1,30-10 1,-33 8-68,118-45 361,-119 43-359,0-2-1,-1 1 1,0-2-1,0 0 1,-1-1-1,15-15 1,11-16 4,15-15-73,-52 55 17,0-1-1,1 1 1,-1-1-1,1 1 1,0 0-1,-1 0 1,1 1-1,0-1 1,0 1 0,0 0-1,0 0 1,1 0-1,-1 1 1,0-1-1,0 1 1,0 0-1,7 1 1,12 2 20,-20-3 15,-1 0 0,1 0 0,0 0 0,0 1 0,-1 0-1,1-1 1,4 3 0,-5-2-52,-2-1 68,1 0 1,-1 0 0,0 0-1,1 1 1,-1-1 0,0 0-1,1 0 1,-1 0 0,1 0-1,-1 0 1,0 0 0,1 0-1,-1 0 1,0 0 0,1-1-1,-1 1 1,1 0 0,-1 0-1,0 0 1,1 0 0,-2-5-18,-1 0 1,1 1 0,-1-1 0,0 1-1,-1 0 1,1-1 0,-1 1 0,0 0-1,-3-4 1,5 8-6,-2-4-20,-1 0 1,0 0-1,0 0 1,0 0-1,-1 1 0,1-1 1,-1 1-1,0 1 1,0-1-1,-10-3 1,13 5 10,0 0 0,0 0 1,-1 1-1,1-1 1,0 1-1,-1 0 1,1-1-1,-1 1 0,1 0 1,0 0-1,-1 1 1,1-1-1,0 0 1,-1 1-1,1 0 0,0-1 1,-1 1-1,1 0 1,0 0-1,0 0 1,0 1-1,0-1 0,0 0 1,0 1-1,0-1 1,1 1-1,-1 0 1,-2 2-1,1 1-25,0 0 0,0 1 0,0 0 0,1-1 0,0 1-1,0 0 1,0 0 0,1 1 0,-1-1 0,2 0 0,-1 0 0,1 1 0,0-1 0,0 0 0,0 1 0,1-1 0,2 9-1,2 5 39,1 0-1,1 0 1,17 38-1,-19-48-6,1 0 1,-1-1-1,2 0 1,-1 0-1,1 0 1,0 0-1,1-1 1,0-1-1,1 1 1,10 7-1,-16-14 32,-1 0 1,1 0-1,-1 0 0,1 0 1,-1 0-1,1 0 0,0-1 1,-1 1-1,1-1 0,0 0 1,0 0-1,-1 0 0,1 0 1,0 0-1,0-1 0,-1 1 1,1-1-1,0 0 0,-1 1 1,5-3-1,3-2 44,0-1 0,0 0 0,14-11 0,-16 11-114,130-108 186,-123 100-201,1 1 1,0 0-1,1 1 1,0 1-1,25-12 1,-38 21 37,1 1 0,0-1-1,-1 1 1,1 0 0,0 1 0,-1-1 0,1 1 0,0 0 0,0 0 0,0 0 0,9 2 0,-1 2-43,0 0 0,23 10 0,-24-9 142,0 0 0,0 0 0,15 2 0,-27-7-83,1 0 1,0 0-1,-1 0 1,1 1-1,0-1 0,-1 0 1,1 0-1,0 0 1,-1 0-1,1 0 1,0 0-1,-1-1 1,1 1-1,-1 0 1,1 0-1,0 0 1,-1-1-1,1 1 1,-1 0-1,1-1 1,0 1-1,-1 0 1,1-1-1,-1 1 0,1-1 1,-1 1-1,1-1 1,-1 0-1,1 0 5,-1 0 0,0 0-1,1 0 1,-1 0-1,0 0 1,0 0 0,0 0-1,0 0 1,0 0-1,0 0 1,0 0 0,0 0-1,0 0 1,-1 0-1,0-2 1,1 1-1,-1 0-1,1 1 1,-1-1 0,1 1 0,-1-1-1,0 1 1,0-1 0,0 1-1,0-1 1,0 1 0,0 0 0,0 0-1,-1-1 1,1 1 0,0 0 0,-1 0-1,1 0 1,-1 0 0,1 1-1,-1-1 1,1 0 0,-1 1 0,-1-1-1,0 1-13,1 0-1,0 1 0,0-1 0,0 1 0,0 0 1,0-1-1,0 1 0,0 0 0,0 1 0,0-1 1,0 0-1,-2 2 0,-20 20-168,19-19 154,-3 5-6,0 0 1,0 1 0,1 0 0,0 1 0,1-1 0,-8 19-1,12-25 29,1 0 0,0 0-1,0 0 1,0 0 0,1 1-1,-1-1 1,1 0 0,0 0-1,0 1 1,1-1 0,-1 0-1,1 0 1,0 1 0,0-1-1,0 0 1,0 0 0,1 0-1,0 0 1,0-1 0,0 1-1,0 0 1,1-1 0,-1 1-1,1-1 1,0 0 0,0 0-1,0 0 1,0 0 0,0-1-1,1 1 1,4 2 0,3 0 54,0 1 0,0-2 0,1 1 0,0-2 0,13 3 0,-23-5-35,1-1 0,0 1-1,0-1 1,-1 0 0,1 0-1,0 0 1,0 0 0,0-1 0,-1 1-1,1-1 1,0 0 0,-1 1-1,1-1 1,0 0 0,-1-1-1,1 1 1,-1 0 0,0-1-1,1 1 1,-1-1 0,0 0 0,0 0-1,0 0 1,0 0 0,0 0-1,-1 0 1,3-4 0,-1-1 6,1 1 0,-2-1 1,1 0-1,-1 0 0,0-1 1,0 1-1,-1 0 1,0-1-1,0-11 0,-1 0-6,-2 1-1,-5-33 1,6 46-33,-1 0-1,0 0 1,0-1 0,0 1-1,0 1 1,-1-1 0,0 0-1,0 0 1,-5-5 0,6 8-2,0 0 1,1 0 0,-1 0-1,0 0 1,0 0 0,0 1-1,0-1 1,-1 1 0,1 0-1,0-1 1,0 1 0,-1 0-1,1 0 1,-1 1 0,1-1-1,-1 0 1,1 1 0,-1 0-1,0-1 1,1 1 0,-1 0-1,-3 1 1,5-1 11,-16 2-3,12-2 8,10-2-2,7-2 8,-2 2 7,0 0 0,0-2 1,0 1-1,-1-1 0,1-1 1,14-8-1,-16 7-19,0 1-1,0 1 1,1-1-1,0 2 1,-1-1 0,1 1-1,1 0 1,14-2 0,-20 4-10,1 1 1,-1-1-1,1 1 1,-1 0-1,1 0 1,-1 1-1,1-1 1,-1 1-1,0 0 1,1 0 0,-1 0-1,0 1 1,0 0-1,1 0 1,-1 0-1,-1 0 1,1 0-1,0 1 1,0 0-1,5 5 1,0 4 20,0 0 0,-1 1 0,-1 0 0,0 0 0,10 28 0,11 23 99,-24-56-100,1-1 0,-1 0 0,1-1 0,0 1 0,1-1 0,7 7 0,-7-8 12,0-1 0,1 0-1,-1 0 1,1-1 0,0 1 0,0-1 0,0-1-1,0 0 1,1 0 0,-1 0 0,1-1 0,9 1-1,-7-2 22,1 1-1,-1-2 0,1 1 1,-1-1-1,0-1 1,1 0-1,-1-1 0,14-5 1,-8 2-21,1-2 0,-1 0 0,0-1 0,-1 0 1,0-1-1,0-1 0,-1 0 0,18-20 0,-5 5-66,-20 20 11,0 0 0,-1-1-1,6-7 1,-16 30-97,-10 13 104,-8 5 84,-49 87 65,70-118-130,-1 1 1,0 0-1,1 0 1,0 0-1,0 0 1,0 0-1,0 0 0,1 0 1,-1 0-1,1 0 1,0 1-1,0-1 0,2 5 1,-2-7 18,0-1 0,1 0 0,-1 0 0,1 1 0,-1-1 1,1 0-1,0 0 0,-1 0 0,1 0 0,0 0 0,0 0 0,-1 0 0,1 0 0,0 0 0,0 0 1,0 0-1,1-1 0,0 2 0,0-1 4,0-1 1,-1 1-1,1-1 0,0 0 1,0 1-1,0-1 0,0 0 1,0 0-1,0 0 0,0 0 1,0-1-1,0 1 1,0 0-1,0-1 0,3 0 1,0-1 15,-1 0 0,1 0 1,0-1-1,-1 0 0,0 1 1,1-1-1,-1 0 0,5-5 1,29-35-4,-30 32-17,102-135 142,-36 20-72,-6 9-90,-51 90 31,-6 12-34,-1-1 1,-1-1 0,-1 1 0,11-29 0,-18 41 11,22-75 9,-21 71-16,0-1-1,-1 1 1,0 0-1,0-1 1,-1 1-1,-1-1 0,-1-13 1,2 20 6,-1 0 0,1-1-1,-1 1 1,0 0 0,0 0 0,0 0 0,0 0-1,0 0 1,0 0 0,0 1 0,0-1 0,-1 0-1,1 0 1,-1 1 0,0-1 0,1 1 0,-1 0-1,-3-3 1,3 3-17,-1 0 0,0 1 0,1-1 0,-1 1-1,1-1 1,-1 1 0,0 0 0,1 0 0,-1 0 0,0 0-1,1 0 1,-1 0 0,1 1 0,-1 0 0,-4 1 0,-9 5-11,0 0-1,0 1 1,0 1 0,1 1 0,1 0 0,-1 1 0,2 0 0,0 1 0,-16 18 0,21-19 13,1-1 1,0 2-1,0-1 0,1 1 1,1-1-1,0 2 0,0-1 0,1 0 1,1 1-1,0 0 0,-2 25 1,3-6 14,1 0 0,2 0 0,8 53 0,-7-68 24,2 0 0,0-1 0,0 0 0,2 0 0,0 0 0,1-1 0,0 0 0,19 27 0,-22-35 3,1-1 0,0 0 0,0-1 0,1 1 1,-1-1-1,1 0 0,0 0 0,1-1 0,-1 0 0,1 0 0,0 0 0,0-1 0,0 0 0,0-1 0,0 1 0,1-1 0,-1-1 0,1 1 0,0-1 0,-1-1 0,12 1 0,-12-2 19,1 0 0,0 0 1,-1-1-1,1 0 0,-1 0 0,1 0 0,-1-1 1,0 0-1,11-7 0,-9 4-16,1-1-1,-2 0 1,1-1 0,-1 1 0,13-17 0,-1-3-48,-2 0 0,-1-2 0,17-39 0,-26 51-137,11-30 0,-18 44 17,0 3 48,0 9 16,0 12 76,-1 11-72,-1 31 78,10 76 0,-8-133 13,1 1-1,-1 0 1,1 0 0,0-1-1,1 0 1,-1 1 0,1-1-1,1 0 1,-1 0 0,1 0-1,0-1 1,0 1 0,1-1-1,0 0 1,5 4 0,-9-8-3,1 0 0,-1 0 0,0 0 0,1 0 0,-1-1 0,1 1 0,-1-1 1,1 1-1,0-1 0,-1 0 0,1 1 0,-1-1 0,1 0 0,0 0 0,-1 0 0,1 0 1,-1-1-1,1 1 0,0 0 0,-1-1 0,1 1 0,-1-1 0,1 1 0,2-2 1,1-1 57,-1 0 0,1 0 0,-1-1 1,1 1-1,-1-1 0,4-5 0,84-102 48,18-20-174,-94 113-81,8-10-64,-22 26 189,0 0 0,0 1 0,-1-1 0,1 1-1,0 0 1,0-1 0,0 1 0,1 0 0,-1 0 0,4-1 0,-5 2 5,-1 0 1,0 0 0,1 0 0,-1 0 0,1 0 0,-1 0 0,1 0 0,-1 0 0,1 0-1,-1 0 1,1 0 0,-1 1 0,1-1 0,-1 0 0,0 0 0,1 0 0,-1 1-1,1-1 1,-1 0 0,0 1 0,1-1 0,-1 0 0,0 1 0,1-1 0,-1 0 0,0 1-1,0-1 1,1 1 0,-1-1 0,0 1 0,0-1 0,0 0 0,1 1 0,-1-1 0,0 2-1,2 16 25,-2-18-19,-2 21 23,0 0 0,-1-1-1,-10 37 1,1-6 116,12-52-132,0 1 0,0 0 1,0 0-1,0 0 0,1 0 1,-1 0-1,0-1 0,0 1 1,0 0-1,0 0 0,1 0 1,-1 0-1,0 0 0,0 0 1,1 0-1,-1 0 1,0 0-1,0 0 0,0 0 1,1 0-1,-1 0 0,0 0 1,0 0-1,0 0 0,1 0 1,-1 0-1,0 0 0,0 0 1,0 0-1,1 0 0,-1 1 1,0-1-1,0 0 0,0 0 1,0 0-1,1 0 0,-1 0 1,0 1-1,0-1 1,0 0-1,0 0 0,0 0 1,1 0-1,-1 1 0,0-1 1,0 0-1,0 0 0,0 0 1,0 1-1,0-1 0,0 0 1,0 0-1,0 0 0,0 1 1,0-1-1,0 0 0,0 0 1,0 0-1,0 1 0,0-1 1,0 0-1,0 1 1,18-17 69,-15 13-25,92-98 61,-68 70-188,55-50-1,-81 80 54,0 0 0,0 0 0,0 0 0,1 1 1,-1-1-1,0 0 0,0 1 0,1-1 0,-1 1 0,0-1 0,1 1 0,-1 0 0,1-1 0,-1 1 0,0 0 0,3 0 0,-3 0 14,0 0 0,0 1 0,0-1 0,0 1 0,-1-1 0,1 1 0,0-1 0,0 1 0,0-1 0,0 1 0,-1 0 0,1-1 0,0 1 0,-1 0 0,1 0 0,0-1 0,-1 1 0,1 0 0,-1 0 0,0 0 0,1 0 0,-1 0 0,1 0 0,-1 0 0,0 1 0,2 6 6,-1 0 0,0 0 1,-1 0-1,0 0 0,-1 12 1,0 7 0,0 15 2,2 54 9,0-94 0,-1 0 0,0 0 0,1 0 0,-1 0 0,1-1 0,-1 1 0,1 0 0,0 0 0,0-1 0,0 1 0,0-1 0,2 3 0,-3-3 4,1 0 0,0-1 0,-1 1-1,1-1 1,0 1 0,0-1 0,-1 1 0,1-1 0,0 1 0,0-1 0,0 0 0,0 1 0,0-1 0,0 0 0,0 0 0,0 0 0,0 0 0,-1 0 0,1 0 0,0 0 0,0 0 0,0 0 0,0 0 0,0 0 0,0 0 0,2-1 0,9-6 18,1 1 0,-1-1 0,-1-1 0,1 0 0,-1-1 1,0 0-1,14-17 0,2 0 20,-7 7-40,153-132-147,-69 62 287,-73 62-138,-15 14 7,-16 12-22,1 1 0,-1 0-1,0 0 1,0 0 0,0 0 0,0 0 0,1 0 0,-1-1-1,0 1 1,0 0 0,0 0 0,0 0 0,1 0 0,-1-1 0,0 1-1,0 0 1,0 0 0,0 0 0,0-1 0,0 1 0,0 0-1,0 0 1,0 0 0,0-1 0,0 1 0,0 0 0,1 0-1,-2 0 1,1-1 0,0 1 0,0 0 0,0 0 0,0-1-1,0 1 1,0 0 0,0 0 0,0 0 0,0-1 0,0 1 0,0 0-1,0 0 1,-1 0 0,1-1 0,0 1 0,0 0 0,-1 0-16,0 0 0,0 0 1,0 0-1,0 0 1,0 0-1,0 0 0,0 1 1,0-1-1,0 0 1,0 1-1,0-1 1,0 1-1,0-1 0,0 1 1,-1 0-1,-20 17-149,6-3 138,1 1 0,1 0 0,1 1 0,0 1 0,-16 29-1,12-15 52,1 1-1,-18 57 0,30-77-23,0 0-1,1 0 0,1 0 1,-2 21-1,4-29 24,0 0-1,0 1 1,1-1-1,0 0 1,0 1-1,0-1 1,1 0-1,-1 0 1,1 0-1,0 0 1,1 0-1,-1-1 1,1 1-1,4 6 1,-5-9 3,0-1 0,-1 1 0,1 0 0,0-1 0,0 1 0,0-1 0,0 0 0,0 0 0,0 1 0,0-1 1,0-1-1,0 1 0,1 0 0,-1 0 0,0-1 0,1 0 0,-1 1 0,0-1 0,1 0 0,-1 0 0,1 0 0,-1 0 0,0-1 0,1 1 0,2-1 0,-1-1-4,1 1-1,-1-1 1,1 0-1,-1 0 1,1-1-1,-1 1 1,0-1-1,0 0 0,0 0 1,-1 0-1,1-1 1,3-4-1,-1 0-4,-1 0-1,1-1 0,-1 0 0,-1-1 1,7-16-1,-3 0 30,5-27 0,14-159-99,-23 164-154,-3 8-213,4 229-32,-5-57 499,-1 173 0,-16-3 22,16-283-32,-2 0-1,0 0 1,-1 0 0,-12 34 0,14-48-8,0-1 0,0 1 1,-1 0-1,1-1 0,-1 0 0,0 0 0,-1 0 0,1 0 0,-1 0 0,1 0 1,-1-1-1,0 0 0,-1 0 0,1 0 0,0 0 0,-1-1 0,1 1 1,-1-1-1,0-1 0,0 1 0,0 0 0,-7 0 0,6-1-3,0 0 0,-1-1 0,1 0 0,0 0 0,0-1 0,0 1 0,0-1 0,0-1 0,0 1 0,0-1 0,-7-3 0,5 1-14,0 0 0,0-1 0,1 0-1,-1 0 1,1-1 0,-12-12 0,4 1-2,0-1 1,2-1-1,0 0 0,1-1 1,-11-27-1,-19-54-71,36 83 36,1-1 0,0 0 1,-3-33-1,8 49 15,0 0 1,0-1 0,0 1-1,0 0 1,0 0-1,1-1 1,-1 1 0,1 0-1,0 0 1,0 0-1,0 0 1,0 0 0,1 0-1,2-4 1,0 2-29,1 0 0,-1 1 1,1 0-1,0 0 1,0 0-1,9-5 0,0 1-506,1 0 0,28-10-1,-26 12-1564,0 1-1,28-4 0,-18 8-224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8:03.7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164 61 7808,'-82'-60'3520,"32"60"-3040,32 0-704,5 8 32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8:05.0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1062 4576,'-8'4'971,"8"0"701,1-4-1393,0 1 0,0-1 0,1 1-1,-1-1 1,0 1 0,1-1 0,-1 0 0,0 0 0,1 0-1,-1 0 1,3 0 0,-1 0-52,1-1-1,0 1 1,0-1-1,0 0 1,-1 0-1,1 0 1,-1 0 0,1-1-1,-1 0 1,1 0-1,-1 0 1,0 0-1,0 0 1,0 0-1,0-1 1,0 0 0,0 1-1,-1-1 1,3-4-1,5-6 102,-2-1 0,0 0 0,8-18 0,-10 20-97,42-90 625,97-177 91,-16 56-236,-108 179-517,-1-1 1,-3-1-1,15-59 0,-27 85-116,-1 7-72,-1 0-1,-1 0 1,2-25 0,-6 30-291,2 8 273,-1 0 0,1 0 1,0 0-1,-1 0 0,1 0 0,-1 0 0,1 1 0,0-1 1,-1 0-1,1 0 0,0 0 0,-1 1 0,1-1 0,0 0 1,0 1-1,-1-1 0,1 0 0,0 0 0,0 1 0,-1-1 0,1 0 1,0 1-1,0-1 0,-1 1 0,-12 22-101,1 1-1,1 1 1,-16 47-1,15-36 72,-8 16 30,-30 95 72,37-93 15,-11 81-1,21-103-9,1 1 1,2-1-1,7 60 1,-6-81 1,2 1 0,-1-1 0,2 1 0,-1-1 0,2 0 0,-1 0 0,1-1 0,1 0 0,8 12 0,-11-18-17,-1 0-1,2-1 1,-1 1 0,0-1-1,1 0 1,-1 0 0,1 0 0,0 0-1,0-1 1,0 0 0,0 1-1,1-2 1,-1 1 0,0 0 0,1-1-1,-1 0 1,1 0 0,0 0-1,-1 0 1,1-1 0,0 0-1,0 0 1,-1 0 0,1 0 0,6-2-1,-1-1 2,0 0 0,0-1 0,0 0 0,-1-1 0,1 0 0,-1 0 0,0-1 0,-1 0 0,1-1 0,-1 1 0,0-2 0,-1 1 0,0-1 0,10-14 0,1-4-39,-1-1-1,-2 0 1,20-48-1,-34 72-9,6-12-186,-5 15 24,-3 9 6,-4 31 74,0 78 0,6-108 112,-1 1 0,1-1 0,1 1 0,0-1-1,3 10 1,-4-16 1,0-1 0,0 1 0,1-1 0,-1 0 0,1 1 0,0-1 0,0 0 0,0 0 0,0 0 0,1 0 0,-1 0-1,1-1 1,0 1 0,0-1 0,0 0 0,0 0 0,4 3 0,-6-5-10,0 1 1,1-1-1,-1 1 1,0-1-1,1 0 1,-1 0-1,1 1 1,-1-1-1,0 0 1,1 0-1,-1 0 1,1-1-1,-1 1 1,1 0-1,-1-1 1,0 1-1,1 0 1,-1-1-1,0 1 1,1-1-1,-1 0 1,0 0-1,0 1 1,1-1-1,-1 0 1,0 0-1,0 0 1,0 0-1,0 0 1,0 0-1,-1-1 1,1 1-1,0 0 1,0-2-1,2-2 12,0-1 0,0 1 0,-1-1 0,0 0 0,0 0 0,1-12 0,0 0-37,-2 0 1,0 0 0,-1 0 0,-1 0-1,-1 0 1,0 0 0,-1 1 0,-1-1 0,-1 1-1,0-1 1,-2 2 0,-9-21 0,15 35-6,-1-1 0,0 1 0,0 0 0,0 0 1,0 0-1,0 0 0,0 0 0,0 0 1,-1 1-1,-2-3 0,5 5 9,0-1 0,0 0 0,0 0 1,0 0-1,0 0 0,-1 0 0,1 0 0,0 0 0,0 0 1,0 0-1,0 1 0,0-1 0,0 0 0,0 0 0,0 0 0,0 0 1,0 0-1,0 0 0,0 1 0,0-1 0,0 0 0,0 0 1,0 0-1,0 0 0,0 0 0,0 0 0,0 1 0,0-1 0,0 0 1,0 0-1,0 0 0,0 0 0,0 0 0,0 0 0,0 1 1,0-1-1,0 0 0,0 0 0,0 0 0,0 0 0,0 0 1,1 0-1,-1 0 0,0 0 0,0 1 0,0-1 0,4 6-4,1 0-1,0 0 0,0-1 0,0 0 1,0 1-1,1-2 0,0 1 1,0-1-1,0 0 0,0 0 0,8 3 1,2 0 56,1 0 1,1-1 0,25 6 0,-27-9 74,1 0 1,-1 0-1,1-2 1,32 0-1,-42-2-240,0 0 0,0 0 0,-1-1 0,1 0 0,0 0-1,6-3 1,-8 3-308,-1-1 1,0 1-1,1-1 0,-1 0 0,0 0 0,-1-1 0,1 1 0,-1-1 0,5-5 0,-7 8 219,-1 0-1,1 0 1,0 1-1,-1-1 1,1 0-1,-1 0 1,1 0-1,-1 0 1,0 0-1,1 0 1,-1 0-1,0 0 1,0 0-1,1 0 1,-1 0-1,0 0 1,0 0-1,0 0 1,0 0-1,0 0 1,-1 0-1,1 0 1,0 0-1,0 0 1,-1 0-1,1 0 1,-1 0-1,1 0 1,-1 0-1,1 0 1,-2-1 0,2 2 114,-9-16-2527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7:16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2720,'1'0'31,"-1"0"1,1 0-1,-1 0 1,0 0-1,1-1 0,-1 1 1,0 0-1,1 0 1,-1 0-1,0-1 1,1 1-1,-1 0 0,0-1 1,0 1-1,1 0 1,-1-1-1,0 1 1,0 0-1,0-1 0,0 1 1,1 0-1,-1-1 1,0 1-1,0-1 1,0 1-1,0 0 0,0-1 1,0 1-1,0-1 1,0 1-1,0 0 1,0-1-1,0 1 0,0-1 1,0 1-1,0 0 1,0-1-1,-1 1 1,1-1-1,0 1 0,0 0 1,0-1-1,-1 1 1,1 0-1,0-1 0,0 1 1,-1 0-1,-1-3-14,0-15 2948,2-3 2939,5 16-2031,-3 2-2970,-4 5-458,2 66 665,2-34-728,12 62 1,-3-23-76,-5-28 25,11 170 1362,-17-215-1679,0 0 0,0 0 0,1 1-1,-1-1 1,0 0 0,0 0 0,0 0 0,0 0-1,0 0 1,0 0 0,0 0 0,0 1-1,0-1 1,0 0 0,0 0 0,0 0 0,0 0-1,0 0 1,0 0 0,0 1 0,0-1-1,0 0 1,0 0 0,0 0 0,0 0 0,0 0-1,0 0 1,0 1 0,0-1 0,0 0-1,0 0 1,-1 0 0,1 0 0,0 0 0,0 0-1,0 0 1,0 0 0,0 1 0,0-1-1,0 0 1,0 0 0,-1 0 0,1 0 0,0 0-1,0 0 1,0 0 0,0 0 0,0 0-1,0 0 1,-1 0 0,1 0 0,0 0 0,0 0-1,0 0 1,0 0 0,0 0 0,0 0-1,-1 0 1,1 0 26,0-1 0,0 1 0,-1 0-1,1-1 1,0 1 0,0-1 0,0 1-1,0 0 1,0-1 0,0 1 0,-1-1-1,1 1 1,0 0 0,0-1 0,0 1-1,0-1 1,1 1 0,-1 0 0,0-1-1,0 0 1,1-5-35,-1 1 0,1-1 0,-1 0 0,-1 0 0,1 1 0,-1-1 0,-1-5 0,-1-8-6,2 6-27,1-1 0,1 1-1,0 0 1,1 0-1,3-15 1,23-64-236,-11 39 200,-12 37 54,0-2-46,1-1 0,1 2-1,11-24 1,-17 39 38,0 1 0,0-1 0,0 0-1,0 1 1,1-1 0,-1 1 0,0 0-1,1-1 1,-1 1 0,1 0 0,-1 0-1,1 0 1,1-1 0,-2 2 11,0-1 0,0 1 0,0 0 1,0 0-1,0 0 0,0 0 0,0 0 0,0 0 0,-1 0 1,1 0-1,0 1 0,0-1 0,0 0 0,0 0 0,0 1 1,0-1-1,0 1 0,-1-1 0,1 1 0,0-1 0,0 1 0,-1-1 1,1 1-1,0-1 0,-1 1 0,1 0 0,0 0 0,0 0 1,9 14 139,0 0 1,-1 1-1,-1 0 1,0 0-1,9 32 1,2 1 135,-7-21-69,1-1 0,20 30 0,-14-24-327,-16-25 63,1-1 0,0 0 0,1 0 0,-1 0-1,1 0 1,1-1 0,-1 0 0,1 0-1,10 8 1,-15-13 32,0 0-178,0-1 0,-1 1 0,1-1 0,0 0 0,-1 1 0,1-1-1,0 0 1,0 1 0,-1-1 0,1 0 0,0 0 0,0 0 0,-1 0 0,1 1 0,0-1 0,0 0 0,0 0 0,-1-1 0,1 1 0,1 0 0,6-1-2138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8:05.3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44 142 6304,'-33'-11'2032,"33"11"-1995,-1-1 0,1 1 0,0 0 1,-1 0-1,1 0 0,0 0 0,-1 0 1,1-1-1,0 1 0,-1 0 0,1 0 1,0 0-1,-1 0 0,1 0 0,0 0 1,-1 0-1,1 0 0,0 0 0,-1 0 1,1 0-1,0 1 0,-1-1 0,1 0 0,0 0 1,-1 0-1,1 0 0,0 0 0,-1 1 1,1-1-1,0 0 0,0 0 0,-1 1 1,2 4 1170,2-3-961,0-1-1,0 1 1,0-1-1,1 0 1,-1 0-1,0 0 1,1 0-1,-1-1 1,0 1 0,1-1-1,-1 0 1,5-1-1,89-2 1957,80-13-1331,255-57 0,-298 37-6397,-74 18 2341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8:10.1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4 867 4224,'0'0'42,"0"0"0,-1 0-1,1 0 1,0 0 0,0 0 0,0 0 0,0 0 0,0 0-1,0 0 1,-1 0 0,1 0 0,0 0 0,0 0 0,0 0-1,0 0 1,0 0 0,0 0 0,-1 0 0,1 1 0,0-1 0,0 0-1,0 0 1,0 0 0,0 0 0,0 0 0,0 0 0,0 0-1,0 0 1,0 1 0,-1-1 0,1 0 0,0 0 0,0 0-1,0 0 1,0 0 0,0 0 0,0 1 0,0-1 0,0 0 0,0 0-1,0 0 1,0 0 0,0 0 0,0 0 0,0 1 0,0-1-1,0 0 1,0 0 0,0 0 0,1 0 0,-1 0 0,0 0-1,0 1 1,0-1 0,0 0 0,0 0 0,0 0 0,0 0 0,0 0-1,0 0 1,0 0 0,1 0 0,-1 1 0,0-1 0,0 0-1,0 0 1,1 0 90,-1 1 0,1-1 0,-1 1 0,1-1 0,0 1-1,-1-1 1,1 1 0,0-1 0,-1 0 0,1 0 0,0 1 0,0-1 0,-1 0-1,1 0 1,0 0 0,0 1 0,2-2 74,-1 1 0,0 0 0,0-1 0,0 1 0,1-1-1,-1 0 1,0 0 0,0 0 0,0 0 0,0 0 0,0 0 0,-1 0 0,1-1 0,0 1 0,0-1-1,-1 1 1,1-1 0,-1 0 0,1 0 0,0-2 0,4-5 281,0-1 1,7-19-1,-7 15-140,7-13 53,-1-2 0,-1 0 0,-1 0 0,7-44 0,-14 63-453,-2 23-107,-10 92 150,-11 87 297,4-96 378,-27 217 313,42-298-899,-1 5 515,0-1 0,-8 36 0,8-50-144,1-7-28,2-12 171,-1 10-533,9-84 211,3 1-1,28-98 0,-28 138-238,34-120 107,-27 107-273,3 1 1,2 1 0,36-62-1,-55 111 99,0 1-1,0 0 1,1 1 0,13-14-1,-18 19 18,1 0 0,0 1 0,0-1-1,0 1 1,1-1 0,-1 1 0,0 0 0,0 0 0,1 0-1,-1 0 1,1 0 0,-1 1 0,1-1 0,-1 1 0,1-1-1,-1 1 1,1 0 0,0 0 0,-1 0 0,1 0-1,-1 1 1,1-1 0,2 1 0,-2 1 8,0-1 0,-1 1 1,1 0-1,0 0 0,-1 0 0,1 0 1,-1 0-1,0 0 0,0 1 0,0-1 0,0 1 1,0-1-1,0 1 0,-1 0 0,1 0 1,-1 0-1,0 0 0,2 5 0,1 5 29,-1 1 1,4 25-1,-3-13 9,-2-1 1,-2 0-1,0 1 1,-1-1-1,-9 51 1,7-64-1,-1 0 0,1 0 0,-2-1 0,0 1 0,-11 19 0,14-27-1,0-1 1,0 0-1,-1 1 1,1-1-1,-1-1 1,0 1-1,0 0 1,0 0-1,0-1 1,0 0-1,-1 0 1,1 0-1,-1 0 1,1 0-1,-1-1 1,0 1-1,1-1 1,-1 0-1,0 0 1,0-1-1,-6 1 1,6-1-20,1 0 0,0-1 1,-1 0-1,1 0 0,0 0 0,-5-2 0,7 3-6,0 0 0,0-1 0,0 1 0,0-1 0,0 1 0,0-1 0,0 1 0,0-1 0,0 0 0,0 0-1,1 1 1,-1-1 0,0 0 0,0 0 0,1 0 0,-1 0 0,1 0 0,-1 0 0,1 0 0,-1 0-1,1 0 1,-1-1 0,1 1-5,0 0 0,1 0 0,-1 0 0,0 1 0,1-1 0,-1 0 0,1 0 0,-1 0 0,1 1 0,0-1 0,-1 0 0,1 0 0,-1 1 0,1-1 0,0 1 0,0-1 0,-1 1 1,1-1-1,0 1 0,0-1 0,0 1 0,0-1 0,-1 1 0,1 0 0,1-1 0,32-7-107,-21 6 89,13-6 46,0 0 0,0-2-1,40-21 1,-49 22-4,0-2 0,-1 0 0,0 0 0,-1-2 0,-1 0 0,15-16 0,73-109 68,-54 70 19,-34 48-209,20-38-1,-28 49-4,-6 9 103,0 0-1,0 0 1,0 0 0,0-1 0,0 1 0,0 0 0,0 0 0,0 0-1,1 0 1,-1 0 0,0 0 0,0 0 0,0 0 0,0 0 0,0 0-1,0 0 1,0 0 0,0 0 0,0-1 0,0 1 0,0 0 0,0 0 0,0 0-1,0 0 1,0 0 0,0 0 0,0 0 0,1 0 0,-1 0 0,0 0-1,0 0 1,0 0 0,0 0 0,0 0 0,0 0 0,0 0 0,0 0-1,0 0 1,0 0 0,0 0 0,1 0 0,-1 0 0,0 0 0,0 0-1,0 0 1,0 0 0,0 0 0,0 0 0,0 0 0,0 0 0,0 0 0,0 0-1,0 0 1,0 0 0,0 0 0,1 1 0,-1-1 0,0 0 0,0 0-1,0 0 1,0 0 0,0 0 0,0 0 0,0 0 0,0 0 0,0 0-1,0 0 1,0 2 6,0-1-1,1 0 1,-1 0-1,1 0 1,-1 0-1,1 0 1,-1 0-1,1 0 1,-1 0-1,1 0 1,1 0-1,4 10-42,5 23 41,6 45 1,5 14-11,-17-79 2,0 0 1,1-1 0,0 1 0,13 19-1,-13-23 16,2 0-1,-1-1 0,1 1 0,0-2 1,1 1-1,0-1 0,10 7 0,-12-11 16,1 0 0,-1 0-1,1 0 1,-1-1-1,1 0 1,0 0-1,0-1 1,1 0 0,-1 0-1,16 0 1,-9-1 47,1-2 1,25-2 0,-34 1-13,1 1 1,-1-1 0,0 0 0,0 0 0,0-1-1,0 0 1,12-8 0,-10 5-32,-1-1 1,0 0-1,0 0 0,-1-1 0,1 0 1,-2 0-1,1-1 0,-1 0 1,-1 0-1,0 0 0,0-1 1,7-20-1,-6 11-25,-2 0 0,0 0 0,-1 0 0,0-1 0,-2 1 0,-1-33 0,0 49-25,-1 1 0,1 0 0,-1-1 0,1 1 0,-1 0 0,0-1 0,0 1 0,0 0 0,0 0 0,-3-4 0,4 5 14,-1 1 1,1-1 0,-1 1 0,0-1 0,0 1-1,1-1 1,-1 1 0,0-1 0,0 1 0,1 0 0,-1 0-1,0-1 1,0 1 0,0 0 0,0 0 0,1 0-1,-1 0 1,0 0 0,0 0 0,0 0 0,0 0 0,1 0-1,-1 1 1,0-1 0,0 0 0,0 0 0,1 1-1,-1-1 1,0 0 0,0 1 0,1-1 0,-1 1-1,0-1 1,1 1 0,-2 0 0,-2 3-5,0-1 0,1 1 1,-1 0-1,1 0 0,0 0 0,0 1 1,0-1-1,-3 8 0,-18 44-197,20-44 214,0 0-1,1 0 1,1 0 0,0 0-1,0 1 1,1-1-1,1 1 1,1 15-1,0-20 0,0 1-1,1-1 0,-1 0 0,2 1 0,-1-1 0,1 0 1,1 0-1,0-1 0,0 1 0,0-1 0,1 1 0,0-2 0,6 8 1,-8-11 11,0 0 0,1 0 0,-1 0-1,1 0 1,0-1 0,0 0 0,0 1 0,0-2 0,0 1 0,0 0 0,1-1 0,-1 0 0,1 0 0,-1 0 0,1 0 0,-1-1 0,1 1 0,-1-1 0,1-1 0,-1 1 0,1-1 0,-1 1 0,9-4 0,7-2 70,0-1 0,-1-1 0,37-21 1,-43 22-98,405-253 273,-376 230-231,-13 9-69,48-25 0,-76 45 39,0 1-1,0 0 1,0-1-1,-1 1 1,1-1-1,0 1 1,0-1 0,-1 1-1,1-1 1,0 0-1,-1 1 1,1-1 0,-1 0-1,1 1 1,-1-1-1,1-1 1,-3 2-152,-7 7-36,-6 11 167,1 1 1,1 0-1,1 0 0,0 1 0,2 1 0,0 0 1,1 1-1,1-1 0,-9 45 0,15-56 31,1-1 0,0 1 0,0 0 1,1 0-1,0 0 0,0 0 0,1 0 0,5 18 0,-4-22 2,0 0 0,0 0 0,1 0 0,0 0 0,0 0 0,0-1 1,1 1-1,0-1 0,0 0 0,0 0 0,0 0 0,1-1 0,0 1 0,8 4 0,-10-6-4,1 0-1,0-1 0,0 1 0,0-1 1,1 0-1,-1 0 0,1 0 1,-1-1-1,1 1 0,-1-1 1,1 0-1,0-1 0,-1 1 0,1-1 1,0 0-1,0 0 0,0 0 1,5-2-1,5-2 67,0-1 0,0 0 0,28-15-1,41-30 31,-50 30-28,-23 13-75,175-112-47,-155 97 85,-1-3 0,-1 0 0,43-50 1,-66 68-36,-1 2 3,0-1 0,-1 0-1,0 0 1,6-10 0,-9 15-12,-1-1 0,1 0 1,-1 1-1,1-1 0,-1 0 1,1 0-1,-1 0 0,0 1 0,0-1 1,0 0-1,0 0 0,0 0 1,0 1-1,0-1 0,-1 0 1,1 0-1,-1 1 0,1-1 0,-1 0 1,0 0-1,1 1 0,-1-1 1,-2-2-1,2 3 8,0 0 0,0 0 0,-1 0-1,1 0 1,0 0 0,-1 1 0,1-1 0,0 0 0,-1 1 0,1-1 0,-1 1 0,1-1-1,-1 1 1,1 0 0,-1-1 0,0 1 0,1 0 0,-1 0 0,-2 0 0,-31 5-262,32-4 231,-3 1 11,-1 0 1,1 0 0,0 1 0,1 0 0,-1 0 0,0 0-1,1 1 1,-1 0 0,1 0 0,0 0 0,1 1 0,-6 5-1,2-1 7,1 1 0,-1 0-1,2 0 1,-1 1 0,-6 17 0,10-21 8,0 1 1,1-1-1,0 1 1,1-1 0,-1 1-1,2 0 1,-1 0-1,1-1 1,0 1-1,0 0 1,1 0 0,0-1-1,1 1 1,0 0-1,0-1 1,4 9 0,-2-6 23,1-1 0,0 1 1,1-1-1,0 0 1,0-1-1,1 0 1,0 0-1,0 0 1,1-1-1,0 0 0,12 9 1,-15-14-7,-1 1 0,1-1-1,-1 1 1,1-1 0,0-1 0,0 1 0,0-1 0,0 0-1,0 0 1,9 1 0,-5-2 1,0-1-1,-1 1 1,1-1-1,0-1 0,14-4 1,1-2 27,0-2-1,-1-1 1,30-19 0,54-36-56,122-65-152,-180 105 292,73-53 0,-106 65-156,-12 6-15,-4 8 36,-1 0 1,1 0-1,0-1 1,0 1-1,-1 0 1,1 0 0,0 0-1,0 0 1,0-1-1,-1 1 1,1 0-1,0 0 1,-1 0-1,1 0 1,0 0-1,0 0 1,-1 0-1,1 0 1,0 0-1,-1 0 1,1 0-1,0 0 1,0 0-1,-1 0 1,1 0-1,0 0 1,-1 0-1,1 0 1,0 0-1,-1 1 1,-3 0-25,-1 0 0,0 1 0,1-1 0,0 1 0,-1 1 0,1-1 0,-7 5 0,-32 27-165,35-27 181,-15 12 21,2 1 0,0 1 0,2 1 0,0 0 0,2 2 0,0 0 0,-15 29 0,26-41 13,0 0 0,1 0 1,0 0-1,1 1 0,-4 15 0,8-25-14,-1 0 1,1 0-1,0 0 1,0 0-1,0 0 0,0 0 1,0-1-1,1 1 1,-1 0-1,1 0 1,0 0-1,0-1 0,0 1 1,0 0-1,0-1 1,0 1-1,1-1 1,0 1-1,-1-1 0,1 0 1,0 0-1,0 1 1,0-1-1,0-1 0,0 1 1,1 0-1,-1 0 1,1-1-1,3 3 1,0-2-3,0 0 1,0 0-1,0 0 0,0-1 1,0 0-1,0 0 1,0 0-1,0-1 1,0 0-1,0 0 1,0-1-1,0 1 1,0-1-1,0-1 1,0 1-1,0-1 1,0 0-1,9-5 1,-3 1 13,0 0 0,-1-1 0,0 0 0,-1-1 0,1-1 0,-1 1 0,14-17 0,6-14 30,-1-2 0,44-83 0,-43 71-22,42-99 151,-58 112-182,-1 0 1,-2-1 0,-2 0-1,6-72 1,-14 101-55,0 0 1,-1 0-1,0 0 1,-1-1-1,-3-19 1,4 31 52,0 0 1,-1 1 0,1-1-1,0 1 1,0-1 0,0 0 0,0 1-1,-1-1 1,1 1 0,0-1 0,0 1-1,-1-1 1,1 1 0,0-1 0,-1 1-1,1-1 1,-1 1 0,1-1-1,-1 1 1,1 0 0,-1-1 0,1 1-1,-1 0 1,1-1 0,-1 1 0,1 0-1,-2-1 1,1 2-1,1-1 0,-1 0-1,0 0 1,0 1 0,0-1 0,0 0 0,1 1-1,-1-1 1,0 1 0,0-1 0,1 1-1,-1-1 1,0 1 0,1-1 0,-1 1 0,0 1-1,-3 3-30,0 0-1,0 1 0,-4 9 0,-7 20-36,-15 58-1,5-13-18,14-45 44,1 1 1,2 0-1,1 1 0,-3 70 1,10-51 67,1 1 1,15 85 0,-14-130 20,0-1 1,1 0-1,0 1 0,1-1 0,0 0 1,1-1-1,11 19 0,-14-26-20,0 0 0,0 1 0,1-2 0,-1 1 0,1 0 0,0 0-1,-1-1 1,1 0 0,1 1 0,-1-1 0,0 0 0,0-1 0,1 1 0,-1 0-1,1-1 1,-1 0 0,1 0 0,0 0 0,-1 0 0,1-1 0,0 1-1,0-1 1,0 0 0,-1 0 0,1-1 0,0 1 0,5-2 0,1-1-7,1 0 0,-1-1 0,0 0 0,0-1 0,0 0 0,0 0 0,-1-1 0,16-13 0,1-5-12,33-38 1,-49 51-4,6-8-40,14-24-1,5-5 89,-34 47-59,0-1 1,0 1 0,0 0-1,0 0 1,0 0 0,1 0-1,-1 0 1,0 0 0,1 0 0,-1 0-1,0 1 1,4-2 0,-5 2 7,1 0 0,-1 0 0,1 0 0,-1 0 1,1 0-1,0 0 0,-1 1 0,1-1 0,-1 0 0,1 0 1,-1 0-1,1 1 0,-1-1 0,1 0 0,-1 1 1,0-1-1,1 0 0,-1 1 0,1-1 0,-1 1 0,0-1 1,1 1-1,-1-1 0,0 1 0,0-1 0,1 1 0,-1-1 1,0 1-1,0-1 0,0 1 0,0-1 0,1 1 1,-1-1-1,0 1 0,0-1 0,0 1 0,0 0 0,-1 0 1,3 16-19,-2 0 1,0 0 0,-4 28-1,0 16 59,5-36-28,0 1-1,2-1 1,8 35 0,-11-58 12,0 0 1,1-1 0,-1 1 0,1-1-1,0 1 1,-1 0 0,1-1 0,0 1-1,0-1 1,0 0 0,0 1 0,0-1-1,0 0 1,0 1 0,0-1 0,1 0-1,-1 0 1,0 0 0,1 0 0,-1 0-1,1 0 1,-1-1 0,1 1 0,2 1-1,-1-2 9,0 0 0,-1 0 0,1 0 0,0 0-1,-1 0 1,1 0 0,0-1 0,-1 1 0,1-1-1,-1 0 1,1 0 0,-1 0 0,1 0 0,-1 0-1,4-3 1,3-2-14,-1-1-1,0 1 0,0-2 1,-1 1-1,10-13 0,29-45-215,-29 34 172,-11 21 60,1-1 0,-1 1 0,12-13 0,-18 22-38,1 1-1,-1-1 1,1 0-1,-1 1 1,1-1-1,0 1 1,-1-1-1,1 1 1,0-1-1,-1 1 0,1-1 1,0 1-1,-1 0 1,1-1-1,0 1 1,0 0-1,-1 0 1,1-1-1,0 1 1,0 0-1,0 0 1,1 0-1,-1 0-1,-1 1 0,1-1 1,-1 1-1,1-1 0,-1 1 0,1-1 0,-1 1 0,1-1 0,-1 1 1,1-1-1,-1 1 0,0-1 0,1 1 0,-1 0 0,0-1 1,0 1-1,1 0 0,-1-1 0,0 1 0,0 1 0,1 4-33,0 0 0,-1 1 0,0-1 0,-1 9 0,-2 19 168,-14 66 0,16-98-99,0 1 0,0-1-1,1 1 1,0 0 0,-1-1-1,1 6 1,0-8-23,0 0-1,0 0 1,0 0 0,0 0 0,0 0-1,0 0 1,1 1 0,-1-1 0,0 0-1,0 0 1,0 0 0,0 0 0,0 0-1,0 0 1,0 0 0,0 0 0,0 1-1,0-1 1,0 0 0,0 0 0,1 0-1,-1 0 1,0 0 0,0 0 0,0 0-1,0 0 1,0 0 0,0 0 0,0 0-1,0 0 1,1 0 0,-1 0 0,0 0-1,0 0 1,0 0 0,0 0-1,0 0 1,0 0 0,1 0 0,-1 0-1,0 0 1,0 0 0,0 0 0,0 0-1,0 0 1,0 0 0,0 0 0,1 0-1,9-11 175,63-100 150,-12 18-489,-60 91 134,0 0 0,1 0 1,-1 0-1,1 1 0,0-1 0,-1 1 0,1-1 0,3-1 0,-4 3 21,-1-1-1,0 1 0,0 0 1,0 0-1,1 0 1,-1 0-1,0 0 1,0 0-1,1 0 1,-1 0-1,0 0 1,0 0-1,1 0 1,-1 0-1,0 0 0,0 0 1,1 0-1,-1 0 1,0 0-1,0 0 1,1 0-1,-1 1 1,0-1-1,0 0 1,0 0-1,1 0 1,-1 0-1,0 0 0,0 1 1,1 0-5,-1-1 1,1 1-1,-1 0 0,0 0 0,1 0 1,-1 0-1,0 0 0,0-1 1,0 1-1,0 0 0,0 0 1,0 2-1,-3 44-59,1-34 67,1 0 0,1 16 0,0-24 16,1 0 1,-1 0-1,2 0 1,-1 0 0,0 0-1,1 0 1,0 0-1,0-1 1,4 7 0,-4-8-8,0-1 1,-1 0-1,1 0 1,1 0 0,-1 0-1,0 0 1,0 0-1,1-1 1,-1 1 0,1-1-1,-1 0 1,1 0-1,-1 0 1,1 0 0,5 1-1,4 1 11,0-2 1,17 1-1,-24-2-16,13 1 22,0-1 0,0-1 0,0-1 0,0-1-1,0 0 1,0-1 0,18-8 0,-24 8-6,0-1 1,-1-1 0,1 0-1,-1 0 1,-1-1 0,1-1-1,-1 0 1,-1 0-1,0-1 1,16-18 0,-7 1 8,-2 1 1,17-35 0,-31 55-39,1 1 4,-1 0-21,0 1 1,-1-1-1,1 1 0,-1-1 0,1 1 0,-1-1 0,0 0 0,0-7 0,-10 34-188,-7 18 163,2 0 0,1 1 1,-6 44-1,18-76 61,0 0 1,0 1-1,2 10 1,-1-18 13,0-1 1,0 1-1,1-1 1,-1 1-1,1-1 1,0 1-1,0-1 1,0 0-1,0 1 1,0-1-1,0 0 1,0 0-1,1 0 1,-1 0-1,1 0 1,0 0-1,3 3 1,-5-5-6,1 0 1,0 1 0,-1-1-1,1 0 1,0 0 0,-1 0-1,1 0 1,0 0 0,0 0-1,-1 0 1,1 0 0,0 0-1,-1 0 1,1 0 0,0 0-1,0-1 1,-1 1 0,1 0-1,0 0 1,-1-1 0,1 1-1,-1 0 1,1-1 0,0 1-1,-1-1 1,1 1 0,-1-1-1,1 1 1,-1-1 0,1 1-1,-1-1 1,1 0 0,17-24 219,-17 23-235,0 1-4,22-39 136,-21 36-191,0 0 0,0 0 1,-1-1-1,0 1 0,0 0 1,0-1-1,0 1 0,0-5 1,-8 41-481,-46 228 362,30-158 183,22-94-11,-43 161 68,38-150-40,-1 1 1,-1-2 0,-1 1 0,0-1 0,-1-1-1,-19 25 1,22-35 15,0 0 0,0-1 0,-1 0 0,0 0 0,0 0 0,0-1 0,-1 0 0,0-1-1,0 0 1,0 0 0,0-1 0,-1 0 0,1-1 0,-1 0 0,0 0 0,1-1 0,-18 0 0,20-1-16,-1 0 1,0-1 0,1 0-1,-1 0 1,1 0 0,0-1 0,-1 0-1,1-1 1,0 0 0,0 0-1,0 0 1,1-1 0,-1 0-1,1 0 1,0-1 0,0 1 0,0-1-1,1-1 1,0 1 0,0-1-1,0 0 1,0 0 0,-5-11 0,3-2-17,0 0 0,1 0 0,1 0 0,2-1 0,-4-30 0,6 35-8,1 0-1,0 0 1,0 0 0,2-1-1,6-26 1,-6 35-10,0 0 0,0 0 0,1 0 1,0 0-1,1 1 0,-1-1 0,1 1 0,1 0 0,-1 0 1,1 1-1,0-1 0,0 1 0,11-9 0,1 4-2,-1 0 0,1 1 0,0 1 1,1 0-1,0 1 0,0 1 0,23-4 0,135-15-550,-166 24 429,-1 0-852,0 0 0,0 1 1,1 0-1,-1 0 0,0 1 0,16 3 0,-24-3 636,0-1-1,-1 1 1,1-1 0,0 0-1,0 1 1,0 0 0,-1-1-1,1 1 1,0-1 0,-1 1-1,1 0 1,1 1 0,8 13-2690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8:10.5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125 45 7968,'-63'-45'3616,"23"50"-3136,27-1-416,5 4-128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8:14.7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319 894 4480,'13'-8'4858,"-14"8"-4656,0 0 0,0 1-1,0-1 1,0 0-1,1 0 1,-1 0 0,0 0-1,0 0 1,0 0-1,0 0 1,0 0-1,0 0 1,0 0 0,-1 0-1,-1-1 194,-14 1-103,0 1 0,0 1 0,0 0 0,0 1 0,1 1 0,-18 6 0,23-6-257,1 1 0,-1 0 0,1 0 0,0 1 0,1 1 0,-1-1 0,1 1 0,1 1 0,-14 13 1,12-8-26,0 0 1,0 0 0,-10 21 0,17-29 12,0 1 1,1-1-1,0 0 0,0 1 1,0 0-1,1-1 0,0 1 1,0 0-1,0 0 0,1 0 1,-1-1-1,2 10 0,0-12 28,-1-1-1,1 1 0,0-1 1,-1 0-1,1 1 1,0-1-1,1 0 1,-1 0-1,0 0 0,0 0 1,1 0-1,0 0 1,-1 0-1,1 0 1,0 0-1,0-1 0,0 1 1,0-1-1,0 1 1,0-1-1,0 0 1,0 0-1,1 0 0,-1 0 1,0 0-1,1-1 1,-1 1-1,1-1 1,2 1-1,3 0 78,0-1 0,0 0 1,0-1-1,1 1 0,-2-1 0,1-1 1,13-3-1,-8 0-13,0-1 0,0 0 0,-1-1 0,0 0 0,0-1 1,-1 0-1,0 0 0,0-2 0,17-19 0,2-6 104,41-62 0,2-23 42,-65 106-209,-2 0-1,0-1 0,-1 1 0,-1-1 0,0-1 0,3-25 0,-4 21-6,-2 0 1,-1 0 0,0 0-1,-1 0 1,-1 0-1,-1 0 1,-1 0 0,-12-34-1,16 53-51,0 0 0,0 1 0,-1-1 0,1 1 0,0-1 0,0 1 0,0-1 0,-1 1 0,1 0 0,0-1 0,-1 1 0,1-1 0,0 1 0,-1-1 0,1 1 0,0 0 0,-1-1 0,1 1 0,-1 0 0,1 0 0,-1-1 0,1 1 0,-1 0 0,1 0 0,-1-1 0,1 1 0,-1 0 0,1 0 0,-1 0 0,1 0 0,-1 0 0,1 0 0,-1 0 0,0 0 0,1 0 0,-1 0 0,1 0 0,-1 0 0,1 1 0,-1-1 0,1 0 0,-1 0 0,1 0 0,-1 1 0,1-1 0,-1 0 0,1 1 0,0-1 0,-1 0 0,1 1 0,-1-1 0,1 0 0,0 1 0,-1-1 0,1 1 0,0 0-1,-4 3-27,1 0 0,0 0-1,0 1 1,0-1-1,-2 6 1,-8 22-2,1 0 0,1 1 0,2 0 0,1 1 0,2 0 0,1 0 0,-1 57 0,7-58 109,0 0 0,8 36 0,-7-57 0,1 1-1,0-1 1,1 1 0,0-1 0,1 0 0,0-1 0,1 1 0,11 15 0,-15-24-30,0 0-1,1 0 1,-1-1 0,1 1 0,0 0 0,0-1 0,0 0 0,0 0 0,0 0-1,0 0 1,1 0 0,-1 0 0,1-1 0,-1 0 0,1 0 0,-1 0-1,1 0 1,0 0 0,0-1 0,-1 1 0,1-1 0,0 0 0,0 0 0,-1-1-1,7 0 1,-1-2 23,-1-1-1,1 0 1,0 0 0,-1 0-1,0-1 1,10-8-1,43-37 137,-58 47-191,162-163 37,-136 127-192,-52 107 16,21-56 113,-1 0 1,2 0-1,-1 1 0,2-1 0,0 0 0,0 0 0,1 0 1,3 17-1,-2-22 20,0 0 0,0 0 0,0 0 0,1 0 1,0 0-1,7 10 0,-8-13 7,1-1 1,-1 0-1,1 0 1,0 0-1,0 0 0,0 0 1,0 0-1,1-1 1,-1 0-1,1 0 0,-1 0 1,7 3-1,-6-4 8,-1-1 1,1 1-1,-1 0 0,1-1 0,-1 0 0,1 0 0,0 0 0,-1 0 1,1-1-1,-1 0 0,1 1 0,-1-1 0,0 0 0,1-1 0,-1 1 1,0 0-1,0-1 0,0 0 0,0 0 0,6-4 0,3-4 28,-1 0-1,0-1 1,14-17 0,163-206 528,-160 194-548,-1-1 0,-2-2 0,38-88 0,7-54-196,-49 128 144,-14 36 32,-1 5-144,0 0 1,-1-1 0,5-31-1,-11 31-27,1 17 160,0 0-1,0 0 0,0-1 0,0 1 1,0 0-1,0-1 0,0 1 0,0 0 1,0 0-1,0-1 0,0 1 0,0 0 1,0-1-1,-1 1 0,1 0 0,0 0 0,0-1 1,0 1-1,0 0 0,0 0 0,-1-1 1,1 1-1,0 0 0,0 0 0,0 0 1,-1-1-1,1 1 0,0 0 0,0 0 1,-1 0-1,1 0 0,0 0 0,-1-1 1,1 1-1,0 0 0,0 0 0,-1 0 0,1 0 1,0 0-1,-1 0 0,1 0 0,0 0 1,0 0-1,-1 0 0,1 0 0,-5 5-16,0 1 0,0-1 0,1 1 0,0 0 0,0 0 0,0 0 0,-2 8 0,-42 84-33,-64 198 0,-29 146 133,121-382-114,-101 294 57,101-299-10,-128 306 310,141-346-266,5-10 6,0-1 0,0 1-1,-1-1 1,1 0 0,-1 0-1,-5 7 1,7-11-54,1 0 0,0 1 0,0-1-1,-1 0 1,1 1 0,0-1 0,-1 0 0,1 0 0,0 1 0,-1-1 0,1 0-1,0 0 1,-1 0 0,1 1 0,0-1 0,-1 0 0,1 0 0,-1 0 0,1 0 0,0 0-1,-1 0 1,1 0 0,-1 0 0,0 0 0,1 0-5,0 0 1,-1-1-1,1 1 0,0 0 1,0-1-1,-1 1 0,1-1 1,0 1-1,0 0 0,0-1 1,0 1-1,0-1 0,-1 1 1,1 0-1,0-1 0,0 1 1,0-1-1,0 1 0,0-1 1,4-31 70,7-7 31,1 0 1,24-51 0,49-70-214,-5 12 3,-23 38 107,0 10-19,76-103 0,-19 69-74,-13 16 57,-55 57 64,-2-3 0,-4-1 0,-3-1 0,31-76 0,12-42-596,-78 177 163,-4 11 112,-6 11 112,-20 72 6,-1 5 115,-176 350 223,124-279-119,15-32-19,-62 137 35,92-172-84,-2 4 303,36-95-230,2-5-31,0 1 0,0 0 0,-1 0 0,1 0 0,0 0 0,-1-1 0,1 1 0,0 0 0,-1 0 0,1-1 0,-1 1 0,1 0 0,-1 0 0,0-1 0,1 1 0,-1-1 0,0 1 0,1-1 0,-1 1 0,0-1 0,0 1 0,1-1 0,-1 0 0,0 1 0,-1 0 0,-1-4 197,3-1-202,0 0 0,0 0 0,0 0 0,0 0 0,1 1 0,-1-1 0,1 0 0,0 0 0,0 1 0,1-1 0,-1 0 0,4-5 0,2-4 3,17-23 0,-16 25-32,1 1 0,1 0 0,-1 1 0,16-11 0,44-28-168,104-44 74,-123 68 98,-1-1 1,64-45-1,36-51 46,-28 22-74,-105 87 28,45-38 128,-54 43-103,0 0 1,-1 0-1,0 0 0,0-1 0,-1 0 1,5-9-1,-9 17-20,-1-1 0,1 0-1,-1 0 1,1 0 0,-1 0 0,0 0-1,1 0 1,-1 1 0,0-1 0,0 0 0,0 0-1,0 0 1,1 0 0,-2 0 0,1 0-1,0 0 1,0 0 0,0 0 0,0 0 0,-1-2-1,0 3-5,1-1 0,-1 1 0,1-1 0,-1 0 0,1 1 0,-1 0 0,0-1 0,1 1 0,-1-1 0,0 1 0,0 0 0,1-1 0,-1 1 0,0 0 0,0 0 0,0-1 0,1 1 0,-1 0 0,-1 0 0,-2 0-40,-1 0 1,0 0 0,1 1-1,-1 0 1,1 0 0,-9 2-1,2 2 57,1 0 1,0 1-1,0 0 0,1 0 0,-1 1 0,1 0 1,1 1-1,-1 0 0,1 0 0,1 1 0,-1 0 0,-5 10 1,0 2-49,0 0-1,2 1 1,1 0 0,-13 39 0,17-42 48,1 0-1,-3 25 0,7-36-3,1 0 0,-1 1 0,1-1 0,1 0 0,0 1 0,0-1 0,4 16 0,-3-21 8,-1 1 0,1-1 0,0 0-1,0 1 1,0-1 0,0 0 0,1 0 0,-1 0 0,1-1 0,0 1-1,0-1 1,0 1 0,0-1 0,0 0 0,0 0 0,1 0 0,-1-1-1,1 1 1,-1-1 0,1 0 0,0 0 0,4 1 0,3 0 36,0 0 0,0-1 1,0-1-1,0 0 1,0 0-1,15-3 0,-5-1 1,0 0 0,-1-2 0,0 0-1,0-2 1,0 0 0,-1-1-1,0-1 1,-1-1 0,0 0 0,0-2-1,-2 0 1,21-20 0,-6 1-7,-2-1 0,-1-1 1,-2-2-1,41-73 0,-17 21-270,-50 91 181,0-1-1,0 0 1,0 1 0,0-1 0,1 1 0,-1-1 0,1 0 0,0 1 0,-1-1 0,1 0 0,2 3 0,13 33 145,-10-28-102,0 1 1,0-2-1,1 1 1,0-1-1,0 0 1,1 0 0,0-1-1,1 0 1,10 7-1,-2-3 49,0-1 0,1-1 0,1 0 1,24 8-1,-33-14-8,-1 0 0,1-1 0,0 0 0,0-1 0,0 0 0,1-1 0,-1 0 0,0-1 0,1 0 0,-1 0 0,19-4 0,-16 1 2,0-1 0,0-1 0,-1 0 0,1-1 0,-1 0 0,-1-1 0,15-10 0,-7 3 48,-1-2 1,-1 0 0,23-26-1,-30 28-93,1 0 1,-2 0-1,0-2 0,-1 1 0,0-1 0,9-28 0,-16 42-4,-1 0 0,0 0 0,1 0 0,-1-1 0,0 1 0,0 0 0,0 0 0,0 0 0,0-1 0,-1 1 0,1 0 0,-2-4 0,2 5 2,-1 1 1,1-1 0,0 1 0,-1-1 0,1 1 0,-1-1 0,1 1 0,-1-1-1,1 1 1,-1-1 0,1 1 0,-1-1 0,1 1 0,-1 0 0,1-1 0,-1 1-1,0 0 1,1 0 0,-1-1 0,1 1 0,-1 0 0,0 0 0,1 0 0,-1 0-1,0 0 1,1 0 0,-1 0 0,0 0 0,1 0 0,-1 0 0,0 0-1,1 0 1,-1 0 0,0 1 0,1-1 0,-1 0 0,1 0 0,-1 1 0,0-1-1,1 0 1,-1 1 0,1-1 0,-2 2 0,-6 4-14,0 0-1,1 1 1,-1 0 0,1 0-1,0 1 1,1 0 0,0 0-1,0 1 1,1-1 0,0 1-1,1 1 1,0-1-1,0 0 1,1 1 0,0 0-1,-2 14 1,2-11 40,1 1-1,1 0 0,0 0 1,1 0-1,0 0 1,1 0-1,1 0 1,0 0-1,1 0 0,0-1 1,8 20-1,-8-27 45,0 0-1,0 0 1,0 0-1,9 10 1,-11-14-51,0-1 0,0 0 0,0 0 0,0 0 0,0 0 1,0 0-1,1 0 0,-1 0 0,0 0 0,1 0 0,-1 0 0,1-1 0,-1 1 1,1-1-1,-1 1 0,1-1 0,-1 0 0,1 1 0,-1-1 0,1 0 0,0 0 1,-1 0-1,1 0 0,-1 0 0,1-1 0,1 1 0,4-4 8,0 0-1,0 0 0,-1-1 1,1 0-1,-1 0 0,-1-1 1,1 1-1,7-10 1,17-19-31,2 1 0,1 1 0,1 2 1,60-39-1,-79 58-25,1 2-1,1 0 1,-1 1 0,33-12-1,-49 20 36,1 0-1,-1 0 0,1-1 0,-1 1 1,1 0-1,-1 0 0,1 0 1,0 0-1,-1 0 0,1 0 1,-1 0-1,1 0 0,-1 0 1,1 0-1,0 0 0,-1 0 1,1 0-1,-1 0 0,1 0 0,-1 1 1,1-1-1,-1 0 0,1 0 1,-1 1-1,1-1 0,-1 0 1,1 1-1,-1-1 0,1 0 1,-1 1-1,0-1 0,1 1 1,-1-1-1,0 1 0,1-1 0,-1 1 1,0-1-1,0 1 0,1-1 1,-1 1-1,0-1 0,0 1 1,0-1-1,0 1 0,0 0 1,0 0-1,0 3-23,0 1 0,0-1 0,-1 0 0,0 0 0,-1 4 1,1-5-8,-32 107-135,3-17 336,28-87-140,1-5-11,1 1 0,-1-1 1,1 1-1,-1-1 0,1 1 0,0-1 1,-1 1-1,1-1 0,0 1 0,0 0 0,0-1 1,0 1-1,1-1 0,-1 1 0,0 1 1,1-3-13,-1 0 1,0 0 0,0 1 0,0-1 0,0 0-1,0 0 1,0 0 0,0 0 0,1 0 0,-1 0 0,0 1-1,0-1 1,0 0 0,0 0 0,1 0 0,-1 0-1,0 0 1,0 0 0,0 0 0,0 0 0,1 0-1,-1 0 1,0 0 0,0 0 0,0 0 0,0 0-1,1 0 1,-1 0 0,0 0 0,0 0 0,0 0 0,1 0-1,-1 0 1,0 0 0,0 0 0,0 0 0,0 0-1,1 0 1,-1-1 0,9-5 104,-5 3-36,10-7-39,-1-1 0,0 0 1,18-21-1,9-8 5,-32 34-29,9-11-44,1 2-1,1 0 1,32-19-1,-50 33 26,1 0 0,0 0 0,0 1-1,0-1 1,0 0 0,0 1 0,0-1 0,0 1 0,0 0-1,0-1 1,0 1 0,0 0 0,4 1 0,-5-1 2,0 0 1,0 1-1,0-1 1,0 1-1,0-1 1,0 1-1,-1 0 1,1-1 0,0 1-1,0 0 1,0 0-1,-1 0 1,1 0-1,0-1 1,-1 1 0,1 0-1,0 0 1,-1 0-1,0 0 1,1 0-1,-1 0 1,1 1 0,-1-1-1,0 0 1,0 1-1,4 25-67,-1 1-1,-2 48 1,2 11 209,-2-73-130,0-1 0,2 0 1,0 0-1,6 18 0,-7-26 14,0 1 0,1-1 0,-1 0 0,1 0 0,4 6 0,-6-10-9,0 0 0,0 0 1,0 0-1,0 0 0,0 0 0,0 0 0,1 0 1,-1 0-1,0-1 0,0 1 0,1 0 0,-1-1 1,0 1-1,1-1 0,-1 1 0,0-1 0,1 0 1,-1 1-1,1-1 0,-1 0 0,1 0 0,-1 0 0,0 0 1,3-1-1,2-1 8,0 0 1,-1-1-1,0 0 1,1 0-1,-1-1 1,0 1-1,-1-1 1,1 0-1,-1 0 0,0-1 1,6-6-1,-3 3 25,186-210 164,-146 168-204,-14 15 14,-2-1 1,38-56-1,-33 32 93,-3-2 0,36-92 0,31-144-289,-81 225-260,-19 71 414,1 0 1,-1 1-1,0-1 0,1 0 0,-1 0 0,0 1 0,0-1 0,0 0 1,0 0-1,0 0 0,-1 1 0,1-1 0,0 0 0,-1 0 0,0 1 0,1-1 1,-1 0-1,-1-2 0,1 4 19,1-1-1,0 1 1,-1-1 0,1 1 0,0 0 0,-1-1-1,1 1 1,0 0 0,-1 0 0,1-1-1,-1 1 1,1 0 0,0 0 0,-1 0-1,1 0 1,-1-1 0,1 1 0,-1 0-1,1 0 1,-1 0 0,1 0 0,-1 0 0,1 0-1,-1 0 1,1 0 0,-1 0 0,1 0-1,-1 1 1,1-1 0,0 0 0,-1 0-1,1 0 1,-1 1 0,1-1 0,-1 0-1,1 0 1,0 1 0,-1-1 0,1 0 0,-1 1-1,-16 17-24,7-4-20,1 0 1,0 0-1,-13 29 1,-16 56 13,28-73 24,-16 43-66,-30 89 98,49-136-40,2 0-1,1 1 1,1-1-1,0 1 0,2 30 1,3-21 98,1 0 0,8 36 0,-8-54-25,1 1-1,1-1 1,0 0 0,1-1-1,0 1 1,16 23 0,-20-34-31,0 0 1,1 0 0,-1 0 0,1 0 0,0-1 0,0 0 0,0 1 0,0-1 0,6 3-1,-7-4 1,0 0 0,0 0 0,0-1 0,0 1-1,1-1 1,-1 1 0,0-1 0,0 0-1,0 0 1,1 0 0,-1 0 0,0 0-1,0-1 1,0 1 0,0-1 0,1 1-1,-1-1 1,2-1 0,8-5 57,-1-1 1,0 0-1,-1-1 0,0 0 1,0 0-1,9-12 0,-12 12-103,178-170-500,-193 203 359,1 0 1,-6 39-1,11-52 156,1 1-1,0 0 1,1-1 0,2 19-1,-2-28 24,0 1-1,1-1 1,-1 0 0,1 0-1,-1 0 1,1 1 0,0-1-1,0 0 1,0 0 0,0 0-1,0 0 1,0 0 0,0-1-1,1 1 1,-1 0 0,1-1-1,-1 1 1,1 0-1,0-1 1,0 0 0,0 1-1,-1-1 1,1 0 0,0 0-1,0 0 1,1 0 0,-1-1-1,0 1 1,0 0 0,0-1-1,5 1 1,7-1 19,0-1-1,1 0 1,-1 0 0,22-7 0,58-20 25,-63 18-52,122-48 305,-124 45-224,0-3 0,52-36 0,-57 30-310,-23 22 205,-1-1 1,1 0-1,0 1 1,-1-1-1,1 0 1,0 1-1,-1-1 1,1 0-1,-1 0 1,1 1-1,-1-1 1,1 0-1,-1 0 1,0 0-1,1 0 0,-1 0 1,0 1-1,0-1 1,0 0-1,0 0 1,0 0-1,0 0 1,0 0-1,0-2 1,-4 2-59,-1 2 44,-1-1-1,1 1 1,-1 0 0,1 1-1,0-1 1,0 1 0,-1 0-1,1 1 1,1-1-1,-1 1 1,-6 4 0,-5 5 6,-29 27 0,38-31 74,-1 0 0,1 0 0,1 1 1,-11 17-1,15-22-47,-1 0 1,1 0-1,1 1 1,-1-1-1,1 0 1,-1 1-1,1 0 0,1-1 1,-1 1-1,1 0 1,-1-1-1,2 1 0,-1 0 1,1 5-1,-1-9 17,0 0 0,0 0 0,1 0 0,-1 0 0,0 0 0,1 0 0,-1 0-1,1 0 1,-1 0 0,1 0 0,0 0 0,-1-1 0,1 1 0,0 0 0,-1 0 0,1-1-1,0 1 1,0 0 0,0-1 0,0 1 0,0-1 0,0 1 0,0-1 0,0 1 0,0-1 0,0 0-1,0 1 1,0-1 0,0 0 0,0 0 0,0 0 0,0 0 0,0 0 0,0 0 0,0 0 0,0 0-1,0 0 1,0-1 0,0 1 0,0 0 0,0-1 0,0 1 0,0-1 0,0 1 0,1-2 0,7-4 41,0-1 0,-1 0 1,0 0-1,11-14 0,-9 9-57,12-11-62,24-37 0,-31 42-183,-15 18 238,0 0 0,0 0 0,0 0 0,0 0-1,0 0 1,0 0 0,0 0 0,0 0 0,0 0 0,0 0 0,0 1 0,0-1-1,0 0 1,0 0 0,0 0 0,0 0 0,0 0 0,0 0 0,0 0 0,0 0-1,0 0 1,0 0 0,0 0 0,0 0 0,0 0 0,0 0 0,0 0 0,0 0-1,1 0 1,-1 0 0,0 0 0,0 0 0,0 0 0,0 0 0,0 0 0,0 0-1,0 0 1,0 0 0,0 0 0,0 0 0,0 0 0,0 0 0,0 0 0,0 0-1,0 0 1,0 0 0,1 0 0,-1 0 0,0 0 0,0 0 0,0 0 0,0 0-1,0 0 1,0 0 0,0 0 0,0 0 0,0 0 0,0 0 0,0 0 0,0 0-1,0-1 1,0 1 0,0 0 0,0 0 0,0 0 0,-4 13-186,-1 5 189,0-1 1,1 1-1,1 0 0,1 0 0,1 0 1,0 21-1,1-27 19,1 1 0,3 19 0,-3-28-11,0-1 0,-1 0 0,1 1 0,1-1 0,-1 0 0,0 0 1,1 0-1,-1 0 0,1 0 0,0 0 0,0 0 0,0 0 0,1-1 0,2 3 0,-3-3 0,0-1 0,0-1 0,0 1 0,0 0-1,0 0 1,0-1 0,1 1 0,-1-1 0,0 0 0,0 0 0,0 0 0,1 0 0,-1 0 0,0 0 0,0 0 0,0-1-1,0 1 1,1-1 0,-1 0 0,0 1 0,0-1 0,0 0 0,0 0 0,2-2 0,7-4 73,1 0 0,17-17 1,-20 17 6,50-38 76,35-30-240,-40 24-3,-36 34 110,-1 0 0,-1 0 1,-1-2-1,0 0 1,-1-1-1,-1 0 0,-1-1 1,-1 0-1,10-28 1,91-273 38,-112 320-69,41-142-28,-34 112-91,-1 0 1,3-46-1,-9 74 98,-1-19-97,1 22 102,0 0 0,0 1 1,0-1-1,0 0 1,0 1-1,-1-1 1,1 0-1,0 1 0,-1-1 1,1 1-1,0-1 1,-1 1-1,1-1 0,0 0 1,-1 1-1,1 0 1,-1-1-1,1 1 1,-1-1-1,0 1 0,1 0 1,-1-1-1,1 1 1,-1 0-1,0-1 0,0 1 1,0 0 3,1 0-1,-1 0 1,1 0 0,-1 0-1,1 0 1,-1 0 0,1 0 0,-1 0-1,1 0 1,-1 1 0,1-1-1,-1 0 1,1 0 0,-1 0 0,1 1-1,-1-1 1,1 0 0,-1 1-1,1-1 1,0 0 0,-1 1 0,0 0-1,-5 5-50,0 1 0,0 0 0,1 0-1,0 1 1,0-1 0,-3 10 0,-23 44-65,-40 123 0,-4 79 426,65-213-182,2 0 1,-2 74-1,4-32-5062,5-89 4591,1-2 136,0 0-1,1-1 0,-1 1 0,-1 0 1,1 0-1,0-1 0,0 1 1,0 0-1,0 0 0,0-1 1,-1 1-1,1 0 0,0 0 0,-1-1 1,1 1-1,0 0 0,-1-1 1,1 1-1,-1-1 0,1 1 0,-1-1 1,1 1-1,-1-1 0,0 1 1,1-1-1,-1 1 0,-1 0 1,-6 2-2469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8:15.1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1296 36 6976,'-28'5'3168,"10"-5"-2752,14 0 1184,8 0-1120,6 8-288,-2-5-128,5 6-32</inkml:trace>
  <inkml:trace contextRef="#ctx0" brushRef="#br0" timeOffset="1">32 13 7392,'-32'-12'3360,"50"15"-2944,1-3 992,7 0-864,46 0 704,9 9-736,40-6 32,-4 5-352,36-3-32,-9-1-96,1-4 512,-24 0-321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8:15.6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36 7712,'-13'-35'4192,"21"41"-4192,2 11 544,6 3-288,3 0-6208,9 3 3200,7-10 160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8:18.6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495 195 2720,'1'-1'185,"0"-1"0,0 0 0,0 1 0,1-1 0,-1 1 0,1-1 0,-1 1 0,1 0 0,0-1 0,-1 1 0,1 0 0,3-1 0,8-7 1340,2-4 654,25-28 0,-36 36-1984,-1 1 0,0-1 0,0 0 0,0 0 0,-1 0 1,1-1-1,-1 1 0,2-9 0,-3 12-161,-1 0 0,1 1-1,-1-1 1,0 0 0,1 0 0,-1 0-1,0 0 1,0 1 0,0-1 0,-1 0 0,1 0-1,0 0 1,-1 1 0,1-1 0,-1 0-1,0 0 1,1 1 0,-1-1 0,0 1 0,0-1-1,0 0 1,0 1 0,0 0 0,0-1-1,-1 1 1,1 0 0,0-1 0,-1 1 0,1 0-1,-1 0 1,-2-1 0,1 1-62,-1 0 0,1 0 1,-1 0-1,0 0 0,1 0 0,-1 1 0,0 0 1,1 0-1,-1 0 0,0 0 0,0 1 1,1-1-1,-8 3 0,2 0 0,-1 0 0,1 1 1,0 0-1,-10 6 0,-5 6 99,0 0 1,1 2-1,1 1 0,1 0 1,0 2-1,2 0 0,-20 28 1,29-36-32,1 1 0,1 0 0,-13 26 1,19-34-16,0-1 1,0 1-1,1-1 1,0 1-1,0 0 1,0 0-1,0-1 1,1 1-1,0 0 1,0 0-1,1 0 1,0-1 0,0 1-1,2 8 1,0-6 77,1 0 0,0 0 0,0-1 0,1 1 0,-1-1 0,2 0 0,-1 0 0,1-1 0,0 1 0,0-1 0,1-1 0,0 1 0,0-1 0,9 5 0,-8-5 41,0-1-1,1 0 0,-1-1 0,1 0 1,0 0-1,0-1 0,0 0 1,0 0-1,0-1 0,0 0 1,0-1-1,0 0 0,13-1 0,-19 0 158,-5 1-123,-11 1-77,-20 5-110,-31 10-44,-79 25-123,120-33 174,1 1 0,0 1 0,0 1-1,-21 15 1,35-20 9,1 0 0,0 0 0,0 0 0,1 0 0,-12 16 0,16-19-3,-1 0 0,1 0 0,0 1-1,0-1 1,1 1 0,-1 0 0,1-1 0,0 1-1,0 0 1,0 0 0,0 0 0,1 0 0,-1-1-1,1 1 1,0 0 0,1 5 0,0-7 17,-1 0 0,1 0 0,0 1 0,0-1 0,0 0 0,0 0 0,1 0 0,-1 0 0,1-1 0,-1 1 0,1 0 0,0 0 0,-1-1 0,1 1 0,0-1 0,0 0 0,0 1 1,0-1-1,0 0 0,0 0 0,1 0 0,-1-1 0,0 1 0,3 0 0,7 2 139,0-1 0,0 0 0,16 0 1,-27-2-155,21 0 157,0 0-1,1-2 1,-1 0 0,37-10 0,-13-1 27,52-22 1,398-125 374,-370 124-496,-121 35-61,0 0 0,-1-1-1,1 1 1,-1-1 0,1 0 0,-1 0-1,0-1 1,5-3 0,-9 6-5,1 0 0,-1 0 0,0-1 0,0 1 0,0 0 0,1 0 0,-1 0 0,0-1 0,0 1 0,0 0 0,0-1 0,0 1 0,0 0 0,1 0 0,-1-1 0,0 1 0,0 0 0,0 0 0,0-1 0,0 1 0,0 0 0,0-1 0,0 1 0,0 0 0,0 0 0,0-1 1,0 1-1,-1 0 0,1-1 0,0 1 0,0 0 0,0 0 0,0-1 0,0 1 0,-1 0 0,1 0 0,0-1 0,0 1 0,0 0 0,-1 0 0,1 0 0,0-1 0,0 1 0,0 0 0,-1 0 0,1 0 0,0 0 0,0 0 0,-1 0 0,1-1 0,0 1 0,-1 0 0,1 0 0,0 0 0,0 0 0,-1 0 0,-16-3-101,-20 4 97,1 1-1,0 2 0,-41 10 0,52-8 9,1 1-1,-1 1 1,1 1-1,0 2 1,-27 15-1,36-17-58,1 1-1,-20 17 1,29-22 54,0 0 1,0 0 0,0 1-1,1-1 1,0 1 0,0 0 0,0 1-1,-4 10 1,7-16-2,0 1 0,1-1 0,-1 1 0,1-1 0,0 1 0,-1-1 0,1 1-1,0 0 1,0-1 0,0 1 0,0 0 0,0-1 0,0 1 0,1-1 0,0 3 0,-1-3 3,1 0 1,-1 0-1,1 0 1,0 0 0,-1 0-1,1 0 1,0-1-1,0 1 1,0 0-1,-1 0 1,1-1-1,0 1 1,0-1 0,0 1-1,0-1 1,0 1-1,2 0 1,2 0 9,1 0 0,-1 0 0,0-1 0,1 0 0,-1 0 1,0 0-1,1 0 0,5-2 0,38-8 48,0-2 0,76-30 1,-98 32-20,0-2 1,0-1-1,-1-2 0,-1 0 1,0-2-1,27-24 1,-47 34-126,-7 3-62,1 4 139,0 0 1,1 0-1,-1 0 1,0 0-1,1 0 1,-1 0-1,0 0 1,1 0-1,-1 0 1,0 0-1,1 0 1,-1 0 0,1 0-1,-1 1 1,0-1-1,1 0 1,-1 1-1,1-1 1,-1 0-1,-1 1 1,-2 4-12,-1 1 1,1-1-1,0 0 0,-7 13 1,-1 0-25,-65 106-61,64-104 133,-214 301-37,186-268-79,-18 21 120,57-72-16,0 0 1,0 0-1,1 0 0,-1 0 1,0 0-1,1 0 1,0 1-1,0-1 1,-1 0-1,1 1 1,-1 2-1,2-4-11,0-1-1,0 0 1,0 1-1,0-1 1,0 0 0,0 1-1,0-1 1,1 1 0,-1-1-1,0 0 1,0 1-1,0-1 1,0 0 0,0 1-1,1-1 1,-1 0-1,0 1 1,0-1 0,0 0-1,1 0 1,-1 1-1,0-1 1,0 0 0,1 0-1,-1 1 1,0-1 0,1 0-1,-1 0 1,0 0-1,1 1 1,-1-1 0,0 0-1,1 0 1,-1 0-1,0 0 1,1 0 0,-1 0-1,1 0 1,-1 0-1,0 0 1,1 0 0,-1 0-1,0 0 1,1 0-1,0 0 1,23-4 54,-16 3-31,22-5 27,1-1 1,-2-1 0,1-1 0,-1-2 0,43-22 0,-39 14-35,-1-1 0,-1-1 0,-1-2 1,34-33-1,125-118 27,11 11-35,-43 50-17,-138 99 9,-16 12-50,0-1 1,0 1 0,0-1-1,1 1 1,-1 0-1,1 0 1,7-2 0,-11 4 37,1 0 0,-1 0 0,0 0 1,0 0-1,1 0 0,-1 0 1,0 0-1,0 0 0,0 0 0,1 0 1,-1 0-1,0 0 0,0 0 1,1 0-1,-1 1 0,0-1 0,0 0 1,0 0-1,1 0 0,-1 0 1,0 0-1,0 1 0,0-1 0,0 0 1,0 0-1,1 0 0,-1 1 1,0-1-1,0 0 0,0 0 0,0 1 1,0-1-1,0 0 0,0 0 1,0 0-1,0 1 0,0-1 0,1 10-99,-1-9 94,0 3-12,-1 0-1,1 1 1,-1-1-1,0 0 1,0 0-1,-1 0 1,1 1-1,-3 3 1,-21 34-5,16-27 53,-25 41 59,-2-3-1,-3-1 1,-62 65 0,82-101 179,10-11-78,9-5-183,0 0 1,0 0-1,0 0 0,0-1 0,-1 1 0,1 0 1,0 0-1,0 0 0,0 0 0,0 0 0,-1 0 1,1 0-1,0 0 0,0 0 0,0-1 0,0 1 0,0 0 1,0 0-1,0 0 0,0 0 0,-1 0 0,1-1 1,0 1-1,0 0 0,0 0 0,0 0 0,0 0 1,0-1-1,0 1 0,0 0 0,0 0 0,0 0 0,0 0 1,0-1-1,0 1 0,0 0 0,0 0 0,0 0 1,0 0-1,0 0 0,0-1 0,0 1 0,1 0 1,-1 0-1,0 0 0,3-10 23,0 1 0,1 0-1,0 0 1,1 1 0,0-1 0,0 1-1,1 0 1,6-7 0,-2 1-11,14-16-65,2 1 0,0 1 0,2 2 0,1 0 0,2 2 0,0 2 0,38-22 0,-66 42 36,1 0 1,-1 0-1,1 0 1,-1 1-1,6-2 1,-8 3 5,-1 0 1,1 0-1,-1 0 1,1 0-1,-1 0 1,1 0-1,-1 0 1,1 0 0,0 0-1,-1 0 1,1 0-1,-1 0 1,1 0-1,-1 1 1,1-1-1,-1 0 1,0 0-1,1 1 1,-1-1 0,1 0-1,-1 1 1,1-1-1,-1 0 1,0 1-1,1-1 1,-1 1-1,0-1 1,1 1-1,-1-1 1,0 0 0,0 1-1,0-1 1,1 1-1,-1-1 1,0 1-1,0-1 1,0 1-1,0-1 1,0 1-1,0 0 1,0-1 0,0 1-1,0-1 1,0 1-1,0-1 1,0 2-1,-1 13-91,-5 26 0,0 9 25,5-28 33,3 35 1,-2-51 70,1 1 1,0-1 0,1 0 0,0 0-1,0 1 1,0-1 0,0 0 0,1-1 0,7 12-1,-9-15-20,1 0-1,-1 0 1,1 0 0,0 0-1,0-1 1,0 1-1,0 0 1,0-1-1,0 0 1,0 1-1,0-1 1,0 0 0,1 0-1,-1 0 1,0 0-1,1-1 1,3 2-1,-2-2 6,-1 0-1,1 0 0,-1-1 0,1 1 0,-1-1 0,1 1 0,-1-1 0,1 0 0,-1-1 0,1 1 0,2-2 0,9-6 61,-2 0 0,1 0 0,-1-1 0,16-17 0,-17 16 7,288-279 268,-273 265-747,-32 42-26,-22 74 158,5-15 413,-45 102 0,59-160-131,-2 3 23,-17 30 1,25-47-15,-1 0-1,0 0 1,0 0-1,0-1 1,0 1 0,-1-1-1,1 1 1,-1-1 0,0 0-1,0-1 1,0 1-1,0-1 1,-7 3 0,9-4-7,0-1 0,0 1 0,0-1 0,0 0 0,0 0 0,0 0 0,0 0 0,0 0 0,0 0 0,0-1 0,0 1 0,0-1 0,0 1 0,0-1 0,0 0 0,0 0 0,0 0 0,1 0 0,-1 0 1,0 0-1,0 0 0,1-1 0,-1 1 0,1-1 0,-3-2 0,3 2-20,-1 0 0,1 0 0,-1 0 0,1 0 0,0 0 0,0-1 0,0 1 0,0 0 0,1-1 0,-1 1 0,1 0 0,-1-1 0,1 1 0,0-1 0,0 1 0,0-1 0,0 1 0,0 0 0,0-1 0,1 1 0,-1-1 0,2-2 0,-1 4-13,-1 0 0,1 0 0,0 0 0,-1 0 0,1 0 0,0 0 0,0 0 0,0 0-1,0 0 1,0 0 0,0 0 0,0 1 0,0-1 0,0 0 0,1 1 0,-1-1 0,0 1 0,0-1 0,0 1-1,1 0 1,-1-1 0,0 1 0,1 0 0,-1 0 0,0 0 0,1 0 0,-1 0 0,0 0 0,1 0 0,-1 1-1,0-1 1,3 1 0,4 1 4,1 1-1,-1 0 0,14 7 1,-19-8 20,53 24 114,68 36-5719,-85-39 740,-2 4 1547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8:19.0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9 6304,'-15'-8'2336,"12"13"-1824,-7-2-128,6 2 864,-1-1-768,1 1 96,4 1-1312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8:39.7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408 52 2656,'3'-20'7714,"0"13"-7034,-3 6-454,0 0 0,1 0-1,-1 0 1,-1 0 0,1 0-1,0 0 1,0 0-1,0-1 1,0 1 0,-1 0-1,1 0 1,-1 0 0,1 0-1,-2-1 1,1-1 501,-7 4-387,0-1 0,-1 2 0,1-1-1,0 1 1,0 1 0,-9 3 0,-66 23 953,-16 8-805,94-35-494,-7 4 38,0-1-1,0 2 0,1-1 0,0 2 0,-16 13 0,20-15-35,0 1 0,1 0-1,0 0 1,1 1 0,0 0-1,0 0 1,0 0 0,1 0-1,0 1 1,1-1 0,0 1-1,0 0 1,1 0 0,0 0-1,-1 17 1,3-18 6,0 0 1,0 0-1,1 0 0,0 0 0,0 0 1,1 0-1,0-1 0,1 1 0,0 0 1,0-1-1,0 0 0,1 0 0,0 0 1,0 0-1,1-1 0,0 1 0,0-1 0,11 10 1,-9-10 29,0-1 0,0 0 1,1 0-1,0 0 0,0-1 0,0 0 1,1 0-1,-1-1 0,1 0 1,-1-1-1,1 0 0,0 0 0,15 0 1,-17-2-14,0 0 1,0 0 0,-1-1 0,1 0 0,0 0-1,-1 0 1,1-1 0,-1 0 0,0-1 0,1 1 0,-1-1-1,0 0 1,0-1 0,-1 0 0,1 0 0,-1 0-1,0 0 1,0-1 0,5-5 0,8-13 49,0 0 0,-2-1 1,-1-1-1,-1-1 0,12-29 1,-20 40-42,0 0 1,-1 0 0,-1-1-1,0 0 1,-1 0 0,-1 0-1,0-18 1,-2 13 199,-1 0-1,-5-31 1,5 50-197,1 1 0,-1 0 0,0-1 0,1 1 0,-1 0 0,0 0 0,0 0 0,0 0 0,0 0 0,0 0 0,0 0 0,0 0 0,-1-1 0,-5-1 84,7 3-116,0 0 0,0 0 1,0 0-1,0 0 0,0 0 0,0 0 1,0 0-1,0 0 0,0 0 0,0 0 0,0 0 1,0 0-1,0 0 0,0 0 0,0 0 1,-1 0-1,1 0 0,0 0 0,0 0 1,0 0-1,0 0 0,0 0 0,0 0 1,0 0-1,0 1 0,0-1 0,0 0 1,0 0-1,0 0 0,0 0 0,0 0 1,0 0-1,0 0 0,0 0 0,0 0 0,0 0 1,0 0-1,0 0 0,0 0 0,0 0 1,0 0-1,0 0 0,0 1 0,0-1 1,0 0-1,0 0 0,0 0 0,0 0 1,0 0-1,0 0 0,0 0 0,0 0 1,0 0-1,0 0 0,0 0 0,0 0 1,0 0-1,0 0 0,0 0 0,0 0 1,0 0-1,0 0 0,0 0 0,1 1 0,-1-1 1,0 0-1,0 0 0,0 0 0,0 0 1,0 1-1,0 1 1,1 0 0,-1-1-1,0 1 1,0 0 0,0-1 0,-1 1-1,1 0 1,0-1 0,-1 1-1,1 0 1,-1-1 0,0 3-1,-1 3 11,-2 14 43,1 1 1,1 0-1,0 0 0,2 0 1,1 0-1,5 34 0,-4-47-65,3 22 63,2 1 1,20 53-1,-23-76-15,0 1 0,1-1 0,0 0-1,1 0 1,0 0 0,1-1 0,-1 0 0,1 0 0,1-1 0,0 0 0,0 0-1,14 8 1,-9-7 43,0 0-1,1-2 0,0 0 0,1 0 0,19 4 1,-28-9 2,1-1 0,-1 0 0,1 0 0,-1 0 0,1-1 0,-1 0 0,1 0 0,-1-1 0,10-3 0,-16 5-86,0 0-1,1 0 1,-1-1 0,0 1-1,0 0 1,0 0 0,0 0-1,1-1 1,-1 1-1,0 0 1,0 0 0,0-1-1,0 1 1,0 0-1,0 0 1,0-1 0,0 1-1,1 0 1,-1 0-1,0-1 1,0 1 0,0 0-1,0 0 1,0-1-1,-1 1 1,1 0 0,0 0-1,0-1 1,0 1 0,0 0-1,0 0 1,0-1-1,0 1 1,0 0 0,0 0-1,-1 0 1,1-1-1,0 1 1,0 0 0,0 0-1,-1 0 1,1-1-1,0 1 1,0 0 0,0 0-1,-1 0 1,1 0 0,0-1-1,-10-7-4108,4 8 1804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8:53.4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185 6 3328,'-5'-5'8437,"-2"5"-7696,1-1 1,0 1-1,0 1 0,-8 0 1,-1 10-199,0 1-180,5-6-368,0 1 1,1 0-1,-1 0 0,1 1 1,1 0-1,-10 12 0,14-16-25,0 1-1,0 0 1,1 1-1,0-1 1,0 1 0,0-1-1,0 1 1,1 0-1,0 0 1,0 0 0,1 0-1,0 0 1,-1 10 0,2-14 40,0 0 0,0 0 0,1 0 0,-1 0 0,1 1 0,-1-1 0,1 0 0,0 0 0,0 0 0,0-1 0,0 1 0,0 0 0,0 0 0,0 0 1,0-1-1,1 1 0,-1 0 0,1-1 0,-1 0 0,1 1 0,0-1 0,-1 0 0,1 0 0,0 0 0,3 2 0,-2-2 26,0 0 1,0 0-1,-1-1 0,1 1 0,0 0 0,0-1 1,0 0-1,0 0 0,0 0 0,0 0 0,0 0 1,0-1-1,0 1 0,0-1 0,0 0 0,0 0 0,-1 0 1,4-1-1,0-2 60,0 1 1,0-1-1,-1-1 0,0 1 1,1-1-1,-2 0 1,1 0-1,0 0 0,-1-1 1,4-6-1,-3 2 17,1 0 0,-1 0 0,-1-1 0,0 0 0,3-13 0,-5 16 146,-3 9 62,-1 18-149,3-5-33,1 0 0,1 0 1,7 23-1,-8-33-102,-1 0 1,1 0-1,0 0 1,0-1-1,1 1 1,-1 0-1,1-1 1,0 1 0,0-1-1,0 0 1,0 0-1,0 0 1,1-1-1,-1 1 1,1-1-1,6 3 1,-5-2-188,0-1 0,1 0 0,0-1 0,-1 1 0,1-1 0,0 0 0,0 0 0,5-1 0,-5 0-813,-1 0-1,0-1 1,0 0-1,1 0 1,5-2 0,6-3-1677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7:1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25 184 4064,'-24'5'11402,"39"-3"-6462,-8 0-4767,0-1 1,1 1 0,-1-2-1,13 0 1,-14 0-65,20-3 317,32-9-1,-33 7-366,1 0 0,40-2-1,51 5 186,-105 2-200,497 7 543,89-7-465,-477-8 54,-113 8-194,-1-1 70,1 0-1,-1 1 1,1 0 0,7 1-1,-8 0-15,0-1 0,0 0 0,0 0-1,0-1 1,14-3 0,0 1 80,-17 3-112,-2 0 8,1-1 1,-1 1 0,0 0-1,1 0 1,-1-1-1,0 0 1,0 1-1,1-1 1,-1 0-1,0 0 1,0 0-1,0 0 1,0 0-1,3-3 1,-26 1 526,-17-7-350,-55-20 0,87 27-165,0 0 0,1 0-1,-1 0 1,1-1 0,-1 1-1,-8-10 1,5 5 130,8 8-158,1 0 0,0 0-1,-1-1 1,1 1 0,0 0 0,-1-1-1,1 1 1,0-1 0,0 1-1,-1 0 1,1-1 0,0 1 0,0-1-1,0 1 1,0 0 0,-1-1-1,1 1 1,0-1 0,0 1 0,0-1-1,0 1 1,0-1 0,0 1-1,0-1 1,0 1 0,0-1 0,1 1-1,-1 0 1,0-1 0,0 1-1,0-1 1,0 1 0,1-1 0,-1 0-1,12-9 54,0 4 2,0 1-1,0 0 1,0 1-1,19-4 1,-23 7-75,0 0 1,-1 0-1,1 1 0,0 0 0,0 0 1,-1 1-1,1 0 0,0 0 1,7 3-1,-3-1 23,-1 0 0,0 1 0,0 0 0,-1 1 0,1 0-1,-1 1 1,0 0 0,0 1 0,12 10 0,-19-14 38,1 1 0,-1-1-1,1 1 1,-1 0 0,0 0-1,0 0 1,-1 1 0,1-1-1,2 8 1,-4-8-8,0 0 0,0 0 0,-1 0-1,1 0 1,-1 0 0,0 0 0,-1 1 0,1-1-1,0 0 1,-1 0 0,0 0 0,-2 4 0,0 0-89,0-1 0,-1 0 1,0 0-1,0 0 0,-1 0 1,0-1-1,0 0 0,0 0 1,-1 0-1,0 0 0,0-1 1,-1 0-1,1-1 0,-1 1 1,-10 4-1,14-8-646,-1 1 0,0-1 0,1 0 0,-1 0 0,-4 1 0,6-2-101,0 0 1,0 0-1,1 0 1,-1 0-1,0 0 1,0-1-1,0 1 1,0-1-1,1 1 1,-1-1-1,-2-1 1,-6-2-3578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8:54.4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86 4064,'2'-5'11350,"-8"10"-8781,3-1-3720,4-3 1812,0-1-591,0 0 1,-1-1 0,1 1-1,0 0 1,-1-1 0,1 1-1,-1-1 1,1 1 0,0-1-1,-1 1 1,1-1-1,-1 0 1,0 1 0,1-1-1,-1 0 1,0 1 0,1-1-1,-1 0 1,0 1-1,1-1 1,-1 0 0,0 1-1,0-1 1,0 0 0,0 0-1,0 1 1,0-1 0,0 0-1,0 0 1,0 1-1,0-1 1,0 0 0,-1 0-1,1 1 1,0-1 0,0 0-1,-1 1 1,1-1 0,0 0-1,-1 1 1,1-1-1,-1 0 1,1 1 0,-2-2-1,2 2-66,-1 0-1,1 0 1,-1 0-1,1-1 1,0 1-1,-1 0 0,1 0 1,-1 0-1,1 0 1,-1 0-1,1 0 1,-1 0-1,1 0 1,-1 0-1,1 1 0,-1-1 1,1 0-1,-1 0 1,1 0-1,-1 0 1,1 1-1,0-1 1,-1 0-1,1 1 0,-1-1 1,1 0-1,0 0 1,-1 1-1,1-1 1,0 1-1,-1 0 1,0 0-22,-1 0 1,1 1 0,0 0-1,0-1 1,0 1 0,0-1 0,0 1-1,0 0 1,0 0 0,0 2-1,0-2 16,1 0 0,0 1 0,0-1 0,0 0 0,0 1 0,1-1 0,-1 0 0,1 0 0,-1 1 0,1-1 0,0 0 0,0 0 0,0 0 0,0 0 0,0 0 0,0 0 0,0 0 0,1 0 0,-1 0 0,3 1 0,-3-1 87,9-17 458,-9 13-508,1 0 1,0 0-1,-1 0 0,1 0 0,-1 0 0,2-4 0,-1-1 52,-1 1 0,0 0 0,0 0 0,0-11 0,0 14-72,-2 0 0,1-1 1,0 1-1,-1 0 1,1 0-1,-1-1 0,0 1 1,0 0-1,0 0 0,0 0 1,-3-4-1,0 0 110,-3-3-678,11 17-3446,3 8 1488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8:55.3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78 5152,'-13'0'2837,"9"0"-1999,5 0-300,-1 0-496,1 0 0,-1 0 1,0 0-1,0 0 0,0 0 0,0 0 1,0 0-1,0 0 0,0 0 0,1 0 1,-1 0-1,0 0 0,0 0 1,0 0-1,0-1 0,0 1 0,0 0 1,0 0-1,1 0 0,-1 0 0,0 0 1,0 0-1,0 0 0,0 0 1,0 0-1,0 0 0,0 0 0,0 0 1,0-1-1,0 1 0,0 0 0,1 0 1,-1 0-1,0 0 0,0 0 1,0 0-1,0 0 0,0-1 0,0 1 1,0 0-1,0 0 0,0 0 0,0 0 1,0 0-1,0 0 0,0 0 1,0-1-1,0 1 0,0 0 0,0 0 1,0 0-1,0 0 0,0 0 0,-1 0 1,1 0-1,0-1 0,0 1 1,0 0-1,0 0 0,0 0 0,0 0 1,0 0-1,0 0 0,0 0 0,0 0 1,-1 0-1,-7-1 2957,6 2-1740,9-1-973,38-2 168,87-17-1,-32 3-347,-23 5-63,26-3 314,-97 13-338,4 1 62,0-1-1,1 0 1,-1-1-1,11-3 0,-14 4 139,-7 1-252,0 0 1,0 0-1,0 0 0,0 0 1,0 0-1,0 0 0,-1 0 0,1 0 1,0 0-1,0 0 0,0 0 1,0 0-1,0 0 0,0 0 1,0 0-1,0 0 0,0 0 0,0 0 1,0 0-1,0 0 0,0 0 1,0 0-1,0 0 0,0 0 0,0 0 1,-1 0-1,1 0 0,0 1 1,0-1-1,0 0 0,0 0 1,0 0-1,0 0 0,0 0 0,0 0 1,0 0-1,0 0 0,0 0 1,0 0-1,0 0 0,0 0 1,0 0-1,0 0 0,0 0 0,0 0 1,0 0-1,0 0 0,0 0 1,0 0-1,0 1 0,0-1 1,0 0-1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8:55.6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71 4384,'-23'12'2027,"17"-8"312,15-8 2639,31-15-3366,1 3 0,69-19 1,-95 31-1530,1 1 0,-1 1 0,1 0 0,-1 1 0,1 1 0,-1 0 0,1 2 1,-1-1-1,1 2 0,-1 0 0,18 6 0,-22-7 462,-1-1-2989,4 5-9203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8:56.1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89 121 7232,'-1'-1'227,"-1"0"1,1 0-1,0 1 0,-1-1 1,1 1-1,0-1 1,-1 1-1,1 0 1,-1-1-1,1 1 0,-1 0 1,1 0-1,-1 0 1,1 0-1,0 0 1,-1 0-1,1 0 0,-1 1 1,1-1-1,-1 0 1,1 1-1,0-1 1,-1 1-1,1 0 0,-2 0 1,0 2-36,0 0 0,0 1 1,0-1-1,1 1 1,-1-1-1,1 1 0,-2 4 1,2-6-216,-2 6 118,0 1 1,1-1-1,-1 1 1,2 0-1,-1 0 1,1 0-1,1 1 0,-1-1 1,2 0-1,-1 1 1,1-1-1,1 0 1,-1 1-1,2-1 1,-1 0-1,1 0 1,1 0-1,0 0 0,5 11 1,-3-9-18,0 0 1,1 0 0,0 0-1,1-1 1,0 0-1,1 0 1,0-1 0,1 0-1,0 0 1,0-1-1,1 0 1,0-1 0,0 0-1,15 8 1,-9-8 110,0 1 0,1-2-1,0 0 1,0-1 0,0-1 0,26 3 0,-35-6-112,1-1 1,0 0 0,0-1-1,0 0 1,-1 0-1,1 0 1,0-1-1,-1-1 1,1 1-1,-1-2 1,0 1-1,0-1 1,0 0 0,14-10-1,-10 4-9,-1 0-1,0 0 0,-1-1 1,0 0-1,-1-1 1,0 0-1,-1-1 1,0 0-1,-1 0 1,0-1-1,-1 1 1,-1-1-1,0-1 1,-1 1-1,-1-1 1,0 1-1,-1-1 1,0 0-1,-1 0 1,-1 0-1,0 0 1,-4-22-1,3 29-64,-1 1 1,0-1-1,0 1 1,-1 0-1,0-1 0,0 1 1,0 1-1,-1-1 1,0 0-1,-1 1 1,1 0-1,-1 0 0,0 0 1,-1 1-1,1-1 1,-1 1-1,0 1 0,0-1 1,-1 1-1,0 0 1,1 0-1,-1 1 1,0 0-1,-9-2 0,-2-1 4,0 1-1,-1 0 0,1 2 1,-1 0-1,-33 0 0,40 3-302,-1 0-1,0 1 1,0 1-1,1 0 0,-1 1 1,1 0-1,-1 0 1,1 2-1,-19 9 0,11 1-1239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8:58.4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332 331 4224,'5'-3'4950,"-8"3"-2091,-7 0-2834,-4 1 245,0 0 0,0 1 0,0 0 0,1 2 0,-1-1 0,1 2 0,-1 0 0,2 0 0,-23 14 0,21-11-248,1 0 0,1 1 0,-1 1-1,2 0 1,-1 1 0,1 0 0,1 0-1,-16 25 1,19-24-30,0 1-1,2 0 1,-1 0-1,2 1 1,0-1 0,0 1-1,1 0 1,1 0-1,1 0 1,0 0-1,1 20 1,0-30 30,0-1-1,1 0 1,-1 0 0,1 0 0,0 0-1,0 0 1,0 0 0,0 0 0,1 0-1,-1 0 1,1-1 0,0 1 0,0 0-1,0-1 1,0 1 0,0-1 0,0 0-1,0 0 1,1 0 0,-1 0 0,1 0-1,0 0 1,0-1 0,-1 0 0,1 1-1,0-1 1,0 0 0,0 0 0,0 0-1,1-1 1,-1 1 0,0-1 0,0 0-1,0 0 1,0 0 0,1 0 0,2-1 0,4 0 56,0-1 0,-1-1 0,0 0 0,1 0 0,-1-1 0,0 0 0,-1 0 0,1-1 0,-1 0 0,0-1 0,0 0 0,7-7 0,3-4 21,0-1-1,-2-1 0,24-33 0,-28 34-48,-1-1 0,-1 0-1,9-22 1,-15 33-32,-1-1 0,0 0 0,-1-1 0,0 1 0,0 0 0,-1-1 0,0 1 0,-1 0 0,-1-15 0,1 24-18,0 0 0,0-1 1,0 1-1,0-1 0,0 1 0,0-1 0,0 1 0,0 0 0,0-1 1,0 1-1,0-1 0,-1 1 0,1 0 0,0-1 0,0 1 0,0 0 1,-1-1-1,1 1 0,0 0 0,0-1 0,-1 1 0,1 0 0,0 0 1,-1-1-1,-6 6-35,-5 15 7,10-13 11,0 0 0,0 1 0,1-1-1,0 0 1,0 1 0,0-1-1,1 0 1,0 1 0,2 8-1,0-4 39,0 0 0,1 0 0,0 0-1,9 21 1,-7-20 36,2 0-1,-1 0 1,2-1-1,0 0 1,0 0 0,17 17-1,-22-26-20,0 0 1,-1 0-1,1-1 0,1 0 0,-1 1 0,0-1 1,1 0-1,-1-1 0,1 1 0,-1-1 1,1 1-1,0-1 0,-1 0 0,1 0 0,0-1 1,0 1-1,0-1 0,0 0 0,0 0 1,-1 0-1,1-1 0,0 1 0,0-1 0,0 0 1,0 0-1,-1 0 0,1 0 0,-1-1 1,6-2-1,0-2 26,0 0 0,0 0 0,-1-1 0,0 0 0,8-10 0,35-44 136,-27 31-166,40-43 224,-62 70-214,1 0-1,0 0 1,0 1-1,0-1 1,0 1-1,0 0 1,1 0-1,6-3 1,-9 4-35,-1 1 1,1 0-1,0 0 0,0-1 1,0 1-1,0 0 0,-1 0 1,1 0-1,0 0 1,0 0-1,0 0 0,0 0 1,0 0-1,-1 0 1,1 0-1,0 1 0,0-1 1,0 0-1,0 0 1,-1 1-1,1-1 0,0 1 1,0-1-1,-1 1 1,1-1-1,0 1 0,-1-1 1,1 1-1,-1-1 1,1 1-1,0 0 0,-1 0 1,0-1-1,1 1 1,-1 0-1,1 0 0,-1-1 1,0 1-1,1 0 1,-1 0-1,0 0 0,0-1 1,0 3-1,3 16 88,-1 0-1,-1 0 0,0 1 1,-2-1-1,-4 25 1,1 7-22,3-32-84,0-9 90,0 0 0,1 0-1,2 14 1,-1-12 198,0-8 52,5-9-107,-4 3-207,78-78 75,-56 58-166,-9 7 64,19-14 1,-29 25-7,0 1 1,0-1 0,1 1-1,-1 0 1,1 1-1,0-1 1,0 1 0,6-1-1,-9 2 6,-1 1 0,0 0 0,0 0 0,0 0 0,1 0 0,-1 1 0,0-1 0,0 0 0,0 1-1,0 0 1,0-1 0,0 1 0,0 0 0,0 0 0,0 0 0,0 0 0,0 0 0,0 1 0,-1-1 0,1 1-1,0-1 1,-1 1 0,2 2 0,2 2 13,0 0-1,-1 1 0,0 0 1,6 13-1,-7-12 23,1 0 1,0-1-1,0 1 0,1-1 0,0 0 0,0 0 0,1-1 0,8 9 0,-10-12-7,-1 0 0,1-1 0,0 1-1,0-1 1,0 0 0,0 0-1,0-1 1,1 1 0,-1-1-1,0 0 1,1 0 0,-1 0 0,1-1-1,-1 1 1,1-1 0,-1 0-1,8-1 1,-3-1 10,0 0-1,0 0 1,-1-1 0,1 0 0,-1-1-1,1 0 1,-1 0 0,0-1-1,0 0 1,-1-1 0,0 1 0,12-12-1,5-9-22,41-55-1,-58 72-16,1 0 21,0-2 32,1 0 1,-1-1 0,-1 0 0,0 0 0,7-19 0,-14 31-42,1 0 0,-1 0 0,0 0 0,0-1 0,0 1 0,0 0 1,0 0-1,0 0 0,0 0 0,0 0 0,0 0 0,0-1 0,0 1 1,0 0-1,0 0 0,0 0 0,0 0 0,0-1 0,0 1 0,0 0 1,0 0-1,0 0 0,0 0 0,0-1 0,0 1 0,0 0 0,0 0 1,0 0-1,0 0 0,0 0 0,0 0 0,0-1 0,0 1 0,-1 0 1,1 0-1,0 0 0,0 0 0,0 0 0,0 0 0,0 0 0,0-1 1,-1 1-1,1 0 0,0 0 0,0 0 0,0 0 0,0 0 0,0 0 1,-1 0-1,1 0 0,0 0 0,0 0 0,0 0 0,0 0 0,-1 0 1,1 0-1,0 0 0,0 0 0,0 0 0,0 0 0,0 0 0,-1 0 1,1 0-1,0 0 0,0 0 0,0 1 0,0-1 0,-11 6 33,2 7-72,0-1 1,2 1 0,-1 1-1,1-1 1,-8 27 0,12-34 15,0 1 0,-26 71-27,26-66 43,0 0 0,0 0-1,1 0 1,0 21 0,2-29 25,0-1-1,0 0 0,1 1 0,-1-1 0,1 0 1,0 1-1,2 4 0,-3-7-5,1 0-1,-1-1 1,0 1 0,1 0-1,-1-1 1,1 1 0,-1 0 0,0-1-1,1 1 1,0-1 0,-1 1-1,1-1 1,-1 1 0,1-1 0,0 1-1,-1-1 1,1 1 0,0-1-1,-1 0 1,1 1 0,0-1 0,0 0-1,-1 0 1,1 0 0,0 1-1,0-1 1,0 0 0,-1 0 0,1 0-1,0 0 1,0-1 0,0 1-1,-1 0 1,1 0 0,0 0 0,0 0-1,0-1 1,6-2 9,-1-1 0,0 0-1,0 0 1,0 0 0,-1 0 0,1-1-1,-1 0 1,5-7 0,4-5 27,19-30 0,-19 24 28,164-264 151,-158 252-202,-2-2 1,-1 0-1,-2-1 1,15-59-1,-26 82-55,-1-1 0,3-28 0,-6 28-25,-1 16 50,1 0 1,0-1 0,0 1 0,0 0-1,0-1 1,0 1 0,0 0 0,0 0-1,0-1 1,0 1 0,-1 0 0,1 0-1,0 0 1,0-1 0,0 1-1,-1 0 1,1 0 0,0 0 0,0 0-1,0-1 1,-1 1 0,1 0 0,0 0-1,0 0 1,-1 0 0,1 0 0,0 0-1,-1-1 1,-1 2-20,0 0 0,0 0 0,1 0 0,-1 0 0,0 0 0,0 0 0,1 0 0,-1 0 0,1 0 0,-1 1 1,1-1-1,-1 1 0,-1 2 0,-16 17-66,0 2 1,1 0-1,1 1 1,-23 45-1,31-49 96,0 0 0,1 1 0,2 0 0,0 0-1,1 1 1,1 0 0,-2 22 0,5-24 105,1-1-1,0 0 1,1 1-1,2-1 1,0 0-1,0 0 1,7 19 0,-6-27-255,1 0 0,0-1 0,0 0 0,1 0 0,0 0 0,14 17 1,-13-20-740,0 1 0,1-1 1,0 0-1,16 10 0,-1-3-1669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9:04.6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 4 4640,'-2'0'302,"0"-1"0,-1 0 0,1 1 0,0-1-1,0 1 1,0 0 0,0 0 0,0 0 0,0 0 0,-1 0 0,1 0 0,0 1 0,0-1 0,0 0 0,0 1-1,0 0 1,-3 1 0,2 0-132,0 0-1,-1 0 0,1 0 0,0 0 0,0 1 1,0 0-1,1-1 0,-1 1 0,-2 5 1,1-4-67,2 0-1,-1 1 1,1-1 0,-1 1 0,1 0 0,0-1 0,1 1 0,-1 0 0,1 0 0,0 0-1,0 1 1,1-1 0,-1 0 0,1 0 0,1 6 0,-1-8-25,1-1 0,-1 1 0,1 0-1,0 0 1,0-1 0,0 1 0,0-1 0,1 1 0,-1-1 0,1 1-1,-1-1 1,1 0 0,0 0 0,0 0 0,0 0 0,0 0 0,0 0-1,0 0 1,1-1 0,-1 1 0,0-1 0,1 0 0,-1 1 0,1-1 0,0 0-1,-1-1 1,1 1 0,0 0 0,0-1 0,-1 1 0,1-1 0,0 0-1,0 0 1,0 0 0,-1-1 0,1 1 0,0 0 0,0-1 0,-1 0 0,1 0-1,0 0 1,-1 0 0,1 0 0,4-3 0,-6 3-56,1 0 0,-1 0 1,0-1-1,0 1 0,1 0 1,-1 0-1,0-1 0,0 1 1,0-1-1,0 1 0,-1-1 1,1 1-1,0-1 0,-1 0 1,1 1-1,-1-1 0,1 0 1,-1 1-1,0-1 0,0 0 1,0 0-1,0 1 0,0-1 1,0 0-1,0 1 0,-1-3 1,1 2-6,-1-1 0,0 1 0,1 0 0,-1-1 0,0 1 0,0 0 1,0 0-1,-1 0 0,1 0 0,0 0 0,-1 0 0,1 0 0,-1 0 0,0 0 0,0 1 0,1-1 1,-1 1-1,-3-2 0,-13-5 31,12 11-22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9:03.2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417 12 3648,'15'-5'2808,"-14"5"-2613,0 0 0,-1 0 0,1 0 1,0-1-1,0 1 0,-1 0 0,1 0 1,0 0-1,0-1 0,-1 1 0,1 0 0,0-1 1,-1 1-1,1-1 0,-1 1 0,1 0 1,0-1-1,0 0 0,-11 0 2644,-34 2-1939,16 2-498,0 2 1,1 0 0,0 2-1,0 2 1,-51 22 0,63-24-325,0 1 0,0 0 0,1 2 0,0 0 0,1 0 0,-21 22 0,28-26-50,0 1 0,1 0 0,0 1 0,0-1 0,1 1 0,-1 0 0,2 0-1,-1 0 1,1 0 0,1 1 0,-1-1 0,2 1 0,-1 0 0,0 11 0,2-9 42,0 1 1,1-1-1,0 0 1,1 0-1,0 0 1,0-1-1,1 1 1,1 0-1,0-1 1,0 0-1,9 13 1,-11-18-31,1-1 0,0 0 1,0 0-1,0-1 0,1 1 0,-1-1 1,1 1-1,0-1 0,0 0 0,0 0 1,0-1-1,1 1 0,-1-1 1,1 0-1,-1 0 0,1-1 0,0 1 1,0-1-1,-1 0 0,1 0 0,0-1 1,0 1-1,0-1 0,0 0 0,0 0 1,0-1-1,8-1 0,0-2 24,0 1 0,-1-2 0,0 0 0,0 0-1,0-1 1,-1 0 0,0-1 0,0-1 0,0 1 0,-1-2 0,0 0 0,12-14 0,6-11 37,-1-1 1,30-52-1,-44 66-148,-4 6 15,0-1 0,8-19 0,-15 29 59,1 0 0,-1 0 1,-1 0-1,0 0 0,1 0 0,-2-1 0,1 1 1,-1 0-1,0-10 0,-1 6 54,-3-10 90,4 20-174,0-1 1,0 1-1,-1 0 0,1-1 0,0 1 0,-1 0 0,1 0 0,0-1 0,0 1 1,-1 0-1,1 0 0,-1 0 0,1 0 0,0-1 0,-1 1 0,1 0 0,0 0 0,-1 0 1,1 0-1,-1 0 0,1 0 0,0 0 0,-1 0 0,1 0 0,0 0 0,-1 0 1,1 0-1,-1 0 0,1 0 0,0 1 0,-1-1 0,1 0 0,0 0 0,-1 0 1,1 1-1,0-1 0,-1 0 0,1 0 0,0 0 0,-1 1 0,1-1 0,0 0 0,0 1 1,-1-1-1,0 2-3,0-1 0,0 0 1,-1 0-1,1 1 1,0-1-1,0 0 0,0 1 1,1-1-1,-1 1 0,0 0 1,1-1-1,-1 1 1,0-1-1,1 1 0,0 0 1,-1-1-1,1 1 0,0 0 1,0 0-1,0-1 0,0 1 1,0 0-1,1 0 1,-1-1-1,1 3 0,2 7-23,0-1 0,1 1 0,6 10 0,-2-1 62,21 55 103,58 140 288,-75-185-294,-9-21 44,1 0-1,0 0 1,0-1-1,1 1 0,0-1 1,7 10-1,-5-13-597,-5-13-1941,-2-3 562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9:03.9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35 5728,'-15'-28'3205,"14"25"-2192,-3 0 1588,4 9-1833,0 2-953,-1 18 419,-1 20 503,16 89 1279,-1-1-582,-12-128-1439,2 20 923,1-18-148,-4-8-749,0 0 1,0 0-1,0 0 1,1 0-1,-1 0 1,0 0 0,0 0-1,0 0 1,0 0-1,1 0 1,-1 0-1,0 0 1,0 0 0,0 0-1,1 0 1,-1 0-1,0 0 1,0 0-1,0 0 1,0 0-1,1 0 1,-1 0 0,0 0-1,0 0 1,0-1-1,0 1 1,1 0-1,-1 0 1,0 0-1,0 0 1,0 0 0,0 0-1,0-1 1,0 1-1,0 0 1,1 0-1,17-24 262,1 0-79,30-31 0,-41 48-243,-1 1 0,1 0 1,0 0-1,0 1 0,0 0 0,1 0 0,0 1 1,15-6-1,-16 8-21,1-1 0,0 2 0,-1-1 0,1 1 0,0 0 0,12 1 0,-17 0 51,0 0 1,-1 1 0,1 0-1,0-1 1,0 1-1,-1 1 1,1-1 0,-1 0-1,1 1 1,-1 0 0,0 0-1,1 0 1,-1 0 0,0 0-1,0 1 1,-1 0-1,5 4 1,-3-1 16,0 0-1,0 0 1,-1 0 0,0 0-1,0 1 1,0-1-1,-1 1 1,0-1 0,1 14-1,-1-7 138,-1 1 0,0 0 0,-4 26 0,2-32-39,0 1 0,-1-1 1,0 1-1,0-1 0,-1 0 0,0 0 0,-1 0 1,-5 8-1,6-10-39,-1-1-1,0 0 1,0 0 0,0-1 0,0 1-1,-1-1 1,1 0 0,-1 0 0,0-1 0,0 1-1,-1-1 1,-6 3 0,-1-2 8,0-1-1,1 0 1,-1-1 0,0-1-1,-1 0 1,-21-1 0,26-1 15,-1 0 1,0-1-1,1 0 1,0 0-1,-1-1 0,1-1 1,0 1-1,1-1 1,-1-1-1,1 0 1,-1 0-1,1-1 1,-9-8-1,9 6-449,0 0-1,0 0 1,0-1-1,-8-14 1,10 15-1332,2-1 0,-1 0 0,1 1 0,1-2 0,-4-12 0,5 5-1925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9:05.5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33 5632,'9'-1'8485,"43"-1"-7093,-19 2-999,482-17 2270,-476 15-2723,-23 1 250,-1 0 1,29-7 0,-36 8 186,-11 1-2120,-5 0-955,-1 6 773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9:05.9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23 144 5632,'-20'-7'1834,"21"7"-1818,-1 1 0,0-1 0,0 0-1,0 0 1,0 0 0,0 0-1,0 0 1,0 0 0,0 0 0,0 0-1,0 0 1,0 1 0,0-1-1,0 0 1,0 0 0,0 0-1,0 0 1,0 0 0,0 0 0,0 0-1,0 1 1,0-1 0,0 0-1,0 0 1,0 0 0,0 0 0,0 0-1,0 0 1,0 0 0,0 0-1,0 0 1,0 1 0,0-1-1,0 0 1,0 0 0,-1 0 0,1 0-1,0 0 1,0 0 0,0 0-1,0 0 1,0 0 0,0 0 0,0 0-1,0 0 1,0 0 0,-1 0-1,1 0 1,0 0 0,0 1-1,0-1 1,0 0 0,0 0 0,0 0-1,0 0 1,0 0 0,-1-1-1,1 1 1,0 0 0,0 0 0,0 0-1,0 0 1,0 0 0,0 0-1,0 0 1,-1 0 0,1 1 302,4-2 233,-1 1 1,1-1-1,-1 0 0,0 0 1,1-1-1,4-2 1,0 0 68,154-54 3484,87-6-2059,-236 62-2031,-1 0-1,0 1 1,0 0-1,1 1 1,13 2-1,-20-1 10,1 0 0,0 0-1,-1 0 1,0 1 0,1 0-1,-1 1 1,0-1 0,0 1-1,0 1 1,10 6 0,-9-2-183,0 3 42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7:2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1529 93 3648,'-19'-12'6336,"14"12"-5785,0-1 1,0 0-1,1 0 1,-1 0-1,0 0 1,-4-3 0,2 1-81,1 1 1,-1 0-1,1 1 1,-11-2-1,-50-3 266,-1 3 1,1 4-1,-69 8 0,75 2-374,1 3 0,-89 32-1,113-31-247,0 2 0,1 2-1,-33 23 1,29-16 37,2 2 0,-60 55-1,-52 79 482,-13 52 194,140-180-778,1 1 0,3 1 0,0 1 0,3 0 0,1 2 0,-9 39 0,13-34-16,2 0-1,2 0 1,2 1-1,1 0 1,5 57-1,6-38 100,3-1 0,22 73 0,-14-62-208,-10-37 180,2 0 0,1 0 0,2-1 0,2-1 0,39 66 0,-46-90-48,0 0 0,0 0-1,2-1 1,-1 0 0,1-1-1,0 0 1,1-1 0,0 0-1,0-1 1,1 0 0,0-1-1,0-1 1,20 7 0,12-1 48,1-1 1,80 6 0,-54-11 72,0-4 1,144-16 0,-204 14-184,375-47 100,-259 27 107,128-39 1,-221 49-148,0-1 0,-2-1 0,1-2 0,-1-1 1,59-41-1,-55 28 14,-1-2 0,37-43 0,51-74 267,-67 79-133,-38 47-165,-2 0-1,0-1 1,-1-1-1,-2-1 0,23-49 1,-18 20-34,-1 0 1,-3-1-1,-2 0 1,-3-1 0,5-78-1,-15 107 10,-1-1 1,-1 1-1,-2 0 0,0 1 1,-9-29-1,-57-140-215,66 184 180,-88-181-196,80 169 220,-2 0 1,-1 2 0,0-1-1,-1 2 1,-21-20 0,19 24-54,-2 1 0,0 1 1,-1 0-1,0 2 1,-1 0-1,-44-17 1,15 12-168,-105-22 0,99 30-112,-84-3-1,90 10 131,-1 3 0,1 2 0,-61 12 0,-61 28-3373,134-27 2223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9:06.3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155 9 5632,'-11'-7'1834,"11"7"-1815,0 0-1,0 0 0,0-1 0,0 1 0,0 0 1,0 0-1,-1 0 0,1 0 0,0 0 0,0 0 1,0 0-1,0 0 0,0 0 0,0 0 0,-1 0 0,1 0 1,0 0-1,0 0 0,0 0 0,0 0 0,0 0 1,0 0-1,-1 0 0,1 0 0,0 0 0,0 0 1,0 0-1,0 0 0,0 0 0,0 0 0,0 0 0,-1 0 1,1 0-1,0 0 0,0 0 0,0 1 0,0-1 1,0 0-1,-6 4 371,1 0 0,0 1 0,0 0 0,0 0 0,1 0 0,-7 9 0,-22 39 845,22-29-1004,0 1 0,2 0 0,1 0-1,0 0 1,2 1 0,1 0 0,2 1 0,0-1 0,1 32 0,2-47-71,1 0 0,0 0 1,0 0-1,1 0 1,1 0-1,5 18 1,-5-23-67,0 0 0,0 0 0,0-1 1,0 1-1,1-1 0,0 0 0,0 0 0,0 0 1,1 0-1,0-1 0,0 0 0,0 0 1,6 4-1,0-3 47,1 0 1,-1 0-1,1-1 1,0 0-1,0-1 0,0-1 1,1 0-1,-1 0 1,0-2-1,1 1 1,21-3-1,-18 1-45,0-1-1,0-1 1,0 0-1,0-1 1,-1 0-1,1-2 1,-1 1-1,-1-2 1,1 0 0,14-10-1,-14 6 10,-1-1 0,-1 0 1,0-1-1,0-1 0,-1 0 0,-1 0 0,0-1 0,-1 0 1,-1-1-1,-1 0 0,0-1 0,-1 0 0,0 0 1,5-27-1,-9 34-43,-2 0 0,1-1 0,-2 1 0,1-15 1,-2 19-48,1 0 0,-1 0 0,-1 0 0,1 1 1,-1-1-1,0 0 0,0 1 0,0-1 0,-5-6 1,1 4-12,-1 0 0,0 0 1,0 1-1,-1 0 0,0 0 0,0 1 1,-1 0-1,1 0 0,-1 1 1,-1 0-1,1 0 0,-11-3 0,2 3-51,0 0 0,0 1 0,-1 1 0,1 0 0,-1 2 0,0 0 0,-20 2 0,24-1-33,-1 2-1,1 0 1,-1 0-1,-25 9 1,33-8-384,1 0-1,0 0 1,0 1-1,-12 7 1,15-8-190,0 0 0,1 0 0,-1 1 0,1-1 0,-1 1 0,1 0 0,1 0 0,-5 7 0,-5 20-2587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9:08.7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39 4064,'-9'-21'2519,"8"9"-485,1 12-1984,0-1-1,0 1 1,0 0-1,0 0 1,0-1 0,0 1-1,0 0 1,0 0-1,0 0 1,0-1 0,1 1-1,-1 0 1,0 0 0,0 0-1,0-1 1,0 1-1,0 0 1,1 0 0,-1 0-1,0 0 1,0-1-1,0 1 1,1 0 0,-1 0-1,0 0 1,0 0-1,1 0 1,-1 0 0,0 0-1,0 0 1,1 0-1,-1 0 1,0 0 0,0 0-39,-1 1 0,1 0 1,-1 0-1,1 0 1,-1 0-1,1 0 0,0 0 1,-1 0-1,1 0 1,0 0-1,0 0 0,-1 2 1,0 2 42,-7 21 252,2-9-91,0 1-1,-5 36 1,-19 483 2405,29-490-2451,1 162 688,0-98 1608,2-127-2137,0-1 0,0 1 0,7-21 0,-4 18-320,2 0 0,0 1 0,1-1 0,0 1 0,2 0 0,21-30 0,-23 38-34,0 0 0,1 0 0,0 1 0,0 0 0,1 0 0,0 1 0,1 1 0,0-1 0,0 2 0,1-1 0,18-6 0,-23 11-17,0 0 0,0 0 0,0 1 0,1 0-1,-1 0 1,0 1 0,0 0 0,1 0 0,-1 1-1,0 0 1,0 0 0,0 1 0,12 3 0,-16-4 36,1 1 0,-1 0 1,1-1-1,-1 1 0,0 0 1,0 1-1,0-1 1,0 0-1,0 1 0,0 0 1,-1 0-1,1 0 0,-1 0 1,0 0-1,0 0 0,0 0 1,0 1-1,0-1 1,-1 1-1,0-1 0,0 1 1,0 0-1,0 0 0,0-1 1,-1 1-1,1 8 0,-2-3 44,0 1 0,0 0 0,-1-1-1,0 1 1,0-1 0,-1 1 0,-1-1-1,1 0 1,-1 0 0,-1-1 0,0 1-1,0-1 1,-1 0 0,0 0-1,0-1 1,-1 0 0,1 0 0,-2 0-1,1-1 1,-1 0 0,-8 5 0,7-6 1,1 0 0,-1 0-1,0-1 1,0 0 0,0-1 0,-1 0 0,1 0 0,-1-1 0,0 0 0,0-1 0,0 0 0,1-1 0,-1 0 0,0 0 0,0-1 0,0 0 0,0-1 0,1 0 0,-1 0 0,-13-6 0,-45-24 31,56 27-313,27 15-58,1 1 357,-6-4-43,1 0 0,0 0-1,0-1 1,1-1 0,-1 0-1,1 0 1,0-1-1,1-1 1,-1 0 0,0 0-1,1-2 1,0 1 0,-1-2-1,1 0 1,0 0 0,0-1-1,18-4 1,-13 1 48,-1 0 0,0-2-1,0 0 1,0-1 0,-1-1 0,0 0 0,0-1 0,-1-1 0,0 0 0,-1-1 0,24-24-1,-8 5 84,62-67-168,-91 95-19,8-8-9,-9 10 41,0 0 0,1-1 1,-1 1-1,0 0 0,0 0 0,1 0 1,-1-1-1,0 1 0,1 0 0,-1 0 0,0 0 1,1-1-1,-1 1 0,0 0 0,1 0 1,-1 0-1,0 0 0,1 0 0,-1 0 0,0 0 1,1 0-1,-1 0 0,1 0 0,-1 0 0,0 0 1,1 0-1,0 0 0,-1 2-2,0 0 0,1 0 0,-1 0 0,0 0 0,0 0-1,0-1 1,0 1 0,-1 0 0,1 0 0,0 0 0,-1 0 0,0 2 0,0-1 10,-3 15 42,1 0 0,1 0 0,1 0 0,0 1 0,1-1 0,1 0 0,1 1 0,7 30 0,-8-45 17,-1-1 0,1 0 0,1 0 0,-1 0 0,0 0 0,1 0 0,2 4 0,-3-6-43,0 0-1,0-1 1,-1 1 0,1-1 0,0 1-1,0-1 1,0 1 0,0-1 0,0 1-1,0-1 1,0 0 0,0 0 0,0 1-1,0-1 1,0 0 0,0 0 0,0 0-1,0 0 1,0 0 0,0 0 0,0-1-1,0 1 1,0 0 0,0 0 0,0-1-1,1 0 1,5-1 40,0-1 1,1-1-1,-1 1 1,-1-1-1,1 0 0,0-1 1,6-6-1,43-43 178,-19 17-207,64-51-295,-100 87 254,0 0 1,-1 1-1,1-1 0,0 0 1,0 1-1,0-1 0,-1 0 1,1 1-1,0-1 0,0 1 1,0 0-1,0-1 0,0 1 1,0 0-1,0-1 0,0 1 1,0 0-1,0 0 0,0 0 1,0 0-1,0 0 0,2 0 1,-2 1 1,0 0 0,0 0 1,0 0-1,0 0 0,0 0 1,0 0-1,0 0 1,0 0-1,0 0 0,-1 0 1,1 1-1,0-1 0,-1 0 1,1 0-1,-1 1 0,1-1 1,-1 2-1,9 34-27,-8-30 45,0 0-1,1 1 1,0-1-1,0 0 1,1 0-1,5 12 1,-5-15 10,0 0-1,1 1 0,-1-1 1,1 0-1,0 0 1,0-1-1,5 5 1,-7-7-4,1 0 1,-1 1-1,0-1 1,0 0-1,1 0 1,-1-1 0,1 1-1,-1 0 1,1-1-1,-1 1 1,1-1-1,-1 0 1,1 0-1,0 0 1,-1 0-1,1 0 1,3-2-1,0 0 29,0 0 0,0 0 0,0-1 0,-1 0 0,1 0 0,-1-1 0,0 1 0,0-1 0,0 0 0,8-10 0,4-5 127,19-29-1,-27 36-91,9-17-58,-1 0 0,-1-1 0,-1 0 1,-2-1-1,14-51 0,21-112 19,-18 66-125,-22 96 40,-2 12-28,-1 1 0,-1-1-1,0 0 1,0-22 0,-8 24-154,4 18 230,0 0-1,0 0 0,0 0 1,0 0-1,0 0 0,0 0 1,0 0-1,0-1 0,0 1 1,0 0-1,-1 0 0,1 0 1,0 0-1,0 0 0,0 0 1,0 0-1,0 0 0,0 0 1,-1 0-1,1-1 0,0 1 1,0 0-1,0 0 0,0 0 1,0 0-1,0 0 0,-1 0 1,1 0-1,0 0 0,0 0 1,0 0-1,0 0 0,0 0 1,-1 0-1,1 0 0,0 0 1,0 1-1,0-1 0,-7 10-150,0 10 82,0 0-1,2 1 0,-6 41 1,8-42 31,-11 83 117,-1 178 0,18-211 158,2-1 1,4-1 0,2 1-1,30 96 1,-38-157-280,0 0 0,0 0 0,1-1 0,4 9 0,-7-15-65,0 0 1,-1 0 0,1 0 0,0 0-1,0 0 1,0 0 0,-1 0-1,1 0 1,0 0 0,0-1-1,1 1 1,-1 0 0,0-1-1,0 1 1,2 0 0,-2-1-59,0 0 0,0 0 0,0 0 0,-1-1 0,1 1 0,0 0 0,0-1 0,-1 1 0,1 0 0,0-1 0,0 1 0,-1-1 1,1 1-1,0-1 0,-1 1 0,1-1 0,0 1 0,-1-1 0,1 0 0,-1 1 0,1-1 0,-1 0 0,0 1 0,1-1 0,-1 0 0,0 0 0,1-1 1,6-22-4099,1 0 1414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9:09.0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8128,'5'0'3680,"17"12"-3168,-4-9 1376,1 5-1120,17-3 703,4 2-895,23-7 0,0 0-384,14 0 96,-6 0-160,-3 0 352,-10 8-256,-8 1-1536,-10 7 736,-3-4-8255,-2-1 4863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9:24.9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235 6 1472,'0'-6'-40,"3"7"1966,-3-1-1746,1 0 0,-1 1 0,1-1 0,-1 0 0,1 0 0,-1 0 0,1 0 0,-1 1 0,1-1 0,-1 0 0,1 0-1,0 0 1,-1 0 0,1 0 0,-1 0 0,1 0 0,0-1 0,0 4 196,1-1 1,-1 0-1,0 0 0,0 1 1,0-1-1,-1 1 0,2 2 1,-2-3-81,1 4-111,0 1 1,-1-1-1,0 1 1,0 0-1,0-1 1,-1 1-1,0-1 1,0 1-1,-1-1 1,0 0-1,-3 9 1,-3 11 302,-47 280 2041,42-213-2044,7-54-244,-56 283 2035,43-239-2023,-3 12-74,18-80-72,-2-1-1,1 1 1,-1-1 0,-9 15-1,-1-8 193,6 0-129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9:10.5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521 60 3072,'4'-1'94,"-2"1"395,0-1 0,1 1 0,-1-1 0,0 0 0,0 1 0,1-1 0,-1 0 0,0 0 0,2-2 0,-4 3-409,0-1 1,0 1-1,1 0 1,-1 0-1,0 0 1,0-1-1,0 1 1,0 0 0,0 0-1,0-1 1,0 1-1,0 0 1,0 0-1,0-1 1,0 1-1,0 0 1,0 0-1,0-1 1,0 1-1,0 0 1,0 0-1,0-1 1,0 1 0,0 0-1,0 0 1,-1 0-1,1-1 1,0 1-1,0 0 1,0 0-1,0 0 1,-1-1-1,-14-10 641,5 6-589,-1 0-1,0 1 1,0 0-1,0 1 1,-1 0-1,1 0 1,-1 2-1,1-1 0,-22 2 1,12 0-166,-1 2 1,0 0-1,1 1 1,-33 10-1,38-8 50,2 1-1,-1 0 1,1 1-1,0 0 1,0 1-1,1 1 1,0 0-1,0 1 1,1 0-1,0 1 1,1 1 0,1-1-1,0 2 1,0-1-1,1 1 1,1 1-1,0 0 1,1 0-1,0 0 1,1 1 0,1 0-1,0 0 1,-4 27-1,7-26 46,0-1 0,2 1-1,-1 0 1,2 0 0,0-1-1,1 1 1,6 23 0,-6-33 9,0 0-1,0 1 1,1-1 0,0 0 0,0 0 0,1 0 0,-1-1-1,1 1 1,0-1 0,1 0 0,-1 0 0,1 0 0,0-1-1,1 0 1,-1 0 0,0 0 0,1 0 0,0-1 0,0 0-1,8 3 1,-3-3 25,0 0-1,0 0 1,1-1 0,-1 0-1,1-1 1,0-1 0,-1 1-1,1-2 1,0 0-1,-1 0 1,1-1 0,-1-1-1,0 0 1,1 0 0,-1-1-1,20-10 1,-17 6-52,0 0 0,-1-1-1,0 0 1,0-1 0,-1 0 0,0-1 0,-1-1 0,0 1-1,-1-2 1,-1 0 0,16-26 0,-9 7-1,-2 0 1,0-2 0,-3 1-1,0-2 1,8-52 0,-18 80-24,-1 1 1,1-1-1,-1 1 1,-1-1-1,0-6 1,1 10-15,-1 0-1,0 0 1,0 0-1,0 1 1,0-1-1,0 0 1,0 0-1,-1 0 1,1 1-1,-1-1 1,0 1-1,-3-4 1,5 6-1,0 0 1,-1-1-1,1 1 0,0 0 1,-1 0-1,1 0 1,-1-1-1,1 1 0,0 0 1,-1 0-1,1 0 1,-1 0-1,1 0 0,-1 0 1,1 0-1,0-1 1,-1 2-1,1-1 0,-1 0 1,1 0-1,-1 0 1,1 0-1,-1 0 0,1 0 1,0 0-1,-1 0 0,1 1 1,-1-1-1,1 0 1,0 0-1,-1 1 0,1-1 1,0 0-1,-1 0 1,1 1-1,0-1 0,-1 0 1,1 1-1,0-1 1,0 0-1,-1 1 0,1-1 1,0 1-1,0-1 1,-1 1-1,-10 23-126,10-21 202,-3 9-52,1 0 0,0 0 0,1 0 1,0 1-1,0 12 0,3 63 66,-1-69-59,2 10 74,0 0 0,2 0-1,1 0 1,9 27-1,-8-39 27,0 0 0,1 0 0,0-1 0,2 1-1,0-2 1,0 0 0,20 24 0,-23-33-61,0 0-1,0-1 1,0 1 0,0-1 0,1 0 0,0-1-1,0 0 1,12 6 0,-14-8 36,0-1-1,0 1 1,0-1-1,0 1 1,0-1-1,1-1 1,-1 1-1,0-1 1,1 0-1,-1 0 1,0-1-1,1 1 1,7-3-1,-11 2-177,-1 1 0,0-1 0,1 0 0,-1 1 0,0-1 0,0 0 0,1 0 0,-1 0 0,0 1 0,0-1 0,0-1 0,0 1 0,0 0 0,0 0 0,-1 0 0,1 0 0,0-1 0,0-1 0,3-14-7738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9:11.0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193 90 5984,'0'-18'2105,"1"14"-1625,-1 0 0,0 0-1,1 0 1,-2 0 0,1 0-1,0 0 1,-1 0 0,0 0-1,0 0 1,0 0 0,0 0-1,-4-5 1,4 8-395,0 0-1,0-1 1,0 1 0,0 0-1,0 0 1,-1 0 0,1 0 0,-1 0-1,1 1 1,0-1 0,-1 0-1,1 1 1,-1-1 0,0 1 0,1-1-1,-1 1 1,1 0 0,-1-1-1,0 1 1,1 0 0,-1 0-1,-2 1 1,-4 0 158,0 0-1,0 1 0,-10 3 1,17-5-196,-2 1 10,-8 2 101,0 0 0,0 1-1,1 1 1,-17 9 0,24-13-145,1 1 0,0 0 1,0-1-1,0 1 0,-1 0 1,2 0-1,-1 0 0,0 0 1,0 0-1,1 1 0,-1-1 1,1 0-1,0 1 0,0-1 1,0 1-1,0-1 0,0 1 1,0 0-1,1-1 0,-1 1 1,1 0-1,0 0 0,-1-1 0,2 1 1,-1 0-1,0 3 0,2 0 46,0 1-1,0-1 0,1 1 1,0-1-1,0 0 0,0 0 1,1-1-1,-1 1 0,1-1 1,1 1-1,-1-1 0,1 0 1,0-1-1,0 1 0,11 6 1,-7-5 3,0 0 0,0-1 0,0-1 0,0 1 0,1-2 0,0 1 0,-1-1 0,1-1 0,1 1 0,9-1 0,-7-1 20,1-2-1,-1 0 0,1 0 0,-1-1 0,23-7 0,8-4-2898,-37 10 1636,-1 1 0,1-1 0,-1 1 0,0-2 0,0 1 0,10-8 0,2-2-2573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9:11.6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48 111 3904,'-14'-89'6394,"13"81"-5809,0-3 309,1 11-880,0 0 0,0-1 0,0 1 1,0 0-1,-1 0 0,1 0 0,0 0 0,0 0 1,0 0-1,0-1 0,0 1 0,-1 0 0,1 0 1,0 0-1,0 0 0,0 0 0,-1 0 0,1 0 1,0 0-1,0 0 0,0 0 0,0 0 0,-1 0 1,1 0-1,0 0 0,0 0 0,0 0 0,-1 0 1,1 0-1,0 0 0,0 0 0,0 0 0,0 0 1,-1 0-1,1 0 0,0 0 0,0 1 0,0-1 1,0 0-1,0 0 0,-1 0 0,1 0 0,0 0 1,0 0-1,0 1 0,0-1 0,0 0 0,0 0 1,0 0-1,-1 1 0,-1 1 17,0 1 0,-1 0 0,1 0 1,0 0-1,0 0 0,1 0 0,-1 1 0,1-1 0,-1 1 1,1-1-1,0 1 0,0-1 0,1 1 0,-1-1 0,1 6 1,-1-2 27,1 1 1,0-1 0,1 0-1,0 0 1,0 0 0,1 0-1,2 8 1,-3-12 25,1 0 1,0 0-1,-1 0 0,1 0 0,0-1 1,1 1-1,-1-1 0,0 1 1,1-1-1,-1 0 0,1 1 1,0-1-1,0-1 0,3 3 1,-5-3-48,0-1 0,1 1 0,-1-1 0,0 1 0,0-1 0,0 1 0,0-1 0,0 0 0,1 1-1,-1-1 1,0 0 0,0 0 0,0 0 0,1 0 0,-1 0 0,0 0 0,0 0 0,0-1 0,0 1 0,1 0 0,-1-1 0,0 1 0,0-1 0,0 1 0,0-1 0,0 1 0,0-1 0,0 0 0,0 1 0,0-1 0,0 0 0,0 0 0,0 0 0,-1 0 0,1 0 0,0 0 0,-1 0 0,1 0 0,-1 0 0,1-1 0,0 0-12,-1 1-1,1-1 1,-1 0-1,0 0 0,0 1 1,0-1-1,0 0 1,0 1-1,0-1 1,0 0-1,0 1 1,-1-1-1,1 0 1,-1 1-1,1-1 1,-1 0-1,-1-1 0,-16-24 8,18 26-33,0 1 1,0 0 0,-1-1 0,1 1-1,0 0 1,0 0 0,0-1-1,-1 1 1,1 0 0,0 0-1,0 0 1,-1 0 0,1-1-1,0 1 1,-1 0 0,1 0-1,0 0 1,0 0 0,-1 0-1,1 0 1,0 0 0,-1-1-1,1 1 1,0 0 0,-1 0-1,1 0 1,0 0 0,-1 1-1,1-1 1,0 0 0,-1 0-1,1 0 1,0 0 0,0 0-1,-1 0 1,1 0 0,0 0-1,-1 1 1,1-1 0,0 0 0,0 0-1,-1 1 1,1-1-24,-1 1 1,1 0-1,-1-1 1,1 1-1,-1 0 1,1-1-1,-1 1 0,1 0 1,0 0-1,0 0 1,-1-1-1,1 1 1,0 0-1,0 1 1,5 11-1589,6 6 422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9:12.4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128 149 3392,'-24'-16'1088,"24"15"-1066,-1 1 0,1 0-1,0-1 1,-1 1 0,1 0 0,-1 0 0,1-1 0,0 1 0,-1 0 0,1 0-1,-1 0 1,1 0 0,-1 0 0,1-1 0,-1 1 0,1 0 0,0 0-1,-1 0 1,0 0 0,-17-2 444,12 1 569,0 0 1,0 0-1,0 1 0,-12 0 1,-16 0 3769,45-2-4213,0 0 1,14-6 0,1 1-345,243-45 520,-170 36-560,185-18-5,-221 32-132,1 2 0,95 12 0,-137-9 148,29-1 0,-51-2-225,0 0 0,0 0 0,1 0 0,-1 0 0,0 0 0,0 0 0,1 0 0,-1 0 0,0 0-1,0 0 1,1 0 0,-1 0 0,0 0 0,0 0 0,0 0 0,1 0 0,-1 0 0,0 0 0,0 0 0,1 0 0,-1 0 0,0 0 0,0 1 0,0-1 0,1 0 0,-1 0 0,0 0 0,0 0 0,0 1 0,1-1 0,-1 0 0,0 0 0,0 1 0,-4 6-2184,1-4 1012,-2 7-710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9:12.8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107 50 4320,'-18'-1'538,"10"1"-72,0 0 0,-17 2 0,19-2-442,-20 3 1790,10 1 2924,23-7-4195,-1 1 1,0 1 0,1-1 0,11 0 0,-4 0-31,181-15 2154,-55 7-2039,89-8 103,-218 18-1135,1 0-1,-1 0 1,0 1-1,0 0 1,20 5-1,-9-1-1130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9:14.3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117 137 5408,'0'-1'182,"-1"0"0,1 0 1,0 0-1,0 0 0,-1 0 0,1 0 1,-1 1-1,1-1 0,-1 0 1,1 0-1,-1 1 0,0-2 0,0 2-137,1-1 0,0 1 1,0 0-1,-1 0 0,1 0 0,0 0 0,0 0 0,-1 0 0,1 0 0,0 0 0,0 0 0,0 0 0,-1 0 0,1 0 0,0 0 0,0 0 0,-1 0 1,1 0-1,0 0 0,0 0 0,-1 0 0,1 1 0,0-1 0,0 0 0,0 0 0,-1 0 0,1 0 0,0 0 0,0 1 0,0-1 0,-3 3 135,1 0 0,0-1 0,0 2-1,0-1 1,-1 4 0,1-3-71,-11 23 463,2-1-1,1 1 0,-8 36 1,-11 85 710,26-127-1082,1 0 0,1 0-1,0 0 1,2 0-1,6 38 1,-5-47-75,1 0 0,0 0 0,1-1 0,0 1 0,1-1 0,0 0 0,1 0 1,0-1-1,1 0 0,0 0 0,11 11 0,-11-14-32,0-1 0,1 1 0,0-2 0,0 1 0,1-1 0,-1 0 0,1-1 0,0 0 0,1-1 1,-1 0-1,0 0 0,12 1 0,-1-1 96,0 0 0,0-2 0,0-1-1,36-3 1,-29-1-41,0 0 0,-1-2-1,0-2 1,0 0-1,-1-1 1,0-2-1,0 0 1,34-23-1,-43 23-11,0-1-1,-2 0 1,1 0-1,23-29 1,-26 27-76,-2 0 1,1-1 0,-2 0-1,0-1 1,-1 0 0,0 0-1,7-26 1,-6 10-13,-1 0 0,-2-1 0,3-33 0,-7 44-46,0 0 0,-2 0 1,0 0-1,-2 0 0,-7-38 0,7 52-17,0 0 0,0 1-1,-1-1 1,-1 1 0,1 0 0,-1 0-1,0 0 1,-1 1 0,1-1-1,-1 1 1,0 0 0,-1 0 0,0 1-1,0-1 1,0 1 0,0 1-1,-1-1 1,-14-6 0,10 6 4,0 1 1,-1 0 0,1 1-1,-1 0 1,0 1 0,-18-2-1,11 3 27,-1 1-1,1 1 1,-20 3-1,27-1-592,0-1-1,0 1 1,0 1 0,0 0-1,1 1 1,0 0 0,-15 9-1,11-3-821,-17 13-1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7:2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12 1152,'17'1'20277,"-6"2"-20078,0-1 0,0 0 0,0 0 0,0-1 0,1-1 0,-1 0 0,15-1 0,9 0 27,100-6 133,1 0 162,-122 8-351,-10-1-135,0 1 0,0-1-1,0 0 1,0 0 0,0-1 0,0 1-1,0-1 1,0 0 0,6-2 0,-10 2-13,0 1-20,0 0 0,0 0 0,0 0-1,0 0 1,1 0 0,-1 0 0,0 0 0,0-1 0,0 1 0,0 0 0,0 0 0,0 0 0,0 0 0,0 0 0,0 0 0,0 0 0,0 0-1,1 0 1,-1 0 0,0 0 0,0 0 0,0 0 0,0 0 0,0-1 0,0 1 0,0 0 0,1 0 0,-1 0 0,0 0 0,0 0-1,0 0 1,0 0 0,0 0 0,0 0 0,0 0 0,1 1 0,-1-1 0,0 0 0,0 0 0,0 0 0,0 0 0,0 0 0,0 0 0,0 0-1,1 0 1,-1 0 0,0 0 0,0 0 0,0 0 0,0 0 0,0 0 0,0 1 0,0-1 0,0 0 0,0 0 0,0 0 0,0 0-1,0 0 1,0 0 0,0 0 0,0 1 0,0-1 0,0 0 0,1 0 0,-1 0 0,-10 13 142,2-3-90,-5 5 24,1 1 0,-18 30 0,-56 98 317,66-115-324,-2 0 1,0-2 0,-2-1 0,0-1-1,-45 35 1,-150 92 399,175-119-438,9-7-66,31-24 48,-14 12 132,17-13-124,1-1-1,-1 1 1,0 0 0,0-1 0,1 1-1,-1 0 1,1 0 0,-1 0 0,0 0 0,1-1-1,0 1 1,-1 0 0,1 0 0,0 0 0,-1 0-1,1 1 1,0-1-12,0-1 0,0 0 0,0 1 0,0-1 0,1 1 0,-1-1 0,0 0 0,0 1 0,1-1 0,-1 0 0,0 0 0,0 1 0,1-1 0,-1 0 0,0 1 0,1-1 0,-1 0 0,0 0 1,1 0-1,-1 1 0,0-1 0,1 0 0,-1 0 0,0 0 0,1 0 0,-1 0 0,1 0 0,-1 0 0,0 0 0,1 0 0,-1 0 0,1 0 0,0 0 0,15-1-68,-14 1 75,70-9 174,195-27 331,-115 19-524,-125 14-62,13 3 104,-16 1-226,-23-1-83,0-1 1,1 1-1,-1 0 0,0-1 1,0 1-1,0-1 1,0 1-1,0-1 1,0 0-1,0 1 0,0-1 1,0 0-1,-1 0 1,1 1-1,0-1 0,0 0 1,-1 0-1,1 0 1,0 0-1,-1 0 1,2-2-1,1-3-1840,5-3-532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9:31.3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303 104 2400,'0'-11'5904,"-7"5"-4939,-4 3-600,-1 0-1,0 0 1,1 2 0,-1-1 0,0 1-1,0 1 1,-19 1 0,-3 0-56,22 0-222,0 0 1,0 0-1,0 2 0,0-1 1,0 1-1,1 1 1,-1 0-1,1 1 1,-15 8-1,13-3-89,13-10 17,0 0 0,-1 0 0,1 0 1,0 0-1,0 0 0,0 0 0,0 0 1,0 0-1,-1 0 0,1 0 1,0 0-1,0 0 0,0 0 0,0 0 1,0 1-1,0-1 0,0 0 0,-1 0 1,1 0-1,0 0 0,0 0 0,0 0 1,0 0-1,0 1 0,0-1 0,0 0 1,0 0-1,0 0 0,0 0 0,0 0 1,0 0-1,0 1 0,0-1 1,0 0-1,0 0 0,0 0 0,0 0 1,0 0-1,0 1 0,0-1 0,0 0 1,0 0-1,0 0 0,0 0 0,0 0 1,0 1-1,1-1 492,0-11 650,2 5-1094,0-1-1,1 1 1,0 1 0,0-1 0,0 0-1,1 1 1,-1 0 0,2 0-1,-1 0 1,11-6 0,2-1 4,0 1 0,26-10-1,-42 20-87,0 0 0,0 1-1,0-1 1,1 0 0,-1 1-1,0-1 1,0 1 0,0 0-1,1 0 1,1 0 0,-68 168 323,58-153-215,5-12-50,0 1-1,0-1 1,0 1-1,-1-1 1,0 0 0,1 1-1,-1-1 1,0 0-1,-1 0 1,1 0-1,0-1 1,-1 1 0,-5 4-1,6-6-21,1-1 0,0 0-1,0 1 1,0-1 0,-1 0 0,1 0 0,0 0-1,0 0 1,-1 0 0,1 0 0,0 0-1,0 0 1,-1-1 0,1 1 0,0 0-1,0-1 1,0 1 0,-1-1 0,1 1 0,0-1-1,0 0 1,0 1 0,0-1 0,0 0-1,-1-1 1,1 0-364,1 0 1,-1-1-1,1 1 0,0 0 1,0 0-1,0-1 0,0 1 1,0 0-1,0 0 0,0-1 1,1 1-1,-1 0 0,1 0 1,0 0-1,0-1 0,0 1 0,0 0 1,0 0-1,0 0 0,2-2 1,9-9-2660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49:34.3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433 93 992,'4'-5'453,"0"1"-1,0-1 1,1 1-1,0 0 1,0 0-1,0 0 1,8-4-1,-8 5-152,-1 0 87,1 0 0,0-1 0,6-7 1,-9 9-193,-1 1 0,1-1 0,-1 1 0,0-1 0,0 1 0,0-1 0,0 0 0,0 0 0,0 0 0,-1 0 0,1 1 0,0-1 0,-1 0 0,1-3 0,-3 5-129,1-1 1,-1 1-1,0 0 0,1 0 0,-1-1 0,1 1 0,-1 0 0,0 0 0,1 1 0,-1-1 0,1 0 0,-1 0 1,-2 2-1,-28 5 80,16 1-44,1 0-1,-26 20 0,36-25-85,-25 20 31,-38 38-1,47-41 107,-24 26 448,3 2-1,-46 65 1,22-17-30,63-91-369,0 0-1,0 0 1,-1-1-1,-5 6 1,9-10-172,0 1-1,0-1 1,0 0 0,0 0 0,0 0-1,0 1 1,-1-1 0,1 0-1,0 0 1,0 0 0,0 1 0,0-1-1,-1 0 1,1 0 0,0 0 0,0 0-1,0 0 1,-1 0 0,1 1 0,0-1-1,0 0 1,0 0 0,-1 0 0,1 0-1,0 0 1,0 0 0,-1 0-1,1 0 1,0 0 0,0 0 0,-1 0-1,1 0 1,0 0 0,0-6 599,0 4-392,0-11-154,1 0 0,1 1 0,-1-1 0,2 1 0,0-1 0,0 1 0,2 0 0,9-22 0,-2 10-52,1 1 0,1 0 1,1 1-1,1 0 0,1 2 1,30-30-1,-33 37-166,1 0 1,0 1 0,0 1-1,1 0 1,1 1-1,0 1 1,0 1-1,1 0 1,36-10 0,-23 14-1469,-27 4 713,0 0 1,1 0 0,-1 1 0,0 0-1,7 1 1,16 10-2668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0:18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92 2720,'-11'-15'20767,"9"26"-19327,2-10-1411,0 0-1,-1 0 1,1 0 0,1 0-1,-1 0 1,0 0-1,0 0 1,0 0-1,0 0 1,1 0 0,-1 0-1,0 0 1,1 0-1,-1 0 1,1 0-1,-1 0 1,1 0 0,0-1-1,-1 1 1,1 0-1,0 0 1,-1-1-1,1 1 1,0 0 0,0-1-1,0 1 1,-1-1-1,1 1 1,0-1-1,0 0 1,0 1 0,0-1-1,0 0 1,0 1-1,0-1 1,0 0-1,0 0 1,0 0 0,0 0-1,0 0 1,1 0-1,1-1 50,-2 1-19,1 0 1,0 0 0,0-1-1,-1 1 1,1-1 0,0 0-1,-1 1 1,1-1 0,-1 0-1,1 0 1,-1 0 0,3-2 0,-3 3 190,-14-3 459,9 4-594,1 1 0,0 0 0,0-1-1,0 1 1,0 0 0,0 1-1,0-1 1,1 0 0,-4 4-1,3-2 57,2-3-22,1-1-120,1 1 0,-1-1 0,0 1 0,0-1 0,1 0 0,-1 1 0,0-1 0,1 1 0,-1-1 0,1 0 0,-1 1 0,1-1 0,-1 0 0,0 1 0,2-1 0,1 0-23,-1 0-1,1 0 1,0 0 0,0-1 0,-1 1-1,1-1 1,3-1 0,-5 2-1,0-1 0,0 1 0,-1-1 1,1 1-1,0-1 0,0 0 0,0 1 0,-1-1 1,1 0-1,0 1 0,0-1 0,-1 0 1,1 0-1,-1 0 0,1 0 0,-1 0 0,1 1 1,-1-1-1,0 0 0,1 0 0,-1 0 1,0 0-1,0 0 0,0 0 0,1 0 1,-1-2-1,0 3-6,-1-1 0,1 1-1,0 0 1,0 0 0,0-1 0,0 1 0,0 0 0,0 0 0,0-1 0,-1 1-1,1 0 1,0 0 0,0 0 0,0 0 0,0-1 0,-1 1 0,1 0 0,0 0 0,0 0-1,-1 0 1,1 0 0,0-1 0,0 1 0,0 0 0,-1 0 0,1 0 0,0 0 0,0 0-1,-1 0 1,1 0 0,0 0 0,0 0 0,-1 0 0,1 0 0,0 0 0,-1 0-1,1 0 1,0 0 0,0 0 0,-1 1 0,-10 2 73,1 7-18,8-9-29,1 0 0,0 1-1,-1-1 1,1 0 0,0 0 0,-1 0-1,1 0 1,-1 0 0,0 0 0,1 0-1,-1 0 1,0 0 0,-2 0-1,3-1 46,7-5-4966,1-1 2254,1 0 1,0 1-1,9-5 0,-9 6 1190,-1-1 0,0 1 0,0-1 0,-1 0 0,12-11-1,-8 2 80,0 0-1,9-16 0,-18 28 1261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0:2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38 2656,'1'0'3326,"12"-4"4092,-10-2-5661,-10-3-1106,4 6-490,0 1 0,0 0 0,-1 1 0,1-1 0,0 0 0,0 1 0,-1 0 1,1 0-1,-1 0 0,1 0 0,-1 1 0,-6-1 0,3 1-34,1 0-1,-1 1 0,1 0 1,0 0-1,-1 0 1,-10 4-1,5 0-2,1 0 0,0 1 1,0 0-1,0 1 0,0 0 0,1 1 1,-10 9-1,7-3-2,1 1 1,0 0 0,1 1-1,-15 30 1,11-20-70,11-18 63,0 1-1,-6 16 1,8-21-68,1 0 0,0 0 0,1 0 0,-1 0 0,0-1 0,1 1 0,0 0 0,0 0 0,1 6 0,0-9-49,-1 1-1,1-1 1,-1 1-1,1-1 1,0 0-1,0 0 1,0 1-1,0-1 1,0 0-1,0 0 1,0 0-1,0 0 1,0 0-1,0 0 1,1 0-1,-1 0 1,0-1-1,1 1 1,-1 0-1,0-1 1,1 1-1,-1-1 1,3 1-1,3 0 44,0 0-1,0 0 0,11 0 0,-17-1-37,23-1 79,-3 1 13,1 0 1,36 6-1,-52-5-18,1 1 0,-1-1-1,0 1 1,0 1 0,0-1 0,0 1 0,-1 0 0,1 0-1,-1 1 1,1 0 0,-1 0 0,-1 0 0,8 7 0,-8-6-53,0-1 0,0 1 0,-1 0 0,0 0 0,0 0 0,0 0 0,-1 1 0,1-1 0,-1 1 0,-1-1 0,1 1 0,0 8 0,-1-7-6,1 1 111,-2 0 0,1 0 0,-1 0 0,-1 14 0,0-20-110,1 0 0,0 0 1,-1 0-1,0 0 0,1 0 0,-1 0 0,0 0 0,0-1 0,0 1 0,0 0 0,0-1 1,-1 1-1,1 0 0,0-1 0,-1 0 0,1 1 0,-1-1 0,1 0 0,-1 0 0,0 0 1,0 0-1,1 0 0,-5 1 0,-3 1-17,0 0 1,0-1 0,-1 0-1,1-1 1,0 0-1,-1-1 1,1 0-1,-1 0 1,1-1-1,-1 0 1,1 0 0,0-1-1,0-1 1,-13-4-1,14 5-6,7 2-12,0 0-1,0-1 1,0 1-1,-1 0 1,1-1-1,0 1 1,0 0-1,0-1 1,0 1-1,0-1 1,0 0-1,0 1 1,0-1-1,0 0 1,0 1-1,-1-2 1,2 1-33,2 1 85,86-5-47,-44 1 148,-28 3-104,-1-2 0,0 0 0,0-1 0,0 0 0,0-2-1,-1 1 1,0-2 0,0 0 0,0 0 0,-1-1 0,0-1 0,17-16 0,9-11-19,-1-1 0,40-54 1,-67 78-34,7-10 150,-2 0 0,0-1 0,16-34 0,-31 56-89,0 0 0,-1 0 1,1 0-1,-1 0 0,1 0 0,-1 0 0,0-1 0,0-3 0,0 6-50,0 0 0,0-1-1,0 1 1,0 0 0,0 0-1,0-1 1,0 1 0,0 0-1,0-1 1,0 1 0,-1 0-1,1-1 1,0 1 0,0 0 0,0 0-1,0-1 1,-1 1 0,1 0-1,0 0 1,0-1 0,-1 1-1,1 0 1,0 0 0,-1 0-1,1-1-3,-1 2 0,1-1-1,-1 0 1,0 0 0,1 0-1,-1 0 1,1 0 0,-1 0 0,1 1-1,-1-1 1,1 0 0,-1 0-1,1 1 1,-1-1 0,1 0-1,-1 1 1,1-1 0,-1 0-1,0 1 1,-4 5-9,0 0 0,1 0 1,-1 0-1,1 1 0,0 0 1,1-1-1,-4 10 0,-3 5-41,3-5 102,0-1 0,1 1-1,1 0 1,-6 32 0,7-19 124,-1 59 0,5-80-157,0 0 1,1 1 0,0-1 0,1 0-1,3 13 1,-4-17 20,1-1-1,-1 1 0,1-1 1,-1 0-1,1 0 0,0 0 1,1 0-1,-1 0 1,0 0-1,1 0 0,-1-1 1,1 0-1,0 1 0,0-1 1,5 3-1,-1-2-4,0 0 0,0-1 0,1 0 0,-1 0 1,1 0-1,-1-1 0,1 0 0,-1-1 0,1 0 0,0 0 0,-1 0 0,1-1 0,-1 0 0,1-1 0,13-4 0,-3 0-9,0-1 0,-1-1 0,0 0 0,0-2 0,19-13 0,-17 8 105,-1-1 1,-1-1-1,0 0 1,21-30 0,-37 46-104,1 0 0,-1-1 0,0 1 0,1 0 0,-1 0 1,0 0-1,1 0 0,2-1 0,-3 2 84,0 2-52,-1 1 0,1-1-1,0 1 1,-1-1 0,1 0-1,0 1 1,1-1 0,-1 0-1,3 4 1,-2-3-28,-1-1 0,1 1 0,-1 0 1,0 0-1,0-1 0,2 6 0,-2 5 55,0 0 0,-2 15 0,1-6-32,-3-11 0,2-10-8,4-3-55,-1 0-1,1 1 1,-1-1-1,1 0 0,-1 0 1,0 0-1,0 0 1,0-1-1,0 1 1,0 0-1,-1-1 1,1 0-1,2-5 0,4-5-42,23-38-210,-17 30 209,7-9 115,-12 21 194,-8 16 157,0 7-417,2 4 45,2 18 87,-5 57 16,0-92-131,0 0 0,0 0 0,0 0 0,0 0 0,0 0 0,1 0 0,-1 0 0,0 0 0,1 0 0,-1-1 0,0 1 0,1 0 0,-1 0 0,1 0 0,0 0 0,-1 0 0,1-1 0,-1 1 0,1 0 0,0-1 0,0 1 0,0 0 0,-1-1 0,1 1 0,0-1 0,0 1 0,0-1 0,0 0 0,0 1 0,0-1 0,0 0 0,0 0 0,0 1 0,0-1 0,0 0 0,0 0 0,0 0 0,0 0 0,1-1 0,2 1-18,0 0 1,0-1-1,0 0 1,0 0-1,0 0 1,0 0-1,0-1 1,5-2-1,11-10-64,0 0 0,-1-1-1,25-27 1,-27 24 60,1 2-1,1 0 1,31-20-1,-40 30 19,0 0 0,1 1 0,0 0 0,0 1 0,13-4 0,-20 7 3,0 0-1,0 1 1,0-1 0,0 1 0,0 0-1,0 0 1,0 1 0,0-1 0,-1 1-1,1 0 1,0 0 0,0 0 0,0 0-1,0 1 1,-1 0 0,1-1 0,-1 1-1,7 5 1,-1 1-8,8 4 44,-16-12 277,-10-9-614,5 6 274,1 0-1,-1 0 0,0 0 1,0 0-1,0 1 1,-1 0-1,1 0 0,-1 0 1,1 0-1,-1 1 1,1-1-1,-1 1 0,0 0 1,0 1-1,0-1 1,1 1-1,-1 0 0,0 0 1,0 1-1,0-1 1,0 1-1,1 0 0,-1 0 1,-7 4-1,2-1 33,0 1 1,1 1-1,0 0 0,0 0 1,0 1-1,1 0 0,-12 13 1,18-18-1,-1 1 0,1 0 1,0 0-1,0-1 1,1 1-1,-1 0 1,1 0-1,-1 1 0,1-1 1,0 0-1,0 0 1,0 1-1,1-1 1,-1 0-1,1 1 1,0-1-1,0 1 0,0-1 1,0 0-1,1 1 1,-1-1-1,1 1 1,0-1-1,0 0 0,0 0 1,0 0-1,4 7 1,-3-7 1,1 0 0,-1 1 0,1-1 0,0 0 0,0 0 0,0 0 0,0-1 0,0 1 0,1-1 0,-1 0 0,1 0 0,4 2 0,6 2 12,0-1 1,16 3 0,-6-1-12,-13-4-14,0-1 1,1 0-1,-1 0 1,1-2-1,-1 1 1,1-1-1,-1-1 1,1 0-1,-1-1 1,0 0-1,1 0 1,-1-1-1,0-1 1,-1 0-1,16-8 1,-16 7-36,-1 0 1,0-1 0,0 0-1,0-1 1,-1 0-1,0 0 1,-1-1-1,0 1 1,0-2 0,0 1-1,-1-1 1,0 0-1,-1 0 1,0-1-1,0 0 1,5-18-1,-8 21 20,0 1-1,-1-1 0,0 1 0,0-1 0,0 0 0,-1 1 0,0-1 0,0 0 0,-1 1 0,0-1 0,0 0 1,-1 1-1,1-1 0,-5-8 0,6 14 31,0 0 0,-1 0 0,1 0 0,-1 0 0,1 1 1,-1-1-1,1 0 0,-1 0 0,0 0 0,1 1 0,-1-1 0,0 0 0,0 1 0,0-1 1,1 1-1,-1-1 0,0 1 0,0-1 0,0 1 0,0-1 0,0 1 0,0 0 0,0-1 1,0 1-1,0 0 0,0 0 0,0 0 0,0 0 0,0 0 0,0 0 0,0 0 0,0 0 1,0 0-1,0 1 0,0-1 0,0 0 0,0 1 0,0-1 0,1 1 0,-1-1 0,0 1 1,0-1-1,0 1 0,0-1 0,1 1 0,-1 0 0,-1 1 0,-3 5 122,-1 0 1,2 1-1,-1 0 0,1 0 1,0 0-1,1 1 0,0-1 1,0 1-1,1 0 0,0 0 1,1 0-1,-1 0 0,2 0 1,-1 0-1,2 0 0,-1 0 1,1 0-1,0 0 0,3 10 1,-2-14-111,0-1 0,0 1 0,0-1 1,0 0-1,1 1 0,0-1 0,0 0 0,0-1 1,0 1-1,1 0 0,0-1 0,-1 0 0,1 0 1,0 0-1,0 0 0,1-1 0,-1 1 1,1-1-1,8 3 0,3 0-130,0-1 1,0-1-1,0 0 0,27 1 0,-27-3-669,0-1-1,0-1 1,23-4 0,-25 3-1810,0-2 0,14-4 0,-26 7 2205,-1 0 1,1 0-1,-1 0 0,1 0 1,-1 0-1,1 0 1,-1 0-1,0 0 1,0-1-1,1 1 0,-1 0 1,0-1-1,0 1 1,0-1-1,0 1 1,-1-1-1,1 0 0,0-1 1,1-2-409,-1 0 1,1 0 0,-2-1-1,2-7 1,-4-26-3804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0:2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57 11136,'-71'-12'4128,"48"7"-3200,9-3-289,11 5-1662,3-1 415,8-4-320,11 0 544,7-1-3072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0:2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13 3072,'0'0'49,"0"0"1,0-1-1,0 1 0,0 0 1,0-1-1,0 1 1,0 0-1,0-1 0,0 1 1,0 0-1,1 0 1,-1-1-1,0 1 0,0 0 1,0-1-1,0 1 0,0 0 1,1 0-1,-1-1 1,0 1-1,0 0 0,0 0 1,1-1-1,-1 1 1,0 0-1,0 0 0,1 0 1,-1-1-1,0 1 1,0 0-1,1 0 0,-1 0 1,0 0-1,1 0 0,-1 0 1,0 0-1,1 0 1,-1-1-1,0 1 0,0 0 1,1 0-1,-1 0 1,0 1-1,1-1 0,-1 0 1,0 0-1,5 0 3464,-6-1-3236,1 1 0,-1 0 0,0-1 0,1 1 0,-1-1 0,1 1 0,-1 0 0,0-1 0,1 1-1,-1 0 1,0 0 0,0 0 0,1 0 0,-1-1 0,0 1 0,0 0 0,1 0 0,-1 0 0,0 0-1,1 1 1,-1-1 0,0 0 0,0 0 0,0 1 0,-21 2 1835,11 0-1580,-15 5 557,0 0 0,-32 16 0,50-20-996,0 1-1,1-1 1,-1 2-1,1-1 0,0 1 1,0 0-1,1 0 1,-1 1-1,1 0 0,-9 14 1,7-7-3,1 0 0,1 1 0,0-1 1,1 1-1,0 1 0,1-1 1,1 0-1,0 1 0,2 0 0,-1-1 1,2 1-1,0 0 0,5 30 1,-3-37-70,1-1 0,0 1 0,0-1 0,1 0 1,0 0-1,0 0 0,1-1 0,0 0 0,0 0 0,1 0 1,0 0-1,0-1 0,1 0 0,-1 0 0,1-1 1,1 0-1,-1 0 0,1 0 0,-1-1 0,1 0 0,1-1 1,-1 0-1,0 0 0,1-1 0,0 0 0,-1 0 1,1-1-1,0 0 0,0-1 0,0 0 0,-1 0 1,1-1-1,0 0 0,0 0 0,10-4 0,-15 4-43,0-1 0,1 0-1,-1 0 1,0 0 0,0 0-1,0-1 1,0 1-1,0-1 1,-1 0 0,1 0-1,-1-1 1,0 1 0,0-1-1,0 0 1,0 1 0,-1-1-1,1 0 1,-1-1 0,0 1-1,2-8 1,1-11-99,-1-1 0,-1 1 0,-1-43 1,-4 22 353,-9-50 1,9 84-161,-1 0 0,0 0 0,-1 1 1,0-1-1,-7-12 0,6 13 5,-1-2 137,6 11-208,0 0 1,0 0-1,0 0 1,0 0-1,-1 0 1,1-1-1,0 1 1,0 0-1,0 0 1,0 0-1,0 0 1,0 0-1,0 0 1,0 0-1,0 0 1,0 0-1,0 0 1,0 0 0,0 0-1,0 0 1,0 0-1,-1 0 1,1 0-1,0 0 1,0 0-1,0 0 1,0 0-1,0 0 1,0 0-1,0 0 1,0 0-1,0 0 1,0 0-1,0 0 1,0 0-1,-1 0 1,1 0-1,0 0 1,0 0 0,0 0-1,0 0 1,0 0-1,0 0 1,0 0-1,0 0 1,0 1-1,0-1 1,0 0-1,0 0 1,0 0-1,0 0 1,0 0-1,0 0 1,0 0-1,0 0 1,0 0-1,0 0 1,0 0-1,0 0 1,-1 21 921,2-6-801,14 160 1263,-12-155-1284,20 107 251,-21-116-322,0 0-1,1-1 1,0 1 0,0-1-1,1 0 1,1 0 0,0 0 0,0 0-1,7 9 1,-11-18 121,11 6-8858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0:2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3 4064,'-4'-3'10490,"3"4"-10169,-1 0-1,1-1 1,-1 1-1,1-1 1,-1 1-1,1-1 1,-1 1 0,1-1-1,-1 0 1,0 0-1,1 0 1,-1 0-1,0 0 1,1 0-1,-3-1 1,-14 2 497,-76 28 1666,80-23-2148,-1 1 0,1 0 0,0 1 1,-14 9-1,26-16-292,1 0 0,-1 1-1,1-1 1,-1 0 0,1 0 0,0 1 0,0-1 0,-1 1-1,1-1 1,0 1 0,0 0 0,1-1 0,-1 1-1,0 0 1,0 0 0,1-1 0,-1 1 0,1 0 0,0 0-1,-1 0 1,1 0 0,0 0 0,0 2 0,1-2 4,-1 0 0,1 0 0,0 0-1,0 0 1,0 0 0,0 0 0,0 0 0,0 0 0,0-1 0,0 1 0,1-1 0,-1 1 0,1-1 0,-1 1 0,1-1 0,0 0 0,0 1 0,-1-1 0,1 0 0,3 1 0,4 1 126,0 0 0,0-1 1,1 0-1,-1 0 1,19 0-1,0 1 1,-11-1-284,0 0 0,0 0 0,0-2 0,0 0 0,0-1 0,26-4 0,-10 1-5011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0:2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 4320,'-27'-7'19317,"31"9"-18645,10 2-440,0 0 0,0-2 1,0 0-1,0 0 0,27-1 1,-7 0-65,69 0 180,31 1-72,-113 1-567,15 0 363,-12-3-3463,-28-12-3841,2 4 4701,-15 16-8415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0:2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4736,'4'2'9523,"3"0"-5139,-2 1-3786,0-1-1,1 0 1,9 2 0,24-2 838,41-2-1,-25-2-1111,21 2-344,35 0 58,-38 0-8189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0:3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52 5216,'-23'-13'1696,"23"13"-1674,0 0 1,0 0 0,0 0-1,-1 0 1,1 0 0,0 0-1,-1-1 1,1 1-1,0 0 1,0 0 0,-1 0-1,1 0 1,0 0-1,0 0 1,-1 0 0,1 0-1,0 0 1,0 0 0,-1 0-1,1 1 1,0-1-1,-1 0 1,1 0 0,0 0-1,0 0 1,0 0 0,-1 0-1,1 1 1,-1 0 494,-13 2 5104,13-3-5322,-1 1 0,1-1 0,-1 1 0,1 0 0,-1-1 0,1 1 0,0 0 0,-1 0 0,1 0 0,0 0 0,0 0 0,0 0 0,-2 2 0,-16 18 1709,16-18-1669,-3 6-46,-1 0-1,1 1 0,1-1 0,0 1 1,0 0-1,1 1 0,0-1 0,1 1 1,-4 16-1,3-6-79,1-1-1,1 1 1,1-1-1,0 1 1,2 0-1,0 0 1,8 33-1,-7-44-175,1 0-1,0 0 0,0-1 0,1 1 0,1-1 1,0 0-1,0 0 0,0-1 0,1 1 0,1-1 1,-1-1-1,1 1 0,1-1 0,-1 0 0,1-1 1,0 1-1,13 6 0,-9-7 20,0 0 0,1-1 0,0 0 0,0-1 0,1 0 0,-1-1 0,1 0 0,0-2 0,0 1 0,-1-2 0,1 1 0,0-2 0,0 0 0,0-1 0,14-3 0,-19 2-80,-1 1-1,1-1 1,-1 0 0,0-1 0,0 0-1,0 0 1,0-1 0,-1 0-1,1 0 1,-1-1 0,-1 0 0,1 0-1,7-9 1,-3 1 14,-1-1 0,0 0 0,-1 0 0,-1-1 0,11-28 0,-16 36 65,0-1-1,-1 0 1,0 0 0,-1 0-1,0-1 1,-1 1 0,1 0-1,-2 0 1,1 0 0,-2-1-1,1 1 1,-1 0 0,0 0-1,-1 0 1,0 1 0,-7-14-1,5 10-33,-1 1 0,-1 1 0,0-1-1,0 1 1,-1 1 0,0-1 0,-1 1-1,0 1 1,0-1 0,-1 2 0,-19-13 0,-14-3-162,-2 3 1,-49-17-1,78 32-117,0 1 1,0 0-1,0 1 0,0 1 0,-23 0 1,34 2-359,0 0 0,1 1 0,-1 0 1,0 0-1,0 0 0,-8 3 1,12-3 353,-1-1 0,1 1 0,0-1 0,0 1 1,0-1-1,-1 1 0,1 0 0,0 0 0,0-1 1,0 1-1,0 0 0,1 0 0,-1 0 0,0 0 1,0 0-1,1 0 0,-1 0 0,0 1 0,1-1 1,-1 0-1,1 0 0,-1 1 0,1-1 0,0 0 1,-1 0-1,1 1 0,0-1 0,0 0 0,0 1 1,0-1-1,0 2 0,11 23-6479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7:2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4 4992,'3'-3'5649,"-3"3"-5538,11 5 3873,-7-1-3374,-1-1 0,1 2 0,-1-1 0,0 0 0,0 1 1,0-1-1,2 6 0,-4-8-409,0 1 0,0 0 1,-1-1-1,1 1 0,-1 0 0,1 0 1,-1 0-1,0-1 0,0 1 0,0 0 0,-1 0 1,1 0-1,-1-1 0,1 1 0,-3 4 1,-1 2 95,-1 0 0,0 0 0,-1 0 1,0-1-1,-1 0 0,-11 11 0,2-2-137,1 1-160,-2 0 0,0-2 0,0 0 0,-28 19 0,45-35-1,-13 10-207,0-2 0,-1 1 0,0-2 0,-1 0 1,-26 9-1,39-15-5,0 0-1,0 0 1,0-1 0,0 1 0,0-1 0,0 0 0,0 0 0,0 0 0,0 0 0,-1 0 0,1 0 0,0 0 0,0-1-1,0 1 1,0-1 0,0 1 0,0-1 0,0 0 0,0 0 0,0 0 0,-3-2 0,-10-13-2001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0:3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222 467 2816,'4'-4'8874,"-10"5"-8151,-1 0 1,1 0-1,0 0 0,0 1 0,-12 4 0,-8 2 389,18-5-888,0 0 1,0 0-1,1 1 1,0-1 0,0 2-1,0-1 1,0 1-1,1 0 1,-1 0-1,1 1 1,0 0-1,1 0 1,0 0-1,-6 9 1,5-6-49,0 1-1,1 0 1,0 0 0,0 0-1,1 1 1,1-1 0,-1 1 0,2 0-1,-3 20 1,5-26-143,-1-1 1,2 1-1,-1-1 1,0 1-1,1-1 1,0 1 0,2 6-1,-2-10-34,-1 1 0,1-1 0,-1 0 1,1 0-1,-1 0 0,1 0 0,0 0 0,0 0 0,-1 0 0,1 0 0,0 0 0,0 0 1,0 0-1,0 0 0,0 0 0,0-1 0,0 1 0,0 0 0,1-1 0,-1 1 1,0-1-1,0 1 0,0-1 0,1 0 0,-1 1 0,0-1 0,1 0 0,-1 0 1,0 0-1,1 0 0,1 0 0,2-1 0,1-1 0,-1 0 0,1 0 0,-1 0-1,0 0 1,0-1 0,0 0 0,0 0 0,0 0 0,-1 0 0,1-1 0,-1 0-1,0 0 1,7-9 0,2-4-71,-1 0-1,16-33 0,-27 49 74,6-16-2,-7 18 2,0-1 0,0 0 0,0 0 0,0 0 0,0 0-1,-1 0 1,1 1 0,0-1 0,0 0 0,0 0 0,0 0-1,-1 0 1,1 0 0,0 0 0,0 0 0,0 0 0,-1 0 0,1 0-1,0 0 1,0 0 0,0 0 0,-1 0 0,1 0 0,0 0-1,0 0 1,0 0 0,-1 0 0,1 0 0,0 0 0,0 0-1,0 0 1,-1 0 0,1 0 0,0 0 0,0 0 0,0 0-1,-1-1 1,1 1 0,0 0 0,0 0 0,0 0 0,0 0-1,0 0 1,-1-1 0,1 1 0,0 0 0,0 0 0,0 0-1,0-1 1,0 1 0,0 0 0,0 0 0,0 0 0,0-1-1,0 1 1,0 0 0,0 0 0,0 0 0,0-1 0,0 1-1,0 0 1,0 0 0,0 0 0,0-1 0,0 1 0,0 0-1,0 0 1,0 0 0,0-1 0,-1 2 12,0 0 0,-1 0 1,1 0-1,0 0 0,0 1 1,0-1-1,0 0 0,0 1 0,0-1 1,0 0-1,0 1 0,1-1 0,-1 1 1,0-1-1,1 1 0,-1 1 0,-5 27 434,6-25-386,0 1-1,0-1 1,1 1-1,-1-1 1,1 0-1,0 1 1,0-1 0,1 0-1,0 0 1,0 0-1,0 0 1,0 0-1,1 0 1,0 0-1,0-1 1,0 0 0,1 1-1,-1-1 1,1 0-1,0-1 1,0 1-1,0-1 1,1 1 0,-1-1-1,1-1 1,0 1-1,8 3 1,-6-4-60,0-1 0,0 0 0,0 0 0,0 0 0,0-1 0,0 0 0,0-1 0,0 1 0,0-1 0,0-1 0,0 1 0,0-1 0,-1 0 0,1-1 0,0 0 0,-1 0 0,9-5 0,0-1 3,-1-1 0,0-1 1,0 0-1,-1-1 0,-1 0 1,12-15-1,5-8 29,-2-1 0,34-60 0,-51 78 62,-1-1 0,-1-1 0,0 0 0,-1 0 0,-1 0 0,-1-1 0,3-33 0,-6 6 88,-1 0 0,-7-54 0,-2 49 118,7 48-239,0 1 0,-1-1 0,1 0 0,-1 1 0,0-1 0,0 1 0,0-1 0,-4-4 0,6 9-51,-1 0 0,1-1 0,0 1 0,-1 0 0,1-1 0,0 1 0,-1 0 1,1 0-1,0-1 0,-1 1 0,1 0 0,0 0 0,-1 0 0,1-1 1,0 1-1,-1 0 0,1 0 0,-1 0 0,1 0 0,-1 0 0,1 0 1,0 0-1,-1 0 0,1 0 0,-1 0 0,1 0 0,0 0 0,-1 0 1,1 0-1,-1 1 0,1-1 0,0 0 0,-1 0 0,1 0 0,0 1 0,-1-1 1,1 0-1,0 0 0,-1 1 0,1-1 0,0 0 0,-1 0 0,1 1 1,0-1-1,0 0 0,-1 1 0,1-1 0,0 1 0,0-1 0,-10 21 344,0 15-1,1 0 0,2 0-1,2 0 1,1 1-1,2 0 1,3 52-1,3-57-246,2 1 1,0-2-1,22 60 1,-5-17-239,-22-68 67,1 0 0,1 0 0,4 9 0,-6-13-95,0 0 0,1 0 0,-1 0 0,0 0-1,1 0 1,0 0 0,-1 0 0,1-1 0,0 1 0,0-1 0,4 3-1,-5-4-7,-1 0-1,1 0 0,0 0 1,-1 0-1,1 0 0,0 0 0,0 0 1,-1 0-1,1 0 0,0 0 1,-1 0-1,1 0 0,0-1 0,0 1 1,-1 0-1,1 0 0,-1-1 1,1 1-1,0-1 0,-1 1 1,1 0-1,-1-1 0,1 1 0,-1-1 1,1 1-1,-1-1 0,1 0 1,-1 1-1,0-1 0,1 1 0,-1-1 1,1-1-1,9-23-4703,-8 0-181,-2 23 4545,0-1 0,0 1 0,0 0 0,0-1 0,1 1 0,-1 0 0,0-1 0,1 1-1,0 0 1,0 0 0,-1 0 0,1-1 0,0 1 0,1 0 0,-1 0 0,0 0 0,1 1-1,-1-1 1,3-2 0,6-5-1434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0:3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21 10048,'-22'-20'3712,"4"23"-2880,10 2 1887,16-5 161,14 0-1600,9 0 736,6 0-1184,-1-5-160,4 5-448,-3 0-192,-2 0-64,-4 0-256,1 0 160,-6 0-4736,-2 5 2656,7 3-7839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0:3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57 4224,'3'-4'619,"0"0"0,1 0 0,-1 0 0,1 1 0,-1-1 0,1 1 0,9-5 0,-1-2 2642,0-2 5862,-14 19-7728,2-5-1487,-46 127 3563,33-96-3283,-37 75 1039,-2 1-518,24-35-80,-26 115 0,52-183-615,1 0 0,0 0 0,1 0-1,0 0 1,-1 0 0,2 0-1,-1 0 1,1 0 0,0 0-1,2 9 1,-1-12-5,-1 0 0,1 1-1,-1-1 1,1 0 0,0 0-1,0-1 1,1 1 0,-1 0 0,1-1-1,-1 1 1,1-1 0,0 0 0,-1 0-1,1 0 1,0 0 0,1 0 0,-1-1-1,0 0 1,6 2 0,7 2 36,0-1 0,0-1 0,1-1 0,22 1 0,69-5 77,-106 2-117,118-11 64,-116 10-75,7 0-312,-1-1 0,19-5 0,-28 6-519,1-4-2542,-1 5 3293,-1 0 0,0 0 0,0 0 1,0 0-1,0-1 0,0 1 1,0 0-1,0 0 0,0 0 0,0 0 1,0-1-1,1 1 0,-1 0 1,0 0-1,0 0 0,0-1 0,0 1 1,0 0-1,0 0 0,0 0 1,0-1-1,-1 1 0,1 0 0,0 0 1,0 0-1,0-1 0,0 1 1,0 0-1,0 0 0,0 0 0,0 0 1,0-1-1,0 1 0,-1 0 1,1 0-1,0 0 0,0 0 0,0 0 1,0 0-1,-1-1 0,1 1 1,0 0-1,0 0 0,0 0 0,0 0 1,-1 0-1,-21-33-10250,13 19 7606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0:4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 4736,'-2'-1'146,"-4"-3"768,4 5-175,-14-4 13067,18 5-13462,0 0 1,0 0 0,0 0 0,0 0-1,0 0 1,1-1 0,-1 1-1,1-1 1,-1 1 0,1-1 0,-1 0-1,1 0 1,0 0 0,3 0 0,42 8 1060,2-5-934,1-3 1,71-6 0,3 0-421,-69 3-140,-29 1-1407,-2 1-3639,-16 2-1423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0:4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6240,'-10'4'9269,"20"-2"-8368,-1 1-1,1-1 1,0-1 0,0 1 0,0-2-1,0 1 1,-1-2 0,13 0-1,10 0-318,3 0-335,-13 0-232,0 1 1,37 5-1,3 7-2138,-61-12 1864,-1 0-1,1 1 0,-1-1 1,1 0-1,-1 0 1,1 0-1,-1 0 0,1 0 1,-1 1-1,1-1 0,-1 0 1,1 1-1,-1-1 0,0 0 1,1 0-1,-1 1 1,0-1-1,1 1 0,-1 0-156,0 0-1,0-1 0,0 1 1,0 0-1,0-1 0,-1 1 1,1 0-1,0-1 0,0 1 1,-1 0-1,1-1 0,0 1 1,-1-1-1,1 1 0,-1 1 1,-7 9-2544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0:4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77 7712,'-3'0'997,"2"0"-787,1-1 0,-1 1 1,1 0-1,-1 0 0,0 0 0,1 0 0,-1 0 0,1 0 0,-1 0 0,0 0 1,1 0-1,-1 0 0,0 0 0,1 1 0,-1-1 0,1 0 0,-1 0 0,1 0 1,-1 1-1,1-1 0,-1 0 0,1 1 0,-1-1 0,0 1 0,8-1 3536,8 0-2345,15-5 696,32-9 0,17-2-1411,-40 10-1277,73-11-274,-75 9-3383,0-2-4085,-23 7 5645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0:4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75 111 7808,'-1'1'341,"-1"0"1,1 0 0,-1 0-1,1 1 1,-1-1-1,1 0 1,-1 1 0,1-1-1,0 1 1,0-1-1,0 1 1,0-1-1,0 1 1,0 0 0,-1 3-1,-13 35 3278,11-30-2522,2-1-861,0 0 1,0 0-1,0 0 0,1 0 1,1 1-1,0-1 0,0 0 1,1 1-1,0-1 0,0 0 1,1 0-1,0 0 0,1 0 1,0 0-1,0-1 0,1 1 1,0-1-1,1 0 1,0 0-1,0 0 0,7 8 1,-10-14-189,0 0 1,0 0-1,0 0 1,1 0-1,-1 0 1,0-1-1,1 1 1,-1-1-1,1 0 1,0 1-1,-1-1 1,1-1-1,0 1 1,0 0-1,4 0 1,-1-1-5,-1 0-1,0 0 1,0 0 0,0-1-1,0 0 1,0 0 0,0 0-1,6-3 1,4-3-21,1-1 0,-1 0 1,-1-1-1,18-14 0,9-7 136,-2-1-1,-1-2 1,40-47 0,-74 76-130,0-1 1,-1 0 0,0 1 0,0-1 0,0 0 0,-1-1 0,0 1 0,3-10-1,-4 12-1,-1 1-1,1-1 0,-1 1 0,0-1 1,0 0-1,0 1 0,0-1 1,-1 1-1,1-1 0,-1 1 0,1-1 1,-1 1-1,0 0 0,0-1 0,0 1 1,0 0-1,-1-1 0,1 1 0,0 0 1,-1 0-1,0 0 0,-2-2 1,-3-2 30,1 1 0,-1 0 0,-1 0 0,1 1 1,-1 0-1,1 1 0,-1-1 0,-17-4 0,2 3 64,-48-6 1,49 9-137,0 0 0,0 2 0,0 1 1,-1 1-1,1 1 0,-25 6 1,34-6-355,0 0 0,1 1 0,-1 1 0,-18 10 0,28-14 35,0 1-1,1 0 1,-1-1-1,1 1 1,0 1-1,-1-1 0,1 0 1,0 0-1,0 1 1,1-1-1,-3 4 1,3-4-18,1 0 1,-1 0-1,0 0 1,1 0-1,0 1 1,-1-1-1,1 0 1,0 0 0,0 0-1,0 0 1,0 0-1,0 0 1,1 0-1,-1 0 1,1 1-1,-1-1 1,1 0-1,1 2 1,14 24-6274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0:4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4 7648,'-8'-3'2789,"12"8"-83,5 8-431,-4-3-1192,0 1 0,-1-1 0,0 1 0,-1-1 0,0 1 0,-1 0 0,2 19 0,-4-19-867,0 1 1,0-1-1,-2 0 1,1 0-1,-1 1 0,-1-1 1,0 0-1,-1-1 1,0 1-1,0-1 0,-1 1 1,-7 9-1,5-8-350,-1-1-1,0-1 0,-1 0 1,0 0-1,0 0 1,-1-1-1,0-1 0,-1 1 1,0-2-1,-17 10 1,16-11-691,0-1 0,-1 0 1,1 0-1,-1-2 0,0 1 1,-19 1-1,-18-3-1698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0:4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 4320,'-14'-9'4492,"19"26"3454,3 9-6950,-3 6 720,2 59-1,-5-40-703,16 259 2870,9 117-1023,-24-362-2603,-2-27-149,8 47-1,-6-61-243,-3-20-100,0-1 0,0 1-1,1 0 1,-1 0 0,1 0 0,0-1-1,0 1 1,0 0 0,1-1 0,-1 1-1,1-1 1,3 6 0,-3-7 1275,26-2-19409,-18-10 13294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0:4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20 5568,'-1'-19'12192,"-17"18"-10171,10 2-1515,1 0 1,-1 0 0,0 1 0,1 0-1,0 1 1,-1-1 0,-6 5-1,-19 6 550,-15 2-98,-79 28 888,108-35-1512,0 1 0,1 1 0,0 1 0,-23 17 0,39-26-313,0-1-1,0 1 1,0 0-1,0-1 1,0 1-1,0 0 1,1 0-1,-1 1 1,1-1-1,0 0 1,-1 0-1,1 1 1,0-1-1,0 1 1,1-1-1,-1 1 1,0-1 0,1 4-1,0-3-10,0 0 0,0 0 0,1 0 0,-1 0 0,1 0 0,0 0 0,0 0 0,0-1 0,0 1 0,1 0 1,-1-1-1,1 1 0,3 3 0,1 1-27,0 0 1,0-1 0,1 0 0,0 0 0,0-1-1,1 0 1,0 0 0,0 0 0,11 3-1,-4-2-54,0-1 0,0-1-1,1-1 1,-1 0-1,1-1 1,0-1 0,22 0-1,-26-2-97,-1 1 1,0-2-1,0 0 0,0 0 0,0-1 0,-1 0 0,1-1 1,-1 0-1,0-1 0,0 0 0,12-9 0,-16 10 86,0-2 1,0 1-1,-1 0 0,0-1 1,0 0-1,-1 0 0,1-1 1,-1 1-1,-1-1 0,1 0 1,-1 0-1,-1 0 0,3-9 1,0-2 386,-2 0 0,0 1 0,-1-1 0,0-27 0,-2 44-286,0 1 0,0-1 1,0 0-1,0 1 0,0-1 0,0 0 1,0 1-1,0-1 0,-1 0 0,1 1 1,0-1-1,0 0 0,0 1 0,-1-1 1,1 0-1,0 1 0,-1-1 0,1 1 1,-1-1-1,1 1 0,-2-2 0,2 2 18,-1 0 0,1 0 0,0 1-1,-1-1 1,1 0 0,-1 0-1,1 0 1,0 1 0,-1-1 0,1 0-1,-1 0 1,1 1 0,0-1-1,-1 0 1,1 1 0,0-1 0,-1 0-1,1 1 1,0-1 0,0 0-1,0 1 1,-1-1 0,1 1 0,0-1-1,0 1 1,0-1 0,0 1-1,0-1 1,0 0 0,0 1 0,-1-1-1,1 1 1,1 0 0,-3 8 248,0 0 0,1 1-1,0-1 1,1 1 0,1 13 0,10 48 695,-2-17-883,-8-47-139,0-1-1,1 1 0,3 7 1,4 15 41,-3-13-1134,-5-15 59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1:2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23 142 6048,'-7'-7'759,"-8"-6"1207,15 13-1931,0 0 0,0 0 0,0 0-1,0 0 1,0-1 0,0 1 0,-1 0 0,1 0 0,0 0 0,0 0-1,0 0 1,0 0 0,0 0 0,0 0 0,0 0 0,0 0 0,0 0-1,0 0 1,0 0 0,0 0 0,0-1 0,0 1 0,0 0 0,0 0-1,0 0 1,0 0 0,0 0 0,0 0 0,0 0 0,0 0 0,0 0-1,0 0 1,0 0 0,1 0 0,-1 0 0,0-1 0,0 1 0,0 0-1,0 0 1,0 0 0,0 0 0,0 0 0,0 0 0,0 0 0,0 0-1,0 0 1,0 0 0,0 0 0,0 0 0,0 0 0,0 0 0,1 0-1,-1 0 1,0 0 0,0 0 0,0 0 0,0 0 0,0 0 0,0 0-1,0 0 1,10-3 1346,22-2 30,-15 2-814,27-4 309,41-9 593,40-14-627,176-18 0,-203 42-355,-82 6-1129,27 4-1,-7 6-3431,-30-5-207,-2 6 1345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7:23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77 297 5472,'0'-1'183,"0"0"1,0 0 0,0 0-1,1-1 1,-1 1 0,0 0-1,0 0 1,1 0-1,-1 0 1,1 0 0,-1 0-1,1 0 1,-1 0 0,2-2-1,-2 3 19,1 0-1,-1-1 1,1 1-1,-1 0 1,1-1-1,-1 1 1,1 0-1,-1-1 1,1 1-1,0 0 1,-1 0-1,1 0 1,-1 0-1,1 0 1,-1 0-1,1 0 1,0-1-1,-1 2 1,1-1-1,-1 0 1,1 0-1,0 0 1,-1 0-1,1 0 1,-1 0 0,1 1-1,0-1 1,-1 0-1,1 1 1,0-1-80,0 1 0,-1 0 0,1-1 0,-1 1 1,1-1-1,-1 1 0,0 0 0,1-1 1,-1 1-1,0 0 0,1-1 0,-1 1 0,0 0 1,0 0-1,0-1 0,1 1 0,-1 0 1,0 1-1,1 19 834,-1-20-901,-4 44 723,-1-1 0,-2 1 0,-14 47 0,12-51-296,-48 193 1305,53-226-1101,5-14-241,7-10-349,-1 0 1,-1 0 0,-1 0-1,0-1 1,-1 0 0,2-21 0,2-5-65,3-14-30,67-283 327,-5 106 1068,-73 234-1398,0 0 0,0-1 0,0 1 1,0 0-1,1-1 0,-1 1 0,0 0 0,0 0 0,0-1 1,0 1-1,0 0 0,1-1 0,-1 1 0,0 0 0,0 0 1,1-1-1,-1 1 0,0 0 0,0 0 0,1 0 0,-1-1 1,0 1-1,0 0 0,1 0 0,-1 0 0,0 0 0,1 0 1,-1 0-1,0 0 0,1 0 0,-1-1 0,0 1 0,1 0 1,-1 0-1,0 0 0,1 0 0,-1 1 0,0-1 0,1 0 1,1 1 7,-1-1 0,0 1 1,1 0-1,-1 0 0,0 0 1,0 0-1,0 1 0,1-1 1,0 2-1,20 31 210,-22-34-213,34 64 347,-3 1 0,-3 1 0,-2 2 0,28 122 0,-28-90-267,7 36-67,-27-115-182,1 7 33,-7-27-98,0 1-1,1-1 1,-1 0 0,0 0 0,0 0-1,0 0 1,0 0 0,0 0 0,-1 0-1,1 0 1,0 0 0,0 0 0,-1 0-1,1 0 1,0 0 0,-1 0 0,1 0-1,-2 2 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0:4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52 4896,'-15'-17'1584,"15"17"-1537,-1-1 0,1 1 0,0 0 1,0-1-1,0 1 0,0 0 0,-1-1 0,1 1 0,0 0 1,0-1-1,0 1 0,0-1 0,0 1 0,0 0 1,0-1-1,0 1 0,0 0 0,0-1 0,0 1 0,0-1 1,0 1-1,0 0 0,1-1 0,-1 1 0,0 0 1,0-1-1,0 1 0,0 0 0,1-1 0,-1 1 0,0 0 1,0 0-1,1-1 0,-1 1 0,0 0 0,1 0 1,-1-1-1,0 1 0,0 0 0,1 0 0,-1 0 0,1-1 1,5-11 8756,-7 12-8555,1-1-83,-1 0 1,1 1-1,0-1 0,-1 1 0,1-1 0,-1 1 1,1-1-1,-1 1 0,0-1 0,1 1 1,-1-1-1,1 1 0,-1 0 0,0 0 0,1-1 1,-1 1-1,0 0 0,0 0 0,1 0 0,-1-1 1,0 1-1,1 0 0,-1 0 0,-1 0 1,0 1 47,-1-1 1,1 1 0,0-1 0,-1 1 0,1 0 0,0 0-1,-4 1 1,-2 3 352,0 0-1,-13 11 0,3-2 106,1 0 0,0 2 0,1 0 0,1 1 0,-23 32 0,37-47-643,0 0-1,0 0 1,0 0-1,0 0 1,0 0 0,1 1-1,-1-1 1,0 0-1,1 0 1,0 0-1,-1 1 1,1-1 0,0 0-1,0 0 1,1 1-1,-1 1 1,1-2-20,-1-1 0,1 1 0,0 0 0,0-1 0,0 1 0,-1-1 0,1 1 0,1-1 0,-1 0 0,0 0 0,0 1 0,0-1 0,1 0 1,-1 0-1,0 0 0,1 0 0,-1 0 0,1 0 0,3 1 0,5 1-294,1 1-1,-1-2 1,1 1 0,0-1 0,16 0 0,57-2-3804,-37-1 593,-22 0 172,0 0-1,25-6 1,-16 1-2409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0:4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4800,'0'0'42,"0"-1"0,0 1 0,0 0 0,-1 0 0,1 0-1,0 0 1,0-1 0,0 1 0,0 0 0,0 0 0,0 0 0,0-1 0,0 1 0,0 0 0,0 0 0,0 0 0,1-1 0,-1 1 0,0 0 0,0 0 0,0 0 0,0 0-1,0-1 1,0 1 0,0 0 0,0 0 0,0 0 0,1 0 0,-1 0 0,0-1 0,0 1 0,0 0 0,0 0 0,0 0 0,1 0 0,-1 0 0,0 0 0,0 0 0,0 0-1,0 0 1,1 0 0,-1 0 0,0 0 0,0 0 0,0-1 0,1 1 0,-1 0 0,0 1 0,0-1 0,0 0 0,1 0 0,-1 0 0,0 0 0,0 0 0,0 0 0,0 0-1,1 0 1,4 1 379,-4-1-124,1 1 0,-1 0 0,0-1 0,0 1 0,1 0 0,-1 0 0,0 0 0,0 0 0,0 0 0,0 0 0,0 0 0,0 0 0,0 0 0,0 0 0,0 1 0,-1-1 0,1 0 0,-1 1 0,2 1 0,-2-3-189,4 9 650,-1 0 1,0 0-1,0 0 0,2 18 1,3 31 1001,1 70 1,-8 66 508,-1-112-1606,-1 45 35,7 251-473,-5-328-536,-1-28-1038,2 1 0,0 0 0,6 26 0,1-12-6549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1:3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4 591 3808,'-4'1'7189,"7"-1"-6899,-1 1 0,0-1 0,0 1 0,1-1 0,-1 0 0,0 0 0,0 0 0,1 0 0,-1-1 0,0 1 0,0 0 0,1-1 0,-1 0 0,0 1 0,0-1-1,0 0 1,2-2 0,7-2 213,-2-1-1,12-9 0,-14 10-124,24-21-58,0-1 0,-2-1 0,-1-2 0,-2 0 0,25-37 0,-40 52-223,-1 0 0,-1 0 1,-1-1-1,0 0 0,-1-1 1,0 1-1,5-25 0,-8 21 174,-1 0-1,0-41 0,-3 61-272,0 0-1,0 0 1,0 0 0,0-1 0,0 1-1,0 0 1,0 0 0,0 0-1,0 0 1,0 0 0,0 0-1,0 0 1,0 0 0,0 0 0,0 0-1,0 0 1,0-1 0,0 1-1,0 0 1,0 0 0,0 0 0,0 0-1,0 0 1,0 0 0,0 0-1,0 0 1,0 0 0,0 0 0,0 0-1,0 0 1,0 0 0,-1 0-1,1 0 1,0-1 0,0 1-1,0 0 1,0 0 0,0 0 0,0 0-1,0 0 1,0 0 0,0 0-1,0 0 1,0 0 0,0 0 0,0 0-1,-1 0 1,1 0 0,0 0-1,0 0 1,0 0 0,0 0-1,0 0 1,0 0 0,0 0 0,0 0-1,0 0 1,0 0 0,-1 0-1,-4 6-108,-6 8-50,11-13 160,-19 30-38,-28 67 0,37-77 64,8-16-47,-17 35-52,3 1-1,-14 48 1,29-82 80,-1 0 1,1 0-1,1 0 1,-1 0 0,1 0-1,0 0 1,1 0-1,0 0 1,0 0-1,0-1 1,4 12 0,-3-14 32,-1-1 0,1 1 1,0-1-1,0 1 0,1-1 1,-1 1-1,1-1 0,-1 0 1,1 0-1,0-1 0,0 1 0,0 0 1,1-1-1,-1 0 0,1 0 1,-1 0-1,1 0 0,0 0 1,-1-1-1,1 0 0,5 1 1,2 0 81,1 0 1,-1-1-1,0-1 1,1 0-1,-1-1 1,1 0-1,-1 0 1,14-5-1,87-29 322,-101 31-443,-2 1 14,0 0-1,0 0 0,0-1 0,-1 0 1,1-1-1,-1 0 0,0 0 0,-1 0 1,15-14-1,0-5 11,31-25 0,-18 10 205,-7 11-639,-28 28 403,1 0 0,-1 0 1,0 0-1,1 0 0,-1 0 1,0 0-1,1 0 0,-1 0 1,0 0-1,0 0 0,1 0 1,-1 0-1,0 0 0,1 1 1,-1-1-1,0 0 0,0 0 1,1 0-1,-1 0 0,0 0 1,0 1-1,1-1 0,-1 0 1,0 0-1,0 1 0,0-1 1,1 0-1,-1 0 0,0 1 1,0-1-1,0 1 0,6 7-19,-3 2-3,0-1 0,0 1 1,-1 0-1,0 0 1,-1 0-1,0 17 0,-1-3 188,-7 40 0,6-61-140,1 3 22,-1 0-1,0 0 0,-1 0 1,0 0-1,-3 9 0,4-15 158,3-1-138,0-1 0,-1 1 1,1-1-1,0 0 1,-1 0-1,0 1 1,1-1-1,-1 0 1,1-3-1,0 1 18,69-95 22,-59 84-183,1 0 0,1 2 0,0-1 1,20-13-1,-32 26 81,1-1 1,-1 1-1,1-1 1,-1 1 0,1 0-1,0 0 1,-1 0-1,4 0 1,-5 0-14,0 1 0,0 0 0,0 0 1,0 0-1,-1 0 0,1 0 0,0 0 0,0 0 0,0 1 0,0-1 0,0 0 1,-1 0-1,1 1 0,0-1 0,0 0 0,0 1 0,-1-1 0,1 1 1,0-1-1,-1 1 0,1-1 0,0 1 0,-1-1 0,1 1 0,-1 0 0,1-1 1,-1 1-1,1 0 0,0 1 0,2 6 6,0 0 0,0 0 0,3 16 0,2 8 146,-7-27-127,2 4-71,0 0 0,8 15 0,-10-21 69,1 0 0,0 0-1,0 0 1,1-1 0,-1 1 0,1 0-1,-1-1 1,1 0 0,0 0 0,-1 1 0,5 0-1,-3 0 53,0-2-1,1 1 1,-1 0-1,1-1 1,0 0-1,-1 0 1,1 0-1,0 0 1,-1-1-1,1 0 1,0 0-1,9-2 1,3-1 57,0-1 1,20-7 0,-21 6-98,-4 1-11,-1-1 0,0 0-1,0 0 1,0-1 0,0-1 0,-1 0 0,0 0-1,9-10 1,7-8 48,31-41 1,-30 33-145,-26 32 90,2-3-54,1 0 1,-1 0-1,1 1 1,6-6-1,-9 8 41,0 1 0,0-1 0,0 1 0,-1-1 0,1 1 0,0 0 0,0-1 0,0 1 0,0 0 0,0 0 0,0-1 0,0 1 0,0 0 0,0 0 0,0 0-1,0 0 1,0 0 0,-1 0 0,1 1 0,0-1 0,0 0 0,0 0 0,0 1 0,0-1 0,0 0 0,0 1 0,-1-1 0,1 1 0,0-1 0,0 1 0,0 0 0,5 5 8,-2-1 0,1 1 0,6 8 0,-7-7-20,0-1 0,1 0 0,5 5 0,4 4 118,18 23 0,-32-37 43,0-13 95,-3 5-233,0-1-1,0 1 1,-1 0-1,1 1 1,-1-1-1,-1 1 1,1-1-1,-1 1 1,0 1-1,-11-10 1,14 13-13,0 1 0,0 0 0,0 0 1,0 0-1,0 0 0,0 0 0,0 0 1,0 1-1,0-1 0,0 1 1,-1-1-1,1 1 0,0 0 0,0 0 1,0 0-1,-1 0 0,1 0 0,0 0 1,0 1-1,0-1 0,-3 2 1,2-1-6,0 0 0,0 1 1,-1-1-1,1 1 0,1 0 1,-1 0-1,0 0 0,0 0 1,1 1-1,-1-1 0,1 1 1,-3 4-1,-2 3 4,-2 3-55,-11 20 0,18-28 57,0-1 1,0 1-1,0 0 0,1 0 1,-1 0-1,1 0 0,1 0 0,-1 9 1,1-9 19,0 1 0,0-1 1,1 1-1,0-1 1,0 0-1,0 1 1,1-1-1,0 0 1,0 0-1,0 0 0,1 0 1,4 7-1,6 7 126,-9-11-113,2 0 0,-1 0-1,10 8 1,-14-14-15,1-1 0,-1 1 0,1-1-1,0 1 1,0-1 0,0 0 0,-1 0-1,1 0 1,0 0 0,1 0 0,-1 0-1,0-1 1,0 1 0,0-1 0,0 0 0,0 1-1,1-1 1,-1 0 0,3 0 0,14-4 83,0-1 0,0-1 0,0 0 1,-1-2-1,31-16 0,11-4-194,-38 18 76,1 0 0,-1-2 1,-1-1-1,28-20 0,-33 19 51,0 0 0,0-1 0,-2 0 0,0-1 0,0-1 0,-2 0 0,0-1 0,-1 0 0,13-30 0,27-60-274,-51 108 250,0-1 0,0 1 0,0-1 0,0 1 0,1 0 0,-1-1 1,0 1-1,0 0 0,1-1 0,-1 1 0,0 0 0,0-1 0,1 1 0,-1 0 0,0-1 0,1 1 1,-1 0-1,1 0 0,-1-1 0,0 1 0,1 0 0,-1 0 0,1 0 0,-1 0 0,0 0 0,1-1 0,-1 1 1,1 0-1,0 1-10,0-1 1,0 0-1,0 0 1,0 1-1,0-1 1,0 1-1,-1-1 1,1 0-1,0 1 1,0 0-1,-1-1 1,2 2-1,16 22-173,-7-5 172,-1 1 0,-1 1 0,10 35 0,-14-34 28,-1 0 0,1 35 0,-3-34 2,0 0 0,8 30 0,-9-49-13,0 3-12,1-1 0,0 0 0,0 0 0,0-1 0,7 12 0,-8-15 21,0-1 0,1 1-1,-1 0 1,1-1 0,0 1 0,-1-1 0,1 0-1,0 1 1,0-1 0,0 0 0,0 0-1,0 0 1,0-1 0,0 1 0,0 0 0,0-1-1,1 1 1,-1-1 0,0 0 0,0 0-1,4 0 1,23-1 10,0-1 0,0-2-1,37-9 1,84-31 249,-141 40-269,0 1-1,0-1 1,-1-1 0,1 1-1,-1-2 1,0 1-1,-1-1 1,10-9 0,-12 10 2,0 0 1,0-1-1,-1 0 1,0 0 0,0 0-1,-1 0 1,1 0 0,-1-1-1,-1 1 1,1-1 0,2-12-1,-5 15-7,1 0 1,-1-1-1,0 1 0,0 0 0,0 0 0,-1 0 0,0-1 1,0 1-1,0 0 0,0 0 0,0 0 0,-1 0 1,0 0-1,1 1 0,-1-1 0,-1 0 0,1 1 0,-4-4 1,4 4-15,0 1 0,0 0 0,-1-1 1,1 1-1,-1 0 0,1 0 0,-1 1 1,0-1-1,0 0 0,0 1 1,0 0-1,0 0 0,0 0 0,0 0 1,0 0-1,0 0 0,0 1 0,-1 0 1,1 0-1,0 0 0,0 0 0,-1 0 1,1 0-1,-3 2 0,-6 2 14,1 0 0,1 1 0,-1 1 0,1 0 0,-13 9 0,15-9-14,0-1 0,1 2-1,-1-1 1,1 1 0,0 0 0,0 1-1,1-1 1,0 1 0,0 1 0,1-1 0,0 1-1,1 0 1,-1 0 0,-3 15 0,7-20 20,0 0 0,0-1 0,1 1 0,0 0 0,0 0 0,0 0 0,0-1 0,0 1 0,1 0 0,-1 0 0,1-1 0,0 1 0,0 0 0,1-1 0,-1 1 0,1-1 0,0 0 1,0 1-1,0-1 0,0 0 0,0 0 0,1 0 0,-1-1 0,1 1 0,0 0 0,3 1 0,2 2 9,0 0-1,0-1 1,0 0-1,1-1 1,-1 1-1,1-2 1,1 1-1,-1-1 1,10 1 0,1-1 55,-1-1 1,1-1-1,-1-1 1,1-1-1,0-1 1,-1 0-1,0-1 1,38-12-1,3-6-61,80-39-1,37-33 214,-140 70-144,-1-1 0,51-48 1,-86 72-80,0-1-1,0 0 1,0 0 0,0 0-1,0 1 1,0-1 0,0 0 0,-1 0-1,1-1 1,0 1 0,0 0 0,-1 0-1,1 0 1,-1 0 0,1-1-1,-1 1 1,0 0 0,1 0 0,-1-1-1,0 1 1,0 0 0,0-1-1,0-1 1,-1 2-2,1 0 1,-1 0-1,0 0 0,0 0 0,0 0 1,0 0-1,-1 0 0,1 0 0,0 0 1,0 0-1,0 0 0,-1 1 1,1-1-1,0 0 0,-1 1 0,1-1 1,-1 1-1,1 0 0,0 0 0,-3-1 1,-5 0-18,0 0-1,1 0 1,-1 1 0,0 0 0,0 1 0,1-1 0,-1 2 0,1-1 0,-1 1 0,1 1 0,-16 6 0,-3 4-92,1 1 1,-28 19-1,33-20 90,6-2 28,-1 0-1,1 1 1,1 1-1,0 0 0,-23 30 1,33-37-18,0-1 1,1 1-1,0 0 1,0 0-1,1 0 1,0 0-1,0 0 1,-2 7 0,4-10 28,-1 0 0,1 0 0,-1 0 1,1 0-1,0 0 0,0 0 1,0 0-1,1-1 0,-1 1 0,1 0 1,-1 0-1,1 0 0,0 0 1,0 0-1,0-1 0,0 1 0,1 0 1,-1-1-1,3 4 0,-2-5 8,0 1-1,0-1 1,0 0-1,0 0 1,0 0-1,0 0 1,0 0-1,0 0 1,0 0-1,1-1 0,-1 1 1,0-1-1,0 0 1,1 1-1,-1-1 1,0 0-1,4-1 1,5 0 45,1 0-1,12-4 1,-18 3-31,8-1-27,0-1 0,0 0 0,0-1 0,-1-1 0,0-1 0,0 1-1,0-2 1,-1 0 0,0 0 0,-1-1 0,0-1 0,0 0 0,-1 0 0,0-1 0,-1 0 0,0-1 0,-1 0 0,9-17 0,-13 10-248,-4 11-21,0 7 254,0 1 0,0 0 1,0 0-1,0 0 0,0 0 1,0 0-1,0 0 0,0 0 0,0 0 1,0 0-1,0 0 0,0-1 1,0 1-1,0 0 0,0 0 1,0 0-1,0 0 0,-1 0 1,1 0-1,0 0 0,0 0 0,0 0 1,0 0-1,0 0 0,0 0 1,0 0-1,0 0 0,0 0 1,0 0-1,0 0 0,-1 0 1,1 0-1,0 0 0,0 0 0,0 0 1,0 0-1,0 0 0,0 0 1,0 0-1,0 0 0,0 0 1,0 0-1,-1 0 0,1 0 1,0 0-1,0 0 0,0 0 0,0 0 1,0 0-1,0 0 0,0 0 1,0 0-1,0 0 0,0 1 1,0-1-1,0 0 0,0 0 1,-3 4-20,0 0 1,0 1-1,1-1 1,-1 1 0,1 0-1,0 0 1,1 0-1,-1 0 1,0 5 0,2-6 23,0 0-1,0-1 1,0 1 0,1 0 0,0 0 0,-1-1 0,1 1 0,1-1 0,-1 1 0,0-1 0,1 1 0,0-1 0,-1 0 0,2 0 0,-1 1 0,0-1 0,5 5 0,-4-5 25,1 0 1,-1 0-1,1 0 1,-1 0 0,1 0-1,0-1 1,0 0-1,0 0 1,0 0 0,0 0-1,0 0 1,1-1-1,-1 0 1,6 1 0,-4-1 15,0 0 0,0-1 0,-1 0 0,1 0 0,0-1 0,-1 1 0,1-1 0,0 0 0,-1-1 0,1 1 0,-1-1 0,1 0 0,-1-1 0,0 1 0,5-4 0,2-3-22,-1-1 1,0-1-1,0 1 1,-1-2 0,-1 1-1,0-2 1,0 1 0,-1-1-1,-1 0 1,0-1-1,-1 1 1,0-1 0,-1-1-1,4-19 1,32-133-330,-41 166 304,0 0 1,0 0 0,1 0 0,-1 0 0,0 0 0,0 0-1,1 1 1,-1-1 0,1 0 0,-1 0 0,1 0 0,-1 0-1,1 1 1,-1-1 0,1 0 0,0 1 0,-1-1 0,1 0 0,1 0-1,2 5-74,-1 11-89,-1 128-442,-3-78 617,1-24 52,-3-1 0,-13 74-1,15-107-14,-1 0 1,-1 0-1,1 0 0,-5 7 0,6-12-19,0 0 0,0 0 0,0 0 0,0-1 0,-1 1 0,1 0 0,-1 0 0,1-1 0,-1 1 0,0-1 0,1 1 0,-1-1 0,0 0 0,0 0 0,0 1 0,-3 0 0,3-2-15,1 0 0,-1 0 0,0 0 0,0-1 1,0 1-1,0 0 0,0-1 0,0 1 1,1-1-1,-1 1 0,0-1 0,0 0 0,1 0 1,-1 0-1,1 0 0,-1 0 0,1 0 1,-1 0-1,1 0 0,-1-1 0,1 1 0,0-1 1,-1-1-1,-3-3 26,0 0 0,1 0 1,0-1-1,-4-7 0,4 4-46,1 1-1,-3-13 0,1 6-26,5 16 32,0-1-1,0 1 1,-1-1 0,1 1 0,0 0 0,0-1-1,0 1 1,0-1 0,0 1 0,0-1 0,0 1-1,0-1 1,0 1 0,0-1 0,0 1 0,0 0 0,0-1-1,0 1 1,0-1 0,1 1 0,-1-1 0,0 1-1,0 0 1,1-1 0,-1 1 0,0-1 0,0 1-1,1 0 1,-1-1 0,0 1 0,1 0 0,-1 0-1,0-1 1,1 1 0,-1 0 0,1 0 0,-1-1-1,0 1 1,1 0 0,-1 0 0,1 0 0,-1 0-1,1 0 1,-1 0 0,1 0 0,-1 0 0,0 0-1,1 0 1,-1 0 0,1 0 0,-1 0 0,1 0-1,0 0 1,2 1 0,1-1-1,0 1 0,0 0 1,0 0-1,5 3 0,21 14-121,-25-15 115,0 1 0,0-1-1,1 0 1,-1 0 0,1 0 0,0-1 0,6 2 0,12 0 48,1-1 0,-1-1 0,1-2 0,-1 0 0,1-2 0,-1 0 0,0-2-1,0 0 1,0-2 0,0-1 0,-1-1 0,0 0 0,-1-2 0,37-21 0,-50 25-18,0-1 0,-1 1 1,1-2-1,-1 1 0,-1-1 0,0 0 0,0-1 1,0 0-1,7-13 0,-7 10-1,-1-1-1,0 0 1,-1 0 0,0-1-1,-1 1 1,4-26 0,-8 31-14,1-1 1,-1 0 0,0 1-1,-1-1 1,1 1 0,-4-12-1,3 16-19,0 0 1,0 0-1,0 0 0,-1 0 0,0 0 0,1 1 0,-1-1 0,-1 1 0,1-1 0,0 1 0,-1 0 0,0 0 0,1 0 0,-1 0 0,-5-3 0,7 5 0,-1 1 0,0-1 0,0 0 0,1 1 1,-1-1-1,0 1 0,0-1 0,0 1 0,0 0 0,0 0 0,0 0 0,0 0 0,0 0 0,1 0 0,-1 1 0,0-1 1,0 1-1,0-1 0,-2 2 0,-2 1-31,-1 0-1,2 0 1,-1 0 0,-7 6 0,1 2 35,0-1 1,0 1-1,2 1 1,-1 0 0,2 1-1,0 0 1,0 0 0,1 1-1,1 0 1,0 0-1,1 1 1,0 0 0,1 0-1,-5 29 1,10-38 22,-1 1 1,1-1 0,0 1-1,1-1 1,0 1-1,0-1 1,0 1 0,1-1-1,0 0 1,0 0-1,0 1 1,1-1 0,0-1-1,0 1 1,1 0-1,-1-1 1,1 0-1,7 8 1,3 0 76,0 0 0,1-1 1,0 0-1,34 19 0,-40-26-11,1 1-1,0-2 0,0 1 1,1-1-1,-1-1 0,1 0 1,0 0-1,20 1 1,-25-3-49,1-1 0,0-1 1,0 1-1,-1-1 0,1 0 1,-1-1-1,1 0 0,-1 0 1,1 0-1,-1-1 1,0 1-1,0-2 0,0 1 1,-1-1-1,10-7 0,-3 0-13,-1 0-1,0 0 0,-1-1 0,0 0 0,-1 0 0,8-17 0,-6 9 9,-1-1 0,-1 0 0,9-34 0,-4-8 10,13-126 0,-25 169-39,-2-10-159,0 16 35,1 24-119,5 45 30,4 91 225,-10-125 3,-5 119 103,3-126-103,0 1 1,-1-1-1,0 1 1,-2-1-1,1 0 1,-2-1 0,-8 18-1,12-28 13,1-1 0,-1 1 0,0-1 0,0 1-1,0-1 1,0 1 0,0-1 0,-1 0 0,1 0 0,0 0-1,-1 0 1,-4 1 0,6-2-7,-1 0 0,0-1-1,1 0 1,-1 1 0,0-1 0,0 0 0,1 0-1,-1 0 1,0 0 0,0 0 0,1 0 0,-1-1-1,0 1 1,0 0 0,1-1 0,-1 0-1,0 1 1,1-1 0,-1 0 0,1 0 0,-1 0-1,-2-2 1,1 1-10,0 0 0,-1-1 0,1 0 0,0 0 0,0 0 0,0 0 0,1 0 0,-1-1 0,1 1 0,0-1 0,0 1 0,0-1 0,0 0 0,-1-6 0,-23-43-27,18 38-3,8 14 21,0 1 0,0 0-1,0-1 1,0 1 0,0 0 0,0 0 0,-1-1 0,1 1 0,0 0 0,0-1 0,0 1 0,0 0-1,-1 0 1,1 0 0,0-1 0,0 1 0,-1 0 0,1 0 0,0 0 0,0-1 0,-1 1 0,1 0 0,0 0-1,-1 0 1,1 0 0,0 0 0,-1 0 0,1 0 0,0 0 0,0 0 0,-1 0 0,1 0 0,0 0 0,-1 0-1,1 0 1,0 0 0,-1 0 0,0 2-2,1 0-1,0 0 1,0 0-1,0-1 1,0 1-1,0 0 1,0 0-1,1 0 1,-1 0-1,0 0 1,1 0-1,0-1 1,1 4-1,1 0 81,0 1 0,0-1 0,0 0-1,1 0 1,0-1 0,0 1 0,1-1-1,-1 0 1,1 0 0,0 0-1,0-1 1,0 1 0,1-1 0,-1-1-1,1 1 1,6 2 0,4-2 40,1 0-1,-1-1 1,1 0 0,0-1 0,23-3 0,-1 2-3,-9 0-32,165-3 358,-136-1-620,77-14 0,-95 8-1446,-1-7-5558,-26 9-2567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1:3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256 168 11040,'-116'-108'4096,"66"93"-3168,0 4-289,34 6-415,1-4-256,6 3 160,9-3-64,14 4-4319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1:3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3712,'-2'1'229,"0"-1"1,0 1-1,0 0 0,0 0 1,1 0-1,-1 1 0,0-1 0,-2 3 838,5 12 2432,1-13-3113,0 0 0,0 0 1,1 0-1,-1 0 0,1 0 1,-1 0-1,1-1 0,6 5 0,-1-3-39,-1 0 0,1-1 0,9 4 0,11 5 269,-22-8-472,1-1 1,0 0-1,0 0 0,0-1 1,10 2-1,29 2 304,56 1 0,618-21 1872,2-16-1142,91-2-260,653 8 821,-1229 24-1531,234 20-150,-439-17-415,-1 1 0,-1 2-1,35 10 1,-60-15-290,-1 1 1,0-1-1,1 1 0,-1 0 1,0 1-1,0-1 0,6 6 1,-7-5 171,-1 0 1,0-1 0,0 1 0,0 1-1,0-1 1,0 0 0,1 6-1,-3-9 473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1:5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19 810 3552,'-2'0'201,"1"0"0,-1 0 0,0 0 0,1 1 0,-1-1 0,1 1 0,-1-1 0,0 1 0,-1 0 0,10 6 3624,-2-3-3445,0-1 1,0 1 0,0-1 0,0 0 0,1 0 0,6 3 0,-5-6-173,-1 1-1,0-1 1,0 0 0,0 0-1,1-1 1,-1 0 0,0 0 0,0 0-1,0-1 1,0 0 0,0 0-1,10-6 1,5-3 359,36-27 0,-55 37-545,19-16 157,0-2 1,-2 0 0,0-1-1,0 0 1,25-40-1,-29 38-63,0 0 1,-2-1-1,-1-1 0,15-39 0,35-125-270,-31 30 339,-11 54-632,-14 86 14,-6 18 416,0 0 0,0 0-1,1 0 1,-1-1 0,0 1-1,0 0 1,0 0 0,0 0-1,1-1 1,-1 1 0,0 0-1,0 0 1,1 0 0,-1 0-1,0 0 1,0 0 0,1 0-1,-1 0 1,0-1 0,0 1-1,1 0 1,-1 0 0,0 0-1,0 0 1,1 0 0,-1 0-1,0 0 1,0 1 0,1-1-1,-1 0 1,0 0 0,1 0-1,1 2-44,1 0-1,0 1 1,-1-1-1,0 1 1,0-1 0,0 1-1,3 4 1,-3-5 100,55 90 0,-11-18-215,-10-18 171,-3 1 0,46 107 0,-68-137 82,-2 0 1,-1 0-1,-1 1 1,-1 0-1,-2 0 1,-1 1-1,-1-1 1,-1 1-1,-3 28 1,2-53-23,-1 0 1,1 0 0,-1 0-1,1 0 1,-2 0-1,1 0 1,0 0 0,-1 0-1,1-1 1,-1 1-1,0 0 1,0-1 0,-1 0-1,1 1 1,-1-1-1,1 0 1,-1 0 0,0 0-1,0-1 1,-7 5-1,4-4-11,-1-1-1,1 0 1,-1 0-1,1 0 0,-1-1 1,1 0-1,-1 0 0,0-1 1,0 0-1,1 0 0,-1-1 1,-12-2-1,2 0 31,0-2 0,1 0 0,-29-12 0,22 5-55,2-1 0,0 0 0,0-1 0,1-2 0,1 0 0,0-1 0,-18-22 0,28 31-14,7 7-25,0-1-1,1 1 0,-1 0 1,1-1-1,-1 1 0,1-1 1,0 1-1,0-1 0,0 1 1,0-1-1,-1-2 0,-1-3-297,4 7 10,4 7 190,11 13 88,28 27-1,-38-41 78,1 0 0,1-1 0,-1 1 0,1-1 0,0-1 0,0 0 0,17 7-1,-10-7 38,0 0-1,0-1 0,1 0 0,-1-2 0,1 0 0,-1 0 0,1-1 1,-1-1-1,1-1 0,29-7 0,-27 4 42,-1-1-1,1 0 1,-2-2-1,1 0 1,-1 0 0,0-2-1,0 0 1,27-24-1,46-54 237,-79 76-370,-1 0 0,0 0-1,-1-1 1,0 0 0,-1 0 0,6-16-1,-12 29-216,0 6 85,1 17 50,-2 27 223,0-26-80,0 0 1,2 0-1,0-1 1,2 1 0,7 28-1,-2-32 167,-9-19-199,1-1 0,-1 1 0,0 0 0,1-1 0,-1 1 1,0-1-1,1 1 0,-1-1 0,1 1 0,-1-1 0,1 1 0,-1-1 0,1 1 1,0-1-1,-1 1 0,1-1 0,-1 0 0,1 0 0,0 1 0,-1-1 0,1 0 1,0 0-1,-1 0 0,1 1 0,0-1 0,-1 0 0,1 0 0,0 0 0,-1 0 1,2-1-1,0 0 56,0 0 0,0 0 0,0 0 0,0-1 0,0 1 0,0-1 0,0 0 0,-1 1 0,1-1 0,1-2 0,15-23 268,-13 19-285,7-11-2,2 1 0,0 1 0,24-24 0,54-38-56,-81 70-29,1 1-1,16-10 0,-24 16-23,-1 0 1,1 0-1,0 0 1,0 1-1,0 0 0,0-1 1,0 1-1,0 1 0,0-1 1,1 1-1,-1-1 1,4 2-1,-5-1 47,-1 1 0,0 0 0,1-1-1,-1 1 1,0 0 0,0 1 0,0-1 0,0 0 0,0 1-1,0-1 1,0 1 0,0-1 0,-1 1 0,1 0 0,0 0 0,-1 0-1,0 0 1,1 0 0,-1 0 0,0 0 0,0 0 0,0 1-1,1 3 1,1 5 7,-1-1-1,0 1 1,2 18-1,-4-28-14,1 90 333,-2-57 338,3-40-514,1 0 0,-1 0 0,1 1 0,0-1 1,4-6-1,3-2-114,0 0 1,1 1-1,0 1 1,18-17-1,-2 6-319,32-20 1,-58 42 270,1 0 0,-1 0 1,0 1-1,1-1 0,-1 0 1,1 0-1,0 1 0,-1-1 1,1 1-1,-1-1 0,1 1 1,0 0-1,-1-1 1,1 1-1,0 0 0,0 0 1,-1 0-1,1 0 0,3 1 1,-3 0 5,-1 0 1,1 0 0,0 0-1,0 0 1,-1 1 0,1-1-1,-1 0 1,1 1 0,-1-1-1,1 1 1,-1-1 0,0 1-1,0 0 1,1 2 0,3 6 16,0 1 0,-1 0 1,0 0-1,3 19 0,-6-23 26,14 41 16,-14-43-17,1-1 0,1 1-1,-1-1 1,1 0 0,-1 0 0,1 0 0,7 8 0,-8-11-15,-1 0 1,1 0-1,-1 0 0,1-1 0,0 1 0,0 0 1,-1 0-1,1-1 0,0 1 0,0-1 0,0 0 0,0 0 1,0 1-1,-1-1 0,1 0 0,0-1 0,0 1 0,0 0 1,0 0-1,0-1 0,-1 1 0,1-1 0,0 0 0,0 1 1,2-3-1,7-3 37,0 0 1,19-15-1,-11 8 8,13-5 5,37-16-1,7-3-185,36-23 239,-103 55-323,-7 4 128,-3 2 26,-13 12-182,10-8 223,0 1 0,0 0 1,0 0-1,1 0 1,0 1-1,0-1 0,0 1 1,1-1-1,0 1 0,1 0 1,-1 0-1,1 0 1,0 14-1,1-16 18,1-1 1,-1 1-1,1-1 0,0 0 0,0 1 1,0-1-1,1 0 0,0 0 1,0 0-1,0 0 0,0 0 1,0 0-1,1 0 0,0-1 1,-1 1-1,1-1 0,1 0 0,-1 0 1,0 0-1,1 0 0,0-1 1,-1 1-1,6 2 0,-2-2 22,-1 0 0,1 0 0,-1-1 0,1 0 0,0 0 0,0-1 0,-1 1 0,1-1 0,0-1 0,0 1 0,0-1 0,1-1 0,-1 1 0,0-1 1,-1 0-1,1-1 0,0 0 0,0 0 0,-1 0 0,1-1 0,-1 0 0,1 0 0,-1 0 0,9-8 0,0-1 126,24-25 0,-18 16-71,-5 4 59,18-25 0,-20 24 9,-9 12-177,0-1 0,-1 1 1,0-1-1,0 0 1,0 0-1,-1 0 0,0 0 1,0-1-1,-1 1 0,0-1 1,0 0-1,0-8 1,-2 15 15,0 1 1,0-1-1,0 1 1,0 0 0,0-1-1,0 1 1,0-1 0,0 1-1,0 0 1,0-1-1,0 1 1,0 0 0,0-1-1,-1 1 1,1-1-1,0 1 1,0 0 0,0-1-1,-1 1 1,1 0-1,0 0 1,0-1 0,-1 1-1,1 0 1,0-1 0,0 1-1,-1 0 1,1 0-1,0 0 1,-1-1 0,1 1-1,-1 0 1,1 0-1,0 0 1,-1 0 0,1 0-1,0 0 1,-1 0 0,1 0-1,-1 0 1,1 0-1,0 0 1,-1 0 0,1 0-1,-1 0 1,0 0-1,-1 1-19,1-1 0,-1 1 0,0 0-1,0-1 1,1 1 0,-1 0-1,0 0 1,1 1 0,-3 1-1,1 0 26,0 0-1,0 0 0,0 0 1,1 0-1,-1 1 0,1 0 1,0-1-1,0 1 0,0 0 1,1 0-1,-1 0 0,1 0 1,0 0-1,0 1 0,0-1 1,1 0-1,-1 0 0,1 1 1,0 5-1,1-5 17,0-1-1,0 1 1,0-1-1,1 1 1,-1-1-1,1 1 1,0-1-1,0 0 1,1 0 0,-1 0-1,1 0 1,0 0-1,0-1 1,0 1-1,0-1 1,1 0-1,0 0 1,4 3 0,8 3 33,0 0 0,1-1 0,0-1 0,0-1 0,0 0 0,1-1 0,0-1 0,0-1 0,0 0 0,29 0 0,-39-3-667,0-1 0,0 1 0,0-1 0,0-1 0,12-3 0,-16 4-728,0-1 1,0 0-1,0 0 0,0 0 0,0-1 0,6-4 1,-1-2-2700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1:5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99 123 7296,'-80'-48'3328,"67"37"-2912,8 2 0,5 6-320,13-14-384,5 6 160,32-6-2880,3 10 1664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1:5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90 2976,'-2'-3'222,"0"1"-1,0-1 1,0 0-1,0 0 1,1 1 0,-1-1-1,1-1 1,0 1 0,0 0-1,0 0 1,0 0-1,1-1 1,-1 1 0,1 0-1,0 0 1,-1-1 0,2-3-1,0-18 2035,-1 20-1524,0 11-547,-7 535 5719,6-506-5648,-1 76 667,16 142-1,-8-212 529,16-52-8464,-4 3 4640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1:5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4 5568,'-3'-1'849,"0"0"-1,0 1 1,0-1 0,0 1-1,0 0 1,-6 0 0,-20 5 1009,11 1-1812,-19 8-1,31-11 369,-8 3-321,0 1 1,1 1 0,0 0 0,0 0 0,1 1-1,0 1 1,1 0 0,0 1 0,1 0 0,0 1-1,0 0 1,1 0 0,1 1 0,0 0 0,1 0-1,-10 26 1,15-33-39,0 0 1,1 0-1,-1 1 0,1-1 0,0 0 0,1 1 1,0-1-1,0 1 0,0-1 0,1 1 1,0-1-1,0 0 0,2 8 0,-2-11 17,1 1-1,-1-1 1,1 0-1,-1 0 1,1 0-1,0 0 1,0 0-1,1 0 0,-1 0 1,1-1-1,-1 1 1,1-1-1,0 0 1,-1 0-1,1 0 1,1 0-1,-1 0 1,0 0-1,0-1 1,1 0-1,-1 1 1,0-1-1,1-1 1,4 2-1,-3-2-13,-1 0 0,0 0 0,0 0 1,0 0-1,0-1 0,0 1 0,0-1 0,0 0 0,0 0 0,0-1 0,-1 1 0,1-1 1,0 0-1,-1 0 0,1 0 0,-1 0 0,0-1 0,1 1 0,-1-1 0,0 0 0,-1 0 1,5-5-1,3-7 47,0 0-1,0 0 1,12-30 0,-14 28-85,26-64-87,-16 36-234,-18 45 290,0 0-1,0-1 1,0 1 0,0 0 0,0 0-1,0 0 1,0-1 0,0 1-1,0 0 1,0 0 0,1-1 0,-1 1-1,0 0 1,0 0 0,0 0-1,0 0 1,0-1 0,1 1-1,-1 0 1,0 0 0,0 0 0,0 0-1,0-1 1,1 1 0,-1 0-1,0 0 1,0 0 0,1 0-1,-1 0 1,0 0 0,0 0 0,0 0-1,1 0 1,-1 0 0,0 0-1,1 0 1,4 9-52,3 24 417,-7-24-243,16 92 465,3 16-112,-15-91-328,7 24 523,-12-49-799,1 0 1,-1 0-1,0 0 1,1 0-1,-1 0 1,1 0-1,-1-1 1,1 1 0,-1 0-1,1 0 1,0 0-1,0-1 1,-1 1-1,1 0 1,0-1-1,0 1 1,0 0-1,-1-1 1,2 1-1,7 6-1652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1:5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 7040,'0'0'148,"0"0"0,-1-1 0,1 1 0,0-1 0,-1 1 0,1 0 0,0 0 0,-1-1 0,1 1 0,0 0 0,-1 0 0,1-1 0,-1 1 0,1 0 1,-1 0-1,1 0 0,-1 0 0,1 0 0,0 0 0,-1-1 0,1 1 0,-1 0 0,1 0 0,-1 1 0,1-1 0,-1 0 0,1 0 0,-1 0 0,0 0 0,-10 11 1888,-1 3-956,-1-5-490,1 0-6,0 0 0,-19 19-1,28-25-511,1 0 0,0-1 0,-1 1 0,1 0 0,1 0 0,-1 0 0,0 1 0,1-1 0,-1 0 0,1 1 0,0-1 0,0 0 0,1 1 0,-1-1 0,1 1 0,-1 0 0,1 5 0,1-7-24,-1 0 1,1 0-1,-1 0 0,1 0 0,0 0 0,0 0 1,0 0-1,0 0 0,0 0 0,1 0 1,-1-1-1,1 1 0,-1 0 0,1-1 0,-1 1 1,1-1-1,0 0 0,0 0 0,-1 1 1,1-1-1,0 0 0,3 1 0,6 2 111,0 0 1,0-1-1,13 3 0,-6-2 47,-12-2-362,0-1 0,0 0-1,0-1 1,0 1 0,0-1 0,11-1 0,9 0-634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7:23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21 9056,'-22'-12'4096,"25"7"-3552,2 2 2303,4 6-1663,9-3 736,5 0-1152,9 0-288,-1 5-320,1-2-320,-6 6 64,1-9-608,0 3 416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1:5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6560,'-1'-2'1103,"5"6"743,12 27-745,-2 0 0,0 1 0,-3 0 0,0 1 0,-2 0 0,7 53-1,9 190 768,-5-49-978,-14-148-602,1 6-182,3-29-4276,-1-27 1445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1:5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13 576 4224,'-13'4'3802,"14"-3"-3708,-1-1 0,1 0 1,-1 1-1,1-1 0,-1 0 0,1 0 0,0 0 0,-1 0 0,1 1 0,-1-1 0,1 0 0,0 0 0,-1 0 0,1 0 0,0 0 0,-1 0 0,1-1 0,-1 1 0,1 0 0,0 0 0,15-6 794,-10 3-289,10-3-34,0-1 0,-1 0 0,0-2 0,-1 1 0,25-21 0,-7 2-73,32-35-1,-13 5-73,-2-2-1,45-72 1,-86 114-822,-7 15-133,-2 10 247,0-7 289,-5 34-337,2-17 326,-3 27 0,6-23 128,1 0 1,1 0-1,3 23 1,-3-34 39,2 0-1,-1 0 1,1 0 0,1-1-1,0 1 1,0-1 0,12 19-1,-15-27-70,0-1-1,1 1 0,-1 0 0,0-1 0,1 1 1,-1-1-1,1 1 0,-1-1 0,1 0 1,0 0-1,-1 0 0,1 1 0,0-2 0,3 2 1,-4-1-34,0-1 0,1 0 0,-1 0 1,0 0-1,1 0 0,-1 0 0,1 0 1,-1 0-1,0 0 0,1-1 1,-1 1-1,0 0 0,1-1 0,-1 1 1,0-1-1,2-1 0,2-2 70,1 0 0,-1 0 0,-1-1 0,1 0 0,-1 0 0,7-10 0,31-45 314,41-52-508,-79 108 78,3-5-19,0 1 0,0 0-1,1 0 1,1 0-1,-1 1 1,14-8-1,-21 14 9,0 1 0,0-1-1,0 0 1,0 1-1,-1-1 1,1 1 0,0 0-1,1-1 1,-1 1-1,0 0 1,0 0 0,0-1-1,0 1 1,0 0-1,0 0 1,0 0 0,0 0-1,0 0 1,0 1-1,0-1 1,0 0 0,0 0-1,0 1 1,0-1-1,0 1 1,0-1 0,0 1-1,0-1 1,0 1-1,0-1 1,0 1 0,0 0-1,-1 0 1,1-1-1,0 1 1,0 0 0,-1 0-1,1 0 1,-1 0-1,1 0 1,-1 0 0,1 0-1,-1 0 1,0 0-1,1 2 1,1 5 75,-1 0 1,1 0-1,-2 0 1,0 16-1,0-18-20,0 99 815,0-105-849,0 0 0,0 0 0,0 0-1,0 1 1,0-1 0,0 0 0,0 0 0,0 0 0,0 0 0,0 0 0,0 1 0,0-1 0,1 0 0,-1 0 0,0 0 0,0 0 0,0 0 0,0 1 0,0-1 0,0 0-1,0 0 1,0 0 0,0 0 0,0 0 0,1 0 0,-1 1 0,0-1 0,0 0 0,0 0 0,0 0 0,0 0 0,0 0 0,1 0 0,-1 0 0,0 0 0,0 0-1,0 0 1,0 0 0,1 0 0,6-3 240,8-8-98,-14 10-89,58-51 318,24-18-501,-72 62 87,0 1 0,1 0 0,-1 0 0,1 2 0,0-1 0,15-3 0,-24 8-5,-1 0 1,1 1-1,0-1 1,-1 1 0,1-1-1,-1 1 1,1 0-1,0 0 1,-1 0-1,1 0 1,0 1 0,-1-1-1,1 1 1,-1 0-1,1-1 1,-1 1 0,1 0-1,-1 0 1,0 1-1,1-1 1,1 2-1,0 1 7,0 0-1,-1 0 0,1 1 0,-1-1 0,0 1 1,0-1-1,-1 1 0,1 0 0,1 6 0,3 8-16,-2-7 108,0 1 0,7 11 1,-11-21-29,0-1 0,1 0 0,-1 1 0,1-1 0,0 0 1,-1 0-1,1 0 0,0 0 0,0-1 0,0 1 0,1 0 0,-1-1 1,0 0-1,1 1 0,4 1 0,-5-3-14,0 1 1,0-1-1,0 0 0,0 0 0,1 0 1,-1 0-1,0-1 0,0 1 0,0-1 1,0 1-1,0-1 0,0 1 1,0-1-1,3-2 0,28-19 229,-24 15-197,32-24 31,-7 5 58,64-37-1,-82 54-128,3-1-254,38-15-1,-41 18 182,-13 6 45,1-1 0,-1 1 0,0 0 0,1 0 0,-1 0 0,6-1 0,-5 4 80,-4-2-66,0 1 0,0-1 1,0 0-1,0 0 0,0 0 0,1 0 1,-1 0-1,0 0 0,0 0 0,0 0 1,0 0-1,0 0 0,0 0 0,0 0 1,0 0-1,1 0 0,-1 0 0,0 0 1,0 0-1,0 0 0,0 0 1,0 0-1,0 0 0,0 0 0,1 0 1,-1 0-1,0 0 0,0 0 0,0 0 1,0 0-1,0 0 0,0 0 0,0 0 1,0 0-1,1-1 0,-1 1 0,0 0 1,0 0-1,0 0 0,0 0 0,0 0 1,0 0-1,0 0 0,0 0 0,0 0 1,0-1-1,0 1 0,0 0 0,0 0 1,0 0-1,0 0 0,0 0 0,0 0 1,0 0-1,0-1 0,0 1 0,0 0 1,0 0-1,0 0 0,0 0 0,0 0 1,0 0-1,0 0 0,0-1 0,0 1 1,0 0-1,0 0 0,0 0 0,0 0 1,-1-1-3,0 0 1,0 1-1,0-1 1,0 1-1,0-1 1,0 1-1,0-1 0,0 1 1,0 0-1,0-1 1,0 1-1,-1 0 1,1 0-1,0 0 1,0 0-1,0 0 1,-2 0-1,-27 2 6,24-1-48,-6 1-7,0 1 0,1 0 0,-1 1 0,1 0 0,-22 11 0,33-15 51,-5 3-15,-1 1 1,1-1-1,0 1 0,1 0 1,-1 0-1,1 0 0,0 1 1,0 0-1,0-1 0,1 1 1,-1 1-1,1-1 1,0 0-1,1 1 0,0 0 1,-1-1-1,2 1 0,-1 0 1,1 0-1,0 0 0,0 0 1,0 0-1,1 12 0,0-12 38,0 0-1,1 0 0,0 1 1,0-1-1,0 0 0,0 0 1,1 0-1,0-1 0,1 1 1,-1 0-1,1-1 0,0 1 1,0-1-1,1 0 1,0 0-1,-1 0 0,2-1 1,-1 1-1,0-1 0,1 0 1,0 0-1,0-1 0,0 1 1,7 2-1,-1-1 34,0-1-1,1 0 1,-1-1 0,1 0-1,0-1 1,0 0 0,0-1 0,23 0-1,-20-3-19,1 0-1,-1 0 1,0-1-1,0-1 1,-1-1 0,19-8-1,0-4 70,-1-1 0,-1-1 0,-1-2 0,0-1 1,29-30-1,-16 14-52,57-53 180,-97 88-321,2-2-87,-5 5 161,0 0-1,0 0 1,0 0 0,0 0-1,0 0 1,0 0 0,0 0-1,0 0 1,0 0 0,0 0-1,0-1 1,0 1 0,1 0-1,-1 0 1,0 0-1,0 0 1,0 0 0,0 0-1,0 0 1,0 0 0,0 0-1,0 0 1,0 0 0,0 0-1,0 0 1,0 0 0,0 0-1,0 0 1,1 0 0,-1 0-1,0 0 1,0 0 0,0 0-1,0 0 1,0 1 0,0-1-1,0 0 1,0 0 0,0 0-1,0 0 1,0 0 0,0 0-1,0 0 1,0 0 0,0 0-1,0 0 1,0 0-1,0 0 1,0 0 0,0 0-1,0 0 1,0 0 0,0 0-1,0 0 1,0 1 0,1-1-1,-1 0 1,0 0 0,0 0-1,0 0 1,0 0 0,-1 0-1,1 0 1,0 0 0,0 0-1,0 0 1,0 0 0,0 0-1,0 0 1,11 20-23,-3-7 88,0 2-83,0 0 0,0-1 0,2 0 0,19 23 0,-13-19 33,-11-10 36,1-1 1,1-1-1,-1 1 0,1-1 1,0 0-1,0 0 0,1-1 1,8 5-1,-8-7 8,0 0-1,0 0 1,0 0 0,0-1 0,1 0 0,-1-1-1,1 0 1,-1 0 0,1-1 0,-1 0-1,1 0 1,-1-1 0,10-2 0,-7 0-9,0 0 0,0-1 0,-1 0 1,1 0-1,-1-1 0,0-1 0,-1 0 1,1 0-1,13-12 0,6-9 141,32-24-84,-55 46-80,0-1 1,0 0-1,8-9 0,13-13 111,-19 21-118,-1 0 1,0 0-1,9-11 1,-14 15-13,0 0 1,0-1 0,0 1-1,0 0 1,0-1 0,-1 1-1,0-1 1,1 1-1,-1-1 1,-1 0 0,1 1-1,0-6 1,-1 8-10,0 0 1,0 0-1,0 0 0,0 0 1,0 0-1,-1 1 1,1-1-1,0 0 0,0 0 1,-1 0-1,1 0 1,-1 0-1,1 1 0,-1-1 1,1 0-1,-1 0 1,1 1-1,-1-1 0,0 0 1,1 1-1,-1-1 1,0 1-1,1-1 0,-1 1 1,0-1-1,0 1 0,0-1 1,1 1-1,-2-1 1,0 1-13,1 0 1,-1-1-1,1 1 1,-1 0 0,1 0-1,-1 0 1,1 0 0,-1 1-1,1-1 1,-1 0-1,1 0 1,-1 1 0,1-1-1,0 1 1,-1 0-1,1-1 1,0 1 0,-2 1-1,-3 2-12,1 1 1,-1 0-1,1 0 0,0 1 0,1-1 0,-1 1 0,1 0 0,0 0 1,1 0-1,0 1 0,-5 10 0,7-13 54,0 0 0,0 0 0,0 0 0,0 0 0,0 0 0,1 0 0,0 0 0,-1 0 0,2 0 0,-1 0 0,0 0 0,1 0 1,0 0-1,0 0 0,0 0 0,0 0 0,1 0 0,-1 0 0,1-1 0,0 1 0,0 0 0,4 3 0,-4-4 7,1-1 0,0 1 0,0-1 0,-1 0 0,1 0 0,0 0 1,1 0-1,-1-1 0,0 1 0,0-1 0,1 0 0,-1 0 0,1 0 0,-1 0 0,6 0 0,1-1 52,1 1-1,0-2 0,18-1 1,64-14 81,-1-3 0,123-44 1,-135 33-88,-72 26-72,0 0 1,0-1-1,-1 1 0,1-1 1,-1-1-1,0 0 1,9-8-1,-16 14 1,0-1 0,0 1 0,0 0 0,0 0 0,1 0 0,-1 0 0,0 0 0,0-1 0,0 1 0,0 0 0,0 0 0,0 0 0,1 0 0,-1-1 0,0 1 0,0 0 0,0 0 0,0 0 0,0 0 0,0-1 0,0 1 0,0 0 0,0 0 0,0-1 0,0 1 0,0 0 0,0 0 0,0 0 0,0-1 0,0 1 0,0 0 0,0 0 0,0 0 0,0-1 0,0 1 0,0 0 0,-1 0 0,1 0 0,0 0 0,0-1 0,0 1 0,0 0 0,0 0 0,0 0 0,-1 0 0,1 0 0,0-1 0,0 1 0,0 0 0,0 0 0,-1 0 0,1 0 0,0 0 0,0 0 0,0 0 0,-1 0 0,1 0 0,0 0 0,0 0 0,0 0 0,-1 0 0,1 0 0,-16 1-181,0 5 103,1 1 1,-27 16 0,22-12-9,11-5 96,-1 1-1,1 0 1,0 0-1,1 0 1,-1 1-1,2 0 1,-1 1-1,1 0 0,0 0 1,-10 19-1,14-22 8,0 0 1,0 0-1,1 0 0,0 0 0,0 0 0,0 1 0,1-1 0,-1 1 0,2-1 0,-1 1 0,1 0 1,0-1-1,0 1 0,1-1 0,0 1 0,0-1 0,0 1 0,1-1 0,5 12 0,-7-16 9,1 0 1,0 0-1,0 0 0,1 0 0,-1-1 0,0 1 1,0 0-1,1-1 0,-1 1 0,1-1 0,0 1 1,-1-1-1,1 0 0,0 1 0,0-1 0,0 0 1,0 0-1,0 0 0,0-1 0,0 1 0,0 0 1,0-1-1,0 1 0,0-1 0,0 0 0,0 0 0,1 0 1,-1 0-1,0 0 0,0 0 0,0-1 0,0 1 1,0-1-1,0 1 0,0-1 0,1 0 0,-2 0 1,1 0-1,0 0 0,2-1 0,3-3 60,0 0 0,-1-1 0,1 0 0,-2 0 0,1 0 0,0 0 0,5-11 0,31-57 141,-18 31-210,-17 28-95,-5 11-30,-1 0 0,1 1 0,0 0-1,0-1 1,0 1 0,0 0 0,0 0-1,4-3 1,-6 7 82,1-1 0,-1 1 0,1-1 0,-1 1 0,0-1 0,1 1 0,-1 0 0,0-1 0,1 1 0,-1 0 0,0-1 0,0 1 1,0 0-1,0 0 0,1-1 0,-1 1 0,0 0 0,0-1 0,-1 2 0,2-1-26,8 46 65,17 49-1,-25-93 5,0 0-1,0 0 1,0 0-1,1-1 1,-1 1-1,1-1 1,-1 1-1,1-1 1,0 1-1,4 3 1,-5-5 10,1 0 0,-1 0 0,0 0 0,1-1-1,-1 1 1,0-1 0,1 1 0,-1-1 0,1 1 0,-1-1 0,1 0 0,-1 0 0,1 0 0,-1 1-1,0-1 1,1-1 0,-1 1 0,1 0 0,-1 0 0,1-1 0,-1 1 0,1 0 0,1-2 0,11-5 57,1-1 1,-2 0 0,1-1 0,-1 0 0,0-2 0,11-11-1,0 2 5,49-36 106,-8 9-66,56-61-254,-58 50-268,-62 57 376,0 0 1,-1 0-1,1 1 1,0-1-1,0 0 1,0 0 0,0 1-1,0-1 1,0 1-1,1-1 1,-1 1-1,0-1 1,0 1-1,0 0 1,0-1 0,1 1-1,-1 0 1,0 0-1,0 0 1,0 0-1,1 0 1,1 1 0,-2-1-3,0 1 0,1 0 0,-1 0 0,0 0 0,0 0 0,0 0 0,0 0 0,0 0 0,0 0 0,0 0 0,-1 0 0,1 1 0,0-1 0,-1 0 0,1 1 0,-1-1 0,1 0 0,-1 1 0,0-1 1,1 3-1,2 10-12,-2 1 0,1-1 1,-1 0-1,-1 1 1,-4 26-1,-17 73-92,15-90 120,4-12 17,-17 59 317,17-64-286,-1 0-1,0-1 1,0 0 0,0 1 0,-1-1-1,0 0 1,0 0 0,-6 5 0,9-10-22,0 1 1,-1-1 0,1 0 0,0 0 0,-1 0-1,1 0 1,-1 0 0,1-1 0,-1 1 0,1 0 0,-1-1-1,1 1 1,-1-1 0,0 1 0,1-1 0,-1 0 0,0 0-1,1 0 1,-1 0 0,0 0 0,1 0 0,-1 0 0,0 0-1,-3-2 1,2 1-21,0 0-1,0-1 1,1 1 0,-1-1-1,0 0 1,1 0-1,-1 0 1,1-1 0,-1 1-1,1 0 1,0-1-1,-3-4 1,3 3-40,-1 0 0,1 0-1,0 0 1,0 0 0,1-1 0,-1 1-1,1-1 1,-2-8 0,3 11 12,0 0 0,0 0 1,-1 0-1,1 0 0,1 0 0,-1 0 0,0 0 0,0 0 1,1 0-1,-1 0 0,1 0 0,0 1 0,0-1 0,-1 0 1,1 0-1,0 1 0,1-1 0,-1 0 0,2-2 1,-2 3 6,1 0 1,-1 0-1,0 1 1,1-1-1,-1 0 1,1 0 0,-1 1-1,1-1 1,-1 1-1,1 0 1,-1-1-1,1 1 1,0 0 0,-1 0-1,1 0 1,-1 0-1,1 0 1,0 0 0,-1 1-1,1-1 1,-1 0-1,3 1 1,4 2 1,0 1 0,0-1 1,7 6-1,4 1 29,-12-7 6,0 0 1,0 0-1,0-1 0,0 0 1,1-1-1,-1 1 0,1-1 1,-1 0-1,1-1 0,0 0 1,-1 0-1,1-1 0,-1 0 1,1 0-1,-1-1 0,0 0 1,1 0-1,-1-1 0,0 0 1,0 0-1,-1 0 0,1-1 1,6-4-1,22-18 129,32-21 103,-47 34-203,24-20 0,-37 27-35,-1 0-1,0 0 0,0 0 1,-1-1-1,0 0 1,0 0-1,4-9 1,-8 15-25,0-1 0,0 1 0,-1-1 0,1 0 1,0 1-1,-1-1 0,0 0 0,1 1 0,-1-1 1,0 0-1,0 0 0,0 1 0,0-1 0,0 0 1,0 0-1,-1-2 0,1 3-2,-1 0 0,1 1 1,0-1-1,0 0 0,-1 0 0,1 0 1,0 1-1,-1-1 0,1 0 0,-1 1 1,1-1-1,-1 0 0,1 1 0,-1-1 1,1 0-1,-1 1 0,0-1 0,1 1 1,-1-1-1,0 1 0,0 0 0,1-1 1,-1 1-1,0 0 0,-1-1 0,-1 1-10,1-1-1,-1 1 0,1 0 0,0 0 1,-1 0-1,1 1 0,-1-1 1,1 0-1,-3 2 0,-1 0-32,0 0 1,0 0-1,0 0 0,1 1 0,-1 0 1,-6 5-1,8-3 49,0-1 1,0 1-1,0-1 1,1 1-1,0 0 1,0 0-1,0 1 1,1-1-1,0 0 1,0 1-1,-2 8 1,1-3 23,1 1 0,1-1 1,0 1-1,0 21 0,2-19 33,1 0-1,0 0 1,0 0-1,2-1 1,-1 1 0,2-1-1,7 16 1,-9-23-7,0 0 0,1 0 0,-1-1 0,1 1 0,0-1 0,1 0 0,-1 0 0,1 0 0,0-1 0,0 0 0,1 0 0,-1 0 0,1-1 0,0 1 0,0-1 0,0-1 1,9 4-1,-8-4 40,1-1 1,-1 1 0,0-1 0,1-1-1,-1 0 1,1 0 0,-1 0 0,1-1-1,-1 0 1,10-3 0,-6 1-22,0-1 0,0 0 0,-1-1 1,0 0-1,0-1 0,10-6 0,5-8-7,-1-1 0,0-1-1,33-42 1,87-123-57,-141 182-116,-2 4 94,-1 0 1,0 1-1,1-1 0,-1 0 0,1 1 0,-1-1 1,1 1-1,-1-1 0,1 0 0,-1 1 0,1-1 1,0 1-1,-1 0 0,1-1 0,0 1 0,0-1 1,0 1 13,-1 0 1,0 0 0,1 1 0,-1-1 0,0 0-1,0 0 1,1 1 0,-1-1 0,0 0 0,0 0-1,0 1 1,1-1 0,-1 0 0,0 1 0,0-1-1,0 0 1,0 1 0,0-1 0,0 0 0,0 1 0,0-1-1,0 0 1,1 1 0,-1-1 0,-1 0 0,1 1-1,0-1 1,-1 12-45,0 0 0,-1 0 0,-1-1 0,-7 23 0,0 0-10,-1 13 72,-8 29 142,16-66-91,0-1 1,-2 1-1,1-1 1,-1 0-1,-9 13 1,13-20-40,-1 0 1,1 0 0,-1 1-1,0-2 1,1 1-1,-1 0 1,0 0-1,0-1 1,0 1-1,0-1 1,-1 1 0,1-1-1,0 0 1,0 0-1,-1 0 1,1 0-1,-1 0 1,1-1-1,-1 1 1,1-1 0,-1 1-1,1-1 1,-6 0-1,0-2 22,-1 0 0,1-1-1,0 0 1,0 0 0,0-1-1,0 0 1,1 0 0,-14-11 0,0 2-148,40 29 147,-19-16-37,128 81 461,-111-71-454,0-2 0,1 0 0,0-1 0,0-1 0,37 8 0,-49-13-63,0-1-1,0 1 0,1-1 1,-1 0-1,8-2 0,-10 2-414,-1-1-1,0 0 1,0 0 0,0 0 0,0-1-1,5-2 1,7-5-1573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1:5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53 176 9632,'-53'-28'4384,"58"-12"-3840,8 17-128,6 3-352,15-17-32,8 9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2:0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1000 5408,'0'0'82,"0"0"0,1 0 0,-1 0 0,0 1 0,0-1 0,1 0 0,-1 0 0,0 0 0,0 0 0,1 0 0,-1 0 0,0 0 0,0 0 1,1 0-1,-1 0 0,0 0 0,0 0 0,0-1 0,1 1 0,-1 0 0,0 0 0,0 0 0,1 0 0,-1 0 0,0 0 0,0 0 0,0-1 0,1 1 0,-1 0 0,0 0 0,0 0 0,0 0 0,1-1 0,8-6 147,1-3 316,0 0-1,-1-1 1,0-1-1,-1 1 0,0-1 1,-1 0-1,8-18 1,1-2-15,91-188 1667,-75 150-1637,34-109 0,-15-25-178,-12 44-295,-33 143-354,-6 20 15,-6 39 67,-18 64 246,-43 123-1,-61 95 112,89-242 290,-64 98 0,-64 61 1660,160-229-1375,7-12-737,-1 0 0,1 0 0,0 0 0,0 0 0,0 0 0,0 0 1,0 0-1,0 0 0,0 0 0,0 0 0,0 0 0,0 0 0,0 0 1,0 0-1,0 1 0,0-1 0,0 0 0,0 0 0,0 0 0,0 0 1,0 0-1,0 0 0,0 0 0,0 0 0,0 0 0,0 0 0,0 0 1,0 0-1,0 0 0,0 1 0,0-1 0,0 0 0,0 0 0,0 0 1,0 0-1,0 0 0,0 0 0,0 0 0,0 0 0,0 0 0,0 0 1,0 0-1,0 0 0,0 0 0,0 0 0,0 0 0,1 1 0,-1-1 1,0 0-1,0 0 0,0 0 0,0 0 0,0 0 0,0 0 1,0 0-1,0 0 0,0 0 0,16-9 593,-10 5-595,34-23 104,0-3 0,-2-1 0,-1-2 0,34-40 0,80-112-8,-61 72-197,-78 98 78,143-160 185,-143 159-193,-10 14-40,-1-1 1,1 1-1,0 0 0,0 0 0,0 0 0,0 0 1,0 0-1,0 0 0,4-2 0,-6 6 32,0 1-1,0-1 1,0 0 0,0 0-1,0 1 1,-1-1 0,0 3-1,-11 35 29,5-14 35,0 0-1,-3 34 0,7-41-17,2 1 1,0 0-1,4 38 1,-2-52 8,0 0 1,1 0 0,-1-1 0,1 1 0,0 0 0,1-1-1,5 10 1,-6-12 9,0 0 0,1 0 0,-1 0 0,1-1 0,-1 1-1,1-1 1,0 0 0,0 1 0,0-1 0,0-1 0,1 1 0,-1 0 0,0-1-1,5 2 1,-2-2 40,1 1-1,-1-1 1,1-1 0,-1 1-1,1-1 1,-1 0-1,1-1 1,0 0 0,7-1-1,3-3 67,0 1-1,17-9 1,-7 1-46,0-1 1,-1-1 0,-1-1 0,24-20 0,87-79-97,-94 77 17,-24 18-569,-18 19 548,0 0-1,1 0 1,-1 0 0,0 0-1,0 0 1,0 0-1,0 0 1,0 0 0,0 0-1,1 0 1,-1 0 0,0 0-1,0 0 1,0 0 0,0 0-1,0 0 1,0 0 0,1 0-1,-1 0 1,0 0-1,0 0 1,0 0 0,0 1-1,0-1 1,0 0 0,0 0-1,1 0 1,-1 0 0,0 0-1,0 0 1,0 0 0,0 0-1,0 0 1,0 1 0,0-1-1,0 0 1,0 0-1,0 0 1,0 0 0,0 0-1,0 0 1,0 1 0,0-1-1,0 0 1,0 0 0,0 0-1,0 0 1,0 0 0,0 0-1,0 1 1,0-1-1,0 0 1,0 0 0,0 0-1,0 0 1,0 0 0,0 1-1,-1 22-51,-2 0-1,-5 28 1,-5 34 11,13-76 89,0 0 0,0 0 0,1 1 0,0-1 0,0 0 0,1 0 0,4 11 0,-5-18-19,-1 0 0,1 0 0,0 0 1,0 0-1,1 0 0,-1 0 1,0 0-1,0-1 0,1 1 0,0 0 1,-1-1-1,1 1 0,0-1 0,-1 1 1,1-1-1,0 0 0,0 0 0,0 0 1,0 0-1,0 0 0,0 0 1,1-1-1,-1 1 0,0-1 0,3 1 1,-1-1 15,0 0 1,0 0-1,0 0 1,-1-1-1,1 0 1,0 0-1,0 0 1,0 0 0,-1 0-1,1-1 1,0 1-1,-1-1 1,0 0-1,5-3 1,7-7 53,-1-1-1,0 0 1,-1-1 0,0 0 0,-2-1-1,1-1 1,-2 1 0,0-2 0,8-18-1,-13 24-52,-2 0-1,1 0 0,-2 0 1,3-17-1,-4 23-73,-1-1 0,1 1 0,-1-1 0,-1 1 0,1-1 0,-1 1 0,0 0 1,-3-10-1,3 13 13,0-1 0,0 1 1,0-1-1,0 1 1,-1 0-1,1-1 0,-1 1 1,0 0-1,1 0 0,-1 0 1,0 0-1,0 0 1,-1 1-1,1-1 0,0 0 1,0 1-1,-1 0 1,-4-2-1,0 0-38,0 1 0,-1 0 0,1 0 0,0 1 0,-1-1 0,1 2 0,-11-1 0,7 3 71,-3-2 25,1 2 0,0 0 0,0 1 1,-22 7-1,32-9 100,3-2-7,8-3-58,18-7-41,-4 2 6,0 1 0,42-10 1,-61 18-40,136-21-163,-112 19 138,1 1 1,0 0 0,29 5 0,-53-4-15,1 1 1,-1 0-1,0 0 0,1 0 0,-1 0 0,0 0 0,0 1 0,0 0 1,0 0-1,7 5 0,-10-6 45,1 1 0,0 0-1,-1-1 1,0 1 0,1 0 0,-1 0 0,0 0 0,0 0 0,0 0-1,0 0 1,-1 0 0,1 0 0,0 0 0,-1 1 0,0-1 0,1 0-1,-1 0 1,0 1 0,0-1 0,0 0 0,0 0 0,-1 4 0,-16 73 365,16-78-343,1 0 0,0-1 0,0 1 0,-1 0 0,1-1 0,0 1 1,0 0-1,0 0 0,0-1 0,0 1 0,0 0 0,0-1 0,0 1 1,0 0-1,0-1 0,0 1 0,1 0 0,-1 0 0,0-1 0,0 1 1,1 0-1,11-12 885,-7 5-907,5-5-63,1 1 0,0-1 0,1 2-1,-1 0 1,2 0 0,18-9 0,-24 14-5,-5 3 69,-1 0-1,1 0 1,0 0-1,-1 1 1,1-1-1,0 0 1,0 1-1,-1-1 1,1 1-1,0 0 1,0 0-1,0 0 1,-1 0-1,1 0 1,0 0-1,2 0 1,8 2-264,-11-2 251,-1 0-1,1 0 1,0 0-1,-1 0 1,1 0-1,0 0 1,-1 0-1,1 0 0,-1 0 1,1 1-1,0-1 1,-1 0-1,1 0 1,-1 1-1,1-1 1,0 0-1,-1 1 0,1-1 1,-1 1-1,1-1 1,-1 1-1,1-1 1,-1 0-1,0 1 1,1 0-1,-1-1 1,0 1-1,1-1 0,-1 1 1,0-1-1,0 1 1,1 0-1,-1-1 1,0 1-1,0 0 1,0-1-1,0 1 1,0 0-1,0-1 0,0 2 1,2 19 19,-1 1-1,-4 44 1,-1-1 30,6-43-40,0-14 216,-2-8-200,0 0 0,0 0-1,1 0 1,-1 0 0,0 0-1,0 0 1,0 0 0,0 0-1,0 0 1,0 0 0,0 0-1,0 0 1,0 0-1,0 0 1,0 0 0,0 0-1,0 0 1,0 0 0,0 0-1,0 0 1,0 0 0,0 0-1,0 0 1,0 0 0,0 0-1,0 0 1,0 0 0,0 0-1,0 0 1,1 0 0,-1 0-1,0 0 1,0 0-1,0 0 1,0 0 0,0 0-1,0 0 1,0 0 0,0 0-1,0 0 1,0 0 0,0 0-1,0 0 1,0 0 0,0 0-1,0 0 1,0 0 0,0 0-1,0 0 1,0 0 0,0 0-1,0 0 1,0 0 0,7-18 132,1-1 0,0 1 0,16-23 0,-18 32-159,1 0 0,1 0 0,0 0 0,0 1 0,10-8 0,-11 10-3,1-1-33,0 1 1,0 0 0,0 1 0,0 0 0,1 0 0,0 1-1,0 0 1,16-4 0,-22 7 14,1 0 0,-1 0 1,1 1-1,-1-1 0,1 1 0,-1 0 0,1 0 0,-1 0 1,1 0-1,-1 1 0,1-1 0,-1 1 0,0 0 0,1 0 1,-1 0-1,0 1 0,0-1 0,1 1 0,-1 0 1,0-1-1,-1 1 0,1 1 0,0-1 0,-1 0 0,1 1 1,-1-1-1,4 6 0,10 16 115,24 50-1,-38-69 1,1 1 1,-1-1-1,1 0 0,1 0 0,-1 0 0,1 0 1,-1-1-1,1 1 0,5 3 0,-7-7-156,0 1-1,0-1 0,0 0 0,0 0 1,0 0-1,0 0 0,0 0 1,0 0-1,0-1 0,1 1 1,-1-1-1,0 0 0,1 1 1,-1-1-1,0 0 0,0 0 1,1-1-1,-1 1 0,0 0 1,1-1-1,-1 1 0,0-1 1,0 0-1,0 0 0,0 0 1,3-1-1,12-9-3054,-6 3-1669,2 4 936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2:0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34 4320,'-3'5'8410,"2"-8"-8060,-1 0 0,1 0 0,-1 1 0,1-1 0,-1 1 0,0-1 0,0 1 0,0 0 0,-1-1 0,-3-2 0,3 4-317,1 0 0,-1 0 1,1 0-1,-1 0 0,0 0 0,1 1 0,-1-1 1,0 1-1,0 0 0,1 0 0,-1 0 0,0 0 1,-3 1-1,-8 1 71,-1 1 1,1 1-1,0 1 1,0 0-1,-24 12 1,3-1-12,21-10-70,0 0 1,0 1 0,1 1-1,-1 0 1,-19 17-1,29-21-9,0 0-1,-1 1 0,2-1 0,-1 1 0,0 0 0,1 0 1,0 0-1,0 0 0,0 1 0,1-1 0,0 1 0,0 0 1,0 0-1,1-1 0,0 1 0,0 0 0,0 11 0,1-8 44,1 0-1,0-1 0,1 1 1,0 0-1,0 0 0,0-1 1,1 1-1,8 14 0,-9-18 4,1-1 1,0 1-1,0-1 0,0 0 0,0 0 1,1 0-1,-1 0 0,1 0 0,0-1 0,0 1 1,1-1-1,-1 0 0,1-1 0,-1 1 1,1-1-1,5 2 0,-7-3-23,0-1 1,0 1-1,0-1 1,-1 0-1,1 0 0,0 0 1,0 0-1,0-1 0,0 1 1,-1-1-1,1 0 1,0 0-1,0 0 0,-1 0 1,1 0-1,-1 0 0,1-1 1,2-1-1,4-4 84,0 0 0,0-1 1,9-10-1,-7 6-23,0-2 1,-1 0-1,16-28 1,19-51 109,-40 78-196,0-1 0,4-17 1,3-12-55,-13 63-56,1 0 0,1 1 0,1-1-1,6 24 1,-4-28 177,2-1-1,11 23 0,-10-23 159,0 1-1,5 19 0,-3-14-1753,-7-17 788,0 0 0,0 0-1,0 0 1,0 0 0,0-1-1,0 1 1,0-1 0,1 1-1,2 0 1,11 5-2364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2:0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13 6560,'-5'-12'2117,"5"12"-2062,0 0-1,0 0 1,-1 0-1,1-1 1,0 1-1,0 0 1,-1 0-1,1 0 1,0 0-1,-1 0 1,1 0-1,0 0 1,0 1-1,-1-1 1,1 0-1,0 0 1,0 0-1,-1 0 1,1 0-1,0 0 1,0 0-1,-1 1 1,1-1-1,0 0 1,0 0-1,0 0 1,-1 0-1,1 1 1,0-1-1,0 0 1,-8 7 2058,-16 27 1767,17-24-3268,0 0 1,0 0-1,-6 15 1,9-18-501,1 1 1,0 0-1,0 0 1,1 0-1,0 1 1,-2 15-1,4-20-61,0 0 1,0-1-1,1 1 0,-1 0 1,1-1-1,0 1 0,0-1 1,0 1-1,0-1 0,1 0 0,-1 1 1,1-1-1,0 0 0,0 0 1,0 0-1,0 0 0,1 0 1,-1-1-1,4 4 0,-2-3 25,0 0 0,0 0 0,-1 0 0,2-1 0,-1 1 0,0-1 0,0 0 0,1 0 0,-1-1 0,1 1 0,5 0 0,-4-1-167,1-1 0,-1 0-1,0 0 1,0-1 0,0 1 0,0-1-1,0-1 1,7-1 0,9-1-592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2:0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7232,'7'-7'12857,"-1"9"-14216,4 1 1758,0-2 0,0 1 0,12-1 0,-1 1-96,-6-1-232,1 0 0,-1-1 1,0 0-1,0-2 0,0 0 1,0 0-1,18-7 0,-22 6-146,14-3-3012,-20 9 1242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2:0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7648,'-8'0'3456,"21"9"-3008,-3-9 1792,3 0-1312,9 0 480,4 0-833,3 0-127,-3 0-288,6 0-96,-1 0-32,1 0 32,-1 0-32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2:0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57 6464,'-2'1'160,"1"-1"0,-1 0 0,1 1 0,0-1 0,-1 0 0,1 1 0,-1 0 0,1-1 0,0 1 0,0 0 1,-1 0-1,1-1 0,0 1 0,0 0 0,0 0 0,0 1 0,0-1 0,0 0 0,0 0 0,-1 2 0,-2 2-76,-4 5 514,0 0 1,0 1-1,1-1 0,1 1 1,0 1-1,-6 14 0,9-18-420,1 0 1,0-1-1,0 1 0,1 0 0,0 0 0,0 0 0,1 0 0,0 0 0,0 0 0,1 0 0,2 9 0,-1-7-14,1-1 1,0 1-1,0-1 0,1 0 0,0 0 0,0 0 0,1 0 1,0-1-1,11 13 0,-12-17-88,-1-1 0,1 1 0,-1-1 0,1 0-1,0 0 1,0-1 0,1 1 0,-1-1 0,0 0 0,1 0 0,-1 0 0,1-1 0,0 1 0,0-1 0,0 0 0,-1-1-1,1 1 1,0-1 0,0 0 0,0 0 0,8-1 0,5-3 97,1-1-1,-1 0 1,0-1 0,31-16-1,66-43 618,-112 63-771,13-8 126,1-1-1,-1-1 1,19-18-1,-31 27-121,-1-1-1,1 0 0,-1 0 0,0 0 1,0-1-1,0 1 0,-1-1 0,1 0 0,-1 0 1,0 1-1,0-1 0,-1-1 0,0 1 1,0 0-1,0 0 0,0 0 0,-1-11 1,0 10-20,-1 1 0,0-1 0,0 0 0,-1 1 0,1-1 0,-1 1 0,0-1 1,-1 1-1,1 0 0,-1 0 0,0 0 0,-7-8 0,5 7-27,-1 1-1,1 0 0,-1 0 0,0 0 1,-1 0-1,1 1 0,-1 0 1,-12-5-1,6 4-31,0 1 0,0 0-1,0 1 1,0 1 0,-1 0 0,0 0 0,1 1-1,-1 1 1,0 1 0,-17 2 0,17-1-7,0 1 0,0 0 0,0 2 1,0-1-1,1 2 0,-21 11 0,25-12-845,0 1-1,1 0 0,-8 8 0,-8 13-1437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2:0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603 203 4320,'-3'-5'7125,"3"5"-6870,-9-1 2514,-15 5-2864,17-3 713,-12 4-437,0 0 0,0 1 0,0 1 0,1 1 0,0 1 0,1 0 0,-1 1 0,2 1 0,0 1 0,0 0 0,1 1 0,0 0 0,1 2 0,1-1 0,1 2 0,-20 30 0,30-43-127,0 0 0,1 0 0,-1 1 0,1-1 0,0 0 0,0 1 0,0 4 0,1-7-26,-1 0 1,1 1-1,0-1 0,0 0 1,0 0-1,0 0 0,1 0 1,-1 1-1,0-1 1,0 0-1,1 0 0,-1 0 1,0 0-1,1 0 0,0 0 1,-1 0-1,1 0 1,-1 0-1,1 0 0,0 0 1,0 0-1,-1 0 0,1 0 1,2 1-1,-1-1 31,0 0 0,1 0 0,-1 0 0,1 0 0,-1 0 0,1-1 0,-1 1 0,1-1 0,-1 1 0,1-1 0,-1 0 0,1 0 0,0 0 0,4-1 0,1-1 106,1 0 1,15-7-1,-8 2-58,0-1-1,-1 0 0,0-1 1,-1-1-1,0 0 0,14-14 0,-4 2-140,-1-2-1,24-34 0,-35 44-86,-8 10-47,-7 7-167,1-1 304,1 0-1,0 0 0,0 1 0,0-1 0,0 0 0,0 0 1,1 1-1,-1-1 0,1 1 0,-1-1 0,1 0 1,0 6-1,3 32 171,-2-25-89,0-9-14,0 1 1,0 0-1,0 0 0,1-1 0,4 12 0,-5-16 6,0 0 0,0 0 0,0 0 0,0 0 0,0 0 0,1 0 0,-1 0-1,1 0 1,0 0 0,-1-1 0,1 1 0,0 0 0,0-1 0,0 0 0,0 1 0,0-1 0,0 0 0,5 1 0,-5-1-1,0-1 1,0 0-1,0 0 0,0 0 1,0 0-1,0 0 1,0-1-1,0 1 0,0-1 1,0 1-1,0-1 1,0 0-1,0 1 1,0-1-1,0 0 0,-1 0 1,1-1-1,0 1 1,-1 0-1,1 0 1,-1-1-1,1 1 0,-1-1 1,3-2-1,3-6 72,0-1-1,0 1 0,5-13 1,-8 15-116,10-19 92,0 0-1,-2-1 0,9-34 1,-18 51-101,0-1 0,-1 1 1,0-1-1,-1 0 0,0 1 1,-1-1-1,0 0 0,-1 0 1,0 0-1,-1 1 0,-4-16 1,5 23-16,0 1 0,-1-1 0,1 1-1,-1-1 1,0 1 0,0-1 0,0 1 0,0 0 0,-1 0 0,1 0 0,-1 0 0,0 1 0,1-1 0,-1 1 0,-5-3 0,4 3 8,0 0 1,0 0-1,-1 1 1,1 0-1,-1 0 0,1 0 1,-1 0-1,1 1 0,-1-1 1,1 1-1,-1 0 1,0 1-1,-5 0 0,-35 9-77,-72 25 0,73-20-33,2 1-1,-62 34 0,84-38 120,1 0 1,0 2-1,1 0 1,0 1-1,1 1 0,1 0 1,1 1-1,0 1 1,-22 36-1,20-24 81,1-1-1,2 2 1,1 0 0,2 1-1,1 0 1,1 0 0,-7 55-1,15-77 2,0 0 0,1 0 0,0-1 0,1 1 0,0 0 0,1 0 0,4 18-1,-4-24-23,0 0-1,-1 0 1,1 0-1,1 0 1,-1 0 0,0 0-1,1 0 1,0-1-1,0 0 1,0 1-1,0-1 1,1 0-1,-1 0 1,1-1-1,0 1 1,0-1-1,-1 0 1,2 0-1,6 3 1,3-1 28,0-1 0,0 0 0,0-1 0,15 0 0,60-2 175,-79 0-248,43-1-332,0-2 0,0-2-1,62-14 1,-60 6-658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7:32.72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1148 505 2976,'-18'-19'1493,"32"14"-506,-12 4-837,-1 0 1,1-1-1,0 1 1,-1 0-1,1-1 1,-1 1-1,0-1 1,1 1-1,-1-1 1,0 1-1,0-1 1,0 0-1,0 0 1,1-3-1,4-6 1267,-6 11-1339,0-1 0,1 0-1,-1 1 1,0-1 0,0 0-1,0 0 1,1 1 0,-1-1-1,0 0 1,0 0 0,0 1-1,0-1 1,-1 0 0,1 0-1,0 1 1,0-1 0,0 0-1,-1 1 1,1-1 0,0 0-1,0 1 1,-1-1 0,1 0-1,-1 1 1,1-1 0,-1 1-1,0-2 79,1 2-79,-1-1 1,1 1 0,-2-1-1,-22-14 537,19 12-415,-8-3-102,0 0 0,0 1 0,-1 0 0,-23-5-1,-57-5 188,45 10-17,-95 3 0,135 3-273,1 0 0,-1 1 0,1 0 1,0 0-1,0 1 0,-1 0 0,2 0 1,-1 1-1,0 0 0,1 0 0,0 1 1,-10 8-1,1-2-25,11-8 39,1 0-1,0 0 1,0 1-1,0-1 0,0 1 1,-5 6-1,-1 5-12,0 1 1,1 0-1,1 1 0,0 0 0,1 0 0,1 0 0,1 1 1,-5 24-1,7-19-36,1-1 0,0 1 0,2 0 0,0 0 0,2-1 0,5 33 0,-4-44 43,-1 0 1,1 0-1,1 0 1,0-1-1,10 18 1,-13-25 17,2 0 0,-1 1 0,0-1 1,1-1-1,-1 1 0,1 0 0,0-1 0,0 1 1,4 2-1,-5-4-4,0 0-1,0 0 1,0 0 0,1-1 0,-1 1-1,0 0 1,0-1 0,1 0 0,-1 1-1,1-1 1,-1 0 0,0 0 0,1 0-1,-1 0 1,5-2 0,1 0 9,1-1-1,-1 0 1,0-1 0,0 0-1,-1 0 1,1-1 0,-1 0-1,9-8 1,52-52 117,-58 55-133,1-2 0,129-145 228,-119 130-171,-2 3 71,24-39 1,-39 57-101,0-1 1,0 0 0,-1 0 0,0-1 0,-1 1-1,0-1 1,0 1 0,0-1 0,-1 0 0,0 1-1,-1-10 1,0 13-25,-1 0-1,1 0 1,-1 0 0,0 0-1,0 0 1,-1 0-1,1 0 1,-1 1 0,0-1-1,0 0 1,-5-6 0,3 5 13,-1 0 1,0 0 0,0 0 0,-1 0-1,1 1 1,-10-6 0,1 2 11,-1 1-1,0 1 1,0 0 0,0 1 0,-24-5 0,26 7-50,-1 0 1,1 1 0,-1 1 0,0 0 0,1 1 0,-1 0-1,0 1 1,1 0 0,-1 1 0,-24 8 0,10 1 6,1 2-1,0 1 1,1 2 0,0 0-1,-33 29 1,50-38-25,1 0-1,0 1 1,0 0 0,1 0 0,0 1 0,0 0-1,1 0 1,0 1 0,1-1 0,0 1-1,0 1 1,1-1 0,1 0 0,0 1 0,0 0-1,1 0 1,-2 19 0,3-21 37,1-1-1,-1 1 1,1 0 0,1-1-1,0 1 1,0 0 0,1-1-1,0 1 1,0-1 0,1 0-1,5 13 1,-7-20 13,-1 0 0,1 0 1,-1 0-1,1 0 0,0 0 0,-1 0 0,1-1 1,0 1-1,0 0 0,-1 0 0,1 0 1,0-1-1,0 1 0,0-1 0,0 1 0,0 0 1,0-1-1,0 0 0,0 1 0,1-1 0,-1 0 1,2 1-1,-2-1 3,1-1 0,-1 1 0,1 0 0,-1-1 0,1 1 0,-1-1-1,1 1 1,-1-1 0,0 0 0,1 1 0,-1-1 0,0 0 0,1 0 0,0-2 0,5-3 53,-1-1 0,0-1-1,0 1 1,5-11 0,-9 15-59,-1 1-13,14-21 154,16-36 0,-27 51-88,-1 1 1,-1-1-1,1 0 1,-1 0-1,-1-1 0,1 1 1,-1 0-1,-1 0 1,0-11-1,0 17-68,0-1 1,-1 1-1,1-1 0,-1 1 1,1 0-1,-1-1 0,0 1 1,0 0-1,0 0 0,0 0 1,0-1-1,-1 1 0,1 0 1,-1 1-1,1-1 0,-4-3 1,2 3-29,0 0 0,0 0 1,0 0-1,-1 0 0,1 1 1,-1-1-1,1 1 0,-1 0 1,-6-1-1,-3 0-34,0 1 0,0 1 1,0 0-1,0 1 0,-16 3 0,12-1 36,0 1 0,1 0-1,-1 2 1,1 0 0,0 0 0,1 2-1,-1 0 1,2 1 0,-1 0 0,-22 19-1,31-22 6,0 1 0,1-1 0,0 1-1,0 0 1,0 1 0,1-1-1,0 1 1,0 0 0,-3 11-1,-3 11 42,-5 35 0,9-36 50,-7 31 219,10-47-72,2-9-198,1 0 1,-1 0-1,-1 0 0,-2 7 1,4-10 9,0-1 1,0 1 0,-1-1-1,1 1 1,0 0 0,-1-1 0,1 0-1,-1 1 1,1-1 0,0 1-1,-1-1 1,1 1 0,-1-1-1,1 0 1,-1 1 0,0-1 0,1 0-1,-1 0 1,1 1 0,-1-1-1,1 0 1,-1 0 0,0 0-1,1 0 1,-1 0 0,0 1-1,1-1 1,-1-1 0,0 1 0,1 0-1,-1 0 1,1 0 0,-1 0-1,0 0 1,1 0 0,-2-1-1,1 0-18,0 0 0,0 1-1,0-1 1,1 0-1,-1 0 1,0 0 0,0 0-1,0 0 1,1 0 0,-1 0-1,1 0 1,-1 0-1,1 0 1,-1 0 0,1 0-1,-1 0 1,1-1-1,0 1 1,0 0 0,0-2-1,-3-31-29,3 21-7,-4-16 95,0-16-286,4 45 210,0 0-1,0 0 0,0 0 0,0 0 0,0 1 0,0-1 0,0 0 0,0 0 0,0 0 1,-1 0-1,1 0 0,0 0 0,0 0 0,0 0 0,0 0 0,0 0 0,0 0 1,0 0-1,0 0 0,0 0 0,-1 0 0,1 0 0,0 0 0,0 0 0,0 0 0,0 0 1,0 0-1,0 0 0,0 0 0,0 0 0,0 0 0,-1 0 0,1 0 0,0-1 0,0 1 1,0 0-1,0 0 0,0 0 0,0 0 0,0 0 0,0 0 0,0 0 0,0 0 1,0 0-1,0 0 0,0 0 0,0 0 0,0-1 0,0 1 0,0 0 0,-1 0 0,1 0 1,0 0-1,0 0 0,0 0 0,0 0 0,0 0 0,0 0 0,0-1 0,0 1 0,1 0 1,-1 0-1,0 0 0,-5 8-252,-6 28 91,-9 49 0,1 0 394,17-76-309,0-1 0,1 1-1,0 0 1,1 0 0,1 14 0,-1 10 175,5-8-62,0-3 34,-5-19-62,0 1-1,1-1 1,-1 0 0,1 0-1,0 0 1,0 1 0,0-1-1,0 0 1,1 0 0,-1 0-1,3 3 1,-1-1 48,-1 1-1,0-1 1,0 1 0,0-1-1,1 8 1,-2-11-40,-1-1 1,1 1-1,-1-1 0,1 1 1,0-1-1,0 1 1,0-1-1,0 1 0,0-1 1,0 0-1,0 0 0,1 2 1,7 7-96,-9-9 79,1 1-1,0-1 1,0 0-1,-1 0 1,1 0-1,0 0 1,0 0-1,0 0 1,0 0 0,2 1-1,4 3 119,4 9 16,-7-10-131,0 1 1,0-1 0,-1 1-1,0 0 1,0 0-1,0 1 1,3 6 0,25 60 230,-3-13-250,-19-42 127,2-6-73,-7-10-34,-2-1 1,2 2 48,0 0 0,0 0 0,1-1 0,-1 1 0,0-1 0,1 0 0,-1 0 0,10 0 0,39-2-21,-24 0 96,24 2-348,-23 1 327,50-5-1,-49-2-130,0-2 0,-1 0-1,40-16 1,-47 16 55,1 1-1,44-5 1,-12 2 36,-37 6-42,0-2 0,0 0 1,0-2-1,21-9 0,-26 10-2,1 1 0,28-6 0,-25 7 1,28-11-1,-15 4-25,-20 8 8,0-1-1,15-8 0,-17 8-1,0 0 0,1 0 0,-1 1-1,1 1 1,-1-1 0,14 0 0,-6 0 4,-12 1-31,0 0 0,1 0 0,-1 0 0,7-4 0,4-3-40,61-20 221,-27 11-93,1 1 44,72-15 0,-109 29-122,-1-1-1,1 2 0,0 0 1,0 1-1,0 0 0,0 1 1,15 2-1,-28-2 18,-1 0 0,1 0-1,-1 0 1,0 0 0,1 0 0,-1 1 0,1-1-1,-1 0 1,1 0 0,-1 0 0,0 1-1,1-1 1,-1 0 0,0 0 0,1 1 0,-1-1-1,0 0 1,1 1 0,-1-1 0,0 0 0,0 1-1,1-1 1,-1 1 0,0-1 0,0 0-1,0 1 1,1-1 0,-1 1 0,0 0 10,0 0 0,0 0 0,0 1 0,0-1-1,-1 0 1,1 0 0,0 0 0,-1 0 0,1 0 0,0 0 0,-2 1 0,0 2 29,0-1 0,0 1-1,0-1 1,-1 0 0,-5 5 0,-2-1-1,0-1 0,-1 0 1,1-1-1,-1 0 0,-18 6 1,-129 33 319,144-39-409,0 2-1,0-1 1,0 2-1,-13 9 1,20-12 47,-20 14-11,-46 43 1,65-55 14,-13 17-500,20-23 405,3-2 9,0 0 63,0 1 0,0-1 1,-1 0-1,1 0 1,0 0-1,-1-1 1,4-1-1,-2 0 7,5-4 35,-1 1 0,0-1 0,10-14-1,14-13 8,-14 19-54,0 1-1,2 0 1,0 2 0,36-18 0,91-31 216,-8 3-68,-115 48-86,-4 1 59,21-13 0,-35 20-29,-1-1 0,0-1 0,0 1 0,0 0 0,0-1 0,0 0 0,0 0 1,-1 0-1,5-8 0,-7 10-47,0-1 1,0 1 0,-1-1 0,1 1-1,-1-1 1,1 1 0,-1-4-1,4-12 187,-2 5-331,-2 12 111,0 0 1,0 0-1,0 0 1,0 0-1,0 0 1,0 0-1,1 0 1,-1 0-1,0 0 1,2-2-1,3-18-159,-3 17 202,-1 0 0,1 0 0,-1-1 0,0 1 0,0 0 0,-1 0-1,1-5 1,3-17-137,-3 22 116,-1 0-1,1 0 0,-1 0 1,0 0-1,0 0 0,0-4 0,-1 4-3,1 0-1,0 0 0,0 0 0,0 1 1,1-1-1,-1 0 0,2-5 0,15-51 54,-13 35-63,-4 20-32,1-1 0,-1 1 0,1 0 0,4-11 0,3-21-39,-3 8 240,-3 25-155,-1-1 0,0 1-1,0 0 1,-1-1-1,1-5 1,3-17 42,-2 15 89,4-8 256,-6 19-394,1 1 0,-1-1 0,0 1-1,0-1 1,1 0 0,-1 1 0,0-1 0,0 1 0,0-1-1,0 0 1,0 1 0,0-1 0,0 0 0,0 1 0,0-1-1,0 0 1,0 1 0,0-1 0,0 1 0,0-1 0,-1 0-1,1 1 1,0-1 0,-1 1 0,1-1 0,0 0 0,-1 1-1,1-1 1,0 1 0,-1-1 0,1 1 0,-1 0 0,0-2-1,-8-10 2,8 9 1,1 2 4,0 0 0,0 0 0,0 0 0,0 0 0,-1 0 0,1 0 0,0 0 0,-1 0 0,1 0 0,0 0 0,-1 0 0,1 0 0,-1 0 0,1 0 0,-1 1 0,0-1 0,1 0 0,-1 0 0,0 1 0,1-1 0,-1 0 0,0 1 0,0-1 0,0 1 0,0-1 0,0 0 0,0 1-6,0 0-1,0-1 0,1 1 1,-1-1-1,0 1 0,1-1 0,-1 1 1,0-1-1,1 1 0,-1-1 1,1 1-1,-1-1 0,1 0 0,-1 1 1,1-1-1,-1 0 0,1 0 0,0 1 1,-1-1-1,1 0 0,0 0 1,0 0-1,0 1 0,-1-1 0,1-1 1,0 1 14,0-1 0,-1 1 0,1 0 0,0 0 0,-1 0 0,1 0 0,-1 0 0,1 0 0,-1 0 0,0 0 1,-1-2-1,2 3 13,-1-1 1,0 0 0,1 0-1,-1 0 1,1 0 0,-1 0 0,1 0-1,-1 0 1,1 0 0,0 0-1,-1-2 1,1 2-26,-1-1 0,1 1 0,0-1 0,-1 1 0,0-1 0,1 1 0,-1-1 0,0 1 0,0 0 0,0-1 0,1 1 0,-2 0 0,1-1 0,0 1 0,0 0 0,0 0 0,0 0 0,-1 0 0,1 0 0,0 1 0,-2-2 0,-12-11-32,12 10 33,0-1-1,0 1 1,0 0-1,0 0 1,-1 0-1,-5-4 1,5 5 0,1-1 1,-1 1-1,1-1 1,0 0-1,0 0 1,0-1-1,-4-6 1,3 5-14,0 0 1,0 1-1,-1-1 0,1 1 1,-1-1-1,0 2 0,-8-7 1,-15-12-136,22 17 174,0 0-1,0 1 0,-1 0 1,-10-6-1,-4-2 77,-87-48-146,98 55 35,0 0 0,-1 1 0,1 0 1,-21-4-1,17 4 6,-26-10 0,0-6 344,2 4-300,33 14-27,0-1 0,0 1 0,0 0-1,-1 0 1,1 1 0,-11-2-1,-2-1 22,-27-10 112,34 10-167,-1 0-1,1 1 1,-1 0 0,0 1-1,-20-2 1,14 4 51,0 1 0,1 1 0,-1 0 0,1 1 0,-1 1 0,-25 9 0,-9 5 52,-31 13-248,40-13 261,28-13-101,0 1 1,1 0 0,0 2 0,0-1 0,0 2 0,-18 15 0,-68 60-237,78-64 403,-59 48-316,11-22 304,40-28-270,28-17 99,1 0 0,-1 0 0,0 0-1,0 1 1,0-1 0,1 1 0,-1-1-1,1 1 1,-1 0 0,1 0 0,0-1-1,0 1 1,0 0 0,-2 3 0,3-4 11,0 1 0,0-1-1,0 1 1,0-1 0,0 1 0,0-1 0,0 1 0,0-1 0,1 1 0,-1-1 0,0 1 0,1-1 0,-1 1 0,1-1 0,0 0 0,-1 1 0,1-1 0,0 0 0,0 0 0,0 0-1,0 1 1,2 0 0,2 4 22,1-1-1,0-1 1,0 1-1,0-1 1,0 0-1,1-1 1,0 1-1,-1-1 0,1 0 1,1-1-1,-1 0 1,0 0-1,0 0 1,9 0-1,12 0 92,0-1 1,41-4-1,-34 1-140,201-1 179,-165 6-129,94 16 0,-112-10-16,-18-4 61,69 19 0,-93-21-92,-1 1 0,0 1 0,0-1 0,-1 1 1,1 1-1,-1 0 0,0 0 0,0 1 0,-1 0 1,13 15-1,69 97 235,-89-116-184,1-1-1,-1 1 1,1-1-1,-1 1 1,0-1-1,0 1 1,-1 0-1,1 0 1,0 0-1,-1-1 1,0 1-1,1 0 1,-1 0-1,0 0 1,-1 0-1,1 3 1,-2-2 12,1 0 0,0 0 1,-1 0-1,0 0 0,0 0 0,0 0 1,0 0-1,-1 0 0,-4 4 1,-3 4 59,-2-2 0,1 1 0,-1-2 0,-25 16 0,-83 57 251,119-81-322,0 0 0,0-1-1,0 1 1,-1 0 0,1-1-1,0 1 1,0-1 0,0 0 0,-1 1-1,1-1 1,0 0 0,0 1-1,-1-1 1,1 0 0,0 0-1,-1 0 1,1 0 0,0-1-1,-1 1 1,-1-1 0,2 1-21,0-1 0,0 0 0,0 0 0,1 1 1,-1-1-1,0 0 0,0 0 0,1 0 0,-1 0 0,0 0 1,1 0-1,-1 0 0,1 0 0,0 0 0,-1 0 0,1 0 1,0 0-1,-1-1 0,1 1 0,0 0 0,0 0 0,0 0 1,0 0-1,0-2 0,2-10-62,0 0 1,0-1-1,1 1 1,1 1-1,0-1 0,1 1 1,9-18-1,-9 20 56,14-30-424,2 0 1,42-59 0,24-7-6792,-58 76 4167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2:1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1038 2656,'-9'6'592,"-3"3"386,11-9-906,1 0-1,0 0 0,0 0 1,-1 1-1,1-1 1,0 0-1,0 0 1,0 0-1,-1 1 0,1-1 1,0 0-1,0 0 1,0 1-1,0-1 1,0 0-1,0 1 0,-1-1 1,1 0-1,0 0 1,0 1-1,0-1 1,0 0-1,0 1 0,0-1 1,0 0-1,0 1 1,0-1-1,0 0 1,1 0-1,-1 1 0,0-1 1,1 7 1597,-1-6-1597,0-1-1,0 0 0,0 0 0,0 1 0,0-1 0,0 0 1,0 1-1,0-1 0,0 0 0,0 0 0,0 1 0,0-1 1,0 0-1,0 0 0,0 1 0,0-1 0,0 0 0,1 0 1,-1 1-1,0-1 0,0 0 0,0 0 0,0 0 0,1 1 1,-1-1-1,0 0 0,0 0 0,0 0 0,1 1 0,-1-1 1,0 0-1,0 0 0,0 0 0,1 0 0,-1 0 0,0 0 1,0 0-1,1 1 0,-1-1 0,0 0 0,1 0 0,-1 0 1,0 0-1,0 0 0,1 0 0,-1 0 0,0 0 0,0 0 1,1-1-1,-1 1 0,0 0 0,0 0 0,1 0 0,-1 0 1,4-1 270,0 0 1,0-1 0,0 1 0,-1-1 0,1 0 0,-1 1 0,1-2-1,-1 1 1,4-3 0,27-30 800,-10 10-493,80-80 996,114-118-871,-189 191-694,-2-2 0,-2 0 0,-1-2 0,29-57 0,-16 19 309,-3-2-1,32-108 0,-48 116-53,-16 61-299,-1 5-52,-1 0 0,1 1 1,-1-1-1,1 0 0,-1 0 0,0 1 1,0-1-1,0 0 0,0 0 1,0 1-1,0-1 0,0-2 1,0 4 9,0-1-1,-1 1 1,1 0 0,0 0 0,0 0 0,0-1 0,0 1 0,0 0-1,0 0 1,0 0 0,0-1 0,0 1 0,0 0 0,0 0 0,-1 0-1,1 0 1,0-1 0,0 1 0,0 0 0,0 0 0,-1 0 0,1 0-1,0 0 1,0 0 0,0 0 0,0-1 0,-1 1 0,1 0 0,0 0 0,0 0-1,0 0 1,-1 0 0,1 0 0,0 0 0,0 0 0,0 0 0,-1 0-1,1 0 1,0 0 0,0 0 0,0 0 0,-1 0 0,1 0 0,0 1-1,0-1 1,0 0 0,-1 0 0,1 0 0,0 0 0,0 0 0,0 0-1,0 0 1,-1 1 0,1-1 0,-12 12-112,7-3 57,0 0 0,0 0 0,0 0 0,-5 18 0,-10 47 8,12-45 46,-11 41-11,-24 101 278,33-125-15,-6 82 0,16-108-78,0 1 0,1 0-1,1-1 1,1 0 0,1 1 0,0-1-1,2-1 1,14 37 0,-17-51-88,0 1 0,0-1 0,0 0 0,1 0 0,0 0 0,0-1 0,0 1 0,0-1 0,1 0 0,5 4 1,-7-6-39,0 0 0,1 0 0,-1 0-1,1-1 1,0 1 0,-1-1 0,1 0 0,0 0 0,0 0 0,0-1 0,-1 1 0,1-1 0,0 0 0,0 0 0,0 0 0,7-2 0,3-2-20,0 0 0,-1-1 0,0 0 0,0-1 0,0 0-1,-1-1 1,1-1 0,-2 0 0,13-11 0,-21 16-370,1 0 0,-1-1 0,0 0 0,0 1 0,0-1 0,0 0 0,-1-1 0,1 1 1,1-6-1,-3 7-143,0 0 0,0 0 0,0-1 0,-1 1 0,1 0 0,-1 0 1,0 0-1,0 0 0,0-1 0,-1 1 0,1 0 0,-1 0 0,1 0 0,-3-5 1,-6-13-2326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2:1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49 168 7712,'-45'-3'3520,"41"6"-3072,8-6 1792,9 3-1312,24-5 991,2 2-1151,35-9 864,-3 4-928,19-12 0,-14 8-416,9-13-64,-9 8-128,11-2-192,-11 4 32,6-2-32,-11 5 32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2:10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 7648,'0'8'5687,"4"-8"-4519,3 0-429,114-2 3402,57-10-4031,-169 11-672,1-1 1,-1 1 0,12-4-1,-3-4-4760,-13 8 2229</inkml:trace>
  <inkml:trace contextRef="#ctx0" brushRef="#br0" timeOffset="1">15 134 7296,'-15'3'3328,"25"0"-2912,-5 2 1696,-1-1-1248,5-4 352,10 5-704,2-10 96,11 5-353,13-9 129,0 6-224,18-9-1823,-5 7 895,10-6-4640,-10 7 3008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2:1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135 117 5632,'-2'0'209,"0"0"0,0 1 0,0 0 0,1-1 0,-1 1-1,0 0 1,0 0 0,1 0 0,-1 0 0,0 0 0,1 0 0,-1 0 0,-1 3 0,-2 0 12,-6 6 529,0 0 0,0 1 0,1 0 0,1 0 0,0 1 0,0 0 0,-7 17 0,13-24-608,0 1 1,1 0-1,0 0 0,0 0 1,0 0-1,1 0 0,0 0 0,0 0 1,0 0-1,1 8 0,0-10-51,1-1 1,-1 1-1,1-1 0,0 1 1,0-1-1,0 0 0,0 0 1,0 1-1,1-1 0,-1 0 1,1 0-1,0 0 0,0-1 1,0 1-1,1 0 0,-1-1 1,0 1-1,1-1 0,0 0 0,4 3 1,3 1 97,1-1 0,-1 0 0,1-1 0,0 0 0,0-1 0,1 0 0,-1-1 0,1 0 0,18 0 0,-4-1 51,0-2-1,0-1 0,32-6 1,-42 5-102,0-1 0,0 0 1,0-1-1,-1-1 0,0 0 1,20-11-1,-28 12-92,1 0 0,-1-1 1,0 1-1,-1-1 0,1-1 0,-1 1 0,0-1 0,-1 0 0,0 0 0,0-1 0,0 0 1,6-15-1,-7 12-54,0 0 1,-1 0-1,0-1 1,0 1-1,-1-1 1,-1 0-1,0 1 1,-1-1-1,0 0 1,-1 0 0,0 0-1,0 1 1,-2-1-1,-4-15 1,6 23-21,-1 0 1,1 1 0,-1-1 0,0 0 0,-1 1 0,1-1-1,0 1 1,-1 0 0,0 0 0,0 0 0,0 0 0,0 0-1,0 1 1,-1-1 0,1 1 0,-1 0 0,0 0-1,1 0 1,-1 1 0,-7-3 0,1 2-13,0 0-1,0 0 1,0 1-1,0 0 1,-1 1 0,-18 1-1,13 1 20,0 1 0,0 0 0,0 1 0,-17 6-1,-56 31-853,38-13-2197,7 4 838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2:5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70 144 4320,'0'-13'1392,"2"6"-473,1 1 866,-4 0 471,0 14-1457,-2 21-100,-6 8-210,2 1-1,-3 48 0,3-20-129,-18 188 1102,16-158-980,7 88 840,2-142 2280,0-91-3046,15-388-6,-7 378-624,3 0 1,37-112-1,-44 158 35,1 0 1,0 0-1,1 1 0,1-1 1,0 1-1,0 0 1,16-17-1,-18 23 7,1 1 1,-1 0-1,1 0 1,1 0-1,-1 1 1,0 0-1,1 0 1,0 0-1,0 1 1,0 0-1,0 1 1,1-1-1,-1 1 1,1 1-1,9-2 1,-5 3-4,0-1 1,0 2 0,0 0 0,0 0-1,0 1 1,-1 0 0,1 1 0,-1 1-1,1 0 1,-1 0 0,0 1-1,-1 0 1,21 14 0,-18-10 18,-1 1 1,0 1-1,0 0 0,-1 0 0,0 1 1,-1 1-1,0-1 0,-1 2 1,-1-1-1,7 16 0,-11-20 75,0 0-1,-1 0 0,0 0 0,-1 0 1,0 1-1,0-1 0,-1 1 1,0 0-1,-1 13 0,-1-19 18,1 0 0,0 1 0,-1-1-1,0 0 1,0 0 0,0 0 0,-1 0 0,1 0-1,-1 0 1,0 0 0,0 0 0,0-1 0,0 1-1,-1-1 1,0 1 0,1-1 0,-1 0 0,-1 0-1,1 0 1,0-1 0,-1 1 0,-5 2 0,2-1-28,-1-1 1,1-1-1,-1 0 1,0 0-1,0 0 1,0-1 0,-8 1-1,-55-3 211,60 0-208,-27 0 43,-64-7-90,-21-8 71,100 17-67,8-1-2974,23 10-3048,0-4 4036,-1 1 0,1-1 1,15 8-1,12 6-1178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2:5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1398 5888,'-5'1'3243,"20"-2"980,-8-1-3653,-1 0-1,1-1 1,-1 0-1,1-1 1,-1 1 0,11-10-1,31-29 393,-23 15-709,-1-2-1,-2 0 1,23-39-1,-28 42-72,-5 9-82,-7 10-125,-1 0-1,8-14 1,-5 41-357,-3 16 424,-2 57 1,-2-68 118,0-22-137,0-1 0,0 1 0,0 0 0,1-1 0,-1 1 0,1 0 0,0-1 0,-1 1 0,1-1 0,0 1 0,1-1 0,-1 1 0,0-1 0,1 0 0,-1 0 0,1 0 0,0 0 0,0 0 0,3 3 0,-1-2 32,-1-1 1,1-1 0,-1 1 0,1 0 0,-1-1 0,1 0 0,0 0 0,0 0 0,-1 0 0,1 0 0,0-1 0,0 0 0,0 0 0,4 0 0,17-4 279,1 0 0,41-14 0,-41 9-217,44-22 0,-45 18-79,-4 2 28,-1-1 0,21-16 0,-25 16-88,-13 10-49,-1 0 1,1 1-1,0-1 0,-1 1 0,1 0 0,4-2 0,-7 3 60,0 0 0,0 0 0,0 0-1,1 0 1,-1 0 0,0 0 0,0 0 0,0 0-1,0 0 1,0 0 0,1 0 0,-1 0-1,0 0 1,0 0 0,0 0 0,0 0 0,1 0-1,-1 0 1,0 1 0,0-1 0,0 0-1,0 0 1,0 0 0,0 0 0,1 0 0,-1 0-1,0 0 1,0 0 0,0 1 0,0-1 0,0 0-1,0 0 1,0 0 0,0 0 0,0 0-1,1 0 1,-1 1 0,0-1 0,0 0 0,0 0-1,0 0 1,0 0 0,0 1 0,0-1-1,0 0 1,0 0 0,0 1-38,5 42-257,-5-36 317,0 0 0,0 0 0,1 0 0,1 0 0,-1-1-1,1 1 1,0 0 0,0 0 0,1-1 0,6 13 0,-4-14 34,-1 1 0,1-1 0,0 1 1,0-1-1,6 4 0,-9-7-1,-1-1 1,1 0-1,0 0 0,0 0 0,-1 0 0,1-1 1,0 1-1,0 0 0,0-1 0,0 1 1,0-1-1,0 0 0,0 1 0,0-1 0,0 0 1,0 0-1,0 0 0,0-1 0,0 1 0,4-1 1,-5 0-24,1-1 1,0 1 0,-1 0-1,1 0 1,0-1-1,-1 1 1,1 0 0,-1-1-1,0 0 1,0 1 0,0-1-1,1 0 1,-1 0 0,-1 1-1,1-1 1,0 0 0,0 0-1,-1 0 1,1 0-1,-1 0 1,1-3 0,0-2 20,0-1 0,-1 1 1,0-1-1,-1-11 1,0 5-66,-1 0 1,-1 0 0,0 1 0,-8-20 0,9 28-33,0-1 1,-1 1 0,0 0 0,0 0 0,0 0 0,-1 0-1,0 1 1,0-1 0,0 1 0,0 0 0,-1 0 0,0 1 0,-7-6-1,5 6-96,-1 0 0,-13-4 0,19 6 125,1 1 0,-1-1 0,1 1 0,-1 0 0,1 0 0,-1 0 0,0 0 0,1 0 1,-1 0-1,-2 1 0,3-1 18,1 0 1,0 1 0,-1-1 0,1 0-1,-1 1 1,1-1 0,0 0 0,-1 1 0,1-1-1,0 0 1,0 1 0,-1-1 0,1 1-1,0-1 1,0 0 0,-1 1 0,1-1-1,0 1 1,0-1 0,0 1 0,0-1-1,0 1 1,0-1 0,0 1 0,0-1 0,0 1-1,0-1 1,0 1 0,0-1 0,0 1-1,0-1 1,0 0 0,0 1 0,1 0-1,0 1 16,-1 0 0,1 0 0,0 0-1,1 0 1,-1-1 0,0 1 0,0 0-1,1-1 1,-1 1 0,1-1 0,-1 1-1,1-1 1,0 0 0,-1 1 0,1-1-1,0 0 1,0 0 0,0 0 0,0-1-1,0 1 1,0 0 0,0-1 0,2 1-1,4 1 94,0-1-1,0 0 1,0-1-1,15 0 0,-16-1-71,1 0 1,-1 0-1,1-1 0,-1 0 0,0-1 0,0 1 0,0-1 1,10-7-1,-1 0 65,0 0-1,16-16 1,45-45 75,-2-2 0,73-97 0,-130 147-129,-2 0 1,0-1-1,-1-1 1,12-30-1,-12 19-72,-2-1 0,12-55 1,-20 67 16,20-95-66,-22 100-17,-1 0 0,-1 0-1,0 0 1,-3-20 0,2 39 78,0 1 0,0 0 0,0-1 0,0 1 0,0-1 0,0 1 0,0 0 0,0-1 0,0 1 0,0 0 0,0-1 0,0 1 0,-1 0 0,1-1 0,0 1 0,0 0 0,0-1 0,0 1 0,-1 0 0,1-1 0,0 1 0,0 0 0,-1 0 0,1-1 0,0 1 0,-1 0 0,-4 6-257,-4 17 22,-4 25 30,-6 22 2,-20 133-1,23 76 267,18-218 62,2 0-1,20 100 1,-22-151-1,0 1-1,1 0 0,0-1 1,1 1-1,0-1 0,1 0 1,8 12-1,-13-21-74,1 0-1,0 0 1,-1 0 0,1 0-1,0 0 1,0-1 0,0 1-1,-1 0 1,1 0 0,0-1-1,0 1 1,0-1 0,0 1 0,0-1-1,1 0 1,-1 1 0,0-1-1,0 0 1,0 1 0,0-1-1,0 0 1,0 0 0,1 0-1,-1 0 1,0 0 0,0 0-1,0-1 1,0 1 0,0 0-1,0-1 1,0 1 0,0 0-1,0-1 1,0 1 0,0-1 0,0 0-1,0 1 1,0-1 0,0 0-1,0 1 1,0-1 0,0 0-1,0-1 1,4-3 15,-1 0 1,-1 0-1,1 0 1,-1-1-1,0 1 1,3-8-1,7-21 39,10-44 1,-14 44-75,-5 17-195,5-35-1,-6 40-147,-3 12 326,0 0 0,0 0 0,0 0 0,0 0 0,0 0 0,0 0 0,0 0 0,0 0 0,0 0 0,0 0 0,0 0 0,1 0 0,-1-1 0,0 1 0,0 0 0,0 0 0,0 0 0,0 0 0,0 0 0,0 0 0,0 0 0,0 0 0,1 0 0,-1 0 0,0 0 0,0 0 0,0 0 0,0 0 0,0 0 0,0 0 0,0 0 0,0 0 0,1 1 0,-1-1 0,0 0 0,0 0 0,0 0 0,0 0 0,0 0 0,0 0 0,0 0 0,0 0 0,0 0 0,0 0 0,0 0 0,0 0 0,0 0 0,1 1 0,0 0-37,0 1 1,-1 0-1,1 0 1,0 0-1,-1 0 0,1 0 1,0 4-1,-1-3 69,1 1-1,0 0 1,0 0-1,0 0 1,0-1-1,0 1 0,1-1 1,0 1-1,4 6 1,-5-8-12,1-1-1,0 1 1,-1-1 0,1 1 0,0-1 0,0 1-1,0-1 1,0 0 0,0 0 0,0 0 0,0 0-1,0 0 1,1-1 0,-1 1 0,0-1 0,0 1-1,1-1 1,2 0 0,19 0 71,1-2 0,0 0 1,46-12-1,-46 8-80,343-91 18,-363 96-7,6-2-102,-11 3 88,0 0 0,0 0 0,0 0 0,1 1 0,-1-1 0,0 0 0,0 0 1,0 0-1,0 0 0,0 0 0,1 0 0,-1 1 0,0-1 0,0 0 0,0 0 1,0 0-1,0 0 0,0 1 0,0-1 0,0 0 0,1 0 0,-1 0 1,0 1-1,0-1 0,0 0 0,0 0 0,0 0 0,0 1 0,0-1 0,0 0 1,0 0-1,0 0 0,0 1 0,-1-1 0,1 0 0,0 0 0,0 0 0,0 0 1,0 1-1,0-1 0,0 0 0,-8 22-64,0 0 1,-2-1 0,0 0-1,-17 25 1,0 1 65,17-28 1,-23 46-4,29-55 24,0 0 0,0 0 0,1 0 1,-2 17-1,5-25 1,0 0 0,-1 0 0,2 0 0,-1 0 1,0 0-1,0 0 0,1 0 0,-1 0 0,1-1 1,-1 1-1,1 0 0,0 0 0,0 0 0,0-1 0,0 1 1,0 0-1,0-1 0,0 1 0,1-1 0,-1 0 1,0 1-1,1-1 0,2 2 0,-2-2 35,0 1 1,0-1-1,0 0 0,1 0 0,-1 0 1,0 0-1,1-1 0,-1 1 1,0-1-1,1 1 0,-1-1 0,0 0 1,1 0-1,-1 0 0,1 0 0,-1 0 1,0-1-1,4 0 0,-2-1-18,0 1-1,0-1 1,0 0-1,0 0 1,0-1-1,-1 1 1,1-1-1,-1 0 1,0 0-1,1 0 1,-2 0 0,1-1-1,3-3 1,2-6-15,-1 1 1,9-22 0,-14 29-35,4-9-28,-1 0-1,0 0 0,-1-1 1,0 1-1,-1-1 0,-1 0 1,0-24-1,-11 77-982,8-23 977,1-1 0,1 17 0,0 2 40,-1-28 31,1 0 0,-1 0-1,1 0 1,0 0-1,0 0 1,1 0 0,0 0-1,0 0 1,0 0 0,0-1-1,1 1 1,-1-1-1,1 0 1,0 1 0,1-2-1,-1 1 1,1 0 0,5 4-1,-8-7-10,0 0-1,0-1 1,1 1-1,-1-1 1,0 1-1,0-1 1,1 1-1,-1-1 1,0 0-1,1 0 1,-1 1-1,1-1 1,-1 0-1,0 0 1,1-1-1,-1 1 1,0 0-1,1 0 1,-1-1-1,0 1 1,1 0-1,-1-1 1,0 1-1,0-1 1,0 0-1,1 1 1,1-3-1,3-1 55,0-1 0,0 0 0,9-11 0,-9 9-39,33-37 124,60-90 0,-72 94-108,23-29-13,48-75 8,-71 91-53,-2-1 0,32-102 0,7-62-23,-50 155-125,11-96-1,-24 154 110,0-18-38,-1 21 50,0 1 0,0 0 1,0 0-1,0 0 0,0 0 0,-1-1 0,1 1 0,0 0 0,-1 0 0,1 0 0,0 0 0,-1 0 0,1 0 0,-1 0 0,-1-2 0,2 3 23,-1 0 0,1 0 0,0 0 1,0 0-1,-1 0 0,1 0 0,0-1 0,-1 1 0,1 0 1,0 0-1,-1 0 0,1 0 0,0 0 0,-1 0 0,1 1 1,0-1-1,-1 0 0,1 0 0,0 0 0,0 0 0,-1 0 1,1 0-1,0 1 0,-1-1 0,1 0 0,0 0 0,0 0 1,-1 0-1,1 1 0,0-1 0,-8 9-83,7-8 57,-8 11-8,0 1 1,1 0 0,0 0-1,1 1 1,-7 21 0,4-13 14,-27 76-2,-44 180-1,68-216 20,-8 122 1,19 61 224,2-216-117,2-1 0,1 1 0,1 0-1,9 32 1,-13-59-67,0-1 0,1 1-1,-1-1 1,1 1 0,-1-1 0,1 0-1,0 1 1,-1-1 0,1 0-1,0 1 1,0-1 0,0 0 0,0 0-1,0 0 1,0 0 0,1 0-1,-1 0 1,0 0 0,0 0 0,1 0-1,-1 0 1,0-1 0,1 1 0,-1-1-1,1 1 1,-1-1 0,1 1-1,-1-1 1,1 0 0,-1 0 0,1 0-1,-1 0 1,1 0 0,-1 0-1,1 0 1,0 0 0,-1 0 0,1-1-1,-1 1 1,1-1 0,-1 1-1,0-1 1,1 0 0,0 0 0,5-4 7,-1 1 0,0-1 1,0 0-1,0 0 1,-1-1-1,10-11 1,22-41 19,-36 55-52,10-16 65,-1-2 0,6-20 1,0 1 22,-3 8-265,-2-1 0,10-49 0,-18 74-123,-3 8 295,0 0 0,0 0 0,0 0 0,0 0 0,0 0 1,0 0-1,1 1 0,-1-1 0,0 0 0,0 0 0,0 0 0,0 0 0,0 0 0,0 0 0,0 0 1,0 0-1,0 0 0,0 0 0,0 0 0,0 0 0,0 0 0,0 0 0,0 0 0,0 0 1,0 0-1,1 0 0,-1 0 0,0 0 0,0 0 0,0 0 0,0 0 0,0 0 0,0 0 0,0 0 1,0 0-1,0 0 0,0 0 0,0 0 0,0 0 0,0 0 0,0-1 0,0 1 0,0 0 0,0 0 1,0 0-1,0 0 0,0 0 0,0 0 0,1 0 0,-1 0 0,0 0 0,0 1 4,0 1 0,1-1 0,0 1 0,-1-1 0,1 0 0,0 1 0,0-1 0,-1 0 0,3 2 0,2 5 0,-3-5 10,-1 0-1,0-1 1,1 1-1,-1 0 1,1-1-1,0 0 0,0 1 1,0-1-1,0 0 1,0 0-1,0 0 1,1 0-1,-1-1 1,0 1-1,1-1 1,0 1-1,-1-1 1,1 0-1,0 0 1,0 0-1,-1 0 0,1-1 1,0 1-1,0-1 1,0 0-1,0 1 1,0-1-1,0-1 1,0 1-1,3-1 1,12-2 25,-1 0 1,0-2-1,0 0 0,0-1 1,22-11-1,2 0-29,15-5 61,84-45 0,-104 46-233,-59 83-655,5-18 925,-24 90 0,39-122-80,1 0-1,-1 0 1,2 1 0,0-1-1,0 1 1,2-1 0,-1 0 0,5 23-1,-5-33-16,1 0 1,0 1-1,0-1 0,-1 0 0,2 1 0,-1-1 1,0 0-1,0 0 0,1 0 0,-1 0 0,1 0 1,0 0-1,-1 0 0,1-1 0,0 1 0,0-1 0,0 1 1,0-1-1,0 0 0,1 0 0,-1 1 0,0-2 1,0 1-1,1 0 0,-1 0 0,1-1 0,2 1 1,0-1 10,0 1 1,0-1 0,0 0 0,0-1 0,0 1 0,0-1 0,0 0 0,0-1 0,0 1 0,0-1 0,0 0 0,6-3 0,15-9 6,45-28 36,-64 37-57,1-1-1,-1 1 1,0-2 0,-1 1 0,0-1-1,10-12 1,5-14 2,7-3 10,47-88 158,-55 95-81,2 1 0,28-30 0,-28 35-47,0-2 0,-1-1 1,-2-1-1,0 0 0,24-51 0,1-20-163,57-195 0,-98 279 75,0 0 1,0-15 0,-2 24 15,-1 4-3,0-1 1,1 0-1,-1 0 0,0 0 0,0 0 0,0 0 0,0 0 0,0 0 0,0 0 1,-1 0-1,1 0 0,-1 0 0,0 0 0,1 1 0,-1-1 0,-1-2 1,1 3 14,1 1 0,-1-1 1,1 1-1,-1 0 1,1-1-1,-1 1 1,1-1-1,-1 1 0,0 0 1,1 0-1,-1-1 1,0 1-1,1 0 1,-1 0-1,0 0 1,1 0-1,-1 0 0,0-1 1,1 1-1,-1 1 1,0-1-1,1 0 1,-1 0-1,0 0 0,1 0 1,-1 0-1,0 1 1,1-1-1,-2 1 1,-22 12-130,14-5 73,1 1 0,0-1 0,0 1 1,1 1-1,-12 16 0,-33 62-151,33-53 179,-84 182 90,87-173-97,1 0 1,3 1 0,-8 48-1,10-23 178,-2 90 0,13-74 58,1-75-131,0-1-1,0 1 1,2-1 0,-1 1 0,8 17 0,-10-26-33,2 1 0,-1-1 0,0 1-1,0-1 1,1 0 0,0 0 0,-1 0 0,1 0-1,0 0 1,0 0 0,0 0 0,0 0 0,0-1-1,0 1 1,1-1 0,-1 0 0,0 0 0,1 1-1,-1-1 1,1-1 0,0 1 0,-1 0-1,1-1 1,-1 1 0,5-1 0,0 0 34,-1-1 1,1 0-1,0 0 1,-1 0-1,0-1 0,1 0 1,-1 0-1,11-6 1,4-3-3,0-2 1,-1 0-1,26-22 1,49-53-135,-22 20 69,-51 46 65,8-6-339,-29 27 270,-1 1 0,1 0 0,-1-1 0,0 1 0,1 0 0,-1-1 0,1 1 1,-1 0-1,1-1 0,-1 1 0,1 0 0,-1 0 0,1 0 0,-1 0 0,1 0 0,0-1 1,-1 1-1,1 0 0,-1 0 0,1 0 0,-1 0 0,1 1 0,-1-1 0,1 0 1,0 0-1,0 1-2,0-1 0,-1 1 0,1-1 1,-1 1-1,1 0 0,-1-1 0,1 1 1,-1-1-1,0 1 0,1 0 0,-1 0 1,0-1-1,0 1 0,1 0 1,-1 0-1,0 0 0,1 7-45,0-1 0,-1 1 0,0 8 0,0-8 64,-1 41 86,2 60-180,1-88 168,0 0-1,1-1 1,8 26-1,-11-45-64,0-1 0,0 1 1,0 0-1,1 0 0,-1 0 0,0-1 0,1 1 0,-1 0 0,0 0 0,1-1 1,-1 1-1,1 0 0,-1-1 0,1 1 0,0 0 0,-1-1 0,1 1 0,-1-1 0,1 1 1,0-1-1,0 1 0,-1-1 0,1 0 0,0 1 0,0-1 0,-1 0 0,2 1 0,0-1 16,-1-1-1,1 1 0,-1 0 1,0 0-1,1-1 0,-1 1 0,1-1 1,-1 1-1,0-1 0,1 0 0,-1 0 1,0 1-1,0-1 0,2-1 1,3-4 80,0 0 1,0 0 0,10-15 0,-7 8-36,-1 0 0,0-1 0,7-19-1,4-9 32,66-137-3,23-56-101,88-226-325,-192 452 254,0-1-1,0 0 1,-1 1 0,0-1-1,-1 0 1,0 0 0,0-14-1,-1 24 58,-1-1-1,0 0 1,0 0 0,0 0-1,0 0 1,0 0 0,0 1-1,0-1 1,-1 0-1,1 0 1,0 0 0,0 0-1,-1 1 1,1-1 0,0 0-1,-1 0 1,1 0-1,-1 1 1,1-1 0,-1 0-1,1 1 1,-1-1 0,1 0-1,-1 1 1,0-1-1,1 1 1,-1-1 0,0 1-1,1-1 1,-1 1-1,0 0 1,0-1 0,0 1-1,1 0 1,-1 0 0,0-1-1,0 1 1,0 0-1,0 0 1,0 0 0,1 0-1,-1 0 1,0 0 0,0 0-1,0 0 1,0 1-1,0-1 1,1 0 0,-2 1-1,-3 0-9,1 1 0,-1 0 0,1 0 0,-1 1 0,1-1 0,0 1-1,-7 5 1,0 3-1,0 0 0,1 1 0,1 0 1,0 1-1,0 0 0,1 0 0,-6 15 0,-38 103-142,48-118 165,-23 65 20,-19 98-1,38-134-1,2 1 1,1 0 0,3 0-1,3 47 1,11 35 226,-9-105-184,1 0 0,1-1 0,0 1 0,9 19 0,-12-35-2,0 0 1,0 1-1,0-1 0,1 0 0,-1-1 0,1 1 0,0 0 0,4 3 0,-6-6-35,0 0-1,0-1 1,1 1-1,-1 0 1,0-1-1,0 1 0,1-1 1,-1 1-1,1-1 1,-1 0-1,1 1 1,-1-1-1,0 0 1,1 0-1,-1 0 0,1 0 1,-1 0-1,1 0 1,-1-1-1,1 1 1,-1 0-1,0-1 0,1 1 1,-1-1-1,0 0 1,1 1-1,-1-1 1,0 0-1,0 0 0,2-1 1,9-7 128,0 0 0,0-2 0,19-20 0,30-45-30,-25 31-56,36-29-179,-40 43-74,-30 29 150,0 0 1,0 1-1,0-1 0,0 0 1,0 1-1,3-2 1,-4 3 26,-1-1 0,1 1 1,-1 0-1,1 0 1,-1 0-1,1 0 0,-1 0 1,1 0-1,0 0 1,-1 0-1,1 0 0,-1 0 1,1 0-1,-1 0 1,1 0-1,-1 0 0,1 0 1,-1 0-1,1 1 1,-1-1-1,1 0 0,-1 0 1,1 1-1,-1-1 1,1 0-1,-1 1 0,0-1 1,1 0-1,-1 1 1,0-1-1,1 1 0,-1-1 1,0 1-1,1-1 0,-1 1 1,2 4-23,0-1 1,-1 0-1,1 0 1,-1 0 0,0 1-1,0-1 1,0 8-1,0 35-180,-1-30 189,-2 45 128,1-23 101,1-1 0,6 45 0,-6-83-200,1 5 95,0-1 0,-1 0 1,2 0-1,-1 0 0,3 6 0,-4-10-79,0 1-1,0-1 1,1 1-1,-1-1 1,0 1-1,1-1 1,-1 0-1,0 1 1,1-1-1,-1 0 1,0 1-1,1-1 1,-1 0-1,1 0 1,-1 1-1,1-1 1,-1 0-1,1 0 1,-1 0-1,1 1 1,0-1-1,0 0 5,0 0 0,0-1 0,-1 1 0,1 0 0,0-1 0,0 1 0,0 0-1,0-1 1,-1 1 0,1-1 0,0 1 0,0-1 0,-1 1 0,1-1 0,0 0 0,0-1-1,9-10 46,0-1 0,-2 0 0,1 0 0,-2-1 0,0 0 0,8-23 0,-8 19-139,1 0 0,0 1 1,2 0-1,12-18 0,-21 33 56,0 1 1,0-1-1,0 1 0,1 0 1,-1-1-1,0 1 1,1 0-1,-1 0 0,1 0 1,-1 0-1,1 0 1,-1 0-1,3-1 0,-3 2 3,-1 0 0,1 0 0,0 0 0,-1 0 0,1 0-1,-1 0 1,1 0 0,-1 1 0,1-1 0,-1 0 0,1 0-1,-1 0 1,1 0 0,-1 1 0,1-1 0,-1 0-1,1 1 1,-1-1 0,1 0 0,-1 1 0,0-1 0,1 0-1,-1 1 1,0-1 0,1 1 0,-1-1 0,0 1 0,1 0-1,1 3-32,-1 0-1,0 1 1,1-1-1,-1 1 1,-1-1-1,1 1 1,-1-1-1,0 1 0,0 7 1,-4 28 32,-1-1 0,-2 1 1,-1-1-1,-23 60 0,7-39 31,-55 100 0,67-139 16,-1-1 0,-1-1 1,-1 0-1,-22 22 1,31-34 5,-1-1 0,0-1 0,0 1 0,0-1 1,-1 0-1,1-1 0,-1 1 0,0-2 0,-1 1 0,1-1 1,-1 0-1,1-1 0,-1 0 0,-13 1 0,18-3-14,0 0 1,0 0-1,0 0 0,0-1 1,0 1-1,0-1 0,0 0 1,0 0-1,0-1 0,1 1 1,-1-1-1,0 0 0,1 0 1,0 0-1,-1 0 0,1 0 1,0-1-1,0 0 0,0 1 1,0-1-1,1 0 0,-1 0 1,1-1-1,0 1 0,0-1 1,0 1-1,0-1 0,-2-7 1,2 6-28,1 0-1,0-1 1,0 1 0,0 0 0,1-1 0,-1 1 0,1-1-1,0 0 1,1 1 0,0 0 0,0-1 0,0 1 0,0-1 0,1 1-1,0 0 1,0 0 0,0 0 0,1 0 0,-1 0 0,6-6-1,-1 3-7,-1 1 0,1 1-1,1-1 1,0 1 0,12-8-1,48-24-134,-49 29 48,54-24-1290,-19 9-1692,-38 16-273,19-13 0,-11 7 204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3:0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47 8896,'-5'-6'1154,"-1"-5"3505,7 11-4534,-1-1 0,0 1 1,1-1-1,-1 1 0,0-1 1,1 1-1,-1-1 0,1 1 1,-1-1-1,0 1 0,1-1 1,-1 1-1,1 0 0,0 0 1,-1-1-1,1 1 0,-1 0 1,1 0-1,-1-1 0,1 1 1,0 0-1,15-5 150,0 1-1,0 1 1,0 0-1,21 0 1,-25 2-240,218-2 257,-125 5-1555,-82-1-2912,-4 6 1135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3:0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773 264 8544,'-22'4'7296,"26"-4"-6529,1 0-479,-1 0-192,5 0-64</inkml:trace>
  <inkml:trace contextRef="#ctx0" brushRef="#br0" timeOffset="1">27 48 9792,'-27'-23'4448,"27"15"-3872,0-1-160,4 9-352,1-8-384,8 8 192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3:0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1354 3712,'-11'13'1221,"9"-11"864,2-2-1945,1 1-1,-1-1 0,1 0 1,-1 0-1,1 0 0,-1 0 0,1 0 1,-1 1-1,1-1 0,-1 0 0,1 0 1,-1 0-1,1 0 0,-1 0 0,1-1 1,-1 1-1,1 0 0,-1 0 1,0 0-1,1 0 0,-1 0 0,1-1 1,-1 1-1,1 0 0,0-1 0,12-7 643,-11 6-299,7-4-64,-1 0 1,0 0-1,-1-1 1,1 0-1,-1-1 1,7-10-1,33-55 614,-3 5-539,11-2-43,84-82 0,-93 105-444,-3-1 0,58-81 0,-78 93 88,33-70-1,6-45 229,-53 126-1294,-25 81 625,-38 142 117,37-100 142,15-85 143,1-1 0,1 1 0,1 0 1,0 0-1,4 21 0,-4-29 23,0-1-1,1 1 0,-1-1 1,1 0-1,0 1 0,0-1 1,0 0-1,1 0 1,0-1-1,0 1 0,0 0 1,0-1-1,0 0 1,0 0-1,5 3 0,-5-4 4,0 0-1,0-1 1,1 1-1,-1-1 0,0 0 1,1 0-1,-1 0 1,1 0-1,0-1 0,-1 1 1,1-1-1,-1 0 1,1 0-1,-1 0 1,1-1-1,0 1 0,-1-1 1,1 0-1,-1 0 1,0 0-1,5-2 0,8-5 125,0 0 1,-1-1-1,19-14 0,41-37 95,-31 20-252,53-63 1,27-49-100,-103 126 59,31-42 53,-2-1-1,-3-3 0,56-116 1,-86 155-14,6-18-235,-22 47-319,-4 13 268,-9 21 65,-71 175 267,53-128-226,-89 198 255,-20 53 693,99-233 373,35-78-562,5-17-615,0 0 0,0 0 0,0 0 0,0 0-1,0 0 1,0 0 0,0 0 0,0 0 0,0 0-1,0 0 1,0 0 0,0 0 0,0 0 0,0 0-1,1 0 1,-1 0 0,0 0 0,0 0 0,0 0-1,0 0 1,0 0 0,0 0 0,0 0 0,0 0-1,0 0 1,0 0 0,0 0 0,0 0 0,0 0-1,0 0 1,0 0 0,1 0 0,-1 0 0,0 0-1,0 0 1,0 0 0,0 0 0,0 0 0,0 0-1,0 0 1,0 0 0,0 0 0,0 0 0,0 0-1,0 1 1,0-1 0,0 0 0,0 0 0,0 0-1,0 0 1,0 0 0,0 0 0,0 0 0,0 0-1,0 0 1,0 0 0,0 0 0,0 0 0,16-20 1019,-8 8-991,10-11-45,0 1-1,1 1 1,2 1 0,0 1-1,0 0 1,2 2 0,43-26-1,-63 42-58,0-1 0,1 0 0,-1 1 0,1-1 0,0 1 0,-1 0 0,1 0 0,0 1 0,7-1 0,-10 1 49,0 0 0,1 0-1,-1 1 1,1-1-1,-1 1 1,0-1-1,1 1 1,-1-1-1,0 1 1,1 0-1,-1 0 1,0 0 0,0 0-1,0 0 1,0 0-1,0 0 1,0 0-1,0 0 1,0 0-1,0 0 1,-1 0-1,1 1 1,0-1 0,-1 0-1,1 1 1,-1-1-1,1 1 1,-1 1-1,3 8 14,-1 0 0,-1-1-1,0 21 1,0-19 49,-1 0 1,5 21 0,-1-13 32,-4-14-19,2 0 1,-1 1-1,0-1 1,1 0 0,0 0-1,5 8 1,-6-13-43,-1 0 1,1 0 0,0 0-1,0 0 1,0 0 0,0 0-1,1 0 1,-1 0-1,0 0 1,0 0 0,0-1-1,1 1 1,-1 0 0,0-1-1,1 1 1,-1-1-1,1 0 1,-1 1 0,0-1-1,1 0 1,-1 0 0,1 0-1,-1 0 1,1 0 0,-1 0-1,0 0 1,1-1-1,-1 1 1,1 0 0,-1-1-1,0 1 1,1-1 0,1-1-1,12-5 82,-1-1 1,0 0-1,-1-1 0,24-21 0,-19 15-146,28-17 0,67-43 227,-97 58-274,-14 11-54,-14 9 0,3 2 98,0 1 1,1 0 0,-1 0 0,1 1 0,1 0 0,-1 1 0,1-1 0,0 2 0,1-1-1,0 1 1,0-1 0,1 2 0,0-1 0,1 0 0,0 1 0,0 0 0,-3 14 0,7-20 71,-1-1 1,1 1 0,-1-1 0,1 1 0,0 0 0,0-1 0,2 6-1,-2-8-11,0 0 0,0 0 0,0 0-1,1 0 1,-1 0 0,0 0 0,1 0-1,-1-1 1,1 1 0,-1 0 0,1 0 0,-1 0-1,1-1 1,-1 1 0,1 0 0,0-1-1,-1 1 1,1 0 0,0-1 0,0 1-1,-1-1 1,1 1 0,0-1 0,0 0-1,0 1 1,0-1 0,0 0 0,0 0-1,-1 1 1,1-1 0,0 0 0,0 0-1,0 0 1,2 0 0,0-1 22,1 0 1,-1 0-1,1 0 1,-1 0-1,1 0 1,-1-1-1,0 0 1,4-2-1,27-21 110,-22 16-102,32-24-13,105-85 270,-104 74-1030,-44 50 481,-3 8 188,-3 0 25,1-1 0,0 1 0,2 0 0,-1 1 0,1-1 0,1 0 0,1 17 0,1-25 59,-1 0 45,1 1 0,0-1 0,0 0 0,0 0 0,3 8-1,-3-13-55,-1 0-1,0-1 1,1 1-1,-1 0 0,1 0 1,-1 0-1,1 0 0,0 0 1,-1-1-1,1 1 0,0 0 1,-1-1-1,1 1 0,0 0 1,0-1-1,0 1 1,0-1-1,0 1 0,-1-1 1,1 0-1,0 1 0,0-1 1,0 0-1,0 0 0,0 1 1,0-1-1,0 0 1,0 0-1,0 0 0,0 0 1,0 0-1,0-1 0,0 1 1,0 0-1,0 0 0,0-1 1,0 1-1,0 0 1,0-1-1,1 0 0,6-4 31,-1 0-1,0 0 1,0 0-1,0-1 1,-1 0-1,9-11 1,-4 5-29,5-6 18,-2 0-1,0-1 1,-1-1-1,0 0 1,-2 0-1,17-45 1,74-205-186,-14 54 39,3-8-435,-88 214 375,-7 12-40,-10 20-85,-9 29 155,3 0 1,1 1-1,-11 59 1,-23 165 140,42-204 179,-2 112-1,13-181-280,2 23 650,-2-25-679,0 1 0,1-1 0,-1 0 0,1 1 0,-1-1 0,1 0 0,-1 0 0,1 0-1,0 0 1,-1 1 0,1-1 0,0 0 0,0 0 0,0 0 0,0-1 0,2 3 0,-2-3-89,-1 0-1,1 0 1,0 1 0,0-1 0,0 0 0,0 0 0,0 0-1,-1 0 1,1 0 0,0-1 0,0 1 0,0 0 0,0 0-1,-1-1 1,1 1 0,0 0 0,0-1 0,-1 1 0,1 0-1,0-1 1,0 1 0,-1-1 0,1 1 0,0-1 0,-1 0-1,1 1 1,-1-1 0,1 0 0,-1 1 0,1-1 0,0-1-1,2-3-1585,0 0-1,0 0 0,4-9 0,1-6-1852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3:03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7040,'-19'-8'3200,"33"11"-2752,-6-3 1408,10 0-1088,9 0 416,1 0-704,7-3-96,7 3-224,6-4-160,2 4-32,-6 0 224,1 7-96,-18-2-2144,-4 6 1120,-23 1-6144,0 5 3936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0: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1184 3712,'-1'0'77,"1"0"0,-1 1 0,1-1 1,0 0-1,-1 0 0,1 0 0,-1 1 0,1-1 1,0 0-1,-1 0 0,1 1 0,-1-1 0,1 0 1,0 1-1,0-1 0,-1 0 0,1 1 0,0-1 0,-1 0 1,1 1-1,0-1 0,0 1 0,0-1 0,0 1 1,-1-1-1,1 0 0,0 1 0,0-1 0,0 1 1,0 0-1,0 0 189,0 0 0,0 0 1,0 0-1,0 0 1,0 0-1,0 0 0,0 0 1,0 0-1,0 0 0,0 0 1,1 2-1,0-2-37,0 0-1,-1 0 1,1-1 0,0 1 0,0 0-1,0 0 1,0-1 0,0 1-1,0 0 1,0-1 0,0 1-1,0-1 1,0 0 0,0 1 0,0-1-1,0 0 1,0 1 0,1-1-1,-1 0 1,0 0 0,0 0-1,0 0 1,0 0 0,3-1 0,-2 1-44,1-1 1,-1 1 0,1-1 0,-1 0-1,1 0 1,-1 0 0,0 0 0,1 0-1,-1-1 1,0 1 0,2-2-1,6-7 141,-2 0 0,1 0 0,-1 0 0,-1-1 0,8-13 0,28-62 178,-40 79-409,150-309 1798,-153 316-1895,0 0 0,0-1 0,0 1-1,1 0 1,-1-1 0,0 1 0,0 0-1,0 0 1,1-1 0,-1 1 0,0 0-1,1-1 1,-1 1 0,0 0-1,1 0 1,-1 0 0,0 0 0,1-1-1,-1 1 1,0 0 0,1 0 0,-1 0-1,0 0 1,1 0 0,-1 0 0,1 0-1,-1 0 1,0 0 0,1 0 0,-1 0-1,0 0 1,1 0 0,-1 0 0,1 0-1,-1 0 1,0 0 0,1 1 0,-1-1-1,0 0 1,1 0 0,-1 0 0,0 1-1,1-1 1,-1 0 0,0 0-1,0 1 1,1-1 0,-1 0 0,0 0-1,0 1 1,1 0 0,10 16 50,-5-3-15,-1 1 1,0 0-1,-1 0 0,4 29 1,-1 64 205,-6-71-90,1-6-102,-2 1 0,-4 34 1,3-57-23,0-1 0,-1 1 0,0-1 0,0 0 1,-1 0-1,0 0 0,0 0 0,-1 0 0,0-1 0,0 1 1,-1-1-1,-10 12 0,13-17-3,-1 0-1,1 0 1,-1 0-1,0 0 1,1 0-1,-1-1 1,0 1-1,0-1 1,0 0-1,0 0 1,0 0-1,0 0 1,0 0-1,0-1 1,-1 0 0,1 1-1,0-1 1,0 0-1,0-1 1,-1 1-1,1 0 1,0-1-1,0 0 1,0 0-1,0 0 1,-3-1-1,-2-2-9,1 1-1,-1-1 0,1-1 0,0 0 1,0 0-1,1 0 0,-1-1 0,-9-11 1,8 8-48,-2-1 44,-12-21 0,19 28-28,1 0 0,0-1 0,1 1 0,-1-1 0,1 0 0,-1 0 0,1 1 0,0-1 0,1 0 0,-2-8 0,3 11 16,-1 1 1,0-1-1,0 0 1,0 0-1,0 0 1,1 0-1,-1 0 1,0 1-1,1-1 1,-1 0-1,0 0 1,1 1-1,-1-1 1,1 0-1,0 1 1,-1-1-1,1 0 1,-1 1-1,1-1 1,0 1 0,0-1-1,-1 1 1,1-1-1,0 1 1,0-1-1,0 1 1,-1 0-1,1 0 1,0-1-1,0 1 1,1 0-1,2-1 11,0 1-1,1-1 0,-1 1 0,8 1 1,11 1-46,42 13 1,0-1 72,-31-9 86,0-1 0,0-1 1,38-3-1,-60-1-70,1 0-1,-1-1 1,0-1 0,1 0-1,-1 0 1,0-1 0,-1-1-1,1 0 1,-1 0 0,0-1 0,20-15-1,-11 3 0,-1-1 0,-1-1 0,16-22 0,-11 14-69,102-103 208,-81 88-111,47-59 0,-77 82-66,-1 0-1,-1-1 1,18-41 0,-14 21 2,11-46 0,19-165-133,-45 249 117,1-20-46,-1 0 0,0 0-1,-5-33 1,4 54 54,0 1 1,0 0-1,0 0 0,-1 0 1,1 0-1,0-1 0,0 1 1,-1 0-1,1 0 0,-1 0 1,1 0-1,-1 0 0,0 0 1,1 0-1,-1 0 0,0 0 1,-1-1-1,1 1-7,1 1 0,-1 0 0,0-1 0,0 1 0,1 0 0,-1 0 0,0 0 0,0-1 1,1 1-1,-1 0 0,0 0 0,0 0 0,1 0 0,-1 0 0,0 0 0,0 1 0,1-1 0,-1 0 0,0 0 0,-1 1 1,-1 1-15,-1 0 0,0 0 1,1 0-1,-1 1 0,1-1 1,0 1-1,-1 0 0,-2 4 1,-1 2 9,1 0 0,0 0 1,1 0-1,0 0 0,-6 17 1,1-3 12,-81 204 357,40-96-24,48-124-327,-62 177 342,-8 131-334,70-289 431,4-23-169,3-13-20,6-23-217,1 0 0,2 1 0,23-43 0,-29 63-37,1-1-1,0 2 0,1-1 1,0 1-1,1 0 1,0 1-1,1 1 1,0-1-1,1 2 0,24-15 1,-33 21-35,1 0 1,0 0-1,-1 1 0,1-1 1,0 1-1,0 0 0,0 0 1,-1 1-1,1-1 0,0 1 1,0 0-1,6 0 0,-8 1 22,1-1 0,-1 1-1,1 0 1,-1 0-1,1 0 1,-1 0 0,1 0-1,-1 1 1,0-1-1,0 1 1,1-1 0,-1 1-1,0 0 1,-1 0 0,1 0-1,0 0 1,-1 0-1,1 0 1,1 4 0,3 6-2,-1-1 0,0 1 0,-1 1 0,-1-1 1,3 14-1,0 0 14,3 14 36,20 68 12,-24-94-35,1 0 0,0 0-1,0-1 1,1 0-1,12 16 1,-17-26-3,1 0 0,-1 0 0,1 0 0,0 0 0,0 0 0,1 0 0,-1-1 1,0 0-1,7 4 0,-9-6-2,1 1 1,0 0 0,0-1 0,0 1-1,0-1 1,0 0 0,0 1 0,0-1-1,0 0 1,0 0 0,0 0 0,0-1-1,-1 1 1,1 0 0,0-1 0,0 1-1,0-1 1,0 0 0,0 0 0,-1 1-1,4-3 1,1-2 24,1 0-1,-1 0 0,0-1 1,-1 1-1,0-1 1,1 0-1,6-14 1,28-54-52,-20 35-78,69-109-33,-43 67 164,-45 80-51,-1-1 0,1 1 0,0-1 0,-1 1 0,1-1 0,-1 1 0,0-1 0,1 0-1,-1-1 1,0 2 10,0 1-1,0 0 1,0-1 0,0 1-1,0 0 1,-1-1-1,1 1 1,0-1-1,0 1 1,0 0-1,0-1 1,-1 1 0,1 0-1,0-1 1,0 1-1,-1 0 1,1 0-1,0-1 1,0 1-1,-1 0 1,1 0-1,0-1 1,-1 1 0,1 0-1,0 0 1,-1 0-1,1 0 1,-1-1-1,1 1 1,0 0-1,-1 0 1,1 0-1,-1 0 1,1 0 0,0 0-1,-1 0 1,1 0-1,0 0 1,-1 0-1,1 0 1,-1 0-1,1 0 1,0 1-1,-1-1 1,1 0 0,0 0-1,-1 0 1,1 1-1,-3 0-10,0 0-1,0 0 0,0 1 1,0 0-1,1-1 1,-1 1-1,1 0 0,0 0 1,-1 0-1,1 1 1,0-1-1,0 0 0,0 1 1,0-1-1,-1 5 1,-4 6-90,-11 28-1,14-30 71,-6 16 47,1-1-1,2 1 1,1 1 0,1-1-1,1 1 1,1 0-1,2 0 1,3 47 0,-2-75-18,4 22 81,-4-21-70,0 0 0,0-1 0,0 1-1,0 0 1,0-1 0,0 1 0,1 0 0,-1-1 0,0 1 0,1-1 0,-1 1-1,0-1 1,1 1 0,-1 0 0,0-1 0,1 1 0,-1-1 0,1 0 0,-1 1-1,1-1 1,-1 1 0,1-1 0,-1 0 0,1 1 0,0-1 0,-1 0 0,1 0-1,-1 1 1,1-1 0,0 0 0,-1 0 0,2 0 0,0 0-2,0-1 0,-1 0 0,1 0 0,0 0 0,0 0 0,-1 0-1,1 0 1,-1 0 0,1-1 0,-1 1 0,1 0 0,-1-1 0,0 1 0,0-1 0,1 0 0,0-1 0,13-31 34,-12 27-27,10-28 13,-2 0 1,8-44-1,-11 46 33,8-48 51,-15 72-155,0 1 0,-1-1 0,0 1 0,0-1 0,-1 0 0,0 1 0,-3-12 1,4 20 37,0 0 0,0-1 1,0 1-1,0 0 1,0 0-1,0 0 1,0 0-1,0 0 0,0-1 1,0 1-1,0 0 1,0 0-1,0 0 1,-1 0-1,1 0 1,0 0-1,0-1 0,0 1 1,0 0-1,0 0 1,0 0-1,0 0 1,0 0-1,-1 0 0,1 0 1,0 0-1,0 0 1,0 0-1,0-1 1,0 1-1,0 0 1,-1 0-1,1 0 0,0 0 1,0 0-1,0 0 1,0 0-1,0 0 1,-1 0-1,1 0 0,0 0 1,0 0-1,0 0 1,0 0-1,0 0 1,-1 0-1,1 1 1,0-1-1,0 0 0,0 0 1,-8 9-51,-2 13 23,7-10 12,0 1 1,1 0 0,0 0 0,1 26 0,7 50-186,-6-87 202,2 14 84,0-1 0,1 0 1,8 24-1,-9-34-48,0 1 0,0-1 1,1 0-1,0 0 0,0 0 0,0 0 0,0-1 1,1 1-1,-1-1 0,1 0 0,0 0 1,9 7-1,-10-10-30,1 1-1,-1-1 1,0 0 0,1 0 0,-1 0 0,1 0 0,-1-1-1,1 1 1,-1-1 0,1 0 0,-1 0 0,1 0-1,-1 0 1,1-1 0,-1 0 0,1 1 0,-1-1 0,1-1-1,3-1 1,5-2 18,0-1-1,0 0 1,19-14-1,-13 6 26,-1-1 0,0 0-1,22-28 1,-5 6-15,-25 27-31,22-21-13,-1-2 1,50-72-1,-79 102-47,1 0 0,1 0 0,-1 0 0,0 1 0,1-1-1,5-4 1,-7 27 50,-1 9 54,2-1 0,1 0-1,10 46 1,-10-59-79,2 5 27,9 25 1,-11-39 54,-1 0 1,1-1 0,1 1 0,-1 0-1,1-1 1,-1 1 0,2-1-1,4 5 1,-8-9-41,0 0 0,1 0 0,-1-1 0,0 1-1,0 0 1,0-1 0,1 1 0,-1-1 0,0 0 0,0 1-1,1-1 1,-1 0 0,0 0 0,1 1 0,-1-1 0,0 0 0,1 0-1,-1-1 1,0 1 0,1 0 0,-1 0 0,0-1 0,1 1-1,-1 0 1,0-1 0,0 0 0,1 1 0,-1-1 0,0 0 0,1 0-1,5-4 22,-1 0-1,0 0 1,10-10 0,-14 12-10,73-84 164,-49 54-201,52-50 0,-51 59 12,-13 9 1,2 1 0,0 0 0,1 1 1,0 1-1,29-15 0,-45 27 0,0-1 0,0 1 0,-1 0 0,1-1 1,0 1-1,0 0 0,0 0 0,0 0 0,0-1 0,0 1 0,-1 0 1,1 0-1,0 0 0,0 1 0,0-1 0,0 0 0,0 0 0,0 0 1,0 1-1,-1-1 0,1 0 0,0 1 0,0-1 0,1 2 0,-1-1 10,1 0 1,-1 1-1,0-1 0,0 1 0,0-1 0,0 1 0,0-1 0,-1 1 0,1 0 0,0 0 0,0 3 0,1 5-10,-1 0-1,0 0 1,0 16-1,-1-25-13,-3 101-36,-17 113 0,-2-96 215,18-102-105,-7 22-71,11-38 34,0 1-1,-1-1 1,1 0 0,-1 1 0,0-1 0,1 0 0,-1 0 0,0 1 0,0-1 0,0 0 0,1 0 0,-1 0-1,-1 0 1,1 0 0,0 0 0,0 0 0,0 0 0,0-1 0,-1 1 0,1 0 0,0-1 0,-1 1 0,1-1 0,-2 1-1,2-1-8,1 0-1,-1 0 0,0 0 0,1 0 1,-1-1-1,0 1 0,1 0 0,-1 0 1,0-1-1,1 1 0,-1 0 0,1-1 0,-1 1 1,0-1-1,1 1 0,-1 0 0,1-1 1,-1 1-1,1-1 0,0 0 0,-1 1 1,1-1-1,-1 0 0,-6-19-48,4 12 10,-3-15 67,1-1 0,2 0 1,0 0-1,0-25 0,2 20 30,1 0 0,1 0 1,2 1-1,8-44 0,-6 51-107,1-1 1,1 1-1,1 0 0,1 1 1,1 0-1,0 0 0,2 1 1,0 0-1,1 1 1,1 1-1,1 0 0,29-27 1,-26 29-5,-7 5 11,0 1 1,1 0 0,15-9-1,-23 16 25,0 1-1,-1-1 0,1 0 0,0 1 0,0 0 0,0 0 0,0 0 0,0 1 0,0-1 0,0 1 1,0 0-1,0 0 0,0 0 0,0 0 0,0 1 0,7 1 0,-6 0 12,0 0 1,0 0-1,0 0 0,-1 1 0,1-1 0,0 1 1,-1 0-1,0 0 0,1 1 0,-2-1 0,1 1 0,0 0 1,-1 0-1,1 0 0,-1 1 0,0-1 0,-1 1 1,1 0-1,-1 0 0,0 0 0,0 0 0,0 0 1,-1 0-1,1 0 0,-2 0 0,1 1 0,0-1 1,-1 0-1,0 1 0,0-1 0,-1 1 0,1-1 1,-3 9-1,2-11 30,-3 16 124,-2 0 1,-7 18-1,12-33-132,-1 0 1,1 0-1,-1-1 0,0 1 0,0-1 0,-1 1 0,1-1 0,-1 0 1,0 0-1,0 0 0,0 0 0,0 0 0,0-1 0,0 1 0,-1-1 1,-4 3-1,5-5-18,1 1 1,-1-1 0,1 0-1,-1 0 1,0 1-1,1-2 1,-1 1 0,1 0-1,-1 0 1,1-1 0,-1 0-1,1 1 1,-1-1-1,1 0 1,-1 0 0,1 0-1,-5-3 1,-3-3-87,0 0 0,-13-12 1,18 14-20,-10-7-447,6 5-1670,0-1 0,-11-13 0,16 16 427,3 4 1342,1 1 1,-1-1 0,1 0-1,-1 0 1,0 0-1,1 1 1,-1-1-1,0 0 1,0 1 0,1-1-1,-1 1 1,0-1-1,0 1 1,0-1-1,0 1 1,0 0 0,0-1-1,0 1 1,0 0-1,0 0 1,-2-1-1,-10-2-5515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3:0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1 293 5888,'5'-3'2688,"40"-5"-2336,5-6 2112,3 3-1408,51-21 640,8 4-992,32-12-64,-4 4-384,13-4-320,-19 8 32,1 4-704,-27 8 416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3:0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1335 3392,'-31'14'1088,"31"-14"-1076,0 0 1,-1 0-1,1 0 1,0 0-1,0 0 1,0 0-1,-1 0 1,1 0-1,0 0 1,0 0-1,-1 0 1,1 0-1,0 0 1,0 1-1,0-1 1,-1 0-1,1 0 1,0 0-1,0 0 1,0 0-1,-1 1 1,1-1-1,0 0 1,0 0-1,0 0 1,0 1-1,0-1 1,0 0-1,-1 0 1,1 1-1,0-1 1,0 0-1,0 0 1,0 1-1,0 0 51,0 0 0,0 0 0,0 1 0,0-1 0,0 0 0,0 0 1,1 0-1,-1 1 0,0-1 0,1 0 0,-1 0 0,0 0 0,1 0 0,0 0 0,-1 0 0,1 0 0,0 0 0,-1 0 0,1 0 0,0 0 0,0-1 0,0 1 0,0 0 0,-1 0 0,1-1 0,0 1 0,2 0 0,3 1 293,1 0-1,0 0 0,-1-1 0,1 0 1,0 0-1,0 0 0,-1-1 0,1 0 0,0-1 1,12-2-1,-8 1 14,0-1 0,-1-1 0,0 0 0,0 0 0,0-1 0,10-7 0,9-8 351,-2-2 0,0 0 0,30-35 0,31-34 629,138-188 0,-168 193-1247,-56 83-145,0 0 0,0 0 0,0 0 1,1 1-1,-1-1 0,1 1 0,0 0 0,-1-1 1,5-1-1,-5 3 20,-1 1 1,0-1-1,0 1 1,0 0-1,0-1 1,0 1-1,1 0 1,-1 0-1,0 0 1,0 0-1,1 0 1,-1 0-1,0 0 1,0 0-1,0 0 1,0 1-1,1-1 1,-1 0-1,0 1 1,0-1-1,0 1 1,0 0-1,0-1 1,0 1-1,0 0 1,0-1-1,0 1 1,0 0-1,0 0 1,0 1-1,5 5-33,0 0-1,-1 1 0,0 0 0,7 15 1,11 35-167,-14-36 247,-2 1 1,-1 1-1,-1-1 1,-1 1-1,-1 0 1,-1 0 0,-1 0-1,-1 0 1,-4 26-1,3-40 57,-1-1 1,0 1-1,-6 15 0,7-21-22,0-1-1,-1 1 1,0-1 0,0 0-1,0 0 1,0 0 0,0 0 0,-1 0-1,1 0 1,-1 0 0,0-1-1,-3 3 1,4-3-17,-1-1-1,0 0 1,1 0-1,-1-1 1,0 1-1,0 0 1,1-1-1,-1 0 1,0 1-1,0-1 1,0-1 0,1 1-1,-1 0 1,0 0-1,0-1 1,1 0-1,-6-1 1,-3-2 70,0-1 1,-17-9-1,24 12-93,-152-95 280,126 77-390,-3-4-325,32 23 208,5 9-363,-2-4 551,1 0-1,1-1 1,-1 1-1,0-1 1,1 0-1,0 0 0,-1 0 1,1-1-1,0 1 1,1-1-1,-1 0 1,0 0-1,6 1 1,8 3 110,36 6 0,-50-12-95,23 5 150,0-3-1,0 0 0,0-1 0,1-2 0,-1-1 1,49-9-1,-55 6-38,-1 0 1,0-1-1,0-2 1,-1 0-1,0 0 1,-1-2-1,1-1 1,-2 0 0,25-21-1,-32 24-92,-1-1 0,-1-1 0,0 0 0,0 0 0,-1 0 0,0-1 0,9-19 0,-5 6 43,-4 7-145,-5 14-84,-2 5-126,-3 9 145,1 0 1,-2 23-1,-2 12 157,4-36-18,1 1-1,0 0 1,0-1-1,2 21 1,-1-28 40,1 1 0,-1 0 0,1 0 0,0-1-1,0 1 1,1-1 0,2 7 0,-3-9 8,0 1 0,0-1 0,1 1-1,-1-1 1,0 0 0,0 1 0,1-1 0,-1 0-1,1 0 1,-1 0 0,1 0 0,0 0 0,-1 0-1,1 0 1,0 0 0,2 0 0,-1-1 34,1 1 0,-1-1 0,0 0 0,1 0 0,-1 0 0,1-1 0,-1 1 0,0-1 0,0 0 0,1 0 0,5-2 1,37-20 604,-35 17-537,135-79 72,-143 83-269,0 0-1,1 1 0,-1-1 1,0 1-1,1 0 0,-1 0 1,0 0-1,7-1 0,-9 2 52,-1 0 0,1 1-1,0-1 1,0 0 0,0 0 0,0 0-1,0 0 1,-1 1 0,1-1 0,0 0-1,0 1 1,0-1 0,-1 1 0,1-1-1,0 1 1,-1-1 0,1 1-1,0-1 1,-1 1 0,1 0 0,-1-1-1,1 1 1,-1 0 0,1 0 0,-1-1-1,1 1 1,-1 0 0,0 0 0,1 0-1,-1-1 1,0 1 0,0 0-1,0 0 1,0 0 0,0 0 0,0 0-1,0 0 1,0-1 0,0 1 0,0 1-1,0 5-5,-1 0 0,0 0 0,0 0 0,0 0 0,-4 9-1,0 2 8,-24 82 3,15-56 6,-20 64 107,-83 177 0,111-272-61,-53 99 553,57-109-538,0 0 0,0 0 0,0 0 0,0-1 0,0 1 1,-1 0-1,1-1 0,-1 1 0,0-1 0,-6 4 0,9-6-43,-1 1 0,0-1 0,0 1 0,0-1 0,0 1 0,1-1 0,-1 0 0,0 0 0,0 1 0,0-1 0,0 0 0,0 0 0,0 0 0,0 0 0,0 0 0,0 0 0,0 0 0,0 0 0,0-1 0,1 1 0,-1 0 0,0-1 0,-1 0 0,0 0 8,1 0 0,-1 0 0,1 0 0,0 0 0,0-1 0,-1 1 0,1 0 0,0-1 0,0 1 0,1-1 0,-3-2 0,1-3 5,-1 0-1,1 0 1,0-1 0,1 1-1,-1-8 1,1 6-37,1-1 1,0 1-1,1-1 1,0 0-1,0 1 1,1-1-1,0 1 1,1 0-1,6-16 0,-3 12 3,1 1-1,0 0 0,0 1 0,1 0 0,1 0 0,10-10 0,13-8-31,0 2 0,2 2-1,50-30 1,-65 43 3,226-160-67,-243 171 102,20-14 37,-2-2 0,0 0 0,26-30 0,-15 10 19,46-74-1,9-14-458,-85 125 384,-1-1-1,0 0 0,1 1 1,-1-1-1,1 1 0,-1-1 1,1 0-1,0 1 0,-1 0 1,1-1-1,0 1 0,-1-1 1,1 1-1,0 0 0,-1-1 1,1 1-1,0 0 0,-1 0 1,2-1-1,-1 1 6,-1 1 1,1-1-1,-1 0 0,1 0 0,-1 0 1,0 0-1,1 1 0,-1-1 0,1 0 1,-1 1-1,0-1 0,1 0 0,-1 1 1,0-1-1,1 0 0,-1 1 0,0-1 0,1 1 1,-1-1-1,0 0 0,1 2 0,0 2-30,0 0 0,0 0 0,0 0 0,0 0 0,0 5 0,0 10 26,-1 1-1,-1-1 1,0 0-1,-2 1 1,-7 28 0,-34 95 38,39-131 25,2-3 40,0 0-1,0 0 1,-1 0 0,0-1-1,0 0 1,-11 15-1,14-23-71,1 1 1,-1 0-1,1-1 0,-1 1 0,0 0 0,1-1 0,-1 1 0,0 0 0,1-1 1,-1 1-1,0-1 0,0 0 0,1 1 0,-1-1 0,0 1 0,0-1 0,0 0 1,0 0-1,0 1 0,1-1 0,-1 0 0,0 0 0,0 0 0,0 0 0,0 0 1,0 0-1,0 0 0,0-1 0,1 1 0,-1 0 0,0 0 0,0-1 0,0 1 1,0 0-1,1-1 0,-1 1 0,0-1 0,0 1 0,1-1 0,-1 1 0,-1-2 1,-3-4 17,0 1 0,0-1 0,1-1 0,0 1 0,0-1 0,-6-13 1,1 3-24,7 14-56,1 0 0,-1 0 0,1 0 0,0 0 0,0 0 0,0-1 0,0 1 0,1 0-1,-1-1 1,1-5 0,15 12-205,3-2 291,1 0 1,0-1-1,0-1 1,20-4-1,75-18 209,-100 20-243,-6 1-8,19-3 61,-1-2 0,0-1 0,0-1-1,27-13 1,-36 11-54,0 0-1,-1 0 0,-1-2 1,0 0-1,-1 0 0,0-2 1,21-28-1,3-10-11,52-100 1,11-63-5,-75 150-9,21-73 0,-11-45-183,-35 180 190,1-6-56,-1 1 0,0-1 0,0 0 0,-2-15 0,1 25 57,0-1 1,0 1-1,0-1 1,0 1-1,0-1 1,0 1-1,0-1 1,0 1-1,0 0 1,0-1-1,0 1 1,-1-1-1,1 1 1,0-1-1,0 1 1,-1 0-1,1-1 1,0 1-1,-1 0 1,1-1-1,0 1 0,-1 0 1,1-1-1,-1 1 0,1 0 0,-1 0 0,1 0 0,0 0-1,-1 0 1,1 1 0,-1-1 0,1 0 0,0 0-1,-1 0 1,1 1 0,0-1 0,-1 0 0,1 0-1,0 1 1,-1-1 0,1 0 0,0 1-1,-1-1 1,1 1 0,-18 27-216,-59 147 3,54-114 147,4 1-1,-22 112 1,27-79 52,-3 115-1,16-175 69,6 58 0,-4-82-11,1 0 1,0 0-1,0 0 1,2 0-1,-1 0 1,1-1-1,1 0 1,0 0-1,9 14 1,-11-20-4,1 1 1,1-1-1,-1 0 0,0 0 1,1-1-1,0 1 1,0-1-1,0 0 0,0 0 1,1-1-1,-1 0 0,1 0 1,0 0-1,-1 0 1,1-1-1,0 0 0,0 0 1,0-1-1,10 1 0,9-2 119,0-1-1,0-2 0,31-7 0,-54 11-139,24-6 65,-1-1-1,0 0 1,-1-2 0,33-16-1,-47 20-41,-1 0-1,-1-1 1,1 0-1,-1 0 0,0-1 1,0 0-1,-1 0 1,0 0-1,0-1 1,-1-1-1,0 1 0,0-1 1,8-17-1,-12 19-43,1-1 0,-1 1 0,-1 0-1,2-11 1,-2 16-19,-1-1 0,0 0 1,0 0-1,0 0 0,0 0 0,0 1 0,-1-1 0,1 0 1,-1 0-1,0 1 0,0-1 0,-2-4 0,3 6 20,-1 1 1,1-1-1,-1 1 0,1-1 0,-1 1 0,1-1 0,-1 1 0,1-1 0,-1 1 0,0 0 1,1-1-1,-1 1 0,0 0 0,1 0 0,-1-1 0,0 1 0,1 0 0,-1 0 1,0 0-1,1 0 0,-1 0 0,0 0 0,1 0 0,-1 0 0,0 0 0,1 0 0,-2 1 1,-17 7-174,6 0 127,1 1 1,0 0-1,0 1 1,1 1-1,1 0 0,0 0 1,0 1-1,1 0 1,-12 21-1,20-30 74,-1 0 0,1 0 1,-1 0-1,1 1 0,0-1 0,0 0 0,0 1 1,1-1-1,-1 0 0,1 4 0,0-5 0,0 0-1,1-1 0,-1 1 1,0 0-1,1 0 1,-1-1-1,1 1 1,0-1-1,0 1 0,0-1 1,-1 1-1,1-1 1,0 1-1,1-1 0,-1 0 1,0 1-1,0-1 1,1 0-1,-1 0 0,0 0 1,3 1-1,1 1 34,0 0-1,0-1 1,0 0-1,0 0 0,0 0 1,1-1-1,-1 1 1,0-1-1,9 0 1,-4-1 38,1 0 1,-1 0 0,0-1 0,17-4 0,3-4 48,0-1 1,40-19-1,-61 24-146,166-77-113,-124 59 26,-46 21 81,0 0 0,0 1 0,0 0 0,1 0 1,-1 0-1,0 0 0,0 1 0,6 0 0,-10 0 10,0 0 0,0 1-1,0-1 1,0 0 0,0 1 0,-1-1-1,1 0 1,0 1 0,0-1-1,0 1 1,-1-1 0,1 1-1,0-1 1,0 1 0,-1 0 0,1-1-1,-1 1 1,1 0 0,0 0-1,-1-1 1,0 1 0,1 0 0,-1 0-1,1 0 1,-1 0 0,0 0-1,1-1 1,-1 1 0,0 0-1,0 0 1,0 0 0,0 0 0,0 0-1,0 0 1,0 0 0,0 0-1,0 0 1,-1 0 0,1 0 0,-1 1-1,0 4-3,-1-1 0,1 0-1,-1 1 1,-1-1 0,-3 6-1,-57 89 315,63-100-288,0 0 0,0 0 0,0 1 0,-1-1-1,1 0 1,0 0 0,0 0 0,0 1 0,0-1-1,-1 0 1,1 0 0,0 1 0,0-1 0,0 0 0,0 0-1,0 1 1,0-1 0,0 0 0,0 0 0,0 1-1,0-1 1,0 0 0,0 0 0,0 1 0,0-1 0,0 0-1,0 1 1,0-1 0,0 0 0,0 0 0,0 1-1,0-1 1,0 0 0,0 0 0,1 1 0,9-2 428,22-11 75,-27 9-468,56-26-8,-39 17-142,1 1 1,0 1-1,0 1 0,1 1 1,28-5-1,-50 12 72,1 1 0,-1 0-1,1 0 1,-1 0 0,1 0 0,-1 0 0,1 0 0,-1 1-1,1 0 1,-1-1 0,5 3 0,-6-3 14,1 1 1,-1 0-1,1 0 1,-1 0-1,0 0 0,0 1 1,1-1-1,-1 0 1,0 0-1,0 1 0,0-1 1,0 0-1,-1 1 1,1-1-1,0 1 0,-1 0 1,1-1-1,0 3 1,1 7 12,-1-1 1,0 0 0,-1 16-1,0-16 104,0-10-89,-1 1-1,1-1 0,0 0 1,0 0-1,0 1 0,0-1 1,0 0-1,0 0 0,0 1 1,0-1-1,0 0 0,1 0 1,-1 1-1,0-1 1,0 0-1,0 0 0,0 1 1,0-1-1,0 0 0,0 0 1,1 0-1,-1 1 0,0-1 1,0 0-1,0 0 0,0 0 1,1 0-1,-1 1 0,0-1 1,0 0-1,1 0 0,-1 0 1,0 0-1,0 0 1,0 0-1,1 0 0,-1 1 1,0-1-1,0 0 0,1 0 1,-1 0-1,0 0 0,0 0 1,1 0-1,10-5 261,-8 4-166,40-23 257,-26 14-421,35-16 1,-44 24-15,-1-1 0,0 1 0,1 1 0,-1-1 0,1 1 1,-1 1-1,1-1 0,13 2 0,8 4-71,0 1 0,52 18 0,30 6 453,-85-25-482,26 5 1149,-21-8-8783,-45-1 3361,-4 1 1573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3:0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7232,'0'-5'3264,"85"-3"-2848,-27 5 1344,0 3-1056,47-12 576,1-1-768,33-2-128,-2 3-256,1-4 128,-12 7-160,5 6-3488,-15 3 1856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3:0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74 664 4320,'0'-2'480,"0"0"1,0 0-1,0 0 0,0 0 1,0 0-1,1 0 1,-1 0-1,1 0 0,-1 1 1,1-1-1,0 0 1,1-2-1,-2 4-453,0 0 1,0 0-1,0 0 0,0 0 1,0 0-1,0 0 1,0 0-1,0 0 0,0 0 1,0 0-1,0-1 0,1 1 1,-1 0-1,0 0 0,0 1 1,0-1-1,0 0 1,0 0-1,0 0 0,0 0 1,0 0-1,0 0 0,0 0 1,0 0-1,1 0 1,-1 0-1,0 0 0,0 0 1,0 0-1,0 0 0,0 0 1,0 0-1,0 0 0,0 0 1,0 0-1,0 0 1,0 0-1,0 1 0,0-1 1,0 0-1,0 0 0,0 0 1,0 0-1,0 0 0,0 0 1,0 0-1,0 0 1,0 0-1,0 0 0,0 0 1,0 1-1,0-1 0,0 0 1,0 0-1,0 0 0,0 0 1,0 0-1,0 0 1,0 0-1,0 0 0,0 0 1,0 0-1,0 0 0,0 0 1,0 1-1,0-1 1,-1 9 650,-28 64 480,17-48-906,2 2 0,0-1-1,-8 41 1,18-64-161,-1 0-1,1 1 1,0-1-1,-1 0 1,2 0-1,-1 0 1,0 0-1,1 1 1,-1-1-1,1 0 1,0 0-1,1 4 1,-1-6-13,0 1 0,0-1 0,0 0 0,0 1 0,0-1 0,0 0 0,0 0-1,1 0 1,-1 0 0,0 0 0,1 0 0,-1 0 0,1 0 0,-1 0 0,1-1 0,-1 1 0,1-1 0,-1 1 0,1-1 0,0 0 0,-1 1 0,1-1 0,0 0-1,2 0 1,6-1 55,-1-1 0,0 0 0,0 0-1,0-1 1,0 0 0,0 0-1,0-1 1,-1 0 0,12-8 0,0 1-42,4-1-36,-1-2-1,0-1 1,38-32 0,-38 28-196,-13 12-107,-10 7 243,0 1-1,0-1 0,0 0 0,0 0 0,0 0 0,0 0 0,0 0 0,0 0 0,0 0 0,0 0 0,0 0 0,0 0 1,0 0-1,0 0 0,0 1 0,0-1 0,0 0 0,0 0 0,0 0 0,0 0 0,0 0 0,0 0 0,0 0 1,0 0-1,0 0 0,0 0 0,0 0 0,0 0 0,0 1 0,0-1 0,0 0 0,0 0 0,0 0 0,0 0 0,0 0 1,1 0-1,-1 0 0,0 0 0,0 0 0,0 0 0,0 0 0,0 0 0,0 0 0,0 0 0,0 0 0,0 0 0,0 0 1,0 0-1,0 0 0,1 0 0,-1 0 0,0 0 0,0 0 0,0 0 0,0 0 0,0 0 0,0 0 0,0 0 1,0 0-1,0 0 0,0 0 0,0 0 0,0 0 0,1 0 0,-1 0 0,-5 18-173,-4 27 1,9-43 187,0 1 0,-1-1-1,1 1 1,0-1 0,0 1 0,1-1 0,-1 1 0,0-1 0,1 1 0,0-1 0,-1 0 0,1 1-1,0-1 1,0 0 0,0 1 0,1-1 0,-1 0 0,0 0 0,1 0 0,-1 0 0,1 0 0,0-1-1,0 1 1,0 0 0,0-1 0,0 1 0,0-1 0,0 0 0,0 1 0,0-1 0,1 0 0,-1-1-1,5 2 1,3 1 117,0-1 0,0 0 0,0-1 0,1 0 0,-1 0 0,18-2 0,-17 0-26,0 0 1,-1-1 0,1 0 0,-1-1-1,1 0 1,-1 0 0,0-1 0,11-6-1,-15 7-82,-1-1-1,0 0 1,0 0-1,0 0 0,-1 0 1,1-1-1,-1 0 1,0 0-1,0 0 1,0 0-1,-1-1 0,0 0 1,0 1-1,4-13 1,-4 6-56,1 0 1,-1 0 0,-1 0-1,0-1 1,-1 1 0,0 0-1,-1-1 1,-1 1 0,-2-18-1,3 29 27,0 0 0,0 0 0,-1 0 0,1 0 0,0 0 0,0 0 0,-1 0 0,1 0 0,-1 0 0,1 1 0,-1-1 0,1 0-1,-1 0 1,0 1 0,1-1 0,-1 0 0,0 1 0,0-2 0,-4-2-227,15 14 55,-7-7 188,0 0-1,1 0 1,-1-1 0,7 4-1,3-1 24,0 0-1,1-1 1,-1-1-1,1 0 0,25 2 1,-14-4 63,0-1 0,34-5 0,-48 5-35,0-1 1,12 2-1,3 0-172,-25-1 57,-1 1-80,1 0 128,-1 0 0,0 0 0,1-1 0,-1 1 0,0 0 0,1 0 0,-1 0 0,1-1 0,-1 1 0,1 0 0,0-1 0,0 2 0,0-2 59,-1 1 0,1 0 0,-1-1 0,1 1 0,-1 0 0,1 0 0,-1-1 0,1 1 0,-1 0 0,1 0 0,-1 0 0,0 0 0,1 0 0,13-3 48,3-5 59,-12 5-140,-6 2-367,0 2 326,-1 0 0,1 0 0,0 0 0,-1 0 0,1 0 0,0 1 0,0-1 0,-1 4 0,-5 10-17,-4 5 0,0 0 1,2 0-1,-12 35 0,21-54 50,-1-1 0,1 0 0,0 0-1,-1 0 1,1 1 0,0-1 0,0 0-1,0 1 1,0-1 0,0 0-1,0 0 1,0 1 0,0-1 0,1 0-1,-1 0 1,0 1 0,1-1 0,-1 0-1,1 0 1,-1 0 0,1 0 0,0 0-1,0 1 1,1-1 26,-1 0 1,0 0-1,1 0 1,-1 0-1,0 0 0,1-1 1,-1 1-1,1-1 1,-1 1-1,1-1 0,-1 0 1,1 1-1,0-1 0,-1 0 1,1 0-1,-1 0 1,4-1-1,8-1 69,0 0 1,0-1-1,0-1 0,0 0 1,0-1-1,-1 0 0,0-1 0,0-1 1,0 0-1,17-13 0,-9 4-96,0-1-1,-2-1 0,0-1 1,21-29-1,55-90-8,-37 50 70,176-237 13,-185 257-480,-38 51-23,-12 18 381,1-1 1,-1 1-1,1 0 0,0 0 1,0 0-1,-1 0 1,1 0-1,0 0 0,0 0 1,0 1-1,-2 1 0,-1 3 15,-8 7-19,1 0 0,-18 30 0,4 3-38,3 0 0,2 2 1,-24 81-1,-19 162-77,61-278 220,0 0-1,1 20 1,1-28-18,1 1 1,-1-1 0,1 0-1,0 0 1,1 0 0,-1 0-1,1 0 1,0 0-1,3 4 1,-5-7-12,1-1 0,0 0-1,0 0 1,0 1 0,0-1 0,0 0 0,0 0-1,0 0 1,0 0 0,1 0 0,-1 0 0,0 0 0,1-1-1,-1 1 1,0 0 0,1-1 0,-1 1 0,1-1-1,-1 1 1,1-1 0,-1 0 0,1 0 0,-1 0-1,3 0 1,2 0 33,-1-1 0,0 0 0,1 0 0,-1 0 0,6-3 0,-10 3-55,11-3 13,-1-2 0,0 1 0,0-2 1,-1 1-1,1-1 0,9-10 0,-11 10-25,20-17 9,-2-2 1,0-2 0,-2 0-1,23-33 1,-30 38 14,47-61 102,62-107 1,-103 150-184,-3-1-1,-1-1 1,-2 0 0,-2-2-1,11-48 1,-26 92 37,-1-1 1,0 1-1,1 0 1,-1 0-1,0 0 0,1 0 1,-1 0-1,0-1 1,0 1-1,0 0 0,0 0 1,0 0-1,0 0 1,-1-2-1,-12 22-529,-29 69 194,-50 143-1,70-162 429,4 1 0,-18 134 0,33-182 56,2 1-1,0-1 1,2 1-1,0-1 1,9 43-1,-9-61-245,0 0-1,0-1 1,0 1-1,1 0 1,0-1-1,-1 0 1,1 1-1,5 5 1,5 2-669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3:0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29 5408,'-50'-28'2432,"23"33"-2112,14-5-320,8 3-64,0 0 160,10 10-32,0 2-3616,8 10 1920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3:1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47 4992,'-5'-12'820,"3"7"-320,1 1 0,-1 0 0,0 0 0,0 0 0,0 0 0,-3-3 0,5 7-410,0 0 1,0-1 0,0 1 0,-1 0-1,1 0 1,0 0 0,0 0 0,0 0-1,0 0 1,0-1 0,-1 1 0,1 0 0,0 0-1,0 0 1,0 0 0,0 0 0,-1 0-1,1 0 1,0 0 0,0 0 0,0 0-1,-1 0 1,1 0 0,0 0 0,0 0-1,0 0 1,-1 0 0,1 0 0,0 0-1,0 0 1,0 0 0,0 0 0,-1 0-1,1 0 1,0 0 0,0 0 0,0 0-1,0 0 1,-1 1 0,1-1 0,0 0-1,-5 10-38,1-1 245,-95 179 2287,79-146-2155,-173 383 2186,193-423-2606,-2 1-12,-14 37 384,15-37-272,0 1-1,0-1 1,0 1-1,1 0 0,-1-1 1,1 1-1,0 0 1,0 6-1,1-10-72,-1 1 0,0 0 0,0-1 0,1 1-1,-1-1 1,1 1 0,-1-1 0,0 0-1,1 1 1,-1-1 0,1 1 0,-1-1 0,1 0-1,-1 1 1,1-1 0,-1 0 0,1 0 0,-1 1-1,1-1 1,-1 0 0,1 0 0,0 0 0,-1 0-1,1 0 1,-1 0 0,1 0 0,0 0-1,-1 0 1,1 0 0,-1 0 0,1 0 0,0 0-1,-1 0 1,1 0 0,-1-1 0,1 1 0,0 0-1,19-8 122,0 0-1,-1-1 0,24-16 1,15-6-4,-7 4-218,32-15-166,-68 35 193,1 1 0,0 1 0,23-5 0,-34 9 17,0 0 0,0 1 0,-1 0 1,1 0-1,0 0 0,0 0 0,0 1 0,0 0 0,0 0 1,-1 0-1,6 3 0,-7-3 1,-1 0 0,1 0-1,-1 0 1,0 1 0,0-1 0,0 1 0,1 0 0,-1 0 0,-1 0-1,1 0 1,0 0 0,0 0 0,-1 0 0,1 0 0,-1 1 0,0-1-1,0 0 1,0 1 0,0-1 0,0 1 0,1 4 0,-2-1 26,1 0-1,0 0 1,-1 0 0,0 0 0,-1 0 0,1 0-1,-1 0 1,-1 0 0,1 0 0,-1 0 0,0 0 0,0 0-1,0-1 1,-1 1 0,0-1 0,0 0 0,-7 9 0,5-8 44,0 0 0,-1-1 0,0 0 0,0 0 0,0 0 0,-1-1 0,0 1 0,1-2 0,-1 1 0,-1-1 0,1 0 0,0 0 0,-13 2 0,-33 3 170,0-2 1,-100-3-1,134-3-236,21 0 10,338-13 28,-263 3 153,-1-4-1,141-44 0,-196 51-115,0-2 0,0 0 1,34-21-1,-48 25-37,0 0 1,0-1-1,-1 0 1,1 0-1,7-10 0,-11 12-20,-1 0 1,1 0-1,0 0 0,-1-1 0,0 1 0,0-1 0,-1 1 0,1-1 0,-1 0 1,1-8-1,-2 12-11,1 0 1,-1 0-1,0 0 1,0 0-1,0-1 1,0 1-1,0 0 1,-1 0-1,1 0 1,0 0-1,0 0 1,-1 0-1,1 0 1,-1 0-1,1-1 1,-1 1-1,1 0 1,-1 1-1,0-1 1,1 0-1,-1 0 1,0 0 0,0 0-1,0 0 1,1 1-1,-1-1 1,0 0-1,0 1 1,0-1-1,0 1 1,0-1-1,0 1 1,-1 0-1,1-1 1,0 1-1,0 0 1,0 0-1,0-1 1,0 1-1,0 0 1,-2 1-1,-5-1-62,1 0-1,0 1 0,-1 0 1,-13 4-1,9-1 32,0 0 1,0 1-1,1 1 0,-1-1 1,1 2-1,0 0 0,-14 11 1,18-12 56,0 0 1,1 0-1,0 1 1,0 0-1,0 0 1,1 0 0,0 1-1,0-1 1,1 1-1,0 0 1,-3 10-1,6-15-2,0 0 0,0 0 0,0 0 0,1 0 0,0 0-1,0 0 1,-1 0 0,2 0 0,-1 0 0,0 0 0,1 0 0,-1 0-1,1 0 1,0 0 0,0 0 0,0 0 0,0-1 0,0 1 0,1 0-1,-1-1 1,1 1 0,0-1 0,0 0 0,0 1 0,0-1 0,0 0-1,3 2 1,4 2 91,1 0 1,-1 0-1,2-1 0,-1 0 0,0-1 0,1 0 0,0-1 1,15 3-1,4-1 149,59 3 1,5-9-48,-53-2-139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3:1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179 851 3712,'-22'7'1221,"14"-2"-757,8-5-585,-17 22 1490,17-21-1236,-1-1-1,1 1 1,-1 0 0,1 0-1,0 0 1,-1 0-1,1 0 1,0 0 0,0-1-1,0 1 1,0 0-1,0 2 1,0-3-67,0 1 0,0-1 1,0 0-1,1 1 0,-1-1 0,0 1 1,0-1-1,1 0 0,-1 1 0,0-1 1,0 0-1,1 1 0,-1-1 0,0 0 1,1 1-1,-1-1 0,1 0 0,-1 0 0,0 0 1,1 1-1,-1-1 0,1 0 0,-1 0 1,0 0-1,1 0 0,-1 0 0,2 0 1,0 1 292,1-1 1,-1-1 0,1 1 0,0 0 0,-1-1-1,4 0 1,3-1 66,14-4 102,0 0 1,0-1 0,-1-2 0,0 0-1,-1-1 1,40-26 0,-34 16-379,-2-1 1,0-2-1,-1 0 1,-1-2-1,-1-1 1,-2 0-1,19-31 1,103-214 1188,-141 268-1322,16-34 77,-3-1 0,11-45 0,-24 80-146,0 0 0,-1 0 0,0 0 0,1 0 0,-1 0 0,-1-4 0,1 6 45,0 1-1,0 0 0,0 0 1,0 0-1,0 0 0,0 0 1,0-1-1,0 1 0,0 0 1,0 0-1,0 0 0,0 0 0,0 0 1,0-1-1,0 1 0,0 0 1,0 0-1,0 0 0,0 0 1,0 0-1,0 0 0,-1 0 0,1-1 1,0 1-1,0 0 0,0 0 1,0 0-1,0 0 0,0 0 1,-1 0-1,1 0 0,0 0 1,0 0-1,0 0 0,0 0 0,0 0 1,-1 0-1,1 0 0,0 0 1,-7 9-106,-4 11-111,-12 33 0,-19 86-16,19-72 296,-32 67 0,-149 213 216,161-279-141,-229 329 1525,265-389-1512,0 0 0,0 0 0,-1-1 0,-12 11 0,19-18-109,0 1-1,0 0 1,0 0-1,0-1 1,0 1 0,0 0-1,0-1 1,-1 1-1,1-1 1,0 0-1,0 1 1,-1-1 0,1 0-1,0 0 1,0 0-1,-1 0 1,1 0 0,0 0-1,-1 0 1,0 0-1,1-1-12,0 1-1,0-1 0,1 0 0,-1 1 1,0-1-1,0 1 0,1-1 1,-1 0-1,1 0 0,-1 1 1,1-1-1,-1 0 0,1 0 0,-1 0 1,1 0-1,0 0 0,-1 0 1,1 1-1,0-1 0,0 0 0,0 0 1,0 0-1,0 0 0,0 0 1,0-2-1,0-2-9,1 0 0,0-1 0,0 1 0,0 0 0,0 0 0,3-5 0,-1 0-5,1 0-14,0 1 1,1-1-1,-1 2 1,2-1-1,-1 0 1,1 1-1,0 0 1,9-8 0,-14 15 5,14-16-10,2 0 0,0 1 0,25-17 0,59-32 14,-79 52-5,250-129 61,-102 65-188,14-8 34,-98 33-417,-98 58 457,1 1 0,1 0-1,-14 11 1,-17 11 68,36-25-7,-35 23 78,37-25-72,0 0-1,0 1 1,0 0 0,0 0 0,1 0 0,-1 0 0,1 0-1,0 0 1,-3 5 0,4 4-26,1-11 23,0-1-1,0 0 0,0 0 0,0 1 0,0-1 0,0 0 0,1 1 0,-1-1 0,0 0 1,0 0-1,1 1 0,-1-1 0,0 0 0,0 0 0,1 0 0,-1 0 0,0 1 0,0-1 0,1 0 1,-1 0-1,0 0 0,1 0 0,2 1 66,-1-1-1,0 0 1,1 0 0,-1 0-1,1 0 1,4-2 0,0 1 10,41-8 235,-1-2-1,59-21 0,-94 29-308,0-1 0,-1-1 0,1 0 0,-1 0 0,0-1 0,0-1 0,-1 0 1,14-11-1,-16 11 22,-1-1 0,1 0 0,-1-1 0,8-13 0,-13 18-51,0 1-1,0-1 1,0 0 0,0-1 0,-1 1 0,0 0 0,0 0 0,0-1 0,0 1 0,-1 0 0,1-1 0,-1 1 0,-1-8 0,1 11 11,0 0 0,-1-1 0,1 1 0,-1 0-1,0 0 1,1-1 0,-1 1 0,0 0 0,1 0 0,-1 0 0,0 0 0,0 0 0,0 0 0,0 0-1,0 0 1,0 0 0,0 1 0,-1-1 0,1 0 0,0 1 0,0-1 0,-1 1 0,1-1 0,0 1-1,0 0 1,-1-1 0,1 1 0,0 0 0,-3 0 0,-3-1-26,0 1 1,0 0-1,0 1 1,-10 1-1,-5 3-65,-42 14-1,37-10 81,12-4 8,0 1 0,0 1 1,-24 15-1,38-22 12,0 0 0,0 1 0,0-1-1,0 1 1,1-1 0,-1 1 0,0 0 0,0-1 0,0 1 0,1 0 0,-1 0-1,0-1 1,1 1 0,-1 0 0,1 0 0,-1 0 0,1 0 0,-1 0-1,1 0 1,-1 0 0,1 0 0,0 0 0,0 0 0,0 0 0,-1 0 0,1 0-1,0 0 1,0 1 0,1-1 6,0 0-1,0 1 1,-1-1-1,1 0 1,0-1-1,0 1 1,0 0 0,0 0-1,0 0 1,0-1-1,0 1 1,0 0-1,0-1 1,0 1-1,1-1 1,-1 1 0,0-1-1,0 0 1,1 1-1,-1-1 1,0 0-1,2 0 1,13 2 52,1-1 0,-1-1 0,33-3 0,49-13 30,-63 7-29,-1 0 0,0-3-1,49-23 1,91-58 48,-154 81-129,220-125-33,-224 130-20,-16 6 73,0 1 0,0 0 0,1 0 0,-1 0 0,0 0 0,0 0 0,1 0 0,-1 0 0,0-1 0,0 1 0,1 0 0,-1 0 0,0 0 0,1 0 0,-1 0 0,0 0 0,0 0 0,1 0 0,-1 0 0,0 1 0,0-1 0,1 0 0,-1 0 0,0 0 0,0 0 0,1 0 0,-1 0 0,0 0 0,0 1 0,1-1 0,-1 0 0,0 0 0,0 0 0,0 1 0,1-1 0,-1 0 0,0 0 0,0 0 0,0 1 0,0-1 0,0 0 0,0 0 0,1 1 0,-1-1 0,0 0 0,0 0 0,0 1 0,0-1 0,0 0 0,0 1 0,0-1 0,0 0 0,0 0 0,0 1 0,0-1 0,0 0 1,0 0-1,0 1 0,-1-1 0,1 0 0,0 1 0,-6 17-51,5-17 42,-34 73-195,20-45 203,-20 55 1,31-72 31,1 0 1,0 0-1,0 0 0,2 1 1,-1-1-1,1 21 0,1-29-1,1-1 1,-1 0-1,1 0 0,-1 1 0,1-1 0,0 0 1,0 0-1,0 0 0,0 0 0,1 0 0,-1 0 0,1-1 1,0 1-1,0 0 0,0-1 0,0 1 0,0-1 1,1 0-1,-1 0 0,1 0 0,-1 0 0,1 0 1,0 0-1,0-1 0,0 1 0,0-1 0,0 0 1,0 0-1,6 1 0,-2 0 25,-1-1 0,1-1 1,-1 1-1,1-1 0,0 0 0,-1-1 0,1 1 1,-1-1-1,1-1 0,8-2 0,-6 1-23,0-1-1,0 0 1,0-1-1,0 0 1,-1 0 0,10-9-1,2-4 0,0-2-1,-2 0 0,32-43 1,-8-3-67,-30 44-67,25-30 0,-36 50 79,1 0 1,0 0 0,-1 0 0,1 1-1,0-1 1,0 0 0,0 1 0,0-1-1,1 1 1,-1 0 0,0 0 0,6-2-1,-8 3 14,1 0 0,-1 0 1,1 0-1,-1 0 0,1 0 0,-1 0 0,1 0 0,-1 0 0,1 0 1,-1 0-1,1 0 0,-1 1 0,1-1 0,-1 0 0,1 0 0,-1 0 0,1 1 1,-1-1-1,0 0 0,1 1 0,-1-1 0,1 0 0,-1 1 0,1 0 0,0 1-1,-1-1 0,1 1-1,0-1 1,-1 1-1,1 0 1,-1-1 0,0 1-1,1 0 1,-1-1-1,0 1 1,0 3 0,-2 36 18,-3 1 0,-8 41 1,-3 14 198,12-69 195,4-28-389,0 1 0,0-1 0,0 0 0,0 0 1,0 0-1,0 0 0,0 1 0,0-1 0,0 0 1,0 0-1,0 0 0,0 0 0,0 1 0,0-1 1,0 0-1,0 0 0,0 0 0,0 0 1,0 0-1,0 1 0,1-1 0,-1 0 0,0 0 1,0 0-1,0 0 0,0 0 0,0 0 0,0 0 1,1 0-1,-1 1 0,0-1 0,0 0 0,0 0 1,0 0-1,0 0 0,1 0 0,5-3 147,8-8-125,-13 10 2,21-19 87,76-64 385,-45 44-423,48-35-321,-85 66 117,0-1 1,0 2-1,1 0 0,29-9 0,-42 16 93,-1 0 0,0 1 0,0-1 0,0 1 0,0 0 0,1 0 0,-1 0 0,4 0 0,-6 1 13,0-1 0,1 0 0,-1 1 1,1-1-1,-1 1 0,0-1 1,1 1-1,-1 0 0,0-1 1,0 1-1,1 0 0,-1 0 0,0 0 1,0 0-1,0 0 0,0 0 1,0 0-1,0 1 0,1 1 1,1 5 5,0-1 1,0 1 0,-1-1 0,0 1 0,0 0 0,0 12-1,1 51 12,-3-65 16,0-5-5,0 0 1,-1 0 0,1-1-1,1 1 1,-1 0-1,0 0 1,0 0 0,0-1-1,0 1 1,0 0-1,1 0 1,-1-1-1,0 1 1,1 0 0,-1-1-1,0 1 1,1 0-1,-1-1 1,1 1-1,0 1 1,0-2-5,0 0 0,-1 0-1,1 0 1,0 0 0,-1 0 0,1 0 0,0 0-1,-1 0 1,1 0 0,0 0 0,-1 0 0,1-1 0,0 1-1,-1 0 1,1 0 0,-1-1 0,1 1 0,0 0-1,-1-1 1,1 1 0,-1 0 0,1-1 0,-1 1-1,1-2 1,53-37-11,-55 40-30,0 0-1,1 1 1,-1-1-1,0 0 1,0 1-1,1-1 1,-1 1-1,1-1 1,-1 1-1,0 2 1,-8 23 8,8-25 35,0-1 1,0 1-1,-1 0 1,1 0-1,0-1 1,-1 1-1,1-1 1,-1 1-1,1-1 1,-1 1 0,0-1-1,1 0 1,-1 0-1,-2 1 1,31-39 407,-14 18-378,-1 2-1,2-1 1,0 2 0,19-17-1,-29 29-104,1 0-1,0-1 1,0 1-1,1 1 1,-1-1-1,1 1 1,8-3 0,-13 5 51,0 0 0,1 1 0,-1-1 1,1 1-1,-1-1 0,1 1 1,-1 0-1,1 0 0,-1 0 0,1 0 1,-1 0-1,1 0 0,-1 0 1,1 0-1,-1 1 0,1-1 0,-1 0 1,1 1-1,-1-1 0,1 1 1,-1 0-1,0 0 0,1-1 0,-1 1 1,0 0-1,0 0 0,0 0 1,0 0-1,0 0 0,0 0 0,0 1 1,0-1-1,0 0 0,0 0 1,0 1-1,0 1 0,2 5-25,-1-1 0,0 1 0,0 0-1,0 0 1,-1 0 0,0 12 0,-1-14 45,0 0-1,0 0 1,1 0 0,0 0 0,0 0 0,0 0 0,1 0-1,0 0 1,0 0 0,1 0 0,0-1 0,5 9 0,-6-12 7,0 0 0,0 0 1,0 0-1,0-1 0,0 1 1,0-1-1,0 0 0,1 0 1,-1 0-1,1 0 1,-1 0-1,1 0 0,-1 0 1,1-1-1,-1 1 0,1-1 1,-1 0-1,5 0 1,5-1 40,-1 0 1,0-1-1,12-3 1,-2 1-34,12-4 67,0-1-1,-1-1 1,-1-2 0,1-2-1,-2 0 1,39-26 0,-49 28-147,-1 0 1,0-2 0,0 0 0,-2-1 0,29-31 0,-36 34 136,-6 8-93,-1 1 0,0-1 1,0 0-1,0-1 0,3-5 1,-6 10 5,0-1 1,1 1 0,-1 0-1,0 0 1,0 0 0,0 0-1,0 0 1,0-1 0,0 1-1,1 0 1,-1 0 0,0 0-1,0 0 1,0-1 0,0 1-1,0 0 1,0 0 0,0 0-1,0 0 1,0-1 0,0 1-1,0 0 1,0 0 0,0 0-1,0-1 1,0 1 0,0 0-1,0 0 1,0 0 0,0-1 0,0 1-1,0 0 1,0 0 0,0 0-1,-1 0 1,1-1 0,0 1-1,0 0 1,0 0 0,0 0-1,0 0 1,-1-1 0,-7 6-187,-11 13-54,-6 11 199,2 0 1,1 2-1,-29 55 0,48-80 51,0 0 0,0 1 0,1 0 0,0-1-1,1 1 1,0 0 0,0 0 0,0 0 0,0 0-1,2 8 1,-1-13 8,0 0-1,0 1 1,0-1-1,1 0 1,-1 0 0,1 0-1,-1 0 1,1 0-1,0 0 1,0 0-1,0 0 1,0 0-1,0 0 1,0 0-1,1 0 1,-1-1 0,0 1-1,1 0 1,0-1-1,-1 0 1,1 1-1,0-1 1,0 0-1,-1 0 1,1 0 0,0 0-1,0 0 1,0 0-1,1 0 1,-1-1-1,0 1 1,0-1-1,0 0 1,0 1-1,1-1 1,1 0 0,-1-1 8,1 1 0,-1 0 1,1-1-1,-1 0 0,0 0 0,0 0 1,1 0-1,-1 0 0,0-1 1,0 1-1,0-1 0,3-2 1,3-3 60,-1 0 1,10-10 0,-17 15-69,35-39 154,-1-2 1,39-66-1,-49 71-157,54-78 71,119-199-316,-192 305 116,-1-1 1,0 0-1,-1 0 1,4-17 0,-8 28 107,0 0 1,1 0-1,-1 0 1,0-1-1,0 1 1,0 0 0,0 0-1,0 0 1,0 0-1,0-1 1,0 1-1,0 0 1,0 0 0,0 0-1,0 0 1,0-1-1,0 1 1,0 0-1,0 0 1,0 0 0,0-1-1,0 1 1,0 0-1,0 0 1,0 0-1,0 0 1,0-1 0,0 1-1,0 0 1,0 0-1,-1 0 1,1 0-1,0-1 1,0 1 0,0 0-1,0 0 1,0 0-1,0 0 1,-1 0-1,1 0 1,0-1 0,-9 7-275,-14 19 10,1 0 237,1 1 0,1 1 0,2 1 0,0 1 0,2 1 0,-15 40 0,12-18 68,-17 79 0,30-102 38,2 0 0,0 0 0,2 1 0,2 45 0,1-67-59,0-1 0,0 1 0,1-1 0,0 0 0,5 13 0,-5-16-94,0 0 0,0 0-1,0-1 1,1 1-1,-1-1 1,1 0-1,0 0 1,0 1-1,0-2 1,0 1-1,5 3 1,-3-3-608,0 0 0,0 0 0,0-1 0,0 1 0,0-1 0,0-1 0,11 3 0,-12-3 27,-1-1 1,1 0-1,-1 0 1,1-1-1,-1 1 0,1-1 1,-1 1-1,1-1 1,-1 0-1,0 0 0,0-1 1,6-2-1,24-13-4155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3:1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48 561 2816,'-3'0'214,"0"0"0,0 0 1,0 0-1,0 1 0,1-1 0,-1 1 1,0 0-1,-3 1 0,4-2-5,1 1-1,0 0 0,0 0 1,0 0-1,0 0 0,0-1 1,0 1-1,0 0 1,0 1-1,1-1 0,-1 0 1,0 0-1,0 0 0,1 0 1,-1 1-1,1-1 1,-1 0-1,1 0 0,-1 3 1,1-3-115,0-1 1,-1 1 0,1 0-1,0-1 1,0 1 0,0 0-1,0-1 1,-1 1 0,1 0-1,0-1 1,0 1 0,0 0-1,1-1 1,-1 1 0,0 0-1,0 0 1,0-1 0,0 1-1,1 0 1,-1-1 0,0 1-1,0-1 1,1 1 0,-1 0-1,1-1 1,-1 1 0,0-1-1,1 1 1,-1-1 0,1 1-1,0-1 1,-1 1 0,1-1-1,-1 0 1,1 1 0,-1-1-1,1 0 1,0 1 0,-1-1-1,1 0 1,0 0 0,-1 0-1,1 0 1,0 1 0,0-1-1,-1 0 1,1 0 0,0 0-1,-1 0 1,2-1 0,3 0 292,0 1 0,0-2 1,0 1-1,0-1 0,8-3 1,-6 1-203,0 0 0,0-1 0,0 0 0,-1 0 0,0 0 0,0-1 1,8-10-1,35-50 471,-33 43-426,50-69 304,138-147-1,-196 231-499,15-15 248,0-2 0,26-37 0,-39 50-279,-9 11-189,-7 7 33,-3 3 130,0 1 1,1 0-1,0 0 0,1 1 0,0 0 1,0 0-1,1 0 0,1 1 0,0 0 1,1 0-1,-5 18 0,6-16 51,0 0 0,1 0-1,1 0 1,0 1 0,1-1-1,1 0 1,0 1 0,1-1 0,0 0-1,6 17 1,-7-26 6,1 0 1,0 0-1,0-1 1,0 1-1,0-1 1,1 0-1,0 1 1,0-1-1,5 5 0,-6-8 3,0 1-1,0-1 0,0 1 0,0-1 1,0 1-1,0-1 0,0 0 0,1 0 0,-1 0 1,0-1-1,1 1 0,-1 0 0,1-1 1,-1 0-1,1 1 0,-1-1 0,1 0 0,-1 0 1,1 0-1,-1-1 0,3 0 0,2 0 45,-1-1-1,1-1 0,-1 1 1,0-1-1,0-1 0,0 1 1,0-1-1,0 0 0,-1 0 0,10-9 1,3-7 152,25-31 1,-20 21-123,8-9-38,-17 20-121,1 0 0,0 1 1,2 1-1,25-21 0,-41 37 34,0 0 0,-1 1 0,1-1-1,0 1 1,0-1 0,-1 1-1,1-1 1,0 1 0,0 0 0,0-1-1,0 1 1,-1 0 0,1 0 0,0-1-1,0 1 1,0 0 0,1 0 0,-1 1 1,-1-1 0,1 1 0,-1-1 0,1 1 0,-1-1 0,1 1 0,-1 0 0,1-1 0,-1 1 0,1 0 0,-1 0 1,0-1-1,0 1 0,1 0 0,-1-1 0,0 1 0,0 0 0,0 0 0,0 0 0,0 1 0,2 15 93,-2-1-1,0 1 0,-4 30 0,0 14 538,4-61-610,0 0 1,0 0-1,0 0 1,0 0 0,0 0-1,0 0 1,0 0-1,0 0 1,0 0 0,0 0-1,0 0 1,0 0-1,0 0 1,1 0 0,-1 0-1,0 0 1,0 0-1,0 0 1,0 0 0,0 0-1,0 0 1,0 0-1,0 0 1,0 0-1,0 0 1,0 0 0,0 0-1,0 0 1,0 0-1,0 0 1,0 0 0,1 0-1,-1 0 1,0 0-1,0 0 1,0 0 0,0 0-1,0 0 1,0 0-1,0 0 1,0 0 0,0 0-1,0 0 1,0 0-1,0 0 1,0 0 0,0 0-1,0 0 1,0 0-1,0 0 1,0 1 0,0-1-1,0 0 1,0 0-1,0 0 1,0 0-1,0 0 1,0 0 0,0 0-1,0 0 1,0 0-1,0 0 1,0 0 0,0 0-1,0 0 1,0 0-1,6-7 384,13-23 25,-2 2-505,-13 22 64,1 0-1,0 0 0,0 0 1,1 0-1,0 1 1,10-8-1,-13 11-3,0 0 0,0 1 1,0-1-1,0 1 0,0 0 0,1 0 0,-1 0 0,0 0 0,1 0 1,-1 1-1,0-1 0,1 1 0,-1 0 0,1 0 0,-1 0 0,0 1 0,6 1 1,-1 0 21,0 1 0,0 0 0,0 1 1,0 0-1,-1 0 0,0 1 0,0 0 0,0 0 1,8 8-1,5 8 83,24 31 0,-40-47-64,40 54 321,-27-33-4138,-11-20 1278,-13-17-4615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3:1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 6144,'-32'-5'2784,"19"5"-2432,18 0-256,3 8-128,5 4 224,6 8-96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3:1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802 256 5728,'1'-1'307,"0"0"1,-1 0-1,1 0 0,-1 0 1,1 0-1,-1 0 0,1-1 1,-1 1-1,0 0 0,1 0 1,-1 0-1,0 0 0,0-1 1,0 1-1,0 0 0,0-2 1,-5-24 2941,3 17-2779,0 0-50,-1 1 1,0 0-1,-1-1 1,0 2-1,0-1 1,-7-9-1,-2-2 186,-21-25-1,29 40-567,0 0 1,0 0-1,-1 0 0,1 0 1,-1 1-1,0 0 0,0 0 0,-1 0 1,1 1-1,-1 0 0,0 1 1,0-1-1,0 1 0,0 0 1,0 1-1,0 0 0,-1 0 1,1 1-1,0-1 0,-1 2 0,-8 0 1,0 1-54,-1 2 1,1 0-1,0 0 1,0 1-1,1 1 1,-23 12-1,-1 4 31,1 2 0,0 1 0,-65 59 0,72-58-28,2 2-1,1 1 0,-29 38 1,48-55 42,0 1 1,1 0-1,1 0 1,0 0-1,1 1 0,0 0 1,1 0-1,1 1 1,0-1-1,1 1 1,-3 29-1,6-33 57,0 0 0,1 0 0,0 0 0,1 0 0,0-1 0,5 16 0,-4-19-18,0 1 0,0-1 1,1 0-1,0 0 0,1 0 0,-1-1 1,1 1-1,1-1 0,7 7 0,-1-2 24,1-1-1,0-1 0,0 0 0,1-1 1,0 0-1,0-1 0,1-1 0,17 5 1,7 0 195,81 11 1,-79-16-135,1-3-1,60-2 1,-72-3-50,-1-1 0,0-2 0,0-1 0,38-13 1,98-50-831,-127 52-42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8:10.6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171 70 3136,'0'-3'273,"0"1"0,0 0 0,1 0 0,-1 0 0,1 0 0,0 0 1,0 0-1,0 0 0,0 0 0,2-4 0,-1 4-30,-1-1 1,0 1-1,1-1 0,-1 1 0,1-7 1,3-1 723,-5 9-823,1 1 0,-1-1 0,0 0 1,1 1-1,-1-1 0,0 0 0,0 1 1,1-1-1,-1 0 0,0 1 0,0-1 1,0 0-1,0 1 0,0-2 0,-3 10 55,0 1 0,-1-1-1,0 0 1,-8 12-1,-5 11 233,-2 10 46,-20 70-1,-3 45-101,13-42 425,13-66 134,7-30-2982,17-30-4592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3:2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1209 4480,'0'1'118,"-1"-1"0,1 1 1,-1 0-1,0-1 0,1 1 0,-1 0 0,1 0 1,0-1-1,-1 1 0,1 0 0,0 0 1,-1 0-1,1-1 0,0 1 0,0 0 0,-1 1 1,1-1-47,0-1 1,1 1-1,-1-1 1,0 0-1,0 1 1,0-1-1,0 1 1,0-1-1,0 0 1,1 1-1,-1-1 1,0 1-1,0-1 1,0 0-1,1 0 1,-1 1-1,0-1 1,1 0-1,-1 1 1,0-1-1,1 0 1,-1 0-1,0 1 1,1-1-1,-1 0 1,0 0-1,1 0 1,-1 0-1,1 0 1,-1 1-1,0-1 1,1 0-1,-1 0 1,1 0-1,-1 0 1,0 0-1,1 0 1,0 0-1,2-1 332,1 0 1,0 1-1,-1-1 1,1-1-1,-1 1 0,0 0 1,1-1-1,-1 0 1,0 0-1,6-4 0,-2 1 119,11-7 34,0-2 1,-1 0 0,0-1 0,14-17-1,3-3-60,14-11 23,122-130 1379,-143 145-1630,-1-2-1,-2-1 1,38-71-1,-40 53 34,-16 37-320,0 0 0,1 0-1,0 1 1,1 0-1,18-23 1,-26 36 6,1 0 0,0 0 0,-1 0 0,1 0 0,0 0 0,0 0 0,0 0 0,0 1 0,0-1 0,0 0 0,0 1 0,0-1 0,0 1 0,0-1 0,0 1 0,0-1 0,0 1 0,0 0 0,1 0 0,-1-1 0,0 1 0,0 0 0,0 0 0,0 0 0,1 0 0,-1 0 0,0 1 0,0-1 0,0 0 0,0 0 0,1 1 0,-1-1 0,0 1 0,0-1 0,0 1 0,0-1 0,0 1 0,0 0 0,1 1 0,2 2-26,1 1 0,-1 0 0,0 1 0,-1-1-1,1 1 1,2 5 0,6 17 18,-2 0 0,0 0 0,-2 1-1,7 39 1,-11-47 117,-1-1-1,-1 1 1,-1-1 0,0 1-1,-2 0 1,0-1 0,-8 40-1,8-56-47,0-1-1,0 0 0,0 0 0,0 0 1,-1 0-1,1 0 0,-1 0 0,0-1 1,0 1-1,0 0 0,0-1 0,-3 3 1,4-4-22,-1 0 1,0 1-1,0-1 0,1-1 1,-1 1-1,0 0 1,0 0-1,0-1 1,0 1-1,0-1 1,0 1-1,0-1 1,0 0-1,0 0 0,0 0 1,0 0-1,0 0 1,0 0-1,0 0 1,0-1-1,0 1 1,-2-2-1,-5-1 31,1-1 0,1 0 0,-1 0 0,1-1 0,-12-10 0,12 10-107,0-1 0,0 1 0,-1 0 0,1 1 0,-1 0 0,-15-6 0,22 10 39,1 0 1,-1 0-1,1 0 0,0 0 0,-1 0 0,1 0 0,-1 0 0,1 0 1,-1 0-1,1 0 0,-1 0 0,1 0 0,0 0 0,-1 0 0,1 0 1,-1 0-1,1 0 0,-1 1 0,1-1 0,0 0 0,-1 0 1,1 0-1,-1 1 0,1-1 0,0 0 0,-1 1 0,1-1 0,-1 1-15,1 0 0,-1 0 0,1 0 0,0 0 0,-1 0 0,1 0 0,0 0 0,0 0 0,-1 0 0,1 0 0,0 0-1,0 1 1,1 2 10,-1-1 0,0 0-1,1 1 1,0-1-1,0 0 1,0 0-1,2 5 1,-2-5 32,1-1 0,0 1 0,0-1 0,0 1 0,0-1 0,0 0 0,0 1 0,0-1 0,1 0 0,-1-1 0,1 1 0,0 0 0,-1-1 0,1 1 0,0-1 0,0 0 0,0 0 0,0 0 0,0 0 0,0-1 0,0 1 0,0-1 0,0 0 0,0 0 0,5 0 0,5-1 45,-1-2 1,1 1 0,-1-1-1,22-9 1,-32 11-61,95-35 145,104-54 0,-173 75-125,-1 0 0,-1-2 0,0 0 0,-1-2 0,-1-1 0,28-31 0,-14 5 26,-3-1 0,49-86 0,28-65 118,-98 174-119,20-51-1,-29 62-68,-1 0-1,-1 0 1,0 0-1,0-1 1,-1 1-1,-1-14 1,0 24 12,-1 1 1,0-1 0,-1 1-1,1-1 1,0 1 0,-1 0-1,1-1 1,-1 1 0,0 0-1,0-1 1,0 1 0,0 0-1,0 0 1,0 0 0,-3-4-1,3 6-4,0-1 0,0 0 0,0 0 0,1 1 0,-1-1 0,0 1 0,0-1 0,0 1-1,0-1 1,0 1 0,0-1 0,0 1 0,0 0 0,0 0 0,-1-1 0,1 1 0,0 0 0,0 0 0,0 0-1,0 0 1,0 0 0,0 0 0,0 1 0,0-1 0,0 0 0,-1 1 0,1-1 0,0 0 0,0 1 0,0-1-1,1 1 1,-1 0 0,0-1 0,-1 2 0,-4 2-89,0 1 1,1-1-1,-9 11 0,13-14 95,-8 9-23,1 0 0,1 1 0,0 0 0,0 1 0,1-1 0,0 1 0,1 1-1,-5 17 1,-1 13-40,-6 51 0,14-75 40,-6 42-11,3 1-1,3 113 1,6-137 138,1-1 0,2 1 0,1-1-1,2 0 1,25 67 0,-26-86-65,14 32 156,-19-45-119,-1-1 0,1 1 0,1-1 0,-1 1 0,1-1 0,0 0 1,7 6-1,-9-9-168,0 0-1,-1 0 1,1 0 0,0 0 0,0 0 0,0 0 0,0-1 0,0 1 0,0-1 0,0 1 0,0-1 0,0 0 0,0 0 0,0 0 0,0 0-1,3 0 1,-3 0-284,-1-1-1,1 1 0,0-1 0,-1 0 0,1 1 1,-1-1-1,1 0 0,0 0 0,-1 0 0,0 0 0,1 0 1,2-3-1,9-9-2052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3:2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30 143 8128,'-26'-14'2618,"25"14"-2581,1 0 0,0 0 0,0 0 0,0 0 0,0 0 0,0 0 0,-1 0 0,1-1 0,0 1 0,0 0 0,0 0 0,0 0 0,0 0 0,0 0 0,0 0 0,0 0 0,-1-1 0,1 1 0,0 0 0,0 0 0,0 0 0,0 0 0,0 0 0,0-1 0,0 1 0,0 0 0,0 0 0,0 0 0,0 0 0,0-1 0,0 1 0,0 0 0,0 0 0,0 0 0,0 0 0,0 0 0,0-1 0,0 1 0,0 0 0,0 0 0,0 0 0,0 0 0,1 0 0,-1-1 0,0 1 0,0 0 0,0 0 0,0 0 0,0 0 0,0 0 0,0 0 0,1 0 0,-1 0 0,0-1 0,7-3 1347,39-15 669,71-19 0,50-3-1247,-135 34-827,0 2 1,1 1-1,-1 1 1,1 2 0,47 5-1,-69-3-141,1 0 1,-1 1-1,0 1 0,0 0 0,18 8 0,8 11-414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3:2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326 851 5408,'-2'-2'375,"-1"0"1,0 1-1,0-1 1,0 1-1,0 0 1,0-1-1,0 1 1,0 1-1,0-1 1,-1 0-1,1 1 1,0 0-1,0-1 1,-1 1-1,1 1 1,0-1-1,0 0 1,-1 1-1,1-1 1,-6 3-1,-2 1 46,-1 0 0,1 1-1,0 0 1,-10 7 0,18-10-362,-21 12 327,0 0 0,1 2 0,-34 31 0,51-42-336,1 1 1,0-1 0,0 1-1,1 0 1,-1 1 0,1-1-1,1 1 1,-1 0 0,1 0-1,0 0 1,1 0 0,0 0-1,0 1 1,0-1 0,1 1-1,0-1 1,1 1-1,0 10 1,0-13 39,1 0 0,0-1-1,0 1 1,0-1 0,0 1 0,1-1-1,0 1 1,0-1 0,0 0 0,0 0-1,1 0 1,0 0 0,-1 0 0,5 3-1,-5-5-42,0 0-1,0-1 1,0 1-1,0-1 1,0 1-1,0-1 1,1 0-1,-1 0 1,0 0-1,1 0 1,-1-1-1,0 1 1,1-1-1,-1 1 1,1-1-1,-1 0 1,1 0-1,-1 0 1,1 0-1,-1 0 1,1-1-1,-1 1 1,1-1-1,-1 1 1,0-1-1,1 0 1,-1 0-1,0 0 1,3-2-1,11-8 129,0-1 0,-1-1 0,0 0 0,20-25 0,-8 6-103,0-2 0,-2 0 0,35-65 0,-58 96-133,0 0 1,-1 0-1,1 0 1,-1-1-1,0 1 0,0 0 1,0-1-1,0 1 1,-1 0-1,1-6 0,-3 11-6,1-1-1,-1 0 0,1 0 0,-1 1 1,1-1-1,0 1 0,-1-1 1,1 1-1,-1 2 0,0 3 70,-1 0 0,2 0 0,-1 0 0,1 0 0,0 1 0,1-1 0,-1 0 0,1 1 0,1-1 0,0 0 0,0 0 0,0 1 0,1-1 0,0 0 0,0 0 0,1 0 0,-1-1 0,2 1-1,-1-1 1,6 9 0,-4-8 71,-1-1 1,1 1-1,1-1 0,-1 0 0,1 0 0,0-1 0,0 0 0,1 0 0,0 0 0,-1-1 0,1 0 0,1 0 0,-1-1 0,1 0 0,-1 0 0,1-1 0,0 0 0,9 2 0,-8-4 26,0 0 0,0 0 0,0-1 0,0 0 0,0 0 0,0-1 0,0 0 0,13-6 0,-5 1 31,0-2 1,0 1 0,16-13 0,-21 12-77,0 0 0,0-1 0,-1 0 1,0-1-1,-1 0 0,11-16 1,-6 4-45,0-1 0,15-34 0,64-172 49,-75 181-48,5-14-40,79-230-214,-93 256 275,-1-1 0,-2 1 0,4-58 0,-14 80-294,3 15 255,0 0-1,0 0 1,0 0-1,0 0 0,0-1 1,-1 1-1,1 0 1,0 0-1,0 0 1,0 0-1,0 0 0,-1-1 1,1 1-1,0 0 1,0 0-1,0 0 0,-1 0 1,1 0-1,0 0 1,0 0-1,0 0 0,-1 0 1,1 0-1,0 0 1,0 0-1,-1 0 1,1 0-1,0 0 0,0 0 1,0 0-1,-1 0 1,1 0-1,-2 1-13,1 0 0,0 0 0,-1 0 0,1 0 0,0 0 1,0 0-1,-1 1 0,1-1 0,0 0 0,0 1 0,0 1 0,-12 19-73,2 1 0,0 1 1,2 0-1,-11 38 0,9-14 110,-8 68 0,12-60 20,3 0 0,2 0 0,10 98 0,-6-138 15,1 1 0,1 0 0,1-1 0,0 0 0,1 0 0,12 21 0,-14-29 26,1 0 1,0-1 0,0 1 0,1-1-1,0 0 1,0-1 0,1 0-1,0 0 1,0 0 0,0-1 0,1 0-1,-1 0 1,13 5 0,-5-5-14,-1 0 1,1-1-1,0-1 0,0 0 1,0-2-1,0 1 0,0-2 1,0 0-1,0-1 0,1 0 1,-1-1-1,0-1 1,-1 0-1,24-9 0,-29 9-30,-1-1 0,0-1 0,0 1 0,0-1 0,0-1 0,-1 1 0,0-1 0,0 0 0,-1-1 0,1 0 0,-1 0 0,-1 0 0,1-1 0,-1 0 0,-1 0 0,1 0 0,-2 0 0,4-11 0,3-7 32,12-52 0,-20 64-77,1 0 1,-2 0-1,0-1 1,-1 1-1,-1-22 1,0 32-23,1 0 0,-1-1 0,0 1 0,0 0 0,-1 0 0,1 0 0,-1 0 0,0 0 0,0 1 0,-3-6 0,5 9 21,-1-1-1,1 0 1,-1 1 0,1-1-1,-1 1 1,0-1-1,1 0 1,-1 1-1,0-1 1,1 1 0,-1 0-1,0-1 1,1 1-1,-1-1 1,0 1 0,0 0-1,0 0 1,1 0-1,-1-1 1,0 1-1,0 0 1,0 0 0,0 0-1,1 0 1,-2 0-1,0 1-1,0-1-1,1 1 0,-1 0 0,1 0 1,-1 0-1,1-1 0,-1 1 1,1 1-1,-1-1 0,1 0 0,-2 2 1,-2 3-13,1 0 0,-1 0 0,1 0 0,-5 11 0,1 0 4,2 0 0,0 0 0,0 1 0,2 0 0,0 0 0,1 0 0,1 1 0,0 21 0,2-29 53,0 1 0,1 0 0,1 0 0,0 0 0,1-1 0,0 1 0,0-1 0,1 0 0,1 0 0,0 0 0,0 0 0,1-1 0,13 17 0,-15-22 2,1 0 1,0 0-1,0 0 1,0-1-1,1 0 1,0 0-1,0 0 1,0-1-1,0 0 1,9 4-1,-5-4 119,0 0 0,0-1 1,0 0-1,0-1 0,0 0 0,13-1 1,-2-1-280,0 0 0,25-7 0,36-11-3843,-79 18 3680,3 0-551,0-1 1,0 0-1,0 0 0,6-4 1,-11 5 450,1 0 1,-1 0-1,1 0 1,-1 0-1,0 0 1,0 0-1,1 0 0,-1-1 1,0 1-1,0 0 1,0-1-1,0 1 1,-1-1-1,1 1 1,0-1-1,-1 0 1,1 1-1,0-4 1,4-15-3114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3:2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11 101 8896,'-10'-17'4032,"46"10"-3520,-4 2 704,-1 5-768,51-11 192,2 2-384,38-6-160,-4 7-64,3-4 224,-13 4-129,-2 0-3614,-11 8 1855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3:2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44 495 4064,'-39'8'2218,"39"-8"-2181,0 0 0,0 0-1,0 0 1,-1 0 0,1 0-1,0 0 1,0 0 0,0 0-1,-1 1 1,1-1-1,0 0 1,0 0 0,0 0-1,-1 0 1,1 0 0,0 0-1,0 0 1,0 1-1,0-1 1,0 0 0,0 0-1,-1 0 1,1 0 0,0 1-1,0-1 1,0 0-1,0 0 1,0 0 0,0 1-1,0-1 1,0 0 0,0 0-1,0 0 1,0 1-1,0-1 1,0 0 0,0 0-1,0 1 1,7 5 1611,12 2 715,-12-7-1961,-1 0 0,1-1 0,-1 0 1,0 0-1,1 0 0,-1-1 0,1 0 0,-1 0 0,0 0 0,0-1 0,7-3 0,6-3 623,36-21 0,-30 13-857,-1 0 0,0-1 0,-1-1 0,-2-2 0,1 0 0,-2-1 0,23-32 0,48-74 518,-73 99-535,-1-1 1,22-54 0,-29 58-386,-6 21 18,-5 19-49,-6 27-14,-3 70 0,10-97 313,0 0 1,1-1 0,1 1 0,0 0 0,1-1 0,0 0-1,2 0 1,9 23 0,-9-28 66,0 0-1,0-1 1,1 0 0,0 0-1,1-1 1,0 0-1,0 0 1,0 0 0,1-1-1,0 0 1,0 0 0,1-1-1,15 7 1,-18-9-13,0-1 0,0 0-1,0 0 1,0 0 0,0-1 0,0 0 0,1 0 0,-1 0 0,0-1-1,1 0 1,-1 0 0,1-1 0,-1 0 0,0 0 0,0 0-1,0-1 1,1 0 0,-2 0 0,1-1 0,0 1 0,0-1-1,6-5 1,-2 0-42,-1 0 1,0 0-1,0-1 0,-1-1 0,0 1 0,0-1 1,-1-1-1,8-16 0,3-10 53,15-50-1,-19 50-236,22-45-1,-36 81 122,0 0-1,0 1 1,0-1-1,1 1 1,-1-1-1,0 1 1,0 0 0,1-1-1,-1 1 1,0-1-1,1 1 1,-1-1-1,1 1 1,-1 0-1,0-1 1,1 1-1,-1 0 1,1-1-1,-1 1 1,1 0-1,0-1 1,0 2 6,-1-1 0,0 0 0,1 0 0,-1 1 0,0-1 0,1 0 1,-1 0-1,0 1 0,0-1 0,1 0 0,-1 1 0,0-1 0,0 0 0,1 1 0,-1-1 0,0 1 0,0-1 1,0 0-1,0 1 0,0-1 0,0 1 0,3 30-181,-6 22 139,-2 0 0,-22 94-1,22-129 163,0 1 0,-2-1 0,0 0-1,-10 19 1,16-35-84,0-1-1,0 1 1,0-1-1,0 0 1,0 0-1,0 0 0,0 1 1,0-1-1,0 0 1,0 0-1,-1 0 1,1-1-1,0 1 1,-1 0-1,1 0 0,-1-1 1,1 1-1,-1-1 1,1 1-1,-1-1 1,1 0-1,-1 0 1,1 1-1,-1-1 0,0 0 1,1 0-1,-1-1 1,1 1-1,-1 0 1,1 0-1,-1-1 1,1 1-1,-1-1 0,1 1 1,-1-1-1,1 0 1,0 0-1,-1 1 1,1-1-1,0 0 1,0 0-1,-1 0 0,1 0 1,0-1-1,0 1 1,0 0-1,-1-3 1,2 4-28,-1-1 0,1 1 0,0-1 0,0 1 0,0-1 0,0 1 0,0-1 0,0 1 0,0-1 0,0 1 0,0-1 0,0 0 0,0 1 0,0-1 0,0 1 0,0-1 1,0 1-1,0-1 0,1 1 0,-1-1 0,0 1 0,0-1 0,1 1 0,-1-1 0,0 1 0,1 0 0,-1-1 0,0 1 0,1-1 0,-1 1 0,1 0 0,-1-1 0,1 1 1,-1 0-1,1 0 0,0-1 0,18-8-187,28 2 186,1 1-1,66 2 1,57-6-298,-139 6-1108,-17 3-745,0-1-1,0 0 1,14-6 0,-29 8 2042,0 0 1,1 0 0,-1 0 0,0 0-1,0 0 1,0 0 0,0 0 0,2-3-2470,-2 3 2470,0 0-1,0-1 1,0 1 0,0 0 0,0 0-1,0 0 1,0 0 0,0 0 0,-1-1-1,1 1 1,-4-5-3013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3:2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40 5984,'-37'-11'2688,"37"2"-2336,10 4-96,4 5-224,20-8-928,8 1 480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3:2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92 5312,'-4'-28'1701,"4"27"-1642,0 0-1,-1 0 1,1 0-1,0 0 1,0 0-1,0 0 1,0 0 0,0 0-1,0-1 1,0 1-1,1 0 1,-1 0-1,0 0 1,0 0-1,1 0 1,0-1-1,1-2 232,3-10 4660,-7 15-4806,1 1 1,0-1-1,0 1 1,-1 0-1,1 0 1,1-1 0,-1 1-1,0 0 1,-1 3-1,0 1 0,-12 28 352,-10 39 0,4-11-21,-12 33 200,-33 154 0,56-195-427,2 1 1,2 1-1,2-1 0,7 75 0,-4-120-91,1 0 0,0 0 0,1 0 0,0 0-1,0-1 1,1 1 0,1-1 0,-1 1 0,11 16-1,-14-25-106,1 1 0,0-1-1,0 1 1,1-1 0,-1 1-1,0-1 1,0 0 0,1 0-1,-1 1 1,0-1 0,1 0-1,-1 0 1,1 0 0,0-1-1,-1 1 1,1 0 0,0-1-1,-1 1 1,1-1 0,3 1-1,-2-1-1,0 0 1,0 0-1,-1-1 0,1 1 0,0-1 0,-1 0 0,1 0 1,-1 0-1,1 0 0,-1 0 0,1 0 0,-1-1 0,3-2 1,0 0-12,0 0 0,-1 0 0,1-1 1,-1 1-1,-1-1 0,1 0 0,0 0 1,-1-1-1,0 1 0,3-9 1,2-7 12,8-32 1,-14 46-61,28-125-99,-27 114 87,-1-1 0,-1 1 0,-1-1 1,-1 1-1,-3-22 0,4 35-23,-1 0-1,0 0 1,0 0 0,-1 0-1,0 0 1,0 1 0,0-1-1,0 1 1,-1-1 0,1 1-1,-1 0 1,0-1 0,-4-3-1,64 15-151,206-9 506,-193-3-202,124-27 0,-178 29-54,27-9-37,-43 12-19,0 0-1,0 0 1,0 0 0,0 0 0,0 0-1,0 0 1,1 0 0,-1 0 0,0 0-1,0 0 1,0 0 0,0 0 0,0 0-1,0 0 1,0 0 0,1 0 0,-1 0-1,0 0 1,0 0 0,0 0-1,0 0 1,0 0 0,0 0 0,0 0-1,0 0 1,1 0 0,-1 0 0,0 1-1,0-1 1,0 0 0,0 0 0,0 0-1,0 0 1,0 0 0,0 0 0,0 0-1,0 0 1,0 1 0,0-1 0,0 0-1,0 0 1,0 0 0,0 0-1,0 0 1,1 10-99,-5 11-42,4-19 110,-20 74-45,1-1 116,-5 105 395,24-173-382,-1 1 1,1-1 0,1 1 0,1 9 0,-2-14-6,1-1 0,-1 0 0,1 0 0,0-1 0,-1 1 0,1 0 0,0 0 0,0 0 0,0 0 0,0-1 0,1 1 0,-1 0 0,0-1 0,1 1 0,-1-1 0,1 0 0,-1 1 0,1-1 1,0 0-1,2 1 0,-3-1-1,1-1 0,0 1 1,-1-1-1,1 0 0,0 0 0,0 0 1,-1 0-1,1 0 0,0 0 1,0 0-1,-1 0 0,1-1 1,0 1-1,-1-1 0,1 1 1,0-1-1,1-1 0,29-17 311,5-12-295,-2-1 0,56-64 1,-59 60-56,-11 14-25,8-10-103,1 1 0,35-27 0,-65 57 114,1 1 0,-1-1 0,1 1 0,-1 0 0,1-1 0,-1 1 0,0 0 0,1-1 0,-1 1 0,1 0 0,-1 0 0,1-1 0,0 1 0,-1 0 0,1 0 0,-1 0 0,1 0 0,-1 0 0,1 0 0,-1 0 0,1 0 0,0 0 0,-1 0 0,1 0 0,0 0 0,0 1 2,-1-1 1,0 1-1,1-1 1,-1 1-1,1 0 1,-1-1 0,0 1-1,1-1 1,-1 1-1,0 0 1,0-1-1,1 1 1,-1 0 0,0-1-1,0 1 1,0 0-1,0 1 1,0 5-5,0 0 0,0 0 0,-3 8 0,3-12 10,-15 80-68,8-49 63,1 0 1,2 1 0,0 60 0,5-90 40,0 1 0,-1-1 1,2 1-1,-1-1 0,1 1 1,0-1-1,0 0 0,0 0 1,1 0-1,3 5 0,-5-8-7,0 0-1,1 0 1,-1 0-1,1 0 1,-1-1 0,1 1-1,0 0 1,0-1-1,0 0 1,0 1-1,0-1 1,0 0-1,0 0 1,0 0-1,0 0 1,1 0 0,-1-1-1,0 1 1,1-1-1,-1 1 1,0-1-1,1 0 1,-1 0-1,3 0 1,2-1 9,0-1-1,-1 0 1,1 0 0,0 0 0,-1-1-1,0 0 1,0 0 0,0-1-1,0 1 1,0-1 0,-1-1 0,1 1-1,4-6 1,6-8 4,0-1 0,18-28 0,-16 21-22,41-69 192,7-10 5,-42 70-236,-14 19-47,0 1 1,1 1-1,1 0 1,15-15 0,-27 29 52,0 0 1,0 0 0,0 0 0,0 0 0,0 0 0,-1 0 0,1 0 0,0 0 0,0 0-1,0 0 1,0 0 0,0 0 0,0 0 0,0 0 0,0 0 0,0 0 0,0 0 0,0 0 0,0 0-1,0 0 1,0 0 0,0 0 0,0 0 0,0 0 0,0 0 0,0 0 0,0 0 0,0 0-1,0 0 1,0 0 0,0 0 0,0 0 0,0 0 0,0-1 0,0 1 0,0 0 0,0 0-1,0 0 1,0 0 0,0 0 0,0 0 0,0 0 0,0 0 0,0 0 0,-7 7-133,-6 18 122,1 0 1,1 0 0,2 1 0,0 1 0,-7 44 0,13-56 51,-5 71-124,8-78 130,0 0-1,0 0 1,1 0 0,0 0-1,1 0 1,0 0-1,0 0 1,5 10 0,-6-16-24,0 0 1,0-1-1,0 1 1,0 0 0,1-1-1,-1 1 1,1-1 0,-1 1-1,1-1 1,-1 1-1,1-1 1,0 0 0,0 0-1,0 0 1,0 0 0,0 0-1,0-1 1,0 1 0,0 0-1,0-1 1,0 0-1,0 1 1,0-1 0,0 0-1,0 0 1,3 0 0,4-1 17,-1 0 1,0-1-1,0 0 1,0 0 0,10-4-1,5-3 58,-1-2 0,1 0 1,-1-1-1,-1-1 0,-1-2 0,29-24 0,-18 10 26,-1-2 0,51-69 0,-56 67-90,-2-1 1,-1-2-1,-1 0 0,18-47 1,-12 5-12,-3-1-1,16-101 1,-39 174-5,3-16-262,-1-1 0,0-26-1,-2 49 251,-1-1 1,0 1-1,0-1 0,0 1 0,0 0 0,0-1 0,0 1 1,0 0-1,0-1 0,0 1 0,-1-1 0,1 1 0,0 0 1,0-1-1,0 1 0,0 0 0,0-1 0,-1 1 1,1 0-1,0-1 0,0 1 0,0 0 0,-1-1 0,-5 5-124,-6 13-96,-1 12 134,1 2-1,2-1 1,-8 39-1,9-31-1,3-17 68,-42 192-61,44-186 117,1 1 1,1 0-1,2-1 1,0 1-1,9 50 1,-7-70-7,0-1 0,0 1 0,1-1 0,-1 0 0,9 13 0,-9-17-6,0 1 0,0-1 0,1 1 0,0-1 0,0 0 0,0 0 0,0 0 0,0 0 0,0-1 0,1 1 0,-1-1 0,6 2 0,-2-1 8,1-1 1,0-1-1,-1 1 0,1-1 0,0-1 1,0 1-1,0-1 0,13-2 0,5-2 8,32-8 0,32-14 54,169-74 0,-168 55-232,-84 41 100,-8 4-134,-12 9-37,-65 76 39,53-55 208,-61 74-128,72-84 58,1 0 1,0 1 0,-13 33 0,24-50 71,0 1 1,1 0 0,0 0 0,-1 0 0,2 0 0,-1 0 0,1 0 0,-1 0 0,2 0 0,-1 0 0,1 5-1,-1-8-14,1 1 0,0-1-1,-1 0 1,1 0 0,0 0-1,0 0 1,0 0 0,0 0-1,1 0 1,-1 0 0,0 0-1,1 0 1,-1 0-1,1-1 1,0 1 0,0-1-1,-1 1 1,1-1 0,0 0-1,0 0 1,0 0 0,0 0-1,1 0 1,-1 0 0,0 0-1,3 0 1,0 0 9,1-1 0,-1 1 0,1-1 0,-1 0-1,1-1 1,-1 1 0,1-1 0,-1 0 0,1-1 0,-1 1 0,7-4 0,-4 2-15,0-1 1,0 0-1,-1-1 1,1 0-1,-1 0 0,9-8 1,-8 5 0,-1 0 1,0-1-1,0 0 1,-1 0-1,0 0 1,9-21-1,-9 18 0,63-135 105,51-161 0,-100 244-147,22-110 0,-38 150-72,0 0 0,-2 0 0,0 0-1,-4-44 1,2 64 57,-1 1 0,1 0 0,-1 0-1,0 0 1,0 0 0,0 0 0,-1 1 0,-1-5-1,2 6 34,1 1-1,-1-1 1,1 0-1,0 1 1,-1 0-1,1-1 0,-1 1 1,0-1-1,1 1 1,-1-1-1,1 1 1,-1 0-1,0 0 1,1-1-1,-1 1 1,1 0-1,-1 0 0,0 0 1,1 0-1,-1-1 1,0 1-1,0 0 1,1 0-1,-1 0 1,0 1-1,1-1 1,-1 0-1,0 0 0,1 0 1,-1 0-1,0 1 1,1-1-1,-1 0 1,1 0-1,-1 1 1,0-1-1,1 1 1,-1-1-1,1 0 0,-1 1 1,1-1-1,-1 1 1,0 1-1,-4 3-20,0 1 0,0 0 0,0 1 0,1-1 0,0 1 0,-5 11-1,-17 47-39,24-61 63,-26 79-119,-24 112 1,40-134 162,3 0 1,-1 105 0,10-136 7,7 49 0,-5-67-17,0-1 0,1 0 0,0 0 0,1-1 0,0 1 0,0-1 0,11 17 0,-13-23-12,1-1 1,0 1-1,0-1 0,0 0 1,0 0-1,0 0 0,1 0 0,0-1 1,-1 0-1,1 1 0,0-1 0,0 0 1,0-1-1,0 1 0,0-1 0,0 0 1,1 0-1,-1 0 0,0 0 0,1-1 1,-1 0-1,0 0 0,1 0 0,-1 0 1,7-2-1,4-1 60,0-1 0,0 0 1,-1-1-1,1-1 0,25-14 0,-13 5-33,0-2 0,-1-1-1,-1-1 1,-1-1 0,-1-1-1,32-36 1,-24 18 22,18-18-583,-49 57 512,0 0 1,0 0-1,1 0 1,-1 0 0,0 0-1,0 0 1,0 0-1,0-1 1,0 1 0,0 0-1,0 0 1,0 0-1,0 0 1,0 0 0,0 0-1,0 0 1,0 0-1,0 0 1,0 0 0,1 0-1,-1 0 1,0 0 0,0 0-1,0 0 1,0 0-1,0 0 1,0 0 0,0 0-1,0 0 1,0 0-1,0 0 1,0 0 0,0 0-1,1 0 1,-1 0-1,0 0 1,0 0 0,0 0-1,0 0 1,0 0-1,0 0 1,0 1 0,0-1-1,0 0 1,0 0 0,0 0-1,0 0 1,0 0-1,0 0 1,0 0 0,0 0-1,0 0 1,0 0-1,0 0 1,2 7-183,-3 10 38,-7 40 93,-4 41 24,12-83 69,-1-1 0,2 0 0,0 0 0,6 27 1,-7-40-7,0 1 1,1-1-1,-1 1 1,1-1 0,-1 1-1,1-1 1,-1 1 0,1-1-1,0 0 1,0 1 0,0-1-1,0 0 1,0 0-1,0 1 1,0-1 0,0 0-1,0 0 1,1 0 0,-1 0-1,3 1 1,-3-2-4,1 0 0,0 1 0,-1-1 0,1 0 0,0 0 0,0 0 0,-1 0 0,1 0 0,0 0 0,-1-1 0,1 1 0,0-1 0,-1 1 0,1-1 0,2-1 0,4-2-3,-1 0 0,0-1 0,0 0 0,0-1-1,-1 0 1,7-6 0,28-35 27,38-37-176,-78 83 117,0 0 0,0 0 0,-1 1 1,1-1-1,0 0 0,0 1 1,0-1-1,0 0 0,0 1 1,1-1-1,-1 1 0,0 0 1,0-1-1,0 1 0,0 0 1,0 0-1,2 0 0,-2 0-2,-1 0-1,1 0 1,0 0-1,0 1 0,0-1 1,-1 0-1,1 1 1,0-1-1,-1 0 1,1 1-1,0-1 1,-1 1-1,1-1 1,0 1-1,-1 0 0,1-1 1,-1 1-1,1 1 1,1 1-14,0 0 1,-1 0-1,0 0 1,0 0-1,0 0 1,0 1-1,0-1 1,-1 0-1,1 1 1,-1 3-1,-1 12 128,-1 0-1,-1 0 0,-7 23 0,6-24 37,0 0-1,1 0 1,-1 22-1,4-39-129,0-1 0,0 0 0,0 0 0,0 0 0,0 0 0,0 0 0,0 1 0,0-1 0,0 0 0,0 0 0,1 0 0,-1 0 0,0 0 0,0 0 1,0 1-1,0-1 0,0 0 0,0 0 0,0 0 0,0 0 0,0 0 0,0 0 0,0 0 0,1 0 0,-1 1 0,0-1 0,0 0 0,0 0 0,0 0 0,0 0 0,0 0 0,1 0 0,-1 0 0,0 0 0,0 0 0,0 0 1,0 0-1,0 0 0,0 0 0,1 0 0,-1 0 0,0 0 0,0 0 0,0 0 0,0 0 0,0 0 0,0 0 0,1 0 0,-1 0 0,0 0 0,0 0 0,0 0 0,0-1 0,0 1 0,0 0 0,0 0 0,1 0 0,-1 0 0,0 0 1,12-12 162,15-19 0,6-8-146,-32 39-28,89-85-26,-81 78-41,0 0 0,1 0 0,0 1 0,0 0 0,1 1 0,0 0 0,-1 0 0,18-3 0,-27 7 62,0 1 0,1 0-1,-1 0 1,0 0 0,0 0 0,0 0 0,0 0 0,0 0 0,1 0-1,-1 0 1,0 0 0,0 1 0,0-1 0,0 1 0,0-1 0,0 0-1,0 1 1,0 0 0,0-1 0,0 1 0,0 0 0,0-1 0,-1 1-1,1 0 1,0 0 0,0 0 0,-1 0 0,1 0 0,0-1 0,-1 1-1,1 0 1,-1 1 0,1-1 0,-1 0 0,0 0 0,1 0 0,-1 2 0,1 3-19,0-1 1,0 1 0,-1 0 0,0-1-1,-1 12 1,0-11 46,1 1 1,-1-1-1,1 0 0,1 0 0,1 9 1,-2-13-16,0 0 1,1-1 0,-1 0 0,1 1 0,-1-1 0,1 1 0,-1-1 0,1 1 0,0-1 0,0 0 0,0 0-1,0 1 1,0-1 0,0 0 0,0 0 0,0 0 0,0 0 0,0 0 0,1 0 0,-1-1 0,0 1-1,1 0 1,-1 0 0,1-1 0,-1 1 0,1-1 0,-1 0 0,3 1 0,4 0 38,0-1 0,0-1 0,1 1 0,-1-1 0,0-1-1,0 1 1,0-1 0,-1-1 0,1 1 0,13-8 0,3-3-6,40-28 1,-61 39-35,50-35 13,252-169-54,-299 202 22,4-2 15,1 0 0,-2-1 1,1 0-1,-1 0 0,0-1 1,0-1-1,11-13 0,-20 21-10,0 1 1,1-1-1,-1 1 0,0-1 0,1 1 0,-1-1 1,0 1-1,0-1 0,1 1 0,-1-1 1,0 0-1,0 1 0,0-1 0,0 1 0,0-1 1,0 0-1,0 1 0,0-1 0,0 1 1,0-1-1,0-1 0,-1 2-1,1 0 0,0-1 1,-1 1-1,1 0 0,0-1 0,-1 1 1,1 0-1,-1-1 0,1 1 0,-1 0 1,1 0-1,-1-1 0,1 1 0,0 0 1,-1 0-1,1 0 0,-1 0 0,1 0 1,-2 0-1,-2-1-23,1 1 0,-1 1 0,0-1 0,1 1 0,-5 0 0,0 2 11,0-1 1,1 2-1,-1-1 1,1 1-1,0 0 1,0 1-1,0-1 1,1 2 0,-8 6-1,12-11 18,-13 12-37,1 2 1,0-1 0,-19 26 0,-26 52-85,51-79 117,-15 25-5,-21 50 1,37-71 79,1 1-1,0-1 1,1 1 0,1 0 0,-4 35 0,8-51-32,0 1 1,0 0 0,0 0 0,0 0 0,1 0 0,-1 0 0,2 5 0,-1-7-21,-1 0 1,1 0-1,-1 0 1,0-1-1,1 1 1,0 0-1,-1 0 1,1-1-1,-1 1 0,1-1 1,0 1-1,-1 0 1,1-1-1,0 1 1,0-1-1,0 1 1,-1-1-1,1 0 0,0 1 1,0-1-1,0 0 1,0 0-1,0 1 1,0-1-1,-1 0 1,1 0-1,0 0 0,0 0 1,0 0-1,2-1 1,1 0 0,1 0 1,0-1-1,-1 0 1,1 0-1,-1 0 1,1 0-1,-1-1 0,0 0 1,0 0-1,6-5 1,19-19 37,-2-2 0,36-45 0,39-72-52,-39 55 21,-40 56-424,-23 45-75,-15 64 225,-67 163 110,51-154 221,-86 284 106,106-325-180,-86 265 113,88-284-52,-2 0 0,-22 35-1,29-53-35,1 1 1,-1-2-1,0 1 0,0 0 0,0-1 0,-1 0 0,-5 4 1,6-6-10,1 0 1,0 0-1,-1-1 1,1 1-1,-1-1 1,0 0-1,0 0 1,1 0-1,-1-1 1,0 1-1,0-1 1,0 0-1,-4 0 1,-6-2 9,1 0 0,0-1 1,-20-7-1,-39-17 143,48 17-135,1 0-1,1-2 1,0 0-1,-33-24 1,44 27-41,0 0 1,1-1 0,0 0-1,0-1 1,1 0 0,1 0-1,0-1 1,-7-14 0,11 20-1,1 0 0,0-1 0,1 0-1,-1 0 1,1 0 0,0 0 0,1 0 0,0 0 0,0 0 0,1 0 0,-1-1 0,1 1 0,1 0 0,0 0 0,0 0 0,0-1 0,1 1 0,3-9 0,1 4-21,0 0 0,1 0 0,1 1 0,0 0 0,0 0 0,1 1 1,1 0-1,-1 1 0,1 0 0,16-11 0,14-6-1695,68-34 0,-97 54 1234,74-36-6726,-44 23 529,-9 4 2439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3:2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20 8384,'-45'-12'3808,"14"9"-3328,17-2-32,9 10-352,-3-5-256,3 8 96,-3-1-2880,8 1 1600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3:2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57 9568,'-77'-45'4320,"32"42"-3776,27 0 0,10 3-416,-6-5-32,9 10-64,10-2-896,4 5 480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3:3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21 3712,'13'-20'6858,"-15"22"-5625,-7 6-482,1 2-1,0-1 0,-11 17 1,5 1-540,1 1-1,1 1 1,2 0 0,1 0-1,-10 61 1,17-83-126,1 0-1,1 1 1,-1-1 0,1 1 0,1-1-1,1 12 1,-1-16-19,-1-1 0,1 0 0,0 1 0,0-1 0,0 0 1,0 0-1,0 0 0,0 0 0,1 0 0,-1 0 0,1 0 0,-1 0 0,1-1 0,0 1 0,0 0 0,-1-1 0,1 0 1,0 1-1,0-1 0,1 0 0,-1 0 0,0 0 0,0 0 0,3 0 0,1 0 32,0 0-1,0 0 0,0-1 1,1 1-1,-1-2 1,0 1-1,0-1 0,0 0 1,0 0-1,0 0 1,0-1-1,0 0 0,-1 0 1,1-1-1,9-5 1,2-3 24,0 0 0,-1-1 1,20-20-1,-2-1-130,55-75 0,-49 57-13,-4 0-145,-28 47 198,-8 6-34,0-1 0,0 0-1,0 0 1,1 0 0,-1 0-1,0 0 1,-1 1 0,1-1-1,0 0 1,0 0 0,0 0-1,-1 0 1,1 1 0,0-1-1,-2 1 1,1 2-14,-2 17 13,0 0 1,1 0-1,1 1 0,1-1 1,5 39-1,-4-45 94,2-1-1,0 1 1,1-1 0,0 1-1,1-1 1,1-1 0,0 1-1,16 24 1,-21-36-66,0 0 1,0 0-1,1-1 1,-1 1-1,0-1 0,1 1 1,-1-1-1,1 1 0,0-1 1,-1 0-1,1 1 1,0-1-1,0 0 0,0 0 1,0 0-1,-1-1 0,1 1 1,1 0-1,-1-1 1,0 1-1,0-1 0,0 0 1,0 0-1,0 0 0,0 0 1,0 0-1,0 0 1,3-1-1,2-1 42,-1 0 0,0-1 1,-1 0-1,1 0 0,0 0 0,-1-1 0,0 0 1,7-5-1,39-43 163,-29 27-158,130-136-200,-152 160 111,1 0 1,0 0-1,0 0 1,0 0-1,0 1 1,0-1-1,0 0 1,1 1-1,-1-1 1,0 0-1,0 1 1,2-1-1,-3 1 10,1 0 0,-1 0 0,0 0 0,1 0 0,-1 0 0,0 0 0,1 0 0,-1 0 0,0 0 0,0 1-1,1-1 1,-1 0 0,0 0 0,0 0 0,1 0 0,-1 0 0,0 1 0,0-1 0,0 0 0,1 0 0,-1 0 0,0 1 0,0-1 0,1 0 0,2 14-104,-3 2 62,-1-1-1,0 1 0,-1 0 0,-5 20 0,-22 69-100,25-91 139,-155 588 459,130-479 304,27-117 73,1-12-600,2-14-91,10-50-3,4 0 0,2 1 1,43-108-1,113-186-203,-163 343 83,70-118-160,-67 118 47,1 1 1,1 1 0,0 0-1,31-26 1,-41 40 58,0 0 1,0 0 0,1 1-1,-1 0 1,1 0 0,10-4-1,-14 7 25,0-1 0,0 0-1,0 1 1,0 0-1,0-1 1,1 1-1,-1 0 1,0 0 0,0 0-1,0 0 1,1 1-1,-1-1 1,0 1-1,0-1 1,0 1 0,0 0-1,0-1 1,0 1-1,0 0 1,0 0-1,0 1 1,3 2 0,-2 0 11,1 0 1,0 1 0,-1-1-1,0 1 1,0 0 0,-1 0-1,0 0 1,1 1 0,-2-1-1,1 0 1,0 1 0,0 8-1,1 6 40,-1 1 0,-1 23 0,-1-5 140,-7 49-1,6-76-94,-1 0-1,-1-1 0,0 1 0,0-1 0,-1 0 0,-1 0 0,0 0 0,-10 16 1,10-20-41,-1-1 0,1 0 0,-1-1 1,0 1-1,-1-1 0,-11 8 0,14-11-25,-4 2 35,1 0 1,-2 0-1,1 0 1,0-1-1,-1 0 1,1-1-1,-1 0 1,0-1 0,0 1-1,0-2 1,0 1-1,-17-2 1,8-1 22,-1 0 0,1-2 1,0 0-1,0-1 0,-21-9 1,28 9-907,0-1 0,-11-8 1,14 9-1373,30 9-9256,-12-1 9232,24 5-1186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8:10.9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24 137 4576,'-15'-7'1450,"14"7"-1375,1 0-1,-1 0 1,1 0-1,0-1 1,-1 1-1,1 0 1,-1 0-1,1 0 1,0-1-1,-1 1 1,1 0-1,0 0 1,-1-1-1,1 1 1,0 0-1,0-1 1,-1 1-1,1 0 1,0-1-1,0 1 1,-1-1-1,1 1 1,0 0-1,0-1 1,0 1-1,0-1 1,0 1-1,0 0 1,0-1-1,0 1 0,0-1 1,0 1-1,0-1 1,0 1-1,0 0 1,0-1-1,0 1 1,0-1-1,0 0 381,38-1 3279,14-5-2622,-1-2 0,74-23 0,5-1-785,40 0 121,-163 33-764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3:3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38 6400,'0'0'2058,"9"-12"4060,-9 11-6003,0 1 0,0-1 0,0 0 1,-1 0-1,1 0 0,0 1 0,0-1 0,0 0 1,-1 0-1,1 0 0,0 1 0,-1-1 1,1 0-1,-1 1 0,1-1 0,-1 0 1,1 1-1,-1-1 0,1 1 0,-1-1 1,0 1-1,1-1 0,-1 1 0,0-1 1,1 1-1,-1 0 0,-1-1 0,-26-5 643,26 6-657,-10-1 88,0 1 1,-1 0-1,1 0 1,0 2-1,-16 3 1,20-4-143,0 1 1,0 1-1,0 0 0,1 0 1,-1 0-1,1 1 0,0 0 1,0 0-1,-8 7 0,15-10-35,-1-1-1,0 1 1,1-1-1,-1 1 1,1 0 0,-1-1-1,0 1 1,1 0-1,-1-1 1,1 1-1,0 0 1,-1 0-1,1 0 1,0-1-1,-1 1 1,1 0-1,0 0 1,0 1-1,0-1 12,0-1-1,0 1 1,0 0-1,0-1 1,1 1-1,-1-1 1,0 1-1,0 0 0,1-1 1,-1 1-1,0-1 1,1 1-1,-1-1 1,1 1-1,-1-1 1,1 0-1,-1 1 1,1-1-1,0 1 0,1 0 61,1 1 0,-1-1 0,1 0 0,-1 0-1,1 0 1,0-1 0,-1 1 0,1-1-1,0 1 1,3-1 0,1 0 172,1-1 0,0 0 0,0 0 0,-1 0 0,14-5 0,-18 5-212,0-1-1,0 1 1,1 0 0,-1-1-1,0 0 1,-1 0 0,1 0 0,0 0-1,-1 0 1,1 0 0,-1-1-1,1 1 1,-1-1 0,0 0 0,2-2-1,-4 4-50,0 0-1,0 1 0,0-1 1,0 1-1,0-1 0,0 1 1,0-1-1,0 1 0,0-1 0,0 0 1,0 1-1,0-1 0,0 1 1,-1-1-1,1 1 0,0-1 1,0 1-1,-1-1 0,1 1 1,0-1-1,0 1 0,-1-1 1,1 1-1,-1-1 0,1 1 1,0 0-1,-1-1 0,1 1 1,-2-1-1,-14-9-3075,2 6 1084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4:25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78 2144,'3'-4'434,"0"1"1,0-1-1,-1 0 0,1 0 0,3-8 1,-4 7 188,0 0 0,1 0 1,0 1-1,3-6 0,-5 10-506,-1-1-1,1 0 1,-1 0-1,1 0 0,-1 0 1,0 0-1,1 0 1,-1 0-1,0 0 0,0 0 1,0 0-1,0-2 1,-1 0 762,-1 8-765,-4 23-284,2-10 252,-10 28 1,-21 40 603,-59 167 553,20 37-713,50-189-247,18-81-132,-4 23 602,9-39-534,1 0-1,-1 0 1,1 0 0,0 0-1,0 0 1,0 0 0,2 7 0,-2-11-195,0 0 0,0 0 1,0 0-1,0 1 1,0-1-1,0 0 1,1 0-1,-1 0 1,0 0-1,0 0 1,0 0-1,0 0 1,0 0-1,0 0 1,0 0-1,0 0 1,1 1-1,-1-1 1,0 0-1,0 0 1,0 0-1,0 0 1,0 0-1,0 0 1,1 0-1,-1 0 1,0 0-1,0 0 1,0 0-1,0 0 1,0 0-1,0 0 1,1 0-1,-1 0 1,0-1-1,0 1 0,0 0 1,0 0-1,0 0 1,0 0-1,0 0 1,1 0-1,-1 0 1,0 0-1,0 0 1,0 0-1,0 0 1,0-1-1,0 1 1,0 0-1,0 0 1,0 0-1,0 0 1,0 0-1,0 0 1,0 0-1,0-1 1,1 1-1,-1 0 1,0 0-1,0 0 1,0 0-1,5-13 88,-1 0-1,0 0 0,0 0 1,-1 0-1,-1 0 1,1-15-1,4-19 5,60-256-315,-32 190 82,-16 53 50,35-112-430,-51 161 468,2-4-36,1 0 0,10-21 0,-15 35 54,-1 0 1,1 1-1,-1-1 0,1 0 0,-1 0 0,1 0 1,0 1-1,-1-1 0,1 0 0,0 1 1,-1-1-1,1 1 0,0-1 0,0 1 1,0-1-1,0 1 0,-1-1 0,1 1 0,0 0 1,0-1-1,0 1 0,0 0 0,0 0 1,0 0-1,1 0 0,0 0 1,0 0 0,0 1 0,0 0 0,0-1 0,-1 1 0,1 0 0,0 0 0,-1 0 0,1 0 0,0 0 0,-1 0 0,2 2 0,3 3 9,1 0 0,-2 1 0,1 0-1,6 11 1,0 4 96,0 1-1,-1 0 0,7 25 1,18 79 331,2 67-236,-7-30-47,22 29 725,-51-187-593,0-1 0,1 1-1,5 10 1,-8-16-276,0 0 1,0 0-1,0 0 0,0 0 0,0 0 1,0 0-1,0 0 0,0 0 1,0 0-1,0 1 0,0-1 0,0 0 1,0 0-1,0 0 0,0 0 1,0 0-1,0 0 0,1 0 0,-1 0 1,0 0-1,0 0 0,0 0 1,0 0-1,0 0 0,0 0 0,0 0 1,0 0-1,0 0 0,0 0 0,1 0 1,-1 0-1,0 0 0,0 0 1,0 0-1,0 0 0,0 0 0,0 0 1,0 0-1,0 0 0,1 0 1,-1 0-1,0 0 0,0 0 0,0 0 1,0 0-1,0 0 0,0 0 0,0 0 1,0 0-1,3-7-1227,0-11-2249,-3 13 2554,-1 0 1,0 0 0,0 0-1,-2-9 1,0 4-389,-2-14-1063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4:25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41 149 5888,'-32'0'2688,"24"-4"-2336,8-1 1760,3 2-1216,7-5 0,4-1-544,7-6 160,7 7-288,12-12 160,0 9-224,5-9 0,1 3-96,-6 0 224,-3 6-160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4:26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537 171 4896,'1'-2'262,"1"0"0,-1 0 0,0 1 0,1-2-1,-1 1 1,0 0 0,-1 0 0,1 0 0,0 0 0,0-1 0,-1 1 0,0 0 0,1 0 0,-1-1 0,0 1 0,0 0-1,0-3 1,-1 1 53,0-9 444,-1 0 1,-1 0-1,0 1 1,-6-15-1,8 24-693,0 0 0,0 0 0,-1 0 0,1 1 0,-1-1 0,1 1 0,-1-1 0,0 1-1,0 0 1,0 0 0,0 0 0,-1 0 0,1 0 0,-1 0 0,1 1 0,-1-1 0,1 1 0,-1-1 0,0 1 0,0 0 0,1 0-1,-1 0 1,0 1 0,-5-2 0,-2 3-8,0-1 1,1 1-1,-1 0 0,0 1 1,1 0-1,0 1 0,-14 5 0,-61 31 119,78-36-142,-14 8 9,0 0 1,1 1 0,0 1 0,-17 15 0,30-23-29,0 1 0,1-1 0,-1 1 0,1 0 0,0 1 0,1 0 0,0-1 0,0 1 0,0 0 0,1 1 0,0-1 0,0 1-1,1-1 1,0 1 0,1 0 0,-1 0 0,1 0 0,1 11 0,0-2-44,2 0 0,0 0 0,1 0 0,8 25 0,27 65 105,-23-73 58,0 0 1,23 34 0,-27-51 10,0 0 1,1-1-1,1-1 0,1 0 0,23 21 1,-14-21 380,-21-14-601,-1-1 1,0 1 0,0 0 0,1-1 0,-1 1 0,1-1-1,-1 1 1,0-1 0,1 1 0,-1-1 0,1 0 0,-1 0-1,1 0 1,1 0 0,-2 0-19,-1 0 0,0 0 0,0-1 1,1 1-1,-1 0 0,0 0 0,0 0 0,0-1 0,0 1 0,1 0 0,-1 0 0,0 0 0,0-1 0,0 1 1,0 0-1,0 0 0,0-1 0,0 1 0,0 0 0,1-1 0,-1 1 0,0 0 0,0 0 0,0-1 0,0 1 1,0 0-1,-1 0 0,1-1 0,0 1 0,0 0 0,0 0 0,0-1 0,0 1 0,0 0 0,0 0 0,0-1 1,-1 1-1,1 0 0,0 0 0,0 0 0,0-1 0,0 1 0,-1 0 0,1 0 0,0 0 0,0-1 0,0 1 1,-1 0-1,1 0 0,0 0 0,0 0 0,-1 0 0,-12-10-2386,-6 0 1768,0 0 0,-1 1-1,0 0 1,-1 2 0,-38-9 0,-12 7 914,33 5 1833,-38-9-1,75 13-1935,0-1-1,-1 1 0,1-1 1,0 1-1,0 0 1,-1-1-1,1 0 1,0 1-1,0-1 1,0 0-1,0 0 1,0 1-1,0-1 1,0 0-1,0 0 1,-1-2-1,2 2-26,-1 0 0,1 0-1,0 0 1,-1 0 0,1 0-1,0 1 1,0-1 0,0 0 0,0 0-1,0 0 1,0 0 0,0 0 0,0 0-1,0 0 1,0 0 0,1 0-1,0-2 1,1-1 123,0 0-1,1-1 1,0 1 0,0 0-1,0 0 1,0 0-1,8-6 1,9-7 219,0 2-1,2 0 1,36-20 0,79-30 19,-128 61-411,26-10-82,37-9-1,-18 7-4869,-30 10 2310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4:26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16 4736,'1'-1'322,"0"0"1,0-1-1,0 1 0,1 0 1,-1 0-1,0 0 0,0 0 1,1 0-1,-1 0 0,0 0 1,1 1-1,-1-1 1,1 0-1,2 0 0,-3 1-212,-1 0 0,1 0-1,0 0 1,-1 0 0,1 0-1,0 0 1,0 0-1,-1 0 1,1 0 0,0 0-1,-1 0 1,1 0 0,0 1-1,-1-1 1,1 0 0,0 1-1,-1-1 1,1 0-1,0 1 1,-1-1 0,1 1-1,-1-1 1,1 1 0,-1-1-1,1 1 1,-1-1 0,1 1-1,-1-1 1,0 1 0,1 0-1,-1-1 1,0 1-1,0 0 1,1-1 0,-1 1-1,0 0 1,0-1 0,0 1-1,0 1 1,1 3 100,0 0 1,-1-1-1,0 1 0,0 0 0,0-1 1,-1 1-1,1 0 0,-1 0 1,-3 7-1,-2 3 208,-12 24 0,-2 4-184,1 7-26,2 1 0,-16 77 0,24-80-117,-8 53 20,16-87-25,0 0 1,1 0-1,0 0 0,1 0 1,3 15-1,-4-27-53,1 0 1,0 0-1,0 0 1,-1 0-1,1 0 0,0 0 1,0 0-1,1 0 1,-1 0-1,0 0 0,1 0 1,-1-1-1,1 1 0,0-1 1,-1 1-1,1-1 1,0 0-1,0 0 0,0 1 1,0-1-1,0 0 1,0-1-1,0 1 0,0 0 1,2 0-1,7 1 81,-1-1-1,0 1 1,0-2 0,14 0 0,2 0 102,-2 2-122,0-2 0,0-1 0,1-1 0,39-8 0,-58 10-87,0-1 0,0 1 0,0 0-1,0 0 1,0 1 0,-1 0 0,1 0 0,0 0 0,6 2 0,-10-2 78,6-1-86,2 0-5437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4:27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50 5984,'-20'-13'1920,"20"13"-1908,0 0-1,0 0 1,0 0 0,0 0 0,0 0 0,0 0-1,-1 0 1,1 0 0,0 0 0,0 0 0,0 0 0,0 0-1,0 0 1,0 0 0,0 0 0,-1 0 0,1 0-1,0 0 1,0 0 0,0 0 0,0 0 0,0 0-1,0 0 1,-1 0 0,1 0 0,0 0 0,0 0 0,0 0-1,0 0 1,0 0 0,0 0 0,0 0 0,0 1-1,0-1 1,-1 0 0,1 0 0,0 0 0,0 0-1,0 0 1,0 0 0,0 0 0,0 1 0,0-1 0,0 0-1,0 0 1,0 0 0,0 0 0,0 0 0,0 0-1,0 0 1,0 1 0,0-1 0,0 0 0,0 0-1,2 6 5238,8-7-4586,1 0-1,-1 0 1,12-5-1,10-1 213,232-15 2041,-139 15-2338,-66 7 110,-57 0-550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4:28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6 176 3392,'-5'0'4528,"18"13"-1680,-11-11-2721,0-1 0,1 1 0,-1-1 1,0 0-1,1 0 0,-1 0 0,1-1 0,-1 1 1,1 0-1,0-1 0,-1 0 0,1 1 0,-1-1 1,1 0-1,0 0 0,-1-1 0,1 1 0,0-1 1,-1 1-1,1-1 0,-1 0 0,1 0 0,3-2 1,5-2 171,-1 0 0,0-1 1,17-13-1,-20 14-193,-1-1 1,0 0-1,0 0 0,0 0 1,0-1-1,-1 0 0,0 0 1,4-9-1,-7 13-89,-1 1 0,0 0 0,0-1 0,0 0 0,0 1 0,0-1 0,-1 1 0,1-1 0,-1 0 0,0 1 0,0-1 0,0 0 0,0 1 0,0-1 0,-1 0 0,1 1 0,-1-1 0,1 0 0,-1 1 0,0-1 0,0 1 0,0-1 0,-1 1 0,1 0 0,0-1 0,-1 1 0,0 0 0,1 0 0,-4-3 0,3 4-52,1-1 0,-1 1 0,0 0 0,0 0 0,1 0 0,-1 0 0,0 0 0,0 0 0,0 0 0,0 1 0,0-1 0,0 1 0,0-1 1,0 1-1,-1 0 0,1 0 0,0 0 0,0 0 0,0 0 0,0 0 0,0 1 0,0-1 0,0 1 0,0-1 0,0 1 0,0 0 0,0 0 0,0 0 0,-3 2 0,0 0-8,0 1 1,0 0-1,1 0 0,-1 0 0,1 0 0,0 1 0,0 0 0,-6 10 0,0 3 147,1 2 1,0 0-1,1 0 0,2 0 0,0 1 1,1 0-1,1 0 0,1 0 0,1 1 1,1 36-1,1-49 30,1-1 0,1 1 0,0 0 0,0-1 0,1 1 0,4 9 0,-6-15-66,0-1 0,0 1 0,1 0 0,-1-1 0,1 1-1,0-1 1,0 1 0,0-1 0,0 0 0,0 0 0,0 0 0,0 0 0,1 0 0,-1 0 0,1-1-1,0 1 1,-1-1 0,1 0 0,0 0 0,0 0 0,5 1 0,-3-1 33,0-1 0,0 0 0,1-1-1,-1 1 1,0-1 0,0 0 0,0 0 0,0-1 0,7-2 0,3-2 109,23-15 0,-15 6-104,0-1 0,-1-1 0,36-35 1,47-67-91,-67 75-36,-35 41 20,8-10 0,0 0 0,0 1 0,1 1 0,24-18 0,-36 29 0,1-1 0,0 1 0,-1-1 0,1 1 0,0-1 0,-1 1 0,1-1 0,0 1 0,0 0 0,-1-1 0,1 1 0,0 0 0,0 0 0,0 0 0,-1 0 0,1-1 0,0 1 0,0 0 0,0 0 0,0 1 0,-1-1 0,1 0 0,0 0 0,1 1 0,-1 0 0,0 0 0,0 0 0,0 1 0,0-1 0,0 1 0,0-1 0,-1 1 0,1-1 0,-1 1 0,1-1 0,0 3 0,7 29 381,5 46-1,3 13 433,-13-78-650,2 0 0,-1-1 0,2 1 1,9 19-1,-13-30-115,0 0 0,0 0 1,0 0-1,0 0 0,1-1 1,-1 1-1,1-1 1,-1 1-1,1-1 0,0 0 1,0 0-1,0 0 0,0-1 1,0 1-1,1-1 1,-1 1-1,0-1 0,1 0 1,-1 0-1,1-1 0,-1 1 1,1-1-1,6 1 1,2-2 81,1-1 0,0 0 0,-1-1 0,1 0 0,15-6 0,16-4-13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4:34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478 40 2144,'10'-7'1235,"-7"4"1135,-6-3 409,-9-1-1550,4 4-928,1 1-165,0-1-1,0 1 0,0 0 0,-1 1 1,1 0-1,0 0 0,-1 0 0,1 1 1,-1 0-1,1 1 0,-8 0 0,-6 3 41,0 0-1,-36 13 1,19-5-19,13-4-126,-1 1 0,-43 23 1,61-27-11,1-1 0,0 1-1,0 1 1,0-1 0,1 1 0,0 0 0,0 1 0,0 0 0,1 0 0,0 0 0,0 0-1,-7 16 1,7-10 4,0 0 0,0 1 0,1-1 0,1 1 0,1 0-1,0 0 1,0 0 0,2 20 0,0-27 34,0-1 0,1 0 0,0 0 0,0 0 0,1 1 0,0-2-1,0 1 1,0 0 0,1 0 0,-1-1 0,1 1 0,1-1 0,-1 0 0,1 0 0,0 0 0,0 0 0,0-1 0,1 1-1,0-1 1,0 0 0,8 5 0,-3-4 46,0 0 0,0-1 0,1 0-1,-1 0 1,1-1 0,0-1 0,0 1-1,0-2 1,0 0 0,0 0 0,1-1-1,-1 0 1,18-3 0,-18-1 5,0 0 1,0 0-1,0-1 0,0-1 1,-1 0-1,0 0 1,0-1-1,-1 0 0,13-12 1,-8 5-50,0-1 1,-1-1 0,-1 0-1,0 0 1,10-21-1,-7 9 95,-2 0 0,16-47 0,-28 68-185,1 1-1,-1-1 0,0 1 1,0-1-1,-1 1 1,0-1-1,0 0 1,0 1-1,-1-1 0,-2-10 1,3 17 22,0 0 1,0-1 0,0 1-1,0-1 1,0 1-1,0 0 1,0-1-1,0 1 1,0 0 0,0-1-1,-1 1 1,1 0-1,0-1 1,0 1-1,0 0 1,0-1 0,-1 1-1,1 0 1,0-1-1,0 1 1,-1 0 0,1 0-1,0-1 1,0 1-1,-1 0 1,1 0-1,0-1 1,-1 1 0,1 0-1,0 0 1,-1 0-1,1 0 1,0 0-1,-1-1 1,1 1 0,0 0-1,-1 0 1,1 0-1,-1 0 1,1 0 0,0 0-1,-1 0 1,1 0-1,0 0 1,-1 0-1,1 1 1,0-1 0,-1 0-1,1 0 1,0 0-1,-1 0 1,1 0-1,0 1 1,-1-1 0,1 0-1,0 0 1,-1 1-1,1-1 1,0 0 0,0 0-1,-1 1 1,1-1-1,0 1 1,-2 1-9,0 1-1,0-1 1,0 0 0,0 1 0,1 0 0,-2 4-1,1-1 14,0 1-1,1 0 0,-1 0 0,2 0 0,-1 0 0,1 0 0,0 1 0,1-1 0,-1 0 0,5 13 0,2 6 36,17 40 0,-11-30 61,58 138 258,-60-155 359,-11-18-673,0-1 0,1 1 0,-1-1 0,0 1 0,0-1 0,1 1 0,-1-1 0,0 0 0,1 1 0,-1-1 0,0 1 0,1-1 0,-1 0 0,1 1 0,-1-1 0,0 0 0,1 0 0,-1 1 0,1-1 0,-1 0 1,1 0-1,-1 0 0,1 1 0,-1-1 0,1 0 0,-1 0 0,1 0 0,0 0 0,0-2 31,-1-1 0,1 1-1,-1 0 1,0 0 0,0-1 0,0 1 0,-1-4 0,1-3-471,0 5-395,0 2 10,-1 0-1,1 0 1,0 0 0,0 0 0,1 0-1,-1-1 1,0 1 0,2-3 0,4-1-1789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4:35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1 4800,'0'0'76,"-1"0"1,1 0-1,0 0 0,0 0 1,0 0-1,0 0 1,-1 1-1,1-1 0,0 0 1,0 0-1,0 0 0,0 0 1,0 0-1,-1 0 1,1 1-1,0-1 0,0 0 1,0 0-1,0 0 0,0 0 1,0 1-1,0-1 1,0 0-1,0 0 0,0 0 1,-1 1-1,1-1 0,0 0 1,0 0-1,0 0 1,0 0-1,0 1 0,0-1 1,0 0-1,1 0 0,-1 0 1,0 1-1,0-1 1,0 0-1,0 0 0,0 0 1,0 0-1,0 1 1,0-1-1,0 0 0,0 0 1,1 0-1,-1 0 0,0 1 1,0-1-1,0 0 1,0 0-1,0 0 0,1 0 1,-1 0-1,-3 1 288,-1 1-1,1-1 1,0 1 0,0-1-1,0 1 1,0 0-1,0 0 1,0 1 0,-3 3-1,-8 5 353,-67 32 1263,56-32-1672,1 1 1,-24 18-1,44-27-260,0 0 1,0 0-1,0 1 0,1-1 1,0 1-1,-5 7 0,7-10-15,0 0 1,1 0-1,-1 0 0,1 0 1,-1 0-1,1 0 0,-1 0 1,1 1-1,-1-1 0,1 0 1,0 0-1,0 1 0,0-1 1,0 0-1,0 0 0,0 1 1,0-1-1,0 0 0,0 1 1,0-1-1,1 0 0,-1 0 1,1 0-1,-1 1 0,1-1 1,-1 0-1,1 0 0,0 0 1,-1 0-1,2 1 0,2 2 79,1-1-1,-1 1 0,1-1 1,-1 0-1,1-1 0,0 1 0,0-1 1,1 0-1,-1 0 0,0 0 0,1-1 1,9 1-1,8 1 245,39-1-1,-60-2-342,160-9-1196,-143 10-458,1 6-3350,-5 4 1696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4:39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1092 2816,'4'1'4922,"-4"-1"-4827,11-7 1961,-7 3-1716,0 0 0,0 0-1,6-8 1,52-92 1686,-50 86-1848,119-187 1100,-1-53-744,-102 196-305,-3 0 0,24-98 1,-46 148-188,-1-1 0,0 0 1,-1 0-1,-1 0 0,-1-16 1,1 23-59,-1 0 1,0 0 0,0 0 0,-1 0 0,0 0 0,0 1 0,0-1 0,0 1 0,-1 0 0,0-1-1,0 1 1,0 0 0,-7-7 0,8 11-2,1 0-1,-1-1 1,1 1-1,-1 0 1,0 0 0,1-1-1,-1 1 1,0 1-1,0-1 1,0 0-1,0 0 1,0 1 0,0-1-1,0 1 1,0 0-1,0-1 1,0 1-1,0 0 1,0 0-1,0 0 1,-1 1 0,1-1-1,-3 1 1,0 1-24,-1 0 0,1 1 0,-1-1 1,1 1-1,0 0 0,-8 7 0,7-4 26,0-1-1,0 1 1,1 1-1,0-1 1,0 1-1,1 0 0,0 0 1,0 0-1,0 1 1,-3 12-1,4-14 11,-16 44-31,2 1 0,-17 90 0,0 112 144,28-184 205,3 0 0,12 134 0,-6-176-168,0-4 167,9 40-1,-11-61-223,-1 1 0,1 0 1,0-1-1,0 0 0,0 1 0,1-1 1,-1 0-1,1 1 0,-1-1 1,1 0-1,2 2 0,-3-3-46,0-1-1,-1 1 1,1 0 0,0-1-1,0 0 1,0 1-1,0-1 1,0 1 0,0-1-1,0 0 1,0 0-1,0 0 1,0 0 0,0 1-1,0-1 1,0 0-1,0-1 1,0 1 0,0 0-1,0 0 1,1-1-1,2-1 53,1 0 0,-1-1 0,0 0 0,0 0 0,0 0 0,0 0 0,0-1 0,-1 1 0,1-1 0,4-7 0,35-47 245,20-26-188,-31 46-128,62-70 18,-92 106-98,0-1 0,0 1-1,1 0 1,0 0-1,-1 0 1,1 0-1,0 1 1,3-3 0,-4 4 29,-1-1 0,1 1 0,0 0 0,-1-1 0,1 1 0,0 0 0,0 0 1,-1 0-1,1 0 0,0 0 0,-1 1 0,1-1 0,0 1 0,0-1 0,-1 1 1,1-1-1,2 2 0,80 44-164,-78-44 252,0 0 0,1 0 0,-1 0 0,0-1 0,1 0 0,-1 0 0,1 0 0,-1-1 0,1 0 0,-1-1 1,1 1-1,-1-1 0,1 0 0,-1-1 0,0 1 0,0-1 0,0-1 0,0 1 0,0-1 0,0 0 0,5-4 0,-2 2-12,-1-2 0,1 1-1,-2-1 1,1 0 0,-1-1-1,0 1 1,0-1 0,-1-1-1,0 1 1,-1-1 0,0 0-1,6-14 1,-4 4 111,7-30 1,-12 41-202,-1 0 0,0 1 0,0-1 0,-1 0 1,0 0-1,0 1 0,-2-11 0,2 18 32,0 0 0,0 0 0,0-1 1,0 1-1,0 0 0,0 0 0,0 0 0,0 0 0,0-1 1,0 1-1,0 0 0,0 0 0,0 0 0,0 0 0,0-1 0,0 1 1,0 0-1,0 0 0,0 0 0,0 0 0,-1 0 0,1-1 0,0 1 1,0 0-1,0 0 0,0 0 0,0 0 0,0 0 0,-1 0 1,1-1-1,0 1 0,0 0 0,0 0 0,0 0 0,-1 0 0,1 0 1,0 0-1,0 0 0,0 0 0,0 0 0,-1 0 0,1 0 1,0 0-1,0 0 0,0 0 0,0 0 0,-1 0 0,1 0 0,0 0 1,0 0-1,0 0 0,-8 11-235,-6 19 21,7-12 181,0 1 0,1 0 1,1 0-1,1 1 0,-4 39 1,8-53 63,1 0 0,-1 0 0,1 0 0,1 0 0,-1 0 0,1 0 0,0 0 0,0-1 0,6 12 0,-6-14-5,1 1 1,-1-1-1,1 1 0,-1-1 0,1 0 0,0 0 0,0 0 1,1 0-1,-1-1 0,0 1 0,1-1 0,0 0 1,-1 0-1,1 0 0,5 1 0,0-1 101,1 0 0,0 0 0,0-1 0,0 0 0,0-1 0,20-1 0,57-15 428,-84 15-538,22-4 35,0-2 1,-1 0 0,1-2-1,-2-1 1,1 0 0,-1-2-1,-1-1 1,0-1 0,-1 0-1,31-29 1,-33 24-49,-13 12-4,1 0-1,1 0 1,11-9-1,-18 16-3,0-1 0,0 1 1,0-1-1,0 1 0,0 0 0,0-1 0,0 1 0,0 0 1,0 0-1,0 0 0,0 0 0,0 0 0,0 0 0,1 0 1,-1 0-1,0 0 0,1 1 0,20 8-214,-20-7 214,1 0 0,-1-1 0,1 0 0,0 0-1,0 0 1,0 0 0,-1 0 0,1 0 0,4 0-1,-4-1-36,26-1 264,-20-1 66,-8 2-273,-1 0-1,0-1 0,0 1 1,0 0-1,0 0 0,0 0 1,0 0-1,0 0 0,0 0 1,0-1-1,0 1 1,0 0-1,0 0 0,0 0 1,0 0-1,0 0 0,0 0 1,0-1-1,0 1 0,0 0 1,0 0-1,0 0 1,0 0-1,0 0 0,0 0 1,0-1-1,-1 1 0,1 0 1,0 0-1,0 0 1,0 0-1,0 0 0,0 0 1,0 0-1,0 0 0,0 0 1,0 0-1,-1-1 0,1 1 1,0 0-1,0 0 1,0 0-1,0 0 0,0 0 1,0 0-1,-1 0 0,1 0 1,0 0-1,0 0 1,0 0-1,0 0 0,0 0 1,-1 0-1,-2-2 8,0 1 0,0-1 0,0 1 0,0 0-1,0 0 1,-1 0 0,-4-1 0,6 3-20,-1-1-1,1 0 0,-1 1 1,1-1-1,-1 1 1,1 0-1,-1 0 1,1 0-1,0 0 1,-1 0-1,1 0 1,-3 3-1,-21 12-163,1 2 0,-26 23 1,44-35 138,0 0 0,1 1 0,0 0 0,0 0 0,0 0 0,1 1 0,0 0 0,1 0 0,0 0 0,0 0 0,0 1 0,-1 9 0,4-13 44,0 0-1,1 0 0,0 1 1,0-1-1,1 0 1,0 0-1,0 0 0,0 0 1,0 0-1,1 0 0,-1 0 1,1-1-1,0 1 1,1 0-1,-1-1 0,1 0 1,0 1-1,0-1 0,5 4 1,-6-5 8,1 0 1,-1-1-1,1 1 0,0-1 1,0 0-1,0 1 1,0-2-1,1 1 0,-1 0 1,1 0-1,-1-1 1,1 0-1,-1 0 1,1 0-1,-1 0 0,1 0 1,0-1-1,0 0 1,-1 0-1,1 0 1,0 0-1,0 0 0,-1-1 1,1 0-1,0 1 1,6-4-1,62-30 309,23-10-18,11 7-281,6-2 21,-89 29-48,1-1 0,32-21 1,-46 26-51,0 0 1,19-8 0,-33 15 20,0 0 1,0 0-1,0 0 0,-6 3 1,-2 1 57,7-3-49,0 0 0,0 0 0,0 1 0,0-1 0,0 1 0,1 0-1,-1 1 1,1-1 0,0 1 0,0 0 0,-4 5 0,6-7 4,1-1 1,0 1-1,-1 0 0,1 0 0,0 0 0,0 0 1,0 1-1,0-1 0,1 0 0,-1 0 0,1 0 1,-1 1-1,1-1 0,0 0 0,-1 1 0,1-1 1,1 0-1,-1 1 0,0-1 0,0 0 0,1 0 1,0 1-1,-1-1 0,1 0 0,0 0 0,0 0 1,0 0-1,2 3 0,4 5 41,0-1-1,1-1 1,0 1 0,1-1 0,0-1-1,0 0 1,0 0 0,1-1 0,20 10-1,-27-14 0,1-1 1,0 0-1,-1 0 0,1 0 0,0-1 0,0 0 1,0 1-1,-1-1 0,1 0 0,0-1 0,0 1 0,0-1 1,-1 0-1,1 0 0,0 0 0,-1 0 0,1 0 0,-1-1 1,1 0-1,-1 1 0,5-5 0,-2 2 17,0-1-1,0 0 1,-1 0 0,0-1 0,0 1-1,0-1 1,-1 0 0,0 0-1,6-12 1,-9 14-31,0 1 0,0 0 1,0 0-1,-1-1 0,1 1 0,-1 0 1,0-1-1,0 1 0,0-1 0,0 1 1,-2-6-1,2 7-22,0-1 0,-1 1 1,0 0-1,1 0 0,-1 0 0,0 0 1,0 0-1,0 0 0,-1 0 0,1 0 1,0 0-1,-1 0 0,1 1 0,-1-1 1,1 0-1,-1 1 0,0-1 0,0 1 1,-3-2-1,-43-13-87,44 14 78,-1 0 0,1 1 1,-1-1-1,0 1 0,0 0 0,1 0 1,-1 1-1,-8-1 0,-18-2 125,31 3-108,0 0 1,0 0 0,0 0-1,0 0 1,0 0-1,0 0 1,0-1 0,0 1-1,0 0 1,-1 0 0,1 0-1,0 0 1,0 0-1,0 0 1,0 0 0,0 0-1,0 0 1,0 0 0,0 0-1,0 0 1,0 0-1,0 0 1,0 0 0,0 0-1,0 0 1,0 0 0,0-1-1,0 1 1,0 0-1,0 0 1,0 0 0,0 0-1,0 0 1,0 0 0,0 0-1,0 0 1,0 0-1,0 0 1,0 0 0,0 0-1,0 0 1,0-1 0,0 1-1,0 0 1,0 0-1,0 0 1,0 0 0,0 0-1,0 0 1,0 0 0,0 0-1,0 0 1,0 0-1,0 0 1,1 0 0,-1 0-1,0 0 1,0 0 0,0 0-1,0 0 1,0 0 0,0 0-1,0 0 1,0 0-1,8-6-42,12-3-1,34-10-20,2 2 0,66-11 0,-98 24 4,-1 2 1,42 0-1,-55 2 47,0 1 0,-1 0 0,1 1 0,-1-1 0,1 2 0,-1 0 0,0 0 0,0 0-1,13 8 1,-21-10 17,1 0 0,-1 0 0,1 0 0,-1 0 0,0 0 0,1 0 0,-1 0 0,0 1 0,0-1 0,0 1 0,0-1 0,0 1 0,0-1 0,0 1 0,-1-1 0,1 1 0,0 0 0,-1-1 0,1 1 0,-1 2 0,0-2-3,0 1 1,0-1-1,0 1 0,-1 0 0,1-1 1,-1 1-1,0-1 0,0 1 1,0-1-1,0 0 0,0 1 1,-2 1-1,-3 5 31,-1 0 0,0 0 0,0-1 1,-17 14-1,7-10 453,32-20-279,0 1-1,22-7 1,-27 10-172,65-19-18,-13 4-256,-40 11 106,27-8-140,-44 15 258,0 0 0,0 0 1,0 1-1,0-1 0,0 1 0,0 1 1,0-1-1,8 2 0,-12-2 8,1 1 0,-1 0 1,0-1-1,1 1 0,-1 0 0,0 0 0,0 0 0,0 0 0,1 0 0,-1 0 0,0 0 0,0 0 0,0 0 0,0 0 1,-1 1-1,1-1 0,0 0 0,0 0 0,-1 1 0,1-1 0,-1 1 0,1-1 0,-1 1 0,0 1 0,2 6 10,-1-1-1,-1 1 1,1 9-1,-1-12 53,0 8 228,9-15 209,-4-1-460,0 0 0,0-1 1,0 0-1,0 0 0,0-1 1,-1 1-1,1-1 0,-1 0 0,0 0 1,0-1-1,0 1 0,-1-1 0,4-6 1,12-14-113,-8 10-27,-9 11 37,1 0 1,1-1 0,-1 1-1,6-5 1,-9 8 53,1 1 0,0-1 0,0 0 0,-1 1 0,1-1 0,0 1 0,0 0 0,0-1 0,0 1 0,-1 0 0,1-1 0,0 1 0,0 0 0,0 0 0,0 0 0,0 0 0,0 0 0,0 0 0,0 0 0,0 0 0,0 0 0,0 0 0,-1 0 0,1 1 0,0-1 0,0 0 0,0 1 0,0-1 0,1 1 0,-1 0 6,0 0 1,0 0-1,0 0 1,0 0 0,0 0-1,-1 0 1,1 0-1,0 1 1,-1-1 0,1 0-1,-1 0 1,1 1 0,0 1-1,3 22 9,-1-8 11,-2-14 3,0 0-1,0-1 1,0 1-1,0-1 1,1 1 0,-1-1-1,1 1 1,-1-1 0,1 0-1,0 0 1,0 0 0,0 0-1,0 0 1,0 0-1,0 0 1,0-1 0,1 1-1,-1-1 1,1 0 0,-1 1-1,1-1 1,0 0-1,-1-1 1,4 2 0,5-1 5,0 0 0,1 0 0,-1-1 0,20-2 1,-4 0-144,-1 1 186,-1-1 0,0-1 1,0-1-1,47-14 0,-64 15-22,1 0-1,-1-1 1,0 0-1,0 0 1,0-1-1,0 0 1,-1 0-1,0-1 1,0 0-1,0 0 0,-1 0 1,0-1-1,0 0 1,0 0-1,-1-1 1,-1 0-1,5-8 1,-5 6-39,0 1 1,3-21 0,-6 27-24,0 0 0,-1-1 0,1 1 0,-1 0 0,0-1 0,0 1 0,0-1 0,-1 1 0,1-1 0,-1 1 1,-1-6-1,1 9 19,1-1 0,0 1 1,0 0-1,0 0 1,0 0-1,0-1 0,0 1 1,-1 0-1,1 0 0,0 0 1,0 0-1,0-1 1,0 1-1,-1 0 0,1 0 1,0 0-1,0 0 1,0 0-1,-1 0 0,1 0 1,0-1-1,0 1 0,-1 0 1,1 0-1,0 0 1,0 0-1,0 0 0,-1 0 1,1 0-1,0 0 1,0 0-1,-1 0 0,1 0 1,0 1-1,0-1 1,-1 0-1,1 0 0,0 0 1,0 0-1,0 0 0,-1 0 1,1 0-1,0 1 1,0-1-1,-9 8-114,8-7 94,-8 12-91,-1-1 0,2 1 1,-12 23-1,16-28 84,1 0 0,0 1 0,0-1-1,0 1 1,1 0 0,0 0 0,-1 15 0,4-19 55,0 0 1,0 0 0,0 0 0,0 0-1,1 0 1,-1-1 0,1 1-1,0-1 1,1 1 0,-1-1 0,1 0-1,0 0 1,0 0 0,0 0 0,1 0-1,-1-1 1,1 1 0,0-1-1,7 5 1,-4-4 40,-1 1-1,1-1 1,1-1-1,-1 1 1,0-1 0,1 0-1,0-1 1,0 0-1,-1 0 1,1-1-1,12 1 1,-14-2-26,1-1 0,-1 0 1,1 0-1,-1-1 0,1 0 0,-1 0 0,0 0 1,0-1-1,0 0 0,0 0 0,0 0 0,8-7 1,2-3 30,-1 0 0,23-27 0,-12 7-45,-2-1-1,0-1 1,31-67 0,-23 43-44,-26 46-40,1 2 0,0-1 0,18-20 0,-24 31 40,0 0 0,1-1 1,-1 1-1,1 0 0,-1 0 1,1 0-1,-1 0 0,1 0 1,0 0-1,-1 0 0,1 0 1,0 1-1,2-1 0,-3 1 12,0-1-1,0 1 1,0 0-1,0 1 0,0-1 1,0 0-1,1 0 1,-1 0-1,0 1 1,0-1-1,0 0 1,0 1-1,0-1 0,0 1 1,0-1-1,0 1 1,1 1-1,1 1 0,0 1 1,0-1-1,-1 1 0,1 0 0,-1 0 0,1 0 1,-1 0-1,0 0 0,2 7 0,1 8-22,0-1 0,-1 1-1,-1-1 1,1 23 0,-3-2 48,-3 40 0,2-68 3,-1 1 1,0-1 0,-1 1 0,0-1-1,-1 0 1,0 0 0,-1 0 0,-7 15-1,9-24-7,1 1 0,-1-1 0,0 0 0,0 1 0,0-1-1,0 0 1,0-1 0,0 1 0,-1 0 0,1-1 0,-1 1 0,1-1 0,-1 1-1,-4 0 1,3 0 29,-1-1-1,0 0 0,0 0 1,0-1-1,0 0 0,-1 0 1,-8 0-1,4-2 16,0 0-1,0 0 1,1-1-1,-1 0 1,0 0-1,1-1 1,-17-10-1,14 6-60,-1 0-37,-20-16 1,33 24 35,0 0 1,0 0 0,0 0-1,0 0 1,1 0-1,-1 0 1,0 0-1,0 0 1,0 0-1,0 0 1,0 0 0,1 0-1,-1 0 1,0 0-1,0 0 1,0-1-1,0 1 1,0 0 0,1 0-1,-1 0 1,0 0-1,0 0 1,0 0-1,0-1 1,0 1-1,0 0 1,0 0 0,0 0-1,0 0 1,0 0-1,0-1 1,1 1-1,-1 0 1,0 0-1,0 0 1,0 0 0,0-1-1,0 1 1,0 0-1,0 0 1,0 0-1,-1 0 1,1-1-1,0 1 1,0 0 0,0 0-1,0 0 1,0 0-1,0 0 1,0-1-1,0 1 1,0 0 0,0 0-1,0 0 1,-1 0-1,1-1 1,19 4-32,-17-3 32,171 36 180,-169-35-174,55 9 175,74 22 1,-116-26-539,-4-2-1061,-1 0 0,15 2 0,-23-5 32,0-1 0,0 1 0,0-1 0,0 0 0,0-1 0,5 0 0,12-3-3351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8:11.7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292 2 4480,'-2'-2'1858,"3"4"-1088,0-1-697,-1-1 0,1 1-1,-1 0 1,0 0-1,1 0 1,-1 0-1,0 0 1,0 0 0,1-1-1,-1 1 1,0 0-1,0 0 1,0 0 0,-1 2-1,-3 24 665,-1 0 1,-1 0-1,-1 0 0,-2-1 1,-1 0-1,0 0 0,-16 25 1,-29 51-114,-43 114 0,37-41 394,61-175-984,-1 1 1,1-1-1,0 0 0,0 0 1,0 0-1,0 1 0,0-1 1,0 0-1,-1 0 0,1 1 0,0-1 1,0 0-1,0 0 0,0 0 1,0 1-1,0-1 0,0 0 0,0 0 1,0 1-1,0-1 0,0 0 1,0 0-1,0 1 0,0-1 0,0 0 1,0 0-1,0 1 0,1-1 1,-1 0-1,0 0 0,0 0 1,0 1-1,0-1 0,0 0 0,0 0 1,1 1-1,7-8 312,12-19-260,-3 3 37,10-17-162,2 1 1,1 2-1,38-36 0,-67 72 15,1-1-1,0 1 0,-1-1 0,1 1 0,0 0 0,0 0 0,0 0 0,0 0 0,0 0 0,0 0 0,0 1 0,0-1 0,0 0 0,1 1 0,2 0 0,-4 0 17,0 0 0,0 0 0,0 1 0,0-1 0,0 0 0,0 1 0,0-1 0,0 1 0,0-1 0,0 1 0,0 0 0,0-1 0,0 1 0,0 0 0,0 0 0,-1 0 0,1 0 0,0-1 0,-1 1 0,1 0 0,-1 0 0,1 0 0,-1 0 0,1 0 0,-1 1 0,1-1 0,-1 0 0,0 0 0,0 2-1,2 10-18,-1 0-1,0-1 0,-2 20 1,0-4 25,0 16 93,2 51 121,0-83-159,1 0-1,0-1 1,0 1 0,1-1-1,9 22 1,-11-31-22,0 0 1,0 0-1,0 0 0,0 0 0,1 0 0,-1 0 0,1-1 1,-1 1-1,1 0 0,0-1 0,0 1 0,-1-1 1,4 2-1,-3-2-13,-1-1 0,1 1 0,-1-1 0,1 1 0,-1-1 0,1 0 0,-1 0 0,1 1 0,-1-1-1,1 0 1,-1-1 0,1 1 0,0 0 0,-1 0 0,1-1 0,-1 1 0,1-1 0,-1 1 0,0-1 0,1 1 0,1-2 0,8-5 40,0-1 1,0 1-1,-1-2 1,0 0-1,-1 0 0,1 0 1,-2-1-1,0 0 0,0-1 1,-1 0-1,0 0 0,0-1 1,-2 0-1,1 0 0,-2 0 1,4-14-1,10-37-31,-18 60-39,1 1 0,-1-1-1,0 1 1,1 0 0,-1-1 0,0 1 0,0-1 0,-1 1 0,1-1 0,0 1 0,-1 0 0,0-1 0,1 1 0,-3-5-1,2 7 7,1-1-1,0 0 0,0 1 1,-1-1-1,1 1 1,-1-1-1,1 1 0,-1-1 1,1 1-1,-1-1 0,1 1 1,-1-1-1,1 1 0,-1 0 1,1-1-1,-1 1 0,0 0 1,1-1-1,-1 1 0,1 0 1,-1 0-1,0 0 0,1-1 1,-1 1-1,0 0 1,1 0-1,-1 0 0,0 0 1,0 0-1,1 0 0,-1 1 1,0-1-1,1 0 0,-1 0 1,0 0-1,1 1 0,-1-1 1,1 0-1,-1 0 0,0 1 1,1-1-1,-1 1 1,-3 1-15,1 1 1,0-1 0,0 1 0,0-1 0,1 1 0,-4 4 0,-1 3-21,1 0-1,-1 0 1,2 0 0,0 1 0,0 0 0,1 0 0,-4 13-1,7-18 85,-1 1 0,1-1 0,1 1 0,-1-1 0,1 0 0,0 1 0,0-1 0,1 1 0,0-1 0,0 0 0,1 1 0,-1-1 0,1 0-1,6 11 1,-6-14-11,0 1-1,0-2 0,0 1 0,1 0 1,-1 0-1,1-1 0,0 0 0,0 1 1,0-1-1,0 0 0,0 0 0,0-1 0,1 1 1,-1-1-1,0 1 0,1-1 0,-1 0 1,5 0-1,7 2 99,0-1 0,1-1 0,15-1 1,-22 0-78,17-1-289,0-1 0,1-1 0,45-13 0,-19 4-596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4:41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1279 1664,'-4'-3'220,"4"3"-174,-1-1 0,0 1 0,1-1 0,-1 1 0,0-1 0,1 1 0,-1 0 0,0-1 0,1 1 0,-1 0 0,0 0 0,0-1 0,1 1 0,-1 0 0,0 0 1,-1 0-1,2 1 108,0-1 0,0 1 0,1-1 0,-1 1 1,0 0-1,0-1 0,1 1 0,-1 0 0,0-1 0,1 1 1,-1-1-1,1 1 0,-1-1 0,0 1 0,1-1 1,-1 1-1,1-1 0,-1 0 0,1 1 0,0-1 0,-1 0 1,1 1-1,2 1 140,-1 0 0,1 0 0,-1 0 0,1 0 0,0-1 1,4 3-1,-3-3 15,1-1 0,-1 1 0,0-1 0,0 1 0,1-1 0,-1-1 1,0 1-1,0 0 0,1-1 0,-1 0 0,0 0 0,0 0 0,0-1 0,6-2 0,-4 1-13,0-1 0,0 0 0,0 0-1,0-1 1,-1 1 0,0-1-1,8-9 1,-3 2-93,-1-2 0,-1 1 0,0-1-1,0 0 1,7-22 0,-10 24-119,87-192 484,-68 153-528,2-4-74,81-181 111,20-106 104,-124 332-194,20-68 85,-20 69-95,-1 0 0,-1 0 0,0-1 0,0 1 0,-2-19-1,1 27-2,0 0 0,-1-1 0,1 1 0,0 0-1,-1 0 1,1-1 0,-1 1 0,1 0-1,-1 0 1,-1-3 0,2 4 18,-1 0 0,1 0 1,0 0-1,0 0 0,0-1 0,0 1 0,-1 0 1,1 0-1,0 0 0,0 0 0,0 0 1,-1 0-1,1 0 0,0 0 0,0 0 1,-1 0-1,1 0 0,0 0 0,0 0 0,0 0 1,-1 0-1,1 0 0,0 0 0,0 0 1,-1 0-1,1 0 0,0 0 0,-1 0 1,-7 10-157,-3 13 91,-10 35-1,16-43 50,-76 275-364,75-267 371,-31 132-35,-36 130 158,-45 104 496,115-378-569,-59 175 268,40-132 172,-35 67 0,45-100-110,-1 1-1,-20 23 1,31-43-327,-15 17 373,16-19-374,-1 1 1,1 0 0,0-1-1,0 1 1,0-1 0,0 1-1,0-1 1,0 0-1,-1 0 1,1 1 0,0-1-1,0 0 1,0 0 0,-1 0-1,1 0 1,-2-1 0,2 1-13,0 0 0,0 0 0,0-1 1,0 1-1,0 0 0,0-1 0,0 1 1,0-1-1,0 1 0,0-1 1,0 0-1,1 1 0,-1-1 0,0 0 1,0 0-1,1 0 0,-1 1 0,0-1 1,1 0-1,-1 0 0,1 0 0,-1 0 1,1 0-1,-1 0 0,1 0 0,0 0 1,-1 0-1,1-2 0,-1-3 46,1 0 0,-1-1-1,2-11 1,0-1-76,2 1-1,1 0 1,0 0-1,1 1 1,1-1-1,0 1 1,1 0-1,1 0 1,1 1-1,0 0 1,2 1-1,-1 0 1,2 1-1,13-15 1,7-3-102,-1 0 176,2 0 1,1 2-1,52-35 0,-38 32 173,0-1 0,-3-3 0,-1-2 0,58-66 0,-69 69-155,63-81 198,-38 39-225,12-18 55,-66 89-103,-4 6-21,1 0 0,-1 0 0,0 0 0,1 1 0,-1-1 0,1 0 0,-1 0 0,1 1 0,0-1-1,-1 0 1,1 1 0,1-2 0,-2 3-14,0 0-1,0 0 1,1 0-1,-1 0 0,0-1 1,-1 1-1,1 0 1,0 0-1,0 0 0,0 0 1,0 0-1,-1 0 1,1 0-1,-1 1 0,0 1-54,-4 18 75,-2 14-46,-4 57 1,9-47 99,2 0 1,7 47 0,-6-83-12,1 1 1,5 14-1,-7-22-11,0-1 0,0 1 0,1-1 0,-1 1 0,1-1 0,0 0 0,-1 1 0,1-1 0,0 0 0,0 1 0,0-1 0,-1 0-1,1 0 1,0 0 0,1 0 0,-1 0 0,0 0 0,0 0 0,0 0 0,1-1 0,-1 1 0,0 0 0,1-1 0,-1 1 0,2 0 0,0-2 27,0 0 0,1-1 1,-1 1-1,-1-1 0,1 1 0,0-1 1,0 0-1,-1 0 0,1 0 0,-1-1 0,3-2 1,7-12 27,0 1 1,14-32 0,1-1-11,-6 18-94,40-49 1,-47 65 5,1 0 0,0 1 0,1 0 0,26-16 0,-37 27-16,-1 0-1,1 0 1,0 1 0,0 0-1,10-3 1,-14 4 24,0 1 0,0 0 0,-1 0 0,1 0 0,0 0-1,0 0 1,0 0 0,0 0 0,0 0 0,0 0 0,0 1 0,0-1 0,-1 0 0,1 0 0,0 1 0,0-1 0,0 1 0,-1-1-1,1 0 1,0 1 0,0 0 0,-1-1 0,1 1 0,0-1 0,-1 1 0,1 0 0,-1-1 0,1 1 0,-1 0 0,1 0 0,-1-1 0,1 1-1,-1 0 1,0 0 0,0 0 0,1 0 0,-1 0 0,0-1 0,0 1 0,0 0 0,0 0 0,0 0 0,0 1 0,0 14 19,-1 0 1,0-1-1,-7 31 1,3-20-42,-16 72-130,11-54 570,-8 64 1,18-106-386,0-1-1,0 1 1,0-1-1,0 0 1,0 1 0,0-1-1,1 1 1,-1-1-1,1 0 1,0 2 0,-1-3-18,0 0 0,0 1 0,0-1 0,0 0 1,0 0-1,0 0 0,1 0 0,-1 1 0,0-1 1,0 0-1,0 0 0,0 0 0,1 0 0,-1 0 1,0 0-1,0 0 0,0 1 0,1-1 0,-1 0 1,0 0-1,0 0 0,0 0 0,1 0 0,-1 0 1,0 0-1,0 0 0,0 0 0,1 0 0,-1 0 1,10-8 118,35-55 56,52-76-140,-89 130-45,12-18-87,1 1 1,48-45-1,-69 70 83,1 1-1,-1-1 0,1 1 1,-1-1-1,1 1 0,-1 0 1,1-1-1,0 1 1,-1 0-1,1-1 0,0 1 1,-1 0-1,1 0 0,0-1 1,-1 1-1,1 0 0,0 0 1,-1 0-1,1 0 1,0 0-1,0 0 0,-1 0 1,1 0-1,1 1 0,-1-1-3,0 1 0,0-1 0,-1 1 0,1 0 0,0 0 0,0-1 0,-1 1 0,1 0 0,0 0-1,-1 0 1,1 0 0,-1 0 0,1-1 0,0 3 0,1 3-4,0 1 0,-1-1 0,1 1 0,-1 7 0,22 149 31,-23-160 6,1 1 0,0-1 0,0 0 0,0 0 0,0 0 0,1 0 0,-1 0 0,1 0-1,3 4 1,-4-6-15,-1 0 0,1-1 0,0 1-1,-1-1 1,1 1 0,0-1-1,0 1 1,-1-1 0,1 1 0,0-1-1,0 0 1,0 1 0,0-1-1,-1 0 1,1 0 0,0 0 0,0 0-1,0 1 1,0-1 0,0 0-1,0-1 1,0 1 0,-1 0 0,1 0-1,0 0 1,0 0 0,0-1 0,0 1-1,0 0 1,-1-1 0,1 1-1,0-1 1,0 1 0,-1-1 0,1 1-1,0-1 1,-1 1 0,1-1-1,0 0 1,-1 1 0,1-2 0,10-11 44,-1 0 1,-1-1-1,0 0 1,10-23 0,15-23 58,-10 27-116,54-61 1,-66 81-17,40-38-127,-52 51 146,0-1-1,1 1 1,-1 0-1,0-1 1,0 1-1,1 0 1,-1 0-1,0 0 0,0-1 1,1 1-1,-1 0 1,0 0-1,0 0 1,1-1-1,-1 1 1,0 0-1,1 0 1,-1 0-1,0 0 1,1 0-1,-1 0 1,0 0-1,1 0 0,-1 0 1,0 0-1,1 0 1,-1 0-1,0 0 1,1 0-1,-1 0 1,0 0-1,1 1 1,0-1-6,-1 1 0,0 0 0,0-1 1,1 1-1,-1 0 0,0-1 0,0 1 1,0 0-1,0 0 0,0-1 0,0 1 1,0 0-1,0 0 0,0 0 0,-8 34-187,6-31 182,-2 15 23,1 0 0,0 0 1,1 0-1,1 0 0,1 0 1,1 1-1,4 24 0,-3-35-11,-1 0 0,2 0-1,-1 0 1,1 0 0,1 0 0,0-1-1,0 0 1,0 1 0,7 7 0,-8-13 18,-1 1 1,1-1-1,1 0 1,-1 0-1,0 0 1,1 0-1,-1-1 1,1 1-1,0-1 1,0 0 0,0 0-1,0-1 1,0 1-1,0-1 1,0 0-1,1 0 1,-1 0-1,0 0 1,1-1 0,-1 0-1,5 0 1,-3-1-4,0 0-1,0 0 1,0-1 0,0 1 0,-1-1 0,1-1 0,-1 1 0,1-1 0,-1 0 0,0 0 0,0 0 0,7-7 0,5-6 36,28-32 1,-38 40-51,16-19 45,0-1-1,-2-1 0,-1-1 1,-1 0-1,-2-2 0,-1 0 1,20-58-1,13-91 31,-17 55 39,52-194-369,-82 294 13,-4 15 76,2 11 161,0 0 0,-1 0-1,1 0 1,0 0 0,0-1 0,0 1-1,0 0 1,0 0 0,0 0-1,-1 0 1,1 0 0,0 0 0,0 0-1,0-1 1,0 1 0,-1 0 0,1 0-1,0 0 1,0 0 0,0 0-1,0 0 1,-1 0 0,1 0 0,0 0-1,0 0 1,0 0 0,-1 0 0,1 0-1,0 0 1,0 0 0,0 0-1,0 0 1,-1 0 0,1 1 0,0-1-1,0 0 1,0 0 0,0 0-1,-1 0 1,1 0 0,-7 13-170,-5 21 51,1 1-1,-10 54 1,-3 75 159,19-122-81,-5 40 20,4 0 0,4 1 1,10 107-1,-5-163 73,1-1 0,7 27 0,-8-44-14,0 0 1,0 1 0,1-2-1,0 1 1,1 0 0,0-1 0,0 0-1,12 15 1,-14-20-11,0 0 1,0-1-1,0 1 1,1-1-1,-1 0 0,0 1 1,1-1-1,0-1 1,-1 1-1,1-1 0,0 1 1,0-1-1,0 0 1,7 1-1,-4-2 24,0 0 0,0 0 0,0-1 0,0 0 0,0 0 1,0 0-1,12-5 0,1-3 51,0 0 0,-1-1-1,0-1 1,26-20 0,-18 11-32,0-2 0,-2-2 0,0 0 0,-2-1 0,40-55 0,-59 73-65,0 1 1,-1-1-1,1 0 1,2-9-1,-5 13-3,0 0-1,0 0 1,0 0-1,-1 0 1,0 0-1,1-1 1,-1 1-1,0 0 1,-1 0-1,1 0 1,-1 0-1,0-5 1,0 7-14,1 0 0,-1 0 0,0-1 1,1 1-1,-1 0 0,0 0 0,1 1 0,-1-1 1,0 0-1,0 0 0,0 0 0,0 1 0,0-1 1,0 0-1,0 1 0,0-1 0,0 1 0,0-1 1,0 1-1,-1-1 0,1 1 0,0 0 0,0 0 1,0-1-1,-1 1 0,1 0 0,0 0 0,0 0 1,0 0-1,-1 1 0,1-1 0,-2 1 0,-1-1-18,1 1 1,-1 0-1,0 0 0,0 1 0,1-1 0,-1 1 0,0 0 0,-4 3 0,5-3 13,1 0 1,-1 1 0,1-1 0,0 1-1,-1-1 1,1 1 0,1-1-1,-1 1 1,0 0 0,1 0 0,-1 0-1,1 0 1,0 0 0,0 1 0,-1 4-1,1-3 25,1 0 0,0 0-1,0 0 1,0 1-1,1-1 1,-1 0 0,1 0-1,1 0 1,1 6 0,1 0 40,1-1 1,0 1 0,1-1 0,0-1-1,0 1 1,1-1 0,0 0 0,13 12 0,-14-15 25,0-1 1,1 0-1,-1 0 1,1 0-1,0-1 1,10 5 0,-14-8-100,0 0 0,0 0 0,-1 0-1,1 0 1,0-1 0,0 1 0,0-1 0,0 0 0,0 0 0,0 0 0,0 0 0,0-1 0,0 1 0,0-1 0,0 0 0,0 0 0,0 0 0,-1 0 0,1 0 0,4-3 0,0 0-783,0-1 0,0 0 0,-1 0 0,7-8 0,-10 10 159,-1 0-1,0 1 0,0-1 1,0-1-1,0 1 1,0 0-1,0 0 0,-1-1 1,0 1-1,0-1 1,1-5-1,2-16-2566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4:42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 7456,'-14'-5'3392,"23"10"-2944,1-5 1536,8 6-1184,22 3 384,10 2-704,21-2-96,6-1-224,-1 0 191,-8 1-223,-15-6 96,-3 5-128,-18-8-64,-6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4:42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580 27 7232,'-63'-7'3680,"73"2"-2688,7 2-640,11-6-160,7 9-96,6-3-448,-1 6 192</inkml:trace>
  <inkml:trace contextRef="#ctx0" brushRef="#br0" timeOffset="1">24 91 6976,'-24'-8'3168,"29"8"-2752,-1-3 128,6 3-384,8-9 64,4 5-128,9-8-960,6 9 448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4:47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401 18 1664,'3'-1'108,"32"-12"2383,-32 13-2232,-1-1 0,1 0 0,-1 1 0,1-1 0,-1 1 0,1 0 0,-1 0 0,1 0 0,0 0 0,-1 0 0,3 1-1,4 1 2758,-18-3-1402,-72 3 175,67-1-1615,0 1 0,1 0 0,-24 7 0,36-8-163,-41 13 216,-44 23-1,73-31-198,1 1 0,0 1 0,1 0 0,-1 0 0,2 1 0,-1 1 0,-15 18 0,16-15 1,1 0 0,1 0 0,0 1 0,1 0 0,1 1 0,0 0 0,1 0 0,0 0 0,1 1 0,1-1 0,1 1 0,0 0 0,1 0 0,0 0 0,3 25 0,-1-36 27,0 1 0,0-1 1,1 1-1,0-1 0,0 1 1,0-1-1,0 0 0,1 0 0,0 0 1,0 0-1,0 0 0,0-1 0,1 0 1,0 1-1,0-1 0,0 0 1,1-1-1,5 5 0,-3-4 17,-1-1 0,1 1 0,0-1 0,0 0 0,0-1 0,1 0 0,-1 0 0,0-1 0,1 0 0,-1 0 0,1 0 0,-1-1 0,12-1-1,-5-1 55,0-1 0,0 0 0,-1-1 0,1-1 0,-1 0-1,0-1 1,0 0 0,12-8 0,-11 4-66,0 0 1,-1-1 0,0 0-1,-1-1 1,0-1-1,-1 0 1,0 0 0,-1-1-1,10-18 1,-5 3 56,0 0 0,-2-1 0,17-58 0,-27 78-105,-1 0 1,0 0-1,-1 0 1,0 0-1,-1-12 1,0 17-32,0 0 0,-1 0 0,0-1 0,0 1 0,0 0 0,-1 0 1,1 0-1,-1 0 0,-1 0 0,1 1 0,-4-6 0,6 9 15,0 1-1,-1 0 0,1-1 1,0 1-1,0 0 1,-1-1-1,1 1 0,0 0 1,-1-1-1,1 1 0,0 0 1,-1 0-1,1 0 0,-1-1 1,1 1-1,0 0 1,-1 0-1,1 0 0,-1 0 1,1 0-1,0 0 0,-1 0 1,1 0-1,-1 0 0,1 0 1,-1 0-1,1 0 1,0 0-1,-1 0 0,1 0 1,-1 0-1,1 0 0,-1 0 1,1 0-1,0 1 0,-1-1 1,1 0-1,0 0 1,-1 1-1,1-1 0,0 0 1,-1 0-1,1 1 0,0-1 1,-1 0-1,1 1 0,0-1 1,-1 1-1,-9 19 1,9-16-7,0 0 0,0 0 0,1 1 0,-1-1 0,1 1 1,0-1-1,1 0 0,0 6 0,9 36 7,-9-41 31,38 123 271,-30-94-265,3 0 0,18 40 1,-22-58 105,0-1 1,2 1 0,0-2 0,0 1-1,2-1 1,19 19 0,-30-33-122,-1 1 1,1 0 0,0-1-1,0 1 1,-1-1-1,1 1 1,0-1 0,0 1-1,0-1 1,0 0-1,-1 1 1,1-1 0,0 0-1,0 0 1,0 1 0,0-1-1,0 0 1,0 0-1,0 0 1,0 0 0,0 0-1,0-1 1,0 1-1,-1 0 1,1 0 0,2-1-1,-2 0 16,0 0 0,1 0-1,-1 0 1,0 0 0,1 0 0,-1 0-1,0-1 1,0 1 0,0 0 0,0-1-1,0 1 1,0 0 0,-1-1-1,1 1 1,0-1 0,0-2 0,-1-13 349,0 3-2103,2 5-5634,2 7 3876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4:49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62 3904,'2'-8'1143,"-2"7"-1057,0 1 0,0 0 0,0-1 0,0 1 0,0-1 0,0 1 0,0 0 0,1-1 0,-1 1 0,0 0 0,0-1 0,0 1 0,0 0 0,1-1 0,-1 1 0,0 0 0,0-1 0,1 1 0,-1 0 0,0-1 0,1 1 0,-1 0 0,0 0 0,1-1 0,-1 1 0,0 0 0,1 0 0,-1 0 0,0 0 0,1 0 0,-1-1-1,1 1 1,-1 0 0,0 0 0,1 0 0,-1 0 0,1 0 0,3-21 4826,-4 20-4855,0 0-1,0 1 0,0-1 1,0 0-1,0 1 1,0-1-1,-1 0 0,1 1 1,0-1-1,0 1 1,-1-1-1,1 0 0,0 1 1,-1-1-1,1 1 0,-1-1 1,1 1-1,-1-1 1,1 1-1,-1-1 0,1 1 1,-1 0-1,1-1 1,-1 1-1,1 0 0,-1-1 1,0 1-1,1 0 1,-1 0-1,0-1 0,1 1 1,-1 0-1,0 0 1,1 0-1,-1 0 0,0 0 1,1 0-1,-1 0 0,0 0 1,0 0-1,-4 1 70,0 0 0,-1 0 0,-8 3 0,11-3-40,-17 4 54,1 2 1,0 0 0,1 1-1,0 1 1,0 1-1,1 0 1,-30 25 0,45-33-128,0-1 0,0 1 0,0 0 0,1 0 0,-1 0 0,1 0 0,-1 1 0,1-1 0,0 0 1,0 1-1,0-1 0,0 0 0,-1 5 0,2-6 3,0 1 0,0-1 0,0 0 0,0 1 0,1-1-1,-1 0 1,0 1 0,0-1 0,1 0 0,-1 0 0,1 1 0,-1-1 0,1 0 0,0 0 0,-1 0 0,1 0 0,0 0 0,0 0 0,0 0 0,0 0 0,0 0 0,0 0-1,0 0 1,0-1 0,0 1 0,0 0 0,0-1 0,0 1 0,3 0 0,2 1 113,0 0-1,0 0 0,0-1 1,1 0-1,-1 0 1,0 0-1,1-1 0,-1 0 1,9-1-1,-2-1 109,1 0-1,-1 0 0,18-7 0,-27 8-205,1-1 1,-1 1-1,1-1 0,-1 0 0,0 0 0,0 0 0,0-1 0,0 0 0,0 0 0,-1 0 0,1 0 0,-1 0 0,1-1 0,-1 1 0,-1-1 0,4-4 0,9-22-7,16-45 0,-28 64-239,-1 21 68,19 43 177,-15-38 72,0 1 0,10 18 0,-12-28-15,-4-4-66,1 0 0,0 0 0,0 0 1,1 0-1,-1 0 0,0 0 0,1-1 0,-1 1 1,1 0-1,-1-1 0,1 1 0,0-1 1,-1 0-1,3 2 0,14 5-2329,-8 1-3533,-6-3 2940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4:49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4064,'24'-16'2245,"-24"16"-2156,0 0 0,1-1 1,-1 1-1,0 0 0,0 0 0,1-1 0,-1 1 0,0 0 1,1 0-1,-1 0 0,0 0 0,1-1 0,-1 1 0,0 0 1,1 0-1,-1 0 0,0 0 0,1 0 0,-1 0 0,0 0 1,1 0-1,-1 0 0,0 0 0,1 0 0,-1 0 0,0 0 0,1 0 1,-1 0-1,0 1 0,1-1 0,-1 0 0,0 0 0,0 0 1,1 0-1,-1 1 0,1-1 0,-1 1 57,1-1 0,-1 1 0,0 0 0,1-1 0,-1 1 1,0 0-1,0-1 0,1 1 0,-1 0 0,0-1 0,0 1 0,0 0 0,0 0 0,0-1 0,0 1 0,0 0 0,0-1 1,0 2-1,-12 52 1151,8-41-1183,0 0 0,2 0 0,0 0 0,0 0 0,1 0 0,1 25 1,0-36-55,0 0 1,0-1 0,1 1 0,-1 0 0,1 0 0,-1-1 0,1 1 0,-1 0 0,1-1 0,0 1 0,0-1 0,0 1 0,0-1 0,0 1-1,0-1 1,0 0 0,0 1 0,0-1 0,1 0 0,-1 0 0,1 0 0,-1 0 0,1 0 0,-1 0 0,1 0 0,-1 0 0,1-1 0,0 1-1,-1-1 1,1 1 0,0-1 0,2 0 0,-2 0-24,-1 0-1,1 0 0,-1 0 1,0-1-1,1 1 1,-1-1-1,1 1 0,-1-1 1,0 0-1,1 1 1,-1-1-1,0 0 0,1 0 1,-1 0-1,0 0 1,0 0-1,0 0 0,0 0 1,0 0-1,0-1 1,0 1-1,-1 0 0,1 0 1,0-1-1,-1 1 1,1-1-1,-1 1 1,1-3-1,0 1-10,0 0 0,0-1 1,-1 1-1,0 0 0,1 0 1,-1-1-1,-1 1 0,1 0 0,0-1 1,-1 1-1,1 0 0,-2-5 0,1 8-35,0 1-1,1-1 0,-1 0 1,0 0-1,1 0 0,-1 0 1,0 0-1,1 1 0,-1-1 1,1 0-1,-1 1 0,1-1 1,-1 0-1,0 1 0,0 0 1,-3 2-13,-1 1 0,0 1-1,1-1 1,0 1 0,0-1 0,1 1 0,-1 0 0,-2 6 0,-1 3 52,-10 27 0,17-40-4,0-1 0,-1 1-1,1 0 1,0 0 0,0-1-1,-1 1 1,1 0 0,0 0 0,0 0-1,0-1 1,0 1 0,0 0-1,0 0 1,1 1 0,-1-2-12,0 0 0,0 1 0,0-1 0,0 0 0,1 0-1,-1 0 1,0 0 0,0 0 0,0 0 0,1 1 0,-1-1 0,0 0 0,0 0 0,0 0 0,1 0 0,-1 0 0,0 0 0,0 0 0,1 0 0,-1 0 0,0 0 0,0 0 0,0 0 0,1 0 0,-1 0 0,0 0-1,0 0 1,1 0 0,-1 0 0,0 0 0,0-1 0,3 0 69,-1 0 0,0 0 0,0 0 0,0-1 0,0 1 0,4-4 0,-1 0-23,1-1-1,-1 0 1,-1 0-1,1 0 1,-1 0-1,3-8 1,-5 11-57,-1 0 0,0 0 0,0 0 1,0 0-1,-1 0 0,1 0 0,-1 0 1,1 0-1,-1-1 0,0 1 0,0 0 1,-1 0-1,1 0 0,-1-1 0,1 1 1,-1 0-1,-1-4 0,1 7-1,1 0 0,0-1 0,-1 1 0,1 0-1,0 0 1,-1-1 0,1 1 0,0 0 0,-1 0 0,1 0 0,-1 0-1,1-1 1,0 1 0,-1 0 0,1 0 0,-1 0 0,1 0 0,0 0 0,-1 0-1,1 0 1,-1 0 0,1 0 0,0 0 0,-1 0 0,1 0 0,-1 1-1,1-1 1,0 0 0,-1 0 0,1 0 0,0 0 0,-1 1 0,1-1 0,0 0-1,-1 0 1,1 1 0,0-1 0,-1 0 0,1 1 0,-2 6-72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4:53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549 537 3552,'-15'2'6584,"-24"7"-5510,16-5-204,-5 3-677,1 1 1,-1 1 0,1 1 0,1 1 0,-1 2 0,2 0-1,-39 28 1,43-25-56,2 0-1,0 1 1,1 1 0,0 1-1,2 0 1,0 1 0,1 1-1,-21 40 1,29-47-5,0-1 1,1 2-1,0-1 0,1 1 1,-4 21-1,8-33-104,1 0 0,0 0 1,-1 0-1,1 0 0,0 0 0,1 0 1,-1 0-1,0 0 0,1 0 0,0 0 1,-1 0-1,1 0 0,0 0 0,1-1 1,-1 1-1,0 0 0,1-1 0,0 1 1,-1-1-1,1 1 0,0-1 0,0 0 1,0 0-1,1 0 0,-1 0 1,1 0-1,-1 0 0,1-1 0,-1 1 1,1-1-1,0 0 0,0 1 0,-1-1 1,6 1-1,0 0 79,0-1 0,-1 0 0,1 0 1,0 0-1,-1-1 0,13-1 0,-1-1 223,28-8-1,-35 7-264,1 0 0,-1-1 0,0-1 0,-1 0-1,1 0 1,-1-1 0,0-1 0,-1 0-1,1 0 1,-1-1 0,9-10 0,-2 0 21,-2 0 0,0-1 0,-1-1 0,-1 0 0,20-41 0,-19 30-11,-2-1 0,-1-1 0,11-55 0,-21 86-83,-1-1-1,1 1 1,-1-1 0,0 1-1,0-1 1,0 1-1,0-1 1,0 1-1,-1 0 1,1-1-1,-1 1 1,1-1-1,-1 1 1,-1-3-1,0 9-173,-3 11 95,0 0 0,1 1 0,0 0 0,2-1 0,0 1 0,0 18 0,2-3 100,1 1 0,6 35 0,-5-54 44,1-1 0,0 0-1,1 0 1,5 11 0,-7-19 2,0 1 1,0-1 0,0 0-1,0 0 1,1 0-1,0-1 1,0 1-1,0-1 1,0 1-1,0-1 1,1 0-1,-1 0 1,8 4-1,-9-7-35,-1 1 0,1-1 0,-1 1 0,1-1 0,-1 1 1,1-1-1,-1 0 0,1 0 0,-1 0 0,1 0 0,-1 0 0,1 0 0,-1-1 0,1 1 0,-1 0 0,1-1 0,-1 1 0,1-1 0,-1 1 1,1-1-1,-1 0 0,2-1 0,1-1 25,0 0 1,0 0-1,0-1 1,5-6-1,-7 7-20,76-95 481,15-16-217,-68 87-373,1 1 1,1 1-1,56-40 0,-81 64 70,0-1 0,1 1-1,-1 0 1,0 0 0,1 0-1,-1 0 1,1 0-1,-1 0 1,1 1 0,4-1-1,-6 1 14,-1 0-1,1 0 1,0 1-1,0-1 1,0 0-1,0 0 1,0 1-1,0-1 1,-1 0-1,1 1 1,0-1-1,0 1 1,-1-1-1,1 1 1,0 0-1,0-1 1,-1 1-1,1 0 1,-1-1-1,1 1 1,-1 0-1,1 0 1,-1-1-1,1 1 1,-1 0-1,0 0 1,1 0-1,-1 0 1,0 0-1,0 1 1,2 4 10,-1 0 0,0 1 0,-1-1 0,0 1 1,0-1-1,0 1 0,-2 6 0,-11 48 8,7-37-19,-25 131 541,31-151-474,-1 0 1,1 0-1,0 1 0,0-1 0,1 6 0,-1-9-48,0-1 1,0 1 0,0-1-1,0 1 1,0 0-1,0-1 1,1 1-1,-1-1 1,0 1-1,0-1 1,1 1-1,-1-1 1,0 1-1,1-1 1,-1 0 0,1 1-1,-1-1 1,1 1-1,0-1-6,-1 0 0,1 0-1,-1 0 1,1 0 0,-1 0 0,1 0-1,-1 0 1,1 0 0,0 0 0,-1 0-1,1 0 1,-1 0 0,1-1 0,-1 1-1,1 0 1,-1 0 0,0-1 0,1 1-1,-1 0 1,1-1 0,-1 1 0,1 0-1,-1-1 1,1 0 0,16-17 27,-1 0 0,21-32 0,-13 18-39,-4 4-3,47-56-23,-55 70-41,1 1 1,0 0-1,27-18 0,-38 29 47,0 1-1,0-1 0,1 1 1,-1 0-1,0 0 0,1 0 1,-1 0-1,1 0 0,-1 1 0,1-1 1,-1 1-1,5-1 0,-6 1 7,0 1-1,0-1 1,0 0-1,0 0 1,0 1-1,0-1 1,0 1-1,0-1 0,0 1 1,0-1-1,0 1 1,0 0-1,0-1 1,0 1-1,-1 0 1,1 0-1,0 0 0,0-1 1,-1 1-1,1 0 1,-1 0-1,1 0 1,-1 0-1,1 0 1,-1 0-1,0 0 1,1 0-1,-1 0 0,0 0 1,0 2-1,3 18 21,-1-1 0,0 1 0,-3 22 0,0-16 101,4 26 0,-3-51-98,0 0 1,0-1 0,0 1 0,1 0 0,-1-1 0,0 1-1,1 0 1,0-1 0,-1 1 0,1-1 0,0 1 0,0-1-1,0 0 1,0 1 0,1 1 0,-1-3-3,0 1 0,-1-1 0,1 0 1,0 1-1,0-1 0,-1 0 0,1 0 0,0 1 1,0-1-1,-1 0 0,1 0 0,0 0 0,0 0 1,0 0-1,0 0 0,-1 0 0,1 0 0,0 0 0,0 0 1,0-1-1,1 1 0,3-3 41,1 0 1,-1 0-1,0-1 1,0 1-1,0-1 1,5-5-1,-9 8-44,39-35 171,10-10-191,56-37 0,-54 46 97,37-25-117,-84 59-13,0 1-5,-6-1-84,-3 4 27,1 1 84,-1 0 0,1 0 1,0 0-1,0 0 0,-5 6 0,2-3 11,-13 13-35,1 0 1,1 1 0,1 1-1,1 0 1,1 1-1,-21 41 1,31-54 58,1-1 0,0 1 1,1 0-1,0 1 1,0-1-1,0 0 0,1 0 1,1 17-1,0-21-4,0 1-1,0 0 1,1-1-1,0 1 1,0 0-1,1-1 1,-1 1 0,1-1-1,0 0 1,0 1-1,0-1 1,0 0-1,1 0 1,0-1 0,0 1-1,5 5 1,-5-6 19,0-1 1,0 1 0,0-1 0,1 0 0,-1 0 0,0 0 0,1 0 0,-1-1-1,1 0 1,0 1 0,-1-1 0,8 1 0,-8-2-15,0 0 0,0 0 0,0-1-1,0 1 1,0-1 0,0 1 0,0-1 0,0 0 0,0 0 0,0-1 0,0 1 0,0 0-1,-1-1 1,1 0 0,0 0 0,4-4 0,2-2 39,-1-2 0,0 1-1,0-2 1,11-18 0,23-48 100,-22 35-119,-2-1 1,15-51 0,-16 27-2,12-105 0,-2-119 37,-26 275-67,0 8-66,-1 0-1,0 1 1,0-1 0,-3-15-1,-1 11-94,4 12 147,0 0 0,0-1 1,0 1-1,-1 0 0,1 0 0,0 0 0,0 0 1,0 0-1,0-1 0,0 1 0,-1 0 0,1 0 0,0 0 1,0 0-1,0 0 0,0 0 0,-1 0 0,1-1 0,0 1 1,0 0-1,0 0 0,0 0 0,-1 0 0,1 0 1,0 0-1,0 0 0,0 0 0,-1 0 0,1 0 0,0 0 1,-2 2-30,1-1 0,0 0 0,0 0 0,-1 1 1,1-1-1,0 1 0,0-1 0,1 1 0,-1-1 1,0 1-1,0 0 0,0 2 0,-14 43-185,-14 79-1,26-109 206,-6 25-1,3 0 1,1 0 0,1 67-1,7-40 40,13 77 0,-11-117 131,1-1 0,2 1-1,0-1 1,2-1 0,19 39-1,-26-60-133,1 0-1,-1-1 1,1 1-1,0-1 1,10 10-1,-13-14-193,0 0 0,0 0 0,0 0-1,1-1 1,-1 1 0,0 0 0,1 0-1,-1-1 1,0 1 0,1 0 0,-1-1 0,1 0-1,-1 1 1,1-1 0,-1 0 0,1 0 0,-1 1-1,1-1 1,-1 0 0,1-1 0,-1 1 0,1 0-1,-1 0 1,1-1 0,-1 1 0,0-1 0,1 1-1,-1-1 1,1 0 0,-1 1 0,2-2-1,18-22-6587,2-4 2047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4:54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439 11 2912,'-3'-5'6417,"3"5"-6281,-1-1-10,0 1-1,0-1 1,0 1-1,1-1 0,-1 1 1,0-1-1,0 1 1,0 0-1,0 0 0,0-1 1,-2 1-1,-7 0 113,1 1 0,0 0-1,-1 1 1,1 0-1,0 1 1,-12 4 0,-53 28 616,60-28-726,-4 2 26,0 1 1,1 0 0,0 1-1,0 1 1,1 1 0,-20 21-1,23-20-142,0 1-1,2 0 1,0 1-1,1 0 0,0 1 1,-12 31-1,15-30 56,2 0 0,0 0-1,1 1 1,-3 31-1,6-39 30,1 0-1,1 0 0,-1 0 0,2-1 0,0 1 1,0-1-1,0 1 0,2-1 0,6 17 1,-8-22-21,1-1 1,-1 0-1,1 0 1,-1 0 0,1 0-1,0 0 1,1-1-1,-1 1 1,1-1 0,-1 0-1,1 0 1,0 0 0,0 0-1,0-1 1,1 0-1,-1 1 1,1-2 0,-1 1-1,1 0 1,0-1-1,-1 0 1,1 0 0,0-1-1,0 1 1,0-1 0,-1 0-1,7-1 1,-3-1 21,0 0 1,-1-1-1,1 0 1,-1 0-1,1-1 1,-1 0-1,-1 0 1,1-1-1,-1 0 1,1 0-1,-1-1 0,7-7 1,3-6 84,-1 0 0,22-36 0,-18 23-99,-1 0 0,-2-2 1,-1 0-1,12-40 0,-24 62-66,0 0 0,2-24 1,-4 32-35,-1 0 1,0 0 0,0 0 0,0 0-1,-1 0 1,0 1 0,1-1-1,-1 0 1,-1 0 0,1 0 0,0 1-1,-4-7 1,4 9 6,1 0-1,-1 0 1,1 0 0,-1 1 0,1-1-1,-1 0 1,1 0 0,-1 1-1,0-1 1,1 0 0,-1 1-1,0-1 1,0 1 0,1-1 0,-1 1-1,0 0 1,0-1 0,0 1-1,0 0 1,0-1 0,1 1-1,-1 0 1,-2 0 0,2 0-9,0 0-1,0 1 1,0-1 0,0 1-1,0-1 1,0 1 0,1-1-1,-1 1 1,0 0 0,0-1-1,0 1 1,1 0-1,-1 0 1,1-1 0,-1 1-1,0 0 1,0 2 0,-2 2-30,1 1-1,-1 0 1,1 1 0,0-1 0,-1 12-1,1-4 72,2 0 0,0 0 0,0 1 0,1-1-1,6 25 1,-2-16 6,2-1-1,16 40 1,-17-50 31,1-1 0,0 1 1,0-2-1,1 1 0,0-1 1,1 0-1,0-1 0,21 17 1,-17-16 70,1-1 0,0 0 0,0-1 0,0-1 1,1 0-1,29 8 0,-37-13-60,1-1 1,-1 1-1,1-1 1,0-1-1,-1 1 1,1-2-1,9 0 1,-12 1-13,-1-1 1,1 0 0,-1 0 0,1-1 0,-1 1-1,0-1 1,1 0 0,-1 0 0,0-1 0,0 1-1,-1-1 1,8-5 0,-9 5-178,-1 1 0,1 0 0,-1 0 0,1-1 0,-1 1 0,0-1 0,0 0 0,0 1 0,0-1 0,0 0 0,0-4 0,2-34-4981,-3 20 2658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4:55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75 6816,'-27'-64'5861,"26"64"-5759,1-1 0,0 0 0,0 1 0,-1-1 0,1 0 0,0 1 0,-1-1 0,1 0 0,-1 1 1,1-1-1,-1 1 0,1-1 0,-1 1 0,1-1 0,-1 1 0,-1-1 0,2 1-65,0 0 0,-1 0 0,1 0 0,0 0 0,0 0 0,-1 0 0,1 0 0,0 0 0,-1 0 0,1 0 0,0 0 0,-1 0 0,1 1 0,0-1 0,0 0 1,-1 0-1,1 0 0,0 0 0,0 1 0,-1-1 0,1 0 0,0 0 0,0 1 0,0-1 0,0 0 0,-1 1 0,0 1 46,-1 1 0,1 0 0,0 0 1,0-1-1,0 1 0,-1 6 0,-15 132 1419,6-45-641,8-76-667,1 0-1,1-1 1,0 1 0,2 0 0,4 31-1,-5-50-148,0 1-1,0-1 0,1 0 1,-1 0-1,0 0 1,1 1-1,-1-1 0,1 0 1,-1 0-1,1 0 0,-1 0 1,1 0-1,0 0 1,0 0-1,-1 0 0,1 0 1,0 0-1,0-1 0,0 1 1,0 0-1,0-1 0,0 1 1,0 0-1,0-1 1,0 1-1,1-1 0,-1 0 1,2 1-1,1-1 80,0 0 0,-1 0 0,1-1 0,0 0 0,-1 0 0,1 0 0,5-2 0,2-1-136,38-12 182,5-2-263,84-16 0,-133 33 89,0 1 0,0 0 0,0-1 1,0 2-1,0-1 0,0 0 0,0 1 0,0 0 0,0 1 0,0-1 0,0 1 1,0 0-1,4 2 0,-6-2 6,0-1 0,-1 1 1,1 0-1,-1 0 0,0 0 0,0 0 1,0 0-1,0 0 0,0 1 0,0-1 1,0 1-1,-1-1 0,1 1 0,-1 0 1,0-1-1,1 1 0,-2 0 0,1 0 1,0 0-1,0 0 0,-1 0 0,0 0 1,1 4-1,-2-2 62,1 1 0,-1-1 0,0 0 1,-1 0-1,1 0 0,-1 0 0,0 0 0,0 0 0,-1-1 1,-4 9-1,2-6 40,0 0 1,-1 0-1,1-1 1,-1 0 0,-12 9-1,13-11-61,0-1-1,0 0 1,-1-1-1,1 1 1,-1-1-1,1 0 1,-1-1-1,-8 2 1,1 0 28,-11 2 75,-1 0 0,0-2 0,0 0 0,-30-2 0,39-2-274,0 0 0,0-1 0,0-1 0,1 0 0,-1-1 0,1-1 0,-22-9 0,35 13-138,0 0-1,0 0 0,0 0 1,0 0-1,1 0 0,-1-1 1,0 1-1,1-1 0,-1 1 1,1-1-1,-1 1 0,1-1 1,0 0-1,0 0 0,-2-3 1,1-5-1900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4:56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3808,'4'-12'1550,"-3"10"-961,0 0-1,-1 0 1,1 0 0,0 1 0,0-1 0,0 0 0,2-2 0,-6 18 3589,-2 12-3657,5-24-483,1 0 0,-1 0 0,1 0 0,-1 0 1,1 0-1,-1 0 0,1-1 0,0 1 1,0 0-1,0 0 0,0-1 0,0 1 0,0-1 1,1 1-1,-1-1 0,0 1 0,3 1 1,-3-3 595,-1-1-548,0 0 0,1 0 0,-1 0 0,1 0 0,0 0 0,-1 0 0,1 0 0,0 0 0,0 0 0,-1 1 0,1-1 0,2-1 0,7-10 305,-9 8-347,0 0 0,1 0 0,-2-1 0,2-7-1,-2 11-37,0 0-1,1 0 1,-1 0 0,0 0-1,0 0 1,0 0-1,0 0 1,-1 0-1,1 0 1,0 0-1,0 0 1,-1 0-1,1 0 1,0 0-1,-1 0 1,1 0-1,-1 0 1,1 1-1,-1-1 1,1 0-1,-1 0 1,0 0 0,0 1-1,1-1 1,-3-1-1,3 2-9,-1 0 1,0 0-1,1 0 0,-1 0 0,0 0 1,1 0-1,-1 0 0,0 0 0,0 0 1,1 0-1,-1 0 0,0 0 0,1 1 1,-1-1-1,0 0 0,1 1 0,-1-1 1,1 0-1,-1 1 0,1-1 0,-1 0 1,0 1-1,1-1 0,-1 1 0,1-1 1,0 1-1,-1 0 0,1-1 0,-1 1 1,1-1-1,0 1 0,-1 0 0,1-1 0,0 1 1,0 1-1,-8 26 56,7-26-49,-3 15 49,2-11-46,0 0 0,1 0 0,0 1 0,0-1 0,0 0 0,1 1 1,0-1-1,1 9 0,-1-15 7,0 1 0,0-1 0,0 0 0,0 0 0,0 0 0,0 0 0,0 0 0,0 1 0,0-1 0,0 0 0,0 0 0,0 0 0,0 0 0,0 0 0,0 0 0,0 0 1,0 1-1,1-1 0,-1 0 0,0 0 0,0 0 0,0 0 0,0 0 0,0 0 0,0 0 0,0 0 0,0 1 0,1-1 0,-1 0 0,0 0 0,0 0 0,0 0 0,0 0 0,0 0 0,0 0 0,1 0 0,-1 0 0,0 0 0,0 0 0,0 0 1,0 0-1,0 0 0,0 0 0,1 0 0,-1 0 0,0 0 0,0 0 0,0 0 0,0 0 0,0 0 0,0 0 0,1 0 0,-1 0 0,0-1 0,0 1 0,0 0 0,0 0 0,0 0 0,0 0 0,0 0 0,0 0 0,1 0 1,7-13 396,4-18-16,-11 27-377,0 0 0,0 1-1,0-1 1,0 0 0,-1 0-1,0 0 1,0 0 0,0 0-1,0 0 1,0 0 0,-1 0-1,0 0 1,0 0 0,0 0-1,-3-6 1,4 10-60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8:13.1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14 305 2976,'-12'0'971,"10"0"-603,17 1 1909,-3-1-1796,0 1 0,0-1 1,0-1-1,20-3 0,-10 1-18,-10 1-285,0 0 0,-1 0 0,0-1 0,0 0 1,0-1-1,0-1 0,0 0 0,-1 0 0,0-1 0,10-7 0,-13 8-76,-1 0 0,-1 0 0,1 0 0,-1-1 0,1 0-1,-2-1 1,1 1 0,-1-1 0,0 1 0,0-1 0,-1 0 0,0-1 0,0 1 0,-1-1-1,3-13 1,-4 15-98,0-1 0,-1 0 0,0 1 0,0-1 0,0 0 0,-1 1 0,0-1 0,-1 1-1,1-1 1,-1 1 0,-1 0 0,1-1 0,-1 1 0,-6-10 0,8 14-32,-1 0 0,0 0 0,1 0-1,-1 0 1,0 1 0,0-1 0,0 0 0,-1 1 0,1-1 0,0 1 0,0 0 0,-1 0-1,1 0 1,-1 0 0,1 0 0,-1 0 0,-3 0 0,2 1 3,1 0 1,0 0 0,0 1-1,-1-1 1,1 1 0,0 0-1,0 0 1,-1 0-1,1 0 1,0 0 0,0 1-1,-3 1 1,-2 3 0,0-1 1,1 1-1,0 0 1,0 1-1,1 0 1,0 0-1,0 0 1,-9 15-1,11-14 75,0 0-1,0 1 0,0 0 0,1 0 1,0 0-1,1 0 0,0 0 0,1 1 1,-2 15-1,3-18 16,1-1 1,-1 1-1,1-1 0,0 1 1,0-1-1,1 1 1,0-1-1,0 0 0,1 0 1,-1 0-1,1 0 1,0 0-1,1-1 1,7 10-1,-3-6 77,0 0 0,1-1 0,0 0 0,1-1 0,-1 0 0,18 9 0,-23-13-76,1-1 0,0 0-1,0 0 1,0 0 0,0-1 0,0 0-1,0 0 1,0 0 0,0 0 0,0-1-1,0 0 1,1 0 0,-1 0 0,0-1-1,0 0 1,0 0 0,8-2 0,-2-3 25,-1 1 0,1-1 1,-1-1-1,-1 0 0,1 0 1,-1-1-1,11-12 1,52-66 291,-68 82-393,44-64-77,-26 36-10,29-33 1,-50 63 82,1 0-1,-1 1 1,1-1 0,0 1-1,0-1 1,-1 1 0,1-1 0,0 1-1,0 0 1,4-2 0,-5 3 17,0 0-1,0 0 1,0 0 0,0 0-1,0 0 1,0 1 0,-1-1-1,1 0 1,0 0 0,0 1-1,0-1 1,0 0 0,-1 1-1,1-1 1,0 0 0,0 1-1,-1-1 1,1 1 0,0 0-1,-1-1 1,1 1 0,0 0-1,-1-1 1,1 1 0,-1 0-1,1-1 1,-1 1 0,0 0-1,1 0 1,0 1 0,5 13 53,0 0-1,0 1 1,3 17 0,-4-15 101,13 35 1,-12-41-130,0 1 0,0-1 1,2-1-1,-1 1 0,1-1 1,1-1-1,0 1 0,0-1 1,1-1-1,1 0 0,21 15 1,-19-16 100,0 0 1,1-2-1,-1 1 1,1-1-1,0-1 1,1-1-1,-1 0 0,1-1 1,0 0-1,0-1 1,0-1-1,20 0 1,-30-2-54,0 0 1,-1 0 0,1 0 0,0 0-1,-1-1 1,1 0 0,-1 0-1,9-5 1,-11 6-262,1-1-1,-1 0 1,1 0 0,-1 0-1,0 0 1,0 0-1,0 0 1,0-1 0,0 1-1,-1-1 1,1 1 0,-1-1-1,1 0 1,-1 0 0,1-3-1,5-24-8961,-5 21 6490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4:59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14 898 1984,'-3'2'235,"2"-2"-192,0 0 1,1 1-1,-1-1 0,1 0 1,-1 0-1,1 1 1,-1-1-1,1 0 0,-1 1 1,1-1-1,-1 1 0,1-1 1,-1 0-1,1 1 1,0-1-1,-1 1 0,1-1 1,0 1-1,-1 0 0,1-1 1,0 2 847,14-6 3434,-2-1-3907,-1-2-1,0 1 1,0-2-1,-1 1 1,0-1-1,0-1 0,-1 0 1,11-14-1,2-5 43,30-54 1,56-123 547,-85 158-816,1 1 69,51-113 531,-62 127-516,-1 0-1,-2 0 0,7-37 0,-12 24 91,-5 41-357,0 0 0,0 1 1,0-1-1,0 1 0,-1-1 1,0 1-1,0-1 0,0 1 1,-2-6-1,3 8-11,0 1 0,-1 0 0,1-1 0,0 1-1,0 0 1,-1 0 0,1-1 0,0 1 0,0 0 0,-1 0 0,1-1 0,0 1 0,-1 0 0,1 0 0,0 0 0,-1 0 0,1-1-1,0 1 1,-1 0 0,1 0 0,0 0 0,-1 0 0,1 0 0,0 0 0,-1 0 0,1 0 0,-1 0 0,1 0 0,0 0 0,-1 0-1,1 0 1,0 0 0,-1 1 0,0-1 0,-10 7-42,10-6 33,-6 5-37,0 1 0,0 0 0,0 0 1,1 0-1,-8 13 0,-23 45 52,33-58 34,-111 260-207,63-133 290,-44 122 28,86-222-77,1 1 0,2 1 0,2-1 0,1 1 0,2 56 0,2-79-21,1 9 147,5 35-1,-5-51-107,1-1 0,-1 1 0,1 0 0,0 0 0,0-1-1,1 1 1,0-1 0,0 0 0,0 0 0,7 8-1,-9-12-47,0 0 0,0 1 0,0-1-1,1 0 1,-1 0 0,0 0-1,1 0 1,-1 0 0,1 0 0,-1-1-1,1 1 1,0 0 0,-1-1-1,1 1 1,0-1 0,-1 0 0,1 1-1,0-1 1,0 0 0,-1 0-1,1 0 1,0 0 0,-1 0 0,1-1-1,0 1 1,0 0 0,-1-1-1,1 1 1,2-2 0,0-1 28,1 1 0,-1-1 0,0 0 0,0-1 1,0 1-1,0-1 0,0 1 0,4-7 0,11-15 121,21-39 0,-14 21-88,61-115 181,-46 80-333,-36 68 21,10-22 45,-15 32-26,0 0 0,0-1 0,0 1 0,0 0-1,0 0 1,0 0 0,0 0 0,0 0 0,0-1 0,0 1-1,0 0 1,1 0 0,-1 0 0,0 0 0,0 0 0,0 0-1,0 0 1,0 0 0,0-1 0,0 1 0,1 0 0,-1 0-1,0 0 1,0 0 0,0 0 0,0 0 0,0 0-1,0 0 1,1 0 0,-1 0 0,0 0 0,0 0 0,0 0-1,0 0 1,0 0 0,1 0 0,-1 0 0,0 0 0,0 0-1,0 0 1,0 0 0,0 0 0,1 0 0,-1 1-1,0-1 1,0 0 0,0 0 0,0 0 0,0 0 0,0 0-1,0 0 1,1 0 0,-1 0 0,0 0 0,0 1 0,0-1-1,0 0 1,0 0 0,0 0 0,0 0 0,0 0-1,0 1 1,0-1 0,0 0 0,0 0 0,0 0 0,0 0-1,0 1 1,10 17 12,1 3 35,-4-12-27,0-1-1,1 0 0,-1-1 0,2 0 0,-1 0 1,1-1-1,0 0 0,0-1 0,0 0 0,1 0 1,0-1-1,18 6 0,-5-4 157,1-1-1,-1-1 1,1-1-1,41 0 1,-49-3-88,0-1-1,0-1 1,0 0 0,0-1 0,-1 0 0,1-2 0,-1 0-1,21-9 1,-28 10-51,-1 0 1,1-1-1,-1 1 0,0-1 0,-1-1 0,1 1 0,-1-1 0,0 0 0,0-1 1,-1 1-1,0-1 0,0 0 0,-1 0 0,0-1 0,0 0 0,0 1 1,3-14-1,-4 10-16,0 0 0,-1 0 0,0 0 0,-1 0 0,0-1 0,-1 1 0,0-1 0,-1 1 0,0 0 0,-1-1 0,-4-13 0,6 24-22,-1 0 1,1 0-1,0 0 1,-1 0 0,1 0-1,-1 0 1,1 0 0,-1 0-1,1 0 1,-1 1-1,0-1 1,1 0 0,-1 0-1,0 1 1,0-1-1,1 0 1,-1 1 0,0-1-1,0 1 1,0-1 0,0 1-1,0-1 1,0 1-1,-1-1 1,0 1-4,1 0 0,-1 0 1,1 1-1,-1-1 0,1 0 0,-1 1 0,1-1 1,-1 1-1,1-1 0,0 1 0,-1 0 0,1-1 1,0 1-1,-3 2 0,-4 4-72,1 0 0,0 1 0,-12 15 1,16-19 39,-11 14-20,0 1-1,-20 38 1,31-49 73,-1-1-1,1 1 0,1-1 1,0 1-1,0 0 1,0 0-1,1 0 1,0 0-1,1 1 0,-1-1 1,3 14-1,0-11 12,0-1 0,1 1 0,0-1 0,1 0 0,0 1 1,0-2-1,10 16 0,-11-21 20,0 0 0,0 0 0,0 0 1,0-1-1,1 1 0,0-1 0,0 0 1,5 4-1,-6-6-9,0 1 0,0-1 1,0 0-1,0 0 0,0 0 1,0 0-1,0 0 0,0-1 1,1 0-1,-1 1 0,0-1 0,0 0 1,0 0-1,4-1 0,8-3 39,0-1 0,0 0-1,-1-1 1,25-14-1,-10 5-37,74-31 56,44-23 7,-122 56-54,-1-2 0,0-1 0,41-36 0,-52 40-32,15-16-60,44-31 0,-69 56 27,1 1 1,-1 0-1,1 0 1,0 0-1,-1 0 1,1 1-1,0 0 0,0-1 1,6 0-1,-9 2 14,1 0 1,0 0-1,0 0 0,-1 0 0,1 0 0,0 1 0,0-1 0,-1 0 0,1 1 1,0 0-1,-1-1 0,1 1 0,-1 0 0,1 0 0,-1 0 0,1-1 0,-1 2 1,1-1-1,-1 0 0,0 0 0,0 0 0,1 1 0,0 1 0,1 1 16,-1-1 16,1-1 1,-1 1-1,0 0 0,0 0 1,-1 0-1,1 0 1,-1 1-1,1-1 0,-1 0 1,1 7-1,-2-9-7,0-1 0,-1 0 0,1 1 1,0-1-1,-1 0 0,1 1 0,-1-1 0,1 0 0,0 0 0,-1 1 0,1-1 0,-1 0 0,1 0 0,-1 0 0,1 0 0,-1 0 0,1 0 0,-1 0 0,1 0 1,0 0-1,-1 0 0,1 0 0,-1 0 0,1 0 0,-1 0 0,1 0 0,-1 0 0,0-1 0,-20-3 165,8 0-144,5 2-49,0 0 0,0 0-1,0 0 1,-1 1 0,1 0 0,-15 1 0,8 2-31,-1 1 0,1 0 0,-1 1 0,1 0 0,0 2 0,1 0 0,-1 0 0,1 2 0,0-1 0,1 2 0,0 0 1,0 0-1,-21 22 0,30-27 48,1-1-1,0 1 1,0 0 0,0 0 0,0 0 0,1 1 0,-1-1 0,1 1 0,0-1 0,1 1 0,-1-1 0,1 1 0,-1 5-1,2-6-7,-1 0-1,1 0 1,0 0-1,1-1 1,-1 1-1,1 0 1,0 0-1,0 0 1,0-1-1,0 1 1,0-1-1,1 1 1,0-1-1,0 1 1,0-1-1,0 0 0,5 5 1,3 2 39,0-1 0,1-1 0,0 0 0,0 0 0,1-1 0,0-1 0,16 7 0,-18-9 8,0-1 1,0 1 0,0-2-1,1 1 1,0-1-1,-1-1 1,1 0-1,0-1 1,0 0-1,19-2 1,-10-2 30,0-1-1,0 0 1,-1-1 0,32-16 0,66-26 83,-68 29-37,-1-2-1,70-41 1,-117 61-118,17-10-22,-1 0-1,0-1 1,-1-1-1,0-1 0,14-16 1,-30 30 17,0 0 0,0 0 1,0 0-1,0 0 0,0 0 1,0 0-1,1 0 0,-1 0 1,0 0-1,0 0 0,0-1 0,0 1 1,0 0-1,0 0 0,0 0 1,0 0-1,0 0 0,0 0 0,0 0 1,0 0-1,0 0 0,0 0 1,0-1-1,1 1 0,-1 0 1,0 0-1,0 0 0,0 0 0,0 0 1,0 0-1,0 0 0,0 0 1,0-1-1,0 1 0,0 0 0,-1 0 1,1 0-1,0 0 0,0 0 1,0 0-1,0 0 0,0 0 1,0-1-1,0 1 0,0 0 0,0 0 1,0 0-1,0 0 0,0 0 1,-7 1-95,-6 5-14,1 2 61,1 0 0,0 1 0,0 0 0,-12 15 0,18-20 47,1 1-1,0 0 1,0 1-1,1-1 1,0 1-1,0-1 1,0 1-1,0 0 1,1 0-1,0 0 0,-2 11 1,4-15 6,0 0 1,0 0-1,0 0 1,0 0-1,0 0 1,0 0-1,0 0 1,1 0-1,-1 0 1,1 0-1,0 0 1,-1 0-1,1 0 1,0 0-1,0-1 1,0 1-1,0 0 1,3 2-1,-2-2 15,0 0 0,1 0-1,-1 0 1,1-1 0,-1 1 0,1-1-1,0 1 1,0-1 0,0 0-1,-1 0 1,5 1 0,2-1 20,0 0 0,0 0 0,0-1 0,0 0 0,0 0 0,0-1 0,14-3 0,-15 3-15,-1-1 1,0-1-1,0 1 0,0-1 1,0 0-1,0-1 0,-1 0 1,1 0-1,-1 0 0,0-1 0,-1 0 1,1 0-1,5-7 0,-7 8-17,-1-1-1,0 1 0,-1-1 0,1 0 0,-1 0 0,0 0 0,0-1 0,0 1 0,-1 0 0,1-1 0,-1 1 0,-1-1 0,1 1 0,-1-1 0,0 0 0,0 1 0,-1-1 0,-1-5 0,1 2-2,-1 1 1,0 0-1,0 0 0,-1 0 1,0 0-1,-7-14 0,8 19-14,0 0 0,-1 1 0,1-1-1,0 0 1,-1 1 0,1 0 0,-1-1 0,0 1 0,0 0 0,0 0 0,0 1-1,0-1 1,0 1 0,0-1 0,-1 1 0,1 0 0,-6-1 0,1 1-9,-1 0 1,1 1 0,0-1 0,0 2 0,-1-1 0,1 1 0,0 1-1,-13 3 1,76-9 117,-33 3-87,94-12-256,-12-1 295,-88 13-72,0 0-35,-1 0 1,0 0-1,26 4 1,-38-3 52,0 1 1,1 0-1,-1-1 0,0 1 1,0 0-1,0 0 1,0 1-1,0-1 1,0 0-1,-1 1 0,1 0 1,0 0-1,-1 0 1,1 0-1,-1 0 1,0 0-1,0 1 0,0-1 1,0 1-1,0-1 1,0 1-1,-1 0 1,3 4-1,-4-4 7,1 0 0,-1 1 0,1-1 0,-1 0 0,0 0 0,0 1 1,0-1-1,-1 0 0,1 0 0,-1 0 0,0 1 0,0-1 0,0 0 0,-2 4 0,-3 7-72,-15 22-1,18-31 53,-4 6 165,0 0-1,-1 0 1,-10 12 0,16-21 76,8-7-127,26-23-127,47-20 297,-23 16-244,-35 20-118,0 0 0,0 2 0,45-15 0,-63 24 74,0 0 0,0 0 0,0 1 0,0-1 0,0 1 1,0 0-1,0 0 0,0 0 0,0 0 0,0 1 0,0-1 1,4 2-1,-6-2 15,1 1 0,-1 0 0,0 0 1,1-1-1,-1 1 0,0 0 0,1 0 1,-1 0-1,0 0 0,0 1 0,0-1 0,0 0 1,0 0-1,0 1 0,0-1 0,0 0 1,-1 1-1,1-1 0,0 1 0,-1-1 0,0 1 1,1 0-1,-1-1 0,1 3 0,-1 0 13,0 0 0,0 0 0,0 0 0,0 0 0,-1 0 0,0 0 0,1 0 0,-2 0-1,1 0 1,-3 6 0,-2 4 72,-14 20-1,-2 4 77,22-37-133,-1 0 1,1 0 0,-1 0 0,1 0 0,0 0 0,-1 0 0,1 0 0,0 1-1,0-1 1,0 0 0,-1 0 0,1 0 0,1 2 0,3-1 221,5-5-184,7-8-65,-1 0 1,0-1 0,0-1-1,14-16 1,77-86-118,-104 113 118,0-1-1,0 1 1,1 0-1,-1 0 1,1 1-1,-1-1 1,1 0-1,0 1 1,-1-1-1,4 0 1,-5 2-1,0-1 1,0 1 0,1 0 0,-1 0-1,0 0 1,0 0 0,0 1 0,0-1-1,0 0 1,0 0 0,1 1-1,-1-1 1,0 0 0,0 1 0,0-1-1,0 1 1,0-1 0,0 1 0,0 0-1,-1-1 1,1 1 0,0 0 0,0 0-1,0 0 1,-1 0 0,1 0 0,0 0-1,2 4-11,-1-1-1,0 1 0,-1 0 1,1 0-1,-1-1 1,0 1-1,0 0 0,0 0 1,-1 0-1,0 0 0,0 6 1,1 12-12,0-15 74,0 0 0,0 0 0,1-1 1,4 14-1,-5-19-35,-1 0 0,1-1 0,0 1-1,0 0 1,0-1 0,0 1 0,1 0 0,-1-1 0,0 0 0,1 1 0,-1-1 0,0 0 0,1 0 0,0 1 0,-1-1 0,1-1 0,0 1 0,-1 0 0,1 0 0,0-1 0,0 1 0,0 0 0,0-1 0,3 1 0,4-1-3,0 0-1,-1-1 1,1 0 0,0 0 0,12-4-1,43-15-10,-59 18 5,22-7 31,0-2 1,-1-1-1,39-25 0,-53 30-19,-1-1 1,0-1-1,-1 0 0,0 0 0,-1-1 1,0 0-1,0-1 0,-1 0 0,13-21 1,-17 23-10,1 0 0,-1 0 0,-1 0 0,0 0 0,0-1 0,0 1 0,1-20 0,-4 28-12,0 0 0,0 0 1,0 0-1,0 0 1,0 0-1,0 0 1,0 0-1,0 0 1,0 0-1,0 1 0,-1-1 1,1 0-1,0 0 1,-1 0-1,1 0 1,0 0-1,-1 0 1,1 0-1,-1 1 0,0-1 1,1 0-1,-1 0 1,0 1-1,1-1 1,-1 0-1,0 1 0,0-1 1,0 1-1,1-1 1,-1 1-1,0 0 1,0-1-1,0 1 1,0 0-1,0-1 0,0 1 1,0 0-1,-2 0 1,0 0-17,0 0 0,-1 1 0,1 0 0,0-1 1,0 1-1,0 1 0,-1-1 0,1 0 0,-5 4 0,-2 2 16,0 1 0,1 0-1,0 1 1,0 0 0,1 0-1,0 1 1,1 0 0,-8 14 0,9-15-15,0 1 0,1 0 1,0 0-1,1 1 1,-4 11-1,7-17 27,0-1-1,0 1 1,0 0 0,0 0 0,1 0-1,0-1 1,0 1 0,0 0-1,1 0 1,0 0 0,0 0-1,0-1 1,0 1 0,3 6 0,0-5 23,0 1 0,0-2 1,0 1-1,0 0 1,1-1-1,0 0 0,0 0 1,1 0-1,-1-1 0,1 0 1,0 0-1,12 6 1,4 0 184,-1-2 0,37 10 0,-46-15-122,0 0 1,1-1 0,-1-1-1,0 0 1,0-1 0,1 0-1,-1 0 1,17-4 0,-12 0-513,27-8 0,15-12-3769,-22 8 1572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5:01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14 647 3712,'-13'0'3626,"21"-6"-463,-5 4-2896,-1 1 0,1-1 1,0 0-1,-1 0 0,0 0 0,1 0 1,-1 0-1,0 0 0,3-5 0,19-28 951,-24 34-1209,16-26 527,28-45 304,5 6-363,2 1 0,3 3 0,101-90 1,-133 133-386,10-9 155,1 1-1,44-27 1,-76 53-245,1 0 1,0 0-1,0 0 1,0 0-1,-1 0 1,1 1 0,0-1-1,0 0 1,0 1-1,0 0 1,0-1-1,0 1 1,0 0-1,0 0 1,0 0-1,3 1 1,-4-1-3,1 1 0,-1 0 0,0-1 0,0 1 0,0 0 0,0 0 0,0 0 0,0 0 0,0 0 0,0 0 0,0 0 0,0 0 0,-1 0 0,1 0 0,0 0 0,-1 0 0,1 1 0,-1-1 0,1 0 0,-1 0 0,0 1-1,1-1 1,-1 0 0,0 2 0,2 13 16,-1 0-1,0 0 1,-1 1-1,-4 20 0,-13 64 148,-51 145 173,67-242-243,-6 21 98,7-25-175,0 1-1,0-1 1,0 0-1,-1 1 1,1-1-1,0 0 1,0 1-1,0-1 0,0 0 1,0 1-1,0-1 1,0 0-1,0 1 1,0-1-1,0 1 1,0-1-1,0 0 1,0 1-1,1-1 1,-1 0-1,0 1 1,0-1-1,0 0 0,0 0 1,1 1-1,-1-1 1,0 0-1,0 1 1,0-1-1,1 0 1,-1 0-1,0 0 1,0 1-1,1-1 1,-1 0-1,0 0 0,1 0 1,-1 1-1,0-1 1,1 0-1,-1 0 1,0 0-1,1 0 1,-1 0-1,0 0 1,1 0-1,-1 0 1,0 0-1,1 0 0,-1 0 1,1 0-1,1-1 25,0 0-1,0 1 1,0-1-1,0 0 1,0-1-1,-1 1 1,1 0-1,0 0 1,-1-1-1,1 1 1,-1-1-1,1 0 0,-1 1 1,0-1-1,0 0 1,2-2-1,5-8 101,59-85 160,-26 34-253,-29 45-12,76-105-66,-69 98-54,2 2 0,43-40 0,-62 61 70,0 0 0,1 0-1,0 0 1,-1 0 0,1 1 0,0-1-1,0 1 1,-1-1 0,1 1 0,0 0-1,0 0 1,1 1 0,5-2 0,-9 2 10,1 0 1,-1 0-1,1 0 0,-1 0 1,1 0-1,-1 0 1,1 0-1,-1 0 1,1 1-1,-1-1 0,1 0 1,-1 0-1,1 0 1,-1 1-1,1-1 1,-1 0-1,1 1 0,-1-1 1,0 0-1,1 1 1,-1-1-1,0 0 1,1 1-1,-1-1 0,0 1 1,1-1-1,-1 1 1,0-1-1,0 0 1,0 1-1,1 0 0,-1 19-68,0-17 58,-4 25 21,-2 0 0,0-1 0,-2 0 0,-17 39 0,10-24-9,-13 31 68,-12 37 318,33-81-106,7-29-261,0 1 0,0 0 0,0 0 1,0-1-1,0 1 0,0 0 0,0 0 0,0-1 0,0 1 0,0 0 1,0-1-1,0 1 0,1 0 0,-1 0 0,0-1 0,1 1 1,-1 0-1,0-1 0,1 1 0,-1-1 0,1 1 0,-1 0 0,0-1 1,1 1-1,0-1 0,-1 1 0,1-1 0,-1 0 0,1 1 1,0-1-1,-1 1 0,1-1 0,0 0 0,0 1 0,4-2 22,0 0-1,-1 1 0,1-2 1,0 1-1,-1 0 0,1-1 1,-1 0-1,0 0 0,1-1 1,4-3-1,41-24-16,-2-2 0,68-58 0,79-91 14,-183 168-42,0 2-53,-8 6 19,0 1 0,0 0 0,0 0 1,1 1-1,-1-1 0,1 1 0,0 0 1,8-4-1,-13 7 36,1 0 1,-1 0-1,0 0 0,1 0 1,-1 0-1,1 0 0,-1 0 0,0 0 1,1 0-1,-1 0 0,0 0 1,1 0-1,-1 0 0,0 1 1,1-1-1,-1 0 0,0 0 1,1 0-1,-1 0 0,0 1 0,1-1 1,-1 0-1,0 0 0,1 1 1,-1-1-1,0 0 0,0 0 1,1 1-1,-1-1 0,0 0 0,0 1 1,0-1-1,0 0 0,1 1 1,-1-1-1,0 0 0,0 1 1,0-1-1,0 1 0,0-1 1,0 0-1,0 1 0,0-1 0,0 0 1,0 1-1,0 0 0,-1 24-69,1-19 65,-19 132-81,4-33 100,13-91 47,1 0 0,1 0 0,2 23 0,-1-32-25,-1-1 1,1 1-1,0 0 1,1 0-1,-1-1 1,1 1-1,0-1 1,0 0-1,0 1 1,1-1-1,-1 0 1,1 0-1,6 6 1,-7-8-11,1 0 1,-1-1 0,0 0 0,1 0-1,-1 1 1,1-1 0,-1-1 0,1 1-1,-1 0 1,1-1 0,0 1 0,-1-1 0,1 0-1,0 1 1,-1-1 0,1-1 0,0 1-1,0 0 1,-1-1 0,1 1 0,-1-1-1,1 0 1,2-1 0,3-1 2,-1 0-1,0-1 1,1 0 0,-1 0 0,-1-1 0,8-5 0,-5 2 20,0-1 0,-1 0 1,0-1-1,-1 1 0,1-2 1,-2 1-1,0-1 0,0 0 1,-1 0-1,0 0 0,4-15 1,-6 13-40,0 0 0,0 0 1,-2 0-1,0 0 1,0-1-1,-1 1 0,-1 0 1,0 0-1,-3-14 1,2 16-10,0 1 0,-1-1 0,0 0 0,-1 1 0,0 0 0,-1 0 0,0 0-1,-12-18 1,14 25-15,0-1 0,0 1 0,0 0 0,-1 0 0,1 0 0,-1 0 0,1 0 0,-1 1 0,0-1 0,-7-2 0,8 4 8,0 0-1,-1 0 1,1 1 0,0-1 0,0 1-1,-1 0 1,1 0 0,0 0 0,-1 0-1,1 0 1,0 1 0,-1 0 0,1-1-1,0 1 1,0 0 0,-4 2 0,3-1 6,0 0 0,0 0 0,0 0 0,0 0 1,1 1-1,-6 4 0,9-6-51,5-2 62,9-5 14,8-6-38,1 1 0,1 2-1,0 0 1,30-7 0,102-12 23,-124 22-52,1 2 1,0 2-1,-1 1 0,58 6 0,-85-5 41,-1 1 0,1 0 0,-1 0-1,1 1 1,-1-1 0,0 1 0,0 0 0,0 0 0,0 1 0,0-1-1,0 1 1,0 0 0,-1 0 0,1 0 0,-1 0 0,0 1 0,0 0-1,0-1 1,-1 1 0,1 0 0,-1 0 0,0 0 0,0 0 0,0 1-1,-1-1 1,0 0 0,2 10 0,-1 5 26,0 0-1,-1 0 1,-2 0-1,0-1 1,-1 1-1,0 0 1,-8 25-1,-47 127 360,52-159-309,4-10-11,0 0 1,0 0-1,0 0 0,0 0 0,1 0 1,-1 0-1,1 0 0,-1 3 0,1-5-55,0 0-1,0-1 1,0 1-1,0 0 0,0 0 1,0 0-1,0 0 1,0 0-1,0 0 1,0 0-1,0 0 1,0 0-1,0 0 0,0 0 1,0-1-1,1 1 1,-1 0-1,0 0 1,0 0-1,0 0 1,0 0-1,0 0 0,0 0 1,0 0-1,0 0 1,0 0-1,0 0 1,0 0-1,0 0 1,1 0-1,-1 0 1,0 0-1,0 0 0,0 0 1,0 0-1,0 0 1,0 0-1,0 0 1,0 0-1,0 0 1,0 0-1,1 0 0,-1 0 1,0 0-1,0 0 1,0 0-1,0 0 1,0 0-1,0 0 1,0 0-1,0 0 0,0 0 1,0 0-1,0 0 1,0 1-1,0-1 1,1 0-1,-1 0 1,0 0-1,0 0 0,0 0 1,0 0-1,0 0 1,0 0-1,0 0 1,15-25 219,22-53 1,-13 24-168,-5 17-94,1 1 0,51-66-1,-56 82 8,34-38-217,-44 53 202,0 1 0,0-1 0,0 1 0,1 0 0,-1 1 0,1-1 0,0 1 0,10-4 0,-15 6 38,0 1 0,1-1 0,-1 1 0,1 0 0,-1 0 0,1-1 0,-1 1 0,1 0 0,-1 0 0,1 0 0,-1 0 0,1 1 0,-1-1 0,1 0 0,-1 1 0,1-1 0,0 1 0,0 0 4,-1 0 0,0 0 1,1 0-1,-1 1 0,0-1 0,0 0 0,0 0 1,0 1-1,0-1 0,-1 0 0,1 1 0,0-1 1,-1 1-1,1-1 0,-1 1 0,1 0 0,0 2 1,3 26-40,-1 0 0,-1 0 1,-2 31-1,0-24 123,7 65-1,-5-91-44,0 0-1,0 0 1,2-1-1,-1 1 0,1-1 1,1 0-1,-1 0 0,2 0 1,-1-1-1,10 12 1,-9-15 29,0 0 0,0-1 0,0 1 0,1-1-1,-1-1 1,1 1 0,0-1 0,1 0 0,-1-1 0,1 0 0,-1 0 0,1-1 0,0 1 0,0-2 0,0 1 0,16 0 0,-15-2-194,1 0-1,-1 0 1,0-1-1,1 0 1,-1-1-1,0 0 1,0 0 0,0-1-1,0 0 1,0-1-1,-1 0 1,0 0-1,1-1 1,11-9-1,8-11-4350,-1 1 1249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5:02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48 6656,'-27'0'3008,"22"12"-192,10-9-1792,4-3 1216,9 0-1313,8-3 705,11-2-928,11-2 192,7-1-544,11-4-64,-2 4-160,-5-4-96,-10 7 0,-8 2-1600,-6 6 864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5:03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35 266 4384,'-20'-10'1424,"8"7"7,10 2-168,3-4-80,-1 3-954,2-2 61,0 1-1,0-1 0,0 1 0,0 0 0,0 0 1,1-1-1,0 1 0,-1 1 0,1-1 0,0 0 1,0 1-1,1-1 0,-1 1 0,5-2 0,10-6 162,28-11 0,-35 17-107,231-87 1546,-173 67-1567,52-16 88,-114 38-380,0 0 0,0 1 0,-1-1 0,2 1 0,-1 1 0,0 0 0,0 0 0,10 1 0,-16-1-19,1 1 0,-1-1 0,1 0 0,-1 1 0,1 0 0,-1-1 0,1 1 0,-1 0 0,0 0 0,1-1 0,-1 1 0,0 0 0,0 0 0,0 1 0,0-1 0,0 0 0,2 2 0,-2-1 3,-1 0 1,1 0-1,0 0 1,-1 0-1,1 0 0,-1 1 1,0-1-1,0 0 1,0 0-1,0 0 1,0 0-1,0 0 1,-1 1-1,1-1 0,-1 0 1,0 3-1,-8 15 77,1 0-1,-2-1 0,-1 0 0,-25 34 0,31-46-77,-29 40-30,-50 50 0,-45 33 91,55-57 138,68-68-174,0 1 1,1 0 0,0 0-1,0 1 1,0 0-1,-4 9 1,8-15-31,1 0-1,-1 0 1,1 0-1,0 0 1,0 1-1,-1-1 1,1 0-1,0 0 1,0 0-1,0 0 1,0 0-1,0 0 1,0 1-1,1-1 0,-1 0 1,0 0-1,1 0 1,-1 0-1,0 0 1,1 0-1,-1 0 1,1 0-1,0 0 1,-1 0-1,1 0 1,0 0-1,0 0 1,-1-1-1,1 1 1,0 0-1,0-1 1,0 1-1,0 0 1,0-1-1,0 1 1,0-1-1,2 1 1,5 3 6,0-1 0,1-1-1,15 4 1,-21-5-24,11 2-14,100 23-58,-96-20 78,0 0-1,-1 1 0,0 0 0,20 14 1,-31-18-13,-1 1 0,0 0 0,7 6 0,-10-8 12,-1 0 0,1-1 0,-1 1-1,0 0 1,1 0 0,-1 0 0,0 0-1,0 0 1,0 0 0,-1 0 0,1 0 0,0 0-1,0 4 1,-1-2 24,0-1-1,0 1 1,-1-1-1,1 1 1,-1-1-1,1 1 1,-1-1-1,0 1 1,0-1-1,-1 0 1,1 0-1,-1 1 1,0-1-1,1 0 1,-1 0-1,-1-1 1,1 1-1,-4 3 1,-3 3 23,-2 0 0,1-1 0,-18 10 0,16-11-5,-19 13 82,-2-3 0,0 0-1,-1-2 1,0-2-1,-1-1 1,-54 11 0,76-21-99,1 0-1,-1-1 1,0 0 0,-14-2 0,20 1-3,1-1-1,0 0 1,0 0 0,0 0-1,0-1 1,0 0 0,0 0-1,0-1 1,1 1 0,-8-6-1,12 8-12,0-1 0,0 0-1,0 0 1,0 0-1,0 0 1,0 0 0,0 0-1,0 0 1,0 0-1,0 0 1,1-1-1,-1 1 1,0 0 0,1 0-1,-1-1 1,1 1-1,0-1 1,-1 1 0,1 0-1,0-1 1,0 1-1,0-1 1,0 1 0,0 0-1,0-1 1,0 1-1,0-1 1,1 1 0,-1 0-1,0-1 1,1-1-1,1 0 4,0 0 0,0 0 0,0 0-1,0 0 1,1 0 0,-1 0 0,1 0-1,-1 1 1,1-1 0,0 1 0,6-4-1,12-5-33,0 0 0,35-12 0,55-13-48,-35 13 40,235-101 50,-230 87 45,-2-4 0,-1-4 1,83-63-1,-121 79 86,-2-2 0,-2-1 1,0-1-1,57-73 0,-88 98-135,0 1-1,0-2 1,0 1 0,-2 0 0,5-12-1,-7 17-22,0 0 0,0-1 0,0 1 0,0 0 0,-1-1 0,0 1 0,1-1 0,-1 1 0,-1-1 0,1 1 0,0 0 0,-1-1 0,1 1 0,-1 0 0,0-1 0,-2-3 0,2 5 6,0 1 0,0 0 1,0 0-1,-1 0 0,1 0 0,0 0 1,0 0-1,0 1 0,-1-1 1,1 0-1,-1 1 0,1-1 1,0 1-1,-1-1 0,1 1 0,-1 0 1,1-1-1,-1 1 0,1 0 1,-1 0-1,1 0 0,-1 0 0,1 0 1,-1 1-1,1-1 0,-1 0 1,-2 2-1,-3 0-31,-1 0-1,1 1 1,-11 5-1,2 1 2,0 0-1,-23 20 1,38-28 35,-10 9-16,0 0 0,0 1 0,1 0 1,1 1-1,-1 0 0,2 1 0,0 0 1,1 0-1,0 1 0,1 0 0,0 0 0,1 0 1,1 1-1,-4 21 0,6-27 21,1 1 0,1 0 0,-1 0 0,2 0 0,-1-1 0,1 1 0,1 0 0,0-1 0,0 1 0,5 11 0,-4-14 17,0 0 1,1-1-1,0 1 1,0-1-1,0 0 1,1 0-1,0 0 0,0-1 1,0 0-1,1 0 1,0 0-1,0 0 0,0-1 1,11 5-1,-11-6 23,0 0-1,1-1 0,-1 0 0,1 0 1,-1 0-1,1-1 0,0 0 0,-1 0 1,1-1-1,0 0 0,0 0 1,-1-1-1,1 0 0,0 0 0,-1 0 1,1-1-1,-1 0 0,7-3 0,7-4 5,0 0-1,-1-2 0,-1-1 1,21-15-1,142-115 4,-41 31 13,-97 76-27,40-42-1,-81 74-62,1 0-1,-1 1 1,0-1 0,0-1-1,0 1 1,0 0 0,0 0-1,-1-1 1,1 1 0,-1-1-1,0 1 1,0-1 0,-1 0-1,1 1 1,0-5 0,-1 8 24,0 0 0,0 0 0,0 0 0,0 0 0,0-1 0,0 1 0,0 0 0,0 0 0,0 0 0,0 0 0,0 0 0,0 0 0,0-1 0,0 1 0,0 0 0,0 0 0,0 0 0,1 0 0,-1 0 0,0 0 0,0 0 0,0 0 0,0 0 0,0-1 0,0 1 0,0 0 0,0 0 0,1 0 0,-1 0 0,0 0 0,0 0 0,0 0 0,0 0 0,0 0 0,0 0 0,1 0 0,-1 0 0,0 0 0,0 0 0,0 0 0,0 0 0,9 3-60,5 6 14,-11-5 34,-1 0 0,1 0 0,-1 1 0,1-1-1,-1 1 1,-1-1 0,1 1 0,-1 0 0,1 0 0,-1 5-1,1 6-80,-1 29-1,1 8-77,0-38 261,0 0 0,1 0 0,0-1 0,9 24 0,-11-35-61,1 1-1,-1-1 1,1 0 0,0 1 0,0-1 0,0 0-1,0 0 1,1 0 0,-1-1 0,1 1 0,0 0-1,-1-1 1,1 0 0,0 0 0,1 0 0,-1 0-1,0 0 1,0 0 0,1-1 0,-1 0 0,1 1-1,0-1 1,-1-1 0,1 1 0,4 0 0,3-1 7,0-1-1,0 0 1,0 0 0,1-1 0,-2-1 0,15-4 0,65-30 121,-58 23-119,222-114 576,-249 125-580,1 0-53,0 0 0,-1 0 0,1-1-1,-1 0 1,0 0 0,0 0 0,6-7 0,-11 11 14,0 0 0,1 0-1,-1 0 1,0 0-1,0-1 1,0 1 0,1 0-1,-1 0 1,0 0 0,0 0-1,0-1 1,0 1 0,1 0-1,-1 0 1,0-1 0,0 1-1,0 0 1,0 0-1,0-1 1,0 1 0,0 0-1,0 0 1,0-1 0,0 1-1,0 0 1,0 0 0,0-1-1,0 1 1,0 0 0,0 0-1,0-1 1,0 1-1,0 0 1,0 0 0,-1-1-1,1 1 1,0 0 0,0 0-1,0 0 1,0-1 0,-1 1-1,1 0 1,0 0 0,0 0-1,0 0 1,0-1-1,-1 1 1,1 0 0,0 0-1,0 0 1,-1 0 0,1 0-1,0 0 1,0 0 0,-1-1-1,1 1 1,0 0 0,0 0-1,-1 0 1,1 0-1,0 0 1,0 0 0,-1 0-1,-15 1-172,4 2 168,0 1 1,1-1-1,-1 2 1,1 0-1,0 0 1,0 1 0,1 1-1,-12 9 1,9-6-9,0 0 0,1 2 0,1 0 0,0 0 0,-13 20 0,20-26 36,1-1 1,0 0 0,0 1-1,1-1 1,0 1-1,0 0 1,0 0 0,1 0-1,-1 0 1,1 0 0,1 0-1,0 12 1,0-14 4,0 0 0,1 0 0,0 0 0,0 0 1,0 0-1,1 0 0,-1 0 0,1 0 0,0 0 0,0-1 0,0 1 1,0-1-1,1 0 0,-1 1 0,1-1 0,0 0 0,0-1 0,0 1 0,6 3 1,-4-3 4,0 0 0,1 0 0,0 0 0,-1-1 0,1 0 1,0-1-1,0 1 0,0-1 0,0 0 0,0-1 1,0 1-1,0-1 0,1 0 0,-1-1 0,0 1 1,0-1-1,0-1 0,0 1 0,0-1 0,0 0 0,9-5 1,-4 2 1,-1 0 0,0-1 0,0-1 0,-1 0 0,0 0 0,0-1 0,-1 0 0,0 0 0,0-1 0,10-15 0,-9 10 56,-1 0 1,-1 0-1,0-1 0,-1 0 1,0-1-1,-1 1 0,-1-1 1,3-23-1,-6 32-125,-1 0 0,0-1 0,0 1 1,0 0-1,-1-1 0,0 1 0,-2-8 0,2 12 19,0-1 0,-1 1 0,1 0 0,-1-1 0,1 1 0,-1 0 0,0 0-1,0 0 1,0 0 0,-1 1 0,1-1 0,0 0 0,-1 1 0,0 0 0,0-1 0,-5-2 0,-3 0-14,0 0 1,-1 1 0,1 1 0,-1 0-1,-16-2 1,2 1-60,-39 1-1,44 6 136,13 1-1,8-4-38,0 0 0,0 0 1,0 1-1,0-1 0,0 0 0,0 0 0,0 0 0,0 0 1,0 1-1,0-1 0,0 0 0,0 0 0,0 0 1,0 1-1,0-1 0,0 0 0,0 0 0,0 0 0,0 0 1,0 1-1,0-1 0,0 0 0,0 0 0,0 0 1,1 0-1,-1 1 0,0-1 0,0 0 0,0 0 1,0 0-1,0 0 0,1 0 0,-1 0 0,0 0 0,0 1 1,0-1-1,0 0 0,1 0 0,-1 0 0,0 0 1,3 1 23,0 1 1,0-1 0,0 0-1,0 0 1,0 0 0,1 0-1,-1 0 1,0-1-1,5 1 1,5 0 75,32 5 103,-1-3 0,52-2 0,88-14 726,-99 6-3419,115 3 0,-145 9-264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5:04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0 10720,'-36'0'4864,"14"15"-4256,9-7 1119,8 4-1087,-9-4 0,9 4-384,-3-7-96,3 2-96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53 7712,'-13'-28'3520,"18"12"-3072,-1 7 32,0 9-352,1 0-608,4 5 256,1 7 352,-2 8-64,0 11-1536,2 3 800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405 1 2240,'45'6'4496,"-55"-7"2336,-39-1-6272,18 3-147,16 0-311,-1 0 0,0 1 0,-25 6 0,24-3-41,1 0 1,0 2-1,1 0 1,-1 1 0,1 0-1,-22 18 1,18-12-38,2 2 1,0 0 0,1 2 0,-19 23 0,31-35 8,0 0 1,0 0 0,0 1 0,1-1 0,0 1 0,0 0 0,1 0 0,-1 0 0,-1 12 0,3-14 22,1 1 0,0-1 1,0 0-1,0 1 0,1-1 0,0 0 0,0 1 0,0-1 0,0 0 0,1 0 0,0 0 1,0 0-1,5 9 0,-6-12-28,1 0 0,-1 0 0,1-1 0,0 1 0,0 0 0,0 0 0,0-1 0,0 1 1,0-1-1,0 0 0,0 0 0,0 1 0,1-1 0,-1-1 0,0 1 0,1 0 0,-1 0 0,1-1 0,-1 0 0,0 1 0,1-1 1,-1 0-1,1 0 0,-1 0 0,1-1 0,3 0 0,3-1 82,1 0 0,-1-1 0,0 0 0,0 0 0,13-8 0,75-46 432,-83 47-486,0-1 0,-1 0 0,0-1 0,15-18 0,-21 20-78,-1 0 0,-1 0 0,0-1 0,0 1 0,-1-1 0,0 0 0,0-1 0,2-17 0,-5 23-22,0 0 0,-1 1 0,0-1 0,1 1 0,-2-1 0,1 0 0,-1 1-1,0-1 1,0 1 0,-2-8 0,3 13 41,0 0 0,-1 0 0,1 0 0,0 0 0,0-1 0,0 1-1,0 0 1,0 0 0,0 0 0,0 0 0,0 0 0,0 0 0,0 0 0,0 0 0,0 0 0,0 0 0,0 0-1,0 0 1,0 0 0,0 0 0,0 0 0,0 0 0,0 0 0,0 0 0,-1 0 0,1 0 0,0 0 0,0 0-1,0 0 1,0 0 0,0 0 0,0 0 0,0 0 0,0 0 0,0 0 0,0 0 0,0 0 0,0 0 0,0 0-1,-1 0 1,1 0 0,0 0 0,0 0 0,0 0 0,0 0 0,0 0 0,0 0 0,0 0 0,0 0 0,0 0-1,0 0 1,0 0 0,0 0 0,0 0 0,0 0 0,0 0 0,0 1 0,0-1 0,0 0 0,0 0 0,0 0-1,0 0 1,0 0 0,0 0 0,-5 8-48,-1 12 95,6-9 44,-1 0-1,2 0 1,-1 1 0,1-1-1,1 0 1,0 0 0,1 0-1,0 0 1,1-1-1,9 21 1,-5-17 67,0 0 0,0 0 0,1-1-1,1 0 1,0 0 0,1-1 0,15 12 0,-24-21-101,-1-3-24,0 1 1,0 0 0,0 0-1,0-1 1,0 1 0,-1 0 0,1-1-1,0 1 1,0-1 0,1 1-1,-1-1 1,0 0 0,0 1 0,0-1-1,0 0 1,2 0 0,5 0 203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57 3648,'0'-2'289,"0"1"0,0-1-1,1 1 1,-1-1 0,1 1 0,-1 0 0,1-1 0,0 1 0,-1 0 0,1-1-1,0 1 1,0 0 0,0 0 0,0 0 0,0-1 0,2 0 0,-2 1-59,0 0 0,0 0 0,0 0 0,0 0 0,0 0 0,0-1 0,0 1 0,0 0 0,0 0 0,-1-1 0,1 1 0,-1-1 0,1 1 0,-1-1 0,1 1 0,-1-2 0,0 2-187,0 1 1,0 0-1,0 0 1,0-1-1,1 1 1,-1 0-1,0-1 1,0 1-1,0 0 1,0 0-1,0-1 0,-1 1 1,1 0-1,0 0 1,0-1-1,0 1 1,0 0-1,0 0 1,0-1-1,0 1 1,0 0-1,-1 0 1,1-1-1,0 1 0,0 0 1,0 0-1,0 0 1,-1-1-1,1 1 1,0 0-1,0 0 1,-1 0-1,1 0 1,0-1-1,0 1 1,-1 0-1,1 0 0,0 0 1,0 0-1,-1 0 1,1 0-1,0 0 1,0 0-1,-1 0 1,1 0-1,0 0 1,-1 0-1,1 0 0,-1 0 1,-11 8 716,7-1-570,0 0 1,0 0-1,0 1 0,1 0 1,0-1-1,-4 13 0,1-1 176,-6 34 0,12-48-296,0 0-1,0 1 0,1-1 1,0 1-1,0-1 0,1 0 1,-1 1-1,1-1 1,0 0-1,0 1 0,4 7 1,-4-10-30,1 0 0,-1 0 0,1 0 0,0-1 0,-1 1 0,1 0 0,0-1 0,1 0 1,-1 1-1,0-1 0,1 0 0,-1 0 0,1 0 0,0 0 0,0-1 0,0 1 0,0-1 0,0 0 1,0 0-1,4 2 0,10-1-3,-1 0-1,1-1 1,-1-1 0,1-1 0,-1 0 0,0-1-1,1 0 1,-1-2 0,19-6 0,-24 6-711,0 0 1,0-1-1,15-9 0,-21 11-284,-1 0 0,1 0 0,-1 0-1,0-1 1,0 1 0,-1-1 0,1 0-1,-1 0 1,6-9 0,0-7-2818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57 2976,'1'-1'299,"0"0"0,-1-1 0,1 1 0,-1-1 0,1 1 0,-1-1 0,1 1 0,-1-1 0,0 1 1,0-1-1,0 1 0,0-1 0,0 1 0,0-1 0,-1 0 0,1 1 0,0-1 0,-1 1 0,0-3 0,1 4-165,-1-1 1,1 0-1,0 0 0,-1 1 0,1-1 0,-1 0 0,1 1 1,-1-1-1,0 0 0,1 1 0,-1-1 0,0 1 1,1-1-1,-1 1 0,0-1 0,1 1 0,-1-1 1,0 1-1,0 0 0,0-1 0,1 1 0,-1 0 1,0 0-1,0 0 0,0-1 0,0 1 0,0 0 0,1 0 1,-1 0-1,0 1 0,0-1 0,0 0 0,-1 0 1,-5 2 297,-1-1 1,1-1 0,-1 0-1,1 0 1,-9-1 0,-7 0 186,11 4-579,12-3-43,0 0 1,0 0 0,0 0-1,0 0 1,-1 0 0,1 0-1,0 1 1,0-1-1,0 0 1,0 0 0,0 0-1,0 0 1,0 1 0,0-1-1,0 0 1,0 0 0,0 0-1,0 0 1,0 1 0,0-1-1,0 0 1,0 0 0,0 0-1,0 0 1,0 0 0,0 1-1,0-1 1,0 0 0,0 0-1,0 0 1,0 0 0,1 1-1,-1-1 1,9 8 266,-5-7-167,0 0-1,0 0 1,0-1-1,1 0 1,-1 0-1,0 0 0,0 0 1,0 0-1,0-1 1,1 0-1,4-1 0,3-1 70,-11 3-151,0 0-1,-1 0 1,1 0-1,0 0 1,0-1-1,-1 1 1,1 0-1,0-1 1,-1 1-1,1 0 1,-1-1-1,1 1 1,0-1-1,-1 1 1,1-1-1,-1 1 1,1-1-1,-1 0 1,0 1-1,1-1 1,-1 1-1,1-1 1,-1 0-1,0 1 1,0-1-1,1 0 1,-1 0-1,0 0-8,0 0 0,0 1 0,0-1 0,-1 1 0,1-1 0,0 1 0,0-1 0,0 1 0,-1-1 0,1 1 0,0-1 0,-1 1 0,1-1 0,0 1 0,-1-1 0,1 1 0,0 0 0,-1-1 0,1 1 0,-1 0 0,1-1 0,-1 1 0,1 0 0,-1 0 0,1-1 0,-1 1 0,1 0 0,-1 0 0,1 0 0,-1 0 0,1 0 0,-1-1 0,0 1 0,1 0 0,-1 0 0,1 1 0,-1-1 0,0 0 0,-3 0 10,1 1 0,0-1 1,0 1-1,0-1 0,0 1 0,0 0 0,0 0 1,0 1-1,-4 2 0,-27 19 139,10-5 168,23-18-301,1 1-1,0-1 0,0 0 1,-1 0-1,1 0 1,0 1-1,0-1 1,-1 0-1,1 0 1,0 0-1,-1 0 1,1 0-1,0 0 1,-1 0-1,1 1 0,0-1 1,-1 0-1,1 0 1,0 0-1,-1 0 1,1-1-1,0 1 1,0 0-1,-1 0 1,1-7 316,1 5-363,0 0-1,0-1 1,0 1 0,1 0-1,-1 0 1,1 0-1,1-2 1,-1 2-343,-1 1 0,1 0-1,0 0 1,-1 0 0,1 1 0,0-1 0,-1 0-1,1 1 1,0-1 0,0 1 0,0-1-1,0 1 1,0 0 0,-1 0 0,1 0 0,0 0-1,0 0 1,0 0 0,0 0 0,0 1-1,0-1 1,2 2 0,19 5-3109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38 144 2912,'-1'0'297,"0"-1"1,0 0-1,0 0 1,0 0-1,1 0 1,-1 0-1,0 0 1,0 0-1,1 0 1,-2-2-1,1 1 269,1 0-1,-1 1 1,0 0-1,0-1 1,0 1-1,0 0 1,0-1-1,0 1 1,-1 0-1,0-1 1,-9-9 1527,7 5-1214,4 6-864,0 0 0,0 0 0,0 0 0,0 0 0,0 0 0,0 0 0,0 0 0,0 0 0,0 0-1,0 0 1,0 0 0,0 0 0,0 0 0,0 0 0,0 0 0,0 0 0,0 1 0,0-1 0,0 0 0,1 0 0,-1 0 0,0 0 0,0-1 0,0 1 0,0 0 0,0 0 0,0 0 0,0 0-1,0 0 1,0 0 0,0 0 0,0 0 0,0 0 0,0 0 0,0 0 0,0 0 0,0 0 0,0 0 0,0 0 0,0 0 0,0 0 0,1 1 241,4-1-43,5 2-54,0 0 1,0-1-1,0 0 0,0-1 0,1 0 1,-1-1-1,12-1 0,1-1-46,26 0 100,121-11 164,-117 8-142,62-18 1,-106 22-35,-1-1 0,0 0 0,15-8 0,-20 10-342,-1-1 0,1 1 0,-1-1-1,0 0 1,1 0 0,-1 0 0,3-4-1,-4 5-181,-1 0-1,1 0 0,0 0 1,-1-1-1,1 1 0,-1 0 1,0 0-1,1 0 0,-1 0 1,0 0-1,0 0 1,0-2-1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8:13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598 5 4224,'-20'-4'1365,"20"4"-1350,0 0 0,0 0 0,0 0 0,-1 0 0,1 0 0,0 0 0,0 0 0,-1 0 0,1 0 0,0 0 0,0 0 0,0 0 0,-1 0 0,1 0 0,0 0 0,0 0 0,-1 0-1,1 0 1,0 0 0,0 0 0,0 0 0,-1 0 0,1 0 0,0 1 0,0-1 0,0 0 0,0 0 0,-1 0 0,1 0 0,0 0 0,0 1 0,0-1 0,0 0 0,0 0 0,-1 1 0,-111 129 6710,75-87-5873,-59 55-1,-49 26-101,19-30-122,85-66-824,40-28-5,0 1 1,0 0-1,0 0 0,0-1 1,1 1-1,-1 0 0,0 0 1,0 0-1,0 0 0,1 0 1,-1 0-1,1 0 0,-1 0 0,0 0 1,1 0-1,0 1 0,-1-1 1,1 1-1,2 7-1868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4736,'17'-1'9038,"61"-9"-6365,-2-2-2545,0 3 0,94 1 0,-132 9-3663,-3 6 927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34 3808,'-19'0'1604,"-9"0"7133,28 0-8696,0 0-1,0 0 1,0 0-1,0 0 1,0 0 0,0 0-1,0 0 1,-1 0 0,1-1-1,0 1 1,0 0-1,0 0 1,0 0 0,0 0-1,0 0 1,0 0 0,0 0-1,0 0 1,0 0-1,0 0 1,0 0 0,0 0-1,0-1 1,0 1 0,0 0-1,0 0 1,0 0-1,0 0 1,0 0 0,0 0-1,0 0 1,0 0 0,0 0-1,0 0 1,0-1 0,0 1-1,0 0 1,0 0-1,0 0 1,0 0 0,0 0-1,0 0 1,0 0 0,0 0-1,1 0 1,-1 0-1,0 0 1,0 0 0,0 0-1,0 0 1,0 0 0,0 0-1,0-1 1,0 1-1,0 0 1,0 0 0,0 0-1,0 0 1,1 0 0,-1 0-1,0 0 1,7-3 698,127 5 1251,149-5-940,-277 3-1235,1-1 328,0 1 0,0-1 0,8-3 0,-12 4-603,-1-1 0,0 0-1,0 0 1,0 0 0,0 0 0,0 0 0,0-1 0,3-1 0,3-5-1961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42 4160,'5'-5'1110,"0"1"1,0-1-1,1 1 1,10-6-1,-11 7 314,1-5 816,-7 5-569,-6 5-713,0 3-796,0-1-1,0 1 1,0 0 0,1 0-1,0 1 1,0 0 0,0 0-1,1 0 1,0 1 0,0-1-1,0 1 1,1 0 0,0 1-1,1-1 1,0 1 0,0 0-1,0 0 1,-2 15 0,3-14-92,1 1 0,0-1 0,0 1 0,1 0 0,0-1 0,1 1 0,0 0 0,1-1 0,0 1 0,0-1 0,1 0 0,0 1 0,0-1 0,1-1 0,10 18 0,-8-18 78,0 0 0,0-1 0,0 0 0,1 0 0,11 9 0,-16-14-240,0-1 1,0 1-1,0-1 1,0 0-1,0 0 1,0 0-1,0 0 1,0 0-1,1 0 1,-1 0-1,0-1 1,0 1-1,1-1 0,-1 0 1,1 0-1,-1 0 1,0 0-1,1 0 1,-1 0-1,0 0 1,1-1-1,-1 1 1,0-1-1,1 0 1,-1 0-1,0 0 1,2-1-1,10-6-1567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25 5216,'-23'-5'2368,"15"10"-2048,3-5 2208,10 0-1440,3 0 992,10 0-1216,14 0 576,4 0-833,4 0 449,5 0-608,0-5-32,0 5-256,0-3-96,-4 0-32,-1-6 96,0 4-64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13 6656,'-3'-12'6154,"6"37"-3871,-13 270 1505,1 3-2792,6-239-779,1-36-16,2 1 1,2 24-1,1-31 400,2-26-273,1-8-260,27-65 197,10-22 9,-37 92-279,3-8-91,18-26 0,-23 40 51,0 1-1,0 0 0,1-1 0,0 2 1,0-1-1,0 0 0,0 1 1,11-6-1,-16 9 40,1 1 1,0-1-1,0 1 0,-1 0 0,1-1 1,0 1-1,0 0 0,0-1 0,-1 1 1,1 0-1,0 0 0,0 0 0,0 0 1,0 0-1,-1 0 0,1 0 1,0 0-1,0 0 0,0 0 0,0 0 1,-1 0-1,1 1 0,0-1 0,1 1 1,-1 0-3,0 0 1,0 0-1,0-1 0,-1 1 1,1 0-1,0 1 1,-1-1-1,1 0 1,0 0-1,-1 0 0,0 0 1,1 0-1,-1 1 1,1 1-1,0 6 2,0 0-1,-1-1 0,-1 16 1,1-19 33,-20 145 552,7-62-38,8-64-211,4-18-746,2-14-1445,1-12-1333,2 0 949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836 21 6464,'-7'-17'2090,"7"17"-2069,0 0-1,0-1 0,0 1 0,0 0 0,0 0 0,0 0 1,0 0-1,0 0 0,0-1 0,0 1 0,0 0 0,0 0 1,0 0-1,0 0 0,0 0 0,-1 0 0,1-1 0,0 1 0,0 0 1,0 0-1,0 0 0,0 0 0,0 0 0,0 0 0,-1 0 1,1 0-1,0 0 0,0 0 0,0 0 0,0 0 0,0-1 1,-1 1-1,1 0 0,0 0 0,0 0 0,0 0 0,0 0 1,-1 0-1,1 0 0,0 1 0,-8-1 574,0 1 1,0 0-1,0 1 0,0-1 1,0 2-1,0-1 1,-12 7-1,-51 31 1194,52-29-1169,-144 85 1877,116-72-2029,-93 33 0,50-29-192,-45 17-1617,97-28-927,33-14 1104,1 0-1,-1 0 1,1 0 0,-7 8-1,-5 12-3116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45 2912,'0'-1'58,"0"1"0,-1-1 0,1 1 0,0-1 0,-1 1-1,1-1 1,0 1 0,-1-1 0,1 1 0,-1 0 0,1-1 0,0 1 0,-1-1 0,1 1 0,-1 0 0,1 0 0,-1-1 0,1 1 0,-1 0-1,1 0 1,-1 0 0,1-1 0,-1 1 0,0 0 0,1 0 0,-1 0 0,1 0 0,-2 0 1482,-7 0 4919,9 0-6361,0 0 0,0 0 0,-1 0 0,1 0 0,0 0 1,-1 0-1,1 0 0,0 0 0,0 0 0,-1 0 0,1 0 0,0 0 0,0 0 0,-1 0 0,1-1 0,0 1 0,0 0 0,0 0 0,-1 0 0,1 0 0,0-1 0,0 1 0,0 0 0,-1 0 1,1 0-1,0-1 0,0 1 0,0 0 0,0 0 0,0-1 0,-2 1 91,0 1 1,1-1-1,-1 0 0,0 0 0,1 0 1,-1-1-1,0 1 0,1 0 1,-1-1-1,0 1 0,1-1 1,-1 1-1,1-1 0,-1 0 1,1 1-1,-1-1 0,-1-2 1,-2 3 324,11 1 60,148-6-671,74 2 194,-168 6-74,140 5-20,-74 0 1421,-126-7-1374,-1-1-1,0 1 0,0-1 0,0 1 0,0-1 1,0 0-1,0 1 0,0-1 0,0 0 1,0 0-1,0 0 0,-1 0 0,-11-3 63,0 0 0,0 0-1,-1 1 1,-22 0 0,-26-4 17,-69-9-438,-15 10 517,20 6-346,37 2 63,62-2 117,0 1 1,0 1 0,-41 10-1,62-11-59,-15 0-238,25 3 273,0 1 0,0-1-1,8 7 1,-7-7 7,80 79-46,-36-33 69,3-3 0,1-2 0,107 69 0,52 28 27,-182-127 165,-29-15 282,-14 7-154,6-4-369,-1-1 1,0 0-1,0 0 0,-10 2 0,0 1-48,-88 27 41,-57 22 41,138-44-23,1 0 0,0 2 0,1 0 0,-32 26 0,44-30 15,1 0 1,1 1 0,0-1-1,0 2 1,1-1 0,0 1-1,1 1 1,1-1 0,-1 1 0,-7 23-1,13-31-10,-2 4 14,1 1 1,0 0-1,1-1 1,0 1-1,0 0 1,1 0-1,1 11 1,-1-19 39,1 10-149,0-10 84,0 0 0,0 1-1,0-1 1,1 0 0,-1 0 0,0 0-1,1 0 1,-1 0 0,1-1 0,-1 1-1,1 0 1,-1-1 0,1 1 0,-1-1-1,1 1 1,0-1 0,-1 0-1,1 0 1,3 0 0,32-2 103,-4-5-92,43-13 1,3-2-85,-47 15 102,142-28 46,-147 29-27,1-2 0,52-20 0,-40 12 27,-36 15-88,0-1-1,0 1 1,0 0-1,0 1 1,0-1 0,0 0-1,0 1 1,0 0 0,0 0-1,0 1 1,7 0 0,-9 0 9,1 0 0,-1-1 0,0 1 1,0 0-1,0 1 0,0-1 0,0 0 1,0 0-1,0 1 0,0-1 0,0 1 1,0 0-1,-1 0 0,1-1 0,-1 1 1,0 0-1,1 0 0,-1 1 1,0-1-1,0 0 0,1 4 0,3 8 89,-1 0 0,5 25 0,-4 5-158,1-70-4566,-4 14 3152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407 66 1472,'-3'-1'3836,"3"1"-3783,1 0 216,-1 0 0,1 0 0,-1 0 0,1 0 0,0 0 0,-1 0 0,1-1 1,-1 1-1,1 0 0,0 0 0,-1 0 0,1 0 0,-1-1 0,1 1 0,-1 0 1,1-1-1,6-6 3245,-7 5-2433,-3 3-136,-1-1-229,5 0-684,-1 0 1,0 0 0,0 0 0,0-1 0,0 1 0,0 0 0,0 0 0,0 0 0,0-1 0,0 1 0,0 0 0,0 0 0,0 0 0,0 0 0,0-1 0,0 1 0,0 0 0,0 0 0,0 0 0,0-1 0,0 1 0,0 0 0,0 0 0,0 0 0,0 0 0,0-1 0,0 1 0,-1 0 0,1 0 0,0 0 0,0 0 0,0 0 0,0-1 0,0 1 0,-1 0 0,1 0 0,0 0 0,0 0 0,0 0 0,0 0 0,0 0 0,-1 0 0,1 0 0,0-1 0,-1 1 0,1 0 0,0-1 0,0 1 0,-1 0 0,1 0-1,0 0 1,0-1 0,-1 1 0,1 0 0,0 0 0,-1 0 0,1 0 0,0 0 0,-1-1 0,1 1 0,0 0 0,-1 0 0,1 0 0,0 0 0,-1 0 0,1 0 0,0 0 0,-1 0 0,1 0-1,0 0 1,-1 0 0,1 0 0,0 1 0,-1-1 0,1 0 0,-1 0 0,0 0 13,0 0-1,-1 0 0,1 0 1,0 0-1,0 0 1,0 0-1,-1 0 1,1-1-1,0 1 1,0-1-1,0 1 1,0-1-1,0 1 1,0-1-1,0 0 0,0 1 1,0-1-1,0 0 1,0 0-1,-1-1 1,-5-8 706,6 9-751,1 1 1,0 0-1,0-1 1,0 1 0,-1-1-1,1 1 1,0-1-1,0 1 1,-1 0-1,1-1 1,0 1 0,-1 0-1,1-1 1,-1 1-1,1 0 1,0 0-1,-1-1 1,1 1 0,-1 0-1,1 0 1,-7-4 386,-10-3 391,17 7-771,0-1 0,-1 1 0,1 0 0,-1-1 0,1 1 0,-1 0 0,1 0 0,-1 0-1,1-1 1,-1 1 0,1 0 0,-1 0 0,1 0 0,-1 0 0,1 0 0,-1 0 0,1 0 0,-1 0 0,1 0 0,-1 0 0,1 1 0,-2-1 0,-9 0 129,5-1-59,4 0-63,0 0 0,0 1 0,0-1 0,0 1 0,0 0 0,0 0 0,0 0 0,0 0 0,0 0 0,0 0 1,0 0-1,0 0 0,0 1 0,-2 0 0,-45 10 371,-22 6 76,58-13-402,0 0 0,0 1 1,-20 12-1,26-13-38,1 0 1,0 0-1,0 1 0,0 0 1,0 0-1,1 1 1,0-1-1,-6 9 0,3-1-23,6-11 2,0 0 0,0 0 0,0 1 0,1-1 0,-1 1-1,1-1 1,-1 1 0,1-1 0,0 1 0,0 0 0,0 0 0,1 0 0,-1 0 0,1 0 0,-1-1 0,1 1-1,0 0 1,1 6 0,1 21-27,-3-25 15,1 0 1,1 0-1,-1 0 0,1 0 0,1 7 1,4 5 118,1 0 0,1-1 0,12 21 1,-15-30-85,0 0 1,0 0-1,1-1 0,-1 1 1,2-1-1,-1-1 1,1 1-1,-1-1 1,9 5-1,-11-8-3,1 1 0,-1-1 0,0 0 0,1 0 0,-1-1 0,1 1 0,0-1 0,0 0 0,-1 0 0,1-1 0,0 1 0,0-1 0,0 0 0,0 0 0,-1-1 1,1 1-1,5-2 0,-5 0 11,0 0 1,-1 0 0,1 0-1,0 0 1,-1-1-1,0 1 1,0-1 0,0 0-1,0 0 1,0-1 0,0 1-1,3-5 1,3-6 35,0 0 0,9-18 0,-14 23-35,4-7-13,-1-1 0,0 0-1,-2 0 1,0-1 0,-1 1 0,5-30 0,-2 5 174,-5 32-205,-1 0-1,0-1 1,0-18 0,-2 25 44,0-2-98,-5 9-159,-2 29 389,5-19-51,1 0 0,1 0 1,1 14-1,0 7 229,0-18-285,0 0 0,7 26-1,0 4-43,-5-27 7,12 31 0,-9-28-18,5 22 0,-9-36 46,0-1 1,0 1-1,0-1 0,1 1 1,0-1-1,1 0 0,6 10 1,-10-17-48,0 0 0,0 0 0,0 0 1,0 0-1,0 0 0,0-1 0,0 1 1,0 0-1,0 0 0,0 0 0,0 0 1,0-1-1,1 1 0,-1 0 0,0 0 1,0 0-1,0 0 0,0 0 0,0 0 1,0-1-1,0 1 0,0 0 1,1 0-1,-1 0 0,0 0 0,0 0 1,0 0-1,0 0 0,0 0 0,1 0 1,-1 0-1,0 0 0,0 0 0,0 0 1,0 0-1,1 0 0,-1 0 0,0 0 1,0 0-1,0 0 0,0 0 1,1 0-1,-1 0 0,0 0 0,0 0 1,0 0-1,0 0 0,0 0 0,1 0 1,-1 0-1,0 0 0,0 0 0,0 1 1,0-1-1,0 0 0,0 0 0,0 0 1,1 0-1,-1 0 0,0 0 0,0 1 1,0-1-1,0 0 0,0 0 1,0 0-1,0 0 0,0 1 0,2-17-491,-2-76-7799,0 55 5227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3328,'0'2'4683,"0"-2"-4563,0 0 0,0 0 1,0 0-1,0 1 0,-1-1 1,1 0-1,0 0 0,0 0 1,0 1-1,0-1 0,0 0 1,0 0-1,0 0 0,0 1 1,0-1-1,0 0 0,0 0 1,0 1-1,0-1 0,0 0 1,0 0-1,0 1 1,0-1-1,0 0 0,0 0 1,0 1-1,0-1 0,0 0 1,1 0 735,-1 1-792,0-1 0,0 1 1,0-1-1,0 0 0,0 1 0,0-1 1,-1 1-1,1-1 0,0 0 0,0 1 1,0-1-1,0 0 0,-1 1 0,1-1 1,0 0-1,0 1 0,-1-1 0,1 0 0,0 0 1,-1 1-1,1-1 0,-1 0-51,1 0-1,0 0 1,0 1-1,0-1 1,0 0 0,-1 0-1,1 0 1,0 0-1,0 1 1,0-1-1,0 0 1,-1 0 0,1 0-1,0 1 1,0-1-1,0 0 1,0 0-1,0 0 1,0 1 0,0-1-1,0 0 1,0 0-1,0 1 1,0-1-1,0 0 1,0 0 0,0 0-1,0 1 1,0-1-1,0 0 1,0 0-1,0 1 1,0-1 0,0 0-1,0 0 1,0 0-1,0 1 1,0-1 0,1 0-1,-1 0 1,0 1-1,1 0 43,-1 0 0,0 0-1,1-1 1,-1 1 0,0 0-1,0 0 1,0 0 0,0 0-1,0 0 1,0 0 0,0 0-1,0 1 1,0 8 168,26 39 470,131 266 1787,-150-300-2356,6 9 91,-1 0 0,-2 2 1,0-1-1,9 38 0,-15-33-36,-1 1 1,-1-1-1,-2 31 1,-12 89 488,6-97-444,-2-1 0,-3 1 0,-33 96 0,41-143-295,0 1-1,0-1 1,-1-1-1,0 1 1,0-1 0,0 1-1,-1-1 1,0 0-1,-7 5 1,11-6-655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21 3072,'11'-7'1528,"3"-4"607,-14 11-1983,1-1 0,-1 1 0,1 0 0,-1 0 0,0-1 0,1 1 0,-1 0 0,1 0 0,-1 0-1,1 0 1,-1-1 0,1 1 0,-1 0 0,1 0 0,-1 0 0,1 0 0,3 1 3559,-6 0-3263,-1 1-339,1 1 0,-1-1 0,0 1 0,1-1 0,0 1 0,-3 3 0,-5 6 211,-12 16 150,0 1 1,2 0 0,-27 54-1,29-49-253,-101 218 1683,107-216-1758,1 1 0,2 0 0,2 0-1,1 0 1,2 1 0,1 0-1,2 0 1,2 0 0,2 0 0,1 0-1,1-1 1,3 1 0,17 51-1,-21-77-43,1 0-1,1-1 1,0 1-1,1-1 0,0 0 1,1-1-1,9 11 1,-11-14-392,1-1 1,-1 0 0,1 0-1,0 0 1,0-1-1,1 0 1,0-1 0,-1 0-1,1 0 1,17 5-1,-23-8-192,0-1-1,1 1 0,-1-1 1,0 0-1,1 1 1,-1-1-1,0-1 0,1 1 1,-1 0-1,0 0 0,0-1 1,1 1-1,-1-1 0,0 0 1,4-2-1,8-5-3038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8:17.0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1217 4640,'0'0'71,"0"0"-1,-1 0 1,1 0 0,0 0-1,0 0 1,0 0 0,0 0 0,0 0-1,-1 0 1,1 0 0,0 0-1,0 0 1,0 0 0,0 0 0,0 0-1,-1 0 1,1 0 0,0 0 0,0 0-1,0 0 1,0 0 0,0 0-1,-1 0 1,1-1 0,0 1 0,0 0-1,0 0 1,0 0 0,0 0-1,0 0 1,0 0 0,0-1 0,0 1-1,-1 0 1,1 0 0,0 0-1,0 0 1,0 0 0,0 0 0,0-1-1,0 1 1,0 0 0,0 0 0,0 0-1,0 0 1,0-1 0,0 1-1,0 0 1,0 0 0,0 0 0,0 0-1,0 0 1,0-1 0,1 1-1,-1 0 1,0 0 0,0 0 0,0 0-1,0 0 1,0-1 0,9-10 1026,-5 6-802,46-67 1242,48-92-1,-41 64-1211,-30 60-405,-22 34-80,-2 8 69,-5 14 50,1-12 50,-8 38 165,-2 0-1,-24 59 1,9-27 185,-19 54 425,-44 153 331,83-252-956,6-21-54,-2-1-1,1 1 1,-1-1-1,0 0 0,-1 1 1,-4 8-1,7-16-84,0 0-1,0 0 1,0 0-1,0 0 0,0 0 1,0 0-1,0 0 1,0 0-1,0 0 1,0 0-1,0 0 1,0 0-1,0 0 1,0 0-1,0 0 1,0 0-1,0 0 1,-1 0-1,1-1 1,0 1-1,0 0 0,0 0 1,0 0-1,0 0 1,0 0-1,0 0 1,0 0-1,0 0 1,0 0-1,0 0 1,0 0-1,0 0 1,0 0-1,0 0 1,0 0-1,-1 0 1,1 0-1,0 0 0,0 1 1,0-1-1,0 0 1,0 0-1,0 0 1,3-12 536,16-43-13,38-76-1,37-48-533,-39 76-5,35-62 76,-61 118-125,48-60 0,-72 101-16,1-1-1,0 1 0,0 0 0,0 1 0,1 0 0,13-9 0,-18 13 54,-1 0-1,1 0 1,0 0-1,-1 1 0,1-1 1,0 0-1,0 1 0,0-1 1,0 1-1,0 0 1,0 0-1,0-1 0,0 1 1,0 0-1,-1 1 0,1-1 1,0 0-1,0 1 1,0-1-1,0 1 0,0-1 1,0 1-1,-1 0 0,1 0 1,0 0-1,-1 0 1,1 0-1,0 0 0,-1 0 1,1 1-1,-1-1 1,0 0-1,1 1 0,-1-1 1,0 1-1,1 2 0,2 4 11,0-1 0,0 1-1,-1 0 1,-1 0 0,1 0-1,-1 1 1,-1-1 0,1 1-1,-1 16 1,-1 7 84,-5 40 1,4-62-106,-1 8 64,0-1 0,-2 0 0,1 0 0,-2 0-1,-13 30 1,15-40-3,0-1-1,-1 0 0,1 0 1,-2 0-1,1 0 0,0-1 1,-1 0-1,0 0 0,0 0 1,-1 0-1,1-1 0,-1 0 1,0 0-1,0 0 0,-1-1 1,1 0-1,-9 2 0,7-2 3,-1-1-1,0-1 1,0 1-1,0-2 1,0 1-1,0-1 0,0 0 1,0-1-1,0 0 1,0-1-1,0 0 1,0 0-1,-10-5 0,17 6-48,0 1 0,1-1 0,-1 0 1,1 0-1,-1 0 0,1 0 0,0 0 0,-1 0 0,1-1 0,0 1 0,0 0 0,0-1 0,0 1 0,0-1 0,0 1 0,0-1 0,0 1 0,1-1 0,-1 0 0,0 1 0,1-1 0,0 0 0,-1-2 0,1 3 1,0 0 0,0-1 0,1 1 0,-1-1-1,0 1 1,1 0 0,-1-1 0,1 1 0,-1 0 0,1 0-1,0-1 1,-1 1 0,1 0 0,0 0 0,0 0 0,0 0-1,0 0 1,0 0 0,0 0 0,0 0 0,0 0 0,0 1-1,1-1 1,-1 0 0,0 1 0,0-1 0,1 1 0,1-1-1,9-2-39,-1 1-1,1 1 0,0 0 0,0 1 1,0 0-1,0 0 0,0 1 1,12 3-1,26 1-33,-40-4 117,17 0 41,49-3-1,-67 1-64,-1 0-1,1-1 0,0 0 1,-1-1-1,1 0 0,-1 0 1,0-1-1,1 0 0,9-7 1,2-4 83,-1-1 1,0 0 0,28-34 0,40-64-100,-7-13 183,-78 124-185,0 0 1,-1-1-1,1 1 1,-1 0-1,0 0 1,0-1 0,0 1-1,-1-1 1,1 1-1,-1-1 1,0-5-1,0 9-3,0-1 1,0 0-1,-1 0 0,1 0 0,0 0 0,-1 0 0,1 0 0,0 1 0,-1-1 0,1 0 0,-1 0 1,1 1-1,-1-1 0,0 0 0,1 0 0,-1 1 0,0-1 0,0 0 0,-1 0-11,1 1-1,-1-1 1,0 0 0,1 1-1,-1-1 1,0 1-1,1 0 1,-1 0-1,0-1 1,0 1 0,1 0-1,-4 1 1,0 0 2,1 0 0,-1 0 0,1 0 0,0 1 0,0 0 0,-1 0 0,1 0 0,1 0 0,-1 1 0,0-1 0,0 1 0,-4 5 0,-1 1-32,1 0-1,0 0 1,-11 17 0,10-11 40,0 0 1,2 1-1,0 0 1,1 0-1,0 0 1,2 1-1,-1 0 1,2 0-1,1 0 1,0 0-1,1 1 1,0-1 0,4 24-1,-3-37 22,1 1 0,0-1 0,0 1 1,1-1-1,-1 1 0,1-1 0,0 0 0,0 0 0,0 0 1,1 0-1,-1 0 0,1-1 0,0 1 0,0-1 0,0 1 0,1-1 1,5 4-1,-4-4 0,0 0 1,0-1-1,0 1 1,0-1 0,0-1-1,1 1 1,-1-1-1,1 0 1,-1 0 0,1 0-1,-1-1 1,1 0 0,0 0-1,6-1 1,3-1 30,0-1 0,-1 0-1,1-1 1,-1-1 0,0 0 0,-1-1 0,1 0 0,-1-1 0,22-15 0,-12 3 6,0 0 0,-1-1-1,35-42 1,26-40 56,-64 77-50,-2-1 1,16-31-1,-28 45-271,-5 12 209,0 0 1,0 0-1,1 0 1,-1 0-1,0-1 0,0 1 1,0 0-1,0 0 1,0 0-1,0 0 1,0-1-1,0 1 1,0 0-1,0 0 1,0 0-1,0-1 0,0 1 1,0 0-1,0 0 1,0 0-1,0-1 1,0 1-1,0 0 1,0 0-1,0 0 1,0 0-1,-1-1 0,1 1 1,0 0-1,0 0 1,0 0-1,0 0 1,0 0-1,0-1 1,-1 1-1,1 0 1,0 0-1,0 0 0,0 0 1,0 0-1,0 0 1,-1 0-1,1 0 1,0 0-1,0-1 1,0 1-1,-1 0 1,1 0-1,0 0 0,0 0 1,0 0-1,-1 0 1,2 0-23,-2 1 19,0-1-1,1 0 1,-1 1-1,1-1 1,-1 0-1,0 1 1,1-1-1,-1 1 1,1-1-1,-1 1 1,1-1-1,-1 1 1,1 0-1,0-1 1,-1 1-1,1-1 1,0 1-1,-1 0 1,1-1-1,0 1 1,0 0-1,0-1 1,-1 1-1,1 0 1,0 0-1,0-1 1,0 1-1,0 0 1,0-1-1,0 1 1,1 1-1,0 2 7,-1 0 0,1 0-1,-1 1 1,1-1 0,-1 0-1,-1 7 1,0 13-134,14 52 22,-5-37 114,-8-37-2,4 18 23,7 25 0,-10-42-10,1 1 1,-1 0 0,0-1 0,1 1 0,0-1 0,-1 1-1,1-1 1,1 0 0,-1 0 0,0 0 0,1 0 0,0 0-1,0 0 1,3 2 0,-4-4 1,0 0 0,-1-1 0,1 1 0,0-1 0,0 1 1,0-1-1,0 0 0,-1 1 0,1-1 0,0 0 0,0 0 0,0-1 0,0 1 0,0 0 0,-1 0 0,1-1 1,0 1-1,0-1 0,0 0 0,-1 0 0,1 1 0,0-1 0,1-2 0,2 0 22,0-1 0,0 0 0,-1 0 1,1-1-1,4-5 0,80-113 92,4-6-123,-55 86-656,-36 42 565,0 6 85,-3 7 35,-3 10-72,2 1 0,0-1-1,1 1 1,1 0 0,6 42 0,-5-61 64,1 1 1,-1-1 0,0 1-1,1-1 1,0 0-1,0 0 1,0 0-1,1 0 1,4 7 0,-5-9-13,-1-1 1,1 1 0,-1-1-1,1 0 1,0 1 0,0-1 0,-1 0-1,1 0 1,0 0 0,0 0-1,0 0 1,0 0 0,0-1-1,0 1 1,1-1 0,-1 1-1,0-1 1,0 0 0,0 0 0,0 0-1,0 0 1,1 0 0,1-1-1,1 0 23,0 0 0,0-1-1,-1 0 1,1 0 0,-1 0 0,0 0-1,0-1 1,0 0 0,0 0-1,4-4 1,4-4 76,17-23-1,-10 11-42,11-11-63,-11 11-56,1 0 1,41-34-1,-60 56 15,1 0-1,-1 0 1,1 0-1,-1 0 1,1 0-1,0 0 1,-1 0-1,1 1 1,0-1-1,0 1 1,3-1-1,-5 1 25,1 0-1,-1 0 1,0 0 0,1 0-1,-1 0 1,0 0 0,1 0-1,-1 0 1,0 0-1,1 0 1,-1 1 0,0-1-1,1 0 1,-1 0 0,0 0-1,1 1 1,-1-1 0,0 0-1,0 0 1,1 1-1,-1-1 1,0 0 0,0 0-1,1 1 1,-1 0 15,0 0-1,0 0 1,1 0-1,-1 0 1,0 0 0,0 0-1,0 0 1,0 0 0,0 0-1,0 0 1,0 0-1,-1 2 1,-18 88 203,-3-5 53,21-76 332,3-19-409,3-13-75,4 1-66,1 0 1,16-27-1,-20 39-77,0 1 0,1 0-1,-1 0 1,2 1 0,-1-1-1,1 1 1,14-9 0,-21 15 17,0 0 1,0 1 0,-1-1-1,1 1 1,0-1 0,0 1-1,0-1 1,0 1 0,0 0 0,0-1-1,0 1 1,0 0 0,0 0-1,0 0 1,0 0 0,0 0-1,0 0 1,0 0 0,0 0-1,1 1 1,-1-1 9,0 0-1,-1 1 1,1 0 0,0-1 0,-1 1-1,1-1 1,-1 1 0,1 0-1,-1-1 1,1 1 0,-1 0-1,1 0 1,-1-1 0,0 1 0,1 0-1,-1 0 1,0 0 0,0 0-1,0 0 1,1 7 30,0 0-1,-1-1 1,0 1 0,-2 9-1,2-9 44,-14 67 89,14-74-150,0-1 0,0 0 0,0 1-1,0-1 1,0 1 0,0-1 0,0 1 0,0-1 0,0 0-1,0 1 1,0-1 0,0 1 0,0-1 0,0 0 0,0 1 0,0-1-1,0 1 1,1-1 0,-1 0 0,0 1 0,0-1 0,1 1 0,7-3 120,8-14 1,3-9-84,-13 18-35,-1-1-1,1 1 1,13-11 0,-1 4-38,39-23 0,-30 21-35,-23 13 42,0 1 0,-1 0 0,1 0 0,0 0 0,1 0 0,-1 1 0,0 0 0,8-2 0,-10 3 21,-1 0 0,1 0-1,-1 0 1,1 0-1,-1 1 1,1-1 0,-1 0-1,1 1 1,-1-1 0,1 1-1,-1 0 1,1-1 0,-1 1-1,0 0 1,1 0 0,-1 0-1,0 0 1,0 0 0,0 0-1,0 0 1,0 0 0,0 0-1,0 0 1,0 1 0,0-1-1,0 0 1,0 3 0,3 4-65,-1-1 1,3 15 0,5 12-46,-7-26 139,0 1 0,0-1 0,1 1 0,1-1 0,-1-1 0,10 11 0,-13-16-12,0 0 1,0 0-1,1-1 1,-1 1 0,0 0-1,1-1 1,-1 0-1,1 1 1,0-1 0,-1 0-1,1 0 1,0-1-1,-1 1 1,1-1 0,0 1-1,0-1 1,0 0 0,0 0-1,-1 0 1,1 0-1,0 0 1,0-1 0,0 1-1,-1-1 1,1 0-1,3-1 1,2-2-7,0 0 0,-1-1 0,0 1 0,0-2 0,0 1 0,0-1 0,-1 0 0,8-9-1,5-9 99,17-26 0,-5-5-101,-31 55-9,0 0-1,0 0 1,-1 0 0,1 0-1,0 0 1,0 0 0,0 0-1,-1 1 1,1-1-1,0 0 1,0 0 0,-1 0-1,1 0 1,0 0 0,0 0-1,-1 0 1,1-1 0,0 1-1,0 0 1,0 0 0,-1 0-1,1 0 1,0 0 0,0 0-1,-1 0 1,1 0-1,0-1 1,0 1 0,0 0-1,0 0 1,-1 0 0,1 0-1,0-1 1,0 1 0,0 0-1,0 0 1,0 0 0,-1-1-1,1 1 1,0 0 0,0 0-1,0 0 1,0-1 0,0 1-1,0 0 1,0 0-1,0-1 1,0 1 0,0 0-1,0 0 1,0-1 0,0 1-1,0 0 1,0 0 0,0 0-1,0-1 1,0 1 0,0 0-1,1 0 1,-1-1 0,0 1-1,0 0 1,0 0-1,0 0 1,0 0 0,1-1-1,-1 1 1,0 0 0,0 0-1,-2 0-3,0 1 0,0-1 0,1 1-1,-1 0 1,0-1 0,0 1 0,0 0 0,-1 1-1,-1 2-11,1-1-1,0 1 1,0-1 0,0 1-1,0 0 1,0 0-1,1 0 1,0 1-1,0-1 1,0 1-1,1-1 1,-2 6-1,0 2 52,1-1-1,1 1 1,-1 23-1,2-32-25,0 0-1,1 1 0,-1-1 0,1 0 0,0 0 0,0 0 0,0 1 1,0-1-1,3 6 0,-3-8 1,-1 0 1,1-1-1,0 1 0,-1 0 1,1 0-1,0 0 1,0 0-1,0 0 0,0-1 1,-1 1-1,1 0 0,0-1 1,0 1-1,0-1 0,0 1 1,0-1-1,1 1 1,-1-1-1,0 0 0,0 1 1,0-1-1,0 0 0,0 0 1,0 0-1,1 0 0,-1 0 1,0 0-1,0 0 1,0 0-1,0-1 0,0 1 1,2-1-1,7-4 34,0-1-1,0 0 1,-1-1 0,0 0 0,0 0-1,13-14 1,-3 3-17,-6 6 10,-1 0-85,1 0 1,1 1-1,0 1 1,1 0-1,0 1 1,16-8-1,-30 17 49,0-1 0,1 0-1,-1 1 1,0-1 0,0 1-1,1 0 1,-1 0-1,0-1 1,0 1 0,1 0-1,-1 0 1,0 0 0,1 0-1,-1 0 1,2 1 0,-2-1-2,-1 0 1,1 1 0,-1-1-1,1 0 1,-1 1 0,1-1 0,-1 1-1,1-1 1,-1 0 0,0 1-1,1-1 1,-1 1 0,0-1-1,1 1 1,-1-1 0,0 1 0,0 0-1,0-1 1,1 1 0,-1-1-1,0 1 1,0-1 0,0 2-1,0 1 1,0 1 0,0-1-1,-1 1 1,1-1 0,-1 1-1,0-1 1,0 1-1,0-1 1,-2 5 0,-19 42 58,-19 67 0,41-112-25,3-7 63,8-11 110,4-9-193,1 1 0,1 1 0,1 1 0,1 0 0,0 2 0,2 0 0,23-15 0,-29 23-21,28-16-63,-39 23 52,1 0 0,-1 1-1,1-1 1,-1 1 0,1 0 0,0 0 0,8 0 0,-12 1 11,0 0 1,0 0 0,0 0-1,0 0 1,0 0 0,-1 0-1,1 0 1,0 1 0,0-1-1,0 0 1,-1 1 0,1-1-1,0 0 1,0 1 0,-1-1-1,1 1 1,0-1-1,0 1 1,-1 0 0,1-1-1,-1 1 1,1 0 0,-1-1-1,1 1 1,-1 0 0,1 0-1,-1-1 1,0 1 0,1 0-1,-1 0 1,0 0 0,0-1-1,1 1 1,-1 0 0,0 2-1,0 3 1,0 0-1,0 0 1,-1 0-1,-1 8 1,-1 3-52,-4 30 17,4-34 91,1 1 0,-1 19 0,3-32-29,0 0 0,0 0 0,0 0 0,0 0-1,0 0 1,0 0 0,0 0 0,0-1 0,0 1 0,1 0-1,-1 0 1,0 0 0,1 0 0,-1 0 0,1 0 0,-1-1-1,1 1 1,-1 0 0,1 0 0,-1-1 0,1 1 0,0 0-1,0-1 1,-1 1 0,1 0 0,0-1 0,0 1 0,0-1-1,-1 1 1,1-1 0,0 0 0,0 1 0,2-1 0,-1 0 1,0 0 0,0 0 0,0 0 0,0 0 0,1 0 1,-1-1-1,0 1 0,0-1 0,0 0 0,0 1 0,0-1 1,0 0-1,3-2 0,13-11-9,0-1 0,-1-1 0,0 0 0,23-31 0,-10 12-5,-2 4 42,-2-2 0,-2-1 0,28-48 0,69-151 42,53-74-364,-163 284 132,-11 23 139,0 0 0,1 0 0,-1-1 0,0 1 0,0 0 0,0-1 0,0 1 0,0 0 0,0-1 0,0 1 0,0 0 0,1-1 0,-1 1 0,0 0 0,0-1 0,-1 1 0,1 0 0,0 0 0,0-1-1,0 1 1,0 0 0,0-1 0,0 1 0,0 0 0,0-1 0,-1 1 0,1 0 0,0-1 0,0 1 0,0 0 0,-1 0 0,1-1 0,0 1 0,0 0 0,-1 0 0,1 0 0,0-1 0,0 1 0,-1 0-1,1 0 1,0 0 0,-1 0 0,1 0 0,0 0 0,-1-1 0,1 1 0,0 0 0,0 0 0,-1 0 0,1 0 0,0 0 0,-1 0 0,1 0 0,0 0 0,-1 1 0,1-1 0,-1 0 0,0 0-6,0 1 0,0-1 1,0 0-1,0 1 0,0-1 0,1 1 1,-1 0-1,0-1 0,0 1 0,0 0 1,1-1-1,-2 2 0,-15 17 26,1 0 1,1 0-1,1 2 0,1 0 0,0 0 0,-14 35 0,8-8-40,3 0 0,-14 60 0,26-91 45,1 2 0,0-1 0,1 0 0,1 1 0,1-1-1,1 0 1,0 1 0,2-1 0,0 0 0,0 0 0,2 0 0,0 0 0,13 27 0,-8-24 71,20 31 1,-24-43-972,0-1 0,1 0-1,9 9 1,-16-17 541,1 1 0,0 0 0,0-1 0,0 1-1,0-1 1,0 1 0,0-1 0,-1 1 0,1-1-1,0 1 1,0-1 0,1 0 0,-1 0-1,1 1 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4 2144,'-22'-3'1350,"11"2"4708,52 3-256,4 2-3283,86 1-1401,-96-7-1070,1 2-16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21 2720,'2'8'11909,"-8"-16"-10765,4 7-1035,1-1 1,0 1 0,0 0 0,-1-1 0,1 1 0,-1 0 0,0 0 0,-1-2 0,0 2-53,1 0-1,-1 0 1,1 0 0,-1 0 0,0 0-1,1 1 1,-1-1 0,0 1-1,0-1 1,1 1 0,-1 0-1,0 0 1,0 1 0,-5 0-1,3 0-15,0 1 0,0 0 0,0 0 0,0 0-1,0 1 1,-7 4 0,-10 8-62,6-6 155,0 2 0,-18 16 1,30-24-82,1 1 0,-1-1 0,1 1 0,0 0 0,0 0 0,0 0 1,0 1-1,1-1 0,0 1 0,0-1 0,0 1 0,1 0 0,-3 8 0,4-8-18,0-1 0,0 1 0,1-1-1,-1 1 1,1-1 0,0 1 0,0-1-1,1 0 1,-1 1 0,1-1 0,3 6-1,1 0 74,0-1 0,0 0 0,12 14-1,-13-16-5,1-1 0,0-1 0,1 1 0,-1-1 0,1 0 0,0 0 0,0-1 0,1 0 0,10 4 0,-12-6-26,-1 0 0,1-1 0,0 0 0,-1 0 0,1 0 0,0-1 0,-1 0 0,1 0 0,0 0 0,-1-1 0,1 0 0,0 0 0,-1 0 0,9-4 0,63-30-278,-68 31-1113,-7 4 242,1-1 1,-1 1 0,1 0 0,-1 0-1,1 0 1,-1 0 0,3 0 0,4 3-1584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5 4224,'1'-4'7385,"-8"5"-5261,-15 1-1521,0 0 1,1 1-1,-1 2 0,0 0 0,1 1 1,0 1-1,-30 15 0,44-18-557,0-1-1,0 1 0,1 1 0,-1-1 0,1 1 0,0 0 0,0 1 1,1-1-1,-1 1 0,-6 9 0,10-11-24,-1 0 1,1 1-1,0-1 0,0 0 1,0 1-1,0-1 0,1 1 0,-1-1 1,1 1-1,1 0 0,-1 0 1,1-1-1,-1 1 0,1 0 1,1 0-1,-1 0 0,1-1 0,1 6 1,-1-6 14,0-1 0,0 0 0,0 0 0,1 0 0,-1 0 0,1 0 0,0 0 0,0-1 0,0 1 0,0 0 0,0-1 0,1 1 0,-1-1 0,1 0 0,-1 0 0,1 0 0,0 0 0,0-1 0,0 1 0,0-1 0,0 0 0,0 1 0,0-1 0,1-1 0,-1 1 0,0 0 0,1-1 0,5 0 0,-1 1 38,0-2 0,0 1 1,0-1-1,0-1 0,0 1 1,0-2-1,0 1 0,-1-1 0,1 0 1,11-6-1,-7 1-32,1-1-1,-1 0 1,-1 0-1,0-1 1,15-18-1,-10 9-42,-1-1 0,18-31-1,-31 47 28,0 0 0,-1 1 0,1-1-1,-1 0 1,2-5 0,-1 4 32,0 8 66,0 13 224,-1-3-51,34 117 769,-33-122-981,1-1 0,0 0 0,0 0 0,0 0-1,1 0 1,6 8 0,-9-14-108,0 0-1,0 1 1,0-1 0,1 0 0,-1 0-1,0 0 1,0 0 0,1 0 0,-1 0-1,1 0 1,-1 0 0,1-1 0,-1 1-1,1-1 1,0 1 0,-1-1-1,1 1 1,-1-1 0,1 0 0,0 0-1,-1 0 1,1 0 0,0 0 0,-1 0-1,1 0 1,0 0 0,-1-1 0,1 1-1,0-1 1,-1 1 0,1-1 0,-1 0-1,3-1 1,14-13-4020,0-1 1084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27 139 3968,'-6'-2'10334,"0"-1"-6563,-5-2-2154,8 2-1152,3 3-463,0 0 1,0 0-1,0 0 0,0 0 0,-1 0 1,1 0-1,0 0 0,0-1 0,0 1 1,0 0-1,0 0 0,0 0 1,0 0-1,0 0 0,0 0 0,0 0 1,0 0-1,0 0 0,0 0 0,0 0 1,0-1-1,0 1 0,0 0 1,0 0-1,0 0 0,1 0 0,-1 0 1,0 0-1,0 0 0,0 0 0,0 0 1,0 0-1,0 0 0,0 0 1,0 0-1,0 0 0,0-1 0,0 1 1,0 0-1,0 0 0,0 0 0,0 0 1,0 0-1,1 0 0,-1 0 1,0 0-1,0 0 0,0 0 0,0 0 1,0 0-1,0 0 0,0 0 0,0 0 1,0 0-1,0 0 0,0 0 1,1 0-1,-1 0 0,0 0 0,0 0 1,0 0-1,0 0 0,0 0 0,0 0 1,0 0-1,0 0 0,0 1 0,0-1 1,0 0-1,41 8-87,3-1 369,0-2 1,51-1-1,-39-7-208,-51 3 3,1-1 0,-1 0 1,0 0-1,0-1 0,0 0 0,0 0 0,9-5 0,-13 7-65,0-1 0,0 1 0,-1-1 0,1 0 0,0 0 0,0 1 0,-1-1 0,1 0 0,0 0 0,-1 0-1,1 1 1,-1-1 0,1 0 0,-1 0 0,1 0 0,-1 0 0,0 0 0,1 0 0,-1 0 0,0 0 0,0-2 0,0 1-2,0-1 1,0 1 0,-1 0 0,1 0 0,-1 0 0,1 0 0,-1-1 0,0 1-1,0 0 1,-1-2 0,-2-1 5,1-1 1,-1 1-1,-1-1 0,1 2 1,-1-1-1,-9-8 0,9 9 2,-1 0-1,1 0 1,-1 0-1,0 1 1,0-1-1,0 1 0,-1 1 1,1-1-1,-1 1 1,1 1-1,-1-1 1,0 1-1,0 0 1,0 0-1,1 1 1,-12 1-1,9 0 33,1 0 1,-1 1-1,1 0 1,0 1-1,-1 0 1,1 0-1,1 1 1,-1 0-1,0 0 0,1 0 1,-9 9-1,9-8 31,0 0 0,1 0 0,0 1 0,0 0 0,1 1 0,0-1-1,0 1 1,0 0 0,1 0 0,0 1 0,0-1 0,-5 16 0,9-19-73,-1 0 0,0 0 0,1 0 0,0 0 0,-1 0 0,2 0 1,-1 0-1,2 7 0,10 33 274,-9-34-275,2 4 132,2 1 1,0 0-1,0-1 1,2-1 0,0 1-1,0-1 1,1-1 0,12 12-1,-19-21-124,0 0 0,0 0 0,0 0 0,1 0 0,-1-1-1,1 1 1,0-1 0,0 0 0,0 0 0,0 0 0,0-1 0,0 1-1,8 0 1,-7-1-8,0-1-1,1 0 0,-1-1 1,0 1-1,0-1 0,0 0 1,0 0-1,0 0 0,0-1 1,0 0-1,5-2 0,20-12-1337,-1 0 1,30-24-1,12-7-8914,-44 34 6361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2720,'-19'0'7248,"13"0"-2662,13 3 481,-2-2-5281,-1 0 296,1 0-1,-1 0 0,1-1 0,-1 0 0,1 0 1,4-1-1,9 1 70,197 18 2084,-185-17-2011,-22-1-151,1 0 1,-1 1-1,14 2 0,-18-2 738,13 5-4462,-2 4-9647,-6-3 9981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12 4224,'0'-12'9536,"-5"14"-7499,1 4-1581,-1 0 1,0 0-1,-1-1 1,-8 8-1,-13 13 766,21-19-1026,0 0 0,1 0 0,-1 1 0,2 0 0,-1 0 0,1 0 0,-7 18 0,11-24-188,0 0 0,0 1 0,0-1 1,0 0-1,1 0 0,-1 1 0,0-1 1,1 0-1,0 0 0,-1 0 0,1 0 1,0 1-1,0-1 0,0 0 0,1-1 1,-1 1-1,0 0 0,1 0 0,-1 0 1,1-1-1,-1 1 0,4 2 0,0 0-188,1-1 0,-1 1 0,1-1-1,0 0 1,0 0 0,11 3 0,-14-5-425,1 0 1,0-1 0,-1 1-1,1-1 1,0 0 0,5-1-1,5 1-2620,-1 0 996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37 6240,'-8'-16'2816,"8"4"4512,0 7-6433,0 2-863,0 6-64,8 5-2399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13 3392,'1'-1'212,"0"0"1,0 0-1,0 0 0,0 1 1,0-1-1,0 0 0,0 0 1,1 1-1,-1-1 0,0 1 1,0-1-1,1 1 0,2-1 1,5-2 2147,-22 15 4508,0 1-6251,-20 27-1,10-1-128,1 1 0,1 1 0,3 1 0,2 1 0,-13 49 0,25-79-431,2 0 0,-1 0 0,1 0 1,1 0-1,1 0 0,-1 0 0,4 25 0,-1-31-24,-1 0 0,1 1 0,0-1-1,1 0 1,0 0 0,0 0 0,0-1 0,1 1-1,0-1 1,0 0 0,1 0 0,0 0 0,0 0 0,11 9-1,-8-8-41,1-1-1,0 0 0,0-1 0,0 1 1,1-2-1,0 1 0,16 4 1,-16-6-1421,1-1 0,0 0 0,0-1 1,14 0-1,-2-1-943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5632,'-2'88'10378,"-20"155"-6378,21-229-3826,2 24-1,0-6 2243,18-32-2278,110-3 390,-65 3-487,-37 0-4407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60 7136,'-3'-1'3617,"5"5"-411,-1-4-3058,0 1 1,-1 0-1,1-1 0,0 1 0,0-1 1,0 0-1,-1 1 0,1-1 1,0 0-1,0 1 0,0-1 0,0 0 1,-1 0-1,1 0 0,0 0 0,0 0 1,0 0-1,0 0 0,0 0 0,0 0 1,1 0-1,18-4 1006,-13 3-990,0 0 0,-1 0 0,1-1-1,8-3 1,9-4 89,41-11 0,-11 4-1548,-22 8-2230,-19 7 1893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1:2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 4480,'-12'48'5925,"-17"57"-2968,-27 89-1135,-32 7-696,-14-5 205,92-178-1181,0 1 325,0 0 0,-9 27-1,19-46-461,0 0-1,0 0 1,0 0-1,0 0 0,0 0 1,0 1-1,0-1 0,0 0 1,0 0-1,0 0 1,0 0-1,0 1 0,0-1 1,0 0-1,0 0 1,0 0-1,0 0 0,0 1 1,0-1-1,0 0 0,0 0 1,0 0-1,0 0 1,0 0-1,0 1 0,0-1 1,0 0-1,0 0 1,0 0-1,1 0 0,-1 0 1,0 1-1,0-1 0,0 0 1,0 0-1,0 0 1,0 0-1,1 0 0,-1 0 1,0 0-1,0 0 1,0 0-1,0 1 0,0-1 1,1 0-1,-1 0 0,0 0 1,0 0-1,0 0 1,0 0-1,1 0 0,-1 0 1,0 0-1,0 0 1,0 0-1,0 0 0,1 0 1,-1-1-1,0 1 0,0 0 1,0 0-1,0 0 1,0 0-1,1 0 0,-1 0 1,0 0-1,0-1 1,18-7 380,-9 4-279,59-33 160,-43 23-396,1 0 1,45-16-1,-69 29 92,0 1-1,0-1 1,0 0-1,0 1 1,0 0 0,0-1-1,0 1 1,0 0-1,1 0 1,-1 0 0,0 0-1,0 0 1,0 1-1,0-1 1,0 1 0,0-1-1,0 1 1,0 0-1,0 0 1,-1 0 0,1 0-1,0 0 1,0 0-1,1 2 1,0 0-1,0 1 0,0 0-1,0 0 1,-1 0 0,0 1 0,0-1 0,0 0-1,0 1 1,1 7 0,7 26 237,-7-25-89,0 0-1,1 0 1,0-1 0,10 21-1,-13-31-94,0 0 0,1 0-1,-1-1 1,1 1-1,-1 0 1,1-1-1,0 1 1,0-1 0,0 1-1,-1-1 1,1 0-1,0 0 1,1 0-1,-1 0 1,0 0 0,0 0-1,0 0 1,1-1-1,-1 1 1,0-1-1,0 0 1,1 0 0,-1 0-1,0 0 1,1 0-1,-1 0 1,0-1-1,1 1 1,-1-1 0,3 0-1,7-3 71,0-1 0,0 0-1,-1 0 1,14-10 0,-14 9-30,96-47 242,0 0-4,-90 43-269,-1 0 1,0-1 0,-1-1 0,16-15-1,-29 25-45,-1 1-1,1-1 0,-1 0 1,1 0-1,-1 0 1,0 1-1,0-1 0,0 0 1,0-1-1,0 1 0,0 0 1,0 0-1,-1 0 1,1 0-1,0-4 0,-1 4 8,-1 1 0,1-1 0,0 1-1,-1-1 1,1 1 0,-1-1 0,1 1 0,-1-1-1,0 1 1,1 0 0,-1 0 0,0-1 0,0 1-1,0 0 1,0 0 0,0 0 0,0 0 0,0 0-1,0 0 1,-1 0 0,1 0 0,0 0 0,-1 1-1,1-1 1,-2 0 0,-3-1-29,0 0 1,0 1-1,0-1 1,0 1-1,0 1 1,0-1-1,0 1 0,-7 1 1,2-1-37,0 1 0,-1 1 0,-16 4 0,3 4-64,-48 23 0,68-30 142,0 0 0,1 0 0,-1 1 0,1-1 0,-1 1 0,1 0 0,1 0 0,-1 1 0,0-1 0,1 1-1,0 0 1,0-1 0,0 1 0,1 1 0,0-1 0,0 0 0,-3 11 0,4-8 33,-1 1-1,1-1 1,1 1 0,-1-1-1,2 0 1,-1 1 0,1-1-1,0 1 1,1-1-1,0 0 1,4 12 0,-5-16 5,1 0 1,0 0 0,0-1 0,0 1-1,0 0 1,1-1 0,0 0-1,-1 0 1,1 0 0,0 0 0,1 0-1,5 5 1,-3-5 12,-1-1-1,1 1 1,-1-1-1,1 0 1,0 0 0,0 0-1,0-1 1,6 1 0,6-1 45,0 0 1,-1-2-1,1 0 1,-1-1 0,21-4-1,-2-3-52,-1-1-1,0-1 1,-1-2-1,0-2 1,-1-1-1,0-1 0,-2-2 1,0-1-1,-1-2 1,47-44-1,-36 32-118,-41 34 65,0 0 0,0 0 1,0 0-1,0 0 0,1 0 0,-1 0 0,0-1 1,0 1-1,0 0 0,0 0 0,0 0 1,0 0-1,0 0 0,0 0 0,0 0 0,0 0 1,0 0-1,0 0 0,0 0 0,0 0 1,0-1-1,0 1 0,0 0 0,0 0 0,0 0 1,0 0-1,0 0 0,0 0 0,0 0 0,0 0 1,0 0-1,0-1 0,0 1 0,0 0 1,0 0-1,0 0 0,0 0 0,0 0 0,0 0 1,0 0-1,0 0 0,0 0 0,0 0 0,0 0 1,-1 0-1,1 0 0,0 0 0,0-1 1,0 1-1,0 0 0,0 0 0,0 0 0,0 0 1,0 0-1,0 0 0,0 0 0,0 0 1,-1 0-1,1 0 0,0 0 0,0 0 0,0 0 1,0 0-1,0 0 0,0 0 0,0 0 0,0 0 1,-1 0-1,-5 1-92,-1 4 69,0 1-1,0 0 1,1 0 0,0 0 0,0 1 0,0 0 0,1 0 0,0 0 0,1 1 0,0-1-1,-6 16 1,7-16 43,0 0 1,1 1-1,1 0 0,-1 0 0,0 15 0,2-21 0,0 0 0,0 0 0,0 0 0,0 0 0,1 0 0,-1 0 0,1 0 0,-1 0 0,1 0 0,0 0 0,0-1 0,1 4 0,-1-4-3,0 0 0,0 0-1,0 0 1,0-1 0,0 1-1,0 0 1,0-1-1,0 1 1,0-1 0,0 1-1,1-1 1,-1 1-1,0-1 1,0 0 0,0 0-1,1 1 1,-1-1 0,0 0-1,0 0 1,0 0-1,1 0 1,-1-1 0,1 1-1,10-2 54,0-1 0,0-1-1,-1 1 1,0-2 0,0 1-1,12-8 1,60-41 149,-64 40-132,-16 11-79,-1 0 0,1 0 0,0 0 1,-1-1-1,1 1 0,-1-1 1,0 1-1,0-1 0,0 0 0,0 0 1,-1 0-1,3-6 0,-3 8-5,-1 0 0,0 0 0,0 0 0,1 0-1,-1 0 1,0 0 0,0-1 0,0 1 0,-1 0 0,1 0 0,0 0-1,0 0 1,0 0 0,-1 0 0,1 0 0,-1 0 0,1 0 0,-1-1-1,0 1-11,0 0 1,-1 0-1,1-1 0,0 1 0,-1 0 0,1 0 0,-1 0 0,1 0 0,-1 1 0,1-1 0,-1 0 0,1 1 0,-1-1 1,-2 0-1,-3 0-14,0 0 0,0 1 0,0 0 1,1 0-1,-1 0 0,0 1 0,-7 1 1,-8 1-86,10-1 85,1-1 0,-1 2 0,-17 5 0,15-3 23,2-3 79,10-3-6,7 0 1,150-34-4,-104 25-68,59-12 71,54-11 48,-142 28-188,-5 0 107,21-2-1,-33 6-83,0 1 1,0 0-1,0 0 1,0 0 0,0 0-1,0 1 1,-1 0-1,1 0 1,5 2 0,-8-2 43,0 0 0,0 0 1,0 0-1,0 0 0,0 1 0,-1-1 1,1 1-1,0-1 0,-1 1 1,1 0-1,-1 0 0,0-1 0,1 1 1,-1 0-1,0 0 0,0 0 1,0 0-1,-1 1 0,1-1 1,0 0-1,-1 0 0,1 3 0,0 6 17,0 0-1,0 0 0,-2 15 1,0-6 252,1-20-258,0 1-1,0 0 1,0 0 0,0 0-1,0-1 1,0 1 0,0 0-1,1 0 1,-1 0-1,0-1 1,0 1 0,1 0-1,-1 0 1,0-1 0,1 1-1,-1 0 1,1-1 0,-1 1-1,1 0 1,-1-1 0,1 1-1,-1 0 1,1-1 0,1 1-1,-1 0 33,1-1 0,0 1 0,-1-1 0,1 0 0,0 0 0,-1 0 0,1 0-1,0 0 1,-1 0 0,1 0 0,0 0 0,2-2 0,11-2 38,0-1 1,19-9-1,9-4-42,18-5 35,-35 12-93,0 1 0,1 2 0,44-9 0,-69 16 9,0 1-1,0 0 0,1 0 1,-1 0-1,0 0 1,0 0-1,1 0 1,-1 1-1,0-1 0,0 1 1,0 0-1,0-1 1,0 1-1,0 0 1,0 0-1,0 0 0,0 0 1,0 1-1,0-1 1,-1 1-1,1-1 0,-1 1 1,1-1-1,-1 1 1,1 0-1,-1 0 1,0-1-1,0 1 0,0 0 1,0 0-1,0 0 1,1 3-1,1 7 28,0-1-1,-1 1 1,0 0-1,0 21 1,-1-18-53,1 9 228,0-1 0,12 45 1,-13-66-148,-1-1-1,1 1 1,0 0-1,0-1 1,-1 1 0,1 0-1,0-1 1,0 1-1,1-1 1,-1 0 0,0 1-1,2 0 1,-2-1-10,0-1 0,0 1 0,-1-1 0,1 1 0,0-1 0,0 0 0,0 1 0,0-1 0,0 0 0,0 0 0,0 0-1,0 1 1,0-1 0,0 0 0,0 0 0,0-1 0,0 1 0,0 0 0,0 0 0,0 0 0,-1-1 0,1 1 0,0 0 0,0-1 0,1 0 0,5-4 55,-2 1 0,1-1 0,0-1 0,-1 1 0,0-1 0,0 0 0,5-8 0,5-7 53,116-130 42,-129 148-218,1 1 0,-1-1 1,1 0-1,-1 1 0,1-1 0,0 1 0,0 0 0,0 0 0,0 0 0,0 1 0,5-3 1,-7 4 25,-1 0 1,0 0 0,1 0 0,-1 0 0,0 0 0,1 0-1,-1 0 1,0 0 0,0 0 0,1 0 0,-1 0-1,0 0 1,1 0 0,-1 0 0,0 1 0,1-1 0,-1 0-1,0 0 1,0 0 0,1 0 0,-1 1 0,0-1 0,0 0-1,1 0 1,-1 0 0,0 1 0,0-1 0,0 0 0,0 1-1,1-1 1,-1 0 0,0 0 0,0 1 0,0-1 0,0 0-1,0 1 1,0-1 0,1 15-119,-1-12 79,-2 30 34,-2-1 1,-11 50-1,2-19 21,-45 206 112,48-233-101,-2-2 0,-2 1 0,-1-2 0,-2 0 0,-28 43 0,37-64 72,-1-1 1,0 0 0,-1-1-1,0 0 1,0 0 0,-15 10-1,21-17-48,-1 0 1,0 0-1,0 0 0,0-1 1,0 0-1,0 0 0,0 0 1,0-1-1,-1 0 0,1 0 1,-1 0-1,1 0 0,-1-1 1,1 0-1,-1 0 0,1-1 1,-1 1-1,-8-3 0,12 2-33,-1 1-1,0-1 0,1 0 0,-1 0 1,1 0-1,-1-1 0,1 1 0,0 0 1,-1-1-1,1 1 0,0-1 0,0 0 1,0 0-1,0 0 0,1 0 0,-1 0 1,0 0-1,1-1 0,-1 1 0,1 0 1,0-1-1,0 1 0,0-1 0,0 1 1,0-1-1,1 0 0,-1 1 0,1-1 1,0 0-1,-1 0 0,1 1 0,1-1 1,-1 0-1,0 1 0,1-1 0,-1 0 1,1 1-1,0-1 0,-1 0 0,3-2 0,1-2-9,0 0-1,0 0 1,1 1 0,0 0-1,0 0 1,12-10-1,43-30 69,-38 30-52,-1 1-8,275-186-58,-132 114 57,-123 68-256,2 2 0,45-13 0,-81 28-403,1 0 1,0 1-1,10-2 0,19 6-1265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8:17.4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41 6400,'-3'-7'2880,"29"10"-2496,-7-3 1408,2 0-1056,24-3 192,5-2-544,21-3-96,2 4-192,4-4 0,-11 8-32,-16-8-608,-10 8 288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6 123 8320,'-1'-2'264,"0"1"0,1-1 0,-1 0 0,1 1 1,-1-1-1,1 1 0,-1-1 0,1 0 0,0 0 0,-1 1 1,1-1-1,0 0 0,0 1 0,1-1 0,-1 0 1,0 0-1,0 1 0,1-1 0,1-2 0,-1 1 111,1 0 1,-1 0-1,1 0 0,0 1 1,0-1-1,1 0 0,-1 1 0,0 0 1,6-4-1,0 0 77,1 1 0,0 0 0,0 0 0,0 1 1,19-6-1,1 4-741,1 1 1,0 1 0,39 0-1,-51 3-371,17 0-3259,1 3 1103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17 2496,'0'0'32,"0"0"-1,-1 0 1,1 0 0,0 0-1,0 0 1,0 0 0,0 0-1,0 0 1,0 0 0,0 0-1,0 0 1,0 0 0,-1 0-1,1 0 1,0 0 0,0-1-1,0 1 1,0 0 0,0 0-1,0 0 1,0 0 0,0 0-1,0 0 1,0 0 0,0 0-1,0-1 1,0 1 0,0 0-1,0 0 1,0 0 0,0 0-1,0 0 1,0 0 0,0 0-1,0-1 1,0 1 0,0 0-1,0 0 1,0 0 0,0 0-1,0 0 1,0 0 0,0 0-1,0 0 1,0-1 0,0 1-1,0 0 1,0 0-1,1 0 1,-1 0 0,0 0-1,8-1 3023,-8 1-2692,1 0 0,0 0 0,0 0-1,0 0 1,0 0 0,0 0 0,-1 0 0,1 0 0,0-1 0,0 1 0,0 0 0,-1-1 0,1 1-1,0 0 1,1-2 342,-2 2-590,0 0 0,0-1 0,1 1 0,-1 0 0,0 0 0,0 0 0,0 0-1,0 0 1,0-1 0,0 1 0,0 0 0,0 0 0,0 0 0,0 0 0,0-1 0,0 1 0,0 0 0,0 0 0,0 0 0,0 0-1,0-1 1,0 1 0,0 0 0,-2-1 1253,2 0-1253,0 1 0,0 0 0,0 0 0,0 0 0,-1 0 0,-11-2 1853,9 2-1822,-1 0-1,0 1 1,1-1 0,-1 1-1,1 0 1,-6 2 0,5-1-76,-15 6 501,-26 17 1,40-22-491,1 0 1,-1 0-1,1 0 1,0 1-1,1-1 1,-1 1-1,0 0 1,1 1-1,0-1 1,0 0-1,-3 7 1,5-9-49,0 0 0,1 0 0,-1 0 0,1 0 0,0 0 0,-1 0 0,1 0 0,0 0 0,0 0 0,0 0 0,0 0 1,1 0-1,-1 0 0,0-1 0,1 1 0,1 4 0,-1-3 10,1 0-1,0 0 1,0 0 0,0 0-1,0-1 1,0 1 0,1 0 0,-1-1-1,4 3 1,-1-2 12,-1 1-1,1-1 1,0 0-1,0-1 1,0 1-1,0-1 1,1 0-1,-1-1 1,0 1 0,1-1-1,-1 0 1,8 0-1,2-1-766,0-2 0,20-4-1,4 0-5903,-17 5 3631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26 5824,'-13'-8'9066,"19"8"-6479,20-1-1319,28-5 1,13-2-857,-44 7-582,63 0 348,-75 1-1766,-1 2-1,0-1 0,15 5 1,-6 2-1484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8640,'-1'0'5207,"1"3"-2177,2 14-1322,2 20-1131,-33 327 2694,20-286-2873,7-41-38,2-34-264,1 1-1,-1-1 1,0 0 0,1 0 0,-1 1-1,1-1 1,0 0 0,2 5 0,-2-7-63,-1-1 1,0 0 0,1 0 0,-1 0 0,0 1-1,1-1 1,-1 0 0,1 0 0,-1 0-1,0 0 1,1 0 0,-1 0 0,1 0 0,-1 0-1,1 0 1,-1 0 0,0 0 0,1 0-1,-1 0 1,1 0 0,-1 0 0,0 0 0,1-1-1,13-3-168,-10 2 180,22 5 93,1-2-96,-13 0 24,1-1-1,-1-1 1,25-4-1,-2 0-3288,-29 5 1666,-1-1 0,1 0 1,13-4-1,-16 5-896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77 8224,'-3'-1'902,"2"1"-778,1 0 1,-1 0-1,1 0 1,0 0-1,-1-1 1,1 1-1,-1 0 1,1 0-1,-1 0 1,1 0-1,0-1 1,-1 1-1,1 0 0,-1 0 1,1-1-1,0 1 1,-1 0-1,1 0 1,0-1-1,-1 1 1,1-1-1,0 1 1,0 0-1,-1-1 1,1 1-1,0 0 1,0-1-1,3-4 3380,-3 5-3197,0 0 0,1 0 1,-1-1-1,0 1 0,1 0 0,-1 0 1,1 0-1,-1 0 0,1 0 0,0-1 0,14-2 1228,-7 2-1057,0-1 0,0 0-1,12-6 1,-11 4-422,0 1 1,14-3-1,46-8 49,-8 2-1316,-20 6-3726,-28 5 3039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 7872,'-8'-9'9269,"9"9"-9023,0 1 0,0-1 0,-1 0 0,1 1 0,0-1 0,0 0 0,0 1 0,0-1 0,0 1 0,-1-1 0,1 1 0,1 0 0,0 1 220,12 5 289,2-1 0,-1-1 1,1 0-1,0-1 0,31 4 0,18-3-2264,2-5-5572,-50 0 4223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8 5152,'6'-7'13111,"-39"15"-11156,18-3-1639,-1 1 0,1 1 0,0 0 0,0 0 0,-14 12 1,23-15-262,2 0 0,-1 0 1,0 0-1,1 1 0,0-1 1,0 1-1,-4 7 0,6-9-37,0 0-1,1 0 0,-1 1 0,1-1 1,0 0-1,0 1 0,0-1 1,1 1-1,-1 0 0,1-1 0,0 1 1,0-1-1,0 6 0,0-7 10,0-1 0,0 1-1,1-1 1,-1 1 0,0-1-1,0 1 1,1-1 0,-1 1-1,1-1 1,-1 1 0,1-1-1,0 0 1,0 1-1,0-1 1,-1 0 0,1 0-1,0 0 1,0 1 0,1-1-1,-1 0 1,0 0 0,0-1-1,0 1 1,1 0 0,-1 0-1,0 0 1,1-1 0,-1 1-1,1-1 1,-1 1 0,1-1-1,-1 0 1,1 1 0,-1-1-1,1 0 1,-1 0 0,1 0-1,1-1 1,3 1 35,-1-2 0,0 1 0,0-1-1,0 1 1,0-1 0,0-1 0,0 1 0,0-1 0,7-6 0,16-14 22,31-34 0,-9 8-17,-49 48-66,1-1 1,-1 1-1,1 0 1,0 0-1,0 0 1,-1 0 0,1 0-1,3-1 1,-4 2 5,-1 0 1,1-1-1,-1 1 1,1 0-1,-1 0 1,1 0 0,0 0-1,-1 0 1,1 0-1,-1 0 1,1 0-1,0 1 1,-1-1 0,1 0-1,-1 0 1,1 0-1,-1 1 1,1-1-1,0 0 1,-1 0-1,1 1 1,-1-1 0,0 0-1,1 1 1,-1-1-1,1 1 1,-1-1-1,1 1 1,-1-1-1,0 1 1,1 0 0,5 10-255,14 27 557,-10-11-3456,-10-25 2402,1 0 1,-1 1-1,0-1 0,1 0 0,-1 0 1,0 0-1,-1 0 0,1 0 0,0 1 1,-2 3-1,-1 10-3021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6880,'-2'0'474,"-2"0"1556,6 0-716,2 1-825,-1-1-1,1 0 1,0 1-1,8 2 1,-3 3 22,0 0 1,0 1 0,-1 0-1,0 0 1,13 16-1,32 44 1129,-5 7-245,51 104-1,-39-55-181,-48-94-638,-1 1 1,9 38-1,-18-56-469,0 0 1,-1 0-1,0 0 1,-1-1-1,0 1 1,-1 0-1,0 0 0,-1 0 1,-7 22-1,4-17-89,-2 0-1,0-1 0,-1 1 1,-1-1-1,-18 25 1,20-32-334,0 0 1,-1-1 0,-16 14 0,20-18-433,-1-1 1,0 1-1,0-1 0,0-1 1,0 1-1,0-1 0,0 1 0,-1-2 1,-6 3-1,-7-1-2504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12 5888,'5'-11'11189,"-11"24"-8608,-32 220 2336,34-206-4734,-8 123 542,12-132-682,0 0 0,2 0 1,0 0-1,1 0 0,1-1 1,9 23-1,-12-36-34,0 0 0,1-1 0,0 1 0,0-1 0,0 0-1,0 0 1,1 0 0,-1 0 0,1 0 0,-1 0 0,1-1 0,0 1 0,0-1 0,1 0 0,-1 1 0,0-2 0,1 1 0,-1 0 0,1-1 0,-1 1-1,1-1 1,6 1 0,-5-1-451,0-1-1,0 0 0,-1 0 1,1 0-1,0 0 0,0-1 1,8-1-1,-8 0-665,0 1-1,0-1 1,0 0 0,0-1-1,-1 1 1,1-1 0,5-4 0,5-6-4652,2 4 1872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13 10304,'-31'-12'4672,"39"12"-4064,-3 0 1919,8 0-1503,10 0 512,4 5-928,5-2 128,4 1-416,-4 1 32,-1 3-224,-4-5 160,-6 5-192,3-8-256,-6 4 96,-1-8-2944,1 4 1632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8:17.8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179 108 6816,'-157'-65'3072,"135"57"-2656,22 1 320,3 2-480,29-11-2496,13 9 1216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521 0 5056,'0'0'118,"0"0"1,1 0-1,-1 1 0,0-1 1,1 0-1,-1 0 0,1 0 1,-1 0-1,0 0 1,1 0-1,-1 0 0,0 1 1,1-1-1,-1 0 0,0 0 1,1 1-1,-1-1 1,0 0-1,0 0 0,1 1 1,-1-1-1,0 0 0,0 1 1,0-1-1,1 0 1,-1 1-1,0-1 0,0 0 1,0 1-1,0-1 0,0 0 1,0 1-1,0-1 1,0 0-1,1 1 0,-1-1 1,0 1-1,-1-1 0,1 1 1,-3 17 2348,2-14-2123,-9 32 822,-1 0 0,-2 0-1,-2-1 1,-1-1 0,-27 43-1,5-21-321,-2-1 0,-47 50-1,58-72-671,1 1 0,2 1 0,-36 64 0,55-87-173,-52 105 392,50-97-671,0 0 0,2 1 0,-9 43 0,16-43-840,0-20 1030,0-1 1,0 0-1,0 1 1,0-1 0,0 0-1,0 1 1,0-1-1,0 1 1,0-1 0,0 0-1,0 1 1,1-1-1,-1 0 1,0 1 0,0-1-1,0 0 1,0 1-1,1-1 1,-1 0 0,0 1-1,0-1 1,1 0-1,-1 0 1,0 1-1,0-1 1,1 0 0,-1 0-1,0 1 1,1-1-1,-1 0 1,0 0 0,1 0-1,-1 0 1,0 0-1,1 1 1,-1-1 0,1 0-1,-1 0 1,0 0-1,1 0 1,-1 0 0,0 0-1,1 0 1,-1 0-1,1 0 1,-1-1-1,0 1 1,1 0 0,-1 0-1,1 0 1,13-13-3367,8 1 1131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8 7648,'-1'-1'195,"-5"-4"2140,12 3-604,-6 2-1600,0 1-1,0-1 1,0 0 0,1 1 0,-1-1-1,0 0 1,0 1 0,0-1-1,0 0 1,0 1 0,0-1-1,1 0 1,-1 1 0,0-1 0,0 0-1,0 1 1,0-1 0,0 0-1,0 1 1,0-1 0,-1 1 0,1-1-1,0 1 235,-3 44 2103,-1-2 1,-20 83-1,2-17-1447,18-82-848,0 0 1,2 0-1,3 55 0,3-65-2,-4-17-160,0 0-1,0 0 1,0 0 0,0 1 0,0-1-1,0 0 1,0 0 0,1 0 0,-1 0-1,0 1 1,0-1 0,0 0 0,0 0-1,0 0 1,0 0 0,1 0 0,-1 0 0,0 1-1,0-1 1,0 0 0,1 0 0,-1 0-1,0 0 1,0 0 0,0 0 0,0 0-1,1 0 1,-1 0 0,0 0 0,0 0-1,0 0 1,1 0 0,-1 0 0,0 0-1,0 0 1,0 0 0,1 0 0,-1 0-1,0 0 1,0 0 0,0-1 0,0 1-1,1 0 1,6-6 65,3-11-263,18-35 0,4-8-244,-27 53 382,32-47-170,-33 49 206,0 1 1,0-1 0,0 1 0,1 0-1,0 0 1,-1 1 0,1-1 0,8-3-1,-12 6 13,0 1 0,-1 0 0,1 0-1,-1 0 1,1-1 0,-1 1 0,1 0 0,-1 0-1,1 0 1,0 0 0,-1 0 0,1 0-1,-1 0 1,1 0 0,0 0 0,-1 0 0,1 0-1,-1 0 1,1 1 0,-1-1 0,1 0-1,-1 0 1,1 0 0,0 1 0,0 0 0,-1-1 1,1 1 1,0 0 0,0 0 0,-1 0 0,1 0-1,-1 0 1,1 0 0,-1 0 0,1 0 0,-1 0 0,0 0-1,1 2 1,0 3 38,-1 1-1,1-1 1,-2 11-1,-18 145 304,5-67-771,14-92-95,-1 0 1,1 1-1,0-1 0,0 0 1,0 1-1,0-1 0,1 5 1,5-25-11601,7 0 8369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485 4 10720,'-21'-4'4864,"-16"13"-4256,11-3 1823,2 8-1471,-21 1 928,11 1-1088,-11-1 224,8 2-640,-3-1-192,12 4-128,-7-5-64,12 5 0,-9-3-2112,14-1 1152,-4 4-6303,4 0 4031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532 17 2976,'0'-1'142,"0"1"0,0-1 0,1 1-1,-1-1 1,0 1 0,0-1 0,1 1 0,-1-1 0,0 1 0,1-1 0,-1 1 0,1 0 0,-1-1-1,1 1 1,-1 0 0,0-1 0,1 1 0,-1 0 0,1 0 0,-1-1 0,1 1 0,15-4 13865,-23 2-12202,-7 1-1945,12 2 199,0-1 0,0 1 0,-1-1 1,1 0-1,-1 1 0,1-1 0,0 0 0,-1 0 0,1 0 1,-4-1-1,-11 0-75,5 1 135,1 1 0,-1 1 0,1 0 1,-1 1-1,-13 5 0,-54 24 222,51-20-269,2 2 1,0 0-1,0 2 1,2 1-1,-33 29 1,42-32-69,0 0 1,1 2-1,1 0 0,1 0 1,0 1-1,1 0 1,1 1-1,-14 34 0,21-45 27,1 0 0,0 0-1,0 1 1,1-1 0,-1 0 0,2 0-1,-1 1 1,1-1 0,0 1-1,1-1 1,-1 0 0,4 13 0,-2-15-8,0-1 1,-1 1 0,2 0 0,-1-1 0,0 0 0,1 0 0,0 0 0,0 0 0,0 0 0,1 0-1,-1-1 1,1 0 0,0 1 0,0-1 0,0-1 0,0 1 0,0 0 0,1-1 0,-1 0 0,6 2 0,1-1-25,0 0 0,1-1 0,-1 0 0,1 0 0,0-1 0,21-2 0,-9 0 67,0-2 0,32-8 1,-44 8-16,0-1 1,-1 0-1,1 0 1,-1-1-1,0-1 1,12-7 0,-15 8-44,-1-1 1,-1 1 0,1-1-1,-1-1 1,0 1 0,0-1-1,-1 0 1,1-1 0,5-12 0,3-8-14,-2-1 1,15-52 0,7-68 11,-27 116 111,-5 28-99,-1-1 0,0 1 1,0-1-1,0 1 1,-1-1-1,0 1 0,0-1 1,0 1-1,-1-1 0,-1-6 1,2 12-15,0 0 1,0-1 0,0 1-1,0 0 1,-1 0-1,1 0 1,0 0 0,0 0-1,0 0 1,0 0-1,0 0 1,0 0 0,0 0-1,0-1 1,0 1-1,0 0 1,0 0 0,0 0-1,0 0 1,-1 0-1,1 0 1,0 0 0,0 0-1,0 0 1,0 0-1,0 0 1,0 0 0,0 0-1,0 0 1,0 0-1,-1 0 1,1 0 0,0 0-1,0 0 1,0 0-1,0 0 1,0 0 0,0 0-1,0 0 1,0 0-1,-1 0 1,1 0-1,0 0 1,0 0 0,0 0-1,0 0 1,0 0-1,0 1 1,0-1 0,0 0-1,0 0 1,0 0-1,0 0 1,0 0 0,-1 0-1,-4 9 83,-5 16-14,6-9 81,0 1 1,2 0-1,-2 18 1,2 53 224,1-68-353,2 0 1,0 0-1,1 0 0,1 0 0,1 0 1,1-1-1,0 1 0,14 29 0,-14-37 4,-4-9-26,0-1 0,-1 0 1,1 0-1,0 0 1,0 0-1,1 0 1,-1 0-1,0 0 1,1 0-1,-1 0 0,1-1 1,-1 1-1,1-1 1,0 1-1,0-1 1,3 3-1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31 1984,'3'-6'16420,"-6"4"-14179,-2-2-3804,3 2 1704,0 0 1,0 1-1,0-1 0,-1 1 1,1-1-1,0 1 0,-1 0 1,1 0-1,0 0 0,-1 0 1,1 1-1,-1-1 0,1 1 1,-1-1-1,-4 1 0,-10-1 94,-1 1 0,0 1-1,1 0 1,-1 1 0,-27 8-1,38-8-181,0 0 1,1 1-1,-1-1 0,1 1 0,0 1 0,0-1 0,0 1 0,0 0 1,1 1-1,0-1 0,-1 1 0,2 0 0,-1 0 0,1 1 0,-1 0 1,1-1-1,1 1 0,-5 9 0,5-8-31,0 0 0,0 0 0,1 0 0,0 0 1,0 0-1,1 0 0,0 0 0,0 1 0,1-1 0,0 0 0,0 1 0,1-1 1,-1 0-1,2 1 0,-1-1 0,1 0 0,3 8 0,-3-10 32,1 0-1,0 0 0,0 0 1,0-1-1,0 1 0,1-1 1,-1 0-1,1 0 1,9 7-1,-11-9-19,0-1-1,1 1 1,-1-1-1,1 0 1,-1 1 0,1-1-1,-1 0 1,1 0-1,0-1 1,-1 1 0,1-1-1,0 1 1,-1-1-1,1 0 1,0 0 0,0 0-1,0 0 1,-1 0-1,1-1 1,0 1 0,-1-1-1,4-1 1,4-3-18,-1 0 0,0 0 0,0-1 0,0-1-1,-1 1 1,1-2 0,13-15 0,-1-2-18,25-38 0,-38 50 87,-1 0 1,8-18-1,-12 25-69,0-1 0,-1 0 0,0 0 0,-1 1 0,1-1 0,0-13 0,-2 19-14,0 0 1,0 0 0,0 1 0,1-1 0,-1 0 0,0 1 0,0-1 0,-1 0 0,1 0 0,0 1 0,0-1 0,0 0 0,0 1 0,-1-1 0,1 0 0,0 1 0,-1-1 0,1 0 0,0 1 0,-1-1 0,1 1-1,-1-1 1,1 1 0,-1-1 0,1 1 0,-1-1 0,1 1 0,-1-1 0,0 1 0,1 0 0,-1-1 0,1 1 0,-1 0 0,0-1 0,0 1 0,1 0 0,-1 0 0,0 0 0,1 0 0,-1 0 0,0 0-1,0 0 1,1 0 0,-1 0 0,-1 0 0,1 0 23,-1 1 0,1-1 0,-1 1-1,1 0 1,0 0 0,-1-1 0,1 1 0,0 0-1,-1 0 1,1 0 0,0 0 0,0 0 0,0 1-1,0-1 1,0 0 0,0 0 0,0 1-1,0-1 1,1 0 0,-2 3 0,0 4 90,1 0-1,0-1 1,0 1 0,0 0 0,1 0-1,0 0 1,1 0 0,2 12 0,18 63 340,-17-69-418,0-3-77,3 14 121,1 0-1,13 25 1,-18-43-169,0-1-1,1 0 1,-1 0 0,1 0 0,1-1 0,-1 1-1,1-1 1,0 0 0,0-1 0,1 1-1,-1-1 1,12 7 0,5-5-1511,-20-6 1132,0 0-1,0 1 1,1-1 0,-1 0-1,0 0 1,0-1-1,0 1 1,0 0-1,1-1 1,-1 1-1,0-1 1,0 0 0,4-1-1,5-14-6514,1-1 2176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32 11296,'-5'-15'5120,"5"7"-4449,0 5 1889,0 6-1536,0-6 928,5 3-1152,-5-5 480,0 10-160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14 3136,'0'0'1029,"-10"11"2038,7-10-2147,2 0-96,0 0-1,-1 0 0,1 0 0,-1 0 0,1-1 0,-1 1 0,0-1 0,1 1 0,-1-1 0,1 0 1,-1 1-1,-3-1 2284,11 2-86,11-1-1532,312-37-342,-256 35-830,86 9 0,-123-7-19,-32-2-3700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29 388 3904,'1'-10'9069,"-1"9"-8852,9-5 4809,-9 2-2480,1 1-2221,1-9 49,-2 6 3161,0 5-3483,0 1-1,0-1 1,0 1-1,0-1 1,0 1-1,0-1 0,0 1 1,0 0-1,0-1 1,0 1-1,0-1 1,0 1-1,0 0 0,1-1 1,-1 1-1,0-1 1,0 1-1,1 0 1,-1-1-1,0 1 1,0 0-1,1-1 0,-1 1 1,0 0-1,1 0 1,-1-1-1,1 1 1,-1-13 252,0 13-312,0-1 0,-1 1 0,1-1 1,0 1-1,0-1 0,0 1 0,0-1 1,0 1-1,0-1 0,0 1 1,0-1-1,0 1 0,0 0 0,1-1 1,-1 1-1,0-1 0,0 1 0,0-1 1,0 1-1,1-1 0,-1 1 0,1-1 1,2-10 57,0-28 334,-2 31-398,-1-1 0,1 1 1,3-10-1,1-10 15,-3 6 33,5-21-1,1 2 103,-7 15 288,-2-31 0,-34 193-339,-7 87 480,41-210-464,2 26-1,0-6 222,-1-33-322,0 1 1,0-1-1,0 1 0,-1-1 1,1 1-1,0-1 0,0 1 1,0-1-1,-1 1 0,1-1 1,0 1-1,-1-1 0,1 0 1,0 1-1,-1-1 0,1 1 1,-1-1-1,1 0 0,-1 1 0,1-1 4,0 0 0,0 0 0,0 0 0,0 0 0,0 0 0,0 0 0,0 0 0,0 0 0,0 0 0,0 0 0,0 0 0,0 0 0,0 0 0,0 0 0,0 0 0,0 0 0,1 0-1,-1 0 1,0 1 0,0-1 0,0 0 0,0 0 0,0 0 0,0 0 0,0 0 0,0 0 0,0 0 0,0 0 0,0 0 0,0 0 0,0 0 0,0 0 0,-1 0 0,1 0 0,0 0-1,0 0 1,0 0 0,0 0 0,0 0 0,0 0 0,0 1 0,0-1 0,1 0 684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25 145 6880,'-20'2'3341,"15"-1"-770,14-1 546,5 0-1762,-1-2 0,27-5 0,-20 3-764,176-45 1537,-104 24-867,101-14 0,85 18-5954,-250 22 400,-4 6 1344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63 3328,'-5'-17'3610,"6"14"-2911,-1 0 0,1 0-1,-1 0 1,0 0-1,0-1 1,0 1 0,-1-6-1,0-5 2385,0 64 1601,-11 86-3021,5-87-1039,4-31-347,0-1 0,1 0 1,1 1-1,1 23 0,0-39-215,0-1 0,0 1 0,1-1 0,-1 1 1,0-1-1,1 1 0,-1-1 0,1 0 0,-1 1 0,1-1 0,0 1 0,0-1 0,0 0 0,-1 0 0,1 1 0,0-1 0,0 0 0,1 0 0,-1 0 0,0 0 0,0 0 0,0 0 1,1-1-1,1 2 0,-1-2-1,0 1 1,0-1-1,1 1 1,-1-1-1,0 0 1,1 0-1,-1 0 1,0 0-1,0 0 1,1-1-1,-1 1 1,0-1-1,0 0 1,0 1-1,0-1 1,3-2 0,37-11-760,-26 9-3575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8:19.8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62 683 3648,'9'-10'2002,"-9"9"-1824,1 1-1,-1 0 1,0 0 0,0 0 0,1-1 0,-1 1 0,0 0 0,0 0 0,1-1 0,-1 1 0,0 0 0,0-1 0,0 1 0,0 0 0,1 0 0,-1-1 0,0 1 0,0 0 0,0-1 0,0 1 0,0 0 0,0-1 0,0 1 0,0 0 0,0-1 0,-15 17 465,4-4-454,5-2-75,0 0 1,1 0-1,0 0 1,1 1-1,0 0 1,-4 18-1,4-10-25,1 0 0,1 0 0,0 22 0,2-35 11,1 1 0,0-1 0,0 1-1,0-1 1,1 0 0,-1 0 0,6 10-1,-7-15-61,1 1-1,-1-1 0,1 0 0,-1 0 1,1 1-1,0-1 0,0 0 0,-1 0 1,1 0-1,0 0 0,0 0 0,0 0 1,0 0-1,0 0 0,1-1 0,-1 1 1,0 0-1,0-1 0,0 1 0,1 0 1,-1-1-1,0 0 0,1 1 0,-1-1 1,0 0-1,1 0 0,-1 1 0,0-1 1,1 0-1,-1 0 0,1-1 0,-1 1 1,0 0-1,1 0 0,-1-1 0,0 1 1,1-1-1,-1 1 0,0-1 0,0 1 1,2-2-1,3-2 76,1-1-1,-2 0 1,1 1 0,-1-2-1,1 1 1,7-11 0,26-43 196,-9 12-202,-9 20-70,-11 15-66,0-1 0,-1-1-1,15-29 1,-23 37-518,-5 9 303,-5 9 75,6-6 169,0 1 1,1 0-1,0 0 0,0 1 0,1-1 1,0 0-1,0 1 0,0-1 0,1 0 1,1 1-1,-1-1 0,1 1 0,0-1 1,3 10-1,-2-12 30,-1-1 0,1 1 1,0-1-1,0 1 0,0-1 0,1 0 0,-1 0 1,1 0-1,0 0 0,0 0 0,1-1 0,-1 1 1,1-1-1,0 0 0,0 0 0,0 0 1,0-1-1,0 1 0,0-1 0,1 0 0,-1 0 1,8 1-1,-5-1 17,0-1 0,0-1 1,0 1-1,0-1 0,0-1 0,1 1 1,-1-1-1,0 0 0,0-1 0,0 0 1,-1 0-1,1 0 0,0-1 0,-1 0 1,1 0-1,-1-1 0,10-7 0,6-6 73,0-1 0,-1-2 1,20-23-1,-33 34-107,-4 5-31,7-8-27,15-20-1,-23 28 43,-1 1-1,0-1 0,0 0 0,0 1 0,-1-1 0,1 0 0,-1 0 1,0 0-1,0 0 0,0 0 0,0-7 0,-1 10-29,1 0 27,-1 1 1,0-1 0,0 1 0,0-1 0,0 1 0,0-1 0,0 1 0,0-1 0,0 1 0,0-1-1,0 1 1,-1-1 0,1 1 0,0-1 0,0 1 0,0-1 0,0 1 0,-1-1 0,1 1 0,0-1-1,-1 1 1,1 0 0,0-1 0,-1 1 0,1 0 0,0-1 0,-1 1 0,1 0 0,-1-1-1,98 12-90,-71-9 268,39-3 0,-24 1 140,-41-1-306,1 1 0,-1 0 0,0 0 0,0 0 0,0 0 0,0 0 0,1 0 0,-1 0 0,0 0 0,0 0-1,0 0 1,1 0 0,-1 0 0,0 0 0,0 1 0,0-1 0,0 0 0,1 0 0,-1 0 0,0 0 0,0 0-1,0 0 1,0 0 0,0 0 0,1 1 0,-1-1 0,0 0 0,0 0 0,0 0 0,0 0 0,0 0-1,0 1 1,0-1 0,0 0 0,1 0 0,-1 0 0,0 0 0,0 1 0,0-1 0,0 0 0,0 0 0,0 0-1,0 1 1,0-1 0,0 0 0,0 0 0,0 0 0,0 0 0,0 1 0,0-1 0,-1 0 0,1 0-1,0 0 1,0 0 0,0 1 0,-4 5 159,-15 53 171,13-45-303,1 0 0,1 1 0,0-1 0,1 1 0,1 0 0,0 0 0,1 0 0,1 0 0,0 0 0,4 28 0,-4-40 2,1-1-1,-1 1 0,1-1 1,0 1-1,0-1 0,-1 0 1,2 1-1,-1-1 1,0 0-1,0 0 0,4 4 1,-4-5-24,0 0-1,0-1 1,0 1 0,0-1 0,0 1 0,0 0-1,0-1 1,0 0 0,1 1 0,-1-1-1,0 0 1,0 0 0,0 1 0,1-1 0,-1 0-1,0 0 1,0 0 0,1-1 0,-1 1-1,0 0 1,0 0 0,0-1 0,1 1 0,-1 0-1,0-1 1,0 1 0,0-1 0,1 0-1,17-10 205,-1-1-1,30-25 1,-14 10-112,146-97-98,-157 106 19,0-1 0,-2-1-1,0 0 1,-1-2-1,-2-1 1,29-43 0,39-90 23,-36 61-25,22-26 16,10-18 31,-77 131-98,-4 6 5,0 0-1,0 1 0,0-1 1,0 0-1,0 0 1,-1 0-1,1 0 1,0 0-1,-1 0 1,1-2-1,-1 4 23,0 0 0,0 0 0,0 0 0,0 0 0,0 0-1,0 0 1,-1 0 0,1 0 0,0 0 0,0 0 0,0 0 0,0 0 0,0 0 0,0 0 0,0 0-1,0 0 1,0 0 0,0 0 0,0 1 0,0-1 0,0 0 0,0 0 0,0 0 0,0 0 0,-1 0-1,1 0 1,0 0 0,0 0 0,0 0 0,0 0 0,0 0 0,0 0 0,0 0 0,0 0 0,0 0-1,0 0 1,0 0 0,0 0 0,0-1 0,-1 1 0,1 0 0,0 0 0,0 0 0,0 0 0,0 0-1,0 0 1,0 0 0,0 0 0,0 0 0,0 0 0,0 0 0,0 0 0,0 0 0,0 0-1,0 0 1,0 0 0,0 0 0,0 0 0,0-1 0,0 1 0,0 0 0,0 0 0,0 0 0,0 0-1,0 0 1,-5 2-24,1 1 0,0-1-1,1 1 1,-1 0 0,0 0-1,1 0 1,0 1 0,-1-1-1,1 1 1,-4 8 0,-4 6 21,-11 25 0,13-24-16,-85 227-399,52-129 312,-16 66 78,51-149 48,1 0 1,1 1-1,0 47 0,5-71 93,1 0 1,3 19-1,-4-27-93,1 0 1,0 0 0,0 0-1,-1 0 1,2 0 0,-1 0-1,0-1 1,1 1 0,-1 0-1,1-1 1,0 1-1,0-1 1,0 0 0,2 3-1,-3-5-10,0 1 0,-1-1-1,1 0 1,0 1 0,0-1-1,-1 0 1,1 0-1,0 0 1,0 1 0,0-1-1,0 0 1,-1 0-1,1 0 1,0 0 0,0 0-1,0-1 1,0 1 0,-1 0-1,1 0 1,0 0-1,0-1 1,0 1 0,-1 0-1,1-1 1,0 1-1,1-2 1,16-15 128,-14 14-99,47-52 269,12-13-180,35-16-98,-58 52-2,-1-3 0,39-43 1,-38 28 21,64-105 1,15-71-13,-71 104-127,-44 113 41,-3 8 41,-1 0-1,1 0 1,-1 0-1,1 1 1,-1-1-1,1 0 1,-1 0-1,0 0 1,1 0-1,-1 0 1,0 0-1,0 0 1,0 0-1,0 0 1,0 0-1,0 0 1,0 0-1,0 1 0,0-1 1,0 0-1,0 0 1,-1 0-1,1 0 1,-1-1-1,1 2 5,0-1 0,0 1-1,-1 0 1,1-1 0,0 1-1,-1 0 1,1 0 0,0-1-1,-1 1 1,1 0-1,0 0 1,-1-1 0,1 1-1,0 0 1,-1 0 0,1 0-1,-1 0 1,1 0 0,-1 0-1,1 0 1,0 0-1,-1 0 1,1 0 0,-1 0-1,1 0 1,0 0 0,-1 0-1,1 0 1,-1 0 0,1 0-1,-1 0 1,-11 7-66,10-6 52,-5 4-9,0 0 0,0 0 0,0 1 0,1 0 0,-10 11 0,3-2-1,-8 10-8,0 1 1,1 1 0,-18 34-1,-36 89-79,58-111 103,1 0 0,2 1-1,-8 44 1,19-70 54,0 0 0,1 0 0,0 0-1,1 0 1,1 0 0,0 0 0,1 0 0,5 21-1,0-12 98,1 1-1,1-1 1,24 43-1,-28-57-171,1 0-1,0 0 1,8 9-1,14 10-3885,-10-12 1547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7 3904,'-3'-7'12821,"-1"23"-9852,-9 19-1,-3 12-1071,16-33-1763,1-4-326,-1-7-209,13-6-6452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22 3232,'1'0'243,"-1"-1"-1,0 1 1,0-1-1,0 1 1,0-1 0,1 1-1,-1-1 1,0 1 0,1-1-1,-1 1 1,0-1 0,1 1-1,-1-1 1,1 1-1,-1-1 1,0 1 0,1 0-1,-1-1 1,1 1 0,-1 0-1,1 0 1,-1-1 0,1 1-1,-1 0 1,1 0-1,0 0 1,0-1 0,5-1 1779,1-7 3469,-4 16-3249,0 9-1853,-1 0 0,0 0 1,-2 0-1,0 0 0,0 1 1,-4 17-1,1 10-32,-19 265 1528,15-216-1540,-2-23-38,4-39 89,0 40-1,5-71-387,0 0-1,0 0 1,0 0 0,1 0-1,-1 0 1,0 0 0,0-1-1,0 1 1,0 0-1,0 0 1,0 0 0,1 0-1,-1 0 1,0 0-1,0 0 1,0 0 0,0 0-1,0 0 1,0 0 0,1 0-1,-1 0 1,0 0-1,0 0 1,0 0 0,0 0-1,0 0 1,1 0-1,-1 0 1,0 0 0,0 0-1,0 1 1,0-1 0,0 0-1,0 0 1,1 0-1,-1 0 1,0 0 0,0 0-1,0 0 1,0 0 0,0 0-1,0 1 1,0-1-1,0 0 1,0 0 0,0 0-1,0 0 1,1 0-1,-1 1 1,0-1 0,0 0-1,0 0 1,0 0 0,0 0-1,0 0 1,0 0-1,0 1 1,0-1 0,0 0-1,0 0 1,0 0-1,0 0 1,-1 0 0,1 1-1,12-18-49,10-24-283,-17 29 257,0 0 0,1 0-1,0 0 1,1 1 0,0 0 0,1 1-1,0-1 1,1 2 0,11-11 0,-20 20 62,1-1 1,-1 1 0,1-1-1,-1 1 1,1-1 0,-1 1-1,1 0 1,-1-1 0,1 1-1,-1 0 1,1 0 0,-1-1-1,1 1 1,-1 0 0,1 0-1,0 0 1,-1 0 0,1 0-1,-1 0 1,1 0 0,0 0-1,-1 0 1,1 0 0,0 0-1,-1 0 1,1 0 0,-1 0-1,1 1 1,-1-1 0,1 0 0,0 0-1,-1 1 1,1-1 0,-1 0-1,1 1 1,-1-1 0,0 1-1,1-1 1,-1 0 0,1 1-1,-1-1 1,0 1 0,1-1-1,-1 1 1,2 3 49,0 0 0,0 0 0,0 0 0,-1 0 0,1 5 0,0-1 140,3 11-223,-2 0 1,0 1-1,-1-1 1,0 1-1,-3 25 1,1-27-947,3-42-14396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617 9 7136,'-15'-7'2309,"14"7"-2237,1 0 1,-1-1-1,0 1 0,0 0 1,0 0-1,0 0 0,1 0 1,-1-1-1,0 1 0,0 0 0,0 1 1,0-1-1,1 0 0,-1 0 1,0 0-1,0 0 0,0 1 1,-1-1-1,-2 2 399,-3-1 469,0 1 0,0-1 0,0 2 0,1-1 0,-1 1 0,1 0 0,-8 5 0,-4 1 95,-155 74 3930,5-3-4442,142-67-826,-48 25-841,29-9-4775,30-16 2800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83 125 3392,'0'6'13738,"8"7"-10368,11 12-2969,-14-21-252,1 1 0,0-1 0,0 0 1,0 0-1,0-1 0,0 0 0,1 0 1,0 0-1,-1-1 0,1 0 0,0 0 1,11 1-1,-13-2-105,0-1 0,0 0 0,0 1 0,1-2-1,-1 1 1,0 0 0,0-1 0,0 0 0,0 0 0,0-1 0,0 1 0,0-1 0,-1 0 0,1-1 0,-1 1-1,1-1 1,7-5 0,-9 4-6,0 0-1,0 0 0,0 0 0,0 0 1,0 0-1,-1-1 0,0 1 1,0-1-1,0 1 0,0-1 1,-1 0-1,0 0 0,0 0 0,0 0 1,0-8-1,-1 9-51,0 0 0,0 0 0,0 0 0,-1 1 0,0-1 0,1 0 0,-1 0 0,-1 0 1,1 0-1,0 1 0,-1-1 0,0 1 0,0-1 0,0 1 0,0 0 0,-1-1 0,1 1 0,-1 0 0,0 1 0,-3-4 0,1 2 12,-1 1 0,0-1-1,0 1 1,0 1 0,0-1-1,0 1 1,-1 0-1,1 0 1,0 1 0,-1 0-1,0 0 1,1 0 0,-1 1-1,1 0 1,-11 1 0,7 1 129,0 0 1,0 0-1,0 1 1,1 1-1,-1-1 1,1 1-1,0 1 1,0 0-1,-14 10 1,16-10-13,1 1 0,-1 0 0,1 1 1,0-1-1,1 1 0,0 0 1,0 1-1,0-1 0,1 1 0,0 0 1,0 0-1,1 0 0,0 1 1,1-1-1,0 1 0,0-1 0,1 1 1,0 0-1,0 0 0,1 11 1,1-5 22,0 1 1,1 0 0,1 0-1,0-1 1,2 1 0,-1-1-1,2 0 1,0 0 0,0-1-1,12 18 1,-9-17-83,1 0 1,0-1-1,1 0 0,0-1 1,1 0-1,1-1 0,0 0 0,19 13 1,-25-21-19,0-1 0,0 0 0,1 1 0,-1-2 0,1 1 0,-1-1 0,1-1 1,0 1-1,0-1 0,0-1 0,12 1 0,-9-2-493,1 0 1,19-5-1,-19 3-1107,1-1-1,12-6 0,-3 2-645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51 3552,'-15'-12'2730,"14"11"-1985,0 0 0,0 0 0,0 0 0,0 0 0,0 0 0,-1 0 0,1 0 0,0 0 0,-1 0 0,1 1 1,-1-1-1,-7-1 5367,-1-5-2637,13 8-3191,-1 0 0,1-1 0,-1 1 0,0-1 0,1 1 0,-1-1 0,1 0 0,-1 0 0,1 0 0,-1 0 0,4-1 0,32-8-2,-11 3 166,10 2-160,-1 2 0,44 2 0,-22 1 75,10 3-544,-68-4 134,1 0 1,-1 0-1,0 0 1,0 0-1,0 0 1,0 0-1,0 0 1,0 0 0,0 0-1,0 0 1,1 0-1,-1 0 1,0 0-1,0 0 1,0 0-1,0 1 1,0-1-1,0 0 1,0 0-1,0 0 1,0 0-1,0 0 1,0 0-1,0 0 1,0 0 0,0 0-1,0 1 1,1-1-1,-1 0 1,0 0-1,0 0 1,0 0-1,0 0 1,0 0-1,0 0 1,0 1-1,0-1 1,-1 0-1,1 0 1,0 0 0,0 0-1,0 0 1,0 0-1,0 0 1,0 1-1,0-1 1,0 0-1,0 0 1,0 0-1,0 0 1,0 0-1,0 0 1,0 0-1,0 0 1,-1 0-1,1 0 1,0 0 0,0 0-1,0 1 1,0-1-1,0 0 1,0 0-1,0 0 1,0 0-1,-1 0 1,-8 9-6294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22 5152,'0'-1'380,"-1"0"0,1 0 0,0 0 0,0 0 0,0 1 0,0-1 1,0 0-1,0 0 0,8-12 10925,-16 26-8453,-17 19-338,18-24-2137,0 0 0,1 0 0,0 1 1,-4 9-1,6-11-279,1-1 0,0 1 0,1 0 0,-1 0 0,2 0 0,-1 0 0,1 1 0,0-1 0,0 0 0,1 1 0,0-1 0,0 0 0,1 1 0,0-1 0,3 14 0,-2-15-227,0 3 175,1 0 1,0 0 0,8 14 0,-9-19-556,0-1 0,1 1 0,0-1 0,0 1 1,0-1-1,5 5 0,-6-7 122,-2-1 227,1 1 0,-1-1 0,0 0 0,0 0 0,1 1 0,-1-1 0,0 0 0,0 0 1,1 0-1,-1 1 0,0-1 0,1 0 0,-1 0 0,0 0 0,1 0 0,-1 0 0,0 0 0,1 1 1,-1-1-1,1 0 0,-1 0 0,0 0 0,1 0 0,-1 0 0,0-1 0,1 1 0,-1 0 0,0 0 1,1 0-1,-1 0 0,0 0 0,1 0 0,0-1 0,4 0-2187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29 8640,'-13'-20'3904,"18"17"-3392,-5-2 1984,0 10-641,8-5-2079,0 3-512,2 2 417,-2 10-4769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5 3136,'9'-5'14875,"-16"19"-11606,-15 18-2614,-9 12 732,-32 61 0,-20 73-203,72-147-985,0 0 1,2 0-1,2 1 0,-4 34 1,10-57-158,1 1 0,0 0 1,0-1-1,2 1 0,-1-1 1,1 1-1,0-1 0,1 0 0,0 1 1,0-2-1,1 1 0,0 0 1,1-1-1,0 1 0,6 7 0,4 3 31,2 0 0,0-1-1,0-1 1,34 24 0,-46-37-549,1 1 0,0-1 0,0 0 0,1-1 0,-1 0 0,1 0 0,8 3 0,-15-6 174,1 0-1,-1 0 1,1 0 0,-1 0-1,1 0 1,-1 0 0,1-1 0,-1 1-1,1 0 1,-1 0 0,1 0-1,-1 0 1,1-1 0,-1 1-1,0 0 1,1-1 0,-1 1-1,1 0 1,-1-1 0,0 1 0,1 0-1,-1-1 1,0 1 0,1-1-1,-1 1 1,0 0 0,0-1-1,1 1 1,-1-1 0,0 1 0,0-1-1,0 1 1,0-1 0,1 1-1,-1-1 1,0 1 0,0-1-1,0 1 1,0-1 0,-1 0 0,4-7-2413,4-1-2362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25 5888,'-1'-3'-536,"-4"-14"6093,6 12-1155,6 8-738,-7-2-3508,1 0 0,0-1-1,-1 1 1,1 0 0,0 0-1,-1 0 1,1 0 0,-1 0-1,1 0 1,-1 0 0,0 0-1,0 0 1,1 0 0,-1 0 0,0 2-1,0 20 1121,0-11-893,-3 37 1033,-12 71-1,1-12-172,-14 80-337,12-96-244,15-61-145,1-30-505,0-1 0,1 0 0,-1 0 0,0 0 0,0 0 0,0 0 0,0 1-1,0-1 1,0 0 0,1 0 0,-1 0 0,0 0 0,0 0 0,0 0 0,0 0-1,1 0 1,-1 0 0,0 0 0,0 0 0,0 0 0,1 0 0,-1 0 0,0 0-1,0 0 1,0 0 0,0 0 0,1 0 0,-1 0 0,0 0 0,0 0 0,0 0-1,1 0 1,-1 0 0,0 0 0,0 0 0,0 0 0,0-1 0,9-2 288,10-4-144,0 1 0,23-5 1,-8 2-263,-15 5 99,1 0 1,-1 1-1,35 0 0,-5 2-2788,-41 1 1991,17 0-20625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29 6880,'-13'-16'6272,"22"17"-2886,-5-1-2926,0 1-1,0-1 1,0 0-1,0 0 1,0 0-1,0-1 1,4 0 0,15-2 780,89-2 2856,73 1-2913,-121 4-3656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8:20.1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17 5216,'-32'-17'2688,"41"17"-2464,4 0-192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74 7648,'-16'-17'11141,"40"12"-7862,47-2 0,-36 4-2392,238-22-732,-234 17-3462,-7 0-2746,-31 8 5678,0 0-1,0 0 1,0-1 0,1 1 0,-1 0 0,0 0-1,0 0 1,0 0 0,1 0 0,-1 1 0,0-1-1,0 0 1,0 1 0,0-1 0,0 0 0,1 1-1,-1-1 1,0 1 0,0 0 0,0-1 0,0 1 0,0 0-1,-1-1 1,1 1 0,0 0 0,0 0 0,0 0-1,-1 0 1,1 0 0,0 0 0,-1 0 0,1 0-1,-1 0 1,1 0 0,-1 0 0,1 2 0,-4 20-1876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31 2976,'33'-6'6912,"-30"5"-6135,0 0-1,0 0 1,0 0 0,0 0 0,0 0 0,0-1 0,0 1 0,4-4 1098,-8 4-1702,1 1-1,0-1 1,0 1-1,-1-1 1,1 1 0,0-1-1,-1 1 1,1-1-1,0 1 1,-1-1-1,1 1 1,-1-1 0,1 1-1,-1-1 1,1 1-1,-1 0 1,1-1-1,-1 1 1,1 0 0,-1 0-1,1-1 1,-1 1-1,1 0 1,-1 0-1,0 0 1,1 0 0,-1 0-1,1 0 1,-2 0-1,-20-1 454,11 3-298,0 0 0,0 0 0,0 1 0,0 1 1,1 0-1,0 0 0,-1 1 0,1 0 0,-18 14 1,24-16-252,1 0 0,-1 0 0,1 0 1,-1 1-1,1 0 0,0-1 0,1 1 1,-1 0-1,1 1 0,-1-1 0,1 0 1,0 1-1,1-1 0,-1 1 0,1 0 1,0-1-1,0 1 0,0 0 0,1 0 1,0 0-1,0-1 0,0 1 0,0 0 1,1 0-1,1 6 0,0-4-33,0 1 1,1-1-1,0 0 0,0 0 0,0-1 1,1 1-1,-1-1 0,2 0 0,-1 0 1,1 0-1,0 0 0,0-1 0,0 1 1,1-2-1,0 1 0,0 0 0,0-1 1,1 0-1,-1-1 0,14 6 1,-6-4-179,0-1 0,0-1 0,0 0 0,1-1 0,-1 0-1,1-1 1,0-1 0,-1 0 0,26-4 0,12-6-3734,-18 1-2322,-21 8 2804,0 1-2806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29 7968,'-15'-8'1246,"12"7"-871,-1 0 0,1-1 1,0 0-1,0 0 0,0 0 1,1 0-1,-1 0 0,-3-4 4950,23 11 328,12 0-3161,-11-2-1496,4 0-534,1-1 1,28 0-1,-17-4-3742,0 0-5557,-15-1 277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21 4640,'-7'-14'1504,"7"14"-1387,0 0 1,0-1 0,0 1-1,0 0 1,0 0-1,0-1 1,0 1-1,0 0 1,0 0 0,0-1-1,0 1 1,0 0-1,1 0 1,-1 0 0,0-1-1,0 1 1,0 0-1,0 0 1,0 0-1,0-1 1,1 1 0,-1 0-1,0 0 1,0 0-1,0 0 1,0-1 0,1 1-1,-1 0 1,0 0-1,0 0 1,0 0-1,1 0 1,-1 0 0,0 0-1,0 0 1,1-1-1,-1 1 1,0 0 0,0 0-1,0 0 1,1 0-1,-1 0 1,0 0-1,0 0 1,1 0 0,-1 1-1,0-1 1,1 0-1,8 0 1716,-8 0-1619,0 0-1,0 0 0,0 0 0,0 0 1,1 1-1,-1-1 0,0 0 0,0 0 1,0 1-1,0-1 0,0 1 1,0-1-1,0 1 0,0-1 0,-1 1 1,1 0-1,0 0 0,0-1 0,1 3 1,-1-2 9,0 1 0,0 0 1,0 0-1,0 0 0,0 0 0,0 0 1,-1 0-1,1 0 0,0 4 0,0 4 271,-1-1-1,0 1 1,-2 15-1,2-22-346,-9 61 905,-3 0 0,-3-1 0,-38 105 0,15-81-538,14-33-218,23-52-262,1 0-1,-1 0 1,0 0 0,1 0-1,-1 0 1,1 0-1,0 0 1,-1 0 0,1 0-1,0 0 1,0 1 0,1 3-1,-1-6-1,1 1-1,-1 0 0,1 0 0,-1 0 1,1-1-1,-1 1 0,1 0 1,-1 0-1,1-1 0,-1 1 1,1 0-1,0-1 0,0 1 1,-1-1-1,1 1 0,0-1 1,0 1-1,-1-1 0,1 0 1,0 1-1,0-1 0,0 0 1,0 0-1,0 1 0,0-1 1,0 0-1,-1 0 0,1 0 1,0 0-1,1 0 0,57 0 726,123-3 129,-118 4 243,-42 0-5349,0 0-8955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10816,'0'-5'4336,"0"5"-4244,9-2 1084,16 0 1609,95-9 4633,-82 6-6271,55-11 39,-50 8-1098,41-14-1251,-65 16-1375,-5 0-1100,-14 6 3407,0 0 0,1 0 0,1-10-8088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72 8128,'-9'-9'1091,"7"7"-877,1 1-1,-1-1 1,0 0-1,1 0 1,-1 0-1,1 0 1,0 0-1,0 0 1,-1 0-1,2-1 0,-2-1 1,2 3 15,0 1-1,0-1 1,0 1 0,0-1-1,0 1 1,0-1 0,0 1-1,0 0 1,0-1 0,1 1-1,-1-1 1,0 1 0,0 0-1,0-1 1,1 1 0,-1 0-1,0-1 1,0 1 0,1 0-1,-1-1 1,0 1 0,1 0-1,-1-1 1,0 1 0,1 0-1,-1 0 1,1 0 0,-1-1-1,1 1 1,14-5 2345,70-3 3959,-44 7-5820,17-2-535,30-5-822,-28 8-5069,-56 1 4791,0-1 0,0 1-1,-1-1 1,1 1 0,0 0 0,-1 0 0,1 1-1,-1-1 1,1 1 0,-1 0 0,4 2 0,8 15-5430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36 4480,'0'-1'608,"0"0"0,0 0 0,0 0 0,1 0 0,-1 0 0,0-1 0,1 1 0,-1 0-1,1 0 1,0 0 0,-1 0 0,1 0 0,1-1 0,-1 1-133,-1 0 0,1 1 1,-1-1-1,1 0 0,-1 1 0,1-1 0,-1 0 0,1 0 0,-1 0 0,0 1 0,0-1 0,1-2 0,-1 3-353,0 0 0,-1-1-1,1 1 1,0-1 0,0 1 0,-1-1-1,1 1 1,0 0 0,-1-1-1,1 1 1,-1-1 0,1 1-1,0 0 1,-1 0 0,1-1-1,-1 1 1,1 0 0,-1 0-1,1-1 1,0 1 0,-1 0 0,1 0-1,-1 0 1,1 0 0,-1 0-1,1 0 1,-1 0 0,0 0-1,1 0 1,-1 0 0,0 0-1,-21 1 1144,20-1-1037,-8 2-23,0 0-1,0 0 1,1 1 0,-1 0 0,1 1-1,0 0 1,0 0 0,0 1 0,0 1-1,1-1 1,0 1 0,0 1 0,0-1-1,1 1 1,0 0 0,-9 13 0,7-7-123,-1 0 0,2 1 1,0 0-1,0 1 0,1 0 0,1 0 1,1 0-1,0 1 0,-4 22 1,8-29-53,0-1 0,0 1 1,1-1-1,0 1 1,2 11-1,-2-18-14,0 1 0,0-1 0,1 0 0,0 0 0,-1 0 0,1 0 0,0 0 0,0 0 0,0 0 0,0-1 0,0 1 0,0 0 0,1 0-1,-1-1 1,0 1 0,1-1 0,0 1 0,-1-1 0,1 0 0,0 0 0,0 1 0,-1-1 0,1 0 0,0-1 0,0 1 0,4 1 0,-1-1 8,-1-1 0,1 0 0,-1 0 1,1 0-1,-1-1 0,1 1 0,-1-1 0,1 0 0,-1 0 0,0-1 0,1 1 1,-1-1-1,0 0 0,0 0 0,0-1 0,6-4 0,1-1-68,-1-1-1,0 0 0,0 0 0,11-16 1,31-47-243,-30 41 252,31-37-1,-52 67 41,-1 1 0,1-1 0,-1 1 0,1-1 0,-1 1 0,1-1 0,-1 1 0,1-1 0,-1 1 0,1 0 0,0-1 0,-1 1 0,1 0 0,0 0 0,-1-1 0,1 1 0,0 0 0,0 0-1,-1 0 1,1 0 0,0 0 0,-1 0 0,1 0 0,0 0 0,0 0 0,1 1 13,-1 0 1,0-1-1,0 1 1,1 0-1,-1-1 0,0 1 1,0 0-1,0 0 1,0 0-1,0 0 0,2 3 1,0 1 41,1 1 0,-1 0 1,0 0-1,4 10 0,0 7 12,-5-16-170,-1 0 0,2 0 0,3 7 0,2 7-1897,-2-3-2218,-5-16 3157,0 0 1,0 0 0,0-1-1,1 1 1,-1-1 0,0 1-1,1-1 1,1 2 0,7 1-3222,3-7-1179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31 6656,'-7'-24'2144,"7"24"-2105,0 0 1,0 0 0,0 0 0,0-1 0,-1 1-1,1 0 1,0 0 0,0-1 0,0 1-1,0 0 1,0 0 0,0 0 0,0-1-1,0 1 1,0 0 0,0 0 0,0-1-1,1 1 1,-1 0 0,0 0 0,0 0 0,0-1-1,0 1 1,0 0 0,0 0 0,0 0-1,1-1 1,-1 1 0,0 0 0,0 0-1,0 0 1,0 0 0,1-1 0,-1 1-1,0 0 1,10 1 1662,8 7 455,-5 5-1211,-1 0-1,0 1 0,13 22 0,-1-4 474,8 13-147,-1 1 0,-2 1 0,35 82 0,43 149 1160,-101-256-2324,0 0 0,-2 1 1,0-1-1,-1 1 0,-2 0 1,0 0-1,-2 0 0,0 0 1,-1 0-1,-2-1 0,0 1 0,-8 22 1,-2 0-136,-3 0-1,-2 0 1,-1-2 0,-27 42-1,-24 17-6758,69-100 6056,-12 15-3988,14-16 4472,-1-1 1,1 1 0,-1-1-1,0 1 1,1-1-1,-1 1 1,1-1 0,-1 1-1,0-1 1,1 0-1,-1 1 1,0-1-1,0 0 1,1 0 0,-1 1-1,0-1 1,0 0-1,1 0 1,-1 0-1,-1 0 1,1-1-187,0 1-1,1-1 1,-1 1 0,0-1-1,0 1 1,1-1-1,-1 0 1,1 0 0,-1 1-1,1-1 1,-1 0 0,1 0-1,-2-1 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8 6720,'0'-8'9861,"0"10"-8464,-2 22 73,-1-1 0,-1 1 0,-12 40 0,5-23-657,-22 129 897,27-129-1405,3 1 0,1 49-1,3-78-262,1 0 1,0 0-1,4 16 0,-4-22-147,0 0 0,1-1 0,-1 1 0,2 0 0,-1-1-1,1 0 1,5 8 0,-7-12-244,-1-1-1,0 1 1,1-1-1,-1 0 1,1 0-1,0 0 1,-1 0-1,1 0 0,3 1 1,-4-1-121,1 0-1,-1-1 1,1 1 0,-1-1 0,1 0-1,0 0 1,-1 1 0,1-1-1,-1 0 1,1 0 0,0-1 0,-1 1-1,1 0 1,-1 0 0,1-1-1,-1 1 1,1-1 0,-1 1 0,2-2-1,4-5-6051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41 12128,'-5'-17'4479,"23"9"-3455,14-4-320,-9 12 2240,7-3-1760,6 3 384,1 0-960,-2 3-96,1 5-320,-4-4-448,0 4 128,-11 0-2944,-3 1 1696,1 2-6527,7 9 4383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8:24.4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89 773 3136,'-4'2'5365,"4"-1"-5260,6 4 2212,11 2-286,-10-7-1671,0-1 1,0 0-1,0 0 0,-1-1 0,1 0 1,0 0-1,-1-1 0,1 0 0,-1 0 0,7-4 1,1-2-67,0-1 1,-1 0 0,14-14-1,-17 15-177,-1-1 0,1 0-1,-2 0 1,1-1-1,-2 0 1,9-15-1,-5 3-32,11-41 0,-8 23 127,-12 33-395,-7 21-85,-89 201 1197,47-115-347,-49 136 77,4-8 252,90-222-774,0-1 1,-1 0-1,1 0 1,-1 0-1,0 0 0,-3 4 1,6-8-118,-1 0 1,1 1-1,0-1 1,0 0-1,0 1 1,-1-1-1,1 0 1,0 0-1,-1 1 1,1-1-1,0 0 1,-1 0-1,1 0 1,0 1-1,-1-1 1,1 0-1,0 0 0,-1 0 1,1 0-1,0 0 1,-1 0-1,1 0 1,-1 0-1,1 0 1,0 0-1,-1 0 1,1 0-1,-1 0 1,0 0-1,1 0 1,-1-1-1,1 1 1,0-1-1,-1 1 0,1-1 1,-1 1-1,1-1 1,0 0-1,-1 1 0,1-1 1,0 0-1,0 1 1,-1-1-1,1 1 0,0-2 1,-3-27 114,4-1-117,2 0-1,0 0 1,2 0 0,1 1-1,2 0 1,13-35 0,-6 27-36,1 2-1,2-1 1,2 2 0,29-40 0,58-50-101,-53 64-74,-46 51 160,0 0 0,0 1 0,1 0 0,0 0 0,0 1 0,12-6 0,-19 12 18,1-1-1,-1 1 1,1 0 0,0 0 0,0 0 0,0 1-1,0-1 1,0 1 0,-1-1 0,1 1 0,0 0-1,5 0 1,-6 1 3,0-1 1,0 1-1,1 0 0,-1 0 1,0 0-1,0 0 0,0 0 0,0 0 1,0 1-1,0-1 0,0 1 1,-1-1-1,1 1 0,0 0 0,-1 0 1,1-1-1,1 5 0,1 1-5,-1-1 0,0 1 0,0 0 0,-1 1-1,0-1 1,0 0 0,0 1 0,-1-1 0,0 15 0,0 0 108,-2 0 1,-4 25 0,4-38-60,0 0 0,-1 0 0,0-1 0,-1 1 0,0-1 0,0 0 0,0 1-1,-1-1 1,-9 12 0,12-19-13,1 0-1,-1 1 0,0-1 0,0 0 1,0 0-1,0 0 0,-1 0 1,1 0-1,0-1 0,0 1 0,0 0 1,-1 0-1,1-1 0,0 1 1,-1-1-1,1 1 0,-1-1 0,1 0 1,-1 0-1,-1 1 0,1-1 5,-1-1 0,1 1 0,0-1 0,0 1 0,-1-1 0,1 0 0,0 1 0,0-1 0,0 0 0,0-1 0,-4-1 1,0-3-1,-1 0 0,1 0 1,0 0-1,0-1 0,1 1 1,-6-10-1,10 14-50,-3-3-9,1 0-1,0 0 1,1-1-1,-1 1 1,-1-8-1,3 12 38,1 0 0,0 1 0,0-1 0,-1 0 0,1 0-1,0 0 1,0 0 0,0 0 0,0 0 0,0 0-1,0 0 1,1 0 0,-1 0 0,0 0 0,0 0-1,1 0 1,-1 0 0,0 1 0,1-1 0,-1 0-1,1 0 1,-1 0 0,1 0 0,0 1 0,-1-1-1,1 0 1,0 1 0,-1-1 0,1 0 0,0 1-1,0-1 1,0 1 0,0-1 0,-1 1 0,1 0 0,0-1-1,0 1 1,0 0 0,0 0 0,0-1 0,0 1-1,0 0 1,1 0 0,3 0-46,-1 0-1,0 0 1,1 0 0,-1 0-1,1 1 1,-1-1 0,0 1-1,0 0 1,1 1 0,-1-1 0,5 3-1,5 3 27,24 17 0,-30-18 59,1 0 1,-1-1-1,1 0 1,0 0-1,0-1 0,18 5 1,-19-8-23,-1 0 1,1 0-1,0-1 0,-1-1 0,1 1 1,11-3-1,46-14 123,-55 14-76,15-5-7,0 0-1,-1-2 1,0-1-1,-1-1 1,0-1-1,-1-1 1,0-1 0,-1 0-1,35-35 1,-54 48-62,-1 0 0,1 0 0,0 0 0,0 0 0,-1-1 0,1 1 0,-1-1 0,0 1 1,0-1-1,0 1 0,1-4 0,-2 6 4,0 0 0,0 0 0,0 0 0,0-1 0,0 1 0,0 0 1,-1 0-1,1 0 0,0 0 0,0 0 0,0 0 0,0 0 0,0 0 0,0 0 0,0 0 0,0 0 1,-1 0-1,1 0 0,0 0 0,0 0 0,0 0 0,0 0 0,0 0 0,0 0 0,0 0 0,-1 0 1,1 0-1,0 0 0,0 0 0,0 0 0,0 0 0,0 0 0,0 0 0,0 0 0,-1 0 0,1 0 0,0 0 1,0 0-1,0 0 0,0 0 0,0 0 0,0 1 0,0-1 0,0 0 0,0 0 0,0 0 0,0 0 1,-1 0-1,1 0 0,0 0 0,-5 5-24,5-5 16,-16 13-10,2 1 0,0 0-1,1 1 1,-13 19 0,22-28 34,0 1-1,1-1 1,0 0 0,0 1-1,0 0 1,-1 10 0,3-13-10,0 0 0,1 0 0,-1 0 1,1 0-1,0 1 0,1-1 0,-1 0 1,1 0-1,0 0 0,0 0 0,0 0 0,2 4 1,-2-5 13,0-1 0,0 0 0,0 0 0,0 0 0,0 0 0,1 0 1,-1 0-1,1-1 0,-1 1 0,1 0 0,0-1 0,0 1 0,-1-1 0,1 0 1,0 0-1,0 1 0,1-1 0,-1 0 0,0-1 0,0 1 0,0 0 1,1-1-1,-1 1 0,0-1 0,1 0 0,-1 1 0,4-2 0,4 0 8,1 0 0,-1-1-1,0 0 1,-1-1-1,11-4 1,-5 2-2,22-9-16,-1-1 1,56-33 0,-56 28-16,0 1-1,54-19 1,-58 28 6,71-21 0,-79 26-13,-14 2 4,0 1-1,0 1 1,-1-1 0,1 1-1,20 1 1,-8 1 34,-16-1-101,-23 4 90,15-3-13,-123 31-14,95-23-1,1 2 0,-34 16 0,58-24 28,0 0-1,0 0 0,0 1 1,0-1-1,1 1 0,-1 0 1,1 0-1,-4 5 0,7-8-10,1 0 1,-1 0-1,0 0 0,1 1 0,-1-1 1,0 0-1,1 0 0,-1 0 0,1 1 1,0-1-1,-1 0 0,1 0 0,0 1 1,0-1-1,0 0 0,0 1 0,0-1 1,0 0-1,0 1 0,1-1 0,-1 0 0,0 0 1,1 1-1,-1-1 0,1 0 0,-1 0 1,1 0-1,-1 0 0,1 1 0,0-1 1,0 0-1,-1 0 0,1 0 0,0 0 1,0-1-1,0 1 0,0 0 0,0 0 1,0-1-1,1 1 0,1 1 0,5 2 11,-1-1-1,1 1 0,0-1 1,0-1-1,1 1 0,-1-2 1,0 1-1,1-1 0,-1 0 1,11-1-1,15 0 101,39-7 0,-65 6-110,24-3 163,55-14 0,-73 14-121,-1-1 1,0 0 0,-1 0 0,1-2 0,-1 1-1,20-16 1,-18 11-20,-1-1-1,-1-1 1,0 0-1,-1-1 1,19-29-1,36-82-141,-44 80 151,114-200 80,-74 136-109,-38 71 14,-16 27-137,-2 1 0,1-1 0,7-19 0,-13 23-197,-3 6 104,-9 13 15,-13 22 84,12-14 142,1 0 0,0 1 0,-12 40 0,-14 71 111,15-47-126,-56 202 265,43-158 6,32-114-198,-4 12 253,7-27-336,0 1 0,0-1-1,0 0 1,0 0 0,0 0 0,0 1 0,0-1-1,-1 0 1,1 0 0,0 0 0,0 0-1,0 1 1,0-1 0,0 0 0,-1 0 0,1 0-1,0 0 1,0 0 0,0 0 0,0 1-1,-1-1 1,1 0 0,0 0 0,0 0 0,0 0-1,-1 0 1,1 0 0,0 0 0,0 0 0,0 0-1,-1 0 1,1 0 0,-7-10 227,7 8-225,-1 0 0,1 0 0,0 0 0,0-1-1,0 1 1,1 0 0,-1 0 0,0 0 0,1 0 0,-1 0 0,1 0 0,0 0 0,1-3 0,1-3 26,0-1-53,1 0 0,0 0 0,0 1 0,1-1 0,1 1 0,-1 0 0,1 1 1,0-1-1,13-11 0,0 3-8,0 0 1,33-20-1,-29 21-54,49-21 0,-65 33 68,0 0 0,0 0 0,0 1 0,1 0 0,-1 1 0,1 0 0,-1 0 0,1 0 0,0 1 0,-1 0 0,14 2 0,-20-2 15,1 1 1,-1-1-1,0 0 0,1 1 1,-1-1-1,0 1 0,0-1 1,0 1-1,1 0 0,-1 0 1,0-1-1,0 1 0,0 0 1,0 0-1,0 0 0,0 0 1,0 0-1,-1 0 0,1 0 1,0 1-1,-1-1 0,1 0 1,0 0-1,-1 1 0,1-1 1,-1 0-1,0 0 0,0 1 1,1-1-1,-1 0 0,0 1 1,0-1-1,0 1 0,0 0 1,-1 1 8,1 0 1,-1 0-1,0 0 1,0 0-1,0 0 1,0 0-1,0 0 1,-1-1-1,1 1 0,-1 0 1,0-1-1,1 1 1,-1-1-1,-4 3 1,-3 2 8,0-1 0,0 0-1,0-1 1,-16 7 0,13-7 3,2 0-47,0-1 1,-1 0-1,0 0 0,0-1 1,0-1-1,0 0 0,-23 2 1,41-4 63,-1 1 0,0 0 1,0 1-1,0-1 0,0 1 1,7 3-1,6 2 75,112 28 610,-26-9-546,-64-13-1407,-32-9-1193,-6-2 274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582 8 8128,'3'-8'2504,"-4"14"-1272,-7 17 1768,-7 3-541,-32 41 0,5-8-1111,-198 283 1868,231-330-3138,-111 157 431,99-135-783,-19 42 1,9 1-5580,26-61 2578,0-8-2927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5 9728,'0'-5'3998,"-2"21"-2709,-1 18 922,-30 182 3470,-36 110-1570,42-199-3439,26-124-637,1 1 0,-1-1 1,1 0-1,0 0 0,1 5 1,-1-7-43,0-1 1,0 0 0,0 0 0,0 1-1,0-1 1,0 0 0,0 0 0,0 1 0,0-1-1,0 0 1,1 0 0,-1 1 0,0-1-1,0 0 1,0 0 0,0 1 0,1-1 0,-1 0-1,0 0 1,0 0 0,0 0 0,1 1-1,-1-1 1,0 0 0,0 0 0,1 0 0,-1 0-1,0 0 1,1 0-53,0 0 0,0 0 0,-1-1 0,1 1 0,0 0 0,-1 0 0,1-1 0,0 1 1,-1-1-1,1 1 0,0-1 0,-1 1 0,1-1 0,-1 1 0,2-2 0,131-130-3072,-124 124 3239,1 0-1,0 1 1,0 0-1,0 1 1,21-10 0,-30 15-61,0 1 0,0-1 0,0 1 0,0 0 0,0-1 0,0 1 0,0 0 0,0 0 0,0-1 0,0 1 0,0 0 0,0 0 0,0 0 0,0 0 0,0 0 0,0 1 0,0-1 0,0 0 0,0 0 0,0 1 0,0-1 0,0 0 0,1 2 0,-1-2 18,0 1 0,-1 0-1,1 0 1,0 0 0,-1 0 0,1 0 0,-1 0 0,1 1 0,-1-1-1,0 0 1,1 0 0,-1 0 0,0 0 0,0 0 0,0 1 0,0 1-1,0 5 138,-1 0-1,0 0 0,0 0 1,-4 12-1,-36 149 524,32-132-1747,2-7-939,1-9-2245,4-9 62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562 9 12640,'-63'-9'4671,"28"24"-3615,-23 2-320,21-5 2912,-3 4-2144,-1 4 384,6 0-1152,-2-3-512,-2 3-192,-3-5-192,-3 4 96,0-2-4480,1 3 2496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29 6464,'-3'-8'14020,"2"3"-14542,1 4 831,-19-6 3729,18 6-3986,0 0 1,0 1 0,0-1 0,0 0 0,0 1 0,-1-1 0,1 1 0,0-1 0,0 1 0,0-1 0,-1 1-1,1 0 1,0 0 0,0-1 0,-1 1 0,-1 0 0,2 0-51,-8 1 94,-1 0-1,1 0 1,-1 0 0,1 1-1,-1 1 1,1-1 0,0 2-1,0-1 1,1 1 0,-1 0 0,1 1-1,0 0 1,0 1 0,0-1-1,1 1 1,0 1 0,0-1-1,-9 12 1,2 1 64,0 0 0,1 2 0,1-1 0,1 2 0,1-1 0,-9 29 0,14-37-129,-5 15 113,0 1 1,-10 58-1,19-79-97,0-1 0,0 1 1,1 0-1,0-1 0,1 1 0,-1-1 0,1 1 0,1 0 0,-1-1 0,2 0 1,-1 1-1,1-1 0,0 0 0,0 0 0,1 0 0,-1-1 0,6 7 0,-6-10-29,-1 0 0,1 0 0,0 0 0,0-1-1,0 1 1,0-1 0,0 0 0,0 0 0,1 0-1,-1 0 1,1-1 0,-1 0 0,1 1 0,-1-1 0,1 0-1,0-1 1,0 1 0,0-1 0,-1 1 0,1-1-1,0 0 1,0 0 0,0-1 0,0 1 0,-1-1-1,5-1 1,2-2-30,-1 1 0,1-1 0,-1-1 0,0 0 1,0 0-1,-1-1 0,1 0 0,13-13 0,-8 5-146,-1-1 1,0-1-1,-1 0 1,-1 0-1,18-35 0,-10 9-262,21-64-1,-36 94 403,0-1 1,-1 0-1,0-1 0,-1 1 0,-1 0 0,0-1 1,-1 1-1,0-1 0,-1 1 0,-1 0 1,-3-15-1,5 27 29,-1-1 0,1 0 0,-1 1 0,0-1 0,1 0 0,-1 1 0,0-1 0,0 1 1,0-1-1,0 1 0,-1 0 0,0-2 0,1 3 2,1-1-1,0 1 1,-1 0 0,1 0-1,-1-1 1,1 1 0,-1 0-1,1 0 1,-1 0 0,1 0-1,0 0 1,-1-1 0,1 1-1,-1 0 1,1 0 0,-1 0-1,1 0 1,-1 0 0,1 1-1,-1-1 1,1 0 0,-1 0-1,1 0 1,-1 0-1,1 0 1,0 1 0,-1-1-1,1 0 1,-1 0 0,1 1-1,-1-1 1,1 0 0,0 1-1,-1-1 1,1 0 0,0 1-1,0-1 1,-1 1 0,1-1-1,0 0 1,0 1 0,-1-1-1,1 1 1,0-1 0,0 1-1,0-1 1,0 1 0,-2 5 94,0-1 1,1 1-1,-1 0 1,2 0-1,-1 0 1,0 8-1,1-6-6,0 26 192,2 1 1,2-1-1,1 0 0,15 54 1,22 39 416,-13-44-2039,-20-58-4938,-4-12 721,-1-1-4320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32 5216,'-1'-1'125,"0"1"1,0-1-1,0 0 0,0 0 1,0 0-1,0 0 1,1 0-1,-1 0 0,0 0 1,1 0-1,-1 0 1,0 0-1,1 0 1,-1-2-1,1 2 15,0 1 0,0-1 1,0 1-1,0-1 0,0 1 0,0-1 1,1 1-1,-1-1 0,11-10 9356,-4 16-6253,-4-2-2918,-1 1 0,0-1 0,-1 1 0,1-1 0,0 1 0,-1 0 0,0-1 0,0 1 0,0 0 0,0 0 0,0 5 0,0 4 194,-1 1-1,-1 14 1,-42 376 2435,39-375-2634,-1 41 0,14-76-586,0-4 118,0 0 1,0-1-1,-1 0 0,-1-1 1,12-23-1,9-15-182,-8 17 159,-16 23 132,1 1 1,0 1-1,1-1 0,0 1 1,0 0-1,1 0 0,10-9 1,-16 16 33,0 0 0,0 0 0,-1 1 0,1-1 0,0 1 0,0-1 0,0 1 0,-1-1 0,1 1 0,0-1 0,0 1 0,0 0 0,0 0 0,0-1 0,0 1 0,0 0 0,0 0 0,0 0 0,0 0 0,0 0 0,0 0 0,0 0 0,0 1 0,0-1 0,0 0 0,0 0 0,-1 1 0,1-1 0,0 0 0,0 1 0,0-1 0,0 1 0,0 0 0,-1-1 0,1 1 0,0-1 0,-1 1 0,1 0 0,0 0 0,-1-1 0,1 1 0,0 2 0,2 3 36,0 0 1,0 1-1,-1-1 0,1 1 1,0 6-1,-2-8 33,3 14 242,-1-1 1,0 25-1,0-1 268,0-25-230,-2-1 0,0 1 0,-1 0 0,-1 0 0,-3 19 0,4-32-271,-1 0 0,0-1 0,-1 1 0,1-1 0,-1 0 0,1 1 0,-1-1 0,0 0 0,-4 5 0,5-6-67,0-1-1,0 0 0,-1 0 1,1 0-1,0 0 1,0 0-1,-1 0 0,1 0 1,-1 0-1,1-1 0,0 1 1,-1 0-1,0-1 0,1 1 1,-1-1-1,1 0 0,-1 0 1,0 1-1,1-1 1,-1 0-1,1 0 0,-1 0 1,-3-1-1,0 0-238,0 0 1,0-1-1,0 1 1,0-1-1,0 0 0,1 0 1,-1-1-1,0 1 1,1-1-1,0 0 0,-1 0 1,-4-6-1,-14-14-3977,-22-31-1,1-3-6359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74 2304,'0'-1'86,"-1"1"0,1 0 0,0-1 0,0 1 1,-1 0-1,1-1 0,0 1 0,0 0 0,-1 0 0,1-1 0,0 1 0,-1 0 1,1 0-1,0 0 0,-1 0 0,1-1 0,0 1 0,-1 0 0,1 0 0,-3-1 2055,3-2-543,0 2-1338,0 1-1,0-1 1,0 0-1,-1 1 1,1-1 0,0 1-1,-1-1 1,1 1 0,0-1-1,-1 1 1,1-1-1,-1 1 1,1-1 0,-1 1-1,1-1 1,-1 1-1,1-1 1,-1 1 0,-1-1-1,-14-7 3404,6 3-305,3-1-1400,6 6-1504,3 2 521,8-3-63,14-3-721,-1 1 1,0 1 0,37 1 0,-4 0-79,181 0 239,-106 2-38,330 3 1276,-438-7-1437,-22 3-151,0 0-1,0 0 0,-1 0 0,1 0 0,0 0 0,0-1 0,-1 1 1,1 0-1,0 0 0,0-1 0,-1 1 0,1 0 0,0-1 0,-1 1 1,1-1-1,0 1 0,-1-1 0,1 1 0,-1-1 0,1 0 0,-1 1 1,1-1-1,0 0 0,-27-2-508,-70-6 367,0 4-1,-183 15 1,123 5-31,-44 8 193,131-17 63,63-5-87,1 0 1,0 0-1,-1 1 1,1 0-1,0 0 1,-7 4-1,7-4 10,0 0 0,1 0 0,-1-1 1,0 1-1,0-1 0,0 0 0,0-1 0,0 1 0,0-1 0,0 0 0,-6-1 0,3 1-25,-23 5-169,25-6 308,-2 1 23,15 2-231,70 18 236,95 38 0,-136-43-113,-1 2 0,0 1 0,-2 1 0,54 41 0,0 13 120,105 78-212,-190-149 59,16 10 112,0 1 0,1-2 1,32 13-1,-36-17-116,-12-5 3,0-1-1,1 1 0,-1-1 1,1 0-1,-1 0 0,1 0 1,-1 0-1,8 0 0,-10-1 265,-7 3-491,-63 26 94,-42 19 297,-74 63-450,162-95 289,-14 8 48,2 1 1,0 1 0,-46 48-1,-59 88 272,83-96-414,38-46 192,1 0 0,-21 34 0,34-50 23,11-3-36,-4 0-72,1-1-1,-1 0 1,1 0-1,-1 0 1,1 0-1,-1 0 1,1-1-1,-1 1 0,0-1 1,1 0-1,3-1 1,6-2 74,43-12 160,96-44 1,-97 37-377,71-35 15,2 0 285,-105 49-149,47-12-1,-58 18-62,1 1-1,-1 1 1,0 0 0,1 1 0,-1 0 0,15 2-1,-22-2 36,-1 1 0,1 0-1,-1 0 1,1 0-1,-1 0 1,0 1 0,1-1-1,-1 1 1,0 0-1,0 0 1,0 0-1,0 0 1,-1 0 0,1 1-1,-1 0 1,1-1-1,2 5 1,-2-2 18,-1-1 0,1 1 0,-1-1 0,0 1 0,-1 0 0,1 0 0,-1 0 0,0 0 0,0 0 0,-1 0-1,1 8 1,-1 7 22,1 0 0,1-1-1,1 1 1,0-1 0,2 1-1,7 22 1,-10-39-8,0 4 7,0-1 0,0 1 0,0 0 0,0 0 0,0 9 0,0-8-118,1-6 265,-5-26-4293,-8-44-1,9 64 3657,-5-29-2035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52 4640,'0'-30'4368,"0"8"5658,-4 86-4979,-1-13-4446,-18 316 1916,23-316-2148,1-25-130,-1-26-211,1-1-1,-1 1 1,1 0-1,-1 0 0,1 0 1,-1 0-1,1 0 1,-1-1-1,1 1 1,-1 0-1,1 0 1,-1-1-1,1 1 1,-1 0-1,1-1 1,-1 1-1,0 0 1,1-1-1,0 0 0,7-13 3,1-1-1,-2 0 1,10-23-1,11-25-57,-24 57 22,-1 0 1,1 0-1,1 0 0,-1 0 0,1 1 0,0 0 0,6-5 0,-9 8 0,-1 1 0,0 1 1,1-1-1,-1 0 0,0 0 0,1 0 0,-1 1 0,1-1 1,0 1-1,-1-1 0,1 1 0,-1 0 0,1-1 0,0 1 1,-1 0-1,1 0 0,0 0 0,2 1 0,-1-1 7,-1 1 0,0 0 0,1 0 0,-1 0 0,1 0-1,-1 1 1,0-1 0,0 1 0,0-1 0,3 4 0,2 2 36,-1 1 0,0 0 1,-1-1-1,1 2 0,3 8 1,-5-9 47,0 0 0,0 1 1,-1-1-1,-1 1 0,1 0 0,-1 0 1,-1 0-1,0 0 0,0 0 1,-1 10-1,0-13-12,-1 0-1,0-1 1,0 1 0,0 0 0,-1-1 0,0 0 0,0 1-1,0-1 1,0 0 0,-1 0 0,0 0 0,0 0-1,-1-1 1,1 1 0,-1-1 0,-7 6 0,10-8-81,-1 0-1,0-1 1,1 0 0,-1 1 0,0-1 0,0 0 0,0 0 0,0 0-1,0 0 1,0 0 0,0 0 0,-1-1 0,1 1 0,0-1 0,0 1-1,-1-1 1,1 0 0,0 0 0,0 0 0,-1 0 0,1 0 0,0-1-1,0 1 1,-1-1 0,1 1 0,0-1 0,0 0 0,0 0 0,0 0 0,0 0-1,0 0 1,0 0 0,0 0 0,1-1 0,-1 1 0,0-1 0,-2-3-1,-7-9-1007,0-1 0,1 0 1,-13-30-1,-12-34-4246,6 11-3369,20 43 5127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13 4640,'-1'-2'-535,"-3"-6"4617,14 6 2072,-8 2-5930,-1 1 0,1-1-1,-1 1 1,1-1 0,-1 1 0,0 0 0,1-1-1,-1 1 1,0 0 0,0 0 0,1 0 0,0 1 0,8 6 594,1 0-499,0 0-1,0 2 1,-1-1 0,0 1-1,-1 1 1,0-1 0,-1 2 0,0-1-1,0 1 1,-1 0 0,-1 1-1,0 0 1,4 14 0,2 12 28,-2 0 0,-1 1 0,4 48 0,-8-35 216,-2 0 0,-3 0-1,-2 0 1,-3-1 0,-19 94-1,14-97-276,-51 211 68,52-229-409,3-9-312,0 0-1,-18 37 1,20-52-1979,1-18-6150,6-5 5040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2 5888,'-5'-2'6469,"-2"5"-4041,-8 6-2246,11-7 813,-7 6-415,0 1 0,0 0 0,1 0 0,0 1 0,1 1 0,0-1 0,0 1 0,1 1 0,1 0 0,0 0 0,-7 17 0,-3 14 382,-24 90 0,36-116-699,-23 100 1187,-25 209 1,48-239-1539,14 170 0,3-186-4829,-10-62 943,2-4 1287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8 6976,'-30'-7'2256,"21"9"2565,9-2-4752,-1 1 971,1-1-970,33 8 4169,36 3-1800,0-3 0,72-2 0,-54-3-1788,-50-2-465,56-5 0,-38-4-4030,-42 7 1732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8:24.8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60 9728,'-49'-55'4384,"40"55"-3808,4-5-448,10 5-192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 1728,'-1'5'12218,"-12"-3"-5843,5-1-8249,0 3 2077,-1 0-1,1 1 0,1 0 0,-1 0 0,1 0 0,0 1 1,0 0-1,0 1 0,1-1 0,-6 9 0,9-11-141,0 0 0,0-1-1,0 1 1,1 1 0,0-1-1,-1 0 1,2 1-1,-1-1 1,0 1 0,1-1-1,0 1 1,0 0 0,0-1-1,1 1 1,-1 0-1,1 0 1,0 0 0,1 7-1,0-8 31,0 0 1,0 1-1,1-1 0,-1 0 0,1 0 0,0 0 0,0 0 0,0 0 0,3 3 0,-4-5-45,0-1 0,0 0 0,1 0 0,-1 0-1,0 0 1,0 0 0,1-1 0,-1 1-1,0 0 1,1-1 0,-1 1 0,0 0 0,1-1-1,-1 0 1,1 1 0,-1-1 0,1 0 0,-1 0-1,1 0 1,-1 0 0,1 0 0,-1 0 0,1 0-1,-1 0 1,1-1 0,-1 1 0,1-1 0,-1 1-1,1-1 1,1-1 0,56-22 594,-34 16-2112,-24 8 1095,0-1 0,1 1 0,-1 0 0,1 0 0,-1-1 0,0 1 0,1 0 0,-1 0 0,1 0 0,-1 0 0,3 1 0,1 0-800,9-1-2727,-1 0 1291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7:30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3 5568,'-4'-1'577,"3"1"-480,1 0-1,-1-1 0,0 1 0,0 0 0,0 0 0,1 0 1,-1 0-1,0-1 0,0 1 0,0 0 0,1 0 1,-1 1-1,0-1 0,0 0 0,-4 4 3953,26 27-470,-9-3-1288,11 39 0,12 81 272,-28-111-2327,-3-20 49,1-1 0,0 1 1,12 23-1,-16-38-212,-1 0 1,1 0-1,0 0 1,-1-1-1,1 1 1,-1 0-1,1 0 1,-1 3-1,0-4 215,9-11 144,-3-1-377,-1 0-1,8-20 1,-8 18-126,0 1 1,11-19-1,-12 24 12,1 0-1,0 0 0,0 0 0,12-10 1,-16 16 55,0 0 0,0 0 0,0 0 0,0 0 1,0 1-1,0-1 0,0 0 0,1 1 0,-1-1 0,0 0 1,0 1-1,1 0 0,-1-1 0,0 1 0,1 0 0,-1 0 1,1-1-1,-1 1 0,0 0 0,1 0 0,-1 1 0,0-1 1,1 0-1,-1 0 0,0 1 0,1-1 0,-1 1 0,0-1 1,1 1-1,-1-1 0,0 1 0,0 0 0,0 0 0,0 0 1,0-1-1,0 1 0,0 0 0,1 2 0,3 2 90,-1 1 0,0 0 0,0 0 0,-1 0 0,0 1 0,0-1 0,-1 1 0,4 10 0,-4-7 60,0-1 0,-1 0 1,1 1-1,-2-1 0,1 1 0,-2 9 1,0-15-40,1 5 139,-2 0-1,1 0 0,-5 12 0,6-19-221,0 0-1,-1-1 0,0 1 0,1-1 0,-1 1 0,0-1 0,0 1 1,0-1-1,0 1 0,0-1 0,0 0 0,0 1 0,0-1 0,0 0 1,-1 0-1,1 0 0,-1 0 0,1 0 0,0 0 0,-1-1 0,0 1 1,1 0-1,-1-1 0,1 1 0,-3-1 0,-3 0-27,1-1 0,0 1 0,0-2-1,0 1 1,0-1 0,0 0 0,0 0 0,1 0-1,-11-7 1,5 4-173,-24-12-1730,1-2 0,-35-26 0,50 31-1725,1 0-1,-25-28 1,28 26-2586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8:12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46 3648,'-8'-4'15770,"14"5"-15664,0 1 0,1-1 0,-1 0 0,1 0 1,0-1-1,-1 0 0,13-1 0,1 0 112,34-2 342,65-10 1,-16 0-205,-64 9-393,39-4 165,108 3 0,-155 6-8,-14 0 20,31 3 0,-47-3-241,0-1 0,1 0 0,-1 0 1,0 0-1,1 0 0,-1 0 0,1 0 1,-1 0-1,0-1 0,1 1 0,-1 0 0,0-1 1,0 1-1,1-1 0,-1 0 0,0 1 1,0-1-1,2-1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8:12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32 108 5056,'-27'-5'15285,"27"4"-15253,-1 1 0,1 0 1,0 0-1,0 0 1,0 0-1,-1 0 0,1 0 1,0-1-1,0 1 0,0 0 1,-1 0-1,1 0 1,0 0-1,0-1 0,0 1 1,0 0-1,-1 0 0,1 0 1,0-1-1,0 1 0,0 0 1,0 0-1,0-1 1,0 1-1,0 0 0,0 0 1,0-1-1,0 1 0,0 0 1,0 0-1,0-1 1,0 1-1,0 0 0,0-1 1,0 1-1,0 0 0,0 0 1,0 0-1,0-1 1,0 1-1,1-1 0,12-6 454,28-3-251,154-21 458,-14 0-428,-125 24-304,67 0 0,-116 7 24,0 0 0,-1 1 0,1 0 1,-1 0-1,0 0 0,1 1 0,-1 0 1,10 4-1,-12-4-217,-1 0 1,0 0 0,0 0-1,1 0 1,-2 1 0,1 0-1,0-1 1,0 1 0,-1 0-1,0 0 1,1 0 0,-1 1-1,0-1 1,-1 0-1,4 7 1,1 14-3657,2-1 1206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8:15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21 3072,'0'0'9,"-1"0"192,0 0 1,0-1-1,0 1 1,0 0 0,0 0-1,0 1 1,0-1-1,1 0 1,-1 0-1,0 0 1,0 1 0,0-1-1,0 0 1,0 1-1,0-1 1,1 0 0,-3 2-1,-9 1 4607,9-2-2214,10-1 761,14-1-2410,-1-1-1,28-7 0,7 0-577,24 3-40,88 4 0,-91 3-645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8:16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0 5568,'4'0'10613,"-7"2"-10314,0 0 0,0 0 0,0 1 1,0-1-1,-3 5 0,6-7-238,-8 10 107,1-1 1,0 2 0,1-1-1,0 1 1,-4 12 0,6-14-29,-1 2-54,1 0 1,1 1-1,0 0 1,0 0-1,1 0 1,1 0-1,0 0 1,1 17-1,0-12-8,2-1 1,0 0-1,1 0 0,0 0 0,10 26 1,-9-30-232,1 1 0,1-1 0,0 0-1,0-1 1,1 1 0,0-1 0,1-1 0,0 0 0,13 13 0,-19-22-184,9 7-1091,-2-6-2316,0-2 1259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8:16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52 7456,'-37'-32'3392,"15"21"-2944,9 6 1376,8 5-1088,-3-3-64,3 3-448,0 0-800,5 8 320,0 0-64,5 4 192,0 8-2304,8 0 1344,-4 3-4064,0 5 2880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8:16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41 119 6048,'-12'3'1061,"-5"1"708,5-2 2462,22-3-40,11-4-2386,17-2-1183,65-10 331,274-40 158,3 19-1132,-333 36-591,-1 1 1,64 9-1,-86-4-2465,-1 4 907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8:17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6880,'0'0'2229,"1"-1"-1349,3-7 2716,-4 8-3511,3 6 1151,1 3 10,1 0-584,-1 0 0,6 16 0,-7-9-347,4 26 0,-3-7-49,28 239 440,-15-111-495,-12-102-63,9 47 382,-11-94-472,-1 0 1,1 23 0,2-19 234,-5-18-291,0 0 0,0 0 1,0 0-1,1 0 0,-1 0 0,0 0 0,0 0 0,0 0 1,0 0-1,0 0 0,0 0 0,0 0 0,0 0 0,0 0 0,1 0 1,-1 0-1,0 0 0,0 0 0,0 0 0,0 0 0,0 0 1,0 0-1,0 0 0,0 0 0,1 0 0,-1 0 0,0 0 1,0 0-1,0 0 0,0 0 0,0 0 0,0 0 0,0 0 1,0 0-1,0 0 0,0 0 0,1 0 0,-1 0 0,0 0 1,0 1-1,0-1 0,0 0 0,0 0 0,0 0 0,0 0 1,0 0-1,0 0 0,0 0 0,0 0 0,0 0 0,0 1 1,0-1-1,0 0 0,0 0 0,0 0 0,0 0 0,0 0 1,0 0-1,0 0 0,0 0 0,0 1 0,0-1 0,0 0 1,0 0-1,0 0 0,0 0 0,0 0 0,4 0 267,-3 3-171,1-1 408,0-6-74,2-4-524,32-67 161,-15 36-51,53-85-153,-73 122 139,0 1 1,-1 0-1,1 0 0,0 0 1,0 0-1,0 0 1,0 0-1,0 1 0,0-1 1,0 0-1,0 0 0,1 1 1,-1-1-1,0 1 0,0-1 1,1 1-1,-1-1 1,3 0-1,-3 2 2,0-1 1,0 0-1,0 0 0,0 0 1,0 1-1,0-1 0,0 1 1,0-1-1,0 1 0,0-1 0,0 1 1,0 0-1,0-1 0,0 1 1,0 0-1,0 0 0,0-1 1,-1 1-1,1 0 0,0 0 1,-1 0-1,1 0 0,0 1 1,3 5 48,-1 0 0,0 1 0,-1-1 0,1 0 0,-1 1 1,-1 0-1,1-1 0,0 15 0,-2 6 124,-3 31 0,1-5-57,-1-29-238,2-21 101,0-1 0,1 0 0,0 0 0,-1 1 0,1-1 1,1 0-1,-1 5 0,1-8-117,-1 1 0,0 0 0,0 0 0,0 0 0,1 0 0,-1 0-1,0 0 1,0 0 0,-1 0 0,1 0 0,0 0 0,0 0 0,-1 1 0,-3 5-4989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8:18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651 4 5984,'-2'-1'380,"-1"1"1,0-1 0,1 0-1,-1 1 1,0-1-1,0 1 1,1 0-1,-1 0 1,0 0 0,0 1-1,0-1 1,-5 2-1,1 1 363,-1 0 0,0 0-1,-7 5 1,-8 4 107,-90 35 2659,8 7-2055,-47 19-866,-4-4-2918,139-60-1313,11 2 1057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8:26.1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188 551 2816,'0'-7'568,"0"5"-373,0-1 0,0 1 0,0-1 0,0 1 0,0-1 1,1 1-1,-1-1 0,1 1 0,0 0 0,1-3 0,-2 2 240,1 1 0,-1-1-1,1 0 1,-1 1-1,0-1 1,0 0-1,0 1 1,0-1-1,-1-3 1,0-4 1161,1 9-1460,0 0 1,0 0 0,0 0 0,0 0 0,0 0 0,0 0 0,-1 0-1,1 1 1,0-1 0,-1 0 0,1 0 0,-1 0 0,1 0-1,-1 1 1,1-1 0,-1 0 0,0 0 0,1 1 0,-1-1 0,0 1-1,1-1 1,-1 0 0,0 1 0,0-1 0,0 1 0,1 0-1,-1-1 1,0 1 0,0 0 0,0-1 0,0 1 0,0 0-1,0 0 1,0 0 0,0 0 0,0 0 0,-1 0 0,-2 0 91,1 0 0,-1 0 0,0 1 0,0 0 0,0-1 0,0 2-1,-5 1 1,-1 1-84,1 1 0,-1 1 0,1-1 0,0 2 0,1-1 0,-1 1 0,1 0 0,1 1 0,0 0 0,0 0 0,0 1 0,-8 14 0,13-20-91,0 1-1,0 0 0,0 0 0,0 0 1,0 0-1,1 0 0,0 0 1,0 0-1,0 1 0,1-1 0,-1 0 1,1 0-1,0 1 0,0-1 0,0 0 1,1 1-1,0-1 0,-1 0 0,2 0 1,-1 0-1,0 0 0,1 0 0,0 0 1,0 0-1,0 0 0,0 0 1,0-1-1,1 1 0,3 2 0,-3-2-5,1 0 0,0 0 1,1 0-1,-1-1 0,0 0 0,1 0 0,0 0 0,0 0 0,0-1 0,0 0 0,0 0 0,0 0 0,1 0 0,-1-1 1,0 0-1,1 0 0,-1-1 0,1 1 0,-1-1 0,1-1 0,-1 1 0,1-1 0,-1 0 0,1 0 0,-1 0 0,0-1 0,1 0 1,5-2-1,-1-1 23,-1 0 1,1 0-1,-1 0 1,0-2-1,0 1 0,14-14 1,-20 17-71,-1 1 0,1-1 0,-1 0 0,1 0-1,-1 0 1,0 0 0,0 0 0,-1-1 0,1 1 0,-1 0 0,1-1 0,-1 0 0,0 1-1,0-1 1,-1 1 0,1-1 0,-1 0 0,0 0 0,0 1 0,0-1 0,0 0 0,-1 1-1,0-5 1,-1 2-30,0 1-1,0 0 0,0 0 0,-1 0 1,1 0-1,-1 0 0,-1 1 1,1-1-1,-1 1 0,1 0 0,-9-7 1,9 9 20,0 0 0,0 0 1,0 0-1,0 1 1,0-1-1,0 1 0,0 0 1,-1 0-1,1 0 0,0 0 1,-1 1-1,1-1 1,0 1-1,-1 0 0,1 0 1,-1 0-1,1 0 0,0 1 1,-1 0-1,-5 1 1,3 0 59,2-1-73,0 0 1,1 0 0,-1 1 0,0-1 0,1 1-1,-5 3 1,7-5 33,0 1 0,0 0 0,1 0 0,-1 0 0,0-1 0,1 1 0,-1 0 0,0 0 0,1 0 0,-1 0 0,1 0 0,0 0 0,-1 0 0,1 0 0,0 0 0,-1 0 0,1 0 0,0 1 0,0-1 0,0 0 0,0 0 0,0 0 0,0 0 0,0 0 0,1 0 0,-1 0 0,0 0 0,1 2 0,0-2 21,0 1 1,0 0-1,0-1 0,0 1 1,0-1-1,0 1 0,0-1 1,0 0-1,1 1 0,-1-1 1,1 0-1,-1 0 0,1 0 1,-1 0-1,1 0 0,-1 0 1,1-1-1,0 1 0,0 0 1,-1-1-1,1 0 0,3 1 1,2 0 66,0 0 1,0 0 0,0-1 0,11-1 0,34-7 220,-1-1 0,61-22 0,44-27-145,-56 17 354,-99 41-521,-1-1 0,1 1 0,0-1 1,0 1-1,0 0 0,0 0 0,0-1 1,0 1-1,0 0 0,0 0 1,0 0-1,0 0 0,0 0 0,0 0 1,0 0-1,0 0 0,0 1 0,0-1 1,0 0-1,2 1 0,-3 0 3,1 0 0,0 0 0,-1 0-1,1 0 1,-1 0 0,1 0 0,-1 0 0,0 0-1,1 0 1,-1 0 0,0 0 0,0 1 0,0-1-1,0 0 1,0 0 0,0 0 0,0 2 0,-1 7 47,0 1 1,-1 0 0,-1 0 0,0-1 0,0 0 0,-1 0 0,0 0 0,-10 17 0,-4 11 141,17-35-162,0 0 0,0 1 0,0-1 1,1 0-1,-1 7 0,1-9-31,-1-1-1,1 1 1,0 0 0,0-1 0,0 1-1,0-1 1,0 1 0,0-1 0,0 1-1,0-1 1,1 1 0,-1-1 0,0 1 0,0 0-1,0-1 1,0 1 0,1-1 0,-1 1-1,0-1 1,1 0 0,-1 1 0,0-1-1,1 1 1,-1-1 0,0 0 0,1 1 0,-1-1-1,1 0 1,-1 1 0,1-1 0,-1 0-1,1 1 1,-1-1 0,1 0 0,-1 0 0,1 0-1,-1 0 1,1 1 0,-1-1 0,1 0-1,0 0 1,-1 0 0,1 0 0,0-1-1,6 0 19,-1-1 0,1 0-1,-1 0 1,1-1 0,-1 0-1,0 0 1,0-1 0,0 1-1,-1-1 1,1 0 0,5-6-1,7-8-41,26-33-1,-33 39-13,-11 11 27,1 0 0,-1 1 1,0-1-1,1 1 0,-1-1 1,1 1-1,-1-1 0,1 1 0,-1 0 1,1-1-1,-1 1 0,1-1 1,0 1-1,-1 0 0,1 0 0,-1-1 1,1 1-1,0 0 0,-1 0 1,1 0-1,0 0 0,-1-1 0,2 1 1,-2 1-4,1-1 0,-1 0 0,1 1 0,-1-1 1,1 1-1,-1-1 0,1 0 0,-1 1 0,1-1 1,-1 1-1,0-1 0,1 1 0,-1 0 0,0-1 1,1 1-1,-1-1 0,0 1 0,0 0 0,1 0 0,0 7-30,1-1 0,-1 1 0,0 9 0,-1-8 107,2-3-65,-1 0 1,0 1-1,1-1 0,0 0 1,1 0-1,0 0 0,-1 0 1,2-1-1,-1 1 0,6 6 1,-7-10 7,0 1 1,0 0 0,1-1 0,-1 0-1,1 0 1,0 1 0,0-2-1,0 1 1,0 0 0,0 0-1,0-1 1,0 0 0,0 0 0,1 0-1,-1 0 1,0 0 0,1-1-1,-1 1 1,1-1 0,5 0-1,8-2 26,-1-2-1,1 1 0,-1-2 1,0 0-1,0-1 0,-1-1 1,0 0-1,0-1 0,0-1 0,24-19 1,-23 14-32,-1-1 0,0 0 0,-1-1-1,-1-1 1,-1 0 0,0-1 0,15-30 0,49-142-14,-65 160-20,9-22 68,-10 29-51,-1-1 0,10-46 0,-10 38 138,-9 27-270,-3 7 64,-6 9 26,3 2 51,0 1 0,2 0 1,0-1-1,-4 25 0,-3 60 171,9-82-112,-1 252 395,23-65-736,-19-175-3109,-1-20 721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8:19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4224,'-9'0'9206,"27"14"-6441,9 8-2497,-3 2 77,-14-14-220,-1 0 0,15 21 0,6 14 49,100 165 895,-113-179-746,-2 1 0,-1 0 1,-2 2-1,16 66 0,-22-58-7,-2 0 0,-1 64 0,-3-99-293,-1 43 203,-2-1 1,-2 0 0,-12 54-1,11-78-123,0-1 0,-2 0 1,-1-1-1,0 0 0,-2 0 0,-1-1 0,0 0 0,-18 21 0,1-11 477,27-31-836,0 1 0,0 0 1,0-1-1,0 1 0,0-1 0,-1 0 0,1 1 0,0-1 0,-1 0 0,1-1 0,-1 1 1,-4 1-1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8:20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15 4736,'-21'3'2122,"1"-1"11356,30-4-11868,122-13-293,-77 12-1277,59 6 0,-19-2-44,-54-1-3325,-36 0 1366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8:20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2 2976,'-5'-2'6263,"0"7"-3426,-3 13-2190,3-6 331,-21 39 754,-19 37-286,23-37-961,-67 165 1073,61-128-1161,15-42-197,1-2-19,2 0-1,2 0 0,2 1 0,2 0 0,1 0 0,3 0 0,2 1 1,8 45-1,-3-54 23,1-1 1,3 1-1,0-1 1,3-1-1,34 64 1,-26-60-126,14 30-1047,-36-69 939,0 0-1,0 0 1,0 0-1,0 0 1,0 0-1,0 0 1,0 0-1,0 0 1,0 0-1,0 0 1,1 0-1,-1-1 1,0 1-1,0 0 1,0 0-1,0 0 1,0 0-1,0 0 1,0 0-1,0 0 1,0 0-1,0 0 1,0 0-1,0 0 1,0 0-1,1 0 1,-1 0-1,0 0 1,0 0-1,0 0 1,0 0-1,0 0 1,0 0-1,0 0 1,0 0-1,0 1 1,0-1-1,0 0 1,0 0-1,1 0 1,-1 0-1,0 0 1,0 0-1,0 0 1,0 0-1,0 0 1,0 0-1,0 0 1,0 0-1,0 0 1,0 0-1,0 0 1,0 1-1,0-1 1,0 0-1,0 0 1,0 0-1,0 0 1,0 0-1,0 0 1,0 0-1,0 0 1,0 0-1,0 0 1,0 0-1,0 1 1,1-8-2957,0 6 2018,1-4-2087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8:21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9 2976,'5'-9'8773,"-5"10"-8674,1-1-1,-1 0 1,0 0 0,0 0 0,0 0-1,0 1 1,0-1 0,0 0 0,0 0-1,0 0 1,0 1 0,0-1 0,0 0-1,0 0 1,0 1 0,0-1 0,0 0-1,0 0 1,0 0 0,0 1 0,0-1-1,0 0 1,0 0 0,0 0 0,0 1-1,0-1 1,0 0 0,0 0 0,-1 0-1,1 0 1,0 1 0,0-1 0,0 0-1,0 0 1,0 0 0,-1 0 0,1 0-1,0 1 1,0-1 0,0 0 0,0 0-1,-1 0 1,1 0 0,0 0 0,0 0-1,-1 0 1,1 0 0,0 0-1,0 0 1,0 0 0,-1 0 0,1 0-1,0 0 1,0 0 0,0 0 0,-1 0-1,1 0 1,0 0 0,-1 0 0,-18-3 874,11 1-261,-7 1-189,-1 1 0,1 0-1,-23 3 1,30 0-496,0 0-1,0 0 1,0 1 0,0 0-1,1 0 1,-1 1 0,1 0-1,-9 8 1,14-11-2,1-1 0,-1 1 0,0 0-1,1 0 1,-1 0 0,1 0 0,-1 0 0,1 0 0,0 0-1,0 0 1,0 1 0,0-1 0,0 0 0,1 1 0,-1-1-1,1 1 1,-1-1 0,1 3 0,0 0 43,1-1 0,-1 0 0,1 1 1,0-1-1,0 0 0,0 0 0,1 0 0,0 0 1,3 7-1,2-1 96,0 1 0,0-1 1,1 0-1,0-1 0,1 0 1,12 10-1,-5-7 136,0 0 1,0-1-1,1-1 0,33 15 1,-41-21-174,0-1 1,0 0 0,0-1 0,1 0-1,-1 0 1,1-1 0,-1 0 0,1-1-1,-1 0 1,1 0 0,18-4 0,-22 2-107,1 0 0,-1-1 0,1 0 0,11-7 0,5-2 60,-18 8-799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8:22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18 5408,'1'0'243,"0"0"0,-1 0 0,1 0 0,-1 0 0,1 0 0,-1 0 0,1 0 0,0 0 0,-1 0 0,1 0 0,-1-1 0,1 1 0,-1 0 0,5-5 4116,-5 5-4213,1 0 1,-1-1-1,0 1 0,0 0 0,0-1 0,0 1 0,0 0 1,0-1-1,0 1 0,0 0 0,0-1 0,0 1 0,0 0 0,0-1 1,0 1-1,0 0 0,0-1 0,0 1 0,0 0 0,0-1 1,0 1-1,0 0 0,-1 0 0,1-1 0,0 1 0,0 0 0,0-1 1,0 1-1,-1 0 0,1 0 0,0-1 0,0 1 0,-1 0 1,1 0-1,0 0 0,0 0 0,-1-1 0,1 1 0,0 0 1,-1 0-1,1 0 0,0 0 0,-1 0 0,1 0 0,0 0 0,-1 0 1,1 0-1,0 0 0,-1 0 0,1 0 0,0 0 0,-1 0 1,1 0-1,0 0 0,-1 0 0,-14 2 597,11-2-654,1 0 0,-1 1 0,0-1 0,1 1 0,-1 0-1,-4 2 1,-9 3 17,14-5-88,-1-1 1,1 1-1,0 1 1,0-1-1,0 0 1,0 1-1,0-1 1,1 1 0,-1 0-1,-4 4 1,1 0 14,0 2 0,1-1 1,-1 1-1,1-1 0,1 2 1,0-1-1,0 0 0,0 1 1,1 0-1,0-1 0,1 1 1,0 1-1,1-1 0,0 0 1,0 18-1,1-16 79,1 0 1,1 0-1,0 0 0,7 20 1,-9-29-99,10 18 211,-10-19-203,1 0-1,-1 0 1,1-1-1,-1 1 1,1 0-1,0 0 1,-1-1-1,1 1 1,0-1-1,-1 1 1,1 0-1,0-1 1,0 0-1,0 1 1,0-1-1,-1 1 1,1-1-1,0 0 1,0 0-1,0 1 1,0-1-1,1 0 1,1-1 26,0 0-1,0 0 1,0 0 0,0 0-1,0-1 1,0 1 0,0-1-1,-1 0 1,6-3 0,20-23 302,-3-1-60,30-44 1,-46 59-346,0 1 1,-1-2-1,11-27 0,-18 41 41,-1 0 1,0 0-1,1 0 0,-1 0 0,0 0 1,1 0-1,-1 0 0,0 0 0,0 0 0,0 0 1,0 0-1,0 0 0,0 0 0,0 0 1,0 0-1,0 1 0,-1-1 0,1 0 0,0 0 1,-1 0-1,1 0 0,0 0 0,-2-1 1,0 5-69,0-1 0,0 1 0,1 0 0,-1 0 1,-1 6-1,2-5 97,0-1 1,0 1-1,1-1 1,-1 1-1,1-1 1,0 1-1,0-1 1,1 1-1,-1-1 1,1 1-1,0-1 1,0 1-1,0-1 1,2 4 0,2 7 108,2-2 1,9 15 0,-12-20-71,-1-1-33,39 58 262,-36-57-214,0 1 1,1-1-1,-1 0 0,2 0 1,12 9-1,-18-14-150,1 0 1,0-1-1,0 0 0,0 1 0,1-1 0,-1 0 1,0-1-1,0 1 0,1 0 0,-1-1 0,0 0 1,0 0-1,7 0 0,16-5-3048,-2-5-3336,-6 2 2551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8:26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464 1 3136,'5'7'1549,"-4"-6"-1019,0 0 1,0 0-1,-1 0 1,1 0-1,0 1 1,-1-1-1,1 0 1,-1 0-1,1 0 1,-1 1-1,1-1 1,-1 0-1,0 0 1,0 1-1,0 2 1,0-5-450,0 1 0,0 0 0,0 0 0,0-1 0,0 1 0,0 0 0,0 0 0,-1-1 0,1 1 0,0 0 0,0 0 0,0 0 0,0-1 0,-1 1 0,1 0 0,0 0 0,0 0 0,0-1 0,-1 1 0,1 0 0,0 0 0,0 0 0,-1 0 0,1 0 0,0 0 0,-1 0 0,1 0 0,0 0 0,-1 0 0,-13-2 1356,-7-1-467,6 0-683,-1 1 0,1 1 0,-1 1 1,1 0-1,-26 3 0,14 3-157,1 0-1,-43 17 1,54-17-100,0 1 0,1 0 0,0 0 0,0 2 1,0 0-1,1 0 0,-19 19 0,26-22-7,-1 1-1,2 0 1,-1 0 0,1 0-1,0 1 1,1 0 0,-1 0-1,2 0 1,-1 0 0,1 1 0,0-1-1,1 1 1,0 0 0,-2 17-1,4-16 38,0 1-1,0 0 0,1-1 0,1 1 1,-1-1-1,2 1 0,-1-1 0,2 0 1,-1 0-1,1 0 0,1 0 0,0-1 1,0 0-1,1 0 0,0 0 0,0-1 1,1 1-1,0-2 0,1 1 1,-1-1-1,1 0 0,1-1 0,0 1 1,-1-2-1,2 1 0,17 7 0,-15-8 28,0-1-1,1 0 1,-1 0-1,1-1 1,-1-1-1,1 0 1,0-1-1,17 0 1,-22-2-29,-1 0 1,1-1-1,-1 0 1,0 0-1,0-1 1,0 1-1,0-2 0,0 1 1,0-1-1,-1 0 1,1 0-1,-1-1 1,9-8-1,-4 1-12,-1-1 0,0 1 0,-1-1 0,0-1-1,11-23 1,26-70 235,-41 92-252,0 1 1,-1-1 0,-1 0 0,-1 0-1,1-25 1,-3 31-1,0-1 1,-1 1-1,0 0 0,0-1 1,-5-12-1,4 19-26,1 0 1,-1 0-1,0 0 0,0 1 1,-1-1-1,1 0 0,-3-1 1,-3 1-10,7 3 6,0 0 0,0 0-1,0 0 1,0 1 0,0-1-1,1 1 1,-1-1-1,0 1 1,0-1 0,0 1-1,1-1 1,-1 1 0,0 0-1,0-1 1,1 1 0,-1 0-1,1 0 1,-1-1 0,0 3-1,-1-1-16,0 1-1,0 0 1,1 0-1,-1 0 1,-1 6-1,-1 12 43,1-1 1,0 22-1,2-18-74,-1 7 181,2 0 0,2-1 0,1 1 0,1-1 0,1 1 0,2-1 0,18 52 0,-22-76-79,0 1 1,0-1-1,0 0 1,1 0-1,-1 0 1,2 0-1,-1 0 1,1-1-1,8 8 1,-10-10-20,0-1 0,1 1 0,-1-1 0,1 0 0,-1 0 0,1-1 0,0 1 0,0-1 0,0 0 0,0 0 0,0 0 0,0 0 0,0-1 0,0 0 0,0 1 0,0-1 0,7-2 0,4 1-699,12-3-3766,-1-2-3929,-8 2 3699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8:32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325 33 1472,'0'-2'2366,"0"-10"7272,0 4-6736,0 0-4182,0 8 1295,0 0 0,0 1-1,0-1 1,0 0 0,-1 0-1,1 0 1,0 0 0,0 0-1,0 0 1,0 0 0,0 1-1,0-1 1,0 0 0,0 0-1,-1 0 1,1 0 0,0 0-1,0 0 1,0 0 0,0 0 0,0 0-1,0 0 1,-1 0 0,1 0-1,0 0 1,0 0 0,0 0-1,0 0 1,0 0 0,-1 0-1,1 0 1,0 0 0,0 0-1,0 0 1,0 0 0,0 0-1,0 0 1,-1 0 0,1 0 0,0 0-1,0 0 1,0-1 0,0 1-1,0 0 1,0 0 0,0 0-1,0 0 1,-1 0 0,1 0-1,0 0 1,0 0 0,0-1-1,0 1 1,0 0 0,0 0-1,0 0 1,0 0 0,0 0-1,0 0 1,0-1 0,0 1 0,0 0-1,0 0 1,-5 7 373,4-7-326,0 1-1,0-1 1,1 1 0,-1-1-1,0 0 1,0 0 0,0 1-1,1-1 1,-1 0 0,0 0-1,0 0 1,0 0 0,0 0-1,0 0 1,1 0-1,-1 0 1,0 0 0,0 0-1,0 0 1,0 0 0,1-1-1,-1 1 1,0 0 0,0-1-1,1 1 1,-1 0 0,-1-1-1,-14-4 773,8 4-357,7 0-433,0 1 0,0 0-1,0-1 1,0 1 0,0 0 0,-1 0 0,1 0-1,0 0 1,0 0 0,0 0 0,-2 0 0,-7 1 62,8-1-75,1 0 1,-1 0-1,0 1 1,1-1-1,-1 0 1,0 1-1,1-1 1,-3 1-1,-2 2 17,1-2 1,-1 1-1,0-1 1,-11 2-1,12-2-21,0-1 0,0 1 0,0 0 0,0 1 0,0-1 0,0 1 0,0 0 0,-5 3 0,-25 14 259,22-13-306,1 1-1,-1 0 1,-15 13-1,25-18 37,1 1 0,-1-1 1,1 1-1,-1-1 0,1 1 0,0 0 1,0 0-1,0 0 0,0 0 0,1 0 1,-1 1-1,1-1 0,0 0 0,0 1 0,0-1 1,0 1-1,1-1 0,-1 6 0,1-7 10,0 0-1,0-1 0,0 1 0,0-1 0,1 1 0,-1 0 1,1-1-1,-1 1 0,1-1 0,-1 1 0,1-1 0,0 0 1,0 1-1,-1-1 0,1 0 0,0 1 0,1-1 0,-1 0 1,1 1-1,0 0 32,1-1-1,-1 1 1,0-1 0,1 0 0,-1 0 0,1 0-1,0 0 1,-1 0 0,1 0 0,4 0 0,0-1 32,0 1 1,0-1 0,0-1 0,0 1-1,0-1 1,0 0 0,0-1 0,8-2-1,-10 2-58,13-4 200,1-2 1,33-18 0,-27 12-122,-18 11-80,-1-1 0,1 0 0,-1 0 0,0 0 0,0-1 0,8-8 0,-12 11-24,-1 0 1,0-1 0,0 1-1,0 0 1,0-1 0,0 1-1,0-1 1,-1 1 0,1-1-1,-1 1 1,1-1 0,-1 1-1,0-1 1,0 1 0,-1-5-1,1 5 5,0 0 0,-1 0-1,1 0 1,-1 0 0,1 0-1,-1 0 1,1 1 0,-1-1-1,0 0 1,0 0 0,0 1-1,0-1 1,0 1 0,0-1-1,-1 1 1,1-1 0,0 1-1,-1 0 1,1-1 0,-1 1-1,0 0 1,-1-1 0,-8-5 26,1 4-80,8 18-74,3-5 113,0-1 1,-1 0-1,-1 11 0,1 0 115,1-18-90,0 1 0,1-1 0,-1 1-1,1-1 1,-1 0 0,1 1 0,0-1 0,0 0 0,0 0 0,0 0 0,3 1 0,17 17 107,-13-15 26,0 0 1,12 3 0,-19-7 303,20-1-202,-17 0-256,5 0 280,-12-1-823,-8-5-2948,5 3-1229,4 3 4195,1-1 1,-1 1-1,0 0 1,0 0 0,1 0-1,-1 0 1,0 0-1,1 0 1,-1 0 0,0 0-1,-1 0 1,0 4-2404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8:35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13 2240,'0'-12'8640,"-1"27"-1593,-3 5-4902,2-6-1965,-3 26-1,5-36-133,1 26 444,-2-1 0,-1 1 0,-8 35 0,6-44-200,2-12-101,0 1-1,-6 16 0,7-24-155,0 1-1,0-1 0,-1 1 0,1-1 0,-1 0 1,0 1-1,1-1 0,-1 0 0,0 0 0,0 0 1,0 0-1,-1-1 0,-4 4 0,6-5-25,0 1-1,0-1 1,-1 0 0,1 1-1,0-1 1,0 0-1,-1 0 1,1 0 0,0 0-1,-1 0 1,1 0-1,0-1 1,0 1 0,-1 0-1,1 0 1,0-1-1,0 1 1,0-1 0,-1 1-1,-1-2 1,-23-17-2966,23 16 1785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8:36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13 4320,'-3'-7'8203,"2"7"-8042,-13 3 2951,-16 9-1329,29-11-1501,-3 1-24,-5 2 32,0 0 0,0 1 1,1 0-1,0 0 0,-9 8 0,15-12-256,1 1 0,-1-1 0,1 1 0,-1 0-1,1 0 1,0-1 0,0 1 0,0 0 0,0 0 0,0 0 0,0 1 0,0-1 0,1 0 0,-1 0 0,1 0 0,-1 1 0,1-1 0,0 0 0,0 0 0,0 1-1,0-1 1,0 0 0,1 0 0,-1 0 0,1 1 0,-1-1 0,3 4 0,-1-1 74,1 0 0,0 0 1,1 0-1,-1 0 0,1 0 0,0-1 0,0 0 1,0 0-1,1 0 0,0 0 0,-1 0 0,1-1 0,0 0 1,1 0-1,-1-1 0,0 1 0,1-1 0,10 2 1,-4-1 62,-1 0 1,1-1-1,-1-1 1,1 0 0,-1 0-1,1-1 1,0-1-1,16-3 1,-18 2-94,0 0 0,0-1 0,0 0 0,-1-1 0,1 0 0,-1-1 0,0 0-1,0-1 1,-1 1 0,0-1 0,0-1 0,12-12 0,-18 17-43,-1 0-1,0 0 1,0 1-1,0-1 1,0 0-1,0 0 1,0 0-1,0 0 1,-1-1 0,1 1-1,-1 0 1,1 0-1,-1 0 1,0 0-1,0-1 1,0 1-1,0 0 1,0 0-1,-1 0 1,1-1-1,-1 1 1,1 0-1,-1 0 1,0 0-1,-2-4 1,2 3-10,-1-1 0,-1 1-1,1-1 1,0 1 0,-1 0 0,0 0-1,0 0 1,0 1 0,0-1 0,0 1-1,0-1 1,-1 1 0,1 0 0,-5-2 0,-12-2-60,0 0 1,0 1 0,-1 1 0,0 1 0,1 1 0,-1 1 0,0 0-1,0 2 1,-29 4 0,-12 9-337,56-13 182,-7 3-1805,2 4 532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8:38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434 539 4736,'2'-12'2608,"1"-3"2280,-3 14-4789,0 1 1,-1-1-1,1 1 0,0-1 0,0 1 0,0-1 1,0 1-1,0 0 0,-1-1 0,1 1 1,0-1-1,0 1 0,-1 0 0,1-1 1,0 1-1,-1 0 0,1-1 0,0 1 1,-1 0-1,1-1 0,-1 1 0,1 0 0,0 0 1,-1 0-1,1-1 0,-1 1 0,1 0 1,-1 0-1,1 0 0,-1 0 0,1 0 1,-8-1 150,1 0 1,-1 1-1,1 0 1,-1 0-1,1 1 1,0 0-1,-1 0 1,1 1-1,-9 3 1,-8 4 104,-31 15 0,46-19-211,-21 10 61,2 2-1,0 2 0,1 0 0,1 1 0,1 2 1,-26 28-1,46-44-140,0 0 1,0 0 0,1 1 0,0-1-1,0 1 1,1 0 0,-5 13-1,7-18-14,0 0 0,1 0 0,-1 0 0,1 0-1,-1 0 1,1 0 0,0 0 0,0 0-1,0 0 1,0 0 0,0 0 0,0 0-1,0 0 1,1 0 0,-1 0 0,1 0-1,0-1 1,-1 1 0,1 0 0,0 0-1,0 0 1,0-1 0,0 1 0,1 0 0,-1-1-1,0 1 1,1-1 0,-1 1 0,1-1-1,-1 0 1,1 0 0,0 0 0,-1 0-1,1 0 1,3 1 0,-3-1 4,1 0 0,0-1-1,-1 1 1,1-1 0,0 0 0,-1 0-1,1 0 1,0 0 0,-1 0 0,1 0-1,-1-1 1,5-1 0,33-12 481,-28 9-409,3-2-73,0 0 1,0-1-1,0 0 0,-1-2 1,0 1-1,-1-2 0,0 0 1,-1 0-1,0-1 0,13-17 1,-24 28-53,0-1 0,0 1 0,-1 0 0,1-1 0,0 1 0,0 0 0,-1-1 0,1 1 0,-1-1 0,1 1 0,-1-1 1,0 1-1,0-1 0,0 0 0,0 1 0,0-1 0,0 1 0,0-3 0,-1 3-13,1 0 1,0 0-1,-1 0 0,1 0 1,-1 0-1,1 1 0,-1-1 0,0 0 1,1 0-1,-1 1 0,0-1 1,0 1-1,1-1 0,-1 0 1,0 1-1,0-1 0,0 1 0,0 0 1,0-1-1,0 1 0,0 0 1,1-1-1,-1 1 0,0 0 0,0 0 1,0 0-1,0 0 0,0 0 1,-1 0-1,0 0-3,0 1 0,0-1 0,1 0 0,-1 1-1,0-1 1,1 1 0,-1-1 0,1 1 0,-1 0 0,1 0 0,-1 0 0,1 0 0,-1 0 0,1 0-1,0 0 1,-1 0 0,1 0 0,0 1 0,0-1 0,0 0 0,0 1 0,0-1 0,0 1 0,1-1-1,-1 1 1,0 0 0,1-1 0,-1 4 0,0-3 18,0 1 0,1-1 0,0 0 0,-1 1 0,1-1 0,0 0 0,0 1 0,0-1 0,1 1-1,-1-1 1,1 0 0,-1 1 0,1-1 0,0 0 0,-1 0 0,1 0 0,0 1 0,1-1 0,-1 0 0,0 0 0,3 2 0,0 0 44,0-1 1,1 1 0,-1-1 0,1 0 0,0 0 0,0-1 0,0 0-1,1 0 1,-1 0 0,0 0 0,1-1 0,-1 0 0,9 1-1,0-1 133,0 0 0,0-2-1,0 1 1,17-4 0,-22 3-134,1-1 0,-1 0 0,0 0 0,-1-1 0,1 0 0,0 0 0,-1-1 0,0 0 0,0-1 1,0 0-1,0 0 0,-1 0 0,9-9 0,-3 0 2,0 0 0,-2 0 0,0-1 0,-1 0 0,0-1 0,-1 0 0,8-22 0,-6 9-156,6-14 186,19-78 0,-29 91-21,-4 16-44,0 1 0,0-17 0,-2 19-6,0 0-65,0 1 0,-1-1 1,-3-18-1,4 18-42,-1 10 103,0-1-1,0 1 1,0-1-1,0 0 0,0 1 1,0-1-1,0 1 0,0-1 1,0 0-1,-1 1 0,1-1 1,-1 1-1,1-1 1,-2-2-1,1 3 7,1 0 1,0 0-1,0 0 1,0 1-1,0-1 0,0 0 1,0 0-1,0 0 1,0 0-1,0 0 1,0 0-1,0 0 1,0 0-1,1 0 0,0-2 1,9-23 50,-4 10-175,-1 3 131,0 0 0,-2-1 0,1 1 0,-2 0 0,0-1 0,0-16 0,-1 30-32,-1-1 0,0 1 0,0 0 0,0-1-1,0 1 1,0 0 0,0-1 0,0 1 0,0 0 0,-1-1 0,1 1 0,0 0 0,0-1 0,0 1 0,0 0 0,0-1 0,0 1-1,-1 0 1,1 0 0,0-1 0,0 1 0,-1-1 0,-5 4-326,-5 10 73,1 4 241,0-1 0,2 1 0,0 1 1,1 0-1,1 0 0,0 0 1,-5 36-1,4 2-5,-1 79 0,7-87 207,-1-8-47,1 1 1,6 43 0,-3-73-73,0 0 1,0 1 0,1-1-1,0 0 1,1-1-1,0 1 1,1 0 0,0-1-1,1 0 1,0 0-1,0-1 1,9 10 0,-11-15-16,0-1 0,0 1 0,1 0 1,-1-1-1,1 0 0,0 0 1,0-1-1,0 1 0,0-1 1,1 0-1,-1-1 0,1 1 1,-1-1-1,1 0 0,-1 0 1,12 0-1,1-2 68,0 0 0,-1-1 1,1-1-1,17-5 0,-18 3-1989,-1-1-1,1 0 1,-1-1-1,22-12 0,-20 10-869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8:26.5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54 10816,'14'-20'4000,"7"12"-3136,16-4-224,-6 7 2143,22 2-1663,16-2 96,-3 5-736,-3 5-32,-8 3-288,-10-5-128,-5 1-64,-4 1-2304,-9 3 1280,-4-1-7455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8:39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80 7456,'-26'-25'3392,"21"25"352,13 0-2336,5 0 703,11 0-1247,2 0 672,1 0-864,9-3 64,4 0-416,10-6-224,5 4-32,8-6 64,-2 2-64,3-2-224,-5 7 64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8:44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21 2976,'0'-2'254,"0"1"0,0 0 1,1 0-1,-1 0 0,1 0 0,-1 0 0,1 0 1,-1 0-1,1 0 0,0 0 0,-1 0 1,1 0-1,0 0 0,0 1 0,0-1 0,0 0 1,0 0-1,9-1 7989,-19 28-7964,-8 12 180,-12 30-17,-67 270 785,74-252-960,20-78-226,-4 18 3,-5 34 0,10-53 45,0 0 0,1 0 0,0 0 0,0 0 0,1 0 0,0 0 1,0 0-1,1 0 0,0-1 0,3 10 0,-4-14-31,0 0 0,1 0 0,-1 0 0,1-1 0,-1 1 0,1 0-1,0-1 1,-1 1 0,1-1 0,0 1 0,0-1 0,0 0 0,0 0 0,0 0 0,0 0 0,1 0 0,-1 0-1,0-1 1,0 1 0,1-1 0,-1 0 0,3 1 0,4-1 76,-1 0-1,1 0 1,-1 0-1,14-4 1,1 0-53,-2 0-127,26-2 0,56-6-370,-90 7-1888,-13 5 2163,0 0-1,0 0 1,0 0-1,0 0 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8:44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41 177 6816,'-14'-3'1112,"10"2"-686,0 0 0,1 0 0,-1 0 1,0-1-1,-3-1 0,10 1 2251,10-1-1107,21-1-57,11-1-102,-1-2-1,69-20 1,-109 26-1371,278-81-1080,-197 57-5525,-43 16 3317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8:44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19 4736,'-3'1'291,"1"-1"0,0 1 0,0-1 1,-1 1-1,1 0 0,0 0 0,0 0 0,0 0 1,0 0-1,0 0 0,0 1 0,0-1 0,0 0 1,1 1-1,-1 0 0,1-1 0,-1 1 0,1 0 0,-3 4 1,4-6-156,0 1 0,0-1 1,0 0-1,-1 1 1,1-1-1,0 0 0,0 0 1,0 1-1,0-1 1,0 0-1,-1 1 0,1-1 1,0 0-1,0 0 1,-1 1-1,1-1 0,0 0 1,0 0-1,-1 0 1,1 1-1,0-1 1,-1 0-1,1 0 0,0 0 1,-1 0-1,8 2 2323,-6-1-2331,0-1 0,1 0 0,-1 0 0,1 0 0,-1 0 0,0 0 0,1 0 0,-1 0 0,1 0 0,-1 0 0,0 0 0,1-1 1,-1 1-1,2-2 0,9-1 164,64-13 293,0 2 0,146-5 0,-132 21-1044,-87-2-509,-6 8-3034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8:45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 6304,'-9'5'2562,"14"-3"1202,18-3-645,38-5-1269,106 2 1,-30 6-1142,-76-3-4511,-42 1 1429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3:58:45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10 5216,'-1'0'204,"0"0"1,0 0 0,0 0-1,0-1 1,0 1 0,0 0-1,0 0 1,0 0-1,0 0 1,0 0 0,1 1-1,-1-1 1,0 0-1,0 0 1,-2 1 0,-20 7 1101,13-4-548,-8 2-168,0 0 0,1 1-1,-1 1 1,2 1-1,-30 20 1,36-21-416,1 0 0,0 0 1,0 1-1,1 1 0,0-1 0,1 1 1,0 0-1,1 1 0,-10 20 0,9-15-42,2-1 0,0 1 0,0 0 0,2 0 0,0 1-1,0-1 1,2 1 0,0-1 0,1 1 0,3 23 0,-2-32-28,1-1 1,0 1-1,0-1 1,0 0-1,1 0 0,0 0 1,1 0-1,-1 0 1,1-1-1,9 11 1,-6-9 14,1 0 0,0 0 0,0-1 0,0-1 0,1 1 0,18 9 1,-7-7 57,0 0 1,1-2 0,0 0-1,0-1 1,1-1 0,39 3-1,-44-6 38,0-2 0,1 0 0,-1 0 0,22-5 0,-29 3-159,0 0 0,0-1 0,-1 0 0,1-1 0,-1 0 0,0 0 0,0-1 0,14-10 0,-4-2 51,0-1-1,-2-1 1,0 0 0,24-36-1,-27 34-28,0-2-1,-1 1 1,-1-2-1,-1 0 1,9-31-1,-17 44-38,0-1 1,-1 1-1,-1-1 0,1 0 0,-2-21 1,-1 25-15,0 0 1,0 0-1,-1 0 0,0 0 1,0 0-1,-1 1 1,0-1-1,-1 1 1,-4-9-1,4 10-55,-1 0 1,1 0-1,-1 0 0,0 1 1,-1 0-1,1 0 1,-1 0-1,0 1 0,0 0 1,-1 0-1,1 0 0,-1 1 1,0 0-1,0 0 0,0 1 1,-13-3-1,2 2 43,-1 0 0,0 2 0,0 0 0,0 1-1,-25 4 1,28-2-935,0 0-1,-28 10 0,11 2-773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288 107 4064,'5'-1'8743,"-1"-1"-9033,-4 2 410,1-1 0,0 1 0,0-1 0,-1 0 0,1 1 0,0-1 0,-1 0 0,1 0-1,-1 1 1,1-1 0,-1 0 0,1 0 0,-1 0 0,0 0 0,1 0 0,-1 0 0,0-1 0,4-21 734,-4 22-802,0 0 1,0 0-1,0 1 0,0-1 0,0 0 0,0 0 0,0 0 1,0 0-1,0 1 0,-1-1 0,1 0 0,0 0 0,0 0 1,-1 1-1,1-1 0,-1 0 0,1 0 0,-1 0 1,0 0 4,-1 1 0,1-1 1,-1 1-1,1 0 0,0-1 1,-1 1-1,1 0 0,-1 0 1,1 0-1,-3 0 0,3 0-58,-12 0 307,1 1 0,-1 0 0,1 0-1,-15 4 1,21-3-304,0 0 1,0 0 0,1 1-1,-1 0 1,1 0 0,-1 0-1,1 0 1,0 1 0,0 0-1,-8 8 1,-6 10 35,1 0 0,2 2 0,0-1 0,1 2 0,1 0 0,-20 53 0,32-72-34,0 0-1,1 0 1,-1 1-1,1-1 1,0 0-1,1 1 1,-1-1-1,1 1 1,0-1-1,1 1 1,2 10-1,-2-13 30,0-1 0,0 0 0,1 1-1,-1-1 1,1 0 0,0 0 0,0 0-1,0 0 1,0 0 0,1 0 0,-1-1 0,1 1-1,0-1 1,-1 1 0,1-1 0,0 0-1,0 0 1,1-1 0,-1 1 0,0-1-1,7 3 1,-4-3 12,-1 0 0,0 0 0,1 0 0,-1-1 0,0 0 0,1 0 0,-1 0-1,1-1 1,-1 0 0,0 0 0,0 0 0,1 0 0,-1-1 0,0 0 0,0 0 0,0-1 0,-1 1 0,1-1 0,7-5 0,-3 0-6,1 0 1,-1 0 0,-1-1-1,0 0 1,0 0 0,0-1-1,10-18 1,-9 9 16,-2-1 0,10-31 0,-12 34 48,1-2-105,-1 0 1,-1 0-1,-1 0 0,0-1 1,-2 1-1,0-1 0,-2-26 1,0 41-33,0-1 0,0 1-1,0 0 1,-1 0 0,-3-8 0,4 11 27,0 1-1,1 0 0,-1 0 1,0-1-1,0 1 0,1 0 1,-1 0-1,0 0 1,0 0-1,0 0 0,0 0 1,-1 0-1,1 0 1,0 1-1,0-1 0,0 0 1,-1 1-1,1-1 0,0 1 1,-1-1-1,1 1 1,0-1-1,-4 1 0,5 0 10,-1 0 0,0 1-1,0-1 1,0 0 0,1 1-1,-1-1 1,0 0 0,1 1 0,-1-1-1,0 1 1,1-1 0,-1 1-1,0 0 1,1-1 0,-1 1-1,1 0 1,-1-1 0,1 1-1,0 0 1,-1-1 0,1 1-1,0 0 1,-1 0 0,1 0-1,0-1 1,0 1 0,0 0 0,0 0-1,-1 1 1,0 4 7,-2 6-13,0 0 0,1 0 1,0 1-1,1 0 0,1-1 0,1 17 0,2-1 109,11 50 0,-10-63-26,0 0 1,2-1-1,0 0 1,0 0-1,11 16 0,-11-20-8,0-1 0,1 0 0,0 0 1,0-1-1,1 0 0,0-1 0,1 1 0,9 5 0,-13-10 21,0 0 0,1 0 0,0 0 0,-1-1 0,1 0 0,0 0-1,0-1 1,0 1 0,0-1 0,1-1 0,9 1 0,-12-1-146,0-1 0,-1 1 0,1-1-1,0 0 1,0 0 0,0 0 0,-1-1 0,5-1-1,-5 1-360,0 0 0,0 0 0,0 0 0,0-1 0,0 1 0,-1-1 0,1 1 0,-1-1 0,4-5 0,4-10-4546,2 5 1515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12 4480,'-3'0'287,"2"0"-217,1 0 0,0 0 0,-1 0 0,1 0 1,-1 0-1,1 0 0,-1-1 0,1 1 0,0 0 1,-1 0-1,1 0 0,0 0 0,-1 0 0,1-1 1,-1 1-1,1 0 0,0 0 0,0-1 0,-1 1 1,1 0-1,0-1 0,-1 1 0,1 0 0,0-1 1,0 1-1,-1 0 0,1-1 0,0 1 1,0 0-1,0-1 0,1-4 4089,-1 5-4058,1 0 0,-1 0 0,0 0-1,0 0 1,0 0 0,0 0 0,0 0 0,0 0-1,1 0 1,-1 0 0,0 1 504,1-1-504,-1 1-51,0 0 1,0-1-1,0 1 1,0 0-1,0 0 1,0 0-1,0 0 1,0 0-1,-1 0 0,1 0 1,0 0-1,0 0 1,-1 0-1,0 1 1,0 0 141,-2 22 495,1 0 0,1 0 1,1 0-1,3 32 0,-1-33-432,1 26 472,4 91 1282,-6-144-1905,1-1 0,-1 1 0,0-1-1,1 1 1,0 0 0,0 0 0,1 0 0,3-6 0,6-11 27,21-45 31,-28 59-186,-1 1 0,1-1 0,0 1 0,0 0 1,1 0-1,11-10 0,-16 16 19,0-1 0,0 0 0,-1 1-1,1-1 1,0 0 0,0 1 0,0-1 0,0 1 0,0 0 0,0-1 0,0 1-1,0 0 1,1 0 0,-1 0 0,0-1 0,0 1 0,0 0 0,0 1 0,0-1-1,0 0 1,0 0 0,0 0 0,0 0 0,0 1 0,0-1 0,0 1 0,0-1-1,0 1 1,0-1 0,0 1 0,0-1 0,0 1 0,0 0 0,-1-1 0,1 1-1,0 0 1,0 0 0,-1 0 0,1 0 0,-1 0 0,2 1 0,0 1 35,-1 1 0,1 0 0,0-1 1,-1 1-1,0 0 0,0 0 0,0 0 1,0 0-1,-1 1 0,1 3 0,-1 4 217,-1 0 0,-1 0-1,0-1 1,0 1 0,-1-1-1,0 1 1,-11 20 0,13-29-224,0-1 1,0 0-1,-1 0 1,1 0-1,-1 0 1,0 0-1,0 0 1,1-1-1,-1 1 1,0-1-1,0 1 1,-1-1-1,1 0 1,0 1-1,0-1 1,-1 0-1,1-1 1,0 1-1,-1 0 1,1-1-1,-1 1 1,1-1-1,-1 0 1,1 0-1,-1 0 1,1 0-1,-1 0 1,1 0-1,-4-2 1,-1 1 17,1-1 1,-1 0-1,1-1 1,0 1-1,0-1 1,0 0-1,0-1 1,1 0-1,-11-8 1,-39-42-2336,43 41-667,5 5-2696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59 128 2400,'-4'-16'1147,"4"15"-978,0 1 0,-1-1 0,1 0 0,0 0 0,-1 0 0,1 0 1,0 0-1,0 0 0,0 0 0,0 0 0,0 0 0,0 0 0,0-1 0,0 0 264,0-1-1,0 1 1,0-1-1,0 1 1,-1-1-1,1 1 1,-1-1-1,1 1 0,-1 0 1,0-1-1,-2-2 1,3 5-410,0 0 0,0 0-1,0 0 1,0-1 0,0 1 0,0 0 0,0 0 0,-1 0 0,1 0 0,0 0 0,0 0 0,0 0 0,0 0 0,0 0-1,0 0 1,-1 0 0,1 0 0,0 0 0,0 0 0,0 0 0,0 0 0,0 0 0,-1 0 0,1 0 0,0 0 0,0 0 0,0 0-1,0 0 1,0 0 0,0 0 0,-1 0 0,1 0 0,0 0 0,0 0 0,0 0 0,0 0 0,0 0 0,0 0 0,-1 0 0,1 0-1,0 1 1,0-1 0,0 0 0,0 0 0,-5 5 92,4-4-24,-3 4 197,0 1 1,0 0-1,1 0 1,0 0-1,0 0 0,0 0 1,1 1-1,0-1 1,0 1-1,1-1 0,0 1 1,-1 9-1,2-15-252,0-1-1,0 0 1,0 0 0,1 0-1,-1 0 1,0 1-1,0-1 1,0 0-1,0 0 1,1 0 0,-1 0-1,0 0 1,0 0-1,0 0 1,1 0 0,-1 1-1,0-1 1,0 0-1,0 0 1,1 0 0,-1 0-1,0 0 1,0 0-1,0 0 1,1 0 0,-1 0-1,0 0 1,0 0-1,1-1 1,-1 1-1,0 0 1,0 0 0,0 0-1,1 0 1,-1 0-1,0 0 1,0 0 0,0 0-1,1-1 113,1-1-31,0-1 0,-1 1 0,1-1 0,0 1 0,-1-1 0,1 0 0,-1 0-1,0 1 1,0-1 0,0 0 0,-1 0 0,2-5 0,-1-1-66,-1-1 1,1 1-1,-1-1 0,-1 1 1,0-1-1,0 1 0,-6-18 1,6 14-33,1 12-18,0 0-1,0 0 1,0 0-1,0 0 1,-1 0-1,1 0 1,0 0-1,0 0 1,-1 0-1,1 0 1,0 0-1,-1 0 0,1 0 1,-2-1-1,2 2 0,0 0 0,0-1 0,0 1 0,0 0 0,0 0 0,0 0 0,0 0 0,0 0 0,0 0 0,-1 0 0,1 0 0,0 0 0,0 0 0,0 0 0,0 0 0,0 0 0,0 0 0,0 0 0,-1 0 0,1 0 0,0 0 0,0 0 0,0 0 0,0 0 0,0 0 0,0 0 0,0 0 0,0 0 0,0 0 0,-1 0 0,1 1 0,0-1 0,0 0 0,0 0 0,0 0 0,0 0 0,0 0 0,0 0 0,0 0 0,0 0 0,0 0 0,0 0 0,0 1 0,0-1 0,0 0 0,1 8 0,6 2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30 156 4224,'-18'-2'1891,"18"2"-1784,-1 0 1,1 0-1,0 0 1,-1 0-1,1 0 1,0 0-1,-1-1 1,1 1-1,0 0 1,-1 0-1,1 0 1,0-1-1,0 1 1,-1 0-1,1 0 0,0-1 1,0 1-1,-1 0 1,1 0-1,0-1 1,0 1-1,0 0 1,-1-1-1,1 1 1,0 0-1,0-1 1,0 1-1,0-1 1,0 1 13,0-1 1,0 1 0,0 0-1,0-1 1,-1 1 0,1 0 0,0-1-1,0 1 1,0 0 0,0-1-1,0 1 1,-3-3 2930,3 3-3052,2-14 3690,3 9-3444,1 1 0,-1 0 0,1 0 0,0 0 0,0 1 0,10-4 0,-9 4-123,7-3 17,-1 1-1,1 1 0,-1 0 1,1 1-1,0 1 0,20-2 1,89 4-69,-61 1 72,-37-1-40,-1-1 1,26-5-1,-42 5-123,0-1 0,0 0 0,0 0 0,-1-1 0,1 0 0,-1 0 0,0-1 0,0 0 0,0 0 0,7-7 0,-9 7-1134,14-10-6278,-14 13 4931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8:27.7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213 43 3648,'0'0'192,"-1"-1"0,1 0 0,0 1 1,0-1-1,0 0 0,0 1 0,0-1 0,1 0 1,-1 1-1,0-1 0,0 0 0,0 1 0,0-1 0,1 1 1,-1-1-1,0 0 0,1 1 0,-1-1 0,0 1 1,1-1-1,-1 1 0,2-2 0,-2 2-18,0 0 0,0 0 0,1 0 0,-1-1 0,0 1 0,0 0 0,1 0 0,-1-1 0,0 1 0,0 0 1,0-1-1,0 1 0,1 0 0,-1 0 0,0-1 0,0 1 0,0 0 0,0-1 0,0 1 0,0 0 0,0-1 0,0 1 0,0-1 0,0 0-3,0 0 0,-1 1 0,1-1 0,0 0 1,-1 0-1,1 0 0,-1 1 0,1-1 0,-1 0 0,1 1 0,-1-1 0,1 0 1,-1 1-1,0-1 0,1 1 0,-1-1 0,0 1 0,1-1 0,-1 1 0,0-1 1,0 1-1,1 0 0,-1-1 0,-1 1 0,-18-5 1380,15 4-1463,0 1 0,0 0 0,0 0 0,0 1 0,0 0 0,0 0 0,0 0 0,0 0 0,1 1 0,-1-1 0,1 1 0,-1 0 0,1 1 0,-1-1 0,-6 6 0,0 1 16,1 0-1,0 0 1,1 1-1,-12 15 0,16-18-64,0 1-1,0-1 0,1 1 1,0 0-1,1 0 1,0 0-1,0 1 0,1-1 1,-1 1-1,2 0 0,0-1 1,0 1-1,0 0 0,1 0 1,0 0-1,1 0 0,0-1 1,0 1-1,1 0 1,0-1-1,1 1 0,0-1 1,0 0-1,0 0 0,6 9 1,-8-15 2,1 0 0,-1 0 0,1 0 0,-1 0 1,1 0-1,0 0 0,0 0 0,0-1 0,0 1 1,0-1-1,0 1 0,0-1 0,0 0 0,1 1 1,-1-1-1,4 1 0,-4-2-8,1 0 1,-1 0-1,1 0 1,-1 0-1,1-1 0,-1 1 1,0-1-1,1 1 1,-1-1-1,1 0 0,-1 0 1,0 0-1,0 0 0,1 0 1,-1-1-1,0 1 1,2-3-1,14-11 115,-1-1 0,-1-1 0,26-35 0,-5 6-127,21-23-21,-53 61 10,1 0 109,-6 8-112,0 0 1,1 0-1,-1 0 0,0 0 1,1 0-1,-1 0 0,0 0 1,1 0-1,-1 0 0,0 0 0,0 0 1,1 1-1,-1-1 0,0 0 1,1 0-1,-1 0 0,0 0 1,0 0-1,1 1 0,-1-1 1,0 0-1,0 0 0,1 0 0,-1 1 1,0-1-1,0 0 0,0 0 1,1 1-1,-1-1 0,0 0 1,0 1-1,11 11 264,1 1 0,0-2 0,24 19 0,46 25 137,-56-39-471,-21-12 64,13 8 28,0-1 0,1-1 0,33 14 1,-19-12 44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76 5888,'-4'0'2688,"4"4"-2336,4-4 1824,1 5-1248,5-5 1056,6 0-1152,16-9 799,4 6-927,14-10 224,0 6-576,3-6-64,-3 6-160,-5-6-32,-10 6-32,-4-1-2592,1 3 1377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97 3552,'0'0'166,"0"-1"1,-1 1-1,1-1 1,0 1 0,-1-1-1,1 1 1,0-1-1,-1 1 1,1-1-1,-1 1 1,1-1-1,-1 1 1,1 0-1,-1-1 1,1 1-1,-1 0 1,0 0-1,1-1 1,-1 1-1,1 0 1,-1 0 0,1 0-1,-1 0 1,0 0-1,1 0 1,-1 0-1,0 0 1,1 0-1,-1 0 1,0 0-1,0 0 256,0 0-165,0 0 0,0 0 0,0-1 0,0 1 0,0 0 0,0-1 0,0 1 0,0 0 0,1-1 0,-1 1 0,0-1 0,0 1 0,0-1 0,1 0 0,-2 0 0,2 0-159,-1 1 1,1-1 0,0 1-1,-1 0 1,1-1 0,-1 1-1,1 0 1,-1-1 0,1 1-1,-1 0 1,1-1 0,-1 1-1,1 0 1,-1 0 0,1 0-1,-1 0 1,0-1 0,1 1-1,-1 0 1,1 0 0,-1 0-1,1 0 1,-1 0 0,0 0-1,0 1 1,1-1-44,-1 0 0,1 0 0,0 0 0,-1 1 0,1-1 1,-1 0-1,1 0 0,0 0 0,-1 0 0,1 0 0,-1 0 0,1 0 0,0 0 0,-1 0 0,1 0 1,-1 0-1,1 0 0,0 0 0,-1 0 0,1-1 0,0 1 0,-1 0 0,1 0 0,0 0 1,-1-1-1,1 1 0,0 0 0,-1 0 0,1-1 0,0 1 0,-1 0 0,1 0 0,0-1 1,0 1-1,0 0 0,-1-1 0,1 1 0,0 0 0,0-1 0,0 1 0,0-1 0,0 1 1,-1 0-1,1-1 0,0 1 0,0-1 0,0 1 0,0 0 0,0-1 0,0 1 0,0 0 1,0-1-1,1 1 0,-1-1 0,0 1 0,0 0 0,0-1 0,0 1 0,0 0 0,1-1 1,-1 1-1,0 0 0,0-1 0,1 1 0,-1-1 0,3 0-21,-1 0-1,0 0 1,0 0-1,1 0 1,-1 0 0,0 0-1,1 1 1,-1-1-1,0 1 1,1 0 0,4 0-1,4-1 33,26-6 132,47-6 319,98 9 330,-180 4-841,66 0 613,-67 0-613,-1 0-1,1 0 1,-1 0 0,0 0-1,1-1 1,-1 1 0,0 0 0,1 0-1,-1 0 1,0-1 0,1 1-1,-1 0 1,0 0 0,0-1 0,1 1-1,-1 0 1,0-1 0,0 1-1,0 0 1,1-1 0,-1 1-1,0 0 1,0-1 0,0 1 0,0 0-1,0-1 1,1 0 0,0-10-2374,-1 2 645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10 3328,'4'-9'8730,"-17"11"-5764,5 2-2547,0 0 0,0 0 1,1 1-1,0 1 1,0-1-1,0 1 1,-11 12-1,12-11-347,0 1 0,1 0 0,-1 0 0,2 1 1,-1 0-1,1 0 0,0 0 0,1 0 0,0 0 0,1 1 0,0-1 0,0 1 0,1 0 0,0-1 0,1 1 0,0 0 1,0 0-1,4 17 0,-1-13 42,0 0 0,1 0 0,9 19 0,-11-28-56,1 0-1,0 1 1,0-1-1,0 0 1,1-1-1,-1 1 1,1 0-1,0-1 1,1 0-1,-1 0 1,7 4-1,-9-7-55,0 0-1,0 0 0,1 0 1,-1 0-1,0 0 0,1 0 1,-1 0-1,1-1 0,-1 1 1,1-1-1,-1 0 0,1 0 1,0 0-1,-1 0 0,1 0 1,-1-1-1,1 1 0,-1-1 1,1 1-1,-1-1 0,1 0 1,-1 0-1,4-2 0,-2 0-418,0 1-1,0-1 1,-1 0-1,1 0 0,-1 0 1,0-1-1,0 1 0,0-1 1,0 0-1,-1 0 0,0 0 1,4-7-1,3-17-3192,1 3 1226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32 125 6560,'-22'-45'2976,"17"17"-2592,0 16 768,10 4-704,-5-7-160,0 7-192,0-1-96,5 9 0,-2 4 64,2 9-32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64 5216,'-30'9'5895,"38"-6"-3917,16 1 58,3-4-897,0 0-1,52-9 1,-55 5-886,98-17 252,9-1-183,-85 16-465,39-5 717,-26 5-3842,-41 6 1268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21 5632,'0'-20'6325,"0"24"-4853,-5 46 905,1-12-1426,-6 205 1219,10-98-1425,1-67-215,-1-78-506,0 1-1,-1 0 1,1 0 0,0 0 0,0 0-1,1 0 1,-1-1 0,0 1-1,0 0 1,0 0 0,0 0-1,1 0 1,-1-1 0,0 1 0,1 0-1,-1 0 1,1-1 0,-1 1-1,1 0 1,0 0 0,-1-1-3,1 0 1,-1 0-1,1 0 1,-1 0-1,1 0 1,-1 0-1,1 0 1,-1 0-1,1 0 1,-1 0-1,1 0 0,-1 0 1,1-1-1,-1 1 1,1 0-1,-1 0 1,0-1-1,1 1 1,-1 0-1,1-1 1,-1 1-1,0 0 1,1-1-1,5-5 126,-2 0-1,10-12 1,-13 16-181,19-30 142,-11 17-150,1-1 0,0 1 0,1 1 0,1 0 0,22-20 0,-32 32 20,1 0 0,-1 1 0,1-1 0,-1 1 0,1-1 0,-1 1 0,1 0 0,0 0 0,-1 1 0,4-2 0,-5 2 22,1 0 0,-1 0 0,0 0 1,0 0-1,1 0 0,-1 0 0,0 1 0,0-1 0,0 0 0,1 1 0,-1-1 0,0 1 0,0-1 0,0 1 0,0-1 0,0 1 0,0 0 0,0 0 0,0-1 0,0 1 0,0 0 0,-1 0 0,1 0 1,0 0-1,0 0 0,0 2 0,2 3 20,0 0 0,-1-1 0,0 1 0,0 1 0,-1-1 0,0 0 0,0 0 0,0 1 0,-1-1 0,0 0 0,0 1 0,-2 10 0,0-5 106,0 0-1,-1 0 1,0 0-1,-1 0 1,-9 16-1,11-16 271,2-8-547,2-13-4846,7 1 3019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567 3 6656,'-8'-1'790,"5"0"-591,1 1 1,0 0-1,0 0 0,0 0 0,0 0 0,0 0 0,0 1 1,0-1-1,0 1 0,-2 0 0,-14 5 715,0 1 0,0 0 0,1 2 0,-17 10 1,-102 88 2734,17-12-2353,99-80-1165,-1-2 0,-1-1 0,0 0-1,-25 8 1,45-19-238,0 0-1,0 0 0,0 0 0,0 0 1,0-1-1,-1 1 0,1-1 1,0 0-1,0 0 0,0 1 0,-1-2 1,1 1-1,0 0 0,-3-1 0,-1-4-964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5056,'11'8'8721,"41"32"-7266,-33-29-1290,-1 0 1,0 1 0,-1 1 0,0 0 0,-1 2 0,0 0 0,-2 0-1,0 2 1,16 23 0,-13-12 126,-2 0 0,24 59 0,7 67 560,-37-112-586,-2 0 0,-2 0 0,-2 1 0,-1-1 0,-3 1-1,-5 46 1,0-43-26,-1 0 0,-2-1 0,-25 72 0,33-112-187,-1 0-1,0-1 0,0 1 0,-1-1 0,1 1 0,-1-1 1,0 0-1,0 0 0,-1 0 0,1-1 0,-1 1 1,1-1-1,-8 5 0,10-7-44,-9 3-149,9-4 80,1 0 0,-1 0 0,1 0 1,-1 0-1,1-1 0,-1 1 0,1 0 1,-1 0-1,1 0 0,0-1 0,-1 1 1,1 0-1,-1-1 0,1 1 1,0 0-1,-1-1 0,0 0 0,-4-6-819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464 6 4160,'0'-6'1196,"3"6"-481,2 1 1795,-5 0-2234,0 1 0,0-1 0,0 0 0,0 0 0,0 0 0,-1 0 0,1 0 0,0 0 0,-1 1 0,1-1 0,-1 1 0,-5 7 435,0 0 0,-1 0 1,-14 16-1,7-9-303,-106 112 1545,63-70-1220,-56 74 0,98-111-563,-8 8 118,-29 52 0,47-70-284,0-1 1,0 1-1,1 0 0,0 0 1,1 1-1,0-1 0,1 1 0,0-1 1,0 17-1,3-11 55,0 0 1,2 1-1,0-1 0,0 0 1,2-1-1,0 1 0,14 29 1,-1-9 194,2-1 0,28 36 0,-43-65-501,0 1 0,1-2-1,0 1 1,1 0 0,-1-1-1,1-1 1,10 7 0,1 0-1023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 5216,'-14'-3'2368,"9"11"-2048,2-8 1024,6 0-800,2 0 1056,5 7-928,4-2 608,-1-2-768,5-3 160,4 0-384,4-3-192,6 3-32,0-5 288,4 1-192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8:28.6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45 3072,'-1'0'201,"1"-1"1,-1 1 0,1-1-1,0 0 1,-1 1-1,1-1 1,0 0 0,-1 0-1,1 1 1,0-1-1,0 0 1,0 0 0,0 0-1,-1 1 1,1-1-1,0 0 1,0 0-1,1 0 1,-1-1 0,0 1 168,0-1 0,0 0 1,0 0-1,0 1 1,1-1-1,-1 0 1,0 1-1,1-1 0,0 1 1,0-3-1,0 3-194,0 1-1,0-1 1,1 0 0,-1 1-1,0-1 1,0 1-1,1-1 1,-1 1-1,0-1 1,0 1 0,1 0-1,-1 0 1,0 0-1,1 0 1,-1 0-1,2 0 1,27 4-223,-14-1 256,0-2-579,1 0 0,22-3 0,9-3-4317,-11 1 1759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61 4896,'-1'-3'481,"-1"0"0,1 0 0,0 0 0,1 0 0,-1-1 0,1 1 0,-1 0 0,1 0 0,0-1 0,0 1 0,0 0 0,1-4 0,0-8 2114,-2 70-837,0 2-1029,2 1 1,13 84-1,-6-83-247,-7-39-230,8 29 1,-9-48-234,0 1 1,0-1-1,1 0 1,-1 0 0,1 0-1,-1 1 1,1-1-1,-1 0 1,1 0-1,0 0 1,1 2-1,-2-3-4,0 0 0,0 0-1,0 0 1,0 0 0,0 0-1,0 0 1,0-1 0,0 1-1,0 0 1,-1 0 0,1 0-1,0 0 1,0 0 0,0 0-1,0 0 1,0 0 0,0 0-1,0 0 1,0 0-1,-1 0 1,1 0 0,0 0-1,0 0 1,0 0 0,0 0-1,0 0 1,0 1 0,0-1-1,0 0 1,0 0 0,-1 0-1,1 0 1,0 0 0,0 0-1,0 0 1,0 0 0,0 0-1,0 0 1,0 0 0,0 0-1,0 0 1,0 1-1,0-1 1,0 0 0,0 0-1,0 0 1,0 0 0,0 0-1,0 0 1,0 0 0,0 0-1,0 0 1,0 1 0,0-1-1,0 0 1,0 0 0,0 0-1,0 0 1,0 0 0,0 0-1,0 0 1,0 0-1,0 1 1,0-1 0,0 0-1,0 0-10,0 0-1,0 0 0,-1 0 1,1 0-1,0 0 0,0 0 0,0 0 1,0 0-1,0 0 0,-1 0 0,1 0 1,0-1-1,0 1 0,0 0 0,0 0 1,0 0-1,-1 0 0,1 0 0,0 0 1,0 0-1,0 0 0,0 0 0,0-1 1,0 1-1,0 0 0,0 0 0,0 0 1,-1 0-1,1 0 0,0 0 1,0-1-1,0 1 0,0 0 0,0 0 1,0 0-1,0 0 0,0 0 0,0-1 1,0 1-1,0 0 0,0 0 0,0 0 1,0 0-1,0-1 0,0 1 0,0 0 1,1 0-1,-1 0 0,0 0 0,0 0 1,0 0-1,0-1 0,0 1 0,0 0 1,0 0-1,0 0 0,0 0 1,1 0-1,-1 0 0,1-2 6,0 0-1,1-1 1,-1 1 0,0 0 0,-1 0-1,1-1 1,0 1 0,0-4-1,7-18 191,-4 19-194,0 0 0,-1 0 0,2 0 0,-1 1 0,1 0 0,8-7 0,35-19 81,-41 26-41,-1 1-63,0 0 0,0 1 0,1-1 1,-1 1-1,0 1 0,1-1 0,0 1 1,-1 0-1,1 1 0,0-1 0,8 2 1,-11-1 23,-1 0 0,1 1 0,-1-1 0,1 1 0,-1 0 0,0 0 0,1 0 0,-1 1 0,0-1 0,0 1 0,0 0 0,0 0 0,0 0-1,0 0 1,0 0 0,-1 0 0,1 1 0,-1 0 0,0-1 0,0 1 0,0 0 0,0 0 0,3 5 0,-5-5 27,1 0-1,0 0 1,-1 0-1,1 1 0,-1-1 1,0 0-1,0 0 1,-1 1-1,1-1 0,0 0 1,-1 0-1,0 0 1,-2 6-1,0-2 130,0 1 0,0-1 0,-1 0 0,-7 11 0,8-14-114,0 0 1,-1 0-1,0-1 0,1 1 0,-1-1 0,0 0 0,-1 0 0,1 0 0,0-1 0,-1 1 1,0-1-1,1 0 0,-1-1 0,0 1 0,0-1 0,0 0 0,0 0 0,-7 0 0,5 0-13,0-1-1,0-1 1,1 1-1,-1-1 1,0 0-1,0-1 1,1 0 0,-1 0-1,0 0 1,1-1-1,0 0 1,0 0-1,-9-7 1,-63-41 189,62 43-486,60 21-10889,-15-6 8927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12 4224,'13'-12'7637,"-18"12"-7007,0 1 0,0 0 0,0-1 0,0 2 0,0-1 0,1 0 0,-6 3 0,-26 17 363,22-14-621,1 1 0,0 0 0,-18 16 0,27-21-350,1 0 0,-1 1 0,1 0 0,0 0 0,1 0 0,-1 0-1,0 0 1,1 0 0,0 1 0,0-1 0,1 1 0,-1 0 0,1-1 0,0 1 0,-1 7 0,2-6 91,0 0 0,0 0 0,1 0 0,0 0 0,0 0 1,0 0-1,0 0 0,1 0 0,0 0 0,1-1 0,-1 1 0,1-1 1,5 8-1,-6-11-62,-1 1 0,1 0 1,1-1-1,-1 1 0,0-1 0,1 0 1,-1 0-1,1 0 0,0 0 1,-1 0-1,1 0 0,0-1 0,0 1 1,0-1-1,0 0 0,1 0 0,-1 0 1,0 0-1,0-1 0,1 1 1,-1-1-1,0 0 0,1 0 0,-1 0 1,5-1-1,5-3 71,0-1 0,0 0-1,-1 0 1,0-1 0,21-14 0,11-5-80,45-15-4463,-44 23 1771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14 122 2976,'-1'-1'211,"-11"-3"9802,26 12-8385,-11-6-1496,0 0 0,0 0 0,0 0 0,0-1 1,5 2-1,17 3 356,0-1 1,0-2-1,0 0 0,27-1 1,104-9 226,-115 4-475,-36 2-237,5 1 66,-1 0 0,1-1 0,-1 0 0,1-1 0,-1 0 0,0 0 0,0-1 0,0 0 0,10-6 0,-18 8-61,1 0 0,0 0 0,-1 0 0,0 0 0,1-1-1,-1 1 1,0-1 0,0 1 0,1-1 0,-1 1-1,-1-1 1,1 1 0,0-1 0,1-3 0,-2 4 0,1 0-1,-1-1 1,0 1 0,0-1 0,1 1-1,-1-1 1,0 1 0,0-1 0,-1 1 0,1 0-1,0-1 1,0 1 0,-1-1 0,1 1 0,-1 0-1,1-1 1,-1 1 0,0 0 0,1 0 0,-1-1-1,0 1 1,0 0 0,0 0 0,-2-2 0,-2-2-12,0 0 1,0 1 0,-9-6 0,13 9-3,-8-5-5,0 1 0,-1 1 0,1 0 0,-1 0 0,0 0 0,1 2 0,-2-1 0,1 1 0,0 0 0,0 1 0,-20 0 0,11 2-84,-1 1-1,1 0 1,0 1 0,0 1-1,-29 10 1,33-8 107,0 0-1,0 1 1,1 1 0,-1 0 0,2 1 0,-17 13 0,24-17 13,0 1 1,1 0 0,-1 0-1,1 0 1,1 0-1,-7 12 1,9-14 15,0 1 0,0 0-1,0-1 1,1 1 0,-1 0 0,1 0 0,0 0-1,1 0 1,-1 0 0,1 0 0,1 7 0,-1-5 69,2 1 1,-1 0 0,1-1-1,0 0 1,0 1-1,1-1 1,0 0 0,0 0-1,1 0 1,0 0-1,0-1 1,7 8-1,-4-6-42,0-1 0,0 0-1,1 0 1,1-1 0,-1 0-1,1-1 1,0 0 0,12 6-1,1-3 22,1 0 0,0-2 0,0 0 0,0-2-1,1-1 1,-1 0 0,29-2 0,-23-1-350,0-2 1,35-6-1,14-12-8066,-47 11 4610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46 4064,'-5'-1'367,"3"0"-121,-1 1 0,1-1 0,0 0 0,-1 0 1,1 0-1,0 0 0,-3-1 0,5 1-200,0 1 1,0 0 0,0 0-1,0 0 1,0 0 0,-1-1-1,1 1 1,0 0 0,0 0-1,0 0 1,0 0-1,0 0 1,0 0 0,0-1-1,-1 1 1,1 0 0,0 0-1,0 0 1,0 0 0,0 0-1,0 0 1,-1 0-1,1 0 1,0 0 0,0 0-1,0-1 1,0 1 0,-1 0-1,1 0 1,0 0 0,0 0-1,0 0 1,0 0-1,-1 0 1,1 0 0,0 1-1,0-1 1,0 0 0,0 0-1,-1 0 1,1 0-1,0 0 1,0 0 0,0 0-1,0 0 1,0 0 0,-1 0-1,1 0 1,0 1 0,0-1-1,0 0 1,-1 1 185,1-1 0,-1 0 0,1 1 0,-1-1 0,1 1 0,-1-1 0,1 1 0,-1-1 1,0 0-1,1 0 0,-1 1 0,1-1 0,-1 0 0,0 0 0,1 0 0,-1 1 0,-1-1 0,26 8 2270,-11-6-2006,1 0 1,-1 0 0,1-2-1,-1 1 1,23-4 0,65-16 349,-23 4-486,-61 12-449,-1 0 0,23-8 0,-25 10-359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37 5312,'0'-3'566,"1"-1"-1,-1 1 1,1 0 0,-1 0-1,1 0 1,0 0 0,3-6-1,-2 4 1224,-46 49 2425,38-38-4030,1 0 0,0 0 0,0 0 0,1 1 0,0-1 0,-6 14 0,8-17-148,1 1 0,0-1 0,0 0 0,1 1 0,-1-1 0,1 1 0,0-1 0,0 1 0,0 0 0,0-1 0,0 1 0,1-1 0,0 1 0,-1-1 0,1 0 0,1 1-1,1 3 1,1 2 161,1-1 0,0 1 0,0-1 0,12 13 0,-13-17-361,0 1 0,0-2 0,0 1 0,0 0 0,1-1 0,0 0 0,-1 0 0,1 0 0,9 3-1,-11-5-413,-1-1-1,0 0 0,1 1 0,-1-1 1,0 0-1,1 0 0,-1 0 0,5-1 1,-6 1 171,14-1-2233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77 5888,'-18'-48'2688,"18"31"-2336,0 9 608,5 5-928,-1 6-64,0 5-416,1 4 224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12 4736,'2'-1'264,"-2"0"-212,0 1-1,0 0 1,0 0-1,0 0 0,1-1 1,-1 1-1,0 0 1,0 0-1,0 0 1,0-1-1,0 1 1,0 0-1,1 0 1,-1-1-1,0 1 0,0 0 1,0 0-1,0 0 1,0-1-1,0 1 1,0 0-1,0 0 1,0-1-1,0 1 0,0 0 1,0 0-1,0-1 1,0 1-1,-1 0 1,1 0-1,0-1 1,0 1-1,0 0 1,0 0-1,0-1 0,0 1 1,-1 0-1,1 0 1,0 0-1,0 0 1,0-1-1,0 1 1,-1 0-1,1 0 1,0 0-1,-1 0 0,-18 14 4581,-28 24-2842,42-33-1637,0 1 1,0 0 0,1 0 0,-6 12 0,3-7-22,-3 7 24,1 0 1,0 0-1,2 1 1,0 0-1,-5 23 1,3 1 216,-4 56 0,11-72-222,1 1 0,1-1 0,2 1 1,1-1-1,1 1 0,1-1 0,1 0 0,2-1 0,1 0 0,0 0 0,18 32 0,-19-43-49,-2-2 30,1 0 0,9 12 0,-13-21-82,0 0 0,0-1-1,0 0 1,0 1 0,1-1 0,-1-1 0,1 1-1,0 0 1,-1-1 0,9 4 0,14 3 120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 4480,'0'0'64,"-1"0"0,1 0 1,0 0-1,0 0 0,0 0 1,0 0-1,-1 0 0,1 0 0,0 0 1,0 0-1,0 0 0,-1 0 1,1 0-1,0 0 0,0 0 0,0 0 1,-1 0-1,1 0 0,0 0 0,0 0 1,0 0-1,-1 1 0,1-1 1,0 0-1,0 0 0,0 0 0,0 0 1,0 0-1,-1 0 0,1 1 1,0-1-1,0 0 0,0 0 0,0 0 1,0 0-1,0 1 0,0-1 1,0 0-1,-1 0 0,1 0 0,0 1 1,0-1-1,0 0 0,0 0 1,0 0-1,0 1 0,0-1 0,0 0 1,0 0-1,0 0 0,0 1 1,0-1-1,1 0 0,-1 0 0,0 1 1,3 19 1871,0-1-752,-5 6-365,-1 1 0,-1-1 1,-13 44-1,6-23-240,-45 180 1602,36-129-1326,16-74-441,3-17-180,1-1 0,0 1-1,0-1 1,0 1 0,2 6 0,3-12 315,35 1 156,22-1-426,71-8 1,-108 6-252,-20 2 48,0-1 0,0 1 0,-1-1 0,1 0-1,0 0 1,0-1 0,5-1 0,0 0-31,6-3-1595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91 5824,'-16'-11'1866,"16"11"-1809,0-1-1,0 1 1,-1 0-1,1 0 1,0-1-1,0 1 0,-1 0 1,1 0-1,0-1 1,0 1-1,0 0 0,0-1 1,-1 1-1,1 0 1,0-1-1,0 1 1,0 0-1,0-1 0,0 1 1,0 0-1,0-1 1,0 1-1,0 0 1,0-1-1,0 1 0,0 0 1,0-1-1,0 1 1,0 0-1,0-1 1,0 1-1,1 0 0,-1-1 1,0 1-1,0 0 1,0-1-1,1 1 379,29-3 1719,0 0 0,53-14 0,-36 7-1464,93-23-472,-139 33-460,0-1-1,0 1 0,0 0 0,0 0 0,0 0 0,0 0 0,0-1 0,0 2 0,0-1 0,0 0 0,-1 0 0,1 0 0,2 1 0,1 0-2643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24 5632,'-27'-17'2560,"22"14"-2208,5-1 2336,9 8-1536,1-4 512,8 0-992,8 0 672,1 0-769,5 0 65,4 0-384,-4 0 32,-1 0-160,1 0 64,-6 0-96,-4 0 224,1 0-192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1:41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15 309 3552,'0'0'1147,"9"-4"3818,1-26-3131,1 12-1270,-1 0-1,13-33 1,-19 32-163,-4 17-321,0 0 0,1 0 0,-1 0 0,1 0-1,-1 0 1,1 0 0,1-3 0,0 4 8,-2 6-69,-2 14 13,-19 214 501,16-189-496,-21 167 182,2 28 258,19-163-127,6-7 497,-6-49-57,3-14-91,3-14 138,0-5-542,0 0 0,-2-22 0,1 22-181,0-1 0,1-14-1,16-93 197,10-61-209,-22 135-81,21-130-189,-17 133 123,21-65 1,-24 93 6,0 1-1,1 0 1,0 0 0,1 1-1,1-1 1,0 2 0,18-21-1,-20 26 1,1 1-1,0 0 0,0 0 0,1 1 1,0 0-1,0 0 0,1 1 0,15-7 1,-18 10 32,-1 0 0,0 1 0,1 0 0,-1 0 0,1 0 0,-1 1 0,1 0 0,-1 0 0,1 0 0,-1 1 0,1 0 0,-1 1 0,1-1 0,-1 1 0,10 4 0,-12-4 2,0 0 1,1 0-1,-1 0 0,0 0 1,-1 1-1,1-1 1,0 1-1,-1 0 0,0 0 1,1 1-1,-1-1 0,0 1 1,-1-1-1,1 1 0,-1 0 1,1 0-1,-1 0 0,0 0 1,-1 0-1,1 1 1,-1-1-1,0 1 0,0-1 1,0 1-1,-1-1 0,1 1 1,-1-1-1,0 1 0,0-1 1,-2 8-1,-2 10 70,-2 0 0,0 0-1,-2 0 1,-17 35 0,8-24 40,-2 0 1,-26 34-1,23-39 39,0-1 0,-2 0 0,-42 36 0,58-57-78,0 1 0,-1-2 0,0 1 0,1-1 0,-2 0 0,1-1 0,-17 6 0,26-10-68,-1 0 1,1 0-1,0 1 1,-1-1-1,1 0 1,-1 0-1,1 0 0,-1 0 1,1 0-1,-1 0 1,1 0-1,-1 0 0,1 0 1,-1 0-1,1 0 1,0 0-1,-1 0 1,1 0-1,-1 0 0,1 0 1,-1-1-1,1 1 1,-1 0-1,1 0 1,0-1-1,-1 1 0,0 0 1,1-3-35,0 2 34,1 1 0,-1-1 0,0 1 0,0-1 0,1 0 0,-1 1 0,0-1 0,1 1 0,-1-1 0,0 1 0,1-1 0,-1 1-1,1 0 1,-1-1 0,1 1 0,-1-1 0,1 1 0,-1 0 0,1-1 0,-1 1 0,1 0 0,0 0 0,18-7-31,-12 5-15,3-2 21,1 2-1,0-1 1,0 1 0,0 1 0,0 0-1,-1 1 1,1 0 0,0 0-1,0 1 1,13 3 0,-6 0 23,0 1-1,-1 0 1,1 2 0,-2-1 0,24 14 0,-35-17 2,0 0 1,0 0 0,-1 0-1,1 0 1,-1 1-1,0 0 1,0 0 0,-1 0-1,1 0 1,-1 0 0,0 1-1,0-1 1,0 1-1,0 0 1,-1 0 0,0 0-1,0 0 1,-1 1 0,1-1-1,-1 0 1,0 1-1,0-1 1,-1 1 0,0-1-1,0 1 1,0-1 0,0 1-1,-1-1 1,0 1-1,-3 8 1,-2 0 70,0-1 1,-1 1-1,0-1 1,-2 0-1,-10 13 1,6-8-12,5-7-6,-1 0 0,0-1 0,0 0 0,-1 0 1,0-1-1,-1 0 0,0-1 0,-24 14 0,25-18 2,0 1-1,0-1 0,-1 0 0,0-1 1,0-1-1,0 1 0,0-2 1,0 1-1,0-2 0,0 1 1,-17-3-1,25 2-47,-1 0 0,0-1 0,1 1 1,-1-1-1,0 0 0,1 0 0,-1 0 0,1-1 0,0 1 1,-1-1-1,1 0 0,-6-4 0,2-2-330,10 9 117,9 5 151,0-2 6,0-1 0,0 0 1,1-1-1,-1 0 0,1-1 0,19-1 0,77-11 149,-79 6-30,0-2 1,0-2 0,-1 0 0,0-2 0,-1-1 0,0-2-1,-1 0 1,-1-2 0,0-1 0,42-36 0,-53 40-43,-1-2 1,0 1 0,-1-1-1,-1-1 1,0-1-1,-1 1 1,-1-2 0,0 1-1,-1-1 1,10-34 0,-16 45-64,-1-1 0,-1 0 0,0 0 0,0 0 0,0 0 0,-1 1 0,0-9 0,5 16 6,0 0-1,1 1 1,-1-1 0,0 1 0,9 3 0,-4-2-125,-3 0 144,0 0 0,0 0 1,0 1-1,-1 0 0,1 0 1,-1 0-1,0 1 0,0 0 1,0 0-1,0 1 0,-1-1 1,1 1-1,-1 1 0,-1-1 1,1 0-1,-1 1 0,0 0 1,0 0-1,0 1 0,-1-1 1,0 1-1,-1-1 0,1 1 1,-1 0-1,0 0 0,-1 0 1,0 0-1,1 10 0,-3 7 31,1-11-5,0-1 0,0 1-1,4 19 1,-3-28-9,0 0 0,0 0 0,1 0-1,-1-1 1,1 1 0,0 0 0,0-1-1,0 1 1,0-1 0,1 0 0,0 0-1,-1 1 1,1-2 0,7 6 0,-4-4 13,1 0 1,-1 0-1,1-1 1,0 0-1,0 0 1,1-1-1,-1 0 1,0 0-1,1-1 1,-1 0-1,1 0 0,0-1 1,13-1-1,3-1 20,0-1-1,0-1 1,24-8-1,-21 2 7,-1 0 0,35-19-1,-51 24-34,3-2 25,-1 0 0,0 0 0,0-2 0,-1 1 0,0-2 0,0 1 0,-1-1 0,11-15 0,-17 19-4,0 0 0,-1-1 0,1 1 0,-2 0 0,1-1 0,-1 0 0,0 0 0,0 0 0,0-9 0,-1 11-47,0 0 0,-1 0 0,0 0 0,0 0 0,-1 0 0,1 0 0,-1 0 0,0 0 0,-1 0 0,1 0 0,-1 0-1,0 1 1,-3-8 0,4 11 9,1 0-1,-1 0 1,0 0-1,1 0 1,-1 1-1,0-1 1,0 0-1,1 0 1,-1 0-1,0 1 1,0-1-1,0 1 1,0-1-1,0 0 1,0 1-1,0-1 1,0 1-1,0 0 1,0-1-1,0 1 1,0 0-1,0 0 1,0 0-1,0 0 1,-1 0-1,1 0 1,0 0-1,0 0 1,0 0-1,0 0 1,0 0-1,0 1 1,0-1-1,0 1 1,0-1-1,0 0 1,0 1-1,0 0 1,0-1-1,0 1 1,0 0-1,-1 0 1,-3 4-25,-1 1 0,0-1 1,1 1-1,-7 11 0,10-15 17,-5 8-17,1 1-1,0-1 1,1 1 0,0 0-1,1 1 1,0-1-1,1 1 1,0-1-1,0 1 1,2 0-1,-2 17 1,4-24 27,0 0 0,0 0 1,0 0-1,0 0 0,1 0 0,0-1 0,0 1 1,0 0-1,1-1 0,-1 0 0,1 1 0,0-1 1,5 6-1,-6-8 24,0 0 0,1 1-1,-1-1 1,0 0 0,1 0 0,-1 0 0,1 0 0,-1 0 0,1-1 0,0 1 0,0-1 0,0 0 0,0 0 0,0 0 0,0 0 0,0 0-1,0-1 1,0 0 0,0 1 0,0-1 0,0 0 0,6-1 0,6-4 90,28-13 0,-4 1 20,72-32 39,-37 16-150,-52 23-5,0-1-1,-1-1 1,-1 0-1,0-2 1,32-27-1,-29 23 137,-19 15-197,1 0 0,-1 0 0,0-1 0,0 1 0,-1-1 0,6-6 0,-8 10-161,-1 5 142,-1 6 7,-2 7 16,1 1-1,1-1 1,1 0 0,0 1-1,4 24 1,-3-35 84,1-1 0,-1 1 0,1-1 1,0 1-1,1-1 0,3 8 1,-5-13-32,1 0 1,-1 0 0,0 0 0,1 0 0,-1 0 0,1 0-1,0-1 1,-1 1 0,1-1 0,0 1 0,0-1 0,0 1 0,0-1-1,0 0 1,1 0 0,-1 0 0,0 0 0,0-1 0,1 1-1,-1 0 1,0-1 0,1 0 0,-1 0 0,4 1 0,-3-2 17,1 1 1,0 0-1,-1-1 1,1 0-1,0 0 1,-1 0-1,1 0 1,-1-1-1,1 1 1,4-4-1,2-2 143,18-15 0,-16 11-156,0 2 9,0-1 0,0 0-1,-1 0 1,0-1 0,-1-1 0,12-16 0,75-127 227,-74 117-207,31-49-80,6-9 160,68-147-1,-120 225-152,-3 8-13,-1 1 0,0-1 0,0 0 0,-1 0 0,-1-1 1,1 1-1,0-12 0,-3 21 25,0 0 0,0 1 1,0-1-1,0 0 1,0 0-1,0 1 1,0-1-1,0 0 1,0 1-1,-1-1 0,1 1 1,0-1-1,0 0 1,-1 1-1,1-1 1,0 0-1,-1 1 1,0-1-1,1 0 10,-1 1 1,1 0-1,0 0 1,-1 0-1,1 0 1,0 0-1,-1 0 1,1 0-1,0 0 1,-1 0-1,1 0 1,-1 0-1,1 0 0,0 0 1,-1 0-1,1 0 1,0 1-1,-1-1 1,1 0-1,0 0 1,-1 0-1,1 0 1,0 1-1,-1-1 1,-3 4-27,-1 0 1,1 0-1,-6 7 1,3-3-5,-6 4 3,2 0-1,0 0 0,0 1 0,1 0 1,1 1-1,0 0 0,0 1 0,2-1 1,-6 17-1,1 4 24,1-1 0,2 2 0,2-1 0,1 1 0,2 0 0,1 0 0,5 73 0,0-92 21,0-1 0,1 0 0,1 1 0,1-1 1,0 0-1,1-1 0,12 23 0,-11-27 25,1 1 0,0-1 1,0 0-1,1 0 0,1-1 1,-1-1-1,2 0 0,-1 0 1,18 11-1,-11-10 68,0 0 0,21 8 0,-29-14-1,0-1 0,0-1 0,0 1 0,0-2 0,0 1 0,17 0 0,-21-3-84,0 1 0,0-1-1,0 0 1,0-1 0,0 1-1,0-1 1,0 0 0,8-5-1,-8 5-750,-1-1 0,1-1 0,-1 1 0,5-5 0,-8 8 395,0-1 0,-1 0-1,1 0 1,-1 1 0,1-1-1,-1 0 1,1 0 0,-1 0-1,1 0 1,-1 0 0,0 0-1,1 1 1,-1-1 0,0 0 0,0 0-1,0 0 1,0 0 0,0 0-1,0 0 1,0 0 0,0 0-1,0 0 1,0 0 0,-1 0-1,1 0 1,0 0 0,-1 0-1,1 0 1,-1 1 0,1-1-1,-2-2 1,-3-5-2738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8:33.3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4 965 5216,'0'0'57,"-1"0"1,1 0-1,0 0 1,0 0-1,0 0 1,0 0-1,-1 1 1,1-1-1,0 0 1,0 0-1,0 0 1,0 0-1,0 0 1,0 1-1,-1-1 1,1 0-1,0 0 1,0 0-1,0 0 1,0 1-1,0-1 1,0 0-1,0 0 1,0 0-1,0 1 1,0-1-1,0 0 1,0 0-1,0 0 1,0 1-1,0-1 1,0 0-1,0 0 1,0 0-1,0 1 1,0-1-1,0 0 1,1 0-1,-1 0 1,0 0-1,0 1 1,0-1-1,0 0 1,0 0-1,12 3 2497,-9-3-2098,1-1 0,0 1 0,-1 0 0,1-1 0,4-1 0,-4 0-221,0 0 0,0-1 1,0 1-1,0-1 0,-1 0 0,0 0 1,1-1-1,-1 1 0,3-5 0,24-37 774,-21 30-717,41-73 785,-61 124-645,1 10-38,-10 88 0,14-79-99,-13 104 267,-29 195 924,43-326-1265,-1 5 287,1 1-1,-1 37 1,6-65 47,2-13-232,-1-24 36,2-16-145,15-82-1,-7 60-208,37-182-213,-38 212 202,2 1-1,2 0 1,1 0 0,31-53-1,-20 49-42,36-44 0,-47 68 29,0 1 0,1 0 1,1 1-1,33-24 0,-46 37 2,0 0 0,0 1 0,1-1-1,0 1 1,-1 0 0,1 1 0,0-1 0,0 1 0,0 0 0,0 0-1,0 0 1,0 1 0,0-1 0,0 1 0,0 1 0,6 0 0,-7 0 28,0 0 1,-1 0 0,1 1 0,-1-1 0,1 1 0,-1 0 0,1 0 0,-1 0-1,0 0 1,0 1 0,0-1 0,0 1 0,-1 0 0,1 0 0,-1 0-1,0 0 1,1 0 0,-1 1 0,-1-1 0,1 1 0,2 5 0,-2-1 4,1-1 1,-1 1 0,-1 0-1,0 1 1,0-1 0,0 0-1,-1 0 1,0 0 0,-1 0-1,0 0 1,0 1 0,-3 10-1,-2-2 23,1 0 1,-2-1-1,0 0 0,-15 24 0,14-28 0,0-1 0,0 0 0,-1 0 0,0-1 0,-1 0 0,0-1 0,-1 0 0,1-1 0,-2 0 0,1 0 0,-19 8 0,24-14-33,0 1 1,0-1 0,0 0-1,0 0 1,0 0 0,-1-1-1,1 0 1,-1-1 0,1 1-1,0-1 1,-1 0 0,1-1-1,-1 1 1,1-1-1,0-1 1,-1 1 0,1-1-1,0 0 1,0-1 0,0 1-1,0-1 1,1 0 0,-1-1-1,1 1 1,0-1 0,-8-7-1,10 8-13,1 1-1,0-1 0,0 1 0,0-1 1,0 0-1,0 1 0,1-1 0,-1 0 1,0-5-1,1 7 0,1-1-1,-1 1 1,1-1 0,0 1 0,0-1-1,0 1 1,0-1 0,0 0 0,0 1-1,0-1 1,0 1 0,1-1 0,-1 1-1,1-1 1,-1 1 0,1-1 0,-1 1-1,1-1 1,0 1 0,0 0 0,0-1-1,0 1 1,1-2 0,4-2-12,-1 0 1,1 1-1,1-1 0,-1 1 1,1 0-1,-1 1 0,1 0 1,0 0-1,0 0 0,8-1 1,13-3 41,36-4 1,-57 10-3,26-3 20,172-33-190,-83 6 228,189-77 0,-285 99-21,-17 6 4,-15 6-149,-18 7 141,1 0 0,0 2 0,1 1 0,0 1 0,1 0 0,-24 22 0,32-23-57,0-1 0,0 2 0,1 0 0,1 0 0,0 1 0,1 1 0,1 0 0,1 0 1,-11 28-1,17-40 35,-5 23 75,6-25-91,1-1 0,0 1 0,0-1 0,0 1 0,0-1 0,0 1 0,1-1 0,-1 0 0,0 1 0,0-1 0,1 1 0,-1-1 0,1 0 0,0 1 0,-1-1 0,2 2 0,-1-2-7,-1-1 1,1 0-1,-1 1 0,1-1 1,-1 1-1,1-1 0,0 0 1,-1 0-1,1 1 0,-1-1 1,1 0-1,-1 0 0,1 0 1,0 0-1,-1 0 0,1 0 1,-1 0-1,1 0 0,0 0 1,-1 0-1,1 0 0,0 0 1,-1 0-1,1 0 0,-1 0 1,1-1-1,-1 1 0,1 0 1,0-1-1,-1 1 0,1 0 1,0-1-1,22-16 168,-15 11-139,143-129 382,-119 102-403,-3-1 1,39-57-1,-58 76-15,-2 0 0,11-27 0,-12 32-43,-5 10-67,-4 7-14,-1 0 104,0 1-1,0 1 1,0-1 0,1 0-1,0 1 1,1-1 0,-1 1-1,2-1 1,-1 1 0,1 0-1,1-1 1,0 1 0,0-1-1,0 1 1,3 8 0,0-5 95,1 0 0,0 0 1,0 0-1,1-1 0,11 16 1,-16-25-59,1 1-1,1 0 1,-1-1-1,0 1 1,1-1 0,-1 1-1,1-1 1,-1 0 0,1 0-1,0 0 1,0-1 0,0 1-1,0-1 1,0 0 0,1 1-1,-1-1 1,0-1 0,1 1-1,-1 0 1,0-1 0,1 0-1,-1 0 1,0 0 0,1 0-1,3-1 1,-1 0-8,0-1 0,0 0 0,0-1 0,0 0 0,0 1 0,-1-2 0,1 1 0,-1-1 0,0 0 0,0 0 0,-1 0 0,1 0 0,-1-1 0,5-7 0,3-4 41,-1 0 0,-1-1 1,9-22-1,-17 35-66,0 0 1,0 0 0,-1 0-1,1-1 1,-1 1-1,0 0 1,0 0 0,0-8-1,-1 12 11,0 0 1,0-1-1,0 1 0,1-1 0,-1 1 1,0 0-1,0-1 0,0 1 1,1 0-1,-1 0 0,0-1 0,0 1 1,1 0-1,-1-1 0,0 1 0,1 0 1,-1 0-1,0-1 0,1 1 0,-1 0 1,0 0-1,1 0 0,-1 0 0,0 0 1,1 0-1,0-1 0,1 1-15,1-1 0,-1 1 0,1 0 0,-1 0 0,1 0 0,-1 0 0,5 1 0,-2 0 20,-1 0 1,1 0-1,-1 1 0,1-1 0,-1 1 1,0 0-1,0 1 0,0-1 0,0 1 0,0-1 1,-1 1-1,1 0 0,-1 1 0,1-1 1,-1 1-1,0-1 0,4 8 0,-3-5 21,-1 1-1,0-1 1,0 1-1,0 0 1,-1 0-1,0 0 1,0 0-1,-1 0 1,0 0-1,0 12 1,-1-18-24,0 0 0,0 0 1,0 0-1,0-1 0,0 1 1,0 0-1,1 0 0,-1 0 1,0-1-1,0 1 0,1 0 1,-1 0-1,0 0 1,1-1-1,-1 1 0,1 0 1,-1-1-1,1 1 0,-1 0 1,1-1-1,-1 1 0,1-1 1,0 1-1,-1-1 0,1 1 1,0-1-1,0 0 1,-1 1-1,1-1 0,0 0 1,0 1-1,-1-1 0,1 0 1,1 0-1,3 1 29,-1-1-1,1 0 1,-1 0 0,1-1-1,5 0 1,2-1-29,10 1 25,1-1-17,-1 0 0,1-1 1,41-11-1,-32 4 34,71-27 99,-92 32-130,1-1 0,-2 0-1,1-1 1,-1 0 0,0 0 0,0-1 0,8-10 0,-5 4-7,-2-1 0,0-1 0,0 0 1,15-34-1,25-78-2,-36 89 1,27-63 29,9-24 186,-42 101-273,-2 1 0,-1-1-1,3-32 1,-8 56 60,-1-6-35,1 1-1,-1 0 1,-1-9-1,1 14 28,0 1 0,0-1 0,0 1 0,0 0 0,0-1 0,0 1 0,0-1 0,0 1 0,-1-1 0,1 1 0,0 0 0,0-1 0,0 1 0,-1-1 0,1 1 0,0 0 0,-1-1 0,1 1 0,0 0 0,-1-1 0,1 1 0,0 0 0,-1-1 0,0 1-1,0 0 0,0 0 0,1 1 0,-1-1 0,0 0 0,1 0 0,-1 1 1,0-1-1,1 0 0,-1 1 0,0-1 0,1 0 0,-1 1 0,0-1 0,1 1 0,-1-1 0,1 1 0,-1-1 0,1 1 0,-1 0 1,-8 10-16,1 1 0,0-1 0,0 1 0,2 1 0,-1-1 0,1 1 0,1 0 0,-4 18 0,-1 10 98,-6 74 0,7 43 133,7-118-164,1-1-16,2-1 0,1 1 1,9 41-1,-11-78 1,1 1 0,-1 0 0,1-1 0,0 1 0,0 0 0,0-1-1,0 1 1,0-1 0,1 0 0,-1 1 0,1-1 0,0 0 0,-1 0 0,1 0 0,0 0 0,0 0 0,0 0 0,4 1 0,-4-1-10,1-1 0,0 0-1,0 0 1,0 0 0,0-1 0,-1 1 0,1-1 0,0 1 0,0-1-1,0 0 1,0 0 0,0-1 0,0 1 0,0 0 0,0-1 0,4-1-1,9-3-5,0-2-1,0 1 0,0-2 0,-1 0 0,-1-1 0,26-19 1,72-75 96,-97 86-71,22-31 0,-31 38-48,-4 2-111,-2 8 120,0-1 0,0 1 0,0 0 0,0-1 1,0 1-1,0 0 0,0-1 0,1 1 0,-1 0 0,0-1 0,0 1 0,0 0 1,0-1-1,0 1 0,0 0 0,1-1 0,-1 1 0,0 0 0,0-1 1,0 1-1,1 0 0,-1 0 0,0 0 0,1-1 0,-7 39 27,-8 17 317,6-25-484,-7 46 0,13-63 138,1-1-1,1 23 1,0-31-4,1-1 0,-1 1-1,1-1 1,0 0 0,0 1 0,0-1-1,0 0 1,0 0 0,1 0 0,0 0-1,-1 0 1,1 0 0,0 0 0,0 0-1,5 3 1,-5-4 12,0-1 1,0 0-1,1 1 0,-1-1 1,1 0-1,-1 0 0,1-1 1,-1 1-1,1-1 0,-1 1 1,1-1-1,0 0 0,3 0 1,38-3 243,-41 2-242,32-5-35,40-13 1,-43 11-39,-28 6 61,-1 1 0,0 0 0,0-1-1,0 0 1,0 1 0,4-5-1,10-5 57,274-132-260,-283 139 230,-1 1 0,1 0 0,-1 0 0,1 1 0,0 0 0,10-1 0,-38 17-260,8-5 274,-64 34-18,52-31-40,0 2 0,1 0 0,-41 34 0,61-45 15,-1 1 0,1 0-1,0 0 1,0 0 0,0 1-1,-3 7 1,5-11 4,1 0 0,-1 0 0,1 0 1,-1 0-1,1 0 0,0 0 0,-1 0 0,1 0 0,0 0 0,0 0 1,0 0-1,0 0 0,0 0 0,0 0 0,0 1 0,0-1 0,0 0 0,0 0 1,0 0-1,1 0 0,-1 0 0,0 0 0,1 0 0,-1 0 0,1 0 1,-1 0-1,1 0 0,0 0 0,-1-1 0,1 1 0,0 0 0,0 0 0,-1 0 1,1-1-1,1 2 0,4 0 8,0 0 0,0 0 0,-1 0 1,1-1-1,0 0 0,0 0 0,0-1 0,1 1 1,5-2-1,59-6 106,-45 3-61,34-4-94,1-3 0,-2-3 0,104-37 0,-149 45 44,-1-1 0,0 0 0,0-1 0,16-13 0,-11 7 0,-17 13 1,0 0-1,1 0 1,-1 0-1,0 0 1,1 0-1,-1 0 1,1 1-1,-1-1 1,1 1-1,2-2 1,-2 7-16,-3 9-61,0-7 72,-1 3 20,0 0 1,1 0 0,0 1 0,2 18 0,0-18-3,-1-6-17,1-1-1,-1 0 1,1 1 0,0-1-1,3 6 1,-4-9 6,0 0 0,0-1 0,1 1 1,-1-1-1,1 1 0,-1-1 0,0 1 0,1-1 0,-1 1 0,1-1 1,-1 1-1,1-1 0,0 1 0,-1-1 0,1 0 0,-1 1 0,1-1 0,0 0 1,-1 0-1,1 1 0,0-1 0,-1 0 0,1 0 0,0 0 0,-1 0 1,1 0-1,0 0 0,-1 0 0,1 0 0,0 0 0,-1 0 0,1 0 0,0-1 1,-1 1-1,1 0 0,0 0 0,-1-1 0,1 1 0,0 0 0,0-1 0,16-8 46,-6 5-74,-1-1-1,-1-1 1,16-11-1,32-26 27,-28 21-33,38-35-1,-71 71 20,-10 22-1,11-28 41,-1 0-40,1 0 0,0 0 0,1 0-1,-3 13 1,5-19 14,-1 0 0,1 0-1,0 0 1,0 0 0,0 0 0,1 0-1,-1 0 1,0 0 0,1 0-1,-1 0 1,1 0 0,0 0 0,-1-1-1,1 1 1,0 0 0,0 0-1,0-1 1,1 1 0,-1 0 0,0-1-1,1 1 1,-1-1 0,1 0-1,1 2 1,2 1 8,1-1-1,-1-1 0,0 1 1,1-1-1,-1 0 1,1 0-1,-1 0 1,1-1-1,0 0 0,0 0 1,0-1-1,11 1 1,1-3 11,0 0 0,34-9 1,-42 9-14,0-2 0,-1 1 1,1-1-1,-1 0 0,0-1 1,0 0-1,0-1 0,-1 1 1,0-2-1,0 1 0,-1-1 0,1 0 1,-1-1-1,-1 0 0,0 0 1,0 0-1,0-1 0,6-15 0,11-30-76,25-88-1,-47 138 60,65-202-118,-15 39 18,-44 134 41,-1 0 1,-1-1 0,-1-40-1,-4 71 28,0 0 0,0 0 1,0 0-1,0 0 0,-1 0 0,1 0 0,-1 0 0,-2-5 0,3 8 35,0 0 0,0-1 0,0 1 0,0 0 0,0 0 0,0 0-1,0 0 1,0-1 0,0 1 0,0 0 0,-1 0 0,1 0 0,0 0 0,0 0 0,0-1-1,0 1 1,0 0 0,-1 0 0,1 0 0,0 0 0,0 0 0,0 0 0,0 0 0,-1 0-1,1 0 1,0 0 0,0-1 0,0 1 0,-1 0 0,1 0 0,0 0 0,0 0 0,0 0-1,-1 0 1,1 1 0,0-1 0,0 0 0,-1 0 0,-5 7-124,-4 13 8,-11 36 2,-18 85 0,33-112 136,2 0 0,-2 60 1,5-55 14,7 204 347,-5-228-334,0-1 0,1 1 0,0-1 0,0 0 0,1 0 0,0 0 0,5 9 0,-6-15-39,-1 0-1,1 0 1,0 0-1,0-1 1,0 1-1,0 0 0,1-1 1,-1 0-1,1 0 1,-1 0-1,1 0 1,0 0-1,0 0 1,0 0-1,0-1 0,0 0 1,0 0-1,0 1 1,0-2-1,0 1 1,1 0-1,-1-1 0,7 1 1,11-3 20,0 0 0,0-2 1,35-10-1,-3-2-6,-1-2 1,-1-2-1,-1-3 0,49-30 0,-71 32-145,-19 14 16,-21 18 58,-96 76 270,-19 17 220,120-99-396,2 1 0,-1-1 0,1 1 0,-1 0 1,2 1-1,-1-1 0,1 1 0,-7 13 0,11-19-39,-1 0 0,1 0 1,0 0-1,0 0 0,-1 0 1,1 0-1,0 0 0,0 0 1,0 0-1,0 0 0,0 0 1,0 0-1,0 0 0,1 0 1,-1 0-1,0 0 0,1 0 0,-1 0 1,0 0-1,1 0 0,-1 0 1,1 0-1,-1 0 0,1 0 1,0 0-1,-1-1 0,1 1 1,0 0-1,0 0 0,0-1 1,-1 1-1,1-1 0,0 1 1,0-1-1,0 1 0,0-1 1,0 1-1,0-1 0,0 0 0,0 1 1,2-1-1,3 1 41,1 1 1,-1-1-1,0-1 0,1 1 1,8-2-1,-3 0-27,0 0 0,-1-1 0,1 0-1,-1-1 1,0-1 0,0 0 0,0 0 0,0-1 0,-1 0-1,0-1 1,0 0 0,10-8 0,-6 1-3,-1 0 0,0-2 0,-1 1 0,0-1 0,17-31 0,-16 22-25,-1 0 1,-1-1 0,12-41-1,-9 30 5,-11 29 6,0 0 0,0 0 1,-1 0-1,0 0 0,0-1 0,1-13 0,-3 21 0,0 0 0,0 0 0,0 0 0,0 0 0,0 0 0,0 0 0,0 0 0,0 0 0,0 0 0,0 0 0,0 0 0,0 0 0,0 0 0,0 0 0,0 0 0,0 0 0,0 0 0,0 0 0,0 0 0,0 0 0,0 0 0,0 0 0,0 0 0,0 0 0,0 0 0,-2 7 0,-2 14 0,-4 24 50,2-12 77,-2 39 0,5-33 46,1-17-52,1 27 0,1-42-84,1-1 0,0 1 0,0 0 0,0 0-1,1-1 1,0 1 0,1-1 0,3 8 0,-6-13-31,1 0 1,-1 0-1,1 0 0,0 0 1,-1 0-1,1 0 1,0 0-1,0 0 0,-1-1 1,1 1-1,0 0 1,0 0-1,0-1 0,0 1 1,0 0-1,0-1 1,1 1-1,-1-1 0,0 0 1,0 1-1,0-1 1,0 0-1,1 0 0,1 1 1,0-2-4,-1 1 1,1-1 0,0 1 0,-1-1 0,1 0-1,-1 0 1,1 0 0,-1 0 0,0 0-1,5-4 1,4-4-25,0 0 1,0-1-1,11-15 0,-18 21 9,110-129-127,86-91 54,-175 203 88,-24 21 4,0-1 0,0 0 1,0 1-1,0-1 0,0 1 0,1-1 0,-1 1 1,0-1-1,0 1 0,0 0 0,0 0 1,1-1-1,-1 1 0,0 0 0,0 0 1,0 0-1,1 0 0,-1 0 0,0 1 0,0-1 1,0 0-1,0 1 0,2 0 0,0 0 12,-1 1-1,0 0 0,0 0 0,0 1 1,0-1-1,0 0 0,-1 1 1,1-1-1,-1 1 0,1-1 0,-1 1 1,0 0-1,1 3 0,9 40 178,-11-44-184,12 86 216,-7-46-51,11 44 0,-14-75-160,25 79 106,-24-80-133,1 0-1,1-1 0,0 0 0,0 0 0,1 0 0,13 15 0,-18-22-120,0-1 1,1 0 0,-1 0 0,1 0 0,-1 0-1,1 0 1,0 0 0,-1 0 0,1 0-1,0 0 1,0-1 0,0 1 0,-1-1-1,1 0 1,0 1 0,4-1 0,-4 0-447,0 0 1,0 0-1,0-1 1,0 1 0,0-1-1,0 1 1,0-1-1,0 0 1,2-1-1,-3 2 247,-1-1-1,1 1 1,0-1-1,0 0 1,0 1 0,-1-1-1,1 0 1,0 0-1,-1 1 1,1-1-1,-1 0 1,1 0-1,-1 0 1,1 0 0,-1 0-1,0 0 1,1 0-1,-1 0 1,0 0-1,0 0 1,0 0-1,1 0 1,-1 0-1,-1 0 1,1 0 0,0 0-1,0 0 1,0 0-1,0 0 1,-1 0-1,0-2 1,1-3-1085,-5-26-4003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 4896,'1'-10'1855,"2"8"92,6 12 1392,0 0-2102,-8-9-1142,0 0 1,0 0-1,-1 0 0,1 0 0,0 0 0,-1 1 0,1-1 0,-1 0 0,1 0 1,-1 1-1,1-1 0,-1 0 0,0 1 0,1 1 0,0 22 908,-1-21-814,-1 3 11,0 1 0,0-1 1,-3 11-1,-2 13 391,4-19-331,-1-1 0,0 1 0,-7 17 0,8-25 51,6-6 118,2-2-289,8-4-142,0 0 0,0 1 1,1 0-1,1 2 1,-1-1-1,1 2 0,-1 0 1,1 1-1,0 0 0,1 2 1,-1 0-1,25 1 0,-37 0-15,-1 1-1,1-1 0,-1 1 1,0 0-1,1 0 0,-1 0 0,0 1 1,1-1-1,-1 1 0,3 2 1,-4-3 23,-1-1 0,0 1 0,0 1 0,0-1 0,0 0 0,0 0 0,0 0 0,-1 0 0,1 1 0,0-1 0,-1 0 0,1 1 0,-1-1 0,1 1 0,-1-1 0,1 1 0,-1-1 0,0 0 0,0 1 0,0-1 0,0 1 0,0-1 0,0 1 0,0-1 0,-1 1 0,1-1 0,-1 2 0,-1 3 87,0 0 1,0 0-1,-1-1 0,0 1 1,0-1-1,0 0 1,-1 0-1,1 0 0,-1 0 1,-1-1-1,1 1 1,0-1-1,-1 0 0,-10 6 1,11-7-41,-1-1-1,1 1 1,-1-1 0,0 0 0,0-1 0,0 1 0,0-1 0,0 0 0,0 0 0,0 0-1,0-1 1,0 0 0,0 0 0,0 0 0,0 0 0,-1-1 0,1 0 0,0 0-1,-5-2 1,0-1 1,0 0-1,0-1 0,0 0 1,0-1-1,-9-7 0,2-1-56,-13-11-503,14 7-2851,10 9 1096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48 3968,'-3'0'1824,"-2"4"-1600,0-4 1728,10 0-1120,0 5 800,-2-2-960,7-3 1024,3 5-928,9-10 800,1 2-896,9-6-64,-1 1-385,9-4-63,0 4-96,2-4 288,-2 4-160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28 4320,'0'-1'178,"0"0"1,0 0-1,0 0 0,0 0 1,0 0-1,0 0 1,0 0-1,0 0 0,0 0 1,1 0-1,-1 0 0,0 0 1,1 0-1,-1 0 1,1 0-1,-1 0 0,1 0 1,-1 0-1,1 0 1,-1 1-1,1-1 0,0 0 1,0 1-1,-1-1 0,1 0 1,0 1-1,0-1 1,1 0-1,0 0-238,4 1 2758,-5 10 87,-1-8-2832,-4 81 933,-17 103 0,11-120-717,-22 125 956,22-118-405,9-73-692,1 1-1,0 0 1,0 0-1,0 0 0,0-1 1,0 1-1,0 0 1,0 0-1,0 0 0,0 0 1,0-1-1,0 1 1,0 0-1,1 0 1,-1 0-1,0-1 0,1 1 1,-1 0-1,1 0 1,-1-1-1,0 1 0,1 0 1,0-1-1,-1 1 1,1-1-1,-1 1 0,1 0 1,0-1-1,-1 0 1,1 1-1,0-1 0,-1 1 1,1-1-1,0 0 1,0 1-1,0-1 0,-1 0 1,1 0-1,0 0 1,0 1-1,0-1 0,0 0 1,-1 0-1,1 0 1,0-1-1,1 1 0,6-1 79,-1 0 0,1 0 0,-1-1 0,8-2 0,-9 2-62,34-8 202,0 2 0,69-4 1,-92 10-208,28 2 271,-42 0-430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85 7456,'-6'-4'2269,"10"1"-649,13 1 219,-2 3-1100,0 0 1,0-1 0,28-4 0,46-13 170,-69 13-817,73-13 141,46-11 289,-136 27-500,24-4-270,-25 4-59,0 1 1,-1 0-1,1 0 1,-1 0-1,1 0 1,-1 0-1,1 0 1,-1 0 0,1 1-1,-1-1 1,1 1-1,-1-1 1,3 2-1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52 6464,'-8'-11'2944,"13"11"-2560,-2-4 1632,7 4-1184,7-5 864,6 2-992,17-5 192,1 8-544,12-9-65,2 6-159,-2-2 64,2 5-128,-10-3 192,-5 6-160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 4064,'-2'0'6184,"-10"12"-3488,-3-1-2011,4-5-219,1 1 1,1 1-1,-1 0 0,-15 18 1,24-24-422,-1 0 1,0 0-1,1 1 0,-1-1 1,1 0-1,0 1 1,0 0-1,0-1 0,0 1 1,0 0-1,0-1 0,1 1 1,0 0-1,-1 0 1,1 0-1,0-1 0,0 1 1,1 0-1,-1 0 0,0 0 1,1-1-1,0 1 1,0 0-1,-1-1 0,2 1 1,-1-1-1,2 5 0,-1-4 17,0 1 0,1-1 0,-1 1-1,1-1 1,0 0 0,0 0-1,0 0 1,0-1 0,0 1 0,1-1-1,-1 1 1,1-1 0,0 0-1,-1 0 1,1-1 0,0 1 0,0-1-1,0 0 1,0 0 0,6 0-1,12 0 116,0-1-1,0-1 1,37-8-1,-52 8-124,18-3-1076,44-14 0,-28 5-341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 3648,'-4'-1'9587,"5"1"-9313,12 9 1138,18 7-2003,3 0 703,0 1 0,-1 1 0,-1 2 0,54 43 0,-76-53-3,0 0-1,0 1 1,-1 1-1,-1 0 1,0 0-1,0 0 1,-1 1-1,-1 0 1,7 19-1,-3-1 73,-1 0 0,-2 1-1,4 33 1,-5-10 496,0 111 1,-11-115-282,-2-1 1,-22 82-1,-9-15 369,30-97-613,-3 15 40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12 4160,'0'-1'118,"0"1"1,0-1 0,0 1-1,0-1 1,0 1 0,1-1-1,-1 1 1,0-1 0,0 1-1,0-1 1,1 0-1,-1 1 1,0 0 0,0-1-1,1 1 1,-1-1 0,1 1-1,-1-1 1,0 1-1,2-1 1,-2 1 19,0 0 0,0 0 0,0 0 0,1-1 0,-1 1 0,0 0 0,0 0 0,1 0 0,-1 0 0,0 0 0,0 0 0,1 0 0,-1 0 0,0 0 0,0 0 0,1 0 1,-1 0-1,0 0 0,0 1 0,1-1 0,-1 0 0,0 0 0,0 0 0,0 0 0,1 0 0,-1 0 0,0 1 0,0-1 0,0 0 0,1 0 0,-1 0 0,0 0 0,0 1 0,0-1 0,0 0 0,0 0 0,1 0 0,-1 1 0,0-1 0,0 0 0,0 0 0,0 1 0,1 1 105,-1 1 0,1-1 0,-1 0 0,0 1-1,0-1 1,0 1 0,0-1 0,0 0 0,-1 1-1,1-1 1,-1 0 0,1 1 0,-1-1 0,0 0-1,-1 3 1,-19 33 951,19-35-1073,-26 47 683,-34 83-1,39-81-522,19-42-246,-41 98 608,38-90-517,2 1 1,0-1-1,-5 39 1,10-53-95,0-1-1,0 1 1,0 0-1,0 0 1,1 0 0,-1-1-1,1 1 1,0 0-1,0-1 1,0 1-1,1-1 1,-1 1 0,1-1-1,0 1 1,0-1-1,0 0 1,0 0-1,1 0 1,-1 0 0,5 3-1,-2-2 32,0 0 0,0-1 0,1 0 0,0 0 0,-1 0 0,1-1 0,0 0 0,1 0 0,-1 0 0,0-1 0,9 1 0,4 1 139,0-2 0,31-2 0,-40 1-520,0-2 1,0 1-1,0-2 1,0 1 0,-1-1-1,17-8 1,-7 1-2665,-1 4 919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28 7456,'-18'-20'3392,"27"17"-2944,10-2 1184,2 10-992,24-5 576,10 0-704,7 0 288,-3 0-480,-6 0-161,-3 0-95,-5-5 0,-5 5-32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782 1 3488,'-7'4'1497,"3"-1"-1023,0 0 0,0 0 0,0 0 0,-5 5-1,-21 28 1219,0 1 0,-42 73-1,-25 34-46,53-94-1117,-1-1 0,-53 43 0,90-86-492,-129 118 627,116-102-547,1 1 0,1 0 0,-31 52 0,50-74-112,-21 34 252,2 1 1,-16 45-1,31-66-1877,7-3 400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8:33.7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38 112 12544,'-27'-48'5695,"17"41"-4959,10 2-1024,5 5 0,0-8 448,3 5-32,1-9-544,5 7 224,0-6-2111,4 7 1247,-1-4-5152,1 8 3456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72 4480,'4'-14'851,"0"0"1,5-13-1,-8 26-690,-1 0 0,1 0-1,-1 0 1,1 0 0,0 0-1,-1 0 1,1 0-1,0 0 1,0 0 0,-1 1-1,1-1 1,0 0-1,0 1 1,0-1 0,0 0-1,0 1 1,0-1-1,0 1 1,0-1 0,2 1-1,-3 0-120,1 0-1,-1 0 0,1 0 0,0 0 1,-1 0-1,1 0 0,-1 1 0,1-1 1,-1 0-1,1 0 0,-1 1 1,1-1-1,-1 0 0,0 1 0,1-1 1,-1 0-1,1 1 0,-1-1 1,0 1-1,1-1 0,-1 1 0,0-1 1,0 1-1,1-1 0,-1 1 0,0-1 1,0 1-1,0-1 0,1 1 1,-1-1-1,0 1 0,0-1 0,0 1 1,0 0-1,0-1 0,0 1 0,0-1 1,0 1-1,-1 0 0,0 41 1207,-2 0-1,-17 74 1,-33 82 324,43-158-1068,-10 75 0,18-107-408,2-4-31,-1-1 31,1 1 1,-1 0 0,1 0 0,0-1 0,0 1 0,0 0 0,2 6 0,-2-10-83,0 0 0,0 0 1,0 1-1,0-1 1,1 0-1,-1 0 0,0 1 1,0-1-1,0 0 0,0 0 1,1 1-1,-1-1 0,0 0 1,0 0-1,1 0 0,-1 0 1,0 1-1,0-1 0,1 0 1,-1 0-1,0 0 1,0 0-1,1 0 0,-1 0 1,0 0-1,0 0 0,1 0 1,-1 0-1,0 0 0,1 0 1,-1 0-1,0 0 0,1 0 1,-1 0-1,0 0 0,0 0 1,1 0-1,-1 0 1,0 0-1,0 0 0,1 0 1,-1-1-1,0 1 0,0 0 1,1 0-1,-1 0 0,0 0 1,1-1-1,17-13 312,-12 9-256,29-24-18,1 1 0,71-40-1,-77 52-39,-7 4-33,0 0-1,0 2 1,1 0 0,29-6 0,-49 15-33,0 0 0,0 0 1,0 1-1,0 0 0,0 0 0,7 1 1,-9-1 37,-1 0-1,0 0 1,1 1 0,-1-1 0,0 1 0,0-1 0,1 1 0,-1-1 0,0 1 0,0 0 0,0 0-1,0-1 1,0 1 0,0 0 0,0 0 0,0 0 0,0 0 0,0 0 0,-1 0 0,1 0 0,0 0-1,-1 1 1,1-1 0,0 3 0,0 0 31,0 0-1,-1 0 1,0 0-1,0 0 1,0 0-1,0 0 1,-1 0-1,1 1 1,-1-1 0,0 0-1,-1 0 1,-2 6-1,-2 5 256,-17 25 0,20-35-505,-6 10 414,-1 0 1,-12 14-1,1-10-5171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625 22 6656,'-13'-22'3008,"-14"22"-2624,9 0 1696,0 5-1216,-32-1 416,-3 9-736,-20 2 512,11 2-608,-6 3-225,13-1-127,-3 1 32,13 0-64,-4-5 32,14 7-32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811 7 3488,'4'5'9424,"-12"-8"-8568,8 2-838,-1 1 1,1 0 0,0-1 0,0 1 0,-1 0 0,1 0 0,0 0-1,-1-1 1,1 1 0,-1 0 0,1 0 0,0 0 0,-1 0 0,1 0 0,0 0-1,-1 0 1,1 0 0,-1 0 0,1 0 0,0 0 0,-1 0 0,1 0-1,0 0 1,-1 0 0,1 0 0,-1 0 0,-3 1 90,1-1-1,-1 0 1,1-1 0,-1 1-1,1-1 1,-6-1 0,-10-1 207,-77 7 138,-122 19-1,184-18-393,0 1 0,1 2 0,0 1 0,0 2 0,-35 16-1,55-21-62,0 1 0,0 1-1,1-1 1,0 2 0,1 0-1,0 0 1,0 1 0,1 1-1,0-1 1,1 2 0,0-1-1,1 1 1,0 0 0,-11 26-1,13-24 46,1 1 0,0 1 0,1-1 0,1 1 0,-2 27 0,4-36-27,1 0 0,0-1 0,0 1-1,1 0 1,0 0 0,0 0 0,1 0 0,0 0 0,0-1 0,0 1 0,1-1 0,0 0 0,0 1 0,1-1 0,7 9 0,-3-6 72,1 0 1,1 0-1,-1-1 1,1 0-1,1-1 0,0 0 1,0-1-1,0 0 1,0-1-1,21 7 0,-24-10-42,1 0 0,-1 0 0,0 0 0,1-1-1,-1-1 1,1 1 0,-1-1 0,1-1-1,-1 0 1,0 0 0,1-1 0,-1 1-1,0-2 1,0 1 0,0-1 0,15-8-1,-14 5 3,0-1 0,0 0 0,-1 0-1,1-1 1,-2 0 0,1 0-1,-1-1 1,12-19 0,-1-4-25,19-45 0,-33 68-33,17-39 29,-2-1 1,-2-1 0,16-79-1,-33 128-40,0 0-1,0 0 1,0-1-1,0 1 1,0 0-1,0-1 0,0 1 1,0 0-1,-1 0 1,0-3-1,-3 1-189,-4 8 64,4 2 175,-1 0 0,1 0 0,0 1 0,1 0 0,0 0 0,0 0 0,0 0 0,1 0 0,0 0-1,0 10 1,-1 14 117,1 40 0,2-69-146,0 33 117,7 47 0,-5-67-24,1-1 0,1 0 1,0 0-1,1 0 1,12 25-1,-14-36-24,-1 1-1,1-1 0,0 0 0,0 0 0,0 0 0,1-1 0,-1 1 1,1-1-1,0 1 0,0-1 0,0 0 0,1-1 0,-1 1 0,7 2 1,-2-2 42,0 0-1,0-1 1,1 0 0,-1 0 0,0-1 0,19-1 0,-10 0-596,0-1 0,26-6 0,-7 0-511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0:46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350 26 2816,'12'-3'7916,"-10"-2"-6286,-2 5-1544,-5-8 196,1 7-181,1-1 0,0 1 0,-1 0 0,1-1 0,-1 1 0,0 1 0,1-1 0,-1 1 0,0-1 0,1 1 0,-1 0 0,0 0 0,1 1 0,-6 0 0,-8 3 287,-29 10 0,14-4 31,-2 0 146,0 1 0,-53 25 0,82-33-504,0-1 0,1 1 0,0 0 0,0 1 0,0-1 0,0 1 0,-4 4-1,6-6-29,1 0-1,0-1 1,0 1 0,0 0-1,0 0 1,0-1-1,1 1 1,-1 0-1,0 0 1,1 0-1,-1 0 1,1 0-1,0 0 1,0 0-1,0 0 1,0 0 0,0 0-1,0 0 1,0 0-1,1 0 1,-1 0-1,1 2 1,1 0 37,1 1 1,-1-1 0,0 0 0,1 0-1,0 0 1,0-1 0,0 1-1,1-1 1,-1 1 0,1-1-1,-1 0 1,1-1 0,8 5 0,2 1 147,1-1 0,27 9 0,-26-12-93,1 0 0,-1-1 0,1 0-1,-1-1 1,30-1 0,84-13-234,-72 5-536,-42 5 784,89-5-3987,-90 6 2483,0 2-1,-1 0 0,1 1 0,0 0 0,14 5 0,2 6-3362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1:59.8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 0 2656,'5'4'18673,"-5"1"-21533,-27 131 3201,-2 2 70,18-91-211,8-34-99,0 0-1,0 0 1,0 22-1,6 41 114,-3-73-195,1 1 0,-1 0 0,1-1 0,0 1 0,0-1 0,2 5 1,-2-4 19,0-1 1,0 0-1,0 0 1,0 1-1,-1-1 1,1 5-1,-1-8-22,0 0 0,0 1 0,1-1 0,-1 1 0,0-1 0,0 1 0,0-1 0,0 0 0,1 1 0,-1-1 0,0 1 0,0-1 0,1 0 0,-1 1 0,0-1 0,1 0 0,-1 0 0,0 1 0,1-1 0,-1 0 0,0 0 0,1 1 0,-1-1 0,1 0 0,0 0 0,12 4 122,-11-4-122,12 1 70,0 0 1,0-1 0,0 0 0,27-5-1,-16 1-72,123-20 273,-119 20-167,-12 1-155,26-1 0,-42 4-33,1 0 0,0 0 0,-1-1 0,1 1 0,0 0 0,-1-1 0,1 0 0,0 1 0,-1-1 0,1 0 0,-1 1 0,1-1 0,-1 0 0,0 0 0,2-2 0,-2 2-467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00.9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236 37 2976,'-10'0'12741,"-3"9"-11051,2 1-1335,0 0 0,0 1-1,1 0 1,-16 23-1,12-12-226,1-1-1,-11 28 0,-50 132 513,70-173-603,2-3 56,1-1 0,-1 0 0,0 0 0,-5 7-1,17-69 826,39-115-780,-41 139-95,2 1 0,27-58-1,-31 73-2,-5 16-44,0-1-1,-1 1 1,1 0-1,0 0 1,0-1 0,0 1-1,1 0 1,1-3-1,-3 5-4,1 0 0,0 0 0,-1 0 1,1 0-1,-1-1 0,1 1 0,0 0 0,-1 0 0,1 0 0,-1 0 0,1 0 0,0 1 0,-1-1 0,1 0 0,-1 0 0,1 0 0,0 0 0,-1 1 0,1-1 0,-1 0 0,2 1 0,3 1-2,21 7 20,-1 2 0,0 0 0,-1 1 0,0 2 0,41 30 0,-31-17 24,-2 1 1,-1 2-1,28 35 0,-51-56 66,0 0 0,-2 0 1,1 1-1,9 19 0,-16-29-73,0 1-1,1-1 1,-1 1 0,0-1 0,0 1-1,0-1 1,0 1 0,0-1 0,0 1-1,0 0 1,0-1 0,0 1-1,0-1 1,0 1 0,0-1 0,0 1-1,0-1 1,0 1 0,-1-1 0,1 1-1,0-1 1,0 1 0,-1-1 0,1 1-1,-1 0 1,0 0 21,0 0 0,0 0 0,0-1 0,0 1 0,-1 0 0,1 0-1,0-1 1,-1 1 0,-1 0 0,-6 2 87,0-1 1,-15 1-1,24-3-134,-86 11 409,-194 26-524,242-32-5293,32-1 3354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02.9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 2560,'3'-2'16344,"3"8"-13831,1 6-5432,-4-7 4378,5 17-1332,-1-1 0,-2 1 1,0 1-1,3 27 0,-5-29-6,-1-4-70,40 308 901,-35-250-832,4 95 922,-17-162-1228,6-7 161,-1 0 0,1 0 0,-1 0 0,0 0 0,1 0 0,-1-1 0,0 1-1,1 0 1,-1-1 0,0 1 0,0 0 0,0-1 0,0 1 0,0 0-107,1-1 0,0 0 0,0 0-1,0 0 1,0 0 0,0 0 0,-1 1-1,1-1 1,0 0 0,0 0 0,0 0 0,-1 0-1,1 0 1,0 0 0,0 0 0,0 0-1,-1 0 1,1 0 0,0 1 0,0-1-1,0 0 1,-1 0 0,1 0 0,0 0-1,0-1 1,0 1 0,-1 0 0,1 0 0,0 0-1,0 0 1,0 0 0,-1 0 0,1 0-1,0 0 1,0 0 0,0 0 0,-1-1-1,1 1 1,0 0 0,0 0 0,0 0-1,0 0 1,0 0 0,-1-1 0,1 1 0,0 0-1,0 0 1,0 0 0,0-1 0,0 1-1,0 0 1,0 0 0,0 0 0,0-1-1,0 1 1,0 0 0,4-8-6060,3 0 3723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03.9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279 6 2976,'-2'-1'10943,"-12"-2"-8788,6 2-1782,1 0-1,-1 1 1,0 0 0,1 1-1,-1 0 1,-7 1-1,0 1 87,4-2-318,1 1 0,0 1 1,0 0-1,1 0 0,-1 1 0,1 0 1,-1 1-1,1 0 0,1 0 1,-1 1-1,-11 9 0,15-10-147,-1 1 0,1-1 0,0 1 0,0 0 1,1 0-1,0 0 0,0 1 0,0-1 0,1 1 0,0 0 0,1 0 0,-1 0 0,1 0 0,0 1 0,1-1 0,-1 9 0,1-4 65,1 1 0,0 0 0,2 18 0,-1-27-20,0-1 0,0 1 0,0 0 1,0-1-1,0 1 0,1-1 1,0 0-1,0 1 0,-1-1 1,2 0-1,-1 0 0,0 0 0,1 0 1,-1 0-1,6 4 0,-6-6-9,0 0 0,0 0-1,0-1 1,0 1-1,0 0 1,0-1-1,0 1 1,0-1 0,0 1-1,0-1 1,1 0-1,-1 0 1,0 0 0,0 0-1,0-1 1,0 1-1,0 0 1,0-1 0,0 0-1,0 1 1,0-1-1,0 0 1,0 0-1,0 0 1,0 0 0,3-3-1,5-3 57,-1 0-1,0-1 1,12-13 0,-18 18-86,23-27 137,-1-2 0,-1 0 1,29-53-1,-47 73-197,-5 10 18,0-1-1,0 1 1,1 0-1,-1 0 1,1 0-1,-1 0 1,3-3-1,-3 29-538,1 8 755,1 0 0,10 43 0,-7-52-20,1-1-1,1 1 0,19 37 1,-25-56-347,7 9 503,-3-12-2303,1-6-3827,-5 4 4201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04.3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2 5888,'1'-1'15409,"-3"5"-16317,-20 26 2487,17-25-1489,1 0 0,0 0 0,1 1 0,-1-1 0,1 1 0,0 0 0,0 0 1,0 0-1,-1 8 0,3-10-103,0-2 39,1 1 0,-1 0-1,1 0 1,0 0-1,0 0 1,0 0 0,0 4-1,1-6 4,-1 0 0,0 0 0,1 0-1,-1 0 1,1 0 0,0 1-1,-1-1 1,1 0 0,0-1 0,0 1-1,-1 0 1,1 0 0,0 0 0,0 0-1,0-1 1,0 1 0,0 0-1,0-1 1,0 1 0,0-1 0,1 1-1,1 0 1,3 1-39,0 1 0,0-1 0,1 0 1,-1 0-1,1-1 0,0 0 0,0 0 0,-1-1 0,1 1 0,0-1 1,0-1-1,9-1 0,1-2-2651,-12 4 1343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04.8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 8384,'2'-1'5901,"1"12"-4148,4 20-938,-4 25 1060,-6 92 0,-1-53-1188,1-21-216,2 125 375,3 23-609,-3-122-8420,1-85 5426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8:34.2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22 116 11392,'-21'-16'5151,"37"19"-4479,3-6-160,4 3-416,48-12 1248,11 4-768,42-9-96,-1 6-288,34-6-160,-18 5 0,14-3-5183,-22 7 2815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08.0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299 99 2560,'0'0'53,"-1"-1"1,1 0-1,0 1 0,0-1 0,0 1 1,-1-1-1,1 0 0,0 1 1,0-1-1,0 1 0,0-1 1,0 0-1,0 1 0,0-1 1,0 0-1,0 1 0,1-2 1,0-5 1978,-12-6 3706,10 13-5616,0-1 0,0 0 0,0 1 0,0-1-1,0 1 1,0-1 0,-1 1 0,1-1 0,0 1-1,0 0 1,0 0 0,0-1 0,0 1 0,-1 0-1,1 0 1,0 0 0,-2 1 0,-25 5 587,14-1-629,0 1 0,0 0 0,0 1 1,1 0-1,0 1 0,0 0 1,1 1-1,0 1 0,1 0 1,0 1-1,0 0 0,1 0 0,1 1 1,0 0-1,0 1 0,1 0 1,-7 18-1,10-20-85,0 1 1,1 0-1,1 0 0,0 0 1,1 0-1,-1 13 0,2-22 52,1 1 0,0 0 0,1-1 0,-1 1 0,1 0 0,-1-1 0,1 1 0,0-1 0,0 1 0,1-1 0,-1 1 0,1-1 0,0 0 0,0 0 0,0 0 0,0 0 0,0 0-1,1 0 1,-1 0 0,1-1 0,0 1 0,-1-1 0,1 0 0,5 3 0,-5-3 14,1-1 0,0 1 1,0-1-1,0 0 0,1 0 0,-1 0 0,0 0 0,0-1 0,0 0 0,1 1 1,-1-2-1,0 1 0,0 0 0,0-1 0,1 0 0,-1 0 0,0 0 0,6-3 1,-3 1 54,1-1 1,-1 1 0,0-1 0,0-1 0,0 1 0,-1-1 0,0-1 0,11-10-1,-5 1 57,-1-1 0,0 0-1,-1-1 1,10-21-1,26-74 355,-45 107-498,-1 5-37,0 0-1,0 0 1,0-1 0,0 1-1,0 0 1,0 0 0,0 0-1,0 0 1,0 0-1,0 0 1,0 0 0,0 0-1,0 0 1,0 0 0,0 0-1,0 0 1,0-1 0,0 1-1,0 0 1,0 0-1,0 0 1,0 0 0,0 0-1,1 0 1,-1 0 0,0 0-1,0 0 1,0 0 0,0 0-1,0 0 1,0 0-1,0 0 1,0 0 0,0 0-1,0-1 1,0 1 0,0 0-1,0 0 1,0 0 0,0 0-1,1 0 1,-1 0 0,0 0-1,0 0 1,0 0-1,0 0 1,0 0 0,0 0-1,0 0 1,0 0 0,0 0-1,0 0 1,0 0 0,0 0-1,1 0 1,-1 0-1,0 0 1,0 1 0,0-1-1,0 0 1,0 0 0,0 0-1,2 7-255,-1 11-38,2 83 9,0-54 495,-3 0 1,-7 70-1,4-95 6,-2 0 0,0 0 0,-10 23 0,10-33-40,0-1 1,-1 1-1,0-1 1,-1 0-1,0-1 1,-17 19-1,22-27-129,1 0-1,-1 0 1,0-1-1,0 1 1,0-1-1,1 1 1,-1-1-1,-1 0 1,1 0 0,0 0-1,0 0 1,0 0-1,0-1 1,-1 1-1,1 0 1,0-1 0,-1 0-1,1 0 1,-1 1-1,-1-2 1,1 1-51,1-1-1,-1 0 1,1 1 0,0-1 0,0 0-1,0 0 1,-1-1 0,1 1 0,0 0 0,0-1-1,1 1 1,-1-1 0,0 0 0,0 0-1,1 1 1,-1-1 0,1 0 0,0 0 0,-2-4-1,2 5-15,1-1 0,-1 0 0,1 0 0,-1 0 0,1 0 1,0 0-1,0 0 0,-1 1 0,2-1 0,-1 0 0,0 0 0,0 0 0,0 0 0,1 0 0,-1 0 0,1 0 0,0 1 0,-1-1 0,3-3 0,1-2-21,0 0-1,1 0 1,6-7-1,-5 7 8,1 0 1,0 0-1,1 0 0,0 1 1,9-5-1,25-21-108,-29 20 104,37-32-32,57-65-1,-11-17 136,-58 73 217,36-30 765,-48 55-590,-22 24-425,-1 1 0,1-1 0,0 1 0,0 0 0,8-4 0,-12 27 232,-6 71 74,2-61-196,2 47-1,2-68-120,1 1 0,0-1 0,0 0 0,1 0 1,0-1-1,1 1 0,0 0 0,0-1 0,8 14 0,-9-18 11,1-1-1,0 1 1,-1-1 0,1 0 0,0 0-1,1 0 1,-1 0 0,1 0 0,-1-1-1,1 1 1,0-1 0,-1 0 0,1 0 0,0-1-1,1 1 1,-1-1 0,0 0 0,0 0-1,1 0 1,-1-1 0,0 1 0,7-1 0,3-1 24,0 0 1,0-2 0,0 1-1,0-1 1,0-1 0,0-1-1,-1 0 1,0-1 0,0 0-1,0-1 1,14-10-1,2-3-27,-2-2 0,0-1 0,34-37-1,-42 39-17,22-24 234,-51 111-642,5-45 418,1 0 0,-1 23 1,5-34-10,0 0 0,0 0 0,1 0 1,0 0-1,0 0 0,5 15 0,-1-7-69,-3-11 127,0 0 1,0 0-1,1-1 1,3 8-1,-6-13-43,1 0 0,-1 0 0,1 0 0,0 0 0,-1 0 0,1 0 0,0-1 0,0 1 0,-1 0 0,1 0-1,0-1 1,0 1 0,0 0 0,0-1 0,0 1 0,0-1 0,0 1 0,0-1 0,0 0 0,0 1 0,0-1 0,1 0 0,-1 0 0,0 0 0,0 0 0,0 0 0,0 0 0,0 0 0,0 0 0,0 0 0,2-1 0,-1 0 8,0 0 0,1 0 0,-1 0 0,0-1 0,0 1 0,0-1 0,0 1 0,0-1 0,0 0 0,-1 0 0,1 1 0,-1-1 0,1-1 0,-1 1 0,0 0 0,1 0 0,0-4 0,3-5 3,-1 0-1,3-15 0,-7 25-27,3-13-5,-1 1 1,0-1 0,-1 0-1,0 1 1,-1-1 0,-1 0 0,0 1-1,-1-1 1,-1 0 0,0 1-1,0 0 1,-2 0 0,-7-18 0,11 29-31,0-1 0,-1 1 1,1-1-1,0 1 0,-1 0 1,0-1-1,1 1 0,-1 0 1,0 0-1,0 0 0,-1 0 1,1 1-1,0-1 0,0 0 1,-1 1-1,1 0 0,-1-1 1,1 1-1,-1 0 0,0 0 1,0 1-1,1-1 0,-6 0 1,8 1 26,0 0 1,-1 0 0,1 0 0,0 0 0,-1 0 0,1 0 0,0 0 0,-1 0 0,1 0 0,0 0 0,-1 0 0,1 0 0,0 0 0,-1 0 0,1 1 0,0-1 0,-1 0-1,1 0 1,0 0 0,-1 1 0,1-1 0,0 0 0,0 0 0,-1 1 0,1-1 0,0 0 0,0 1 0,0-1 0,-1 0 0,1 0 0,0 1 0,0-1 0,0 0 0,0 1-1,0-1 1,0 1 0,0-1 0,-1 1 0,2 0-15,-1 1 1,0 0-1,0-1 0,1 1 0,-1 0 1,1-1-1,0 1 0,1 2 0,20 30-127,-19-31 163,0 0 1,0 0 0,0 0-1,0-1 1,1 1-1,-1-1 1,1 0-1,0 0 1,-1 0 0,1 0-1,0-1 1,0 1-1,0-1 1,0 0-1,0 0 1,1-1 0,-1 1-1,0-1 1,0 0-1,9-1 1,5-1-5,-1-1 0,1 0 0,24-9 0,-41 12-8,39-13 210,66-32 1,32-29 167,-112 62-356,-25 12-42,-1 0-1,0 1 0,0-1 1,0 0-1,1 1 0,-1-1 1,0 1-1,0-1 1,0 1-1,0-1 0,0 0 1,0 1-1,0-1 0,0 1 1,0-1-1,0 1 1,0-1-1,0 0 0,0 1 1,0-1-1,0 1 0,0-1 1,0 1-1,0-1 1,-1 1-1,-3 20-93,3-16 114,-17 66 211,-4 24 82,16-39-192,6-50-84,0-1 0,0 1-1,0 0 1,1 0 0,0 0 0,0 0 0,4 8 0,-5-13-11,0-1 1,0 1-1,1-1 1,-1 1-1,0-1 1,1 1-1,-1-1 1,1 1-1,-1-1 1,0 1-1,1-1 1,-1 1-1,1-1 1,-1 1 0,1-1-1,0 0 1,-1 1-1,1-1 1,-1 0-1,1 0 1,0 1-1,-1-1 1,1 0-1,-1 0 1,1 0-1,0 0 1,-1 0 0,1 0-1,0 0 1,-1 0-1,1 0 1,0 0-1,-1 0 1,1 0-1,0-1 1,-1 1-1,1 0 1,-1 0-1,2-1 1,1 0 32,-1-1 1,1 1-1,0-1 1,-1 0-1,1 0 0,3-4 1,6-6-18,-1-1 0,0-1 0,-1 0-1,0 0 1,-1-1 0,11-27 0,-13 27-21,-5 8-12,1 0-1,0 1 1,0 0-1,0-1 0,1 1 1,8-10-1,-12 16-1,0 0 0,0 0 0,0-1 0,1 1 0,-1 0 0,0 0 0,0 0 0,0 0 0,0 0 0,0 0 0,1 0 0,-1 0 0,0-1-1,0 1 1,0 0 0,1 0 0,-1 0 0,0 0 0,0 0 0,0 0 0,1 0 0,-1 0 0,0 0 0,0 0 0,0 0 0,1 0 0,-1 0 0,0 0 0,0 1 0,0-1 0,0 0 0,1 0 0,-1 0 0,0 0-1,0 0 1,4 9-124,0 16 91,-3-18-6,0 8 30,2 1 0,8 27 0,-10-39 35,0 0 0,1-1 0,-1 1 0,1-1 0,0 1 0,0-1 0,0 0 0,0 0-1,1 0 1,-1 0 0,1 0 0,0 0 0,-1-1 0,1 0 0,1 1 0,-1-1 0,6 3 0,-8-5-8,0 1 1,0-1 0,0 0 0,0 0 0,0 0-1,0 0 1,0 0 0,0 0 0,0 0 0,0 0-1,0 0 1,1 0 0,-1-1 0,0 1 0,0 0-1,0-1 1,0 1 0,0 0 0,0-1 0,-1 0-1,1 1 1,0-1 0,0 1 0,0-1 0,0 0-1,-1 0 1,1 1 0,0-1 0,-1 0 0,2-1-1,1-4 35,1 0 0,-1 1-1,4-12 1,-5 11-21,6-11-24,-2-1 0,0 0 0,-2 0 0,0 0 0,0-1-1,-2 1 1,0-1 0,-2 0 0,-1-26 0,-2 26 28,2 15-25,0-1-1,1 0 0,-1 0 0,1-8 0,1 11-16,-1 0 1,1 0-1,-1 0 0,1 1 0,-1-1 1,1 0-1,0 0 0,0 1 0,0-1 1,0 0-1,0 1 0,0-1 1,1 1-1,-1-1 0,3-1 1,1-1-4,-1 1 0,1 0 0,0 1 0,0-1 0,1 1 0,-1 0 1,0 0-1,1 0 0,9-1 0,6 0-49,25-1-1,-45 4 67,15-1-13,0 1-1,0 0 1,-1 1 0,1 1-1,23 5 1,-34-6 9,-1 0 1,0 0-1,0 1 0,0 0 0,0 0 1,-1 0-1,1 0 0,0 0 1,-1 1-1,0-1 0,1 1 1,-1 0-1,0 0 0,-1 1 1,1-1-1,0 0 0,-1 1 0,0 0 1,0-1-1,0 1 0,0 0 1,0 0-1,-1 0 0,0 0 1,1 6-1,0 7 49,-2-1 1,0 1-1,-1 0 1,-1 0-1,0-1 1,-8 30-1,1-5 88,8-34-158,-1-1 1,1 1 0,-6 10-1,2-13 178,1-1-14,-5-8 169,5 0-272,0 1 0,0-1 0,1 0 0,-1 0 0,1-1 0,0 1 0,-3-9 0,-2-3 21,-23-49 97,17 35-88,-32-53 0,45 83-79,-1-1 0,1 0 0,0 0 0,0 0 0,0 1 0,0-1 0,1 0-1,-1 0 1,0 0 0,1 0 0,-1-1 0,1 1 0,0 0 0,0-3 0,0 4 10,0 1 1,0-1-1,0 1 1,0-1-1,1 1 1,-1 0-1,0-1 0,0 1 1,1 0-1,-1-1 1,0 1-1,1 0 1,-1-1-1,0 1 1,1 0-1,-1-1 0,0 1 1,1 0-1,-1 0 1,1 0-1,-1-1 1,0 1-1,1 0 1,-1 0-1,1 0 0,1 0 1,0-1 0,0 1 0,0 0 0,0 1-1,0-1 1,0 0 0,0 1 0,0-1-1,2 1 1,5 4 2,0 0 0,0 0-1,0 0 1,-1 1 0,0 1-1,15 13 1,-17-14 58,16 17 56,0 0-1,35 52 0,-38-47 64,2-1 0,32 33-1,-49-56-135,1 1 0,0-1-1,0 0 1,1-1 0,-1 1 0,1-1-1,0 0 1,7 2 0,-11-4-109,0 0 0,0-1-1,0 0 1,0 1 0,-1-1 0,1 0 0,0 0-1,0 0 1,0 0 0,0 0 0,0-1 0,0 1-1,-1-1 1,1 1 0,0-1 0,0 0 0,0 1-1,-1-1 1,1 0 0,0 0 0,-1 0 0,1 0 0,-1-1-1,0 1 1,1 0 0,-1 0 0,0-1 0,1 1-1,-1-1 1,0 0 0,0 1 0,0-1 0,-1 0-1,2-2 1,5-14-3057,-1 0 1,5-30-1,-7 33 605,5-22-1708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10.0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85 893 3072,'-23'15'3568,"26"-20"-2948,-1-1 0,0 1-1,0-1 1,0 0 0,1-7 0,1-7 66,59-179 3423,45-95-2133,34-33 275,-134 307-1703,-6 13-307,-3 9-273,-14 33-105,-15 57 1,13-36 100,-28 72-52,-35 118 410,59-164-49,-43 148 505,53-198-661,-104 265 1611,112-287-1342,5-9-118,4-6-127,0-3-108,1 1 0,-1-2 0,0 1 1,8-16-1,16-43-24,-19 43-3,-4 8-10,61-128-138,-54 118 85,1 2 1,2-1-1,28-32 0,0 13-42,97-76 0,-60 56 206,-64 50 429,30-17 0,-63 46-652,3-2 132,-1 1 1,1 0 0,1 1 0,1 0 0,-13 24-1,14-20 21,2 0 0,0 1-1,1 0 1,1 0 0,1 0 0,1 1-1,1 0 1,0 36 0,3-53-7,-1 1-1,1-1 1,0 1 0,0-1-1,0 0 1,0 1 0,1-1 0,0 0-1,0 0 1,4 7 0,-4-9-7,0 0 0,-1 0 0,1 0 1,0 0-1,0-1 0,1 1 0,-1 0 0,0-1 1,0 0-1,1 0 0,-1 1 0,1-1 1,-1 0-1,1-1 0,-1 1 0,1 0 0,0-1 1,5 1-1,-1-1 11,1-1 0,0 1 1,0-1-1,-1-1 0,1 1 1,-1-1-1,1-1 0,-1 1 0,0-1 1,0-1-1,0 1 0,9-7 0,6-5-7,-1-2 0,24-23 0,-14 11 23,94-83-221,-123 111 278,-7 19-58,0-2-141,1 7 48,-15 90-35,17-95 116,1 1 1,1 0-1,1-1 1,2 21-1,-1-31-37,-1 0 0,6 14-1,-6-19 32,0-1-1,0 1 1,0-1-1,1 0 1,-1 1-1,0-1 0,1 0 1,0 0-1,0 0 1,-1 0-1,1 0 0,3 1 1,-4-2-9,0-1 0,0 1 0,-1-1 0,1 0 0,0 1 0,0-1 0,0 0 0,0 0 0,0 0 0,0 0 0,0 0 0,0 0 0,0 0 0,0 0 0,0 0 0,0 0 0,0 0 0,0 0 0,0-1 0,0 1 0,0 0 0,0-1 0,0 1 0,0-1 0,0 1 0,0-1 0,-1 0 0,2 0 0,1-2-2,0 0-1,0 0 0,-1 0 0,0 0 1,1 0-1,1-5 0,8-13 72,-2-1 0,0-1-1,-1 0 1,-2 0-1,0 0 1,5-35 0,-11 45-108,-1 1 0,0-1 0,-3-22 0,3 29-51,-2-1 0,1 1 0,-1 0 0,0-1 1,0 1-1,0 0 0,-1 0 0,0 1 0,-4-7 0,5 10 37,1 0-1,-1 0 1,0 1 0,0-1-1,0 0 1,0 1 0,0 0-1,0-1 1,0 1-1,-1 0 1,1 0 0,0 0-1,-1 0 1,1 1-1,0-1 1,-1 1 0,1-1-1,-1 1 1,1 0 0,-1 0-1,1 0 1,-1 0-1,1 0 1,-1 1 0,-2 0-1,2 0 30,0 0-1,0 0 0,0 0 1,0 0-1,0 1 0,0-1 1,1 1-1,-1 0 0,0 0 1,1 0-1,-1 0 0,1 0 1,0 0-1,0 1 0,0-1 1,0 1-1,0-1 0,1 1 1,-3 5-1,2-5-13,1 0-15,0 0 0,0 0 0,0 0 0,0 1-1,0 3 1,1-6 46,1-1 0,0 0 0,0 0 0,0 1 0,0-1 0,0 0 0,0 0 0,0 0 0,0 0 0,0 0 0,0 0-1,1-1 1,-1 1 5,9-2 89,0 0 1,0 0 0,-1-1 0,15-7 0,8-2-51,74-19-33,108-17 1,-196 45-8,5-2 7,0 1 0,0 2 0,48 0 0,-67 2 0,-1 0 0,1 1 1,-1 0-1,1 0 0,-1 0 1,1 0-1,-1 1 0,0-1 1,1 1-1,-1 0 0,0 0 1,3 3-1,-4-4 18,0 1 1,0 0-1,0 0 0,-1 0 1,1 0-1,-1 1 1,0-1-1,0 0 0,0 1 1,0-1-1,0 0 1,0 1-1,0-1 0,-1 1 1,1-1-1,-1 1 0,0 5 1,-1 10-13,0 0 0,-1 0 0,-2-1 1,-5 21-1,-27 68 59,23-67-39,9-26-114,4-13 65,0 0 0,0 0 1,0 0-1,0 0 0,0 0 1,0 0-1,0 0 0,0 0 1,0 0-1,0 0 0,0 0 1,0 0-1,0 0 0,0 0 0,0 0 1,0 0-1,0 0 0,0 0 1,0 0-1,1 0 0,-1 0 1,0 0-1,0 0 0,0 0 1,0 0-1,0 0 0,0 0 0,0 0 1,0 0-1,0 0 0,0 0 1,0 1-1,0-1 0,0 0 1,0 0-1,0 0 0,0 0 1,0 0-1,0 0 0,0 0 1,0 0-1,0 0 0,0 0 0,0 0 1,0 0-1,0 0 0,0 0 1,0 0-1,0 0 0,0 0 1,12-21 257,5-12-240,36-65-131,-46 87 131,1 0 0,0 1 0,1 0 0,-1 0 0,2 1 0,13-11 0,-23 19-32,1 1 0,0-1-1,0 0 1,0 1 0,0-1-1,0 1 1,-1-1 0,1 1-1,0 0 1,0-1 0,0 1-1,0 0 1,0 0-1,0-1 1,0 1 0,1 0-1,0 0 1,-1 1 10,-1-1 1,1 0-1,-1 0 1,1 1-1,-1-1 0,1 0 1,-1 1-1,0-1 1,1 0-1,-1 1 0,1-1 1,-1 1-1,0-1 0,1 1 1,-1-1-1,0 1 1,0-1-1,1 1 0,-1-1 1,0 1-1,0-1 1,0 2-1,1 4 25,0 0-1,-1 0 1,0 0 0,-1 10-1,1-7-40,-5 41 81,-21 97 0,22-120 27,4-27-90,1 1 0,-1-1 1,0 0-1,0 0 0,1 0 0,-1 0 1,0 1-1,0-1 0,1 0 0,-1 0 1,0 0-1,0 0 0,1 0 0,-1 0 1,0 0-1,1 0 0,-1 0 0,0 0 1,0 0-1,1 0 0,-1 0 0,0 0 1,1 0-1,-1 0 0,0 0 0,0 0 1,1-1-1,-1 1 0,0 0 0,0 0 1,1 0-1,-1 0 0,0-1 0,3-1-4,0 0-1,0-1 0,0 1 0,-1-1 0,1 1 0,-1-1 0,4-5 0,1-2-23,89-97-2,-80 91-14,2 0-1,0 2 1,1 0 0,23-13-1,-39 25 34,0 1-1,0 0 0,-1-1 0,1 1 0,0 0 0,0 0 0,1 1 0,-1-1 1,0 1-1,0-1 0,0 1 0,0 0 0,0 0 0,4 1 0,-5-1 10,1 1 0,-1 0 0,1 0 0,-1 0 0,0 0 0,1 1 0,-1-1 0,0 1 0,0-1 0,0 1 0,0 0 0,0 0 0,0 0 0,-1 0 0,1 0 0,-1 0 0,2 2 0,18 33 87,-16-26-37,1 0 0,1 0 0,-1-1 0,16 17 0,-21-26-88,1 1 1,-1-1-1,1 0 1,-1 0-1,1 0 0,-1 0 1,1 0-1,0 0 1,-1-1-1,1 1 1,0 0-1,0-1 1,-1 1-1,1-1 0,0 0 1,3 0-1,-2 0-140,1 0-1,-1-1 1,0 1-1,0-1 1,0 0-1,0 0 1,0 0-1,6-3 1,3-4-824,0 1 1,-1-2-1,17-15 0,-17 13 224,34-31-4325,-26 23 1128,26-20 0,3 4 67,-2 3 757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12.3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513 8 4320,'-4'-3'15162,"-2"1"-14381,5 1-761,1 1 0,0 0-1,0 0 1,-1 0-1,1-1 1,-1 1 0,1 0-1,0 0 1,-1 0-1,1 0 1,0 0 0,-1-1-1,1 1 1,-1 0-1,1 0 1,0 0-1,-1 0 1,1 0 0,-1 0-1,1 1 1,0-1-1,-1 0 1,-32 10 302,-34 7-1,27-8-132,-94 30 243,120-35-399,1 0-1,0 1 1,0 1-1,0 0 1,0 0-1,1 2 1,0-1 0,0 1-1,-11 11 1,15-11-36,1-1 1,0 1 0,0 0 0,1 1-1,0-1 1,0 1 0,1 0-1,1 1 1,-1-1 0,1 1-1,1 0 1,0 0 0,-2 11-1,3-9 15,0 1 0,1 0 0,0 0 0,1 0 0,1 0 0,0 0 0,3 13-1,-3-19 20,1 0 0,0 0-1,1 0 1,0 0 0,0 0-1,0-1 1,1 0 0,0 0-1,0 0 1,0 0-1,1 0 1,0-1 0,0 0-1,7 6 1,-1-4 22,0 0 0,1 0 0,0-1 0,0 0 0,1-1 0,-1 0 0,1-1 0,0-1 0,14 3 0,-6-3 109,0-1-1,0 0 1,1-2 0,42-4 0,-52 1-118,0 0 0,1 0 0,-1-1 0,0-1 0,-1 0 0,1 0 0,-1-1 0,0-1 0,0 0 0,-1 0-1,0-1 1,0 0 0,-1-1 0,12-13 0,7-13 63,-2-1 0,38-65 0,-64 101-106,8-14 32,1-1 0,-2 1 0,0-2 1,9-28-1,-15 41-30,0-1 0,-1 0 0,1 0 0,-1 0 0,1 0 0,-1 0 0,-1 0 0,1 0 0,0 1 0,-1-1 0,0 0 0,0 0 0,0 0 1,0 1-1,-1-1 0,1 0 0,-1 1 0,0-1 0,0 1 0,0 0 0,-1 0 0,1 0 0,-1 0 0,1 0 0,-7-4 0,3 2-49,0 1 0,-1 0 0,1 1 0,-1 0 0,0 0-1,0 0 1,0 1 0,-14-3 0,7 3-132,0 0 1,-1 1-1,-24 2 1,31 0-165,0 0 0,0 1 0,-11 4 0,-5 0-2967,41 14-9934,0-13 10236,-3 1 852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12.7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591 14 5824,'-8'-14'1866,"8"14"-1844,0 0-1,0 1 1,0-1-1,0 0 1,0 0-1,0 0 1,0 0-1,0 0 1,0 0-1,0 0 1,0 0-1,0 0 1,0 1-1,0-1 1,0 0-1,0 0 1,0 0-1,0 0 1,0 0-1,0 0 1,0 0-1,0 0 0,0 0 1,0 0-1,0 0 1,-1 1-1,1-1 1,0 0-1,0 0 1,0 0-1,0 0 1,0 0-1,0 0 1,0 0-1,0 0 1,0 0-1,0 0 1,-1 0-1,1 0 1,0 0-1,0 0 1,0 0-1,0 0 1,0 0-1,0 0 1,0 0-1,0 0 0,0 0 1,0 0-1,-1 0 1,1 0-1,0 0 1,0 0-1,0 0 1,0 0-1,0 0 1,0 0-1,0 0 1,0 0-1,0 0 1,0 0-1,0-1 1,-1 1-1,1 0 1,0 0-1,0 0 1,0 0-1,0 0 1,0 0-1,-2 9 707,2-8-581,-5 21 665,-1 0 0,0 0 1,-2-1-1,-1 0 0,0-1 0,-19 29 0,-254 404 1812,145-237-2201,122-188-1078,1 1 1,2 0-1,1 1 1,1 0 0,-11 60-1,19-78-792,1 0 1,0 20-1,1-28 1052,1 0 0,-1 0 0,1 0-1,0 0 1,0-1 0,0 1 0,0 0 0,1 0-1,0-1 1,-1 1 0,5 4 0,-3-4-195,0-1 1,0 1-1,1-1 0,0 0 1,5 4-1,-9-7 576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15.0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243 388 3552,'1'-1'558,"-1"-1"1,0 1-1,-1-1 1,1 0-1,0 1 0,0-1 1,-1 1-1,1-1 1,-1 1-1,1-1 1,-1 1-1,0-1 0,0-1 1,0 2-445,0 1 1,0-1 0,1 1-1,-1-1 1,0 1-1,0-1 1,0 1-1,0-1 1,0 1 0,0 0-1,0 0 1,0-1-1,0 1 1,1 0 0,-1 0-1,0 0 1,0 0-1,0 0 1,0 0-1,0 0 1,0 0 0,0 1-1,0-1 1,0 0-1,0 1 1,-1 0 0,-7 2 75,1 0 0,0 1 0,0 1 0,0-1 1,1 1-1,-1 1 0,1-1 0,1 1 1,-9 9-1,-4 6 136,-28 41 0,38-49-297,1 1-1,0 0 1,1 1-1,0-1 1,-5 21-1,9-26 5,1 1 0,0-1 0,0 1 0,1 0 0,0-1 0,1 1 0,0 0 0,1-1 0,0 1 0,2 10-1,-2-18 29,0 1 0,0-1 0,0 1-1,0-1 1,0 1 0,0-1 0,1 0-1,-1 0 1,1 0 0,-1 0 0,1 0-1,0 0 1,0 0 0,0 0 0,0-1-1,3 3 1,-4-3-33,1-1-1,0 1 1,0 0-1,-1 0 0,1-1 1,0 1-1,0-1 1,0 0-1,0 1 1,0-1-1,0 0 1,-1 0-1,1 0 0,0-1 1,0 1-1,0 0 1,0-1-1,0 1 1,-1-1-1,1 1 1,0-1-1,2-1 0,2-2 30,-1 0 0,1-1 0,-1 1 0,0-1 0,0 0 0,0 0 0,-1-1 0,0 1-1,5-8 1,28-61 375,-29 57-350,1-1-16,-4 9-47,1-2 0,-2 1-1,0 0 1,0-1 0,0 0 0,-2 0-1,1 0 1,0-15 0,-3 26-25,0 0-1,0-1 1,0 1 0,0 0 0,0 0 0,1 0-1,-1 0 1,0 0 0,0 0 0,0-1 0,0 1 0,0 0-1,0 0 1,0 0 0,-1 0 0,1 0 0,0 0 0,0-1-1,0 1 1,0 0 0,0 0 0,0 0 0,0 0-1,0 0 1,0 0 0,0 0 0,0-1 0,0 1 0,0 0-1,-1 0 1,1 0 0,0 0 0,0 0 0,0 0 0,0 0-1,0 0 1,0 0 0,0 0 0,-1 0 0,1 0-1,0 0 1,0 0 0,0 0 0,-6 4-165,-2 9-21,6-6 156,1 1 0,0 0 0,0-1 0,1 9 0,-1 8 51,0-8 64,0 0 0,1 0 0,3 16 0,-2-24 2,1 0-1,-1-1 1,2 1-1,-1 0 0,1-1 1,0 0-1,8 14 1,-11-20-63,1 0 0,-1-1 1,1 1-1,-1 0 1,1-1-1,-1 1 0,1 0 1,0-1-1,-1 1 0,1-1 1,0 1-1,0-1 0,-1 1 1,1-1-1,0 1 0,0-1 1,-1 0-1,1 0 1,0 1-1,0-1 0,0 0 1,0 0-1,0 0 0,-1 0 1,1 0-1,0 0 0,0 0 1,0 0-1,0 0 1,0 0-1,-1-1 0,1 1 1,0 0-1,0 0 0,0-1 1,-1 1-1,1-1 0,0 1 1,0-1-1,-1 1 1,1-1-1,0 1 0,-1-1 1,1 0-1,-1 1 0,2-2 1,3-3 32,-1-1 1,1 0-1,-1 0 0,5-7 1,-8 10-26,139-201 465,-64 101-312,-60 79-187,-1 0 0,17-40 0,-26 49 66,-1 0 1,-1 0 0,-1-1-1,0 1 1,-1-1 0,0 0-1,-1 1 1,-1-1 0,-1 0-1,-3-22 1,3 33-36,0 0 0,0 0 0,0 0-1,0 1 1,-1-1 0,0 0 0,0 1 0,0-1 0,0 1 0,-1 0-1,1 0 1,-1 0 0,-4-4 0,7 8-28,-1-1 0,1 1 0,-1-1 0,0 1 0,1-1 0,-1 1 0,0 0 0,1-1 0,-1 1 0,0 0 0,0 0 0,1-1 0,-1 1 0,0 0 0,0 0 0,1 0 0,-1 0 0,0 0 0,0 0 0,0 0 0,1 0 0,-1 0 0,-1 1 0,1-1-5,-1 1 1,0 0-1,1-1 1,-1 1-1,1 0 0,0 0 1,-1 1-1,1-1 1,0 0-1,-2 2 0,-1 1-19,1 1 0,0 0 0,-1 0 0,1 0 0,-2 6 0,-2 8 35,0 0 0,2 0 0,0 1 1,1-1-1,1 1 0,1 0 0,1 0 0,1 0 0,0 0 1,1 0-1,2 0 0,8 37 0,4-3 54,2 0 0,3-1 0,41 79 0,-55-121 0,0 0-1,0-1 1,9 10 0,-13-18-151,0 0 1,0 1 0,0-1-1,0 0 1,1 0 0,-1 0 0,0 0-1,1-1 1,0 1 0,-1-1-1,1 1 1,0-1 0,0 0-1,0 0 1,0 0 0,0 0 0,5 0-1,-7-1-81,0 0 0,0 0 0,0-1 0,-1 1 0,1 0 0,0 0 0,0-1 1,0 1-1,-1 0 0,1-1 0,0 1 0,0 0 0,-1-1 0,1 1 0,0-1 0,-1 0 0,1 1 0,0-1 0,-1 1 0,1-1 0,0-1 0,0 1-87,7-8-1554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15.3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0 5888,'-10'5'2688,"15"-1"992,0-4-1760,8 0-1120,9 0 640,6 0-833,7-4-191,6 4-256,8-5-192,-3 10 0,7-5 160,-3 0-64,0-5-1727,3 5 927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15.9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124 22 4320,'11'-18'2523,"-11"18"-2418,0-1-1,0 1 1,0 0 0,0 0-1,1 0 1,-1-1 0,0 1-1,0 0 1,0 0 0,1 0-1,-1 0 1,0 0 0,0-1-1,0 1 1,1 0 0,-1 0-1,0 0 1,0 0 0,1 0-1,-1 0 1,0 0 0,1 0-1,-1 0 1,0 0 0,0 0-1,1 0 1,-1 1 220,1-1 1,-1 0-1,1 1 0,-1-1 1,1 1-1,-1-1 0,0 1 1,1-1-1,-1 1 0,0-1 1,1 1-1,-1 0 0,0-1 1,0 1-1,0-1 0,0 1 1,1 0-1,0 5-22,-1 0-1,1 0 1,-1 0-1,0 0 1,0-1 0,-1 1-1,0 0 1,0 0 0,0 0-1,-2 5 1,-6 13 397,-11 24 0,1-3-112,-6 33-160,4 2 0,3 0 0,-9 96 0,26-161-304,0-1-1,0 16 1,2-26-47,-1 0 0,0 0 1,1 0-1,0 0 0,0 0 1,0 0-1,0 0 0,1-1 1,-1 1-1,1 0 0,0-1 1,3 5-1,-4-7-62,0 0 1,1 0-1,-1 0 1,1 0-1,-1 0 1,1-1-1,0 1 1,-1 0-1,1-1 0,0 1 1,-1-1-1,1 0 1,0 1-1,-1-1 1,1 0-1,0 0 1,0 0-1,-1 0 1,1 0-1,3-2 0,5 1 6,0-2-1,12-4 0,-17 5-10,93-35-29,-79 29-32,-12 5-77,24-11-2511,-30 13 2284,-1 1 1,1-1-1,0 1 0,-1-1 0,1 1 1,0-1-1,-1 1 0,1-1 0,0 1 0,-1-1 1,1 0-1,-1 1 0,1-1 0,-1 0 1,0 0-1,1 1 0,-1-1 0,0 0 0,1 0 1,-1 0-1,0 1 0,0-1 0,0 0 1,0 0-1,0 0 0,0 0 0,0 0 0,0-1 1,-4-8-4846,-1-2 1664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16.3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43 6304,'-4'-3'782,"-5"-3"3924,18 9-307,9-2-3209,-13-1-545,25-2 601,0-1 0,39-9 0,31-3-1096,61 12-108,-121 3-756,-4-1-797,-18 0-1397,-1 1 0,25 3 1,-19 2 219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16.7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59 4576,'-4'0'7898,"18"0"-2186,-6-1-6229,16-2 2155,-5 1-668,28-8 0,-12 1-680,42-6-1,-9 3-132,-58 11-251,-1 0 0,1 1 0,14 0 0,-15 0-1756,1 1 0,-1-2 0,16-2 1,-19 2-1069,-2 3 1004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17.0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62 3712,'-23'15'5738,"34"-12"-1881,-10-3-3653,0 0 1,0 1-1,0-1 1,0 0 0,1 0-1,-1 1 1,0-1-1,0 0 1,0 0-1,1 0 1,-1 0-1,0-1 1,2 1-1,26-10 1941,31-15-1,-31 13-1760,40-13 0,-60 23-933,0 0 0,0 0 1,0 1-1,0 0 0,1 0 0,-1 1 0,0 0 0,19 4 1,-11 1-1372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8:37.5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14 935 3552,'-13'0'10666,"14"1"-9471,1 0-947,1 0 0,-1 0 0,1-1 0,-1 1 0,1 0 0,-1-1 0,1 1 0,-1-1 0,1 0 0,0 0 0,-1 0 0,1 0 0,0 0 0,4-2 0,5-1 171,-1 0-1,12-6 0,-10 4-183,-12 5-221,72-27 551,92-48 0,-145 64-468,0 0 0,-1-2 1,-1 0-1,0-1 1,-1-1-1,0 0 0,-1-1 1,-1-1-1,17-24 1,-2-7 302,-29 48-398,-1-1 1,0 1-1,0 0 0,0 0 1,1 0-1,-1-1 1,0 1-1,0 0 1,0 0-1,0-1 1,0 1-1,1 0 1,-1 0-1,0-1 1,0 1-1,0 0 0,0 0 1,0-1-1,0 1 1,0 0-1,0 0 1,0-1-1,0 1 1,0 0-1,0-1 1,0 1-1,0 0 1,0 0-1,0-1 0,0 1 1,-1 0-1,1 0 1,0-1-1,0 1 1,0 0-1,-1 0-5,1 0 0,-1 0 0,1 0-1,0 0 1,-1 0 0,1 0 0,-1 0 0,1 0-1,-1 0 1,1 1 0,0-1 0,-1 0 0,1 0-1,0 0 1,-1 1 0,1-1 0,0 0 0,-1 1-1,1-1 1,0 0 0,0 1 0,-1-1 0,1 0-1,0 1 1,-1-1 0,-5 9 33,-53 79 121,53-77-124,0 0 1,1 0-1,0 0 1,1 0-1,1 1 1,-5 22-1,7-31-5,1-1-1,0 0 1,0 0-1,0 1 1,0-1-1,0 0 1,0 0-1,0 1 0,1-1 1,-1 0-1,1 0 1,0 0-1,0 0 1,0 0-1,0 0 1,0 0-1,0 0 1,0 0-1,0 0 1,1 0-1,-1 0 1,1-1-1,-1 1 0,1-1 1,0 1-1,0-1 1,0 0-1,0 0 1,0 0-1,0 0 1,0 0-1,0 0 1,0 0-1,3 0 1,0 0 24,0 0 0,1 0 0,-1-1 0,0 1 0,1-2 0,-1 1 1,1 0-1,-1-1 0,0 0 0,1 0 0,-1-1 0,0 1 0,7-4 1,-3 0-38,0 0 1,-1-1-1,1 0 1,-1 0 0,14-15-1,33-44 35,-5 5-183,-33 39 154,-14 16-6,1 0 1,0 0 0,9-8 0,-13 12-6,0 1 1,0 0 0,0 0 0,0 0-1,1-1 1,-1 1 0,0 0 0,0 0-1,0 0 1,1-1 0,-1 1 0,0 0-1,0 0 1,1 0 0,-1 0 0,0 0 0,0 0-1,1 0 1,-1-1 0,0 1 0,0 0-1,1 0 1,-1 0 0,0 0 0,1 0-1,-1 0 1,0 0 0,0 0 0,1 0-1,-1 1 1,0-1 0,0 0 0,1 0-1,-1 0 1,0 0 0,0 0 0,1 0 0,-1 0-1,0 1 1,0-1 0,1 0 0,-1 0-1,0 0 1,0 1 0,0-1 0,0 0-1,1 0 1,-1 1 0,0-1 0,0 0-1,0 0 1,0 1 0,0-1 0,0 0-1,0 0 1,0 1 0,1-1 0,-1 0 0,0 0-1,0 1 1,0-1 0,0 0 0,0 1-1,-1-1 1,1 0 0,0 1 0,-2 22 289,-28 83 399,20-77-538,7-8-85,4-11-56,-1-10-13,0 0-1,1 0 1,-1 0-1,0 0 0,0 0 1,0 0-1,0 1 1,0-1-1,0 0 0,1 0 1,-1 0-1,0 0 1,0 0-1,0 0 0,0 0 1,0 0-1,1 0 1,-1 0-1,0 0 1,0 0-1,0 0 0,0 0 1,1 0-1,-1 0 1,0 0-1,0 0 0,0 0 1,0 0-1,1 0 1,-1 0-1,0 0 0,0 0 1,0 0-1,0 0 1,0 0-1,1 0 1,-1 0-1,0 0 0,0-1 1,0 1-1,157-95 230,-133 79-221,-16 10-17,1 0 1,-1 0-1,1 1 0,0 1 0,0-1 0,1 1 0,12-3 0,-21 7 3,0 0 0,1 0 0,-1 0-1,0 0 1,0 1 0,1-1 0,-1 0 0,0 1-1,0-1 1,1 1 0,-1-1 0,0 1-1,0 0 1,0-1 0,0 1 0,0 0 0,0 0-1,0 0 1,0-1 0,0 1 0,0 0 0,-1 0-1,1 0 1,0 1 0,-1-1 0,1 0 0,0 0-1,-1 0 1,1 0 0,-1 1 0,1 1 0,1 4 25,0 1 0,0 0 1,1 12-1,-3-19-20,1 11 19,1 0 0,0 0-1,6 17 1,-7-26-7,1 1 0,-1-1 0,0 0-1,1 0 1,0 0 0,0 0 0,0-1 0,0 1 0,0-1-1,0 1 1,1-1 0,-1 1 0,1-1 0,0 0-1,0 0 1,-1-1 0,5 3 0,-4-3-3,-1 1 1,1-1 0,0 0-1,0 0 1,0 0-1,-1-1 1,1 1 0,0-1-1,0 1 1,0-1-1,0 0 1,0 0 0,0 0-1,0 0 1,0-1-1,0 1 1,0-1 0,0 0-1,4-2 1,15-4 30,-12 4-10,-1-1 0,1 0 0,15-9 0,5-3-34,-23 12-15,0 0-1,0 0 1,0 0-1,12-10 1,-2-12 152,-17 26-133,1 0 0,-1 0 0,0 0 0,0 0 1,0 0-1,0 0 0,0 0 0,1-1 0,-1 1 0,0 0 0,0 0 1,0 0-1,0 0 0,0 0 0,0 0 0,0-1 0,0 1 0,0 0 1,1 0-1,-1 0 0,0 0 0,0 0 0,0-1 0,0 1 0,0 0 1,0 0-1,0 0 0,0 0 0,0 0 0,0-1 0,0 1 0,0 0 1,0 0-1,0 0 0,0 0 0,0 0 0,-1-1 0,1 1 0,0 0 1,0 0-1,0 0 0,0 0 0,0 0 0,0-1 0,0 1 0,0 0 1,-1 0-1,1 0-1,0 0 0,0 0 0,0 0 0,0 0 0,0 0 0,0 0 0,0 0 1,0 0-1,0 0 0,0 0 0,0 0 0,0 0 0,0 0 0,0 0 0,0 0 0,0 1 0,0-1 0,0 0 0,0 0 1,0 0-1,0 0 0,0 0 0,0 0 0,0 0 0,0 0 0,0 0 0,0 0 0,0 0 0,0 0 0,0 0 1,0-5-191,0 4 237,0 4-24,0-2 79,0 11-346,-1-1 224,0-1 1,-3 15 0,2-15 29,0 1 1,0 13 0,2-22-2,0-1 0,0 1 0,0-1 0,0 1 0,0 0 0,1-1 0,-1 1 0,0 0 0,1-1 0,-1 1 0,1-1 0,0 1 0,-1-1 0,1 1 0,0-1 0,0 0 0,0 1 0,0-1 0,0 0 0,0 0 0,0 0 0,1 0 0,-1 0 0,0 0 0,1 0 0,-1 0 0,1 0 0,-1 0 0,1-1 0,-1 1 0,1-1 0,-1 1 0,1-1 0,-1 0 0,1 1 0,0-1 0,-1 0 0,1 0 0,0 0 0,-1 0 0,1 0 0,-1-1 0,3 0 0,20-2 135,-17 3-112,-1-1 0,0 0 0,11-3-1,35-15-37,-2-1 0,66-39 0,-96 47 8,0-1 0,-2-1 0,0-1 0,0 0-1,-1-2 1,-1 0 0,-1 0 0,24-37 0,-1-8 75,44-99 0,-60 112-92,19-59 0,-34 85-16,-1-1 0,-1 0 0,-1 0 0,2-46 0,-6 70 29,0-3-14,0 0 1,0 0-1,0 0 0,0 1 0,0-1 1,-1 0-1,0 0 0,1 1 0,-3-5 0,3 7 14,0 0-1,0-1 0,0 1 0,0 0 0,0 0 0,0 0 0,-1 0 0,1-1 0,0 1 1,0 0-1,0 0 0,0 0 0,0 0 0,-1 0 0,1-1 0,0 1 0,0 0 0,0 0 1,-1 0-1,1 0 0,0 0 0,0 0 0,0 0 0,-1 0 0,1 0 0,0 0 1,0 0-1,0 0 0,-1 0 0,1 0 0,0 0 0,0 0 0,0 0 0,-1 0 0,1 0 1,0 0-1,0 0 0,0 0 0,-1 0 0,1 1 0,0-1 0,0 0 0,0 0 0,0 0 1,-1 0-1,1 0 0,0 1 0,0-1 0,0 0 0,0 0 0,0 0 0,0 0 0,-1 1 1,1-1-1,-8 14-154,6-11 124,-13 31-6,0 0 0,2 1 0,2 0 0,1 1 0,-7 52 0,6 3 144,0 93 0,12-1 259,-1-179-326,-1 0 3,1 0-1,0 0 0,0 0 1,1-1-1,-1 1 1,1 0-1,0 0 0,0 0 1,0-1-1,0 1 0,1 0 1,1 3-1,-2-7-30,-1 1 0,1 0 0,-1-1 0,1 1 0,-1-1 0,1 1 0,0-1 0,-1 0 0,1 1 0,-1-1-1,1 1 1,0-1 0,0 0 0,-1 0 0,1 1 0,0-1 0,-1 0 0,1 0 0,0 0 0,0 0 0,-1 0 0,1 0 0,0 0 0,0 0 0,-1 0 0,1 0 0,0 0-1,0-1 1,-1 1 0,1 0 0,0 0 0,-1-1 0,1 1 0,0-1 0,-1 1 0,1 0 0,1-2 0,2-1-12,-1 0 0,1 0 0,0 0 0,4-6 0,6-9-29,-1 0 0,0-2 0,-2 1 0,18-41 0,-28 59 29,-1 0 0,0 0 0,1 0-1,-1 0 1,1 0 0,-1 0-1,1 0 1,-1 1 0,1-1-1,0 0 1,-1 0 0,1 1 0,0-1-1,1 0 1,-2 1 1,0 0 0,0 0 0,1-1 1,-1 1-1,0 0 0,0 0 0,1 1 0,-1-1 0,0 0 0,0 0 1,1 0-1,-1 0 0,0 0 0,0 0 0,1 0 0,-1 0 0,0 0 1,0 0-1,1 1 0,-1-1 0,0 0 0,0 0 0,1 0 0,-1 1 1,0-1-1,0 0 0,0 0 0,0 0 0,0 1 0,1-1 0,-1 0 1,2 4-11,-1 0-1,1-1 1,-1 1 0,0 0 0,1 5 0,1 4 56,0-1-1,0 1 1,7 14 0,-8-23-21,0 0 0,0 0 1,1 0-1,-1 0 0,1-1 1,0 1-1,0-1 0,0 0 1,0 0-1,1 0 0,-1 0 1,1-1-1,5 4 0,1-2-31,0 0 0,0 0 0,0-1 0,1-1 0,-1 0 0,1 0 0,-1-1 0,18 0 0,5-2 28,47-8 0,-54 5-17,1-2 0,-1 0 0,-1-2 0,0-1 0,25-12 0,-32 12-2,1-2 0,-2 0 1,1 0-1,-2-2 0,0 0 1,28-29-1,-18 11-102,-57 63 187,10-9-49,-26 21 0,27-27-2,-70 62-113,87-76 86,0 0-1,0 0 1,0 1-1,1-1 1,-3 5-1,4-7-7,1 0-1,0-1 0,-1 1 1,1 0-1,0-1 1,-1 1-1,1-1 1,0 1-1,0 0 0,0 0 1,0-1-1,0 1 1,-1 0-1,1-1 0,0 1 1,1 0-1,-1 0 1,0-1-1,0 1 1,0 0-1,0-1 0,0 1 1,1 0-1,-1-1 1,0 1-1,1 0 1,-1-1-1,0 1 0,1-1 1,-1 1-1,1-1 1,-1 1-1,1-1 0,-1 1 1,1-1-1,0 1 1,-1-1-1,1 0 1,-1 1-1,2 0 0,1 0 23,0-1 0,0 1-1,0-1 1,0 1 0,0-1-1,1 0 1,-1 0 0,0 0-1,0 0 1,0-1 0,0 1-1,0-1 1,0 0-1,0 0 1,0 0 0,0 0-1,-1-1 1,5-1 0,2-2 21,-1-1 1,1 0 0,-1 0-1,9-9 1,6-9-101,-2-2 1,22-31 0,-29 38 54,-11 14-22,8-10-34,-10 14 57,-1 1 0,1-1 0,-1 1 0,0 0-1,1-1 1,-1 1 0,1 0 0,-1-1 0,1 1 0,-1 0-1,1-1 1,-1 1 0,1 0 0,-1 0 0,1 0 0,-1 0 0,1-1-1,0 1 1,-1 0 0,1 0 0,-1 0 0,1 0 0,-1 0-1,1 0 1,0 1 0,0-1-2,-1 0 0,1 1 0,-1-1 0,0 1 1,1-1-1,-1 1 0,1-1 0,-1 1 0,0-1 0,0 1 0,1-1 0,-1 1 0,0-1 0,0 1 0,0-1 1,0 1-1,1 0 0,-1-1 0,0 1 0,0-1 0,0 2 0,-1 16-46,1-12 61,-1 28 118,0-21-93,0 1 0,2-1-1,2 27 1,-2-38-22,0 1 0,-1-1 0,1 1 0,0-1 0,0 0 0,0 1 0,1-1 0,-1 0 0,0 0 0,1 0 0,-1 0 0,1 0 0,0 0 0,0-1 0,0 1 0,0 0 0,0-1 0,0 1 0,0-1 0,0 0 0,1 0 0,-1 0 0,0 0 0,1 0 0,-1 0 0,1-1 0,-1 1 0,1-1 0,-1 0 0,1 0 0,3 0 0,3 0 9,0-1 0,0 0 0,0-1 0,0 0 0,0 0 0,0-1 0,15-6 0,9-7-96,53-33 0,-70 37 82,-1 0 0,0 0 0,-1-2 0,-1 0 0,19-24 0,-8 4-21,28-52-1,55-133 98,-84 163-102,-4 1 0,-1-2 0,15-93 0,-30 132-43,-2 15-47,-3 12-55,-18 81-16,4 0 0,4 1-1,0 167 1,10-235-2537,0 0-1,-9 38 1,10-55 2020,0-2 412,1-1-307,-1 1 0,1-1 0,-1 0 0,0 1 0,0-1 0,0 0 0,-1 0 0,1 0 0,-1 0 0,0 0 0,0 0 0,0 0 0,-4 4 0,-12 9-2989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17.5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146 3 8800,'-1'0'286,"1"0"1,-1-1 0,0 1 0,0 0-1,1-1 1,-1 1 0,0 0-1,0 0 1,1-1 0,-1 1 0,0 0-1,0 0 1,0 0 0,1 0-1,-1 0 1,0 0 0,0 1 0,0-1-1,1 0 1,-1 0 0,0 0-1,0 1 1,1-1 0,-1 0 0,-1 2-1,-20 14 2992,12-8-3120,3-2-43,0-1-1,0 1 1,1 1-1,-1-1 0,2 1 1,-1 0-1,1 1 1,0-1-1,0 1 1,1 0-1,0 0 1,0 0-1,1 1 1,-3 12-1,2-4-59,1-1-1,1 1 1,0 0 0,2-1-1,0 1 1,0 0-1,2 0 1,5 27-1,-4-29 43,1 0 1,1-1-1,0 1 0,1-1 0,1 0 0,0 0 0,1-1 0,0 0 0,17 19 0,-19-24 19,1-1-1,1 0 1,9 7 0,-14-12-71,0 0-1,1 0 1,-1 0-1,1 0 1,-1 0-1,1-1 1,0 0-1,0 0 1,-1 0-1,1 0 0,5 0 1,-2-1 25,-1 0 0,0-1 0,1 0 0,-1 0 0,0 0 0,0-1 0,1 0 0,-1 0 0,8-5 0,4-3 54,26-19 1,-17 10-12,-2-2-1,0 0 1,-1-1-1,-1-2 1,-2 0-1,0-2 1,-2 0-1,0-1 1,-2-1-1,20-44 1,-37 71-110,3-6 23,0 0 1,0-1 0,-1 1 0,3-15-1,-5 19-27,0 0 1,0 0-1,0 1 0,0-1 0,-1 0 1,1 0-1,-1 0 0,0 0 0,0 1 0,0-1 1,0 0-1,0 1 0,0-1 0,-1 1 1,1-1-1,-1 1 0,-2-3 0,-2-1-43,1 1-1,-1 0 1,-1 0 0,1 1-1,-1 0 1,1 0-1,-1 0 1,0 1 0,0 0-1,-1 0 1,1 0-1,-1 1 1,1 1 0,-1-1-1,-9 0 1,-6 1-168,-1 0 0,0 1 1,-42 6-1,-39 12-3084,79-12 1909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25.8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629 1 3904,'-1'2'3817,"-4"12"-1149,4-11-2548,1-1-1,0 1 1,-1 0-1,1-1 1,0 1-1,1-1 1,0 6-1,0 7 216,-12 237 2330,1-54-1640,-4-8-153,10-153-698,3-19-123,1-9 52,-1-1 0,0 1-1,0-1 1,-1 0 0,0 1-1,-1-1 1,1 0 0,-7 12-1,4-11 84,0-1-1,0 0 0,-1 0 0,0 0 1,0 0-1,-1-1 0,0 0 0,-1-1 0,1 1 1,-17 9-1,2-8 21,1 0 1,-1-2 0,-44 8-1,-1-3-35,-126 6 0,180-17-153,-3 0-6,-28-3 0,44 3-122,-1 0-1,1 0 1,-1 0 0,1 0-1,-1 0 1,1 0-1,-1 0 1,1 0-1,-1 0 1,1 0-1,-1 0 1,1-1-1,-1 1 1,1 0 0,-1 0-1,1-1 1,0 1-1,-1 0 1,1-1-1,-1 1 1,1 0-1,0-1 1,-1 1-1,1-1 1,0 1 0,0 0-1,-1-1 1,1 1-1,0-1 1,0 1-1,0-1 1,-1 1-1,1-1 1,0 1-1,0-1 1,0 1 0,0-1-1,0 1 1,0-1-1,0 1 1,0-1-1,0 0 1,1-1-367,0 1-1,0-1 1,-1 0 0,1 1-1,0-1 1,0 1 0,1-1 0,-1 1-1,0-1 1,2-1 0,15-9-2227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27.1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226 0 5216,'-3'2'3114,"3"-2"-3017,0 0 0,0 0 1,0 1-1,0-1 0,0 0 1,0 0-1,0 0 0,0 0 1,0 0-1,0 0 0,0 1 0,0-1 1,0 0-1,-2 12 1875,2 19-937,0-25-396,1 14-182,-2-1-1,0 0 1,-1 0-1,-9 35 1,9-47-442,-3 12 229,-1 0 1,-1-1-1,0 0 1,-17 27-1,16-31-141,7-12-11,0 0-1,-1 1 1,1-1 0,0 0-1,-1 0 1,0 0 0,-3 4-1,4-6-56,0 1-1,-1-1 0,1 1 0,0-1 1,0 0-1,0 1 0,0-1 0,0 0 0,-1 0 1,1 0-1,0 1 0,0-1 0,-1-1 1,1 1-1,0 0 0,0 0 0,0 0 1,0-1-1,-1 1 0,1 0 0,-2-2 0,-15-3 177,15 4-174,0 1-1,-1-1 0,1 0 1,0-1-1,0 1 0,0-1 0,-3-1 1,2 0 89,-1 1-62,1-1 0,0 0 0,0 0 1,0 0-1,0 0 0,0-1 0,1 1 0,-1-1 0,1 0 1,-4-7-1,4 6-16,2 4-43,0 0 0,1 1 0,-1-1 0,1 0 0,-1 0 1,1 0-1,0 0 0,-1 0 0,1 0 0,0 0 0,-1 0 0,1 0 0,0 0 0,0 0 0,0-1 0,0 1 0,0 0 0,0 0 0,0 0 0,1-1 0,0 0-35,-1 2 13,0-13-144,0 12 166,0 0 0,0 0-1,1 0 1,-1 0-1,0 1 1,1-1-1,-1 0 1,0 0 0,1 0-1,-1 0 1,1 0-1,0 0 1,-1 1 0,1-1-1,0 0 1,1-1-1,16-11 17,-4 3-8,-2 0-30,19-13 0,-22 17 33,1 0 1,-1-1-1,0-1 1,12-13-1,40-58 59,-44 55-134,-10 39-93,8 30 0,-11-29 151,-2 1 0,1 0 0,-1 33 0,2 13-11,-3-54 95,1 8 90,0 23 0,-2-37-83,0 1 0,0-1-1,0 0 1,-1 1 0,1-1 0,-1 0-1,0 0 1,0 1 0,0-1 0,0 0-1,-1 0 1,1 0 0,-4 4 0,3-5-28,0-1 0,0 0 0,0 0 0,0 0 0,0 0 0,0 0 0,0 0 0,0 0 0,0-1 0,0 1 0,-1-1 0,1 1 0,0-1 0,0 0 0,-1 0 0,1 0 0,0 0 0,-3-1 0,-8-1 76,-22-5 0,32 6-99,-119-23-1954,112 24-357,2 5-3509,2 6 1755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29.4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255 1 1824,'6'2'5795,"-6"-2"-5629,-4 6 2024,-16 6-1227,11-9-806,0 1 0,1 1 0,0-1 0,0 1 0,0 1 0,0 0 0,1 0 0,0 0 0,1 1 0,-8 8 0,-6 11-44,-26 45 1,29-44 114,8-12-198,0 1 0,1 0 0,1 0 0,0 0 0,1 1 0,-7 33 1,12-44-5,0 1 0,1 0 1,0-1-1,0 1 1,0 0-1,1 0 1,0-1-1,0 1 1,3 8-1,-2-10 36,0-1 0,0 0 1,0 1-1,1-1 0,0 0 0,0 0 0,0 0 0,0 0 1,0-1-1,1 1 0,0-1 0,-1 0 0,1 0 0,5 2 1,-1 0 77,-1-1 0,0 0 0,1-1 1,0 1-1,-1-2 0,1 1 0,1-1 1,14 2-1,-19-4-86,-1 0 0,0 0 0,1 0 0,-1 0 0,1-1 0,-1 0 0,0 0 0,0 0 0,1 0 0,-1 0 1,0-1-1,0 1 0,0-1 0,0 0 0,0 0 0,-1 0 0,1 0 0,0 0 0,-1-1 0,0 1 0,0-1 0,1 0 0,1-4 0,5-8 21,-1 0-1,-1-1 0,0 0 0,-1 0 0,-1-1 0,4-17 0,13-107 124,-21 131-173,2-9-31,-2 0 1,0 0 0,-2 1-1,0-1 1,0 0 0,-8-30-1,9 49 5,0-1-1,0 1 1,0 0-1,0-1 1,-1 1-1,1 0 0,0-1 1,0 1-1,0 0 1,0 0-1,0-1 0,-1 1 1,1 0-1,0-1 1,0 1-1,0 0 1,-1 0-1,1 0 0,0-1 1,0 1-1,-1 0 1,1 0-1,0 0 1,0-1-1,-1 1 0,1 0 1,0 0-1,-1 0 1,1 0-1,0 0 0,-1 0 1,1 0-1,0 0 1,-1 0-1,1 0 1,0 0-1,-1 0 0,1 0 1,0 0-1,-1 0 1,1 0-1,0 0 1,0 0-1,-1 0 0,1 0 1,0 1-1,-1-1 1,1 0-1,0 0 0,0 0 1,-1 1-1,1-1 1,-1 1-1,-1 14 37,0 0 0,0 1 1,1-1-1,1 1 0,1-1 0,3 20 0,-2 0-153,0-10 188,1 0 0,0-1 0,2 1 0,1-1-1,0 0 1,2-1 0,1 1 0,1-2 0,25 43 0,-32-60-24,4 6 352,-6-11-376,-1 0-1,0 0 1,0 1-1,1-1 0,-1 0 1,0 0-1,1 0 1,-1 0-1,1 1 1,-1-1-1,0 0 1,1 0-1,-1 0 0,0 0 1,1 0-1,-1 0 1,0 0-1,1 0 1,-1 0-1,1 0 1,-1 0-1,0-1 1,1 1-1,-1 0 0,0 0 1,1 0-1,-1 0 1,0-1-1,1 1 1,-1 0-1,6-3-1516,12 2-9031,-1 4 6681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30.1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31 3904,'0'-2'261,"-4"-13"1204,4 14-1340,-1 1 1,1-1-1,0 1 1,0-1 0,0 1-1,0 0 1,0-1-1,0 1 1,1-1-1,-1 1 1,0-1-1,0 1 1,0-1-1,0 1 1,1-1-1,-1 1 1,0 0-1,0-1 1,1 1-1,-1-1 1,0 1-1,3-4 3306,-4 12-2987,6 53 783,-3-41-719,6 38 1,-1-5-59,12 61 226,-6-45-35,-13-68-613,0 2 53,0 0 0,1 0 1,-1 0-1,1 0 0,0 0 0,0 0 0,0 0 0,0 0 1,0 0-1,1-1 0,-1 1 0,1 0 0,-1-1 0,1 1 0,0-1 1,4 4-1,-5-5-60,-1-1 0,1 0 0,-1 0 0,0 0 0,1 0 0,-1 0 0,0 0 0,1 0 0,-1 0 0,1 0 0,-1 0 0,0 0 0,1 0 0,-1 0 0,0 0 0,1 0 0,-1 0 0,1 0 1,-1-1-1,0 1 0,1 0 0,-1 0 0,0 0 0,1-1 0,-1 1 0,0 0 0,0 0 0,1-1 0,-1 1 0,0 0 0,0-1 0,1 1 0,-1 0 0,0-1 0,0 1 0,0 0 0,1-1 0,8-20 395,-3 8-357,48-78-75,-52 87-15,1-1 0,-1 1 0,1 0 0,0 0 0,0 0 0,0 1 0,1-1 0,-1 1-1,1 0 1,0 0 0,6-4 0,-9 7 31,-1 0-1,1 0 1,0-1-1,-1 1 1,1 0-1,0 0 1,0 0 0,-1 0-1,1 0 1,0 1-1,0-1 1,-1 0-1,1 0 1,0 0-1,-1 1 1,1-1 0,0 0-1,-1 1 1,1-1-1,0 0 1,-1 1-1,1-1 1,-1 1-1,1-1 1,0 2 0,12 15 0,-9-9 8,-2-1-1,1 1 0,-1-1 0,0 1 0,-1 0 0,1-1 0,-2 1 0,1 13 0,0 1 105,0-5 74,-1 1 0,-1 0 0,-1 0 0,-1-1-1,-4 19 1,6-31-112,0-2-36,1-1 0,0 0 0,0 0 0,-1 0-1,1 0 1,-1 0 0,0 0 0,0 0 0,0-1 0,0 1 0,0 0-1,0 0 1,0 0 0,0-1 0,-1 1 0,1-1 0,-1 1-1,1-1 1,-1 0 0,1 1 0,-4 1 0,1-1 16,0 0 0,-1 0 0,1 0 0,-1-1 0,1 0 0,-1 0 0,1 0 0,-1 0 0,0 0 0,1-1 0,-1 0 0,0 0 0,1 0 0,-9-2 0,-40-21 348,37 16-334,7 3-152,-1-1 1,2 0 0,-1 0-1,0 0 1,1-1 0,0-1-1,-13-13 1,14 9-2182,6 11 2050,1 0-1,0-1 1,0 1-1,0-1 1,0 1 0,0-1-1,0 1 1,0-1-1,0 1 1,0 0 0,0-1-1,0 1 1,0-1-1,0 1 1,0-1 0,0 1-1,0-1 1,0 1-1,1 0 1,-1-1 0,0 1-1,0-1 1,1 1-1,-1 0 1,0-1-1,0 1 1,1 0 0,0-1-1,6-3-2658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32.0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23 3904,'0'-1'165,"-1"1"0,1 0 0,0-1 0,-1 1 1,1-1-1,-1 1 0,1 0 0,-1-1 0,1 1 0,0 0 0,-1 0 0,1-1 1,-1 1-1,0 0 0,1 0 0,-1 0 0,1 0 0,-1 0 0,1 0 0,-1 0 1,1 0-1,-1 0 0,0 0 0,-1 0 1141,-11 3 1007,12-3-2275,1 0 0,0 0 1,0 0-1,0 1 0,0-1 0,-1 0 0,1 0 0,0 0 1,0 0-1,0 0 0,0 0 0,-1 0 0,1 0 1,0 0-1,0 0 0,0 0 0,0 0 0,0 1 0,0-1 1,-1 0-1,1 0 0,0 0 0,0 0 0,0 0 0,0 0 1,0 1-1,0-1 0,0 0 0,0 0 0,0 0 1,0 0-1,0 1 0,0-1 0,-1 0 0,1 0 0,0 0 1,0 0-1,0 1 0,0-1 0,1 0 0,-1 0 1,0 0-1,0 0 0,0 1 0,0-1 0,5 3 292,0 0 0,1 0 0,-1 0-1,1-1 1,11 3 0,-3-2-63,0-1-1,-1-1 1,1 0 0,0-1 0,19-2-1,67-15 277,-1 0-158,-54 18-215,-43-1 236,-2-3-77,-1-2-436,-9-2-1758,10 6 1558,-1 1 0,0 0 0,1-1 0,-1 1 0,0 0 0,1 0 0,-1 0-1,0 0 1,1 0 0,-1 0 0,0 0 0,0 0 0,1 0 0,-1 0 0,0 0 0,1 0 0,-1 0 0,0 0 0,1 1-1,-1-1 1,0 0 0,1 1 0,-1-1 0,1 0 0,-1 1 0,1-1 0,-1 1 0,0-1 0,1 0 0,-1 2-1,-5 6-2534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32.3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53 3808,'-22'-3'1227,"21"3"-1154,1 0 0,-1 0 0,1 0 0,0 0 0,-1 1 0,1-1 1,0 0-1,-1 0 0,1 0 0,0 0 0,-1 0 0,1 0 0,0 0 1,-1 1-1,1-1 0,0 0 0,0 0 0,-1 1 0,1-1 1,0 0-1,-1 0 0,1 1 0,0-1 0,0 0 0,0 0 0,-1 1 1,1-1-1,0 0 0,0 1 0,0-1 0,0 0 0,0 1 1,0-1-1,0 0 0,0 1 0,0-1 0,0 1 0,0-1 0,0 0 1,0 1-1,0-1 0,0 0 0,0 1 0,0-1 0,0 0 1,0 1-1,0-1 0,0 0 0,1 1 0,-1-1 0,0 0 0,0 1 1,0-1-1,1 0 0,-1 0 0,0 1 0,0-1 0,1 0 0,-1 0 1,0 0-1,1 1 0,-1-1 0,0 0 0,0 0 0,1 0 1,-1 1-1,17-2 788,-1 0 1,1-1 0,-1-1-1,0 0 1,0-1 0,20-8 0,-9 2-537,1 2 0,0 0 0,48-6 1,-35 14 228,-16 1-3385,-20 0-327,2 3 956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32.8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41 5312,'0'-17'2869,"-7"23"-2224,1-1 1,0 1-1,0 1 0,-7 8 1,6-2-367,0 0 0,1 1 0,0 0 0,1 0 0,-6 26 0,-7 77 841,17-104-983,0 1-1,2-1 0,0 0 1,0 1-1,1-1 0,1 0 1,0 0-1,0 0 1,2 0-1,0 0 0,0-1 1,1 0-1,14 21 1,-18-28-43,1-1 1,0 0 0,0 0-1,0-1 1,1 1 0,0 0-1,-1-1 1,1 0 0,0 0-1,0 0 1,1-1 0,-1 1 0,1-1-1,-1 0 1,1 0 0,0-1-1,-1 1 1,1-1 0,0 0-1,0 0 1,0-1 0,0 0-1,0 1 1,0-2 0,0 1 0,0 0-1,0-1 1,0 0 0,8-3-1,-4 1-8,1-1 1,-1 0-1,0-1 0,0 0 0,-1 0 1,0-1-1,0 0 0,0 0 0,0-1 0,-1 0 1,0-1-1,-1 1 0,11-16 0,-8 8-41,-1-1-1,0 1 0,-1-1 1,-1-1-1,-1 1 0,0-1 0,-1 0 1,-1 0-1,0-1 0,0-22 1,-3 28-37,0 0 0,-1 0 0,-1 0 0,1-1 1,-2 2-1,0-1 0,0 0 0,-1 0 1,-1 1-1,0 0 0,0 0 0,-1 0 0,-1 1 1,1 0-1,-12-13 0,13 18-50,0 1-1,0 0 1,-1 0-1,1 0 1,-1 0 0,0 1-1,0 0 1,0 0 0,0 1-1,-1 0 1,1 0-1,-1 0 1,1 1 0,-1 0-1,0 0 1,1 0-1,-1 1 1,0 0 0,-10 2-1,7-1 18,1 0-1,0 1 1,0 1-1,0-1 1,0 1-1,1 1 0,-1 0 1,1 0-1,0 0 1,0 1-1,0 0 1,1 1-1,-12 11 1,12-10-394,1 1 0,0 0-1,0 0 1,1 0 0,0 1 0,0 0 0,1 0 0,0 1 0,0-1 0,1 1 0,-3 16 0,1 27-1901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34.2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336 586 3328,'0'0'1061,"1"-2"-634,1 0-429,12-16 3721,-14 17-3621,1 1 0,-1-1 1,1 1-1,-1-1 1,0 1-1,1-1 0,-1 1 1,0-1-1,0 0 1,0 1-1,1-1 1,-1 0-1,0 1 0,0-1 1,0 0-1,0 1 1,0-1-1,0 0 1,0 1-1,0-1 0,0 0 1,0 1-1,-1-1 1,1 0-1,0 1 1,0-1-1,0 1 0,-1-1 1,1 0-1,-1 0 1,0 0-55,0 1 0,0 0 1,0-1-1,0 1 0,0 0 1,0 0-1,0 0 0,0-1 1,0 1-1,0 0 0,0 0 1,0 0-1,0 0 0,1 1 1,-1-1-1,-2 1 0,0-1 77,-9 2 17,1 1-1,0 1 0,0 0 1,0 0-1,1 1 0,-1 0 1,-11 9-1,3-4 151,-9 6-74,1 1 0,0 1 1,1 1-1,1 1 0,-39 41 0,62-59-186,0 1 0,0-1-1,1 0 1,-1 1 0,1-1-1,-1 1 1,1-1 0,0 1-1,-2 5 1,3-7 1,0-1 1,0 1-1,0 0 1,0 0-1,0 0 1,0 0-1,0 0 1,0 0-1,0-1 1,0 1-1,1 0 1,-1 0-1,0 0 1,1 0-1,-1-1 1,0 1-1,1 0 1,-1 0-1,1-1 1,0 1-1,-1 0 1,1-1-1,-1 1 1,1-1-1,0 1 1,-1-1-1,1 1 1,0-1-1,0 1 1,0-1-1,-1 0 1,1 1-1,0-1 1,0 0-1,1 1 1,4 0 90,1 0 1,-1 0-1,0 0 0,1 0 1,-1-1-1,0 0 1,1-1-1,7-1 0,6-2 189,25-8 0,-31 8-261,0-1 1,0-1-1,-1 0 0,0-1 1,0 0-1,0-1 0,-1-1 0,0 0 1,-1 0-1,0-1 0,0-1 1,-1 0-1,0 0 0,-1-1 1,-1 0-1,0-1 0,10-20 0,-15 22-254,-3 11 201,0 0-1,0 0 1,0 0 0,0 0-1,0 0 1,0 0-1,0-1 1,0 1 0,0 0-1,0 0 1,0 0-1,0 0 1,0 0-1,0 0 1,0 0 0,0 0-1,0 0 1,0 0-1,0 0 1,0 0 0,0 0-1,-1-1 1,1 1-1,0 0 1,0 0-1,0 0 1,0 0 0,0 0-1,0 0 1,0 0-1,0 0 1,0 0 0,0 0-1,0 0 1,-1 0-1,1 0 1,0 0 0,0 0-1,0 0 1,0 0-1,0 0 1,0 0-1,0 0 1,0 0 0,0 0-1,0 0 1,0 0-1,-1 0 1,1 0 0,0 0-1,0 1 1,0-1-1,0 0 1,0 0-1,-1 1-20,0 0 0,0 0-1,0 0 1,0 0-1,0 0 1,0 0-1,0 0 1,1 1-1,-1-1 1,0 0-1,1 1 1,-1 1-1,-2 6-30,1 0 0,0 0-1,-1 11 1,3-16 54,-1-1 0,1 1 1,1 0-1,-1-1 1,0 1-1,1-1 0,0 1 1,0-1-1,0 1 0,0-1 1,2 5-1,0-4 34,-1 1-1,1-1 1,1 0-1,-1 0 1,0 0-1,1 0 1,7 6-1,-8-8 6,-1-1 0,1 1 0,0-1 0,-1 0 1,1 0-1,0 0 0,0 0 0,-1 0 0,1-1 0,0 1 0,0-1 0,0 0 0,0 0 0,0 0 0,4 0 0,-2-1 23,0 0 1,0 0-1,0-1 0,0 1 0,0-1 0,-1 0 0,1 0 0,-1-1 0,1 0 0,-1 1 0,0-1 0,0-1 0,0 1 0,5-6 0,2-4 17,-1 0 0,-1-1 0,9-16 0,-18 30-76,222-425 538,-212 403-442,-1-1-1,-2 0 0,0 0 0,-1-1 1,-2 1-1,4-46 0,-8 69-100,0 0-1,0-1 1,0 1-1,0 0 1,0-1-1,0 1 1,0 0-1,0-1 1,0 1-1,0 0 1,0-1-1,0 1 1,0 0-1,0-1 1,0 1-1,0-1 1,0 1-1,-1 0 1,1 0-1,0-1 1,0 1-1,0 0 1,-1-1-1,1 1 1,0 0-1,0-1 1,-1 1-1,1 0 1,0 0-1,0 0 1,-1-1-1,1 1 1,0 0-1,-1 0 1,1 0-1,0 0 1,-1-1-1,1 1 1,0 0-1,-1 0 1,1 0-1,0 0 1,-1 0-1,1 0 1,0 0-1,-1 0 1,1 0-1,-1 0 1,1 0-1,0 0 1,-1 0-1,1 1 1,0-1-1,-1 0 1,1 0-1,0 0 1,-1 0-1,1 1 1,0-1-1,0 0 1,-1 1-1,-20 16-256,16-10 240,0-1 0,0 1 0,1 0-1,0 0 1,1 0 0,-1 0 0,1 1 0,-4 15-1,3-6-2,0 1-1,-1 35 0,3-14 40,3 1 1,1 0-1,2-1 1,1 0-1,3 0 0,1 0 1,1-1-1,3 0 1,22 48-1,-27-71 143,0 0 0,1 0-1,1-1 1,22 24 0,-30-36-306,1 0 1,-1 0-1,1 0 0,-1 0 0,1-1 1,0 1-1,0-1 0,-1 1 0,1-1 1,4 1-1,-7-2-27,1 0 0,-1 0 0,1 1 1,0-1-1,-1 0 0,1 0 0,-1 0 0,1 0 1,0 0-1,-1 0 0,1 0 0,0 0 1,-1 0-1,1 0 0,0 0 0,-1 0 0,1 0 1,-1 0-1,1 0 0,0-1 0,-1 1 0,1 0 1,-1-1-1,1 1 0,-1 0 0,1-1 0,-1 1 1,1 0-1,-1-1 0,1 1 0,-1-1 1,1 1-1,-1-1 0,0 1 0,1-1 0,-1 0 1,0 1-1,1-1 0,-1 1 0,0-1 0,0 0 1,0 1-1,0-1 0,1 1 0,-1-1 0,0-1 1,0-5-2001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34.6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57 6400,'-13'-9'3264,"18"6"-1760,3 3-896,11-5 768,4 2-832,8-5 448,4 8-576,20-9-32,-2 6-224,10-5 32,1 8-96,-6-9 224,-4 9-192,-5 5-4320,-8 2 2240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8:37.9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873 14 8224,'-18'-13'3712,"10"13"-3200,3 0 1760,1 0-1888,8 0-256,-8 17-6592</inkml:trace>
  <inkml:trace contextRef="#ctx0" brushRef="#br0" timeOffset="1">1 134 9792,'13'-28'4448,"37"-1"-3872,-18 18 2015,-1 2-1535,37-7 0,4 9-640,22-6-160,1 10-160,-10-1-128,-9 4 0,-23-5-1312,-6 10 736,-20-1-2783,-9 4 1887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39.1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144 7 3648,'5'-6'1147,"-4"6"-1113,-1 0 0,0 0 0,0 0 0,0 0 0,0 0 0,1 0 0,-1 0 0,0 0 0,0 0 0,0 0 0,0 0 0,1 0-1,-1 0 1,0 0 0,0 0 0,0 0 0,0 0 0,0 0 0,1 0 0,-1 1 0,0-1 0,0 0 0,0 0 0,0 0 0,0 0 0,0 0 0,1 0 0,-1 1 0,0 3 3562,0 8-1068,-1-4-2175,0 1 0,-1-1 0,0 0 0,-5 14 0,0 1 47,6-20-339,-32 131 1403,-33 151-21,37-170-1035,27-107-330,1 0 1,0-1-1,0 1 1,1 15-1,0-21-33,1 1-1,-1-1 1,0 0-1,0 0 1,1 1 0,-1-1-1,1 0 1,0 0-1,0 0 1,0 0-1,0 0 1,0 0-1,0 0 1,0 0-1,1 0 1,-1 0 0,1-1-1,-1 1 1,1 0-1,3 2 1,1-2 68,-1 1 0,1-1 0,-1 0 1,1 0-1,0-1 0,0 1 0,0-2 0,0 1 1,8 0-1,-4-2-31,1 0 0,0 0-1,0-1 1,15-4 0,-7 1 81,26-2 0,11-2-62,38-11 528,-93 20-645,-1 0 0,1 0 0,-1 0-1,1-1 1,0 1 0,-1 0 0,1 0 0,-1-1 0,0 1-1,1 0 1,-1-1 0,1 1 0,-1-1 0,1 1 0,-1 0 0,0-1-1,1 1 1,-1-1 0,0 1 0,0-1 0,1 1 0,-1-1 0,0 1-1,0-1 1,1-1 0,-1 2-238,0 0 0,0-1 1,0 1-1,0 0 0,0-1 0,0 1 0,-1 0 0,1-1 1,0 1-1,0-1 0,0 1 0,0 0 0,0-1 0,-1 1 1,1 0-1,0 0 0,0-1 0,-2-1-1269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39.4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27 149 4480,'-5'-6'561,"2"4"-165,1-1 0,-1 0 1,1 0-1,0 0 0,0 0 1,0-1-1,0 1 0,-2-6 1,5 7-122,0 0 0,0 0 1,0 1-1,0-1 0,0 0 1,0 1-1,1-1 0,-1 1 1,1-1-1,-1 1 0,1 0 1,-1 0-1,1-1 0,2 0 1,27-18 1754,-9 9-1754,-1 1 1,1 1-1,1 1 1,-1 1-1,1 1 1,0 1-1,1 1 1,-1 1 0,1 1-1,0 1 1,0 1-1,-1 1 1,43 8-1,-50-5-686,27 11-1,-7 2-3434,-14-6 1648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39.8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19 5216,'0'0'88,"-1"0"0,1 0 0,-1 0-1,1 0 1,0 1 0,-1-1 0,1 0 0,0 0 0,-1 0 0,1 0 0,0 0 0,-1 1 0,1-1 0,0 0-1,-1 0 1,1 1 0,0-1 0,0 0 0,-1 0 0,1 1 0,0-1 0,0 0 0,-1 1 0,1-1 0,7 4 2494,16-2 766,90-17 443,-28 3-3364,-82 12-625,37-3 1230,-19 6-1659,-20-3 170,0 1 0,1-1 0,-1 1 0,1-1 0,-1 1 0,0 0 0,1 0 1,-1-1-1,2 3 0,-1 2-3127,-2 2 1200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40.1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 5824,'95'-3'9438,"61"-7"-7335,-149 10-2049,0-1 0,0 1 0,0 1 0,0-1 0,0 1 0,8 2 0,-10-2-943,-1 1 0,1 0 0,-1 0 0,0 0 0,0 0 0,5 4 0,4 2-1511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40.5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55 134 5472,'0'0'75,"0"0"0,-1-1-1,1 1 1,0 0 0,-1 0 0,1 0 0,0 0 0,-1 0 0,1-1 0,0 1-1,-1 0 1,1 0 0,-1 0 0,1 0 0,0 0 0,-1 0 0,1 0 0,0 0-1,-1 0 1,1 1 0,-1-1 0,1 0 0,0 0 0,-1 0 0,1 0-1,0 0 1,-1 1 0,1-1 0,0 0 0,0 0 0,-1 0 0,1 1 0,0-1-1,0 0 1,-1 1 0,1-1 0,-7 14-234,5-8 524,-2 5 335,-1 0-1,-4 23 1,5-16-266,0-4-169,2 0 1,0 0-1,0 1 1,1 0-1,1-1 1,0 1-1,1-1 1,1 1-1,6 22 1,-6-28-58,1-1 1,0 0-1,0 0 1,1-1-1,0 1 0,0-1 1,10 13-1,-10-16-5,0 0 1,0 1-1,1-1 1,0-1-1,-1 1 0,1-1 1,1 1-1,-1-2 0,0 1 1,1 0-1,10 2 0,-10-3-63,0 0 0,0-1-1,1 0 1,-1-1 0,0 1 0,0-1-1,0 0 1,1-1 0,-1 1-1,0-1 1,0-1 0,0 1-1,0-1 1,0 0 0,0 0-1,-1-1 1,1 1 0,-1-1-1,1-1 1,8-6 0,-5 1-111,-1 1 1,-1-1-1,0 0 1,0-1-1,0 0 0,-2 0 1,1 0-1,-1-1 1,5-14-1,-3 3 50,0-1-1,-2 1 0,4-39 1,-7 40-48,-1 1 1,-1 0-1,-3-29 1,1 39-52,0 0 0,0 0 0,-1 0 0,0 0 0,0 0 0,-1 1 0,-1 0 0,-5-10 0,8 16 5,0-1 0,0 1 1,-1 1-1,1-1 0,0 0 0,-1 0 0,0 1 0,0 0 0,0-1 0,0 1 0,0 0 0,0 1 0,0-1 0,-1 0 0,1 1 0,-1 0 0,1 0 0,-1 0 0,0 0 0,-4 0 1,3 1-24,0 0 0,0 1 0,0 0 1,0 0-1,0 0 0,1 0 0,-1 1 1,0 0-1,0 0 0,1 0 0,-1 0 1,1 1-1,0 0 0,-5 4 0,1-1-276,1 0-1,-14 16 0,-6 18-332,25-37 606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42.1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4 492 2912,'-3'11'1600,"3"-11"-1558,0 0 0,0 0 0,0 0 0,0 0 0,0 0 0,0 0 0,0 0 0,0 1 1,0-1-1,0 0 0,0 0 0,0 0 0,0 0 0,0 0 0,1 0 0,-1 0 0,0 0 0,0 0 0,0 0 0,0 0 0,0 0 0,0 0 1,0 0-1,0 0 0,0 0 0,0 0 0,0 0 0,0 0 0,0 0 0,0 0 0,1 0 0,-1 0 0,0 0 0,0 0 0,0 0 0,0 0 1,0 0-1,0 0 0,0 0 0,0 0 0,0 0 0,0 0 0,0 0 0,0 0 0,0 0 0,1 0 0,-1 0 0,0 0 0,0 0 1,0 0-1,0 0 0,0 0 0,0-1 0,0 1 0,0 0 0,0 0 0,0 0 0,0 0 0,0 0 0,0 0 0,0 0 0,0 0 0,0 0 1,0 0-1,0 0 0,0 0 0,0 0 0,0-1 0,0 1 0,11 4 1615,-5-3-1223,1-1 0,0 0 0,-1-1 0,1 0 0,0 0 0,-1 0 0,1 0 0,-1-1-1,1 0 1,-1-1 0,0 1 0,8-6 0,1-1 21,0 0 0,-1-2 0,20-17 0,-19 14-244,-1-1 0,-1 0-1,0-2 1,-1 1 0,16-30-1,51-115 924,-33 62-668,-43 93-430,4-13 40,-6 18-90,-1 0 0,1-1 0,-1 1 0,1 0-1,0-1 1,-1 1 0,1 0 0,0 0 0,0 0 0,0 0-1,1-2 1,-1 3 2,-1 0 0,0-1 0,1 1 0,-1 0-1,0 0 1,1-1 0,-1 1 0,0 0 0,1 0 0,-1-1-1,0 1 1,1 0 0,-1 0 0,0 0 0,1 0 0,-1 0-1,1-1 1,-1 1 0,0 0 0,1 0 0,-1 0 0,1 0-1,-1 0 1,1 0 0,-1 1 0,0-1 0,1 0 0,-1 0-1,1 0 1,-1 0 0,0 0 0,1 0 0,-1 1 0,0-1-1,1 0 1,-1 0 0,0 1 0,1-1 0,-1 0 0,0 0-1,1 1 1,-1 0 0,6 9-10,-1 1 0,-1 0 0,0 0 0,0 0 0,-1 0 0,2 13-1,5 36 75,-3 1 0,-2 0 0,-5 105 0,0-163-33,-1 7 85,0 0 0,-2 13 0,2-21-59,1 0-1,-1 1 1,0-1 0,1 0 0,-1 0-1,0 0 1,0-1 0,0 1 0,0 0-1,-1 0 1,1-1 0,0 1 0,-1 0-1,1-1 1,-1 1 0,0-1 0,-2 2-1,1-2 3,0 1-1,0-1 1,0 0-1,0 0 1,-1 0-1,1-1 1,0 1-1,-1-1 0,1 0 1,-1 0-1,1 0 1,-4 0-1,-4-2-7,0-1 1,-15-4-1,15 3-24,0 1 1,-14-2-1,24 5-17,-1 0 0,1 0 0,0 0 0,0 0 0,0-1-1,0 1 1,0 0 0,0-1 0,0 1 0,0 0-1,0-1 1,0 1 0,0-1 0,0 0 0,0 1 0,0-1-1,1 0 1,-1 0 0,0 1 0,0-1 0,1 0 0,-1 0-1,0 0 1,1 0 0,-1 0 0,1 0 0,-1 0 0,1 0-1,0 0 1,-1 0 0,1 0 0,0 0 0,0 0 0,0 0-1,0-2 1,0 2-7,0 0 1,0-1-1,1 1 0,-1 0 0,1-1 0,-1 1 0,1 0 1,-1 0-1,1 0 0,0-1 0,0 1 0,-1 0 0,1 0 1,0 0-1,0 0 0,0 0 0,0 0 0,0 0 0,1 1 1,-1-1-1,0 0 0,0 1 0,0-1 0,1 1 1,-1-1-1,0 1 0,3-1 0,68-9-99,-54 8 106,0 0-1,0-1 1,0-1-1,-1 0 1,23-10-1,-10 1 114,-1-2 0,35-24 0,-48 27-33,-1 0 0,0-1 0,0 0 0,-2-1-1,15-19 1,-20 22-121,5-7 75,-8 14-198,-4 7-259,-1 29 349,-1-9 3,1 0 0,2 1 0,3 22 0,-4-40 95,1 0 0,-1 0 1,1 0-1,0 0 0,0 0 0,1-1 1,0 1-1,0-1 0,0 1 0,1-1 1,0 0-1,0-1 0,0 1 1,0-1-1,1 0 0,6 5 0,-8-7 20,1 0-1,0 0 0,0 0 0,0-1 0,0 1 0,0-1 0,0 0 1,0 0-1,0-1 0,0 1 0,1-1 0,-1 0 0,0 0 0,0 0 0,0-1 1,1 1-1,-1-1 0,0 0 0,0 0 0,0-1 0,0 1 0,0-1 1,0 0-1,-1 0 0,1 0 0,-1-1 0,5-3 0,-1-1 11,0 0 0,-1 0 0,1-1 0,-2 0 0,1-1 0,-1 1 0,-1-1 0,0 0 0,0 0 0,0 0 0,-1 0-1,-1-1 1,1 1 0,-2-1 0,1 0 0,-1 0 0,-1 0 0,-1-15 0,1 16-44,-1 0 0,-1 0-1,1 0 1,-2 0 0,1 0 0,-1 1 0,0-1 0,-7-11-1,8 17-16,1 0 1,-1 1-1,0-1 0,-1 0 0,1 0 0,0 1 0,-1-1 0,1 1 0,-1 0 0,0 0 0,0 0 0,0 0 0,0 1 0,0-1 0,0 1 1,0-1-1,-1 1 0,1 0 0,0 0 0,-1 1 0,1-1 0,-1 1 0,1 0 0,-1-1 0,1 2 0,-4-1 0,-3 2-4,0 0-1,0 0 0,1 1 1,-1 0-1,1 1 0,0 0 1,0 1-1,0 0 0,1 0 1,-10 8-1,5-3-203,1 1 0,0 0 1,0 1-1,2 1 0,-16 21 1,16-14-526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43.7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28 3552,'-3'-12'2182,"3"11"-2107,-1 1 0,1-1-1,0 1 1,0-1 0,0 1-1,0 0 1,0-1-1,0 1 1,0-1 0,0 1-1,0-1 1,0 1 0,0-1-1,0 1 1,0-1 0,0 1-1,1-1 1,-1 1-1,0-1 1,0 1 0,0-1-1,1 1 1,-1 0 0,0-1-1,1 1 1,-1-1-1,0 1 1,1 0 0,-1-1-1,0 1 1,1 0 0,-1 0-1,1-1 1,-1 1 0,0 0-1,1 0 1,-1-1-1,2 1 1,-2 26 2389,-5 127 685,2 68-1429,10-126-1205,2 63 309,23 236 1608,-23-303-1552,-5-81-557,0-13 234,2-13 24,-4 6-816,0 1-1,-1-14 1,3-11-1635,1-2-2039,-2 3 1136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45.0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295 4 1824,'3'-3'5722,"-4"3"-5598,1 0-1,-1 0 0,1-1 1,-1 1-1,1 0 0,-1 0 1,0 0-1,1 0 0,-1 0 1,1 0-1,-1 0 0,1 0 1,-1 0-1,0 1 0,1-1 0,-1 0 1,1 0-1,-1 0 0,1 1 1,-1-1-1,1 0 0,-1 0 1,1 1-1,-1-1 0,0 1 1,-13 11 252,12-11-124,-27 27 1044,-29 36 0,34-37-891,-21 20 70,29-31-392,0 0-1,0 2 1,2 0 0,0 0-1,-13 24 1,26-39-66,0 0 1,0-1-1,0 1 0,0 0 1,0-1-1,0 1 0,1 0 1,-1 0-1,1 0 1,0 0-1,0 0 0,0 0 1,0 0-1,1-1 0,-1 1 1,1 0-1,1 4 0,0-3 35,0 0 0,0 1 0,1-1 0,-1 0 0,1-1 0,0 1 0,0 0 0,1-1 0,6 6 0,-5-5 32,0-1 0,0 0 0,0 0 1,0-1-1,0 1 0,1-1 0,-1 0 0,1-1 1,-1 1-1,1-1 0,-1 0 0,1-1 0,0 1 0,0-1 1,0 0-1,-1-1 0,1 1 0,0-1 0,-1-1 1,1 1-1,-1-1 0,1 1 0,-1-1 0,1-1 1,-1 1-1,0-1 0,5-4 0,-1 0-37,-1-1-1,0-1 1,0 0 0,-1 0-1,0 0 1,0-1 0,-1 0-1,0 0 1,-1 0 0,-1-1-1,6-14 1,23-107 273,-28 102-467,3-60 1,-8 95 93,0 35 133,8 66-1,0-42 243,-6-41-105,1 0 1,0 0-1,2 0 0,12 32 0,-15-48 644,-1-6-849,0 1 0,0 0 0,-1 0 1,1 0-1,-1 0 0,1 0 1,-1 0-1,0 3 0,1-4-446,0-1 1,0 0-1,-1 0 0,1 0 1,0 1-1,0-1 0,0 0 1,-1 0-1,1 0 0,0-1 1,0 1-1,-1 0 0,1 0 1,0 0-1,0 0 0,0-1 0,-1 1 1,1 0-1,0-1 0,3 0-2625,13 0-930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45.7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19 7136,'-6'-18'2440,"11"33"538,1 17-2091,-2 0-1,-1 1 0,-1-1 0,-4 38 1,4 57 62,-2-125-946,0 3 166,1 0-1,0 0 1,0 0-1,2 9 0,-2-13-134,-1 0 0,0-1 0,0 1 0,1 0 0,-1-1 0,0 1-1,1-1 1,-1 1 0,0-1 0,1 1 0,-1-1 0,1 1-1,-1-1 1,1 1 0,-1-1 0,1 1 0,0-1 0,-1 0-1,1 1 1,-1-1 0,1 0 0,0 0 0,-1 1 0,1-1 0,0 0-1,-1 0 1,1 0 0,0 0 0,-1 0 0,1 0 0,0 0-1,0 0 1,-1 0 0,1 0 0,0 0 0,-1 0 0,1-1-1,0 1 1,-1 0 0,1-1 0,-1 1 0,1 0 0,0-1 0,0 0-1,11-7 84,0-1 0,0-1 0,20-21 0,1 0-89,-19 18-18,-9 8-50,0 0 0,1 0 1,-1 1-1,1 0 0,0 0 0,1 0 0,11-5 0,-17 9 32,1-1 0,-1 1 0,0 0 0,0 0 0,1-1 0,-1 1 0,0 0 0,1 0 0,-1 0 0,0 0 0,1 1 0,-1-1 0,0 0 0,1 1 0,-1-1 0,0 0 0,0 1 0,1 0 0,-1-1 0,0 1 0,0 0 0,0-1 1,0 1-1,0 0 0,0 0 0,0 0 0,0 0 0,0 0 0,0 0 0,-1 0 0,1 0 0,0 0 0,-1 1 0,1-1 0,0 2 0,1 3 27,0 0 1,0 0-1,0 1 1,-1-1-1,1 11 0,-1-1 193,0 0-1,-1 0 0,-1 0 1,-1 0-1,0-1 1,-7 26-1,7-34-118,0 0 1,-1 1-1,0-1 1,0 0 0,0-1-1,-1 1 1,0-1-1,-1 1 1,0-1-1,1-1 1,-2 1-1,1-1 1,-1 0-1,0 0 1,-10 7-1,11-10-62,0 0 1,1-1-1,-1 0 0,0 0 0,0 0 1,1 0-1,-1-1 0,0 0 0,0 0 0,0 0 1,0 0-1,-6-2 0,-6 0 59,11 2-221,-1-1 0,1 0-1,0 0 1,0 0 0,0-1 0,-9-3-1,13 4-128,0 0 0,1 0 0,-1 0-1,0 0 1,1 0 0,-1 0 0,1-1-1,-1 1 1,1-1 0,0 1 0,-1-1-1,1 1 1,0-1 0,0 1 0,0-1 0,0 0-1,0 0 1,1 0 0,-1 1 0,0-1-1,1 0 1,-1 0 0,1 0 0,0 0-1,0-3 1,4-21-4716,3 1 1654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46.1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39 5152,'7'-33'2762,"-5"27"-1396,0 7-491,2 12-112,0 21 244,-1 255 3780,-4-176-3660,5 174 644,-3-279-1745,17 315 764,-14-258-456,-3-44-527,0-1 0,8 36 0,-6-51-1802,-2-13-2282,2-5 992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8:38.3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693 345 10464,'-28'-33'4736,"25"29"-4096,6-4-96,7 5-417,3-9-542,6 4 223</inkml:trace>
  <inkml:trace contextRef="#ctx0" brushRef="#br0" timeOffset="1">59 24 9472,'-32'-23'4288,"10"23"-3712,18 0-960,12 0-640,7 3 704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49.3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26 139 2304,'0'-1'20,"0"1"0,0 0 0,0 0 1,0 0-1,0 0 0,0-1 0,0 1 0,0 0 1,0 0-1,0 0 0,0 0 0,-1-1 0,1 1 1,0 0-1,0 0 0,0 0 0,0 0 0,0 0 0,0-1 1,0 1-1,0 0 0,-1 0 0,1 0 0,0 0 1,0 0-1,0 0 0,0 0 0,0 0 0,-1 0 0,1-1 1,0 1-1,0 0 0,0 0 0,0 0 0,-1 0 1,1 0-1,0 0 0,0 0 0,0 0 0,0 0 1,-1 0-1,1 0 0,0 0 0,0 7 395,0-1 2356,0 200 3274,0 131-4084,0-73 966,-4-260-2078,4-4-837,0 0-1,0 0 1,0 0-1,0 0 1,0 0 0,0 0-1,0 0 1,0 0-1,0 0 1,0 0 0,0 0-1,0 0 1,0 0-1,0-1 1,0 1 0,0 0-1,0 0 1,0 0-1,0 0 1,0 0 0,0 0-1,0 0 1,-1 0-1,1 0 1,0 0 0,0 0-1,0 0 1,0 0-1,0 0 1,0 0 0,0 0-1,0 0 1,0 0-1,0 0 1,0 0 0,0 0-1,0 0 1,0 0-1,0 0 1,0 0-1,0 0 1,0 0 0,0 0-1,0 0 1,-1 0-1,1 0 1,0 0 0,0 0-1,0 0 1,0 0-1,0-2 14,-1-1 0,1 1-1,-1-1 1,0 1 0,0 0-1,0-1 1,0 1-1,-2-3 1,-1-3 52,2 1 15,5-14-56,6-3 311,14-57-51,-10 32-278,17-85 237,-11 47-248,-12 51-71,-4 17 88,8-26 0,-9 40-34,-1 1 1,1-1-1,0 0 0,1 1 0,-1 0 1,1-1-1,0 1 0,0 0 1,0 0-1,5-4 0,-3 3 3,7-5-78,-12 10 78,1 0 0,-1 0-1,1 0 1,0 0 0,-1-1-1,1 1 1,-1 0 0,1 0-1,0 1 1,-1-1 0,1 0-1,0 0 1,-1 0 0,1 0-1,-1 0 1,1 1-1,-1-1 1,1 0 0,0 0-1,-1 1 1,1-1 0,-1 0-1,1 1 1,-1-1 0,1 2-1,1 0 3,0 0 0,-1 0-1,1 0 1,-1 1 0,0-1 0,1 0-1,-1 1 1,0-1 0,-1 1-1,2 3 1,5 30 31,-7-36-26,3 37 5,-2 1 1,-1 0-1,-8 57 0,0-2 140,3-45-8,0 5 1198,6-57-1258,0-1 0,1 1 0,0 0 0,-1 0 0,2 0 0,-1 0-1,5-7 1,-2 3-100,26-44 93,13-24-105,55-71 0,-88 133 8,12-16-122,51-51-1,-72 79 109,1 0 0,-1 0 0,1 1 0,0-1 0,5-2 0,-7 3 34,-1 1-1,1 0 1,0 0-1,0-1 1,0 1-1,-1 0 1,1 0-1,0 0 1,0 0 0,0-1-1,-1 1 1,1 1-1,0-1 1,0 0-1,0 0 1,0 0-1,-1 0 1,1 0-1,0 1 1,0-1-1,0 0 1,-1 1-1,1-1 1,0 1-1,-1-1 1,2 1-1,0 2 2,0 0-1,0 0 0,-1 0 0,1 0 0,-1 0 1,1 0-1,-1 0 0,0 0 0,0 0 0,-1 0 0,1 5 1,2 42 120,-3-31-88,1 74 72,2 29-39,-1-98 34,0 0 0,2-1-1,8 26 1,-11-47-40,-1 0 0,1 0 0,0 1 0,0-1 0,0-1 0,0 1 0,0 0 0,0 0 0,0 0 0,1 0 0,-1-1-1,1 1 1,-1-1 0,4 3 0,-4-4-31,0 1 1,0-1-1,0 0 0,0 1 0,0-1 0,0 0 0,0 1 0,0-1 1,0 0-1,0 0 0,1 0 0,-1 0 0,0 0 0,0 0 0,0 0 1,0-1-1,0 1 0,0 0 0,0 0 0,1-1 0,-1 1 0,0-1 0,0 1 1,0-1-1,-1 0 0,3 0 0,1-3 31,1 0 0,0-1 0,-1 1 0,0-1 0,0 0 0,0 0 0,5-9 0,18-42-88,-21 41 14,16-41 16,15-61 0,-17 51-182,-16 55 18,-2 10 4,-3 19-53,0-8 210,-2 222-163,4-209 222,-1-9-42,5 25 0,-5-35 12,1 0-1,0 0 0,1 0 1,-1 0-1,1-1 0,0 1 1,0 0-1,0-1 1,0 1-1,5 4 0,-6-6 15,1-1 1,-1 0-1,1 0 0,0 1 0,-1-1 0,1 0 0,0-1 0,0 1 0,-1 0 1,1 0-1,0-1 0,0 1 0,0-1 0,0 0 0,0 0 0,0 0 1,0 1-1,0-2 0,0 1 0,0 0 0,0 0 0,0-1 0,0 1 0,0-1 1,0 1-1,-1-1 0,1 0 0,0 0 0,2-1 0,4-2 70,-1-1 0,1 0 0,-1-1 0,13-12 0,-3 0-44,-1 0 0,-1-1 0,0-1 0,15-29 0,38-88-158,-56 107 45,-9 22 13,-1 1-1,1 0 0,0 0 1,1 0-1,-1 0 0,1 1 1,1-1-1,-1 1 1,8-7-1,-12 13 33,0-1 1,1 1 0,-1 0-1,0 0 1,0 0-1,0 0 1,1 0-1,-1-1 1,0 1 0,0 0-1,0 0 1,1 0-1,-1 0 1,0 0-1,0 0 1,1 0-1,-1 0 1,0 0 0,0 0-1,1 0 1,-1 0-1,0 0 1,0 0-1,1 0 1,-1 0 0,0 0-1,0 1 1,0-1-1,1 0 1,-1 0-1,0 0 1,0 0-1,1 0 1,-1 0 0,0 1-1,0-1 1,0 0-1,0 0 1,1 0-1,-1 1 1,0-1-1,0 0 1,0 0 0,0 0-1,0 1 1,0-1-1,0 0 1,0 0-1,0 1 1,0-1 0,1 0-1,-1 0 1,0 1-1,0-1 1,0 0-1,2 21-107,-1-17 88,3 67-164,-3-36 156,9 54-1,-8-77 35,1 1 0,1-1 1,0 0-1,0-1 0,1 1 1,1-1-1,0 0 0,9 13 1,-12-21 39,0 1 1,0-1 0,0 1 0,1-1-1,-1 0 1,1 0 0,0 0 0,6 2 0,-8-4-9,0 0 0,0 0 0,0 0 0,0 0 0,0 0 0,0-1 0,0 1 0,1-1 0,-1 0 0,0 0 0,0 0 0,0 0 0,1 0 0,-1 0 0,0 0 0,0-1 0,0 1 0,0-1 0,0 1 1,3-2-1,-1-1 4,0 1 0,0-1 0,0-1 0,0 1 0,-1 0 1,1-1-1,-1 0 0,0 0 0,4-6 0,0-2 4,-1 0-1,9-21 1,44-166 5,-41 132-5,-8 28-25,-3 11-183,12-30 1,-19 57 152,1 0 1,-1 0-1,1 0 1,-1 0-1,1 1 1,-1-1-1,1 0 1,0 0-1,-1 0 1,1 1-1,0-1 1,1-1-1,4 3-111,0 8 46,-2 6 12,-1 0-1,-1 0 1,1 26 0,-1-11-16,4 47 108,-7 113 0,0-177 29,-1 0 0,-4 19 1,5-28 14,0 0 0,0 0-1,-1 0 1,0 0 0,0-1 0,0 1 0,0 0 0,0-1 0,-1 0 0,-5 7 0,7-10-61,0 1 0,0 0 0,1-1 0,-1 1 0,0-1 0,0 1 0,-1-1 0,1 0 0,0 1 0,0-1 0,0 0 0,0 0 0,0 0 0,0 0 0,0 0 0,0 0 0,0 0 0,0 0 0,-1 0 0,1-1 0,0 1 0,0 0 0,0-1 0,0 1 0,0 0 0,0-1 0,0 0 1,0 1-1,1-1 0,-1 1 0,0-1 0,0 0 0,0 0 0,0 1 0,0-2 0,-6-5 29,1-1 1,0 1-1,-6-10 0,6 8-34,0 2-282,6 11 113,10 12 27,-4-10 134,-4-4 6,0 0 0,-1-1 1,1 1-1,0 0 0,0-1 1,0 1-1,0-1 0,0 0 1,1 0-1,-1 0 0,0 0 1,0 0-1,1 0 0,-1-1 1,1 1-1,-1-1 0,1 1 1,3-1-1,10-1 22,1 0 0,-1-1 1,0-1-1,0 0 0,0-2 0,-1 1 1,1-2-1,-1 0 0,22-13 1,-19 8-17,0 0 0,-1-1 0,0-1 0,-1-1 0,-1 0 1,0-1-1,16-21 0,2-11 40,-2-1 0,-2-1 0,-2-2-1,24-63 1,-37 74-88,-1-1 1,-1-1-1,-3 0 0,-1-1 0,3-80 1,-11 123 33,0 0 1,0 0 0,0 0-1,0 0 1,0 0 0,0 0-1,0 0 1,0 0 0,0 0-1,-1 0 1,1 0 0,0 0-1,0 0 1,0 0 0,0 0 0,0 0-1,0 0 1,0 0 0,0 0-1,0 0 1,0 0 0,0 0-1,0 0 1,0 0 0,0 0-1,0 0 1,-1 0 0,1 0-1,0 0 1,0 0 0,0 0-1,0 0 1,0 0 0,0 0 0,0 0-1,0 0 1,0 0 0,0 0-1,0 0 1,0 0 0,-5 13-179,-5 21-16,3 28 60,-1 83 1,12 61 117,-2-147-32,20 218 797,-18-248-1359,2-45-9195,-2-1 7397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49.7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14 8480,'-22'0'3840,"31"-5"-3360,4 2 960,5 6-896,19-3 768,8 0-769,8 0 289,7 0-480,-7 0 96,2 0-288,-7-3 224,-3 3-256,-4-5-736,-6 5 320,2 0-6879,-1 8 3935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52.0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410 177 5472,'-8'-9'1057,"3"4"-541,1-1 1,-1 1-1,0 1 1,-1-1-1,1 1 1,-1 0-1,-11-7 1,10 8-379,0 1 0,-1 0 0,1 0 1,-1 0-1,1 1 0,-1 0 0,0 0 0,1 1 0,-1 0 0,0 1 0,0-1 1,1 1-1,-1 1 0,-13 4 0,11-3-97,0 1 1,0 0-1,0 1 1,1 0-1,0 0 1,0 1-1,0 0 1,1 1-1,0 0 0,-11 11 1,6-1 19,0 0 0,1 0 0,0 1 0,2 1 0,0 0 0,1 0 0,1 1 0,-9 34 0,15-45 33,0 1 0,1 0-1,0-1 1,0 1 0,1 0-1,1 0 1,1 12 0,-1-19-17,-1 1 1,1-1 0,0 1-1,0-1 1,1 0 0,-1 1-1,1-1 1,-1 0 0,1 0-1,0 0 1,0 0 0,1 0-1,-1 0 1,0-1 0,1 1-1,0-1 1,-1 0 0,1 0-1,0 0 1,0 0 0,0 0-1,1 0 1,3 1 0,-1-2 30,0 1 1,0-1 0,0 0 0,0 0-1,0-1 1,1 0 0,-1 0 0,6-1 0,1-1 188,0 0 1,23-8-1,-26 6-193,0-1 0,0 0-1,0 0 1,0-1 0,-1-1-1,0 1 1,0-1 0,-1-1-1,0 0 1,0 0 0,-1 0-1,12-19 1,-1-2 57,-1-1-1,23-58 1,-9 6-62,-27 70-101,-1-1 0,-1 1 1,0-1-1,0-20 0,-3 22-288,1 11 284,0 0 1,0 0 0,0 0 0,0 0 0,0 0 0,0 0 0,0 0 0,0 0 0,0 0 0,0-1 0,0 1 0,0 0 0,0 0 0,0 0 0,0 0 0,0 0 0,0 0 0,0 0 0,0 0-1,0 0 1,0 0 0,0 0 0,0 0 0,0 0 0,-1 0 0,1 0 0,0 0 0,0 0 0,0 0 0,0 0 0,0 0 0,0 0 0,0 0 0,0 0 0,0 0 0,0 0 0,0 0 0,0 0-1,0 0 1,0 0 0,0 0 0,0 0 0,0 0 0,-1 0 0,1 0 0,0 0 0,0 0 0,0 0 0,0 0 0,0 0 0,0 0 0,0 0 0,0 0 0,0 1 0,0-1 0,0 0 0,0 0-1,0 0 1,0 0 0,0 0 0,0 0 0,0 0 0,0 0 0,0 0 0,0 0 0,-6 21-272,-9 86 151,5 0 0,4 152-1,3 182 319,1-419-91,0 1 0,-8 30 0,7-41 7,-1-1 0,0 0 1,0 0-1,-1 0 1,-1-1-1,-7 12 1,11-20-57,1 1 0,-1 0 0,0-1 0,0 1 1,0-1-1,-1 0 0,1 0 0,-1 0 0,1 0 0,-1 0 1,0 0-1,1-1 0,-1 1 0,0-1 0,0 0 0,0 1 1,0-2-1,0 1 0,0 0 0,-1 0 0,1-1 1,-6 0-1,5 0-27,-1 0 0,1 0 0,0-1 0,0 1-1,-1-1 1,1 0 0,0 0 0,0-1 0,0 1 0,0-1 0,0 0 0,1 0 0,-1 0 0,0 0 0,1-1 0,-1 0 0,1 0 0,0 0 0,0 0 0,0 0 0,1 0 0,-1-1 0,1 1 0,-4-8 0,2 2-24,1-1 0,1 0-1,0 1 1,0-1 0,1 0 0,0 0 0,0 0 0,2 0 0,-1 0 0,1 0 0,0 0 0,5-17 0,0 6-38,1 0 1,0 1-1,2 0 1,20-36-1,-14 33 36,1 1 1,1 0-1,22-22 0,65-54-117,21-24-22,-44 19 230,75-123 0,-100 140 92,-51 79-191,5-8 70,12-23 0,-20 33-86,0-1-1,0 1 0,0-1 1,0 0-1,-1 0 1,0 1-1,0-1 1,0-8-1,40 51-369,-31-26 373,0 2 0,-1 0 0,0 0 0,-1 0 0,0 1 0,9 25 0,19 95-186,-23-81 320,-10-43-76,0 0 0,0 0 0,1-1 0,8 15 0,-10-21-16,0 1-1,0-1 1,0 0-1,1 0 1,-1-1-1,1 1 1,0 0-1,-1-1 1,1 1-1,0-1 1,0 0-1,1 0 1,-1 0-1,0-1 1,1 1-1,4 1 1,-3-2 28,0 0 1,0-1 0,0 1 0,0-1 0,-1 0-1,1-1 1,0 1 0,0-1 0,0 0-1,-1 0 1,9-3 0,-5 1-17,0-1 0,-1 0 1,0 0-1,0-1 0,0 0 0,8-7 1,3-6-8,0-1 0,-1-1 0,20-32 1,37-70-32,-72 119 6,1-3 0,-3 6 0,0 0 0,0 0 0,0 0 0,1 0 0,-1 0 0,0 0 0,0-1 0,0 1 0,0 0 0,0 0 0,0 0 0,0 0 0,0 0 0,0 0 0,-1 0 0,1 0 0,0 0 0,0 0 0,0-1 0,0 1 0,0 0 0,0 0 0,0 0 0,0 0 0,0 0 0,0 0 0,0 0 0,0 0 0,0 0 0,0 0 0,0 0 0,0 0 0,0 0 0,0 0 0,-1 0 0,1-1 0,0 1 0,0 0 0,0 0 0,0 0 0,0 0 0,0 0 0,0 0 0,0 0 0,0 0 0,0 0 0,-1 0 0,1 0 0,0 0 0,0 0 0,0 0 0,0 0 0,-5 5-37,-3 10-19,0 1 0,2-1 0,-1 1-1,-6 31 1,2-11-90,7-23 174,0 0 0,0 1 0,1-1 0,1 1 0,0 0 0,1-1 0,2 28 0,-1-41-13,-1 1-1,1 0 1,0-1-1,0 1 0,0-1 1,0 1-1,1-1 1,-1 1-1,0 0 0,0-1 1,0 1-1,0-1 1,0 1-1,1-1 0,-1 1 1,0-1-1,1 1 1,-1-1-1,0 1 0,1-1 1,-1 1-1,0-1 1,1 1-1,-1-1 0,1 0 1,-1 1-1,1-1 1,-1 0-1,1 0 0,-1 1 1,1-1-1,-1 0 1,1 0-1,-1 1 1,1-1-1,0 0 0,-1 0 1,1 0-1,-1 0 1,1 0-1,-1 0 0,1 0 1,0 0-1,-1 0 1,1 0-1,-1-1 0,1 1 1,-1 0-1,1 0 1,0 0-1,-1-1 0,1 1 1,3-2 31,-1 0 1,0 0-1,0-1 0,0 1 1,0-1-1,3-3 0,0-2-3,-1 1-1,0-1 1,0 0 0,-1 0-1,0 0 1,-1-1 0,1 1-1,-2-1 1,4-18-1,-1-5 11,2-43 0,-7 72-51,1-17 36,-1-1 1,-3-32-1,2 46-56,0 1-1,-1-1 1,0 0-1,0 1 1,0-1-1,-1 1 1,0 0-1,0 0 1,0 0-1,-1 0 0,-5-6 1,8 10 3,0 1-1,0 0 1,0-1-1,0 1 1,-1 0 0,1 0-1,0 0 1,-1 0 0,1 0-1,-1 0 1,1 0 0,-1 1-1,1-1 1,-1 0-1,0 1 1,1-1 0,-1 1-1,0 0 1,1-1 0,-1 1-1,0 0 1,0 0 0,1 0-1,-1 1 1,0-1-1,-1 0 1,1 1 8,0 0 1,-1 0-1,1 1 1,1-1-1,-1 0 1,0 1-1,0-1 0,0 1 1,1-1-1,-1 1 1,1 0-1,-1 0 1,1 0-1,0 0 0,0 0 1,-1 0-1,0 3 1,0 0-15,0 1 1,1-1 0,-1 1-1,1 0 1,0-1 0,1 1-1,-1 0 1,1 0 0,1 0-1,-1-1 1,1 1 0,1 7-1,-1-10 36,-1 0-1,1 0 1,1 0 0,-1 0-1,0 0 1,1 0-1,-1 0 1,1 0-1,0-1 1,0 1 0,0-1-1,0 1 1,0-1-1,1 0 1,-1 0-1,1 0 1,0 0 0,-1 0-1,1 0 1,0-1-1,0 1 1,0-1-1,4 1 1,2 0 5,-1-1 1,1 0-1,-1 0 0,1-1 1,0 0-1,-1-1 0,1 0 1,-1 0-1,1-1 0,9-2 0,8-5 45,46-21-1,93-59 122,-93 48-143,-67 38-33,2-1-91,0 1 0,-1-1 0,13-3 0,-18 7 78,-1 0 1,0 0 0,0 0 0,0 0 0,1-1-1,-1 1 1,0 0 0,0 0 0,1 0 0,-1 0-1,0 0 1,0 0 0,1 0 0,-1 0 0,0 0-1,0 0 1,1 0 0,-1 0 0,0 0 0,0 0 0,1 1-1,-1-1 1,0 0 0,0 0 0,0 0 0,1 0-1,-1 0 1,0 0 0,0 1 0,0-1 0,1 0-1,-1 0 1,0 0 0,0 1 0,0-1 0,0 0-1,0 0 1,0 0 0,1 1 0,-1-1 0,0 0-1,0 0 1,0 1 0,0-1 0,0 0 0,0 0-1,0 1 1,-2 11-81,1-9 58,0 2 7,-12 39-52,3 1-1,-6 51 1,13-23 181,3-64-53,0 0 0,1 1 0,1-1 0,0 0 0,4 14 0,-5-22-33,-1 0-1,0 1 1,1-1 0,-1 0 0,1 1 0,0-1 0,-1 0 0,1 0 0,0 0 0,0 0 0,-1 0 0,1 0 0,0 0 0,0 0 0,0 0 0,1 0 0,-1 0-1,0 0 1,0-1 0,0 1 0,3 1 0,-3-2-6,0-1 0,1 1 1,-1 0-1,0 0 0,0 0 0,0-1 0,1 1 0,-1-1 0,0 1 0,0-1 0,0 1 0,0-1 1,0 1-1,0-1 0,0 0 0,0 0 0,0 0 0,1-1 0,5-6 30,-1 1-1,-1-1 0,0-1 1,6-10-1,-10 18-49,59-142 83,-43 97-81,31-61 1,-44 98-31,2-4-258,-4 13 105,-1 6 19,0 28 85,0 0 1,3 1 0,10 48-1,-13-76 112,1 0 1,0 0-1,1 0 0,-1-1 0,1 1 0,0-1 0,1 0 0,0 0 0,0 0 1,0 0-1,0-1 0,1 1 0,0-1 0,10 8 0,-13-12-19,0 0-1,-1 0 0,1-1 0,0 1 1,-1 0-1,1-1 0,0 0 1,0 1-1,0-1 0,0 0 1,-1 0-1,1 0 0,0 0 1,0 0-1,0 0 0,0 0 0,-1-1 1,1 1-1,0-1 0,0 1 1,-1-1-1,1 0 0,0 0 1,-1 1-1,1-1 0,-1-1 1,1 1-1,1-1 0,3-4 17,1 1 0,-1-2 1,0 1-1,8-12 0,8-14 44,-2-1-1,-1 0 1,-1-1 0,-2-1-1,23-73 1,-36 92-159,-2 14 46,-1 0 1,0 0-1,1 0 1,-1 0-1,1 0 1,0 0-1,0 0 1,1-3-1,-1 4 27,0 1-1,-1-1 1,1 1 0,0-1 0,-1 1-1,1-1 1,0 1 0,0 0 0,0-1-1,-1 1 1,1 0 0,0 0 0,0 0-1,0 0 1,0 0 0,-1-1 0,1 1-1,0 1 1,0-1 0,0 0 0,0 0-1,-1 0 1,1 0 0,0 1 0,1-1-1,51 15 27,-17-4 194,72 11-1,-77-20 114,-9-1-1505,-6 1-2857,-13-2 3178,3 2-2018,-12 15-8252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2:52.6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37 305 2976,'-25'-9'1835,"17"0"3996,8 8-5675,-1 1 0,1-1 0,0 1 0,-1-1-1,1 1 1,0-1 0,0 1 0,0-1 0,-1 1 0,1-1 0,0 1 0,0-1 0,0 1 0,0-1-1,0 0 1,0 1 0,0-1 0,0 1 0,0-1 0,0 1 0,0-1 0,0 1 0,1-2 0,2 0 118,0-1 1,0 1 0,0 0 0,1 0 0,-1 1 0,1-1 0,-1 1-1,1 0 1,0 0 0,-1 0 0,1 0 0,6 0 0,103-17 1053,110-18 272,320-48 613,173-4-933,-359 63-1109,-347 24-787,-1 1 0,0 0 0,0 0 0,1 1 0,16 4 0,-25-5 369,0 0 0,0 1 0,0-1 0,0 0 0,0 1 1,0-1-1,0 1 0,0-1 0,0 1 0,0-1 0,0 1 0,1 1 0,-2-2-73,0 1 0,0 0-1,0-1 1,0 1-1,0-1 1,0 1-1,0-1 1,0 1-1,0 0 1,0-1-1,0 1 1,-1-1 0,1 1-1,0-1 1,0 1-1,-1-1 1,1 1-1,0-1 1,-1 1-1,1-1 1,0 1 0,-1-1-1,1 0 1,-1 1-1,0 0 1,-16 17-5152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3:3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2816,'8'-20'8154,"-4"44"-7636,-2-9-150,-1 1 1,-2 25 0,0-10-73,1-5-70,9 418 1234,-8-425-1324,1 0 0,1 1 0,0-1 0,2 0 0,7 21 0,-11-38-81,0 0 1,0-1 0,1 1 0,-1-1-1,0 1 1,1-1 0,-1 1 0,1-1-1,-1 0 1,1 0 0,-1 0 0,1 0-1,0 0 1,0 0 0,-1 0 0,4 0-1,1 1 40,0 0 0,0-1 0,12 2 0,11-3-19,1 0-1,45-8 0,28 0-66,-86 9-16,-1 1-1,19 4 1,0 0 194,-14-6 176,-19 0-91,-10-11-4458,3 6 2138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3:3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44 3808,'2'-7'491,"-2"4"-244,0 0 0,1 0 1,-1 0-1,1 0 0,0 1 0,0-1 0,0 0 1,0 1-1,1-1 0,1-3 0,-2 4 298,0 6-146,0 1-179,0 0-1,0 0 0,0 0 0,0 1 0,-1-1 1,0 0-1,0 1 0,-1 8 0,-12 46 893,8-38-730,4-18-303,-3 18 311,-1 0-1,-1-1 1,-1 0-1,-16 33 1,16-39-64,4-10 559,-9-4 648,12-1-1520,0-3 40,-1 0 1,1 0-1,0 1 0,0-1 1,0 0-1,1 0 0,-1 0 0,1 0 1,-1 0-1,1 0 0,1-3 1,4-2 76,-3 4-62,0 0-1,-1 0 0,1 0 0,-1 0 0,2-8 0,2-1 111,-1 0 0,10-14 0,3-7-13,14-17-80,-32 51-85,1 0 0,-1-1 0,0 1 0,0 0 0,0 0-1,0 0 1,0-1 0,1 1 0,-1 0 0,0 0 0,0 0 0,0-1 0,0 1 0,0 0-1,0 0 1,0-1 0,0 1 0,0 0 0,0 0 0,0 0 0,0-1 0,0 1 0,0 0-1,0 0 1,0-1 0,0 1 0,0 0 0,0 0 0,0-1 0,0 1 0,-1 0 0,1 0 2,0 0 0,0 0 0,0 0 0,0 0 0,0 0 0,0 0 0,0 0 0,0 0 0,0 0 0,0 0 0,0 0 0,-1 1 0,1-1 1,0 0-1,0 0 0,0 0 0,0 0 0,0 0 0,0 0 0,0 0 0,0 0 0,0 0 0,0 0 0,0 1 0,0-1 0,0 0 0,0 0 0,0 0 1,0 0-1,0 0 0,0 0 0,0 0 0,0 0 0,0 0 0,0 1 0,1-1 0,-1 0 0,0 0 0,0 0 0,0 0 0,0 0 0,0 0 1,0 0-1,0 0 0,0 0 0,0 0 0,0 0 0,0 0 0,0 0 0,0 0 0,1 0 0,-1 0 0,0 1 0,0-1 0,0 0 0,0 0 0,0 0 1,0 0-1,0 0 0,0 0 0,8 9-31,0 0 0,-1 1 0,-1 0 1,11 21-1,-12-19 40,1-1 1,1-1 0,0 1 0,15 18-1,-7-15 80,-1 0 0,-1 0-1,0 2 1,-2 0 0,12 18-1,-23-33-43,1 0-1,-1 0 0,1 0 0,-1 0 0,1 0 1,-1 0-1,0 0 0,1 0 0,-1 0 0,0 0 1,0 0-1,0 0 0,0 0 0,0 0 1,0 0-1,0 0 0,0 0 0,-1 0 0,1 0 1,0 0-1,0 0 0,-2 2 0,1-2 12,1 0 0,-1 0 0,0 0 0,-1 0 0,1 0 0,0-1-1,0 1 1,0 0 0,0 0 0,-1-1 0,1 1 0,0-1 0,-1 0 0,-1 1 0,-5 0 61,0 0 1,0 0 0,0-1 0,-11-1 0,18 1-133,-44-5 166,27 2-139,-24 0 0,34 3 93,1-1 1,0 0-1,0 0 0,-9-3 0,0-3-2883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3:3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234 243 2912,'4'-6'306,"7"-14"1951,-11 19-2188,0 1-1,0 0 1,0 0-1,1-1 1,-1 1-1,0 0 0,0-1 1,0 1-1,0 0 1,0 0-1,-1-1 1,1 1-1,0 0 1,0 0-1,0-1 1,0 1-1,0 0 1,0-1-1,0 1 1,0 0-1,-1 0 1,1 0-1,0-1 1,0 1-1,-1 0 1,1-1 63,-1 1-1,1 0 1,-1 0 0,0-1 0,1 1 0,-1 0 0,0 0-1,1 0 1,-1 0 0,0 0 0,0 0 0,1 0 0,-1 0-1,0 0 1,0 0 0,-6 2 11,1 0 0,-1-1 0,1 2 0,0-1-1,-1 1 1,1 0 0,-10 8 0,-40 32 522,36-25-494,4-5-235,-27 30 1,38-38 68,1 1 0,0-1 1,0 1-1,0 0 0,1 0 0,0 0 0,0 0 1,0 1-1,-2 11 0,4-16 34,1 0 0,0 0 0,0 0 0,0 0 1,0 0-1,0 0 0,0 0 0,1 0 0,-1 0 0,1 0 0,-1 0 0,1 0 0,0 0 0,0 0 1,0 0-1,0 0 0,0-1 0,0 1 0,1 0 0,-1-1 0,0 1 0,1-1 0,-1 0 1,1 1-1,0-1 0,-1 0 0,1 0 0,0 0 0,0 0 0,0 0 0,2 1 0,0-1 45,1 1-1,-1-1 1,1 0-1,0 0 1,-1 0-1,1 0 0,0-1 1,0 0-1,-1 0 1,1 0-1,0-1 0,8-2 1,-3 0 66,0 0-1,0-1 1,-1 0 0,1-1 0,-1 0 0,0 0-1,-1-1 1,1 0 0,-1-1 0,0 0-1,9-11 1,-13 12-108,0-1 0,0 1 0,-1-1-1,0 0 1,0 1 0,2-13 0,7-44 347,-5 15-132,-6 28-200,-1 15-48,0 15-123,-6 259-435,-1-153 965,-41 213-1,47-325-380,0 0-1,0 0 0,0 0 0,0-1 0,-1 1 1,0 0-1,1-1 0,-6 7 0,6-9-3,0 0 0,-1 0 0,1 1 0,0-1-1,-1 0 1,1-1 0,-1 1 0,0 0 0,1 0 0,-1-1 0,0 1-1,1-1 1,-1 1 0,0-1 0,0 0 0,1 1 0,-1-1 0,0 0 0,0 0-1,1-1 1,-4 1 0,-2-1 62,0-1 1,0 1-1,0-1 0,0 0 1,0-1-1,0 0 0,1 0 1,-1 0-1,1-1 0,0 0 1,-7-6-1,11 7-88,0-1-1,0 1 1,0-1-1,0 1 0,1-1 1,-1 0-1,1 0 1,0 0-1,0 0 1,0 0-1,0-7 1,1-3-9,-1 0 0,3-14 1,-2 21 0,1 0 0,0 0 1,0 0-1,1 0 0,0 0 1,0 1-1,0-1 0,1 1 1,0-1-1,0 1 0,1 0 1,0 0-1,7-9 0,5-4-40,1 1-1,1 0 0,0 1 1,31-22-1,-32 27 17,-7 6 35,0-1 0,-1 0 0,0 0 0,-1-1 0,9-9 0,1-5 66,2 2 0,34-29-1,-31 29 94,38-41 0,39-82 232,-73 103-388,30-42 59,-54 75-125,-3 6 48,0 0 1,1 1-1,-1-1 0,0 0 0,1 1 0,-1-1 0,0 0 0,1 0 0,-1 1 0,1-1 0,-1 1 0,1-1 0,-1 0 0,1 1 0,0-1 0,-1 1 0,1 0 0,1-1 0,-2 18 34,-1 5-24,-7 36 0,0 1-47,6-34 114,1-1 0,2 26 0,-1-43-56,1 1 1,1-1-1,-1 1 1,1-1 0,0 0-1,1 0 1,0 0-1,0 0 1,0-1-1,1 1 1,5 7-1,-6-10-33,0 0 52,0-1 0,-1 0 1,1 1-1,1-1 1,3 3-1,-6-5-15,1 0-1,-1-1 1,0 1 0,0-1-1,0 1 1,0-1 0,0 0-1,1 1 1,-1-1-1,0 0 1,0 0 0,1 0-1,-1 0 1,0 0 0,0 0-1,1 0 1,-1 0 0,0-1-1,0 1 1,0 0 0,1-1-1,0 0 1,3-1 35,2-1 14,0 1 0,0-1 0,-1-1 0,1 1 0,-1-1 0,0 0 0,0-1 0,0 0-1,-1 1 1,7-9 0,-1-2-40,-2-1 1,0-1-1,0 1 0,6-22 0,19-72 56,-20 59-600,-12 60 463,0 1-1,0 0 1,-1 0 0,-1 0 0,0 18 0,1 21-53,26 130 368,-27-178-202,0 1 0,1 0 0,-1 0 0,1 0 0,0-1-1,-1 1 1,1 0 0,0-1 0,0 1 0,2 2 0,-3-4-47,1 0 0,-1 0 0,0 1 0,0-1 0,0 0 0,1 0 0,-1 0 0,0 0 0,0 0 0,0 0 0,1 0 0,-1 0 0,0 1 0,0-1 0,0 0 0,1 0 0,-1 0 0,0 0 0,0 0 0,1 0 0,-1 0 0,0 0 0,0 0 0,0-1 0,1 1 0,-1 0 0,0 0 0,1 0 0,5-9 283,-1-8-152,0 0 0,4-30 0,-4 20-172,34-155-158,-37 169 126,-2 11 41,0 0 0,0 0 0,1 0 0,-1 0-1,0 0 1,1 0 0,0 0 0,-1 0 0,1 0 0,2-3-1,-3 5 11,0 0 0,1 0 1,-1 0-1,0-1 0,0 1 0,1 0 0,-1 0 0,0 0 0,1 0 0,-1 0 0,0 0 0,0 0 0,1-1 0,-1 1 1,0 0-1,1 0 0,-1 0 0,0 0 0,1 0 0,-1 1 0,0-1 0,1 0 0,-1 0 0,0 0 0,0 0 0,1 0 1,-1 0-1,0 0 0,1 1 0,-1-1 0,0 0 0,0 0 0,1 0 0,-1 1 0,0-1 0,0 0 0,0 0 0,1 0 1,-1 1-1,0-1 0,0 0 0,0 1 0,0-1 0,1 0 0,-1 1 0,9 18 33,-7-13-139,4 6 102,0 0-1,1-1 1,0 0-1,0 0 1,2-1 0,-1 0-1,1 0 1,0-1-1,18 14 1,-24-21 36,-1-1 0,1 0 0,0 1 0,0-1 0,0 0 0,0 0 0,-1 0 0,1-1 0,0 1 0,0-1 0,1 1 0,-1-1-1,0 0 1,0 0 0,0-1 0,0 1 0,0 0 0,0-1 0,0 0 0,0 0 0,3-1 0,0-1 39,0 0 0,0 0 0,-1 0 0,1 0 0,-1-1 0,0 0 0,0 0 0,0-1 0,6-7 0,2-3-48,-2-1-1,0-1 1,-1 0 0,16-36-1,-21 43 2,-2-1-1,1 0 1,-1-1-1,-1 1 0,0-1 1,0 1-1,-1-1 1,-1 1-1,-1-21 1,0 31-25,1-1 1,0 1-1,0 0 1,-1-1-1,1 1 1,0 0-1,-1 0 1,1-1-1,-1 1 1,0 0-1,1 0 1,-1 0-1,0 0 1,-1-1-1,2 1 4,-1 1-1,1 0 0,-1 0 1,1-1-1,-1 1 0,1 0 1,-1 0-1,0 0 0,1-1 1,-1 1-1,1 0 0,-1 0 1,1 0-1,-1 0 0,1 0 1,-1 0-1,0 0 0,1 1 0,-1-1 1,1 0-1,-1 0 0,1 0 1,-1 0-1,1 1 0,-1-1 1,1 0-1,-1 1 0,1-1 1,-1 0-1,1 1 0,-1-1 1,1 1-1,-2 1-15,0 1 0,0-1 0,0 1 0,0-1 0,1 1-1,0 0 1,-1-1 0,1 1 0,-1 5 0,1-4-2,-5 13-44,1-1 0,2 1-1,-1 1 1,2-1 0,0 1 0,1-1-1,2 28 1,0-34 68,1 0-1,0 1 0,0-1 0,1 0 1,1 0-1,0-1 0,0 1 1,1-1-1,0 1 0,1-2 0,0 1 1,11 13-1,-14-20 32,1 0 1,-1 0-1,1 0 0,0 0 1,0 0-1,0-1 0,0 0 0,0 0 1,0 0-1,8 2 0,-9-3 4,-1 0 0,1 0 0,0-1 0,0 0 0,0 1-1,0-1 1,0 0 0,0 0 0,0-1 0,-1 1-1,1 0 1,0-1 0,0 0 0,0 0 0,-1 0 0,1 0-1,0 0 1,3-3 0,1-1 30,0-1 0,-1 0-1,0-1 1,0 1 0,-1-1 0,0 0 0,8-14-1,24-57-96,-34 71 41,2-4-19,40-102-58,-44 112 59,7-22-154,-8 23 152,1-1 0,-1 0 0,0 0 0,1 0 0,-1 1 0,1-1 0,-1 0 0,1 1 0,-1-1 0,1 0 0,-1 1 0,1-1 0,-1 1 0,1-1 0,0 1 0,-1-1 0,1 1 0,0-1 0,0 1 0,0-1 0,0 2-2,0-1 1,-1 1-1,1-1 1,0 1-1,-1 0 1,1-1 0,-1 1-1,1 0 1,-1-1-1,1 1 1,-1 0-1,0 0 1,1-1-1,-1 1 1,0 0-1,1 0 1,-1-1 0,0 1-1,0 0 1,0 0-1,0 0 1,0 1-1,4 39 22,-1 0 0,-2 1 0,-2-1 0,-2 0 0,-14 69 0,15-102 95,0 0 0,0 0 0,-1 0 0,0-1 0,-7 12 0,9-17-79,0-1 0,0 1-1,0 0 1,-1-1 0,1 1 0,0-1 0,-1 1 0,1-1 0,-1 0 0,1 0 0,-1 0 0,0 1 0,1-2 0,-1 1 0,0 0 0,0 0 0,0 0 0,1-1 0,-1 1 0,0-1 0,0 0 0,0 1 0,0-1-1,0 0 1,0 0 0,-3-1 0,3 1-17,1 0 0,0-1 0,-1 1 0,1-1 0,0 1 0,0-1-1,0 0 1,0 0 0,-1 1 0,1-1 0,0 0 0,0 0 0,1 0 0,-1 0 0,0 0-1,0 0 1,0 0 0,1 0 0,-1 0 0,0-1 0,0-1 0,1 2-16,-1 0 0,1 0 0,0 1 1,0-1-1,0 0 0,-1 0 1,1 0-1,0 0 0,0 0 0,0 0 1,0 1-1,1-1 0,-1 0 0,0 0 1,0 0-1,0 0 0,1 0 1,-1 1-1,0-1 0,1 0 0,-1 0 1,1 0-1,-1 1 0,1-1 0,-1 0 1,1 1-1,0-1 0,-1 1 0,1-1 1,0 0-1,0 0 0,12-5-22,0 1 0,1 0 0,24-5 0,-12 3 97,76-16-9,-56 17-2872,-39 5 1975,8-1-2526,-15 2 3234,0 0 0,0 0-1,1 0 1,-1 0 0,0 0-1,0 0 1,0 0 0,1 0-1,-1 0 1,0 0 0,0 0 0,0 0-1,0 0 1,1 1 0,-1-1-1,0 0 1,0 0 0,0 0 0,2 3-2514,-2-3 2513,0 0 1,0 0 0,0 1 0,0-1-1,0 0 1,0 0 0,0 0-1,0 1 1,0-1 0,0 0 0,0 0-1,0 0 1,-1 0 0,1 1-1,0-1 1,-1 7-2481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3:3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32 4896,'-50'-23'2208,"32"19"-1920,14-1 288,4 10-384,4-10-448,9 5 160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3:4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1135 2400,'-1'1'150,"1"1"0,-1-1 0,0 1 0,0-1 0,0 0 0,0 0 0,-1 1 0,-1 1 0,0 0 1097,6 2 153,-3-5-1379,0 0-1,0 0 0,0 1 1,0-1-1,0 0 0,0 0 1,0 0-1,0 0 1,1 1-1,-1-1 0,0 0 1,0 0-1,0 0 0,0 0 1,0 0-1,0 1 0,0-1 1,1 0-1,-1 0 1,0 0-1,0 0 0,0 0 1,0 0-1,0 0 0,1 0 1,-1 0-1,0 0 1,0 0-1,0 0 0,1 1 1,-1-1-1,0 0 0,0 0 1,0 0-1,0 0 0,1 0 1,-1-1-1,0 1 1,0 0-1,0 0 0,0 0 1,1 0-1,-1 0 0,0 0 1,0 0-1,0 0 0,0 0 1,0 0-1,1 0 1,-1-1-1,0 1 0,0 0 1,0 0-1,0 0 0,0 0 1,0 0-1,1-1 0,15-7 542,1-2 0,-1 0 0,-1 0 0,0-2 0,26-25 0,-14 9-250,41-56-1,107-181 329,-140 210-677,-10 10 153,-2-1 0,-2-2 0,15-50 0,-62 188-1098,14-47 1000,3 1 0,1 1 0,2-1-1,2 1 1,2 49 0,3-77 65,0 1 1,4 24-1,-4-34 87,1-1 0,0 1 0,0-1 0,1 0 0,0 0 0,1 0 1,7 13-1,-10-19-115,0 0 0,-1 0 0,1 0 1,0 0-1,0-1 0,0 1 0,-1 0 1,1 0-1,0 0 0,0-1 1,0 1-1,0-1 0,1 1 0,-1-1 1,0 1-1,0-1 0,0 1 0,2-1 1,-1 0-4,0 0 0,-1 0 0,1-1 0,-1 1 1,1-1-1,-1 1 0,0-1 0,1 0 0,-1 1 0,1-1 1,-1 0-1,0 0 0,0 0 0,1 0 0,-1 0 1,0 0-1,1-2 0,10-12 123,-1 0 0,-1-1 1,15-31-1,-7 15-97,110-167 305,-26 46-275,-78 112-69,35-80 1,-5-23 177,-44 113-126,-1-1 0,6-50 1,-15 80-85,1-15 12,-1 17-21,0-1 0,0 1 1,0 0-1,0 0 1,0 0-1,0-1 0,0 1 1,0 0-1,0 0 1,0 0-1,0-1 0,0 1 1,0 0-1,0 0 1,0 0-1,0-1 1,0 1-1,0 0 0,0 0 1,0 0-1,0 0 1,0-1-1,0 1 0,-1 0 1,1 0-1,0 0 1,0 0-1,0-1 1,0 1-1,0 0 0,-1 0 1,1 0-1,0 0 1,0 0-1,0 0 0,0 0 1,-1 0-1,1-1 1,0 1-1,0 0 0,0 0 1,-1 0-1,1 0 1,0 0-1,0 0 1,0 0-1,-1 0 0,1 0 1,0 0-1,0 0 1,0 0-1,-1 0 0,1 1 1,0-1-1,0 0 1,0 0-1,-1 0 1,1 0-1,0 0 0,0 0 1,0 0-1,0 0 1,-1 1-1,1-1 0,0 0 1,0 0-1,0 0 1,0 0-1,0 1 0,-8 7-27,2 1 0,-1 0-1,1 0 1,0 0-1,1 1 1,0 0-1,1 0 1,-5 13-1,-3 8 34,-38 82-53,-30 73 108,15 5 603,36-59-567,8-32-121,2-8 1450,17-85-680,2-13-464,3-18-233,-2 22 8,3-17-40,1 0 0,0 0-1,2 1 1,11-22 0,-6 11-31,-10 25-3,-1 1-36,1-1 1,-1 0 0,1 1 0,0-1 0,0 1 0,0-1 0,1 1 0,4-5 0,-6 8 52,0-1 0,0 1 0,-1 0 0,1 0 0,0 0 0,0 0 0,0 0 0,0 0-1,-1 0 1,1 1 0,0-1 0,0 0 0,0 0 0,-1 1 0,1-1 0,0 0 0,0 1 0,-1-1 0,1 1 0,0-1 0,-1 1 0,1-1 0,0 1 0,-1-1 0,1 1 0,-1 0 0,1-1 0,0 2 0,20 23-215,-20-23 189,12 15 42,0-1 0,1 0 0,0-1 0,28 23 1,-37-35 14,0 1 1,0-1 0,1 0 0,-1-1-1,1 1 1,-1-1 0,1 0 0,0-1 0,6 2-1,-7-3 6,-1 0 0,1 0-1,-1 0 1,1 0-1,0-1 1,-1 1 0,1-1-1,-1 0 1,1-1 0,-1 1-1,0-1 1,1 0-1,4-3 1,0-1 21,1-1 0,-1 0 0,0-1 0,-1 0 0,0 0 0,0-1 0,0 0 0,-2 0 0,1 0 0,-1-1 0,0 0 0,-1-1 0,0 1 0,-1-1 0,0 0 0,-1 0 0,0 0 0,0-1 0,0-17 0,-2 24-64,-1-1 0,0 1 0,-1 0 0,1-1 0,-3-5 0,3 10-5,0 0-1,0 0 0,0 0 0,0 0 1,-1 0-1,1 0 0,0 0 0,-1 1 1,1-1-1,-1 0 0,1 0 1,-1 0-1,1 1 0,-1-1 0,1 0 1,-1 0-1,0 1 0,0-1 0,1 1 1,-1-1-1,0 1 0,0-1 0,1 1 1,-1-1-1,0 1 0,0 0 0,0-1 1,0 1-1,0 0 0,0 0 0,0-1 1,0 1-1,0 0 0,0 0 0,1 0 1,-1 0-1,0 0 0,0 1 0,-1-1 1,-1 1-1,0 1 1,0 0-1,0-1 1,0 1-1,0 0 1,1 0-1,-1 0 1,1 1-1,-1-1 1,1 1-1,0-1 1,0 1-1,0 0 1,0 0-1,1 0 1,-1 0-1,1 0 1,-2 3-1,1 0 6,0 1 0,0-1-1,0 1 1,1-1 0,0 1 0,0-1 0,1 1-1,0 7 1,1-3 41,1-1-1,0 1 1,1-1 0,0 1-1,1-1 1,0 0 0,1-1-1,0 1 1,0-1 0,1 0-1,0 0 1,1 0 0,-1-1-1,2 0 1,-1 0 0,1-1-1,1 0 1,-1 0 0,1-1-1,0 0 1,0-1 0,1 0-1,10 4 1,-16-7-7,1-1 0,-1 0 0,0 0 0,0 0-1,1 0 1,7 0 0,-10-1-303,0 0-1,-1 0 0,1 0 1,0 0-1,-1-1 1,1 1-1,0 0 1,-1-1-1,1 1 0,-1-1 1,1 0-1,0 1 1,-1-1-1,0 0 1,1 0-1,-1 0 0,1 0 1,-1 0-1,0-1 1,2-1-1,-2 2 19,-1 0 0,0 0-1,1 0 1,-1 0 0,0 0-1,1 0 1,-1 0 0,0 1-1,0-1 1,0 0 0,0 0 0,0 0-1,0 0 1,0 0 0,0 0-1,0 0 1,0 0 0,-1-2-1,0-1-733,0-8-1273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3: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19 293 4992,'-19'-8'2240,"19"-9"-1952,14 5 480,4 1-480,32-18 448,3 6-416,28-5 192,1 8-288,11-8-64,-7 3-96,22-2 640,-10 2-352,10 2-1088,-8 7 384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8:40.6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 1153 4224,'-22'5'1365,"14"-1"-826,5-1-664,-25 20 2894,26-21-2425,1-1-1,-1 1 1,1-1-1,-1 1 1,1 0-1,0 0 1,0 0-1,0 0 1,0 0-1,0 0 1,0 0-1,0 0 1,1 1-1,-1 3 1,1-6-263,0 0 0,0 1 0,0-1 0,0 0 0,0 1 0,0-1 0,0 0 0,0 1 0,1-1 0,-1 0 0,0 1 0,0-1 0,0 0 0,1 1 0,-1-1 0,0 0 0,0 0 0,1 1 0,-1-1 0,0 0 0,0 0 0,1 0 0,-1 1 0,0-1 0,1 0 0,-1 0 0,1 0 0,-1 0 0,0 0 1,1 0-1,-1 0 0,0 0 0,1 0 0,-1 0 0,0 0 0,1 0 0,-1 0 0,0 0 0,1 0 0,-1 0 0,1 0 0,-1 0 0,0 0 0,1 0 0,-1-1 0,18-5 1936,-12 1-1673,0 0 0,0 0-1,0 0 1,0 0 0,-1-1 0,0 0 0,0 0 0,5-8 0,7-10 171,11-9-6,13-16 103,37-57 1,13-40 85,97-145 550,-186 287-1258,2-1 0,-1 1 0,0 0 0,7-5 0,-9 8 5,0 1 0,-1-1 0,1 1 0,0-1 0,-1 1 0,1-1 0,0 1 0,-1 0 0,1-1 0,0 1 0,0 0 0,0 0 0,-1-1 0,1 1 0,0 0 0,0 0 0,0 0 0,-1 0 0,1 0 0,0 0 0,0 0 0,0 0 0,-1 1 0,1-1 0,0 0 0,0 0 0,0 1 0,-1-1 0,1 0 0,0 1 0,-1-1 0,1 1 0,0-1 0,-1 1 0,1-1 0,-1 1 0,2 0 0,0 3 1,0-1 1,0 1-1,0-1 0,-1 1 0,1 0 0,-1-1 0,0 1 0,0 0 1,0 0-1,0 0 0,0 7 0,0 0-8,4 36 69,-2 0 1,-2 0 0,-3-1 0,-1 1 0,-2 0 0,-12 46 0,13-80-42,0 0-1,0 0 1,-1 0 0,-1-1-1,0 1 1,-1-2 0,0 1 0,-1-1-1,0 0 1,0 0 0,-21 18 0,23-23 6,-1-1 0,0 1 0,0-1 0,-1 0 0,0-1 0,0 0 0,0 0 0,0 0 0,0-1 0,-1-1 0,1 1 0,-1-1 0,0-1 0,0 0 0,0 0 0,0-1 0,0 0 0,1 0 0,-14-3 0,13 1-38,1-1 0,0 0 0,-1 0 0,1-1 0,0 0 0,1-1 0,-1 0 0,1 0 0,0 0 0,0-1 0,-8-10 0,14 16 8,1-1 0,-1 0 0,0 0 0,1 1 1,-1-1-1,1 0 0,-1 0 0,1 0 0,0 0 0,-1 0 0,1 1 0,0-1 0,0 0 0,0 0 0,0 0 0,-1 0 0,2-2 1,-1 3-1,0-1 0,0 0 1,0 1-1,1-1 0,-1 1 1,0-1-1,1 0 0,-1 1 1,1-1-1,-1 1 0,1-1 1,-1 1-1,1 0 0,-1-1 1,1 1-1,-1-1 0,1 1 1,-1 0-1,2-1 0,2 0-15,0-1 0,0 1 0,0 0-1,1 1 1,-1-1 0,6 0 0,142-2-28,101-9 11,-216 6 100,1-2 1,-1-1-1,-1-1 1,0-3-1,45-21 1,-55 21-38,-1-2 1,-1 0 0,0-2 0,-1-1-1,-1 0 1,32-36 0,-15 11-40,-3-3-1,37-60 1,-54 76 56,-2 0 0,-1-1 0,-1-1 0,-1-1 0,-2 0 0,-2 0 0,9-46 0,-11 37-58,-2 0 1,-2-1 0,-3-81-1,-1 121 2,0 0-1,-1 0 1,1 0-1,-1 0 1,-2-6-1,3 9 11,-1 0 0,1-1-1,0 1 1,0-1 0,-1 1-1,1-1 1,0 1 0,-1 0 0,1-1-1,0 1 1,-1 0 0,1-1 0,0 1-1,-1 0 1,1-1 0,-1 1 0,1 0-1,-1 0 1,1 0 0,-1-1 0,1 1-1,-1 0 1,1 0 0,-1 0 0,1 0-1,-1 0 1,1 0 0,-1 0-1,1 0 1,-1 0 0,1 0 0,-1 0-1,1 0 1,-1 0 0,1 1 0,-1-1-1,1 0 1,-1 0 0,1 0 0,0 1-1,-1-1 1,1 0 0,-1 1 0,1-1-1,0 0 1,-1 1 0,0 0-1,-5 5-56,0 1 0,0 0 0,1 0 0,0 1 0,-5 10 0,8-16 68,-93 170 230,74-133-199,1 0 1,3 1-1,1 1 0,2 0 1,1 1-1,3 1 0,1-1 1,3 2-1,1-1 0,1 46 1,4-75-16,0 0 0,1 0 1,0 1-1,1-1 0,1 0 1,1-1-1,0 1 0,0 0 1,1-1-1,1 0 0,0 0 1,16 22-1,-19-30-1,1-1-1,0 0 1,1 0 0,-1-1-1,1 1 1,-1-1-1,1 0 1,0 0 0,0 0-1,0-1 1,1 0-1,-1 0 1,1 0 0,-1-1-1,1 0 1,-1 0 0,1 0-1,0 0 1,-1-1-1,1 0 1,8-1 0,1-1 4,0 0 1,-1-1 0,1-1 0,-1 0-1,0-1 1,0 0 0,19-11-1,153-92-128,2 0 230,-69 40-57,-116 66-62,0 0-1,0 0 1,-1 0-1,1 0 1,-1 0-1,1-1 1,-1 1-1,3-5 1,-5 7-6,1-1 1,-1 1 0,0 0-1,0-1 1,0 1 0,1-1-1,-1 1 1,0 0 0,0-1-1,0 1 1,0-1 0,0 1-1,0-1 1,0 1 0,0 0-1,0-1 1,0 1 0,0-1-1,0 1 1,0-1 0,0 0-1,-1 1 0,1 0 0,0-1 0,-1 1 0,1 0 0,-1-1 1,1 1-1,-1 0 0,1-1 0,-1 1 0,1 0 0,-1 0 0,1 0 0,-1 0 0,1-1 0,-1 1 0,1 0 0,-1 0 0,1 0 0,-1 0 0,1 0 0,-1 0 0,1 0 0,-1 0 0,1 1 0,-1-1 0,0 0 0,-10 2-21,0 1 0,0 1-1,1-1 1,-20 11 0,-44 29-189,43-24 240,1 2 0,2 2-1,0 0 1,2 2 0,0 0-1,2 2 1,-23 32 0,42-52-23,1 1 1,0 0-1,0 0 0,0 0 1,-3 16-1,6-23-3,1 1-1,-1 0 0,1-1 0,0 1 0,0 0 1,0 0-1,0-1 0,0 1 0,0 0 1,0-1-1,1 1 0,-1 0 0,1-1 0,-1 1 1,2 2-1,-1-3 6,0 0 0,0 0 0,0 0 1,0 0-1,0 0 0,0-1 0,0 1 0,1 0 1,-1-1-1,0 1 0,0-1 0,1 1 0,-1-1 1,0 0-1,1 1 0,-1-1 0,0 0 0,1 0 0,-1 0 1,0 0-1,1 0 0,-1 0 0,3-1 0,10-2 27,1 0-1,-1 0 1,1-2-1,-1 0 0,0 0 1,-1-1-1,1-1 0,-1 0 1,21-16-1,-7 1 13,-1 0 0,-1-2 0,26-30 0,-40 40-179,-8 10 94,-1 1-1,1-1 1,0 1-1,0 0 0,0 0 1,1 0-1,-1 0 1,0 1-1,5-3 0,-7 5 34,-1 0-1,1 0 0,-1 0 1,1 0-1,-1 0 0,1 0 0,0 0 1,-1 0-1,1 0 0,-1 0 1,1 0-1,-1 0 0,1 0 0,-1 1 1,1-1-1,-1 0 0,1 1 1,-1-1-1,1 0 0,-1 1 1,1-1-1,-1 0 0,0 1 0,1-1 1,-1 1-1,1-1 0,-1 0 1,0 1-1,0-1 0,1 1 0,-1-1 1,0 1-1,0-1 0,0 1 1,1 0-1,-1-1 0,0 1 0,0-1 1,0 2-1,6 26-31,-6-23 53,2 4-4,0-1-1,1 1 0,0-1 1,0 0-1,1 0 1,0 0-1,0-1 0,1 1 1,0-1-1,0 0 1,1 0-1,0-1 0,0 1 1,8 5-1,-10-9-5,0 0 1,0 0-1,0-1 0,0 1 0,0-1 1,0 0-1,1 0 0,-1-1 0,1 1 1,-1-1-1,1 0 0,0 0 0,-1 0 1,1-1-1,0 0 0,0 0 0,-1 0 1,1-1-1,0 1 0,0-1 0,-1 0 1,1 0-1,-1-1 0,1 1 0,-1-1 1,1 0-1,6-4 0,-1-1-11,-1 0 0,1 0 0,-1-1-1,16-18 1,65-92 26,-42 51-14,20-20 12,31-42 49,-64 77-86,-1-1 0,35-75 0,-53 91-19,-2 0-1,-1-1 1,-2-1 0,8-50 0,-18 81 52,-1 6-20,1-1 0,-1 0-1,1 1 1,-1-1 0,0 0 0,0 1 0,0-1-1,-1 0 1,1 1 0,0-1 0,-2-4-1,1 6 2,1 1 1,0 0-1,0 0 0,0 0 0,0 0 0,0-1 0,0 1 0,0 0 0,0 0 0,0 0 0,0 0 0,0 0 0,0 0 0,-1-1 0,1 1 0,0 0 0,0 0 0,0 0 0,0 0 0,0 0 0,0 0 0,-1 0 0,1 0 0,0 0 0,0 0 0,0 0 0,0-1 0,-1 1 0,1 0 0,0 0 1,0 0-1,0 0 0,0 0 0,0 0 0,-1 0 0,1 0 0,0 1 0,0-1 0,0 0 0,0 0 0,-1 0 0,1 0 0,0 0 0,0 0 0,0 0 0,0 0 0,0 0 0,0 0 0,-1 0 0,1 1 0,0-1 0,0 0 0,0 0 0,0 0 0,0 0 0,0 0 0,-8 10-82,0-1 0,1 1 0,1 1 0,0-1 0,-6 14 0,-1 2-20,-7 10 143,2 2-1,-17 47 0,29-65-21,0 1 0,2-1 0,0 1 0,1 0 1,1 0-1,1 26 0,3-13-7,2 0 0,1 0-1,2-1 1,1 0 0,15 42 0,-18-62 20,0 0 1,1 0-1,13 21 1,-16-29 0,1 0-1,0-1 1,-1 1 0,1-1 0,1 0-1,-1 0 1,0 0 0,1-1-1,0 0 1,0 0 0,9 5-1,-11-7-19,0 0 1,-1 0-1,1-1 0,0 1 0,0-1 0,-1 0 0,1 1 0,0-1 0,0-1 0,0 1 0,-1 0 0,1 0 0,0-1 0,4-1 0,-2 0-4,0 0 0,0-1 0,0 1 0,-1-1 0,1 0-1,-1-1 1,5-3 0,5-8-9,-1 0 0,0-1 0,13-20 0,-18 24 8,90-127 175,-96 136-185,1-1 0,-1 0 0,0 0 0,0-1 0,1-5 0,-2 9-2,-1 0 0,0 0-1,1 0 1,-1 0 0,0 0-1,0 0 1,0 0 0,0 0-1,0 0 1,0 0 0,0-1-1,0 1 1,0 0 0,-1 0-1,1 0 1,0 0 0,-1 0-1,1 0 1,-1 0 0,1 0-1,-1 0 1,1 0 0,-2-1-1,1 1-2,0 1 0,0-1 0,0 1 0,0-1 0,0 1 0,0 0 0,0-1 0,0 1 0,0 0 0,0 0 0,0 0 0,0 0 0,0 0 0,-1 0 0,1 0 0,0 0 0,0 1 0,0-1 0,0 0 0,0 0 0,0 1 0,0-1 0,0 1 0,0-1 0,1 1 0,-1-1 0,-1 2 0,-2 0-3,0 1 1,1 0 0,-1 0 0,1 0 0,-4 5-1,2-1 40,1 0-1,-1 1 0,1-1 0,1 1 0,0 0 0,0 0 0,0 1 0,1-1 0,-2 15 0,1 6 94,0 43-1,4-51-89,0 1-1,1 0 0,1-1 0,1 0 1,13 39-1,-15-55-36,1 0 0,-1 1 0,1-1 0,0 0 0,0-1 0,1 1 0,-1-1 0,1 1 0,0-1 0,1 0 0,-1 0 0,0-1 0,1 1 1,0-1-1,9 4 0,-4-2-711,1-1 1,0 0 0,0-1-1,0 0 1,0-1 0,22 2 0,-27-3 80,14 0-1754,-20-1 2274,0 1 0,1-1-1,-1 0 1,0 0 0,0 0 0,1 0-1,-1 0 1,0 0 0,1 0 0,-1 0 0,0 0-1,0 0 1,1 0 0,-1-1 0,0 1-1,0 0 1,1 0 0,-1 0 0,0 0-1,1 0 1,-1 0 0,0-1 0,0 1 0,0 0-1,1 0 1,-1 0 0,0-1 0,0 1-1,0 0 1,1 0 0,-1 0 0,0-1-1,0 1 1,0 0 0,0-1 0,0 1 0,0 0-1,0 0 1,0-1 0,0 1 0,1 0-1,-1 0 1,0-1 0,0 1 0,0 0-1,0-1 1,-1 1 0,1 0 0,0-1 0,-7-14-5004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3:4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325 705 3136,'0'0'151,"0"-1"1,0 1-1,0 0 0,0-1 1,0 1-1,0-1 1,-1 1-1,1 0 0,0-1 1,0 1-1,0 0 0,0-1 1,-1 1-1,1 0 1,0-1-1,0 1 0,-1 0 1,1 0-1,0-1 1,-1 1-1,1 0 0,0 0 1,-1 0-1,1-1 0,0 1 1,-1 0-1,1 0 1,0 0-1,-1 0 0,1 0 1,-1 0-1,1 0 1,-1 0-1,-20 1 1554,-23 12-1005,30-7-551,0 0 1,0 1 0,1 1 0,0 0 0,0 1-1,1 1 1,0 0 0,1 0 0,0 1 0,-17 23-1,15-16-98,1 1-1,0 0 0,2 1 1,0 0-1,1 1 0,-11 40 1,17-50 42,1-1 0,0 1 0,1-1 0,0 1 0,1 0 0,0-1 0,1 1 0,3 19 0,-4-29-53,0 1 0,0-1 0,1 0 0,-1 0 0,1 1 1,-1-1-1,1 0 0,-1 0 0,1 0 0,-1 0 0,1 0 0,0 0 0,0 0 0,0 0 1,0 0-1,-1 0 0,1 0 0,0 0 0,0-1 0,1 1 0,-1 0 0,0-1 0,0 1 1,0-1-1,0 1 0,0-1 0,1 0 0,-1 1 0,0-1 0,0 0 0,1 0 0,-1 0 1,0 0-1,1 0 0,-1 0 0,0 0 0,2-1 0,0 1 11,1-1-1,-1 0 1,0-1-1,0 1 1,1-1-1,-1 1 1,0-1-1,0 0 1,0 0 0,0 0-1,-1 0 1,5-5-1,10-14 96,-2 0-1,0-1 1,-1 0-1,-1-1 1,-2 0-1,15-39 1,-23 50-119,0 0 0,-1 0 0,0 0 1,-1 0-1,-1 0 0,1 0 0,-2 0 0,0 0 1,-3-16-1,4 27-32,0 1 1,0-1 0,0 1-1,0 0 1,0-1-1,0 1 1,0 0 0,0-1-1,0 1 1,0 0-1,0-1 1,0 1 0,-1 0-1,1-1 1,0 1-1,0 0 1,0-1 0,-1 1-1,1 0 1,0-1-1,0 1 1,0 0 0,-1 0-1,1-1 1,0 1-1,-1 0 1,1 0 0,0 0-1,-1-1 1,1 1-1,0 0 1,-1 0 0,1 0-1,0 0 1,-1 0-1,1 0 1,0 0 0,-1 0-1,1-1 1,-1 1-1,1 1 1,0-1 0,-1 0-1,1 0 1,0 0-1,-1 0 1,1 0 0,0 0-1,-1 0 1,1 0-1,0 1 1,-1-1 0,1 0-1,0 0 1,-1 0-1,1 1 1,0-1 0,0 0-1,-1 0 1,1 1-1,0-1 1,-1 1 0,0 1-12,-1 0 0,0 0 0,1 0 0,-1 1 0,1-1 0,0 1 0,0-1 0,-1 4-1,-1 7 16,1 0 0,0 0 0,1 0 0,0 0-1,2 17 1,0-21 3,0 1 0,0-1 0,1 0 0,0 0 0,1 0 0,0 0 0,0 0 0,5 8 0,-5-12 53,0 0 1,0 0-1,1 0 0,0 0 0,-1-1 0,1 0 0,1 0 1,-1 0-1,1 0 0,9 6 0,-10-9-7,-1 1-1,1-1 1,-1 0-1,1 0 1,-1-1-1,1 1 1,0 0-1,-1-1 1,1 0-1,0 0 0,-1 0 1,1-1-1,0 1 1,-1-1-1,1 0 1,-1 0-1,1 0 1,5-3-1,7-3 82,-1-1-1,0-1 0,0 0 0,-1-1 0,0 0 1,16-17-1,69-81 85,-79 85-188,-1 0-60,57-62-106,-76 86 137,1-1 0,-1 0-1,1 0 1,-1 1 0,1-1-1,-1 0 1,0 1 0,1-1-1,-1 0 1,0 1 0,1-1-1,-1 0 1,0 1 0,1-1-1,-1 1 1,0-1 0,0 1-1,1-1 1,-1 1 0,0-1-1,0 1 1,0-1-1,0 1 1,0 0 0,6 16 59,-3 6 74,0 1 0,-2 0 0,-1-1 0,-3 38 0,0-18-123,2-24-31,0 0 152,1 33 0,1-38-45,-2-13-50,1 1-1,0-1 1,0 1-1,0-1 1,0 0-1,0 1 1,0-1-1,0 1 1,1-1-1,-1 0 1,0 1 0,1-1-1,-1 0 1,1 1-1,1 1 1,-2-3-16,1 0-1,-1 0 1,0 0 0,1 0 0,-1 0 0,0 0 0,1 0 0,-1 0-1,0 0 1,1 0 0,-1 0 0,0 0 0,1 0 0,-1-1 0,0 1-1,1 0 1,-1 0 0,0 0 0,0-1 0,1 1 0,-1 0-1,0 0 1,0-1 0,1 1 0,-1 0 0,0-1 0,0 1 0,0 0-1,0 0 1,1-1 0,-1 1 0,0 0 0,0-1 0,0 1 0,0 0-1,0-1 1,9-20 283,3-9-207,41-102-75,-43 110-46,2 0 1,1 1-1,26-34 1,-33 48-30,0 1 0,0-1 0,1 2 1,-1-1-1,13-7 0,-18 13 53,-1-1 0,1 1 0,-1 0-1,1-1 1,-1 1 0,1 0 0,0-1 0,-1 1-1,1 0 1,-1 0 0,1 0 0,0-1 0,-1 1 0,1 0-1,0 0 1,-1 0 0,1 0 0,0 0 0,-1 0 0,1 0-1,-1 1 1,1-1 0,0 0 0,-1 0 0,1 0-1,0 1 1,-1-1 0,1 0 0,-1 0 0,1 1 0,-1-1-1,1 1 1,-1-1 0,1 0 0,-1 1 0,1-1 0,-1 1-1,0-1 1,1 1 0,-1 0 0,0-1 0,1 1-1,-1-1 1,0 1 0,1 0 0,0 3 1,0-1 0,0 1 0,0 0 0,-1 0 0,1 0-1,-1 6 1,-6 75 0,1-23 126,5 26 198,1-88 81,3-4-126,9-13-1,13-21-163,1-4-99,1 1 1,48-51-1,-48 65-161,-26 26 122,0-1 1,0 1-1,1-1 0,-1 1 1,0 0-1,1 0 0,-1 0 1,1 0-1,-1 0 0,1 0 1,-1 1-1,4-1 0,-5 1 21,0 0 0,-1 0 0,1 0 0,0 1 0,-1-1 0,1 0 0,0 0 0,-1 1 0,1-1 0,0 0 0,-1 0 0,1 1 0,-1-1 0,1 1 0,-1-1 0,1 1 0,-1-1 0,1 1 0,-1-1 0,1 1 0,-1-1 0,1 2 0,6 16-161,-4-10 142,2 8-19,6 31 1,-9-35 99,1 0 0,0 0 1,1 0-1,0 0 0,8 15 0,-11-25-40,0 0-1,0 0 0,0-1 0,0 1 1,1 0-1,-1-1 0,1 1 0,-1-1 1,1 1-1,-1-1 0,1 0 0,0 0 1,0 0-1,-1 0 0,1 0 1,0 0-1,0 0 0,0-1 0,0 1 1,0-1-1,0 1 0,0-1 0,0 0 1,0 0-1,0 0 0,0 0 0,0 0 1,4-1-1,-3 0-12,0-1 0,0 0 0,-1 0 0,1 0 0,0 0 0,-1 0 0,1 0 0,2-5 0,18-22 144,-23 28-140,13-19 93,14-30-1,-19 35-134,0-1 0,1 2 0,20-28 0,-18 34-151,-11 8 179,0 0 1,0 0-1,1 0 0,-1 0 1,0 1-1,0-1 0,0 0 1,1 0-1,-1 0 0,0 0 0,0 0 1,1 0-1,-1 0 0,0 0 1,0 0-1,0 0 0,1 1 0,-1-1 1,0 0-1,0 0 0,0 0 1,0 0-1,0 0 0,1 1 1,-1-1-1,0 0 0,0 0 0,0 0 1,0 1-1,0-1 0,1 4-33,0-1-1,0 1 1,-1-1-1,0 1 1,0 4-1,1 1 70,2 97-58,-17 185-1,-9 42 942,22-320-482,1-13-424,0 1 0,0-1 0,0 0 0,-1 0 0,1 0 0,0 0 0,0 0 0,0 0 0,0 0 0,0 0 0,0 0 0,0 0 0,0 0 0,0 0 0,0 0 0,0 0 0,0 0 0,0 0 0,0 0 0,-1 0 0,1 0 0,0 0 0,0 0 0,0 0 0,0 0 0,0 0 0,0 0 0,0 0 0,0 0 0,0 0 0,0 0 0,0 0 0,0 0 0,-1 0 0,1 0 0,0 0 0,0 0 0,0 0 0,0 0 0,0-1-1,0 1 1,0 0 0,0 0 0,0 0 0,0 0 0,0 0 0,0 0 0,0 0 0,0 0 0,0 0 0,0 0 0,0 0 0,0 0 0,0 0 0,0-1 0,0 1 0,0 0 0,0 0 0,0 0 0,0 0 0,0 0 0,0 0 0,0 0 0,-1-3 67,0 0-1,0 0 1,1 0-1,-1 0 1,1-5-1,0-11-39,7-30 0,-1-1-35,18-112 2,26-52 0,-42 184-25,3 2 0,0-1 0,18-30 0,-22 45-55,2 0 0,0 1 0,1 0 0,0 0-1,1 1 1,0 0 0,23-18 0,-31 27 32,1 1 1,0-1 0,0 1-1,1 0 1,-1 0-1,0 1 1,7-3-1,-9 4 46,-1 0 0,0-1 0,0 1 0,1 0 0,-1 0 0,0 0 0,1 0 0,-1 0 0,0 0 1,0 1-1,1-1 0,-1 0 0,0 1 0,0-1 0,1 1 0,-1-1 0,0 1 0,0-1 0,0 1 0,0 0 0,0 0 0,0-1 0,0 1 0,0 0 0,0 0 0,0 0 0,0 0 0,-1 0 0,1 0 0,0 0 0,0 3 0,2 2 8,-1 1 0,0 0 0,-1 0 0,1 0 0,-1 0 0,-1 0 0,0 13 0,-6 52 96,4-56-6,-8 29 1,8-39-76,0-1-1,0 1 1,-1 0 0,1-1-1,-1 0 1,-1 1-1,1-1 1,-5 5-1,5-6 15,-1 0 0,0-1 0,0 1 0,0-1 0,0 0 0,-1 0 0,1 0 0,-8 3 0,10-5-7,-1-1 0,0 1 0,1 0-1,-1-1 1,0 0 0,1 1 0,-1-1 0,0 0 0,0 0-1,1-1 1,-1 1 0,0 0 0,0-1 0,1 0 0,-1 0 0,1 0-1,-4-1 1,-1-2-2,0 0 0,1 0-1,0 0 1,0 0 0,1-1-1,-10-10 1,-6-5-67,13 10-195,15 14 29,-4-1 186,0 0 0,0-1 0,1 1 0,-1-1-1,1 0 1,0 0 0,0-1 0,-1 1 0,1-1-1,0 0 1,5 1 0,5 0-9,25 2 1,-36-4 17,19 1 20,-1-1 1,41-6-1,-48 4 3,0-2 0,0 1 0,-1-2 0,0 0 0,20-10 0,-15 5 1,-1-1 0,0-1 0,0-1 0,-1 0 1,22-24-1,-5-1 90,31-48 0,-48 62-75,-2 0 0,0-2 0,-2 1 0,-1-2 0,-1 1-1,8-35 1,-2-9-70,8-88-1,-14-24-41,-10 179 61,0 0 1,0 0-1,-1 0 0,1 1 1,-1-1-1,-1-4 0,2 7 18,0 0 0,0-1 0,0 1 0,0 0 0,-1-1-1,1 1 1,0 0 0,0 0 0,0-1 0,-1 1 0,1 0 0,0 0-1,0-1 1,0 1 0,-1 0 0,1 0 0,0-1 0,-1 1-1,1 0 1,0 0 0,-1 0 0,1 0 0,0 0 0,-1-1-1,1 1 1,0 0 0,-1 0 0,1 0 0,0 0 0,-1 0 0,1 0-1,0 0 1,-1 0 0,1 0 0,0 0 0,-1 0 0,1 1-1,0-1 1,-1 0 0,1 0 0,0 0 0,-1 0 0,1 0-1,0 1 1,0-1 0,-1 0 0,1 0 0,0 0 0,0 1 0,-1-1-1,1 0 1,0 1 0,0-1 0,-1 0 0,1 0 0,0 1-1,0 0 1,-3 2-20,1 0 0,-1 1-1,1 0 1,0 0 0,0 0-1,1 0 1,-3 7 0,-6 35-117,7-29 107,-46 380-263,47-367 291,2 0 0,1-1 0,1 1 0,1 0 0,12 45 0,-14-72 28,0 0-1,0 0 1,0 0-1,0 0 0,1 0 1,-1-1-1,1 1 1,0 0-1,0-1 1,-1 1-1,4 2 1,-4-5-7,0 1 0,0 0 0,0-1 0,0 1 0,0-1 0,1 1 0,-1-1 0,0 0 0,0 1 0,0-1 0,0 0 0,1 0 0,-1 0 0,0 0 0,0 0 1,1 0-1,-1 0 0,0 0 0,0 0 0,0-1 0,1 1 0,-1 0 0,0-1 0,0 1 0,0-1 0,0 1 0,0-1 0,0 0 0,0 0 0,0 1 0,0-1 1,0 0-1,1-1 0,14-13 245,21-26 0,-21 23-258,22-22 1,-11 16-40,-14 12-7,1-1 0,15-9 1,-28 21 34,-1 1 0,0 0-1,0 0 1,0 0 0,1 0 0,-1-1 0,0 1 0,0 0-1,1 0 1,-1 0 0,0 0 0,1 0 0,-1 0-1,0 0 1,0 0 0,1 0 0,-1 0 0,0 0 0,1 0-1,-1 0 1,0 0 0,1 0 0,-1 0 0,0 0 0,0 0-1,1 0 1,-1 0 0,0 0 0,0 1 0,1-1-1,-1 0 1,0 0 0,0 0 0,1 1 0,-1-1 0,0 0-1,5 15-237,-5 26 70,0-31 168,0 5-21,1 1 0,3 24 0,-3-35 50,0 0-1,1-1 0,-1 1 0,1 0 0,0-1 0,0 1 1,0-1-1,1 1 0,0-1 0,0 0 0,0 0 0,4 4 1,-6-7-10,1 0 1,-1 0 0,0 0 0,0 0 0,1 0 0,-1-1-1,0 1 1,1-1 0,-1 1 0,1-1 0,-1 1-1,1-1 1,-1 0 0,1 1 0,-1-1 0,1 0-1,2 0 1,-1-1 10,0 0-1,0 1 0,0-1 1,0 0-1,0 0 1,0-1-1,0 1 0,3-2 1,4-4 68,1-1 0,-1 0 0,11-12-1,-18 17-53,18-17 61,-6 7-20,-1-1-1,0 0 0,-1-1 1,-1 0-1,-1-1 0,18-31 1,-8-4-112,21-79 1,-40 126 42,53-214 129,-45 172-218,19-107-51,-29 148 117,1 4-13,-1-1 0,0 0-1,0 1 1,1-1 0,-1 0-1,0 1 1,-1-1-1,1 0 1,0 1 0,-1-4-1,1 5 25,-1 0 0,1 0 1,0 0-1,0 0 0,0 0 0,0 0 0,0-1 0,-1 1 0,1 0 0,0 0 0,0 0 0,0 0 0,0 0 1,-1 0-1,1 0 0,0 1 0,0-1 0,0 0 0,0 0 0,-1 0 0,1 0 0,0 0 0,0 0 0,0 0 1,0 0-1,0 0 0,0 0 0,-1 0 0,1 0 0,0 1 0,0-1 0,0 0 0,0 0 0,0 0 0,0 0 1,0 0-1,0 1 0,-1-1 0,1 0 0,0 0 0,0 0 0,0 0 0,0 1 0,-5 11-55,1 0 0,0 0 0,1 1-1,0 0 1,1-1 0,-1 26 0,1-15 44,-4 29-20,-15 171-290,17-1 273,5-193 154,2 0 0,1 0 0,2 0 0,10 33 1,-15-60-87,-1-1 1,1 1-1,-1-1 0,1 0 1,-1 1-1,1-1 1,0 0-1,0 0 1,-1 1-1,1-1 1,0 0-1,0 0 0,0 0 1,1 0-1,-1 0 1,0 0-1,2 1 1,-2-2-5,0 0 0,0 0 0,0 0 0,0 0 0,-1 0 0,1 0 0,0 0 1,0 0-1,0 0 0,0 0 0,-1-1 0,1 1 0,0 0 0,0 0 0,0-1 1,-1 1-1,1-1 0,0 1 0,-1-1 0,1 1 0,1-2 0,3-3 28,0-1-1,-1 0 0,1 0 1,-1 0-1,4-8 1,-6 11-32,13-20 48,0 2 0,2 0 0,23-23 0,-17 19-18,21-28 1,-39 49-575,-4 8 268,-4 12 143,2-12 95,-1 15-18,-10 69-114,11-76 208,1 0 0,0 0 1,1 0-1,1 1 0,3 14 0,-5-26-24,0 0 0,0 0 1,1 0-1,-1 0 0,0-1 0,1 1 0,-1 0 0,1 0 1,-1 0-1,1-1 0,-1 1 0,1 0 0,0-1 1,-1 1-1,1 0 0,0-1 0,-1 1 0,1-1 1,0 1-1,0-1 0,-1 0 0,1 1 0,0-1 0,0 0 1,0 1-1,0-1 0,0 0 0,-1 0 0,1 0 1,0 0-1,0 0 0,0 0 0,0 0 0,0 0 1,0 0-1,0 0 0,1-1 0,2 0 22,1-1 0,-1 1 1,1-1-1,-1 0 0,8-5 0,8-7 16,31-27 0,-19 13-6,58-49-56,-78 68-96,-8 5 47,0 1 1,1 0 0,-1-1-1,1 1 1,6-2 0,-10 5 42,-1 0 1,0 0 0,0 0-1,1 0 1,-1 0 0,0 0 0,0 1-1,1-1 1,-1 0 0,0 0-1,0 0 1,1 1 0,-1-1 0,0 0-1,0 0 1,0 0 0,0 1-1,1-1 1,-1 0 0,0 1 0,0-1-1,0 0 1,0 0 0,0 1-1,0-1 1,0 0 0,0 1 0,0-1-1,0 0 1,0 0 0,0 1-1,0-1 1,0 0 0,0 1-1,0-1 1,0 1 0,0 17-21,0-14 11,5 83 50,-2-50 41,-3-32-46,1-1-1,-1 1 1,1-1-1,0 1 1,1 0-1,-1-1 1,5 8 0,-6-11-11,1 0 0,-1 0 1,1 0-1,-1 0 0,1-1 0,0 1 1,-1 0-1,1 0 0,0-1 1,0 1-1,0-1 0,-1 1 1,1-1-1,0 1 0,0-1 1,0 1-1,0-1 0,0 0 1,0 1-1,0-1 0,0 0 1,0 0-1,0 0 0,0 0 1,0 0-1,0 0 0,0 0 1,0 0-1,0 0 0,0 0 0,0 0 1,0-1-1,0 1 0,0 0 1,0-1-1,-1 1 0,1-1 1,0 1-1,0-1 0,0 1 1,0-1-1,-1 0 0,2-1 1,18-14 98,27-30-1,-33 31-130,1 1-1,0 0 1,1 1-1,21-13 1,-20 16 0,57-30 116,-72 39-97,0 0 1,-1 0-1,1 0 0,0 0 1,0 0-1,-1 0 0,1 0 0,-1-1 1,1 1-1,1-2 0,-3 3 1,0-1-1,0 1 0,0 0 1,0 0-1,0 0 0,0 0 1,0 0-1,0-1 0,0 1 1,0 0-1,0 0 0,0 0 1,0 0-1,0-1 0,0 1 1,0 0-1,0 0 0,0 0 1,0-1-1,0 1 0,0 0 1,0 0-1,0 0 0,0 0 1,0-1-1,0 1 0,0 0 1,0 0-1,0 0 0,0 0 1,-1 0-1,1-1 0,0 1 1,0 0-1,0 0 0,0 0 1,-1 0-1,-13-3 105,11 4-129,-1-1 0,0 1 0,1 0 0,-1 0 1,1 0-1,-1 0 0,1 1 0,-1-1 0,1 1 0,0 0 1,-6 4-1,-3 4-110,-16 16 1,19-16 109,1-1 1,0 2-1,0-1 1,1 1-1,-8 17 1,3-2 73,-11 37 1,20-52-32,0-1-1,1 1 1,0 0-1,0 13 1,2-20-10,0 0 1,0 0-1,0 0 1,0 0 0,1 0-1,-1 0 1,1 0-1,0 0 1,1 0-1,-1-1 1,0 1-1,1 0 1,0-1 0,0 1-1,3 3 1,-5-7-6,1 1 1,0-1-1,-1 1 1,1-1-1,-1 0 1,1 1-1,0-1 1,-1 0-1,1 0 1,0 0-1,0 1 1,-1-1-1,1 0 1,0 0-1,-1 0 1,1 0-1,0 0 1,0 0-1,-1 0 1,1 0-1,0 0 1,-1-1 0,1 1-1,0 0 1,-1 0-1,1-1 1,0 1-1,-1 0 1,1-1-1,0 1 1,-1 0-1,1-1 1,-1 1-1,1-1 1,-1 1-1,1-1 1,0 0-1,4-4 24,0-1 0,0 0 0,3-6 0,144-226 158,-131 199-166,-2-1 0,-1-1 0,20-74 0,14-128 23,-37 130 62,-14 106-100,1-4-37,-1 1 0,1-20-1,-2 28 11,0 0 0,0 0-1,-1 1 1,1-1-1,0 0 1,0 0-1,-1 1 1,1-1-1,-1 0 1,0 1-1,1-1 1,-1 0 0,0 1-1,0-1 1,0 1-1,0-1 1,0 1-1,0 0 1,-1 0-1,1-1 1,0 1-1,-1 0 1,-1-1 0,2 2 10,0-1 0,0 1 0,1 0-1,-1 0 1,0 0 0,0-1 0,0 1 0,1 0 0,-1 0 0,0 0 0,0 0 0,0 1 0,0-1 0,1 0 0,-1 0 0,0 0 0,0 1 0,0-1 0,1 0 0,-1 1 0,0-1 0,0 1 0,0 0 0,-14 14-202,14-14 205,-10 13-51,1 1 1,1 0-1,0 1 0,-12 29 0,-17 69-20,-12 85 116,47-183-58,0 0 0,1 0 0,1 0 0,1 1 1,0-1-1,1 0 0,5 28 0,-4-34 30,1-1 1,0 1 0,1 0-1,0-1 1,0 0 0,1 0 0,0 0-1,0 0 1,1-1 0,1 0-1,-1 0 1,1-1 0,10 9-1,-11-12 26,1 1 0,-1-1-1,1 0 1,0-1 0,0 0-1,0 0 1,1 0-1,-1-1 1,0 0 0,1-1-1,0 1 1,-1-1 0,1-1-1,0 0 1,0 0 0,-1 0-1,1-1 1,12-2 0,-1-2 18,0 0 1,0-1 0,0-1 0,-1-1-1,0 0 1,19-13 0,-28 15-27,0 0 0,0-1 0,-1 1 0,0-2 0,7-7-1,-11 10-24,0 1-1,-1-1 0,1 0 1,-1 0-1,0 0 0,-1 0 1,1-1-1,-1 1 0,0-1 1,1-6-1,-2 11-12,-1 0 1,0 0-1,0 0 0,0 0 1,0 0-1,0 0 0,0 0 1,0 0-1,0 0 0,-1 0 1,1 0-1,0 0 1,-1 0-1,1 0 0,0 0 1,-1 0-1,1 1 0,-1-2 1,0 1 0,1 1 1,-1 0 0,1-1 0,-1 1-1,1 0 1,-1-1 0,1 1 0,-1 0-1,0 0 1,1 0 0,-1-1 0,1 1-1,-1 0 1,0 0 0,1 0 0,-1 0-1,0 0 1,1 0 0,-1 0-1,1 0 1,-1 0 0,0 0 0,1 1-1,-1-1 1,1 0 0,-1 0 0,1 0-1,-1 1 1,-1 0 0,-2 1-4,0 0 1,-1 1 0,1 0-1,0-1 1,0 2-1,1-1 1,-1 0-1,1 1 1,-1 0-1,1-1 1,0 1 0,1 1-1,-1-1 1,1 0-1,-1 1 1,1-1-1,1 1 1,-1 0-1,1-1 1,-1 1 0,1 0-1,1 0 1,-1 0-1,1 0 1,0 0-1,0 0 1,0 0-1,1 0 1,-1-1 0,1 1-1,1 0 1,1 6-1,-1-4 61,1-1-1,0 0 0,0 1 1,1-1-1,-1 0 0,1-1 1,0 1-1,1-1 0,0 0 1,-1 0-1,2 0 0,-1 0 1,0-1-1,1 0 0,10 6 1,-11-8-159,0 0 0,0 0 0,0 0 0,0-1 0,0 1 0,0-1 0,0 0 0,1-1 0,-1 1 0,0-1 0,1 0 0,-1-1 0,0 1 0,0-1 0,1 0 0,-1 0 0,0-1 0,0 1 0,0-1 0,8-5 0,-5 3-1272,-1 0 0,-1-1 0,9-7 0,-4-1-3655,-6 5 1998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3:4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5312,'0'0'1701,"3"0"-1024,48-2 2641,60-9-1,51-17-3011,-126 21 76,147-39-1891,-167 39-1457,-7 3 876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3:4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 6816,'-31'5'3072,"31"-10"-2656,3 2-32,12 6-288,7-3 256,4 0-224,11 0-3200,-1 5 1664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3:4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237 683 3136,'-30'22'1776,"21"-10"759,9-10-989,5-6-358,40-37 1461,-24 22-1862,33-38 1,-26 20-468,-1 0 0,30-62 0,-4-12 379,50-159-1,-90 231-618,-15 35-270,-3 10 12,-15 63-19,4-16 183,-3-1-1,-37 73 1,-114 198 46,146-277 80,-190 359 960,201-383-696,-1-1 0,0 0 0,-21 21 0,34-41 15,3-8-181,12-17-32,29-39-229,96-108 0,-96 126 72,67-55 0,58-30 97,-157 121-197,2 0 1,-1 1-1,1 0 0,16-6 0,-29 14 77,0 0 1,0 0-1,0 0 0,0 0 1,1 0-1,-1 0 1,0 0-1,0 0 0,0 0 1,0 0-1,0 0 0,1 0 1,-1 1-1,0-1 1,0 0-1,0 0 0,0 0 1,0 0-1,1 0 1,-1 0-1,0 0 0,0 0 1,0 1-1,0-1 1,0 0-1,0 0 0,0 0 1,0 0-1,0 0 1,1 1-1,-1-1 0,0 0 1,0 0-1,0 0 1,0 0-1,0 0 0,0 1 1,0-1-1,0 0 1,0 0-1,0 0 0,0 0 1,0 1-1,0-1 1,0 0-1,-1 0 0,1 11 13,0-11-16,-3 21 21,1-1 0,0 0 0,2 1 0,1-1 0,5 40 0,-5-58 3,-1-1-1,0 0 0,0 1 0,1-1 0,-1 0 0,1 0 0,-1 1 0,1-1 0,-1 0 0,1 0 1,0 0-1,0 0 0,-1 0 0,1 0 0,0 0 0,0 0 0,0 0 0,0 0 0,0-1 0,2 2 1,-2-1 0,0-1 0,1 0 0,-1 0 1,0 0-1,0-1 0,0 1 1,0 0-1,0 0 0,0 0 1,0-1-1,0 1 0,0 0 0,0-1 1,0 1-1,0-1 0,0 0 1,-1 1-1,1-1 0,0 0 1,0 1-1,0-1 0,-1 0 0,1 0 1,0 1-1,-1-1 0,1-1 1,5-7 45,-1 1 1,0-1 0,-1 0-1,0 0 1,0-1 0,-1 1-1,0-1 1,-1 0-1,0 1 1,-1-1 0,0 0-1,0-20 1,-1 21-56,-1 0 0,0 0 0,0 0 0,0 0 0,-1 0-1,-5-13 1,7 21-20,0 1-1,0-1 0,0 0 1,0 1-1,0-1 1,0 0-1,0 0 0,0 1 1,0-1-1,0 0 0,0 1 1,0-1-1,1 0 0,-1 1 1,0-1-1,1 0 0,-1 1 1,0-1-1,1 0 1,-1 1-1,1-1 0,-1 1 1,1-1-1,-1 1 0,1-1 1,-1 1-1,1-1 0,-1 1 1,1 0-1,0-1 1,1 0-1,22-9-99,-23 9 91,4 0 18,0 0-1,0 0 1,-1 0-1,1 1 1,0 0-1,0 0 1,0 0-1,0 0 1,0 1-1,-1 0 1,1 0-1,0 0 1,-1 1-1,10 3 1,-1 1 177,-1 1 0,1 0 0,20 17 1,11 16 318,-36-31-347,1 0 0,0-1 0,1 0 0,0 0 0,0-1-1,21 11 1,-24-16-108,0 0-1,0-1 1,0 1-1,1-1 1,-1-1-1,0 1 1,0-1-1,1-1 1,9-1-1,5-1-1612,40-13-1,-22 2-4004,-4 1 1605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3:51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1314 2816,'1'0'53,"-1"-1"1,0 1-1,0 0 1,1 0-1,-1 0 0,0 0 1,0-1-1,1 1 1,-1 0-1,0 0 0,1 0 1,-1 0-1,0 0 1,0 0-1,1 0 0,-1 0 1,0 0-1,1 0 1,-1 0-1,0 0 1,1 0-1,-1 0 0,0 0 1,1 0-1,-1 0 1,0 0-1,0 0 0,1 1 1,-1-1-1,0 0 1,1 0-1,-1 0 0,0 0 1,0 1-1,0-1 1,1 0-1,-1 0 0,0 1 1,0-1-1,0 0 1,1 0-1,-1 1 1,0-1-1,0 0 0,0 0 1,0 1-1,0-1 1,0 0-1,0 1 0,1-1 1,-1 0-1,0 1 1,0-1-1,0 0 0,0 1 1,0-1-1,-1 0 1,1 0-1,0 1 0,0-1 1,0 0-1,0 1 1,0-1-1,0 0 1,0 0-1,-1 1 0,1-1 1,0 1-1,5-7 556,1 0 1,-1 1-1,-1-1 0,1-1 0,-1 1 0,5-11 1,8-12 282,23-30 546,83-95-1,62-76-706,-143 170-439,-3-3 0,-2-1 0,-3-2 1,34-93-1,-67 154-322,1 0-1,0 1 1,-1-1 0,0 0 0,0-6-1,-1 11 27,0-1-1,0 1 0,0 0 0,0 0 0,0 0 1,0 0-1,0 0 0,0 0 0,0 0 0,0-1 1,0 1-1,0 0 0,0 0 0,0 0 0,0 0 0,0 0 1,0 0-1,0 0 0,0-1 0,0 1 0,0 0 1,0 0-1,0 0 0,0 0 0,0 0 0,0 0 1,0 0-1,-1 0 0,1 0 0,0-1 0,0 1 0,0 0 1,0 0-1,0 0 0,0 0 0,0 0 0,0 0 1,-1 0-1,1 0 0,0 0 0,0 0 0,0 0 0,0 0 1,0 0-1,-6 6-130,-3 12 31,-9 28 0,-81 264-132,74-226 242,24-81 8,-4 13 0,1 1-1,0 0 0,-2 19 0,6-32 31,0-1 1,-1 1-1,1-1 0,0 1 0,1-1 1,-1 1-1,1-1 0,-1 1 0,1-1 0,0 1 1,0-1-1,1 0 0,-1 1 0,1-1 1,-1 0-1,1 0 0,0 0 0,0 0 0,1-1 1,-1 1-1,6 4 0,-6-5 28,1-1 1,-1 1-1,1-1 1,0 0-1,0 0 0,-1 0 1,1-1-1,0 1 0,0 0 1,0-1-1,0 0 0,0 0 1,0 0-1,0 0 0,0 0 1,0-1-1,0 1 0,3-2 1,1 0 32,1-1 0,-1 0 1,-1 0-1,1 0 0,0-1 1,6-5-1,-3 1-40,0 0 0,-1-1 0,0 0-1,0-1 1,-1 0 0,12-19 0,34-72 166,-35 63-159,125-205-18,-126 216-58,94-155 61,-97 153-35,46-92 100,-48 93-44,-1-1 0,9-39 1,-19 60-83,-3 8-102,-6 13-24,-75 134 54,50-95 79,-27 62 0,16-2 232,-45 190 0,30-59 90,40-170 811,17-80-441,3-9-467,3 0-240,1 0 0,1 1 1,1 0-1,0 0 0,1 1 1,0 0-1,1 1 1,1 0-1,0 0 0,24-20 1,-33 32-3,0-1 1,0 1-1,0-1 1,0 1-1,0 0 1,0 0 0,0 0-1,1 0 1,-1 0-1,0 1 1,1-1-1,-1 1 1,1-1-1,-1 1 1,3 0 0,-3 0 3,0 1 1,0-1 0,0 1 0,0-1-1,0 1 1,0 0 0,-1 0 0,1 0-1,0 0 1,-1 0 0,1 0 0,0 0-1,-1 0 1,0 1 0,1-1 0,-1 1-1,0-1 1,1 1 0,0 2 0,18 33 136,-15-27-148,0 0 0,1-1-1,13 18 1,-14-22 59,0 1-1,0-1 0,0 0 1,1-1-1,0 0 0,0 1 1,0-2-1,0 1 0,0-1 1,1 0-1,0 0 0,-1-1 1,1 0-1,0 0 0,0 0 1,1-1-1,-1 0 0,0-1 1,9 0-1,-3 0 83,-1-2 1,1 0-1,-1-1 0,0 0 1,20-8-1,-25 8-74,0 0 0,-1-1 0,0 0 0,0 0 0,0 0 0,0-1 0,0 0 0,-1 0 0,0 0 1,0-1-1,5-8 0,-2 1-19,-2-1 1,0 0-1,0 0 1,-1 0 0,-1 0-1,-1-1 1,0 0 0,0 0-1,-2 0 1,0-19 0,0 32-53,-1 0 1,0 0 0,0 0-1,0 0 1,0 1 0,0-1 0,-1 0-1,1 0 1,-1 0 0,1 0-1,-1 0 1,1 1 0,-1-1-1,0 0 1,0 0 0,0 1 0,-1-3-1,1 4 20,1 0 0,0 0 0,0 0 0,0 0 0,0 0 0,0-1 0,-1 1 0,1 0 0,0 0 0,0 0 0,0 0 0,0 0 0,-1 0 0,1 0-1,0 0 1,0 0 0,0 0 0,-1 0 0,1 0 0,0 0 0,0 0 0,0 0 0,0 0 0,-1 0 0,1 0 0,0 0 0,0 0 0,0 0 0,0 0 0,-1 0 0,1 0 0,0 1 0,0-1-1,0 0 1,0 0 0,-1 0 0,1 0 0,-2 2-12,0 0-1,0 0 0,1 0 0,-1 0 1,0 0-1,1 1 0,-1-1 1,1 0-1,0 1 0,0-1 0,0 1 1,0 0-1,-1 4 0,-6 41-63,7-43 69,0 6 0,0 0 0,0 0 0,1 0 0,1 0 0,0 0 0,0 0 0,5 17 0,-4-21 50,0 0 1,1-1-1,0 1 1,1 0 0,-1-1-1,1 0 1,1 0-1,-1 0 1,1 0 0,0-1-1,0 1 1,8 5-1,-7-7-5,0 0 0,0-1-1,0 0 1,0 0 0,0 0 0,1-1-1,-1 1 1,1-2 0,-1 1-1,1-1 1,0 0 0,0 0 0,0-1-1,0 0 1,13-1 0,-9-1-466,-1 0 0,1 0 0,19-7 0,-20 5-866,-1-1 0,1 0-1,15-10 1,-3 2-839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3:5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6464,'0'-3'2944,"55"-17"-2560,-11 3 928,6 11-800,27-19 480,2 1-544,26-12-64,-7 8-224,23-7 192,-8 10-224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3:5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1144 4224,'-2'1'326,"1"-1"-204,0 0-1,1 1 0,-1-1 1,0 1-1,0-1 0,0 1 1,0 0-1,0-1 0,1 1 1,-1 0-1,0-1 0,0 2 1,1-2-82,0 0 0,0 1 1,0-1-1,-1 0 0,1 0 0,0 0 1,0 0-1,1 0 0,-1 0 0,0 1 0,0-1 1,0 0-1,0 0 0,0 0 0,0 0 1,0 0-1,0 0 0,0 0 0,0 1 1,0-1-1,0 0 0,0 0 0,0 0 1,0 0-1,0 0 0,1 0 0,-1 0 1,0 0-1,0 0 0,0 0 0,0 1 1,0-1-1,0 0 0,0 0 0,0 0 1,1 0-1,-1 0 0,0 0 0,0 0 0,0 0 1,0 0-1,7-3 1459,10-11 245,-15 12-1691,55-45 2017,-11 4-1145,78-90 1,28-62 39,-139 177-873,103-141 538,-87 114-349,39-81 1,-14 5 139,-41 93-271,-10 19-121,-6 14-139,-21 47-133,4-7 173,-39 63-1,-2-7-4,-69 105 294,-91 149 256,108-123-85,41-76-65,45-104-234,11-24 634,-22 59 0,39-86-387,3-5-197,10-15-39,14-20 34,3-6-89,2 1 1,40-41-1,-27 41-16,64-47 1,62-32-85,6-4-75,-151 104 170,-21 17-32,0 0 0,1 1 0,-1 0 0,1 0 0,0 1 0,11-6 0,-23 23-76,-1 0-1,0 0 0,-9 12 1,10-18 30,1 0 1,0 0-1,0 0 1,0 1-1,-5 15 1,8-21 46,0 0 0,1 1-1,-1-1 1,1 1 0,0-1 0,-1 0 0,1 1 0,0-1 0,0 1-1,1-1 1,-1 1 0,0-1 0,1 1 0,-1-1 0,1 1 0,0-1-1,0 0 1,0 1 0,0-1 0,0 0 0,1 0 0,-1 0 0,1 0 0,2 3-1,-2-4 21,-1 0 1,1-1-1,-1 1 0,1 0 0,0-1 0,0 1 0,-1-1 0,1 1 0,0-1 0,0 0 0,0 0 1,0 0-1,-1 0 0,1 0 0,0 0 0,0-1 0,0 1 0,-1 0 0,1-1 0,0 0 1,0 1-1,-1-1 0,1 0 0,2-1 0,2-1 58,0-1 0,-1 1 0,1-1 0,-1 0 0,9-9 0,-9 8-68,-1-1-1,1 0 0,-2-1 0,1 1 1,-1-1-1,0 1 0,0-1 1,0 0-1,-1 0 0,-1 0 0,1 0 1,0-12-1,0-3-51,-1-1 0,-4-40 0,2 57 0,0 1-1,0-1 1,0 0-1,-3-6 1,3 11 18,1-1 1,-1 1-1,1 0 1,-1 0-1,1 0 0,-1-1 1,1 1-1,-1 0 0,0 0 1,0 0-1,0 0 0,0 0 1,0 0-1,1 1 1,-2-1-1,1 0 0,0 0 1,0 1-1,0-1 0,0 1 1,0-1-1,-1 1 1,1-1-1,0 1 0,-2-1 1,0 1 217,13-2-96,67-31-122,35-12 74,-77 33-56,113-32-132,-143 42 126,0 1 1,0 1 0,0-1-1,0 1 1,0 0 0,1 0-1,-1 0 1,0 1 0,0-1 0,6 3-1,-9-2 0,1 0-1,0 0 0,0 1 1,-1-1-1,1 1 1,-1-1-1,0 1 1,1 0-1,-1 0 0,0 0 1,0 0-1,0 1 1,0-1-1,-1 0 0,1 1 1,0 0-1,1 4 1,1 2-21,-1 0 0,0 1 1,0-1-1,-1 1 0,1 13 0,0 51 302,0-6-355,-2-57 89,-1-5-2,1 0-1,0 1 0,0-1 0,2 7 0,-1-11 18,-1 1-1,0 0 0,1-1 0,-1 0 1,1 1-1,-1-1 0,1 0 0,0 0 1,0 0-1,0 0 0,1 0 0,2 2 1,-4-3-7,0 0 1,0-1-1,0 1 1,1 0-1,-1-1 1,0 1-1,0-1 1,1 0-1,-1 1 1,0-1-1,1 0 1,-1 0-1,1 0 1,-1 1-1,0-2 1,1 1-1,-1 0 1,0 0 0,1 0-1,0-1 1,1 0 9,0 0 0,-1 0 0,1-1 0,0 1 0,-1-1 0,0 0 0,1 0 1,-1 1-1,2-4 0,3-2 24,-1 0 0,-1-1 0,0 0 0,0 0 0,5-9 0,19-46 214,80-153-380,-97 199-24,-12 17 132,0 0-1,0 0 0,0 0 1,1 0-1,-1 0 0,0 0 1,0 0-1,0 0 0,0-1 1,0 1-1,0 0 0,0 0 1,1 0-1,-1 0 0,0 0 1,0 0-1,0 0 0,0 0 1,0 0-1,1 0 0,-1 0 1,0 0-1,0 0 0,0 0 1,0 0-1,0 0 0,0 0 1,1 0-1,-1 0 0,0 0 1,0 0-1,0 0 0,0 0 1,0 0-1,1 0 0,-1 0 1,0 0-1,0 1 0,0-1 1,0 0-1,0 0 1,0 0-1,0 0 0,0 0 1,1 0-1,-1 0 0,0 0 1,0 1-1,0-1 0,1 4-31,-1 0 0,1 0-1,-1 0 1,0 0 0,-1 5 0,1 5-6,0 180-72,0-187 110,1 0-1,-1 0 1,1-1 0,0 1-1,1-1 1,0 1-1,5 11 1,-6-16 24,0 0 0,0 0 0,0 0 0,0 0 0,0 0 1,1 0-1,-1 0 0,1 0 0,0 0 0,-1-1 0,1 1 0,0-1 0,0 1 0,0-1 1,0 0-1,0 0 0,0 0 0,1 0 0,-1 0 0,0 0 0,0-1 0,1 1 0,-1-1 1,5 1-1,-1-1 35,-1-1 0,1 1 1,-1-1-1,1 0 1,-1 0-1,0-1 1,0 0-1,1 0 1,-1 0-1,7-5 0,-5 2-5,1 0 0,-1-1 0,0 0 0,0 0 0,10-12 0,-2-3-60,-1 1 0,0-2 1,16-37-1,29-75 29,-59 133-35,0 1 0,1-1 0,-1 0 0,1 0 0,-1 0 0,1 0 1,-1 1-1,1-1 0,-1 0 0,1 0 0,0 1 0,-1-1 0,1 1 0,0-1 0,-1 0 0,1 1 0,2-1 1,-3 1 2,0 0 0,1 0 0,-1 0 0,1 0 0,-1 0 0,0 1 0,1-1 0,-1 0 0,1 0 0,-1 0 0,0 1 0,1-1 0,-1 0 0,0 1 0,0-1 0,1 0 0,-1 0 0,0 1 0,0-1 0,1 1 0,-1-1 0,0 0 0,0 1 0,0-1 0,0 0 0,1 2 0,1 4-74,0 1 0,-1 1 0,2 8 0,-3-13 97,2 16-23,1-1 0,1 0-1,1 0 1,0 0 0,1 0-1,1-1 1,12 21 0,-17-35 38,0 1 0,0-1 0,1 0 0,0 0 0,-1-1 0,1 1 0,0-1 0,4 4 0,-6-6-15,0 1 0,0 0 0,1-1 1,-1 1-1,0 0 0,0-1 0,0 1 0,1-1 0,-1 0 1,0 1-1,1-1 0,-1 0 0,0 0 0,0 0 0,1 0 0,-1 0 1,0 0-1,1 0 0,-1 0 0,0-1 0,1 1 0,-1 0 1,0-1-1,0 1 0,1-1 0,-1 0 0,0 1 0,0-1 0,1-1 1,1 0 12,0-2 1,-1 1-1,1 0 1,-1 0-1,0-1 1,0 1 0,0-1-1,2-6 1,11-38 16,-8 26-10,6-21 16,-3 0 0,-1 0 0,4-50 0,-13 73-128,0 16 68,0-1 0,0 0 0,1 0 0,-1 0 0,1 1 0,0-1 0,0 0 0,1 1 0,-1-1 0,1 1 0,3-6 0,-4 9 4,-1 1 1,1-1 0,0 0-1,0 0 1,0 1 0,0-1 0,-1 0-1,1 1 1,0-1 0,0 1-1,0-1 1,0 1 0,1 0 0,-1-1-1,0 1 1,0 0 0,0 0-1,2 0 1,24 0-157,-13 0 131,138-3 155,-82 1 9,41 1-240,-23 3 13,-123 18 90,-64 48 1,77-52-27,-10 9-52,0 1 0,-46 51 0,60-57 72,1 1 1,1 1 0,1 0 0,1 1-1,-13 30 1,23-46 20,1 1 1,0 0-1,1 0 1,-2 11-1,3-17 2,1 0 1,0 0-1,-1 0 0,1-1 1,0 1-1,1 0 0,-1 0 1,0 0-1,0 0 0,1-1 1,-1 1-1,1 0 0,-1 0 0,1-1 1,0 1-1,0 0 0,0-1 1,0 1-1,0-1 0,0 1 1,0-1-1,0 0 0,1 1 1,-1-1-1,3 2 0,0-1 15,0 0-1,0 0 0,1 0 1,-1-1-1,1 1 0,-1-1 1,1 0-1,0-1 0,-1 1 1,1-1-1,0 0 1,-1 0-1,1 0 0,0-1 1,-1 1-1,7-3 0,3-1 29,-1 0-1,1-1 1,-1-1-1,14-7 1,-16 6-36,0 0 0,0-1 0,0 0-1,-1-1 1,0 0 0,14-18 0,-4 1 24,25-43-1,-23 29-55,-2 0-1,27-82 1,-44 101-132,-3 20 139,0 1 0,0-1 0,0 1 0,0-1 0,0 1 0,0-1 0,0 1 0,0-1 0,0 1 0,-1-1 0,1 1 0,0-1 0,0 1 1,0 0-1,-1-1 0,1 1 0,0-1 0,0 1 0,-1 0 0,1-1 0,0 1 0,-1-1 0,1 1 0,0 0 0,-1 0 0,1-1 0,-1 1 0,1 0 0,-1 0 1,1-1-1,0 1 0,-1 0 0,1 0 0,-2 0 0,2 0 2,-1 0 0,1 0 0,0 0 1,-1 0-1,1 0 0,0 0 0,-1 1 0,1-1 0,0 0 0,-1 0 1,1 0-1,0 1 0,-1-1 0,1 0 0,0 0 0,-1 1 0,1-1 1,0 0-1,0 1 0,-1-1 0,1 1 0,-5 6-26,0 0 1,1 1-1,0 0 0,0 0 0,-3 11 0,-12 47-88,13-39 61,0 1-1,2 0 1,-1 30-1,4-49 86,1 1 1,1-1-1,0 1 1,0 0-1,1-1 1,0 1-1,0-1 1,1 0-1,1 0 1,-1 0-1,1 0 0,10 15 1,-12-21-16,0-1 1,0 1-1,0-1 1,0 0-1,0 1 1,0-1-1,1 0 1,-1-1-1,1 1 1,-1 0-1,1-1 1,0 1-1,0-1 1,0 0-1,0 0 1,0 0-1,0 0 1,0 0-1,0-1 1,0 1-1,0-1 1,0 0-1,0 0 1,0 0-1,0 0 1,0-1-1,0 1 1,0-1-1,0 0 1,0 0-1,0 0 1,0 0-1,3-2 1,2-1 10,-1-1 1,0 0 0,1 0 0,-2-1 0,1 1 0,-1-2 0,0 1 0,0 0 0,-1-1 0,8-12 0,25-52 41,40-107 0,-51 114-99,-26 62 21,0-1-27,1 0 1,-1 0-1,0 0 0,0 0 0,-1-1 1,1 1-1,0-5 0,-2 51 19,4 86-145,-2-112 153,2 1 0,0-1 0,0-1-1,2 1 1,9 25 0,-11-38 25,-1 1 1,0-1 0,1 1-1,0-1 1,0 0 0,0 0-1,1-1 1,-1 1 0,1 0-1,0-1 1,0 0 0,0 0-1,1 0 1,-1-1 0,1 0-1,-1 1 1,1-1 0,0-1-1,-1 1 1,1-1 0,0 0-1,0 0 1,0 0 0,8 0-1,3-1 53,0-1 1,0 0-1,0-1 0,-1-1 0,1-1 1,26-8-1,-22 4-70,0 0 0,-1-1 1,0-1-1,-1 0 0,0-2 0,0 0 1,-1-1-1,22-22 0,118-128 43,-150 156-51,0-1 1,7-10-1,-10 11-1,-5 6-67,-10 15-53,-69 121 52,67-113 79,-49 72-128,39-63 116,-32 59 1,53-84 20,-1-1 0,1 1 0,1 0 0,-1-1 1,-1 11-1,3-14 4,-1 0 1,1 0-1,0 0 1,0 0-1,0 0 0,0 0 1,1 0-1,-1 0 1,1-1-1,-1 1 0,1 0 1,-1 0-1,1 0 1,0 0-1,0-1 0,0 1 1,0 0-1,0-1 1,3 4-1,-3-5-3,0 1 0,0 0-1,0-1 1,-1 1 0,1 0 0,0-1 0,0 0 0,0 1-1,0-1 1,1 1 0,-1-1 0,0 0 0,0 0 0,0 0-1,0 0 1,0 0 0,0 0 0,2 0 0,0 0 10,-1-1 0,1 0 0,-1 0 0,1 1 0,0-2 0,-1 1 0,4-2 0,2-2 109,1-2 1,14-13-1,-14 11-77,-1 0 0,0-1 1,-1 0-1,0-1 0,11-21 0,-12 21-34,127-262 24,-105 213-36,11-33-8,-4-1 0,-4-1-1,19-107 1,-46 188-40,-1 1 1,-1-1 0,0 0-1,-1-1 1,0-20-1,-1 34 34,0 1 0,0-1 0,0 1 0,-1-1-1,1 0 1,0 1 0,0-1 0,0 1 0,0-1-1,-1 1 1,1-1 0,0 1 0,0-1 0,-1 1 0,1-1-1,0 1 1,-1-1 0,1 1 0,-1-1 0,1 1-1,0-1 1,-1 1 0,1 0 0,-1-1 0,1 1 0,-1 0-1,0 0 1,1-1 0,-1 1 0,0 0 0,-1 0-7,1 0 1,0 1 0,0-1-1,-1 1 1,1-1 0,0 1-1,0-1 1,0 1 0,0 0-1,0-1 1,-1 1 0,1 0-1,1 0 1,-1 0 0,-2 2-1,-7 9-58,1 0-1,0 1 0,1 0 1,-8 18-1,-26 64-25,26-49 82,2 0 0,2 0 0,2 1 1,2 1-1,2 0 0,0 50 0,6-75 45,0 0-1,2 0 0,1 0 0,0 0 1,2 0-1,13 40 0,-12-49-61,0 0 0,1 0-1,0-1 1,1 0 0,0-1 0,1 0-1,1 0 1,0-1 0,0 0-1,1 0 1,20 14 0,-15-15-805,0-1 0,0 0-1,1-1 1,0-1 0,1 0 0,-1-1 0,1-1 0,0-1 0,1-1-1,26 2 1,41 0-2192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3:5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1325 3904,'-9'0'1230,"16"-3"271,16-4 392,-1-3-1024,0-2 0,-1 0 1,-1-1-1,38-31 0,-26 10-318,-2-1 0,-2-2-1,29-46 1,195-289 2771,-242 358-3145,14-21 266,-23 34-435,0-1 0,0 1 1,0-1-1,0 1 0,-1-1 0,1 1 1,-1-1-1,1 1 0,-1-1 0,0 0 1,1 1-1,-1-1 0,0 0 0,0 1 1,0-1-1,0 1 0,-1-4 0,0 5-18,1 0 0,-1 0 0,1 0 0,-1 0 0,0 0-1,1 0 1,-1 0 0,0 0 0,1 0 0,-1 0 0,0 1 0,1-1-1,-1 0 1,1 0 0,-1 1 0,1-1 0,-1 0 0,1 1-1,-1-1 1,0 1 0,-5 4-27,1 1 0,0-1 0,0 1 0,1 0 0,-1 0 0,1 1 0,1-1 0,-1 1 0,1 0 0,0 0 0,-3 12 0,1 0 11,0 1 0,-3 41-1,6-39 31,2 1 0,0 0-1,1 0 1,1-1-1,7 29 1,-6-41 20,-1 0-1,2 0 1,-1 0-1,1 0 1,1-1 0,0 0-1,0 0 1,1 0-1,0-1 1,0 1 0,1-1-1,0-1 1,15 13-1,-11-13 42,0 1-1,0-2 1,1 0-1,0 0 1,0-1-1,1 0 1,-1-1-1,1-1 0,0 0 1,0-1-1,0 0 1,17 0-1,-19-2-23,0 0 0,0-1-1,1 0 1,-1-1-1,-1 0 1,1-1 0,0 0-1,-1-1 1,1 0 0,-1-1-1,0 0 1,0 0-1,-1-1 1,0-1 0,10-7-1,-8 3 30,1-2-1,-1 1 1,-1-1-1,-1-1 1,1 0-1,6-15 1,-6 9 25,-1-1 1,0 0 0,10-42 0,-15 44-42,-1 1 0,-1-1 1,0 0-1,-2-26 1,0 41-74,0 1 0,-1-1 1,0 0-1,0 1 0,0-1 0,0 0 1,-3-6-1,3 10 9,1-1 0,0 0 0,-1 1 0,1-1 0,-1 0 1,1 1-1,-1-1 0,1 0 0,-1 1 0,1-1 0,-1 1 0,0-1 0,1 1 0,-1-1 0,0 1 0,1 0 1,-1-1-1,0 1 0,0 0 0,1 0 0,-1-1 0,0 1 0,0 0 0,0 0 0,1 0 0,-1 0 0,0 0 0,0 0 1,0 0-1,1 0 0,-1 0 0,0 1 0,0-1 0,0 0 0,1 0 0,-1 1 0,0-1 0,1 0 0,-1 1 0,0-1 1,1 1-1,-2 0 0,-1 2-3,-1 0-1,1 0 1,0 0 0,0 0 0,0 1 0,1-1 0,-1 1 0,-3 7 0,-15 36-111,16-33 62,-5 12 12,1 1 1,1 1 0,-6 36-1,12-50 72,1 0-1,0 0 0,1 0 1,0 0-1,1-1 0,0 1 1,2 0-1,6 24 0,-8-34 3,0 0 0,0 0 0,1-1 0,-1 1 0,1 0 0,0-1 0,0 1 0,1-1 0,-1 0 0,1 0 0,0 0 0,-1 0 0,1 0 0,0 0 0,1-1 0,-1 1 0,0-1 0,1 0 0,-1 0 0,1 0 0,4 1 0,1-1 24,0-1 0,-1 0 0,1 0-1,0 0 1,0-1 0,17-3-1,53-12 132,-74 13-164,39-9 91,-2-3-1,0-1 0,55-28 1,-69 28-113,-1-1 1,-1-2 0,0-1 0,-1 0 0,23-25-1,-13 9 73,-1 0 0,49-69 0,-73 85 40,-9 18-107,-1 0-1,1 0 1,-1 0 0,0 0 0,0 1-1,0-1 1,1 0 0,-1 0 0,0 0-1,0 0 1,0 0 0,0 0 0,0 0-1,-1 1 1,1-1 0,0 0 0,0 0-1,-1 0 1,1 0 0,-1-1 0,1 2-2,-1-1 1,1 1 0,0 0-1,0 0 1,0 0 0,-1-1-1,1 1 1,0 0 0,-1 0-1,1 0 1,0 0 0,0-1-1,-1 1 1,1 0 0,0 0-1,-1 0 1,1 0-1,0 0 1,-1 0 0,1 0-1,0 0 1,-1 0 0,1 0-1,0 0 1,-1 0 0,1 0-1,0 0 1,-1 0 0,1 0-1,0 1 1,0-1 0,-1 0-1,1 0 1,-11 8-7,9-6 2,-20 19-35,0 0-1,2 2 1,0 0 0,-22 35 0,10-13-67,25-35 92,-47 67-28,48-66 67,-1 0 0,2 1 0,-1 0-1,2 0 1,-4 14 0,7-24 1,0 1 1,1-1-1,-1 1 0,1 0 0,0-1 1,0 1-1,0 0 0,0-1 0,0 1 1,1-1-1,-1 1 0,1 0 0,-1-1 1,1 1-1,0-1 0,0 0 1,0 1-1,1-1 0,-1 0 0,0 1 1,3 2-1,-2-4 2,0 1 1,1 0-1,-1-1 0,0 1 1,0-1-1,1 0 1,-1 0-1,1 0 0,-1 0 1,1 0-1,0 0 1,-1-1-1,1 1 0,0-1 1,-1 0-1,1 0 1,0 0-1,-1 0 0,1 0 1,3-1-1,-1-1 11,1 1-1,-1-1 0,1 0 1,-1 0-1,0 0 0,0-1 0,0 0 1,0 0-1,-1 0 0,1 0 1,4-5-1,-1 0 6,-1 1 0,0-2 0,0 1 1,10-17-1,1-10-16,-1 0 0,14-46 0,-1 4-442,-30 76 409,0 1 0,0-1 1,0 1-1,0-1 0,1 1 0,-1 0 0,0-1 0,0 1 0,0-1 0,0 1 0,1-1 0,-1 1 0,0 0 0,1-1 0,-1 1 1,0 0-1,1-1 0,-1 1 0,0 0 0,1 0 0,-1-1 0,0 1 0,1 0 0,-1 0 0,1-1 0,0 2-1,-1 0 0,0 0 0,0 0 0,1 0 0,-1 0 0,0 0 0,0 0 0,0 0 0,0 0 0,0 0 0,0 0 0,0 0 0,0 0 0,-1 1 0,-5 38-25,-4 53-19,9-81 50,1 1-1,0-1 1,1 1 0,1-1 0,4 18-1,-5-28 10,-1 0 0,1-1 0,0 1 0,0 0 0,-1 0 0,1-1 0,1 1 0,-1-1 0,0 1 0,0-1 0,1 1 0,-1-1 0,0 0 0,1 1 0,-1-1 0,1 0 0,0 0 0,-1 0 0,1 0 0,0-1 0,0 1 0,0 0 0,-1-1 0,1 1 0,0-1 0,4 1 0,2-1 25,0 0-1,1 0 1,-1-1 0,0 0 0,9-2 0,22-6 45,0-1 0,-1-2 0,54-26 0,-37 11-82,80-54 1,-75 36 12,-41 30 23,1 0 0,34-19-1,-54 34-34,0 0 0,0 0 0,0 0 0,1 0 0,-1 0 0,0 0 0,0 0-1,0 0 1,1 0 0,-1 1 0,0-1 0,0 0 0,0 0 0,1 0 0,-1 0 0,0 0 0,0 1-1,0-1 1,0 0 0,0 0 0,0 0 0,1 1 0,-1-1 0,0 0 0,0 0 0,0 0 0,0 1-1,0-1 1,0 0 0,0 0 0,0 0 0,0 1 0,0-1 0,0 0 0,0 0 0,0 0 0,0 1-1,0-1 1,0 0 0,0 0 0,0 0 0,0 1 0,0-1 0,0 0 0,-1 1 0,-8 34-42,-2 0 1,-1-1-1,-20 40 0,-9 25 116,39-94-31,1 1-1,0-1 1,0 1-1,0-1 1,0 1-1,1 0 0,0-1 1,0 1-1,2 11 1,-2-16-23,1 1 1,-1-1 0,0 1-1,1-1 1,0 0-1,-1 1 1,1-1 0,0 0-1,0 1 1,-1-1 0,1 0-1,0 0 1,0 0 0,1 0-1,-1 0 1,0 0-1,2 1 1,-1-1 8,-1 0-1,1-1 1,0 1-1,0-1 1,-1 0 0,1 0-1,0 0 1,0 1-1,0-2 1,0 1 0,-1 0-1,1 0 1,0 0-1,0-1 1,0 1-1,-1-1 1,1 0 0,2 0-1,5-4 0,0 1-1,-1-1 1,1-1 0,15-12-1,29-32 38,-41 39-57,217-226 198,-185 191-178,-14 14-4,-1-1 0,-2-2-1,-1-1 1,-2-1 0,24-49-1,5-31-58,61-196 0,-88 219-237,-26 90 82,-3 5 56,-3 10-34,0 8 31,-4 23-1,3-12 103,-53 235-88,14 38 96,32-101 124,17 4 232,-3-205-321,8 63 264,-7-59-217,0 0 0,1 0-1,-1 0 1,1 0-1,0 0 1,0-1 0,1 1-1,-1-1 1,1 1-1,3 3 1,-5-7-51,0 0 0,0 0 0,0 0 0,0 0 0,0 0 0,0 0 0,0-1 0,0 1 0,0 0 0,0 0 0,0-1 0,0 1 0,1-1 0,-1 1 0,0-1 0,0 0 0,1 1 0,-1-1 0,0 0 1,1 0-1,-1 0 0,2 0 0,-2 0-95,0-1 0,1 0 1,-1 1-1,0-1 0,0 0 1,0 0-1,1 1 0,-1-1 1,0 0-1,0 0 1,0 0-1,-1 0 0,1-1 1,0 1-1,0 0 0,0 0 1,0-2-1,2-4-497,0-1 0,0 0 0,-1 1 1,0-1-1,1-12 0,-1 4 152,-1 1 0,-1-1 0,-1 1 1,0-1-1,-5-22 0,1 8 121,2 7 151,-1 1 0,-2 0 1,0 1-1,-15-35 1,15 45 37,1-1 1,-2 1 0,1 1 0,-2-1 0,1 1 0,-2 0 0,1 1 0,-1 0 0,-18-14 0,11 12 237,0 1 1,-1 1 0,-30-12-1,-56-13 2268,80 24-1686,23 10-677,-1 0 0,1 0 0,0 0 0,0 0-1,0 0 1,0 0 0,0 0 0,0 0 0,-1-1 0,1 1-1,0 0 1,0 0 0,0 0 0,0 0 0,0 0-1,0 0 1,0 0 0,0 0 0,0 0 0,-1-1-1,1 1 1,0 0 0,0 0 0,0 0 0,0 0-1,0 0 1,0 0 0,0 0 0,0-1 0,0 1-1,0 0 1,0 0 0,0 0 0,0 0 0,0 0-1,0 0 1,0-1 0,0 1 0,0 0 0,0 0 0,0 0-1,0 0 1,0 0 0,0 0 0,0-1 0,1 1-1,13-2 371,157 16 249,-106-7-419,-22-2-142,-1 1 0,47 14 0,-69-14-22,-1 1-1,0 0 1,0 1 0,-1 1 0,-1 1-1,28 19 1,-38-23 6,0 0-1,0 1 1,-1-1-1,0 1 1,0 1-1,-1-1 1,0 1-1,0 0 1,-1 0-1,0 0 1,0 1 0,-1-1-1,0 1 1,2 11-1,-2 1 156,0 0 1,-1 0-1,-2 1 0,0-1 0,-3 23 1,2-36-60,0 1 0,0-1 0,-1 1 0,-1-1 0,1 0 0,-1 0 0,-6 11 0,15-31-858,0 0 1,3-15 0,6-13-894,5-13-219,30-67-703,-40 99 2217,1 0 0,1 1-1,23-29 1,-1 0 124,-13 17 615,-21 32-436,1-1 0,-1 1 0,0-1 0,1 1 0,-1-1 0,1 1 0,-1-1 0,1 1 0,-1 0 0,1-1 0,-1 1 0,1 0 0,-1-1 0,1 1 0,-1 0 0,1 0 0,-1-1 0,1 1 0,0 0 0,-1 0 0,1 0 0,0 0 0,-1 0 0,1 0 0,-1 0 0,1 0 0,0 0 0,-1 0 0,1 0-1,-1 0 1,1 0 0,0 1 0,-1-1 0,1 0 0,-1 0 0,1 1 0,-1-1 0,1 0 0,-1 1 0,1-1 0,-1 1 0,1-1 0,-1 0 0,1 1 0,-1-1 0,1 1 0,2 4-36,1-1-1,-1 0 1,0 1 0,2 5-1,-3-8 38,12 28-48,-1 1 0,14 51 1,-5-14 176,-13-43 219,4 12 828,1-2-1,24 45 1,-37-78-1028,0 0 0,0 0 0,1-1 0,-1 1 0,0 0 0,1 0 0,0-1 0,-1 1 0,1-1 0,3 3 0,-4-4-94,0 1 1,0-1 0,0 0 0,0 0 0,0 1-1,-1-1 1,1 0 0,0 0 0,0 0-1,0 0 1,0 0 0,0 0 0,0 0 0,0-1-1,-1 1 1,1 0 0,0 0 0,0-1-1,0 1 1,0-1 0,-1 1 0,1 0 0,0-1-1,0 0 1,-1 1 0,1-1 0,0 1-1,-1-1 1,2-1 0,1-2 55,1-1 0,-1 0 0,1 1 0,-2-2 0,1 1 0,0 0 0,-1-1 0,2-6 0,11-47 76,-14 56-188,3-18 45,-1 0 0,0-1 0,-2 1 0,0 0-1,-5-40 1,3 54-38,0 0 0,-1 0-1,0 0 1,-1 0 0,-2-6-1,3 10-27,1 1 0,-1-1 0,1 0 0,-1 1 0,0 0 0,0-1 0,0 1 0,0 0 0,0 0 0,0 0 0,-1 0 0,-3-2 0,5 3 18,0 1 0,-1 0 0,1-1 0,0 1 0,0 0 0,-1 0 0,1 0 0,0 0 0,0 0 0,-1 0 0,1 0 0,0 0 0,0 1 0,-1-1 0,1 0 0,0 1 0,0-1 0,0 1 0,-1-1 0,1 1 0,0 0 0,0-1 0,0 1 0,0 0 0,-1 1 0,-2 2 35,0 0 0,0 0 0,-6 8 1,7-6-90,0-1 0,0 1 0,0-1 1,1 1-1,-1 0 0,1 0 1,1 0-1,-1 0 0,1 0 0,0 0 1,0 7-1,1-9-171,0-1-1,0 0 1,0 0 0,1 0-1,-1 0 1,0 0 0,1 1 0,0-1-1,0 0 1,0 0 0,0-1-1,1 1 1,-1 0 0,1 0 0,-1-1-1,1 1 1,0 0 0,0-1-1,0 0 1,0 1 0,1-1-1,-1 0 1,4 2 0,0-1-186,0-1 1,0 1-1,1-1 1,-1 0-1,0-1 1,1 0-1,-1 0 0,1 0 1,11-1-1,5-1-285,31-6 0,-36 5 637,60-12-177,-54 8 1098,0 1 0,0 2 0,1 0 0,38 2 0,-62 1-752,1 0 0,0 0 0,0 0 1,0 1-1,0-1 0,0 0 0,0 1 0,-1 0 0,1-1 1,0 1-1,0 0 0,-1 0 0,1 0 0,-1 0 0,1 0 0,-1 0 1,1 0-1,-1 1 0,1-1 0,-1 1 0,0-1 0,0 1 1,0-1-1,0 1 0,0-1 0,0 1 0,0 0 0,0 1 1,0 4 246,0 0-1,0-1 1,-1 1 0,0 0 0,0 0 0,-2 9 0,1 11 454,1-26-762,0 1-1,0-1 1,0 0-1,0 0 1,0 0 0,0 0-1,0 0 1,0 0-1,1 0 1,-1 0 0,0 0-1,1 0 1,-1 0-1,1 0 1,-1 0 0,1 0-1,-1 0 1,2 2-1,-1-3-8,0 0 0,0 0-1,-1 0 1,1 1-1,0-1 1,0 0-1,-1 0 1,1 0-1,0 0 1,0 0 0,-1 0-1,1-1 1,0 1-1,0 0 1,-1 0-1,1 0 1,0-1-1,-1 1 1,1 0-1,0-1 1,-1 1 0,1-1-1,0 1 1,-1 0-1,1-1 1,0 0-1,12-10 58,-1-1-1,-1 0 0,0 0 1,-1-1-1,13-20 0,-9 12-39,20-21-1,-29 37-40,2-3 26,0 0 0,1 1 1,0 0-1,16-12 0,-22 18-19,-1 0 0,1 1-1,-1-1 1,1 0 0,0 0 0,-1 1-1,1-1 1,0 1 0,0-1 0,-1 1-1,1 0 1,0 0 0,0-1 0,0 1-1,-1 1 1,1-1 0,0 0 0,0 0-1,0 1 1,-1-1 0,1 1 0,0-1-1,0 1 1,-1 0 0,1 0-1,-1 0 1,1 0 0,-1 0 0,1 0-1,-1 0 1,1 0 0,-1 0 0,0 1-1,0-1 1,2 3 0,3 5 82,-1 0 0,1 0 0,-2 1 0,1 0 0,-1 0 0,-1 0 0,4 14 0,9 77 388,-16-96-476,2 19-189,-1 0 0,-1 0-1,-2-1 1,-7 42 0,-3-20-6557,11-22 3334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4:3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49 3328,'-1'-3'554,"0"1"0,0 0 0,0-1 0,1 1 0,-1-1 0,1 1-1,-1-1 1,1 1 0,0-1 0,0 1 0,0-4 0,1-10 1844,7 98-2313,1 92 1115,0-98-560,-8-40 171,-1-35-278,4-9 784,-3-12-645,2 10-633,-1-1-1,2 1 1,0 0-1,0 0 1,10-17-1,4-8-189,20-40 241,-33 66-77,1 1-1,-1 0 0,1 0 1,1 1-1,-1 0 0,13-11 0,-10 11-44,-6 5 3,0-1 0,0 1 1,-1 0-1,1 0 0,1 0 0,-1 0 0,0 1 0,0-1 0,1 1 0,-1 0 0,0 0 0,1 0 0,6-1 0,-8 2 29,0 1 1,1 0-1,-1-1 0,0 1 0,0 0 1,0 0-1,0 0 0,0 0 0,0 0 1,-1 0-1,1 1 0,0-1 0,-1 1 1,1-1-1,-1 1 0,1 0 0,-1-1 1,2 4-1,7 6 160,-6-6-142,-1 1 0,0-1 0,0 1 0,0-1 0,0 1 0,-1 0 0,3 12 0,0-3 41,9 30 96,-11-34-18,0-1-1,3 18 1,-1-3 34,-4-21-98,0 1-1,-1-1 1,0 1-1,0 7 1,-1-2 7,1-9 122,0-1-247,-1 1 0,0-1 0,1 0 0,-1 1 0,0-1-1,1 1 1,-1-1 0,0 0 0,0 0 0,1 1-1,-1-1 1,0 0 0,0 0 0,0 0 0,1 0 0,-2 0-1,-7-4-5857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4:3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19 4992,'-9'-19'6725,"9"26"-6443,-1 0 0,0-1 0,-3 10 0,-2 8 249,4 1-123,1 1 0,0-1 0,6 40 0,-1-14 269,-3-25-451,2 0 0,1 1 0,2-1 0,9 30 0,-14-54-229,0 1 79,0 0 0,0 0-1,0 0 1,0 0 0,1 0 0,0 0-1,2 3 1,-3-5 292,-9-4-5146,11 2 2906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8:41.0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3 9376,'-8'-2'3864,"26"4"-2496,56 3 3114,-29-2-3439,14 1-279,275 7 482,-82-24-3258,-160 7-3117,-58 6 1732,-34 0 3310,13 1-4607,-15 6 467,-14 4 2334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4:3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66 5632,'-15'-3'1834,"15"3"-1729,-1 0 0,0 0 0,1-1 0,-1 1 0,1 0 0,-1-1 0,1 1 0,-1 0 0,1-1 0,-1 1 0,1-1 0,-1 1 0,1-1 0,-1 1 0,1-1 0,-1 0 765,1 1-734,1 0 0,0 0 0,-1 0 0,1 0 0,0 0 0,-1 0 0,1 0 0,0-1 0,0 1 0,-1 0 0,1 0 0,0-1 0,-1 1 0,1 0 0,-1-1 0,1 1 0,0 0 1,0-2-1,4 0 84,7-3 251,0 1 0,1 1 0,0 0 0,0 1 0,13-1 0,-2 0-108,237-19 827,-197 19-1025,4 3-1882,-54 0 533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4:4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3 648 2496,'0'0'43,"-1"-1"0,1 1 0,0-1 0,0 1 0,-1-1 0,1 1 0,0-1 0,0 1 0,0-1 1,0 1-1,0-1 0,-1 1 0,1-1 0,0 0 0,1 1 0,-1-1 0,0 1 0,0-1 0,0 1 0,0-1 0,0 1 0,0-1 0,1 1 0,-1-1 0,1 0 1,2-14 1833,0 7-196,-2 5-576,0 4-803,7 63 642,12 92 507,-8-78-571,-6-43-403,1 16 178,-5-25 2959,-2-62-3225,9-70 1,0 59-446,-6 26 30,1-1-1,1 1 1,0 0 0,2 1 0,13-28-1,-19 45-2,1 1-1,-1-1 1,1 1-1,-1 0 1,1 0-1,0-1 1,0 1-1,0 1 1,4-4-1,-6 5 27,1-1-1,0 1 0,0-1 1,0 1-1,0 0 1,0 0-1,0-1 1,0 1-1,0 0 1,0 0-1,0 0 1,0 0-1,0 0 0,0 0 1,0 0-1,0 0 1,0 1-1,0-1 1,0 0-1,0 0 1,0 1-1,0-1 1,0 1-1,-1-1 0,1 1 1,0-1-1,0 1 1,0 0-1,-1-1 1,2 2-1,3 3 25,-1-1 0,-1 1 0,1 0-1,0 0 1,-1 1 0,0-1 0,4 10 0,13 46 146,-6-16-96,3 2 150,11 27 60,-22-59-205,-4-9-24,0-1 1,1-1-1,0 1 0,3 5 0,-5-9-10,1 1 1,-1-1-1,1 1 0,-1-1 0,1 1 0,0-1 0,0 0 1,0 0-1,0 0 0,0 0 0,0 0 0,0 0 1,3 0-1,5 2 30,1-1 0,0 0 0,-1-1 0,1 0 0,0-1 0,0 0 0,0-1 0,12-2 0,-17 2-25,0 0 0,0-1 0,0 1-1,0-1 1,-1-1 0,1 1 0,-1-1 0,1 0-1,-1-1 1,0 1 0,0-1 0,-1 0 0,1 0-1,-1 0 1,8-10 0,-3 0-1,0-1-1,0 0 1,-2-1 0,0 0-1,0 0 1,-2 0-1,0-1 1,5-28 0,-7 23-209,-3 15-35,-2 14-177,-2 17 360,1 1 1,2-1-1,0 0 1,1 1-1,2-1 1,6 36-1,-7-55 43,1 1-1,0-1 0,0 0 0,1 0 0,-1 0 1,1 0-1,0-1 0,0 1 0,6 6 0,-8-10 6,0 0-1,0 0 0,0 0 1,-1-1-1,1 1 0,0 0 1,0 0-1,0 0 0,0-1 1,0 1-1,1-1 0,-1 1 1,0-1-1,0 1 0,0-1 1,0 0-1,1 1 0,-1-1 1,0 0-1,0 0 0,0 0 1,1 0-1,-1 0 0,2 0 1,-1-1 12,0 0 0,0 0 1,0 0-1,0 0 1,-1 0-1,1 0 1,0-1-1,-1 1 1,1 0-1,-1-1 1,1 0-1,2-3 1,2-5 47,0 0 0,0 0 0,7-21 0,-13 29-105,34-100 66,-27 81-17,-3 2-208,0 0 1,1-39-1,-4 93 8,4 36 0,-3-57 187,1 1 0,0-1 0,1-1 0,0 1 1,10 19-1,-11-27 10,0 0 1,1 0-1,8 9 1,-10-13 12,-1 0-1,1 0 1,0 0-1,0 0 1,0-1-1,0 1 1,0-1-1,1 0 1,-1 1-1,0-1 1,0 0-1,1 0 1,3 0-1,-5 0-19,1-1-1,-1 0 1,1 0 0,-1 0-1,0-1 1,1 1 0,-1 0 0,1-1-1,-1 1 1,0 0 0,1-1-1,-1 0 1,0 1 0,1-1-1,-1 0 1,1 0 0,18-19 225,-11 11-195,68-74 47,-61 64-102,2-1-15,37-32 0,-51 49-4,-1 0 0,1 1 0,0 0 0,0 0 1,0 0-1,0 0 0,0 0 0,0 1 0,0 0 1,1 0-1,-1 0 0,0 0 0,1 1 0,-1-1 1,1 1-1,-1 0 0,0 1 0,1-1 0,-1 1 0,0 0 1,1 0-1,-1 0 0,0 0 0,0 1 0,0 0 1,0 0-1,0 0 0,0 0 0,0 1 0,-1-1 1,1 1-1,4 5 0,-7-7 33,0 1 1,0-1-1,0 0 0,0 0 0,0 0 1,0 1-1,-1-1 0,1 0 1,1 4-1,-2-5-8,0 0 0,0 1 0,0-1 0,0 1-1,0-1 1,0 1 0,0-1 0,0 0 0,0 1 0,0-1 0,-1 1 0,1-1 0,0 0 0,0 1 0,0-1-1,0 1 1,-1-1 0,1 0 0,0 1 0,0-1 0,-1 0 0,1 1 0,-1-1 0,-2 2 10,-1 0 0,1 0 0,-1-1 0,1 1 0,-1-1 0,1 0 0,-5 0 0,-3 2-88,2 0 52,1 1 1,-1 0 0,1 0-1,0 1 1,1 0 0,-1 0-1,1 1 1,0 0 0,0 0-1,1 0 1,0 1 0,0 0-1,0 1 1,1-1 0,-7 14-1,12-20 12,-1 0 0,0 1-1,1-1 1,-1 1 0,1-1 0,-1 1-1,1 0 1,0-1 0,-1 1-1,1-1 1,0 1 0,0 0-1,0-1 1,0 1 0,1 0 0,-1-1-1,0 1 1,1-1 0,-1 1-1,1-1 1,-1 1 0,1-1 0,0 1-1,0-1 1,-1 1 0,1-1-1,2 2 1,-1-1 21,0 0-1,0-1 1,1 1-1,-1 0 1,1-1-1,-1 1 1,1-1-1,0 0 1,0 0-1,0 0 1,-1 0-1,1-1 1,3 1-1,9 2-10,0-2 0,0 0 0,0 0 0,27-4 0,-35 2 18,0 0-1,0-1 1,0 0 0,0 0 0,-1-1 0,1 0 0,-1 0 0,0 0 0,0-1-1,0 0 1,0 0 0,7-8 0,-2-1 10,-1 0 1,0-1-1,-1 0 0,0 0 0,10-27 1,-14 31-8,146-353 241,-142 338-248,-1 0 1,-1 0-1,-1-1 0,5-50 0,-6-53-12,-6 101-86,0 0 0,-10-46-1,10 68 63,1 5 1,0 0 1,0-1-1,0 1 0,-1-1 1,1 1-1,0 0 0,-1-1 1,1 1-1,-1 0 1,0-1-1,1 1 0,-1 0 1,0 0-1,0-1 0,1 1 1,-1 0-1,0 0 0,0 0 1,-1 0-1,-1-1 0,3 2 12,0 0 0,-1-1-1,1 1 1,0 0 0,0 0-1,-1 0 1,1 0 0,0 0-1,0 0 1,-1 0 0,1 0-1,0 0 1,0 0 0,-1 0-1,1 0 1,0 0 0,0 0-1,-1 0 1,1 0 0,0 0-1,0 0 1,0 0 0,-1 1-1,1-1 1,0 0 0,0 0-1,-1 0 1,1 0 0,0 0-1,0 1 1,0-1 0,-1 0-1,-2 4-40,-1 0-1,1 0 0,0 0 1,0 0-1,0 1 1,1-1-1,-3 7 0,-13 39-184,12-33 174,-8 28 34,1 0 1,3 0-1,2 1 1,1 1-1,3-1 1,2 1-1,1 0 1,8 52-1,-4-68-33,3-1-1,15 53 0,-16-69 85,1 0 0,0-1 0,1 1 0,0-1 0,1 0 0,0-1 0,19 21 0,-18-24 16,1 1 1,0-2 0,1 1 0,0-1 0,0-1-1,0 0 1,1-1 0,0 0 0,24 8-1,-29-12-10,-1 0 0,1-1 0,-1 0 0,1 0 0,-1 0 0,1-1-1,-1 0 1,1 0 0,0-1 0,-1 0 0,1 0 0,-1 0 0,1-1 0,-1 0-1,0 0 1,0-1 0,0 1 0,0-1 0,0-1 0,-1 1 0,1-1-1,4-5 1,-4 4 1,0-1-1,-1 0 1,0 0-1,-1-1 0,1 1 1,-1-1-1,-1 0 1,1 0-1,-1 0 1,3-10-1,0-1-31,0-1 0,-1 0 0,-1 0 0,-1-1 0,-1 1 0,0-27 0,-2 44-7,0 0-1,0-1 1,-1 1 0,1 0-1,-1 0 1,0 0-1,1-1 1,-1 1 0,0 0-1,0 0 1,-1 0-1,1 0 1,0 0-1,-1 1 1,-1-3 0,2 3-4,0 1 0,0-1 1,0 0-1,0 1 1,0-1-1,0 1 0,0-1 1,0 1-1,0 0 0,0-1 1,0 1-1,0 0 1,-1 0-1,1 0 0,0 0 1,0 0-1,0 0 0,0 0 1,0 0-1,-1 0 1,1 1-1,0-1 0,0 0 1,0 1-1,0-1 0,0 1 1,0-1-1,0 1 1,0-1-1,0 1 0,-1 1 1,-5 4-29,0 1-1,0-1 1,1 1 0,0 1 0,0-1 0,1 1 0,0 0 0,1 0-1,-7 14 1,6-8 3,-1 1 0,2-1 0,0 1 0,1 0 0,-2 18 0,4-27 38,1 1 1,1-1 0,-1 1-1,1-1 1,0 0 0,0 1-1,1-1 1,0 0 0,0 0-1,0 0 1,1 0 0,0 0-1,0-1 1,0 1 0,1-1-1,0 0 1,0 0 0,0 0 0,0 0-1,1-1 1,0 0 0,0 0-1,0 0 1,1 0 0,-1-1-1,1 0 1,0 0 0,0-1-1,0 1 1,7 1 0,-8-3 14,-1-1 0,0 1 0,1-1 0,-1 1 0,0-1 0,1-1 0,-1 1 0,0-1 0,1 1 0,-1-1 0,0 0 0,0-1 0,0 1 1,0-1-1,0 0 0,0 0 0,0 0 0,0 0 0,-1-1 0,1 1 0,3-5 0,3-2 13,-1-1 0,0 0 0,-1 0 0,0 0 1,12-22-1,-5-1-59,-1 0 1,19-68-1,-31 96 12,2-8-81,-3 16-9,-4 26-72,1-15 130,-4 35-80,4-30 58,-2 29 0,6 34 122,-2-80-41,0 1-1,0-1 1,0 0 0,0 0 0,1 0 0,-1 0 0,0 0 0,1 0-1,0 1 1,0-1 0,-1-1 0,1 1 0,0 0 0,1 0 0,-1 0-1,0 0 1,0-1 0,1 1 0,-1 0 0,1-1 0,-1 0 0,3 2-1,-3-2 15,1-1 0,-1 1 0,1-1 0,-1 1-1,0-1 1,1 0 0,-1 0 0,1 1-1,-1-1 1,1 0 0,-1 0 0,1-1-1,-1 1 1,1 0 0,-1 0 0,0-1-1,1 1 1,-1-1 0,1 1 0,-1-1-1,0 0 1,0 1 0,1-1 0,-1 0-1,0 0 1,0 0 0,0 0 0,0 0 0,2-2-1,6-7-8,-1-1-1,0 0 0,0-1 0,7-16 1,20-51 11,-31 70-65,-2 5 8,4-12 4,1 0-1,12-20 1,-19 36 19,0 0 0,0 0 0,0 0 0,0 0-1,0 0 1,0 0 0,0 0 0,1 0 0,-1 0 0,0 0 0,0 0 0,0 0 0,0 0 0,0 0 0,0-1-1,0 1 1,0 0 0,0 0 0,0 0 0,0 0 0,0 0 0,0 0 0,0 0 0,0 0 0,0 0-1,0 0 1,0 0 0,1 0 0,-1 0 0,0 0 0,0 0 0,0 0 0,0 0 0,0 0 0,0 0 0,0 0-1,0 0 1,0 0 0,0 0 0,0 0 0,0 0 0,0 0 0,0 0 0,1 0 0,-1 0 0,0 0-1,0 0 1,0 0 0,0 0 0,0 0 0,0 0 0,0 0 0,0 0 0,0 0 0,0 1 0,0-1 0,0 0-1,0 0 1,0 0 0,0 0 0,0 0 0,0 0 0,0 0 0,2 8-155,-2 13 21,0-19 97,0 15-16,0 2 44,0-1 1,1 1 0,1-1-1,5 24 1,-5-37 24,-1 1 0,1-1 0,1 1 0,-1-1 0,1 0 1,0 0-1,0 0 0,0 0 0,1 0 0,0-1 0,0 0 0,0 1 0,0-2 0,1 1 0,-1 0 0,1-1 0,0 0 1,6 3-1,-6-4 12,0 1 1,0-2 0,1 1 0,-1 0-1,0-1 1,0 0 0,1 0-1,-1-1 1,1 0 0,-1 0 0,1 0-1,-1 0 1,0-1 0,1 0 0,-1 0-1,0 0 1,1-1 0,-1 0 0,5-3-1,-3 1-5,0 0-1,-1-1 0,1 0 1,-1 0-1,-1 0 0,1-1 1,-1 0-1,0 0 0,0-1 1,-1 1-1,1-1 0,-2 0 1,1 0-1,-1 0 0,5-14 1,68-247 115,-75 261-192,5-14-38,-5 20 81,-1 0 0,0 0 1,1 0-1,-1 0 1,1 0-1,-1 0 0,1 1 1,0-1-1,-1 0 1,1 0-1,0 0 1,-1 1-1,1-1 0,0 0 1,0 1-1,1-2 1,-2 3 11,0-1 0,1 0 0,-1 0-1,0 0 1,0 0 0,0 0 0,1 0 0,-1 0 0,0 0 0,0 1 0,0-1 0,0 0 0,1 0 0,-1 0 0,0 0 0,0 1 0,0-1 0,0 0 0,0 0 0,0 0 0,0 1 0,1-1 0,-1 0 0,0 0 0,0 0 0,0 1 0,0-1-1,0 0 1,0 0 0,0 1 0,0-1 0,0 0 0,5 19-119,-1 1-1,3 38 0,-5 43 166,-2-94-27,0 45 49,-9 62 0,8-107-7,0 0 1,-1-1-1,-3 11 1,4-15-19,0 1 1,0-1-1,0 0 0,-1 0 1,1 0-1,0 0 0,-1 0 0,1-1 1,-1 1-1,1 0 0,-1-1 1,-4 3-1,5-3-20,-1-1-1,0 1 1,1-1-1,-1 0 1,0 1-1,0-1 1,1 0-1,-1 0 1,0 0 0,0-1-1,1 1 1,-1 0-1,0-1 1,1 1-1,-1-1 1,0 1-1,1-1 1,-1 0 0,-2-1-1,-31-21 107,33 22-120,-11-8-48,8 6 6,1 0 1,-1 0-1,1 0 0,0 0 0,0-1 1,0 1-1,1-1 0,-1 0 0,-4-7 1,8 11 33,0 0 1,0 0 0,0 0 0,0 0 0,0-1 0,0 1 0,0 0 0,0 0 0,0 0 0,0 0-1,0 0 1,0 0 0,0 0 0,0 0 0,0 0 0,0 0 0,0-1 0,0 1 0,0 0 0,0 0-1,0 0 1,0 0 0,0 0 0,0 0 0,0 0 0,0 0 0,0 0 0,0-1 0,0 1-1,0 0 1,0 0 0,1 0 0,-1 0 0,0 0 0,0 0 0,0 0 0,0 0 0,0 0 0,0 0-1,0 0 1,0 0 0,0 0 0,0 0 0,0 0 0,1 0 0,-1 0 0,0 0 0,0 0 0,0 0-1,0-1 1,7 2-10,8 5 41,5 3-120,112 51 363,-99-47-26,1-2-1,37 8 0,-66-18-196,-1 0 0,1-1 0,0 0 0,0 0 0,-1 0 0,1 0 0,0-1 0,-1 1 0,1-1 0,8-3 0,0 0-124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4:4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130 110 4064,'0'-1'133,"0"1"1,0-1-1,0 1 1,0 0-1,0-1 1,0 1-1,0-1 1,0 1-1,0 0 1,0-1-1,0 1 1,0 0-1,1-1 1,-1 1-1,0 0 1,0-1-1,0 1 1,1 0-1,-1-1 1,0 1-1,0 0 1,1 0-1,-1-1 1,0 1-1,1 0 1,1 2 1376,-4 5-134,-7 26 184,5-14-1035,-60 280 2034,20-80-1630,40-204-718,2-8 43,0 1 1,1-1-1,-1 0 0,1 10 1,1-17-241,0 0 0,0 0 1,0 0-1,0 0 0,0 1 1,0-1-1,0 0 0,0 0 1,0 0-1,0 0 0,0 0 1,0 1-1,0-1 0,0 0 1,0 0-1,0 0 0,0 0 1,0 0-1,0 0 0,0 1 1,0-1-1,0 0 0,0 0 1,0 0-1,0 0 0,0 0 0,1 0 1,-1 1-1,0-1 0,0 0 1,0 0-1,0 0 0,0 0 1,0 0-1,0 0 0,1 0 1,-1 0-1,0 0 0,0 0 1,0 0-1,0 0 0,0 0 1,0 1-1,1-1 0,-1 0 1,0 0-1,0 0 0,0 0 1,0 0-1,0 0 0,1-1 1,7-5 472,7-15 25,-6-1-432,0 0 1,-2 0 0,0 0-1,4-30 1,-1 12-143,-10 39 62,52-195 27,-35 144 24,38-83-1,-38 101 17,-7 17 164,-1-1 0,-1 0 1,11-39-1,-16 48-328,0 9-22,4 11-23,-5-5 169,110 270 67,0 2 740,-20-101 244,-83-163-534,-5-10-800,-5-11-1867,-11-26-8373,6 24 7382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4:4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69 5632,'-18'-3'2560,"21"-2"-2208,-3 1 1568,0 8-1120,10-8 576,4 4-800,17-8 736,6 0-736,16-4-32,2 4-320,6-4-64,-1 9-96,-2-2 160,-8 5-128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4:46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102 197 2912,'-11'2'1148,"0"1"1,-21 7-1,9-9 2319,6-1-1337,17 0-2075,0 0 0,-1 0 1,1 0-1,0 0 0,0 0 0,-1 0 0,1 0 1,0 0-1,-1 0 0,1 0 0,0 0 1,0 0-1,-1 0 0,1 0 0,0 0 0,0 1 1,-1-1-1,1 0 0,0 0 0,0 0 0,-1 0 1,1 1-1,0-1 0,0 0 0,0 0 0,-1 0 1,1 1-1,0-1 0,0 1 0,1 2 200,-1 0 0,1 0 0,1 0 0,-1 0 0,0 0-1,1 0 1,-1-1 0,1 1 0,0 0 0,0-1 0,0 1 0,0-1 0,5 4-1,-1 0-153,0-1-1,0 0 1,1 0-1,-1-1 0,9 5 1,-2-3 46,2-1 1,-1 0-1,0-1 0,1-1 1,0 0-1,0-1 0,0 0 1,25-1-1,6-4 140,68-13 0,-67 8-230,502-73 60,-481 71-60,1 4 0,134 4 0,-148 10-8,-2 2 0,96 30 0,-96-24 108,-42-13-112,1-1 0,0 0 0,-1-1 0,1 0 0,0-1 0,-1 0 0,1-1 0,13-2 0,-23 2-40,0 1-1,-1-1 0,1 1 1,-1-1-1,1 0 0,-1 0 1,1 0-1,-1 0 0,0 0 1,3-2-1,-1 1 274,-3 3-193,-6-18 576,-1 8-632,0 1 0,-1 0 0,1 0 0,-10-6-1,11 10-5,1 0-1,0 0 1,-10-4-1,-12-9 70,10 6-63,-1 0 1,-1 2 0,-36-14 0,-65-15-57,95 30 79,5 3-37,-1-1 11,1 0 0,0-1-1,0-1 1,-37-21 0,54 26-23,11 3 10,1 1 8,27 2-128,-31-2 86,-1 0 0,0 1 0,0 0 0,0 0 0,0 0-1,0 0 1,-1 0 0,7 6 0,7 3 35,66 34 221,31 18-491,-92-49 252,32 28 0,0 0 119,6-1 189,-52-37-399,-1 1 194,-10 7 131,1-10-226,0 1-1,0 0 1,0-1-1,0 0 1,-1 1-1,1-1 1,-1 0-1,-3 2 1,-5 5 66,-4 3-27,0-1 0,0-1 0,-34 17 0,-53 17 163,-57 10-35,112-37 234,36-15-386,13-7 281,4-11-133,25-124 137,-17 70-368,-9 37 60,3-44 1,-7 30-4092,0 39-160,6 7 1311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4:4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 3328,'-7'-4'4579,"-1"0"-1202,8 4-3345,0 0 0,0 0 0,0 0 0,0 0 1,0 0-1,0 0 0,0 0 0,0 0 0,0 0 0,0 0 0,0-1 0,0 1 0,0 0 1,-1 0-1,1 0 0,0 0 0,0 0 0,0 0 0,0 0 0,0 0 0,0-1 1,0 1-1,0 0 0,0 0 0,0 0 0,0 0 0,0 0 0,0 0 0,0 0 1,0 0-1,0-1 0,0 1 0,0 0 0,1 0 0,-1 0 0,0 0 0,0 0 1,0 0-1,0 0 0,0 0 0,0 0 0,0-1 0,0 1 0,0 0 0,0 0 1,0 0-1,0 0 0,1 0 0,-1 0 0,0 0 0,0 0 0,0 0 30,0 0-1,-1 1 0,1-1 0,0 0 0,0 0 1,0 1-1,0-1 0,0 0 0,-1 1 1,1-1-1,0 0 0,0 1 0,0-1 1,0 0-1,0 0 0,0 1 0,0-1 1,0 0-1,0 1 0,0-1 0,0 0 1,0 1-1,0-1 0,1 0 0,-1 0 0,0 1 1,0-1-1,0 1 0,8 13 656,13 12 22,-9-11-505,0 0 0,-1 1 0,-1 0 0,0 1 1,-1 0-1,11 30 0,27 114 659,-44-150-838,19 81 529,15 139 0,-36-224-525,-1 0 1,0 1 0,0-1 0,0 0 0,-1 1-1,0-1 1,-3 8 0,4-13-21,-1 0 1,0 0-1,1-1 0,-1 1 1,0 0-1,0 0 0,0-1 1,0 1-1,-1-1 0,1 1 1,0-1-1,-1 1 0,1-1 1,0 0-1,-1 0 0,0 0 1,1 1-1,-1-2 0,0 1 1,1 0-1,-1 0 1,0 0-1,0-1 0,0 1 1,0-1-1,0 0 0,0 1 1,0-1-1,-2 0 0,-10-1 19,0-1 0,1 0 0,-1-1 0,1-1 0,-1 0 0,-20-10 0,4 3-48,30 11 1,-1-1-1,0 1 0,1 0 1,-1 0-1,1-1 0,-1 1 1,0-1-1,1 1 0,-1 0 1,1-1-1,-1 1 0,1-1 0,-1 0 1,1 1-1,-1-1 0,1 1 1,0-1-1,-1 0 0,1 1 1,0-1-1,-1 1 0,1-1 1,0 0-1,0 0 0,0 1 1,0-1-1,0 0 0,-1 1 1,1-1-1,1 0 0,-1 0 1,0 1-1,0-1 0,0 0 0,0 1 1,0-1-1,1 0 0,-1 1 1,0-1-1,1 0 0,1-4 54,0 1 0,1 0-1,-1 0 1,6-7 0,-2 4 10,19-25 382,39-63 0,-13-3 146,-24 45-215,59-89 0,-61 108-316,2 1 0,34-32 1,-13 17 124,12-11-3587,-50 49-1766,-2 1 1488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4:5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3328,'0'0'148,"0"0"-1,0-1 1,0 1 0,0-1-1,0 1 1,0-1 0,0 1 0,0 0-1,0-1 1,0 1 0,-1-1 0,1 1-1,0-1 1,0 1 0,0 0-1,-2-7 5156,9 3-3423,-7 13 1229,1 27-2053,-2 85 585,4 207-60,3-186-333,-6-140-1719,0-7-1148,0-7-1806,0 3 1511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4:5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7552,'-16'3'3424,"16"2"-2976,3-5 1888,7 3-1376,12 1 1151,6 1-1215,12-5 512,5 3-832,5-6 192,-6 3-448,6-5-32,-5 5-192,-5-4-128,0 8 0,-4-4 224,1 0-96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4:5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27 3552,'-1'0'87,"1"0"-1,-1 0 1,1 0 0,0-1 0,-1 1 0,1 0-1,-1 0 1,1-1 0,0 1 0,-1 0 0,1-1-1,0 1 1,-1 0 0,1-1 0,0 1-1,0 0 1,-1-1 0,1 1 0,0-1 0,0 1-1,0-1 1,-1 1 0,1 0 0,0-1 0,0 1-1,0-1 1,0 1 0,0-1 0,0 1-1,0-1 1,0 1 0,0-1 0,0 1 0,0-1-1,1 1 1,-1-1 0,0 1 0,0 0 0,0-1-1,0 1 1,1-1 0,-1 1 0,0 0-1,1-1 1,-1 1 0,0-1 0,1 1 0,-1 0-1,0-1 1,1 1 0,-1 0 0,0 0 0,1-1-1,0 1 1,0-5 3453,-1 4-3079,0 3 98,0-1-31,0 8 336,-6 61 378,2-41-879,2-11-199,-12 163 1021,3-10-38,10-159-361,2-9-37,9-25-76,-3 0-600,5-34 1,-4 15-72,-3 21-22,31-111 87,-30 114-88,0 1 0,1 0 0,1 1 0,1-1 0,16-22-1,-24 37 33,2-3-17,0 0 1,1 0 0,-1 0-1,9-5 1,-11 8 4,0 0 0,0 1-1,0-1 1,0 0 0,0 1 0,0-1-1,0 1 1,0 0 0,0-1 0,0 1 0,1 0-1,-1 0 1,0 0 0,0 0 0,0 0-1,0 0 1,1 0 0,-1 0 0,0 0-1,0 0 1,0 1 0,0-1 0,0 0-1,1 1 1,-1-1 0,0 1 0,0-1 0,0 1-1,1 1 1,1 0 17,-1 1 1,1 0-1,-1 0 1,0 0-1,1 0 0,-1 0 1,-1 0-1,1 0 0,0 1 1,1 3-1,10 39 189,-11-38-158,39 200 504,-15-65 29,-22-130-520,-3-6-23,1-1 0,-1 1 0,1 8 0,-2-15-2,0 0-64,0 0 0,0 0 0,0 0 0,0 0 0,0 0 0,0 0 0,0 0 1,0 0-1,0 0 0,0 0 0,1 0 0,-1 0 0,0 0 0,0 0 0,0 0 0,0 0 0,0 0 0,0 1 0,0-1 0,0 0 0,0 0 0,0 0 0,0 0 0,0 0 0,0 0 0,0 0 1,0 0-1,0 0 0,0 0 0,0 0 0,0 0 0,0 0 0,0 0 0,0 0 0,0 0 0,0 0 0,0 0 0,0 0 0,1 0 0,-1 0 0,0 1 0,0-1 0,0 0 0,0 0 0,0 0 1,0 0-1,-1 0 0,1 0 0,0 0 0,0 0 0,0 0 0,0 0 0,0 0 0,0 0 0,0 0 0,4-2-1964,9-2-162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4:5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5888,'2'-11'3948,"0"19"-1390,3 36 568,-5-14-2479,4 108 1166,-2-120-1484,1 0-1,0 0 1,2 0-1,0-1 1,12 29-1,-14-41-198,-1 0 0,1-1 0,0 1-1,0-1 1,0 0 0,1 0 0,-1 0-1,1 0 1,5 4 0,-7-7-72,0 1 1,0-1 0,0 0-1,0 0 1,1 0-1,-1 0 1,0 0 0,1 0-1,-1-1 1,0 1-1,1-1 1,-1 0 0,1 1-1,-1-1 1,1 0-1,-1-1 1,0 1 0,1 0-1,-1-1 1,1 1 0,-1-1-1,0 0 1,3-1-1,3-2-8,-1 0 0,-1 0 0,1-1-1,-1 0 1,1-1 0,-2 1 0,1-1-1,0 0 1,-1-1 0,4-6 0,8-13 23,16-34 0,-22 37-32,-1 0 0,12-38 0,-19 47-39,0 0 0,0 0-1,-1 0 1,-1 0-1,-1-28 1,0 38-9,-1 1 1,1-1-1,-1 1 1,0 0-1,0-1 1,0 1-1,0 0 1,0-1-1,-1 1 1,0 0-1,1 0 1,-4-3-1,4 5-157,0-1-1,-1 1 1,1 0-1,-1-1 1,0 1 0,1 0-1,-1 0 1,0 0-1,1 0 1,-1 0 0,0 1-1,0-1 1,0 1-1,0-1 1,0 1-1,0-1 1,0 1 0,0 0-1,0 0 1,0 0-1,0 0 1,-2 1-1,-8 2-2949,7 5 949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8:41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9 6816,'-27'-8'3072,"77"11"-2656,-15-3 1728,2 5-1248,47-10 1408,21 5-1313,64 0-159,-11 0-512,8 5-224,14-2-64,-17 1-1951,-29 4 1055,-18-3-7520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4:5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222 910 5632,'0'-1'124,"0"1"0,0-1 1,-1 1-1,1-1 0,0 1 0,0 0 0,-1-1 1,1 1-1,0-1 0,-1 1 0,1 0 1,0-1-1,-1 1 0,1 0 0,-1 0 0,1-1 1,-1 1-1,1 0 0,-1 0 0,1-1 1,-1 1-1,1 0 0,-1 0 0,1 0 1,-1 0-1,-16 4 2906,11-1-2276,-1 1-1,1 0 1,-7 5-1,0 2-3,0 1 1,1 0-1,1 0 0,-11 16 0,10-11-517,1 0 0,0 1 0,2 0 0,0 1 0,1 0-1,1 1 1,0-1 0,2 1 0,-5 36 0,8-46-103,2 0 0,-1 1-1,1-1 1,2 15 0,-1-21-77,-1-1 0,1 0-1,0 1 1,0-1 0,1 0 0,-1 0 0,0 0 0,1 0-1,0 0 1,0 0 0,0 0 0,0-1 0,0 1 0,0-1-1,1 1 1,-1-1 0,4 3 0,-4-5-31,0 1 1,0 0-1,0 0 0,0-1 1,0 1-1,0-1 0,0 1 0,0-1 1,0 0-1,0 0 0,0 0 1,0 0-1,0 0 0,0 0 1,0-1-1,0 1 0,0-1 1,0 1-1,0-1 0,0 0 1,0 0-1,1-1 0,7-3 62,-1-1-1,17-13 0,-20 15-57,120-108 122,-59 51-120,14-6 28,15-13 79,-78 62-111,0 0-1,30-42 1,-30 32-27,29-63 0,4-35 3,16-72 0,-49 142 0,2-5-44,-4 0-1,11-77 1,-25 126 21,1-5-82,-1-1 0,-1 0 0,-2-30 0,1 46 73,-1 0-1,1 1 1,0-1-1,0 0 1,-1 0-1,0 1 1,1-1-1,-2-2 1,2 4 25,0-1 0,-1 1 0,1 0 0,0 0 0,0 0 1,0 0-1,0 0 0,-1-1 0,1 1 0,0 0 0,0 0 0,0 0 1,-1 0-1,1 0 0,0 0 0,0 0 0,0 0 0,-1 0 0,1 0 0,0 0 1,0 0-1,-1 0 0,1 0 0,0 0 0,0 0 0,0 0 0,-1 0 1,1 0-1,-10 8-163,3 2 62,1 0 0,0 0-1,-8 23 1,0-2-56,-11 23 157,2 0 0,2 2 1,-22 104-1,27-73 58,-9 163-1,24-204-28,3 0 1,2 0-1,1 0 0,3-1 0,1 1 0,18 49 0,-26-93-21,5 16 57,0-1 1,13 24 0,-18-38-26,1 1 0,0-1 1,0 0-1,0 0 0,0 0 1,1 0-1,-1 0 0,1-1 0,-1 1 1,1-1-1,0 1 0,0-1 1,0 0-1,1 0 0,-1 0 0,0-1 1,1 1-1,-1-1 0,5 1 1,-5-2-16,0 0 1,0 0 0,0 0 0,0-1 0,0 1 0,0-1 0,0 0-1,0 0 1,0 0 0,0 0 0,4-3 0,31-20 84,-31 19-64,21-16 7,-1-1 0,-2-1 0,0-1 0,-1-2 0,-2 0 0,0-1 0,19-35 0,-37 57-43,-1 0 1,-1-1 0,1 0 0,-1 0 0,0 0-1,1-7 1,-2 10-18,0 1 0,-1 0 0,0 0 0,0-1-1,1 1 1,-1 0 0,-1-1 0,1 1 0,0 0 0,0-1-1,-1 1 1,0 0 0,1 0 0,-1 0 0,0-1 0,0 1-1,0 0 1,0 0 0,0 0 0,-1 1 0,1-1 0,-1 0-1,1 0 1,-1 1 0,1-1 0,-1 1 0,0-1-1,0 1 1,-3-2 0,1 1-19,0 0 1,0 1-1,0-1 0,0 1 0,0 0 1,0 0-1,0 1 0,0-1 0,0 1 1,-1 0-1,1 0 0,0 0 0,0 0 1,0 1-1,-7 2 0,3-1 9,1 1 1,-1 0-1,1 1 0,0 0 1,0 0-1,0 0 0,0 1 1,1 0-1,0 0 0,0 1 1,0-1-1,1 1 0,0 1 1,-7 9-1,7-7 27,0-1 0,1 1-1,0 1 1,0-1 0,1 0-1,0 1 1,1 0 0,0 0-1,1 0 1,-1 19 0,2-21 16,0 0 0,0 0 1,1 0-1,0 0 1,1 0-1,0 0 0,0 0 1,5 11-1,-5-16 4,0 0 0,0 1-1,0-1 1,1 0 0,-1-1-1,1 1 1,-1 0 0,1-1-1,0 1 1,0-1 0,0 0-1,0 0 1,1 0 0,-1 0-1,0 0 1,1-1 0,0 0-1,-1 0 1,1 0 0,4 1-1,3-1 13,-1-1-1,1 0 0,-1 0 0,1-1 1,-1 0-1,1-1 0,-1 0 1,0-1-1,0 0 0,0-1 0,0 0 1,-1 0-1,14-9 0,36-26 249,93-81 0,-132 102-345,33-41 1,-45 51-198,-6 8 29,-2 4 52,-3 8 149,1 0 0,0 0 0,0 18 0,1-9 60,-1 8 17,1 33-1,2-51 16,0-1-1,0 1 1,1-1 0,1 0-1,0 1 1,6 14-1,-8-23-34,0 0-1,0 0 1,0 0-1,1 0 1,-1-1 0,0 1-1,3 2 1,-4-4-17,1 1 1,-1-1-1,1 0 1,-1 1-1,1-1 1,-1 0 0,1 0-1,-1 0 1,1 1-1,-1-1 1,1 0-1,-1 0 1,1 0-1,-1 0 1,1 0 0,0 0-1,-1 0 1,1 0-1,-1 0 1,1 0-1,-1 0 1,1-1-1,-1 1 1,1 0 0,0 0-1,-1 0 1,1-1-1,-1 1 1,1 0-1,-1-1 1,0 1-1,1 0 1,-1-1 0,1 1-1,-1-1 1,0 1-1,1-1 1,-1 1-1,1-1 1,8-13 123,15-25-1,-7 8 29,17-25-100,-20 30-112,1 0-1,32-39 1,-42 56-280,-7 15 140,-1 31 184,1 0 0,1 0-1,8 59 1,-6-81 39,1-1-1,1 1 1,4 14 0,-5-23-7,0-1 0,0 1 0,0-1 0,1 0 0,0 0 0,0 0 0,0 0 0,1-1 0,0 1 0,8 7 0,-10-11-6,0 1 1,0-1-1,0 1 1,0-1-1,0 0 1,0 0 0,1 0-1,-1 0 1,1 0-1,-1 0 1,0-1-1,1 1 1,-1-1-1,1 0 1,0 0-1,-1 0 1,1 0-1,-1 0 1,1 0-1,-1-1 1,1 1-1,-1-1 1,4-1-1,0 0 40,-1-1 1,1 0-1,-1 0 0,0-1 0,0 1 0,-1-1 0,1 0 0,6-8 1,29-37 142,-3-1 0,49-86 0,-48 72-214,-22 34-68,-13 23 2,1 0 0,-1 1 0,1-1 0,0 1 0,1 0 0,-1 0 0,1 0 0,10-9 0,-15 15 66,1 0 1,-1 0 0,0-1 0,0 1 0,1 0 0,-1 0 0,0-1 0,0 1 0,1 0 0,-1 0-1,0 0 1,1-1 0,-1 1 0,0 0 0,1 0 0,-1 0 0,0 0 0,1 0 0,-1 0 0,1 0-1,-1 0 1,0 0 0,1 0 0,-1 0 0,0 0 0,1 0 0,-1 0 0,0 0 0,1 0 0,-1 0-1,0 0 1,1 1 0,-1-1 0,0 0 0,1 0 0,-1 0 0,0 1 0,1-1 0,-1 0 0,0 0-1,0 1 1,1-1 0,-1 0 0,0 0 0,0 1 0,0-1 0,1 0 0,-1 1 0,0 0 0,3 21-126,-2-14 79,3 55 62,-2 0-1,-9 76 0,-7-33 224,13-100-202,1-2 49,-1 0 1,0 0-1,0 0 0,0 0 0,0 0 1,-4 6-1,5-9-63,-1 0 0,0-1 0,1 1 0,-1 0 0,1 0 0,-1-1 0,0 1 0,1 0 0,-1-1 0,0 1 0,0-1 0,0 1 0,1-1 0,-1 1 0,0-1 0,0 0 0,0 1 0,0-1 0,0 0 0,0 0 0,0 0 0,0 0 0,1 0 0,-1 0 0,0 0 0,0 0 0,0 0 0,0 0 0,0 0 0,0 0 0,0-1 0,0 1 0,-1-1 0,-2-1 15,0 0-1,0-1 1,0 0 0,0 1-1,0-1 1,0-1-1,1 1 1,0-1 0,-1 1-1,1-1 1,-3-6-1,-4-5 50,-12-27 1,-10-27-153,31 67 59,0 1 0,1-1 1,-1 1-1,1-1 0,-1 1 0,1-1 0,0 1 1,0-1-1,-1 1 0,1-1 0,1-2 1,-1 4 10,0-1 1,0 1 0,0 0-1,0-1 1,0 1 0,0 0 0,0 0-1,0-1 1,1 1 0,-1 0-1,0 0 1,0 0 0,0-1 0,1 1-1,-1 0 1,0 0 0,0 0-1,0 0 1,1-1 0,-1 1 0,0 0-1,0 0 1,1 0 0,-1 0-1,1 0 1,11 2-58,3 6 33,-1 1 0,18 14-1,6 4 129,-26-19 4,15 10 8,1-1 1,1-2 0,55 22-1,-74-33 186,20 5-2737,-16-9-2525,-14-1 4409,1 1 0,0 0 0,14-19-12091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4:5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4480,'0'-14'1445,"2"6"387,-2 8-1798,0 0-1,0 0 1,0 0 0,0 0 0,0 0 0,0 0 0,0 0 0,0 0 0,0 0 0,0 0-1,0 0 1,0 0 0,0 0 0,0 0 0,0 1 0,0-1 0,0 0 0,0 0-1,0 0 1,0 0 0,0 0 0,0 0 0,0 0 0,0 0 0,0 0 0,1 0-1,-1 0 1,0 0 0,0 0 0,0 0 0,0 0 0,0 0 0,0 0 0,0 0 0,0 0-1,0 0 1,0 0 0,0 0 0,0 0 0,0 0 0,0 0 0,0 0 0,0 0-1,1 0 1,-1 0 0,0 0 0,0 0 0,0 0 0,0 0 0,0 0 0,0 0-1,0 0 1,0 0 0,0 0 0,0 0 0,0 0 0,0 0 0,0 0 0,0 0 0,0 0-1,0 0 1,1 0 0,-1 0 0,5 7 2244,-3-4-1863,0 0-136,0 0-1,-1 1 0,0-1 1,0 0-1,0 1 1,0 0-1,-1-1 0,1 1 1,-1-1-1,0 1 1,0 5-1,0 8 386,10 190 2808,3 47-1061,-10-215-2213,24 200 831,-22-204-710,-4-24-142,1 0 1,0 1-1,7 20 1,-9-32-176,0 0 0,0 1 0,0-1 0,0 0 0,0 0 0,0 1 1,0-1-1,0 0 0,0 0 0,0 1 0,0-1 0,1 0 0,-1 0 0,0 0 0,0 1 0,0-1 1,0 0-1,0 0 0,0 0 0,1 1 0,-1-1 0,0 0 0,0 0 0,0 0 0,1 0 0,-1 1 1,0-1-1,0 0 0,0 0 0,1 0 0,-1 0 0,0 0 0,0 0 0,1 0 0,-1 0 0,0 0 0,0 0 1,1 0-1,-1 0 0,0 0 0,0 0 0,1 0 0,-1 0 0,0 0 0,0 0 0,0 0 0,1 0 1,-1 0-1,0 0 0,0 0 0,1-1 0,-1 1 0,0 0 0,0 0 0,0 0 0,1 0 0,-1 0 0,0-1 1,0 1-1,0 0 0,0 0 0,0 0 0,1-1 0,-1 1 0,0 0 0,7-16-710,-7 15 611,4-10-765,37-90-11251,-24 68 8833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4:5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51 287 5408,'-12'-8'1017,"-16"-12"2771,27 19-3360,0 0 1,0 0-1,0-1 0,0 1 1,0 0-1,1-1 0,-1 1 1,0-1-1,1 1 0,-1-1 1,1 1-1,-1-1 0,1 1 1,0-1-1,0 1 0,0-3 1,0 0-80,0 0 1,1 1 0,-1 0 0,1-1 0,0 1-1,0-1 1,2-3 0,2-2-54,-1 0 1,2 1-1,-1-1 1,9-9-1,-5 9-133,1 0 0,-1 0 0,1 1 0,1 0 0,-1 1 0,15-7 0,0 1 61,46-17 1,-45 21-193,1 1 0,1 1 0,-1 1 0,1 2 0,0 0 0,44 1 0,-65 3-40,-1 0-1,1 1 1,-1 0 0,1 0 0,-1 0 0,1 1 0,-1 0 0,0 0 0,0 1 0,0 0 0,0 0 0,-1 0-1,1 0 1,-1 1 0,0 0 0,0 0 0,0 1 0,0-1 0,-1 1 0,0 0 0,0 0 0,0 1 0,0-1-1,-1 1 1,0 0 0,0-1 0,-1 1 0,3 9 0,-1-1 55,-2 0 0,1 0-1,-2 0 1,1 0 0,-2 1 0,0-1 0,-1 0-1,-3 18 1,3-21 1,-1 0 0,0 0 0,-1-1 0,0 1 0,0-1 0,-1 1 0,-1-1 0,0-1 0,0 1 0,-1-1 0,-13 17 0,7-13 5,-1-1-1,0 0 1,-1-1 0,0-1-1,-1 0 1,0-1-1,0 0 1,-33 12 0,7-7 88,0-1-1,-63 10 1,48-16 62,69-7-248,-1 0 0,0 1 0,1 0 1,19 5-1,13 5 30,-15-3 21,57 20 0,-78-24-15,1 1-1,-1 0 1,0 1 0,0-1-1,0 2 1,-1-1 0,0 1-1,0 1 1,11 13 0,-8-7 21,-1 1 0,0 1 0,-1 0 0,0 0 1,-2 0-1,0 1 0,0 1 0,-2-1 0,0 1 0,3 26 0,-7-33 97,1 6 180,-1 30 1,-1-42-250,-1 0 1,1 0-1,-1-1 1,0 1-1,0 0 1,-1-1-1,0 1 1,1-1-1,-2 0 1,1 1-1,-4 4 1,3-5 1,-1 1 1,0-2 0,0 1-1,0 0 1,-1-1 0,1 0-1,-1 0 1,0 0 0,-8 4-1,0-2 51,0-1-1,-22 5 1,6-3-7,0-2 0,0-1 1,0-1-1,-32-2 0,34-2-116,0 0 0,-33-8-1,3-6-1975,44 11-91,0 0 0,-12-8-1,0 0-1501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32 7872,'-13'-19'3584,"8"12"-3104,0 2-64,10 10-320,-5-2-512,5 1 192,-5 4 224,5 8 32,-5 16-2304,3 8 1216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59 2144,'8'1'8348,"-9"-5"-5676,-1 0-3922,1 3 1406,0-1 0,0 1 0,0 0 0,0 0 0,0-1 0,0 1 0,-1 0 0,1 0 0,-3-1 0,-1-2 156,-1 0-117,0 0-1,1 0 1,-1 1-1,0-1 0,-1 1 1,1 1-1,0-1 1,-1 1-1,-13-2 0,15 3-91,0 1 0,0 0 0,0 0 0,0 0 0,0 1 0,0-1 0,0 1 0,0 0 0,0 1 0,0-1-1,0 1 1,1 0 0,-1 0 0,-5 4 0,-10 7 84,0 1 1,-33 32-1,43-36-136,0 0 1,0 1-1,2 1 1,-1-1 0,1 1-1,-7 17 1,13-25-19,0 1-1,1 0 1,-1-1 0,1 1 0,0 0 0,1 0 0,-1-1 0,1 1-1,0 0 1,0 0 0,0 0 0,1 0 0,0-1 0,0 1-1,0 0 1,0 0 0,1-1 0,0 1 0,0-1 0,3 6-1,-1-5 83,-1 1 0,2 0-1,-1-1 1,1 1-1,0-1 1,0-1-1,0 1 1,0-1-1,1 0 1,0 0-1,0 0 1,0-1 0,12 5-1,-13-6-66,1-1 0,0 0 1,-1 0-1,1-1 0,0 1 0,0-1 0,-1 0 0,1-1 0,0 0 1,0 1-1,-1-2 0,1 1 0,-1-1 0,1 0 0,-1 0 1,0 0-1,1-1 0,-1 0 0,0 0 0,-1 0 0,1 0 0,-1-1 1,1 0-1,-1 0 0,0 0 0,0 0 0,-1-1 0,0 0 1,1 1-1,-1-1 0,-1 0 0,1-1 0,3-9 0,0-9-75,-2 0-1,0-1 0,-1 1 0,-1-41 1,-2 65 17,0-1 0,0 1 0,-1-1 1,1 1-1,0-1 0,0 1 0,0-1 0,0 1 1,0 0-1,0-1 0,-1 1 0,1-1 1,0 1-1,0-1 0,-1 1 0,1 0 0,0-1 1,-1 1-1,1 0 0,0-1 0,-1 1 1,1 0-1,0-1 0,-1 1 0,1 0 0,-1 0 1,1-1-1,-1 1 0,0 0 0,0 8 17,0-1-1,0 1 0,-1 0 0,0-1 0,0 1 1,-6 9-1,5-9 22,0 0 0,0 1 0,0-1 0,1 0 0,0 1 0,0 14 0,4 55 442,-2-74-426,0-1 1,1 0 0,-1 1 0,1-1 0,0 1-1,0-1 1,0 0 0,1 0 0,-1 1 0,1-1 0,-1 0-1,1 0 1,0-1 0,0 1 0,0 0 0,1-1-1,-1 1 1,1-1 0,-1 0 0,1 1 0,0-1-1,3 1 1,-1 0 27,-1-1-1,1 1 1,0-1-1,0-1 1,0 1-1,0-1 1,0 1-1,1-1 1,-1-1-1,0 1 1,0-1 0,1 0-1,8-1 1,15-6-23,-24 6-28,1-1 1,0 1 0,-1 0 0,1 0 0,0 0 0,0 1 0,10 1 0,-1-1-1820,-10 0 534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1 2912,'8'8'1490,"-6"8"5368,-2-14-5948,-11 6 3032,-11-3-2396,-29 15-501,37-13-955,1 0 1,-1 0-1,1 1 0,1 1 0,0 0 0,0 1 0,1 0 0,-19 23 0,24-26-64,2 0-1,-1 0 1,1 0-1,0 1 1,0-1 0,1 1-1,0 0 1,0 0-1,1 0 1,-2 10-1,4-14 21,0-1-1,-1 1 1,1-1 0,0 1-1,1-1 1,-1 1-1,1-1 1,-1 1-1,1-1 1,0 1 0,0-1-1,1 0 1,-1 0-1,1 1 1,-1-1-1,1 0 1,0 0 0,0-1-1,0 1 1,1 0-1,-1-1 1,1 1-1,-1-1 1,1 0 0,0 0-1,0 0 1,5 2-1,-5-2 5,0-1-1,0 1 0,0-1 0,1 0 1,-1 0-1,0-1 0,1 1 1,-1-1-1,0 1 0,1-1 0,-1 0 1,1 0-1,-1-1 0,0 1 1,1-1-1,-1 0 0,0 0 0,0 0 1,1 0-1,-1 0 0,0-1 1,0 1-1,0-1 0,0 0 0,-1 0 1,1 0-1,4-4 0,1-2-15,-1 0 1,0 0-1,-1-1 0,1 1 0,-2-2 0,1 1 0,6-18 1,-4 7-43,-1 0 0,-1 0 0,6-43 0,-9 43-17,-1 15-4,-1-1 1,0 0-1,0 0 1,0 0 0,-1 0-1,0 0 1,0 0-1,-1 0 1,-2-11-1,3 17 29,0 0-1,0 0 1,0-1-1,0 1 1,0 0-1,0 0 0,0 0 1,0-1-1,-1 1 1,1 0-1,0 0 1,0 0-1,0 0 0,0-1 1,0 1-1,-1 0 1,1 0-1,0 0 1,0 0-1,0 0 1,-1 0-1,1-1 0,0 1 1,0 0-1,0 0 1,-1 0-1,1 0 1,0 0-1,0 0 0,-1 0 1,1 0-1,0 0 1,0 0-1,0 0 1,-1 0-1,1 0 1,0 0-1,0 0 0,0 0 1,-1 1-1,1-1 1,0 0-1,0 0 1,0 0-1,-1 0 0,1 0 1,0 0-1,0 0 1,0 1-1,0-1 1,-1 0-1,1 0 1,0 0-1,0 0 0,0 1 1,0-1-1,0 0 1,0 0-1,-1 1 1,-6 10 23,3 5 2,0-1 1,1 1 0,1 0 0,1-1 0,0 19-1,1-24 48,1 1 0,0-1 0,0 0-1,1 0 1,0 0 0,1 0 0,1 0-1,-1-1 1,1 1 0,1-1 0,0 0-1,0 0 1,9 11 0,-13-18-38,1-1 1,-1 1-1,1 0 1,-1-1-1,1 0 1,0 1 0,0-1-1,-1 0 1,1 0-1,0 0 1,0 0-1,0 0 1,1 0-1,-1-1 1,0 1-1,0-1 1,4 1-1,-2-1 1,-1 0-1,0-1 1,0 1-1,0-1 1,0 0 0,0 1-1,0-2 1,0 1-1,-1 0 1,1 0 0,4-3-1,1-2-505,-1 0 0,1-1 0,-1 0 0,0 0 1,-1 0-1,1-1 0,4-9 0,4-9-3488,-2 2 1239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11 3328,'0'0'28,"1"0"0,-1 0 1,0 0-1,0 0 0,0 0 0,0 0 1,0 0-1,0 0 0,0 0 0,0 0 1,1 0-1,-1 0 0,0 0 0,0 0 1,0 0-1,0 0 0,0 0 0,0 0 1,0 0-1,0 0 0,1 0 0,-1 0 1,0 0-1,0 0 0,0 0 0,0 0 1,0 0-1,0 0 0,0 0 0,0 0 1,0 0-1,0-1 0,1 1 0,-1 0 1,0 0-1,0 0 0,0 0 0,0 0 1,0 0-1,0 0 0,0 0 0,0-1 1,0 1-1,0 0 0,0 0 0,0 0 1,0 0-1,0 0 0,0 0 0,-3-5 353,2 5-377,1 0 31,0 0-1,0 0 1,0 0-1,0 0 1,0-1-1,0 1 0,0 0 1,0 0-1,0 0 1,0 0-1,0 0 1,0 0-1,0 0 1,0 0-1,-1 0 1,1 0-1,0 0 1,0 0-1,0 0 1,0 0-1,0 0 1,0 0-1,0 0 1,0 0-1,0 0 0,0 0 1,0 0-1,0-1 1,0 1-1,0 0 1,0 0-1,0 0 1,0 0-1,0 0 1,0 0-1,0 0 1,0 0-1,0 0 1,0 0-1,0 0 1,0 0-1,0 0 1,0 0-1,0-1 0,0 1 1,0 0-1,0 0 1,0 0-1,0 0 1,0 0-1,1 0 1,-1 0-1,0 0 1,0 0-1,0 0 1,0 0-1,0 0 1,0 0-1,0 0 1,0 0-1,0 0 1,0 0-1,0 0 0,0 0 1,0 0-1,7 1 4005,5 0 84,-26 22-2880,11-19-1300,3-4 59,-1 0 1,1 1-1,0-1 1,0 0-1,-1 0 1,1 1-1,0-1 1,0 0-1,-1 1 1,1-1-1,0 0 1,0 0-1,0 1 1,0-1-1,-1 1 0,1-1 1,0 0-1,0 1 1,0-1-1,0 0 1,0 1-1,0-1 1,0 0-1,0 1 1,0-1-1,0 0 1,0 1-1,0-1 1,0 1-1,0-1 0,1 0 1,-1 1-1,0-1 1,0 0-1,1 1 1,-1 0 82,2 5 501,1-9 262,4-12 81,-6 14-1015,-1 1 86,0-1-1,0 1 1,0-1-1,0 1 1,0-1-1,0 1 1,0-1-1,0 1 1,0-1-1,0 1 1,0-1-1,0 1 1,0-1-1,0 1 1,0-1-1,-1 1 1,1-1-1,0 1 1,0-1-1,-1 1 1,1-1-1,0 1 1,-1 0-1,1-1 1,0 1-1,-1-1 1,1 1-1,-1 0 1,1-1-1,0 1 0,-1 0 1,1 0-1,-1-1 1,1 1-1,-1 0 1,1 0-1,-1 0 1,1 0-1,-1 0 1,1 0-1,-1 0 1,1 0-1,-1 0 1,1 0-1,-1 0 1,1 0-1,-1 0 1,1 0-1,-1 0 1,1 0-1,-2 1 1,0 0 20,-1 0 0,1 0 0,0 0-1,0 1 1,0-1 0,0 1 0,0 0 0,0-1 0,0 1 0,0 0 0,1 0 0,-1 0 0,0 0 0,1 0 0,0 1 0,0-1 0,0 0-1,-2 5 1,2-4 47,2 4 191,12-5 372,-10-2-528,1 0-1,-1-1 1,0 1 0,0-1-1,0 0 1,0 1 0,0-2-1,3 0 1,-5 1-81,0 1 0,0-1 0,0 1 0,0-1 0,0 0 0,0 1 0,0-1 0,0 0 0,0 0 0,0 0 0,-1 0 0,1 1 0,0-1 0,-1 0 0,1 0 0,-1 0 0,1 0 0,-1-1 0,1 1 0,-1 0 0,0 0 0,1 0 0,-1-2 0,0 2-18,0 1 0,0-1 1,0 0-1,0 1 1,0-1-1,-1 1 0,1-1 1,0 1-1,0-1 0,-1 1 1,1-1-1,0 1 1,0-1-1,-1 1 0,1-1 1,0 1-1,-1 0 0,1-1 1,-1 1-1,1-1 1,-1 1-1,1 0 0,-1 0 1,1-1-1,-1 1 0,1 0 1,-1 0-1,1-1 1,-1 1-1,1 0 0,-1 0 1,1 0-1,-1 0 0,1 0 1,-1 0-1,0 0 1,1 0-1,-1 0 0,1 0 1,-1 0-1,1 0 0,-1 1 1,1-1-1,-1 0 1,1 0-1,-2 1 0,-22 9-145,24-10 79,-1 0 0,1 0 0,0 0 0,-1 0 0,1 1 0,0-1 0,-1 0 0,1 0 0,-1 1 0,1-1 0,0 0 0,0 0 0,-1 1 1,1-1-1,0 0 0,0 1 0,-1-1 0,1 1 0,0-1 0,0 0 0,0 1 0,-1-1 0,1 1 0,0-1 0,0 0 0,0 2 0,1-2-270,-1 1 0,1-1 0,-1 1 0,1 0 0,0-1 0,-1 1 0,1-1-1,0 0 1,0 1 0,-1-1 0,1 1 0,0-1 0,0 0 0,0 0 0,1 1 0,15 3-4355,4 4 1568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85 2656,'-3'-3'504,"2"2"-4,0-1 0,-1 1 0,1 0 0,-1-1 0,0 1 0,1 0 0,-1 0 0,0 0 0,0 0 0,0 1 0,1-1 0,-1 0 0,-2 0 0,2 1-308,1 0 1,-1 0-1,1 0 1,0 0-1,-1 0 1,1 0-1,-1 0 1,1 1 0,-1-1-1,1 0 1,0 1-1,-1-1 1,1 1-1,-3 0 1,-13 4 2716,36-7-403,24-5-1,29-5-2359,160-2 422,-185 12-480,-3 1 181,-7 0-158,58-8 0,-93 8-203,-1 0 1,1 1 0,0-1 0,-1 0 0,0 0 0,1 0-1,-1 0 1,1 0 0,-1 0 0,0 0 0,2-2-1,6-11-10034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23 4064,'-4'0'369,"-14"1"1263,17-1-1574,1 0 0,0 0 1,0 0-1,0 0 0,-1 0 0,1 0 0,0 0 0,0 0 0,0 0 0,-1 0 0,1 0 0,0 0 0,0 0 0,0 0 0,-1 0 0,1 0 0,0 0 0,0 0 0,0 0 0,-1 1 0,1-1 0,0 0 0,0 0 0,0 0 0,0 0 0,0 0 0,-1 1 0,1-1 0,0 0 0,0 0 0,0 0 0,0 1 0,0-1 0,0 0 1,0 0-1,0 0 0,0 1 0,0-1 0,0 0 0,0 0 0,0 0 0,0 1 0,0-1 0,0 0 0,0 0 0,0 0 0,0 1 0,0-1 0,0 0 0,0 0 0,0 0 0,0 1 0,2 4 1685,-2-5-1644,-1 1 0,2-1 0,-1 0 1,0 0-1,0 0 0,0 0 0,0 1 0,0-1 1,0 0-1,0 0 0,0 0 0,0 0 0,0 0 1,0 1-1,0-1 0,0 0 0,0 0 0,0 0 1,1 0-1,-1 0 0,0 0 0,0 1 0,0-1 1,0 0-1,0 0 0,1 0 0,-1 0 0,0 0 1,0 0-1,0 0 0,0 0 0,0 0 0,1 0 1,-1 0-1,0 0 0,0 0 0,0 0 0,0 0 1,1 0-1,-1 0 0,0 0 0,0 0 0,0 0 1,0 0-1,0 0 0,1 0 0,-1 0 0,0 0 1,0 0-1,0 0 0,1-1 0,23 0 1293,0-2 0,30-6 0,4-2-1056,2 4-731,72 0 1,-82 9-108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18 3392,'-17'-12'3354,"19"14"-2293,-6-6 1756,-12 4 1492,8 0 1300,18-1-5003,0-1 1,14 2 0,182 17 188,-166-10-622,4-1 97,-41-5-293,1-1-1,-1 0 1,1-1-1,-1 1 1,1-1-1,-1 1 0,1-1 1,-1 0-1,7-3 1,0-1-1348,-1 4 368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8:43.6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1214 3968,'8'-4'8107,"30"-18"-4806,-29 14-2930,-1 1 0,1-1 0,-1-1 0,8-11 0,13-24 373,45-94 0,-19 32-370,122-165 319,3 5-208,-142 200-263,32-77-1,-52 110-157,-14 27-70,0-1 0,-1 1 0,0 0 0,0-1 0,-1 0 0,0 0 0,2-7 0,-5 8-18,1 6 23,0 0 0,0 0 0,0 0 0,0 0 0,0-1 0,0 1 0,0 0-1,0 0 1,0 0 0,0 0 0,0 0 0,-1 0 0,1 0 0,0 0 0,0 0-1,0-1 1,0 1 0,0 0 0,0 0 0,0 0 0,-1 0 0,1 0 0,0 0-1,0 0 1,0 0 0,0 0 0,0 0 0,0 0 0,-1 0 0,1 0 0,0 0-1,0 0 1,0 0 0,0 0 0,0 0 0,0 0 0,-1 0 0,1 0 0,0 0-1,0 0 1,0 0 0,0 0 0,0 1 0,0-1 0,0 0 0,0 0-1,-1 0 1,1 0 0,0 0 0,0 0 0,0 0 0,0 0 0,0 0 0,0 1-1,0-1 1,0 0 0,0 0 0,0 0 0,0 0 0,0 0 0,0 0 0,0 1-1,0-1 1,0 0 0,0 0 0,0 0 0,0 0 0,0 0 0,-45 71 70,-97 152 144,97-142 99,-38 93 0,54-109-173,19-43-64,-143 293 853,4-73-358,97-158-347,43-70-68,2 1 0,0 1 0,-8 23 0,15-32 129,4-6-179,7-8 2,90-81 130,138-155 1,115-95-212,-354 338-26,15-15 5,-12 11-10,1 0 0,0 1-1,0-1 1,0 1 0,7-4 0,-11 6 1,0 1 1,0 0 0,0 0 0,1 0 0,-1-1 0,0 1 0,0 0 0,1 0 0,-1 0 0,0 0 0,0 0 0,1 0-1,-1 0 1,0 0 0,0 0 0,1-1 0,-1 1 0,0 0 0,0 0 0,1 0 0,-1 0 0,0 1 0,0-1 0,1 0-1,-1 0 1,0 0 0,1 0 0,-1 0 0,0 0 0,0 0 0,0 0 0,1 0 0,-1 1 0,0-1 0,0 0 0,1 0-1,-1 0 1,0 1 0,0-1 0,0 0 0,0 0 0,1 0 0,-1 1 0,0-1 0,0 0 0,0 0 0,0 1 0,0-1-1,0 0 1,0 1 0,0 13 114,-1-12-91,-9 107 295,-6-30-25,8-42-179,1 2 0,-4 66 1,11-100-91,0 1 0,1 0 1,-1-1-1,1 1 0,1-1 0,-1 1 1,1-1-1,0 0 0,0 0 1,0 0-1,1 0 0,4 7 1,-4-8-7,0-1 0,0 1 0,0-1 0,1 0 0,-1 0 0,1 0 0,0 0 0,0-1 0,0 1 0,0-1 0,0 0 0,1 0 0,-1-1 0,1 1 0,4 0 0,1-1 9,-1 0 0,1 0 0,0-1 0,0-1 0,-1 0 0,1 0 0,0-1 0,-1 0 0,1 0 0,-1-1 0,9-5 0,1 1-6,-1-1 1,0-1 0,-1-1-1,24-18 1,54-52 35,-87 73-68,24-21 27,-1-1 0,-2-1 0,-2-2-1,41-58 1,-66 86-35,1 0-1,-1 0 1,0 0-1,-1 0 1,2-5-1,-3 9 22,1-1 1,-1 1-1,0-1 1,0 0-1,0 1 0,0-1 1,0 1-1,0-1 0,0 0 1,0 1-1,0-1 1,0 1-1,0-1 0,0 1 1,0-1-1,0 0 1,-1 1-1,1-1 0,0 1 1,0-1-1,-1 1 0,1-1 1,0 1-1,-1-1 1,1 1-1,0-1 0,-1 1 1,1 0-1,-1-1 0,1 1 1,-1 0-1,1-1 1,-1 1-1,1 0 0,-1-1 1,1 1-1,-1 0 0,1 0 1,-2-1-1,1 1 1,1 0 1,-1 0-1,0 0 0,0 0 1,1 1-1,-1-1 0,0 0 1,1 0-1,-1 0 0,0 1 0,1-1 1,-1 0-1,0 0 0,1 1 1,-1-1-1,0 1 0,0 0 1,-10 7-29,0 1 1,0 0 0,1 0 0,0 1 0,1 1 0,-11 15-1,6-6 46,1 0-1,-20 43 0,25-43 3,-11 35 1,17-46-9,0-1 1,1 1-1,0 0 1,1-1-1,-1 1 0,3 16 1,-2-22 3,1 0 0,-1 1 0,1-1 0,0 0 0,0 0 0,1 0 0,-1 0 0,1 0 0,-1 0 0,1 0 0,0-1 0,0 1 0,0 0 0,0-1 0,5 5 0,-2-4 2,-1-1-1,0 1 0,1-1 0,-1 0 0,1 0 0,0 0 0,0 0 0,0-1 0,7 2 1,2-2 29,0 0 0,0-1 0,0 0 0,0-1 0,0 0 0,21-6 0,-26 5-37,1-1 0,-1 0 0,0-1 0,0 0 0,0 0-1,0-1 1,-1 0 0,0-1 0,0 1 0,0-2 0,-1 1 0,0-1 0,0 0 0,0-1-1,-1 1 1,0-1 0,-1 0 0,0-1 0,0 0 0,-1 1 0,0-1 0,0-1-1,-1 1 1,-1 0 0,1-1 0,-1 0 0,-1 1 0,0-1 0,0 0 0,-1 0 0,0 0-1,-1 0 1,-2-12 0,2 17-22,0 1 0,0 0 0,-1 0 0,1 0 0,-1 0 0,0 0 0,0 1 0,0-1 0,-1 0 0,1 1 0,-1-1 0,0 1 0,-4-5 0,3 6 5,1 0-1,0 0 0,0 0 0,-1 1 0,1-1 0,-1 1 0,0 0 1,1 0-1,-1 0 0,0 0 0,1 1 0,-1-1 0,0 1 1,0 0-1,-7 1 0,-8 1-14,1 2 1,0 0 0,0 1-1,0 1 1,1 0 0,0 1-1,-18 11 1,22-8 49,12-10-27,1 0-1,0 0 0,0 0 1,0 1-1,0-1 0,0 0 1,0 0-1,0 0 0,0 0 1,0 0-1,0 1 0,0-1 1,0 0-1,0 0 1,0 0-1,0 0 0,0 0 1,0 1-1,0-1 0,0 0 1,0 0-1,0 0 0,0 0 1,0 0-1,1 0 0,-1 1 1,0-1-1,0 0 1,0 0-1,0 0 0,0 0 1,0 0-1,0 0 0,0 0 1,1 0-1,-1 0 0,0 1 1,0-1-1,0 0 1,0 0-1,0 0 0,0 0 1,1 0-1,-1 0 0,0 0 1,0 0-1,0 0 0,3 0-12,0 0 0,0 0 0,0 0 0,0 0 0,0 0 0,0-1-1,-1 1 1,5-2 0,47-17 90,74-38-1,-82 34-113,1 3 1,67-20-1,-105 37 75,1 1-1,0 1 1,-1-1-1,1 2 1,0-1 0,18 3-1,-25-2-25,0 0 0,0 1-1,0 0 1,0-1 0,0 1-1,-1 0 1,1 0 0,0 0 0,-1 1-1,1-1 1,-1 1 0,1 0-1,-1-1 1,0 1 0,1 0 0,-1 0-1,0 0 1,0 1 0,-1-1-1,1 0 1,0 1 0,-1-1 0,1 1-1,-1 0 1,0-1 0,2 7-1,-1 1 49,-1 0 0,0 0 0,0 0 0,-1 0 0,0 0 0,0 0 0,-2 0 0,1 0 0,-4 11 0,-3 9 36,-21 45 0,12-34-5,-17 35 31,96-158 133,-34 47-313,0 2 0,2 0 0,2 3 1,1 0-1,63-43 0,-91 69 57,0 1 0,1 0 0,0 0 0,0 1 0,0-1 0,12-2 0,-16 5 2,0-1 0,0 1 0,0 0 0,-1 0 0,1 0 0,0 0 1,0 1-1,0-1 0,0 0 0,-1 1 0,1-1 0,0 1 0,0 0 0,-1 0 0,1-1 0,-1 1 0,1 0 1,-1 0-1,1 1 0,-1-1 0,1 0 0,-1 0 0,0 1 0,0-1 0,1 0 0,-1 1 0,1 2 0,0 0 9,0 0 0,-1 0-1,1 1 1,-1-1 0,0 1-1,0 0 1,0-1 0,-1 1-1,1 0 1,-1-1 0,0 1-1,-1 0 1,1-1 0,-2 6-1,-1 5 13,-1-1 0,0 1-1,-7 15 1,-3-2 167,-32 51-1,16-32-77,29-45-112,-9 19 4,10-21-4,0 0 1,0 1-1,0-1 0,0 0 0,0 0 0,-1 0 0,1 1 1,0-1-1,0 0 0,0 0 0,0 0 0,0 1 0,0-1 0,0 0 1,0 0-1,0 1 0,1-1 0,-1 0 0,0 0 0,0 0 1,0 1-1,0-1 0,0 0 0,0 0 0,0 0 0,0 0 1,1 1-1,-1-1 0,0 0 0,0 0 0,1 0 1,-1 0-1,1 0 0,0 0 1,-1 0-1,1 0 1,0 0-1,-1 0 0,1 0 1,0 0-1,-1-1 1,1 1-1,0 0 1,-1 0-1,1-1 0,0 0 1,9-5-3,-1 0 0,1 0 0,-1-1 1,9-10-1,34-38-64,-50 52 66,62-80-2,-46 56-3,1 2 1,29-30-1,-47 53 0,0 1 0,1 0 0,-1 0 0,1 0 0,-1 0 0,1 0 0,-1 0 0,1 0 0,0 0 0,-1 1 0,4-2 0,-4 2 3,0 0 1,-1 0-1,1 0 0,0 0 0,0 0 0,-1 0 1,1 1-1,0-1 0,0 0 0,-1 0 0,1 1 1,0-1-1,-1 0 0,1 1 0,0-1 0,-1 1 1,1-1-1,-1 1 0,1-1 0,-1 1 0,1-1 1,-1 1-1,1 0 0,-1-1 0,1 1 0,-1-1 1,0 1-1,1 1 0,3 9 4,0 0 0,-1 1 0,-1-1 0,0 0-1,0 1 1,-1 0 0,-1 21 0,0-16 27,1 0 0,5 29-1,12 27 207,-18-70-229,2 0-1,-1-1 1,0 1-1,0 0 1,1-1-1,0 0 1,-1 1-1,1-1 1,0 0-1,0 0 1,0 0-1,0 0 1,1 0-1,-1 0 1,1-1-1,-1 1 1,1-1-1,-1 1 1,1-1 0,0 0-1,-1 0 1,1 0-1,0-1 1,3 1-1,6 1-178,1-1-1,0 0 1,-1-1 0,14-1-1,-19 0-41,97-2-4366,-45 6 2234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3808,'4'-1'11917,"-4"2"-11760,-17 12 2864,11-6-2730,-1-1 0,1 1-1,0 1 1,-7 11 0,11-15-201,0 0 0,1 0 1,-1 0-1,1 0 0,0 0 1,0 0-1,0 1 1,1-1-1,0 0 0,-1 1 1,2-1-1,-1 0 0,0 0 1,1 1-1,0-1 0,1 6 1,0-4-36,1 0 1,0 1 0,0-1 0,0 0-1,1-1 1,0 1 0,0 0 0,0-1-1,1 0 1,5 5 0,-9-9-89,0 0 0,0 0-1,0 0 1,0 0 0,0-1 0,1 1 0,-1 0 0,0-1 0,0 1-1,1-1 1,-1 1 0,0-1 0,1 0 0,-1 1 0,0-1-1,1 0 1,-1 0 0,0 0 0,1 0 0,-1 0 0,0 0-1,1 0 1,-1-1 0,1 1 0,-1 0 0,0-1 0,2 0 0,0-1-864,1 0 1,-1 0-1,1-1 0,-1 1 1,0-1-1,0 0 1,0 0-1,2-4 1,8-5-1765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17 3392,'-46'5'2740,"15"1"2061,17-6 1162,20 2-4828,8 3-619,0-1 0,1-1 0,-1 0 0,1-1-1,22 0 1,77-5 586,-95 2-973,54-3 137,241-8 70,-310 12-706,5 0 425,0 0 0,14-3 0,-22 3-335,0 0 0,0 0 0,0-1 0,0 1 0,0-1 0,0 1 0,0-1 1,0 1-1,0-1 0,0 1 0,0-1 0,1-1 0,-2 2-403,1-1 341,-1 1 0,0-1 1,0 1-1,0-1 0,0 1 1,1 0-1,-1-1 0,0 1 0,0-1 1,0 1-1,0-1 0,0 1 1,0-1-1,0 1 0,0-1 0,0 1 1,-1-1-1,1 1 0,0 0 0,0-1 1,0 1-1,0-1 0,-1 1 1,1-1-1,0 1 0,-1-1-341,-3-5-2869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45 4640,'-1'-1'215,"0"-1"1,0 1-1,1 0 0,-1-1 1,0 1-1,1-1 0,-1 1 1,0-1-1,1 0 0,0 1 1,-1-1-1,1 1 0,0-3 1,0 3 41,0 0 1,1 0-1,-1 0 1,0 0-1,1 0 1,-1 0-1,1 0 1,-1 0-1,1 0 1,-1 1-1,1-1 1,0 0-1,-1 0 1,1 0-1,0 1 1,0-1-1,-1 1 1,1-1-1,1 0 1,-1 0-32,-1 1-1,1 0 1,-1-1 0,1 1 0,-1 0-1,1-1 1,-1 1 0,1 0 0,-1 0-1,1-1 1,-1 1 0,1 0 0,-1 0-1,1 0 1,0 0 0,-1 0 0,2 0-1,-2 0-175,1 1 0,0 0 0,-1-1 0,1 1-1,-1-1 1,1 1 0,-1 0 0,1 0 0,-1-1-1,0 1 1,1 0 0,-1 0 0,0-1 0,1 1-1,-1 0 1,0 0 0,0 1 0,6 30 417,-1 1 0,-2-1-1,-1 1 1,-3 38 0,1-24-215,0 334 2394,17-395-2012,-8 5-599,-1-1 0,0 0 0,0-1 1,-1 1-1,-1-2 0,6-12 0,-3 8-66,-1 0 1,16-19 0,-23 34-2,0-1 0,0 1 1,1 0-1,-1 0 0,0-1 0,1 1 1,-1 0-1,1 0 0,0 0 0,2-1 1,-3 2 23,-1 0 0,1 0 0,0 0 1,-1 0-1,1 0 0,-1 0 1,1 0-1,0 0 0,-1 0 0,1 0 1,-1 0-1,1 0 0,0 0 0,-1 1 1,1-1-1,-1 0 0,1 0 1,-1 1-1,1-1 0,-1 0 0,1 1 1,-1-1-1,1 0 0,-1 1 0,1-1 1,-1 1-1,1-1 0,-1 1 1,0-1-1,1 1 0,-1-1 0,0 1 1,0-1-1,1 1 0,-1-1 0,0 1 1,0 0-1,0 0 0,3 10 52,0 1 0,-1 0 0,0 13 1,1 1 66,0-3 184,-2 36 0,-1-49-79,0-8-490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477 0 8128,'-23'17'3680,"-4"14"-3168,9-11 1600,10 0-1248,-21 13 991,3-1-1087,-14 4 512,3-4-736,-13 3 0,11-7-352,-6-8 96,8 0-160,2-7-128,12-1-32,-4-9-832,14 6 480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 4224,'-5'-5'7648,"4"6"-7473,1 0 1,0 0 0,0 0 0,0 0-1,0 0 1,0 0 0,1-1-1,-1 1 1,0 0 0,0 0 0,1 0-1,-1 0 1,0 0 0,1-1-1,-1 1 1,1 1 0,0-1 58,4 5 13,1 0 0,0 0 1,0-1-1,1 0 0,-1 0 0,10 4 1,5 6 106,-8-7-205,-1 1-1,0 0 1,0 1 0,-1 1-1,0 0 1,-1 0 0,12 17-1,3 18 326,-2 2-1,21 58 0,-39-92-399,8 20 184,-1 1 0,-2 0 1,-2 1-1,7 61 1,-13-74-93,-2-1 1,0 1 0,-1-1 0,-1 1 0,-2-1 0,0 0 0,-1 0 0,-16 41 0,8-31 22,0 1-50,-1 0 1,-2-1-1,-31 49 1,37-68 8,6-6-222,-1 0-1,-1 0 1,-7 7 0,7-9-1361,6-13-2122,4 0 784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0 3328,'27'0'4949,"-26"1"-4587,0-1-1,-1 1 1,1-1 0,0 0 0,0 1-1,0 0 1,-1-1 0,1 1-1,0-1 1,1 2 0,-4 0-127,1 0 0,0 0 0,-1 0 0,0 0 0,1 0 0,-1-1 0,0 1 0,0-1 1,0 1-1,0-1 0,0 0 0,-4 2 0,2 0 5,-86 59 2006,76-51-2022,1 0 0,1 1-1,0 0 1,-13 18 0,8-4 22,1 0 1,1 1-1,-11 29 0,-27 89 657,37-96-401,-15 86 0,27-113-382,2 1-1,0-1 0,2 1 1,1 0-1,0-1 0,7 31 1,2-3 384,34 91 0,-41-134-409,0 0 1,0-1-1,8 12 1,-11-17-124,1 1-1,0-1 1,0 0-1,0 0 0,0-1 1,0 1-1,0 0 1,0 0-1,0 0 1,0-1-1,1 1 1,-1 0-1,2 0 1,-3-1-62,1 0 0,0 0 0,0 0 0,0 0 0,-1 0 0,1 0 0,0 0 0,0-1 0,-1 1 0,1 0 0,0 0 0,-1-1 0,1 1 0,0 0 0,0-1 0,-1 1 0,1-1 0,-1 1 0,1-1-1,0 1 1,-1-1 0,1 1 0,-1-1 0,1 1 0,0-2 0,8-15-3520,3-3 1061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 4224,'-22'1'965,"6"1"932,5-2 2174,30 9 548,54 1-492,40-4-2804,-24-3-925,-2 1-3495,-60-8-4870,-14 1 4319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24 3552,'0'0'115,"0"-1"0,0 1 0,0 0 0,0-1 0,0 1 0,0-1 0,0 1 0,0 0 0,1-1 0,-1 1 1,0-1-1,0 1 0,0 0 0,0-1 0,1 1 0,-1 0 0,0-1 0,0 1 0,1 0 0,-1-1 0,0 1 0,0 0 0,1-1 0,-1 1 0,0 0 0,1 0 0,0-1 1,-1 1 54,0 0 0,1 0 1,-1 0-1,0 0 1,0-1-1,1 1 1,-1 0-1,0 0 1,0 0-1,0 0 1,1-1-1,-1 1 0,0 0 1,0 0-1,0-1 1,0 1-1,0 0 1,1 0-1,-1-1 1,0 1-1,0 0 1,0 0-1,0-1 0,0 1 1,0 0-1,0 0 1,0-4 2534,-5 1 83,4 3-2734,1 0 0,-1-1 0,0 1 0,0 0 1,0 0-1,1-1 0,-1 1 0,0 0 0,0 0 0,0 0 1,0 0-1,1 0 0,-1 0 0,0 0 0,0 0 0,0 1 1,0-1-1,1 0 0,-1 0 0,0 1 0,0-1 0,1 1 1,-1-1-1,0 0 0,1 1 0,-2 0 0,-4 2 238,-17 5 557,17-6-710,0 0-1,0 0 1,0 0-1,-10 7 1,3-1 8,0 2 1,1-1 0,0 2-1,1 0 1,-16 19-1,21-23-65,0 2 0,1-1 0,0 0 0,0 1 0,0 0 0,1 0 0,1 1 0,0-1 0,0 1-1,-1 10 1,3-18-52,1 1-1,0-1 1,0 1 0,0-1-1,0 1 1,1-1-1,-1 0 1,0 1-1,1-1 1,0 1 0,0-1-1,0 0 1,0 0-1,0 1 1,0-1 0,0 0-1,2 2 1,0-1 47,0 0 1,0 0 0,0-1-1,0 1 1,0-1 0,0 0-1,1 0 1,-1 0 0,1 0 0,3 1-1,0-1 41,0 0 0,-1 0-1,1-1 1,0 1 0,0-2 0,0 1-1,0-1 1,0 0 0,0 0 0,0-1-1,10-2 1,-13 1-86,0 0-1,0 0 0,0 0 1,0-1-1,0 1 0,-1-1 1,1 0-1,-1 0 0,0-1 1,0 1-1,0-1 0,-1 1 1,1-1-1,-1 0 1,1 0-1,-1 0 0,1-5 1,3-6-51,0 0 1,-2 0-1,6-27 1,-7 24-254,0-31 0,-7 53 37,1 7 300,1 0 0,0 0 0,1 0 1,0 0-1,0 0 0,1 0 0,1 1 0,1 10 0,0-13-10,-1-1 0,1 0 0,1 1 1,0-1-1,0 0 0,0 0 0,1-1 0,0 1 1,1-1-1,-1 0 0,8 8 0,-2-6-727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36 5216,'5'-13'8389,"-5"12"-8215,0 1 0,0-1 0,0 0 0,0 0 0,0 0 0,0 0 0,0 0 0,-1 0 0,1 1 0,0-1 1,-1 0-1,1 0 0,0 0 0,-1 1 0,1-1 0,-1 0 0,1 1 0,-1-1 0,0 0 0,1 1 0,-1-1 0,1 1 0,-1-1 0,0 0 0,0 1 0,1 0 0,-1-1 1,0 1-1,0-1 0,0 1 0,-2-1 0,0 1 0,-1-1 1,1 1-1,0 0 0,0 0 1,0 0-1,0 1 1,0-1-1,-3 2 0,-7 1 57,0 1 0,0 1 1,-12 6-1,17-8-121,-94 52 939,92-49-907,1 1 0,-1 0 0,1 1-1,0 0 1,1 0 0,0 1-1,-11 15 1,18-23-111,0 0 1,0 1-1,1-1 1,-1 0-1,1 0 1,-1 0-1,1 1 0,-1-1 1,1 0-1,0 1 1,-1-1-1,1 0 0,0 1 1,0-1-1,0 0 1,0 1-1,0-1 1,0 0-1,1 1 0,-1-1 1,1 2-1,0-1 1,0 0 0,0-1 0,0 1 0,1 0 0,-1-1-1,0 1 1,1-1 0,-1 1 0,1-1 0,0 0 0,-1 0-1,4 2 1,5 2 98,1-1 0,-1 0 0,1 0-1,12 2 1,-15-4 20,19 4-80,1 0 0,0-2-1,1-1 1,-1-1 0,41-3 0,-39-2-3136,30-6 1,0 1-8663,-24 7 6566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52 171 2400,'5'-7'1681,"-5"7"-1651,0 0 0,0 0 0,0 0 0,0-1 0,0 1 0,0 0 0,0 0 0,-1 0 0,1 0-1,0 0 1,0 0 0,0 0 0,0 0 0,0 0 0,0 0 0,0 0 0,0 0 0,0 0 0,0 0 0,-1 0 0,1 0 0,0 0 0,0 0 0,0 0 0,0 0 0,0 0 0,0 0 0,0 0 0,0 0-1,-1 0 1,1 0 0,0 0 0,0 0 0,0 0 0,0 0 0,-10 6 8632,6-7-5566,3 1-3059,1 0 0,0 0 0,0 0 0,0 0 0,0 0 0,0 0 0,0 0 0,0 0 0,0 0 0,0 0 0,0 0 0,-1 0-1,1 0 1,0 0 0,0 0 0,0 0 0,0 0 0,0 0 0,0 0 0,0 0 0,0 0 0,0 0 0,0 0 0,0 0 0,-1 0 0,1 0 0,0-1 0,0 1 0,0 0 0,0 0 0,0 0 0,0 0 0,0 0 0,0 0 0,0 0 0,0 0 0,0 0 0,0 0 0,0 0 0,0-1 0,0 1 0,0 0 0,0 0 0,0 0 0,0 0 0,0 0 0,0 0 0,0 0 0,0 0 0,0 0 0,0 0 0,0-1 0,0 1-1,0 0 1,0 0 0,0 0 0,0 0 0,0 0 0,0 0 0,0 0 0,0 0 0,0 0 0,0 0 0,1 0 0,-1-1 0,1 0 825,-2 2-436,-7 0 298,4-1-374,6 0-230,-1 0 35,1 1-95,-1 0-1,1 0 1,-1 0 0,1 0-1,0 0 1,0 0-1,-1 0 1,1 0 0,3 0-1,-2 0-10,5 2 47,-1 0-1,1-1 0,0 0 0,0 0 0,15 0 1,43 0 264,-41-3-204,-14 2-114,0-2 0,0 1 0,-1-2 0,1 1 0,0-1 0,13-5 0,-18 5 27,1 0 1,-1 0 0,13-1-1,-16 3-21,1 0 1,0-1-1,0 0 0,0 0 1,0 0-1,-1 0 0,1-1 1,0 1-1,-1-1 0,1 0 1,-1 0-1,5-3 0,-6 3-47,0 0-1,0 0 0,0 0 1,0 0-1,0 0 0,-1 0 1,1-1-1,-1 1 0,0-1 1,1 1-1,-1-1 0,0 1 1,0-1-1,0-5 0,-1 6 2,0-1-1,0 0 0,0 0 1,-1 0-1,1 1 0,-1-1 1,0 0-1,0 1 0,0-1 1,0 0-1,0 1 1,-1-1-1,1 1 0,-1 0 1,-1-3-1,0 1-5,-1 0 1,1 1-1,0-1 1,-1 1-1,0 0 1,1 0-1,-1 0 0,-1 0 1,1 1-1,0 0 1,-9-4-1,1 1-23,4 1 16,0 1-1,0 0 1,-1 0-1,1 1 1,-15-2-1,16 3 6,0 0 0,0 1 0,0 0-1,0 0 1,0 1 0,-1 0 0,1 0-1,0 0 1,0 1 0,0 0 0,1 1 0,-1 0-1,1 0 1,-1 0 0,1 0 0,0 1-1,-10 8 1,9-5 47,-1 0 1,2 0-1,-9 11 0,-6 8-51,4-7 287,-24 36 1,39-51-256,0-1 1,0 1 0,1-1 0,-1 1-1,1 0 1,0 0 0,0 0 0,0 0-1,0 0 1,1 0 0,0 0 0,-1 0-1,1 0 1,2 7 0,3 41 617,-2-42-579,-1 1 0,2-1 0,-1 0 0,2 0 0,-1 0 0,1 0 0,1-1 0,-1 0 0,2 0 0,-1 0 0,1-1 0,0 0 0,1-1 0,0 1 0,10 6 0,-9-7 3,0-1 0,1 0 0,-1 0 0,1-1 0,0-1 0,0 1 0,1-2 0,-1 1 0,1-1 0,0-1 0,19 2 0,-12-3-21,6 1-52,-1 0 1,1-2-1,-1-1 0,36-6 1,-55 6-302,0 0 1,-1 0 0,1-1-1,0 1 1,3-3 0,-4 2-479,0 0 1,0 0 0,0 0 0,-1-1 0,1 1 0,-1-1 0,0 0-1,0 1 1,3-6 0,8-9-2135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1:42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55 122 6464,'-41'-17'2090,"41"17"-2028,-1 0 0,0 0 0,1 0 0,-1-1 0,0 1 0,1 0 0,-1-1 0,0 1 0,1 0 0,-1-1 0,1 1 0,-1-1 0,1 1 0,-1-1 0,1 1 0,-1-1 0,1 1 0,-1-1 0,1 0 0,0 1 0,-1-1 0,1 1 0,0-1 0,0 0 0,-1 1 0,1-1 0,0 0 0,0 0 0,0 0 93,0 0 1,0 1-1,1-1 1,-1 0-1,0 1 1,0-1 0,1 1-1,-1-1 1,0 0-1,1 1 1,-1-1-1,1 1 1,-1-1-1,0 1 1,1-1 0,-1 1-1,2-1 1,13-7 294,0 0 0,1 1 0,0 0 0,0 1 0,1 1 0,20-3 0,107-12-320,44 9 259,-180 11-992,0 1 1,0 0-1,-1 0 0,12 4 1,0 1-1238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8:45.5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1556 3552,'50'-38'7136,"-1"11"-4664,6-5-534,-22 10-1191,-1-2-1,0-1 1,-2-2 0,47-53-1,16-36-160,41-47-14,40-18-18,-131 138-294,-2-2-1,62-87 1,-27 4 556,-64 108-757,1 1-9,-6 11-351,-81 158-211,25-57 661,21-32 33,2 1-1,4 1 0,-21 89 1,40-137-137,0 0 0,1 1 1,0-1-1,2 0 0,-1 1 1,2-1-1,2 17 0,-2-27-5,1 1 0,-1-1 0,1 1 0,0-1 0,0 0 0,0 0 0,1 0 0,0 0-1,6 7 1,-7-9 2,1 0 0,0 0 0,0-1 0,1 1 0,-1-1 0,0 0 0,1 1 1,0-2-1,-1 1 0,1 0 0,0-1 0,0 0 0,0 1 0,6 0 0,-7-2-17,0 0 0,1 1 0,-1-1 0,0 0 0,0 0 0,0-1 0,0 1 1,0-1-1,0 1 0,1-1 0,4-2 0,-2-1 31,1 0 0,-1 0 0,9-7-1,-10 8-25,12-11 58,-1 0-1,-1-1 0,25-31 0,33-57 59,-20 25-161,44-42-48,13-19-2,-46 39 173,61-129 0,-95 172-73,5-12 424,47-130-1,-81 198-460,-1 0 0,1 0 0,-1 0 0,0 0 0,0 0 1,0 0-1,1 0 0,-1-1 0,0 1 0,0 0 0,0 0 0,0 0 0,-1 0 0,1 0 0,0 0 0,0 0 0,-1 0 0,0-2 0,1 3 4,0 0 0,0 0 0,-1 0 0,1 0 0,0 0 0,0 0 0,0-1 0,-1 1 0,1 0-1,0 0 1,0 0 0,-1 0 0,1 0 0,0 0 0,0 0 0,-1 0 0,1 0 0,0 0 0,0 0 0,-1 0 0,1 0-1,0 0 1,0 0 0,-1 1 0,1-1 0,0 0 0,0 0 0,0 0 0,-1 0 0,-11 11 89,2 3-50,0 1 0,-10 21 0,-45 93 267,-27 52 131,39-93-294,-29 55 72,-2 56 143,18 4-81,61-187-262,-5 18 281,10-31-125,6-17-79,7-22-163,2 2-1,27-49 0,-33 68 71,1 0-1,1 0 0,1 1 0,0 0 0,0 1 0,1 1 0,17-13 0,-29 24-1,10-5-43,-7 15 19,-2-3 10,3 16-7,-1 1 0,3 32 0,4 27 51,-9-76-6,3 17 14,0-1 0,2 1 1,14 30-1,-19-48-27,1 1 0,0-1 0,0 0 0,1 0 0,-1 0 0,1 0 0,0-1 0,0 0 0,1 1 0,-1-2 0,1 1 0,0 0 0,0-1 0,0 0 0,1 0 0,-1 0 0,1-1 0,9 3 0,-8-3 26,1-1 0,-1 0 0,1-1-1,-1 1 1,0-1 0,1-1-1,-1 1 1,1-1 0,-1-1 0,0 1-1,1-1 1,-1 0 0,12-6-1,-9 2-55,-1 1 0,1-1 0,-1 0 0,0-1 0,-1 0 0,0-1 0,0 0 0,12-15 0,-8 8 53,-1-1 0,-1-1-1,0 1 1,-1-2-1,-1 1 1,-1-1-1,0 0 1,-1-1-1,4-26 1,-9 41-42,0 0 0,0 0-1,-1 0 1,0 1 0,1-1 0,-1 0 0,-1 0 0,1 0 0,-1 0 0,1 0 0,-1 1 0,0-1 0,0 0-1,-1 1 1,1-1 0,-3-4 0,3 7 4,0 1-1,0-1 1,1 0-1,-1 1 1,0-1-1,0 1 1,0-1-1,0 1 1,0 0-1,0-1 1,0 1-1,0 0 1,0-1-1,0 1 1,0 0-1,0 0 1,0 0-1,0 0 1,0 0-1,-1 0 1,1 0-1,0 1 1,0-1-1,0 0 1,0 0-1,0 1 1,0-1-1,0 1 1,1-1-1,-1 1 1,-2 0-1,0 1 3,1 0 0,-1 0 0,0 0-1,1 0 1,0 0 0,-1 0 0,1 1 0,0-1-1,-3 6 1,1 0-1,0 1 1,1 1-1,0-1 0,0 0 1,1 1-1,1 0 0,-1-1 0,2 1 1,0 17-1,0-13 53,2 1 1,0-1-1,0 0 1,2 0-1,-1 0 1,7 14-1,-6-19-30,0-1 0,0 0-1,1 0 1,0 0 0,0-1-1,1 0 1,0 0 0,0 0-1,1 0 1,0-1 0,10 7-1,-7-7-6,1 1-1,0-1 0,1-1 1,-1 0-1,1-1 0,0 0 1,22 3-1,-16-4-377,0-1 0,22 0 1,-29-2-592,0-1 0,0 0 0,-1 0 0,21-6 0,-30 6 515,1 1 1,0-1-1,-1 0 1,1 0-1,-1 0 1,1 0-1,-1 0 1,2-2-1,6-6-2214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3 2144,'0'0'103,"0"0"0,0-1-1,-1 1 1,1 0 0,0 0 0,-1 0 0,1-1 0,0 1-1,-1 0 1,1 0 0,0 0 0,-1 0 0,1 0 0,0 0-1,-1 0 1,1 0 0,0 0 0,-1 0 0,1 0 0,0 0 0,-1 0-1,1 0 1,0 0 0,-1 0 0,1 0 0,0 0 0,-1 0-1,1 0 1,0 0 0,0 1 0,-1-1 0,1 0 0,0 0-1,-1 0 1,1 1 0,0-1 0,0 0 0,-1 0 0,1 1-1,-12 6 4238,0-5-1775,-1 0 0,1-1 1,-23-1-1,26 0-1536,148 12 2404,15 0-2551,-140-18-1778,-10 4-747,1 1 187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13 3136,'0'0'5632,"17"-12"7365,-19 12-12895,0 1 1,0-1-1,0 1 0,0-1 1,0 1-1,0 0 1,0 0-1,1 0 1,-1 0-1,0 0 0,0 0 1,1 1-1,-1-1 1,1 1-1,-1-1 0,1 1 1,-1-1-1,0 3 1,-6 6 70,-10 22 1,11-20-35,-8 13 42,2 1 0,0 0 1,-10 33-1,22-53-131,-1 0 0,1 0 0,0 0 1,0 0-1,0 0 0,1 1 0,1 11 0,0-15-6,-1 0 0,1 0 0,0 1 0,0-1 0,0 0-1,1 0 1,-1 0 0,1 0 0,-1-1 0,1 1 0,0 0-1,0-1 1,0 1 0,1-1 0,-1 0 0,5 4 0,1 0-2,1-1 1,-1 0 0,1 0 0,0-1-1,1 0 1,-1-1 0,14 4 0,-15-6-1284,0 1-1,15-1 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40 10048,'-17'-16'4544,"21"13"-3936,-4-2 2335,0 1-2527,5 1-288,0-2-480,3 5 192,-3-3-448,0 6 352,8 2-4639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4 3648,'3'-3'7269,"-13"9"-1610,-9 0-3762,4-2-1192,2 2-98,-1 1 1,-16 11-1,8-5-109,11-6-239,-1 0-1,1 0 1,0 2 0,0-1-1,1 1 1,0 0 0,1 1-1,0 0 1,-12 19 0,11-11-107,2-1 0,0 1 0,1 0 1,1 1-1,-5 29 0,2-3 151,-2 58 1,10-83-252,1 0 0,0 1 0,1-1 0,2 0 0,0 0 0,1 0 0,0-1 0,2 1 0,1-1 1,0 0-1,1-1 0,20 33 0,-24-44-278,1-1-1,1 1 1,-1-1 0,1 0-1,0-1 1,8 7 0,4 0-697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9 4736,'0'-8'11552,"0"17"-9046,-2 58-314,-14 94 0,-16 109-1387,32-249-610,1-6 192,-1-14-369,0-1 0,0 0 0,0 0 0,0 1 0,0-1 0,0 0 0,0 0 0,0 1 0,0-1 0,0 0 0,0 0 0,1 0 0,-1 1 1,0-1-1,0 0 0,0 0 0,0 0 0,0 1 0,1-1 0,-1 0 0,0 0 0,0 0 0,1 0 0,-1 1 0,0-1 0,0 0 0,0 0 1,1 0-1,-1 0 0,0 0 0,0 0 0,1 0 0,-1 0 0,0 0 0,0 0 0,1 0 0,-1 0 0,0 0 0,0 0 0,1 0 0,-1 0 1,0 0-1,1 0 0,16-5 556,-5 1-439,-5 3-84,0-1 1,0 0 0,12-6 0,-16 6-57,1 1 0,0-1 0,0 0 0,0 1 1,0 0-1,0 0 0,0 0 0,0 1 0,1-1 0,-1 1 0,0 0 0,5 1 1,17 0-165,-15-2-30,-11 1 152,0 0 0,1 0 1,-1 0-1,0 0 1,1 0-1,-1 0 1,0 0-1,1 0 1,-1 0-1,0 0 0,1-1 1,-1 1-1,0 0 1,0 0-1,1 0 1,-1-1-1,0 1 1,0 0-1,1 0 0,-1-1 1,0 1-1,0-1 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6976,'0'-2'616,"0"0"0,0 0 0,0-1 0,0 1 0,1 0 0,-1 0 0,1 0 0,0 0 0,0 0 0,-1 0 0,1 0 1,0 0-1,1 0 0,-1 0 0,0 0 0,0 1 0,1-1 0,-1 0 0,1 1 0,0-1 0,2-1 0,5-6 321,-3 4-948,-1 0 0,1 0 0,0 0 0,0 1 0,1 0 0,-1 0 0,1 1 0,0 0 0,0 0 0,0 0 0,0 1-1,0 0 1,9-1 0,-10 2-433,5-1-3245,-6 5 1679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7872,'-1'-5'8491,"21"10"-5495,20-7-1356,59-9 0,40-9-3789,-120 19 890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0 6400,'0'0'4938,"-7"0"-671,-25 5-75,22-3-3822,-1 0 1,1 1 0,0 0-1,0 0 1,0 1 0,0 0-1,-11 7 1,15-8-323,1 0 1,-1 0-1,0 1 1,1 0-1,0 0 1,0 0-1,0 0 1,0 1-1,1 0 0,0 0 1,-7 10-1,11-14-26,-1 0 0,1 0 0,0 0 0,-1 0 0,1 0-1,0-1 1,0 1 0,-1 0 0,1 0 0,0 0 0,0 0 0,0 0-1,0 0 1,1 0 0,-1 0 0,0 0 0,0 0 0,1 0 0,-1-1-1,0 1 1,1 0 0,-1 0 0,0 0 0,1 0 0,0-1 0,-1 1-1,1 0 1,-1 0 0,1-1 0,0 1 0,-1-1 0,1 1 0,0 0-1,0-1 1,0 1 0,1 0 0,0 0 25,1 0-1,-1 0 1,0 0 0,1-1 0,-1 1-1,1-1 1,-1 1 0,1-1-1,-1 0 1,1 0 0,-1 0-1,1 0 1,-1 0 0,4-1 0,3-2 28,1 0 0,-1-1 0,0 0 0,0-1 1,13-9-1,37-32-72,-49 38-95,-10 8 112,0 0-1,0-1 0,0 1 0,1 0 1,-1 0-1,0-1 0,0 1 1,0 0-1,1 0 0,-1 0 1,0-1-1,1 1 0,-1 0 1,0 0-1,0 0 0,1 0 1,-1 0-1,0 0 0,0 0 1,1 0-1,-1 0 0,0 0 0,1 0 1,-1 0-1,0 0 0,1 0 1,-1 0-1,0 0 0,0 0 1,1 0-1,-1 0 0,0 0 1,1 0-1,-1 0 0,0 0 1,0 1-1,1-1 0,-1 0 1,0 0-1,0 0 0,1 0 0,-1 1 1,0-1-1,0 0 0,0 0 1,1 1-1,-1-1 0,0 0 1,0 1-1,7 5 130,47 43 752,-52-47-889,3 2-219,-1-1 1,1 0-1,0 0 1,0 0-1,5 1 1,-8-3-419,0 0 1,0-1 0,1 1-1,-1-1 1,0 0-1,0 0 1,1 0 0,-1 0-1,0 0 1,3 0-1,3-1-2126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52 4640,'-23'5'4137,"3"-1"6744,29-7-6828,3 0-3679,17-2 137,58-16 0,11-3-2504,-60 20 1022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9 3328,'-3'-8'14947,"0"36"-13073,2-9-1173,-1 0 0,-5 24-1,-2 13-173,-19 250 1468,27-287-1969,1-12 99,0 0 1,0 0-1,-3 10 1,2-17-82,1 1 1,0-1-1,0 1 1,0-1-1,0 1 1,0-1-1,-1 0 1,1 1-1,0-1 1,0 1 0,0-1-1,0 1 1,0-1-1,0 1 1,1-1-1,-1 1 1,0-1-1,0 1 1,0-1-1,0 1 1,1-1-1,-1 0 1,0 1 0,0-1-1,1 1 1,-1-1-1,1 1 1,0-1 11,0 1 1,1 0-1,-1-1 1,0 0-1,1 1 1,-1-1-1,1 0 1,-1 1-1,1-1 1,-1 0-1,4 0 1,58 1 414,-23 0-1724,-14 0-2936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8:45.9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14 152 8896,'-14'0'4032,"51"13"-3520,8-13 1632,8 0-1281,33-13 65,7 1-544,29-11-288,-4-2-32,16-3-1408,-8 5 737,-4 0-7585,-14 6 4512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5 115 5984,'-5'-8'16095,"11"6"-14669,-1 0-3380,97-51 4306,-18 21-3261,-29 16-3552,-41 15 2791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38 5888,'-13'-15'12554,"38"14"-10046,36-7 0,5 0-2751,-45 5 14,15 1-2581,-31 2 1699,0 0-1,0 0 0,-1 1 1,1 0-1,0 0 0,4 2 0,8 5-1586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0 4640,'-3'6'11913,"-5"0"-8102,-9 4-4123,14-8 1507,-54 23 1320,39-18-1840,0 1-1,-19 12 1,36-19-636,-1 0 0,0 0-1,0 1 1,1-1 0,-1 0 0,1 1 0,-1 0 0,1-1 0,0 1 0,0-1-1,0 1 1,0 0 0,0 0 0,0 0 0,0 0 0,-1 3 0,2-4-14,0 1 0,0-1-1,0 0 1,0 0 0,1 0 0,-1 0 0,0 0 0,0 0 0,1 0 0,-1 0 0,1 0 0,-1-1-1,1 1 1,-1 0 0,1 0 0,0 0 0,-1 0 0,1-1 0,0 1 0,-1 0 0,1 0 0,0-1-1,0 1 1,0-1 0,0 1 0,0-1 0,0 1 0,0-1 0,0 1 0,0-1 0,0 0 0,0 0-1,0 0 1,0 1 0,1-1 0,12 1-235,-1 0 0,1 0 0,0-1 0,0-1 0,21-4 0,-20 3-700,48-9-4504,-36 7 2966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6304,'-1'0'3243,"6"0"-954,11 6-104,-3 3-1226,0 0-1,16 17 1,-4-4 255,10 8 265,35 37 0,-55-50-1134,-1 0 0,-1 1 0,0 0 0,13 29 0,-12-19 45,-2 0 0,-1 0 0,9 39 0,-16-49-176,-1-1 1,0 1-1,-2 0 0,0 0 1,0 0-1,-2 0 0,-3 19 1,1-25-131,0-1 1,-1 1-1,0-1 1,-1 1-1,0-1 1,0-1 0,-2 1-1,1-1 1,-1 0-1,-1 0 1,-12 12 0,0-2-1385,-1-1 1,-1-1 0,-43 27 0,31-28-5140,24-13 3188,-10 7-1394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27 2720,'0'0'32,"0"0"0,-1-1 0,1 1 0,0 0 0,0 0 0,0 0 0,0-1 1,-1 1-1,1 0 0,0 0 0,0 0 0,0-1 0,0 1 0,0 0 0,0-1 0,-1 1 0,1 0 0,0 0 0,0-1 1,0 1-1,0 0 0,0 0 0,0-1 0,0 1 0,0 0 0,0 0 0,0-1 0,0 1 0,0 0 0,1-1 0,-1 1 1,0 0-1,0 0 0,0-1 0,0 1 0,0 0 0,0 0 0,1 0 0,-1-1 0,0 1 0,0 0 0,0 0 0,1 0 0,-1-1 1,3-2 107,7-4 5117,-9 6-4936,-1 1 0,1-1 0,0 1 0,-1-1 0,1 1 0,0 0 0,0-1 0,-1 1 1,1 0-1,0-1 0,0 1 0,0 0 0,0 0 0,7 1 6598,-9 20-5762,-1 1-1,-9 36 1,-1 10-813,11-54-311,-12 146 472,13-135-328,0 1 0,2-1 0,1 0 0,9 35 1,-12-58-142,1 1 0,0-1 0,0 1 0,0 0 0,0-1 0,0 0 0,1 1 0,-1-1 0,1 0 0,-1 0 0,1 0 0,2 3 1,-2-4-38,-1 0 0,1 0 1,-1 0-1,1-1 1,0 1-1,-1 0 1,1-1-1,0 1 1,0-1-1,-1 1 1,1-1-1,0 0 0,0 0 1,0 0-1,0 0 1,-1 0-1,1 0 1,3-1-1,67-15-2366,-45 9-1500,-9 6 1957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27 114 7392,'-22'-14'3360,"17"8"-2944,10-3 3040,3 9-1984,6-8 671,1 5-1279,6-10 608,2 9-832,9-7 0,3 6-352,1-7-288,1 9 0,8-11-224,-5 11 128,5-5-3424,-6 8 1952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411 12 4992,'0'-1'182,"4"-9"1127,-4 10-1237,0 0 0,1 0 0,-1 0 0,0 0 0,0 0-1,0 0 1,1-1 0,-1 1 0,0 0 0,0 0 0,1 0 0,-1 0-1,0 0 1,0 0 0,1 0 0,-1 0 0,0 0 0,1 0-1,-1 0 1,0 0 0,0 0 0,1 0 0,-1 0 0,0 0 0,0 1-1,0-1 1,1 0 0,-1 0 0,0 0 0,0 0 0,1 0-1,-1 1 1,0-1 0,0 0 0,0 0 0,0 0 0,1 1 0,-1-1-1,0 0 1,0 1 0,0-1 200,-1 1 0,0 0 0,1-1 0,-1 1 0,1 0-1,0 0 1,-1-1 0,1 1 0,0 0 0,-1 0 0,1 0 0,0 0 0,0-1 0,-1 1 0,1 0-1,0 1 1,0 0 210,-4 9 261,0-1-1,0 0 1,-1 0 0,-1 0 0,-9 14-1,-11 18 332,-33 71 1002,-52 94-573,-7-35-1092,64-98-1302,43-54 352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23 6400,'2'-17'3055,"-2"17"-2996,0 0 1,0 0-1,0 0 1,0 0-1,0-1 1,0 1-1,0 0 1,0 0-1,0 0 1,0-1-1,0 1 1,0 0-1,0 0 1,0 0-1,0-1 1,0 1-1,0 0 0,0 0 1,1 0-1,-1 0 1,0 0-1,0-1 1,0 1-1,0 0 1,0 0-1,0 0 1,1 0-1,-1 0 1,0 0-1,0-1 1,0 1-1,0 0 1,1 0-1,-1 0 1,0 0-1,0 0 1,0 0-1,1 0 1,-1 0-1,0 0 1,0 0-1,0 0 1,0 0-1,1 0 1,-1 0-1,0 0 1,0 0-1,0 0 1,1 0-1,-1 0 1,0 0-1,0 0 1,0 0-1,0 0 1,1 1-1,-1-1 1,0 0-1,0 0 1,13 8 3620,-12-8-3614,0 0 1,-1 0-1,1 1 1,0-1-1,-1 0 1,1 1-1,0-1 1,-1 0-1,1 1 1,-1-1-1,1 1 1,0-1-1,-1 1 1,1-1-1,-1 1 0,0-1 1,1 1-1,-1 0 1,1-1-1,-1 1 1,0 0-1,0-1 1,1 1-1,-1 0 1,0-1-1,0 1 1,0 1-1,3 10 402,-2 0 1,0 0-1,0 1 0,-1-1 0,-1 13 1,-12 62 757,5-43-611,-72 303 1246,78-339-1787,-1 1 0,2-1 0,-1 0 0,1 1-1,1 0 1,0 10 0,0-18-57,0-1 0,0 1 0,0-1 0,0 1 0,0-1 0,0 1 0,0-1 0,1 1 0,-1-1 0,0 1 1,0-1-1,1 1 0,-1-1 0,0 1 0,1-1 0,-1 1 0,0-1 0,1 0 0,-1 1 0,1-1 0,-1 0 0,0 1 0,1-1 0,-1 0 0,1 0 0,-1 1 0,1-1 0,-1 0 0,1 0 0,0 0 0,-1 0 0,1 1 0,-1-1 0,1 0 0,-1 0 0,2 0 0,18-7 144,-14 4-109,12-5-166,1-2 0,-2 0-1,1-1 1,-1 0 0,17-16 0,71-74 20,-102 98 76,0 0 0,0 0 0,1 0 0,-1 0 0,1 1 0,6-4 0,-9 6 19,0-1 1,0 1-1,-1 0 0,1-1 1,0 1-1,0 0 0,-1 0 1,1 0-1,0 0 0,0 0 1,0 0-1,0 0 0,-1 0 1,1 0-1,0 0 1,0 0-1,0 0 0,-1 0 1,1 1-1,0-1 0,0 0 1,-1 1-1,1-1 0,0 1 1,-1-1-1,1 0 1,0 1-1,-1 0 0,1-1 1,0 1-1,-1-1 0,1 1 1,-1 0-1,0-1 0,1 1 1,-1 0-1,1-1 0,-1 1 1,0 0-1,1 0 1,-1 1-1,2 8 36,0 0 1,-1-1 0,0 1-1,0 0 1,-1 0-1,-1 0 1,-1 12 0,0-5-126,2-8 38,-1 0 0,-1 1 0,1-1 0,-5 13 0,2-7-379,0-2-2452,-1-4-4246,4-5 4519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555 5 8128,'-15'-4'2618,"15"4"-2549,-1 0 1,0 0-1,1 0 0,-1 0 0,0 0 0,1 0 0,-1 0 1,0 0-1,1 0 0,-1 0 0,0 1 0,1-1 0,-1 0 0,1 0 1,-1 1-1,0-1 0,1 1 0,-1-1 0,1 0 0,-1 1 0,1-1 1,-1 1-1,0 0 287,-64 30 5674,-37 7-3358,24-10-1518,-116 57-370,182-79-1092,1 1 0,-20 15 0,25-18-877,1 1 0,0 0 0,-7 9 0,12-13 1007,-1-1 1,1 1-1,0-1 1,-1 1-1,1-1 1,0 1-1,-1-1 1,1 1-1,0 0 1,0-1-1,-1 1 1,1 0-1,0-1 0,0 2 1,12 3-9901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384 116 2144,'2'-2'815,"-1"-1"0,1 0-1,-1 0 1,1 1 0,-1-1 0,0 0-1,0 0 1,-1 0 0,1 0 0,0 0 0,-1-1-1,0 1 1,0-3 0,0 4-588,0 0 0,-1 1 0,1-1 0,-1 0 1,1 0-1,-1 0 0,0 1 0,1-1 0,-1 1 0,0-1 0,0 0 1,0 1-1,0-1 0,-1 1 0,1 0 0,0-1 0,-1 1 0,1 0 0,0 0 1,-1 0-1,1 0 0,-1 0 0,-2-1 0,-11-5 376,0 1 0,0 1-1,-1 0 1,1 1 0,-1 1 0,-30-2-1,38 4-518,0 1 0,-1 1-1,1-1 1,0 2-1,0-1 1,0 1 0,0 0-1,0 1 1,0 0 0,0 0-1,1 0 1,-1 1-1,1 0 1,0 1 0,-7 6-1,8-5-53,1 0-1,0 0 0,0 0 0,1 1 1,0 0-1,0 0 0,0 0 1,-3 11-1,0-4 6,-3 11 31,2 0 0,0 0 0,1 0 0,2 1 1,0 0-1,2 0 0,1 1 0,1-1 0,3 30 0,-2-47-9,1-1 0,1 1 0,-1-1 0,1 1 0,1-1 0,0 0 0,0 0 0,0 0 0,1-1 0,9 14 0,-11-18-20,0 0 0,1 0-1,0 0 1,0 0-1,-1 0 1,1 0 0,1-1-1,-1 1 1,0-1-1,1 0 1,-1 0 0,1-1-1,0 1 1,-1-1-1,1 1 1,0-1 0,0 0-1,0 0 1,0-1-1,0 1 1,0-1-1,0 0 1,0 0 0,0-1-1,4 0 1,-1 0-15,1-1 0,-1 0 1,0-1-1,0 1 0,0-2 1,0 1-1,0-1 0,-1 0 0,1 0 1,-1 0-1,7-7 0,-6 3-32,1 0 0,-1-1 0,-1 1-1,1-1 1,-2 0 0,1-1 0,4-10 0,-1-4 3,-1 0 0,-1-1 0,-1 1 0,-1-1 0,3-50 0,-11-36-269,2 79-13,1 64 488,1-1 0,1 1 1,2-1-1,16 61 1,-15-73-90,2-1 0,1 0 0,0 0 1,1 0-1,1-1 0,1 0 0,0-1 1,1-1-1,1 1 0,0-2 0,27 23 0,-38-35-141,5 4 145,1 0 0,0 0-1,17 9 1,-22-14-213,0 0 0,0 0 1,0 0-1,0 0 0,0-1 0,1 1 0,-1-1 1,0 0-1,0 0 0,1 0 0,-1 0 0,0-1 1,0 1-1,1-1 0,3-1 0,-5 2-184,-1-1 0,1 0 0,-1 1 0,1-1 0,-1 0 0,1 0 1,-1 0-1,0 0 0,1 0 0,-1 0 0,0 0 0,0 0 0,0-1 0,0 1 0,0 0 0,1-3 0,0 0-1560,0 0 0,0-1-1,-1 1 1,2-9 0,4-9-2242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8:50.6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280 851 4992,'4'-15'1500,"0"0"-1,-1 0 1,0 0 0,0-19-1,-3 27-781,-1-1 0,1 0-1,-1 1 1,0-1-1,-4-11 1,4 17-628,1 0 0,-1 0 0,0 0 0,0 0 0,0 0-1,0 0 1,-1 0 0,1 0 0,0 1 0,-1-1 0,0 0 0,1 1 0,-1-1 0,0 1 0,0 0 0,1-1 0,-1 1 0,0 0-1,0 0 1,0 0 0,-1 0 0,1 1 0,-2-1 0,-2 0 7,0 0 1,0 0-1,0 1 0,0 0 0,0 0 1,0 1-1,0 0 0,0 0 0,1 0 0,-1 0 1,-5 3-1,2 0 6,1 0 1,0 0-1,1 0 0,-1 1 1,1 0-1,-13 12 0,9-6-21,1 1 0,0 0 1,1 0-1,0 1 0,0 0 0,2 1 0,0 0 0,-8 21 0,10-22 8,1-1 0,1 1 0,0 1 0,1-1 0,0 0 0,1 0 0,2 24 0,-1-29-41,1 0 1,1-1-1,-1 1 0,1 0 1,1-1-1,-1 0 1,1 0-1,1 1 1,-1-2-1,1 1 1,0 0-1,1-1 1,0 0-1,10 11 1,-8-10-5,1 0 1,1-1-1,-1 0 1,1-1 0,0 1-1,0-2 1,0 1-1,1-1 1,0-1-1,0 0 1,0 0 0,0-1-1,0 0 1,0 0-1,1-2 1,-1 1-1,0-1 1,1-1 0,-1 1-1,0-2 1,13-2-1,13-5-19,0 0 0,-1-3 0,0-1 0,-1-1 0,-1-2 0,51-31 0,-45 18 59,-1 0 0,-1-3 1,54-59-1,-46 42-96,-44 48 4,1 0 0,-1 0 0,0 0 0,0 0 0,0-1 0,0 1-1,0 0 1,-1 0 0,1-1 0,0 1 0,-1-1 0,1 1 0,-1-1 0,2-2 0,-3 4 6,1 0 1,0 0 0,0 0 0,0-1 0,0 1 0,0 0 0,0 0 0,0 0-1,0 0 1,0 0 0,-1 0 0,1 0 0,0 0 0,0 0 0,0 0-1,0 0 1,0 0 0,0 0 0,-1 0 0,1 0 0,0 0 0,0 0 0,0 0-1,0 0 1,0 0 0,0 0 0,-1 0 0,1 0 0,0 0 0,0 0-1,0 0 1,0 0 0,0 0 0,0 0 0,-1 0 0,1 0 0,0 0 0,0 0-1,0 0 1,0 0 0,0 0 0,0 1 0,0-1 0,0 0 0,-1 0-1,1 0 1,0 0 0,0 0 0,0 0 0,-6 10 1,4-8-1,-58 100-170,52-86 142,1 0 0,0 1 0,1 0 1,-6 28-1,11-39 58,0 0 1,0 0-1,1 0 0,0-1 0,0 1 1,1 0-1,-1 0 0,1 0 1,1 0-1,2 8 0,-3-11-10,0 0 1,1 0-1,-1 0 0,1 0 0,0-1 1,-1 1-1,1-1 0,0 0 0,1 1 1,-1-1-1,0 0 0,1 0 0,-1 0 1,1 0-1,-1-1 0,1 1 0,0-1 1,0 0-1,0 1 0,0-1 0,3 0 1,-3 0-8,0 0 1,0 0 0,0 0-1,0-1 1,0 1 0,1-1-1,-1 0 1,0 0 0,0 0-1,0-1 1,0 1 0,0-1-1,0 1 1,0-1 0,0 0-1,0 0 1,0 0 0,0-1 0,-1 1-1,1-1 1,0 0 0,2-2-1,-1 0-2,-1 0 0,1 0-1,-1 0 1,0 0-1,-1-1 1,1 1 0,-1-1-1,1 0 1,-2 0 0,1 0-1,0 0 1,-1 0 0,0 0-1,1-9 1,-2-6-11,0 1 0,-4-34 0,3 40 22,-1 1-50,0 0 1,-1 0-1,0 0 1,-1 0-1,0 0 1,-11-20 0,12 28 17,0 0 1,0 1-1,0-1 1,0 1-1,-1-1 1,1 1 0,-1 0-1,0 0 1,0 1-1,0-1 1,0 1 0,-1 0-1,1 0 1,0 0-1,-1 1 1,0-1-1,-6 0 1,7 1 4,0 1 0,0-1 0,0 1 1,0 0-1,0 0 0,0 0 0,0 0 0,0 1 0,0-1 0,0 1 0,0 0 0,0 1 1,0-1-1,0 0 0,1 1 0,-1 0 0,1 0 0,-1 0 0,1 1 0,-6 4 1,9-7 4,-1 1 1,1-1 0,-1 0 0,1 1 0,0-1 0,-1 1 0,1-1 0,0 0 0,0 1 0,-1-1-1,1 1 1,0-1 0,0 1 0,-1-1 0,1 1 0,0-1 0,0 1 0,0-1 0,0 1 0,0-1-1,0 1 1,0 0 0,0-1 0,0 1 0,0-1 0,0 1 0,0-1 0,0 1 0,1-1 0,-1 1-1,0-1 1,0 1 0,1-1 0,-1 0 0,0 1 0,0-1 0,1 1 0,-1-1 0,0 1 0,1-1-1,-1 0 1,1 1 0,-1-1 0,1 1 0,1 0-4,0 0 1,0 0-1,0-1 0,0 1 1,0 0-1,0-1 0,0 1 0,0-1 1,0 0-1,4 1 0,11-2 19,1 0 0,-1-1 0,24-7 0,51-18 144,-56 15-96,62-11 0,-79 20-54,0 0 1,0 2-1,1 0 0,-1 1 0,28 4 0,-40-2 55,-1-1-1,0 1 1,-1 0-1,1 0 1,0 0-1,0 1 1,-1 0-1,0 0 1,6 4-1,-7-4 0,-1 0 1,0 1-1,0-1 0,0 1 0,0-1 1,0 1-1,-1 0 0,0 0 0,1 0 1,-2 0-1,1 0 0,0 1 0,1 7 1,-1-2 12,-1 0 1,0 0 0,-1 1-1,0-1 1,-1 0 0,0 0-1,0 0 1,-1 0 0,-3 11-1,-5 9 122,-20 45-1,9-39-92,21-36-100,0 0-1,0-1 0,1 1 0,-1 0 0,0 0 0,0 0 0,0 0 0,0 0 0,1 0 0,-1 0 0,0 0 0,0 0 0,0 0 1,0 0-1,1 0 0,-1 0 0,0 0 0,0 0 0,0 0 0,0 1 0,0-1 0,1 0 0,-1 0 0,0 0 0,0 0 0,0 0 1,0 0-1,0 0 0,1 0 0,-1 1 0,0-1 0,0 0 0,0 0 0,0 0 0,0 0 0,0 0 0,0 0 0,0 1 0,0-1 1,0 0-1,0 0 0,1 0 0,-1 0 0,0 1 0,0-1 0,0 0 0,0 0 0,0 0 0,0 0 0,0 1 0,0-1 0,0 0 1,-1 0-1,1 0 0,0 0 0,0 1 0,0-1 0,0 0 0,0 0 0,0 0 0,0 1 0,9-9-25,0 0 0,-1 0 0,0 0 0,0-1-1,6-10 1,0 2-14,26-32 6,-11 12-1,1 1 0,3 1 0,41-34 0,-72 67 21,-1 1 0,0 0-1,1 0 1,-1 0-1,1 0 1,0 1-1,-1-1 1,1 0 0,0 1-1,-1-1 1,1 1-1,2-1 1,-3 1 8,0 0 0,0 0 1,0 1-1,0-1 0,-1 0 1,1 0-1,0 1 0,0-1 0,-1 0 1,1 1-1,0-1 0,-1 1 0,1-1 1,0 1-1,-1 0 0,1-1 1,-1 1-1,1-1 0,-1 1 0,1 0 1,-1 0-1,1-1 0,-1 1 0,0 0 1,1 0-1,-1-1 0,0 1 1,0 0-1,1 1 0,4 18 12,-1 1-1,2 40 1,-3-23 60,0-15-43,7 31 1,-8-45-20,1-1-1,0 1 1,0-1 0,1 0 0,0 0 0,9 12 0,-12-18 3,1-1-1,-1 1 1,0-1 0,0 0 0,0 0-1,1 0 1,-1 1 0,1-1-1,-1 0 1,1-1 0,-1 1 0,1 0-1,-1 0 1,1-1 0,0 1 0,0-1-1,-1 1 1,1-1 0,0 0 0,0 0-1,-1 0 1,1 0 0,0 0 0,0 0-1,-1 0 1,5-1 0,1-1 27,0-1 0,0 0 0,0 0 0,12-8 0,-16 9-46,20-12 22,0-2 0,29-27 0,36-41 42,-59 55-4,32-29-58,-17 16-69,42-51 1,-64 64 93,-1-1 1,-2 0-1,-2-2 0,0 0 1,18-52-1,-6-1-48,28-142 1,-54 208-57,0 0-1,-1 0 1,-1 0 0,-4-38 0,3 56 73,0 0 0,0 0 0,0 0 0,-1 0 1,1 0-1,-1-1 0,1 1 0,0 0 0,-1 0 0,0 0 1,1 1-1,-1-1 0,-1-2 0,2 3 6,-1 0 1,1-1-1,-1 1 0,1 0 0,-1 0 1,1 0-1,-1 0 0,1-1 1,-1 1-1,1 0 0,-1 0 0,0 0 1,1 0-1,-1 0 0,1 0 1,-1 0-1,1 0 0,-1 1 0,1-1 1,-1 0-1,1 0 0,-1 0 1,1 0-1,-1 1 0,1-1 0,-1 0 1,1 1-1,0-1 0,-1 0 1,1 1-1,-1-1 0,1 0 0,0 1 1,-1-1-1,1 1 0,0-1 1,-1 1-1,1 0 0,-5 7-30,0 0 1,0 0-1,1 1 0,0 0 0,-4 17 0,-90 371-72,89-344 164,3 1 1,2-1 0,3 1-1,5 54 1,1-70 80,15 63-1,-20-101-137,2 6-34,-1 0 1,1-1 0,4 12-1,-5-16 45,0 1 0,0-1 0,0 0 0,0 1 0,0-1 0,1 0 0,-1 0 0,0 1 0,0-1-1,1 0 1,-1 0 0,1-1 0,-1 1 0,1 0 0,-1 0 0,1-1 0,2 2 0,-2-2 2,0 0-1,-1 0 1,1 0 0,0 0-1,0-1 1,-1 1 0,1 0 0,0-1-1,0 1 1,-1-1 0,1 0 0,-1 1-1,1-1 1,0 0 0,-1 0-1,1 0 1,-1 0 0,0 0 0,1 0-1,-1-1 1,0 1 0,0 0 0,0-1-1,0 1 1,1-2 0,5-8 24,0 1-1,7-18 1,-10 21-18,76-151-217,-62 123 114,-10 18 60,18-28 1,-33 119-90,3-28 234,3 1-1,1-1 1,3 0 0,8 51-1,-10-92-108,0 0 0,1 0-1,-1-1 1,1 1 0,0 0 0,0-1 0,1 1-1,-1-1 1,1 0 0,0 0 0,0 0-1,0 0 1,1 0 0,5 4 0,-6-6-4,0 0-1,0 0 1,0-1 0,0 1 0,1-1 0,-1 0 0,0 0-1,1 0 1,-1 0 0,1-1 0,-1 1 0,1-1 0,-1 0-1,1 0 1,-1 0 0,0-1 0,1 1 0,-1-1-1,1 0 1,-1 0 0,0 0 0,5-2 0,6-4-20,0 0 0,-1-1 0,0 0 0,0-1 1,12-12-1,56-55 72,-80 75-63,30-33 79,40-57 1,7-8-275,-74 95 131,0-1 18,-3 13 73,-1-3-22,5 309 680,3-237-598,-8-76-84,0-1 0,1 0 0,-1 1-1,0-1 1,0 0 0,0 1-1,0-1 1,1 0 0,-1 1 0,0-1-1,0 0 1,1 0 0,-1 1 0,0-1-1,1 0 1,-1 0 0,0 1-1,1-1 1,-1 0 0,0 0 0,1 0-1,-1 0 1,0 0 0,1 1 0,-1-1-1,1 0 1,-1 0 0,0 0-1,1 0 1,-1 0 0,0 0 0,1 0-1,-1 0 1,1 0 0,-1 0-1,0-1 1,1 1 0,-1 0 0,1 0-1,19-6-2,-16 4 18,0 0-1,-1 0 1,1 0-1,0-1 1,-1 1-1,1-1 1,-1 0-1,0 0 1,0 0-1,3-5 1,4-6-61,12-21 1,-2 1-27,-8 17 12,1 1-1,25-26 1,-31 35 60,0 1 0,1 0 0,-1 0-1,1 1 1,1 0 0,-1 0 0,1 1-1,10-4 1,-17 7-5,-1 1-1,1-1 1,-1 1 0,1 0-1,-1-1 1,1 1 0,0 0-1,-1 0 1,1 0 0,0 0-1,-1 0 1,1 1 0,-1-1-1,1 0 1,0 1 0,-1-1-1,1 1 1,-1-1 0,1 1-1,-1 0 1,2 1 0,-1-1 0,0 1-1,-1 0 1,1 0 0,-1 0-1,0 0 1,1 0 0,-1 0-1,0 0 1,0 0 0,0 0 0,0 0-1,1 5 1,0 4 19,-1 0 1,0 0-1,0 0 1,-1 1-1,-2 10 0,-1 17-101,0-12 122,1 1 0,3 49 0,0-75-31,-1 0 0,1 0 1,-1 0-1,1 0 0,0 0 0,0-1 1,0 1-1,0 0 0,0 0 0,0 0 1,0-1-1,0 1 0,1-1 0,-1 1 1,1-1-1,-1 1 0,1-1 0,0 0 1,-1 0-1,1 0 0,0 0 0,0 0 1,0 0-1,0 0 0,0-1 0,0 1 1,0-1-1,2 1 0,6 1 26,0-1-1,-1 0 0,1-1 0,16-1 1,-5-1-36,0 0 1,0-2 0,-1 0 0,0-1-1,20-9 1,-27 9-2,-1 0 0,1-2 0,-1 1 0,-1-2 0,0 1 0,0-1 0,0-1 0,16-18 0,-11 8 2,-1-2 1,-2 1 0,0-2-1,-1 0 1,-1 0 0,-1-1-1,9-32 1,-17 49-6,0 0-18,0 1 0,-1 0 0,0-1 0,1-6 0,-8 24-288,0 28 268,-1 55-1,2-17 21,4-72 52,0 32 61,1-35-72,0-1-1,0 0 1,0 0-1,1 1 1,-1-1-1,1 0 1,0 0 0,0 0-1,-1 0 1,1 0-1,1 0 1,-1 0-1,0 0 1,2 2-1,-2-3-14,0-1-1,1 1 0,-1-1 0,0 1 0,0-1 1,1 0-1,-1 1 0,0-1 0,1 0 0,-1 0 1,0 0-1,1 0 0,-1 0 0,0 0 0,1 0 1,-1-1-1,0 1 0,0 0 0,1-1 0,-1 1 1,0-1-1,2-1 0,34-16-10,-32 15 28,31-19-27,-1-2 1,-1-2-1,0-1 0,-3-1 1,0-1-1,50-64 0,-14 15 6,-31 36-310,-37 46 309,0-1-1,0 1 0,0 0 1,0-1-1,0 1 0,0 5 1,-1 9-12,-15 48-8,8-32-27,-8 52-1,16-76 37,-2 14 61,0 38 0,3-56-11,1 0 1,-1 0-1,1 0 0,0 0 0,1 0 0,-1 0 1,1 0-1,1 0 0,-1 0 0,1-1 0,4 8 0,-5-11-22,0 0-1,0 0 1,0 0-1,0-1 1,0 1-1,1-1 1,-1 0 0,0 1-1,1-1 1,-1 0-1,0 0 1,1-1-1,0 1 1,-1 0-1,1-1 1,-1 1-1,1-1 1,0 0-1,-1 0 1,1 0-1,3-1 1,2 0-36,0 0 1,0-1 0,0 0-1,0 0 1,13-6 0,-3 0 185,25-16 0,-36 19-158,0 0-1,0 0 1,-1-1 0,0 1 0,0-2-1,7-8 1,-3 0-7,0 0 0,-1-1 1,0 0-1,-2 0 0,0 0 0,8-26 0,-8 16-165,-3 16 210,-1 0 0,0-1-1,-1 1 1,0 0-1,0-13 1,2 9-84,-3 6 22,1-36-107,-15 132-192,7-55 366,1 0 1,0 59-1,8-28 210,-3-62-248,0 0 0,0 0 0,0 1 0,0-1 0,1 0 1,-1 0-1,0 0 0,1 0 0,-1 0 0,1 0 0,0 0 0,0 0 1,0 0-1,0-1 0,0 1 0,2 2 0,-2-3 2,1 0 0,-1 0-1,0 0 1,1-1 0,-1 1-1,1-1 1,-1 1 0,1-1 0,-1 0-1,1 1 1,0-1 0,-1 0-1,1 0 1,-1 0 0,1 0-1,-1 0 1,1-1 0,0 1 0,-1 0-1,1-1 1,1 0 0,14-4-34,-1-1 1,1-1-1,-1 0 0,-1-1 1,1-1-1,-1 0 1,-1-1-1,0-1 1,20-18-1,6-13 2,55-73 0,-61 70 3,-9 10-62,-18 24 111,16-20 0,-14 17 2,-9 18-71,-1 0 1,1 0 0,0 0-1,0 0 1,1 6 0,-1 17-111,-4 28 144,1-20 18,1 0-1,3 38 0,-1-44 156,0-25-156,0 0 0,-1 0 1,1 0-1,1 0 0,-1 0 1,1 0-1,-1 0 0,1 0 0,0 0 1,1 0-1,-1-1 0,1 1 1,-1 0-1,5 5 0,-5-8-10,-1 0-1,1 1 1,0-1 0,0 0 0,0 0-1,1 0 1,-1 0 0,0 0-1,0 0 1,1-1 0,-1 1 0,0 0-1,1 0 1,-1-1 0,0 1-1,1-1 1,2 1 0,-2-1 4,1 0 0,-1 0-1,0-1 1,1 1 0,-1-1 0,0 1 0,1-1 0,-1 0 0,0 0 0,0 0 0,3-1-1,2-3 15,0 1-1,0-1 0,0 0 0,-1-1 1,0 1-1,0-1 0,0 0 0,-1-1 1,0 0-1,5-8 0,5-11-105,17-44 0,-22 46 66,0 0-1,20-30 1,-20 39-20,0 0 1,1 1-1,1 1 1,0-1-1,0 2 0,15-12 1,-25 23 40,-1 0 0,0 1 0,0-1 0,1 0 0,-1 0 0,0 1 1,1-1-1,-1 1 0,0-1 0,1 1 0,-1 0 0,1 0 0,-1 0 0,1-1 1,-1 1-1,1 1 0,-1-1 0,1 0 0,-1 0 0,0 0 0,1 1 0,-1-1 0,1 1 1,-1-1-1,0 1 0,1-1 0,-1 1 0,0 0 0,0 0 0,1 0 0,-1 0 0,0 0 1,0 0-1,0 0 0,0 0 0,0 0 0,0 0 0,-1 0 0,1 1 0,0-1 1,0 0-1,0 3 0,1 4-28,-1-1-1,0 1 1,0 0 0,0-1 0,-2 15 0,-6 41 35,6-54 29,-6 26 51,0 0-1,-16 41 0,19-65-79,2-8 8,1 1 1,0 0-1,0-1 0,0 1 1,0 0-1,1 4 0,0-8-13,0 0-1,0 0 1,0 0-1,0 1 0,0-1 1,0 0-1,0 0 0,0 0 1,0 0-1,0 1 1,0-1-1,0 0 0,1 0 1,-1 0-1,0 0 0,0 0 1,0 0-1,0 0 1,0 1-1,0-1 0,1 0 1,-1 0-1,0 0 0,0 0 1,0 0-1,0 0 1,0 0-1,1 0 0,-1 0 1,0 0-1,0 0 0,0 0 1,0 0-1,1 0 1,-1 0-1,0 0 0,0 0 1,0 0-1,0 0 0,1 0 1,-1 0-1,0 0 1,0 0-1,0 0 0,0 0 1,0-1-1,1 1 0,-1 0 1,0 0-1,0 0 1,0 0-1,0 0 0,0 0 1,1-1-1,9-6 81,21-25-121,45-58 1,1-3-69,-63 78 83,1 1 0,1 0 1,32-21-1,-46 34 13,-1-1 0,1 1 0,0 0 0,0 0 1,0 0-1,0 1 0,0-1 0,0 0 0,0 1 0,0 0 0,0-1 1,0 1-1,1 0 0,3 0 0,-5 1 14,1-1-1,-1 1 1,0-1-1,1 1 1,-1 0-1,0-1 1,1 1 0,-1 0-1,0 0 1,0 0-1,0 0 1,0 0-1,0 0 1,0 1-1,0-1 1,0 0 0,0 0-1,0 1 1,-1-1-1,1 0 1,0 3-1,1 2 23,0 1 0,0-1 0,-1 1 0,0-1-1,0 1 1,0 9 0,-4 43-44,2-41 21,-1-4 58,-5 23 1,4-26-54,1 0 0,0 1-1,0 11 1,2-23 4,0 1 0,0 0 0,0 0 0,0-1-1,0 1 1,0 0 0,0 0 0,0 0 0,0-1-1,0 1 1,0 0 0,0-1 0,1 1 0,-1 0 0,0 0-1,1-1 1,-1 1 0,0 0 0,1-1 0,-1 1-1,1-1 1,-1 1 0,1 0 0,0 0 0,0-1-10,0 0 1,0 0 0,-1 0-1,1 0 1,0 0 0,0 0-1,-1-1 1,1 1 0,0 0 0,0 0-1,-1-1 1,1 1 0,0 0-1,-1-1 1,1 1 0,0-1-1,-1 1 1,1-1 0,0 0-1,5-5-54,1-1 0,9-13 0,-15 19 46,22-33-319,26-51 0,13-19-49,-58 99 342,0-1 0,0 1 0,7-6 0,-10 10 26,1 0 0,-1 1-1,0-1 1,0 0 0,0 0 0,1 1 0,-1-1 0,0 1-1,3-2 1,-3 2 6,-1 0 1,1 0-1,-1 0 0,1 0 1,-1 0-1,1 0 0,-1 0 0,0 0 1,1 1-1,-1-1 0,1 0 1,-1 0-1,1 0 0,-1 0 0,0 1 1,1-1-1,-1 0 0,1 1 1,-1-1-1,0 0 0,1 0 0,-1 1 1,0-1-1,1 1 0,-1-1 1,0 0-1,0 1 0,0-1 1,1 1-1,3 10 112,-1-1 1,0 1 0,-1 0-1,0 0 1,0 0 0,-1 0-1,-1 13 1,4 26 218,-3-38-236,2-1 0,-1 1 0,1-1 0,1 1 0,6 14 0,-8-23-76,-1 0 0,1 0 0,0 0 0,-1 0 0,1-1 0,1 1 0,-1-1 0,0 0 0,0 1 0,1-1 0,0 0 0,-1 0 0,1-1 0,0 1 0,0 0 0,0-1 0,0 0 0,0 0 0,0 0 0,0 0 0,0 0 0,1-1 0,-1 1 0,6-1 0,7-1-116,-1 0-1,1-2 1,0 0 0,-1 0-1,0-2 1,20-8 0,3-3-568,44-26 0,-8-6-2699,-25 16-6082,-36 26 5644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7:57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39 4384,'5'-5'13338,"-5"4"-13116,0 1 0,1 0 0,-1-1 0,0 1 0,0-1 0,0 1 0,0 0 0,0-1 0,1 1 0,-1-1 0,0 1 0,0 0 0,0-1 0,0 1 0,0-1 1,0 1-1,-1 0 0,1-1 0,0 1 0,0-1 0,0 1 0,0 0 0,0-1 0,0 1 0,-1-1 0,1 1 0,0 0 0,0-1 0,-1 1 0,1 0 0,0 0 0,-1-1 0,-12-11 15,10 9 396,2 2-602,0 0 0,0 1 0,0-1 0,-1 1 0,1-1 0,0 1 0,0-1 0,0 1-1,-1 0 1,1 0 0,0 0 0,0 0 0,-3 0 0,-19 1 308,19 0-257,-18 2 240,0 2 0,-31 10 1,12-3-128,31-9-86,0 1-1,1 0 1,0 0 0,0 0-1,0 1 1,0 1 0,-10 8-1,18-13-82,-1 0 0,1 0-1,0 0 1,0 1-1,0-1 1,0 0-1,0 1 1,0-1 0,0 1-1,0-1 1,1 1-1,-1-1 1,0 1-1,1-1 1,-1 1 0,1 0-1,0-1 1,0 1-1,0 0 1,-1 0 0,1-1-1,1 1 1,-1 0-1,0-1 1,0 1-1,1 0 1,-1-1 0,1 1-1,-1-1 1,1 1-1,0 0 1,-1-1-1,1 1 1,2 1 0,0 2 61,1 1 0,1-1 1,-1 0-1,1 0 1,0-1-1,0 1 1,7 4-1,9 3-82,-1 0-1,2-1 1,0-1 0,0-2-1,0 0 1,1-1 0,29 5-1,9-7-2963,-25-3-1808,0 4-4322,-10-2 4236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8:28.5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 2656,'4'-5'7640,"6"17"-7296,-6-5-258,1-1 1,-1 1 0,-1 1-1,1-1 1,-1 0 0,-1 1 0,1 0-1,1 11 1,-1-8 13,6 27 444,-2 0 1,-1 0-1,1 51 1,-10 118 142,2-174-630,-5 39 91,2-46-50,2-1 1,2 39-1,1-36-172,-1-23 87,0 0 0,0 0 0,0 0 0,0-1 0,1 1 0,0 0 0,0 0 0,0-1 0,1 1 0,2 5 0,-2-5 87,1-1-1,0 1 0,0 0 1,7 6-1,-8-9-63,0 0-1,0-1 1,0 1 0,1-1-1,-1 1 1,0-1-1,1 0 1,-1 0 0,1 0-1,0 0 1,-1 0 0,4 0-1,20 2 198,0-2-1,0 0 1,0-2-1,27-3 1,8-1-153,4 1 17,24-1 30,-74 7-266,14 0 947,-29-2-856,1 0 0,0 0 0,-1 0-1,1 0 1,-1 0 0,1 0 0,-1 0 0,1 0-1,0-1 1,-1 1 0,1 0 0,-1 0-1,1-1 1,-1 1 0,1 0 0,-1 0 0,1-1-1,-1 1 1,0-1 0,1 1 0,-1 0-1,1-1 1,-1 1 0,0-1 0,0 1 0,1-1-1,-1 1 1,0-1 0,0 1 0,1-1 0,-1 0-1,0 1 1,0-1 0,0 1 0,0-1-1,0 0 1,0-3-1178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8:29.3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199 36 3072,'0'-7'413,"0"-11"1156,0 17-1478,0 1 0,0-1 1,0 1-1,0 0 0,0-1 0,0 1 1,0 0-1,0-1 0,0 1 0,0-1 1,0 1-1,1 0 0,-1-1 1,0 1-1,0 0 0,0-1 0,0 1 1,1 0-1,-1-1 0,0 1 0,0 0 1,1 0-1,-1-1 0,0 1 0,0 0 1,1 0-1,-1-1 0,0 1 0,1 0 1,-12 19 809,8-15-799,-81 118 1956,-20 32 470,103-153-1459,1-4-437,9-10-248,13-15-270,-1 0-1,-1-1 0,25-51 1,-8 8 973,-37 72-1088,0 0 0,0-1 0,1 1 0,-1 0 0,0 0 0,0-1 0,0 1 0,0 0 0,1 0 0,-1-1 0,0 1-1,0 0 1,1 0 0,-1 0 0,0-1 0,0 1 0,1 0 0,-1 0 0,0 0 0,0 0 0,1 0 0,-1 0-1,0 0 1,1 0 0,-1-1 0,0 1 0,1 0 0,-1 0 0,0 0 0,1 1 0,11 4-43,14 18 20,-18-15 72,37 29-94,31 29 9,-69-59 122,-1 0 1,0 0 0,0 0 0,-1 1-1,0 0 1,0 0 0,-1 0-1,4 11 1,-7-18-54,-1 0 0,0 0 0,1 0 0,-1 0 0,0 0 0,0 0 1,1 0-1,-1 0 0,0 0 0,0 0 0,0 0 0,0 0 0,-1 0 0,1 0 0,0 0 0,0 0 0,-1 0 0,1 0 0,0 0 0,-1-1 0,1 1 0,-1 0 0,1 0 1,-1 0-1,1 0 0,-1-1 0,0 1 0,1 0 0,-1 0 0,0-1 0,0 1 0,1 0 0,-1-1 0,0 1 0,0-1 0,0 0 0,0 1 0,0-1 0,0 1 0,0-1 1,0 0-1,0 0 0,0 0 0,-2 1 0,-7 0 133,0-1 1,1 0 0,-21-2 0,16 1-69,-101-15 382,48 5-2382,52 11 825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8:32.4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153 212 3552,'12'-23'2474,"-11"10"-480,-1 13-1963,0 0 1,0-1 0,0 1 0,0 0-1,-1 0 1,1-1 0,0 1 0,0 0-1,0 0 1,-1-1 0,1 1 0,0 0-1,0 0 1,-1 0 0,1 0 0,0-1-1,-1 1 1,1 0 0,0 0 0,0 0-1,-1 0 1,1 0 0,0 0 0,-1 0-1,1 0 1,0 0 0,-1 0-1,1 0 1,0 0 0,-1 0 0,1 0-1,0 0 1,-1 0 0,1 0 0,-1 1-1,-2 0 19,-1 0-1,1 0 1,0 0-1,-1 1 1,1 0-1,0-1 0,0 1 1,0 1-1,0-1 1,1 0-1,-1 1 1,-4 4-1,-3 5 103,-13 24-1,11-17-179,-1 1-9,-19 39 0,28-50 137,0 0 0,1 0 0,0 0-1,1 0 1,0 1 0,0-1 0,0 15 0,2-22-34,0 0-1,0 0 1,1 0-1,-1 0 1,0 0-1,1 0 1,0 1 0,-1-1-1,1 0 1,0 0-1,0-1 1,0 1-1,0 0 1,0 0 0,1 0-1,-1-1 1,1 1-1,-1-1 1,1 1-1,-1-1 1,1 1 0,0-1-1,-1 0 1,1 0-1,0 0 1,0 0 0,0 0-1,0 0 1,0-1-1,0 1 1,0-1-1,1 1 1,-1-1 0,0 0-1,0 0 1,0 0-1,0 0 1,0 0-1,1 0 1,-1 0 0,0-1-1,0 1 1,2-2-1,2 0 40,-1-1 1,0 0-1,0 0 0,-1-1 0,1 1 0,-1-1 1,0 0-1,0 0 0,0-1 0,0 1 0,-1-1 1,1 1-1,-1-1 0,0 0 0,-1-1 0,3-4 1,0-5 64,0-1 0,-1 1 1,0-1-1,2-26 0,-3 15-363,-1 25-105,-2 17 107,-8 174-166,4-117 335,-39 240 348,35-262-209,6-38 22,-1 0 1,0 0 0,0 0-1,-7 14 1,10-25-120,0-1 1,-1 1-1,1-1 0,0 1 0,0-1 0,-1 1 1,1-1-1,-1 1 0,1-1 0,0 1 0,-1-1 1,1 0-1,-1 1 0,1-1 0,-1 0 0,1 1 1,-1-1-1,0 1 0,1-1 7,-1 0 0,1 0 1,-1 0-1,1 0 0,0 0 0,-1 0 0,1 0 0,-1-1 0,1 1 0,0 0 1,-1 0-1,1 0 0,0 0 0,-1-1 0,1 1 0,0 0 0,-1 0 1,1 0-1,0-1 0,0 1 0,-1-1 0,-1-1 50,1 0 1,-1 0-1,1 0 1,0-1-1,-1 1 0,1 0 1,-1-4-1,-1-5-47,1 1 1,0-1-1,0 0 0,1 0 1,1 0-1,0 0 0,0 0 1,1 0-1,0 0 0,1 0 1,1 0-1,3-11 0,0 4-44,1 0 0,0 1 0,2-1 0,0 1 0,22-30-1,78-80 8,-43 53 20,64-88 201,-96 114 204,42-78 0,-60 99-248,1-4-9,-28 67-219,0 0 1,3 2-1,0-1 1,-2 59-1,9-88 54,1 0-1,0 1 1,0-1 0,1 0-1,0 1 1,1-1 0,4 15-1,-5-19 22,1 0-1,0 0 0,0 0 0,1 0 0,-1-1 0,1 1 0,0-1 1,0 1-1,0-1 0,0 0 0,0 0 0,1 0 0,-1-1 1,1 1-1,0-1 0,5 3 0,-1-2 37,-1-1-1,1 1 1,0-2 0,-1 1 0,1-1-1,0 0 1,0-1 0,0 0-1,0 0 1,0 0 0,0-1 0,-1 0-1,1-1 1,0 0 0,12-5-1,-2 0-13,-1 0 0,0-2 0,-1 0 0,0 0 0,23-19 0,-34 24-39,2-1 0,-1 0 0,1-1 0,-1 0 0,0 0 0,-1 0 0,7-9 0,-13 13-83,-1 5 22,-4 13-52,-9 19 0,9-22 80,0 0 0,-5 20 0,9-27 39,1-1 0,1 0 1,-1 1-1,1-1 0,0 11 0,0-13 2,0-1-1,1 0 1,-1 0-1,1 0 1,-1 0-1,1 0 1,0 0-1,0 0 1,0-1-1,0 1 1,0 0-1,0 0 0,0-1 1,0 1-1,1 0 1,-1-1-1,1 0 1,-1 1-1,3 0 1,-3-1 16,1 0 0,-1-1 0,1 1 1,-1-1-1,1 0 0,-1 1 0,1-1 1,-1 0-1,1 0 0,0 0 0,-1 0 0,1 0 1,-1-1-1,1 1 0,-1 0 0,1-1 1,-1 1-1,1-1 0,-1 1 0,2-2 0,0 1 6,-1-1-1,1 1 0,-1-1 0,1 1 0,-1-1 0,0 0 1,0 0-1,0 0 0,0 0 0,0 0 0,2-3 0,1-6-14,0 1-1,-1-1 0,0 0 1,0 0-1,-1 0 0,-1 0 1,0 0-1,0-1 0,-1 1 1,-1-1-1,0 0 0,0 1 1,-1-1-1,-1 1 0,-5-21 1,7 31-20,0 0 1,0 0-1,-1 0 1,1 0 0,0 0-1,-1 0 1,1 0-1,-1 0 1,1 0 0,-1 1-1,1-1 1,-1 0-1,1 0 1,-1 1 0,0-1-1,0 0 1,1 1-1,-1-1 1,0 1 0,0-1-1,0 1 1,0-1-1,1 1 1,-1 0 0,-2-1-1,2 1-3,-1 0 0,1 0 0,-1 0 0,1 0 0,-1 1 0,1-1 0,-1 0 0,1 1 0,-1-1 0,1 1 0,-1 0 0,1 0 0,-1-1 0,0 2 0,-2 1-21,0 0 1,1-1-1,0 1 1,0 0-1,0 1 0,0-1 1,0 1-1,0-1 1,1 1-1,-3 5 0,4-6 20,1-1 1,0 0-1,-1 0 0,1 0 0,0 0 0,0 0 0,0 1 0,0-1 0,1 0 1,-1 0-1,0 0 0,1 0 0,0 0 0,-1 0 0,1 0 0,0 0 0,0 0 1,0 0-1,0 0 0,1 0 0,-1-1 0,0 1 0,3 2 0,-2-2 22,0 0-1,1 0 0,-1 0 1,1 0-1,-1 0 0,1-1 0,0 1 1,0-1-1,0 0 0,0 0 1,0 0-1,0 0 0,0 0 1,0-1-1,6 1 0,2-2 24,0-1-1,1 0 1,-1-1 0,0 0-1,-1 0 1,1-1-1,0-1 1,13-8-1,1-1-5,-1-1-1,0-1 0,-1-1 1,-1-2-1,0 0 0,-1-1 1,28-36-1,-17 21 46,-30 33-263,-5 6 51,-13 18 46,14-19 90,-40 83-214,38-76 204,0 1 0,1 0 0,0-1 0,1 1 0,0 0 0,0 19-1,2-28 30,0 1-1,0-1 0,0 1 1,0-1-1,1 1 0,-1-1 0,1 1 1,-1-1-1,1 1 0,0-1 1,0 0-1,0 1 0,1-1 0,-1 0 1,0 0-1,1 0 0,0 0 1,-1 0-1,1 0 0,0 0 0,0-1 1,0 1-1,0-1 0,0 1 1,0-1-1,0 0 0,1 0 1,-1 0-1,0 0 0,1 0 0,-1 0 1,1-1-1,-1 1 0,5 0 1,-1-1 28,1 0 0,0 0 1,0 0-1,-1-1 1,1 1-1,0-2 1,-1 1-1,1-1 1,-1 0-1,0 0 1,12-7-1,-6 1-34,0 0-1,-1-1 1,0 0 0,-1-1-1,0-1 1,0 1-1,-1-2 1,-1 1 0,0-1-1,8-14 1,-13 20-16,1 1-1,0-1 1,0 1 0,6-6 0,-10 11-8,1 0 0,-1 0 1,0 0-1,0 0 1,0 0-1,0 0 0,1 0 1,-1 0-1,0 0 1,0 0-1,0 0 1,0 1-1,1-1 0,-1 0 1,0 0-1,0 0 1,0 0-1,0 0 0,0 0 1,1 0-1,-1 0 1,0 0-1,0 0 0,0 1 1,0-1-1,0 0 1,0 0-1,0 0 0,0 0 1,1 0-1,-1 1 1,0-1-1,0 0 0,0 0 1,0 0-1,0 0 1,0 0-1,0 1 0,0-1 1,0 0-1,0 0 1,0 0-1,0 0 0,0 1 1,0-1-1,0 0 1,0 0-1,0 0 0,0 0 1,0 1-1,0 8-15,1 11-40,0 0 0,5 24 0,-4-34 88,0-1 0,0 1 0,1-1 0,1 0 1,0 0-1,8 14 0,-12-22-8,1 0 1,-1 0-1,1 0 0,0 1 1,0-1-1,0 0 1,0 0-1,0 0 0,0 0 1,0 0-1,0-1 1,0 1-1,0 0 0,0 0 1,1-1-1,-1 1 1,0-1-1,0 1 0,1-1 1,-1 1-1,0-1 1,1 0-1,1 0 0,-1 0 8,-1 0 0,1-1-1,0 1 1,-1-1 0,1 0-1,-1 0 1,1 1-1,-1-1 1,1 0 0,-1 0-1,0-1 1,1 1-1,-1 0 1,0 0 0,0 0-1,1-2 1,3-5 12,0 1-1,-1-1 1,1 0 0,-2 0 0,1 0-1,2-11 1,0-7-70,-1-1-1,-1 1 1,-2-1 0,0-32-1,-2 58-42,0 11-167,-1-7 234,1 1 0,0 0 0,0 0 0,0 0 0,1-1 0,-1 1 0,1 0 0,0 0 0,0-1 0,1 1 0,-1-1 0,3 5 0,0-1 13,0 0 0,1 0-1,1-1 1,-1 0-1,1 0 1,0 0 0,0-1-1,7 6 1,-9-9 16,0 0 1,-1-1 0,1 1 0,0-1 0,0 1-1,0-1 1,0 0 0,0-1 0,0 1 0,1-1-1,-1 0 1,0 0 0,0 0 0,0 0 0,0-1-1,0 1 1,7-3 0,-4 0 25,1 1-1,-1-1 1,-1-1 0,1 1 0,0-1-1,10-8 1,35-34 36,-41 35-64,13-14-11,35-48-1,-8 8-2,2 3-16,-25 35-160,-27 27 170,-1 0 0,0 0 1,0-1-1,0 1 0,0 0 0,0 0 0,1 0 0,-1 0 0,0 0 0,0 1 0,0-1 0,0 0 0,1 0 0,-1 0 0,0 0 0,0 0 0,0 0 0,0 0 0,0 0 1,1 0-1,-1 0 0,0 0 0,0 0 0,0 0 0,0 1 0,0-1 0,0 0 0,0 0 0,1 0 0,-1 0 0,0 0 0,0 1 0,0-1 0,0 0 0,0 0 1,0 0-1,0 0 0,0 0 0,0 1 0,0-1 0,0 0 0,0 0 0,0 0 0,3 10-111,0 16 86,-2 0 0,0 0 0,-6 45 0,0-6-37,4-39 48,-8 47-1,6-62 101,1-1 0,-1 1-1,-1 0 1,0-1 0,0 0-1,-12 18 1,15-26-61,0 0 0,-1-1 0,1 1-1,-1 0 1,1-1 0,-1 0 0,0 1 0,0-1 0,0 0 0,1 0-1,-1 0 1,0 0 0,0 0 0,0 0 0,0-1 0,-1 1 0,1-1-1,0 1 1,0-1 0,0 0 0,0 0 0,-1 0 0,1 0 0,0 0-1,0 0 1,0-1 0,0 1 0,-1-1 0,1 1 0,0-1 0,0 0-1,-3-2 1,-1 0 8,0 0-1,0 0 0,1-1 1,0 0-1,-1 0 0,1-1 1,1 1-1,-1-1 0,1 0 1,-4-6-1,3 4-104,-18-28 17,22 33 53,0 0 1,0 0 0,0 0 0,0-1 0,0 1-1,1 0 1,-1 0 0,1 0 0,-1-1 0,1 1 0,0 0-1,0-1 1,0-3 0,0 6 0,0-1 0,0 1 1,1 0-1,-1-1 0,0 1 0,0 0 0,1-1 1,-1 1-1,0 0 0,0-1 0,1 1 0,-1 0 1,0 0-1,1 0 0,-1-1 0,0 1 0,1 0 0,-1 0 1,0 0-1,1 0 0,-1 0 0,1 0 0,-1-1 1,0 1-1,1 0 0,-1 0 0,1 0 0,-1 0 1,13 2-112,-12-2 92,20 6 14,-1 1 1,1 1 0,-1 1-1,18 11 1,-20-11 36,152 86 380,-161-91-155,-1 0 1,16 3-1,-21-6-465,0 0-1,0 0 1,-1-1 0,1 1-1,0-1 1,0 0 0,0 0 0,0 0-1,0 0 1,0-1 0,0 1-1,3-2 1,-5 2-32,-1 0 0,1-1 0,0 1 0,-1-1-1,1 1 1,-1-1 0,1 1 0,0-1 0,-1 1 0,1-1 0,-1 1 0,0-1-1,1 0 1,-1 1 0,1-1 0,-1 0 0,0 0 0,0 1 0,1-1 0,-1 0-1,0 1 1,0-1 0,0 0 0,0 0 0,0 0 0,0 1 0,0-1 0,0 0 0,0 0-1,0 0 1,0-2-540,0-17-3127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8:34.5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166 957 3488,'5'1'896,"-5"0"-44,0-1-829,0 0 0,0 0 1,0 0-1,1-1 0,-1 1 0,0 0 0,0 0 1,0 0-1,0 0 0,0 0 0,0 0 0,0 0 1,0 0-1,0 0 0,0 0 0,0 0 1,0 0-1,0 0 0,0 0 0,0 0 0,0-1 1,0 1-1,0 0 0,0 0 0,0 0 0,0 0 1,0 0-1,0 0 0,0 0 0,0 0 0,0 0 1,0 0-1,0 0 0,0 0 0,0-1 1,0 1-1,0 0 0,0 0 0,0 0 0,0 0 1,0 0-1,0 0 0,0 0 0,0 0 0,0 0 1,0 0-1,0 0 0,-1 0 0,1 0 0,0 0 1,0 0-1,0 0 0,0 0 0,0 0 0,0-1 1,0 1-1,0 0 0,0 0 0,0 0 1,0 0-1,0 0 0,0 0 0,-1 0 0,1 0 1,0 0-1,2-3 386,-1-1-1,0 0 1,0 0 0,0 0 0,1-6 0,0-4 76,19-85 1212,-9 39-1060,27-81 0,-31 119-575,33-94 89,51-150-83,-26 77-429,-60 174 142,-7 11-325,-4 14 251,-19 51 300,-41 112 333,-42 123 710,60-154-559,-29 83 139,-15-6 329,75-188-661,-17 40 1911,37-72-2049,-1 1 1,0-1 0,0 0-1,0 0 1,0 0 0,0 0-1,3-3 1,5-2-116,0-1-1,0 0 1,-1-1-1,0 0 1,-1-1-1,13-14 1,46-67 64,-12 15-82,39-35 218,212-187 1,-277 269 282,-39 37-623,1 1 1,-12 18 0,13-16 89,1 2-1,1-1 1,0 0 0,1 1 0,0 0-1,-2 21 1,4-27 23,2-1 1,-1 1-1,1 0 0,0 0 0,1 0 1,0 0-1,0-1 0,0 1 0,1 0 1,1-1-1,-1 1 0,1-1 0,4 8 1,-5-12 24,0 0 0,0 0 0,0-1 0,0 1 0,1 0 0,-1-1 0,1 0 0,-1 1 0,1-1 0,0 0 0,0-1 0,0 1 0,4 1 0,-5-2-6,1 0 0,0 0-1,-1-1 1,1 0 0,0 1 0,-1-1-1,1 0 1,0 0 0,0 0 0,-1-1-1,1 1 1,0-1 0,0 1 0,-1-1-1,1 0 1,-1 0 0,4-2 0,6-3 51,0-2 0,0 0 1,0 0-1,16-17 0,40-45 95,-56 57-173,103-105 81,-101 100-75,-18 24-95,0 0-1,0 0 1,0 0-1,1 1 1,0 0 0,1 0-1,-1-1 1,-1 10-1,-1 4 42,1 0-1,1 1 1,-2 40-1,5-54 68,0-1 0,1 1-1,0 0 1,0 0 0,0 0-1,1-1 1,0 1-1,0-1 1,1 1 0,-1-1-1,2 0 1,-1 0-1,0 0 1,1 0 0,9 9-1,-11-13 0,-1-1-1,1 1 1,0 0 0,0-1-1,0 0 1,0 1-1,0-1 1,0 0-1,0 0 1,1 0-1,-1-1 1,0 1-1,1 0 1,-1-1 0,0 1-1,1-1 1,3 0-1,-2 0 6,-1-1-1,1 0 0,0 1 0,-1-1 1,1-1-1,-1 1 0,0 0 1,1-1-1,-1 0 0,5-3 0,2-3-1,0 0 0,0-1-1,-1-1 1,0 1-1,10-15 1,-9 10-10,-1 1 0,0-2-1,11-25 1,-18 34-5,1 1 1,-1-1-1,-1 0 0,1 0 0,-1 0 0,0 0 0,0 0 0,-1 0 1,0 0-1,0 0 0,0-1 0,-3-10 0,2 14-13,1 1-1,-1-1 1,0 1-1,-1-1 1,1 1-1,0 0 1,-1 0-1,1 0 1,-1 0-1,0 0 1,1 0-1,-1 0 1,0 0-1,0 0 1,-1 1-1,1-1 1,0 1-1,0 0 0,-1 0 1,1 0-1,0 0 1,-1 0-1,1 0 1,-5 0-1,-4-1-31,-1 1-1,0 0 0,1 1 1,-16 1-1,1 0-28,-4-1 37,44-6 149,115-25-443,-67 19 306,0 3 1,72-1-1,-133 10 5,8 0-56,1 0 0,0 1 0,14 3-1,-23-4 58,1 0 0,-1 0 0,1 1-1,-1-1 1,1 1 0,-1-1-1,0 1 1,1-1 0,-1 1-1,1 0 1,-1 0 0,0 0-1,0 0 1,0 0 0,1 0 0,-1 0-1,0 0 1,0 0 0,0 0-1,-1 1 1,1-1 0,0 0-1,0 1 1,-1-1 0,1 0 0,-1 1-1,1-1 1,-1 1 0,1-1-1,-1 3 1,-1 3 11,0 1 0,0-1 0,-1 0 0,0 0 0,0 0 1,-1 0-1,0-1 0,-5 10 0,-9 22-54,0 4 632,23-51-465,1 1-1,0 0 0,0 0 0,0 1 0,12-9 1,13-13-192,-24 21 14,0 1 0,0 0 0,1 1 0,0-1 1,0 2-1,0-1 0,1 1 0,10-3 0,-19 8 50,-1-1 1,1 1-1,-1 0 0,1 0 0,-1 0 1,1-1-1,0 1 0,-1 0 0,1 0 1,-1 0-1,1 0 0,-1 0 0,1 0 1,0 0-1,-1 0 0,1 1 1,-1-1-1,1 0 0,-1 0 0,1 0 1,0 1-1,-1-1 0,1 0 0,-1 1 1,1-1-1,-1 0 0,0 1 1,1-1-1,-1 0 0,1 1 0,-1-1 1,0 1-1,1-1 0,-1 1 0,0-1 1,1 1-1,-1-1 0,0 1 1,0-1-1,0 1 0,1 0 0,-1-1 1,0 1-1,0-1 0,0 1 0,0-1 1,0 2-1,0 2 13,0 0 0,0 0-1,-1 0 1,1 0 0,-2 6 0,-23 81 223,35-102 168,0 0-1,19-16 1,-14 15-446,1 0 1,1 1-1,-1 1 1,2 1 0,31-13-1,-42 19 2,1 1-1,-1 0 1,1 0-1,0 0 0,-1 1 1,1 1-1,0-1 1,0 1-1,0 1 1,0-1-1,-1 1 0,1 1 1,0-1-1,-1 1 1,1 1-1,-1-1 1,10 6-1,-8-3 40,0 1 1,0 0-1,0 1 0,14 15 1,25 34 232,-46-53-188,1 0 0,-1 0 0,0-1 0,1 1 0,0-1 0,0 1 0,0-1 0,0 0 0,0 0 0,0 0 0,0-1 0,1 1 0,-1-1 0,0 0 1,6 2-1,-7-3-355,0 0 1,1 0 0,-1 0-1,0 0 1,0 0 0,1-1-1,-1 1 1,0 0 0,4-3-1,-3 2-731,0 0 1,0-1-1,0 0 0,0 0 1,0 0-1,-1 0 0,4-3 0,7-7-2801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8:36.6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76 157 3072,'0'-2'177,"0"1"1,0 0-1,0-1 1,0 1-1,0-1 1,-1 1-1,1 0 1,-1-1-1,1 1 1,-1 0-1,1-1 1,-1 1-1,0 0 1,0 0-1,1 0 1,-2-2-1,-19-11 3970,10 6-1770,10 8-2359,1 0-1,0 0 1,0 0-1,-1 0 1,1 0-1,0-1 1,0 1-1,0 0 1,0 0 0,-1 0-1,1 0 1,0-1-1,0 1 1,0 0-1,0 0 1,-1-1 0,1 1-1,0 0 1,0 0-1,0 0 1,0-1-1,0 1 1,0 0-1,0 0 1,0-1 0,0 1-1,0 0 1,0 0-1,0-1 1,0 1-1,0 0 1,0 0 0,0-1-1,0 1 1,0 0-1,0 0 1,1-1-1,9-7 215,16-3-11,13-1 93,22-6 94,-55 17-379,0 0 0,0 0 0,0 1 0,0 0 0,0 0 0,1 0 0,10 2 1,-15-1-6,0 0 1,0 0 0,0 0 0,-1 0 0,1 0 0,0 0 0,-1 0 0,1 0 0,-1 0-1,0 1 1,1-1 0,-1 1 0,0-1 0,0 1 0,0-1 0,0 1 0,0 0 0,0 0-1,0-1 1,0 1 0,-1 0 0,1 0 0,-1 0 0,0 0 0,1 0 0,-1 0 0,0 0-1,0-1 1,0 1 0,0 0 0,-1 0 0,1 0 0,0 0 0,-1 0 0,1 0 0,-1 0-1,0-1 1,-1 3 0,-2 3 53,0 0-1,-1-1 0,1 1 1,-1-1-1,-1-1 0,-6 7 1,-42 31 181,35-28-41,-9 4 2,20-15-184,1 1-1,1 0 1,-9 7-1,15-11-25,-1-1 0,1 0 0,-1 1 0,1-1-1,-1 0 1,1 1 0,-1-1 0,1 1-1,0-1 1,-1 1 0,1-1 0,-1 1 0,1-1-1,0 1 1,0 0 0,-1-1 0,1 1-1,0-1 1,0 1 0,0 0 0,0-1-1,-1 1 1,1-1 0,0 1 0,0 0 0,0-1-1,1 1 1,-1 0 0,0-1 0,0 1-1,0-1 1,0 1 0,0 0 0,1-1-1,-1 1 1,0-1 0,1 1 0,-1-1 0,0 1-1,1-1 1,-1 1 0,1-1 0,-1 1-1,0-1 1,1 1 0,-1-1 0,1 0-1,0 1 1,-1-1 0,1 0 0,-1 1 0,1-1-1,-1 0 1,2 1 0,5 1 68,0 0 1,0 0-1,0-1 1,7 1 0,-6 0-135,20 3 65,36 13 0,-54-15-28,-1 1-1,1 0 0,-1 0 1,0 1-1,0 0 1,-1 1-1,10 8 0,-15-11 39,1 0-1,-1 1 0,0-1 0,-1 1 0,1 0 0,-1 0 0,1 0 0,-1 0 0,0 0 0,-1 1 0,1-1 0,1 9 0,-2-7 39,0 1 1,-1 0-1,0-1 0,0 1 0,0 0 1,-1-1-1,0 1 0,-2 8 0,0-6-16,0 0-1,0 0 1,-1-1-1,0 1 1,0-1 0,-1 0-1,0 0 1,-1-1-1,0 0 1,0 0-1,0 0 1,-1 0-1,-8 5 1,2-3 53,-1-1 1,0-1 0,0 0-1,-1-1 1,1 0 0,-1-1-1,-1-1 1,1 0 0,-1-1-1,1-1 1,-32 0 0,42-2-38,1 0 0,-1 0 0,1-1 1,0 0-1,-8-2 0,11 3-44,1 0 0,-1-1-1,0 1 1,0 0 0,0-1-1,1 1 1,-1 0 0,0-1-1,0 1 1,1-1-1,-1 1 1,1-1 0,-1 0-1,0 1 1,1-1 0,-1 1-1,1-1 1,-1 0 0,1 0-1,-1 1 1,1-1 0,0 0-1,-1 0 1,1 1 0,0-1-1,0 0 1,0 0 0,-1 0-1,1 0 1,0 1 0,0-1-1,0 0 1,0 0 0,0 0-1,1 0 1,-1 1 0,0-1-1,1-1 1,0-1-34,0 1-1,0-1 1,1 1-1,-1-1 1,1 1-1,0 0 1,0-1-1,0 1 1,0 0 0,0 0-1,0 0 1,3-1-1,33-18-196,-21 12 171,-16 9 47,270-156 27,40-23 157,-293 170-182,16-10 115,46-32 0,-71 44-86,0 0 0,0 0 0,-1-1 0,0 0 0,-1-1 0,0 0 0,0 0 0,-1-1 0,8-14 0,-11 17-24,-1 1 0,0-1 0,3-12-1,-5 18-15,0-1-1,1 0 0,-1 1 0,0-1 0,0 0 0,0 1 0,0-1 0,0 0 0,0 1 1,0-1-1,-1 0 0,1 1 0,-1-1 0,1 1 0,-1-1 0,1 1 0,-1-1 0,0 1 1,-1-3-1,1 4-5,0-1 1,0 1-1,0-1 1,0 1-1,0-1 1,0 1-1,0-1 1,0 1-1,0 0 1,0 0 0,0 0-1,0 0 1,0-1-1,0 1 1,0 0-1,0 1 1,0-1-1,-2 0 1,-20 8-141,15-4 105,-5 2-9,0 0 0,1 1 1,-1 0-1,1 1 0,1 0 1,0 1-1,0 1 0,-15 16 1,24-23 57,0-1 1,1 1-1,-1 0 1,0 0 0,1 0-1,0 0 1,0 0-1,0 0 1,0 0-1,0 0 1,0 0 0,1 0-1,0 0 1,0 1-1,0-1 1,0 4 0,1-3 15,0 0 1,0 0 0,0 0 0,1 0 0,-1 0 0,1 0 0,0 0 0,0-1 0,0 1 0,6 6 0,-1-3 47,1 1-1,-1-1 1,1-1 0,0 0-1,1 0 1,0 0 0,0-1-1,0-1 1,11 5-1,-13-7-6,-1 1 0,1-2 0,0 1 0,0-1 0,0 0 0,0 0 0,0-1 0,0 0 0,11-1 0,-8-1 38,0-1 0,0 1 1,0-2-1,0 1 0,18-11 1,61-38 251,-75 43-339,0-1-1,-1 0 0,-1-1 1,13-14-1,-21 20-13,-2 4-1,-1 0 1,0-1 0,0 1 0,0 0-1,0-1 1,0 1 0,0-1 0,0-2-1,0 0-32,0 0-1,0-1 0,-1 1 0,0-9 0,1 13 25,-1 0-1,0 0 1,1 0-1,-1 0 1,1 0-1,-1 0 1,0 0-1,1 1 1,-1-1-1,0 0 1,1 0-1,-1 0 1,0 0-1,1 1 1,-1-1 0,0 0-1,1 0 1,-1 1-1,0-1 1,1 0-1,-1 0 1,0 1-1,0-1 1,0 0-1,1 1 1,-1 0-1,14 15-151,-11-12 146,-1 0 0,0 1 0,1-1 0,-2 1 0,1 0 0,0 0 0,-1 0 0,1 6 0,-1-5 50,1 0-1,-1 0 1,1 0-1,0 0 1,1-1-1,0 1 1,0 0-1,6 8 1,-7-11 3,1 0 0,-1 0-1,1-1 1,-1 1 0,1-1 0,0 1 0,0-1 0,0 0 0,0 0-1,1-1 1,-1 1 0,0-1 0,1 1 0,-1-1 0,7 1 0,-1-1 27,1 0 1,-1-1 0,0 0 0,0-1-1,0 0 1,0 0 0,15-5-1,3-2 44,29-15 0,7-2 190,-49 20-309,1-1 0,-1-1 0,-1 0 0,16-10 0,-29 17 17,0 0 0,0 0 0,0 0 0,0 0 1,0 0-1,0 0 0,0 0 0,0 0 0,0 0 1,0 0-1,0 0 0,0 0 0,0-1 0,0 1 1,1 0-1,-1 0 0,0 0 0,0 0 0,0 0 1,0 0-1,0 0 0,0 0 0,0 0 0,0 0 1,0 0-1,0 0 0,0 0 0,0 0 0,0 0 1,0-1-1,0 1 0,0 0 0,0 0 0,0 0 1,0 0-1,0 0 0,0 0 0,0 0 0,0 0 1,0 0-1,0 0 0,0 0 0,0 0 0,0 0 1,0 0-1,0-1 0,-1 1 0,1 0 0,0 0 1,0 0-1,0 0 0,0 0 0,0 0 0,0 0 1,0 0-1,0 0 0,0 0 0,0 0 0,0 0 1,0 0-1,0 0 0,0 0 0,0 0 0,0 0 1,-1 0-1,1 0 0,0 0 0,0 0 0,0 0 1,-5 0-287,0 3 272,0 1 1,0 0-1,0 0 1,0 1-1,1-1 1,-1 1-1,1 0 1,1 1-1,-1-1 1,1 1-1,0-1 1,0 1-1,0 0 0,-1 6 1,2-5 28,1-1 0,0 1 1,1-1-1,0 1 0,0-1 0,0 1 0,1 0 0,2 10 1,-2-15 7,-1 1 0,1-1 0,0 0 1,0 1-1,0-1 0,0 0 0,0 0 1,0 0-1,1 0 0,-1 0 0,1 0 1,-1 0-1,1 0 0,0 0 0,0-1 1,0 1-1,0-1 0,0 1 1,0-1-1,0 0 0,0 0 0,1 0 1,-1 0-1,0 0 0,5 0 0,-4-1 12,0 0-1,0 0 1,0 0 0,0 0-1,0-1 1,0 0-1,0 1 1,-1-1 0,1 0-1,0-1 1,0 1-1,-1 0 1,1-1-1,-1 1 1,1-1 0,-1 0-1,3-2 1,2-3 18,0 1 1,-1-1 0,0 0-1,6-10 1,-8 12-13,-1-1-1,0 1 1,0-1 0,-1 0 0,1 0-1,-1 0 1,0 0 0,-1 0-1,0 0 1,1-10 0,-2 13-44,0 0 1,0 1-1,-1-1 1,1 0-1,-1 1 0,0-1 1,0 0-1,0 1 1,0-1-1,0 1 0,0-1 1,-1 1-1,1 0 1,-1 0-1,0 0 1,1 0-1,-1 0 0,0 0 1,0 0-1,0 0 1,-1 1-1,1-1 0,-5-2 1,-4-1-53,0 1 0,0-1 0,-1 2 0,-13-3 0,0-1-35,-46-8 37,61 15-13,8 1 11,7-1-43,7 1 180,-1 0-1,16 4 1,-12-2-15,23 1 0,60-2-315,126-16 0,-167 8-2952,-6 5 853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8:53.3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333 482 2400,'-3'-1'7309,"-6"2"-3654,-33 5-3558,24-4 852,1 1-779,-1 0 0,1 1 1,-1 0-1,1 2 0,1 0 0,-1 1 0,-22 13 0,32-16-171,0 1 0,0 0-1,0 0 1,1 1 0,-1 0 0,1 0-1,1 1 1,-1-1 0,1 1 0,0 1 0,1-1-1,-1 0 1,1 1 0,1 0 0,0 0-1,0 0 1,-2 13 0,2-9 34,1 0 1,1 0-1,1 24 1,0-31 9,0 0-1,1 0 1,0-1-1,0 1 1,0 0 0,1 0-1,-1-1 1,1 1-1,0-1 1,1 0 0,-1 1-1,5 5 1,-5-9-7,-1 1 0,0-1 0,1 0 0,0 0 1,-1 0-1,1 0 0,-1 0 0,1 0 0,0 0 0,0-1 0,0 1 1,-1-1-1,1 1 0,0-1 0,0 0 0,0 1 0,0-1 1,0 0-1,0 0 0,0 0 0,0-1 0,-1 1 0,1 0 0,0-1 1,0 1-1,0-1 0,0 0 0,-1 0 0,1 1 0,2-3 1,3-1 85,0 0 1,0-1-1,0 0 1,0 0-1,9-10 1,5-10 83,-1 0 1,31-52-1,-19 25-116,-31 51-105,11-20 79,-11 20-98,-1 0-1,1 1 1,-1-1-1,0 0 1,1 0 0,-1 0-1,0 0 1,0 0-1,1 0 1,-1 0-1,0 0 1,0 0-1,0 0 1,0 0-1,-1 0 1,1 0-1,0 0 1,0 0 0,-1-1-1,1 2 17,-1-1 0,1 1 0,0 0 1,0 0-1,-1 0 0,1 0 0,0 0 0,0 0 0,-1 0 0,1 0 0,0 0 0,0 0 1,-1 0-1,1 0 0,0 0 0,0 0 0,-1 0 0,1 0 0,0 0 0,-1 0 0,1 0 1,0 0-1,0 0 0,-1 0 0,1 0 0,0 1 0,0-1 0,0 0 0,-1 0 0,1 0 1,0 0-1,0 1 0,0-1 0,-1 0 0,1 0 0,0 1 0,0-1 0,-8 9-177,6-6 183,0 0 0,1 1-1,-1 0 1,1-1-1,0 1 1,0 0 0,0 0-1,1 0 1,-1 0-1,1-1 1,0 1 0,0 0-1,0 0 1,1 0-1,-1 0 1,1 0 0,0 0-1,2 4 1,0 1 101,0 0 0,1-1 1,0 1-1,0-1 0,1 0 0,10 11 1,-13-16-44,0-1 1,0 1 0,0-1 0,0 0-1,1 0 1,-1 0 0,1 0-1,-1-1 1,1 1 0,0-1 0,0 1-1,-1-1 1,1 0 0,0 0-1,0 0 1,0 0 0,1-1-1,-1 1 1,0-1 0,0 0 0,0 0-1,0 0 1,6-1 0,-3-1 18,0 0-1,0 0 1,0 0 0,0-1 0,-1 1 0,1-2-1,-1 1 1,0 0 0,0-1 0,0 0 0,5-6-1,11-10 25,-1 0 0,-1-2 0,-1-1 0,-1 0 0,-1-1 0,-1 0 0,-1-2-1,-2 0 1,0 0 0,-2-1 0,14-52 0,-10 15 9,-3-1 0,5-119-1,-16 179-91,-1-23 47,1 27-55,0 0 1,0 0-1,-1 0 1,1 0-1,0 0 1,0 1-1,-1-1 0,1 0 1,0 0-1,-1 0 1,1 1-1,-1-1 1,1 0-1,-1 0 1,1 1-1,-1-1 1,0 0-1,1 1 0,-1-1 1,0 1-1,1-1 1,-1 1-1,-1-2 1,1 2-2,1 0 0,-1 0 0,1 0 0,-1 0 1,1 0-1,0 0 0,-1 0 0,1 0 0,-1 1 1,1-1-1,-1 0 0,1 0 0,0 0 0,-1 0 1,1 0-1,-1 1 0,1-1 0,0 0 0,-1 0 0,1 1 1,0-1-1,-1 0 0,1 1 0,0-1 0,-1 0 1,1 1-1,0-1 0,-1 1 0,-6 14-97,-2 17 57,1 1-1,1-1 1,-3 49-1,9-68 21,-4 37 7,2 1 0,2 0 0,9 72 0,-2-66 95,6 40-35,-5-52-1,-5-26-3,1 0-1,1-1 0,0 0 0,8 18 1,-12-35-66,0-1 1,0 1 0,0-1 0,0 0 0,0 1 0,0-1-1,0 0 1,1 1 0,-1-1 0,0 0 0,0 1-1,0-1 1,0 0 0,1 0 0,-1 1 0,0-1-1,0 0 1,1 1 0,-1-1 0,0 0 0,1 0-1,-1 0 1,0 1 0,0-1 0,1 0 0,-1 0 0,0 0-1,1 0 1,-1 0 0,0 0 0,1 0 0,-1 1-1,1-1 1,-1 0 0,0 0 0,1 0 0,-1 0-1,0-1 1,1 1 0,-1 0 0,0 0 0,1 0-1,-1 0 1,0 0 0,1 0 0,-1 0 0,0-1 0,1 1-1,-1 0 1,0 0 0,1 0 0,-1-1 0,0 1-1,0 0 1,1 0 0,-1-1 0,0 1 0,0 0-1,0-1 1,0 1 0,1 0 0,-1-1 0,0 1-1,0-1 1,2-2-432,0 0 1,-1-1-1,1 1 0,-1 0 0,2-6 0,0-7-1761,-1-1 1,0 1-1,-2-1 0,1 0 1,-5-30-1,0 22 10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8:53.6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26 6976,'-13'-9'2592,"16"9"-2016,16-3-160,-1-2 1024,18 5-864,4 0 704,15-3-768,-2-2 32,-3 5-352,-5 0 32,0 0-128,0 5 96,-1-5-128,1 3-2784,0 2 1504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8:54.9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319 30 3072,'2'-2'362,"-1"0"1,1 0-1,0 1 1,0-1-1,-1 1 0,1-1 1,0 1-1,0 0 1,1 0-1,-1 0 0,3-2 1,15-8 5178,-22 16-3882,-6 7-798,-71 60 353,-9 10-388,73-66-646,1 0-1,1 1 0,-19 32 0,15-14-12,1 2-1,2 0 1,-17 67-1,25-80-80,-2 3 59,-9 38-5,15-58-85,1 0-1,0 0 1,1 0-1,0-1 1,0 1 0,2 13-1,-2-18-7,1 0 0,-1 0-1,1-1 1,0 1 0,-1 0 0,1-1 0,0 1 0,0 0-1,0-1 1,0 1 0,0-1 0,1 0 0,-1 1-1,0-1 1,1 0 0,-1 0 0,1 0 0,-1 0-1,1 0 1,0 0 0,-1 0 0,1 0 0,0-1-1,-1 1 1,1-1 0,0 1 0,0-1 0,0 0-1,-1 0 1,4 0 0,5 0 33,0 0 1,0-1-1,0 0 1,14-4-1,-13 2-82,77-12 58,31-7 106,-104 20-139,-13 2-18,1 0-1,-1 0 1,0 0 0,0 0-1,1-1 1,-1 1-1,0-1 1,3-1-1,-5 2-32,0 0 0,0 0 0,1 0 0,-1 0 0,0 0 0,0 0 0,0 0 0,0-1 0,0 1 0,0 0 0,0 0 0,0 0 0,0 0 0,0 0-1,0 0 1,0-1 0,1 1 0,-1 0 0,0 0 0,0 0 0,0 0 0,0 0 0,0 0 0,0-1 0,0 1 0,0 0 0,0 0 0,-1 0 0,1 0 0,0 0 0,0 0-1,0-1 1,0 1 0,0 0 0,0 0 0,0 0 0,0 0 0,0 0 0,0 0 0,0-1 0,0 1 0,0 0 0,-1 0 0,1 0 0,0 0 0,-12-8-7844,4 2 3451,-2-2 1429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8:55.3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33 4992,'-16'-14'1589,"16"14"-1553,0 0-1,0 0 1,0 0 0,0 0-1,0 0 1,0 0 0,0 0-1,0 0 1,0 0 0,0 0 0,0 0-1,0-1 1,0 1 0,0 0-1,0 0 1,0 0 0,0 0-1,0 0 1,0 0 0,0 0-1,0 0 1,0 0 0,0 0-1,0-1 1,0 1 0,0 0-1,0 0 1,0 0 0,0 0-1,0 0 1,0 0 0,1 0-1,-1 0 1,0 0 0,0 0-1,0 0 1,0 0 0,0 0-1,0 0 1,0-1 0,0 1-1,0 0 1,0 0 0,0 0-1,0 0 1,1 0 0,-1 0-1,0 0 1,0 0 0,0 0-1,0 0 1,0 0 0,0 0-1,0 0 1,0 0 0,0 0-1,0 0 1,1 0 0,-1 0-1,0 0 1,0 0 0,0 1-1,0-1 1,0 0 0,0 0-1,7 0 1484,-6 0-1579,136-2 6840,69-8-4280,-126 6-2231,-1 3-1,132 17 0,-157-10-252,27 4 155,-59-9-2550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8:51.0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65 12288,'-17'-17'4575,"17"14"-3583,8-2-256,1 2 320,6-6-736,1 1-704,8 2 192,-6-3-1440,3 4 896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8:55.7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52 4224,'-5'2'2419,"14"2"2109,6 0-166,-7-2-4290,2-3 590,0 0 1,0-1-1,0 0 0,0-1 1,-1 0-1,18-8 1,23-7 60,-20 11-577,0 1-1,1 1 1,35 0 0,95 6-191,-103 4 85,13 1-805,-61-5-1123,-1 3 533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8:56.1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 4320,'-2'1'1961,"6"1"-440,8 3 714,31-2 2107,24-4-2051,-47 0-1815,43-2 477,145 1 377,-104 6-1332,-60-4-3127,-41 0 1551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8:56.6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224 19 6400,'-25'-3'2058,"15"5"-1258,-3 5 90,0 0 0,0 1-1,0 1 1,-20 18-1,25-17-599,-1 0 0,1 0 0,1 1 0,0 0-1,0 0 1,1 1 0,1-1 0,-5 14 0,1 2 21,2 0 0,-8 43-1,12-54-209,2 0 0,-1 0-1,3 33 1,0-43-50,-1 0-1,2 0 1,-1 0-1,1 0 1,-1 0-1,2-1 0,-1 1 1,1 0-1,-1-1 1,2 0-1,-1 1 1,0-1-1,9 8 1,-2-4 83,1 0 1,-1-1-1,2-1 1,-1 0-1,1 0 1,0-1-1,0-1 1,1 0 0,18 5-1,-5-4 126,1 0-1,0-2 1,47 2 0,-57-5-134,0-1 0,0-1 0,0 0 1,-1-1-1,1-1 0,0 0 0,-1-2 0,21-7 1,-27 7-61,-1 0 0,1-1 0,-1 0 0,-1 0 0,1-1 0,-1 0 0,0 0 0,10-13 0,-9 7-4,1 0 0,-2 0 0,0-1-1,-1 0 1,8-21 0,-5 7 64,-1 0 0,9-58 0,-15 69-153,-1-1 1,-1 1-1,-1-1 1,-1 0-1,0 1 1,-6-27-1,5 39-5,1 0-1,-1 0 1,0 0-1,-1 0 1,1 0 0,-1 0-1,0 1 1,0-1-1,-1 1 1,1 0-1,-1 0 1,0 0 0,0 0-1,0 1 1,0 0-1,-1 0 1,1 0 0,-1 0-1,0 1 1,0-1-1,0 1 1,0 0 0,-6-1-1,-4 0-159,1 0 0,-1 1 0,0 0 0,1 2 0,-1-1 0,0 2-1,-26 3 1,-17 8-1706,6 7 548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01.7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1 626 3328,'0'9'10298,"4"-19"-7690,-3 6-2293,-1 0-1,1 0 1,-1 0 0,0-7-1,2-19 326,1 12-329,1-4-77,0 0 0,13-39 1,7 9 26,2 1 0,2 1 1,63-83-1,-22 47 304,-67 84-551,0 0 0,0 0-1,1 0 1,-1 0 0,0 0-1,1 0 1,-1 1 0,1-1-1,0 1 1,-1 0 0,1 0-1,0 0 1,0 0 0,0 0-1,0 0 1,-1 1 0,5-1-1,-5 1-3,0 1 1,1-1-1,-1 0 0,1 1 0,-1 0 0,0-1 0,0 1 1,1 0-1,-1 0 0,0 0 0,0 0 0,0 1 1,0-1-1,0 1 0,0-1 0,0 1 0,-1 0 0,1-1 1,0 1-1,-1 0 0,0 0 0,2 3 0,12 23-22,-3 0 0,0 0 0,8 32 0,-9-28 23,4 13 37,104 272 443,-110-297-371,1-1 0,21 29 1,-26-42-50,-1 0-1,1 0 1,0 0 0,1-1 0,-1 0 0,1 0-1,0-1 1,0 0 0,1 0 0,-1 0 0,9 3-1,-13-7-44,0 1 0,0 0 0,0-1 0,0 0 0,0 1 0,0-1 0,0 0 0,0 0 0,0 0 0,0 0 0,0-1 0,0 1 0,0 0 0,0-1 0,0 0 0,0 1 0,2-2 0,0 0 8,-1-1 1,1 1-1,-1-1 0,0 1 0,0-1 0,0 0 0,0 0 0,3-5 0,4-7 34,-1 0 1,-1-1-1,9-21 1,-10 21-46,29-58 60,46-71-1,55-58-33,-98 146-91,39-50 137,-74 102-120,0 0 1,1 0 0,-1 0-1,1 1 1,0 0-1,0 0 1,0 0-1,8-3 1,-11 6 14,0 0 0,1 0 0,-1 1 0,0-1 0,1 1 0,-1-1 0,1 1 0,-1 0 0,1 0 0,-1 0 0,0 0 1,1 0-1,-1 1 0,1-1 0,-1 1 0,1 0 0,-1 0 0,0-1 0,0 2 0,1-1 0,-1 0 0,0 0 0,3 3 0,6 5 49,-1-1 0,-1 1 0,0 0 0,12 16 0,28 47-13,-2-3 95,-9-11-89,-29-43-720,0 1 0,2-2 0,18 23 0,-23-32 501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02.2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40 4064,'-14'-35'2410,"13"31"751,6 13-626,-3-1-1861,-2 1 0,1-1 1,-2 16-1,1 7 357,17 278 3022,-10-132-3107,8 270 428,3 50-1544,-18-478-1079,2 6-444,2-7-3552,-1-13 2371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04.0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58 2816,'2'-15'1312,"-2"15"-1262,0-1 0,0 1 0,0 0 0,0 0 0,0-1 0,0 1 0,0 0 0,0 0 0,0 0 0,0-1 0,0 1-1,0 0 1,0 0 0,0 0 0,1-1 0,-1 1 0,0 0 0,0 0 0,0 0 0,0-1 0,0 1 0,1 0 0,-1 0 0,0 0 0,0 0 0,6 0 5152,-6 23-1405,0 21-2699,-2 1-1,-2-1 0,-14 67 0,-38 81-94,32-124-294,34-123 385,3 1-1123,8-62 0,-11 55 289,19-66 281,-1 6 620,-27 112-1009,2-9 365,1 15-217,3 9-21,-5-1-230,1 1 0,-1-1 0,0 1 0,0 0 0,-1 0 0,0 0 1,0 0-1,0 0 0,0 11 0,1 10-7,37 170 583,-29-156-526,2-1 0,31 68 1,-40-100-96,2 0 1,-1 0-1,1 0 1,0-1-1,0 0 1,10 10 0,-13-16-480,11-8-7120,-3-9 982,-5 7 3963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04.4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41 6720,'-9'-1'4380,"23"0"2115,3-1-5253,64-21 246,-41 14-2721,-11 5-4057,-12 4 2624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06.1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402 19 2656,'2'-4'-321,"0"-6"4541,-2 10-4097,0 0-1,0 0 1,-1 0 0,1 0 0,0 0-1,0 0 1,0 0 0,0 0 0,-1 0-1,1 0 1,0 0 0,0 0 0,0 0-1,0 0 1,-1 0 0,1 0 0,0 0-1,-2-1 2088,2 1-2087,-1-1-1,1 1 1,0 0 0,0 0 0,0 0-1,0 0 1,0 0 0,0-1 0,0 1-1,0 0 1,0 0 0,0 0 0,0 0-1,0-1 1,0 1 0,0 0 0,0 0-1,0 0 1,0-1 0,0 1 0,-26 25 1766,-25 31 1,-6 7-816,-30 31 412,74-77-1334,1 0-1,0 1 1,1 1 0,-10 23 0,2 6 317,-26 102 0,7 57 342,35-180-743,0 0 0,1-1 0,2 1-1,1 0 1,1 0 0,1-1-1,2 1 1,0-1 0,13 36 0,-6-32-62,1 0 1,1-1 0,17 27 0,-24-46-230,0 0 1,1 0-1,0-1 0,0 0 0,1-1 1,0 1-1,1-2 0,0 1 1,0-1-1,0-1 0,13 6 0,-16-8-513,1-1 0,0 0 0,-1-1 0,1 1 0,1-1 1,-1-1-1,0 0 0,0 0 0,1 0 0,-1-1 0,0 0 0,12-3 0,20-5-2032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06.8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14 3968,'-1'-1'124,"-5"-4"960,10 1-73,-3 2-836,0 2-36,-1 0-1,0 0 1,0 0-1,0 0 0,1 0 1,-1-1-1,0 1 1,0 0-1,1 0 0,-1 0 1,0 0-1,0 0 1,1 0-1,-1 0 0,0 0 1,0 0-1,1 0 1,-1 0-1,0 0 0,0 0 1,1 0-1,-1 0 0,0 0 1,0 0-1,0 0 1,1 1-1,7 0 3949,-7 3-1250,1 1-2372,0 1 0,-1 0-1,0-1 1,0 1 0,0 0-1,-1 0 1,0 0 0,-1 7-1,-7 51 525,4-44-576,2-7-286,-60 480 2296,61-485-2380,0 31 100,2-37-83,-1 1 1,0 0-1,1-1 1,0 1-1,-1 0 1,1-1-1,0 1 1,0 0-1,1-1 1,-1 0-1,3 4 1,-3-5-30,0 0 1,0 0 0,1 0 0,-1 0-1,1 0 1,-1-1 0,0 1 0,1 0-1,0-1 1,-1 1 0,1-1-1,-1 0 1,1 0 0,-1 1 0,1-1-1,0 0 1,-1 0 0,1 0 0,2-1-1,35-7 180,-34 7-198,210-50-210,-174 37-435,-6 1-4459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07.2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14 212 6048,'-1'-1'152,"0"1"1,0-1 0,1 1-1,-1-1 1,0 1 0,0-1-1,1 1 1,-1-1 0,0 0-1,1 1 1,-1-1-1,1 0 1,-1 0 0,1 1-1,-1-1 1,1 0 0,0 0-1,-1-1 1,0-18 4395,1 13-3132,0 4-1063,0-1 1,1 1-1,0 0 1,-1 0 0,1 0-1,0 0 1,1 0 0,-1 1-1,0-1 1,1 0-1,0 0 1,-1 1 0,1-1-1,0 1 1,0-1 0,1 1-1,-1 0 1,0 0 0,5-3-1,6-3 266,0 0 1,26-12-1,-29 15-408,11-3-204,1 0 1,0 2-1,0 0 1,25-3 0,-18 4-36,-20 3 68,88-15-1532,2 6-5199,-62 11 4211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8:51.4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1 228 12128,'3'0'4479,"16"8"-3455,22 1-320,22-14 1824,59-10-1536,30-17 224,10 4-736,40-20-96,-17 8-224,26-5-224,-22 13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07.6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56 8800,'0'0'6880,"5"0"-3403,16-1-2550,-1-1-1,0-1 1,25-8 0,23-2-1029,40-4-158,-63 8-3837,-33 9 915,-6 1-1055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07.9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37 8064,'-2'-1'3307,"6"-1"-1853,9-1 1865,4 2-1799,-1-1 0,18-4 0,-17 3-1346,1 1 0,19-1 0,40 0-2083,-23-3-5510,-28 1 4609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08.3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36 7648,'-1'0'192,"0"0"-1,0 0 1,0 0 0,0 0 0,0 1-1,0-1 1,0 0 0,0 1 0,0-1 0,0 1-1,0-1 1,0 1 0,0 0 0,1-1 0,-1 1-1,0 0 1,0 0 0,1-1 0,-1 1-1,0 0 1,1 0 0,-1 0 0,1 0 0,-1 0-1,1 0 1,-1 1 0,-1 3 296,1 1 0,-1-1 0,-1 11 0,-3 26 1057,-1-6-101,-1 59 0,7-84-1262,2 0 0,0 0-1,0 0 1,0 0 0,2 0 0,-1 0-1,1-1 1,1 1 0,9 18 0,-12-26-106,1 0-1,0 0 1,-1 0 0,1 0 0,1 0 0,-1-1 0,0 1 0,1-1 0,-1 1 0,1-1 0,0 0-1,0 0 1,-1 0 0,1 0 0,1-1 0,-1 1 0,0-1 0,0 0 0,1 0 0,-1 0 0,0 0-1,1-1 1,-1 1 0,1-1 0,4 0 0,-2 0 30,0-2 0,0 1 0,0 0 0,0-1 0,0 0-1,-1-1 1,1 1 0,-1-1 0,1 0 0,-1 0 0,0-1 0,9-7 0,-9 5-59,1 0 1,-1 0-1,0-1 0,-1 1 1,0-1-1,0 0 0,0 0 1,-1-1-1,5-12 1,-2-1-31,-1 0 0,-1-1 0,2-29 0,-5 37-59,-1 0 0,0-1 1,-1 1-1,-1 0 0,0 0 0,-4-16 1,4 25-33,0 0-1,0 0 1,0 0 0,0 0 0,-1 1 0,0-1 0,0 1 0,0 0 0,0-1 0,-1 1 0,0 1 0,0-1 0,0 0 0,0 1 0,0 0 0,-1 0 0,-5-3 0,6 5-90,1-1 0,-1 1 0,0 0 0,0 0 0,1 0 0,-1 1 0,0-1 0,0 1 0,0 0 0,0 0 0,0 0 0,0 1 0,1-1 0,-1 1 0,0 0 0,0 0-1,1 1 1,-1-1 0,0 1 0,1-1 0,-1 1 0,1 0 0,-5 4 0,1 0-609,1-1-1,1 1 0,-1 0 1,1 0-1,-6 9 0,7-9-804,0 1 0,0 0 0,-2 8 0,0 5-1323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08.7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10 5824,'-12'-10'1772,"21"15"642,12 8-195,25 24 0,45 50 305,-70-67-1923,-4-2-149,0 1 0,-1 0 0,-1 1 0,-1 1 0,-1 0 1,0 1-1,-2 0 0,11 30 0,-6 3 316,-3 1 0,10 76 0,-17-87-448,-2 0 0,-2 0 0,-3 0 0,-1 0 0,-14 84 0,7-85-289,-3 0 0,-20 56 0,20-72-1060,-19 33 1,19-40-1260,-1-1 1,-17 20-1,11-19-319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09.3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50 6400,'0'-2'383,"0"2"-313,0 0-1,0 0 0,0 0 1,0-1-1,0 1 0,0 0 1,0 0-1,0 0 0,0-1 1,0 1-1,0 0 0,0 0 1,0 0-1,0-1 0,0 1 1,0 0-1,0 0 0,0 0 1,0-1-1,-1 1 0,1 0 1,0 0-1,0 0 0,0 0 1,0-1-1,0 1 1,0 0-1,-1 0 0,1 0 1,0 0-1,0 0 0,0 0 1,0-1-1,-1 1 0,1 0 1,0 0-1,0 0 0,0 0 1,0 0-1,-1 0 0,1 0 1,0 0-1,0 0 0,0 0 1,-1 0-1,1 0 0,0 0 1,42-3 10774,33-8-7098,16-2-3110,52 5 31,-78 6-673,-27 2 67,-29 1-122,1-1 0,0-1-1,0 1 1,13-4 0,-17 3-722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09.7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27 9216,'-5'13'4192,"10"-13"-3648,0 0 1664,3 0-1313,6 0 1825,4 0-1536,3-5 448,8 5-928,2-3-288,1-2-256,-2-2-256,1 2 32,1-3-960,-1 8 576,-2-7-3712,-3 7 2337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11.2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521 51 1728,'5'-11'3355,"13"-3"10461,-22 4-11724,3 8-2021,-1 1 1,0 0-1,1-1 0,-1 1 0,0 0 0,0 0 0,0 0 0,0 0 0,0 0 0,0 1 1,-2-2-1,0 2 30,1-1 1,-1 1 0,0 0 0,1 0 0,-1 0-1,0 0 1,1 1 0,-1 0 0,1-1 0,-1 1-1,1 1 1,-4 0 0,-7 5-45,-21 12 1,10-5 72,-32 14 23,-72 38 283,108-53-395,0 0-1,1 1 1,-33 32 0,44-36-24,0 1 1,0 0-1,1 0 1,0 1 0,1 0-1,1 1 1,0 0 0,0-1-1,1 2 1,1-1 0,0 1-1,1-1 1,-2 20-1,4-23 34,1-1-1,0 1 0,0 0 0,1-1 0,1 1 1,-1 0-1,1-1 0,6 16 0,-5-17 3,1-2 0,-1 1 0,1 0 0,0-1 0,1 0-1,-1 1 1,1-2 0,0 1 0,1-1 0,0 0 0,11 9 0,-9-9-11,-1 0 0,0-1 0,1 0 1,0-1-1,-1 0 0,2 0 0,-1 0 0,0-1 0,0 0 1,1-1-1,-1 0 0,1 0 0,-1-1 0,1 0 0,-1 0 1,1-1-1,-1 0 0,1-1 0,-1 1 0,0-2 0,1 1 1,-1-1-1,0-1 0,-1 1 0,1-1 0,-1-1 0,0 1 0,0-1 1,0 0-1,0-1 0,7-8 0,0-3-43,0-1 0,-1 0 0,19-39 0,23-67-39,-22 46 111,-26 63-122,-2 0 1,0-1 0,0 1-1,-2-1 1,0-1 0,-1 1-1,0 0 1,-2-20 0,-7 27 231,5 11-146,0 1 1,1-1-1,-1 0 0,0 1 1,1-1-1,-1 1 0,-1 4 1,-4 13 85,5-15-30,0 0 0,0 1 0,-2 10 0,2-1 1,0 0 0,0 0 0,2 0 0,0 1 0,0-1 0,2 0 0,5 27 0,-2-22-87,7 23 140,32 83 1,-38-113-121,0-1 0,1 1 0,0-2 0,1 1 0,1-1 0,-1 0 0,2-1 0,-1 0 0,2 0 0,19 14-1,-23-20-2,0-1 0,0 0-1,0 0 1,0 0-1,0-1 1,1 0-1,-1 0 1,1-1-1,15 1 1,-11-2-875,1 0 0,-1-1 1,1 0-1,-1-1 0,17-5 0,-23 6-698,0-2-1,0 1 1,8-6-1,-10 6 537,14-7-2163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12.1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4 2976,'-8'-4'15517,"4"5"-16389,-10 4 1500,0 1 0,1-1 0,0 2 0,0 0 0,1 1 0,0 0 0,-15 14 0,17-15-535,0 1 1,1 1 0,0 0-1,0 0 1,1 0 0,1 1 0,0 1-1,0-1 1,1 1 0,0 0-1,1 1 1,0-1 0,-5 17 0,10-24-50,-1-1 0,1 0 0,-1 1 0,1-1 0,0 1 0,0-1 0,1 0 0,-1 1 0,1-1 0,-1 0 0,1 1 0,2 4 0,-3-7-16,1 0 0,0 1 0,-1-1 0,1 0 1,0 0-1,0 0 0,0 0 0,-1 0 0,1 0 0,0 0 0,0 0 0,1 0 0,-1 0 1,0-1-1,0 1 0,0 0 0,0-1 0,1 1 0,-1-1 0,0 1 0,1-1 0,-1 1 1,0-1-1,1 0 0,-1 0 0,0 0 0,1 0 0,-1 0 0,0 0 0,1 0 0,1-1 1,4-1-13,1 0 1,0 0-1,0-1 1,-1 0-1,0-1 1,1 0-1,12-9 1,-8 4-78,0-2 0,0 1 0,12-16 0,-19 20 41,0-1 0,-1 0 0,1 0 0,-1-1 0,-1 1 0,1-1 0,-1 0 0,-1 0 0,0 0 0,0 0 0,2-14 0,-4 21 11,0-1-1,-1 1 1,1-1 0,0 1 0,0-1 0,-1 1 0,1-1 0,-1 1 0,1 0 0,-1-1 0,0 1 0,1 0 0,-1-1 0,0 1 0,0 0 0,0 0 0,-2-2 0,3 3 11,0 0 1,-1-1 0,1 1 0,-1 0 0,1 0 0,-1-1-1,1 1 1,-1 0 0,1 0 0,-1 0 0,1 0 0,-1 0-1,1 0 1,-1 0 0,1 0 0,-1 0 0,1 0 0,-1 0 0,1 0-1,-1 0 1,1 0 0,-1 0 0,1 0 0,-1 0 0,1 1-1,0-1 1,-1 0 0,1 0 0,-1 1 0,1-1 0,-1 0-1,1 1 1,0-1 0,-1 0 0,1 1 0,0-1 0,-1 1 0,1-1-1,0 0 1,0 1 0,-1-1 0,1 1 0,0-1 0,0 1-1,0-1 1,0 1 0,0 0 0,-2 3 46,0 0 0,1 1 0,0-1 0,0 0 0,0 1 0,1-1 0,-1 1 0,1-1 0,0 1 0,0-1 0,1 0 0,-1 1 0,1-1 0,0 1 0,0-1 0,1 0 0,-1 0 0,1 0 0,0 0 0,0 0 0,4 5 0,-1-1-32,1-1 1,0 0-1,1 0 1,0-1-1,0 0 1,0 0-1,0 0 1,1-1 0,9 4-1,-10-5 263,6 2-1560,4-6-4216,6-5-2423,-11 5 4607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12.5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3 7232,'-3'-2'2965,"6"3"-1098,5 8 874,4 13 146,-8-16-2404,0 0 0,-1 0 0,0 1 0,0-1 0,-1 1 0,1 0 0,-1 0 0,-1 0 0,2 13 0,-3-1-12,-1 0 0,-1 1 0,-1-1 0,-1 0 0,-7 24 1,8-37-515,1-1 0,-1 1 0,0-1 0,0 0 0,0 1 1,-1-2-1,0 1 0,0 0 0,0-1 0,0 0 0,-6 4 1,9-6-190,-1-1 1,1 0 0,-1 0 0,1 0 0,-1 0-1,0-1 1,0 1 0,1 0 0,-1-1 0,0 1 0,0-1-1,0 0 1,0 1 0,1-1 0,-1 0 0,0 0-1,0 0 1,0 0 0,0-1 0,0 1 0,1 0-1,-1-1 1,0 1 0,0-1 0,0 0 0,1 0-1,-1 1 1,0-1 0,1 0 0,-1-1 0,1 1 0,-1 0-1,1 0 1,0-1 0,-1 1 0,1 0 0,0-1-1,-1-2 1,0 1-380,0 1 0,1-1 1,-1 0-1,1 0 0,0 0 0,0 0 0,0 0 0,0 0 1,1 0-1,-1-1 0,1 1 0,0-5 0,3-16-2626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12.9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1 8736,'-7'6'2766,"5"-5"-2445,1 0 0,-1 0 1,0 0-1,1 0 1,0 1-1,-1-1 1,1 1-1,0-1 1,0 1-1,-1-1 1,1 1-1,1 0 0,-1 0 1,0-1-1,-1 4 1,0 2 180,0 0 0,0 0 0,1 1 0,0-1 0,0 0 0,0 0 0,1 8 0,1-13-405,-1 0-1,1 1 1,-1-1-1,1 0 1,0 0-1,-1 0 1,1 0-1,0 0 1,0 0-1,1-1 1,-1 1-1,0 0 1,1 0 0,-1-1-1,1 1 1,-1-1-1,1 1 1,0-1-1,0 0 1,-1 0-1,1 0 1,0 0-1,0 0 1,0 0-1,0 0 1,0-1 0,1 1-1,2 0 1,4 1 86,1-1 1,-1 0 0,0 0 0,1-1-1,14-1 1,47-11 550,-66 11-709,1-1-7,0 1 0,0-1 0,0-1 0,-1 1-1,1-1 1,-1 0 0,1-1 0,-1 1 0,0-1 0,0 0 0,-1 0 0,1 0 0,6-9 0,-10 12-30,-1 0 1,1 0 0,0 0 0,0 0 0,-1 0 0,1 0-1,-1 0 1,1 0 0,-1-1 0,0 1 0,1 0 0,-1 0 0,0-1-1,0 1 1,0 0 0,0 0 0,0-1 0,0 1 0,0 0 0,0 0-1,0-1 1,-1 1 0,1 0 0,0 0 0,-1-1 0,1 1-1,-1 0 1,0 0 0,1 0 0,-1 0 0,0 0 0,1 0 0,-1 0-1,0 0 1,0 0 0,0 0 0,0 1 0,0-1 0,0 0-1,0 0 1,0 1 0,0-1 0,-3 0 0,-4-2-207,1 1 0,-1 0-1,0 1 1,0 0 0,0 0 0,0 0 0,-1 1-1,1 0 1,0 1 0,0 0 0,0 0 0,-8 3 0,-6 2-2944,0 1 1,-40 20 0,46-16 447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0:20.2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210 35 2912,'0'0'923,"3"-7"783,-2 4-455,0 0 1,0 0-1,0 0 0,-1 0 1,1 0-1,-1 0 0,0-3 1,-1 6-1097,0 0 1,0 1-1,0-1 1,-1 1 0,1-1-1,0 1 1,0 0 0,0-1-1,1 1 1,-3 1-1,1 2-104,0 0 0,0 0 0,0 0 0,0 0-1,1 0 1,-1 0 0,1 0 0,-1 8 0,-2 6 62,-29 119 613,11-38 330,-48 133-1,16-97-484,48-127-717,6-8 120,0 0 1,0 0-1,0 0 0,1 0 1,-1 0-1,0 0 0,0 0 1,0 0-1,0 0 0,0 0 1,0 1-1,0-1 0,0 0 1,0 0-1,0 0 0,0 0 1,0 0-1,0 0 0,0 0 1,0 0-1,0 0 0,0 0 1,0 0-1,0 0 0,0 0 1,0 0-1,0 0 0,0 0 1,0 0-1,0 0 0,0 0 1,0 0-1,0 0 0,0 0 0,0 0 1,0 0-1,0 0 0,0 1 1,0-1-1,0 0 0,0 0 1,0 0-1,0 0 0,0 0 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15.4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89 138 3232,'0'-5'270,"-1"-18"15619,-9 41-15140,1 1 0,0-1 0,-7 28 0,-12 61-497,23-85-124,1 0 0,-2 37 0,6-49-74,0-1-1,1 1 0,0 0 1,0-1-1,1 1 0,1-1 1,-1 1-1,8 14 0,-6-13 82,1 0-1,1-1 1,0 0-1,0 0 1,1 0-1,1 0 1,-1-1-1,16 13 1,-21-20-76,0-1-1,0 1 1,0-1 0,0 0 0,1 0-1,-1 0 1,0 0 0,1-1-1,-1 1 1,0 0 0,1-1 0,-1 0-1,1 0 1,-1 1 0,1-1-1,-1-1 1,0 1 0,1 0 0,-1-1-1,1 1 1,-1-1 0,0 0-1,1 1 1,-1-1 0,0 0 0,0-1-1,3-1 1,7-4 33,-2-1 0,1-1 0,-2 1 0,11-12 0,-5 5-73,12-13 93,-2-1 0,0-2 0,37-63 0,-47 66-58,-2 0 1,-1-1 0,-1-1 0,-1 0-1,-2 0 1,-1-1 0,-1 0 0,-2-1 0,-1 1-1,-2-37 1,-1 67-50,0 1 0,0 0 0,0 0 0,1-1 0,-1 1-1,0 0 1,0 0 0,0-1 0,0 1 0,0 0 0,0-1 0,0 1 0,0 0 0,0 0-1,0-1 1,0 1 0,0 0 0,-1 0 0,1-1 0,0 1 0,0 0 0,0 0-1,0-1 1,0 1 0,0 0 0,-1 0 0,1-1 0,0 1 0,0 0 0,0 0 0,-1 0-1,1 0 1,0-1 0,0 1 0,0 0 0,-1 0 0,1 0 0,0 0 0,0 0-1,-1 0 1,1 0 0,0-1 0,0 1 0,-1 0 0,1 0 0,0 0 0,-1 0 0,1 0-1,0 0 1,0 0 0,-1 0 0,1 0 0,0 1 0,0-1 0,-1 0 0,1 0-1,0 0 1,0 0 0,-1 0 0,1 1 0,-1-1-2,-1 1 1,1 0-1,0 0 0,0 0 0,0 0 1,0 0-1,0 1 0,0-1 1,-2 3-1,-9 25 117,-16 62 0,-3 77 107,29-156-220,-1 12 84,1 0-1,2 0 0,0 0 1,3 26-1,-1-37-58,0 1-1,1-1 1,1 1-1,0-1 1,0 0 0,1-1-1,1 1 1,12 19-1,-14-27-2,0 0 0,1 0-1,-1-1 1,1 0-1,0 0 1,0 0 0,1-1-1,-1 1 1,1-1-1,-1-1 1,1 1-1,0-1 1,0 0 0,0 0-1,1-1 1,-1 1-1,0-1 1,1-1 0,-1 1-1,0-1 1,1-1-1,-1 1 1,0-1-1,11-2 1,-14 2-252,0 0 0,0 0-1,0-1 1,0 1 0,-1-1-1,1 0 1,0 0 0,-1 0-1,4-3 1,0 0-1453,-6 5 1093,0-1 1,0 0-1,0 0 0,1 0 1,-1 1-1,0-1 0,0 0 1,0 0-1,0 0 0,0 0 1,-1 0-1,1 1 0,0-1 1,0 0-1,0 0 0,-1 0 1,1 1-1,0-1 1,-1 0-1,1 0 0,-1 1 1,1-1-1,-2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17.0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168 76 2816,'-8'-15'1343,"8"14"-1144,0 1 1,0-1-1,0 1 1,0-1-1,0 0 1,0 1 0,0-1-1,1 1 1,-1-1-1,0 1 1,0-1-1,0 1 1,1-1 0,-1 1-1,0-1 1,0 1-1,1-1 1,-1 1-1,0-1 1,1 1 0,0-1-1,0 8 5542,-2 13-4068,-6 26-1050,-15 35 945,-55 131 0,21-93-827,56-118-722,-1-1 0,1 1 1,0 0-1,0-1 0,-1 1 0,1-1 0,0 1 0,0-1 0,0 1 0,-1 0 0,1-1 0,0 1 0,0 0 0,0-1 0,0 1 0,0-1 0,0 1 0,1 0 0,-1-1-11,0 1 0,0-1-1,0 0 1,1 0 0,-1 0 0,0 0-1,0 0 1,1 0 0,-1 1 0,0-1-1,0 0 1,1 0 0,-1 0-1,0 0 1,0 0 0,1 0 0,-1 0-1,0 0 1,0 0 0,1 0-1,-1 0 1,0 0 0,0-1 0,1 1-1,-1 0 1,0 0 0,0 0-1,1 0 1,1-1 7,0 0-1,0 0 1,0 0-1,0 0 1,-1-1-1,1 1 1,0-1-1,-1 1 1,3-2-1,2-8-10,1 1-1,-1-1 1,-1 0-1,7-21 1,11-49 182,-22 76-182,25-117 513,6-23 481,-25 119-825,-2 7 229,10-23-1,-11 24 556,-3 31-384,20 173 542,17 35-962,-34-206-178,-3-4 4,-1-8-171,1 0 0,-1 0 0,1 1 0,0-1 0,2 6 0,3 0-7766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17.3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32 7808,'-18'-4'3520,"18"1"-1216,10 6-1568,-2-3 704,5 0-864,1-3 63,-1 3-383,0-5-96,6 2-96,-6-5-1247,5 8 639,-5-9-2656,6 9 1760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17.7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 0 6400,'0'2'217,"-1"0"1,1 0-1,0 0 1,-1 0-1,1 0 1,0 0 0,0 0-1,0 0 1,1 0-1,-1 0 1,0 0-1,1 0 1,0 0-1,-1 0 1,2 2-1,-1-1-44,15 35 4219,-14-33-3938,1 0 1,-1 1-1,0-1 1,0 0-1,-1 1 0,1-1 1,-1 1-1,-1-1 1,1 1-1,-1-1 1,0 12-1,-1-12-270,1 1-1,-1 0 0,-1-1 1,1 1-1,-1-1 1,0 0-1,0 0 1,0 0-1,-1 0 1,0 0-1,0 0 1,0 0-1,0-1 1,-6 6-1,1-3-339,1-1 1,-1-1-1,1 1 1,-1-1-1,-16 6 0,21-9-283,-1-1-1,1 0 0,-1 0 0,0 0 1,0 0-1,0-1 0,-5 0 0,7 0-52,0 0-1,0 0 0,-1 0 1,1-1-1,0 1 0,0-1 1,0 0-1,0 0 0,0 0 1,0 0-1,0 0 0,0 0 1,-3-3-1,-4-5-2360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18.1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50 9632,'-4'4'1073,"3"-4"-901,1 1 0,-1 0 0,0 0 0,1 0 0,-1 0 0,1 0 0,-1 0 0,1-1 0,-1 1 0,1 0 0,-1 0 0,1 0 0,0 1 0,0-1 0,0 0 0,-1 0 0,1 0 0,0 1 0,-4 22 321,-1-1 1183,1 0-1,-2 27 1,6-42-1372,0 0 0,0 0 0,1 0 0,0 0 0,1 0 0,0 0 0,0 0 0,5 12 0,-3-13-27,-1-1 21,0 0 0,0 0-1,1 0 1,0 0 0,6 6-1,-8-11-225,-1 1 0,1-1 0,0 0 0,0 1 0,-1-1 0,1 0 0,0 0-1,0 0 1,0-1 0,1 1 0,-1 0 0,0-1 0,0 1 0,0-1 0,0 0-1,1 0 1,-1 0 0,0 0 0,0 0 0,4-1 0,-3 0-48,0 1 1,0-1-1,0 0 1,0-1-1,0 1 1,0 0-1,0-1 0,0 1 1,-1-1-1,1 0 1,0 0-1,-1 0 1,0-1-1,1 1 1,-1 0-1,0-1 1,0 1-1,-1-1 0,1 0 1,0 0-1,-1 0 1,0 0-1,0 0 1,1 0-1,-2 0 1,1 0-1,0-4 1,2-8-24,-2 0 0,0 0 1,0-1-1,-3-18 0,2 33 1,0-12-72,-1-1-1,0 1 1,-1-1-1,-1 1 1,0-1-1,-1 1 1,0 0-1,-12-24 1,14 35-3,1-1 1,0 1 0,-1 0-1,1 0 1,-1 0 0,1-1 0,-1 2-1,0-1 1,0 0 0,0 0 0,0 1-1,0-1 1,-1 1 0,1-1-1,0 1 1,-1 0 0,1 0 0,-4-1-1,4 2-60,-1 0 0,1 0 0,-1 0 0,1 0-1,-1 0 1,1 1 0,-1-1 0,1 1 0,0 0-1,-1 0 1,1-1 0,0 2 0,-1-1 0,1 0-1,0 0 1,0 1 0,0-1 0,0 1 0,-2 1-1,-14 17-2154,1 4 704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20.9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9 379 2720,'-8'0'20330,"16"-1"-19898,5-2-222,0 1-1,0 0 1,0 1-1,18 0 1,14-1 97,108-5 100,16-1-249,244-17 346,-177 14-299,214 5 156,-278 7-231,-140-3-8,0-1 1,36-8 0,-51 8-32,-15 2-74,0 1 0,0-1 1,-1 1-1,1-1 0,0 0 1,-1 0-1,1 0 0,-1 0 1,1 0-1,2-2 0,-4 2-16,1 0-1,0 0 1,-1 1-1,1-1 1,-1 0-1,1 0 0,0 0 1,-1 0-1,0 0 1,1 0-1,-1 0 1,0 0-1,1 0 1,-1 0-1,0 0 1,0 0-1,0 0 1,0 0-1,0 0 0,0 0 1,0 0-1,0 0 1,0 0-1,-1 0 1,0-2-1,-2-7 0,-1 0 0,-1 0 0,0 0 0,0 1 0,-1-1 0,-1 1 0,1 1 0,-1-1 0,0 1 0,-10-7 0,-57-44-171,61 51 162,0 0 1,-1 0 0,0 2-1,-20-8 1,-2 1-75,-34-10 129,70 23-46,0-1 1,0 1 0,1 0-1,-1 0 1,0 0 0,0 0-1,0 0 1,0 0 0,0 0-1,0 0 1,0 0 0,0 0-1,1 0 1,-1-1 0,0 1-1,0 0 1,0 0 0,0 0-1,0 0 1,0 0 0,0 0-1,0 0 1,0-1 0,0 1-1,0 0 1,0 0 0,0 0-1,0 0 1,0 0-1,0 0 1,0-1 0,0 1-1,0 0 1,0 0 0,0 0-1,0 0 1,0 0 0,0 0-1,0 0 1,0-1 0,0 1-1,0 0 1,-1 0 0,1 0-1,0 0 1,0 0 0,0 0-1,0 0 1,0 0 0,0 0-1,0-1 1,0 1 0,0 0-1,-1 0 1,1 0 0,0 0-1,0 0 1,0 0 0,0 0-1,0 0 1,-1 0 0,2-1 11,45 5 148,-6-3-135,1 2 0,43 9 0,-67-9-40,0 1 1,-1 2 0,1-1 0,25 14 0,-31-13 19,-1 0 0,1 1 0,-1 0-1,0 1 1,-1 0 0,0 0 0,9 11 0,-14-13 4,0-1 1,-1 0 0,0 1-1,0-1 1,0 1 0,-1 0 0,0 0-1,0 0 1,0 0 0,-1 1 0,0-1-1,0 0 1,0 1 0,-1-1 0,0 0-1,-2 12 1,0-7 24,0-1-1,0 1 1,-1-1-1,-1 0 1,0 0 0,0-1-1,-1 1 1,0-1-1,-9 12 1,-3 6 55,10-16-39,0-1 1,0 0-1,-9 9 1,14-16-33,-1-1 0,1 0 1,0 0-1,-1 0 0,0-1 1,1 1-1,-1 0 0,0-1 1,0 0-1,0 0 0,0 0 1,0 0-1,0 0 0,0 0 1,0-1-1,-5 1 0,2-2 34,0 0 0,0 0 0,0 0 0,0-1 0,1 0 0,-1 0-1,1 0 1,-1-1 0,1 1 0,0-1 0,0-1 0,0 1 0,-5-5-1,-1-1-3,0-1 0,1-1 0,0 1 0,-8-14 0,11 15-184,1-1 1,1 0 0,-1 0-1,2-1 1,-1 1-1,2-1 1,-1 0 0,1 0-1,1-1 1,0 1 0,1 0-1,-1-18 1,2 26-314,1-1 1,-1 0-1,1 1 1,-1-1-1,1 1 1,0-1-1,0 1 1,0 0-1,3-5 1,8-2-1654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24.2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8 381 2144,'-8'1'13486,"21"-16"-11554,-8 9-1620,1-2-39,0 1 1,1-1-1,0 1 0,1 0 1,8-6-1,22-14 49,1 2 0,2 2-1,0 2 1,1 1 0,55-17 0,-91 34-248,1 1 1,-1 1 0,1-1 0,0 1 0,-1 1-1,9-1 1,-13 1-44,1 0 0,0 1 0,0-1 1,-1 1-1,1 0 0,-1 0 0,1 0 0,-1 0 0,1 0 0,-1 0 0,1 1 0,-1-1 1,0 1-1,0 0 0,0-1 0,0 1 0,0 0 0,2 4 0,3 3 76,0 1 1,-1 0-1,0 1 0,-1-1 0,6 18 0,14 61 273,-18-57-273,17 42 1,-19-62-71,0 2 145,14 24 0,-17-35-129,-1-1-1,1 1 0,-1-1 0,1 0 0,0 0 1,0 1-1,0-1 0,0 0 0,0-1 1,1 1-1,-1 0 0,0-1 0,1 1 0,0-1 1,5 2-1,-6-2 2,1-1-1,0 0 1,-1 0-1,1 0 1,0 0 0,0-1-1,-1 1 1,1-1-1,0 0 1,-1 1 0,1-1-1,-1 0 1,1-1 0,-1 1-1,0 0 1,5-4-1,4-3 91,-1-1-1,12-12 0,-5 5-103,67-58 131,74-67 21,-14-13-240,-81 81 5,-60 69 57,1 0-1,0 0 1,0 0-1,0 1 1,0 0 0,9-6-1,-12 9-11,0-1 0,0 1 1,0-1-1,0 1 0,0 0 0,1-1 0,-1 1 0,0 0 0,0 0 0,1 0 1,-1 0-1,0 0 0,0 0 0,0 0 0,1 1 0,-1-1 0,0 0 1,0 0-1,0 1 0,1-1 0,-1 1 0,0-1 0,0 1 0,0 0 0,0-1 1,0 1-1,0 0 0,0 0 0,0 0 0,-1 0 0,1 0 0,1 1 1,9 15 69,0 1 0,-2-1 0,0 2 0,10 30 0,2 2-6,0-2 58,33 69-514,-43-92-1466,1-1-3515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24.6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 6816,'0'-12'2197,"1"12"-2163,-1-1 0,0 1 0,0 0-1,0 0 1,0 0 0,0 0 0,0-1 0,1 1 0,-1 0-1,0 0 1,0 0 0,0 0 0,0 0 0,1 0-1,-1 0 1,0-1 0,0 1 0,0 0 0,1 0 0,-1 0-1,0 0 1,0 0 0,0 0 0,1 0 0,-1 0 0,0 0-1,0 0 1,0 0 0,1 0 0,-1 0 0,0 0 0,0 0-1,0 0 1,1 1 0,-1-1 0,0 0 0,0 0 0,0 0-1,0 0 1,1 0 0,-1 0 0,0 1 150,1-1 0,0 1-1,0 0 1,0 0-1,-1 0 0,1 0 1,0 0-1,0 0 1,-1 0-1,1 0 0,-1 0 1,1 1-1,-1-1 1,0 0-1,1 0 1,-1 2-1,4 22 1185,-3-12-492,9 39 957,20 134 1960,6 458-385,-14-200-3082,-20-419-1000,1 0 1,0 0 0,9 25-1,-5-29-830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27.3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198 223 2496,'-1'0'55,"1"0"1,0 0-1,-1-1 1,1 1-1,0 0 1,0-1-1,-1 1 1,1 0 0,0-1-1,0 1 1,-1 0-1,1-1 1,0 1-1,0 0 1,0-1-1,-1 1 1,1-1-1,0 1 1,0 0-1,0-1 1,0 1-1,0-1 1,0 1-1,0-1 1,0 1-1,0 0 1,0-1-1,0 1 1,0-1-1,0 1 1,1 0-1,-1-1 1,0 0-1,1 1 168,-1-1 0,1 1 0,-1-1 0,1 1-1,0 0 1,-1-1 0,1 1 0,0 0 0,-1-1 0,1 1 0,0 0-1,-1 0 1,1 0 0,0 0 0,0-1 0,-1 1 0,11-1 8810,-11 2-8850,0-1 0,1 1 0,-1-1-1,0 1 1,0-1 0,0 1 0,0-1-1,0 1 1,0-1 0,0 1 0,0-1-1,0 1 1,0-1 0,0 1 0,-1-1-1,1 1 1,0-1 0,0 1 0,0-1 0,0 1-1,-1 0 1,-6 14 81,-1-1 1,0 0-1,-1 0 1,-19 23-1,-2 2-258,11-9 21,1 1-1,1 0 1,2 2 0,1-1-1,2 2 1,-13 52 0,20-59 282,5-27-305,0 0 0,0 1-1,0-1 1,0 0 0,0 0 0,0 0 0,0 0 0,0 0 0,0 0-1,1 0 1,-1 1 0,0-1 0,0 0 0,0 0 0,0 0-1,0 0 1,0 0 0,0 0 0,0 0 0,0 0 0,0 0-1,1 0 1,-1 0 0,0 0 0,0 0 0,0 0 0,0 1-1,0-1 1,0 0 0,0 0 0,1 0 0,-1 0 0,0 0-1,0 0 1,0 0 0,0 0 0,0 0 0,0 0 0,1-1-1,-1 1 1,0 0 0,0 0 0,0 0 0,0 0 0,0 0 0,0 0-1,0 0 1,0 0 0,1 0 0,-1 0 0,5-3 51,3-8 50,0 1 1,9-19 0,0 2-23,133-223 753,-124 198-601,-3 0 0,-2-1 0,15-61 0,-19 61 709,-12 64-662,7 23 1,18 101 275,27 131-716,-44-220-4333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27.7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49 9888,'0'-8'4480,"27"11"-3904,-9-3 896,0 0-929,4-8-159,1 4-224,4-7-288,-1 6 64,11-7-3551,-2 9 1951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0:20.6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16 138 4160,'-14'-3'1333,"12"-3"3005,2 6-4265,3 0 597,-1 1 1,1-1-1,0 0 0,-1 0 1,1 0-1,-1-1 1,1 1-1,0-1 1,-1 1-1,5-3 0,-5 3-573,8-3 415,240-55 3216,-129 39-3427,74-15-218,-176 31-76,6-1-184,-21 1-439,-4 4-539,-9 4-6786,0-1 4917,0 3 1035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28.2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229 24 4992,'0'-1'211,"0"0"1,1 0-1,-1-1 0,0 1 1,1 0-1,-1 0 1,1 0-1,-1 0 0,1 0 1,0 0-1,-1 0 1,1 0-1,0 0 0,0 0 1,1-1-1,-2 2 160,1-1 1,0 1-1,-1-1 0,1 1 1,0-1-1,-1 1 1,1 0-1,0-1 0,0 1 1,-1 0-1,1-1 0,0 1 1,1 0-1,-1 1-121,-1-1 0,1 1 0,-1 0 0,1-1 1,-1 1-1,1 0 0,-1 0 0,0 0 0,1 0 0,-1-1 0,0 1 0,0 0 1,0 0-1,1 0 0,-1 0 0,0 0 0,0 0 0,0 0 0,-1 1 0,1 10 352,-1 0-1,0 0 1,-1-1-1,-1 1 1,0 0-1,-5 13 0,-34 66 818,10-27-632,-2 14-405,3 2 0,4 1 0,4 1 0,-16 99 0,35-146-343,1-1 1,2 1 0,1 0 0,2 0-1,1 0 1,2-1 0,2 1 0,1-1-1,1-1 1,19 44 0,-26-71-330,0 0 0,1-1 0,0 0 0,0 1 0,1-1 0,-1 0-1,1-1 1,0 1 0,0-1 0,1 1 0,6 4 0,-7-7-466,-1 0 0,1 0-1,-1-1 1,1 1 0,0-1-1,-1 0 1,1 0 0,0 0 0,0-1-1,0 1 1,0-1 0,0 0-1,0 0 1,0-1 0,0 1 0,-1-1-1,1 1 1,5-3 0,19-5-3132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28.8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137 30 5632,'0'-1'316,"1"-1"0,-1 1 0,1-1 0,-1 1 0,1 0 0,0-1 1,0 1-1,-1 0 0,1-1 0,0 1 0,0 0 0,0 0 0,0 0 0,1 0 0,-1 0 0,0 0 1,0 0-1,1 0 0,-1 0 0,3-1 0,-3 2 98,0 0 0,-1-1 0,1 1 0,0-1 0,0 1 0,0 0 0,0 0 0,0-1 0,-1 1 0,1 0 0,0 0 0,0 0 0,0 0 0,0 0 0,0 0 0,0 0 0,2 1 1824,-9 17 1149,-55 242 143,42-191-3189,-42 135 11,54-182-311,1 0 0,1 1 0,0-1 0,2 1 0,0 29 0,3-48-33,0 0 0,0 1 0,1-1 1,-1 0-1,1 0 0,0 0 0,3 7 0,-3-10 5,0 1 0,0-1-1,0 1 1,0-1-1,0 1 1,0-1-1,0 0 1,0 0-1,0 1 1,0-1-1,1 0 1,-1 0-1,1 0 1,-1 0-1,0-1 1,1 1-1,0 0 1,-1-1-1,1 1 1,-1-1 0,3 1-1,6 0-24,-1 0 0,1-1 0,0 0 1,0 0-1,-1-1 0,1 0 0,14-5 0,4-2-2517,31-15 0,-15 6-3710,-7 2-4827,-29 14 8133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29.1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69 9888,'-16'-4'4480,"19"4"-3904,7-5 2079,3 5-1567,14-6 1184,9 6-1312,14-9 768,3 9-1024,5-8-288,-3 5-256,-7-6-160,-6 4 32,-7-1-384,-4 1 192,-2-3-4032,-3 8 2304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29.6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17 9568,'-22'-14'3066,"13"12"3752,9 2-6745,2 1 459,0 0 0,0 1 0,0-1 0,-1 1 0,1-1 0,0 1 0,-1 0 0,3 3 0,7 7 162,319 250 2773,-296-235-3355,27 18-43,-79-24 11,2-6 2,-1-1 0,-1 0 1,0-1-1,-1-1 0,-31 15 0,28-15-111,-58 24 74,53-25-329,-41 22 0,50-21-127,4-5-1841,1 2 0,-19 14 0,26-14 294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30.1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107 4 9632,'-19'-3'3120,"19"3"-3089,-1 0 0,1 0 1,0 0-1,0 0 0,0 0 1,0 0-1,-1 0 0,1 0 0,0 0 1,0 0-1,0 0 0,-1 0 1,1 0-1,0 0 0,0 0 1,0 0-1,0 0 0,-1 0 1,1 0-1,0 0 0,0 0 1,0 1-1,0-1 0,-1 0 1,1 0-1,0 0 0,0 0 0,0 0 1,0 0-1,0 1 0,-1-1 1,1 0-1,0 0 0,0 0 1,0 0-1,0 1 0,0-1 1,0 0-1,-10 16 1368,1 0 0,1 1 0,1 0 0,-9 30 0,5-7-201,-5 46 1,14-74-960,0 0 1,1 0-1,1 1 0,0-1 1,3 21-1,-2-28-157,1 1-1,-1-1 1,1 0-1,0 1 1,0-1 0,0 0-1,1-1 1,0 1-1,0 0 1,0-1-1,1 1 1,-1-1-1,1 0 1,0 0-1,4 3 1,4 1 48,0 0-1,0-1 1,1 0 0,-1-1-1,1-1 1,1 0 0,-1 0-1,1-1 1,-1-1 0,1 0-1,0-1 1,1-1 0,-1 0-1,0-1 1,0-1 0,0 0-1,0 0 1,22-7 0,-29 6-142,-1 0 1,0-1 0,0 0-1,0-1 1,0 1-1,-1-1 1,1 0-1,-1-1 1,0 1 0,0-1-1,0 0 1,-1 0-1,4-7 1,-3 6-7,-1-1 0,0 0 1,-1 0-1,0 0 0,0 0 1,0-1-1,-1 1 0,0-1 0,1-9 1,-2 1-56,0 0 0,0 0 0,-3-19-1,0 21-68,1 0-1,-2 1 0,0-1 0,-9-25 0,10 35 54,-1-1 0,1 0 0,-1 0 1,0 1-1,0 0 0,0-1 0,0 1 1,-1 0-1,0 1 0,0-1 0,0 1 0,0-1 1,0 1-1,-1 1 0,1-1 0,-1 1 1,0-1-1,0 1 0,0 0 0,0 1 0,0 0 1,0-1-1,0 1 0,-1 1 0,1-1 0,0 1 1,-8 1-1,4-1-442,0 1 0,0 0 0,0 1 0,0 0 0,1 0 0,-1 1 0,0 0 0,1 1 0,0 0 1,0 0-1,0 1 0,0 0 0,1 0 0,0 1 0,-10 9 0,-2 8-1954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30.5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21 8480,'-8'-17'2730,"6"14"-1658,3 3-601,1 1 0,-1-1 0,0 1 0,1-1 0,-1 1 0,0 0 0,0 0 0,1-1 0,0 3-1,18 26 1149,-1 2 0,-2 0-1,21 52 1,-22-42-655,21 79 1,-4 41 450,-32-157-1398,9 44 477,-3 1 1,-1 0-1,-2 56 0,-8-29-277,-4-2 0,-3 1-1,-3-1 1,-43 129-1,49-182-873,0 0 1,-12 21-1,14-32-967,0 0 0,-15 18 0,20-26 1139,0-1 1,0 1-1,-1-1 1,1 1-1,-1-1 1,1 0 0,-1 0-1,1 0 1,-1 1-1,0-1 1,1-1-1,-1 1 1,0 0 0,0 0-1,1-1 1,-1 1-1,-4 0 1,-8-1-3505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31.6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35 4736,'-4'-3'893,"-16"-15"12645,17 19-10971,8-3-1032,13-3-964,0 2 1,1 1 0,-1 0-1,29 1 1,177 13-204,-161-3-29,-7 0-1682,-17-7-8794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32.0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32 8384,'-7'-4'6229,"31"5"-1348,-22 0-4792,54 0 2478,60-5-1,-95 2-2365,73-4 142,62-3-724,-109 7-694,19 2-4639,-43-3 482,0-1 1718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57.0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36 6880,'-13'-24'3136,"8"21"-1216,10-2-992,-5 2-864,10 3-1600,-2 3-2016,6 5-1632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38.7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96 189 1472,'1'-2'300,"-1"1"1,1 0-1,-1 0 0,1 0 1,-1 0-1,0-1 0,1 1 1,-1 0-1,0-17 15546,0 17-16481,0 2 1039,0-5 429,0 2 290,0-1-458,0 5-394,0-1 358,10-9 11,30-3-396,1 1-1,45-3 1,-63 9-207,166-26 162,147-20-174,-136 31-281,-172 16 301,-1 1-1,44 3 1,-63 0-39,-1 0 1,1-1-1,0 1 1,-1-2-1,1 1 1,0-1-1,-1 0 1,12-4-1,-31 7-137,0-1-1,0-1 0,-18-1 1,1 0 103,-70 5 3,-101 17 1,183-19 57,-158 8 198,159-10-228,-244 18 179,233-16-150,-20 3-9,1 2 0,-87 24 0,123-28 38,0 0 0,0 1 0,1 0 0,-1 0 0,1 1 0,0 0 0,0 1 0,-8 7 0,17-12 3,0-1-1,0 1 1,0 0-1,0-1 1,0 1-1,0-1 1,0 1-1,1 0 1,-1-1-1,0 1 1,0-1 0,1 1-1,-1-1 1,0 1-1,1-1 1,-1 1-1,1-1 1,-1 1-1,1 0 1,15 17 140,-9-9-180,68 94-8,-52-77 5,1-1 0,1-1 0,1-2 0,45 30 1,127 65-8,-106-65 5,88 56 215,-162-98-129,0-1 0,21 7 0,-17-8-20,-20-7 123,-19 13-491,-313 204 577,258-170-201,-126 108 0,93-55-29,47-38 59,46-52-112,0-1-1,0 0 1,-17 11 0,23-16 38,5-4-53,1-1-1,-1 1 0,0-1 0,1 1 1,-1 0-1,0-1 0,1 1 0,-1-1 1,0 1-1,0-1 0,1 0 1,-1 1-1,0-1 0,-1 1 0,52-5 525,91-18 0,-31 5-530,111-2-1,-140 13-42,-55 7 93,-22-1-64,0 1 0,1-1 1,-1 0-1,0 0 0,1-1 1,-1 1-1,7-2 0,-1 1 22,-10 1 16,1 0-1,0 0 1,0 0-1,0 0 1,0 0-1,0 0 1,0 0-1,-1 0 1,1-1-1,0 1 1,0 0-1,0-1 1,1 0-1,-1 1 0,0-1 0,0 1-1,0-1 1,0 1 0,1 0-1,-1-1 1,0 1 0,0 0 0,0 0-1,0 0 1,2 0 0,-1 0-10,-1 0 1,0 0-1,0 0 1,1 0-1,-1-1 0,0 1 1,0 0-1,1-1 1,-1 1-1,0-1 1,0 1-1,2-1 0,22-16-131,-19 39 192,-3 132 320,-2-124-277,8 51 0,-9-81-125,0 0 1,1 0 0,-1 0-1,0 0 1,0 0-1,0 0 1,0 0 0,0 0-1,0 0 1,0 0 0,0-1-1,0 1 1,0 0-1,0 0 1,0 0 0,1 0-1,-1 0 1,0 0-1,0 0 1,0 0 0,0 0-1,0 0 1,0 0 0,0 0-1,0 0 1,0 0-1,0 0 1,0 0 0,1 0-1,-1 1 1,0-1-1,0 0 1,0 0 0,0 0-1,0 0 1,0 0 0,0 0-1,0 0 1,0 0-1,0 0 1,0 0 0,0 0-1,0 0 1,0 0-1,0 0 1,1 0 0,-1 0-1,0 1 1,0-1 0,0 0-1,0 0 1,0 0-1,0 0 1,0 0 0,0 0-1,0 0 1,0 0-1,0 0 1,0 0 0,0 1-1,0-1 1,0 0 0,0 0-1,0 0 1,0 0-1,-1 0 1,6-10-2028,4-25-2830,-3-1-757,6-1 1755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0:21.0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17 216 5888,'0'0'101,"-1"0"0,1 0 1,-1-1-1,1 1 0,-1 0 1,1 0-1,-1 0 0,0 0 1,1 0-1,-1 0 0,1-1 1,-1 1-1,1 1 0,-1-1 1,1 0-1,-1 0 0,1 0 1,-1 0-1,0 0 0,1 0 1,-1 1-1,1-1 0,-1 0 1,1 0-1,0 1 0,-1-1 1,1 0-1,-1 1 0,1-1 1,-1 0-1,1 1 0,-1 0 1,14-2 7643,10-7-6051,113-68 1618,29 8-3014,-49 22-345,-75 30-193,-38 15 128,1 0 0,0 0 0,0 1 0,0-1 0,-1 1 0,1-1 0,0 1 0,6 1 0,-9-1-51,0 1 1,0-1-1,0 1 0,0-1 0,0 1 1,0-1-1,0 1 0,0 0 1,0-1-1,-1 1 0,1 0 0,0 0 1,-1-1-1,1 1 0,0 0 0,-1 0 1,1 0-1,-1 0 0,1 0 1,-1 0-1,0 0 0,1 0 0,-1 0 1,0 0-1,0 0 0,1 2 1,-1 31-3421,0-23 2487,0 17-2461,0 3 1216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40.8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371 15 1152,'13'1'13928,"-9"-3"-14502,-1 1 963,2-4 1693,-18-1-180,8 6-1682,0-1-1,0 1 1,0 0 0,0 0-1,-8 1 1,-12 0 212,0-1-51,1 1-1,0 0 1,0 2 0,-37 9 0,54-10-331,-1 1 0,1-1 0,0 1 1,0 1-1,0-1 0,0 1 0,0 1 1,1-1-1,0 1 0,0 0 0,0 0 1,0 1-1,1 0 0,0 0 0,0 0 1,1 0-1,-1 1 0,-3 10 0,-1 4 88,2 0 0,0 0-1,1 1 1,2 0 0,0 1-1,1-1 1,2 0 0,0 1 0,1 0-1,6 39 1,-5-54-34,1 0 0,0 0-1,0 0 1,1 0 0,-1-1 0,2 1 0,5 10-1,-7-16-66,-1 0 0,0 0 0,1 0-1,-1 0 1,1-1 0,-1 1-1,1 0 1,0-1 0,0 1 0,0-1-1,0 0 1,0 0 0,0 0-1,0 0 1,0 0 0,0 0 0,1 0-1,-1-1 1,0 1 0,0-1-1,1 1 1,-1-1 0,0 0 0,1 0-1,-1 0 1,0 0 0,1-1-1,-1 1 1,0-1 0,1 1-1,1-2 1,11-4 8,-1 0-1,0-1 0,0-1 1,-1-1-1,16-12 0,60-57-146,-77 67 130,44-37-37,35-35-5,-80 72 58,-1-1 0,0 0 0,-1-1 0,0 0-1,11-23 1,-18 33-61,-1 0 0,1-1 0,-1 1 0,0 0 0,0-1 0,0 1 0,-1-1 0,1 1 0,-1-1 0,0 1-1,0-1 1,0 1 0,0-1 0,0 1 0,-1-1 0,0 1 0,0-1 0,0 1 0,-2-5 0,3 8 29,-1-1 1,1 1-1,-1-1 1,1 1-1,-1-1 1,1 1-1,-1 0 1,0-1-1,1 1 1,-1 0-1,0 0 1,1 0-1,-1-1 0,0 1 1,1 0-1,-1 0 1,0 0-1,1 0 1,-1 0-1,0 0 1,1 0-1,-1 0 1,0 0-1,1 0 1,-1 1-1,0-1 1,0 1-1,-22 6 93,21-6-85,-5 1-5,0 1-1,0 1 0,0-1 0,1 1 0,0 0 0,-1 1 0,2 0 0,-10 9 0,11-11 16,1 1-1,1-1 1,-1 1 0,0 0 0,1 0-1,0 0 1,0 0 0,0 0 0,0 1-1,1-1 1,0 1 0,0-1 0,0 1 0,0-1-1,1 7 1,0 3 23,1 0 0,0 0-1,1 1 1,1-1 0,0-1 0,1 1-1,1 0 1,5 13 0,1-4 13,29 60 313,-33-71-317,1 1 1,0-2-1,0 1 1,14 13-1,-20-23-108,1 1 0,-1-1 0,0-1 0,1 1 1,-1 0-1,1 0 0,0-1 0,0 0 0,-1 1 0,6 0 0,-6-2-158,0 1 0,-1-1 0,1 0 0,0 0 0,0 0 0,0 0 0,-1 0 0,1 0 0,0-1 0,0 1 0,-1-1 0,1 1 0,0-1 0,-1 0 0,1 1 0,0-1 0,-1 0 0,1 0 0,-1 0 0,2-2 0,8-10-3721,2 1 1215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41.5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46 3328,'29'-19'2005,"-26"16"-954,1 0 0,-1 1 0,1-1 0,6-2 0,5-6 11519,-26 16-11200,-18 9 0,21-8-1120,1-1-1,0 1 1,0 0 0,0 0 0,-9 13 0,12-14-226,1 1 1,-1 0 0,1 0 0,0 0-1,0 0 1,1 0 0,0 1 0,0-1-1,0 1 1,1-1 0,0 1 0,0 0-1,1 0 1,-1-1 0,2 1 0,-1 0-1,3 10 1,0-4-173,0 0-1,1-1 1,1 1-1,0-1 1,1 0-1,0-1 1,1 1-1,9 11 1,-14-20-349,1 0 0,-1 0 0,1 0-1,0 0 1,0-1 0,0 1 0,0-1 0,0 1 0,7 2 0,-8-4 81,-1-1 1,1 1-1,0-1 1,-1 1-1,1-1 1,0 1-1,-1-1 1,1 0-1,0 0 1,-1 0-1,1 0 1,0 0-1,0 0 0,-1-1 1,1 1-1,0-1 1,-1 1-1,1-1 1,-1 1-1,1-1 1,-1 0-1,1 0 1,1-1-1,11-7-2698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41.9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84 10976,'-32'-28'4960,"24"8"-4321,3 13 1569,10 2-1344,-5-3-352,3 5-320,2-6-768,8 9 320,1-3-2080,4 6 1281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43.2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191 2 3808,'1'-2'17049,"-4"3"-18595,-76 30 5863,69-27-4104,1 1 0,0 0 0,1 1 0,-1 0 0,1 0 0,-12 12 0,16-13-151,0 1 0,0-1 0,1 1 0,0 0 0,-1 1 0,2-1 0,-1 0-1,1 1 1,0 0 0,1-1 0,-1 1 0,0 12 0,2-12-9,-1 1 0,1-1 0,1 1 0,-1-1 0,1 1 0,1-1 0,-1 0-1,1 1 1,0-1 0,1 0 0,5 11 0,-7-17-36,-1 0 0,1 0-1,0 1 1,0-1 0,0 0-1,0 0 1,0 0 0,0 0-1,0 0 1,0 0 0,0 0-1,0 0 1,0-1 0,1 1-1,-1 0 1,0-1 0,0 1-1,1-1 1,-1 1 0,3-1-1,-2 0-12,0 0 0,0 0 1,-1 0-1,1 0 0,0-1 0,0 1 0,0-1 0,0 0 0,-1 1 0,1-1 0,0 0 0,-1 0 0,4-2 0,3-4-76,0-1-1,0 1 1,0-2 0,8-11-1,-8 11-36,10-12-178,-6 7 214,-1 0-1,13-20 1,-22 30 84,1 1 0,-1-1 0,-1-1 0,1 1 0,0 0 0,-1 0 0,0-1 0,0 1 1,0-1-1,-1 1 0,1-1 0,-1 1 0,0-1 0,-1-4 0,1 8-2,0 0 0,0 1 0,0-1 0,0 0 0,0 1 0,0-1 0,0 1 0,0-1 0,-1 0 0,1 1 0,0-1 0,0 0 0,-1 1 0,1-1 0,0 1 0,-1-1 0,1 1 0,0-1 0,-1 1 0,1-1 0,-1 1 0,1-1 0,-1 1 0,1 0 0,-1-1 0,1 1 0,-1 0 0,0-1 0,1 1 0,-1 0 0,1 0 0,-1 0 0,0-1 0,1 1 0,-1 0 0,1 0 0,-1 0 0,0 0 0,1 0 0,-1 0 0,0 0 0,1 0 0,-1 0 0,0 1 0,1-1 0,-1 0 0,1 0 0,-1 0 0,0 1 0,1-1 0,-2 1 1,1 0 37,-1 0 1,1 0 0,-1 1-1,1-1 1,-1 0 0,1 1 0,0-1-1,-1 1 1,1-1 0,0 1 0,0-1-1,0 1 1,0 0 0,0 0 0,1 0-1,-1-1 1,0 3 0,1 0-9,0 0-1,0-1 1,0 1 0,1-1-1,-1 1 1,1-1 0,0 1-1,0-1 1,0 1 0,0-1-1,1 0 1,-1 1 0,1-1-1,0 0 1,0 0 0,0 0-1,3 3 1,2 2-34,0-1 0,1-1-1,0 1 1,16 10 0,-20-15-307,0 0 0,0 0 0,0-1 1,0 0-1,0 1 0,0-2 0,1 1 0,-1 0 1,0-1-1,0 0 0,8 0 0,-5 0-1890,0 0 1,0 1-1,14 2 0,-4 4-693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43.5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1 7136,'0'0'83,"0"0"-1,0 0 1,0 0 0,-1 0 0,1-1-1,0 1 1,0 0 0,0 0 0,-1 0-1,1 0 1,0 0 0,0 0 0,-1 0-1,1 0 1,0 1 0,0-1 0,0 0-1,-1 0 1,1 0 0,0 0 0,0 0-1,0 0 1,0 0 0,-1 0 0,1 0-1,0 1 1,0-1 0,0 0 0,0 0-1,0 0 1,-1 0 0,1 1 0,0-1 0,0 0-1,0 0 1,0 0 0,0 0 0,0 1-1,0-1 1,0 0 0,0 0 0,0 1-1,5 8 2167,1 2-206,0 12-610,-1-1 0,0 1 0,-2 1-1,-1-1 1,0 26 0,-3-34-1070,0 0 1,-1 1-1,0-1 0,-2 0 0,1 0 1,-2 0-1,0-1 0,-12 25 1,15-35-395,0-1 0,-1 1 0,1-1 1,0 1-1,-1-1 0,0 0 0,0 0 1,0 0-1,0 0 0,-1-1 0,-3 3 1,6-4-181,-1 0 0,0-1 0,1 1 1,-1-1-1,1 1 0,-1-1 1,0 0-1,1 1 0,-1-1 0,0 0 1,0 0-1,1 0 0,-1 0 1,0-1-1,1 1 0,-1 0 0,0-1 1,1 1-1,-1-1 0,1 1 0,-1-1 1,1 0-1,-1 0 0,1 0 1,-1 0-1,1 0 0,0 0 0,-3-2 1,3 1-208,-1 1 1,1-1-1,0 0 1,-1 0-1,1 0 1,0 0-1,0 0 1,0 0-1,0 0 1,1 0-1,-1 0 0,0-1 1,1 1-1,0 0 1,-1 0-1,1-4 1,0 5 86,-1-23-2757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43.9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 9792,'-3'1'8524,"0"5"-4042,-1 15-2326,0-4-545,2-9-1397,0 0 1,1 1 0,0-1 0,0 1 0,0-1 0,1 1 0,1-1 0,-1 1 0,1-1 0,1 0 0,2 11 0,3 2-273,1 0-1,1-1 1,12 22 0,-17-33-550,3-2-4854,4-19-3555,-6 0 6329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44.3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77 10144,'-41'-40'4576,"22"24"-3968,11 7 2335,3 9-1727,-3-8 288,3 5-1856,1 3-1600,8 8 1152,1 0-4863,8 4 3135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46.4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32 3136,'2'-10'1696,"0"4"1184,-1-3 3285,-3 2-803,-3 21-3803,-3 4-1014,2-5-377,0 0-1,1 0 1,0 0-1,1 0 1,0 1-1,1 0 1,1-1-1,0 1 1,1 0-1,1 22 1,0-23-124,1 0 0,1 0 1,0-1-1,1 1 0,0 0 0,1-1 0,0 0 1,1 0-1,0 0 0,1 0 0,12 17 1,-13-22 15,1 0 0,0 0 0,0-1 0,0 0 1,1 0-1,0 0 0,0-1 0,0 0 0,9 4 1,-12-7-29,0-1 0,0 1 1,1-1-1,-1 0 0,0 0 0,1 0 1,-1 0-1,1-1 0,-1 0 1,1 0-1,-1 0 0,1-1 1,-1 1-1,0-1 0,1 0 0,-1 0 1,0-1-1,1 1 0,5-4 1,7-5 11,-1-1 1,0-1 0,0 0 0,20-22-1,-34 32-43,16-16-23,-1-1 0,-1 0 0,22-35 0,30-68 99,-67 119-68,3-5-9,0 1 0,-1-1-1,0 1 1,0-1-1,0 0 1,-1 0 0,-1 0-1,1 0 1,-1 0 0,-1-9-1,0 22 64,-1 0-1,0-1 0,0 1 0,-1 0 1,0-1-1,1 1 0,-5 5 1,-7 22 185,7-3-55,0 0 1,2 0-1,2 1 0,0-1 1,2 1-1,1-1 0,6 36 0,-5-53-154,15 83 350,-15-85-342,1-1 0,0 1 1,1-1-1,0 0 0,0-1 0,1 1 1,8 11-1,-13-19-66,1-1 1,-1 0-1,0 1 1,0-1 0,1 0-1,-1 1 1,0-1-1,1 0 1,-1 0-1,0 1 1,1-1-1,-1 0 1,0 0-1,1 0 1,-1 0 0,0 1-1,1-1 1,-1 0-1,1 0 1,-1 0-1,0 0 1,1 0-1,-1 0 1,1 0 0,-1 0-1,0 0 1,1 0-1,-1 0 1,1 0-1,-1 0 1,0 0-1,1-1 1,-1 1-1,1 0 1,-1 0 0,0 0-1,1-1 1,-1 1-1,0 0 1,1 0-1,-1-1 1,0 1-1,0 0 1,1-1 0,-1 1-1,0 0 1,1-1-1,0-1-320,0 0 0,1 0 0,-1-1 0,0 1 0,0 0 0,1-4 0,10-65-11698,-4 47 8267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47.2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118 282 6656,'-1'-3'563,"-1"-13"1154,2 16-1599,0-1 0,0 1 0,0-1 0,0 1 1,1-1-1,-1 1 0,0-1 0,0 1 0,0-1 1,0 1-1,1-1 0,-1 1 0,0-1 0,0 1 0,1-1 1,-1 1-1,0-1 0,1 1 0,-1 0 0,0-1 1,1 1-1,-1 0 0,1-1 0,-1 1 0,0 0 1,1 0-1,0-1 0,0 1 433,-1 0-418,1-1 0,-1 1 0,0 0 0,0 0 0,0 0 0,1 0 0,-1 0 0,0 0 0,0 0 0,0-1 0,1 1 0,-1 0 0,0 0 0,0 0 0,1 0 0,-1 0 0,0 0 0,0 0 0,0 0 1,1 0-1,-1 0 0,0 0 0,0 0 0,1 1 0,-1-1 0,0 0 0,0 0 0,0 0 0,1 0 0,-1 0 0,0 0 0,0 16 1740,0-14-1845,0-1 8,-2 21 784,-1 1 1,-1-1-1,-10 37 0,-59 152 626,57-152-1133,13-44-110,0 1 0,-9 20 0,21-88-555,70-283-558,-77 322 946,17-85 184,11-50 109,-24 112-146,2-8 429,-8 44-601,0 0 1,-1 0 0,1 0 0,0-1-1,0 1 1,0 0 0,0 0-1,0 0 1,0-1 0,0 1 0,0 0-1,1 0 1,-1 0 0,0-1 0,0 1-1,0 0 1,0 0 0,0 0-1,0-1 1,0 1 0,0 0 0,0 0-1,1 0 1,-1 0 0,0 0 0,0-1-1,0 1 1,0 0 0,0 0 0,1 0-1,-1 0 1,0 0 0,0 0-1,0 0 1,1 0 0,-1-1 0,0 1-1,0 0 1,0 0 0,1 0 0,-1 0-1,0 0 1,0 0 0,0 0 0,1 0-1,-1 0 1,0 0 0,0 0-1,0 0 1,1 1 0,-1-1 0,0 0-1,0 0 1,0 0 0,0 0 0,1 0-1,-1 0 1,0 0 0,0 0 0,0 1-1,0-1 1,1 0 0,-1 0-1,10 18 350,-9-16-352,14 30 349,-3 2 1,14 51 0,-7-20 154,88 251 585,-81-225-1108,-23-85-3883,-4-18-3503,0 3 4685,1-3 285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47.6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37 9056,'-13'-11'7136,"23"11"-6113,-2 0 1057,10 0-1184,1-5 128,2 2-608,11-6-96,-1 9-192,1-5-288,0 5 64,-1-3-2368,-4 3 1376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0:21.6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63 159 5888,'-10'-11'10544,"6"16"-9254,-26 47 555,28-48-1739,-1 2 31,0 0-1,0 0 1,1 0-1,-2 10 1,4-15-103,-1 1 1,1-1-1,0 0 0,0 0 0,0 0 1,0 1-1,0-1 0,0 0 0,0 0 1,1 1-1,-1-1 0,0 0 0,1 0 1,-1 0-1,0 0 0,1 1 0,0-1 1,-1 0-1,1 0 0,0 0 0,-1 0 1,1 0-1,0 0 0,0-1 0,0 1 1,0 0-1,0 0 0,0-1 0,0 1 1,2 1-1,-2-2 14,1 0 0,0 1 0,-1-1 1,1 0-1,-1 0 0,1 0 0,-1 0 0,1 0 0,0 0 0,-1 0 1,1-1-1,-1 1 0,1-1 0,1 0 0,20-9 185,-17 6-207,0 0 1,0-1-1,0 1 1,-1-1-1,1 0 0,-1 0 1,0-1-1,-1 0 1,0 0-1,1 0 1,-2 0-1,1 0 1,-1-1-1,0 0 1,3-8-1,-5 11-30,0-1 0,0 1 0,0-1 0,0 1 0,-1-1 0,0 0 0,0 1 0,0-1 0,0 1 0,-1-1 0,0 1 0,0-1 0,0 1 0,0-1 0,-1 1 0,0 0 0,0-1 0,0 1 0,0 0 0,0 1 1,-1-1-1,0 0 0,0 1 0,0-1 0,-5-4 0,-23-15-124,31 23 137,0 0 0,-1 0 0,1-1 0,0 1 1,0 0-1,0 0 0,-1 0 0,1 0 0,0 0 0,0 0 1,0 0-1,0 0 0,-1 0 0,1-1 0,0 1 0,0 0 1,0 0-1,0 0 0,0 0 0,0 0 0,-1-1 1,1 1-1,0 0 0,0 0 0,0 0 0,0-1 0,0 1 1,0 0-1,0 0 0,0 0 0,0-1 0,0 1 0,0 0 1,0 0-1,0 0 0,0 0 0,0-1 0,0 1 0,0 0 1,0 0-1,0 0 0,0-1 0,0 1 0,0 0 1,1 0-1,-1 0 0,0 0 0,0-1 0,0 1 0,0 0 1,0 0-1,0 0 0,1 0 0,-1 0 0,0-1 0,0 1 1,0 0-1,0 0 0,1 0 0,-1 0 0,0 0 1,0 0-1,0 0 0,0 0 0,1 0 0,-1 0 0,0 0 1,1 0-1,16-5 248,-15 5-251,12-3 42,22-3 296,59-4 0,-86 9-312,29 0 196,1 1 0,68 8 0,-96-6-114,0 0 0,-1 1-1,1 0 1,-1 0 0,0 1-1,0 1 1,0 0-1,0 0 1,-1 0 0,0 2-1,0-1 1,0 1 0,-1 0-1,14 16 1,-15-14 31,-1 1 0,8 17 0,-9-17-41,1 0 0,10 16 0,-15-26-109,1 3 41,0 0 1,1 0-1,-1 0 0,1 0 1,0-1-1,5 5 1,-6-6-100,0-1 0,-1 1 0,1-1 0,0 1 0,-1-1 1,1 0-1,0 1 0,-1-1 0,1 0 0,0 0 0,0 0 0,-1 0 1,1-1-1,0 1 0,0 0 0,-1-1 0,1 1 0,2-2 1,22-8-4696,36-20 1,-11-3-4213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47.9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224 1 8128,'0'5'9300,"4"9"-6276,-2-7-2664,0-1 0,-1 1 0,2 11 1,-3-1-46,-1 0 0,0 0 0,-1 0 0,-1-1 0,-1 1 0,0-1 0,-1 0 0,-1 0 0,-1-1 0,0 1 0,-1-1 0,0-1 0,-1 0 0,-17 21 0,16-22-497,-1-2 0,0 0 0,-17 14 0,21-21-592,0 1-1,-14 6 1,14-8-671,0 0 0,0-1-1,-12 3 1,19-5 1316,0 0 0,-1 0 0,1 0-1,0 0 1,-1 0 0,1 0 0,0 0 0,-1 0 0,1 1-1,0-1 1,-1 0 0,1 0 0,0 0 0,0-1 0,-1 1-1,1 0 1,0 0 0,-1 0 0,1 0 0,0 0 0,-1 0 0,1 0-1,0 0 1,0-1 0,-1 1 0,1 0 0,0 0 0,0 0-1,-1-1 1,1 1 0,0 0 0,0 0 0,0-1 0,-1 1-1,3-13-3893,9-7 509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48.3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0 7712,'-2'19'12365,"-8"16"-6822,6-21-4818,-5 26 1,8-28-591,1-1 0,0 1 0,1 0 1,0-1-1,1 0 0,0 1 0,1-1 0,7 18 0,12 11-6081,-22-40 5862,0 0 0,0 0 0,0 0 1,0 0-1,0 0 0,0 0 0,0-1 0,0 1 1,12-12-9312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48.6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44 8896,'-23'-27'4032,"15"19"-3520,3 3 864,10 5-864,-5-3-352,5 3-128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0:49.2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121 143 4640,'-11'-2'12287,"28"21"-8393,-16-17-3710,1 0 1,-1 0-1,1 0 0,0 0 1,0 0-1,0 0 0,0 0 1,0 0-1,0-1 0,0 1 1,0-1-1,1 0 1,-1 0-1,0 1 0,1-2 1,-1 1-1,1 0 0,-1 0 1,1-1-1,5 1 1,7-2 78,0-1 0,0-1 0,0-1 0,-1 0 0,28-11 0,-23 7-144,34-19-1,-47 23-135,0 0 1,0 0-1,0 0 0,0-1 0,-1 0 0,0-1 0,0 1 0,8-12 1,-12 16-6,-1 0 1,1 0-1,0-1 0,-1 1 1,1 0-1,-1-1 1,1 1-1,-1 0 1,0-1-1,1 1 1,-1 0-1,0-1 1,0 1-1,0-1 1,0 1-1,0 0 1,0-1-1,-1 1 1,1-1-1,0 1 1,-2-3-1,1 3-3,0-1-1,0 0 0,-1 0 1,1 0-1,-1 1 0,1-1 1,-1 1-1,0-1 1,0 1-1,1 0 0,-1 0 1,-3-2-1,-3 0 12,0 0 0,0 0 0,0 0 0,0 1 0,-17-2 0,7 3 172,-1 1 1,1 1 0,0 0-1,0 1 1,-1 1-1,1 1 1,1 1-1,-1 0 1,1 1-1,-21 11 1,30-13-57,0 1 1,1 0 0,-1 0-1,1 1 1,0 0-1,0 0 1,1 1-1,0 0 1,0 0 0,1 0-1,-1 1 1,2 0-1,-1 0 1,1 0-1,0 1 1,1-1 0,0 1-1,-3 12 1,3-8 26,1 1 1,0-1 0,1 1-1,0-1 1,1 1-1,0 0 1,2-1-1,-1 1 1,1-1 0,1 1-1,7 19 1,-5-20-32,1 0 0,0 0 0,1 0 0,0-1 0,1-1 0,1 1 0,15 17 0,-15-21-188,0 0 1,0 0-1,1-1 0,0-1 1,0 0-1,1 0 1,0 0-1,0-2 0,16 6 1,-1-3-2131,0-1 0,48 5-1,-53-9-2796,0-2 0,22-2 0,-17 1-33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1:32.2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39 2912,'5'-12'13237,"147"1"-11869,-74 3-870,-70 7-431,0 0 16,0 1 1,1 0-1,10 1 0,-15-1-33,-1 0-1,1 0 0,0 0 1,-1-1-1,1 1 0,5-2 1,-7 1 6,0 0 0,0 1 1,0 0-1,0-1 1,0 1-1,1 0 0,-1 0 1,0 0-1,0 0 0,3 1 1,-3 0 481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1:33.3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23 3232,'1'-1'475,"0"-1"0,0 1 0,0-1 0,-1 1 0,1-1-1,0 0 1,-1 1 0,2-9 6072,-2 9-6248,-3 4-11,1-1 1,-1 1 0,0 0-1,1 0 1,0 1-1,0-1 1,0 0 0,-2 5-1,-36 87 789,39-93-1051,0 1 0,0 0 0,1-1 0,-1 1 0,1 0-1,-1 0 1,1-1 0,0 1 0,0 0 0,1 5 0,-1-5 100,0 1 0,0-1 0,0 1 0,0-1-1,-1 6 1,3-8-98,0-1 0,0 1 0,-1-1 0,1 1 0,0-1 0,0 0 0,0 1 0,0-1 0,0 0 0,0 0 0,3-1 0,-3 1-12,37-2 166,-2 1-6289,-28 1 1185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1:33.7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32 103 7392,'-13'-20'2720,"13"9"-2080,-5-6-224,1 10 1632,4-1-1216,-4 0 640,4-1-864,-5 1-129,10 5-287,-5-6-480,0 6 193,0 6 126,8 6-798,2-1-3105,3-5 2112,19 6-3968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1:36.1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117 1 3072,'4'0'7837,"-4"0"-7723,1 6 3894,-2 1-5711,-2 7 1970,0 0 1,0 21 0,0-5 86,-6 29 449,-18 70-1,-18 9 137,26-73-651,11-37 1733,10-27-1969,0 0 0,0 0-1,0-1 1,0 1 0,0-1 0,0 1 0,4 0-1,-4-1-49,11 1 46,1-1 0,-1 0 0,1-1 0,-1 0 0,1-2 0,17-4 0,-3 1-36,61-16 456,-44 11-217,-43 10-356,1 1 1,-1-1 0,0 0 0,1 0-1,-1 0 1,4-3 0,-6 4-233,1 0 1,-1-1-1,1 1 0,-1-1 1,0 1-1,1-1 1,-1 1-1,0-1 0,1 1 1,-1-1-1,0 1 1,1-1-1,-1 1 0,0-1 1,0 0-1,0 1 1,0-1-1,0 1 0,0-1 1,0 0-1,0 1 1,0-1-1,0 1 0,0-1 1,0 0-1,0 1 1,0-1-1,0 1 0,-1-1 1,1 0-1,0 1 1,0-1-1,-1 1 0,1-1 1,-1 0-1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1:36.5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0 137 4480,'3'-4'11517,"8"-4"-11365,20-14 1143,-8 5-977,0 1 0,1 2 0,1 0 0,27-11 0,-43 22-285,0 0-1,0 0 1,0 1 0,0 0-1,0 0 1,0 1 0,10 1-1,-18 0-83,-1 0 0,0 0 0,0 0-1,1 0 1,-1 0 0,0 1-1,1-1 1,-1 0 0,0 0-1,0 0 1,0 1 0,1-1 0,-1 0-1,0 0 1,0 0 0,0 1-1,1-1 1,-1 0 0,0 1 0,0-1-1,0 0 1,0 0 0,0 1-1,0-1 1,0 0 0,0 1-1,1-1 1,-1 0 0,0 1 0,0-1-1,0 0 1,-1 1 0,1-1-1,0 0 1,0 0 0,0 1-1,0-1 1,0 0 0,0 1 0,-5 13-3999,4-13 3689,-8 11-2527,9-11 2637,-1-1 0,1 1 1,0-1-1,-1 0 1,1 1-1,-1-1 0,1 0 1,-1 1-1,1-1 1,0 0-1,-1 0 0,1 1 1,-1-1-1,1 0 1,-1 0-1,1 0 1,-1 0-1,1 0 0,-1 0 1,0 1-1,1-1 1,-1 0-1,1-1 0,-2 1 1,-1-3-2054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1:36.9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37 132 4576,'-11'-2'1255,"-8"-4"92,19 6-1106,-1 0-1,1 0 1,-1-1-1,1 1 1,-1 0-1,1-1 1,0 1-1,-1 0 1,1-1-1,0 1 1,-1 0-1,1-1 1,0 1-1,0-1 1,-1 1-1,1-1 1,0 1-1,0 0 1,0-1-1,0 1 1,-1-1-1,1 0 1,5-9 1845,15-7-1352,-18 15-216,14-9-153,0 0 0,0 2 0,1-1 1,0 2-1,23-9 0,-24 12-296,-7 2-45,2 0-1,-1 0 0,0 1 0,0 1 0,14-1 0,-16 1-2,-2 1-79,-1 0 1,0 0-1,1 1 1,-1-1-1,8 3 1,-12-3-145,0 1 0,0-1 1,0 1-1,0-1 1,0 1-1,0 0 0,0-1 1,0 1-1,0 0 1,0 0-1,0-1 0,0 1 1,0 0-1,-1 0 0,1 0 1,0 0-1,-1 0 1,1 0-1,-1 0 0,1 0 1,-1 0-1,0 1 1,1-1-1,-1 0 0,0 0 1,0 0-1,0 0 1,0 1-1,0 1 0,0 11-6176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0:22.8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229 0 3392,'1'1'13428,"-3"3"-14526,-7 10 1824,0 0 0,-1-1 0,0-1 0,-1 1-1,-22 18 1,-7 8-158,13-11-197,14-17-278,2 1 0,-1 0 0,-14 21 0,24-29-69,0-1-1,0 0 1,0 1-1,0-1 1,1 1-1,0 0 1,-1-1-1,2 1 1,-1 0-1,0 0 1,1 0-1,-1 0 1,1 0-1,0-1 1,0 1-1,1 0 1,-1 0-1,1 0 1,0 0-1,1 4 1,0-5 8,0 1 0,-1-1 0,1-1 0,0 1 0,1 0 0,-1 0 0,0-1 1,1 1-1,0-1 0,-1 0 0,1 0 0,0 0 0,0 0 0,0 0 0,0 0 0,1-1 0,-1 0 0,0 0 0,6 2 0,-2-2 28,-1 1-1,0-1 1,1-1 0,-1 1-1,1-1 1,-1 0-1,1-1 1,-1 1 0,12-4-1,-11 2-30,0-1 1,0-1-1,0 1 0,0-1 0,0-1 0,-1 1 0,1-1 0,-1 0 0,0-1 1,-1 1-1,0-1 0,0 0 0,6-9 0,-2 2 13,-1-1-1,0-1 0,0 0 1,-2 0-1,7-19 0,-11 24-48,0 0 0,0 0 0,-1 0 0,0 0 0,-1-18 0,0 17 209,-1 2-52,-2 9-90,2 2-36,1-1 1,-1 1-1,1-1 0,-1 1 1,1-1-1,-1 1 1,1-1-1,0 1 0,0 1 1,0 11 162,1-1 1,1 0 0,0 0 0,4 14-1,-4-21-135,0 0-1,0 0 1,0 0-1,1 0 0,0 0 1,0-1-1,0 1 0,1-1 1,0 0-1,8 9 1,-8-11-17,1 0 0,-1 0 1,1-1-1,-1 1 0,1-1 1,0 0-1,0-1 0,0 1 0,1-1 1,-1 0-1,0 0 0,7 0 1,8 0-42,36-3 1,-56 2 5,145-20-5164,-52-4-4253,-84 21 8394,36-13-2829,-30 9 1722,21-16-1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1:43.3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 89 3552,'-3'-4'884,"3"4"-862,0 0 0,0 0 0,0 0 0,-1 0 0,1-1 0,0 1 0,0 0-1,0 0 1,0 0 0,0 0 0,0 0 0,0 0 0,0-1 0,0 1 0,-1 0 0,1 0 0,0 0 0,0 0 0,0 0 0,0 0-1,0 0 1,-1 0 0,1 0 0,0 0 0,0 0 0,0 0 0,0 0 0,0 0 0,-1 0 0,1 0 0,0 0 0,0 0 0,0 0-1,0 0 1,-1 0 0,1 0 0,0 0 0,0 0 0,0 0 0,0 0 0,0 0 0,-1 0 0,1 0 0,0 0 0,0 0 0,0 1-1,-1-1 550,1 1-498,0 0-1,0 1 1,0-1 0,0 0-1,0 0 1,0 0 0,0 0-1,0 1 1,-1-1 0,1 0-1,0 0 1,-1 0 0,1 0-1,-1 0 1,0 2 0,-8 7 644,-20 17 0,19-18-420,0 1 0,-9 10 0,13-12-212,-3 3 58,1 0-1,0 0 1,-10 20 0,13-19-13,-10 19 181,-14 44 0,21-53 682,7-19 301,6-15-653,17-46-212,54-97 1,-51 115-540,-13 22-27,17-38 0,-24 46 135,-4 7 7,1-1-1,0 0 0,-1 0 0,0 1 1,0-1-1,0 0 0,0 0 1,0-4-1,0 0 109,4 8-304,7 12-346,-4-3 693,6 4 22,0 1 0,17 22 1,9 8 33,-29-31 17,18 24 0,-10-11-4,-17-23-187,1 1 0,-1 0 1,0 0-1,-1 1 0,1-1 1,-1 0-1,2 7 0,-2-7 11,0 1-1,1-1 1,-1 1-1,4 4 1,-3-1-64,-6-7-1586,-10-6-4679,3 4 918,-3 5 3495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1:43.8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37 4064,'-5'-8'1504,"10"4"-1184,-1-1-64,6 2 992,-2 0-736,5-2 992,6 1-864,-1-1-320,3 5-192,3 0-224,2 0 64,-2 5 160,2 4-64,1-6 832,-1 0-512,-2 2-2752,-3-1 1248,7 7-3584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1:44.6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152 14 3808,'1'-13'6629,"-3"18"-4133,0 1-2091,-1 0-1,1-1 1,-8 11-1,0 3-22,-16 30 295,-51 77 1,76-124-695,0-1 1,0 1-1,0-1 1,0 0-1,0 1 1,-1-1-1,1 0 1,0 0 0,-1 0-1,1 0 1,-3 1-1,3-2-5,1 1 0,0-1 0,0 0-1,0 0 1,0 0 0,0 0 0,0 0-1,0 0 1,0 0 0,0 0 0,0 0-1,0 0 1,0 0 0,0 0 0,0 0 0,-1 0-1,1 0 1,0 0 0,0 0 0,0 0-1,0 0 1,0 0 0,0 0 0,0 0 0,0 0-1,0 0 1,0 0 0,-1 0 0,1 0-1,0 0 1,0 0 0,0 0 0,0 0 0,0 0-1,0 0 1,0 0 0,0 0 0,0 0-1,0 0 1,0 0 0,0 0 0,0 0 0,-1 0-1,1-1 1,0 1 0,0 0 0,0 0-1,0 0 1,0 0 0,0 0 0,0 0 0,0 0-1,0 0 1,0 0 0,0 0 0,0 0-1,0-1 1,0 1 0,0 0 0,0 0 0,0 0-1,0 0 1,0 0 0,0 0 0,0 0-1,0 0 1,0 0 0,0 0 0,0-1 0,4-5-1991,8-10-13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1:45.0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115 5 5056,'-2'-4'3488,"-3"8"285,-7 5-2576,-10 3-12,12-8-687,0 1 0,1 0 0,-11 8 1,18-12-475,0 1 0,0-1 0,0 1 0,1 0 0,-1 0 0,1-1 0,-1 1 0,1 0 0,-1 0 0,1 1 0,0-1 0,0 0 0,0 0 0,0 0 1,1 1-1,-1-1 0,1 0 0,-1 1 0,1 3 0,0-4-13,0 0 1,1 0-1,0 0 1,-1 0-1,1 0 0,0 0 1,0 0-1,0 0 1,0 0-1,0 0 1,1-1-1,-1 1 0,0 0 1,4 2-1,25 21 347,-26-22-317,18 11 316,6 6-1732,-27-19 969,1 0 0,0 0 1,-1 0-1,1 0 0,0 0 0,-1 0 0,1 0 1,0 0-1,0-1 0,0 1 0,2 0 1,10-1-1883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1:45.4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21 6464,'-17'-17'2400,"12"17"-1856,-5-3 640,15 10-2176,5 1 992,-1 5 32,4-1-4128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1:46.1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17 4064,'0'0'128,"0"-1"0,0 1 1,0 0-1,0-1 0,1 1 0,-1-1 1,0 1-1,0 0 0,0-1 1,0 1-1,1 0 0,-1-1 0,0 1 1,0-1-1,1 1 0,-1 0 0,0 0 1,0-1-1,1 1 0,-1 0 0,0-1 1,1 1-1,0 0 6,-1-1 1,0 1-1,1 0 1,-1 0-1,3-7 5982,-4 18-5316,-25 55 886,8 22-1071,-10 129 1,26-181-267,1-1-1,5 59 1,-4-91-297,0 0 1,1 0 0,-1 0-1,1 0 1,0 0 0,0 0-1,0-1 1,0 1-1,0 0 1,0-1 0,1 1-1,0-1 1,-1 1 0,1-1-1,0 0 1,4 4 0,-3-4 23,-1 0 0,1-1 1,0 0-1,0 1 1,0-1-1,0 0 0,0-1 1,1 1-1,-1 0 1,0-1-1,0 0 0,0 0 1,1 0-1,-1 0 1,5-1-1,34-6 72,48-13 0,-43 8 185,-19 2-1345,-11 1-3682,-27 7-1135,-3-2 3445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1:46.5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8 195 7456,'-1'0'102,"1"0"0,0 0 0,-1 0 0,1 1 1,0-1-1,0 0 0,-1 0 0,1 0 0,0 0 1,-1-1-1,1 1 0,0 0 0,0 0 0,-1 0 0,1 0 1,0 0-1,0 0 0,-1 0 0,1 0 0,0-1 1,0 1-1,-1 0 0,1 0 0,0 0 0,0 0 0,0-1 1,-1 1-1,5-6 963,14-6 230,64-36 2758,52-26-1533,-114 65-2456,0 1 1,0 1-1,1 0 1,0 2-1,24-4 1,-37 8-18,17-2-751,41-1 1,-59 4-17,0 1 0,0 0 0,0 0 0,0 0 0,0 1 0,0 0 0,0 0 0,-1 1 0,1 0 0,8 4 0,4 6-4933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1:47.0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642 13 4384,'3'-5'801,"-3"5"-621,1-1 0,-1 1 0,0-1 0,1 1-1,-1-1 1,1 1 0,-1-1 0,1 1-1,-1 0 1,1-1 0,-1 1 0,1 0-1,-1-1 1,1 1 0,-1 0 0,1-1-1,1 1 1,-16 18 2289,-2-4-1905,0 1 0,-1-2 0,-28 18 0,25-18-118,0 1 0,-30 27 1,31-20-91,1 0 1,-31 48-1,-22 54 448,30-50-416,-151 220 279,179-274-594,0 2 0,2 0 1,-11 25-1,21-43-181,-1 0 0,1 1-1,0-1 1,0 1 0,1-1 0,-1 7 0,1-9-54,0 1 0,0-1 1,0 0-1,0 0 1,0 1-1,0-1 0,1 0 1,-1 0-1,0 0 1,1 0-1,-1 1 0,1-1 1,0 0-1,-1 0 0,1 0 1,0 0-1,0 0 1,-1 0-1,1 0 0,0-1 1,0 1-1,2 1 1,13 3-5423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1:47.9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20 4480,'-6'-10'1378,"11"5"-202,4 0 3347,-8 10-4351,1 0-1,-1 0 1,0 0 0,-1 0-1,1 0 1,-1 0 0,0 0-1,0 0 1,-1 0 0,0 0-1,1 0 1,-3 5 0,1-2-52,-41 364 2652,25-175-2072,17-154 25,1-43-692,0 0 1,0 0-1,1 1 0,-1-1 1,0 0-1,0 0 0,1 0 1,-1 0-1,0 0 0,1 1 1,-1-1-1,0 0 0,0 0 1,1 0-1,-1 0 0,0 0 1,1 0-1,-1 0 0,0 0 1,0 0-1,1 0 0,-1 0 0,0 0 1,1 0-1,-1 0 0,0-1 1,0 1-1,1 0 0,-1 0 1,0 0-1,11-4 326,-3-1-332,1-1 0,-1 0-1,-1 0 1,1-1 0,-1 1-1,0-2 1,-1 1 0,0-1 0,9-14-1,4-11 24,17-43-1,-15 31-36,-10 22-45,-4 6-14,20-30 1,-27 46 36,1 0 0,-1 0-1,1 0 1,0 0 0,-1 0 0,1 0 0,0 0-1,0 0 1,0 1 0,0-1 0,-1 0-1,1 1 1,0-1 0,0 1 0,0-1 0,1 1-1,-1-1 1,2 1 0,-2 0 7,-1 0 0,1 0 0,0 1 0,0-1 0,-1 0 0,1 1 0,0-1-1,-1 1 1,1-1 0,-1 1 0,1-1 0,0 1 0,-1 0 0,1-1 0,-1 1 0,0 0 0,1-1 0,-1 1 0,1 0 0,-1-1 0,0 1 0,0 0 0,1 0 0,-1-1 0,0 1 0,0 0-1,0 0 1,0 1 0,5 29 231,-1 0-1,-2 1 0,-1-1 0,-5 46 1,4-76-231,-4 34 259,-9 45 0,46-87-15777,-3-13 12107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1:48.3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815 1 5056,'-5'0'1888,"2"3"-1472,-11 2-128,1 4 1696,-10-3-1152,-9 8 1216,-8 5-1184,-18 5 1184,-10 12-1184,-17 4 351,-14 8-703,-1-4-384,15 0-96,14-4 96,16 0-64,15-13-1504,17 1 769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1:42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20 6880,'-29'-12'3136,"16"7"-2720,13 2-224,10 6-192,-2-3-288,11 0 160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0:30.9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19 499 5312,'-2'0'413,"1"-1"-290,0 1 0,1 0 0,-1-1 0,0 1 0,0 0 0,1 0 1,-1 0-1,0 0 0,0 0 0,1 0 0,-1 0 0,0 0 0,1 0 0,-1 0 0,0 0 0,0 0 0,-3 2 3052,10-3-749,-1-1-2046,0 0 0,0-1 0,-1 1 1,1-2-1,-1 1 0,1 0 0,-1-1 0,0 1 0,6-8 0,0 0 27,63-73 1188,-9 10-1099,-30 39-102,65-50 1,-93 79-316,11-7 90,-16 13-166,-1 0-1,0 0 1,1 0 0,-1 0 0,0-1 0,1 1 0,-1 0-1,0 0 1,1 0 0,-1 0 0,0 0 0,1 0 0,-1 0-1,0 0 1,1 0 0,-1 0 0,0 0 0,1 0-1,-1 0 1,0 1 0,0-1 0,1 0 0,-1 0 0,0 0-1,1 0 1,-1 0 0,0 1 0,0-1 0,1 0 0,-1 0-1,0 1 1,0-1 0,1 0 0,-1 0 0,0 1-1,0-1 1,0 0 0,0 1 0,1-1 0,-1 0 0,0 0-1,0 1 1,0-1 0,0 0 0,0 1 0,0-1 0,0 0-1,0 1 1,0-1 0,0 0 0,0 1 0,2 15 240,-2 25 0,0-27-87,0 1 0,4 27 0,3-12 11,1 0-1,1-1 1,2 0 0,17 35-1,-20-49-53,1 1-1,0-1 1,1-1-1,1 0 1,1 0-1,0-1 1,0-1-1,27 21 1,-36-30-84,1 0 0,0 0 0,0-1 1,0 0-1,1 0 0,-1 0 0,0 0 1,1-1-1,-1 1 0,1-1 0,0 0 1,-1 0-1,1-1 0,0 0 0,-1 0 1,1 0-1,0 0 0,0-1 0,-1 1 1,1-1-1,0 0 0,-1-1 0,1 1 1,-1-1-1,0 0 0,0 0 0,1 0 1,-1-1-1,0 1 0,3-4 0,9-8 19,0 0-1,-1 0 0,-1-2 0,21-29 1,40-77 41,-70 113-85,-1 0 0,0 0 1,0-1-1,-1 0 0,4-16 1,-6 21-27,-1 0 0,0 0 0,0 1 0,0-1 0,0 0 0,-1 0 0,1 1 0,-1-1 0,0 0 0,-1 1 0,1-1 0,-1 1 0,0-1 0,-3-4 0,4 8 10,0-1 0,0 1 1,1 0-1,-1 0 0,0 0 1,-1 0-1,1 0 1,0 0-1,0 0 0,0 0 1,-1 0-1,1 0 1,0 1-1,-1-1 0,1 0 1,0 1-1,-1-1 0,1 1 1,-1 0-1,1-1 1,-1 1-1,1 0 0,-1 0 1,1 0-1,-1 0 0,1 0 1,-1 0-1,1 1 1,-1-1-1,1 0 0,-1 1 1,1-1-1,-1 1 0,1 0 1,0-1-1,-1 1 1,-1 1-1,-1 1 11,-1 0 1,1 0-1,0 0 0,0 1 1,0-1-1,0 1 1,1 0-1,-1 0 0,-3 7 1,3-6 15,1 1-1,0-1 1,1 1 0,0 0 0,0 0 0,0 0 0,0 0 0,1 0 0,0 0 0,0 1 0,1-1 0,0 0 0,0 1 0,1 10 0,2 0-12,0-1-1,1 1 1,0-1 0,9 20 0,-10-30 46,0 1-1,0 0 1,1-1-1,0 0 1,0 0-1,0 0 1,1 0-1,0-1 1,0 0-1,0 0 1,0 0-1,8 4 1,-9-7-20,0 0 1,-1-1 0,1 1-1,0-1 1,0 0-1,0 0 1,0-1 0,0 1-1,0-1 1,0 0-1,0 0 1,0 0-1,0 0 1,0-1 0,0 0-1,0 0 1,6-2-1,2-2 48,0 0 0,0 0 0,0-2 0,11-7 0,76-57 80,-41 28-52,-38 29-77,0-1 1,-1-1-1,-1 0 1,-1-2 0,0 0-1,-1-1 1,-1 0-1,-1-1 1,-1-1 0,11-23-1,40-119-204,-56 143 112,-7 19 62,-1 1 0,0-1 0,0 1 1,0 0-1,0-1 0,1 1 0,-1-1 0,0 1 0,0 0 0,1-1 0,-1 1 0,0 0 0,1-1 1,-1 1-1,0 0 0,1 0 0,-1-1 0,0 1 0,1 0 0,-1 0 0,1 0 0,-1-1 0,0 1 0,1 0 1,-1 0-1,1 0 0,0 0 0,0 1-1,0-1 0,-1 1 1,1 0-1,0 0 0,-1 0 1,1 0-1,0 0 0,-1 0 0,1 0 1,-1 0-1,0 0 0,1 0 0,-1 0 1,0 0-1,1 2 0,3 24-78,-4-19 51,10 66 36,-1 80-1,-13 7-40,2-123 162,-3-1 0,-11 48 1,16-84-123,-2 5 27,1 0 1,-1 0-1,0-1 0,-4 7 0,6-11-25,-1 0 0,1 0 1,-1 0-1,1 0 0,-1-1 0,0 1 1,1 0-1,-1 0 0,0-1 0,1 1 1,-1 0-1,0-1 0,0 1 0,0 0 0,0-1 1,1 1-1,-1-1 0,0 0 0,0 1 1,0-1-1,0 0 0,0 1 0,0-1 1,0 0-1,0 0 0,0 0 0,0 0 1,0 0-1,0 0 0,-1 0 0,1-1 1,-1 1-1,-1-1-2,0-1 1,0 1-1,1-1 0,-1 0 1,0 0-1,1 0 0,-1 0 1,1 0-1,0 0 0,0-1 1,0 1-1,-3-5 0,-3-6-23,-8-19-1,9 19 24,-13-24 44,-17-36-68,32 62 1,0-1 0,1-1 0,-5-24 0,8 35 10,1 1 1,0 0 0,0-1 0,0 1 0,0 0 0,0-1 0,1 1-1,-1-1 1,0 1 0,1 0 0,-1 0 0,1-1 0,-1 1 0,1 0 0,0 0-1,-1-1 1,1 1 0,0 0 0,0 0 0,0 0 0,0 0 0,0 0 0,0 0-1,0 0 1,0 1 0,0-1 0,0 0 0,1 0 0,-1 1 0,0-1 0,0 1-1,1-1 1,-1 1 0,0 0 0,3-1 0,4-1-8,1 1 0,0 0 0,0 0 1,11 1-1,-15 1-6,63 3-27,-45-2 34,46-1 1,189-42 27,-61 6 41,-157 28-55,-37 8-63,-8 2 29,-11 5 9,3-2 21,-14 5 4,0 2 0,1 0-1,-29 22 1,48-30-6,1 0-1,-1 1 1,1 0-1,0 0 1,0 0 0,1 1-1,0-1 1,0 1 0,1 1-1,0-1 1,0 1-1,0-1 1,1 1 0,0 0-1,-3 17 1,5-18 23,1 0 0,0 0 0,0-1 0,1 1 0,-1 0 0,2 0 0,-1 0 0,1-1 1,0 1-1,0-1 0,0 1 0,1-1 0,0 0 0,1 0 0,-1 0 0,5 5 0,-5-7-2,-1-1 1,1 0-1,0 0 0,0 0 1,0 0-1,0-1 1,0 1-1,0-1 0,1 0 1,0 1-1,-1-2 0,1 1 1,0 0-1,0-1 0,-1 0 1,1 0-1,0 0 0,0 0 1,1 0-1,-1-1 0,0 0 1,0 0-1,0 0 0,0 0 1,0-1-1,0 0 0,7-2 1,-5 1 13,1-1 0,-1-1 1,0 1-1,0-1 0,0 0 1,0-1-1,-1 1 0,0-1 0,0 0 1,5-7-1,6-8 87,18-30 1,-28 39-122,1 0 0,-1-1 0,-1 0 0,0 0 0,-1 0 0,0 0 0,-1 0 0,0-1 1,1-14-1,-4 21-5,1 1-1,-1-1 1,-1 0 0,1 0 0,-1 1 0,0-1 0,-1 0-1,1 1 1,-1-1 0,0 1 0,0 0 0,-1 0 0,1 0-1,-1 0 1,-1 0 0,1 0 0,0 1 0,-1-1-1,0 1 1,0 0 0,0 0 0,-8-4 0,-1 0-57,0 2 1,0 0-1,-1 0 0,0 1 1,-25-5-1,272-1 126,-201 7 55,114-8 108,-115 11-219,-1 2 1,54 7-1,-79-7 6,0 0 0,0 0 0,1 1-1,-2 0 1,1 0 0,7 4 0,-11-5 3,0-1 0,1 1 1,-1 0-1,0-1 0,0 1 1,0 0-1,-1 0 0,1 0 0,0-1 1,0 1-1,0 0 0,-1 0 1,1 0-1,0 1 0,-1-1 1,1 0-1,-1 0 0,1 0 1,-1 0-1,0 1 0,1-1 0,-1 0 1,0 0-1,0 0 0,0 1 1,0-1-1,0 0 0,0 0 1,0 1-1,-1-1 0,1 0 1,0 0-1,-1 2 0,-1 0 24,1 0-1,-1 0 1,0 0-1,0-1 1,-1 1 0,1 0-1,0-1 1,-6 5-1,-27 16 156,19-12-131,3-1-15,3-3-18,1 0 0,-1-1 0,0 0 0,-1-1 0,0 0 0,-13 5 0,23-10-23,0 0 0,1 1 0,-1-1 0,0 0 0,0 0 0,0 0 0,1 0 0,-1 0 0,0 0 0,0 0 0,0 0 0,1 0 0,-1-1 0,0 1 0,0 0 0,0 0 0,0-1 0,1 0-3,-1 1 1,1 0-1,-1-1 1,1 1-1,0 0 1,0-1-1,-1 1 1,1-1-1,0 1 1,0 0-1,-1-1 1,1 1-1,0-1 1,0 1-1,0-1 1,0 1-1,0-1 1,0 1-1,0-1 1,0 0 0,0-1-1,0 0 1,1 0-1,-1 1 1,1-1-1,-1 0 1,1 0-1,0 1 1,-1-1-1,1 0 1,0 1-1,0-1 1,3-2-1,1-1-1,0 0 0,1 1 0,0-1 0,0 1 0,0 0 0,0 1 0,9-4 0,50-16 0,-42 16 0,-9 2 8,-1 2 0,1 0 0,15-2 0,-24 5-25,0-1 0,0 1 0,0 0 1,0 0-1,0 1 0,0 0 0,0 0 0,0 0 1,0 0-1,-1 1 0,1 0 0,4 2 0,-6-2 13,0-1 0,0 1 0,0 1 0,0-1-1,0 0 1,-1 1 0,0-1 0,1 1 0,-1 0-1,0 0 1,0 0 0,0 0 0,-1 0 0,1 0-1,-1 0 1,0 1 0,0-1 0,1 5-1,0 0 82,2 7-27,0 1 0,9 19-1,-12-32-30,1 0 1,-1 1-1,1-1 0,0 0 0,0 0 0,0 0 0,0-1 1,1 1-1,-1 0 0,1-1 0,-1 1 0,1-1 0,0 0 0,0 0 1,0 0-1,0 0 0,4 1 0,-5-3-2,1 0 1,-1 1-1,1-1 0,-1 0 1,1-1-1,-1 1 0,1 0 0,-1-1 1,1 1-1,-1-1 0,0 0 1,1 0-1,-1 0 0,0 0 1,3-2-1,5-3 4,0 0 1,9-9-1,48-46 40,-43 37-43,51-38-1,-62 53-44,0 1 0,0 1 0,1 0 0,0 1 0,0 0 0,0 1 0,26-5 0,-30 8-14,0 1 0,0 0 0,1 1-1,-1 0 1,0 0 0,0 1 0,1 1 0,-1 0-1,0 0 1,0 1 0,-1 0 0,14 6-1,3 4 174,0 2 0,34 24-1,-51-32-101,-9-5 44,-13-6 104,1-1-119,-23-7-147,-40-22 0,65 29 81,0 1-1,0 1 0,0 0 0,-1 0 0,1 1 0,-1 0 0,1 1 0,-1 0 1,1 1-1,-1 0 0,-11 2 0,16-1 2,-1 0 1,0 0 0,1 1-1,-1 0 1,1 0-1,0 0 1,-1 1 0,1 0-1,0 0 1,1 1-1,-1 0 1,1 0 0,-1 0-1,1 1 1,0-1-1,1 1 1,-1 0 0,-5 10-1,8-12 6,0 1-1,0 0 1,1 0-1,-1 0 1,1 0 0,0 0-1,0 0 1,0 0-1,1 0 1,-1 0 0,1 0-1,0 0 1,1 0-1,-1 1 1,1-1-1,-1 0 1,1 0 0,0 0-1,1 0 1,-1 0-1,1-1 1,-1 1 0,1 0-1,4 5 1,-4-6 5,0-1 0,0 1 1,0 0-1,1-1 0,-1 0 1,1 1-1,-1-1 0,1 0 1,0 0-1,0 0 0,0-1 1,0 1-1,0-1 0,0 0 1,1 0-1,-1 0 0,0 0 1,0 0-1,1-1 0,-1 1 1,1-1-1,-1 0 0,1 0 0,-1 0 1,0-1-1,1 1 0,-1-1 1,0 0-1,6-1 0,11-7 26,0 0-1,0-2 1,-1 0-1,0-1 0,-1-1 1,0-1-1,-1 0 1,-1-1-1,28-32 0,-36 39-155,-7 8 116,-1 0 0,0 0 0,0 0 0,0 0 0,0-1 0,1 1 0,-1 0 0,0 0 0,0 0 0,0 0 0,0 0 0,1 0 1,-1 0-1,0 0 0,0 0 0,0 0 0,1 1 0,-1-1 0,0 0 0,0 0 0,0 0 0,0 0 0,0 0 0,1 0 0,-1 0 0,0 0 0,0 0 0,0 0 0,0 1 0,0-1 0,1 0 0,3 19-278,-3-15 373,0 4-61,1-1 0,0 0-1,0 1 1,1-1 0,-1 0-1,2 0 1,-1-1 0,9 13-1,-5-10-6,1 1-1,0-1 1,1 0-1,17 13 0,-24-20-4,0-1 0,1 1 0,-1-1-1,1 0 1,-1 0 0,1 0-1,0 0 1,-1 0 0,1 0 0,0-1-1,0 0 1,-1 1 0,1-1 0,0 0-1,0 0 1,0 0 0,-1-1-1,1 1 1,0-1 0,0 1 0,-1-1-1,1 0 1,0 0 0,3-3-1,6-2 8,0-1-1,0-1 0,19-17 1,-14 11-21,31-26 43,-20 16-10,61-39 1,-54 42-86,3-2 86,0 2 1,48-19 0,-69 32-142,-15 6 90,1 0 0,-1 1 0,1-1-1,0 1 1,-1 0 0,1 0-1,0 0 1,4 0 0,-7 1 66,0 1-54,0 0 0,0-1 0,0 1 0,-1 0 0,1 0 0,0-1 0,-1 1 0,1 0 0,0-1 0,-1 1 0,1 0 0,-1-1 0,1 1 0,-1 0 0,1-1 0,-1 1 0,0-1 0,1 1 0,-2 0 0,-16 8 30,13-7 8,-75 35 118,45-22-155,0 1-1,-43 28 0,73-41 15,0 1 0,0-1 1,1 1-1,-1 0 0,1 0 0,0 1 0,0-1 0,0 1 0,1 0 1,-1 0-1,1 0 0,0 1 0,1-1 0,-1 1 0,1-1 0,1 1 1,-1 0-1,1 0 0,-1 0 0,1 9 0,1-14-2,0-1 0,0 1 0,0 0 0,-1 0 0,1-1 0,0 1 0,0 0 0,-1-1 0,1 1 0,0 0 0,-1-1 0,1 1 0,0 0-1,-1-1 1,1 1 0,-1-1 0,1 1 0,-1-1 0,0 1 0,1-1 0,-1 1 0,0 0 0,0-1 292,2 0-291,1 0 0,-1 0 0,0 0 1,1 0-1,-1 0 0,0-1 0,1 1 1,-1 0-1,0-1 0,3-1 0,-1-2-4,1-1-1,-1 0 0,-1 1 1,1-1-1,0-1 0,-1 1 1,2-8-1,3-4-26,1 0 0,17-26 0,-18 33 44,1 0 0,15-15 0,-2 2-15,-17 20-16,0-1-1,0 1 1,0 0 0,1 0-1,-1 0 1,1 0 0,-1 1-1,8-3 1,18-10-52,-28 14 59,-1 0 0,1 0 0,0 0-1,-1 0 1,1 1 0,0-1-1,-1 0 1,1 1 0,0 0 0,0-1-1,0 1 1,0 0 0,-1 0-1,1 0 1,0 0 0,0 0 0,0 0-1,0 1 1,3 0 0,-2 0-6,-1 0 1,1 1-1,-1-1 1,0 1-1,1 0 1,-1-1-1,0 1 1,0 0-1,0 0 1,0 1 0,-1-1-1,3 3 1,-1 1 19,1 0 0,-1 0 0,0 0 0,-1 1 0,1-1 0,-1 1 1,0 0-1,-1-1 0,0 1 0,1 10 0,-2-5-11,-1 0 1,0 0-1,0 0 1,-1 0-1,-1 0 1,0 0-1,-1 0 0,0-1 1,0 1-1,-1-1 1,-1 0-1,-10 14 0,13-21 43,2-3 186,1-9-250,1-1 25,0-1 0,0 1 0,1-1 0,0 1 0,1 0 1,0 0-1,1 0 0,-1 0 0,10-14 0,5-7 15,30-35 0,-40 55-18,-1 1 1,0 1 0,1 0-1,0 0 1,1 0 0,11-7 0,-19 14-9,0 1 1,0-1-1,0 1 0,0 0 1,0-1-1,0 1 0,0 0 1,0 0-1,0-1 1,0 1-1,0 0 0,0 0 1,0 0-1,0 0 1,0 0-1,0 1 0,0-1 1,0 0-1,0 0 1,0 1-1,-1-1 0,1 1 1,0-1-1,0 0 1,0 1-1,0 0 0,0-1 1,-1 1-1,1-1 1,0 1-1,0 0 0,-1 0 1,1-1-1,-1 1 0,2 2 1,2 2-25,-1 1 0,1 1 1,4 11-1,-7-16 34,31 66 61,-26-54-69,6 8-86,-2-5 124,-9-15-9,0 0 0,0 0 0,1 0 1,-1 0-1,1 0 0,-1 0 0,4 3 0,-4-4-17,0 0-1,0-1 1,1 1 0,-1-1-1,0 1 1,1-1 0,-1 0-1,0 1 1,1-1 0,-1 0-1,0 0 1,1 0 0,-1 0-1,0 0 1,1 0-1,-1 0 1,1 0 0,1-1-1,5-2 6,0 0-1,0 0 0,0-1 0,-1 0 1,0 0-1,0-1 0,0 0 0,0 0 1,6-7-1,28-19 79,20-11-127,-36 24-14,0 1 1,1 2-1,37-17 0,-57 30 46,0 0 0,0 0-1,0 0 1,0 1 0,0 0 0,0 1 0,0-1-1,0 1 1,1 0 0,-1 1 0,0-1-1,0 1 1,0 0 0,9 4 0,1 1-36,0 1 1,0 1-1,25 17 1,-32-19-4,-1 0-1,15 13 1,-22-17 172,-10-3-68,-1 0 1,1 0-1,0-1 0,-12-4 1,-20-4 122,28 8-232,0 0 1,-1 1-1,1 0 0,-1 1 1,1 1-1,0 0 0,-19 4 1,12 0 34,0 0-12,0 0-1,-24 11 1,39-14 19,0 1 1,0-1-1,1 1 0,0 0 1,-1 0-1,1 0 1,0 0-1,0 1 0,1 0 1,-1 0-1,1 0 1,0 0-1,0 0 0,-3 6 1,5-8 8,0 0 1,1 0 0,-1 0 0,0 0-1,1 0 1,-1 0 0,1 0-1,0 0 1,0 0 0,0 0-1,0 0 1,0 0 0,0 1 0,0-1-1,1 0 1,-1 0 0,1 0-1,0 0 1,-1 0 0,1 0 0,0 0-1,0-1 1,0 1 0,0 0-1,3 2 1,-1-1 14,0 0 1,0 0-1,0 0 0,1 0 0,-1-1 1,1 0-1,0 0 0,-1 0 0,1 0 1,0 0-1,6 1 0,11 2 34,1-1-1,-1-1 1,0-1 0,37-1-1,85-12 156,-107 6-208,0-1 0,0-1 1,46-17-1,-67 18-1,0 1 0,-1-2 1,0 0-1,0-1 0,0 0 0,-1-1 1,-1 0-1,1-1 0,-2-1 0,15-15 0,-23 21-13,1 0-1,-1-1 0,0 1 0,0-1 1,0 0-1,-1 0 0,0 0 0,0 0 1,-1 0-1,1 0 0,-1-1 0,-1 1 1,1 0-1,-1-1 0,0 1 0,-1 0 0,1-1 1,-1 1-1,0 0 0,-5-12 0,6 16 16,-1 0-1,0 1 1,0-1-1,0 0 1,0 0-1,0 1 1,0-1-1,0 1 1,0-1-1,-1 1 1,1 0-1,0-1 1,-1 1-1,0 0 1,1 0-1,-1 0 1,0 0-1,1 0 1,-1 0-1,0 1 1,0-1-1,0 1 1,1-1-1,-1 1 1,0-1-1,0 1 1,0 0-1,0 0 1,0 0-1,0 0 1,0 1-1,0-1 1,0 0-1,1 1 1,-1-1-1,0 1 1,0 0-1,0-1 1,1 1-1,-1 0 1,0 0-1,1 0 1,-1 0-1,1 1 1,-4 2-1,-1 2 21,0 1 0,0 0 0,0 0 0,1 0 0,0 1-1,0 0 1,1 0 0,0 0 0,0 0 0,1 1 0,0 0 0,-3 17 0,5-20 31,0-1 1,0 1 0,1 0-1,0 0 1,0-1 0,0 1-1,1 0 1,0-1 0,0 1-1,0 0 1,1-1 0,0 1-1,0-1 1,0 0 0,1 0-1,0 0 1,0 0-1,0 0 1,0 0 0,1-1-1,6 7 1,-2-4 28,1-1 0,-1 0 0,1-1 0,0 0 0,0 0-1,20 6 1,61 12 174,-49-15-178,0-2 0,1-1-1,-1-3 1,58-3 0,-75-1-468,0 0 0,0-2-1,0-1 1,-1-1 0,0-1 0,0-1 0,-1-1 0,0-1 0,24-15 0,-36 19-370,1-2 1,-1 0-1,-1 0 1,10-10-1,39-56-10222,-58 74 10984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1:57.6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1036 2912,'0'0'44,"0"0"-1,0 0 1,0 0-1,0-1 1,0 1 0,0 0-1,-1 0 1,1 0-1,0 0 1,0 0 0,0-1-1,0 1 1,0 0-1,0 0 1,0 0 0,0 0-1,0 0 1,0-1 0,0 1-1,0 0 1,0 0-1,0 0 1,0 0 0,0-1-1,0 1 1,0 0-1,0 0 1,0 0 0,0 0-1,0-1 1,0 1-1,0 0 1,0 0 0,0 0-1,0 0 1,0 0 0,0-1-1,1 1 1,-1 0-1,0 0 1,0 0 0,0 0-1,0 0 1,0 0-1,0 0 1,1-1 0,-1 1-1,0 0 1,0 0-1,0 0 1,0 0 0,0 0-1,1 0 1,-1 0 0,0 0-1,0 0 1,1 0-1,9 2 3721,-5 3-3577,1 0-1,-1 0 1,-1 0-1,1 0 1,-1 1 0,0-1-1,0 1 1,4 10-1,10 14 338,0-3-95,19 38 0,12 17 136,-42-72-441,0 0 0,1-1 1,0 0-1,1-1 0,0 0 1,12 8-1,10 2 90,0-1 1,1-1 0,54 17-1,-33-12-37,189 65 52,-229-81-179,63 23 98,-65-25-55,1 0 1,0-1 0,0 0 0,19 0 0,5-2 375,-1-2 0,66-13 0,203-40-26,-277 49-346,-1-1 0,49-21 0,47-32-35,-83 40-15,-20 10-75,214-119 301,-27-15 44,-161 111-330,-13 13 63,1 1-1,0 2 0,2 1 0,57-18 0,-50 22-77,76-12 0,-63 15 148,121-16 232,-91 14-176,-12 5-107,1 3 0,103 9 1,-133-3 25,0 2 0,0 1 1,0 3-1,-1 2 0,-1 1 1,0 2-1,49 25 0,-70-28-104,-16-8 77,1 1 0,0-1-1,-1 0 1,2-1 0,-1 1 0,0-1 0,13 2 0,-18-4-52,0 0-1,0-1 1,0 1 0,0 0 0,-1-1 0,1 1 0,0-1 0,0 1-1,0-1 1,-1 1 0,1-1 0,0 0 0,0 1 0,-1-1 0,1 0 0,-1 0-1,1 0 1,-1 1 0,1-1 0,-1 0 0,1 0 0,-1 0 0,0 0-1,1 0 1,-1-1 0,7-28 132,-6 19-117,1 0 1,0 0-1,1 1 1,0-1 0,0 0-1,1 1 1,1 0-1,0 0 1,0 0 0,1 1-1,0-1 1,13-14-1,-2 9-68,0 0 0,1 0-1,1 2 1,36-21 0,90-36 40,-88 45-54,2-3 56,2 4 0,70-20 1,107-11 152,-189 44-178,94-18 253,268-19 0,-288 44-10,0 5 1,186 27-1,120 66 282,-145-25-34,-205-53-379,213 39 429,-220-45-368,-1-4 0,80-2 0,28-20-1,-143 10-112,-1-2-1,0-1 0,34-14 1,-13-2 22,53-32 0,-46 23-16,97-46 103,151-88-490,-232 114-279,-40 26-609,2 1-1,56-27 0,-37 28-850,30-9-5756,-41 17 3960,-1-4-406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1:59.2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216 24 3552,'0'0'38,"-1"0"1,1 0-1,0 0 1,0 0-1,0 0 1,-1 0-1,1 0 1,0 0-1,0 0 1,0 0-1,0 0 1,-1-1-1,1 1 1,0 0-1,0 0 1,0 0-1,0 0 1,-1 0-1,1 0 1,0 0-1,0 0 1,0 0-1,0-1 1,0 1-1,-1 0 1,1 0-1,0 0 0,0 0 1,0-1-1,0 1 1,0 0-1,0 0 1,0 0-1,0 0 1,0-1-1,0 1 1,0 0-1,-1 0 1,1 0-1,0 0 1,0-1-1,3-9 2275,0 1 4099,-14 21-4871,-10 18-604,11-17-519,1 0 1,-8 16-1,5-7-43,2 1 0,-13 41 0,7-10-142,-9 33 340,-25 113 259,49-195-882,0 0-1,-1-1 1,1 1 0,-5 9 0,6-14-38,0 0-90,0-1 90,0 1-89,4-24-13670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1:59.7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 8384,'0'0'2704,"6"1"1541,15 2-3212,0-1 1,0-1-1,36-3 1,-45 2-811,121-4 561,80-5-293,-19 1-406,-155 10-1010,-21 0-2523,0-1-4483,-11-13 1521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00.8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189 11 6048,'-9'-10'1707,"9"15"-659,4 18 421,-6 16 220,-11 59-1,9-68-1177,-10 35 1124,-29 88 0,25-96-1098,-42 194 1097,39-152-905,19-71-611,2-24-32,0 0 0,0-1 0,0 1 0,-1 0-1,1-1 1,-1 1 0,0 0 0,-2 5 0,7-19 89,1-1 1,-2 0-1,1 1 1,3-22-1,1-4-274,-2 16 128,1 0-1,0 0 0,16-28 1,-19 42-62,0-1 0,0 0 0,1 1 0,0 0 0,0 0 0,0 0 0,1 1 0,-1 0 0,2 0 0,-1 0 1,0 1-1,14-7 0,-19 11 34,1-1 1,-1 1 0,1 0-1,-1 0 1,1-1 0,0 1-1,-1 0 1,1 1 0,-1-1-1,1 0 1,-1 0 0,1 1-1,-1-1 1,1 1 0,-1-1-1,1 1 1,-1 0 0,0-1-1,1 1 1,-1 0 0,0 0-1,0 0 1,1 0 0,-1 0-1,0 0 1,0 0 0,0 1-1,0-1 1,1 2 0,3 4-13,-1 0 0,0 1-1,0-1 1,3 11 0,14 51 132,-16-47 48,12 29 0,-8-29-22,14 25 0,-19-41-92,0 1-1,0-1 1,1 0 0,0 0-1,0 0 1,0-1-1,11 9 1,-12-12-29,0 0 0,0 0 0,0 0 1,0-1-1,1 1 0,-1-1 0,0 0 1,1 0-1,-1-1 0,0 1 0,1-1 0,-1 0 1,1 0-1,-1 0 0,0-1 0,1 0 1,-1 0-1,0 0 0,8-3 0,-4 1 17,-1 0-1,0 0 1,0-1-1,0 0 1,0 0-1,-1-1 1,0 0-1,0 0 1,0 0-1,9-11 1,75-112-97,-88 126 68,-1-1 0,1 1-1,-1 0 1,1 0 0,0 0 0,0 0-1,0 0 1,0 1 0,3-3-1,-4 4-12,-1 0 0,0 0 0,1 0 0,-1 0-1,0 0 1,1 0 0,-1 0 0,0 0 0,1 0-1,-1 0 1,0 0 0,0 0 0,1 0 0,-1 0-1,0 0 1,1 0 0,-1 0 0,0 0 0,1 1-1,-1-1 1,0 0 0,0 0 0,1 0 0,-1 0-1,0 1 1,0-1 0,1 0 0,5 16-203,30 146 271,-36-160-3,1 1 0,0 0 1,0 0-1,0-1 0,0 1 1,0-1-1,1 1 0,-1-1 0,3 4 1,-3-6-49,-1 1 0,1-1 0,0 1 0,-1-1 0,1 1 0,0-1 0,-1 1 0,1-1 0,0 1 0,0-1 0,-1 0 0,1 0 0,0 1 0,0-1 0,0 0 0,-1 0 0,1 0 0,0 0 0,0 0 0,0 0 0,0 0 0,-1 0 0,1 0 0,0-1 0,0 1 1,0 0-1,-1 0 0,1-1 0,0 1 0,0 0 0,-1-1 0,1 1 0,0-1 0,-1 1 0,2-2 0,3-4 14,0 1 0,0-1-1,-1 0 1,0-1 0,0 1 0,-1-1 0,5-11-1,-1 4 24,9-18 73,61-110-69,-68 126-150,-6 11 60,0 0 1,0 0-1,0 1 1,1-1-1,-1 1 1,1-1-1,0 1 1,0 0-1,1 0 1,4-3-1,-8 7 28,-1 0-1,1 0 1,-1-1-1,1 1 1,0 0 0,-1 0-1,1-1 1,0 1-1,-1 0 1,1 0-1,0 0 1,-1 0-1,1 0 1,0 0 0,-1 0-1,1 0 1,0 0-1,-1 1 1,1-1-1,-1 0 1,1 0-1,0 0 1,-1 1 0,1-1-1,-1 0 1,1 1-1,0-1 1,-1 1-1,1-1 1,-1 0-1,1 1 1,-1-1 0,0 1-1,1-1 1,-1 1-1,1 1 1,1 1-9,0 1 1,-1-1-1,1 1 1,1 6-1,-3-8 5,4 14-10,-1 0 0,0 1 0,-1 24-1,-4 49 66,2-71-32,-2 6-16,0 1-1,-7 35 1,6-52 77,1 1 1,-1-1-1,-1 0 1,0 0-1,0 0 0,-1-1 1,0 1-1,0-1 1,-11 12-1,16-19-67,-2 1 24,0 0 0,0 0 0,0 0 0,-1 0 0,1 0 0,-1 0 0,-2 1 0,4-2-20,0-1-1,0 0 1,0 1-1,0-1 0,0 0 1,0 0-1,0 0 1,0 0-1,0 0 1,-1 0-1,1 0 1,0 0-1,0 0 1,0 0-1,0-1 0,0 1 1,0 0-1,0-1 1,0 1-1,0-1 1,0 1-1,0-1 1,0 1-1,0-1 1,0 0-1,0 0 1,-4-4 26,0 0 1,1-1 0,0 1 0,0-1-1,1 1 1,-1-1 0,1 0-1,0-1 1,1 1 0,0 0 0,0-1-1,0 1 1,1-1 0,-1-8 0,0 0-79,1 0 0,0 0 0,2 1 0,-1-1 0,5-20 1,-4 28 22,1 0 0,0 0 1,0 0-1,0 0 1,1 1-1,0 0 0,0-1 1,1 1-1,0 0 1,0 0-1,0 1 0,1-1 1,0 1-1,0 0 1,0 0-1,0 1 1,1-1-1,0 1 0,0 0 1,0 1-1,0 0 1,1 0-1,-1 0 0,1 1 1,0-1-1,0 2 1,0-1-1,0 1 0,0 0 1,0 0-1,0 1 1,0 0-1,12 2 1,-13-1-202,0 0 1,0 1 0,0-1-1,0 1 1,0 1 0,0-1-1,-1 1 1,1 0 0,-1 0 0,0 1-1,0-1 1,0 1 0,0 1-1,-1-1 1,0 0 0,0 1 0,0 0-1,5 8 1,4 9-2376,-1 0 0,-1 1 0,10 30 0,-14-35 737,5 11-610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01.1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61 10400,'-40'-37'4704,"35"25"-4096,0 4-416,0 5-864,10 11-1920,8 4 1600,5 8-3456,9 8 2496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04.2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36 631 5152,'-24'3'1648,"23"-3"-1588,0 0 1,1 0 0,-1 0-1,1 0 1,-1 0 0,0 0-1,1 0 1,-1 0 0,1 1-1,-1-1 1,1 0 0,-1 1-1,1-1 1,-1 0 0,1 1-1,-2 0 1,2-1-22,0 0 1,0 0-1,0 1 1,0-1-1,0 0 1,0 0-1,0 1 1,0-1-1,0 0 1,0 0-1,0 1 1,0-1-1,0 0 1,0 0-1,0 0 1,0 1-1,0-1 1,0 0-1,0 0 1,0 1-1,0-1 1,1 0-1,-1 0 1,0 0-1,0 1 1,0-1-1,1 0 1,-1 1 152,1 0 0,0 0 0,0 0 0,0 0 0,0-1 0,1 1 1,-1 0-1,0-1 0,0 1 0,0-1 0,3 2 0,9-1 430,0 0 0,0-1 0,0 0-1,1-1 1,-1 0 0,0-1-1,-1 0 1,1-1 0,0-1 0,-1 0-1,16-8 1,-17 7-432,-1 0 0,0-1 0,0-1 0,-1 0 0,0 0 0,0-1 0,0 0 0,-1 0 0,-1-1 0,1 0 0,-1 0 0,11-20 0,6-26 392,-2-1 1,26-100-1,-21 61-223,-19 68-275,16-57 339,-16 66-578,-7 17 129,0-1 1,0 1-1,0-1 1,-1 1-1,1-1 1,-1 0-1,1 1 0,-1-1 1,1-2-1,6 26-82,-1-6 51,0 19 26,-1 0 0,-2 0 0,-2 37-1,-12 102 88,10-167-57,0 10 118,-7 30 0,7-44-83,0 0-1,1 0 1,-1 0 0,-1 0-1,1 0 1,0 0-1,-1 0 1,0 0 0,1-1-1,-1 1 1,0 0 0,0-1-1,-1 1 1,1-1 0,0 0-1,-4 2 1,5-3-15,0-1 0,0 0 1,0 1-1,0-1 0,0 0 0,0 0 1,0 0-1,0 0 0,0 0 0,0 0 1,0 0-1,0 0 0,0-1 0,0 1 1,0 0-1,1 0 0,-1-1 1,0 1-1,0-1 0,0 1 0,0-1 1,0 1-1,1-1 0,-1 1 0,0-1 1,0 0-1,1 1 0,-1-1 0,0 0 1,1 0-1,-1 0 0,0-1 0,-3-4-77,-1-1-1,-6-15 0,7 13 64,-13-27-92,2 0 0,-16-55 0,28 79-133,4 8-30,12 14-49,-6-4 348,19 20-117,-20-19 79,0-1 0,1 1 0,0-1 0,0 0 0,1-1 0,0 0 0,-1 0 0,2 0 0,10 3 0,-9-5 6,1 0-1,0-1 1,0 0 0,0-1-1,1 0 1,-1-1-1,18-2 1,-8-1 70,-1 0 0,1-2-1,23-8 1,-24 6-20,0-2 0,-1 0 1,-1-1-1,0 0 0,0-2 0,21-18 0,-14 8 42,-1-1 0,-1-2 1,25-32-1,-39 43-88,0 0-1,10-22 1,1-1-238,-23 50 163,0 0 0,1 0 0,1 0-1,0 1 1,1 23 0,2-27 86,-1 1 0,1-1 0,1 0 0,0 1 0,0-1 0,1-1 0,8 16 0,-12-24-13,1 0 0,-1 0-1,1-1 1,-1 1 0,1 0 0,-1 0 0,1-1 0,-1 1 0,1 0-1,0-1 1,-1 1 0,1-1 0,0 1 0,0-1 0,0 1-1,-1-1 1,1 0 0,0 1 0,0-1 0,0 0 0,0 1 0,0-1-1,-1 0 1,2 0 0,0 0 1,0 0 0,-1-1-1,1 1 1,-1-1 0,1 1 0,-1-1 0,1 0-1,-1 1 1,0-1 0,1 0 0,-1 0-1,3-2 1,2-4 1,1 0 0,-1 0-1,0 0 1,5-9 0,0-2-48,24-32 196,-31 45-186,-1 1 0,1 0 0,0 0 0,0 0 0,0 1 0,1-1 0,-1 1 0,7-3 0,-10 5 5,0 1 0,0 0 0,0-1-1,0 1 1,0 0 0,0 0 0,0 0-1,0 0 1,0 0 0,0 0 0,0 0 0,0 0-1,0 0 1,0 1 0,0-1 0,0 0-1,0 1 1,0-1 0,-1 1 0,1-1-1,0 1 1,0-1 0,0 1 0,0-1 0,0 2-1,19 21-133,-15-16 136,23 33 32,-16-22 29,27 31 0,-35-45 4,1 1 0,0-1 1,0 0-1,0 0 0,0-1 0,1 1 0,-1-1 0,1 0 0,0-1 0,11 4 0,-13-5-44,1-1-1,-1 1 1,1-1-1,-1 0 0,1 0 1,-1-1-1,1 0 1,-1 1-1,1-1 0,-1-1 1,0 1-1,0-1 1,1 1-1,4-4 1,7-4 26,-1-1 0,16-12 1,-25 18-67,128-105-24,-124 103-39,-10 6 90,0 0 0,0 0 0,1 0 0,-1 0 0,0 1 0,0-1 0,0 0 0,1 0 0,-1 0 0,0 0 0,0 0 0,0 0 0,1 0 0,-1 0 0,0 0 0,0 1 0,0-1 0,0 0 0,0 0 0,1 0 0,-1 0 0,0 1 0,0-1 0,0 0 0,0 0 1,0 0-1,0 1 0,0-1 0,0 0 0,0 0 0,1 24-96,-1-13 34,-2 68 99,-3 1 1,-4 0-1,-3-1 0,-36 124 0,41-179 166,-1-1 0,-16 34 0,24-56-195,0-1 0,0 1-1,0-1 1,-1 0 0,1 1 0,0-1 0,0 1 0,-1-1 0,1 0 0,0 1-1,0-1 1,-1 0 0,1 1 0,0-1 0,-1 0 0,1 1 0,0-1 0,-1 0-1,1 0 1,-1 0 0,1 1 0,0-1 0,-1 0 0,1 0 0,-1 0-1,1 0 1,-1 0 0,1 0 0,-1 0 0,1 0 0,0 0 0,-1 0 0,1 0-1,-1 0 1,1 0 0,-1 0 0,1 0 0,0 0 0,-1-1 0,1 1-1,-1 0 1,1 0 0,0 0 0,-1-1 0,1 1 0,-1 0 0,1-1 0,0 1-1,0 0 1,-1-1 0,1 1 0,0 0 0,-1-1 0,1 1 0,0 0 0,0-1-1,-1 0 1,0-2 0,-1 1 0,1-1 0,0 0 0,-1 0 0,1 1 0,1-1 0,-1 0 0,-1-4 1,1-20 61,2 0 1,0 0 0,9-49-1,-5 48-124,6-47-11,25-84-1,-28 131 7,1 1-1,2 0 1,0 1-1,2 0 1,1 1-1,21-28 1,-31 46 41,1 1 0,0 1 0,0-1-1,1 1 1,0 0 0,0 0 0,0 1 0,1-1 0,-1 1 0,11-4 0,-14 7 3,0 0 1,0 0 0,0 0 0,0 0 0,1 1 0,-1-1 0,0 1 0,0 0 0,1 0 0,-1 0-1,0 1 1,0-1 0,0 1 0,1-1 0,-1 1 0,0 0 0,0 0 0,0 1 0,0-1 0,0 1-1,0-1 1,-1 1 0,1 0 0,0 0 0,-1 0 0,3 3 0,-2-1 19,0-1 1,0 1-1,-1 0 0,0 0 1,0 0-1,0 0 1,0 0-1,0 0 0,-1 1 1,2 6-1,-1 0 67,0 1-1,0 22 0,-3-27-60,0 0 0,0 1 0,0-1 0,0 0 0,-1 0 0,-6 13-1,7-16 20,-1 0-1,0 0 0,0 0 0,-1 0 1,1 0-1,-1-1 0,1 0 0,-1 1 0,0-1 1,-1 0-1,1 0 0,-6 4 0,7-7-29,0 1 0,1-1-1,-1 1 1,0-1 0,1 0-1,-1 0 1,0 1 0,1-1-1,-1 0 1,0-1 0,1 1-1,-1 0 1,0 0 0,1-1 0,-1 1-1,1-1 1,-1 1 0,0-1-1,1 0 1,-2-1 0,-4-2 72,1 0 1,0 0 0,-7-7 0,-9-9-130,54 69-554,-22-37 592,0-1 0,1 0-1,13 10 1,-20-18 46,0 0 0,1 0 1,-1 0-1,1-1 0,-1 0 0,1 0 0,0 0 0,0 0 0,0-1 0,0 0 0,0 0 0,0 0 0,6 0 1,-2-2-16,0 0 1,0 0-1,0 0 1,0-1-1,0-1 1,0 0 0,-1 0-1,0 0 1,1-1-1,-1 0 1,0-1-1,-1 0 1,1 0 0,10-10-1,6-8 86,-2 0 0,34-47-1,-21 26-103,-14 22-269,-21 22 264,0 1 0,0-1 0,1 0 0,-1 0 0,0 0 0,0 0 0,0 0 0,1 0 0,-1 1 0,0-1 0,0 0 0,0 0 1,0 0-1,1 1 0,-1-1 0,0 0 0,0 0 0,0 0 0,0 1 0,0-1 0,0 0 0,0 0 0,0 1 0,0-1 0,1 1 1,-3 24 20,0 0 0,-7 28 1,1-10 8,-38 203 239,44-239-72,3-19-175,0 0 44,0 5-32,-1-1 1,1 1 0,1 0 0,0 0 0,0-1-1,0 1 1,5-9 0,7-25-52,-7 10 51,-1-1 0,-2 0 1,1-51-1,-5 74-42,0 0 0,-1 0 0,0 0 0,-4-16 0,4 22 16,1 1 0,-1 0 1,0 0-1,0-1 1,0 1-1,0 0 1,0 0-1,-1 0 1,1 0-1,-1 0 1,1 0-1,-1 1 1,0-1-1,0 0 1,0 1-1,1 0 0,-2-1 1,1 1-1,0 0 1,0 0-1,0 0 1,0 0-1,-1 0 1,-2 0-1,2 0-2,-1 1-1,1 0 1,-1-1-1,0 2 1,1-1 0,-1 0-1,1 1 1,-1-1-1,0 1 1,1 0-1,-1 0 1,1 0 0,0 1-1,-1-1 1,1 1-1,0 0 1,0 0-1,0 0 1,0 0 0,0 0-1,1 1 1,-1-1-1,1 1 1,-1 0-1,1 0 1,0 0 0,-3 5-1,1 1-16,0-1 0,0 1 0,1 0 0,0 0 0,0 0 0,1 0 0,0 1 0,1-1 0,-1 18 0,3-16 33,0 0 0,0 1-1,1-1 1,0 0 0,0 0 0,2-1-1,-1 1 1,1-1 0,1 1-1,0-1 1,0 0 0,1-1 0,8 11-1,-9-14 22,0-1 0,0 1 0,0-1 0,0 0 0,1 0 0,0-1 0,0 0 0,0 0 0,1 0 0,-1-1 0,1 0 0,0 0 0,0-1 0,0 1 0,0-2 0,1 1 0,-1-1 0,0 0 0,1 0 0,10-1 0,-10-1-6,0 0 1,0-1-1,0 1 0,0-1 0,0-1 0,-1 0 1,1 0-1,-1 0 0,0-1 0,10-6 0,-7 2 21,0 0 1,0-1-1,-1 0 0,0-1 0,14-18 0,-4-2-103,-1 0 0,-2-1-1,23-60 1,-34 79 14,-1 1 0,2 0 0,5-9 0,-4 36 98,-4-4-27,0 1 0,1-1 0,1-1 0,6 13 0,-9-20-10,0 0 1,1-1 0,-1 1-1,1 0 1,0-1 0,0 0-1,1 1 1,-1-1 0,1 0-1,-1-1 1,1 1 0,0-1-1,0 0 1,6 3-1,-4-3 28,0 0-1,-1-1 1,1 1-1,0-1 0,0-1 1,0 1-1,1-1 0,-1 0 1,0 0-1,10-3 0,0-1-19,1 0-1,22-11 1,-34 13 11,9-4-52,1-1 1,-1 0-1,-1-1 1,15-10-1,-20 12-661,-1 0 1,0-1-1,0 0 0,9-12 1,-15 18 436,0 1 0,0-1 0,-1 0 0,1 0 0,-1 0 0,1 0 0,0 0 0,-1 0 0,0-1 0,1 1 0,-1 0 0,1 0 0,-1 0 0,0 0 0,0 0 0,0-1 0,0 1 0,0 0 0,0 0 0,0 0 0,0 0 0,0-1 0,-1 1 0,1 0 0,0 0 0,-1 0 0,1 0 0,-1 0 0,-1-2 0,1 2-438,0 0-1,0 0 1,0 0 0,-1 0-1,1 0 1,0 1 0,-1-1 0,1 0-1,0 1 1,-3-1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07.5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1030 3968,'0'1'172,"-1"-1"0,0 0 0,1 0 0,-1 1 1,0-1-1,1 0 0,-1 0 0,0 0 0,0 0 0,1 0 0,-1 1 0,0-2 1,1 1-1,-1 0 0,0 0 0,-1 0 0,4-12 3854,1 1-3656,3-13 1605,19-45 0,-19 57-1592,0 0 1,0 0-1,1 1 1,1 0-1,12-15 1,-19 25-354,0 0 0,0 0 0,0 0 0,0 1 0,0-1 0,0 0 0,0 0 0,0 1 0,0-1 1,0 0-1,1 1 0,1-1 0,-3 1-16,1 0 1,-1 0 0,1 0 0,-1 0-1,1 0 1,-1 1 0,1-1 0,-1 0-1,1 0 1,-1 0 0,1 1 0,-1-1-1,1 0 1,-1 1 0,0-1-1,1 0 1,-1 1 0,0-1 0,1 1-1,-1-1 1,0 0 0,1 1 0,-1-1-1,0 1 1,0-1 0,1 1 0,-1-1-1,0 1 1,0-1 0,0 1 0,0-1-1,0 1 1,0 0 0,0 0-1,2 13 136,-1 0 0,0-1-1,-3 24 1,1-11-7,-30 339 1350,10-194-773,-15 90 555,31-218-1026,4-28 52,-2 1 0,-4 17 0,6-30 99,0-7-196,-1-13 27,2 13-154,-1-71 81,3 1 0,17-109 0,-11 124-161,59-317-138,-60 349 73,16-36 0,-20 55 47,1-1 0,1 1 0,-1 0 0,1 0 0,1 0 0,0 1 0,12-12 0,-16 17 11,0 0-1,0 0 0,0 0 1,1 1-1,-1 0 0,0-1 1,1 1-1,0 0 0,-1 0 1,1 0-1,0 0 0,-1 1 1,1-1-1,0 1 0,0 0 0,-1 0 1,1 0-1,0 0 0,0 0 1,0 0-1,3 2 0,-3-1 6,0 0 0,0 0-1,0 0 1,0 1 0,-1 0 0,1-1-1,0 1 1,-1 0 0,0 0-1,1 0 1,-1 1 0,0-1-1,0 1 1,0-1 0,0 1-1,-1-1 1,1 1 0,2 6-1,-2-1 13,1 0 1,-1 0-1,-1 1 0,1-1 0,-1 1 0,-1-1 0,0 1 0,0-1 0,0 1 1,-1-1-1,-1 0 0,1 1 0,-1-1 0,-4 10 0,1-4 68,-1 0-1,0-1 1,-1 1 0,0-2-1,-1 1 1,-1-1 0,-12 15-1,17-23-23,0-1 0,0 1-1,0 0 1,-9 4 0,13-7-50,-1-1 1,1 1 0,-1-1 0,1 1-1,-1-1 1,0 0 0,1 1-1,-1-1 1,1 0 0,-1 0 0,0 0-1,1 1 1,-1-1 0,0 0-1,1 0 1,-1 0 0,0 0 0,1 0-1,-1 0 1,0 0 0,0 0-1,1 0 1,-1-1 0,0 1 0,1 0-1,-1 0 1,1 0 0,-1-1 0,0 1-1,1 0 1,-1-1 0,1 1-1,-1-1 1,1 1 0,-1-1 0,1 1-1,-1-1 1,1 1 0,-1-1-1,1 1 1,0-1 0,-1 1 0,1-1-1,0 0 1,-1 1 0,1-1 0,0-1-1,0 0-14,0-1-1,0 1 1,0-1-1,0 1 1,1-1-1,-1 1 1,1-1-1,0 1 1,0 0-1,0-1 1,0 1-1,0 0 1,0 0-1,1 0 1,1-3 0,-1 1 10,5-6-9,1-1 0,0 1 0,1 1 0,-1 0 1,2 0-1,0 0 0,19-12 0,81-42-59,-109 63 71,156-70 4,-9 5 8,-140 60 11,-6 4-17,-1 0-1,1 0 1,-1 0 0,1 0-1,0 0 1,-1 1 0,1-1-1,0 1 1,-1-1 0,3 1 0,-9 9 79,-9 14-106,2 0 0,0 1-1,1 0 1,-12 41 0,21-55 22,-1 1 0,2-1 0,-1 0 0,1 1 0,1-1 0,0 1 0,0-1 0,1 1 0,1-1 0,0 1 0,0-1 0,1 0 0,0 0 0,8 17 0,-10-25 30,0 0 0,0 0 0,0 0 0,1 0 0,-1-1 0,1 1 0,-1 0-1,1-1 1,0 1 0,-1-1 0,4 3 0,-4-4-16,0 1 0,0-1 0,0 0 0,0 1 0,0-1 0,0 0 0,0 0 0,0 1 0,0-1 0,0 0 0,0 0 0,0 0 0,0 0 0,0 0 0,0-1 0,0 1 0,0 0 0,0 0 0,0-1 0,-1 1 0,1 0 0,0-1 0,0 1 0,0-1 0,0 1 0,0-1 0,-1 0 0,2 0 0,3-4 14,-1 0 0,0 0 0,0-1 0,0 1 0,-1-1 0,0 0 0,0 0 0,0 0 0,-1 0 0,0-1 0,0 1 0,0 0 0,0-9 0,1-9 33,0-1 0,-2-27 0,-1 31-38,1 2-50,-4-25 0,3 39 18,-1 0 1,0 0-1,0 1 0,0-1 1,-1 0-1,1 1 0,-1-1 1,-1 1-1,1 0 0,-4-6 1,1 3-50,5 6 45,-1 0 0,0 0 0,1 0-1,-1 0 1,0 0 0,0 0 0,0 0 0,0 0 0,0 0 0,0 1 0,0-1 0,0 0 0,0 0 0,0 1 0,0-1 0,0 1-1,-1-1 1,1 1 0,0-1 0,0 1 0,0 0 0,-1 0 0,-1 0 0,3 0 10,0 0 0,-1-1 0,1 2 0,0-1 0,0 0 0,0 0 0,-1 0 0,1 0 0,0 0 0,0 0 0,-1 0 0,1 0 0,0 0 0,0 0 0,0 0 0,-1 1 0,1-1 0,0 0 0,0 0 0,0 0 0,0 0 0,-1 0 0,1 1 0,0-1 0,0 0 0,0 0 0,0 0 0,0 1 0,0-1 0,-1 0 0,1 0 0,0 1 0,0-1 0,0 0 0,0 0 0,0 1 0,2 11-203,10 11-23,-7-16 294,-1 0 0,1 0 0,1-1 0,-1 0 0,1 0-1,0 0 1,8 5 0,-11-10-52,-1 1 0,1 0 0,-1-1 0,1 0 0,0 0 0,0 0 0,-1 0 0,1 0 0,0 0 1,0-1-1,0 1 0,0-1 0,0 0 0,0 0 0,0 0 0,0 0 0,0-1 0,0 1 0,0-1 0,0 0 0,-1 1 0,1-1 0,3-2 0,17-10 44,-1-1-1,-1 0 0,38-34 1,-5 3-80,12-13 294,-44 38-347,1 1 1,35-24-1,-57 43 68,-1 0-1,1 0 1,-1 0 0,0 1-1,1-1 1,-1 0-1,0 1 1,0-1-1,1 0 1,-1 1 0,0-1-1,0 0 1,1 1-1,-1-1 1,0 0-1,0 1 1,0-1 0,1 1-1,-1-1 1,0 0-1,0 1 1,0 0 0,1 4-8,-1-1 0,1 1 1,-1 0-1,0 0 1,0 0-1,-1 0 1,0 0-1,0 0 0,-1 6 1,-17 42-118,9-30 274,-16 29 1,22-45-94,0 0 0,-1 0 0,0 0 0,0-1 0,-1 0 0,0 0 0,0 0 0,-8 5 0,12-9-40,-1 0 1,0-1-1,0 1 1,0-1-1,0 0 1,0 0 0,0 0-1,0 0 1,-1-1-1,1 1 1,0-1-1,0 0 1,0 0 0,-1 0-1,1 0 1,0 0-1,0-1 1,-1 1-1,1-1 1,0 0 0,-5-2-1,1 0-23,0-1 1,0 0-1,1-1 0,-1 1 1,1-1-1,0 0 1,-9-10-1,-6-3-139,18 16 175,0 0-1,1 0 1,-1 0 0,0 0-1,1-1 1,-1 1-1,1-1 1,0 1 0,0-1-1,0 0 1,-2-5 0,7 10-118,1-1 0,0 1 0,-1 0 0,0 1 0,6 3 0,12 10 164,1 0 1,46 23 0,-58-34-41,0-1 0,1 0 0,0 0 0,0-1 0,0-1-1,0 0 1,0 0 0,0-1 0,18 0 0,-10-3 24,0-1 0,-1 0 1,0-1-1,0-1 0,0-1 1,33-15-1,-22 6-13,-1-2 0,0 0 0,28-26 0,-53 41-71,-2 1-85,-2 38-49,0-20 169,1 0 0,2 26 0,-1-38 7,0 0 0,0 1 0,1-1 0,0 0 0,0 0 0,0 1 0,0-2 0,1 1 0,0 0 0,0 0 0,7 7 0,-10-11-3,1-1-1,-1 1 1,1-1 0,-1 1-1,1-1 1,-1 1 0,1-1-1,0 0 1,-1 1 0,1-1-1,0 0 1,-1 0 0,1 1-1,0-1 1,-1 0 0,1 0 0,0 0-1,0 0 1,-1 0 0,1 0-1,0 0 1,-1 0 0,1 0-1,0 0 1,0 0 0,-1-1-1,1 1 1,0 0 0,-1 0 0,2-1-1,19-15 156,-12 8-110,98-68 114,-2 1-96,-88 61-59,0-1-1,-1 0 0,26-34 0,-25 24 13,-1 0 0,24-52-1,16-62-41,-47 115 2,25-67-52,35-152 0,-67 233 17,0 0 0,-1 1 0,0-1 0,-1 0 0,0 0 0,0 1 0,-4-19 0,4 28 43,0-1 0,0 1 0,0-1 0,0 0 0,0 1 0,0-1 0,-1 1 0,1-1 0,0 1 0,0-1 0,0 1 0,0-1 0,-1 1 0,1 0 0,0-1 0,-1 1 0,1-1 0,0 1 0,-1 0 0,1-1 1,0 1-1,-1-1 0,1 1 0,-1 0 0,1 0 0,-1-1 0,1 1 0,-1 0 0,1 0 0,-1 0 0,1-1 0,-1 1 0,1 0 0,-1 0 0,1 0 0,-1 0 0,1 0 0,-1 0 0,1 0 0,-1 0 0,1 0 0,-1 0 0,1 0 0,-1 1 0,1-1 0,-1 0 0,1 0 0,-1 0 0,1 1 0,-1-1 1,1 0-1,-1 0 0,1 1 0,0-1 0,-1 1 0,-4 3-39,1-1 0,0 1 0,0 0 0,-3 5-1,6-8 45,-8 11-17,1 0-1,0 1 1,1 0-1,0 1 1,1-1-1,0 1 1,-7 28-1,4 3-28,-6 54 0,6-30 49,-20 273 45,29-323 31,1-1 1,0 0 0,1 1-1,1-1 1,9 30-1,-12-47-61,0 0-1,0 0 1,1-1-1,-1 1 0,0 0 1,1 0-1,-1-1 1,1 1-1,-1 0 1,1-1-1,-1 1 0,1 0 1,0-1-1,-1 1 1,1-1-1,0 1 1,-1-1-1,1 1 1,0-1-1,-1 0 0,1 1 1,1-1-1,0 1 2,-1-1 0,0 0-1,1 0 1,-1-1-1,0 1 1,1 0-1,-1 0 1,0-1 0,1 1-1,-1 0 1,0-1-1,3-1 1,3-2 17,0 0 1,0-1-1,10-10 0,-12 11-31,85-81-102,-89 85 99,-1-1 0,1 0-1,-1 1 1,1-1 0,0 1-1,-1-1 1,1 1 0,0 0-1,-1-1 1,1 1 0,0 0-1,0-1 1,-1 1 0,1 0 0,0 0-1,0 0 1,0 0 0,-1 0-1,1 0 1,0 0 0,0 0-1,0 0 1,-1 0 0,2 0-1,-1 1-6,1-1 0,-1 1 0,0 0 0,0 0-1,0 0 1,0-1 0,0 1 0,0 0 0,0 0 0,-1 0-1,1 1 1,0-1 0,0 2 0,3 4-42,-1 1 1,0 0-1,3 14 1,-5-19 49,1 9 16,2 1 1,-1-1-1,1 0 0,1 0 1,1 0-1,-1-1 0,11 15 0,-15-25 8,0 0-1,0-1 0,-1 1 1,1 0-1,0 0 0,1-1 0,-1 1 1,0-1-1,0 1 0,0-1 1,0 1-1,0-1 0,1 0 0,-1 1 1,0-1-1,0 0 0,0 0 0,1 0 1,-1 0-1,0 0 0,0 0 1,1 0-1,-1-1 0,0 1 0,0 0 1,0-1-1,0 1 0,2-1 0,4-2 23,0 0-1,-1-1 1,9-6-1,-13 9-36,68-44 25,49-34-12,-112 74-23,-1 0 1,1 0 0,-1-1-1,0 0 1,0 0 0,-1 0-1,6-10 1,-18 17-64,0 1-1,0 1 1,-7 3 0,8-3 52,1 0 1,-1 0 0,1 1-1,0 0 1,0 0 0,1 0-1,-1 1 1,1-1-1,0 1 1,0 0 0,0 0-1,1 1 1,0-1 0,0 1-1,0 0 1,1-1-1,0 1 1,0 0 0,0 1-1,1-1 1,0 0 0,0 0-1,0 1 1,1 8-1,1-6 44,0 1 0,1-1 0,1 0-1,-1 0 1,5 10 0,-6-16-13,0 0 1,1-1-1,-1 1 1,1-1-1,0 0 0,-1 1 1,1-1-1,0 0 1,4 3-1,-5-4-7,1 0-1,-1-1 1,0 1 0,1 0-1,-1-1 1,1 1 0,-1-1-1,1 1 1,-1-1-1,1 0 1,0 1 0,-1-1-1,1 0 1,-1 0 0,1 0-1,-1 0 1,1-1 0,2 0-1,0 0 27,-1 0 0,0-1-1,0 0 1,0 1 0,0-1-1,0 0 1,-1-1 0,1 1-1,-1 0 1,1-1 0,-1 1-1,3-5 1,3-4-4,-1 1 0,5-13 0,-8 16-50,-1 0 0,0 0 1,0 0-1,-1 0 0,0 0 0,0-1 0,-1 1 0,1-14 1,-2 18-3,0-1 1,0 1 0,-1-1 0,1 1 0,-1-1-1,0 1 1,0-1 0,0 1 0,-1-1 0,1 1 0,-1 0-1,0 0 1,0 0 0,0 0 0,0 0 0,0 0 0,-1 1-1,1-1 1,-1 1 0,-3-4 0,1 4 17,1-1-1,0 0 1,-1 1 0,0 0-1,-6-2 1,-9-4-39,15 6-199,11 3 211,133-6 65,-70 1 3,81 5 0,-142 0-34,1 1 0,-1-1 0,0 1 0,0 1 0,0-1-1,0 1 1,0 1 0,12 6 0,-16-8 30,-1 0 1,0 0-1,0 1 0,0-1 1,-1 1-1,1-1 1,0 1-1,-1 0 1,0 0-1,0 0 0,0 0 1,0 0-1,0 1 1,0-1-1,-1 1 0,0-1 1,0 1-1,0-1 1,0 1-1,0 0 0,0 6 1,-2 3 109,0 0 1,-6 23-1,0 4 1,6-34-119,1 0 8,-1 0 0,0 0 0,0 0 0,-4 8 0,5-12 39,9-12 229,14-23-78,-14 19-234,0 1 1,17-18-1,-17 23-23,-1-1 0,2 1 0,-1 1 1,16-10-1,-21 15 15,1 0 1,-1 0-1,1 0 0,-1 0 1,1 1-1,0 0 0,0 0 0,-1 0 1,1 1-1,0-1 0,0 1 1,0 0-1,8 2 0,0 0 18,-1 2 0,0-1 0,-1 2 0,18 7 0,41 28 52,-55-31-216,-1 0 0,0 1 0,17 17 0,-6 2-3115,-23-26 2883,-1 0 0,0-1 0,1 1-1,-1 0 1,-1 0 0,1 0 0,0-1 0,-1 1-1,1 0 1,-1 0 0,0 0 0,0 0 0,0 0-1,0 0 1,-1 0 0,-1 5 0,1-3-334,0-1 0,-1 1 1,1-1-1,-1 0 0,-1 1 1,1-1-1,0 0 0,-1 0 1,-6 6-1,-20 14-2429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07.8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93 9792,'-17'-24'3648,"21"20"-2848,6-9-224,-2 6 672,5-1-801,6-4-223,7 4-192,2 0-320,4 4 161,-2-1-2977,-2 5 1696,-10 0-4352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08.2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548 244 10976,'-36'-28'4960,"49"20"-4321,10 4 737,14-4-896,8-4 1408,0-1-1056,3 2-96,7-1-480,-2 4-96,10-1-96,-5 6-320,5 3 128,0 0-1984,-8 3 1152,-15 11-3327,-8 1 2399,-14 4-4608</inkml:trace>
  <inkml:trace contextRef="#ctx0" brushRef="#br0" timeOffset="1">71 96 12960,'-63'-56'4799,"55"53"-3711,11-6-320,7 4-992,4 2-32,4-5-1440,0-1 928,-5 6-2527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10.9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3 621 5152,'-1'0'97,"1"1"1,0 0-1,0-1 1,-1 1-1,1 0 1,0-1-1,0 1 1,0 0-1,-1 0 1,1-1-1,0 1 1,0 0-1,0-1 1,0 1-1,0 0 1,1 0-1,-1-1 1,0 1-1,0 0 1,0-1-1,1 1 1,-1 0-1,0-1 1,1 1-1,-1 0 1,0-1-1,1 1 1,-1-1-1,1 1 1,-1-1-1,1 1 1,-1-1-1,1 1 1,-1-1-1,1 1 1,0-1-1,-1 0 1,1 1-1,1-1 1,1 2 433,0-1 0,1 1 0,-1-1 0,1 0 0,0 0 1,-1 0-1,6 0 0,10-1 505,0 0 0,-1-1 0,1-1 0,37-9 0,-27 3-336,0-1 0,36-17 0,-50 19-547,-1-1 1,-1-1 0,1 0 0,-2-1 0,1 0-1,-1-1 1,-1 0 0,0-1 0,0 0-1,8-15 1,10-17 364,38-80 0,-51 92-323,34-73 533,17-31 128,-65 133-867,0 0 1,-1 0-1,1 0 0,1 0 0,-1 1 0,0-1 1,1 1-1,2-3 0,-4 4 8,0 1 0,-1 0 0,1-1 0,0 1 0,-1 0 0,1-1 0,0 1 0,0 0 0,-1 0 0,1-1 0,0 1 0,0 0-1,-1 0 1,1 0 0,0 0 0,0 0 0,0 0 0,-1 0 0,1 0 0,0 1 0,0-1 0,-1 0 0,1 0 0,0 1 0,0-1 0,-1 0 0,1 1 0,0-1 0,-1 1 0,1-1 0,0 1 0,-1-1 0,1 1 0,-1-1 0,1 1 0,-1 0 0,1-1 0,-1 1 0,1 1 0,6 9-6,-1 0 1,0 1 0,-1-1 0,6 22 0,10 49 12,-21-80-5,13 58 23,9 119-1,-21-166 24,-2 0 1,1 0-1,-2-1 0,0 1 1,0 0-1,-2-1 0,-6 19 1,9-27-22,-1 1 0,0-1 0,-1 1 0,1-1 1,-1 0-1,0 0 0,0 0 0,0 0 0,0 0 1,-1-1-1,1 0 0,-7 5 0,6-6 4,1 0-1,-1 0 0,0 0 1,0-1-1,0 0 0,0 1 1,0-1-1,0-1 1,0 1-1,0-1 0,0 1 1,0-1-1,0 0 1,-6-1-1,3 0-8,1-1-1,-1 1 1,1-1 0,-1 0-1,1-1 1,0 1 0,-8-5-1,-8-1-492,22 8 468,0 0-1,0 0 1,0 0 0,0 0 0,0 0 0,0 0 0,0 0 0,0 0 0,0 0 0,0 0 0,0 0 0,0 0 0,0 0 0,0 0 0,0 0 0,0 1 0,0-1 0,0 0 0,0 0 0,0 0 0,0 0 0,0 0 0,0 0 0,-1 0 0,1 0-1,0 0 1,0 0 0,0 0 0,0 0 0,0 0 0,0 0 0,0 0 0,0 0 0,0 0 0,0 0 0,0 0 0,0 0 0,0 0 0,0 0 0,0 0 0,0 0 0,0 0 0,0 0 0,0 0 0,-1 0 0,1 0 0,0 0 0,0 0 0,0 0 0,0 0-1,0 0 1,0 0 0,0 0 0,0 0 0,0 0 0,0 0 0,12 6-188,6 1 213,1-1 1,0-2 0,1 0-1,-1 0 1,33 0-1,-20-3 30,0-1 0,0-2-1,0-1 1,0-2 0,-1-1-1,1-1 1,53-21 0,-67 20 282,-6-5-3913,-11 13 3266,-1-1-1,0 0 1,1 1-1,-1-1 1,0 0 0,1 0-1,-1 1 1,0-1 0,0 0-1,0 0 1,0 1 0,0-1-1,0 0 1,0 0-1,0 1 1,0-1 0,0 0-1,0 0 1,-1-1-181,1 1 0,-1 0 0,0 0 0,1 0 0,-1 0 1,0 0-1,0 0 0,0 0 0,0 0 0,0 0 0,0 0 0,0 0 0,-2-1 0,3 2 374,-1-1 0,0 1 0,1 0 0,-1 0 0,1 0 0,-1 0 0,0-1 0,1 1 0,-1 0 0,1 0 0,-1 0 0,0 0 0,1 0 0,-1 1 0,0-1 0,1 0 0,-1 0 0,1 0 0,-1 0-1,0 1 1,1-1 0,-1 1 0,-15 9-564,8-4-675,-3 1 247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0:32.7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517 20 3712,'0'0'68,"0"0"-1,-1 0 1,1 0 0,0 0-1,-1 0 1,1 0 0,0 0-1,0-1 1,-1 1 0,1 0 0,0 0-1,0 0 1,-1-1 0,1 1-1,0 0 1,0 0 0,0 0-1,1-18 14858,-5 22-13944,4-3-950,0-1-1,-1 1 0,1-1 1,0 1-1,-1-1 0,1 1 1,0-1-1,-1 1 0,1-1 1,0 0-1,-1 1 0,1-1 0,-1 0 1,1 1-1,-1-1 0,1 0 1,-1 0-1,1 0 0,-1 1 1,1-1-1,-2 0 0,2 0 69,-1 0-1,0 0 0,0 0 1,0 0-1,0 0 0,1 0 1,-1 1-1,0-1 0,0 0 1,0 0-1,1 1 0,-1-1 1,0 1-1,0-1 0,-1 2 801,3 3 7,3 1-557,0 1 0,-1 0 0,1 1 0,-1-1 0,-1 0 0,4 13 0,-6-16-266,1 1-1,-1-1 1,0 1 0,0-1-1,-1 1 1,1-1 0,-1 1-1,0-1 1,0 0 0,-1 1-1,1-1 1,-1 0 0,-4 8-1,-2 0-94,0 0 1,0-1-1,-1 0 0,-1 0 0,0-1 0,-17 14 1,-75 47-638,14-17-1604,-71 50-5621,90-45 4269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14.6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1 872 3488,'0'0'65,"0"0"0,0-1 1,0 1-1,0 0 0,0 0 0,0 0 0,0-1 1,0 1-1,0 0 0,0 0 0,0-1 0,0 1 1,0 0-1,0 0 0,0-1 0,0 1 0,0 0 1,0 0-1,0-1 0,0 1 0,0 0 0,1 0 1,-1 0-1,0-1 0,0 1 0,0 0 1,0 0-1,1 0 0,-1-1 0,0 1 0,0 0 1,0 0-1,1 0 0,-1 0 0,0 0 0,1-1 1,14-8 2371,20-6 585,-20 10-2376,1-1 0,-1 0 0,0-1 0,0-1 0,-1-1 0,14-10 0,-10 5-357,-2-1 0,1-1 0,-2 0 0,16-22 0,69-113 1050,16-43-699,-73 127 14,-23 38-309,-2 0-1,-1 0 1,25-64-1,-39 86-285,-1-1 0,0 0 0,1-12 0,-3 17-60,1 1-1,-1-1 0,0 1 0,-1-1 0,1 1 0,0-1 0,-1 1 0,1 0 0,-1-1 1,0 1-1,0 0 0,0-1 0,0 1 0,-2-3 0,2 4-4,1 1-1,0-1 1,-1 1-1,1-1 1,0 1-1,-1 0 1,1-1-1,-1 1 1,1-1 0,-1 1-1,1 0 1,-1 0-1,1-1 1,-1 1-1,1 0 1,-1 0-1,1 0 1,-1 0-1,0-1 1,1 1 0,-1 0-1,1 0 1,-1 0-1,1 0 1,-1 0-1,0 1 1,-1-1-3,1 1 1,0-1 0,-1 1-1,1-1 1,0 1-1,-1 0 1,1 0-1,0 0 1,0 0-1,-1 1 1,-3 3 0,1 1 0,-1-1 0,-4 10 0,-2 5 1,1 1 0,0 1-1,2 0 1,1 0-1,0 1 1,2-1 0,-4 33-1,5-8 103,2 0-1,6 78 0,-2-101-26,1-1-1,7 24 1,-7-36-4,0-1 1,1 0 0,0 0 0,0 0 0,1-1 0,11 16-1,-14-21-25,1-1 0,0 0 0,0 0 0,1 0 0,-1 0 0,1-1 0,-1 0 0,1 1-1,0-1 1,0-1 0,0 1 0,0 0 0,0-1 0,0 0 0,0 0 0,0 0 0,0 0-1,1-1 1,-1 0 0,0 0 0,1 0 0,-1 0 0,7-2 0,7-1 15,-1-2 0,1 0 0,-1-1-1,18-9 1,-25 11-35,33-16 47,77-47 1,-21-6-125,-5 5-108,-90 65 203,-1 1 1,1 0-1,0 0 0,1 1 1,-1-1-1,0 1 0,9-2 1,-18 3-39,0 0 1,0 1 0,0-1-1,0 1 1,0 0 0,0 0-1,0 0 1,0 1 0,0 0-1,1 0 1,-1 0 0,1 0-1,-1 1 1,1 0 0,-6 5-1,-1 1-1,1 0 0,0 1-1,1 0 1,0 0 0,1 1 0,0 0-1,0 1 1,1 0 0,-7 17 0,11-22 1,0 0 0,0 1 0,1 0 0,0-1 1,0 1-1,1 0 0,0 0 0,0 0 0,1 0 0,0 0 1,1 0-1,-1 0 0,1 0 0,1 0 0,0 0 1,0 0-1,5 11 0,-6-16 18,1 0 1,0 1-1,1-1 0,-1 0 0,1 0 1,-1 0-1,1 0 0,0-1 1,0 1-1,0-1 0,0 0 0,0 1 1,6 1-1,-7-3 3,0 0 0,0 0 1,0-1-1,-1 1 0,1-1 0,0 0 0,0 1 1,0-1-1,0 0 0,0 0 0,0 0 0,0 0 1,0-1-1,0 1 0,0 0 0,0-1 0,0 0 1,-1 1-1,1-1 0,0 0 0,0 0 0,-1 0 1,1 0-1,0 0 0,-1 0 0,1 0 0,-1-1 1,1 1-1,1-2 0,5-9 20,-1 0 0,1-1 0,-2 0 0,0 0 1,0 0-1,-1-1 0,3-14 0,1 0-4,48-175-52,-55 197 4,-1 2-113,-1 6-31,-2 11 113,0 13 26,1-1-1,2 0 1,0 1-1,2-1 1,1 0-1,13 46 1,-15-62 40,1 1 0,1 0 0,0-1 1,0 1-1,1-1 0,0-1 0,1 1 1,0-1-1,11 13 0,-14-17-4,1-1 0,-1 0 1,1 0-1,-1 0 0,1-1 0,0 1 0,0-1 1,0 0-1,0 0 0,0 0 0,0 0 0,1-1 1,-1 0-1,1 0 0,-1 0 0,1 0 0,-1-1 1,1 0-1,-1 0 0,1 0 0,0 0 1,-1-1-1,8-1 0,-4-1-4,-1 0 0,1 0 0,-1-1 0,0 0 0,0 0 0,0-1 0,-1 0 1,10-8-1,-3 0 28,-1 0 1,18-25 0,-5 2 63,35-70 0,-50 87-81,-8 14-18,34-64 65,44-114 0,-41 26 370,-37 150-331,2-14 131,-4 14-292,2 1 1,-1-1-1,4-8 0,-8 35-463,2-10 437,-1 26 66,-6 33 328,0-2-394,1 116 0,22 117 561,-6-244-588,-7-50-1097,1-17-7863,-7 1 4865,4 1 1392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14.9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30 8224,'-37'-21'2645,"36"20"-2600,1 1 0,0 0 1,-1 0-1,1-1 0,0 1 0,-1 0 1,1-1-1,-1 1 0,1 0 0,-1 0 0,1 0 1,0 0-1,-1-1 0,1 1 0,-1 0 0,1 0 1,-1 0-1,1 0 0,-1 0 0,1 0 1,-1 0-1,0 0 0,-12 4 875,7-2 913,11-3 1307,25-3-1582,0 1 0,42 1 0,60 10-232,-35 1-1109,-1-1-397,-32-1-3302,-62-6 2796,0-1 1,0 0-1,0 1 0,0 0 1,0-1-1,0 1 1,0 0-1,0 0 1,0 0-1,1 1 1,10 9-2435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15.3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8 193 6880,'-1'1'139,"0"0"1,1-1-1,-1 1 1,1-1-1,-1 1 1,1 0-1,-1-1 1,1 1-1,-1 0 1,1 0-1,0-1 1,0 1-1,-1 0 1,1 0 0,0 0-1,0-1 1,0 1-1,0 0 1,0 0-1,0 0 1,0 0-1,0-1 1,0 1-1,0 0 1,0 0-1,0 0 1,1-1-1,-1 1 1,0 0-1,1 1 1,0-1 13,-1 0 1,1 0-1,0 0 1,0 1-1,0-1 1,-1 0-1,1 0 1,0 0-1,0 0 1,1 0-1,-1 0 1,0-1-1,0 1 1,0 0-1,1 0 1,-1-1-1,2 1 1,5 1 261,0-1 1,0 0 0,0-1 0,1 0 0,-1 0 0,0 0 0,0-1 0,0-1 0,0 1-1,0-1 1,0-1 0,0 1 0,0-2 0,-1 1 0,1-1 0,-1 0 0,12-9-1,-13 10-338,-1-1 0,0-1 0,0 1 0,0-1 0,0 0 0,-1 0 0,0 0 0,0-1 0,0 1 0,0-1 0,-1 0 0,0 0 0,-1 0-1,1 0 1,-1-1 0,0 1 0,-1-1 0,0 1 0,0-1 0,0 0 0,0-9 0,-1 13-62,0 1 0,0-1 0,-1 1 0,1-1 0,0 1 0,-1-1 0,1 1 0,-1-1 0,0 1 0,0 0 0,0-1 0,0 1 0,0 0 0,-1 0 0,1 0 0,-1 0 0,1 0 0,-1 0 0,0 0 0,0 1 0,0-1 0,0 1 0,0-1 0,0 1 0,0-1 0,-4 0 0,1 0 61,0 0-1,0 0 1,-1 1 0,1 0-1,0 0 1,-1 1-1,1 0 1,-1 0 0,1 0-1,0 0 1,-1 1-1,1 0 1,0 0 0,-1 0-1,1 1 1,0 0-1,0 0 1,0 0 0,0 0-1,0 1 1,1 0-1,-1 0 1,1 0-1,-7 7 1,6-6 6,0 1 1,1 0-1,-1 0 0,1 0 1,0 1-1,0-1 0,1 1 1,-1 0-1,1 0 0,1 1 0,-1-1 1,1 0-1,0 1 0,1-1 1,0 1-1,0 0 0,0 0 1,0-1-1,2 13 0,0-13-35,0-1-1,1 1 0,0 0 1,0-1-1,0 1 0,1-1 1,0 0-1,0 0 1,0 0-1,1 0 0,-1-1 1,1 1-1,0-1 0,1 0 1,-1 0-1,8 5 0,1 0 22,0-1-1,1 0 1,0-1-1,29 11 0,-22-11-335,-1-1 0,1 0-1,0-2 1,0-1-1,1 0 1,-1-1-1,1-2 1,24-1 0,-14-3-1082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15.7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89 5312,'-29'-9'2400,"16"9"-2080,10 0 1856,6 0-1248,2-5 2112,8 5-1728,14-3 959,4 3-1311,28-8 416,0 4-832,31-12-160,5 7-224,8-2-192,-8 2 0,-6-2-2080,-17 8 1152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18.5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8 318 2720,'0'0'110,"0"0"-1,0 0 1,-1 0-1,1 0 1,0 0-1,0 0 1,-1 0 0,1 0-1,0 0 1,-1 0-1,1 0 1,0 0 0,0 0-1,-1 0 1,1 0-1,0 0 1,0 0 0,0 0-1,-1 0 1,1 1-1,0-1 1,0 0-1,0 0 1,-1 0 0,1 0-1,0 1 1,0-1-1,0 0 1,0 0 0,-1 0-1,1 1 1,0-1-1,0 0 1,0 0 0,0 1-1,0-1 1,0 0-1,0 0 1,0 1-1,0-1 1,0 0 0,0 1-1,7 12 2607,-6-11-2345,1 0-1,0 0 1,0 0-1,0 0 1,0-1-1,0 1 1,1-1-1,-1 1 1,1-1-1,4 2 1,-2-2-54,0-1 1,-1 1 0,1-1 0,0 0 0,0-1 0,0 1 0,0-1 0,0 0 0,0 0-1,0-1 1,-1 1 0,10-5 0,-8 2-111,0 0 0,0 0 0,0-1 0,-1 1-1,1-1 1,-1-1 0,-1 1 0,6-6 0,2-8-19,-1-1-1,0 1 1,-1-2 0,11-34 0,-8 21-71,-7 20 1,0 0 0,-1 0 0,-1 0 0,0-1 1,-1 0-1,1-21 0,-3 36-117,-1-1 1,0 1-1,0 0 0,0 0 1,0-1-1,0 1 1,0 0-1,0-1 1,0 1-1,0 0 0,0 0 1,0-1-1,0 1 1,0 0-1,0 0 1,0-1-1,-1 1 0,1 0 1,0 0-1,0-1 1,0 1-1,0 0 1,0 0-1,-1 0 0,1-1 1,0 1-1,0 0 1,0 0-1,-1 0 1,1-1-1,-6 10-51,2 8-8,0-1-1,1 1 1,-1 27-1,1-10 128,2-29-59,-3 27 177,1 0 0,2 0 0,5 60-1,-4-89-147,1 0 0,-1 0-1,1-1 1,-1 1-1,1 0 1,0-1 0,0 1-1,0 0 1,1-1 0,-1 0-1,0 1 1,1-1-1,0 0 1,-1 1 0,1-1-1,0 0 1,0 0 0,0-1-1,0 1 1,1 0 0,-1-1-1,0 1 1,1-1-1,-1 0 1,1 0 0,0 0-1,-1 0 1,1 0 0,0 0-1,-1-1 1,1 0-1,0 1 1,0-1 0,-1 0-1,1 0 1,4-1 0,5 0 3,1-1 0,-1-1 0,0 0 0,0-1 0,0 0 1,0-1-1,0 0 0,-1-1 0,0 0 0,0-1 0,-1 0 1,0 0-1,18-19 0,1-5-49,-1-2 0,42-64 0,-14 17 222,-37 54-375,-19 25 159,0 1 0,0 0 0,1 0-1,-1-1 1,0 1 0,0 0 0,0 0 0,1 0 0,-1-1 0,0 1 0,0 0 0,1 0 0,-1 0 0,0 0 0,1 0 0,-1 0 0,0-1 0,0 1 0,1 0 0,-1 0 0,0 0 0,1 0 0,-1 0 0,0 0 0,0 0 0,1 0 0,-1 0 0,0 0 0,1 0 0,-1 1 0,0-1 0,0 0 0,1 0 0,-1 0 0,0 0 0,1 0 0,-1 0 0,0 1 0,0-1 0,0 0 0,1 0 0,-1 0 0,0 1 0,0-1 0,0 0 0,1 0 0,-1 1 0,0-1 0,0 0 0,0 0-1,0 1 1,0-1 0,1 1 0,5 17-66,-4-4 85,0 0-1,-1 0 1,-1 1 0,0-1 0,-1 0 0,0 0-1,-1 1 1,-1-1 0,0 0 0,-1-1-1,-11 26 1,13-34 11,-1-1 0,0 1 0,-1 0 0,1-1 0,-1 0 0,0 0-1,0 0 1,0 0 0,0 0 0,-1-1 0,1 0 0,-1 0 0,-7 3 0,8-4-15,0 0 0,0-1 0,0 1 0,-1-1 0,1 0 1,0 0-1,-1 0 0,1-1 0,-1 0 0,1 0 1,-1 0-1,1 0 0,-1-1 0,1 1 0,0-1 0,-9-3 1,12 4-12,0-1 0,0 1 0,0 0 0,1 0 0,-1-1 1,0 1-1,0-1 0,1 1 0,-1-1 0,0 1 1,1-1-1,-1 1 0,0-1 0,1 1 0,-1-1 0,1 0 1,-1 0-1,1 1 0,-1-1 0,1 0 0,-1 0 1,1 1-1,0-1 0,-1 0 0,1 0 0,0 0 1,0 1-1,0-1 0,0-1 0,0 0-1,1 1-1,-1-1 1,1 0-1,-1 1 1,1-1-1,0 1 1,0-1-1,0 1 1,0-1-1,0 1 1,0 0-1,0-1 1,3 0-1,4-5 59,1 0 0,0 1 1,14-8-1,-8 7-215,1 0 1,-1 2-1,1-1 0,0 2 1,0 0-1,1 1 0,-1 1 1,31-1-1,-3 9-8991,-30-3 6266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18.8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37 8128,'-68'-25'3008,"60"25"-2336,-1-3-160,13 0-704,6-2-736,8 5 512,12 5-3744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22.6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384 664 4320,'3'-3'601,"-1"0"1,0 0 0,0 0-1,0-1 1,0 1-1,0-1 1,0 1 0,-1-1-1,0 0 1,2-7-1,-3 9-347,0 0 0,0 1-1,0-1 1,-1 0 0,1 1-1,0-1 1,-1 0 0,1 1-1,-1-1 1,0 0 0,1 1-1,-1-1 1,0 1 0,0-1-1,0 1 1,0 0-1,0-1 1,0 1 0,-1 0-1,1 0 1,0 0 0,-1-1-1,1 1 1,0 1 0,-1-1-1,-3-1 1,1-1-100,-1 1 1,1 1-1,-1-1 0,0 1 0,0-1 1,0 1-1,0 1 0,0-1 0,0 1 1,-8 0-1,4 1-39,1 0 0,-1 1 1,1 0-1,0 0 0,-15 6 1,9-1-60,0 1 1,0 0-1,0 0 1,1 2-1,1 0 1,-14 13-1,10-8 9,1 2 1,1 0-1,0 0 0,1 1 1,1 1-1,1 0 0,1 1 1,0 0-1,2 1 0,0 0 1,-5 24-1,12-41-34,0-1 0,1 1 0,0-1 0,-1 1 0,1-1 0,0 1 0,1-1 0,-1 1 0,1-1 0,-1 1 0,1-1 0,0 1 0,0-1 0,1 1 0,2 4 0,-2-5-13,-1-1 0,1 0-1,0 1 1,0-1 0,0 0-1,1 0 1,-1 0 0,0-1-1,1 1 1,-1-1 0,1 1-1,-1-1 1,1 0 0,0 1-1,0-2 1,-1 1 0,1 0-1,5 0 1,2 0 46,0 0 1,1-1-1,-1 0 1,0-1-1,0 0 0,0-1 1,1 0-1,-2 0 0,1-1 1,0-1-1,0 0 1,13-7-1,-9 3-19,-1 0-1,-1-1 1,1-1 0,-1 0 0,-1 0-1,0-1 1,16-20 0,7-18 11,-2-1 0,-1-2 0,24-58 0,-38 70-6,-2-1 1,-1-1 0,-2 0-1,12-86 1,-18 72-189,-3 1 0,-2-1 0,-9-81 0,5 125 44,3 11 90,0 1 1,0 0-1,0 0 1,0 0-1,0 0 1,0 0-1,0 0 1,0 0-1,0-1 1,-1 1-1,1 0 1,0 0-1,0 0 1,0 0-1,0 0 1,0 0-1,0 0 1,0 0-1,-1 0 1,1 0-1,0 0 1,0 0-1,0-1 1,0 1-1,0 0 1,-1 0-1,1 0 1,0 0-1,0 0 1,0 0-1,0 0 1,0 0-1,0 0 1,-1 0-1,1 1 1,0-1-1,0 0 1,-1 1-7,0 0 0,0 0 1,0 0-1,0 0 0,1 1 1,-1-1-1,1 0 0,-1 0 1,1 1-1,-1-1 0,1 0 1,-1 1-1,1 1 0,-15 107-128,2-29 212,3 2 1,2 159 0,14-141 82,20 99 0,-25-191-105,1 0 0,0 0 0,0 0 0,1-1 0,0 0 0,0 1-1,1-1 1,0 0 0,0 0 0,8 8 0,-11-14-20,1-1 0,-1 1-1,1-1 1,0 0 0,0 1 0,0-1 0,-1 0 0,1 0-1,0 0 1,0-1 0,0 1 0,1 0 0,-1-1 0,0 1-1,0-1 1,0 0 0,0 1 0,0-1 0,1 0 0,-1-1-1,0 1 1,0 0 0,0-1 0,3 0 0,1 0-2,-1-1-1,1-1 1,0 1 0,-1-1 0,1 0 0,-1 0 0,8-7 0,0-1 41,-1 0 1,0-1 0,18-24 0,26-46 67,-33 46-107,49-81-272,-68 108 76,-7 14-66,-9 23 199,2 0 1,1 1 0,1 1 0,2-1-1,-6 59 1,12-84 49,-1 0 1,1 0-1,1 1 0,-1-1 0,0 0 0,1 0 1,0 1-1,0-1 0,0 0 0,1 0 0,-1 0 1,1 0-1,0-1 0,0 1 0,0 0 1,1-1-1,-1 1 0,5 4 0,-4-6 1,0 1 0,1-1 1,-1 0-1,1 0 0,-1 0 0,1 0 0,0 0 0,-1-1 1,1 0-1,0 1 0,0-2 0,0 1 0,0 0 0,0-1 0,0 0 1,0 0-1,0 0 0,1 0 0,4-1 0,0-1 0,-1 0-1,1-1 1,0 0 0,-1 0-1,0-1 1,0 0 0,0-1-1,0 1 1,-1-1-1,1-1 1,-1 1 0,-1-1-1,1-1 1,-1 1 0,11-15-1,2-8 139,-1 0-1,27-59 1,-27 49-150,117-269-147,-52 27 171,-81 276-119,-1-1-1,0 0 0,0 1 1,0-1-1,-1 0 1,0-11-1,-2 15-98,-2 6 4,-2 9 94,-1 0 1,2 0 0,0 0-1,-7 27 1,-2 8 17,-5 4-22,-19 65-18,6 5 76,-80 261 148,-140 222-83,250-602-30,-9 24-10,2-5 50,0-1 1,-1-1-1,-2 0 0,-14 20 0,22-37-490,4-10 72,5-14 14,49-128-201,-39 115 535,1 0 0,28-42 0,22-18-12,-27 40-3,48-88 1,-64 96 25,6-12-19,1 2 1,61-85-1,78-40 347,-57 66-60,-69 62 31,-2-1 1,-2-3-1,40-77 0,-70 115-210,0-1 95,-7 18-55,-3 11 16,-4 10-127,0-1 0,-1 1 0,-1-1 0,0 0 0,-2-1 0,0 0 0,-1-1 0,0 1 0,-17 18 0,-38 35 118,37-40-49,-45 58 0,30-17-24,-52 112 0,31-55 84,-111 192 36,167-300-69,7-18-75,0 1 0,0 0 1,0-1-1,0 1 0,-1-1 1,1 1-1,-5 4 1,59-47 452,-27 19-499,1 0 0,1 2 1,1 0-1,0 2 0,36-14 0,-15 7 74,-2-2 1,-1-1-1,75-59 0,-102 69 14,0-1 1,-1-1-1,-1 0 0,-1-1 0,-1-2 1,14-23-1,-20 30 39,-7 12-126,-1 0 1,0 0 0,-1 0 0,1 0 0,0 0 0,-1-1 0,0 1-1,1-6 1,4-1 29,-6 10 6,1-1 0,-1 0 0,1 0 0,-1 1 0,1-1 0,-1 0 0,0 0 0,1 0 0,-1 1 0,0-1 0,1 0 0,-1 0 0,0 0 0,0 0 0,0-1 0,0 2-29,0-1 1,0 0-1,0 0 1,0 0 0,0 1-1,1-1 1,-1 0-1,0 0 1,0 0 0,1 1-1,-1-1 1,0 0 0,1 1-1,-1-1 1,1 0-1,-1 1 1,1-1 0,0 0-1,20-12-87,5 3 349,-20 9-341,0-1 0,0 0 0,0-1 0,6-3 0,-9 4 114,-1 1 1,0-1-1,0 0 0,0 0 0,-1 0 1,1 0-1,0 0 0,-1 0 1,1-1-1,-1 1 0,0 0 1,0-1-1,0 1 0,0-1 1,0 1-1,0-1 0,-1 1 1,1-1-1,-1 0 0,0-3 1,0 4-13,0 0 0,0-1-1,0 1 1,0 0 0,-1-1 0,1 1 0,-1 0 0,0-1 0,0 1 0,1 0 0,-1 0 0,-1 0 0,1 0 0,0 0 0,0 0 0,-1 0 0,1 0 0,-1 0 0,0 1 0,1-1 0,-1 1 0,0-1 0,-2 0 0,1 0-47,0 1 1,0 0-1,0 0 1,0 0-1,0 0 1,0 0 0,-1 1-1,1-1 1,0 1-1,0 0 1,-1 0-1,1 0 1,0 1-1,0-1 1,0 1-1,0-1 1,-1 1-1,1 0 1,0 0-1,0 1 1,1-1-1,-7 4 1,4-2 26,0 1 0,0 0 0,1 0 0,-1 0 0,1 1 0,0-1 0,0 1 0,0 0 0,0 0 0,1 0 0,-4 10 0,0 1 55,1-1 0,1 2 0,1-1 0,0 1 0,1-1 0,1 1 0,1 0 0,0 0 0,1 0 0,1 0 0,0 0 0,2 0 0,-1-1 0,2 1 0,9 25 0,-11-36-14,1 0 0,0 0 0,0 0 0,0-1 0,0 1 0,1-1 0,0 0 0,0 0 0,0 0 0,1-1 0,7 6 0,-9-8-1,-1 0 1,1 0-1,0-1 0,0 1 0,1-1 1,-1 0-1,0 0 0,0 0 1,1 0-1,-1-1 0,0 1 0,1-1 1,-1 0-1,0 0 0,1 0 1,-1 0-1,0-1 0,1 1 0,-1-1 1,0 0-1,1 0 0,-1 0 1,4-2-1,11-7 32,-1-2 0,0 1 0,0-2 0,-1 0 1,17-19-1,1 1-125,18-19 38,25-21-28,-64 61 42,0 0 0,1 1 1,0 0-1,19-8 1,-33 17 10,1-1 0,0 1 0,0-1 1,0 1-1,0 0 0,0 0 1,0-1-1,0 1 0,0 0 1,0 0-1,0 0 0,0 0 1,0 0-1,0 0 0,0 0 1,0 0-1,0 0 0,0 0 1,0 1-1,0-1 0,0 0 1,0 1-1,-1-1 0,1 1 1,0-1-1,0 1 0,0-1 0,0 1 1,-1 0-1,1-1 0,0 1 1,-1 0-1,1 0 0,0-1 1,-1 1-1,1 0 0,-1 0 1,1 0-1,-1 1 0,3 4 10,-1 0-1,-1 0 0,1 1 0,-1-1 0,0 8 1,2 2-51,3 18 69,2 0-1,1-1 1,2 1-1,17 33 1,-26-63 0,0 0 1,0 0-1,1-1 1,-1 1 0,1-1-1,0 1 1,0-1-1,1 0 1,-1 0-1,1 0 1,-1 0-1,1-1 1,0 0-1,0 1 1,0-1-1,0-1 1,0 1-1,0-1 1,1 1-1,-1-1 1,1 0 0,-1-1-1,1 1 1,-1-1-1,1 0 1,-1 0-1,1 0 1,-1-1-1,0 0 1,1 0-1,-1 0 1,1 0-1,-1 0 1,0-1-1,0 0 1,0 0 0,0 0-1,0 0 1,0-1-1,-1 0 1,1 1-1,-1-1 1,0-1-1,6-5 1,-2-1-12,0 0 0,0 0 0,-1-1 0,0 0 0,-1 0-1,7-20 1,15-72 46,-27 102-59,3-11 5,2-9 7,-1-1 1,2-39 0,-5 60-29,-1 0 1,0-1-1,0 1 0,-1-1 1,1 1-1,0 0 1,0-1-1,-1 1 0,1 0 1,-1-1-1,1 1 1,-1 0-1,1-1 1,-1 1-1,-1-2 0,2 3 13,0 0 0,0 0-1,-1 0 1,1 0 0,0 0-1,0 0 1,0 0 0,-1 0-1,1 0 1,0 0 0,0-1-1,0 1 1,0 0 0,-1 0-1,1 0 1,0 1 0,0-1 0,0 0-1,0 0 1,-1 0 0,1 0-1,0 0 1,0 0 0,0 0-1,0 0 1,-1 0 0,1 0-1,0 0 1,0 0 0,0 1-1,0-1 1,0 0 0,-1 0-1,1 0 1,0 0 0,0 1-1,-6 13-18,-2 20 39,2 0 0,-5 68 0,11-86 2,0 1 0,1 0 0,0 0 1,2-1-1,0 0 0,1 1 1,0-1-1,10 21 0,-13-34 9,1 0-1,-1 0 0,1 0 1,0 0-1,0-1 1,0 1-1,0-1 0,1 1 1,-1-1-1,0 0 1,1 0-1,0 0 0,0 0 1,-1 0-1,6 2 1,-3-3 17,0 1 0,0-1 0,0 0 0,0 0 1,0 0-1,0-1 0,0 0 0,0 0 1,9-1-1,4-1-31,-1 0-1,1-2 1,-1 0 0,0-1 0,0-1 0,-1 0-1,0-2 1,0 1 0,0-2 0,-1 0 0,0-1-1,-1-1 1,0 0 0,-1-1 0,0 0 0,18-23-1,-11 6 18,-1-1 0,24-52 0,-35 65-60,6-6-10,-10 18 4,-1 0 0,0 0-1,0-1 1,0 1 0,-1-1-1,0 0 1,0 0-1,2-8 1,-6 44-31,-1 1 0,-14 54 0,-1 13 3,13-71 122,3-21-52,1 0-1,-1 0 1,2 0 0,-1 0 0,1 0 0,0 0 0,0 0 0,0 0 0,2 6 0,-2-12-2,0 0 1,0 1-1,0-1 1,0 1-1,0-1 1,1 1-1,-1-1 1,0 0 0,0 1-1,1-1 1,-1 1-1,0-1 1,0 0-1,1 1 1,-1-1-1,0 0 1,1 0-1,-1 1 1,0-1-1,1 0 1,-1 0-1,1 1 1,-1-1-1,0 0 1,1 0-1,-1 0 1,1 0 0,-1 1-1,1-1 1,0 0-1,0 0 5,0-1 0,0 1 0,1 0 0,-1-1 0,0 1 0,0-1 0,0 1 0,0-1 0,0 1 0,0-1 0,2-1 0,1-2-10,0 1 1,0-1-1,0-1 1,5-6-1,4-12 77,18-42 0,-21 42-61,2 0 1,15-25-1,-26 46-24,0 0 0,1 0 0,-1 1 1,1-1-1,-1 0 0,1 1 0,3-3 0,-5 4 5,0 0 1,0-1-1,0 1 0,1 0 0,-1 0 1,0 0-1,0 0 0,0 0 0,1 0 1,-1 0-1,0 0 0,0 0 0,1 0 1,-1 0-1,0 0 0,0 0 0,0 0 0,1 0 1,-1 0-1,0 0 0,0 0 0,1 0 1,-1 0-1,0 0 0,0 0 0,0 0 1,1 1-1,-1-1 0,0 0 0,0 0 0,0 0 1,1 0-1,-1 0 0,0 1 0,0-1 1,0 0-1,0 0 0,0 0 0,1 1 1,0 2-27,0 1 0,0 0 0,-1 0 1,1-1-1,-1 1 0,0 6 1,1 3 12,1 62 36,1 8 264,-3-82-279,0 0-1,0 1 0,0-1 0,0 0 0,1 1 1,-1-1-1,0 0 0,1 0 0,-1 1 1,1-1-1,0 0 0,-1 0 0,1 0 0,0 0 1,1 2-1,-1-3 2,-1 1 0,1-1 0,-1 1 0,1-1 0,0 0 0,-1 0 0,1 1 0,0-1 1,0 0-1,-1 0 0,1 0 0,0 0 0,-1 0 0,1 0 0,0 0 0,0 0 0,-1 0 0,1 0 0,0 0 0,1-1 1,1 0 1,1-1-1,0 0 1,-1 0 0,0 0 0,1 0 0,-1-1 0,0 0 0,4-3 0,106-115-15,56-53 46,-140 148 16,-2-2 0,32-40 0,-44 47-22,-1 0 1,0-1-1,-2 0 0,15-38 0,30-138-402,-46 152 274,-7 35-52,-3 23 59,-34 187 443,-4 35-113,21 132-1383,16-362 1109,0 6-1009,0 0 0,-1-1 0,0 1 1,-3 12-1,4-20 664,-1 0 0,1-1-1,-1 1 1,0 0 0,1-1 0,-1 1-1,0 0 1,0-1 0,0 0 0,-1 1-1,1-1 1,-3 3 0,3-4 111,0 1 0,0 0 0,0-1 0,0 1 0,0-1 0,-1 0 0,1 1-1,0-1 1,0 0 0,-1 0 0,1 0 0,0 0 0,0 0 0,-1 0 0,1 0 0,0 0 0,0 0 0,-1-1 0,1 1 0,-2-1 0,-7-3-466,0-1 0,1 0 0,0 0 0,0-1 0,0 0 0,0-1 0,1 1 0,-13-16 0,-54-70 83,73 88 707,-16-19 162,-58-83 3423,58 78-148,-27-57 0,43 82-3280,1 1-1,0-1 1,0 0 0,0 0-1,0 0 1,0 0-1,1 0 1,0 0-1,-1 0 1,1 0 0,0 0-1,0 0 1,1 0-1,-1 0 1,1 0 0,-1 0-1,1 0 1,2-5-1,-1 4-96,1 1-1,-1 0 1,1-1-1,-1 1 1,1 0-1,0 1 1,0-1 0,0 0-1,1 1 1,-1 0-1,1-1 1,-1 1-1,8-2 1,9-4-22,0 1 0,0 1 0,1 1 1,32-4-1,87-2-4305,-103 13 897,-9 7-4421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23.0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40 13216,'-23'-35'4895,"14"30"-3807,4 5-320,15 0-2368,9 0 704,-3 0-1599,3 0 1407,-6 5-3616,-3 4 2656,-10 2-2112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25.4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4 952 6656,'0'0'86,"-1"1"1,1-1-1,0 0 1,0 0-1,0 0 1,-1 0-1,1 1 1,0-1-1,0 0 1,0 0-1,0 1 1,-1-1-1,1 0 1,0 0-1,0 1 1,0-1-1,0 0 1,0 0-1,0 1 1,0-1-1,0 0 0,0 1 1,0-1-1,0 0 1,0 0-1,0 1 1,0-1-1,0 0 1,0 1-1,0-1 1,0 0-1,0 0 1,0 1-1,10 4 2210,22-2 1236,-17-4-2761,0 0 0,1-1 0,21-6 0,48-18 914,-62 19-1260,4-2-198,-1-1 1,0-1-1,-1-1 0,0-1 1,0-2-1,-2 0 0,39-33 1,144-162 423,-185 188-694,233-229 189,-252 249-143,18-16 71,0-1-1,-2 0 1,0-2-1,20-29 1,-32 36-221,-6 14 146,0 0 0,0 0 0,0 0 0,0 0 0,0 0 0,-1 0 0,1 0 0,0 0 0,0 0 0,0 0 0,0 0 0,0 0 0,0 0 0,0 0 0,0 0 0,0 0 0,0 0 0,0 0 0,0 0 0,0 0 0,0 0 0,0 0 0,0 0 0,0 0 0,0 0 0,0 0 0,0 0 0,0 0 0,0 0 0,0 0 0,-1 0 0,1 0 0,0 0 0,0 0 0,0 0 0,0 0 0,0 0 0,0 0 0,0 0 0,0 0-1,0 0 1,0 0 0,0 0 0,0 0 0,0 0 0,0 0 0,0 0 0,0 0 0,0 0 0,0 0 0,0 0 0,0 0 0,0 0 0,0-1 0,0 1 0,0 0 0,0 0 0,0 0 0,0 0 0,0 0 0,0 0 0,0 0 0,0 0 0,0 0 0,0 0 0,0 0 0,0 0 0,-7 7-28,-1 2 39,0 0-1,1 0 0,-13 20 0,1 11-50,1 0-1,2 1 1,-14 60 0,20-61 78,1 0 0,2 1 1,2-1-1,1 2 0,4 64 1,1-95 11,0-1 1,1 0-1,0 0 1,0 0-1,1 0 0,1-1 1,7 17-1,-9-22 0,1 0-1,0 1 0,-1-1 0,2-1 1,-1 1-1,0 0 0,1-1 0,-1 0 0,1 1 1,0-2-1,0 1 0,0 0 0,0-1 0,1 0 1,-1 1-1,1-2 0,-1 1 0,9 1 1,-4-2 37,0 0 1,1-1-1,-1 0 1,1 0-1,-1-1 1,1-1 0,-1 1-1,0-2 1,0 1-1,1-1 1,-2 0-1,17-9 1,-16 7-58,-1 0 0,0-1 0,-1 1-1,1-1 1,-1-1 0,0 0 0,0 0 0,-1 0 0,0-1 0,0 1 0,5-11 0,18-30 36,-1-2 0,22-55 0,33-111 40,-35 90-96,-7 5 55,-35 100-16,-1 0 0,-1 0 0,-2 0 0,2-23 0,-5 38-24,-1 9-1,-2 12-1,-10 51 20,-68 353 807,74-370-779,-46 209 308,49-244-346,4-11 13,0 1 0,0-1 1,0 1-1,0-1 0,0 8 1,21-56 103,-9 19-151,-7 17-47,0-1 0,8-11 0,-12 20 43,0 1-1,0 0 1,0-1 0,0 1 0,0 0 0,1 0 0,-1-1-1,0 1 1,0 0 0,0-1 0,1 1 0,-1 0-1,0 0 1,0 0 0,1-1 0,-1 1 0,0 0 0,1 0-1,-1 0 1,0 0 0,1-1 0,-1 1 0,0 0 0,1 0-1,-1 0 1,0 0 0,1 0 0,-1 0 0,0 0-1,1 0 1,-1 0 0,0 0 0,1 0 0,-1 0 0,0 0-1,1 0 1,-1 1 0,0-1 0,1 0 0,-1 0 0,0 0-1,1 0 1,-1 1 0,0-1 0,0 0 0,1 0-1,-1 1 1,0-1 0,0 0 0,1 0 0,-1 1 0,0-1-1,0 0 1,0 1 0,0-1 0,1 1 0,9 23-95,-7-16 127,7 16 47,-5-9-44,1-1-1,12 20 1,-15-29-34,0-1 0,0 0 1,1 0-1,-1 0 0,1 0 0,0-1 0,0 1 1,0-1-1,0 0 0,1 0 0,6 2 0,0 0 56,0-1 0,1 0 0,-1-1 0,1 0 0,0-1 0,16 1 0,0-2 35,44-4-1,-44 0-39,1-1-1,-1-2 0,0 0 0,30-12 0,-43 12-8,1 0 0,-1-1 0,-1-1 0,1 0 1,-2-1-1,1-1 0,-1 0 0,18-18 0,-29 26-26,1-1-1,-1 1 0,0-1 0,0 1 1,-1-1-1,1 0 0,-1 0 0,1 0 1,-1 0-1,0 0 0,0 0 1,1-6-1,-17 18-181,5-1 192,1 1 1,0 0-1,-11 15 1,6-7-129,5-8 110,1 1 0,-14 22 0,20-29 10,1 1 0,-1 0-1,0 0 1,1-1 0,0 1-1,0 0 1,0 0 0,1 0-1,-1 0 1,1 0-1,0 1 1,0-1 0,1 5-1,-1-5-6,5 15 108,-4-18-100,-1-1-1,1 1 1,-1 0 0,1-1-1,-1 1 1,1-1 0,0 1-1,-1-1 1,1 1 0,0-1 0,-1 1-1,1-1 1,0 0 0,0 1-1,-1-1 1,1 0 0,0 0-1,0 0 1,0 1 0,-1-1-1,1 0 1,0 0 0,1 0-1,2-1 10,0 0 0,0 0 0,0 0 0,-1 0-1,1 0 1,0-1 0,-1 1 0,1-1-1,-1 0 1,0 0 0,5-4 0,34-30-78,-40 34 55,2-2-11,0 1 0,0 0 0,0-1 0,0 1 0,9-4-1,-12 6 3,0 1-1,1 0 0,-1-1 0,0 1 0,0 0 0,0-1 0,0 1 0,1 0 0,-1 0 1,0 0-1,0 0 0,0 0 0,1 0 0,-1 0 0,0 1 0,0-1 0,0 0 0,1 1 0,-1-1 1,0 1-1,0-1 0,0 1 0,0-1 0,0 1 0,0 0 0,0 0 0,0-1 0,0 1 1,-1 0-1,2 1 0,7 10 32,10 18 0,-12-18-20,1-1-1,8 12 0,-14-22 18,-1 1 1,1-1 0,0 1-1,0-1 1,0 0-1,-1 1 1,1-1 0,1 0-1,-1 0 1,0-1-1,0 1 1,0 0-1,0-1 1,1 1 0,-1-1-1,0 0 1,0 1-1,1-1 1,-1 0 0,0-1-1,5 0 1,3-1 75,0 0 1,0-1 0,15-7-1,-17 7-34,34-16-30,0-2-1,70-49 0,-100 62-92,0 1 0,0 0-1,0 1 1,1 1 0,21-7 0,-33 12 55,0-1 0,0 1 0,1 0 0,-1 0 0,0 0 0,0 0 0,1 0 1,-1 0-1,0 0 0,0 0 0,1 1 0,-1-1 0,0 0 0,0 1 0,0-1 0,0 1 0,0-1 0,0 1 1,1 0-1,-1-1 0,0 1 0,-1 0 0,1 0 0,0 0 0,0 0 0,0 0 0,0-1 0,-1 2 1,1-1-1,1 2 0,-1-1 25,0 0 0,0 1 0,0-1 0,0 1-1,-1 0 1,1-1 0,-1 1 0,0-1 0,1 1 0,-1 0 0,0-1 0,0 1 0,-1 3 0,-2 14-49,3-16 41,0 0 0,-1 0 0,0 0 0,1 0 0,-1 0 0,-1 0 0,1 0 0,-4 6 0,5-9 177,4-2 117,7-4-166,16-15-175,-19 14 65,0 1 1,0-2-1,-1 1 1,0-1-1,8-9 1,-10 11-88,6-10-24,7-7-17,-18 21 86,1 0-1,0 0 1,0 0-1,0 0 0,0 1 1,0-1-1,1 0 1,-1 0-1,0 1 0,0-1 1,0 1-1,1-1 1,-1 1-1,0 0 0,3-1 1,-3 2 23,1-1 1,0 1-1,0 0 1,-1 0-1,1 0 0,-1 0 1,1 0-1,-1 0 1,1 0-1,-1 1 1,1-1-1,-1 0 0,0 1 1,0-1-1,2 3 1,0 0-17,9 10-5,1 0 0,0-1 0,1-1 0,1 0 0,0-1 1,0 0-1,1-1 0,26 11 0,12 0-1108,-16-12-4341,-28-8 3675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25.8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68 11648,'0'-13'4288,"26"18"-3329,29-5-255,-18 0 160,11-8-608,33-4 192,41 0-288,4-1-288,-5 6 64,-5-1-6815,16 8 3743,-16 8-2304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8:0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9 736,'-5'-4'256,"10"-1"-192,-1 5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27.6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1198 5408,'-16'1'6131,"24"-2"-3494,8-3-1290,0 0 1,0-1 0,26-12 0,-23 10-932,12-7-66,-1 0-1,-1-2 0,0-1 1,-1-2-1,0-1 0,-2 0 1,35-37-1,0-11-81,61-90 0,50-56 28,-132 173-321,-24 24 29,-12 14 78,-5 4 81,-5 7-171,1-1 0,0 1 0,0 0 0,1 0 0,0 0-1,0 1 1,-2 9 0,-15 67 18,20-76 13,-5 19 18,-23 130 400,25-128-339,1 0 0,2 1 0,3 38 1,-2-65-73,1 0 1,-1-1-1,1 1 1,0 0-1,0 0 1,0-1 0,0 1-1,1-1 1,2 5-1,-3-6-1,0-1 0,0 0 0,0 0 0,0 0 0,1 0-1,-1 0 1,0 0 0,0 0 0,1 0 0,-1-1 0,1 1 0,-1 0-1,1-1 1,-1 0 0,1 1 0,-1-1 0,1 0 0,-1 1 0,1-1-1,0 0 1,-1 0 0,1 0 0,-1 0 0,1-1 0,2 1 0,3-2 14,1 0 0,0 0 1,0-1-1,-1 0 0,1 0 1,-1-1-1,0 0 1,0 0-1,8-7 0,8-9 27,25-24 0,-41 36-41,53-57 167,79-111 0,-113 141-161,3-4-15,-1-3 0,-2 0 1,-2-1-1,25-64 0,-24 40 107,-3-1 0,-3-1-1,14-101 1,-32 169-113,-1 1 1,0-1-1,0 0 0,0 0 1,0 0-1,1 0 0,-1 0 1,0 0-1,-1 0 0,1 0 1,0 0-1,0 0 0,0 1 1,0-1-1,-1 0 0,1 0 1,0 0-1,-1 0 1,1 0-1,-1 1 0,0-2 1,-4 6 164,1 10-104,-17 98 90,7-33 78,-41 131 0,-4-10 52,37-121-200,-46 116 0,7-59 321,60-135-330,-14 8-113,14-9 21,0 0 0,0 0 0,0 1 0,0-1 0,0 0 0,0 1 0,0-1 0,0 1 0,0-1-1,0 1 1,0 0 0,0-1 0,0 2 0,-12 5 22,2-3 25,9-3-39,0 0-1,0-1 1,0 1 0,0 0 0,-1-1-1,-3 1 1,5-1-61,2-1 262,5-8-188,0 1 0,1 0 1,13-11-1,3-5 47,47-58-103,62-65-185,-129 144 214,-1 1 1,1-1-1,0 1 0,0 0 0,0 0 1,0 0-1,0 0 0,5-2 0,-7 4 9,0 0-1,0 0 1,0 0-1,0 0 1,0 0-1,0 0 1,0 0-1,0 0 1,0 0-1,0 0 0,0 0 1,0 1-1,0-1 1,0 0-1,0 1 1,0-1-1,0 1 1,-1-1-1,1 1 1,0-1-1,0 1 1,-1 0-1,1-1 1,0 1-1,-1 0 1,1 0-1,0-1 1,-1 1-1,1 0 0,-1 0 1,1 0-1,-1 0 1,0 0-1,1 1 1,8 19 1,-2 1 0,0 0 0,6 35-1,-10-38 16,1 1 0,2-1 0,0 0 0,0 0 0,14 25 0,-18-42-9,-1 0 0,1 0 1,0 1-1,-1-1 0,1 0 0,0-1 0,1 1 0,-1 0 1,0-1-1,0 1 0,1-1 0,-1 1 0,1-1 0,-1 0 0,1 0 1,-1 0-1,1-1 0,0 1 0,0-1 0,-1 1 0,1-1 1,0 0-1,0 0 0,-1 0 0,1 0 0,0-1 0,-1 1 1,1-1-1,3 0 0,2-2 13,0 1 1,1-1-1,-1-1 1,0 0 0,0 0-1,-1 0 1,1-1-1,6-6 1,-6 5 8,-1-1 1,0-1-1,-1 1 0,0-1 1,0 0-1,-1-1 1,9-16-1,-8 12-6,-1-1-1,0 1 1,0-1-1,3-27 1,-7 34-41,-1 1 0,0-1 0,0 0 0,-1 1 1,0-1-1,-1-6 0,1 11 7,1 0-1,-1 0 1,1 1 0,-1-1 0,0 0-1,0 1 1,1-1 0,-1 1 0,-1-1-1,1 1 1,0-1 0,-1 0 0,1 1 3,0 1 1,0-1-1,0 1 1,1-1-1,-1 1 1,0 0 0,0 0-1,0-1 1,0 1-1,1 0 1,-1 0-1,0 0 1,0 0-1,0 0 1,0 0 0,0 0-1,0 0 1,1 0-1,-1 1 1,0-1-1,0 0 1,0 0 0,0 1-1,1-1 1,-1 1-1,-1 0 1,-3 2 7,1 0 0,-1 1 0,1 0 0,-1 0 0,1 0 0,1 1 0,-1 0 0,0-1 0,1 1 1,0 0-1,0 0 0,1 1 0,0-1 0,-1 1 0,2-1 0,-1 1 0,-1 8 0,2-8 11,0 0 0,0 0 0,0-1-1,1 1 1,0 0 0,0 0 0,1 0 0,-1 0 0,1-1-1,0 1 1,1 0 0,0 0 0,0-1 0,0 1 0,0-1-1,1 0 1,0 0 0,3 5 0,1-2 7,0-1 0,1 0 1,0-1-1,0 1 0,0-2 1,1 1-1,0-1 0,0 0 0,0-1 1,0 0-1,12 3 0,-2-2-325,1-1-1,-1 0 0,1-2 0,35 1 0,-52-3 251,14 0-1707,-1 0-1,1-1 1,-1-1-1,31-7 0,-43 8 1268,-1 0-1,0 0 1,0 0-1,1 0 1,-1-1-1,0 0 1,0 1-1,-1-1 1,1 0-1,0-1 0,0 1 1,-1 0-1,0-1 1,1 1-1,-1-1 1,0 0-1,0 0 1,-1 0-1,1 0 1,0 0-1,-1 0 1,0 0-1,0-1 0,0 1 1,0 0-1,0-1 1,-1 1-1,1 0 1,-1-7-1,-1 1-402,0 1 0,-3-15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27.9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1 117 11552,'18'-28'4288,"5"16"-3361,44-8-223,-8 12 800,34 0-960,15-1-160,-3 1-224,11 1-576,24-1 224,-5 3-4991,-9 2 2847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31.7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1132 5408,'-16'7'7312,"22"-6"-5131,3-4-1320,1 0 0,-1 0 1,0-1-1,10-5 0,-6 2-319,1 0-316,-1-1 1,0-1-1,0 0 1,-1-1-1,0 0 1,-1 0-1,0-2 1,0 1-1,-1-2 1,11-17-1,6-15-80,36-84-1,-47 95-122,-2 1 59,-1 0 0,9-38-1,-22 56 26,-7 35-86,1 0 0,1 0 0,1 1 0,1 0-1,1-1 1,1 1 0,1 0 0,0 0 0,2 0 0,0-1 0,9 35 0,-8-41 22,0-3 53,0 0 1,0 0-1,1-1 1,9 19-1,-12-27-69,0 0 0,0 0 0,0-1 0,1 1 0,-1 0 0,0-1 0,1 1 1,-1-1-1,1 0 0,-1 0 0,1 1 0,-1-1 0,1 0 0,0 0 0,0 0 0,0-1 0,-1 1 0,1 0 0,0-1 0,0 1 0,0-1 0,0 0 0,0 1 0,0-1 0,0 0 1,0 0-1,0 0 0,0-1 0,0 1 0,0 0 0,0-1 0,0 0 0,3-1 0,2-1 7,-1-2-1,1 1 1,-1-1-1,-1 1 1,1-2 0,-1 1-1,0-1 1,9-11-1,-4 5-20,28-36 252,-20 24-320,2 0 1,25-22-1,-43 44 61,0-1 16,1 1 0,0-1-1,0 1 1,0 0 0,0-1 0,0 2 0,1-1-1,-1 0 1,5-1 0,-8 3-17,1 0 0,-1 0 1,1 0-1,-1 0 0,1 0 1,-1 0-1,1 0 0,-1 0 1,1 0-1,-1 1 0,1-1 0,-1 0 1,1 0-1,-1 0 0,1 1 1,-1-1-1,0 0 0,1 1 1,-1-1-1,0 0 0,1 1 0,-1-1 1,1 0-1,-1 1 0,0-1 1,0 0-1,1 1 0,-1-1 0,0 1 1,0-1-1,0 1 0,1-1 1,-1 1-1,0-1 0,0 1 1,0-1-1,0 1 0,3 22 73,-3-21-80,2 147-38,-3-79 582,1-69-530,-1 0 1,1 0-1,0 1 1,1-1-1,-1 0 1,0 0 0,0 0-1,0 0 1,1 0-1,-1 0 1,0 0 0,1 0-1,-1 0 1,1 0-1,-1 0 1,1 0 0,-1 0-1,2 1 1,-1-2 7,0 1 0,0-1-1,0 0 1,0 1 0,1-1 0,-1 0 0,0 1 0,0-1 0,0 0 0,0 0 0,1 0-1,-1 0 1,0 0 0,0 0 0,0 0 0,1-1 0,1 0 0,2 0-6,0-1-1,0 0 1,0-1 0,0 1-1,-1-1 1,1 0 0,-1 0-1,8-8 1,4-1-4,110-87-95,-117 91 54,25-18-17,-31 24 21,0 0 0,0 1 1,-1-1-1,1 1 0,0 0 0,0 0 1,1 0-1,-1 0 0,0 1 0,5-2 1,-7 3 22,1-1 0,-1 0 0,0 0 0,1 1 0,-1-1 0,0 1 0,0-1 0,0 1 0,1-1 0,-1 1 0,0 0 0,0-1 0,0 1 0,0 0 0,0 0 0,0 0 0,0 0 0,-1 0 0,1 0 0,0 0 0,0 0 0,-1 0 0,1 1 0,-1-1 0,1 1 0,2 6 36,0-1-1,-1 1 1,2 8 0,-2-5-18,1 0 9,1 1 0,7 13 0,-2-6 63,-9-18-77,1 1 1,-1-1-1,0 0 1,1 0-1,0 0 1,-1 0 0,1-1-1,-1 1 1,1 0-1,0 0 1,0 0-1,0 0 1,-1-1 0,1 1-1,0 0 1,0-1-1,0 1 1,0-1 0,0 1-1,0-1 1,0 1-1,0-1 1,0 0-1,1 1 1,-1-1 0,0 0-1,0 0 1,0 0-1,0 0 1,0 0 0,0 0-1,1 0 1,-1 0-1,0-1 1,0 1-1,0 0 1,0-1 0,0 1-1,2-1 1,1-1 11,0-1 1,0 1-1,0-1 0,0 0 1,0 0-1,-1 0 1,1 0-1,4-7 1,6-10 1,-1-1 1,0-1 0,9-23 0,-9 17-67,23-34 1,-20 30 77,-15 28-38,1-1 0,1 0 1,-1 0-1,1 1 0,0-1 1,4-3-1,-9 11-41,1 0 1,0 0-1,0 1 0,0-1 0,0 0 0,1 1 1,-1 3-1,0 0 26,-5 23 57,-10 77-19,16-102 4,0 0 0,0 0 0,0 0 0,1 0 0,0 0 0,0 0 0,0-1 0,0 1 0,1 0 0,2 5 0,-3-9-10,0 1 0,0 0 0,0 0 0,0-1 0,0 1 0,0-1 0,1 1 0,-1-1 0,0 0 0,1 1 0,0-1 0,-1 0 0,1 0 0,-1 0 0,1 0 0,0 0 0,0-1 0,0 1 0,-1 0 0,1-1 0,0 0 0,0 1 0,0-1 0,0 0 0,0 0 0,0 0 0,4 0 0,9-3 13,1 0 0,-1-2 0,0 1 0,0-2 0,0 0 1,-1-1-1,0 0 0,0-1 0,0 0 0,-1-2 0,14-12 0,6-8 78,-1-2 0,47-61 0,-56 64-124,0-2 1,-2 0 0,-2-2-1,-1 0 1,-1-1 0,-2 0-1,-1-2 1,12-51-1,-10 16-11,-4 0-1,-3 0 0,-1-78 1,-9 127-322,1 22 345,0 0 1,0 0-1,0 1 0,0-1 1,0 0-1,0 0 1,-1 1-1,1-1 0,0 0 1,0 0-1,0 0 1,-1 1-1,1-1 0,0 0 1,0 0-1,0 0 1,-1 0-1,1 1 0,0-1 1,0 0-1,-1 0 0,1 0 1,0 0-1,-1 0 1,1 0-1,0 0 0,0 0 1,-1 0-1,1 0 1,0 0-1,-1 0 0,1 0 1,0 0-1,0 0 1,-1 0-1,1 0 0,0 0 1,0 0-1,-1 0 1,1-1-1,0 1 0,0 0 1,-1 0-1,1 0 1,0 0-1,0-1 0,-1 1 1,1 0-1,0 0 0,0 0 1,0-1-1,0 1 1,-1 0-1,1 0 0,0-1 1,0 1-1,0 0 1,0-1-1,0 1 0,0 0 1,0 0-1,0-1 1,0 1-1,0 0 0,0 0 1,0-1-1,-3 7-24,0 0 0,1 0 0,0 1 0,0-1 0,0 1 0,0 8 0,-1 0-8,-50 301 215,48-251-116,6 88 0,-1-147-57,2 34 88,1 0-1,3 0 1,13 54 0,-17-85-10,6 18 92,-8-27-169,0 1-1,0-1 1,1 1 0,-1-1-1,0 1 1,0-1 0,1 0-1,-1 1 1,0-1-1,0 0 1,1 1 0,-1-1-1,0 0 1,1 0-1,-1 1 1,1-1 0,-1 0-1,0 0 1,1 1 0,-1-1-1,1 0 1,-1 0-1,1 0 1,-1 0 0,0 0-1,1 0 1,-1 0 0,1 0-1,-1 0 1,1 0-1,-1 0 1,1 0 0,-1 0-1,0 0 1,1 0-1,-1 0 1,1 0 0,-1-1-1,1 1 1,-1 0 0,0 0-1,1 0 1,-1-1-1,1 1 1,-1 0 0,0-1-1,0 1 1,1-1-1,5-6 15,0 0-1,-1 0 0,1-1 0,-2 0 1,1 0-1,-1 0 0,4-14 1,6-9-103,57-85-256,-58 97 106,-12 36 192,-2 28 46,-1-18 144,2 0 0,4 31 0,-3-50-119,1 0-1,0 0 1,0-1-1,0 1 0,1-1 1,0 1-1,0-1 1,1 0-1,0 0 1,0 0-1,11 11 0,-11-14-13,0 0-1,0-1 0,0 0 0,1 0 0,-1 0 0,1 0 0,0-1 0,0 0 0,0 0 0,0 0 0,0-1 0,1 0 0,-1 1 1,0-2-1,1 1 0,-1-1 0,1 0 0,-1 0 0,11-2 0,-2 0 18,0-1 0,0 0 1,0-1-1,0-1 0,-1 0 0,19-10 0,-14 4-4,-1 0 0,0-1-1,-1-1 1,30-29-1,49-68 59,-88 102-68,-2 2-38,-3 3 21,0 1 0,0 0 0,0-1 0,0 1 0,-1-1 0,1 1 0,-1-1 0,1-2 0,-2 5-2,0 0-1,0 0 1,0 0 0,0 0 0,0 0 0,0 0-1,0 0 1,0 0 0,-1 0 0,1 0 0,0 0-1,0 0 1,0 0 0,0 0 0,0 0 0,0 0-1,-1 0 1,1 0 0,0 0 0,0 0 0,0 0-1,0 0 1,0 0 0,0 0 0,0 0 0,-1 0-1,1 0 1,0 0 0,0 0 0,0 0 0,0 0-1,0 0 1,0-1 0,0 1 0,0 0 0,0 0-1,-1 0 1,1 0 0,0 0 0,0 0 0,0 0-1,0 0 1,0-1 0,0 1 0,0 0 0,0 0-1,0 0 1,0 0 0,0 0 0,0 0 0,0 0-1,0-1 1,0 1 0,0 0 0,0 0 0,0 0-1,0 0 1,0 0 0,0-1 0,-8 8-122,0 4 148,0 0-1,1 1 1,0 0 0,0 0 0,2 0 0,0 1-1,-4 13 1,-7 15-102,14-35 110,-1-1 0,1 1 0,1 0 0,-1-1 0,1 1 0,0 0 0,0 10 0,1-16-18,1 0-1,-1 0 1,1 0 0,-1 0 0,1 0 0,-1-1-1,1 1 1,-1 0 0,1 0 0,-1 0 0,1 0-1,-1-1 1,1 1 0,-1 0 0,0-1 0,2 0-1,6-8-94,-1-1-1,1 0 1,-2-1-1,1 0 1,-2 0-1,8-18 1,0-5-95,-8 21 101,0 0 1,1 0-1,1 0 0,9-15 0,-6 40 102,-5 0-42,0 0 0,0 1 0,-1-1 0,-1 1 0,3 14 0,8 30 100,-10-45-50,0-1-1,1 0 1,0 0 0,1 0 0,0 0-1,11 12 1,-15-20-16,1 0-1,0 0 1,0 0 0,0 0-1,0 0 1,1-1 0,-1 1-1,1-1 1,-1 0-1,1 0 1,0 0 0,0-1-1,0 0 1,0 1 0,0-1-1,0 0 1,0-1 0,0 1-1,0-1 1,0 0 0,1 0-1,3-1 1,5-1 11,-1-1 1,0 0-1,0-1 1,-1 0-1,1-1 1,-1 0-1,0-1 0,17-12 1,-6 2 13,-1-1-1,36-39 1,-19 14-256,49-71 0,-68 84 205,-1-1 0,-1 0-1,20-56 1,-31 71 32,-2-1 0,4-24-1,-7 39-20,-1 0 0,0 1 0,0-1-1,0 1 1,1-1 0,-1 0 0,0 1-1,0-1 1,0 1 0,0-1 0,0 0-1,0 1 1,0-1 0,0 0 0,0 1-1,-1-1 1,1 1 0,0-1-1,0 1 1,0-1 0,-1 0 0,1 1-1,0-1 1,-1 1 0,1-1 0,-1 1-1,1-1 1,0 1 0,-1-1 0,0 1 1,0 0 0,0 1 0,1-1 0,-1 0 0,0 0 0,0 1 0,1-1 0,-1 1 0,1-1 1,-1 1-1,0-1 0,1 1 0,-1-1 0,1 1 0,-1-1 0,1 1 0,-1 0 0,1-1 0,0 1 1,-1 0-1,1-1 0,-1 2 0,-15 34-99,1 0-1,2 0 1,1 1 0,2 1 0,-5 43-1,7-37-1230,2-2-3537,-20 66-1,24-103 4249,1-1-1,-1 1 1,0-1 0,0 0-1,-1 1 1,1-1-1,-1 0 1,0 0 0,0-1-1,0 1 1,0-1 0,-1 1-1,1-1 1,-6 3-1,-23 10-4003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32.0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17 10048,'-35'-12'3712,"38"12"-2880,10 0-224,-3-5-1024,-1 5 96,4 0-1376,0 0 960,2 5-3104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32.4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424 52 12544,'3'-20'5695,"10"20"-4959,2 0-544,2-3-256,11-2 1088,7 2-544,15 0-480,18-6-32,3 4-2080,-4 2 1152,-7 3-4031,-15 0 2783,-27 3-3712</inkml:trace>
  <inkml:trace contextRef="#ctx0" brushRef="#br0" timeOffset="1">27 41 10720,'-27'0'3968,"27"-4"-3072,10 4-288,-2 0-1440,6 4-3232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32.7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67 108 10144,'-67'-11'3744,"75"7"-2912,16-9-224,7 6-2432,22-6 864,16 2-2432,15-9 1920,11-9-2912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34.3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7 760 7392,'-6'7'4899,"19"-6"-833,9-2-2539,0-1 0,27-7 0,-30 5-1282,-1-1 1,0-1-1,0 0 0,-1-2 1,1 0-1,-2 0 0,1-2 1,-1 0-1,-1-1 0,1-1 1,24-25-1,-21 15-69,-1 0-1,28-44 1,21-57 266,-39 70-356,51-74 0,-79 126-88,1 0 0,0 0 0,0 0-1,0 0 1,0 0 0,0 0 0,0 0-1,0 0 1,0 0 0,0 0 0,3 0-1,-4 1 1,0-1-1,1 1 0,-1 0 0,1 0 0,-1 0 0,0 0 0,1 0 0,-1 0 0,1 0 0,-1 0 1,0 0-1,1 1 0,-1-1 0,1 0 0,-1 0 0,0 0 0,1 0 0,-1 1 0,0-1 1,1 0-1,-1 0 0,0 1 0,1-1 0,-1 0 0,0 0 0,1 1 0,1 2 1,-1 0-1,1 1 1,-1-1-1,1 0 0,-1 1 1,0-1-1,-1 1 1,2 4-1,2 24 122,-2 1-1,-2 41 1,0-33-69,0 12 58,-2 0 0,-3-1 0,-12 56 0,16-101-52,-1-1 1,0 1 0,0-1 0,-1 0 0,0 0 0,0 0 0,0 0 0,-1 0 0,-6 7 0,7-10-51,1 0 0,-1-1 0,0 0 0,0 1 0,0-1 0,0 0 0,0 0 0,-1-1 0,1 1 0,0-1 0,-1 1 0,1-1 0,-1 0 0,0-1 0,1 1 0,-1 0 0,-6-1 0,0 0-66,1-1 0,0 0 0,0-1 0,-1 0 0,1 0 0,1-1 0,-13-5 0,6 0-39,14 8 91,1-1-1,-1 1 1,1 0 0,0 0 0,-1-1 0,1 1 0,-1 0 0,1-1 0,0 1 0,-1 0 0,1-1 0,0 1 0,-1-1 0,1 1 0,0-1 0,0 1-1,0 0 1,-1-1 0,1 1 0,0-1 0,0 1 0,0-1 0,0 1 0,0-1 0,0 1 0,0-1 0,0 1 0,0-1 0,0 0 0,0 0-15,1 1 1,0-1-1,-1 1 1,1-1 0,0 0-1,-1 1 1,1 0-1,0-1 1,-1 1 0,1-1-1,0 1 1,0 0-1,-1 0 1,1-1-1,0 1 1,0 0 0,0 0-1,0 0 1,-1 0-1,1 0 1,1 0 0,24 1-72,-20 0 83,8 0 70,15 1-43,1 0 0,0-2 0,0-2 0,30-4 0,-23-1 196,-2-2 1,1-2 0,62-27-1,-78 29-160,0-2 0,-1-1-1,-1 0 1,1-1 0,-2-1-1,0-1 1,24-27 0,-15 11-9,-2-1-1,-1-1 1,-1-1 0,-2-1-1,-2-1 1,-1-1 0,21-64-1,-34 86-63,-1-1 0,0 1-1,-1-1 1,-1 0 0,0 0-1,-1 0 1,-1 1 0,-1-1-1,0 0 1,-6-22 0,8 37 20,0 0 1,0 1 0,-1-1 0,1 0 0,0 0 0,-1 1 0,1-1 0,0 0 0,-1 1-1,1-1 1,-1 0 0,1 1 0,-1-1 0,-1 0 0,2 0-1,0 1 1,0 0-1,-1 0 1,1 0-1,0 0 1,-1 0-1,1 0 1,0 0-1,0 0 1,-1 0-1,1 0 1,0 0-1,-1 0 1,1 0-1,0 0 1,0 0-1,-1 0 1,1 0-1,0 1 0,-1-1 1,1 0-1,0 0 1,0 0-1,-1 0 1,1 1-1,0-1 1,-2 2-8,1-1 1,-1 1-1,1 0 1,0-1-1,0 1 1,0 0-1,0 0 1,0 0-1,-1 4 1,0 4 2,0 0 0,1 0 0,0 0 0,1 0 0,0 1 0,1 10 0,0 3 29,24 234 125,-2-33-314,-23-171-4324,0-35 264,-17-38-8804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34.6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45 10304,'-32'-19'4629,"32"18"-4380,1 1 0,-1-1 0,1 1 0,-1-1 1,1 1-1,-1-1 0,1 1 0,0 0 0,-1-1 0,1 1 0,0 0 1,-1-1-1,1 1 0,0 0 0,-1 0 0,1 0 0,0 0 0,1-1 1,23-5 1416,160-6 1899,95 13-2410,-206 5-1266,18-1-2648,-81-4 1204,0 0 0,21 4 0,-25-4-398,1 2-1,0-1 1,-1 1 0,14 7 0,-18-8 1363,0 0 1,0 0 0,0 1-1,-1-1 1,5 6 0,12 19-2579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35.2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246 255 8736,'-5'-1'561,"5"0"-300,-1 1 0,0 0 0,1 0 0,-1-1-1,0 1 1,0 0 0,1 0 0,-1 0 0,0 0 0,0 0 0,0 0 0,1 0 0,-1 0 0,0 0 0,-1 1-1,-13 15 3831,-117 165 1397,118-161-5170,1 1 0,1 1 0,1 0-1,-16 44 1,26-64-296,0 0 0,1-1 0,0 1 0,-1 0-1,1 0 1,0 0 0,0 0 0,0 0 0,0 0-1,0 0 1,0 0 0,1 0 0,-1 0 0,1 0-1,-1-1 1,1 1 0,0 0 0,1 2 0,-1-3 7,0 0 1,0 0 0,0 0 0,1 0 0,-1 0-1,0 0 1,1 0 0,-1 0 0,1 0 0,-1 0-1,1-1 1,-1 1 0,1-1 0,-1 1-1,1-1 1,0 0 0,-1 1 0,1-1 0,0 0-1,2 0 1,6-1 25,-1 0-1,1 0 1,-1-1-1,0 0 1,0 0-1,0-1 1,0-1-1,15-7 1,4-4-217,31-24 0,-39 25 203,-18 12-63,1 1 0,0-1 0,0 0 0,-1 1 0,1 0 0,0 0 0,0 0 1,4-1-1,-5 2 18,-1-1 1,1 1-1,0 0 1,-1 1-1,1-1 1,-1 0-1,0 0 1,1 1 0,-1-1-1,1 1 1,-1-1-1,1 1 1,-1 0-1,0-1 1,0 1-1,1 0 1,-1 0-1,0 0 1,2 1 0,4 6 23,-1-1 1,0 1 0,0 0-1,-1 0 1,9 18 0,0 0-39,-12-22 71,2 1 20,-1 1 1,1 0 0,0-1-1,8 9 1,-11-13-77,0 0-1,0 0 1,0 0-1,0 0 1,0 0-1,0-1 1,1 1-1,-1 0 1,0-1-1,0 1 1,1-1-1,-1 1 1,1-1-1,-1 0 1,0 1-1,1-1 1,-1 0 0,1 0-1,-1 0 1,0 0-1,1 0 1,-1-1-1,1 1 1,-1 0-1,0-1 1,1 1-1,-1-1 1,2 0-1,6-4-32,-1 0 0,0 0-1,0-1 1,-1 0 0,0-1-1,10-10 1,-3 0 123,22-33 0,75-150 304,-76 133-158,-7 16 277,-2-2-1,-3 0 0,26-91 0,-49 137-280,-3 9-159,-6 9-59,4-2 9,1 1 0,1-1 0,0 1 0,0 0 1,1 0-1,0 0 0,0 14 0,2 74 41,2-73-65,18 237-54,-6-151-4598,-13-86-90,-1-24 4541,0-1 1,0 1-1,0-1 1,0 0 0,0 1-1,0-1 1,0 1-1,0-1 1,0 1-1,0-1 1,0 0-1,0 1 1,-1-1 0,1 1-1,0-1 1,0 0-1,0 1 1,-1-1-1,1 0 1,0 1-1,-1-1 1,1 0 0,0 1-1,0-1 1,-1 0-1,1 0 1,-1 1-1,1-1 1,0 0-1,-1 0 1,1 0 0,-1 0-1,1 1 1,0-1-1,-1 0 1,1 0-1,-1 0 1,1 0-1,0 0 1,-1 0 0,1 0-1,-1 0 1,1 0-1,-1 0 1,1 0-1,0 0 1,-1-1-1,1 1 1,-1 0 0,1 0-1,0 0 1,-1-1-1,0 1 1,-20-16-3476,-5-10 592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35.6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52 11712,'0'-16'4352,"13"12"-3393,14-4-255,-6 0 2208,16 1-1728,13 2 224,13 2-832,3 3-384,-3 3-128,-8 2-160,-5-2 64,-10 1-2240,-4 4 1248,-14 0-4927,-4 4 3295,-9 5-4288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8:0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 1472,'-3'-2'385,"4"0"-167,1-3 3403,-1 5-3389,-1-1 1,0 0-1,1 1 0,-1-1 1,0 0-1,1 1 1,-1-1-1,1 1 0,-1-1 1,1 0-1,-1 1 1,1 0-1,0-1 0,-1 1 1,1-1-1,0 1 1,-1 0-1,1-1 0,0 1 1,-1 0-1,1 0 1,0-1-1,-1 1 0,1 0 1,0 0-1,0 0 0,1 0 1,5-2 748,-5 1-841,0 0-1,0 0 1,1 0 0,-1 0 0,0 0 0,1 1 0,-1-1 0,0 1 0,1-1 0,4 1 0,28 3 808,-6-1-849,-8-1 113,36 6-1,1 1-90,-38-6-45,23 6 0,-24-3 5,28 2 1,-6-4 67,-21-1-31,0 0 0,1-2 0,-1 0 1,0-1-1,24-5 0,-34 5-68,-1 0 0,1 0 0,0 1 0,-1 0 0,13 1 0,17 1 877,-39-2-938,0 0 1,0 0-1,0 0 1,1 0-1,-1 0 0,0 0 1,0 0-1,0 0 1,0 0-1,0 0 0,0 0 1,0 0-1,1 0 1,-1 0-1,0 0 0,0 0 1,0 0-1,0 0 0,0 0 1,0 0-1,0 0 1,1 0-1,-1 0 0,0 0 1,0 0-1,0 1 1,0-1-1,0 0 0,0 0 1,0 0-1,0 0 0,0 0 1,0 0-1,1 0 1,-1 0-1,0 0 0,0 1 1,0-1-1,0 0 1,0 0-1,0 0 0,0 0 1,0 0-1,0 0 1,0 1-1,0-1 0,0 0 1,0 0-1,0 0 0,0 0 1,0 0-1,0 0 1,0 1-1,-13 13-10578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36.0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 7392,'9'-9'2720,"1"9"-2080,8-3-224,-5 6 2464,0 6-1664,6 6 1631,2 10-1631,3 6 64,-3 9-768,-3 0-256,-4-4-160,-1-4-448,0-4 224,-3-5-2016,-1-3 1184,1-3-4959,3-9 3295,5-16-2848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36.3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1 257 11456,'9'0'6501,"-4"0"-5911,-1 0 0,1-1-1,-1 0 1,9-2 0,10-8 41,0-1-1,-1-1 1,0-2-1,23-19 1,-23 17-461,-20 15-157,7-5 61,0 0-1,0 0 1,-1-1-1,10-11 1,-17 18-69,0-1 0,0 0 1,1 1-1,-1-1 1,0 1-1,0-1 1,0 0-1,-1 0 0,1 0 1,0 0-1,-1 1 1,1-1-1,-1 0 1,0 0-1,0 0 0,1 0 1,-1 0-1,0 0 1,-1 0-1,1 0 1,0 0-1,-1 0 0,1 0 1,-1 0-1,1 0 1,-1 1-1,0-1 0,0 0 1,0 0-1,0 1 1,0-1-1,-1-2 1,-2 1-30,0-1 1,0 1-1,0 0 1,0 0-1,0 0 1,-1 0-1,1 1 1,-1-1 0,0 1-1,0 0 1,0 1-1,0-1 1,0 1-1,0 0 1,0 0 0,0 1-1,0 0 1,-1 0-1,1 0 1,-8 1-1,7 0 64,0 0 0,-1 0 0,1 1 0,0 0 0,0 0 0,0 0 0,1 1 0,-1 0 0,1 0 0,-1 1 0,1-1 0,0 1-1,0 0 1,0 1 0,1-1 0,-8 10 0,6-4 92,1 0 0,0 1 0,0-1 0,1 1 0,0 0 0,1 0 0,1 0 0,-1 0 0,0 15 0,2 0 156,0-1-1,1 1 0,5 27 1,-4-45-237,0 0 0,1-1 0,0 1 0,0-1 0,1 0 0,0 1 0,0-1 0,1-1 0,-1 1 0,2 0 1,-1-1-1,1 0 0,5 6 0,-3-5-106,0-1 0,0-1 0,1 1 0,-1-1 1,1 0-1,0-1 0,1 0 0,-1 0 0,1-1 0,15 4 0,-2-3-1123,1 0-1,-1-2 1,1 0-1,-1-2 0,38-3 1,-49 2-380,-1-1 1,1 0 0,16-5 0,-14 2 135,1-2-1,14-8 1,-28 15 1417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47.4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151 438 5216,'-4'-6'1063,"0"0"-1,0 0 1,-1 0-1,0 0 1,-8-6 0,8 6 1339,5 6-2320,-1 0 0,1-1 0,0 1-1,-1 0 1,1-1 0,-1 1 0,1 0 0,-1 0-1,1 0 1,0-1 0,-1 1 0,1 0 0,-1 0-1,1 0 1,-1 0 0,1 0 0,-1 0 0,1 0-1,-1 0 1,1 0 0,-1 0 0,1 0 0,-1 0-1,1 0 1,-1 0 0,1 1 0,-1-1 0,1 0 0,-1 0-1,1 0 1,0 1 0,-1-1 0,1 0 0,-1 1-1,-13 14 397,12-12-363,-10 12 325,1 1-1,1 0 1,-12 23 0,18-29-276,0-1 0,1 1 0,-1 0 0,2 0 1,0 0-1,0 1 0,-1 19 0,3-26-108,1 0-1,-1 0 1,1 0-1,0 0 1,0 0-1,1 0 1,-1 0-1,1 0 1,0 0-1,0 0 1,0-1-1,0 1 1,0-1-1,1 0 1,0 0-1,0 0 1,0 0-1,0 0 1,0 0-1,0-1 1,1 1-1,-1-1 0,1 0 1,0 0-1,5 2 1,-3-2 31,1 0 1,-1 0-1,0 0 1,1 0-1,0-1 1,-1 0-1,1-1 1,0 1-1,-1-1 1,1-1-1,0 1 1,0-1-1,-1 0 1,1-1-1,7-2 1,-9 2-29,0 0 0,-1 0 0,1 0 0,-1-1 0,0 0 0,0 1 0,0-2 0,0 1 0,0 0 0,-1-1 0,5-5 0,-5 4-52,0 0 0,0-1 0,-1 1 0,0 0 0,0-1 0,0 0 0,0 1 0,-1-1 0,1-10 0,-1-2-91,0-1 0,-1 0-1,-1 1 1,-1-1 0,-1 0 0,0 1-1,-2 0 1,0 0 0,-12-29 0,15 43-25,0-1 1,-1 1 0,0 0 0,0 0 0,0 1 0,0-1-1,0 1 1,-1-1 0,-6-4 0,7 5-165,4 5 224,1-1 0,0 0 0,0 0 0,0 0 0,0 0 0,0 0 0,0 0 1,0-1-1,0 1 0,0 0 0,0-1 0,0 0 0,0 1 0,0-1 0,5 0 0,-3-1 140,1 0 1,-1 0-1,1 0 0,-1 0 1,0-1-1,1 1 0,4-4 1,3-2 223,0-1 1,0 0-1,-1-1 1,14-13-1,102-122 952,-94 104-1206,-10 10-30,-15 19-98,0 0 0,16-16 0,-23 27 63,-1 0 0,0-1 1,0 1-1,0 0 1,0 0-1,0-1 1,1 1-1,-1 0 0,0 0 1,0 0-1,0-1 1,1 1-1,-1 0 0,0 0 1,0 0-1,1 0 1,-1 0-1,0 0 1,0-1-1,1 1 0,-1 0 1,0 0-1,1 0 1,-1 0-1,0 0 0,0 0 1,1 0-1,-1 0 1,0 0-1,0 0 1,1 0-1,-1 0 0,0 1 1,1-1-1,-1 0 1,0 0-1,0 0 0,1 0 1,-1 0-1,0 0 1,0 1-1,0-1 1,1 0-1,-1 0 0,0 0 1,0 1-1,0-1 1,1 0-1,-1 0 0,0 1 1,0-1-1,0 0 1,0 0-1,0 1 1,0-1-1,0 0 0,1 0 1,-1 1-1,0-1 1,0 0-1,0 0 1,0 1-1,0 20-69,-13 70 73,-8 78 87,-15 98 130,5-77-130,-51 277 845,81-466-922,1 4 84,-1 0 0,-1 0 1,1 0-1,-1 0 0,1 0 0,-2 0 1,1-1-1,-3 6 0,4-10-88,1 1-1,0-1 0,0 0 1,0 0-1,0 0 1,0 0-1,0 1 1,-1-1-1,1 0 0,0 0 1,0 0-1,0 0 1,0 0-1,-1 0 1,1 1-1,0-1 0,0 0 1,0 0-1,-1 0 1,1 0-1,0 0 0,0 0 1,0 0-1,-1 0 1,1 0-1,0 0 1,0 0-1,-1 0 0,1 0 1,0 0-1,0 0 1,0 0-1,-1 0 1,1 0-1,0 0 0,0-1 1,0 1-1,-1 0 1,1 0-1,0 0 0,0 0 1,0 0-1,0 0 1,-1-1-1,1 1 1,0 0-1,0 0 0,0 0 1,0-1-1,0 1 1,0 0-1,0 0 1,0 0-1,-1-1 0,-3-14 127,3 14-119,-3-24 8,1 1-1,1-1 1,1 0 0,2 0 0,0 1-1,1-1 1,2 0 0,10-39 0,-11 54-21,1 1 1,1-1 0,-1 1 0,1 0 0,1 0-1,0 1 1,0 0 0,0 0 0,1 0 0,0 1-1,1 0 1,0 0 0,0 1 0,0 0 0,1 0 0,0 1-1,0 0 1,10-4 0,-1 2-297,1 0 0,0 1 0,26-5 0,-17 6-1968,46-2 1,-39 7-408,-15 1-1538,0 1 1,22 6 0,-12-3 331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48.4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10 257 6816,'-1'0'91,"1"0"0,0-1 0,-1 1 0,1 0 1,0 0-1,-1 0 0,1 0 0,0 0 0,-1 0 0,1 0 0,0 0 1,-1 0-1,1 0 0,0 0 0,-1 1 0,1-1 0,0 0 0,-1 0 1,1 0-1,0 0 0,0 0 0,-1 1 0,1-1 0,0 0 0,-1 0 1,1 0-1,0 1 0,6 6 1495,1-1-882,0-1-180,0-1-1,0 0 0,0 0 0,1 0 0,-1-1 1,1 0-1,0 0 0,0-1 0,0 0 0,14 2 1,-15-3-301,5 1 54,0-1 1,0 0-1,0-1 1,0-1 0,-1 0-1,1 0 1,0-1-1,0 0 1,-1-1-1,13-5 1,-17 5-199,1 0 0,-1 0 1,1-1-1,-1 1 0,0-2 0,-1 1 0,1-1 0,-1 0 1,0 0-1,0-1 0,-1 0 0,1 0 0,-1 0 0,0-1 0,6-12 1,-7 11-56,-1-1 1,0 0 0,-1 0 0,0 0 0,0 0-1,-1 0 1,0 0 0,-1 0 0,0 0 0,-1-11-1,0 15-18,1 1 0,-1-1 0,0 1 0,0 0 0,-1-1 0,1 1 0,-1 0 0,0 0 0,0 0 0,0 0 0,0 0 0,-1 1 0,0-1 0,1 1 0,-1-1 0,-1 1 0,1 0 0,0 0 0,-1 1 0,1-1 0,-1 1 0,0-1 0,-5-1 0,3 2-12,1 0 0,-1 1 0,1-1 1,-1 1-1,1 0 0,-1 1 0,0 0 0,1 0 1,-1 0-1,0 0 0,1 1 0,-9 2 1,6-1 10,0 1 1,0 0 0,1 0 0,-1 1 0,1 0-1,0 0 1,-12 10 0,6-3 82,1 1 1,0 1-1,1 0 0,0 0 0,1 1 1,1 1-1,-13 23 0,13-20 92,2 1 0,0-1 1,-6 24-1,11-34-112,1 0 0,-1 1 0,1-1 1,1 0-1,0 1 0,0-1 0,0 1 0,1-1 0,4 17 1,-3-21-35,0 0 0,0 0 1,0 0-1,0 0 1,1-1-1,0 1 1,0-1-1,0 1 0,0-1 1,0 0-1,1 0 1,-1 0-1,1-1 1,0 1-1,0-1 0,0 0 1,0 0-1,6 2 1,5 1 174,0 0 1,0-1-1,0-1 0,17 2 1,-4-3 38,0-1 0,1-1 0,46-8 0,-61 6-231,1-1-1,-1-1 1,0-1 0,0 0 0,0 0 0,-1-2-1,0 0 1,0 0 0,-1-1 0,15-12-1,8-11 4,59-65 0,-21 20-47,-62 65 7,-7 6-1,2 0 0,-1 0 1,1 0-1,-1 1 1,11-6-1,-15 9 23,0 1 0,-1 0 0,1 0 0,0-1 0,-1 1 0,1 0 0,0 0 0,0 0 0,-1 0 0,1 0-1,0 0 1,0 0 0,-1 0 0,1 0 0,0 0 0,0 0 0,-1 0 0,1 0 0,0 1 0,-1-1 0,1 0 0,0 1 0,-1-1 0,1 0 0,0 1 0,-1-1 0,1 1-1,0 0 1,14 21 97,-8-11-94,2 4 114,2-1-1,0-1 1,0 1-1,1-2 1,1 0-1,0 0 1,0-1-1,28 17 1,4-6 263,60 21 0,-57-25-261,-24-10-207,47 9 0,-55-13-46,-8-3 1022,-1-2-6191,-5-2 2945,-2 2 1571,0 1-1,1-1 1,-1 0 0,0 0-1,0 0 1,0 0 0,0 0-1,1 0 1,-1-1-1,0 1 1,-1-1 0,1-26-6175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48.7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666 2 9728,'-1'-1'233,"-1"1"0,1 0 0,-1 0 0,0-1 0,1 1 0,-1 0 0,0 0 0,1 1 0,-1-1 0,1 0 0,-1 0 0,1 1 0,-1-1 0,1 1 0,-1 0 0,1-1 0,-3 2 0,1 0 45,1 0 0,0 1 0,0-1 1,0 0-1,0 1 0,0-1 0,1 1 0,-1 0 0,-1 3 0,0 0 257,-1-1 0,0 1 0,-8 8 0,-3 4 648,-51 82 1521,28-52-2107,-2-2 1,-1-1-1,-80 65 0,56-58-462,-90 79-1411,125-98-2074,15-9-2046,9-11 2484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50.2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10 359 10208,'-2'2'298,"1"0"0,0 0 0,0 0 0,0 0 0,0 0 0,1 0 0,-1 0 0,0 1 0,1-1 0,0 0 0,-1 0 0,1 1 0,0-1 0,0 0 0,0 1 0,0-1 0,1 3 0,2 7-189,0 0 1,6 15-1,3 11 1436,-5-3-693,-2 1 0,1 43 0,-5 77 438,-2-80-539,1 68 1750,28-686-2682,-3 384 172,-17 121 98,2 0-1,18-44 0,-24 71-17,0 0 0,1 1 0,0-1 1,1 1-1,0 0 0,1 0 0,14-15 0,-18 21-38,0 1 0,0 0 0,0-1 1,1 1-1,-1 0 0,0 0 0,1 1 0,-1-1 0,1 1 0,0 0 0,-1 0 0,1 0 0,0 0 0,0 1 0,-1-1 0,1 1 1,0 0-1,0 0 0,0 1 0,0-1 0,-1 1 0,1-1 0,0 1 0,0 1 0,5 1 0,-2 1-13,1 0-1,-1 1 1,0 0 0,0 0-1,0 0 1,-1 1-1,0 0 1,0 1-1,0-1 1,-1 1 0,0 0-1,7 12 1,-4-4 101,-1 1 0,0 0 0,0 0 0,-2 0 0,5 23 1,-8-31-67,-1 0 1,0 0 0,-1-1 0,0 1-1,0 0 1,0 0 0,-1 0 0,0-1 0,-1 1-1,-2 8 1,2-11-31,0 1 0,-1-1 0,1 0 0,-1 0-1,0 0 1,-1-1 0,1 1 0,-1-1 0,0 1 0,0-1 0,0-1 0,0 1-1,-1 0 1,-6 3 0,2-2-41,0 0-1,-1-1 1,0 0 0,0 0-1,0-1 1,0 0 0,0-1-1,-1 0 1,1-1 0,-15 0-1,12-1-163,-1-1 0,0-1 0,1 0 0,-1 0-1,1-2 1,0 0 0,-18-7 0,29 10 99,0 0 0,-1 0-1,1 0 1,0-1 0,0 1 0,0 0 0,0-1 0,1 0 0,-1 1-1,0-1 1,0 0 0,1 0 0,-2-2 0,3 4 75,0 0 0,-1-1 0,1 1 0,0 0 1,0 0-1,0 0 0,0 0 0,0-1 0,0 1 0,0 0 0,0 0 0,0 0 1,0 0-1,0-1 0,0 1 0,0 0 0,0 0 0,0 0 0,0-1 0,0 1 1,0 0-1,0 0 0,0 0 0,0-1 0,0 1 0,0 0 0,0 0 0,0 0 1,0 0-1,0-1 0,1 1 0,-1 0 0,0 0 0,0 0 0,0 0 0,0 0 1,0-1-1,0 1 0,1 0 0,-1 0 0,0 0 0,0 0 0,1 0 0,12-4-73,19 2-21,-32 2 95,97 2-44,134-5 882,-194 0-605,1-2 0,-1-1 1,0-2-1,40-14 1,29-20-72,-90 35-92,-1-1-1,0-1 1,-1 0-1,22-18 1,-33 23-29,1 1 0,-1-1 0,1 0 0,-1 0 0,0 0 0,0 0 0,-1 0 0,1-1 0,-1 1 0,0-1 0,0 0 0,-1 1 0,1-1 0,0-8 0,-2 9-46,1 0 0,-1 0 0,0 0 0,-1 0 0,1 0 1,-1 0-1,0 0 0,0 0 0,0 1 0,0-1 0,-1 0 0,0 0 0,0 1 0,0-1 0,0 1 0,0 0 0,0-1 0,-5-3 0,4 4-2,-1-1-1,0 1 1,1 0-1,-1 0 1,-1 0-1,1 1 1,0-1-1,-1 1 0,1 0 1,-1 0-1,1 1 1,-1-1-1,0 1 1,0 0-1,0 1 1,1-1-1,-1 1 0,0 0 1,0 0-1,0 0 1,0 1-1,0-1 1,0 1-1,0 0 1,1 1-1,-1-1 0,0 1 1,1 0-1,-1 0 1,-6 5-1,2 0 18,1 0 0,0 0 0,1 0 1,-1 1-1,1 0 0,1 1 0,0-1 0,0 1 0,1 0 0,-6 12 0,5-6 49,1 1 0,0-1 0,0 1-1,2 1 1,-4 30 0,7-43-30,0 1-1,0-1 1,0 0 0,0 1 0,1-1-1,0 0 1,0 0 0,0 0 0,0 0-1,0 0 1,1 0 0,0 0 0,0 0-1,0 0 1,0-1 0,1 1 0,-1-1-1,5 5 1,-3-4 10,1 0 0,-1-1-1,1 0 1,0 1 0,0-1 0,1-1 0,-1 1-1,0-1 1,1 0 0,0 0 0,-1-1 0,12 2-1,9 0 43,0-2-1,0-1 0,0-1 0,0-1 1,-1-1-1,1-1 0,-1-2 1,43-14-1,-53 14-76,-1-1 0,0-1 0,0 0 0,-1-1 0,0 0 0,-1-1 0,0 0 0,0-1 0,-1 0 0,15-21 0,-8 7 12,0-2-1,-2 1 1,-1-2 0,15-39-1,-26 60 26,9-29 69,-13 34-111,1 0 1,-1 0 0,1 1-1,-1-1 1,0 0-1,0 0 1,0 0-1,0 0 1,0 0-1,0 0 1,-1 0 0,1 0-1,0 1 1,-1-1-1,-1-2 1,2 2-43,-8 43-139,7-13 203,1-1 0,6 53 0,-3-62 24,1-1 0,0 1 0,1-1 0,1 0 0,12 23 0,-16-36-21,0 0 0,1 0 0,-1 0-1,1-1 1,0 0 0,0 1 0,0-1 0,0 0-1,1-1 1,-1 1 0,1 0 0,5 2 0,-2-2 31,-1 0 1,1-1-1,0 0 1,0 0-1,0-1 1,0 0 0,8 1-1,8-2 44,0-1 0,0-1-1,39-8 1,-30 4-82,0-2 1,-1-1-1,0-1 0,54-28 0,-69 30-4,0-1 0,-1 0 0,-1-2 0,0 1 0,0-2 0,-1 0 0,0 0 0,-1-2 0,-1 1 0,16-25 0,-16 21 52,-8 14-55,-1 0 0,0 0 1,0 0-1,0-1 0,0 1 0,-1-1 1,1 1-1,-1-1 0,0 0 0,1-4 1,5-27-56,-5 29 89,-1-1 0,1 0-1,-1 0 1,0-7 0,1 5-34,-2 9-9,0 0 0,0-1-1,0 1 1,1 0-1,-1 0 1,0-1 0,0 1-1,0 0 1,0-1-1,0 1 1,0 0 0,0-1-1,0 1 1,0 0-1,0-1 1,0 1 0,0 0-1,0-1 1,0 1-1,0 0 1,0-1 0,0 1-1,0 0 1,0-1-1,0 1 1,-1 0 0,1 0-1,0-1 1,0 1-1,0 0 1,-1-1 0,1 1-1,0 0 1,-1-1-119,0 2 48,-3 10 42,1-1 0,0 1-1,1 0 1,0 0 0,0 0 0,1 0-1,1 13 1,-4 23-74,1-28 174,1 0-1,1 1 1,1 32 0,2-36-36,-2-11-25,0 0 0,1 0 0,0 0 0,0 0 1,3 7-1,-3-10-6,0 0 1,0 0 0,0 0-1,0 0 1,1 0 0,-1-1 0,1 1-1,-1 0 1,1-1 0,0 0-1,0 1 1,0-1 0,-1 0 0,1 0-1,0 0 1,3 1 0,1 0-42,0 0 0,1 0 0,-1-1 0,1 0 0,-1 0 0,1 0 0,-1-1 0,8-1 0,-4 1-369,-8 0 58,-1 0 0,0 0 1,1 0-1,-1 0 0,1 0 0,-1 0 0,0-1 0,1 1 0,-1 0 1,0-1-1,0 1 0,1-1 0,-1 0 0,0 1 0,0-1 1,0 0-1,1 0 0,-1 0 0,0 0 0,0 0 0,-1 0 0,1 0 1,2-2-1,-2-1-1034,1 0 1,-1 0-1,1 0 0,-1 0 1,-1 0-1,2-6 0,0-2 1003,7-31-5825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50.6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16 9632,'-13'-7'3584,"10"2"-2784,6 2-256,7 3-3584,-2 8-352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51.8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11 436 8800,'0'-1'122,"0"1"0,-1 0 0,1 0 0,0-1 0,-1 1 0,1 0 0,0 0 0,-1 0 0,1 0 0,-1 0 0,1-1 0,0 1 0,-1 0 0,1 0 0,-1 0 0,1 0 0,0 0 0,-1 0 0,1 0 0,-1 0 0,1 0 0,0 1 0,-1-1 0,1 0 0,-1 0 0,1 0 0,-1 1 0,4 9 2577,2 7-1678,13 112 4272,-6 70-1947,-12-195-3244,0 1-1,0 0 0,1 0 1,0-1-1,-1 1 0,4 8 0,-3-12-95,-1-1-1,0 1 0,1 0 0,-1 0 1,0 0-1,1-1 0,0 1 0,-1 0 0,1-1 1,-1 1-1,1 0 0,0-1 0,-1 1 0,1-1 1,0 1-1,-1-1 0,1 1 0,0-1 0,0 0 1,0 1-1,-1-1 0,1 0 0,0 0 0,0 0 1,0 1-1,0-1 0,0 0 0,0 0 1,-1 0-1,1 0 0,0 0 0,0-1 0,0 1 1,0 0-1,0 0 0,-1-1 0,1 1 0,0 0 1,0-1-1,0 1 0,0-1 0,8-5-43,-1 1-1,1-2 1,-1 1 0,-1-1-1,0 0 1,0-1 0,0 0-1,11-17 1,-9 13 5,117-158-138,-123 165 261,18-21 174,-19 24-203,-1 1 1,1-1 0,-1 1 0,1 0 0,-1 0-1,1-1 1,0 1 0,0 0 0,0 1 0,0-1 0,-1 0-1,4 0 1,-4 1-37,0 0 1,0 0-1,-1 0 0,1 0 0,0 0 1,-1 0-1,1 1 0,0-1 0,0 0 1,-1 0-1,1 1 0,-1-1 0,1 1 1,0-1-1,-1 1 0,1-1 0,-1 1 1,1-1-1,-1 1 0,1-1 0,-1 1 1,1-1-1,-1 1 0,0 0 0,1-1 0,-1 1 1,0 0-1,0-1 0,1 1 0,-1 0 1,0 0-1,6 27 289,-6-24-262,6 101 630,-6-104-692,0 0-1,0 0 1,0 0-1,0 0 1,0 0-1,1 0 1,-1 0-1,0 0 1,1 0-1,-1 0 1,1 0 0,-1 0-1,1 0 1,0 0-1,-1-1 1,1 1-1,0 0 1,-1 0-1,3 1 1,-3-2-15,1 0 0,0 0 1,0 0-1,-1 0 0,1 1 1,0-1-1,0 0 0,0 0 0,-1 0 1,1-1-1,0 1 0,0 0 1,-1 0-1,1 0 0,0-1 1,0 1-1,-1 0 0,1 0 0,1-2 1,2 0-74,0-1 1,-1 0 0,1 0-1,-1 0 1,1 0-1,-1-1 1,3-4 0,33-57-256,-1 1 626,-27 51 321,-11 13-574,1 0 1,-1 0-1,0-1 0,0 1 0,1 0 1,-1 0-1,0 0 0,0 0 1,1 0-1,-1 0 0,0 0 0,1 0 1,-1 0-1,0 0 0,1 0 0,-1 0 1,0 0-1,0 0 0,1 0 1,-1 0-1,0 0 0,1 0 0,-1 0 1,0 0-1,0 0 0,1 0 1,-1 0-1,0 1 0,0-1 0,1 0 1,-1 0-1,0 0 0,0 1 1,1-1-1,-1 0 0,0 0 0,0 0 1,0 1-1,0-1 0,1 0 0,-1 0 1,0 1-1,0-1 0,0 0 1,0 1-1,0-1 0,0 0 0,0 0 1,0 1-1,0-1 0,0 0 1,0 1-1,5 19 527,4 33 1,-8-38-475,1 1 0,1-1 1,1 0-1,8 24 0,-10-36-130,-1 0 1,1 0-1,0 0 1,0 0-1,0-1 0,0 1 1,1-1-1,-1 1 0,1-1 1,-1 0-1,1 0 0,0 0 1,0 0-1,0 0 1,0-1-1,0 1 0,0-1 1,0 0-1,1 0 0,-1 0 1,0 0-1,1-1 0,-1 0 1,0 1-1,1-1 0,-1 0 1,5-1-1,7 0-564,-1-2-1,0 1 1,1-2-1,26-10 1,-25 8 535,0-1-1,0-1 1,-1-1 0,0 0 0,0-1-1,-1-1 1,20-18 0,-25 20 287,-1 1 0,0-2 0,-1 1 0,0-1 0,0 0 0,-1 0 0,0-1 0,-1 0 0,0 0 0,-1 0 0,5-21 1,-8 29-151,-1 0 1,1 0-1,-1 0 1,0 0 0,0 1-1,0-1 1,0 0-1,0 0 1,-1 0-1,1 0 1,-1 1 0,0-1-1,0 0 1,0 0-1,0 1 1,0-1 0,-1 1-1,1-1 1,-1 1-1,1 0 1,-1-1 0,0 1-1,0 0 1,0 0-1,0 0 1,-1 1 0,1-1-1,0 0 1,-1 1-1,1-1 1,-1 1 0,1 0-1,-1 0 1,0 0-1,0 0 1,1 1 0,-1-1-1,0 1 1,0-1-1,0 1 1,0 0 0,-3 1-1,-2 0 4,0 0 1,0 1-1,0 0 0,0 1 0,0 0 1,1 0-1,0 1 0,-1-1 1,1 2-1,1-1 0,-1 1 0,1 0 1,0 0-1,0 1 0,-6 7 0,4-4 2,1 0 0,0 0 0,1 1 0,0 0-1,0 0 1,1 0 0,0 1 0,1 0 0,1 0 0,-3 12-1,5-18-44,0-1 0,1 0-1,-1 0 1,1 1-1,0-1 1,0 0 0,1 1-1,0-1 1,-1 0 0,1 0-1,1 0 1,1 5-1,-2-7-4,0 1 0,1 0 0,0 0 0,0-1-1,0 1 1,0-1 0,0 1 0,1-1 0,-1 0-1,1 0 1,-1 0 0,1 0 0,0 0 0,0-1-1,-1 1 1,7 1 0,-1 0-18,0-2-1,0 1 1,0-1 0,1 0-1,-1 0 1,0-1 0,1-1-1,-1 1 1,0-1 0,0 0-1,1-1 1,-1 0 0,0-1-1,10-3 1,-2-1-39,1-1 0,-1-1 0,0 0 1,-1-1-1,22-18 0,57-46 23,-92 72 23,0 1-1,0 0 1,0-1 0,0 1-1,0 0 1,0 0-1,0 0 1,0 0 0,0 0-1,1 1 1,-1-1-1,0 1 1,1-1 0,2 1-1,-3 0 12,-1 1 0,0-1-1,1 1 1,-1-1 0,0 1-1,1 0 1,-1-1 0,0 1-1,0 0 1,0 0 0,0 0 0,0 0-1,0 0 1,0 0 0,0 0-1,0 0 1,-1 0 0,1 1-1,0-1 1,-1 0 0,1 0-1,-1 1 1,1-1 0,0 3-1,2 11 98,0 0-1,-1 1 0,0-1 0,-1 1 1,-1 0-1,-2 16 0,1 8 70,-1 12-167,2-52-19,0 1-1,0-1 1,0 1 0,1-1 0,-1 0 0,0 1 0,0-1 0,1 1 0,-1-1 0,0 1-1,1-1 1,-1 0 0,0 1 0,1-1 0,-1 0 0,1 1 0,-1-1 0,1 0-1,-1 0 1,1 0 0,-1 1 0,0-1 0,1 0 0,-1 0 0,1 0 0,-1 0 0,1 0-1,-1 0 1,1 0 0,0 0 0,-1 0 0,1 0 0,-1 0 0,1 0 0,-1 0-1,1 0 1,-1 0 0,0-1 0,1 1 0,-1 0 0,1 0 0,-1 0 0,1-1-1,-1 1 1,1 0 0,-1-1 0,0 1 0,1 0 0,-1-1 0,9-10-169,-2 1 1,8-13-1,-8 12 108,0 0-1,12-13 1,-16 20 57,3-2 10,0 0 1,13-11-1,-17 16 15,-1 0 0,0 0 0,0 0 0,0 1 0,1-1 0,-1 0 1,0 1-1,1-1 0,-1 1 0,1-1 0,-1 1 0,0 0 0,1-1 0,-1 1 0,1 0 0,-1 0 0,1 0 0,-1 0 1,1 0-1,-1 1 0,1-1 0,-1 0 0,1 1 0,1 0 0,4 4 54,-1 1-1,0-1 0,0 1 1,0 0-1,-1 1 1,0-1-1,0 1 0,5 11 1,-4-8 4,1 0 1,0 0 0,0-1 0,12 12-1,-17-19-53,0 0 0,1 0 0,0 0 0,-1-1 0,1 1 0,0-1 0,0 1 0,0-1-1,0 0 1,0 0 0,0 0 0,0-1 0,0 1 0,0-1 0,0 0 0,1 1 0,-1-1 0,0-1 0,0 1-1,5-1 1,-1-1-29,0 0-1,1-1 1,-1 0-1,-1 0 1,1 0-1,0-1 1,-1 0-1,0 0 1,0 0-1,0-1 1,0 0-1,-1-1 1,9-10-1,2-5 28,-1-1-1,19-37 0,-27 46 4,40-80-34,-4-2 1,47-158-1,-38 98 185,-51 153-131,-1 0 0,1 0 0,0 0 0,0 0-1,-1 0 1,1 0 0,0 1 0,1-1-1,-1 0 1,0 1 0,0-1 0,3-1 0,-4 3-31,0 0 1,0 0 0,0 0 0,1 0-1,-1 0 1,0 0 0,0 0 0,0 0-1,1 0 1,-1 0 0,0 0 0,0 0-1,0 0 1,1 0 0,-1 1 0,0-1-1,0 0 1,0 0 0,0 0 0,1 0-1,-1 0 1,0 0 0,0 1 0,0-1-1,0 0 1,0 0 0,0 0 0,1 0-1,-1 1 1,0-1 0,0 0 0,0 0 0,0 0-1,0 1 1,4 17-36,-1 14 250,-5 67-1,1 4-231,3 4 176,5 60-1438,-3-88-3043,-3-27-7357,-1-52 11581,0 9-7857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52.1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 15456,'0'-5'5727,"45"5"-4447,40 0-384,-43 0-192,7 0-576,-4 0-896,3 0 416,12 0-5792</inkml:trace>
  <inkml:trace contextRef="#ctx0" brushRef="#br0" timeOffset="1">1368 504 16799,'-19'25'6208,"6"-30"-4832,3 5-384,20-3-9120,-10-9 2209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5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41 149 2656,'-13'-31'1552,"15"49"2680,-1 64-3019,0-7-555,-11 226 1671,-4-73-1433,10-135-43,4-66-361,0-7 1057,-2-33-502,1-16-752,4-46 0,-1 51-203,37-303 161,-34 294-303,40-188 151,-40 201-151,1 0-1,1 0 0,0 0 1,2 1-1,0 1 0,1-1 1,23-30-1,-28 44 27,-1 0-1,1 0 1,0 1-1,0 0 0,0 0 1,1 0-1,-1 0 1,1 1-1,0 0 1,0 0-1,0 1 1,0 0-1,1 0 1,7-2-1,-11 4 21,1-1 0,-1 1 0,1 0-1,-1 0 1,1 1 0,-1-1 0,1 1 0,-1-1-1,1 1 1,-1 0 0,0 0 0,1 1 0,-1-1-1,0 1 1,0-1 0,0 1 0,0 0 0,0 0 0,0 0-1,-1 1 1,1-1 0,-1 1 0,1-1 0,-1 1-1,0 0 1,0 0 0,3 6 0,0 5 14,0-1 0,0 1 0,-1 0 0,-1 0 0,0 0 0,-2 0 0,2 27 0,-3-24 10,0 0-1,-1 0 1,-1 0 0,0 0 0,-1 0-1,-7 22 1,6-29 25,0 0 1,0 0-1,-1-1 1,0 1-1,0-1 0,-1 0 1,0 0-1,-1-1 0,0 0 1,0 0-1,-9 6 0,0-2 54,0-2 0,0 0 0,-1 0 0,0-2-1,-28 10 1,11-4-84,33-14-33,-1 1 0,1-1-1,-1 1 1,1 0 0,0 0 0,-1 0-1,1 0 1,0 0 0,-1 0-1,1 0 1,0 0 0,0 0-1,0 1 1,0-1 0,0 0-1,0 2 1,0-2 6,1 1 0,-1-1 0,1 0 0,0 0 0,0 0 1,0 1-1,0-1 0,0 0 0,0 1 0,0-1 0,0 0 0,1 0 0,-1 0 0,0 1 0,1-1 1,0 2-1,3 4-19,0-1 1,0 1-1,1-1 1,0 0-1,9 8 1,0 1 1,13 17 9,3 3 190,28 45 0,14 36 1158,-66-110-792,-6-14-962,-1 0-772,2-23-4674,3 13 3078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8:0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141 169 2976,'0'0'103,"0"-1"0,1 0 0,-1 0 0,1 1 0,-1-1 0,0 0 0,1 1 0,-1-1 0,1 1 0,-1-1 0,1 1 0,0-1 0,-1 1 0,1-1 0,0 0 0,0 0-67,0 1-1,0-1 1,0 0 0,0 0 0,0 0 0,0 0 0,0 0 0,0 0 0,0 0 0,0-2 0,1-3 348,0-1-1,0 0 1,-1 1 0,0-1 0,1-12 0,-2 19 16,1-8-273,-1 1 0,1 0 0,-2-13 0,0 3 2165,1 16-1337,0 1-881,0-1 0,0 1 0,0 0-1,0 0 1,0 0 0,0 0 0,0-1-1,0 1 1,0 0 0,0 0 0,0 0 0,0-1-1,0 1 1,0 0 0,0 0 0,0 0-1,0 0 1,0-1 0,0 1 0,0 0-1,0 0 1,0 0 0,0 0 0,0 0-1,0-1 1,0 1 0,1 0 0,-1 0 0,0 0-1,0 0 1,0 0 0,0 0 0,0-1-1,0 1 1,1 0 0,38 5-130,-31-3 59,20 1 175,0-1 0,34-1 0,-36-1-46,102-9 327,-89 9-534,-32 1 1153,-14-2-503,3 0-505,0 1 0,0-1 0,0 0 0,1 0 0,-1-1-1,-7-2 1,-10-4 284,-1 3-127,0 1-1,-1 1 1,-25 0-1,-66 6-17,83-2-289,0 2 0,1 2 0,-61 16 0,82-18-442,-21 6-703,10-9-3599,20 0 4751,0 0 0,0 0 0,0 0 0,0 0 0,-1 0 0,1 0 0,0 0 0,0 0 0,0-1 0,0 1 0,-1 0 0,1 0 0,0 0 0,0 0 0,0 0 0,0 0 0,0 0 0,-1 0 0,1-1-1,0 1 1,0 0 0,0 0 0,0 0 0,0 0 0,0-1 0,0 1 0,0 0 0,0 0 0,0 0 0,0 0 0,0-1 0,0 1 0,0 0 0,0 0 0,0 0 0,0 0 0,0-1 0,0 1 0,0 0 0,0 0 0,0 0 0,0 0 0,0-1-1,0 1 1,0 0 0,7-19-4673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5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8 762 4736,'-8'-9'4320,"10"9"-4077,0 1 0,0-1 0,0 0 0,-1 1 0,1-1 0,0 0 0,0 0 0,4-1 0,-1 0 220,13 2-152,-1-2-1,1 0 0,0-1 1,-1-1-1,0 0 1,0-1-1,0-1 0,0-1 1,26-13-1,-38 17-252,-4 1-44,0 1 0,0 0 0,0-1 0,0 1 0,-1-1 0,1 1 0,0-1 1,0 0-1,0 1 0,0-1 0,-1 0 0,1 1 0,0-1 0,-1 0 0,1 0 1,-1 0-1,1 0 0,-1 1 0,1-1 0,-1 0 0,1-2 0,-1 2-15,0 0 0,0 1 0,0-1 0,-1 0 0,1 0 0,0 0 0,0 1 0,-1-1 0,1 0 0,-1 1 0,1-1 0,0 0 0,-1 1 0,1-1 0,-1 0 0,0 1 0,1-1 0,-1 1 0,1-1 0,-1 1 0,0-1 0,0 1 0,1 0 0,-1-1 0,0 1 0,0 0 0,0-1 0,-20-6-243,17 6 200,0 1 0,-1-1 0,1 1-1,-1 0 1,1 0 0,0 1 0,-1-1 0,1 1-1,0 0 1,0 0 0,-1 0 0,1 1-1,0 0 1,0-1 0,0 1 0,1 1 0,-1-1-1,0 1 1,1-1 0,-5 5 0,1 0 47,0-1 0,1 1 0,0 0 0,0 0 0,1 1 0,0 0 0,0 0 0,-5 14 0,5-8 105,1-1 0,0 1 0,1 0 0,-1 18 0,3-24 12,0 0 0,1 1 0,0-1 1,1 0-1,0 0 0,0 0 0,1 0 0,4 14 0,-5-20-69,0 0 1,0 0-1,0 0 0,0 0 1,0-1-1,0 1 0,0 0 1,1 0-1,-1-1 0,0 1 0,1 0 1,0-1-1,-1 0 0,1 1 1,0-1-1,0 0 0,0 0 1,0 0-1,-1 0 0,2 0 0,-1 0 1,0-1-1,0 1 0,0-1 1,0 1-1,0-1 0,0 0 1,1 0-1,-1 0 0,0 0 0,0 0 1,0 0-1,0-1 0,0 1 1,1-1-1,-1 0 0,0 1 1,0-1-1,0 0 0,0 0 0,2-2 1,10-6 68,-1-2 0,0 0 1,22-23-1,10-10-84,-44 43-33,17-14-26,20-14-1,-33 26-19,1 0 1,0-1-1,-1 2 1,1-1-1,0 1 1,1 0-1,-1 0 1,11-2-1,-15 4 31,0 0-1,0 0 1,0 0-1,0 1 1,0-1-1,0 0 1,1 1 0,-2-1-1,1 1 1,0 0-1,0 0 1,0-1-1,0 1 1,0 1-1,-1-1 1,1 0-1,0 0 1,-1 1-1,1-1 1,-1 1-1,1-1 1,-1 1-1,0-1 1,0 1-1,0 0 1,0 0-1,1 2 1,3 6-14,-1 0 0,-1 1 0,0-1 0,2 12-1,5 32 62,-3 0-1,-2 1 0,-2-1 1,-3 1-1,-2 0 0,-12 74 0,10-105 101,4-17 1,-1 1 1,0 0 0,-1-1 0,0 1-1,-4 10 1,-2-7 302,8-11-418,0 0 1,0 0-1,0 0 0,0 0 1,0 0-1,-1 0 0,1 0 0,0 0 1,0 0-1,0 0 0,0 0 1,-1 0-1,1 0 0,0 0 1,0 0-1,0 0 0,0 0 0,-1 0 1,1 0-1,0 0 0,0 0 1,0 0-1,0 0 0,0 0 1,-1 0-1,1 0 0,0 0 0,0 0 1,0 0-1,0 0 0,0-1 1,-1 1-1,1 0 0,0 0 1,0 0-1,-1-2 56,0 1 0,1-1-1,-1 1 1,1-1 0,-1 1 0,1-1 0,0 0 0,-1 1-1,1-1 1,0 0 0,0-1 0,1-8 16,0-1-1,0 1 1,5-18-1,2-14-51,5-50 23,9-58-32,-6 82-53,3 1 1,2 0 0,4 2 0,57-110-1,-78 168 40,25-42-223,-26 46 150,0 0 0,0-1 0,0 2 0,1-1 0,0 0 0,0 1 0,0-1-1,6-3 1,-9 6 28,1 1 0,-1-1 0,1 0 0,0 1 0,-1-1-1,1 1 1,0-1 0,-1 1 0,1 0 0,0 0 0,0 0-1,-1 0 1,1 0 0,0 0 0,0 0 0,-1 1 0,1-1-1,0 0 1,-1 1 0,1 0 0,-1-1 0,1 1 0,0 0-1,-1 0 1,1 0 0,-1 0 0,0 0 0,1 0 0,-1 0-1,0 0 1,0 1 0,2 2 0,2 2-21,0 1 0,-1 0-1,0 1 1,0-1 0,4 11 0,-4-4 93,1-1-1,-2 1 1,0-1 0,0 1 0,-1 0 0,-1 0 0,0 0 0,-1 0 0,-1 1-1,0-1 1,-1 0 0,-1-1 0,0 1 0,-6 19 0,7-29-5,0 0 1,0-1-1,-1 1 1,1 0-1,-1-1 1,0 1-1,-3 2 1,5-5-25,1 0 0,-1 0-1,0-1 1,0 1 0,0 0-1,1-1 1,-1 1 0,0-1 0,0 1-1,0-1 1,0 1 0,0-1 0,0 1-1,0-1 1,0 0 0,0 0 0,0 0-1,0 1 1,0-1 0,0 0-1,0 0 1,-1 0 0,1-1 0,0 1-1,0 0 1,0 0 0,0-1 0,0 1-1,0 0 1,0-1 0,0 1 0,0-1-1,-1 0 1,1 0-7,1 0 0,0 1 0,0-1 0,-1 0 0,1 1 0,0-1 0,0 0 0,0 1 0,0-1 0,0 0-1,0 0 1,0 1 0,0-1 0,0 0 0,0 1 0,0-1 0,0 0 0,0 1 0,1-1 0,-1 0 0,0 1 0,0-1 0,1 0 0,-1 1 0,1-1 0,0 0 0,9-15 46,-2 8-58,0 0 0,0 0 0,1 1 0,0 1 0,17-11 0,54-21-58,-31 15 116,59-31 40,-29 9-294,-74 42 183,-4 3-267,-5 5 112,2-2 145,-1 0-1,1 0 1,-1 1 0,1-1-1,0 1 1,-3 7 0,5-7 36,-1 0 0,1-1 0,0 1 0,0 0-1,0 0 1,1 0 0,-1 0 0,1 0 0,0-1 0,0 1 0,0 0 0,1-1 0,-1 1 0,1-1 0,0 1 0,0-1 0,0 0 0,4 5 0,1 1-57,0-1 0,1-1 0,0 1 1,17 12-1,40 21 120,-57-35-16,1-2 0,0 1 0,1-1 1,-1 0-1,1-1 0,13 3 0,-16-5-36,0 0 0,-1-1 0,1 0 1,0 0-1,0-1 0,0 1 0,0-2 0,0 1 0,-1-1 1,9-3-1,1-2 80,0-1 0,-1 0 0,0-2 0,-1 1 0,0-2 0,23-22 0,-29 25-58,0 0-1,-1 0 1,0 0-1,-1-1 1,0 0-1,8-17 0,-11 21-62,-1-1 0,0 1-1,0 0 1,-1 0 0,1-1-1,-1 1 1,-1-1 0,1 1-1,-1-1 1,0 1 0,0-1-1,0 0 1,-1 1 0,0-1-1,-1-5 1,2 10 1,-1 1 1,1-1-1,0 0 0,0 0 1,-1 0-1,1 0 0,0 0 1,-1 1-1,1-1 1,-1 0-1,1 0 0,-1 1 1,1-1-1,-1 0 0,1 1 1,-1-1-1,0 0 0,1 1 1,-1-1-1,0 1 0,0-1 1,0 1-1,1 0 0,-1-1 1,0 1-1,-1-1 1,0 1-1,1 1 1,-1-1 0,1 0 0,0 1 0,-1-1 0,1 1 0,0-1 0,0 1 0,-1-1 0,1 1 0,0 0 0,0 0 0,0 0 0,0 0-1,-1 1 1,-5 5-37,1 0 1,1 0-1,-10 15 0,11-14 38,0-1 0,1 1 1,0 0-1,1 0 1,0 0-1,0 0 0,0 0 1,1 0-1,1 0 1,-1 1-1,1-1 0,2 15 1,-1-16 35,0 1-1,1 0 1,0-1 0,0 1 0,1-1 0,0 0 0,0 0-1,1 0 1,-1 0 0,2-1 0,-1 1 0,1-1 0,10 11-1,-12-15 2,0 1 0,0-1 0,1 1 0,-1-1-1,1 0 1,-1-1 0,1 1 0,0-1 0,-1 1-1,1-1 1,0 0 0,8 1 0,-5-2 16,-1 0 0,1 0 0,0-1 0,-1 1 0,1-1 0,-1-1 0,9-2 0,0-2 66,1 0 0,-1-2 0,0 0 0,-1 0 0,20-16-1,-19 12-57,0-1-1,-1-1 1,-1 0-1,0-1 0,-1 0 1,17-29-1,-5 1-138,26-65 0,-49 107 68,-1-1-1,1 0 1,0 1 0,0-1-1,0 0 1,0 1-1,0-1 1,0 1 0,0 0-1,1-1 1,-1 1 0,0 0-1,1 0 1,1-2-1,-2 3 7,0 0 0,-1 0 0,1 0 0,0 0 0,0 0 0,0-1 0,-1 1 0,1 1 0,0-1 0,0 0 0,0 0 0,-1 0 0,1 0 0,0 0 0,0 1 0,-1-1 0,1 0 0,0 1 0,0-1 0,-1 1 0,1-1 0,-1 1 0,1-1 0,0 1 0,-1-1 0,1 1 0,-1-1 0,1 1 0,-1 0 0,1-1 0,-1 1 0,1 1 0,4 7-58,0 1 0,0 0 0,-1 0-1,-1 0 1,5 20 0,2 6 115,-6-23-44,0 0 0,-1 1 0,-1 0 0,0 0-1,0 20 1,-1-15 43,-1 21-3,0-37-26,0 0 1,-1-1-1,1 1 0,-1 0 1,1-1-1,-1 1 0,0-1 1,0 1-1,0-1 0,-3 5 1,2-6 22,1 0 0,0 0 0,0 0 0,0 0 0,-1-1 0,1 1 0,0 0 0,-1-1 0,1 1 0,0-1 0,-1 1 0,1-1 0,-1 0 0,1 0 0,-1 1 0,1-1 0,0 0 0,-1-1 0,1 1 0,-1 0 0,1 0 0,-1 0 0,1-1 0,-1 1 0,-1-2 0,-5 0 54,1-1-1,0-1 1,-7-3-1,6 3-69,0-1-1,0 0 0,1 0 1,0-1-1,0 0 0,0 0 1,-10-13-1,17 19-19,0 0-1,-1-1 1,1 1 0,0-1-1,-1 1 1,1-1 0,0 0-1,-1 1 1,1-1 0,0 1-1,0-1 1,0 1 0,0-1-1,0 0 1,-1 1 0,1-1-1,0 1 1,0-1 0,0 0-1,0 1 1,1-1 0,-1 0-1,0 0-6,1 1 0,-1 0 0,0-1 0,1 1 0,-1 0 0,1-1 0,-1 1 0,0 0 0,1 0 0,-1-1 0,1 1 0,-1 0 0,1 0 0,-1 0 0,1 0 0,-1 0 0,1 0 0,-1 0 0,1 0 0,0 0 0,4 0-52,-1 0-1,1 1 1,-1 0-1,7 1 0,35 12 228,-17-4-163,49 9-1,-67-18 33,0 0 1,0 0-1,-1-1 1,1 0 0,0-1-1,0 0 1,0-1-1,14-4 1,1-2 71,42-20 0,-56 22-83,-1 0 0,0-1 0,0 0 0,0-1-1,13-14 1,-21 20-17,-1-1-1,1-1 0,-1 1 1,0 0-1,-1 0 0,1-1 1,0 1-1,-1-1 0,0 0 1,0 1-1,0-1 0,0 0 1,0 0-1,-1 1 0,0-7 1,0 8-20,0 0 0,0 0-1,0 0 1,0-1 0,-1 1 0,1 0 0,-1 0 0,1 0 0,-1 0 0,0 0 0,0 0 0,0 0 0,0 1 0,0-1 0,0 0 0,-1 0 0,1 1-1,-1-1 1,1 1 0,-1-1 0,1 1 0,-1 0 0,0-1 0,0 1 0,1 0 0,-1 0 0,0 0 0,0 1 0,-3-2 0,2 2-9,1-1 1,-1 1 0,0 0 0,0 0-1,1 0 1,-1 1 0,0-1-1,1 1 1,-1-1 0,0 1 0,1 0-1,-1 0 1,1 0 0,-1 0-1,1 1 1,-1-1 0,1 1 0,0-1-1,0 1 1,0 0 0,0 0-1,-4 4 1,-2 3-35,0 1 0,0 1 0,-8 15 0,13-20 54,-1 0 0,1 1 0,1-1 0,-1 1 1,1 0-1,0 0 0,1 0 0,0 0 0,0 0 0,0 0 0,1 10 0,0-14 20,0 0 1,1-1 0,-1 1-1,1 0 1,-1 0 0,1 0-1,0-1 1,0 1 0,1 0-1,-1-1 1,0 1 0,1-1-1,0 1 1,-1-1 0,1 0-1,0 0 1,0 0 0,0 0-1,1 0 1,-1 0-1,0-1 1,1 1 0,-1-1-1,1 1 1,0-1 0,-1 0-1,1 0 1,0 0 0,3 0-1,2 1 64,1-1-1,-1 0 1,1 0-1,-1-1 1,1-1-1,-1 1 1,1-1-1,16-4 1,1-3 104,37-16 1,-35 12-275,146-61 279,-168 71-262,0-1 0,0 2 1,1-1-1,-1 0 0,0 1 0,1 1 1,7-1-1,-13 1 65,0 0-1,0 0 1,1 0-1,-1 0 1,0 0-1,0 0 1,0 0 0,1 1-1,-1-1 1,0 1-1,0-1 1,0 1-1,0-1 1,0 1 0,0-1-1,0 1 1,0 0-1,0 0 1,0 0 0,0-1-1,-1 1 1,1 0-1,0 0 1,0 0-1,-1 0 1,1 0 0,-1 0-1,1 1 1,-1-1-1,1 0 1,-1 0 0,0 0-1,1 0 1,-1 1-1,0-1 1,0 0-1,0 0 1,0 0 0,0 1-1,0-1 1,0 0-1,-1 0 1,1 0-1,-1 2 1,-10 68 325,11-67 351,2-5-240,6-13-83,4-4-328,41-36-175,-51 53 149,0-1-1,-1 1 1,1 0 0,0 0-1,0-1 1,0 1-1,0 0 1,2 0 0,-3 1 4,0-1 0,-1 1-1,1 0 1,0 0 0,-1 0 0,1 0 0,0 0 0,-1 0 0,1 0 0,-1 0 0,1 1 0,0-1 0,-1 0 0,1 0 0,-1 0 0,1 1 0,0-1-1,-1 0 1,1 1 0,-1-1 0,1 0 0,-1 1 0,1-1 0,-1 1 0,1-1 0,-1 1 0,0-1 0,1 1 0,-1 0 0,6 8-106,-1 0 1,-1 1 0,6 17 0,-3-7 107,-5-15 20,1 1 0,0-1 0,0 0 0,1 0 0,-1 0 1,1-1-1,0 1 0,0-1 0,1 0 0,9 7 0,-12-10 23,0 0 0,0 0 0,0-1 0,0 1 0,0-1 0,0 0 0,0 1 0,0-1 0,0 0 0,0 0 0,0 0 0,0-1 0,0 1 0,0 0 0,0-1 0,3 0 0,5-3 60,-1 0 0,11-6 0,-6 3-41,77-28-65,6-3 42,-84 32-4,-1-1-1,1-1 1,-1 1-1,0-2 0,12-11 1,-10 6 12,-1-1 1,0 0 0,-2-1 0,1 0 0,-2-1 0,0-1-1,-1 1 1,13-38 0,-3-7 0,15-91-1,-4 17 5,-25 113-85,3-33-1,-3 18-316,-6 24-51,1 14 397,0 0 0,0 0 0,0 0 0,0 0-1,0 0 1,0-1 0,0 1 0,-1 0 0,1 0 0,0 0 0,0 0 0,0 0 0,0 0 0,0 0 0,0 0 0,-1 0 0,1-1 0,0 1 0,0 0 0,0 0 0,0 0 0,-1 0 0,1 0 0,0 0 0,0 0 0,0 0 0,0 0 0,-1 0 0,1 0-1,0 0 1,0 0 0,0 0 0,0 0 0,0 1 0,-1-1 0,1 0 0,0 0 0,-1 1-14,-1 0-1,1 0 0,0 0 1,0 0-1,0 0 1,-1 0-1,1 1 1,1-1-1,-1 0 1,0 1-1,0-1 1,0 3-1,-11 41-173,5-15 222,1 1 0,1-1 1,0 44-1,2-25-94,1-22 47,-5 95 168,7-95-88,1-1 0,7 42 0,-5-52 6,-2-7 7,0-1 0,0-1 0,1 1 0,0 0-1,1 0 1,0-1 0,0 1 0,1-1-1,-1 0 1,7 8 0,-9-14-44,0-1 0,0 1 1,0 0-1,0-1 0,0 1 0,0-1 1,0 1-1,0-1 0,0 0 0,0 1 1,0-1-1,1 0 0,-1 0 0,0 0 0,0 0 1,0 0-1,0 0 0,1 0 0,-1 0 1,0 0-1,0 0 0,0-1 0,0 1 1,0-1-1,2 0 0,26-12 156,-20 7-189,-2 1 2,0 1-1,0-1 1,0 2-1,1-1 0,-1 1 1,13-3-1,-19 6-15,1 0-1,-1 0 1,1 0-1,-1 0 0,1 0 1,-1 0-1,1 0 1,-1 1-1,1-1 1,-1 1-1,1-1 0,-1 1 1,1 0-1,-1-1 1,0 1-1,1 0 1,-1 0-1,0 0 0,0 0 1,0 0-1,0 0 1,0 0-1,0 1 1,0-1-1,0 0 0,0 1 1,0-1-1,-1 0 1,1 1-1,-1-1 1,1 1-1,-1-1 0,1 1 1,-1-1-1,0 1 1,0-1-1,0 1 1,0-1-1,0 1 0,0-1 1,0 1-1,0-1 1,0 1-1,-1 0 1,1-1-1,-1 0 0,1 1 1,-2 1-1,-1 3 38,0 0-1,0 0 1,0-1-1,-1 1 1,0-1-1,0 0 1,-1-1-1,-7 8 1,10-10 31,-1 0 1,0 0-1,0 0 1,0-1 0,0 1-1,-1-1 1,1 0 0,0 0-1,0 0 1,-1 0-1,1-1 1,-1 1 0,1-1-1,-1 0 1,1 0-1,-1 0 1,1 0 0,-5-1-1,4 0-7,0 0 0,1 0-1,-1 0 1,0 0-1,-6-3 1,10 4-35,0-1 1,-1 1-1,1 0 1,0 0-1,-1-1 0,1 1 1,0 0-1,-1-1 0,1 1 1,0 0-1,-1-1 1,1 1-1,0 0 0,0-1 1,0 1-1,-1-1 1,1 1-1,0-1 0,0 1 1,0 0-1,0-1 0,0 0 1,0 0-1,0 1 0,0-1 0,1 0 1,-1 0-1,0 0 0,1 1 0,-1-1 0,0 0 1,1 0-1,-1 1 0,1-1 0,0 0 0,-1 1 1,1-1-1,-1 1 0,2-2 0,2 0-14,-1-1-1,1 1 1,0 0-1,0 0 1,0 1-1,1-1 1,-1 1 0,0 0-1,1 0 1,6-1-1,-3 1 12,45-7 1,70-3 0,57 10 114,-111 1-127,-61 0-145,45 2-302,-48-1-428,-1 0 0,0 0 0,1 0 0,-1 0 0,6 3-1,-22-4-5690,-19-5 3455,-14-1-1968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2:5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76 9152,'-32'-33'4128,"51"22"-3584,4 7 896,12-4-896,10 5 351,5-2-543,8 5-128,2-4-128,6-1 128,5 2-128,6 3 96,4 0-96,1 3-3167,-11 11 1695,-3 9-6240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3:1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1196 4480,'-20'-7'1445,"20"7"-1432,0 0 0,0 0-1,0 0 1,0 0 0,0 0 0,-1 0-1,1 0 1,0 0 0,0-1-1,0 1 1,0 0 0,0 0 0,0 0-1,-1 0 1,1 0 0,0 0 0,0 0-1,0 0 1,0 0 0,0 0-1,0 0 1,-1 0 0,1 0 0,0 0-1,0 0 1,0 0 0,0 0 0,0 0-1,-1 0 1,1 0 0,0 1-1,0-1 1,0 0 0,0 0 0,0 0-1,0 0 1,0 0 0,-1 0 0,1 0-1,0 0 1,0 0 0,0 1-1,0-1 1,-5 6 15,5-6 192,-1 1 0,0 0 0,0 0 0,1-1 0,-1 1 0,1 0 0,-1 0 0,0 0 0,1 0 0,0 0 0,-1 0 0,1 0 0,-1 0 0,1 0 0,0 0 0,0 0 0,0 0 0,0 0 0,0 0 0,0 0 0,0 0 0,0 3 0,2 5 1003,-2-9-1127,0 1 0,0 0-1,0-1 1,0 1 0,1-1 0,-1 1 0,0 0-1,0-1 1,0 1 0,1-1 0,-1 1-1,0-1 1,1 1 0,-1 0 0,1-1-1,-1 0 1,0 1 0,1-1 0,-1 1 0,1-1-1,-1 1 1,1-1 0,-1 0 0,1 1-1,0-1 1,-1 0 0,1 0 0,-1 0 0,1 1-1,0-1 1,0 0 0,8 3 371,0 0 1,1-1-1,-1-1 1,1 1-1,-1-1 1,13-1-1,58-5 575,-53 2-719,0-1-1,-1-1 0,1-1 0,45-17 0,-67 21-291,0 0 1,-1-1-1,1 0 0,0 1 0,-1-2 1,0 1-1,1 0 0,-1-1 1,-1 0-1,6-6 0,-8 8-30,0 0-1,0 1 1,0-1-1,0 0 0,0 0 1,0 0-1,-1 0 1,1 0-1,-1-1 1,0 1-1,1 0 1,-1 0-1,0 0 1,0 0-1,0 0 0,-1 0 1,1-1-1,-1 1 1,1 0-1,-1 0 1,1 0-1,-1 0 1,0 0-1,0 0 1,0 0-1,0 1 0,0-1 1,-3-2-1,0-1-29,0 1-1,0-1 1,-1 1-1,0 1 1,0-1-1,0 1 1,0-1-1,-1 1 1,1 1 0,-1-1-1,1 1 1,-1 0-1,0 0 1,0 1-1,0 0 1,0 0-1,-10 0 1,4 0 15,0 1 1,-1 0 0,1 1-1,0 1 1,0 0 0,0 0-1,0 1 1,-11 5 0,11-3 125,0 1 0,1 0 0,0 1 0,0 0 0,1 1 0,0 0 0,0 1 0,1 0 0,0 1 0,0-1 0,1 2 0,1-1 0,-1 1 0,-8 18 0,12-18-4,0-1 1,1 2 0,0-1 0,0 0 0,2 0 0,-1 1-1,1 19 1,1-3 97,2 1 0,5 27 0,-5-45-159,0-1 1,1 1-1,1-1 1,-1 0-1,2 0 1,-1 0 0,2 0-1,-1-1 1,10 12-1,-11-15 0,1-1-1,0 1 0,0-1 0,1 0 0,0 0 0,0-1 0,0 1 1,0-1-1,1-1 0,-1 1 0,1-1 0,0 0 0,0-1 0,11 3 1,-5-3-10,-1-1 0,1 0 0,0-1 0,-1-1 0,1 1 1,0-2-1,-1 0 0,1-1 0,-1 0 0,0 0 0,0-2 1,0 1-1,0-1 0,17-12 0,10-8 110,-1-2-1,59-54 1,-97 80-147,214-191-16,-175 156 77,-2-2-1,-2-1 1,-1-2 0,39-64 0,-43 57-160,36-80 1,-51 95 56,-3-1 1,0-1 0,10-60-1,-16 46-8,-2 1-1,-2-1 0,-7-82 1,2 103-78,-2 1 0,-12-44 0,12 55 48,-1 1 0,-1 0 0,0 0 0,0 1 0,-17-22 0,21 32 51,0 0 1,0 0-1,-1 0 1,0 1 0,0-1-1,-8-5 1,10 8 10,0 0-1,-1 0 1,1 0 0,0 0-1,0 0 1,-1 0 0,1 1 0,0-1-1,-1 1 1,1 0 0,0 0-1,-1 0 1,1 0 0,0 0-1,-1 0 1,1 0 0,-4 2 0,1 0-8,1 0 0,-1 1 0,1-1 1,-1 1-1,1 0 0,0 0 1,0 1-1,1-1 0,-1 1 0,1 0 1,-1 0-1,1 0 0,1 0 1,-1 1-1,-3 6 0,-5 11 11,-15 45-1,24-60 16,-19 62 85,-15 82 1,24-82-74,4 0 1,2 0 0,4 0 0,11 123 0,-6-164 43,1 0 1,2-1 0,0 0 0,16 40 0,-14-49 42,0-1 0,1 0 0,1 0 1,0 0-1,2-1 0,-1-1 0,19 19 0,-25-29-51,0-1-1,0 1 1,1-1 0,-1 0 0,1 0-1,0-1 1,0 0 0,0 0 0,0 0-1,0 0 1,1-1 0,-1 0 0,1-1-1,0 0 1,-1 0 0,1 0 0,0 0-1,0-1 1,-1-1 0,1 1 0,8-2 0,-1-1 11,0 0 0,0-1 1,-1-1-1,1 0 1,-1-1-1,21-13 0,70-55-74,-1 0-76,-92 68 41,1 0 1,-1 1-1,1 1 0,0-1 1,0 2-1,0 0 0,23-3 1,-17 4 25,1 2 0,-1 0 0,0 1 0,31 6 0,-40-6 76,2 2-102,1-2 1,15 2 0,-38-5 81,0-1 1,1 0 0,-15-5 0,-20-7 118,30 12-209,0 0 0,-1 1 0,1 0 0,-1 1 0,1 1 0,-23 2 0,28 0 32,1 0 1,-1 0-1,1 1 0,-1 0 1,1 1-1,0 0 1,0 0-1,0 1 0,1 0 1,-16 13-1,15-11 27,0 1-1,0 1 1,1 0-1,0 0 1,-10 16 0,15-19 12,-1 0 0,2-1 0,-1 1 1,1 0-1,0 0 0,0 1 1,0-1-1,1 0 0,0 1 0,1-1 1,-1 0-1,1 11 0,1-11 24,-1 1 0,1 0 0,0-1 0,1 1 1,0-1-1,0 0 0,0 1 0,1-1 0,-1 0 0,1 0 0,1-1 0,-1 1 0,1-1 0,0 1 0,1-1 0,-1 0 0,1-1 0,0 1 0,10 7 1,-12-11-9,0 0 0,0 0 1,0 0-1,0 0 1,-1-1-1,1 1 0,0-1 1,0 1-1,0-1 1,1 0-1,-1-1 0,0 1 1,0 0-1,-1-1 1,1 1-1,0-1 1,0 0-1,0 0 0,0 0 1,0-1-1,3-1 1,4-3 37,1-1 1,-1 1-1,20-18 1,-21 15-70,0 0 1,-1-1-1,0 0 1,0 0-1,-1-1 1,0 0-1,-1 0 1,0-1-1,5-15 1,-5 10-88,-1 0-1,-1 0 1,-1-1 0,0 1-1,-1-1 1,-1-18 0,1 44-45,0 1 1,1-1 0,-1-1 0,8 16-1,-5-16 151,-1 1 1,1-1-1,0 0 0,0 0 1,1 0-1,0-1 0,7 7 1,7 3 19,24 17 1,-36-28 10,0 0 0,-1-1 1,1 0-1,1 0 1,-1-1-1,1 0 1,-1 0-1,1-1 1,0 0-1,18 2 1,-21-4-5,0-1 0,0 1 0,0-1 0,0 0-1,1 0 1,-1-1 0,0 1 0,-1-1 0,1-1 0,0 1 0,-1-1 0,1 0 0,-1 0 0,0-1 0,0 1 0,8-9-1,-4 3 7,0-1-1,-1 0 0,-1 0 1,0-1-1,0 0 0,7-17 0,25-74-131,-27 66 38,-4 11-6,-5 16-26,-1 0 1,2 0 0,-1 0 0,9-14-1,-12 23 72,0-1-1,0 1 0,1 0 0,-1-1 0,0 1 0,0-1 1,1 1-1,-1 0 0,0-1 0,1 1 0,-1 0 0,1-1 0,-1 1 1,0 0-1,1 0 0,-1-1 0,1 1 0,-1 0 0,1 0 1,-1 0-1,0 0 0,1-1 0,-1 1 0,1 0 0,-1 0 0,1 0 1,0 0-1,0 1-6,0-1 1,-1 0 0,1 1-1,-1-1 1,1 1 0,0-1-1,-1 1 1,1 0 0,-1-1-1,1 1 1,-1-1 0,0 1-1,1 0 1,-1-1 0,1 2-1,9 31-217,-10-30 224,8 39-71,2 48 1,-9-72 63,-2 1 0,-5 32 0,4-37 97,2-11-77,0 0 0,-1-1 1,1 1-1,-1-1 0,1 1 0,-1-1 0,0 1 0,0-1 1,0 0-1,-1 1 0,1-1 0,0 0 0,-1 0 0,1 0 1,-1 0-1,0 0 0,0 0 0,0-1 0,0 1 0,0 0 1,0-1-1,0 0 0,0 1 0,-1-1 0,1 0 0,0 0 1,-1 0-1,1 0 0,-1-1 0,1 1 0,-4-1 0,0 0-1,-1 0 0,1-1 0,-1 0 0,1-1 0,0 1 0,-1-1 0,-7-4 0,7 4-168,1-1 91,7 2 145,12 5-280,2-1 194,0 1 1,0-2-1,1 0 0,26 0 0,64-9 192,-75 4-160,3 0 32,0-1 0,0-2 0,0-1 0,36-13 0,-58 15-34,1 0 1,-1 0-1,0-2 0,0 1 1,0-2-1,-1 1 0,-1-1 1,1-1-1,-1 0 0,0-1 1,-1 0-1,0 0 0,13-21 0,-9 8-11,-1-1-1,11-35 0,13-51 15,-22 56 20,-3 0 0,7-81-1,-7-106-264,-10 216 204,0-38-165,-2 0 0,-16-105 0,16 166 160,1-1-17,0 1 0,-1-1 0,1 1-1,-1-1 1,1 1 0,-1 0 0,0-1 0,0 1 0,0 0 0,-1-1 0,1 1 0,-3-3 0,4 5 34,0 0 1,0 0-1,-1 0 0,1-1 0,0 1 0,0 0 0,-1 0 1,1 0-1,0 0 0,-1 0 0,1 0 0,0 0 1,-1 0-1,1 0 0,0 0 0,0 0 0,-1 0 0,1 0 1,0 0-1,-1 0 0,1 0 0,0 0 0,-1 0 1,1 0-1,0 0 0,0 0 0,-1 1 0,1-1 0,0 0 1,0 0-1,-1 0 0,1 1 0,0-1 0,0 0 1,-1 0-1,1 0 0,0 1 0,0-1 0,0 0 0,0 0 1,-1 1-1,-6 15-144,-1 17 6,-9 60 0,4 38 136,12-114 21,-9 115 191,6 0 0,6 0 0,31 216 0,-31-334-90,1 1 1,0-1-1,1 1 0,0-1 1,1 0-1,1-1 0,0 1 1,11 15-1,-16-27-98,0-1-1,0 1 0,0-1 1,0 0-1,1 0 0,-1 0 1,1 1-1,-1-1 1,1 0-1,-1-1 0,1 1 1,-1 0-1,1 0 0,0-1 1,-1 1-1,1-1 1,0 1-1,0-1 0,0 0 1,-1 0-1,1 0 0,0 0 1,0 0-1,-1 0 1,1 0-1,0-1 0,0 1 1,0 0-1,-1-1 0,1 0 1,1 0-1,5-3 55,0 0 0,-1 0 0,0-1 0,0 0 0,8-6 0,0-3-65,-1 0 0,0-1-1,-1-1 1,0 0 0,10-19 0,47-91 7,-64 113-16,91-174-305,-93 178 226,-1 8-25,-2 15-52,-1-9 154,-3 84-62,0 21 182,3-87-85,2 0 0,8 39 0,-9-57 4,0 0 0,0 0 0,1-1 0,0 1 0,0 0 0,1-1 0,-1 0 0,1 1 0,0-1 0,0 0 0,0 0 0,0-1 0,1 1 0,-1-1 0,1 1 0,5 2 0,-6-4-9,0-1 0,1 1 0,-1 0-1,1-1 1,0 0 0,-1 0-1,1 0 1,0 0 0,0-1-1,0 0 1,0 0 0,-1 0-1,1 0 1,0 0 0,0-1 0,0 1-1,0-1 1,-1 0 0,1 0-1,0-1 1,3-1 0,3-2-27,1-1 0,-1 0 0,0 0-1,-1-1 1,0-1 0,0 0 0,0 0 0,9-12 0,5-10-17,25-41-1,-20 28 15,-20 31-1,1 1 1,1 1-1,0-1 0,0 2 1,1-1-1,0 2 0,0-1 1,20-10-1,10-2-19,53-20 0,-8 9 138,-80 28-133,-8 1-37,-8 2-124,-2 1 155,1 1 0,-1 1 0,1 0 1,0 1-1,-1 0 0,1 0 0,1 1 1,-1 1-1,1 0 0,-1 0 0,1 1 1,1 0-1,-1 1 0,1 0 0,0 1 0,1-1 1,-9 12-1,2-1 15,1 0 0,0 0 1,2 1-1,0 1 0,2 0 0,0 1 1,-13 39-1,20-52 30,1 1 0,0 0 1,0 0-1,0 0 0,1 0 1,1 1-1,0-1 0,0 0 0,2 15 1,-1-20 2,0-1 1,0 1-1,1-1 1,-1 1-1,1-1 1,-1 0-1,1 0 0,0 0 1,0 0-1,1 0 1,-1 0-1,0 0 1,1-1-1,0 1 1,-1-1-1,1 0 1,0 0-1,1 0 1,-1 0-1,0 0 1,0-1-1,1 1 0,-1-1 1,1 0-1,-1 0 1,1 0-1,4 0 1,12 2 41,0-2 0,0 0 0,26-2 0,64-11-1020,-82 9 152,-11 1 498,-8 1-1031,1 0-1,0 0 1,-1-1-1,17-5 1,-24 6 882,0 0 0,0 0 0,0 0 0,0 0 0,0 0-1,0 0 1,-1-1 0,1 1 0,-1-1 0,1 1 0,-1-1 0,1 1 0,-1-1 0,0 0 0,0 0 0,1 1-1,-1-1 1,-1 0 0,1 0 0,0 0 0,0 0 0,-1 0 0,1-1 0,-1 1 0,0 0 0,0 0 0,1-3-1,-2-4-851,0 0 0,-4-16-1,-7-25-1560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3:1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29 12640,'-29'-20'4671,"29"15"-3615,5 2 224,0 11-2048,-1 4-32,6-4 480,-2 4-3807,-8 7 2271,0-4-4832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3:1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40 301 11296,'-40'-11'4192,"44"11"-3264,6-9-257,8 4 417,27-1-736,40-7 1472,28-2-1024,3-5 0,50-9-480,23-2-384,-17 3 32,12-1-3104,19 6 1728,-21 3-7199,3-13 4831,-4 5 384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3:1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1441 4224,'-25'3'1365,"24"-3"-1320,0 0-1,0 0 1,1 0-1,-1 0 1,0 0 0,0 0-1,0 1 1,0-1-1,1 0 1,-1 0-1,0 1 1,0-1-1,0 1 1,1-1 0,-1 1-1,0-1 1,1 1-1,-2 0 1,0 1 233,2-2-191,0 0 0,-1 0-1,1 0 1,0 0 0,0 0-1,0 0 1,-1 1-1,1-1 1,0 0 0,0 0-1,0 0 1,0 0-1,-1 0 1,1 1 0,0-1-1,0 0 1,0 0 0,0 0-1,0 1 1,0-1-1,-1 0 1,1 0 0,0 0-1,0 1 1,0-1 0,0 0-1,0 0 1,0 0-1,0 1 1,0-1 0,0 0-1,0 0 1,0 1-1,7 3 3091,13-2 509,-15-2-3261,1 0 0,-1-1 0,0 0 0,0-1 0,1 1 0,-1-1-1,8-3 1,34-22 1504,-39 22-1734,0-1-1,-1 0 1,0 0 0,0-1-1,0 1 1,-1-2-1,8-9 1,-5 2-3,-1 1 0,0-1 0,7-19 0,4-17 173,17-74-1,1-55 338,-26 124-549,-1-35-142,0 120-2,-1 0 1,-2 0-1,7 56 0,-6-35 87,27 200 534,-30-172-414,-5-68-125,-1 0 0,0 0 0,-1 0 0,1 0 0,-6 14 0,7-22-86,-1-1 0,1 0 0,0 1 0,-1-1-1,1 0 1,-1 1 0,1-1 0,-1 0 0,0 0 0,0 1 0,1-1-1,-1 0 1,0 0 0,0 0 0,0 0 0,0 0 0,0 0-1,0-1 1,-1 1 0,1 0 0,0 0 0,0-1 0,-1 1 0,1-1-1,0 1 1,-1-1 0,1 0 0,0 1 0,-1-1 0,1 0-1,0 0 1,-3 0 0,-1 0 49,-1-1-1,1 0 1,-1 0-1,1 0 1,0-1-1,-1 0 1,1 0-1,0 0 1,0 0-1,-7-6 1,0 0-48,1 0 0,1-1 0,-11-10 0,-10-13-480,31 32 471,0 0-1,1 0 1,-1 0 0,0 0 0,0 1 0,0-1 0,0 0-1,0 0 1,1 0 0,-1 0 0,0 0 0,0-1-1,0 1 1,0 0 0,0 0 0,1 0 0,-1 0 0,0 0-1,0 0 1,0 0 0,0 0 0,0 0 0,0 0 0,1 0-1,-1 0 1,0 0 0,0-1 0,0 1 0,0 0-1,0 0 1,0 0 0,0 0 0,0 0 0,0 0 0,1-1-1,-1 1 1,0 0 0,0 0 0,0 0 0,0 0-1,0 0 1,0-1 0,0 1 0,0 0 0,0 0 0,0 0-1,0 0 1,0 0 0,0-1 0,0 1 0,0 0-1,0 0 1,0 0 0,0 0 0,-1 0 0,1-1 0,0 1-1,0 0 1,0 0 0,0 0 0,0 0 0,0 0 0,0 0-1,0 0 1,-1-1 0,1 1 0,0 0 0,11 2-96,37 18-72,-32-13 217,-1 0-1,1-1 0,19 4 1,2-4 98,0-2 0,0-1 0,0-2 0,51-5 0,-76 3-90,1-1 0,-1 0-1,0 0 1,0-2 0,0 1 0,0-1 0,-1-1 0,1 0 0,16-11-1,-18 9-18,1-2 0,-1 0 0,-1 0-1,0 0 1,0-1 0,-1-1-1,0 1 1,-1-1 0,0-1-1,6-12 1,4-16-5,21-72 0,-27 75-109,-5 18 38,-2 4-16,1 0 0,0 0-1,1 0 1,0 1 0,15-23 0,-20 36 51,-1 1-1,1-1 0,0 0 1,-1 0-1,1 1 0,0-1 1,-1 0-1,1 1 0,0-1 1,0 1-1,0-1 0,0 1 1,-1-1-1,1 1 1,0 0-1,0-1 0,0 1 1,0 0-1,0 0 0,0 0 1,0 0-1,0 0 0,0 0 1,0 0-1,1 0 1,2 1-21,-1 0 1,1 0-1,-1 1 1,1-1 0,5 4-1,9 6 62,0 1 0,26 24-1,-23-19-72,27 18-1,-41-29-38,8 4 440,-15-10-359,0 0 1,0 0-1,0 0 1,0 0 0,0 0-1,0 0 1,0 0 0,0 0-1,0-1 1,0 1-1,0 0 1,0 0 0,0 0-1,0 0 1,0 0-1,0 0 1,0 0 0,0 0-1,0 0 1,0 0-1,0 0 1,0 0 0,0 0-1,0 0 1,0 0 0,0 0-1,0 0 1,0 0-1,0 0 1,0 0 0,0 0-1,0 0 1,1 0-1,-1 0 1,0 0 0,0 0-1,0 0 1,0 0-1,0 0 1,0 0 0,0 0-1,0 0 1,0 0 0,0 0-1,0 0 1,0 0-1,0 0 1,0 0 0,0 0-1,-7-9 141,-15-18-103,14 17-22,0 0 0,0 0 1,-10-8-1,7 9-65,0 0 0,-1 0 0,0 1-1,0 1 1,-1 0 0,-23-9 0,30 14 21,0 0 0,-1 0 1,1 1-1,-1 0 0,1 0 0,-1 1 1,0 0-1,1 0 0,-1 0 0,1 1 1,-1 0-1,1 0 0,-1 0 0,1 1 1,-1 0-1,-11 6 0,8-2 24,1 0-1,0 0 1,0 1-1,0 0 1,0 1-1,1-1 1,1 2-1,-1-1 1,1 1 0,1 0-1,0 1 1,0-1-1,1 1 1,0 0-1,0 1 1,1-1-1,1 1 1,0 0-1,0 0 1,1 0 0,1 0-1,0 0 1,0 1-1,1-1 1,0 0-1,1 0 1,0 0-1,1 1 1,1-1-1,-1 0 1,2-1 0,-1 1-1,2-1 1,5 12-1,-1-7 48,1 0 1,0-1-1,1 0 0,1-1 0,0 0 1,1-1-1,17 13 0,-18-16-10,-1-1 1,1-1-1,1 0 1,0 0-1,0-1 0,0-1 1,0 0-1,1-1 1,21 3-1,-7-4 67,0-1 1,35-3-1,57-10-26,-91 8-74,0 0 4,1-1 1,-1-2 0,1-1 0,32-12-1,-49 14-9,-1-1-1,1 0 1,-1-1 0,0 0-1,0-1 1,-1-1-1,0 1 1,-1-2 0,0 1-1,-1-2 1,11-13-1,-5 1 5,-1-1-1,-1-1 1,15-38-1,10-21-326,-29 72 214,-9 11 105,0 1 0,0 0-1,0 0 1,1 0 0,-1 0 0,0 0-1,0 0 1,0-1 0,0 1 0,1 0-1,-1 0 1,0 0 0,0 0 0,0 0-1,1 0 1,-1 0 0,0 0 0,0 0-1,0 0 1,1 0 0,-1 0 0,0 0-1,0 0 1,0 0 0,0 0 0,1 0-1,-1 0 1,0 0 0,0 0 0,0 0-1,1 1 1,-1-1 0,0 0 0,0 0 0,2 3-15,-1-1 1,1 1-1,-1-1 1,0 1 0,0 0-1,0-1 1,1 5 0,13 48-93,-8-27-30,21 52 1,-2-25 424,-25-53-177,-1-2-81,-1 0 0,1 0-1,-1 0 1,1-1-1,-1 1 1,1 0-1,-1 0 1,1 0 0,-1-1-1,1 1 1,-1 0-1,1-1 1,0 1-1,-1 0 1,1-1 0,-1 1-1,1 0 1,0-1-1,-1 1 1,1-1-1,0 1 1,0-1 0,-1 0-1,-6-14 34,6 12-28,-28-85-69,24 67-16,-1 0-1,-1 1 0,-1 0 0,-1 1 0,-12-21 0,20 38 35,0 0-1,-1 0 0,1 0 0,0 0 0,-1 1 1,0-1-1,0 0 0,1 1 0,-1-1 0,0 1 0,0 0 1,-3-2-1,4 3 13,0 0 1,0 0-1,0 0 1,0 0 0,0 0-1,0 0 1,0 0-1,0 0 1,0 1-1,0-1 1,0 0-1,1 0 1,-1 1-1,0-1 1,0 1-1,0-1 1,0 1-1,0-1 1,1 1-1,-1 0 1,0-1 0,0 1-1,1 0 1,-1 0-1,1-1 1,-1 1-1,1 0 1,-1 0-1,1 0 1,-1 0-1,0 1 1,-6 12-25,0 0 0,1 1 0,0-1 1,-5 26-1,4-8-11,-3 40 1,8-54 75,2 33 0,0-43-23,1 0 0,1 0 1,-1 0-1,1-1 0,1 1 0,5 12 0,-2-5 57,-3-9-29,0 1-1,0-1 1,0 1 0,7 8-1,-9-14-22,0 0 0,0 0 1,0 0-1,0 0 0,0 0 0,0 0 0,0 0 0,0 0 0,1 0 0,-1-1 0,0 1 0,0-1 0,1 1 1,-1-1-1,0 1 0,1-1 0,-1 0 0,0 1 0,1-1 0,-1 0 0,1 0 0,-1 0 0,0 0 1,1 0-1,-1-1 0,0 1 0,1 0 0,-1-1 0,2 1 0,2-3 16,-1 1 0,1-1 0,0 1 0,-1-1 1,0 0-1,0-1 0,0 1 0,0-1 0,0 0 0,-1 0 0,1 0 0,-1 0 0,0-1 0,-1 1 0,5-10 1,1-5-39,-1 0 1,8-35 0,-11 41-21,21-137-399,-26 133 49,-1 17 134,1 9 72,1 12 130,0 6 134,1 0 0,4 28 1,-4-46-89,1-1 0,0 0-1,1 0 1,0 0 0,0 0 0,0 0 0,1 0 0,0-1-1,1 0 1,10 13 0,-6-10 32,0 0-1,1-1 0,1 0 1,0 0-1,0-1 1,0-1-1,1 0 1,14 6-1,-18-9 17,0-1-1,1-1 1,-1 1-1,1-1 1,-1-1-1,1 0 1,-1 0-1,1 0 1,0-1-1,-1-1 1,1 1-1,0-2 1,16-3-1,-18 3-40,1-1 0,-1 0 0,0-1 0,0 1 1,0-1-1,0-1 0,-1 1 0,0-1 0,0 0 0,0-1 0,0 1 0,-1-1 0,0 0 0,0 0 1,6-12-1,0-3-29,0-2 0,-2 1 0,12-41 1,34-143-511,51-384 0,-102 553 389,0 1 0,-4-53 1,-3 71-63,3 18 196,0 0 0,0-1-1,0 1 1,0 0 0,0 0-1,0-1 1,0 1-1,0 0 1,0 0 0,0-1-1,0 1 1,0 0 0,0 0-1,0 0 1,-1-1-1,1 1 1,0 0 0,0 0-1,0 0 1,0 0 0,-1-1-1,1 1 1,0 0 0,0 0-1,0 0 1,-1 0-1,1 0 1,0 0 0,0-1-1,0 1 1,-1 0 0,1 0-1,0 0 1,0 0-1,-1 0 1,1 0 0,0 0-1,0 0 1,-1 0 0,1 0-1,0 0 1,0 0-1,-1 0 1,1 0 0,0 1-1,0-1 1,0 0 0,-1 0-1,1 0 1,0 0 0,0 0-1,-1 0 1,1 1-1,0-1 1,0 0 0,0 0-1,0 0 1,-1 0 0,1 1-1,-2 2-10,0-1 0,0 1-1,1 0 1,-1 0 0,1 0-1,-1 0 1,1 0 0,0 0-1,-1 4 1,-5 34-17,4-21 16,-33 336-34,33 2 352,10-231-211,-4-101-5,1 0 1,13 44 0,-15-64-30,0 0 0,1 0 0,0 0 0,0 0 0,0 0 0,0-1 0,1 1 0,7 8 0,-8-12-37,-1 0-1,0-1 0,0 1 1,1 0-1,-1-1 1,1 1-1,-1-1 1,1 0-1,-1 0 0,1 0 1,0 0-1,0 0 1,-1-1-1,1 1 1,0-1-1,0 0 1,0 0-1,0 0 0,0 0 1,-1 0-1,1-1 1,4 0-1,5-3-29,0 1 0,-1-2-1,1 0 1,-1 0 0,0-1 0,-1-1-1,0 0 1,0 0 0,0-1 0,-1 0-1,0 0 1,0-1 0,11-16-1,6-11-69,-2-2 0,28-56 0,-27 48 45,3-8-138,-1-1 1,-3-2 0,22-76-1,70-316-98,-89 294 267,-22 122 5,-3 18 16,0 1 0,-1 0 0,-1-1 0,-1-17 0,1 31-20,0 0 0,0 0 0,0 0 0,-1 0 0,1 0 0,0 1 0,0-1 0,-1 0 0,1 0 0,-1 0 1,1 0-1,-1-1 0,0 2 1,1 0 0,0 0 0,0-1 0,0 1 0,0 0 0,-1 0 0,1 0 0,0 0 1,0 0-1,0 0 0,-1 0 0,1 0 0,0 0 0,0 0 0,0 0 0,-1 0 0,1 0 0,0 0 1,0 0-1,0 0 0,-1 0 0,1 0 0,0 0 0,0 0 0,0 0 0,-1 1 0,1-1 0,0 0 1,0 0-1,0 0 0,0 0 0,-1 0 0,1 1 0,0-1 0,-15 21-145,13-18 150,-7 15-2,0 1 0,0-1-1,2 2 1,-7 26-1,-11 81 100,9-37 7,8-52-78,-33 187 381,20 67-83,21-225-182,3 0 0,15 90 0,-16-146-86,0-1 1,1 0 0,0 0-1,0 0 1,8 13-1,-9-19-33,0 0-1,0-1 1,1 1-1,-1-1 1,1 0-1,0 0 1,0 0-1,0 0 1,0 0-1,0-1 1,1 1-1,-1-1 1,1 0-1,0 0 1,-1 0-1,8 2 1,-6-3-30,-1-1 0,1 1 1,-1-1-1,1 0 0,-1-1 0,1 1 1,-1-1-1,1 0 0,7-2 0,40-17-70,-45 17 70,3-2-3,0 0-1,-1-1 1,1 0 0,-1 0 0,-1-1 0,1 0 0,-1-1 0,-1 0-1,1 0 1,-1-1 0,-1 0 0,0 0 0,6-11 0,-1-1-75,-2 0 1,0 0 0,-1-1-1,-1 0 1,4-29 0,-5 23-90,0-34 1,-5 50 119,-1-1 0,0 0 0,-1 0 0,-6-25 0,6 35 43,0-1 0,0 1 0,-1-1 0,1 1 0,-1 0 0,0 0 0,0 0 0,0 0 0,0 0 0,0 0 0,-1 1 0,1-1 0,-5-2 0,6 3 9,-1 1-1,0 0 1,0 0 0,0 0 0,0 0-1,0 1 1,0-1 0,0 0-1,0 1 1,0-1 0,0 1-1,0 0 1,0 0 0,0 0 0,-1 0-1,1 0 1,0 0 0,0 0-1,0 1 1,0-1 0,0 1-1,0-1 1,-2 2 0,0 0 4,0 1 0,0-1 0,0 1 1,0 0-1,0 0 0,1 0 0,-1 0 1,1 1-1,0-1 0,0 1 0,0 0 0,1 0 1,0 0-1,-4 7 0,0 5 23,0 0 0,-6 27 0,4-11 15,1 0-1,2 1 1,1 0 0,2 0 0,3 62-1,0-84 26,1-1-1,0 0 1,0 0-1,1 0 1,1 0-1,6 14 0,-9-21-37,1 1 0,0-1 0,0 0 0,1 0 0,-1 1 0,1-1 0,-1-1 0,1 1 0,0 0-1,0-1 1,0 1 0,0-1 0,1 0 0,-1 0 0,1-1 0,-1 1 0,1-1 0,0 1 0,-1-1 0,6 1-1,4-1-9,1-1-1,0 0 0,-1-1 0,21-4 0,-15 2 3,0 0-14,0 0-1,0-2 0,0 0 1,-1-1-1,0-1 1,0-1-1,26-15 0,-33 17 4,-1-1 0,0-1 0,-1 0 0,0 0 0,0-1 0,0 0 1,-1 0-1,-1-1 0,0 0 0,0-1 0,-1 1 0,10-23 0,-6 7-109,7-30 1,-14 46 83,-2 1 0,1 0 1,-1 0-1,-1 0 0,0-1 1,0 1-1,-2-12 0,1 19 18,1-1-1,0 1 0,0 0 1,-1-1-1,2 1 1,-1-1-1,0 1 1,0-1-1,1 1 0,-1 0 1,1-1-1,0 1 1,0 0-1,0 0 1,0-1-1,0 1 0,0 0 1,0 0-1,1 0 1,2-3-1,0 2-15,0 0 0,0 0 0,0 0 0,0 1 0,0-1 0,1 1-1,-1 0 1,1 0 0,5-1 0,-3 0 18,0 1 1,-1 0-1,1 1 0,0 0 1,0 0-1,0 0 0,0 0 1,0 1-1,8 1 0,-14-1-11,0 1-1,0-1 0,0 0 0,0 1 0,0-1 0,0 1 1,0-1-1,0 1 0,0 0 0,0-1 0,0 1 0,-1 0 0,1 0 1,0-1-1,0 1 0,-1 0 0,1 0 0,0 0 0,-1 0 1,1 0-1,-1 0 0,1 0 0,-1 0 0,0 0 0,1 0 1,-1 2-1,1 3 17,0 0 1,-1 1 0,0 10-1,0 1-60,3 65 27,2 23 57,-4-91-20,2 1 0,0-1 0,1 0 0,9 25-1,-11-36 7,-1 0 0,1 0 0,1-1 0,-1 1 0,1-1 0,-1 1 0,1-1 0,0 0 0,0 0 0,0 0 0,1 0 0,-1-1 0,1 1 0,-1-1 0,1 0 0,0 0 0,0 0 0,0 0 0,0-1 0,0 0 0,0 0 0,1 0 0,-1 0 0,0-1 0,1 1 0,-1-1 0,0 0 0,6-1 0,0 0-13,0-1 0,-1 0 1,1 0-1,-1-1 0,1 0 0,-1 0 1,0-1-1,0-1 0,-1 1 1,0-2-1,13-9 0,-8 3 6,0 0 0,-1-1-1,-1 0 1,0-1 0,-1-1 0,-1 1-1,11-22 1,42-115-56,-60 146 37,1-7-176,1-3-52,-2 13 172,-2 9 71,2 32 52,2-1-1,13 61 0,-13-81 12,0 0 0,1-1 0,1 0 0,0 0 0,10 17 0,-14-31-54,0 0 0,0 0-1,0-1 1,0 1-1,1 0 1,-1-1 0,1 1-1,0-1 1,0 0-1,0 0 1,0 0 0,0-1-1,0 1 1,0 0 0,0-1-1,1 0 1,-1 0-1,4 1 1,-4-2-6,0 0 0,0 0 0,0 0 0,0 0 1,0 0-1,0 0 0,0-1 0,0 1 0,0-1 0,0 0 0,-1 0 0,1 0 1,0 0-1,0-1 0,-1 1 0,1-1 0,-1 0 0,0 1 0,1-1 0,-1 0 1,0 0-1,3-4 0,5-8 9,-1-1 0,0 0 0,-1-1 0,-1 1 0,6-21 0,6-11 2,-10 28-65,22-46 51,-27 60-17,-1-1 1,1 1-1,0 0 1,0 0-1,0 0 0,1 1 1,-1-1-1,10-5 1,-13 9 4,-1 1 1,1-1 0,0 1-1,0 0 1,-1-1-1,1 1 1,0 0 0,0-1-1,0 1 1,-1 0 0,1 0-1,0 0 1,0 0-1,0 0 1,0 0 0,0 0-1,-1 0 1,1 0 0,0 0-1,0 0 1,0 1-1,0-1 1,-1 0 0,1 0-1,0 1 1,0-1 0,-1 1-1,1-1 1,0 1-1,-1-1 1,1 1 0,0-1-1,-1 1 1,1 0-1,-1-1 1,1 1 0,-1 0-1,1-1 1,-1 1 0,1 0-1,-1 0 1,0-1-1,1 2 1,1 3 11,0 0 1,-1 1-1,1-1 1,-1 0-1,1 10 1,-1 17 142,-6 57 1,0 0 0,4-88-145,1 0-1,0 0 0,0 0 0,0 0 0,0 0 1,1 0-1,-1 0 0,0 0 0,0 0 0,1 0 1,-1 0-1,0 0 0,1-1 0,-1 1 0,1 0 1,-1 0-1,1 0 0,-1 0 0,1-1 0,1 2 0,-1-1-2,0-1 0,0 0 0,-1 1 0,1-1 0,0 0-1,0 0 1,0 0 0,0 1 0,0-1 0,0 0-1,0 0 1,0 0 0,-1-1 0,1 1 0,0 0-1,0 0 1,0 0 0,1-1 0,2-1-18,1 0 0,-1 0 0,0-1 0,1 0 0,-1 1 0,-1-1 0,6-6 0,37-40-210,7-9 26,-45 50 138,0 1 0,1 0 0,0 0 0,19-10 0,-26 16 53,0 0 0,0 0 0,-1 0-1,1 1 1,0-1 0,0 0 0,0 1 0,0-1-1,0 1 1,0 0 0,0 0 0,0 0-1,0 0 1,0 0 0,0 0 0,0 0 0,0 1-1,0-1 1,0 1 0,3 1 0,-2-1-7,0 1 1,-1 1 0,1-1 0,-1 0 0,0 1-1,0-1 1,0 1 0,0-1 0,0 1 0,0 0-1,2 5 1,17 40 79,-16-34-6,1-1-1,0 0 1,0 0-1,2-1 1,11 17 0,-16-26-52,-1 0 0,1 0 1,0-1-1,0 1 1,1-1-1,-1 0 1,0 0-1,1 0 1,-1 0-1,1 0 0,0-1 1,-1 0-1,1 1 1,0-1-1,0-1 1,0 1-1,0-1 1,0 1-1,0-1 0,0 0 1,0-1-1,0 1 1,-1-1-1,7-1 1,13-4-61,-1-1 1,0 0-1,0-2 1,-1-1 0,22-13-1,-11 4-63,-2-2 0,42-37-1,-56 44 107,-1-1-1,-1 0 0,0-1 1,-2-1-1,1 0 0,-2-1 1,11-21-1,-21 35-7,1 0 0,-1 0 0,0 0 0,0 0 0,0 0 0,0-1 0,-1 1 0,1-6 0,-1 9 6,0 0-1,0 0 0,-1 0 0,1 0 0,0 0 1,0 0-1,-1 0 0,1-1 0,0 1 0,-1 0 0,1 1 1,-1-1-1,1 0 0,-1 0 0,1 0 0,-1 0 1,0 0-1,0 0 0,1 1 0,-1-1 0,0 0 1,0 1-1,0-1 0,0 0 0,0 1 0,0-1 0,0 1 1,0-1-1,0 1 0,0 0 0,0 0 0,0-1 1,0 1-1,0 0 0,0 0 0,0 0 0,-2 0 0,0 0-5,-1 1-1,0-1 1,0 1-1,1 0 0,-1 0 1,0 0-1,1 1 1,-1-1-1,1 1 0,-1 0 1,1 0-1,0 0 1,0 1-1,-3 2 0,-2 2-10,0 1 0,0 0 0,-10 16 0,-1 4-27,1 1 0,-15 36 0,-23 66 193,35-79-105,18-43-32,0 0 0,-3 19 0,-2 5 114,8-31-105,-1-2 2,1 1 1,0 0-1,-1 0 0,1-1 1,0 1-1,0 0 0,0 0 1,-1 0-1,1-1 0,0 1 1,0 0-1,0 0 0,0 0 1,0-1-1,1 1 0,-1 0 1,0 0-1,0 0 0,0-1 1,1 1-1,0 1 0,-1-2-21,1-1-1,0 1 1,0 0-1,0 0 1,0-1-1,0 1 1,0 0-1,0-1 1,0 1-1,0-1 1,0 1-1,0-1 1,1 0-1,-2 0-10,10-5-82,-1-1 0,-1 0 0,0-1 0,14-15 0,25-39-38,-33 42 127,49-70-1,-22 29 105,74-84-1,-109 139-65,-1 0 0,1 0-1,0 1 1,7-4-1,-12 8-24,-1 1 0,1 0 0,-1-1 0,1 1 0,-1 0 0,1 0 0,0-1 0,-1 1-1,1 0 1,-1 0 0,1 0 0,-1 0 0,1 0 0,0 0 0,-1 0 0,1 0 0,-1 0 0,1 0-1,-1 0 1,1 0 0,0 0 0,-1 0 0,1 0 0,-1 1 0,2-1 0,-1 1-5,0 0 1,0 0 0,0 0 0,0 0-1,-1 0 1,1 0 0,0 1 0,0-1-1,-1 0 1,1 0 0,0 3-1,3 9 8,-1 1 0,-1 0-1,0-1 1,-1 1-1,0 27 1,-6 62 47,-4-1 1,-31 136-1,29-183 55,-3 0 0,-3-2 0,-26 60 0,27-79-30,-2-1 0,0 0 0,-2-2 0,-2 0 0,-44 48 0,49-61-31,-1 0 1,-42 30-1,51-42-79,0 0 0,-1-1 0,0 0 0,0 0 1,0-1-1,0-1 0,-1 0 0,1 0 1,-20 2-1,0-4-24,-1-1-1,1-1 1,0-2 0,0-1 0,0-1 0,0-2 0,1-1 0,0-1 0,-32-15-1,52 20 61,-1-1-1,1 0 1,0-1-1,0 0 1,1-1-1,-1 0 0,1 0 1,-10-13-1,15 17 28,0-1 0,0 0 0,1 0 0,-1 0 0,1 0 0,0 0 0,0 0-1,1 0 1,-1-1 0,1 1 0,0-1 0,0 1 0,1-1 0,-1 1 0,1-1 0,0 0-1,0 1 1,0-1 0,1 1 0,0-1 0,0 1 0,2-6 0,0 1 5,1 0 0,1 1-1,0-1 1,0 1 0,0 1 0,1-1 0,1 1 0,-1 0 0,1 0 0,0 0 0,0 1 0,13-8 0,9-3-99,0 0 1,38-14 0,-40 19-8,-2 1-247,43-21-1336,-59 27-17,1-1-1,-1 0 1,0-1-1,13-11 1,-21 17 637,0-1 0,1 0 0,-1 1-1,0-1 1,0 1 0,0-1 0,0 0 0,0 0 0,1-4-1,-7-5-4526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3:1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32 13792,'-24'-23'5119,"21"18"-3999,3 1-288,8 4-6687,1 0 4447,-9 12-7552,-14 5 6080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3:1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 11712,'-18'-20'4352,"26"20"-3393,24 8-255,9 0 1280,49 4-1216,21 0 1056,20-1-1088,54-3-64,18 4-448,-11-4-544,29-4 128,-10 1-6048,-18-10 3425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3:2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3712,'2'0'328,"-1"-1"-1,0 1 1,0 0 0,1-1-1,-1 1 1,0-1 0,0 1-1,0-1 1,0 0 0,0 1-1,0-1 1,0 0 0,0 0-1,0 0 1,0 0 0,0 0-1,1-2 1,8 0 8732,-9 3-8914,-1 0 1,0 0-1,0 0 0,0 1 0,0-1 1,0 0-1,0 0 0,0 0 0,0 1 1,17 49 710,-2 0 0,-2 1 1,9 80-1,0 36 50,-22-147-817,0-17-53,0 1 0,0-1 0,0 0 0,0 0 0,0 0 0,1 0 0,0 0 0,-1 0 0,1 0-1,0 0 1,0 0 0,2 3 0,-1-10 486,3-23-337,-2 0 0,-1 0 0,-1-39 0,1-16-258,11-18-51,-10 82 76,2 1-1,6-20 0,-3 14-1,-7 17 15,14-36 24,-14 39-14,1 0 0,-1 0 1,1 1-1,0-1 1,-1 0-1,1 0 1,1 1-1,-1-1 0,0 1 1,4-3-1,-5 4-109,2 2 154,0 0-1,0 0 1,0 0 0,0 1-1,0-1 1,0 1 0,0 0-1,-1-1 1,1 1 0,-1 1-1,1-1 1,2 3 0,9 7 73,1-2-10,-1 1 0,0 1 1,-1 0-1,0 1 0,-1 0 1,-1 1-1,0 1 0,-1-1 1,0 2-1,-1-1 0,-1 1 1,-1 1-1,0-1 0,-1 1 0,5 24 1,-7-26-14,-1-2-130,-1 0 0,0 1 0,0 14 0,-4-13-2274,-5 4-7188,4-11 6260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3:2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1248,'1'-1'211,"1"0"-1,-1 0 1,1 0 0,-1 0 0,1 1-1,0-1 1,-1 1 0,1-1-1,0 1 1,0 0 0,-1-1 0,1 1-1,2 0 1,16-4 2780,-18 3-2399,-1 0 0,1 1 1,-1-1-1,1 0 0,0 1 0,0-1 0,-1 1 0,1 0 1,0 0-1,0-1 0,0 1 0,-1 0 0,1 0 0,0 1 1,0-1-1,-1 0 0,1 1 0,0-1 0,2 2 0,-2-1 49,0 0-1,0 0 1,-1 1 0,1-1-1,-1 0 1,1 1-1,-1-1 1,3 4 0,5 10-1744,-2 1 1499,0-1 0,-1 1-1,-1 0 1,6 33 0,10 48 670,-11-58-938,4 40 1,6 56 135,-19-127-262,-2-1-1190,-14-21-12455,10 2 6939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0:4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1018 2304,'-9'17'2960,"11"-7"-475,-2-10-2414,0 1-1,0-1 0,0 0 1,0 1-1,0-1 0,0 1 0,0-1 1,0 1-1,0-1 0,0 1 1,0-1-1,0 1 0,0-1 1,0 1-1,1-1 0,-1 0 0,0 1 1,0-1-1,0 1 0,1-1 1,-1 0-1,0 1 0,1-1 0,-1 0 1,0 1-1,1-1 0,-1 0 1,0 1-1,1-1 0,-1 0 0,1 0 1,0 1-1,0-1 90,1-1-1,-1 1 1,1 0 0,-1-1-1,1 1 1,-1-1-1,0 0 1,1 1 0,-1-1-1,0 0 1,0 0 0,1 0-1,-1 0 1,0 0 0,2-2-1,16-23 679,43-98 538,-21 58-1116,67-83-1,-32 48-170,229-373 55,-297 463-265,-8 11 117,0 0 1,0 0-1,0 0 1,0 0 0,0 0-1,1 0 1,-1 0-1,0 0 1,0 0-1,0 0 1,0 0-1,0 0 1,0 0-1,0-1 1,0 1-1,0 0 1,0 0-1,0 0 1,1 0-1,-1 0 1,0 0 0,0 0-1,0 1 1,0-1-1,0 0 1,0 0-1,0 0 1,0 0-1,0 0 1,0 0-1,0 0 1,1 0-1,-1 0 1,0 0-1,0 0 1,0 0-1,0 0 1,0 0 0,0 0-1,0 0 1,0 0-1,0 0 1,0 0-1,0 1 1,0-1-1,0 0 1,0 0-1,0 0 1,0 0-1,0 0 1,0 0-1,0 0 1,0 0-1,0 0 1,0 0 0,0 0-1,0 1 1,0-1-1,0 0 1,-2 24-143,-39 164 76,-21 130 279,61-310-108,0-1 0,0 1 0,1 0 0,0-1-1,0 1 1,1 0 0,0-1 0,0 1 0,1-1 0,0 1 0,0-1 0,5 10 0,-6-16-53,0 0 0,0 1 0,0-1 0,0 0 0,0 0 0,0 0 0,1 0 0,-1 0 0,0 0 0,1 0 0,-1 0 0,1 0 0,-1-1 0,1 1 0,-1 0 0,1-1 0,-1 1 0,1-1 0,0 0 0,-1 0 0,1 1 0,-1-1 0,1 0 0,0 0 0,-1-1 0,1 1 0,0 0 0,-1 0 0,1-1 0,-1 1 0,1-1 0,-1 0 0,3 0 0,1-2 21,1 1 0,-1-1-1,0 0 1,0-1 0,0 1-1,-1-1 1,1 0 0,3-5-1,4-6 6,0-1-1,-2 0 0,0 0 0,11-24 1,25-76 113,-31 76-202,15-33-62,61-112-1,-14 42-55,-59 105 170,-13 32-60,-5 6 21,0 0 0,0 0 1,1 0-1,-1 0 0,0-1 0,0 1 1,0 0-1,0 0 0,0 0 0,0 0 1,0 0-1,1-1 0,-1 1 1,0 0-1,0 0 0,0 0 0,0-1 1,0 1-1,0 0 0,0 0 1,0 0-1,0-1 0,0 1 0,0 0 1,0 0-1,0 0 0,0-1 1,0 1-1,0 0 0,0 0 0,0 0 1,-1 0-1,1-1 0,0 1 0,0 0 1,0 0-1,0 0 0,0 0 1,0-1-1,0 1 0,-1 0 0,1 0 2,-1 0 0,1 0 0,-1 0-1,1 0 1,-1 0 0,1 0 0,-1 1-1,1-1 1,0 0 0,-1 0 0,1 0 0,-1 1-1,1-1 1,0 0 0,-1 0 0,1 1-1,-1-1 1,1 0 0,0 1 0,0-1-1,-1 1 1,-10 12 33,1 0-1,0 0 1,1 1-1,1 0 1,0 1 0,1 0-1,1 0 1,-8 27-1,-48 183 407,6-15-238,9-36 722,46-166 91,2-16-257,1 2-728,-1 0 0,1 0 0,0 0 0,0 0-1,1 0 1,-1 0 0,7-9 0,0-1 49,-1-3-46,-3 8-153,12-21 0,-16 30 107,1 0 1,-1 0 0,0 0-1,1 0 1,-1 1 0,1-1-1,0 1 1,0-1 0,-1 1-1,1-1 1,0 1-1,0 0 1,0 0 0,0 0-1,1 0 1,2-1 0,-4 2 1,1 0 0,-1 0 0,1 0 0,-1 0 0,1 0 0,-1 0 0,1 1 1,-1-1-1,1 0 0,-1 1 0,1-1 0,-1 1 0,0-1 0,1 1 0,-1 0 1,0 0-1,0 0 0,1 0 0,1 1 0,2 4-2,0-1-1,-1 1 1,5 6 0,-6-8 33,0 1-1,0-1 1,0-1 0,0 1 0,5 4 0,-1-3 27,0-1 1,0 0-1,0 0 0,0 0 0,1-1 0,-1 0 0,1 0 0,0-1 0,0 0 0,0 0 0,0-1 0,0 0 1,11 0-1,-8-1 32,0-1 1,0-1 0,1 0 0,-2 0-1,1-1 1,0 0 0,0-1 0,-1 0-1,0-1 1,0 0 0,0-1 0,13-9-1,-15 9-63,-1 0 0,0 0 0,-1 0 0,1-1 0,-2 0 0,1 0 0,0 0 0,-1-1 0,-1 0 0,1 0 0,-2 0 1,1-1-1,-1 1 0,0-1 0,3-15 0,-4 16-76,-1 0 1,-1 0-1,1 0 1,-1-1-1,-2-13 1,2 22 55,0 0-1,0 0 1,0 0 0,0 0 0,0-1 0,0 1-1,0 0 1,0 0 0,0 0 0,0 0-1,0-1 1,0 1 0,0 0 0,0 0 0,0 0-1,0 0 1,0 0 0,0 0 0,0-1-1,-1 1 1,1 0 0,0 0 0,0 0 0,0 0-1,0 0 1,0 0 0,0 0 0,0 0-1,-1-1 1,1 1 0,0 0 0,0 0 0,0 0-1,0 0 1,-1 0 0,1 0 0,0 0-1,0 0 1,0 0 0,0 0 0,0 0 0,-1 0-1,1 0 1,0 0 0,0 0 0,0 0-1,0 0 1,-1 0 0,1 0 0,0 0 0,0 1-1,0-1 1,0 0 0,0 0 0,0 0-1,-1 0 1,1 0 0,0 0 0,0 0 0,0 0-1,0 1 1,0-1 0,-8 10-134,7-7 122,-2 1 25,1 1 1,-1 0 0,1 0 0,1 0-1,-1 0 1,1 1 0,0-1 0,0 0 0,0 1-1,1-1 1,-1 0 0,1 1 0,1-1-1,-1 0 1,1 1 0,0-1 0,0 0 0,1 1-1,-1-1 1,1 0 0,0 0 0,1 0-1,-1-1 1,1 1 0,0 0 0,0-1 0,0 0-1,1 0 1,-1 0 0,8 6 0,-1-2 73,1 0 0,0 0 0,15 7 0,-23-14-132,0 1 0,0-1 1,0 0-1,1 1 0,-1-1 0,0-1 1,1 1-1,-1 0 0,1-1 0,-1 0 1,1 0-1,-1 0 0,1 0 0,-1 0 1,1-1-1,4-1 0,-7 2-232,0 0-1,0-1 1,0 1 0,-1-1-1,1 0 1,0 1-1,0-1 1,0 1-1,0-1 1,-1 0 0,1 0-1,0 0 1,-1 1-1,1-1 1,0 0-1,-1 0 1,1 0 0,-1 0-1,0 0 1,1 0-1,-1 0 1,0 0 0,1 0-1,-1 0 1,0 0-1,0 0 1,0 0-1,0 0 1,0-2 0,-1-1-616,1 1 1,-1-1-1,0 1 1,0-1-1,0 1 0,0-1 1,-3-3-1,-4-8-1560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3:2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71 5888,'-1'0'330,"0"0"0,1-1 0,-1 1 0,1 0 0,-1 0 0,1-1 0,-1 1 0,1 0 0,-1 0 0,1-1 0,-1 1 0,1 0 0,0-1 0,-1 1 0,1-1 0,0 1 0,-1-1 1,1 1-1,0-1 0,-1 1 0,1-1 0,0 1 0,0-1 0,5-6 5481,3 3-5864,3-1 1179,1 1-1,-1 1 0,1 0 1,20-3-1,49 0-791,-50 5 116,173-12-130,-156 9-300,13-1-2467,-20 8-4155,-37-2 5182,0 0-1,-1 0 1,1 0 0,-1 1 0,1-1-1,3 3 1,9 8-2094,3 7 661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3:3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55 2816,'-1'0'180,"0"-1"1,1 0-1,-1 0 0,1 0 1,-1 0-1,1 0 1,-1 1-1,1-1 0,-1 0 1,1 0-1,0 0 1,0 0-1,0 0 0,-1 0 1,1 0-1,0 0 0,0 0 1,0 0-1,1 0 1,-1 0-1,0 0 0,0 0 1,0 0-1,1 0 1,-1 0-1,1-2 0,2-5 1723,3-7 1393,-5 14-3233,-1 1 0,0 0 1,0 0-1,0-1 1,0 1-1,1 0 1,-1 0-1,0-1 0,0 1 1,1 0-1,-1 0 1,0 0-1,0-1 1,1 1-1,-1 0 1,0 0-1,0 0 0,1 0 1,-1 0-1,0 0 1,1-1-1,-1 1 1,0 0-1,1 0 1,-1 0-1,0 0 0,1 0 1,-1 0-1,0 0 1,1 0-1,-1 1 1,0-1-1,1 0 0,-1 0 1,0 0-1,0 0 1,1 0-1,-1 0 1,0 1-1,0-1 1,1 0-1,-1 0 0,0 0 1,0 1-1,1-1 1,-1 1-1,4 3 349,-1 1 0,1 0 0,-1 1 0,0-1 0,-1 1 0,1-1 1,-1 1-1,2 8 0,4 10 220,1-3-222,-1 0 0,-1 1 0,0 1-1,-2-1 1,3 40 0,1 67 1505,-13-167-1697,1-43 0,4 61-233,0 0 1,2 0 0,9-39-1,-7 39 27,-2 7-59,0 1 1,7-15 0,-9 24 44,0 0 0,1 1 0,-1-1 0,1 0 1,0 1-1,-1-1 0,1 1 0,0 0 0,1 0 1,-1 0-1,0 0 0,1 0 0,-1 0 0,5-2 1,-5 3 8,0 1 1,0-1-1,-1 1 1,1 0-1,0 0 1,0-1-1,0 1 1,0 1-1,0-1 1,0 0-1,0 0 1,0 1-1,-1-1 1,1 1-1,0-1 1,0 1 0,0 0-1,2 1 1,4 3 137,0 0 1,10 8-1,-14-9-111,11 9 88,0 2 0,-1 0 0,0 0 0,-2 1 0,0 1 0,0 0 0,-2 0 0,11 25 1,-18-34-87,0 1 0,0 0 0,-1 0 0,2 11 0,2 9 18,-3-22-219,-2-5-571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3:34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28 5408,'-4'-2'345,"-3"-2"1175,7 4-1480,0 0 0,0-1 0,0 1 1,0 0-1,0 0 0,0-1 0,1 1 0,-1 0 0,0 0 0,0-1 1,0 1-1,0 0 0,0 0 0,0 0 0,1-1 0,-1 1 0,0 0 0,0 0 1,0 0-1,1-1 0,-1 1 0,0 0 0,0 0 0,1 0 0,-1 0 0,0 0 1,0 0-1,0 0 0,1 0 0,-1-1 0,1 1 324,-1 0 0,1 0 1,0-1-1,-1 1 0,1 0 0,0 0 0,-1 0 0,1 0 1,0 0-1,-1 0 0,1 0 0,0 0 0,-1 0 0,1 0 1,0 0-1,-1 0 0,1 1 0,0-1 0,-1 0 0,1 0 1,-1 1-1,2-1 0,13 14 2931,7 19-2035,-21-33-1189,8 19 456,0 0-1,9 28 1,-13-31-243,1 0 1,0 0 0,2-1-1,13 22 1,-20-36-266,0 1-1,0-1 1,0 1 0,1-1 0,-1 0-1,0 1 1,1-1 0,-1 0-1,1 0 1,2 2 0,-3-3 3,-1 0 0,1 0 0,0 0 0,0 0 0,-1 0 0,1 0 0,0 0 0,-1 0 0,1 0 0,0 0 0,-1 0 0,1 0 0,0 0 0,-1-1 0,1 1 0,-1 0 0,1-1 0,0 1 0,-1 0 0,1-1 0,-1 1 0,1 0 0,-1-1 0,1 1 0,-1-1 0,1 1 0,-1-1 0,1 1 0,-1-1 0,0 0 0,1 1 0,-1-1 0,0 1 0,1-2 0,13-25 287,-1-1 1,17-55-1,-14 45-176,-11 27-165,-1 1 0,6-19 0,-9 16-529,-2 5-1880,1 8 2227,0-1 1,0 1-1,0 0 1,0-1-1,0 1 1,0 0 0,0 0-1,0-1 1,0 1-1,0 0 1,0 0-1,1-1 1,-1 1 0,0 0-1,0 0 1,15-3-9401,-2 4 3918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3:3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 7232,'-3'-2'1368,"2"2"-949,1-1 0,-1 1 0,1 0 0,-1 0 0,1-1 0,-1 1 0,0 0 0,1 0 0,-1 0 0,1 0 0,-1 0 0,1 0 0,-1 0 0,-1 0 0,-8 12 3261,-8 12-1302,-28 29 0,12-15-1348,24-26-845,2-3-50,0 1 0,1-1 0,-6 12 0,11-18-82,0 1 0,0 0 0,1 0 0,0 0 0,0 0 0,0 0 0,0 0 0,0 0 0,1 0 0,0 0 0,0 0 0,1 8 0,-1-10-6,1 0 0,-1 0 0,1 0 0,0 0-1,-1 0 1,1 0 0,0-1 0,0 1 0,1 0 0,-1-1 0,0 1 0,1 0 0,-1-1 0,0 0 0,1 1 0,0-1 0,-1 0 0,1 0 0,0 0 0,0 0 0,0 0 0,-1 0 0,1 0 0,0-1 0,0 1 0,0-1 0,0 1 0,0-1 0,0 0 0,0 0 0,0 0 0,1 0 0,-1 0 0,0 0 0,0 0 0,3-2 0,3-1 153,0 0-1,0-1 1,0 0 0,8-6-1,-4 3 3,36-22-69,-46 27 1284,21-28-26305,-6 11 21443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3:35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7136,'-9'0'1926,"6"0"-748,6 0 1008,-2 2-1002,10 13 2021,-7-10-2635,-1 0 0,0 0-1,0 0 1,4 8-1,-2 2 74,-1 1-1,0-1 0,3 30 0,-2 49 298,-4-77-785,-1-7-36,1 299 1741,-2-234-1532,-3 26 261,5-75-562,-1 5 62,0-29-120,-1-1 0,1 1 1,0-1-1,0 1 0,-1-1 0,1 1 1,-1 0-1,1-1 0,-1 0 0,0 1 1,0-1-1,1 1 0,-3 1 1,1-4-1627,-1 0 0,1 1 1,-1-1-1,1-1 0,-1 1 1,1 0-1,-4-3 1,5-1-1555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3:3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80 6464,'0'0'56,"-1"0"-1,1 0 1,0 0 0,0 0 0,0 0 0,0 0 0,0 0-1,0 0 1,-1 0 0,1-1 0,0 1 0,0 0 0,0 0 0,0 0-1,0 0 1,0 0 0,0 0 0,0 0 0,0-1 0,0 1-1,-1 0 1,1 0 0,0 0 0,0 0 0,0 0 0,0 0-1,0-1 1,0 1 0,0 0 0,0 0 0,0 0 0,0 0-1,0 0 1,0-1 0,0 1 0,0 0 0,0 0 0,0 0-1,0 0 1,1 0 0,-1-1 0,6 1 876,-3 0-620,3 6 2022,-5-4-1879,4 1 368,1 0-1,0-1 1,0 1-1,0-1 1,0 0-1,0-1 1,1 1-1,7 0 1,-10-2-596,1 0 0,-1 1 1,1-2-1,-1 1 0,0 0 0,1-1 1,-1 0-1,0 0 0,1-1 1,7-2-1,-10 2-162,1 1 1,0-1-1,-1 1 0,1-1 1,-1 0-1,0 0 1,1 0-1,-1 0 0,0 0 1,0-1-1,-1 1 1,1-1-1,0 1 0,-1-1 1,3-5-1,-4 6-70,0 0-1,0 0 1,0-1-1,0 1 1,0 0-1,0 0 1,0 0-1,-1 0 1,0 0-1,1-1 1,-1 1-1,0 0 1,0 0-1,0 1 1,0-1-1,0 0 0,0 0 1,0 0-1,-1 1 1,1-1-1,-1 0 1,1 1-1,-1-1 1,0 1-1,0 0 1,1 0-1,-1 0 1,-4-2-1,3 3 37,0 0 0,0 0 0,0 0 0,1 1 0,-1-1 0,0 1 0,0 0 0,0-1 0,0 1 0,1 1 0,-1-1 0,1 0 0,-1 1 0,1-1-1,-1 1 1,1 0 0,-3 2 0,-1 2 153,0 0 0,0 0 0,0 1 1,-7 11-1,9-11-78,0-1 1,0 0 0,1 1 0,0 0-1,-2 8 1,4-12-69,1-1 1,-1 1-1,1 0 0,-1-1 0,1 1 1,0 0-1,0 0 0,1-1 0,-1 1 1,0 0-1,1-1 0,-1 1 0,1 0 0,0-1 1,0 1-1,2 3 0,-2-4 19,4 6 144,0 0 0,0 0 0,8 9 0,-11-15-153,0 0-1,0-1 1,0 1-1,0-1 1,0 1 0,0-1-1,0 1 1,0-1-1,1 0 1,-1 0-1,0 0 1,1 0 0,-1-1-1,1 1 1,-1-1-1,1 1 1,3-1-1,2 0 100,1-1-1,-1 0 1,1-1 0,-1 0-1,0 0 1,10-4-1,15-8-1418,0-2-6907,-24 12 4157,6-2-74,5 5-2261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3:3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53 9376,'0'0'156,"0"0"1,-1 0-1,1 0 1,0 0-1,0 0 1,0-1-1,-1 1 1,1 0-1,0 0 1,0 0-1,-1 0 1,1 0-1,0 0 1,0 0-1,0 0 1,-1 0-1,1 0 1,0 0-1,0 1 1,-1-1-1,1 0 1,0 0-1,0 0 1,0 0-1,-2 1 1097,2-1-1097,0 1 1,0-1-1,0 0 1,-1 0-1,1 0 1,0 1-1,0-1 1,0 0-1,0 0 1,0 1-1,0-1 1,0 0-1,0 0 1,0 1-1,-1 19 3192,2-12-2810,1 0 0,-1 0 0,5 11 1,-3-10-126,1-1 0,1 0 0,-1 0 0,1 0 0,1 0 0,-1-1 0,12 12 1,-15-18-321,0 1 0,0 0 0,0 0 1,0-1-1,0 1 0,1-1 1,-1 0-1,1 1 0,-1-1 1,1 0-1,-1-1 0,1 1 0,0 0 1,-1-1-1,1 1 0,0-1 1,-1 0-1,1 0 0,0 0 1,-1 0-1,1-1 0,0 1 0,-1-1 1,1 1-1,0-1 0,-1 0 1,1 0-1,-1 0 0,1-1 1,3-1-1,0-1-36,0 1 0,0-1 1,-1 0-1,1-1 0,-1 0 0,0 1 1,0-2-1,0 1 0,-1 0 0,1-1 0,-1 0 1,-1 0-1,1 0 0,2-9 0,4-7-13,-2 2-106,10-29 0,-17 28-82,-4 13-1903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3:3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0 10400,'-3'0'797,"-1"0"0,0 0 1,0 1-1,0-1 1,0 1-1,1 0 0,-1 0 1,0 0-1,-4 2 0,-39 19 2488,32-15-2896,13-6-305,-28 13 763,0 1-1,-36 26 1,65-41-842,0 1 0,0-1 0,0 1 0,1 0-1,-1-1 1,0 1 0,0 0 0,1 0 0,-1-1-1,0 1 1,1 0 0,-1 0 0,1 0 0,-1 0 0,1 0-1,0 0 1,-1 0 0,1 0 0,0 1 0,0-1-1,0-1 0,0 1 1,0 0-1,0-1 1,1 1-1,-1 0 0,0-1 1,1 1-1,-1-1 0,0 1 1,1 0-1,-1-1 0,1 1 1,-1-1-1,1 1 0,-1-1 1,1 1-1,-1-1 0,1 0 1,1 1-1,4 2 4,0 0 1,0-1-1,0 0 0,11 2 0,-11-2-39,25 6 132,19 4 518,57 23-1,-68-19 710,-48-7-603,-2-4-686,0 0-1,0-1 0,-1-1 0,0 0 0,0 0 0,-22 1 0,4 0-203,-71 11-1695,0-2-6509,80-8 4449,10 2-3701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3:3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18 7296,'-1'-3'616,"0"-6"941,1 9-1448,0-1-1,0 1 1,0 0 0,0 0-1,0-1 1,0 1 0,0 0-1,1 0 1,-1-1 0,0 1-1,0 0 1,0 0 0,0 0-1,0-1 1,1 1 0,-1 0-1,0 0 1,0 0 0,0 0-1,1 0 1,-1-1 0,0 1-1,0 0 1,4 0 2806,-4 3-734,-2 65 781,-16 103 0,-30 67-1377,26-150-1245,-36 186 333,53-248-591,0 8 391,11-56-168,1 3-333,48-163-377,-40 139 459,14-68-1,-1-45 146,-16 84-164,1-12 170,16-77 1057,-28 156-1164,0-1 1,0 0 0,0-11-1,8 29 265,-3 0-301,-1 1 0,-1 0 0,0 1-1,0-1 1,-2 1 0,1 0 0,-1 14 0,5 21 35,11 49 183,48 143 0,15 10 189,-76-232-671,4 6-3094,-13-46-11114,4 0 10516,5 0-932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3:3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37 12224,'-18'-3'8895,"31"3"-7839,5-5 352,1 2-832,7-2-384,1 2-96,-1-6-544,3 6 256,-3-2-3360,1 5 1952,4 0-4831,19 0 3615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0:4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6 264 4896,'-5'-21'2208,"18"1"-1920,-3 5 1280,3 6-928,19-14 1280,8 7-1088,23-8 928,5 8-1024,12-4-160,-4 3-352,0-3-96,-3 5-64,12-5 160,-8 7-128,12 1-6656,1 9 3584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3:39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40 412 5632,'-3'1'426,"0"-1"0,0 1 0,0-1 0,-1 1 1,1-1-1,-18-5 15726,25 2-15976,2 1 81,2-1-9,0 0 0,1 0-1,-1 1 1,1 0 0,16-1 0,481-8 493,-127 5-427,194-39 529,-533 39-700,87-11 199,-100 16-318,-15 1-45,-1-1 1,0 0-1,14-4 1,-23 5-23,8-4 168,-9 0-49,-6-1-112,-57-39 31,-28-16-214,-61-34-165,125 77 362,17 12 45,0-1 0,1 0 0,0 0-1,0-1 1,0 0 0,1 0 0,-10-13-1,17 20-24,0 0-1,0 0 0,0 0 0,0 0 0,0 0 1,0 0-1,0 0 0,0 0 0,0 0 0,0 0 0,0-1 1,0 1-1,0 0 0,0 0 0,0 0 0,0 0 0,0 0 1,0 0-1,0 0 0,0 0 0,0 0 0,0 0 1,0-1-1,0 1 0,0 0 0,0 0 0,0 0 0,0 0 1,0 0-1,0 0 0,0 0 0,0 0 0,0 0 0,0 0 1,0 0-1,0-1 0,0 1 0,0 0 0,0 0 0,0 0 1,0 0-1,1 0 0,-1 0 0,0 0 0,0 0 1,0 0-1,7 0 2,9 3 103,-13-3-113,228 58-77,-191-45 97,-2 1-1,0 3 1,63 36-1,-93-48 16,0 1-1,0 0 0,0 1 0,0-1 0,-1 2 0,9 10 0,-14-15 0,0 0 0,0 0 1,0 0-1,-1 0 1,1 0-1,-1 0 1,1 0-1,-1 0 1,0 1-1,-1-1 1,1 1-1,0-1 1,-1 0-1,0 1 1,0-1-1,0 1 0,0-1 1,-1 1-1,1-1 1,-1 1-1,-1 4 1,-1 0 1,-1 0 0,0-1 0,0 0 0,-1 1 0,0-2 0,0 1 0,0 0 0,-1-1 0,0 0 0,-13 10 0,-3-1-558,-1 0-1,-27 11 1,-4 4-3241,51-28 3075,-1 0 0,1 0 0,-1 1-1,1 0 1,0-1 0,0 1 0,0 0 0,0 0-1,1 1 1,-1-1 0,1 1 0,0-1 0,-1 1 0,2 0-1,-1 0 1,0-1 0,1 1 0,0 0 0,0 1-1,0-1 1,0 0 0,1 0 0,0 0 0,0 0-1,0 1 1,0-1 0,0 0 0,2 5 0,7 19-1872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3:4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30 4576,'0'-1'91,"-1"1"0,0-1 0,0 1 0,0-1 0,1 1 0,-1-1 0,0 1 0,1-1 0,-1 0 0,1 1 0,-1-1 0,1 0 0,-1 0 0,1 0 0,-1 1 0,1-1 0,-1 0 0,1-1 0,0 0 215,6-11 11026,-7 20-7444,4 43-1730,4-6-1533,2 56 1,-4-29-117,-1-16-252,2 18 168,-6-70-339,1 0-1,0-1 0,0 1 1,0-1-1,0 1 0,2 4 1,-3-7-82,0 0 0,0 0 1,0 0-1,0-1 0,0 1 1,0 0-1,0 0 0,0 0 1,0 0-1,0 0 0,0 0 1,0 0-1,0 0 0,0 0 1,0 0-1,0 0 1,0 0-1,0 0 0,0 0 1,0 0-1,0 0 0,0-1 1,0 1-1,0 0 0,1 0 1,-1 0-1,0 0 0,0 0 1,0 0-1,0 0 1,0 0-1,0 0 0,0 0 1,0 0-1,0 0 0,0 0 1,0 0-1,0 0 0,0 0 1,0 0-1,0 0 0,0 0 1,0 0-1,1 0 1,-1 0-1,0 0 0,0 0 1,0 0-1,0 0 0,0 0 1,0 0-1,0 0 0,0 0 1,0 0-1,0 0 0,0 0 1,0 0-1,0 0 0,0 0 1,10-23 324,12-40-1,-16 44-335,0 0-1,1 0 0,1 1 0,13-21 0,-10 22-29,2 0 0,0 2 0,0-1 0,2 2-1,18-15 1,-8 9 1,1 2 1,45-24-1,-68 40 50,1 0 0,-1 0 0,1 1 0,0-1 0,0 1 0,0 0 0,-1 0 0,1 1 0,0-1 0,0 1 0,0 0 0,0 0 0,0 0 0,0 0 0,0 1 0,0 0 0,0-1 0,0 1-1,0 1 1,0-1 0,-1 1 0,1-1 0,0 1 0,-1 0 0,0 0 0,1 1 0,-1-1 0,0 1 0,0-1 0,0 1 0,-1 0 0,1 0 0,-1 0 0,1 1 0,-1-1 0,2 5 0,1 1 87,0 0 1,-1 1-1,0-1 0,-1 1 1,0 0-1,-1 0 0,0 0 1,2 18-1,0 142 59,0-136-56,0-4-3514,7-35-3577,2-7 3067,5-9-3002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3:4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 9728,'0'3'1214,"0"0"0,-1 0 0,1 0 0,-1 0-1,0 0 1,0 0 0,0 0 0,-2 5 0,0-2-276,-1-1-1,1 0 0,-1 0 0,-4 5 1,-8 5-521,-31 24-1,18-15 631,-10 10-1242,2 1-1,1 3 0,-48 64 0,52-51-3434,28-45 2461,1-1 0,1 1 0,-1 0 0,1 1 0,0-1 0,-2 9 0,4-13 889,0-1 1,0 0-1,0 0 1,1 1-1,-1-1 1,0 0-1,0 0 1,1 1-1,-1-1 1,1 0 0,-1 0-1,1 0 1,0 0-1,0 1 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3:4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9216,'1'-16'12059,"1"25"-9559,-1 25-1499,-1 0-1,-1 0 0,-8 44 0,-3 56-265,12-76-692,0-48-5056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3:4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75 10624,'-34'-7'3429,"23"8"-583,20 2 793,82-4 2191,47-10-3932,30-19-1667,-32 5-4190,-120 22-281,27 1 0,-25 2-4330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3:42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 6816,'-5'-4'535,"5"4"-452,0 0 0,-1-1 1,1 1-1,0 0 0,-1-1 0,1 1 0,0 0 0,-1-1 0,1 1 1,-1 0-1,1 0 0,0-1 0,-1 1 0,1 0 0,-1 0 0,1 0 1,-1 0-1,1 0 0,-1 0 0,1 0 0,-1 0 0,1 0 1,-1 0-1,1 0 0,-1 0 0,1 0 0,-1 0 0,1 0 0,-1 0 1,1 0-1,-1 1 0,1-1 0,0 0 0,-1 0 0,1 1 0,-3 1 2277,3 3 1366,0 8-2655,0-11-551,-7 246 6056,1-1-5243,7-231-1057,-1-16-275,1 0 0,-1 0 1,0 0-1,0 0 0,0 0 1,0 0-1,0 0 0,0 1 1,0-1-1,1 0 0,-1 0 1,0 0-1,0 0 0,0 0 0,0 0 1,0 0-1,0 0 0,0 0 1,1 0-1,-1 0 0,0 0 1,0 0-1,0 0 0,0-1 1,0 1-1,0 0 0,1 0 0,-1 0 1,0 0-1,0 0 0,0 0 1,0 0-1,0 0 0,0 0 1,0 0-1,0 0 0,0 0 1,0-1-1,1 1 0,-1 0 0,0 0 1,0 0-1,0 0 0,0 0 1,0 0-1,0 0 0,0-1 1,0 1-1,0 0 0,0 0 1,0 0-1,0 0 0,0 0 1,13-34-216,-13 33 209,24-74-723,-11 30 674,2 1 0,2 0 0,34-61 0,-36 81 57,1 0 1,26-29-1,-35 45 99,1 0 0,0 0 0,1 1 0,-1 0 0,1 0 0,1 1 0,0 0 0,19-8 0,-27 13-71,1 0-1,-1 0 1,1 1 0,0-1 0,-1 1-1,1 0 1,-1 0 0,1 0 0,-1 0-1,1 0 1,0 1 0,-1-1 0,1 1-1,-1 0 1,1-1 0,-1 1 0,0 0 0,1 0-1,-1 1 1,0-1 0,1 0 0,-1 1-1,0 0 1,0-1 0,-1 1 0,1 0-1,0 0 1,2 3 0,0 1 65,0 0 0,0 0-1,0 1 1,-1-1 0,0 1 0,0 0 0,-1 0 0,4 15-1,12 163 737,-19-132-886,1 17-191,1-64-671,0 1 0,0-1 0,0 0 0,4 10 0,21-54-15852,-20 9 12667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3:4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 9888,'0'0'146,"-1"0"1,1 0-1,-1 0 1,1 0-1,-1 0 1,1 0-1,-1 0 1,1 0-1,-1 1 1,1-1-1,-1 0 1,1 0-1,-1 0 1,1 1-1,0-1 1,-1 0 0,1 0-1,-1 1 1,1-1-1,0 0 1,-1 1-1,1-1 1,-1 0-1,1 1 1,0-1-1,0 1 1,-1-1-1,1 1 1,-1 16 2671,1-8-2056,2 34 2123,10 66 0,-8-85-2447,8 42 885,-11-60-1136,1 0 0,0-1 0,0 0 1,0 1-1,1-1 0,0 0 0,0 0 0,7 9 1,-9-13-145,0 0 0,0 0 0,0 0 0,1 0 0,-1 0 0,0-1 1,0 1-1,0 0 0,1-1 0,-1 1 0,0 0 0,1-1 0,-1 0 1,1 1-1,-1-1 0,1 0 0,-1 0 0,0 0 0,1 0 1,-1 0-1,1 0 0,-1 0 0,1 0 0,-1 0 0,1-1 0,-1 1 1,0-1-1,1 1 0,-1-1 0,2-1 0,3-1 60,0-1-1,0-1 0,-1 1 1,0-1-1,6-6 0,27-32 112,-3-2-1,56-92 0,-86 128-341,0 1 0,-1-1 0,7-16 0,-10 22-203,-1-1-1,1 1 1,0-1 0,-1 1 0,0-7-1,0 7-183,0 1 0,0 0 0,-1 0 0,1 0 0,-1 0 0,0-1 0,1 1 0,-1 0 0,0 0 0,-2-2 0,3 3 255,0 1 0,-1 0 0,1-1-1,0 1 1,0-1 0,-1 1 0,1-1-1,0 1 1,-1 0 0,1-1 0,0 1-1,-1 0 1,1-1 0,-1 1-1,1 0 1,0 0 0,-1-1 0,1 1-1,-1 0 1,1 0 0,-1 0 0,1 0-1,-1-1 1,1 1 0,-1 0 0,1 0-1,-1 0 1,1 0 0,-2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3:43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 10208,'-1'-3'13845,"-3"7"-13444,-81 88 3336,79-83-3664,0 1 0,0-1 1,1 1-1,0 1 0,1-1 0,0 1 0,1-1 0,0 1 0,1 0 1,0 0-1,0 0 0,1 1 0,1 11 0,0-19-39,1 0-1,-1-1 1,1 1 0,0-1-1,0 1 1,0-1 0,0 1-1,1-1 1,-1 0-1,1 0 1,0 0 0,0 0-1,0 0 1,0 0 0,0 0-1,1 0 1,-1-1-1,1 0 1,0 1 0,0-1-1,0 0 1,0 0 0,0 0-1,0-1 1,0 1-1,1-1 1,-1 0 0,1 0-1,-1 0 1,1 0 0,-1 0-1,1-1 1,-1 0-1,1 0 1,7 0 0,18-4-652,0 0 0,0-2 0,34-11 0,-42 9-2517,0 0 0,30-17 0,-41 19-119,-1 0 0,15-13 1,-5 3-1695,-4 3 2324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3:4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9376,'0'-5'671,"0"3"-242,0 0 1,0-1-1,0 1 0,0 0 0,1 0 1,-1 0-1,0 0 0,2-3 0,-2 5-299,0-1-1,1 1 1,-1-1-1,1 1 0,-1 0 1,1-1-1,-1 1 1,1-1-1,-1 1 1,1 0-1,-1-1 0,1 1 1,0 0-1,-1 0 1,1 0-1,-1-1 0,1 1 1,0 0-1,-1 0 1,1 0-1,-1 0 0,1 0 1,0 0-1,-1 0 1,1 0-1,0 0 0,-1 0 1,1 0-1,-1 1 1,1-1-1,0 0 0,0 1 1,1 0 141,0 0 1,0 0-1,0 0 1,0 0 0,-1 0-1,1 0 1,0 1-1,-1-1 1,1 1-1,-1-1 1,0 1-1,1 0 1,-1 0-1,2 2 1,13 30 1665,-9-15-1478,-2 1 0,0 0 0,-1 1 0,3 37 0,-4-34-284,16 327 2193,-12-172-1889,-6-136-403,3 34 8,0-23-180,-4-32-3471,8-43-4666,-6 15 5959,7-10-1646,3-3-2410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3:4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75 9312,'-6'4'3552,"22"-2"-1439,7 0 221,-14 0-1787,0-1-1,1 1 0,0-2 0,-1 0 0,17-1 1,-6-1 129,32-9 0,-46 9-562,0 0 0,0 0 1,0 0-1,0-1 1,6-4-1,-11 6-90,1 0 1,-1 1-1,0-1 0,0 0 0,0 0 1,0-1-1,0 1 0,0 0 0,0 0 1,0 0-1,-1-1 0,2-1 0,-2 3-6,0-1-1,0 0 0,0 0 1,0 0-1,1 1 1,-2-1-1,1 0 0,0 0 1,0 0-1,0 1 0,0-1 1,0 0-1,-1 0 1,1 0-1,0 1 0,0-1 1,-1 0-1,1 0 0,-1 1 1,1-1-1,-1 1 1,1-1-1,-2-1 0,0 0 31,-1 0 0,1 0 0,-1 0 0,1 0 0,-1 1 0,0-1 0,0 1 0,0-1 0,0 1 0,0 0 0,0 0 0,0 1 0,0-1 0,0 1 0,-1-1 0,1 1 0,0 0 0,-4 0 0,-7 2 281,0-1 0,-25 8-1,27-6-183,4-1-30,-1 0 0,1 1 0,0 0 0,0 0 0,0 1 0,0 0 1,1 0-1,-8 7 0,10-8-23,1 1 0,0 0 0,1 0 0,-1 0 0,1 1 0,0-1 0,0 1 1,0-1-1,0 1 0,1 0 0,0 0 0,0 0 0,-2 11 0,2-7 0,1 0-1,0 1 1,1-1-1,0 1 1,0-1-1,1 0 1,0 1 0,1-1-1,0 0 1,0 0-1,1 0 1,0 0-1,1 0 1,-1 0-1,2-1 1,-1 0 0,2 0-1,-1 0 1,1 0-1,0-1 1,0 0-1,1-1 1,0 1-1,0-1 1,0 0 0,1-1-1,0 0 1,0 0-1,9 4 1,-6-5-218,-1 1-1,1-1 1,0-1 0,0 0 0,0-1 0,0 0-1,0 0 1,23-1 0,-24-1-608,1-2-1,-1 1 1,0-1 0,1-1 0,18-7 0,-23 8-330,-1-1 1,0 1 0,0-2 0,1 1-1,-2 0 1,1-1 0,0 0 0,-1 0-1,0-1 1,6-6 0,8-19-2446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0:4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2 907 2400,'-2'3'3246,"3"-3"-2877,-1 0-1,1 0 1,-1 1-1,1-1 0,-1 0 1,1 0-1,-1 0 1,1 0-1,0 0 0,-1 0 1,1 0-1,-1 0 0,1 0 1,-1 0-1,1 0 1,0-1-1,8-4 144,0-2-1,0 1 1,-1-1 0,0-1 0,0 1-1,-1-1 1,0-1 0,8-11-1,-5 7-258,14-20-34,-1-2-1,19-39 0,30-77 7,-53 110-102,80-184 517,-97 220-622,0 0 1,0 0-1,0 0 0,0 0 1,-1 0-1,1-9 0,-12 25-231,2-2 228,1 1 0,0 0-1,0 1 1,1-1 0,-7 17 0,-17 60-83,-31 107 38,-41 162 247,84-271-252,-25 101 763,41-177-550,-1 1 0,-1-1 0,1 0 1,-9 14-1,12-22-168,-1-1 1,1 1 0,0-1-1,0 1 1,0-1-1,-1 0 1,1 1 0,0-1-1,0 0 1,-1 1 0,1-1-1,0 0 1,-1 1-1,1-1 1,0 0 0,-1 0-1,1 1 1,0-1 0,-1 0-1,1 0 1,-1 0 0,1 1-1,0-1 1,-1 0-1,1 0 1,-1 0 0,1 0-1,-1 0 1,1 0 0,-1 0-1,1 0 1,0 0-1,-1 0 1,1 0 0,-1 0-1,1 0 1,-1 0 0,1-1-1,0 1 1,-1 0-1,1 0 1,-1 0 0,1-1-1,0 1 1,-1 0 0,1 0-1,0-1 1,-1 1-1,1 0 1,-1-1 0,0-1 8,0 0-1,0 0 1,0 0 0,0 0 0,0 0 0,0 0 0,0-1 0,1 1 0,-1-3-1,0-2 8,1 0 0,-1 0-1,2 0 1,-1 0 0,1 0 0,2-9-1,14-42-157,-15 51 132,3-8 34,1 1-1,0 0 0,0 0 0,1 1 1,1 0-1,1 0 0,0 1 0,0 0 1,1 0-1,0 1 0,1 0 0,1 1 1,0 1-1,0-1 0,0 2 0,16-8 1,31-14 221,105-58 161,-144 74-375,0 0 0,-1-1 0,0-1 0,-1 0 0,26-33 0,14-36-13,-13 17-269,-38 54 286,-1 2-151,-5 13 30,0 8 5,-1 48-237,4 133 728,-1-171-209,8 28 0,-11-46-207,0 0 30,0 0 1,0-1-1,0 1 0,1 0 0,-1 0 0,0 0 0,0 0 0,1 0 1,-1 0-1,1-1 0,-1 1 0,1 0 0,-1 0 0,1-1 0,-1 1 1,1 0-1,0-1 0,-1 1 0,1 0 0,0-1 0,-1 1 0,1-1 1,0 1-1,0-1 0,0 0 0,-1 1 0,1-1 0,0 0 0,0 1 1,0-1-1,0 0 0,0 0 0,0 0 0,1 0 0,1 0 34,-1-1 0,0 0 0,1 0 0,-1 0-1,0 0 1,0 0 0,0 0 0,0-1 0,0 1 0,3-4 0,13-13 16,-1-1 0,-1 0 0,13-23 0,23-26-175,-52 67 86,12-13-20,0 0 1,1 1-1,1 0 1,28-20-1,-41 32 15,0 1 0,0-1 0,0 0 0,0 1 0,0-1 1,0 1-1,0 0 0,0-1 0,0 1 0,0 0 0,0 0 0,0 0 0,0-1 0,0 1 0,0 0 0,0 1 1,0-1-1,0 0 0,0 0 0,1 0 0,-1 0 0,0 1 0,0-1 0,0 1 0,0-1 0,0 1 1,-1-1-1,1 1 0,0-1 0,0 1 0,0 0 0,0-1 0,-1 1 0,1 0 0,0 0 0,1 1 1,-1 1 5,1 0-1,-1 0 1,0 0 0,1 0 0,-1 1 0,-1-1 0,1 0 0,0 0 0,-1 1 0,1 5 0,-3 14 36,-1 0 0,0 1-1,-13 39 1,10-37 305,6-26-329,0 0-1,0 0 0,0 0 1,0 0-1,-1 0 0,1 1 0,0-1 1,0 0-1,0 0 0,0 0 1,0 0-1,0 0 0,0 0 1,0 1-1,0-1 0,0 0 1,0 0-1,0 0 0,0 0 1,0 0-1,0 0 0,0 1 1,0-1-1,0 0 0,0 0 0,0 0 1,0 0-1,0 0 0,1 0 1,-1 0-1,0 1 0,0-1 1,0 0-1,0 0 0,0 0 1,0 0-1,0 0 0,0 0 1,0 0-1,1 0 0,-1 0 1,0 0-1,0 1 0,0-1 0,0 0 1,0 0-1,0 0 0,1 0 1,6-4 198,11-11-39,-17 14-147,51-49 15,-26 24-39,38-28 0,-61 51-29,1 0 1,0 1-1,1 0 1,-1 0-1,0 0 0,0 0 1,1 0-1,7-1 1,-11 3 22,1 0 1,0 0 0,-1 0 0,1 0-1,-1 0 1,1 0 0,-1 0 0,1 0-1,-1 0 1,1 1 0,-1-1 0,1 1-1,-1-1 1,1 1 0,-1 0 0,0-1-1,1 1 1,-1 0 0,0 0 0,0 0-1,1 0 1,-1 0 0,0 0 0,0 0-1,0 0 1,0 1 0,0-1 0,-1 0 0,2 2-1,0 3-10,0 0 0,0 0 0,-1 0 0,0 0 0,0 1 0,0-1-1,-1 0 1,0 8 0,0-6 12,0 0-1,1 0 0,0 0 1,2 10-1,-3-16 31,1 1 0,0-1 0,0 1-1,0-1 1,0 1 0,0-1 0,0 0 0,1 1-1,-1-1 1,1 0 0,0 0 0,0 0 0,2 2-1,-3-3-6,1 0 0,0-1-1,0 1 1,-1 0 0,1-1-1,0 1 1,0-1-1,0 0 1,0 0 0,-1 0-1,1 0 1,0 0-1,0 0 1,0 0 0,0-1-1,-1 1 1,1-1-1,0 1 1,2-2 0,2 0 9,0-1 0,0 0 0,0 0 0,0-1 0,-1 1 1,11-10-1,29-31 97,-32 30-75,146-171-297,-150 175 303,5-7-26,-12 13-102,-7 9-102,-4 5 133,1 1 0,0 1 0,-9 15 0,1-1-58,-18 27 105,2 0 0,-32 74 0,63-126 17,1 1 0,-1-1 0,1 1 0,-1 0 0,1 0 0,-1-1 0,1 1 0,0 0 0,0 0 1,0-1-1,0 4 0,0-5-11,0 1 0,0-1 1,0 0-1,0 0 0,0 0 1,0 0-1,1 1 0,-1-1 1,0 0-1,0 0 0,0 0 1,0 0-1,0 0 0,0 0 1,1 0-1,-1 1 0,0-1 1,0 0-1,0 0 0,0 0 1,0 0-1,1 0 0,-1 0 0,0 0 1,0 0-1,0 0 0,0 0 1,1 0-1,-1 0 0,0 0 1,0 0-1,0 0 0,0 0 1,1 0-1,-1 0 0,0 0 1,0 0-1,13-9 412,5-13-343,0 0-1,-1-2 1,26-47 0,-15 22-144,-25 44 6,1 0 1,-1 1 0,1 0-1,0-1 1,6-4-1,-10 9 52,0 0 0,0-1 0,0 1 1,0 0-1,0 0 0,1 0 0,-1 0 0,0 0 0,0 0 0,0 0 0,1-1 0,-1 1 0,0 0 1,0 0-1,0 0 0,1 0 0,-1 0 0,0 0 0,0 0 0,0 0 0,1 0 0,-1 0 0,0 0 0,0 0 1,0 0-1,1 0 0,-1 0 0,0 0 0,0 0 0,0 1 0,0-1 0,1 0 0,-1 0 0,0 0 0,0 0 1,0 0-1,0 0 0,1 1 0,-1-1 0,0 0 0,0 0 0,0 0 0,0 0 0,1 1 0,3 13-163,-3 19 61,-1-31 91,0 4 18,0 0 0,1 0-1,0 1 1,0-1-1,0 0 1,1 0 0,-1-1-1,1 1 1,1 0 0,3 6-1,-5-9 29,1-1-1,0 1 1,0-1-1,0 0 1,0 0-1,0 1 1,0-1-1,1-1 1,-1 1-1,1 0 1,-1 0-1,1-1 0,0 0 1,0 1-1,-1-1 1,1 0-1,0 0 1,0-1-1,0 1 1,0-1-1,0 1 1,6-1-1,-1-1 23,1 0 0,-1 0-1,0-1 1,0 0 0,0-1 0,0 0-1,0 0 1,9-6 0,-14 8-35,7-4 18,-1-1-1,0 1 1,-1-2 0,1 1-1,-1-1 1,-1 0 0,1-1 0,9-12-1,0-4-43,24-44 1,-12 16 54,36-95 1,-16-16-18,-41 133-66,3-15-276,9-77-1,-20 112 75,-3 13 81,-5 18 27,7-18 131,-9 29-14,1 0 0,1 1 0,2 0 0,-2 40 0,6-25 36,2 1-1,8 63 1,-3-75-191,18 123-817,-19-143 172,-1-2-2421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3:4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 11872,'-7'7'4798,"8"-7"-4675,0 0-1,-1 1 0,1-1 1,0 0-1,-1 0 0,1 1 1,-1-1-1,1 0 1,-1 1-1,1-1 0,-1 0 1,1 1-1,-1-1 0,1 1 1,-1-1-1,1 1 0,-1-1 1,0 1-1,1 0 0,-1-1 1,0 1-1,1-1 0,-1 1 1,0 0-1,0-1 0,0 1 1,0-1-1,0 1 0,1 1 1,21 93 5279,2-12-3434,-17-60-1573,-3-9 129,12 23 0,-14-33-458,0 0 0,1 0 0,-1 0 0,1-1-1,0 1 1,0-1 0,0 0 0,0 0 0,7 6-1,-8-9-32,0 1 0,-1 0 0,1-1-1,0 1 1,0-1 0,0 1 0,0-1 0,0 0-1,0 0 1,0 0 0,0 0 0,0 0-1,-1 0 1,1-1 0,0 1 0,0-1-1,0 1 1,0-1 0,0 0 0,-1 1-1,1-1 1,3-2 0,1-1 6,0-1 0,1 1 0,-2-1 1,10-9-1,11-16-22,-1-2 0,-1-1 0,-2 0 0,20-41 0,-39 69-130,0 0 0,-1-1 0,0 1 1,0-1-1,0 1 0,1-12 0,-3 15-78,0 0-1,0 1 0,0-1 1,0 0-1,0 0 1,-1 0-1,1 0 1,0 0-1,-1 0 1,0 0-1,1 1 1,-1-1-1,0 0 1,0 0-1,0 1 0,0-1 1,-1 1-1,1-1 1,0 1-1,-1-1 1,1 1-1,0 0 1,-1 0-1,-2-2 1,1 1-400,-22-12-3841,6 10-2076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3:4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2 11648,'-3'-1'5653,"-6"9"-3168,-9 5-332,-24 14 0,-7 6-998,47-32-1143,1 0-1,0 0 0,0 0 1,0 0-1,0 0 1,1 0-1,-1 0 0,0 0 1,0 0-1,1 1 1,-1-1-1,0 0 0,1 0 1,-1 1-1,1-1 1,0 1-1,0-1 0,-1 0 1,1 1-1,0-1 0,0 1 1,0-1-1,0 0 1,0 1-1,1-1 0,-1 1 1,0-1-1,1 0 1,-1 1-1,1-1 0,1 3 1,2 4 67,1 0 1,-1-1-1,2 1 1,5 6-1,-1-2 29,18 24 126,20 28 152,-42-54-182,1 0 1,-2 1-1,0-1 1,7 19-1,-11-26-157,-1 0 0,1 0 0,0 0 0,-1-1 0,1 1 0,-1 0 0,0 0 0,0 0 0,0 0 0,-1 0 0,1 0 0,-1 0 0,1 0 0,-1 0 0,0 0 0,-2 4 1,1-4-92,0 0 0,0 0 0,0-1 1,-1 1-1,1-1 0,-1 1 1,1-1-1,-1 0 0,0 0 1,0 0-1,0 0 0,0-1 1,0 1-1,-5 1 0,-2 0-273,0 0 0,0-1 0,-1 0 0,1-1-1,-1 0 1,1 0 0,-13-1 0,-76-11-3957,85 9 3331,-3-1 177,8 3-226,1-1 0,-1-1-1,1 1 1,-1-1 0,1-1-1,0 0 1,-13-6 0,16 5 364,1 1 1,0-1-1,0 0 1,0 0-1,-5-8 1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3:4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37 286 6560,'5'-11'1569,"-5"9"-1387,1 0 0,0 0-1,0 0 1,0 0 0,0 0-1,0 0 1,0 0-1,0 0 1,1 1 0,-1-1-1,5-3 2070,-5 7-565,2 2-1197,-1-1 1,-1 0 0,1 1-1,0 0 1,-1-1 0,0 1 0,1 0-1,-2-1 1,2 5 0,3 39 1242,-4-23-991,-2 0 0,-4 36 1,0-21-177,-52 376 1275,44-336-1371,12-72-659,4-12 1,3-15-40,2-18 110,-1-1-1,2-63 1,-1 13-19,0 15 86,25-262 590,-25 243-135,1-34 762,-10 116-820,2-1 0,0 1 0,3-18 1,-2 32 12,2 9-177,3 20-37,-7-31-134,7 32 108,23 98 306,-24-108-286,2-1 0,0 0 0,20 36-1,76 94 403,-43-67-376,-2 4-103,70 96-858,-115-169-351,2-3-3463,-14-22-2512,-5-17 772,1 20 5698,1 0-1,-1 1 1,0-1-1,-4-5 1,1 2-765,0 2 0,-9-12 0,14 19 1400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3:4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 13536,'-8'-8'5023,"16"8"-3903,15-3-320,-9 3 1344,4 0-1344,0 0 96,4-4-544,6 4-800,7 0 224,-3 0-5856,7 0 3361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4:15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33 1824,'4'-4'763,"-1"0"1,1 0-1,1 1 0,-1 0 1,0-1-1,6-1 0,-3 0 4998,-7 13-3628,-1 3-1573,-1-1 0,0 0 0,-1 0 0,0 0 0,-1 0 0,-8 17 0,-44 78 1040,-19 43-214,-2 70-274,61-167-944,9-28 15,0 0 0,-4 35 0,10-46-105,0 0 0,1-1-1,0 1 1,1 0 0,0 0 0,6 21 0,1-10 36,0-1 0,2 0 0,1-1 0,0 0 0,25 31 0,5 12 183,-6-12 71,-3-5-3909,-4-50-12000,-10-1 11621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4:16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26 4160,'-13'-13'7061,"16"13"-4794,6 3-1323,-6 0-711,0 0 1,-1 1-1,1 0 1,-1-1 0,0 1-1,0 0 1,-1 0 0,1 0-1,-1 0 1,0 0 0,0 1-1,1 4 1,1 4 302,24 152 1729,-5-20-557,-20-136-1553,-1 0-1,1 15 1,7-35 970,14-42-615,5-7-673,22-39-272,41-70 785,-87 163-374,-1 1 1,1 0 0,0 0 0,0 1 0,7-7-1,-11 11 31,1-1-1,-1 0 1,1 1-1,0-1 1,0 1 0,-1-1-1,1 1 1,0-1-1,0 1 1,-1-1-1,1 1 1,0 0-1,0 0 1,0-1-1,0 1 1,-1 0-1,1 0 1,0 0-1,0 0 1,0 0 0,0 0-1,0 0 1,0 0-1,0 0 1,-1 0-1,1 1 1,0-1-1,0 0 1,0 0-1,0 1 1,-1-1-1,1 1 1,0-1-1,0 1 1,-1-1-1,1 1 1,0-1 0,-1 1-1,1 0 1,0-1-1,-1 1 1,1 0-1,-1 0 1,1 1-1,5 10 152,0 0-1,0 1 0,-2 0 1,5 18-1,9 57 422,-13-52-384,8 35 447,-11-57-547,2 23 0,-3-24-81,5 23 1,-5-17-511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4:16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44 131 4576,'7'-9'981,"10"-8"9888,-17 19-9877,2 57 1777,-1-52-2573,0 0 0,0 1-1,1-1 1,0 0-1,0 0 1,4 8 0,-3-10-115,0 0 0,1-1-1,-1 1 1,1 0 0,0-1 0,0 0 0,1 0 0,-1 0 0,1-1 0,0 1 0,0-1 0,0 0 0,0-1 0,0 1-1,1-1 1,-1 0 0,1 0 0,-1-1 0,1 0 0,0 0 0,6 1 0,-3-2 26,0 1-1,0-1 1,0-1 0,0 1 0,0-2-1,0 1 1,0-1 0,-1-1 0,1 1-1,0-1 1,-1-1 0,14-7 0,-15 6-65,0 0 0,0 0 0,0 0 1,0-1-1,-1 0 0,0-1 1,0 1-1,0-1 0,8-14 0,-12 15-28,1 1 0,-1 0 0,0-1 0,0 0 0,-1 0 0,0 1 0,0-1 0,0 0 0,-1 0-1,0 0 1,0 0 0,0 0 0,-1 0 0,1 0 0,-3-7 0,2 9 1,-1-1-1,1 1 1,-1-1 0,0 1-1,0 0 1,0 0 0,-1 0 0,1 0-1,-1 0 1,0 0 0,0 1-1,-1-1 1,1 1 0,-6-4-1,3 3-19,0 0 0,1 1 0,-2 0 0,1 1-1,0-1 1,0 1 0,-1 0 0,1 1-1,-10-2 1,2 2-29,1 0 0,-1 1 1,1 1-1,-1 0 0,1 1 0,-1 0 0,1 1 0,0 1 0,-20 7 0,18-4-214,0 1-1,0 0 1,1 2 0,0-1-1,1 1 1,-22 22 0,20-13-2196,14-18 2287,1-1 0,0 1 0,-1-1 0,1 1 0,0-1 0,0 0 0,-1 1 0,1-1 0,0 1 0,0-1 0,0 1 0,0-1-1,-1 1 1,1-1 0,0 1 0,0 0 0,0-1 0,0 1 0,0-1 0,0 1 0,1-1 0,-1 1 0,0-1 0,0 1 0,0-1 0,0 1-1,0-1 1,1 1 0,-1-1 0,0 1 0,1-1 0,-1 0 0,0 1 0,1-1 0,-1 1 0,0-1 0,1 0 0,-1 1 0,1-1 0,-1 0-1,0 0 1,1 1 0,0-1 0,2 1-375,0 0-1,0-1 1,1 1-1,-1-1 0,0 0 1,5 0-1,38-5-5173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4:20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1085 4640,'-7'-3'878,"6"1"947,12-1 2411,6-1-2861,1-4-467,1 0-1,-1-1 1,-1-1-1,0-1 1,31-25-1,-37 27-653,-1 0 0,-1-1-1,1-1 1,-1 0 0,-1 0 0,0 0-1,-1-1 1,0 0 0,6-17-1,-5 8 134,-1 0 0,-2 0 0,0 0 0,-1-1 0,1-24 0,-3 30-204,0-23 639,-2 36-788,-1 0 1,1 0-1,-1 0 1,1 0-1,-1 1 1,0-1-1,0 0 1,0 0-1,-1 1 1,1-1-1,-3-3 1,4 6-35,0 0 1,0-1 0,-1 1 0,1 0 0,0-1 0,0 1-1,-1 0 1,1 0 0,0 0 0,0-1 0,-1 1 0,1 0 0,0 0-1,-1 0 1,1 0 0,0-1 0,-1 1 0,1 0 0,0 0-1,-1 0 1,1 0 0,0 0 0,-1 0 0,1 0 0,0 0-1,-1 0 1,1 0 0,0 0 0,-1 0 0,1 0 0,-1 1 0,-9 8 5,9-7-14,0 0 0,-1 0 0,1 1 0,0-1 1,0 1-1,0-1 0,1 1 0,-2 4 0,6 32 78,-3-24-110,0 0 1,2 0-1,6 23 1,-2-5 95,-3-21-49,-1-1 0,1 0 1,1 0-1,0 0 0,1 0 0,0-1 0,0 0 0,14 16 0,-15-20-17,0 2 1,-1-1-1,6 12 0,-8-13 24,1-1 1,0 1-1,0-1 1,0 0-1,1 0 1,0 0-1,0 0 0,5 4 1,-2-4 9,0 0 0,0-1 1,0 1-1,1-2 0,0 1 0,0-1 1,0-1-1,0 1 0,0-1 0,11 1 1,10 0 31,48-1 0,-58-2-88,3 0 106,0-1 1,-1-1 0,1-1 0,29-7-1,-43 8-14,0-1-1,1 0 1,-1-1-1,0 1 0,0-2 1,-1 1-1,1-1 1,-1 0-1,0 0 0,0-1 1,-1 0-1,0 0 0,10-13 1,-12 13-38,-1 0 1,0 0 0,0 0-1,-1-1 1,0 1 0,0-1-1,0 1 1,-1-1 0,0 0-1,0-12 1,0-6 1,-6-39 0,4 52-17,1 12-9,-2-22 28,-8-34 1,9 50-71,-1 1 0,1 0 1,-1 0-1,0 0 0,-1 0 0,1 0 1,-1 0-1,0 0 0,0 1 1,0 0-1,-1-1 0,-5-4 1,7 7 15,1 1 0,-1 0 1,1 0-1,-1 0 0,1 1 1,-1-1-1,1 0 1,-1 0-1,0 1 0,1-1 1,-1 1-1,0 0 0,0-1 1,1 1-1,-1 0 0,0 0 1,0 0-1,1 0 1,-1 0-1,-3 1 0,2 0 13,1 0 0,-1 1 0,1-1-1,-1 0 1,1 1 0,0 0-1,0-1 1,-1 1 0,1 0 0,0 0-1,1 0 1,-3 3 0,0 1 4,-1 1-1,1-1 1,1 1 0,0 0 0,0 0-1,0 1 1,1-1 0,-3 14 0,4-10 14,1 0 1,0 0 0,1 0 0,0 0 0,0 0-1,2-1 1,-1 1 0,1 0 0,1-1 0,0 0 0,0 1-1,1-2 1,0 1 0,7 9 0,-2-4 4,1-1 0,1 0 0,0 0 1,1-1-1,0-1 0,1 0 0,27 18 0,-37-28 20,0 0 1,0 0-1,0 0 0,0-1 0,0 1 0,0-1 1,0 0-1,0 0 0,1 0 0,-1-1 0,0 1 1,1-1-1,-1 0 0,1-1 0,-1 1 0,0-1 1,0 0-1,1 0 0,-1 0 0,0 0 0,0-1 1,0 1-1,0-1 0,0 0 0,0-1 0,4-3 1,0 0 37,-1 0 1,0 0 0,0-1 0,0-1-1,-1 1 1,0-1 0,0 0 0,-1 0 0,0-1-1,-1 1 1,4-11 0,39-125 74,-29 84-329,39-88 0,-57 146 175,1 1 1,-1 0-1,1-1 0,0 1 1,-1 0-1,1-1 0,0 1 1,0 0-1,0 0 0,0 0 0,0 0 1,1 0-1,-1 0 0,0 0 1,0 0-1,0 0 0,1 1 0,2-2 1,-3 2-2,1 0 0,0 0 0,-1 0 0,1 0 0,-1 0 0,1 1 0,-1-1 0,1 0 0,-1 1 0,1 0 0,-1-1 0,1 1 0,-1 0 0,0-1 0,1 1 0,-1 0 0,0 0 1,2 2-1,17 15-39,-1 1 1,-1 1 0,20 29 0,-10-13-161,5 9 191,-19-26 198,17 20 1,-31-38-171,1 0 0,-1-1 0,0 1 1,1 0-1,0-1 0,-1 1 0,1-1 1,-1 1-1,1-1 0,0 1 0,-1-1 0,1 1 1,0-1-1,-1 0 0,1 1 0,0-1 0,0 0 1,-1 1-1,1-1 0,0 0 0,0 0 0,0 0 1,1 0-1,-2 0 8,1-1 0,-1 1 0,1-1 0,-1 1 1,0-1-1,1 0 0,-1 1 0,1-1 0,-1 1 1,0-1-1,0 0 0,1 1 0,-1-1 0,0 0 0,0 1 1,0-1-1,0 0 0,0 1 0,0-1 0,0-1 1,0-7 129,-1-1 0,-2-14 1,3 24-145,-1-8-26,-1 1 0,0 0 0,0 0 0,-1 0 0,0 0 0,0 0 0,0 0 0,-1 1 0,0 0 0,0-1 0,-1 2 0,1-1 0,-11-9 0,11 11 4,-1 1 1,1 0-1,-1 1 1,1-1-1,-1 1 1,0-1-1,0 1 1,0 1-1,0-1 1,0 1-1,0 0 1,0 0-1,-1 0 1,1 1-1,0 0 0,-1 0 1,1 0-1,0 1 1,0-1-1,-8 3 1,0 1-17,1 0 1,0 1 0,0 1-1,0 0 1,1 0-1,0 1 1,0 0-1,1 1 1,-1 0 0,-13 15-1,14-12 24,0 1 0,1 0 0,0 0 0,0 1 0,1 0 0,1 1-1,0-1 1,-7 25 0,12-33 39,1 0-1,0 0 1,0 0 0,0 0-1,0 0 1,1 0 0,0 0-1,0 1 1,1-1-1,-1 0 1,1 0 0,0 0-1,0 0 1,1 0-1,0-1 1,4 10 0,-3-9 0,0-1 0,1 1 0,-1-1 0,1 1 0,0-1 0,0 0 0,1 0 0,-1-1 0,1 0 0,0 1 1,0-2-1,0 1 0,0 0 0,8 2 0,-5-3 27,0 1 1,0-1-1,0 0 1,0-1-1,0 0 0,1 0 1,-1-1-1,0 0 1,0 0-1,14-3 1,-16 2-29,0-1 0,0 0 0,-1 0 1,1 0-1,-1-1 0,0 0 1,1 0-1,-1 0 0,0 0 0,-1-1 1,1 0-1,-1 0 0,0 0 1,0-1-1,5-6 0,-1-1 9,-2-1-1,0 1 1,0-1 0,-1 0-1,-1 0 1,3-16-1,-2 10-301,-2 0-1,2-29 0,-4 55 251,0 1-1,0-1 1,0 0 0,1 0 0,0 0-1,0-1 1,1 1 0,4 7 0,4 8 87,16 21 0,-24-38-46,0-1 1,1 0-1,-1 1 1,1-1 0,0-1-1,0 1 1,0 0 0,0-1-1,1 0 1,-1 0-1,1 0 1,0-1 0,0 0-1,0 1 1,0-2 0,0 1-1,0-1 1,0 1-1,1-1 1,-1-1 0,1 1-1,-1-1 1,0 0 0,1 0-1,-1-1 1,1 1-1,-1-1 1,0-1 0,1 1-1,-1-1 1,0 1 0,5-4-1,25-12-63,34-23-1,-25 14 29,117-69 189,-152 89-176,-5 5-3,0-2 0,0 1 0,0 0 0,-1-1 0,1 0 0,-1 1 0,0-1 0,4-5 1,-7 8 4,1-1 1,-1 1-1,0 0 1,0 0-1,0-1 1,0 1-1,0 0 1,0-1 0,0 1-1,1 0 1,-1-1-1,0 1 1,0 0-1,0 0 1,0-1 0,0 1-1,0 0 1,0-1-1,-1 1 1,1 0-1,0-1 1,0 1-1,0 0 1,0-1 0,0 1-1,0 0 1,-1 0-1,1-1 1,0 1-1,0 0 1,0 0 0,-1-1-1,1 1 1,0 0-1,0 0 1,-1 0-1,1-1 1,0 1-1,0 0 1,-1 0 0,1 0-1,0 0 1,-1 0-1,1 0 1,0 0-1,0 0 1,-1-1 0,1 1-1,0 0 1,-1 0-1,1 0 1,0 0-1,-1 1 1,-18-1-99,10 2 92,0 0 1,1 0-1,0 1 0,-1 1 1,-9 5-1,-38 25-118,44-26 124,1 1 0,0 0 0,0 1 0,1 0 0,-9 12 1,14-15 6,0-1 0,0 1 0,1 0 0,0 1 0,0-1 0,1 1 0,0-1 0,0 1 0,1 0 0,-2 10 0,4-15-13,-1 0 1,1-1-1,0 1 0,0 0 0,1 0 0,-1 0 1,1 0-1,-1-1 0,1 1 0,0 0 0,0-1 1,0 1-1,0 0 0,0-1 0,1 0 0,-1 1 1,1-1-1,0 0 0,-1 1 0,1-1 0,0 0 1,0 0-1,1-1 0,-1 1 0,0 0 0,1-1 1,-1 1-1,6 1 0,2 2 42,1-2 0,0 1 0,1-1 0,-1-1 0,20 2 0,114 4 71,-116-9-39,1-1 0,55-11 0,-72 10-48,0-1-1,-1 0 0,0-1 0,0-1 0,0 0 0,0 0 1,-1-1-1,0-1 0,-1 0 0,15-14 0,-12 9-6,0-2 0,-1 0-1,-1 0 1,0-1 0,-1 0 0,12-27-1,30-81-123,-10 23-6,-23 53 59,-1 0-1,-2-2 0,-3 1 1,-2-2-1,-2 1 0,-2-1 1,0-81-1,-7 118 45,-1 1 1,0 0-1,0 0 0,-6-18 0,7 30 2,0 1-1,0-1 1,0 1-1,0-1 1,0 1-1,0 0 1,0-1-1,0 1 1,0-1-1,0 1 1,-1-1-1,1 1 0,0 0 1,0-1-1,0 1 1,-1 0-1,1-1 1,0 1-1,-1-1 1,1 1-1,0 0 1,-1 0-1,1-1 0,0 1 1,-1 0-1,1 0 1,0-1-1,-1 1 1,1 0-1,-1 0 1,1 0-1,0 0 1,-1 0-1,1-1 1,-1 1-1,1 0 0,-1 0 1,1 0-1,-1 0 1,1 0-1,-1 1 1,0-1-13,-1 1 0,1 0 0,0 0 0,0 0 0,0 0 0,0 0 0,0 0 0,0 1 0,0-1 0,0 0 0,0 0 0,-1 3 0,-16 38 13,2 1-1,-16 60 0,12-19 277,3 0-1,3 0 0,-2 119 0,14-179-221,2 0 0,1-1-1,1 1 1,1 0-1,10 40 1,-12-60-25,0 0 0,1 0 0,0 0 0,-1 0 0,2 0 0,-1-1 0,0 1 0,6 6 0,-6-9-6,-1 1 1,1-1-1,-1 0 0,1 0 1,0 0-1,0 0 1,0 0-1,-1 0 1,1-1-1,0 1 1,0 0-1,0-1 1,0 0-1,0 1 0,0-1 1,1 0-1,-1 0 1,0 0-1,0 0 1,2-1-1,3-1 26,0 1-1,0-2 0,0 1 1,0-1-1,-1 0 1,1 0-1,-1-1 0,0 0 1,10-7-1,1-4 56,28-29-1,-28 22-211,21-30-1,-27 34 60,1 1-1,1 1 1,24-25-1,-37 41 61,0 0-1,0 0 1,0 0 0,0 1-1,0-1 1,0 0 0,0 0-1,0 0 1,0 0 0,0 0-1,0 0 1,0 0 0,0 0-1,0 0 1,0 0 0,0 0-1,0 0 1,0 0 0,1 0-1,-1 1 1,0-1 0,0 0-1,0 0 1,0 0 0,0 0-1,0 0 1,0 0 0,0 0-1,0 0 1,0 0 0,0 0-1,0 0 1,0 0 0,0 0-1,0 0 1,1 0 0,-1 0-1,0 0 1,0 0 0,0 0-1,0 0 1,0 0 0,0 0-1,0 0 1,0 0 0,0 0-1,0 0 1,0 0 0,0 0-1,0 0 1,1 0 0,-1 0-1,0 0 1,0 0 0,0 0-1,0 0 1,0-1 0,0 1-1,0 0 1,0 0 0,0 0-1,0 0 1,0 0 0,2 11-46,0 1 1,-1-1 0,0 1-1,-1-1 1,0 1-1,-4 16 1,1 23 115,3-51-71,0 13 47,0-1 1,1 0-1,1 0 0,2 14 0,-3-23-34,0 0 0,0 0 0,0 0 0,0 0 0,0-1 0,1 1 0,-1 0 0,1-1 1,-1 1-1,1-1 0,0 0 0,0 0 0,0 1 0,1-1 0,-1 0 0,0-1 0,1 1 0,-1 0 0,1-1 0,-1 1 0,1-1 0,0 0 0,4 1 0,-2-1 4,0 0-1,1 0 1,-1-1-1,0 0 1,1 0-1,-1 0 0,1 0 1,-1-1-1,0 0 1,1 0-1,-1-1 1,0 0-1,0 1 1,0-2-1,0 1 1,0 0-1,-1-1 1,1 0-1,-1 0 1,1-1-1,3-3 1,8-9 7,0 0-1,-2-2 1,23-32 0,-27 35-2,62-92-475,-75 113 451,0 0 0,1 0-1,0 1 1,0-1 0,-1 8 0,-3 13 4,-2-2-10,2-1 0,1 1 0,1 0 0,1 0 0,1 26 0,2-49 10,0 0-1,0 0 0,0-1 1,0 1-1,1 0 0,-1-1 1,1 1-1,-1-1 1,1 1-1,0 0 0,-1-1 1,1 1-1,0-1 1,0 0-1,0 1 0,0-1 1,0 0-1,0 1 1,1-1-1,-1 0 0,0 0 1,1 0-1,1 1 1,0-1 20,-1 0 1,0 0-1,1 0 1,-1 0-1,1-1 1,-1 1 0,1-1-1,0 0 1,-1 1-1,1-1 1,-1 0-1,1-1 1,-1 1 0,1 0-1,3-2 1,3 0 0,-6 2-32,1-1 0,-1 0 0,0 0 0,1 0 1,-1-1-1,0 1 0,0-1 0,0 1 0,0-1 0,5-4 0,-4 3 13,0-1 1,0 0-1,0-1 1,-1 1-1,1-1 0,-1 1 1,0-1-1,3-7 0,-5 9 3,0 0 0,0 0 0,-1 0-1,1-1 1,-1 1 0,0 0-1,0 0 1,0 0 0,0 0-1,-1 0 1,1 0 0,-1 0 0,0 0-1,0 0 1,0 0 0,0 0-1,-2-3 1,-8-15-82,-1 1 0,-1 0 0,-20-23-1,-13-20 180,36 51-113,8 9-10,-1 0 0,1 0 1,0 0-1,0 0 0,0 0 0,-2-6 0,4 8 16,0 0 1,0 0-1,0 0 0,0 0 0,0 0 0,0 1 0,0-1 0,0 0 1,0 0-1,0 0 0,0 0 0,1 0 0,-1 0 0,0 0 0,1 1 1,-1-1-1,0 0 0,1 0 0,-1 0 0,1 1 0,0-1 0,-1 0 1,1 1-1,-1-1 0,1 0 0,0 1 0,0-1 0,-1 1 1,1-1-1,0 1 0,0 0 0,1-1 0,13-6-18,0 1-1,0 1 1,1 0 0,-1 2-1,1-1 1,0 2 0,1 0-1,24 1 1,-29 1 24,0 0-1,1 1 0,-1 1 1,0 0-1,0 1 0,0 0 1,0 1-1,0 0 1,18 10-1,-23-10 25,0 0-1,0 1 1,-1 0-1,1 0 1,-1 1-1,-1 0 1,1 0-1,-1 0 1,0 1-1,0 0 1,-1 0-1,1 0 1,-2 0-1,1 1 1,3 11-1,-4-9 23,-1 1 0,0 0 0,-1 0 0,0 0 0,-1 0 0,0 0 0,-1 0 0,0 0 0,0 0 0,-1 0 0,-1 0 0,0-1 0,0 1 0,-1-1 0,-8 15 0,30-41 159,53-77-105,-52 65-199,1 2-1,34-37 0,-51 60 93,0 0-1,1 1 0,-1-1 1,0 1-1,1 0 1,0 0-1,4-3 0,-7 5 5,0 0 0,0-1 0,0 1 0,1 0 0,-1 0 0,0-1 0,0 1 0,0 0 0,0 0 0,0 0 0,0 0 0,0 1 0,0-1 0,0 0 0,0 0 0,0 1 0,0-1 0,0 0 0,0 1 0,0-1 0,0 1 0,0-1 0,0 1 0,0 0 0,0-1 0,-1 1 0,1 0 0,0 0 0,0-1 0,-1 1 0,2 1 0,3 9 69,0 0 0,0 0 0,-1 0 0,0 0 0,-1 1 0,2 15 1,1-3 75,2 15 142,-7-26-228,2 0 1,0 0 0,0-1-1,1 1 1,1-1 0,8 18-1,-10-27-34,0 1 1,0-1-1,0 0 0,1 0 0,-1 0 0,1 0 0,0 0 0,0-1 0,7 4 0,-7-4-269,-1-1 0,0 1 1,1-1-1,-1-1 0,7 2 0,-8-2-165,0 0-1,-1 1 0,1-2 0,0 1 1,-1 0-1,1 0 0,0 0 1,-1-1-1,1 1 0,0-1 0,-1 0 1,3-1-1,5-16-8184,-8 13 7103,2-32-6038,-7-3 3480,-4-1 1670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4:21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27 7136,'-36'-15'2656,"36"10"-2080,-10 1 1984,15 4-928,8 0-928,5 0 64,-5-3-448,11 3-129,-6 3-127,-1-3-831,-2 0 415,-7 4-4000,-3 4 2400,-2 4-3328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4:21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41 223 11808,'-40'-7'4352,"43"2"-3361,20 5-287,-1-3 736,23-2-928,10-7 1120,3 1-928,23-6-256,40 2-288,19-5-160,-10 0 32,-17 0-2240,0 0 1216,3 4-6623,-13-13 4223,-22 6-1792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0:45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52 6880,'-37'-8'3136,"29"8"-2720,8-3 320,8 3-480,11-9-160,4 1-96,22-7-2176,8 7 1152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4:21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8128,'8'0'609,"-1"0"0,0 1 0,0 0 0,0 0 1,0 0-1,0 1 0,9 4 0,-4-1-87,-1 1-1,0 1 1,12 9 0,19 14 2033,93 60 1860,-95-67-3326,52 40 1,-74-48-767,0 1 1,-1 0 0,0 1-1,23 33 1,-26-29 11,-1 0 0,-1 1 0,18 46-1,-24-51-173,0 1 0,-1 0 0,-2 0 0,1 1-1,0 35 1,-4-43-146,-1-1-1,0 1 1,-1-1-1,0 0 1,-1 1 0,0-1-1,0 0 1,-1-1-1,-1 1 1,1-1-1,-10 14 1,-5 3-349,-1-1-1,-32 32 1,4-6-795,14-12 510,-67 74-3601,80-92 2954,-1-1-1,0-1 1,-26 16 0,15-15-3075,-44 17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4:51.2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1 640,'0'0'320,"5"0"1088,0 3-1376,-1-3-32,1 3 32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4:58.2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179 91 3648,'1'0'125,"0"0"-16,-1-1-1,1 1 1,0 0 0,-1 0-1,1-1 1,0 1-1,-1 0 1,1-1 0,0 1-1,-1 0 1,1-1-1,-1 1 1,1-1-1,-1 1 1,1-1 0,-1 1-1,1-2 1,0 2 61,-1 0 0,0-1 0,0 1 0,0 0 0,0-1 0,0 1 0,0 0 0,0 0 0,0-1-1,0 1 1,0 0 0,0-1 0,0 1 0,0 0 0,0-1 0,0 1 0,0 0 0,0 0 0,0-1 0,0 1 0,-1 0 0,1-1 0,0 1 0,0 0 0,0 0 0,0 0 0,-1-1 0,1 1 0,0 0 0,0 0 0,0-1 0,-1 1 0,1 0 0,0 0 0,-1 0 0,1 0 0,0 0 0,-1-1 0,-16-1 2171,11 2-2137,1 0 1,-1 1 0,0 0 0,-6 1 0,5 1-147,1 0 0,-1 1 0,1 0 0,0 0 0,0 0-1,1 0 1,-1 1 0,1 0 0,0 0 0,0 1 0,1 0 0,-1-1-1,-3 8 1,1 0-50,0 0 1,1 0-1,0 1 0,1-1 0,-5 23 0,6-15-56,0 0 0,2 0 0,0 1 0,2 22 0,0-30 78,2 0-1,0 1 0,1-1 0,0 0 1,1-1-1,0 1 0,8 14 0,-8-19 60,0 1 9,1 0 0,0-1 0,7 10 0,-11-18-56,0 1-1,0 0 1,0-1 0,1 1 0,-1-1-1,1 0 1,-1 1 0,1-1 0,-1 0-1,1 0 1,0 0 0,-1 0 0,1 0-1,0 0 1,0 0 0,0-1 0,-1 1 0,1-1-1,0 1 1,0-1 0,0 0 0,0 0-1,3 0 1,-3-1 10,1 1 1,-1-1-1,0 0 0,0 0 0,0 0 1,0 0-1,0-1 0,0 1 0,0-1 1,0 1-1,-1-1 0,1 1 1,0-1-1,-1 0 0,0 0 0,1 0 1,-1 0-1,2-4 0,2-3 124,-1-1-1,5-18 1,-3 3 7,-1 0 0,-1 0 0,1-26 0,-3-77 201,-2 88-353,0 34 6,0 0 0,0 0 1,-1 0-1,1 1 0,-1-1 1,-1 0-1,-2-8 0,6 32-189,4 24 0,16 53 635,15 168 0,-36-246-394,-1 0 0,-1 0 0,0-1 0,-2 1 0,-3 17 0,3-23 15,0 0 1,-1-1-1,-1 1 0,1-1 0,-1 0 0,-1-1 0,0 1 0,-9 11 1,13-19-61,0 0 1,1 0-1,-1-1 1,0 1-1,0 0 1,0-1-1,0 0 1,0 1-1,-1-1 1,1 0-1,0 0 1,-1 0-1,1 0 1,0-1-1,-3 1 1,3 0-35,0-1 1,0 0-1,0-1 1,0 1 0,1 0-1,-1 0 1,0-1-1,0 1 1,0-1-1,1 0 1,-1 1-1,0-1 1,1 0-1,-1 0 1,1 0 0,-1 0-1,1 0 1,-1 0-1,1-1 1,0 1-1,-1 0 1,0-3-1,0 2-27,1 0-1,0 0 0,0 0 1,0 0-1,0 0 1,1 0-1,-1 0 0,0 0 1,1 0-1,0-1 0,-1 1 1,1 0-1,0 0 1,0-1-1,0 1 0,0 0 1,1 0-1,-1 0 0,1-1 1,-1 1-1,1 0 1,0 0-1,0 0 0,0 0 1,0 0-1,0 0 0,0 0 1,0 0-1,3-2 1,1-3-15,0 1 0,1 0 0,0-1 0,0 2 0,1-1 0,10-6 0,96-50 185,-22 13-87,-64 32-46,0-1-1,-2-1 1,0-1-1,-1-2 1,24-28-1,-33 33 80,-2 0-1,0-1 0,-1-1 1,-1 0-1,-1 0 1,0-1-1,-1-1 0,7-27 1,-12 31-22,0-1 0,-2 1 1,2-27-1,-4 41-71,0-1-1,-1 0 1,1 0 0,-1 0-1,1 1 1,-1-1 0,0 0-1,0 1 1,-1-1 0,1 1-1,-1-1 1,0 1 0,0 0 0,-4-6-1,6 9-13,0-1-1,0 1 0,0-1 1,0 1-1,0-1 1,0 1-1,0-1 1,-1 1-1,2-1 0,-1 1 1,0-1-1,0 0 1,0 1-1,0-1 0,0 1 1,0-1-1,0 1 1,1-1-1,-1 1 1,0-1-1,0 1 0,1-1 1,-1 1-1,0 0 1,1-1-1,-1 1 0,1-1 1,-1 1-1,0 0 1,1-1-1,-1 1 0,1 0 1,-1 0-1,1-1 1,-1 1-1,1 0 1,-1 0-1,1 0 0,-1-1 1,2 1-1,2 0 7,1 0-1,0 0 0,-1-1 1,1 0-1,7-2 0,-6 1-32,0 1 0,1 0 0,-1 0-1,0 0 1,13 1 0,-17 0 38,-1 0-1,1 0 1,0 0 0,-1 0 0,1 1 0,0-1-1,-1 0 1,1 1 0,0-1 0,-1 1 0,1 0-1,-1 0 1,1-1 0,-1 1 0,1 0 0,-1 0-1,1 1 1,-1-1 0,0 0 0,0 0 0,0 0-1,0 1 1,0-1 0,0 1 0,1 2 0,1 8 56,-1 0 1,0 1 0,-1-1 0,-1 1 0,0-1-1,0 1 1,-4 17 0,1 4 11,1-3-34,1 1 1,2-1-1,1 1 0,9 40 1,-11-70-26,0-1 1,0 0-1,0 0 1,0 1-1,1-1 1,-1 0-1,1 0 1,-1 0 0,1 0-1,-1 0 1,1 1-1,0-1 1,-1 0-1,1 0 1,0 0-1,0-1 1,0 1 0,0 0-1,-1 0 1,1 0-1,1-1 1,-1 1-1,0 0 1,0-1-1,2 2 1,-1-2 6,0 0 1,0 0-1,1-1 0,-1 1 0,0 0 1,0-1-1,0 1 0,0-1 0,0 0 1,0 0-1,0 1 0,0-1 0,0-1 1,0 1-1,2-2 0,12-10-11,1 0-1,14-18 0,-6 7-13,113-119 33,-105 111-91,-31 32-81,-2 4 53,-3 10-16,2-12 90,-10 41-106,5-23 111,1 1 1,0-1-1,2 1 1,-1 28-1,3-44 23,1 1 0,1-1-1,-1 0 1,1 0-1,0 0 1,0 0-1,1 0 1,-1-1-1,1 1 1,0 0 0,0-1-1,1 1 1,-1-1-1,1 0 1,0 0-1,0 0 1,0 0 0,1 0-1,0 0 1,-1-1-1,1 0 1,0 0-1,7 4 1,-9-6 7,0 0 0,0 0 0,0 0 0,0-1 0,1 1 0,-1 0 0,0-1 0,1 0 0,-1 1 0,0-1 0,0 0 0,1 0 0,-1 0-1,0 0 1,1-1 0,-1 1 0,0-1 0,1 1 0,-1-1 0,0 0 0,0 0 0,0 0 0,0 0 0,0 0 0,0-1 0,0 1 0,0 0 0,0-1 0,-1 0 0,1 1 0,0-1 0,1-2 0,2-3 51,1-1 1,-1 0 0,0 0-1,-1 0 1,0 0-1,6-18 1,-7 16-94,0-1 0,0 1 1,-1-1-1,0 0 0,-1 0 0,0 0 0,-1 0 1,-1 0-1,1 1 0,-2-1 0,1 0 0,-1 0 1,-1 1-1,0-1 0,-1 1 0,-6-14 1,7 20-6,1 0 1,-1 0 0,0 1-1,-1-1 1,1 1 0,-1 0 0,1 0-1,-1 0 1,0 1 0,0-1-1,0 1 1,-8-3 0,5 2-11,0 0 0,0 1 0,0 0 0,0 0-1,0 1 1,-15-1 0,11 4-49,17 3-34,18 4-33,-15-7 179,0 0-1,1 0 1,-1-1-1,1 0 1,0 0-1,-1-1 1,17-2-1,-11-1 33,1 0 0,0-1 0,26-11 0,-32 11-20,-1 1 0,0-1 0,0-1 0,0 0 0,-1 0 1,11-9-1,-15 10-20,0 1 0,0 0 0,0 0 0,1 0 0,8-4 0,-12 12-57,-1 1 0,0 0 0,-1 11 0,0-10 45,-2 53 216,6 70-1,-3-121-194,0-5 23,0 0 0,1 1 0,-1-1 0,1 0 1,-1 0-1,1-1 0,0 1 0,3 6 0,-4-10-41,0 1-1,0-1 1,0 0 0,1 0-1,-1 0 1,0 1-1,0-1 1,0 0 0,0 0-1,1 0 1,-1 1-1,0-1 1,0 0 0,1 0-1,-1 0 1,0 0-1,0 0 1,1 0 0,-1 1-1,0-1 1,0 0-1,1 0 1,-1 0-1,0 0 1,1 0 0,-1 0-1,0 0 1,0 0-1,1 0 1,-1 0 0,0 0-1,1-1 1,-1 1-1,0 0 1,0 0 0,1 0-1,-1 0 1,0 0-1,0 0 1,1-1 0,-1 1-1,0 0 1,0 0-1,0 0 1,1-1 0,-1 1-1,0 0 1,0 0-1,0 0 1,0-1 0,0 1-1,1 0 1,-1 0-1,0-1 1,6-14 107,-5 13-91,18-66 257,-13 43-329,1 0 0,1 1 1,20-40-1,-26 59 90,5-6-344,-4 11 73,-3 7 54,1 25 190,2-1-1,0 1 1,2 0 0,16 51 0,-21-80 5,2 0 1,-1 0-1,0 0 0,0 0 0,1 0 1,0 0-1,0 0 0,0 0 1,0-1-1,4 5 0,-5-7 2,0 1-1,-1 0 0,1-1 1,0 1-1,1-1 0,-1 1 0,0-1 1,0 0-1,0 0 0,0 1 1,0-1-1,0 0 0,0 0 0,0 0 1,0 0-1,1 0 0,-1 0 1,0 0-1,0 0 0,0-1 0,0 1 1,0 0-1,0-1 0,0 1 1,0-1-1,0 1 0,0-1 1,0 1-1,0-1 0,0 0 0,0 0 1,0 1-1,-1-1 0,1 0 1,1-2-1,15-16 50,-1-2 1,-1 0-1,25-44 0,-13 19-90,-14 22-121,-10 18 60,0 0-1,0 0 0,1 0 1,0 0-1,0 1 0,0 0 1,1 0-1,-1 0 0,1 0 1,6-4-1,-10 9 76,-1 0 0,1-1 1,0 1-1,-1 0 0,1 0 0,0-1 0,0 1 0,-1 0 0,1 0 0,0 0 0,-1 0 1,1 0-1,0 0 0,0 0 0,-1 0 0,1 0 0,0 1 0,-1-1 0,1 0 0,0 0 1,-1 1-1,1-1 0,0 0 0,-1 1 0,1-1 0,0 1 0,-1-1 0,1 1 0,18 19 18,-4-3-3,-10-13 24,1-1 1,-1 1 0,1-1-1,-1 0 1,1 0-1,0-1 1,9 3 0,-12-5 1,-1 1 0,1-1 1,-1 0-1,1 0 1,-1 0-1,1 0 1,-1-1-1,1 1 1,-1-1-1,0 1 0,1-1 1,-1 0-1,0 0 1,1 0-1,-1 0 1,0 0-1,0-1 1,0 1-1,0 0 1,0-1-1,3-3 0,7-9 133,0-1 0,-1 0-1,13-24 1,-13 21-415,22-29 0,-33 48 210,1-1-1,-1 1 0,1 0 1,-1 0-1,1-1 1,-1 1-1,1 0 1,-1 0-1,0 0 0,0-1 1,1 1-1,-1 0 1,0 0-1,0 0 1,0 0-1,0 0 0,0 0 1,4 28 66,-3-9 69,-1 0 1,-4 35 0,0-11-119,4-30 4,-2 23 275,1-35-231,1 0 0,0 0 0,-1 0 0,1 0 0,-1 0 0,1 0 0,-1 0 0,0 0 0,0 0-1,0-1 1,0 1 0,0 0 0,-1 1 0,1-3-16,0 1-1,1-1 1,-1 0 0,0 0-1,0 0 1,0 1 0,1-1-1,-1 0 1,0 0-1,0 0 1,1 0 0,-1 0-1,0 0 1,0-1-1,0 1 1,1 0 0,-1 0-1,0 0 1,0-1 0,1 1-1,-1 0 1,0-1-1,1 1 1,-1-1 0,0 1-1,1-1 1,-1 1 0,1-1-1,-1 1 1,0-2-1,-18-19 120,1-8-91,13 19-48,0 1-1,-12-15 0,25 33 11,1-2-1,0 1 1,1-1-1,-1-1 1,1 0-1,1 0 0,-1-1 1,1 0-1,0-1 1,0 0-1,0 0 0,17 2 1,15-6-3378,1-5-6584,-18 1 5497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5:05.6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99 834 4384,'-7'2'1069,"-1"1"1245,8-3-2272,0 0 1,0 1-1,0-1 0,-1 0 1,1 0-1,0 0 1,0 0-1,0 0 0,0 0 1,0 1-1,0-1 1,0 0-1,0 0 0,0 0 1,0 0-1,0 0 1,0 0-1,0 1 0,0-1 1,0 0-1,0 0 1,0 0-1,0 0 0,0 1 1,0-1-1,0 0 1,0 0-1,0 0 0,0 0 1,0 0-1,0 0 1,0 1-1,0-1 0,0 0 1,0 0-1,0 0 1,0 0-1,2 2 1716,0-5-1251,-1-1 1,1 1-1,0 0 1,0 0-1,4-5 1,-1 1-172,10-20 99,-1 0 0,19-53 1,-20 47-179,58-143 473,-7 4-101,-51 126-251,-1 0-1,-2-1 0,4-55 1,-13 43 107,-12 100-554,-89 348 483,80-318-279,-5 13 107,-4-1 0,-50 101-1,-11-12 463,81-152-438,8-10 69,1-9-323,0-1 0,0 0-1,0 0 1,0 1-1,0-1 1,0 0 0,0 0-1,1 0 1,-1 1 0,0-1-1,0 0 1,0 0-1,0 0 1,0 0 0,0 1-1,1-1 1,-1 0 0,0 0-1,0 0 1,0 0 0,0 0-1,1 1 1,-1-1-1,0 0 1,0 0 0,0 0-1,1 0 1,-1 0 0,0 0-1,0 0 1,1 0-1,-1 0 1,0 0 0,1 0-1,2 0 33,0-1 0,1 1 0,-1-1 0,0 0-1,0 0 1,1 0 0,-1-1 0,0 1 0,3-3-1,28-19 61,-25 17-64,4-3-23,-2-1 0,0 0 1,0-1-1,17-22 0,30-52-40,-32 44-19,31-45-35,137-195 229,-188 274-121,-4 5-12,0 0 0,-1 0 0,1 0 0,-1 0 1,1 0-1,-1 0 0,0 0 0,0-1 0,0 1 0,0 0 0,0-1 0,-1 1 0,1-3 0,-1 5-25,0-1 0,0 1 0,0 0 0,0 0 0,1 0-1,-1 0 1,0 0 0,-1 0 0,1-1 0,0 1 0,0 0 0,0 0 0,0 0-1,0 0 1,0 0 0,0 0 0,0-1 0,0 1 0,0 0 0,0 0 0,0 0-1,0 0 1,0 0 0,0 0 0,0 0 0,-1 0 0,1 0 0,0-1-1,0 1 1,0 0 0,0 0 0,0 0 0,0 0 0,0 0 0,-1 0 0,1 0-1,0 0 1,0 0 0,0 0 0,0 0 0,0 0 0,0 0 0,-1 0 0,1 0-1,0 0 1,-8 4 46,-7 10 10,12-11-51,1 1 1,-1 0-1,0-1 0,1 1 0,0 1 0,0-1 0,0 0 1,1 0-1,-1 1 0,1-1 0,0 1 0,0-1 0,1 1 1,-1-1-1,1 1 0,0 0 0,0-1 0,2 8 0,-1-6 9,0 1-1,0-1 0,1 0 0,0 0 0,0 1 1,1-2-1,4 10 0,-5-13 15,-1 0 0,1 1 0,0-1 0,0 0 0,0 0 0,0 0 0,1 0 0,-1-1 0,0 1 0,1 0-1,-1-1 1,1 0 0,0 1 0,-1-1 0,1 0 0,0-1 0,0 1 0,5 1 0,-1-2 19,1 0-1,-1 0 1,0 0-1,0-1 1,1 0-1,-1-1 1,0 1-1,0-1 1,11-5 0,6-4 35,30-19 1,-31 16-65,102-61-172,-125 75 148,0-1 0,1 1 1,-1 0-1,0-1 0,1 1 1,-1 0-1,0 0 0,1-1 1,-1 1-1,0 0 0,1 0 1,-1 0-1,0-1 0,1 1 1,-1 0-1,1 0 0,-1 0 1,0 0-1,1 0 0,-1 0 1,1 0-1,-1 0 1,0 0-1,1 0 0,-1 0 1,1 0-1,-1 0 0,0 0 1,1 0-1,-1 0 0,1 1 1,0-1-1,-2 14-308,-1-1 438,0 10-57,1 30 0,2-43-40,0 0 1,0 1-1,2-1 1,-1 0-1,6 14 1,-6-18 58,0 1 1,1-1-1,0 0 1,0 0-1,0 0 1,1 0-1,0 0 1,0-1-1,8 8 1,-12-12-69,1-1 0,-1 0 0,1 1 0,-1-1 0,0 0 0,1 0 0,-1 1 0,1-1 1,-1 0-1,1 0 0,-1 0 0,1 0 0,-1 1 0,1-1 0,-1 0 0,1 0 0,-1 0 0,1 0 0,-1 0 0,1 0 0,-1 0 1,0-1-1,1 1 0,-1 0 0,1 0 0,-1 0 0,1 0 0,-1-1 0,1 1 0,-1 0 0,1 0 0,0-1 0,0-1 33,1 1-1,0-1 0,0 0 1,-1 0-1,1 0 1,-1 0-1,2-3 0,3-6 66,-1 1 0,4-13 0,-6 11-115,0-1 1,-1 1-1,0 0 1,-1-1 0,0 1-1,-1-1 1,-1 1 0,0-1-1,0 1 1,-4-14 0,5 25-29,-1-1 0,1 0 0,-1 1-1,1-1 1,-1 1 0,0-1 0,1 0 0,-1 1 0,0-1 0,0 1 0,0 0 0,0-1 0,0 1 0,0 0 0,-1 0 0,1 0 0,0 0 0,-1 0 0,1 0 0,-1 0 0,-1-1 0,-1 1-12,-1-1 0,0 1 0,0 0-1,1 0 1,-1 1 0,0 0 0,-6 0 0,78-12 114,-13-2-48,-44 10-4,0 1 0,0 0 0,0 1 0,0 0 0,1 0 1,-1 1-1,1 0 0,-1 1 0,14 2 0,-21-2 0,-1 0-1,0 1 1,0-1 0,0 1-1,0 0 1,0-1 0,0 1-1,0 0 1,0 0 0,0 0-1,0 1 1,0-1 0,-1 0-1,1 1 1,0-1 0,-1 1-1,1-1 1,-1 1 0,0 0-1,0 0 1,1 0 0,-1 0-1,0 0 1,-1 0 0,1 0-1,0 0 1,0 0 0,-1 0-1,1 4 1,-1 3 118,0 0 0,0 1-1,-1-1 1,0 0 0,-5 16-1,1-3 115,1 5-103,2-13-109,0-1-1,-7 21 1,9-33-29,0-1 1,0 0-1,0 1 0,-1-1 0,1 0 0,0 1 0,0-1 0,0 1 1,0-1-1,0 0 0,-1 1 0,1-1 0,0 1 0,0-1 1,0 1-1,0-1 0,0 0 0,1 1 0,-1-1 0,0 1 1,0-1-1,0 0 0,0 1 0,0-1 0,1 1 0,-1-1 4,1 0-1,-1 0 1,1 0-1,-1-1 1,1 1-1,-1 0 0,0 0 1,1-1-1,-1 1 1,1 0-1,-1-1 1,0 1-1,1 0 1,-1-1-1,0 1 0,1-1 1,-1 1-1,0 0 1,0-1-1,0 1 1,1-1-1,58-93 176,-52 85-179,1-1 1,0 1-1,1 0 0,0 1 1,0 0-1,21-13 1,-12 10-70,-12 6 14,1 1 1,0 0-1,0 0 1,0 0 0,0 1-1,1 0 1,9-2 0,-16 5 41,0 0 1,0 0-1,0-1 1,0 1-1,0 0 1,0 0-1,0 1 1,1-1-1,-1 0 1,0 0-1,0 0 1,0 1-1,0-1 1,0 1-1,0-1 1,0 1-1,0-1 1,0 1-1,0-1 1,0 1-1,0 0 1,-1 0-1,1-1 1,0 1-1,0 0 1,-1 0-1,1 0 1,0 0-1,-1 0 1,1 0-1,-1 0 1,1 0-1,-1 0 1,0 0 0,1 0-1,-1 0 1,0 0-1,0 0 1,0 1-1,0-1 1,0 0-1,0 1 1,0 5 26,0 0 0,-1 0 1,0-1-1,0 1 0,-4 10 1,2-4-34,0 0 1,0 0-1,2 0 0,-1 21 1,1-33 16,1-1 0,0 0 0,0 1 1,0-1-1,0 0 0,0 1 1,0-1-1,0 0 0,0 1 0,0-1 1,0 0-1,0 1 0,0-1 1,0 0-1,0 1 0,0-1 0,0 0 1,0 1-1,1-1 0,-1 0 1,0 0-1,0 1 0,0-1 0,0 0 1,1 1-1,-1-1 0,0 0 1,0 0-1,1 0 0,-1 1 0,0-1 1,0 0-1,1 0 0,-1 0 0,0 1 1,1-1-1,-1 0 0,0 0 1,1 0-1,-1 0 0,0 0 0,0 0 1,1 0-1,-1 0 0,0 0 1,1 0-1,-1 0 0,0 0 0,1 0 1,-1 0-1,0 0 0,1 0 1,-1 0-1,0 0 0,1 0 0,-1-1 1,1 1-1,19-15 247,-15 11-230,27-25 117,-20 16-158,1 1-1,23-15 1,-21 17-115,32-15-1,-46 25 127,0-1 0,0 1 0,0-1 0,0 1 0,0 0 0,0 0 0,0-1 0,0 1 0,0 0 0,1 0 0,-1 0 0,0 0 0,0 0 0,0 0 0,0 1 0,0-1 0,0 0 0,0 0 0,0 1 0,0-1 0,0 1 0,0-1 0,0 1 1,-1-1-1,1 1 0,0-1 0,0 1 0,0 0 0,-1 0 0,1-1 0,0 1 0,-1 0 0,1 0 0,0 0 0,0 1 0,1 3 37,1 0 0,-1 1 1,-1-1-1,1 1 0,1 6 1,-3-10-4,11 70 471,-7-43-291,7 29-1,-3-10-138,-6-32-283,6 23 0,-2-28-1106,-5-10 1202,-1-1 0,0 0 0,1 0 0,-1 0 1,0 1-1,1-1 0,-1 0 0,0 0 0,1 0 0,-1 0 1,0 0-1,1 0 0,-1 0 0,0 0 0,1 0 0,-1 0 1,0 0-1,1 0 0,-1 0 0,1 0 0,-1 0 0,0 0 1,1 0-1,-1 0 0,0 0 0,1-1 0,-1 1 0,0 0 1,1 0-1,-1 0 0,0-1 0,0 1 0,1 0 0,-1 0 1,0-1-1,0 1 0,1 0 0,-1 0 0,0-1 0,13-18-5176,5-1 1679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5:19.8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551 5 2304,'-2'0'120,"2"0"-89,0 0-1,0 0 0,-1-1 0,1 1 1,0 0-1,0 0 0,-1 0 0,1 0 1,0 0-1,0 0 0,-1 0 0,1 0 0,0 0 1,0 0-1,-1 0 0,1 0 0,0 1 1,0-1-1,0 0 0,-1 0 0,1 0 1,0 0-1,0 0 0,-1 0 0,1 1 0,0-1 1,0 0-1,0 0 0,0 0 0,-1 0 1,1 1-1,0-1 0,0 0 0,-1 3 2406,24-7 2044,-6-2-1715,-32 10-1061,1-1-1648,-1 1 0,1 0 0,0 1-1,-18 10 1,8-3 90,-34 23 0,22-8 8,-62 62 1,25-8 70,-6 5-45,-13 6-57,90-91-130,1 0 1,-1 1-1,1-1 1,0 1 0,0-1-1,0 1 1,0 0-1,0 0 1,0-1-1,0 1 1,0 0-1,0 0 1,1 0-1,-1 4 1,1-6 0,0 1 0,0-1 0,0 1 1,0 0-1,0-1 0,0 1 0,1 0 0,-1-1 0,0 1 1,0-1-1,1 1 0,-1 0 0,0-1 0,1 1 0,-1-1 1,1 1-1,-1-1 0,2 1 0,-1 0 20,1 0 0,-1 0 0,1 0-1,0 0 1,0 0 0,-1-1 0,1 1 0,0-1 0,2 1 0,24 3 121,0-1 0,52-2 0,58-11-142,-7-1 40,-24 7 138,163-28 0,141-26-166,-397 57 2,37-3 64,91 4 0,-88 2-207,-36-2 206,-1 0 0,0 2 0,29 5 0,-37-5-189,5 0 32,-14-2 125,1 0 0,-1 0-1,0 0 1,1 0 0,-1 0-1,0 0 1,0 0-1,1 0 1,-1 1 0,0-1-1,1 0 1,-1 0 0,0 0-1,0 0 1,1 1 0,-1-1-1,0 0 1,0 0 0,1 1-1,-1-1 1,0 0 0,0 0-1,0 1 1,0-1 0,1 0-1,-1 1 1,0 0-1,6-7 111,-6 6-143,0 0 0,0 0-1,0 0 1,1 0 0,-1 0-1,0 0 1,0 0 0,0-1-1,0 1 1,0 0 0,1 0-1,-1 0 1,0 0 0,0-1-1,0 1 1,0 0 0,0 0-1,0 0 1,0 0 0,0-1-1,1 1 1,-1 0 0,0 0-1,0 0 1,0-1 0,0 1-1,0 0 1,0 0 0,0 0-1,0-1 1,0 1 0,0 0-1,0 0 1,0 0 0,-1 0-1,1-1 1,0 1 0,-5-14 917,2 8-861,1 2 0,-1-1 1,0 0-1,0 1 0,0-1 0,-1 1 0,1 0 0,-7-5 0,-5-4-31,0 2 1,-1 0-1,0 1 1,-1 0-1,0 2 1,-28-11-1,43 18 38,3 2-89,-5 0-127,40-2 25,-6 0 124,0 2 0,0 0 1,60 12-1,-13 11 53,-76-24-49,-1 0 0,1 1 0,0-1 0,-1 1 1,1-1-1,-1 0 0,1 1 0,-1-1 0,1 1 0,-1-1 1,0 1-1,1-1 0,-1 1 0,1 0 0,-1-1 1,0 1-1,0 0 0,1-1 0,-1 1 0,0-1 0,0 1 1,0 0-1,0 1 0,0-1 22,1 1 1,-1-1-1,0 1 1,0-1-1,-1 0 1,1 1-1,0-1 1,0 1-1,-1-1 1,0 2-1,-31 45 155,-9 0-22,26-29-120,-1-1 0,-1-1 0,-34 29 0,46-43-43,1 0 0,0 0 1,-1 0-1,1-1 0,-11 4 1,15-6 5,-1 1 1,0-1-1,0 0 1,0 0-1,1 1 1,-1-1-1,0 1 1,1-1-1,-1 0 1,0 1 0,1-1-1,-1 1 1,1-1-1,-1 1 1,0 0-1,1-1 1,-1 1-1,1 0 1,-1 0-4,1-1 0,0 1 0,-1-1 0,1 1 0,0-1 0,-1 1 0,1-1 0,-1 0 1,1 1-1,-1-1 0,1 0 0,0 1 0,-1-1 0,0 0 0,1 0 0,-1 1 0,1-1 0,-1 0 0,1 0 1,-1 0-1,1 0 0,-1 0 0,0 0 0,1 0 0,-1 0 0,1 0 19,0 0-1,0 0 0,0 0 1,1 0-1,-1 0 1,0 0-1,0 0 1,0-1-1,0 1 1,1 0-1,-1 0 1,0 0-1,0 0 1,0-1-1,0 1 1,0 0-1,0 0 1,0 0-1,1 0 1,-1-1-1,0 1 1,0 0-1,0 0 0,0 0 1,0-1-1,0 1 1,0 0-1,0 0 1,0-1-1,0 1 1,0 0-1,0 0 1,0 0-1,0-1 1,0 1-1,-1 0 1,1 0-1,-3-15 143,1 7-43,0-1-45,1 1 0,-1-1 0,2 0 0,-1 0 0,2-15 0,0 0 70,-1 20-382,0 0 0,0-1 0,0 1 0,0 0-1,1 0 1,0-1 0,0 1 0,0 0 0,0 0-1,1 0 1,-1 0 0,1 0 0,4-5-1,-4 6-654,1 0 0,0 1 0,0-1 0,-1 1-1,6-4 1,18-7-2924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5:29.7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14 285 3712,'-13'1'4482,"27"-12"-276,2-8-4016,-7 8-148,18-18 0,-24 26-27,0 1 0,0-1 1,1 1-1,-1 0 1,0 0-1,1 0 0,-1 0 1,1 1-1,0 0 0,0-1 1,4 0-1,-7 2-3,1 0 1,0 0-1,-1 0 0,1 0 0,0 0 0,-1 0 0,1 0 1,0 1-1,-1-1 0,1 0 0,-1 1 0,1 0 1,-1-1-1,1 1 0,-1 0 0,1 0 0,-1 0 0,0-1 1,1 2-1,-1-1 0,0 0 0,0 0 0,0 0 0,0 0 1,0 1-1,0-1 0,0 1 0,0-1 0,0 0 0,-1 1 1,1-1-1,0 1 0,-1 0 0,0-1 0,1 4 1,0 2 46,1-1 1,-2 1 0,1 0 0,-1 0 0,0 0 0,-1 0 0,0 7 0,-3 4 75,-1 0-1,-1-1 1,0 1 0,-1-1 0,0 0 0,-2-1 0,0 0 0,-1 0 0,-19 22 0,9-22 242,7-7 462,85-34-151,-67 23-694,1-1-15,1 0 1,0 1-1,0 0 1,0 0-1,0 0 1,9 0-1,-10 2-2,-1-1 5,-1 0 0,1 1 0,0 0 0,-1 0 0,1 0 1,-1 0-1,1 1 0,-1 0 0,1 0 0,-1 0 0,1 0 0,4 3 0,-9-4 15,0 0 0,1 1 0,-1-1-1,0 1 1,1-1 0,-1 0 0,0 1-1,0-1 1,0 1 0,1-1-1,-1 1 1,0-1 0,0 1 0,0-1-1,0 1 1,0-1 0,0 1-1,0-1 1,0 1 0,0-1 0,0 0-1,0 1 1,0-1 0,0 1-1,0-1 1,-1 1 0,1 0 0,-7 15 67,5-12-31,-8 21-11,-20 34-1,-4 9 53,20-36 9,-1-1-1,-2-1 1,-29 40 0,43-66-45,1 0 0,-1-1 0,0 0 0,0 1 1,0-1-1,-1 0 0,1-1 0,-1 1 0,0-1 0,1 1 1,-1-1-1,-7 3 0,11-5-23,-1 0 1,1 0-1,0 0 1,-1 0-1,1 0 1,-1 1-1,1-1 0,-1 0 1,1 0-1,0 0 1,-1 0-1,1 0 1,-1 0-1,1-1 1,-1 1-1,1 0 1,0 0-1,-1 0 1,1 0-1,-1 0 0,1-1 1,0 1-1,-1 0 1,1 0-1,0-1 1,-1 1-1,0-1 1,1 1-2,0-1 1,0 0-1,-1 1 1,1-1 0,0 0-1,0 0 1,0 1 0,0-1-1,0 0 1,0 0-1,0 1 1,0-1 0,0 0-1,1-1 1,9-27 13,-8 25-63,4-7 5,1-1 0,0 1-1,1 1 1,0-1 0,15-13 0,-5 5 75,1 2 0,0 0 0,2 2 1,42-26-1,96-36-79,-13 6 39,-133 64 47,-1 0 0,0-1 0,0-1 0,0 0 0,-1-1 0,-1 0 0,15-18 0,-21 22-37,-1 0-1,1-1 0,-1 1 1,-1-1-1,1 1 1,-1-1-1,2-12 0,-3 14-12,0 2-22,-1 1-1,0 0 0,1-1 1,-1 1-1,0-1 0,0 1 1,0-1-1,0 1 0,-1 0 1,1-1-1,-1 1 0,1 0 1,-1-1-1,-2-3 0,3 5-5,-1 0 0,0 1-1,0-1 1,0 0 0,1 0-1,-1 0 1,0 1 0,0-1-1,0 0 1,0 1 0,0-1-1,-1 1 1,1-1 0,0 1-1,0 0 1,0-1 0,0 1-1,0 0 1,-1 0 0,1 0-1,0 0 1,0 0 0,0 0-1,0 0 1,-1 0 0,1 0-1,0 1 1,0-1 0,0 0-1,0 1 1,0-1 0,0 1-1,-2 0 1,-9 6 18,1 0-1,0 0 1,0 1 0,0 0-1,-11 12 1,12-10-1,2-3-15,1 0-1,0 0 1,0 0-1,1 1 0,-9 15 1,14-21 29,-1 0 0,1 0 0,0 0 1,0 0-1,0 1 0,1-1 1,-1 0-1,0 1 0,1-1 0,0 0 1,-1 1-1,1-1 0,0 1 1,0-1-1,1 1 0,-1-1 0,0 1 1,1-1-1,-1 0 0,1 1 1,0-1-1,0 0 0,0 0 0,0 1 1,0-1-1,1 0 0,-1 0 1,3 3-1,0-2 46,-1 0 0,1 0 0,0 0 0,-1 0 0,1-1 0,0 0 0,1 1 0,-1-2 0,0 1 1,1 0-1,-1-1 0,1 0 0,-1 0 0,1 0 0,-1-1 0,1 1 0,0-1 0,-1 0 0,1 0 0,0-1 0,-1 0 0,1 1 0,4-3 1,0 1 6,-1-1 0,1 0 0,-1-1 1,0 0-1,0 0 0,0 0 0,0-1 1,-1 0-1,0-1 0,13-12 0,1-6-33,0-1 0,20-32 0,4-10-356,-44 66 330,-1 0 0,1 1-1,0-1 1,-1 0 0,1 0-1,0 1 1,0-1 0,-1 1-1,1-1 1,0 1 0,0-1-1,0 1 1,0-1 0,0 1-1,0 0 1,0 0 0,0-1-1,0 1 1,0 0 0,0 0-1,0 0 1,0 0 0,0 0-1,0 0 1,0 0-1,0 0 1,0 1 0,1-1-1,1 1 13,0 0 0,1 0 0,-1 1 0,0-1 0,0 1 0,0-1 0,3 4-1,4 2-42,0 2 0,0-1 0,-1 1 0,0 1 0,-1-1 0,13 19 0,-18-22 108,1 0 0,1 0 0,-1-1 0,1 1 0,8 6 0,-10-9-37,0-2 0,0 1 0,0 0 0,0 0 0,0-1 1,0 0-1,1 0 0,-1 0 0,0 0 0,1 0 0,-1-1 0,1 1 0,6-1 0,-4 0 18,0-1 0,0 0 0,1 0 0,-1 0 0,0-1-1,0 0 1,0 0 0,7-4 0,44-28 124,-51 30-159,11-9-4,-1 0 1,0-1 0,0 0-1,-2-1 1,24-32 0,-36 45-26,0 0 1,-1 0 0,1 0 0,-1 0 0,0-1-1,1 1 1,-1 0 0,0-1 0,0 1-1,-1-1 1,2-4 0,-18 24-330,11-9 306,1 0 1,0 1-1,1-1 1,-1 1-1,1 0 0,1 0 1,0 0-1,-2 17 0,4-24 42,1 0 0,-1 1-1,0-1 1,1 0-1,-1 0 1,1 0-1,0 0 1,-1 0 0,1 0-1,0 0 1,0 0-1,0 0 1,1 0-1,-1-1 1,0 1 0,1 0-1,-1-1 1,1 1-1,0-1 1,-1 1-1,1-1 1,0 0 0,0 0-1,0 0 1,0 0-1,0 0 1,0 0-1,0 0 1,0-1 0,0 1-1,0-1 1,0 0-1,0 1 1,4-1-1,-3 0 26,0 0-1,0 0 0,0 0 1,-1 0-1,1-1 0,0 1 1,0-1-1,0 1 0,0-1 1,0 0-1,-1 0 0,1-1 1,0 1-1,-1 0 0,1-1 1,-1 0-1,0 1 0,1-1 0,-1 0 1,0 0-1,0 0 0,0-1 1,0 1-1,-1 0 0,3-6 1,-1 2-22,-1-1 0,0 0 1,-1 0-1,0 0 0,0 0 0,0 0 1,-1 0-1,0 0 0,-1 0 1,1 0-1,-1 0 0,-1 0 0,1 0 1,-4-8-1,4 13-26,0 0 1,0 0-1,0 0 1,0 0-1,0 0 1,-1 0-1,1 1 0,-1-1 1,1 0-1,-1 1 1,0-1-1,1 1 1,-1 0-1,0-1 0,0 1 1,0 0-1,0 0 1,0 0-1,-1 1 1,1-1-1,0 0 0,0 1 1,0-1-1,-1 1 1,-2 0-1,-6-1-47,0 1 0,0 1 0,-21 3 0,15-1 186,15-3-123,0 0-1,0 0 0,1 1 1,-1-1-1,0 1 0,0-1 1,0 1-1,-2 1 0,4-2 0,0 0-1,0 0 0,0 0 0,0 0 0,0 0 1,0 0-1,-1 0 0,1 0 0,0 1 0,0-1 1,0 0-1,0 0 0,0 0 0,0 0 0,0 0 1,0 0-1,0 1 0,0-1 0,0 0 0,0 0 1,0 0-1,0 0 0,0 0 0,0 0 0,0 1 1,0-1-1,0 0 0,0 0 0,0 0 0,0 0 1,0 0-1,1 0 0,-1 0 0,0 1 0,0-1 1,0 0-1,0 0 0,0 0 0,0 0 0,11 7 108,-6-5-73,0 0 1,0 0-1,1-1 1,-1 1 0,1-1-1,-1-1 1,1 1-1,0-1 1,-1 0 0,1 0-1,-1 0 1,1-1-1,-1 0 1,1 0 0,-1-1-1,1 1 1,-1-1-1,9-5 1,8-4 32,-1-1 1,0-1-1,20-17 0,-32 23-118,81-57-1803,-25 27-3335,-2 12 1452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09.1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4694 0 1728,'0'0'1328,"-5"0"-379,-85 0 115,-161 20 0,128-3-718,-62 11 172,-265 84 165,-96 58-689,-16-8-260,453-131 250,-324 101 160,25 36 243,339-137-348,-346 156-23,101-55 246,34-39 100,216-72-326,-93 45-1,122-48-27,1 2-1,1 1 1,-58 48 0,86-65-4,1-1 0,0 1 1,1 0-1,-1 0 0,1 1 1,0-1-1,-5 8 0,7-9 1,0 0 0,0-1 0,1 1 0,-1 0 0,0 0 0,1 0-1,0 0 1,0 0 0,0-1 0,0 1 0,0 0 0,0 0 0,1 0-1,0 0 1,-1 0 0,3 4 0,-1-3 13,0 0-1,0 1 0,1-1 1,-1 0-1,1-1 1,0 1-1,0 0 1,1-1-1,-1 0 1,1 0-1,-1 0 1,1 0-1,0 0 1,0-1-1,0 0 0,1 0 1,4 2-1,11 3 18,0-1 0,34 6-1,-27-6-4,456 102 327,-12-22 625,19-23 531,-174-26-978,-206-24-387,58 7 296,-144-15-252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10.4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819 58 2400,'0'0'779,"4"0"2420,-48-3-702,29 1-2060,0 2 0,-20 0 0,0 1 138,-46-4-1,2-1 229,-248-5 776,198-4-1254,89 13-134,22 1 112,14-1-151,5 0-19,77 2 456,36 0-394,-60-4-136,64-5-81,137-9 48,-171 11-78,3 6-140,-87 0 194,0-1 1,0 1 0,0-1 0,0 1 0,0-1 0,0 1 0,0-1-1,0 0 1,-1 1 0,1-1 0,0 1 0,0-1 0,-1 1 0,1-1 0,0 1-1,0-1 1,-1 0 0,1 1 0,0-1 0,-1 0 0,1 1 0,-1-1 0,1 0-1,0 1 1,-2-1 0,-16 18 93,7-10-47,-1-1 0,0 1-1,-22 8 1,1 1-14,-16 8 85,1 2 0,1 2 0,-59 49 0,106-78-120,-2 3 50,-1-1 0,0 1 0,0-1 0,0 0 1,-7 3-1,9-4-26,0-1 0,-1 0-1,1 1 1,0-1 0,0 0 0,0 0 0,0 0 0,0 0 0,0 0 0,0 0 0,-1 0 0,1 0-1,0-1 1,0 1 0,0 0 0,0-1 0,0 1 0,0-1 0,0 1 0,0-1 0,0 1 0,0-1-1,0 0 1,0 1 0,-1-2 0,-5-7 184,-1 1 1,1-1-1,0 0 0,1-1 0,0 0 0,1 0 1,-5-12-1,-11-17-157,18 34-122,0 0 0,-1 0 0,1 0 0,-1 0 0,-1 1 0,1-1 0,-1 1 0,-5-4-1,9 7-137,0 1 1,0-1-1,1 1 0,-1-1 0,0 1 0,0 0 0,0 0 0,0-1 0,1 1 0,-1 0 0,0 0 0,0 0 0,0 0 0,0 0 0,0 0 0,0 0 0,0 0 0,1 0 0,-1 1 0,0-1 0,0 0 0,0 0 0,0 1 0,1-1 0,-1 1 0,0-1 0,0 1 0,1-1 1,-1 1-1,0-1 0,1 1 0,-2 1 0,-16 16-3679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15.1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1098 1984,'1'2'3939,"-1"-1"-3836,0-1 0,1 0-1,-1 0 1,0 0 0,1 0 0,-1 0-1,0 0 1,1 0 0,-1 0 0,0 0-1,1 0 1,-1 0 0,1 0 0,-1 0-1,0 0 1,1 0 0,-1 0 0,0 0-1,1 0 1,-1 0 0,0-1 0,1 1-1,-1 0 1,32-35 776,-2-1 1,31-49-1,2-3-685,-25 38-67,110-140 407,-123 160-251,31-50 0,-56 80-295,0 0 1,0 0 0,0 0 0,0 0 0,0 0 0,0 0 0,0 0 0,-1 0-1,1 0 1,0 0 0,0 0 0,0 0 0,0 0 0,0 0 0,0 0 0,0 0-1,0 0 1,-1 0 0,1 0 0,0 0 0,0 0 0,0 0 0,0 0 0,0 0-1,0 0 1,0 0 0,0 0 0,0 0 0,-1 0 0,1 0 0,0-1 0,0 1-1,0 0 1,0 0 0,0 0 0,0 0 0,0 0 0,0 0 0,0 0 0,0 0-1,0 0 1,0-1 0,0 1 0,0 0 0,0 0 0,0 0 0,0 0 0,0 0-1,0 0 1,0 0 0,0-1 0,0 1 0,0 0 0,0 0 0,0 0 0,0 0-1,0 0 1,-4 8-6,0 0-1,0 1 1,1 0-1,0 0 1,0 0-1,1 0 1,0 0-1,1 0 1,0 0-1,0 1 1,1-1-1,1 0 1,-1 1-1,3 10 1,1-2 127,0 0-1,1-1 1,1 0 0,1 0 0,0 0 0,15 23 0,-20-36 0,1 0 0,0 0 0,0 0 1,1 0-1,-1 0 0,1-1 0,-1 1 0,1-1 0,0 0 1,7 3-1,-9-4-50,1-1 0,-1 0 1,0 0-1,1-1 0,-1 1 0,1 0 0,-1-1 1,1 0-1,-1 1 0,1-1 0,-1 0 1,1 0-1,-1-1 0,1 1 0,-1 0 1,1-1-1,-1 1 0,1-1 0,-1 0 1,1 0-1,-1 0 0,4-3 0,1-1 24,1 0-1,-1-1 1,-1-1 0,1 1-1,-1-1 1,0 0 0,0 0-1,8-16 1,1-5 87,14-37 1,-15 33 114,-13 29-260,6-12 26,8-27 1,-14 38-62,0 0-1,0 0 1,0 1 0,-1-1 0,1 0-1,-1 0 1,0 0 0,0 0-1,-1 0 1,1 0 0,-1 0-1,-2-6 1,3 9-7,0 0 0,-1 0 0,1 0 0,0 0 0,-1 0 0,1 1 0,-1-1 0,1 0-1,-1 0 1,1 0 0,-1 1 0,1-1 0,-1 0 0,0 1 0,1-1 0,-1 1 0,0-1 0,0 1 0,1-1 0,-1 1 0,0-1-1,0 1 1,0 0 0,1-1 0,-1 1 0,0 0 0,0 0 0,0 0 0,0 0 0,0 0 0,0 0 0,0 0 0,0 0-1,0 0 1,1 0 0,-1 0 0,0 0 0,0 1 0,0-1 0,0 0 0,0 1 0,1-1 0,-1 0 0,-1 2 0,-1 0-25,0 0 1,0 1 0,0-1 0,0 1 0,0 0 0,1 0-1,-1 0 1,1 0 0,-4 6 0,1 1 30,0 1 0,1 0 0,0 0 0,1 0 0,0 1 0,1-1 0,-2 22 0,3-14 23,2 0 1,0-1 0,0 1 0,6 21 0,-6-34 50,0 0-1,1 0 1,0-1-1,0 1 1,0-1-1,1 1 1,6 9-1,-8-14-34,0 1 0,0-1 0,1 1 0,-1-1 0,0 0 0,1 0 0,-1 0 0,1 0 0,0 0 0,-1 0 0,1 0 0,0 0 0,-1 0 0,1-1 0,0 1 0,0-1 0,0 1 0,0-1 0,0 0 0,-1 0 0,1 0 0,0 0 0,0 0 0,0 0 0,0 0 0,0-1 0,0 1 0,2-2 1,5-1 31,-1 0 0,1-1 0,-1-1 0,1 1 0,-1-1 0,11-10 0,44-42 205,-31 26-170,83-60 25,-92 73-274,-22 18 137,-1-1-1,1 1 1,0-1 0,-1 1 0,1-1-1,0 1 1,-1 0 0,1-1 0,0 1-1,0 0 1,0-1 0,-1 1 0,1 0-1,0 0 1,0 0 0,0 0 0,-1 0 0,2 0-1,-1 0 10,-1 0 1,1 1-1,-1-1 0,1 0 0,-1 1 0,0-1 0,1 0 0,-1 1 0,1-1 1,-1 0-1,0 1 0,1-1 0,-1 1 0,0-1 0,1 1 0,-1-1 0,0 0 0,1 1 1,-1 0-1,0 0 0,1 3 1,0 0 1,0 0 0,-1 1-1,0-1 1,1 0 0,-2 6-1,-2 18 5,0 1 0,-14 45 0,-22 55-30,37-122 49,-6 17 15,-3 10 14,-26 56 1,-38 69 837,90-188 206,37-51 0,10-4-1056,71-125 0,-40 56-159,-80 134 48,1 0-1,1 1 0,1 0 0,19-16 0,-34 33 46,0 0 1,0 0-1,0 0 0,1 0 0,-1 0 0,0 0 0,0 0 0,1 0 0,-1 0 0,1 1 0,-1-1 0,1 1 0,-1-1 0,1 1 0,-1-1 1,1 1-1,-1 0 0,1 0 0,2 0 0,-3 0 25,0 1 0,0-1 0,0 1 1,0-1-1,0 1 0,-1-1 0,1 1 0,0 0 1,0 0-1,-1-1 0,1 1 0,0 0 0,-1 0 0,1 0 1,-1 0-1,1 0 0,-1 0 0,1 0 0,-1 0 1,0 0-1,1 1 0,1 7 31,-1 1 0,0-1 0,0 0-1,-1 1 1,-1 9 0,0 3 27,-1 0 0,-1-1 0,-1 1 0,-1-1 0,-1 0 0,-1 0 0,-14 31 0,18-47-6,1 0-1,-1 0 1,0-1-1,0 0 1,0 1 0,0-1-1,-1 0 1,-4 4-1,7-7-27,0-1 0,0 1 0,-1 0 0,1-1 0,0 1 0,0-1-1,0 1 1,-1-1 0,1 0 0,0 0 0,-1 1 0,1-1 0,0 0 0,-1 0 0,-1 0-1,1-1-3,0 1 0,0-1 0,0 0 0,0 0 0,0 1 0,-1-1 0,2-1 0,-1 1 0,0 0 0,0 0 0,-3-3 0,4 2-13,-1 1 1,0-1-1,1 1 0,-1-1 0,1 0 1,-1 0-1,1 1 0,0-1 0,0 0 1,-2-4-1,3 5-7,0 1-1,0-1 1,0 0 0,0 0-1,0 1 1,0-1-1,0 0 1,0 1 0,1-1-1,-1 0 1,0 1 0,0-1-1,1 0 1,-1 1 0,0-1-1,1 1 1,-1-1 0,1 0-1,-1 1 1,0-1 0,1 1-1,0-1 1,-1 1 0,1 0-1,-1-1 1,1 1 0,-1-1-1,1 1 1,0 0 0,-1 0-1,1-1 1,0 1 0,-1 0-1,2 0 1,8-5-5,-1 1 0,0-1 0,0-1 1,0 1-1,0-2 0,14-13 0,42-52 123,-16 15 7,-25 33-101,-4 2-47,1 1-1,39-29 1,-38 34-176,35-32 0,-54 47-43,-3 5 162,-3 8 93,3-11-22,-2 8-13,1 0 0,0-1 0,0 1 0,1 0 0,0 0 1,0 0-1,3 9 0,2 9-31,9 25 0,-11-41 73,1-1 0,0 0 0,0 0 0,1 0 0,11 15 0,-13-20 32,1 0-1,1 0 1,-1 0-1,1-1 0,-1 0 1,1 0-1,1 0 1,-1 0-1,0-1 1,1 0-1,6 3 0,-7-5-13,-1 0-1,0 0 0,0 0 0,1-1 0,-1 1 0,0-1 1,1 0-1,-1 0 0,0-1 0,1 1 0,-1-1 0,0 0 1,0 0-1,1-1 0,-1 1 0,0-1 0,0 0 0,-1 0 1,6-3-1,2-2 43,0-1 1,0-1 0,-1 1 0,0-2 0,9-10-1,48-71 147,-57 76-148,-5 8-60,-1-1 0,0 1 1,6-16-1,-9 21-22,0-1 0,0 1-1,-1 0 1,1 0 0,-1-1-1,1 1 1,-1 0 0,0-1-1,0 1 1,0-1-1,0 1 1,-1 0 0,1-1-1,0 1 1,-1 0 0,0 0-1,1-1 1,-1 1 0,-2-3-1,3 4-3,-1 1-1,0-1 1,1 0-1,-1 0 1,0 1-1,0-1 1,0 0-1,0 1 1,1-1-1,-1 1 1,0-1-1,0 1 1,0 0 0,0-1-1,0 1 1,0 0-1,0 0 1,0-1-1,0 1 1,0 0-1,0 0 1,-1 0-1,1 0 1,0 1-1,0-1 1,0 0-1,0 0 1,0 1-1,0-1 1,0 0-1,0 1 1,1-1-1,-1 1 1,0-1-1,0 1 1,0-1-1,-1 3 1,-3 0-33,0 1 0,0 1 1,1-1-1,-8 11 0,8-10 33,1 0 0,1 0 0,-1 0 0,1 1 0,0-1 0,0 1-1,0 0 1,1 0 0,0 0 0,0-1 0,0 1 0,1 0 0,0 0 0,0 0 0,1 0 0,-1 0 0,4 11-1,-1-5 58,0-1-1,1 0 1,0 1-1,1-1 0,1-1 1,-1 1-1,2-1 0,8 12 1,-13-20-17,0 1 1,0-1-1,1 0 1,-1 1-1,1-1 1,-1 0-1,4 1 1,-5-2-12,0 0-1,1-1 1,-1 1 0,0-1 0,0 0 0,1 1 0,-1-1 0,0 0 0,1 0 0,-1 1 0,0-1 0,1 0 0,-1 0 0,0-1 0,1 1 0,-1 0 0,0 0 0,0-1 0,1 1-1,-1-1 1,2 0 0,3-3 79,0 0 0,0 0 0,-1-1 0,0 1 0,0-1 0,8-10 0,25-40 31,-17 24-58,104-132-84,-102 143-89,-20 18 32,0 0 0,0-1 1,0 1-1,0-1 1,-1 0-1,3-3 1,-2 5-108,-2 6 130,-1 7 18,-12 172-206,6-118 135,-22 121 642,28-185-497,-1 1 0,0-1 0,1 1 0,-1-1 0,0 1 0,-1-1 0,-1 4 0,3-6-23,-1 1 0,1-1 0,-1 1 0,1-1 0,-1 1 0,1-1 0,-1 1 1,1-1-1,-1 1 0,0-1 0,1 0 0,-1 1 0,0-1 0,1 0 0,-1 0 0,1 0 1,-1 1-1,0-1 0,0 0 0,1 0 0,-1 0 0,0 0 0,1 0 0,-1 0 0,0 0 1,1-1-1,-1 1 0,0 0 0,1 0 0,-1 0 0,0-1 0,1 1 0,-1 0 0,1-1 1,-2 1-1,-2-3 18,1 0 0,-1-1 0,0 1 0,1-1 0,0 0 0,0 1 0,0-1 0,-3-6 0,-20-38 56,25 45-82,-8-16 31,-9-35 0,0 3-307,16 45 198,5 8-90,10 14-223,-4-5 232,-5-8 153,0 0 0,0 0 0,0 0 1,0-1-1,0 1 0,1-1 0,-1 0 0,1 0 1,-1-1-1,1 0 0,6 2 0,11 3 13,-7-2 7,0 0 1,1-1 0,-1-1-1,1 0 1,0-1 0,-1-1 0,1 0-1,0-1 1,-1-1 0,1 0-1,-1-1 1,0-1 0,0-1-1,0 0 1,0 0 0,-1-2 0,0 0-1,0 0 1,-1-2 0,0 1-1,22-20 1,-30 23-27,19-16 88,40-49 0,-59 64-82,0-1-1,-1 1 0,1-1 1,-2 0-1,1 0 0,-1-1 1,0 1-1,0-1 0,-1 0 0,0 1 1,0-1-1,1-16 0,-3 22-22,0 0-1,0 1 1,0-1-1,-1 1 1,1-1 0,0 0-1,-1 1 1,1-1-1,-1 1 1,1-1-1,-1 1 1,0-1-1,1 1 1,-1-1-1,0 1 1,0 0-1,0-1 1,0 1-1,0 0 1,-1 0 0,1 0-1,0 0 1,0 0-1,-1 0 1,-2-1-1,2 1-7,0 1 0,1-1 0,-1 1 1,0 0-1,0-1 0,0 1 0,0 0 0,0 0 0,0 0 0,0 1 0,1-1 0,-1 0 0,0 1 0,0-1 0,0 1 0,0-1 0,1 1 0,-1 0 0,0 0 1,1 0-1,-4 2 0,-1 2-14,1-1 0,-1 1 0,1 0 0,0 0 0,0 0 0,1 1 0,-1 0 0,1 0 0,1 0 0,-6 13 0,7-14 41,0 0 1,1 1-1,0-1 1,0 1 0,0-1-1,1 1 1,0 0-1,0-1 1,0 1 0,0-1-1,1 1 1,0-1-1,1 1 1,2 8 0,-2-9 35,0 1 1,0-1 0,0 1 0,1-1 0,0 0-1,0 0 1,7 9 0,-8-13-11,-1 0-1,1 0 1,-1 0 0,1 0 0,0 0-1,-1 0 1,1 0 0,0 0 0,0-1-1,-1 1 1,1-1 0,0 1-1,0-1 1,0 0 0,0 0 0,0 0-1,-1 0 1,1 0 0,0 0-1,0 0 1,0-1 0,0 1 0,0-1-1,-1 1 1,1-1 0,0 0 0,0 1-1,2-3 1,13-7 34,-1 0 1,0-1-1,16-14 1,5-4-47,-26 21-21,38-26-18,-44 31-43,-1 1 1,1 0 0,-1 0 0,1 0-1,0 0 1,-1 1 0,1 0 0,0 0-1,8-1 1,-13 3 60,0-1-1,1 0 1,-1 0 0,1 0-1,-1 0 1,0 0-1,1 1 1,-1-1 0,0 0-1,1 0 1,-1 1 0,0-1-1,1 0 1,-1 0 0,0 1-1,1-1 1,-1 0-1,0 1 1,0-1 0,0 1-1,1-1 1,-1 0 0,0 1-1,0-1 1,0 0-1,0 1 1,0-1 0,0 1-1,0-1 1,0 1 0,0-1-1,0 0 1,0 1 0,0-1-1,0 1 1,0-1-1,0 0 1,0 2 0,-5 21-40,3-17-12,-2 13 36,-9 19-1,-5 16 143,12-34-71,4-14 28,0 0 1,1 1 0,-1-1-1,1 8 1,2-8 448,2-6-269,5-9-92,-5 6-73,15-17-101,1 0-1,1 2 1,0 0 0,2 1-1,0 2 1,0 0 0,39-18-1,-61 33 7,6-3-44,1 0 1,-1 1 0,0-1 0,1 1-1,-1 1 1,8-1 0,-12 1 24,-1 1 0,1 1 0,0-1 1,-1 0-1,1 0 0,0 1 0,-1-1 0,1 1 1,-1-1-1,1 1 0,-1 0 0,1-1 0,-1 1 1,1 0-1,-1 0 0,0 0 0,0 0 0,1 0 1,-1 0-1,0 1 0,0-1 0,0 0 1,0 1-1,0-1 0,-1 0 0,1 1 0,0-1 1,-1 1-1,2 2 0,3 14-36,0 0 0,3 23 0,5 20 51,-7-40 136,-6-17-92,1 1 0,0-1 1,0 0-1,1 1 0,-1-1 0,1 0 0,0 0 1,0 0-1,1 0 0,4 5 0,-6-8-24,0 0-1,1 0 1,-1 0-1,0 0 1,1-1-1,-1 1 1,1 0-1,-1-1 1,1 1-1,-1-1 1,1 0-1,-1 0 1,1 1-1,-1-1 1,1 0-1,0 0 1,-1 0-1,1-1 1,-1 1-1,1 0 1,-1 0-1,1-1 1,-1 1-1,1-1 1,-1 0-1,1 1 1,-1-1-1,2-1 1,4-3 22,0 1 0,0-2-1,11-10 1,-11 9-51,0 4-27,-7 3 40,0 0-1,0 0 1,1-1 0,-1 1 0,0 0 0,0 0 0,0 0 0,1 0-1,-1 0 1,0 0 0,0 0 0,1 0 0,-1-1 0,0 1 0,0 0 0,0 0-1,1 0 1,-1 0 0,0-1 0,0 1 0,0 0 0,0 0 0,0 0-1,0-1 1,1 1 0,-1 0 0,0 0 0,0 0 0,0-1 0,0 1-1,0 0 1,0 0 0,0-1 0,0 1 0,0 0 0,0 0 0,0-1-1,0 1 1,-1-1 5,0 1-1,1 0 0,-1 0 1,0-1-1,0 1 1,1 0-1,-1 0 0,0 0 1,0 0-1,1 0 0,-1 0 1,0 0-1,0 0 1,1 1-1,-1-1 0,0 0 1,0 0-1,0 1 0,-10 0 129,11-2-120,1 1 0,-1-1 0,0 0 0,0 1 0,1-1-1,-1 1 1,0-1 0,1 1 0,-1-1 0,0 1 0,1-1-1,-1 1 1,1-1 0,-1 1 0,1-1 0,-1 1 0,1 0-1,-1-1 1,1 1 0,1-1 0,7-8 40,1-1 1,-2 0-1,1 0 1,-1-1-1,7-14 0,-3 7 37,17-25 11,-2-2 1,-2 0-1,-2-2 0,21-61 0,41-192-237,-84 296 89,-1 0 0,1-1 0,-1 1 0,0-7 0,0 11 39,0-1 0,0 0 0,0 1 0,0-1 0,0 1 0,0-1 0,0 1 0,-1-1 0,1 1 0,0-1 0,0 0 0,0 1 0,-1-1 1,1 1-1,0-1 0,0 1 0,-1-1 0,1 1 0,0 0 0,-1-1 0,1 1 0,-1-1 0,1 1 0,-1 0 0,1-1 0,-1 1 0,1 0 0,-1-1 1,1 1-1,-1 0 0,1 0 0,-1 0 0,1 0 0,-1-1 0,1 1 0,-1 0 0,0 0 0,1 0 0,-1 0 0,0 0-1,0 1 0,0-1 1,1 0-1,-1 1 0,0-1 0,1 1 0,-1-1 0,0 1 0,1-1 0,-1 1 0,1-1 0,-1 1 0,1-1 0,-1 1 0,1 0 1,-1 1-1,-8 11-89,1 1 0,1 0 1,0 0-1,1 0 1,-4 17-1,-19 79-186,27-100 298,-8 31-50,3 0 1,1 1 0,2 0 0,2 0 0,4 45-1,1-59 141,2 0-1,13 39 0,-17-61-65,1-1-1,0 1 0,1-1 0,-1 1 1,1-1-1,0 0 0,5 6 0,-7-9-15,1 0 0,-1-1-1,1 1 1,-1-1 0,1 0-1,0 0 1,0 1 0,0-1-1,-1 0 1,1 0 0,0-1-1,0 1 1,0 0 0,1-1-1,-1 1 1,0-1-1,0 0 1,0 1 0,0-1-1,0 0 1,0 0 0,1-1-1,-1 1 1,2-1 0,5-1 70,0-1 1,-1 0 0,1 0 0,-1-1-1,13-7 1,40-31 54,-35 24-114,33-24 36,65-43-156,-111 75 38,7-2-330,-19 13 159,-3 3 149,-4 6 27,-48 55-98,18-23 267,12-13 74,-2-2 0,-52 44 1,68-64 3,6-4-38,9-4-85,4-1-144,1 0 0,0 1 0,-1 0 0,1 0 0,0 1 0,0 1-1,16 2 1,10 0 30,-29-3 78,78 0 160,-75 0-98,-1-1-1,1-1 1,0 0 0,-1 0 0,1-1 0,16-7 0,-22 8-73,5-3-65,0 1-1,0-1 1,8-8 0,-15 12-370,0 0 0,0-1 0,-1 0-1,1 1 1,-1-1 0,1 0-1,-1 0 1,1 0 0,-1 0 0,0 0-1,0 0 1,0 0 0,0 0 0,-1-1-1,1 1 1,0 0 0,-1 0-1,1-5 1,-1 6 190,0 0-1,0 1 1,0-1-1,0 0 1,-1 0-1,1 1 1,0-1-1,0 0 1,0 0-1,-1 1 1,1-1-1,0 0 1,-1 0-1,1 1 1,-1-1-1,1 0 1,-2 0-1,0-2-782,-4-6-907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15.5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41 4800,'-27'-10'1557,"22"10"-280,10 2 145,141-13 4994,-67 3-5067,-49 5-1028,74-5 457,150 6 0,-248 2-785,71 9 249,-68-8-234,0 1 1,0 0-1,0 1 0,-1 0 1,1 1-1,7 4 0,-14-7-183,0 0 0,0 0-1,0 0 1,0 0 0,0 1-1,-1-1 1,1 1 0,-1-1-1,1 1 1,-1 0 0,2 2-1,-3-3-39,1 0-1,-1-1 1,0 1-1,0 0 1,0 0-1,0 0 1,0 0-1,0-1 1,0 1-1,0 0 1,0 0-1,0 0 1,0-1-1,-1 1 1,1 0-1,0 0 1,0-1-1,-1 1 1,1 0-1,-1 0 1,1-1-1,-1 1 1,1 0-1,-1-1 1,1 1-1,-1-1 1,0 1-1,-12 15-3181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0:4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5 833 2912,'0'0'923,"-5"0"3151,8-1-3514,-1 0 1,0 0-1,1 0 0,-1 0 1,0-1-1,0 1 0,0-1 0,0 1 1,3-3-1,3-2 194,-4 2-584,-1 1 0,1-1 0,-1 1 0,1-1 0,-1 0 0,0 0 0,-1 0-1,1-1 1,-1 1 0,3-8 0,3-8 132,5-25 0,-8 27-140,16-84 610,-17 75-564,1-1 1,14-41-1,-17 64-211,0 0 0,-1 0 0,0 0 0,0 0 0,0 0 0,0-9 0,-1 14 0,0 0 0,0-1 0,0 1 0,0 0 0,0-1-1,0 1 1,0 0 0,0 0 0,0-1 0,0 1 0,0 0 0,0-1 0,0 1 0,0 0 0,0-1 0,0 1 0,0 0 0,1-1 0,-1 1 0,0 0 0,0 0 0,0-1 0,0 1 0,1 0 0,-1 0 0,0-1 0,0 1-1,1 0 1,-1 0 0,0 0 0,0-1 0,1 1 0,-1 0 0,0 0 0,1 0 0,-1 0 0,0 0 0,1 0 0,-1-1 0,0 1 0,1 0 0,-1 0 0,0 0 0,1 0 0,-1 0 0,0 0 0,1 1 0,-1-1-1,0 0 1,0 0 0,1 0 0,-1 0 0,0 0 0,1 0 0,0 1 0,10 0-8,-11-1 267,8 0-293,-7 0 85,0 4-187,5 5 108,-1 0 0,0 1-1,0-1 1,-1 1-1,-1 0 1,4 15-1,1 0-46,15 67 46,-23-92 28,5 15 47,0 1-1,-1-1 0,-1 1 1,-1 0-1,1 19 0,-3-26 28,0-7 127,-2 1-96,0-1 1,0 0-1,0 0 0,-1 0 1,-4 3-1,-24 0-55,24-4-25,0 0 0,0 0-1,0 1 1,-12 4-1,-2 0-235,19-6 206,0 0 0,0 0 1,1 1-1,-1-1 1,0 0-1,1 1 0,-1 0 1,-2 1-1,2 0-185,6 0 200,-1-1 22,6 0 63,0 1 0,-1-1-1,1 0 1,-1-1 0,1 0 0,10-1-1,52-11 491,-54 8-394,7-1-34,0-1 1,0-1 0,0-1 0,-1-1 0,-1-1-1,27-17 1,-34 18-120,0-2 0,0 0-1,-2 0 1,1-2 0,-1 1-1,-1-2 1,-1 0 0,0 0-1,12-20 1,10-24 19,-2-2 1,-3-1-1,-2-1 0,22-84 1,-44 128 23,0-1 0,-2 0 1,1-33-1,-3 48-118,0 0-1,0 0 1,-1 1-1,0-1 1,-1-7 0,1 8-10,1 3 47,0 0 0,0 0-1,0 0 1,-1-1 0,1 1-1,0 0 1,0 0-1,0 0 1,0 0 0,0 0-1,0-1 1,0 1 0,-1 0-1,1 0 1,0 0 0,0 0-1,0 0 1,0 0 0,-1 0-1,1 0 1,0 0-1,0-1 1,0 1 0,0 0-1,-1 0 1,1 0 0,0 0-1,0 0 1,0 0 0,0 0-1,-1 0 1,1 0-1,0 0 1,0 0 0,0 0-1,-1 1 1,1-1 0,0 0-1,0 0 1,0 0 0,0 0-1,0 0 1,-1 0 0,1 0-1,0 0 1,0 0-1,0 1 1,0-1 0,0 0-1,-1 0 1,1 0 0,0 0-1,0 0 1,0 1 0,0-1-1,0 0 1,0 0 0,0 0-1,0 0 1,0 1-1,0-1 1,-7 11-24,-3 25-55,1 1 0,1 0 1,-2 48-1,4 50 195,12 137 0,-6-269-115,4 27 344,-3-28-281,-1 0 0,1-1 1,-1 1-1,1-1 0,-1 1 1,1-1-1,0 1 0,-1-1 1,1 1-1,0-1 0,0 0 1,0 0-1,0 1 0,3 1 1,-4-3-48,1 0 1,-1 0 0,1 1-1,-1-1 1,1 0 0,-1 0-1,1 0 1,-1 0-1,1 0 1,-1 0 0,1 0-1,-1 0 1,0 0 0,1 0-1,-1 0 1,1 0 0,-1-1-1,1 1 1,-1 0 0,1 0-1,-1 0 1,0-1-1,1 1 1,-1 0 0,1 0-1,-1-1 1,0 1 0,1-1-1,12-14 203,-4 5-155,10-10-40,0 2 0,2 0 1,0 1-1,35-20 0,-39 28-62,1 1-1,0 1 1,0 1-1,1 0 0,26-4 1,-10 5-117,72-1 0,-79 7 112,-14 0 118,1-1 0,26-4 1,-37 3-45,-4 2-22,0-1 1,0 0 0,0 0-1,0 0 1,1 0-1,-1 0 1,0 0 0,0 0-1,0 0 1,0 0-1,1 0 1,-1 0-1,0 0 1,0 0 0,0 0-1,0 0 1,1 0-1,-1 0 1,0 0 0,0 0-1,0 0 1,0 0-1,0 0 1,1-1-1,-1 1 1,0 0 0,0 0-1,0 0 1,0 0-1,0 0 1,0 0 0,1 0-1,-1-1 1,0 1-1,0 0 1,0 0-1,0 0 1,0 0 0,0 0-1,0-1 1,0 1-1,0 0 1,0 0 0,0 0-1,0 0 1,0-1-1,0 1 1,0 0-1,0 0 1,0 0 0,0 0-1,0-1 1,0 1-1,0 0 1,0 0-1,0 0 1,0 0 0,0 0-1,0-1 1,0 1-1,0 0 1,0 0 0,-1 0-1,0-4-29,1 3 27,-1 0 0,1 1-1,-1-1 1,0 0 0,1 1 0,-1-1-1,0 0 1,1 1 0,-1-1-1,0 1 1,0 0 0,0-1-1,1 1 1,-1-1 0,0 1 0,0 0-1,0 0 1,0-1 0,0 1-1,0 0 1,0 0 0,1 0 0,-1 0-1,-1 0 1,-23 2-166,13 2 149,0 0 0,1 1 0,-1 0 1,1 1-1,0 0 0,-12 10 0,8-7-73,0 0 55,0 1 1,1 1-1,0 0 0,1 1 1,0 0-1,1 1 0,-15 20 1,27-32 41,-3 3 44,0 0 0,1 1 0,-1-1 0,-2 8 0,5-11-47,0 0 1,0 0-1,-1-1 0,1 1 1,0 0-1,0 0 0,0-1 1,0 1-1,0 0 0,0 0 1,0 0-1,0-1 0,0 1 0,0 0 1,0 0-1,1 0 0,-1-1 1,0 1-1,1 0 0,-1 0 1,0-1-1,1 1 0,-1 0 1,1-1-1,-1 1 0,1-1 1,-1 1-1,1 0 0,-1-1 1,1 1-1,0-1 0,-1 0 1,1 1-1,0-1 0,-1 1 1,1-1-1,1 1 0,2 0 38,-1 0 0,0-1 1,1 1-1,-1-1 0,1 1 0,0-1 0,-1 0 0,1-1 0,-1 1 0,1 0 0,-1-1 0,1 0 0,-1 0 0,1 0 0,3-2 1,2-1 60,1-2 1,0 1 0,12-11-1,-9 6-57,-1 0 0,-1-1 0,1 0 0,16-24 0,31-56-133,-45 69 55,-4 1-33,-9 18 34,0 0 1,0 0 0,1 0-1,-1 0 1,1 1-1,0-1 1,0 1 0,2-4-1,-3 6 21,-1 0 0,0 0 0,0 0 0,0 0 0,0-1 0,0 1 0,0 0 1,0 0-1,1 0 0,-1 0 0,0 0 0,0 0 0,0 0 0,0 0 0,0 0 0,0 0 0,1 0 0,-1 0 0,0 0 0,0 0 0,0 0 0,0 0 0,0 0 0,1 0 0,-1 0 0,0 0 0,0 0 0,0 0 0,0 0 0,0 0 0,0 0 0,1 1 0,-1-1 0,0 0 0,0 0 1,0 0-1,0 0 0,0 0 0,0 0 0,0 0 0,0 0 0,0 1 0,1-1 0,-1 0 0,3 10-92,1 16 83,-4-23-4,3 24-66,-3-15 56,2 1 1,-1-1-1,2 0 1,-1 1 0,7 13-1,-7-21 14,1 4 70,1 0 0,0 0-1,0-1 1,1 1 0,9 10 0,-13-18-35,0 1 0,0-1 0,1 0-1,-1 0 1,0 0 0,1 0 0,-1 0 0,1 0 0,-1 0 0,1-1 0,0 1-1,-1 0 1,1-1 0,0 1 0,1-1 0,-1 0-5,0 0 0,0 0 1,0 0-1,0-1 0,0 1 0,0-1 1,0 1-1,0-1 0,0 0 0,-1 0 1,1 0-1,0 0 0,-1 0 0,1 0 0,-1 0 1,3-3-1,4-3 14,0-2 0,0 1 0,-1-1 0,-1-1 0,11-16 0,22-57 40,-24 49-61,112-210 219,-88 174-294,-30 51 42,-1 1 0,-1-2 0,0 1 0,-1-1 0,3-21 0,-9 41 18,0-1 0,1 1 0,-1 0 0,0-1-1,0 1 1,0 0 0,0-1 0,0 1 0,0 0 0,0 0-1,0-1 1,0 1 0,0 0 0,0-1 0,0 1 0,0 0 0,0-1-1,0 1 1,0 0 0,0-1 0,0 1 0,0 0 0,0 0-1,-1-1 1,1 1 0,0 0 0,0-1 0,0 1 0,0 0-1,-1 0 1,1-1 0,0 1 0,0 0 0,-1 0 0,1-1 0,-11 8-183,-14 20-3,15-14 181,1 1-1,0 1 0,1-1 1,1 1-1,0 1 0,1-1 1,1 1-1,0 0 0,1 1 1,-2 24-1,4-16 32,0 0-1,2 0 0,1 1 1,1-1-1,1 0 0,9 33 1,-10-50 16,0 0 1,1 0-1,0 0 1,1 0-1,8 13 1,-10-18-23,0 0 1,1 0-1,-1 0 1,1 0-1,0 0 1,0 0-1,0-1 1,0 1 0,0-1-1,0 0 1,1 0-1,-1 0 1,1-1-1,6 3 1,-2-2 5,0-1 1,-1 0 0,1-1-1,0 0 1,0 0 0,0 0-1,0-1 1,-1 0-1,1-1 1,0 0 0,-1 0-1,1 0 1,-1-1 0,0 0-1,0-1 1,0 0 0,7-4-1,0-2 63,0 0-1,-1-1 0,0 0 0,-1-1 1,0-1-1,18-25 0,-22 27-85,0-1-1,-1 0 1,-1-1-1,0 1 1,0-1 0,-2-1-1,1 1 1,-2 0-1,0-1 1,0 0-1,0-19 1,-3 33-12,0-1 1,0 1-1,0-1 0,0 1 0,0-1 1,0 1-1,0-1 0,0 1 1,0-1-1,0 0 0,0 1 1,0-1-1,0 1 0,-1-1 1,1 1-1,0-1 0,0 1 1,-1-1-1,1 1 0,0 0 1,-1-1-1,1 1 0,0-1 0,-1 1 1,1 0-1,-1-1 0,1 1 1,-1-1-1,0 1 2,0 0 0,0 0 0,0 0 0,0 0 0,0 0 0,0 1 0,1-1 0,-1 0 0,0 0 0,0 1 0,0-1-1,0 0 1,1 1 0,-1-1 0,-1 2 0,-2 1-12,0 0 0,0 0 0,0 1-1,-6 6 1,5-2 42,0 1-1,0 0 1,1 0 0,0 1-1,1-1 1,0 1 0,0-1-1,1 1 1,0 0-1,1 0 1,0 0 0,0 0-1,1 0 1,1 0 0,0 0-1,0 0 1,1 0-1,0 0 1,0 0 0,1-1-1,1 1 1,0-1-1,0 0 1,1 0 0,0 0-1,0-1 1,7 9 0,-5-10 54,-1 0-1,1 0 1,0-1 0,1 0 0,0 0 0,0-1 0,0 0 0,14 6 0,-16-9-179,1 1 1,-1-1-1,1-1 0,-1 1 1,1-1-1,0-1 0,-1 1 0,1-1 1,0 0-1,0 0 0,-1-1 0,12-2 1,-16 2-199,-1 1 0,0 0 0,1-1 0,-1 1 0,0-1 0,0 0 0,1 1 0,-1-1 0,0 0 0,0 0 0,0 0 0,0 1 0,0-1 0,0 0 0,0 0 0,0-1 0,-1 1 0,1 0 0,0 0 0,0 0 0,-1 0 0,1-1 0,-1 1 0,1 0 0,-1-1 0,0 1 0,1-2 0,-1-1-603,0 0 0,0 0 1,0 0-1,-1 0 0,1 0 0,-1 1 1,0-1-1,-1-4 0,-4-12-2119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17.3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316 133 3552,'0'-1'242,"-1"-1"0,0 1 0,1-1 1,-1 1-1,0 0 0,0-1 0,0 1 0,0 0 0,0 0 1,0 0-1,0 0 0,0-1 0,-1 2 0,1-1 0,-2-1 1,0 1-28,0 0 0,0 0 1,0 0-1,0 1 1,0-1-1,0 1 0,0 0 1,-3 0-1,-8 1 12,-1 0 1,1 1-1,0 0 0,0 2 0,0-1 1,0 2-1,-24 10 0,27-9-149,0-1 0,0 2 0,0-1 0,1 2 0,0-1 0,1 1 0,0 1 0,0 0-1,-11 15 1,17-20-50,0 0-1,1 1 1,0-1-1,0 1 1,0-1-1,0 1 1,1 0-1,0 0 1,0 0-1,0 0 1,0 8-1,1-10 22,0-1-1,0 0 1,1 0-1,-1 0 0,0 1 1,1-1-1,-1 0 0,1 0 1,0 0-1,0 0 1,0 0-1,0 0 0,0 0 1,0 0-1,0 0 1,1 0-1,-1-1 0,1 1 1,-1-1-1,1 1 0,0-1 1,-1 1-1,1-1 1,0 0-1,0 0 0,0 0 1,0 0-1,4 1 1,-1 0 50,0-1 0,1-1 0,-1 1 0,1-1 0,-1 0 0,1 0 0,-1 0 0,1-1 1,9-2-1,5-3 165,22-8 1,-37 12-207,46-18 493,-1-3 0,80-50 0,-123 69-524,0-1 0,0 0 0,-1 0 0,1 0-1,4-7 1,-9 10-17,-1 1 0,0 0 0,0-1 0,0 1 0,0-1 1,0 1-1,0-1 0,0 0 0,-1 1 0,1-1 0,-1 0 0,1 1 0,-1-1 0,1 0 0,-1 0 0,0 1 0,0-1 0,0 0 1,0 0-1,0 0 0,-1 1 0,1-1 0,0 0 0,-1 0 0,1 1 0,-1-1 0,-1-2 0,1 2-8,-1 0-1,1 0 1,-1 0 0,0 0-1,1 1 1,-1-1-1,0 1 1,0-1 0,0 1-1,0 0 1,0 0-1,0 0 1,-1 0 0,1 0-1,0 0 1,-3 0 0,-4-1-67,0 1 1,-15-1 0,-12 1 3,0 2 1,-49 7-1,72-6 76,20-2 127,24-4 112,70-18 94,28-7-344,-91 18 44,-7 0-62,1 2 0,59-8-1,-87 17 16,-1-1 0,1 1 0,-1 0 0,1 0 0,-1 1 1,0-1-1,1 1 0,-1-1 0,1 1 0,-1 0 0,0 0 0,0 1 0,0-1 0,5 3 0,-7-2 13,1-1 0,-1 0 0,0 1 1,1-1-1,-1 1 0,0-1 0,0 1 1,0 0-1,0-1 0,-1 1 0,1 0 1,0 0-1,-1 0 0,1 0 0,-1-1 1,1 1-1,-1 0 0,0 0 0,0 0 1,0 0-1,0 0 0,0 0 0,-1 0 1,1 0-1,0-1 0,-2 3 0,-1 5 88,0 0 0,0 0-1,-2 0 1,-7 13-1,-9 18 533,21-40-622,0 0 0,0 0-1,0 0 1,0 1 0,0-1 0,0 0 0,0 0 0,0 0 0,0 0 0,0 0-1,-1 0 1,1 0 0,0 0 0,0 1 0,0-1 0,0 0 0,0 0 0,0 0-1,1 0 1,-1 0 0,0 0 0,0 0 0,0 0 0,0 1 0,0-1 0,0 0 0,0 0-1,0 0 1,0 0 0,0 0 0,0 0 0,0 0 0,0 0 0,0 0 0,0 0-1,0 1 1,1-1 0,-1 0 0,0 0 0,0 0 0,0 0 0,0 0 0,0 0-1,0 0 1,0 0 0,0 0 0,0 0 0,1 0 0,-1 0 0,0 0 0,0 0 0,0 0-1,0 0 1,0 0 0,0 0 0,0 0 0,1 0 0,-1 0 0,0 0 0,0 0-1,0 0 1,0 0 0,0 0 0,0 0 0,0 0 0,0-1 0,0 1 0,1 0-1,-1 0 92,14-14 52,1 1 0,0 1-1,1 0 1,22-13 0,-29 20-162,65-32-215,-67 34 178,0 0-1,0 1 1,-1 0-1,2 1 1,-1-1-1,0 1 0,0 1 1,14-1-1,-19 1 29,0 1 1,0-1-1,0 0 0,-1 1 0,1-1 0,0 1 0,-1-1 0,1 1 0,0 0 1,-1 0-1,1 0 0,-1 0 0,1 0 0,-1 0 0,1 0 0,-1 0 0,0 1 1,0-1-1,0 0 0,1 1 0,-1-1 0,-1 1 0,1-1 0,0 1 0,0 0 0,0-1 1,0 3-1,0 4-6,1-1 1,-1 1-1,-1 0 1,1 0-1,-2 8 1,2 14 8,-1-28 1,1 9 39,1 1 1,0-1-1,3 12 0,-4-20 2,0 0 0,1 0 1,-1 0-1,1 0 0,-1 0 1,1 0-1,0-1 0,0 1 0,0-1 1,0 1-1,1-1 0,-1 0 0,1 1 1,-1-1-1,5 2 0,-2-2 24,1 1 0,0-1 0,-1 0 0,1 0 0,0-1 0,0 0 0,0 0 1,1 0-1,-1-1 0,0 0 0,0 0 0,0 0 0,0-1 0,1 0 0,9-3 0,6-3 90,-1 0 0,38-21 0,-57 27-141,10-5 70,1-1 1,-1-1-1,0 0 0,-1-1 0,1 0 1,-2 0-1,0-1 0,14-17 1,-22 23-68,1 1 1,-1-1 0,0 1 0,-1-1 0,1 0-1,-1 1 1,1-1 0,-1 0 0,-1 0-1,1 0 1,0-6 0,-1 10-17,0-1-1,0 1 1,0-1 0,0 1-1,0 0 1,0-1-1,0 1 1,0-1 0,0 1-1,0-1 1,0 1 0,0 0-1,0-1 1,-1 1-1,1 0 1,0-1 0,0 1-1,0 0 1,-1-1 0,1 1-1,0 0 1,-1-1-1,1 1 1,0 0 0,-1 0-1,1-1 1,0 1 0,-1 0-1,1-1 1,-1 1-4,0 0 0,0 0 1,0 0-1,0 0 0,0 0 0,0 0 0,0 0 1,0 1-1,0-1 0,0 0 0,0 0 1,-1 1-1,-24 15-108,20-12 60,0 0 0,1 1 0,-1 0 1,1 0-1,0 0 0,1 1 0,-7 10 0,9-14 74,1 1 0,0-1-1,0 1 1,0-1 0,0 1 0,1 0-1,-1-1 1,1 1 0,-1 0-1,1 0 1,0-1 0,0 1 0,0 0-1,0 0 1,1-1 0,-1 1 0,1 0-1,0 0 1,0-1 0,0 1 0,0-1-1,0 1 1,2 2 0,0-1 50,0 0 1,0 0 0,1 0-1,0 0 1,0 0 0,0-1 0,0 0-1,0 0 1,1 0 0,-1 0-1,1-1 1,0 0 0,-1 0 0,1 0-1,0 0 1,1-1 0,6 1-1,4 1 53,0-1 0,-1-1 0,1-1 0,23-2 0,123-24-23,-138 21-993,15-1-1547,-11 4-3278,-6 2 1509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19.5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158 470 2304,'-2'0'149,"2"0"-120,-1 0-1,1 0 0,0 0 0,0 1 0,0-1 1,-1 0-1,1 0 0,0 0 0,0 0 0,-1 0 1,1 0-1,0 0 0,0 0 0,-1 0 0,1 0 1,0-1-1,0 1 0,0 0 0,-1 0 0,1 0 1,0 0-1,0 0 0,0 0 0,-1 0 0,1 0 1,0-1-1,0 1 0,0 0 0,-1 0 1,1 0-1,0-1 0,0 1 0,0 0 0,0 0 1,0 0-1,0-1 0,0 1 0,-1 0 0,1 0 1,0 0-1,0-1 0,0 1 0,0 0 0,0-1 1,-1 0 371,-1 0 1,1 1 0,-1-1-1,1 0 1,-1 0 0,0 1-1,1-1 1,-1 1 0,0-1 0,0 1-1,1 0 1,-1 0 0,0-1-1,-3 2 1,-17 3-119,17-4-263,0 1 0,0 0 0,0 0 0,1 1 1,-1 0-1,-6 2 0,5-1 35,1 0-1,0 0 1,0 1 0,0-1-1,1 1 1,-1 0 0,-3 5-1,6-7-38,0 0 0,1 0 1,0 1-1,-1-1 0,1 0 0,0 1 0,0-1 0,0 0 0,0 1 0,1 0 0,-1-1 0,1 1 0,0-1 0,-1 1 0,1-1 0,0 1 0,0 0 1,1-1-1,0 4 0,0-2 54,0 0 0,1-1-1,-1 1 1,1-1 0,0 1 0,0-1 0,1 0 0,-1 0 0,1 0 0,-1 0 0,1 0 0,0-1 0,0 1 0,4 2 0,1 0 256,0 1 1,1-1-1,0-1 0,13 6 1,-18-9-205,0 1 0,0-1 0,1-1 0,-1 1 0,0 0 0,1-1 0,-1 0-1,1 0 1,6-1 0,-8 0-62,0 1 0,0-1 0,-1 0-1,1 0 1,0 0 0,-1 0-1,1 0 1,-1-1 0,1 1 0,-1-1-1,0 1 1,0-1 0,1 0 0,-1 0-1,-1 0 1,4-3 0,-1-2 77,0 1 1,0-1 0,-1 0-1,1 0 1,-2 0 0,4-12-1,-5 14-117,0 1 1,0-1-1,-1 0 0,0 1 0,0-1 0,0 1 0,0-1 0,-1 1 1,0-1-1,0 1 0,0-1 0,-3-6 0,3 8-23,-1 0 0,0 0 0,-1 0 0,1 1 0,0-1 0,-1 1 0,1-1 0,-1 1 0,0 0-1,0 0 1,0 0 0,-3-2 0,2 2-80,0 0 0,0 0 0,-1 0-1,1 1 1,0 0 0,-1-1 0,1 1 0,-7 0 0,20 5-264,14-1 717,-11-4-272,-1 0 0,1-1 1,-1 0-1,1-1 0,-1 0 0,0-1 1,18-9-1,71-43 115,-90 50-189,18-12 135,-1 0 0,0-2 0,-2-1 0,0-1 0,-1-1 0,-1-1 0,31-44 0,-23 20 50,-15 23-324,0 1 1,21-23-1,-37 47 112,0 0 0,0 0-1,0 0 1,0 1 0,0-1-1,0 0 1,0 0-1,0 0 1,0 1 0,0-1-1,0 0 1,0 0-1,0 0 1,0 1 0,1-1-1,-1 0 1,0 0-1,0 0 1,0 1 0,0-1-1,0 0 1,1 0 0,-1 0-1,0 0 1,0 0-1,0 1 1,0-1 0,1 0-1,-1 0 1,0 0-1,0 0 1,0 0 0,1 0-1,-1 0 1,0 0 0,0 0-1,0 0 1,1 0-1,-1 0 1,0 0 0,0 0-1,0 0 1,1 0-1,-1 0 1,0 0 0,0 0-1,1 0 1,-1 0 0,0 0-1,0 0 1,0 0-1,0-1 1,1 1 0,-1 0-1,0 0 1,0 0-1,0 0 1,0 0 0,1-1-1,-1 1 1,0 0-1,0 0 1,0 0 0,0 0-1,0-1 1,-2 24-91,-10 26 21,-2-1 0,-28 66 0,-54 93 14,49-110 1,20-39-11,-80 163 258,-15-9 905,117-205-1067,-30 42 346,31-44-242,1-1-1,-1 0 1,0 0-1,-1 0 1,1-1-1,-1 1 1,-8 4-1,12-7-107,1-1-1,-1 0 1,1 1-1,-1-1 0,1 0 1,-1 0-1,1 1 1,-1-1-1,1 0 0,-1 0 1,1 0-1,-1 0 1,1 1-1,-1-1 0,0 0 1,1 0-1,-1 0 1,1 0-1,-1 0 1,1-1-1,-1 1 0,0 0 1,1 0-1,-1 0 1,1 0-1,-1-1 0,1 1 1,-1 0-1,1 0 1,-1-1-1,1 1 0,-1 0 1,1-1-1,-1 1 1,1-1-1,0 1 0,-1-1 1,1 1-1,0-1 1,-1 1-1,1-1 0,0 1 1,0-1-1,-1 1 1,1-1-1,0-2 1,-1 1 1,1 0-1,0-1 1,0 1-1,0 0 0,0-1 1,1 1-1,-1 0 1,0 0-1,1-1 0,1-1 1,1-3-38,1 0 0,0 0 0,0 1 0,1 0 0,0 0 1,6-7-1,2-1 17,0 0-30,0 1 0,2 0 0,-1 1 0,2 0 0,-1 1 0,2 1 0,-1 0 0,28-10 0,5 1 26,93-23 0,-130 39 38,-1 0-1,1 0 0,0 2 1,0-1-1,1 2 0,-1-1 1,21 3-1,-31-1-252,-1-1 1,1 0-1,-1 1 0,1 0 0,-1-1 1,1 1-1,-1 0 0,0 0 1,1-1-1,-1 1 0,0 0 0,0 1 1,1-1-1,-1 0 0,0 0 0,0 0 1,0 1-1,0-1 0,-1 0 1,1 1-1,1 1 0,7 16-2625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21.8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1003 3392,'0'0'67,"-1"1"0,1-1 0,0 0 0,0 0 1,0 0-1,-1 0 0,1 0 0,0 1 0,0-1 0,0 0 0,0 0 0,0 0 1,-1 1-1,1-1 0,0 0 0,0 0 0,0 1 0,0-1 0,0 0 0,0 0 1,0 0-1,0 1 0,0-1 0,0 0 0,0 0 0,0 1 0,0-1 0,0 0 1,0 0-1,0 1 0,0-1 0,0 0 0,0 0 0,0 1 0,0-1 0,0 0 1,0 0-1,1 1 0,-1-1 84,1 0 0,-1 0-1,1 0 1,-1 0 0,1 0 0,-1 0 0,0 0 0,1 0-1,-1 0 1,1 0 0,-1 0 0,1 0 0,-1 0 0,1 0 0,-1 0-1,1-1 1,-1 1 0,0 0 0,1 0 0,-1 0 0,1-1-1,-1 1 1,0 0 0,1-1 0,20-17 795,-2 0 0,19-23 0,15-14-339,35-21-115,-50 45-308,-1-2 1,59-68 0,-68 63-21,-2-1 1,-2-1-1,-2-1 1,-1-1-1,-2-1 1,16-56 0,-28 77-103,-4 16-85,-1 0 0,0 1 1,-1-1-1,1 0 0,0-11 0,-2 17 18,0 1 1,0-1-1,0 0 1,0 0-1,0 0 0,0 0 1,0 0-1,0 0 1,0 0-1,-1 0 1,1 0-1,0 0 1,0 0-1,0 0 0,0 0 1,0 0-1,0 0 1,0 1-1,0-1 1,0 0-1,0 0 0,0 0 1,-1 0-1,1 0 1,0 0-1,0 0 1,0 0-1,0 0 1,0 0-1,0 0 0,0 0 1,0 0-1,0 0 1,0 0-1,-1 0 1,1-1-1,0 1 0,0 0 1,0 0-1,0 0 1,0 0-1,0 0 1,0 0-1,0 0 1,0 0-1,0 0 0,0 0 1,0 0-1,0 0 1,0 0-1,-1 0 1,1 0-1,0-1 0,0 1 1,0 0-1,0 0 1,0 0-1,0 0 1,0 0-1,0 0 0,-5 8-127,0 7 10,0 0 0,-6 32 0,3-8 46,-5 13-46,-34 177 228,46-219-41,0 0 0,0 1 1,1-1-1,0 1 1,1-1-1,1 0 1,-1 1-1,1-1 1,1 0-1,5 12 1,-8-21 7,1 1 1,0 0 0,0-1-1,-1 1 1,1-1 0,0 0-1,1 1 1,-1-1 0,0 0 0,0 0-1,1 1 1,-1-1 0,0 0-1,1 0 1,-1 0 0,1-1 0,-1 1-1,1 0 1,0-1 0,3 2-1,-2-2 30,0 0 1,0 0-1,0 0 0,0 0 0,0 0 0,0-1 0,0 1 0,0-1 0,0 0 0,0 0 0,3-1 0,5-4 84,-1 0-1,1 0 1,-1-1-1,17-15 1,10-15-129,-3 0 1,-1-3-1,29-45 1,-33 45 37,152-198 115,-76 102-299,-99 127 66,4-3-10,0 0 0,-1-1 0,-1 0 0,0-1 1,11-27-1,-21 41-231,-3 4 120,-7 8-27,-13 14 116,2 0 1,-28 42 0,-156 313 352,166-301-214,17-36 36,-15 33 1320,43-82-1225,-1 0 0,1 0-1,0 1 1,0-1 0,7-5 0,31-27-332,-31 28 19,0 1-1,1 0 1,16-9 0,-27 16 76,1 0-1,0 1 1,-1-1 0,1 1 0,-1-1 0,1 1 0,0 0-1,-1-1 1,1 1 0,-1 0 0,1 0 0,0 0 0,-1 0-1,1 1 1,0-1 0,-1 0 0,1 1 0,0-1 0,-1 1-1,1 0 1,-1-1 0,3 3 0,0 0-46,0 0 1,0 1-1,0 0 0,-1 0 0,6 7 1,6 8-66,-7-12 202,0 0 0,1 0 1,0-1-1,0 0 0,0 0 0,1-1 1,0-1-1,0 1 0,0-2 0,0 1 1,1-1-1,12 1 0,-18-3-22,1 0 0,0 0 0,-1-1 1,1 0-1,0 0 0,-1-1 0,1 1 0,-1-1 1,1 0-1,-1-1 0,1 0 0,-1 1 0,0-2 0,0 1 1,0-1-1,0 1 0,0-1 0,0-1 0,-1 1 0,1-1 1,-1 1-1,0-1 0,0 0 0,6-9 0,-5 4 15,0 1 0,0-1 0,3-10-1,-7 16-71,1 0 0,-1-1 0,0 1 0,-1 0 0,1-1 0,0 1 0,-1-1 0,0 1 0,0 0 0,0-1 0,0 1 0,-1-5 0,1 8 2,0 0 1,0 0-1,0 0 1,0 0-1,0 0 0,0-1 1,-1 1-1,1 0 1,0 0-1,0 0 1,0 0-1,0 0 1,0 0-1,0-1 1,0 1-1,0 0 0,0 0 1,0 0-1,0 0 1,-1 0-1,1 0 1,0 0-1,0 0 1,0-1-1,0 1 1,0 0-1,0 0 1,-1 0-1,1 0 0,0 0 1,0 0-1,0 0 1,0 0-1,0 0 1,-1 0-1,1 0 1,0 0-1,0 0 1,0 0-1,0 0 1,0 0-1,-1 0 0,1 0 1,0 0-1,0 0 1,-7 7-187,-4 12-55,9-15 237,0-1 0,1 0 0,0 1 0,0-1 0,0 1 0,0-1 0,1 1 0,-1-1 0,1 1 0,0-1 0,0 1 0,0 0 0,0-1 0,1 1 0,-1-1 0,1 1 0,0-1 0,0 1 0,0-1 0,1 0 0,1 5 0,0-4 48,1 0 1,-1 1-1,1-1 0,0 0 0,0-1 0,0 1 0,0-1 0,1 0 0,-1 0 0,1 0 0,0 0 0,0-1 1,7 3-1,-6-3-49,0-1 0,-1 1 1,1-1-1,0 0 0,0-1 1,0 1-1,0-1 0,0 0 1,0-1-1,8-1 0,-7 1-1441,-1-1-1,1 0 0,-1-1 0,13-5 1,-7 4-723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22.2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32 128 4736,'-32'-8'2144,"42"11"-1856,12-6 608,4 3-544,51-8 544,4 5-480,35-17 32,-3 3-256,27-6 96,-6 3-160,1 0 768,-22 12-480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34.1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174 833 2720,'13'-10'1255,"-12"10"-1066,-1 0 0,1-1 1,-1 1-1,1 0 0,0-1 1,-1 1-1,1 0 0,-1-1 1,1 1-1,0-1 1,-1 1-1,1-1 0,-1 1 1,0-1-1,1 1 0,-1-1 1,1 1-1,-1-1 0,0 0 1,1 1-1,-1-1 1,0 0-1,0 1 0,0-1 1,0 0-1,1 1 0,-1-1 1,0 0-1,0 1 1,0-1-1,0 0 0,0 0 1,-1 1-1,1-2 0,-1 1-76,1 0 0,-1 0 0,1 0 0,-1 1 0,0-1 0,1 0 0,-1 1 0,0-1 0,0 0 0,1 1 0,-1-1 0,0 1 0,0-1 0,0 1 0,0 0 0,0-1 0,0 1 0,0 0 0,0-1 0,0 1 0,0 0 0,0 0 0,-2 0 0,-24 2 354,18 0-437,-1 1 0,1-1 0,0 2-1,1-1 1,-1 1 0,0 1 0,-10 7 0,12-8 34,1 1-1,0 0 1,0 0-1,0 0 1,0 1-1,1 0 1,0 0-1,0 1 1,-6 9 0,11-14-28,-1-1 0,1 0 1,-1 1-1,1-1 1,-1 1-1,1-1 1,0 1-1,-1-1 1,1 0-1,0 1 1,0-1-1,0 1 0,0-1 1,1 1-1,-1-1 1,0 1-1,0-1 1,1 1-1,-1-1 1,1 0-1,0 1 1,-1-1-1,1 0 0,0 1 1,0-1-1,0 0 1,0 0-1,0 0 1,0 0-1,0 0 1,0 0-1,0 0 1,0 0-1,0 0 0,1 0 1,-1-1-1,0 1 1,3 0-1,2 2 104,1 0 0,-1-1-1,1 0 1,0 0-1,0 0 1,0-1 0,7 0-1,7 0 131,0-1 0,-1-1 0,30-4 0,-42 3-230,-1 1 0,1-1-1,-1 0 1,1-1-1,-1 0 1,0 0-1,0 0 1,0-1 0,-1 0-1,1 0 1,-1-1-1,7-7 1,-11 11-47,-1-1 0,1 1 1,-1-1-1,0 1 0,0-1 0,1 0 1,-1 1-1,-1-1 0,1 0 0,0 0 1,0 0-1,-1 0 0,1 1 0,-1-1 1,1 0-1,-1 0 0,0 0 0,0 0 1,0 0-1,0 0 0,0-3 0,-1 3-17,0-1 0,0 0 0,0 1 0,-1-1 0,1 1 0,0 0 0,-1-1 0,0 1 0,0 0 0,1 0 0,-1 0 0,0 0 0,-4-2 0,-2-2-57,0 1 1,-1 0-1,0 1 0,1 0 0,-1 0 1,-1 1-1,-16-4 0,0 5-123,14 3 24,32-1 307,66-3 473,-76 1-518,0 1 0,0-2 0,0 1 0,0-1 0,0-1 0,12-6 0,-10 3-13,-1 0 0,0-1-1,0 0 1,0 0 0,-1-2-1,-1 1 1,16-20 0,0-6-7,23-43 1,-22 35-87,2-3 125,78-122 17,-97 156-172,0-1 1,-2 0 0,0 0-1,11-27 1,-16 31-186,-5 10 20,-8 11-6,4-3 167,-3 3 43,1 0 0,0 0 0,1 1 0,-8 15 0,3 8 15,2 1 0,1 0-1,-8 66 1,17-93-15,-11 77 34,11-72 116,0-1 1,1 1-1,4 26 0,-4-38-82,1-1 0,0 1 0,-1-1 0,1 1 0,0-1 0,0 0 0,1 1 0,2 3 0,-4-5-30,1-1-1,-1 1 1,1 0-1,-1-1 1,1 1-1,0-1 1,0 1-1,-1-1 1,1 1-1,0-1 1,0 1-1,-1-1 1,1 0-1,0 1 1,0-1-1,0 0 1,0 0-1,-1 0 1,1 0-1,0 1 1,0-1-1,0 0 1,0-1-1,0 1 1,0 0-1,-1 0 1,1 0-1,0 0 1,2-1-1,5-4 82,0 0 0,0 0 0,-1 0-1,9-9 1,-8 8-74,231-231 288,-233 232-337,29-34 3,-1-1 0,-2-1 0,-2-2 0,35-65 0,-27 25 23,3-7-793,-37 83 650,-3 7-70,-4 16-95,3-15 299,-14 50-22,-2-1 0,-36 76-1,11-29 23,-34 112 320,20-55 31,37-102-105,12-31 344,6-16 30,1-5 295,87-105-631,-88 105-284,5-7-70,1 0 1,-1 1-1,2 0 1,-1 0-1,12-8 0,-17 13 61,-1 1 0,1 0 0,-1 0 0,1-1 0,-1 1 0,1 0 1,0 0-1,-1 0 0,1 0 0,-1 0 0,1 0 0,0-1 0,-1 1 0,1 0 0,-1 1 0,1-1 0,0 0 0,-1 0 0,1 0 0,-1 0 0,1 0 0,-1 1 0,1-1 0,0 1 0,1 0-4,-1 0-1,0 0 1,0 0-1,0 0 1,0 0 0,0 0-1,0 1 1,0-1 0,1 3-1,1 3-15,-1 0 0,1 0 1,1 9-1,-3-13 17,3 18 0,-3-12 85,1-1-1,0 1 0,1-1 1,4 11-1,-7-18-38,1 1 0,0 0 0,0-1 0,0 1 0,0-1 0,0 1 0,0-1-1,1 0 1,-1 1 0,0-1 0,1 0 0,-1 0 0,1 0 0,-1 0 0,1 0 0,-1 0 0,1-1 0,0 1 0,-1 0-1,1-1 1,0 1 0,0-1 0,0 0 0,-1 1 0,4-1 0,-3 0-6,1-1 0,-1 1 0,1-1-1,-1 0 1,1 1 0,-1-1 0,0 0 0,1-1 0,-1 1 0,0 0-1,0 0 1,0-1 0,0 0 0,0 1 0,0-1 0,2-2 0,4-5 53,-1 1 0,7-14 0,-12 19-41,34-55 130,47-107 0,-82 163-192,0 0 1,0 0-1,0-1 1,0 1-1,0-1 1,0 1-1,-1-1 1,1 1-1,-1-1 1,1 1-1,-1-1 1,0 1 0,0-1-1,-1-3 1,1 6 12,0 0 1,0-1-1,0 1 1,0 0-1,0-1 1,0 1-1,0-1 1,0 1-1,0 0 1,-1-1 0,1 1-1,0 0 1,0-1-1,0 1 1,0 0-1,-1 0 1,1-1-1,0 1 1,0 0-1,-1 0 1,1-1-1,0 1 1,-1 0 0,1 0-1,0-1 1,-1 1-1,1 0 1,0 0-1,-1 0 1,-10 4-175,-8 16 33,13-10 154,0 0 1,0 0-1,1 1 0,0 0 1,1 0-1,0 1 1,1-1-1,-3 20 0,5-28 18,1-1-1,0 0 1,0 1-1,0-1 1,0 0-1,0 1 1,1-1-1,-1 0 1,1 0-1,0 1 0,-1-1 1,1 0-1,0 0 1,0 0-1,0 0 1,0 0-1,1 0 1,-1 0-1,1 0 1,-1 0-1,1-1 1,-1 1-1,1-1 1,0 1-1,0-1 1,0 1-1,0-1 1,0 0-1,0 0 0,3 1 1,5 1 33,1 0-1,0 0 1,0-1 0,0 0-1,13 0 1,2 0-157,3 2 73,0 2-1,0 1 1,-1 0 0,0 3-1,-1 0 1,0 2-1,0 0 1,36 25 0,0 8 559,-61-43-526,1-1 1,0 1-1,0-1 1,0 0-1,0 0 0,5 1 1,5-2-2149,-13 0 1833,1 0-1,-1 0 0,1 0 0,-1 0 0,0 0 1,1 0-1,-1-1 0,1 1 0,-1 0 0,1 0 1,-1 0-1,0-1 0,1 1 0,1-2-1255,2-2-1225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34.5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94 6880,'-10'-8'3136,"23"11"-2720,-3-6 1664,8 3-1216,22-9 576,10 1-864,27-7-96,2 7-320,13-12 128,-8 11-192,-12-2-2784,-9 6 1472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25.4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462 201 2816,'-1'-1'124,"1"0"-6,0 0-1,-1 1 1,1-1 0,0 0 0,-1 1 0,1-1-1,0 0 1,-1 1 0,1-1 0,-1 1 0,1-1 0,-1 1-1,1-1 1,-1 1 0,1-1 0,-1 1 0,0-1-1,1 1 1,-1 0 0,0-1 0,1 1 0,-1 0-1,0 0 1,1 0 0,-1-1 0,0 1 0,0 0-1,1 0 1,-1 0 0,-1 0 0,-33 2 2447,17 4-2274,1 0 0,0 1-1,0 0 1,0 2 0,-26 17 0,16-6-107,2 0 1,-31 31 0,30-24-25,-43 57 1,57-66-141,0 1 0,1 0 0,2 0 0,-13 33 0,20-44-5,-1-1-1,2 1 1,-1 0 0,1-1 0,0 1-1,1 15 1,0-18 5,1-1 0,0 0-1,-1 1 1,1-1 0,1 0-1,-1 0 1,1 1 0,-1-1-1,1 0 1,0-1 0,1 1-1,-1 0 1,5 5 0,-1-3 53,0 0 0,1-1 0,0 0 0,0 0 0,0-1 0,0 0 0,11 4 1,4 1 286,30 8 1,-36-13-223,0 1-1,0-2 0,1 0 1,-1-1-1,1-1 0,-1 0 1,33-3-1,-31-2-34,0 0 1,0-1-1,-1 0 1,0-2 0,0 0-1,0 0 1,-1-2-1,0 0 1,0-1-1,-2-1 1,1 0-1,-1-1 1,-1-1-1,0 0 1,0 0-1,16-26 1,-25 34-84,-1 0 0,0-1 0,0 1 0,-1-1 1,1 0-1,-1 1 0,0-1 0,1-9 0,-3 13-18,1 0-1,-1 1 1,0-1 0,0 0-1,0 1 1,0-1 0,0 1-1,0-1 1,0 0-1,0 1 1,-1-1 0,1 0-1,-1 1 1,1-1 0,-1 1-1,1-1 1,-1 1-1,0-1 1,0 1 0,0 0-1,0-1 1,-1-1-1,1 3-9,0-1-1,0 0 0,0 0 0,0 1 0,0-1 0,0 0 0,0 1 1,0-1-1,0 1 0,0-1 0,0 1 0,-1 0 0,1-1 0,0 1 0,0 0 1,0 0-1,-1 0 0,1 0 0,0 0 0,0 0 0,-1 0 0,1 0 1,0 1-1,0-1 0,0 0 0,0 1 0,-1-1 0,1 1 0,0-1 0,0 1 1,0-1-1,-2 3 0,-2 0-36,0 1 1,0 0-1,1 0 1,-1 0-1,-4 7 1,1-1 20,1 0 1,0 0 0,1 1-1,0 0 1,0 1 0,1-1 0,1 1-1,0 0 1,0 0 0,-2 18 0,6-25 29,0 0 1,0 1 0,0-1 0,0 0-1,1 0 1,1 6 0,-1-9 19,-1 1-1,1-1 1,0 0 0,0 0 0,0 0 0,0 0-1,0 0 1,0 0 0,1 0 0,-1 0-1,1-1 1,-1 1 0,1-1 0,-1 1-1,1-1 1,4 3 0,1-1 54,1 1-1,-1-2 1,1 1 0,0-1 0,-1-1 0,1 1 0,0-1-1,0 0 1,0-1 0,13-1 0,-11 0 18,-1 0 0,0 0 0,1-1 0,-1 0 0,0-1 0,0 0 0,-1-1 0,17-8 0,-20 8-63,0 0 1,0 0-1,-1 0 1,1-1-1,-1 0 1,0 0-1,0 0 1,-1 0-1,0-1 1,0 1-1,0-1 1,0 0-1,-1 0 1,0 0-1,0 0 1,-1 0-1,1 0 1,-1-1-1,0-10 1,-1 12-36,1 0 0,-2-1 1,1 1-1,0 0 1,-1-1-1,0 1 0,0 0 1,-1-1-1,1 1 1,-1 0-1,0 0 1,-1 0-1,1 1 0,-1-1 1,0 1-1,0-1 1,0 1-1,-1 0 1,1 0-1,-1 0 0,0 1 1,0-1-1,-6-3 1,7 6-20,0-1 1,0 1-1,0 0 1,-1 0-1,1 0 1,0 0-1,-1 1 1,1-1-1,0 1 0,-1 0 1,1 0-1,-1 0 1,1 0-1,-1 1 1,1-1-1,0 1 1,-5 2-1,3-2-25,0 1-1,0 1 1,0-1-1,0 1 1,1 0-1,-1 0 1,1 0-1,0 1 1,-6 5-1,9-8 36,1-1 0,-1 1-1,1-1 1,-1 1 0,1 0 0,-1-1 0,1 1-1,-1 0 1,1 0 0,0-1 0,-1 1 0,1 0-1,0 0 1,0-1 0,0 1 0,-1 0 0,1 0-1,0 0 1,0 0 0,0-1 0,0 1-1,1 0 1,-1 0 0,0 0 0,0-1 0,1 3-1,0-2 4,0 1 0,0 0 0,0-1 0,1 1-1,-1-1 1,0 0 0,1 1 0,-1-1-1,1 0 1,3 2 0,3 2 25,0-1 1,0-1-1,16 5 0,-13-5 25,0-1 1,1 0-1,-1 0 0,1-2 1,-1 1-1,1-1 0,-1-1 0,1 0 1,-1-1-1,1 0 0,-1-1 1,0 0-1,0-1 0,0 0 0,0 0 1,-1-2-1,0 1 0,13-10 1,-6 3 25,-1-1 1,-1 0-1,0-1 1,-1-1-1,-1 0 1,0-1-1,-1 0 1,0-1-1,14-30 1,17-57-37,-40 97-47,-3 7 12,0-1 0,1 0 0,-1 1 0,0-1 0,0 0-1,1 1 1,-1-1 0,0 0 0,0 0 0,0 1 0,0-1 0,0 0 0,0 0 0,0 1 0,0-1-1,0 0 1,0 1 0,0-1 0,0 0 0,-1 0 0,1 1 0,0-1 0,-1 0 0,1 1 0,0-1-1,-1 0 1,1 1 0,-1-1 0,1 1 0,-1-1 0,1 1 0,-1-1 0,1 1 0,-1-1 0,0 1-1,1-1 1,-1 1 0,0-1 0,-1 1-8,1 0 0,0 0 0,0 0 0,0-1-1,0 1 1,-1 0 0,1 1 0,0-1 0,0 0 0,0 0-1,0 0 1,0 1 0,-1-1 0,1 1 0,0-1 0,0 1-1,0-1 1,0 1 0,0-1 0,0 1 0,0 0 0,1 0-1,-1-1 1,-1 3 0,-7 7-77,1 2-1,1-1 1,0 1-1,1 0 1,0 1 0,-5 13-1,-20 80-204,28-92 282,0 0-1,1 0 1,0 0-1,1 1 1,1-1-1,1 15 1,0-22 57,0 0 0,0 0 0,1 1 0,0-1 1,0 0-1,1-1 0,0 1 0,0 0 0,0-1 0,1 1 1,0-1-1,0 0 0,8 9 0,-9-13-7,-1 0-1,1 1 1,-1-1-1,1 0 1,0 0-1,0-1 1,0 1-1,0 0 1,0-1-1,0 0 1,0 0-1,1 0 1,-1 0 0,0 0-1,1-1 1,-1 1-1,0-1 1,1 0-1,6-1 1,-5 0-9,-1-1-1,1 0 1,-1 0 0,0 0 0,1-1 0,-1 1-1,0-1 1,4-4 0,30-29 128,-30 28-121,80-95 297,-49 55-251,166-204-42,-187 229-8,-2 0 0,-1 0 0,-1-2 0,-1 0 0,-1 0 0,17-52 0,-28 62-221,-1 15 180,0 0 0,0 0 0,0 0 0,0 0 0,0 0 0,0 0 0,0 0 0,0 0 0,0 0 0,0 0 0,0-1 0,0 1 0,0 0 0,0 0 0,0 0 0,-1 0 0,1 0 0,0 0 0,0 0 0,0 0 0,0 0-1,0 0 1,0 0 0,0 0 0,0 0 0,0 0 0,0 0 0,0 0 0,-1 0 0,1 0 0,0 0 0,0 0 0,0 0 0,0 0 0,0 0 0,0 0 0,0 0 0,0 0 0,0 0 0,0 0 0,0 0 0,-1 0 0,1 0 0,0 0 0,0 0 0,0 0 0,0 1 0,0-1 0,0 0 0,0 0 0,0 0 0,0 0 0,0 0 0,0 0 0,0 0 0,0 0 0,0 0 0,0 0 0,0 0 0,0 0 0,0 1 0,-9 7-155,-5 10-4,9-10 128,-103 157-54,-33 135-58,29 12 245,81-220 250,27-78-92,1-4 59,2-9-86,0-5 73,2 2-292,0 0 0,0-1 0,0 1 1,0 0-1,0 0 0,1 0 0,-1 0 1,1 0-1,-1 0 0,1 0 0,0 1 1,-1-1-1,4-2 0,1-1 21,115-122-83,-76 77 10,39-57-1,31-63 72,-18 28-87,-7 2 54,-31 46-628,-59 94 630,-1 0 1,1 0-1,0 0 1,0 1-1,0-1 1,0 0 0,0 0-1,0 0 1,0 0-1,0 0 1,0 0-1,0 0 1,0 0-1,0 1 1,1-1-1,-1 0 1,0 0 0,0 0-1,0 0 1,0 0-1,0 0 1,0 0-1,0 0 1,0 0-1,0 0 1,0 1-1,0-1 1,0 0 0,0 0-1,0 0 1,0 0-1,1 0 1,-1 0-1,0 0 1,0 0-1,0 0 1,0 0-1,0 0 1,0 0 0,0 0-1,0 0 1,0 0-1,1 0 1,-1 0-1,0 0 1,0 0-1,0 0 1,0 0 0,0 0-1,0 0 1,0 0-1,0 0 1,1 0-1,-1 0 1,0 0-1,0 0 1,0 0-1,0 0 1,0 0 0,0 0-1,0 0 1,0-1-1,0 1 1,0 0-1,1 9-81,-1 6 6,-2 0-1,1 0 1,-5 15-1,0 1 30,-14 74 62,-5 0 0,-4-2 0,-54 125 0,74-207 9,-169 348 748,175-363-673,3-5-72,0-1 0,-1 1 0,1 0 0,0-1 0,0 1 0,-1 0 0,1-1 0,0 1 0,-1-1 0,1 1 0,-1 0 0,1-1 0,-1 1 0,1-1 0,-1 1 0,0-1 0,1 0 0,-1 1 0,1-1 0,-1 0 0,-1 1 0,2-4 216,4-10-167,0 1 1,1-1-1,1 1 0,12-20 1,36-44-196,-38 58 93,0 0 0,27-20 0,11-12 84,-15 8 26,48-70 0,24-54-114,-70 102 0,-22 33 55,11-16 9,-27 42-52,1 0 1,0 1-1,0-1 1,1 1-1,-1 0 1,8-5-1,-12 9 15,0-1-1,1 1 1,-1 0-1,0 0 1,0-1-1,1 1 1,-1 0-1,0 0 1,0 0-1,1-1 1,-1 1-1,0 0 1,1 0-1,-1 0 0,0 0 1,1 0-1,-1 0 1,0 0-1,1 0 1,-1 0-1,0 0 1,1 0-1,-1 0 1,0 0-1,1 0 1,-1 0-1,0 0 1,1 0-1,-1 0 1,0 0-1,1 0 1,-1 0-1,0 1 1,0-1-1,1 0 0,-1 0 1,0 0-1,1 1 1,-1-1-1,0 0 1,0 0-1,0 1 1,1-1-1,-1 0 1,0 0-1,0 1 1,0-1-1,0 0 1,1 1-1,-1-1 1,0 0-1,0 1 1,0 0-1,0 21-98,0-18 93,-4 25-23,-1 0 0,-13 44 1,-5 20 106,13-40 32,4-27 128,1 0 0,-2 45 0,7-70-338,0-1 0,0 0 0,0 1 0,0-1 0,0 0 0,0 1-1,0-1 1,0 0 0,0 1 0,0-1 0,0 0 0,0 1 0,0-1 0,0 0 0,0 1 0,0-1 0,1 0 0,-1 0-1,0 1 1,0-1 0,0 0 0,1 1 0,-1-1 0,0 0 0,0 0 0,0 0 0,1 1 0,-1-1 0,0 0 0,1 0-1,-1 0 1,0 1 0,1-1 0,-1 0 0,0 0 0,0 0 0,1 0 0,-1 0 0,0 0 0,1 0 0,-1 0 0,0 0 0,1 0-1,-1 0 1,0 0 0,1 0 0,-1 0 0,0 0 0,1 0 0,-1 0 0,0-1 0,1 1 0,-1 0 0,1 0 0,8-16-3382,4 1 1216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26.0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78 5216,'-1'-3'231,"1"1"-45,0 1 0,0-1-1,0 1 1,-1-1 0,1 1-1,-1-1 1,1 1 0,-1-1-1,1 1 1,-1 0 0,0-1-1,-1-2 1,8 9-434,1 0 0,0-1 0,1-1 1,12 6-1,47 14-1891,1 2 947,48 22 1464,-113-46-110,-1 0-1,1 0 1,-1 1 0,1-1 0,-1 1 0,1 0 0,-1 0 0,0 0 0,0 0 0,0 0 0,0 0 0,0 0 0,-1 1 0,1-1 0,-1 1 0,1-1 0,-1 1 0,0-1-1,0 1 1,0 0 0,0 0 0,0 0 0,-1-1 0,1 5 0,-1 3 334,-1 0 0,1 0 0,-2 0 0,1 0-1,-7 18 1,-18 45 1542,18-54-1524,0-1-1,2 2 0,-6 25 0,12-39-430,-1-1-1,1 1 1,0 0 0,0-1 0,1 1 0,-1-1-1,1 1 1,1-1 0,-1 1 0,1-1 0,0 0-1,0 1 1,0-1 0,1 0 0,0 0 0,0-1-1,0 1 1,0-1 0,1 1 0,5 4 0,-7-8-33,0 0 0,0 0 0,0 0 0,0 0 0,0 0 0,0-1 0,0 1 0,1-1 0,-1 1 0,0-1 0,0 0 0,0 0 0,1 0 0,-1 0 1,0 0-1,0 0 0,1-1 0,-1 1 0,0-1 0,0 0 0,0 0 0,0 1 0,0-1 0,2-2 0,5-2 76,0-1-1,0 0 1,12-10 0,-20 15-115,20-17 62,28-33 0,-16 15-81,-12 14 23,119-117-307,-138 137 253,0 1 1,0-1-1,0 0 1,0 1-1,1 0 0,-1-1 1,1 1-1,-1 0 0,5-1 1,-6 1 26,-1 1 0,0 0 1,1 0-1,-1 0 0,1 0 1,-1 0-1,1 0 1,-1 1-1,1-1 0,-1 0 1,0 0-1,1 0 0,-1 0 1,1 0-1,-1 1 1,0-1-1,1 0 0,-1 0 1,1 1-1,-1-1 0,0 0 1,1 1-1,0 0 1,-1 0 0,1 0 0,-1 0-1,0 0 1,1 0 0,-1 0 0,0 0 0,1 0-1,-1 0 1,0 0 0,0 0 0,0 0 0,0 1-1,-2 20 95,0-1-1,-2 1 0,-1-1 0,-7 23 1,-2 9 172,11-41-238,-5 22 528,7-32-501,1 0 0,0 1 1,0-1-1,0 0 0,0 1 1,0-1-1,0 0 0,0 0 1,1 1-1,-1-1 0,2 2 0,-2-3-69,0-1 0,0 0 0,0 1 0,0-1 0,0 0 0,1 0 0,-1 1 0,0-1 0,0 0 0,0 0-1,1 0 1,-1 1 0,0-1 0,0 0 0,1 0 0,-1 0 0,0 0 0,0 1 0,1-1 0,-1 0 0,0 0-1,1 0 1,-1 0 0,0 0 0,0 0 0,1 0 0,-1 0 0,0 0 0,1 0 0,-1 0 0,0 0 0,1 0-1,-1 0 1,0 0 0,0 0 0,1 0 0,-1 0 0,0-1 0,0 1 0,1 0 0,-1 0 0,0 0 0,0 0 0,1 0-1,-1-1 1,0 1 0,0 0 0,1 0 0,-1-1 0,0 1 0,13-18-1655,-7 5 620,0 0 0,-1 0 0,6-25 0,17-102-3980,-16 77 3291,-9 48 1456,5-26 714,-1 0 0,1-54 0,-8 89-201,0 1 1,0-1-1,-1 0 0,0 0 0,-2-5 0,2 8-216,0 1 0,1 0 0,-1 0 0,0 0 0,0 0 0,-1 1 0,1-1 0,0 0 0,0 0-1,-1 1 1,1-1 0,-1 0 0,-3-1 0,5 2-49,-1 1 0,0-1 0,0 1 0,1 0-1,-1-1 1,0 1 0,1 0 0,-1 0 0,0 0 0,0-1 0,1 1-1,-1 0 1,0 0 0,0 0 0,1 0 0,-1 0 0,0 1-1,0-1 1,0 0 0,1 0 0,-1 0 0,0 1 0,1-1 0,-1 0-1,0 1 1,1-1 0,-1 0 0,0 1 0,1-1 0,-1 1 0,1-1-1,-1 1 1,0-1 0,1 1 0,0 0 0,-1-1 0,1 1 0,-1 0-1,1-1 1,0 1 0,-1 0 0,1 1 0,-1 9-1139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27.4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1 525 2720,'11'12'627,"-5"-4"-94,1 0 0,0-1 0,1 0 0,-1 0-1,1 0 1,12 6 0,-19-12-398,1-1 1,-1 1-1,1-1 0,0 1 1,-1-1-1,1 1 0,0-1 1,-1 0-1,1 0 1,0 0-1,-1 0 0,1 0 1,0 0-1,0-1 0,-1 1 1,1 0-1,0-1 0,-1 0 1,1 1-1,-1-1 0,1 0 1,-1 0-1,1 1 0,-1-1 1,1 0-1,1-3 0,0 2 32,-1-1-1,0 1 0,1-1 1,-1 0-1,-1 0 1,1 0-1,0 0 1,-1 0-1,1 0 0,-1-1 1,0 1-1,0 0 1,1-5-1,-2 7-138,0-1-5,1-1 0,0 1 0,-1 0-1,0-1 1,0 1 0,0 0 0,0-1 0,0 1 0,0 0 0,0-1 0,-1 1 0,0 0 0,1-1 0,-1 1 0,-1-4 0,1 6-29,1 0 1,0-1-1,-1 1 0,1 0 1,-1-1-1,1 1 1,0 0-1,-1-1 1,1 1-1,-1 0 1,1 0-1,-1 0 1,1-1-1,-1 1 0,1 0 1,-1 0-1,1 0 1,-1 0-1,1 0 1,-1 0-1,1 0 1,-1 0-1,1 0 1,-1 0-1,1 0 1,-1 0-1,1 0 0,0 1 1,-1-1-1,1 0 1,-1 0-1,-1 1 1,1 0-1,0 0 0,0 0 0,-1 0 1,1 0-1,0 0 0,0 0 1,0 0-1,0 0 0,-1 2 1,-8 16 222,1 1 1,0 1-1,2 0 1,-8 31 0,9-28 126,1-1 0,-3 28 0,7-44-256,0 0 0,1 0 1,1 0-1,-1 0 1,1 1-1,0-1 0,0-1 1,1 1-1,0 0 1,0 0-1,1-1 0,3 8 1,-4-12-10,-1 0 0,0 0 1,1 0-1,-1 0 0,1 0 1,0 0-1,0 0 0,0-1 0,0 1 1,0 0-1,0-1 0,4 2 1,-5-2-38,1-1 0,0 1 0,-1-1 0,1 1 0,0-1 0,0 0 0,0 0 0,-1 0 0,1 0 0,0 0 0,0 0 0,-1 0 0,1-1 0,0 1 0,0-1 0,-1 1 0,1-1 0,2-1 0,6-4 46,0 0 0,0 0 0,-1-1 1,0 0-1,14-15 0,36-49-8,-6 8 116,-37 46-130,-3 2-219,26-21 0,-38 35 137,-1 0 1,1 1-1,0-1 0,0 0 0,0 1 0,-1-1 0,1 1 0,0-1 0,0 1 0,0-1 0,0 1 0,0 0 0,0-1 0,0 1 0,0 0 0,0 0 1,0 0-1,0 0 0,0 0 0,2 0 0,-2 0 8,-1 1 0,1-1 1,-1 1-1,1-1 0,0 1 0,-1-1 1,1 1-1,-1-1 0,0 1 0,1-1 1,-1 1-1,1 0 0,-1-1 0,0 1 1,1 0-1,-1-1 0,0 1 0,0 0 1,0 0-1,0-1 0,1 2 1,-1 6 13,0-1 0,0 1 0,0 0 0,-2 7 1,2-12 8,-4 16 62,-6 24 1,1-6-9,-1-3-46,7-27 56,0 1 1,1 0 0,0 0-1,-1 13 1,3-20-62,0-1 0,0 0 1,0 1-1,0-1 0,0 0 0,0 0 0,1 1 0,-1-1 0,0 0 0,0 1 1,0-1-1,0 0 0,0 0 0,0 1 0,0-1 0,1 0 0,-1 0 1,0 1-1,0-1 0,0 0 0,1 0 0,-1 1 0,0-1 0,0 0 1,0 0-1,1 0 0,-1 0 0,0 1 0,1-1 0,-1 0 0,0 0 1,0 0-1,1 0 0,-1 0 0,0 0 0,1 0 0,-1 0 0,0 0 0,0 0 1,1 0-1,-1 0 0,0 0 0,1 0 0,-1 0 0,1 0 0,13-5 172,-13 4-147,13-7 96,25-17-1,-25 15-178,28-15 0,-37 23 5,0 0 0,0 0 0,0 0-1,0 1 1,1-1 0,8 0 0,-13 2 22,1 0-1,0 0 1,-1 0-1,1 0 1,-1 1 0,1-1-1,0 0 1,-1 1-1,1-1 1,-1 1 0,1 0-1,-1-1 1,1 1-1,-1 0 1,0 0 0,1 0-1,-1 0 1,0 0-1,0 0 1,1 0 0,-1 1-1,0-1 1,0 0-1,0 0 1,-1 1-1,2 2 1,6 14 36,-1 0-1,-1 0 1,6 35 0,-12-52-1,0 1 0,1-1 1,-1 1-1,0-1 1,1 1-1,0-1 0,-1 1 1,1-1-1,0 1 0,-1-1 1,1 1-1,0-1 1,0 0-1,0 0 0,1 0 1,-1 1-1,0-1 0,0 0 1,0 0-1,1-1 1,1 2-1,-1-1 29,0-1 1,0 1-1,0-1 1,0 0-1,0 1 0,0-1 1,0 0-1,0 0 1,0-1-1,0 1 0,0 0 1,0-1-1,0 1 1,3-2-1,2-1 30,1-1 0,-1 1-1,0-1 1,0-1 0,-1 1 0,1-1-1,7-9 1,-1 1-73,-2-1 0,1 0 1,-2-1-1,13-23 0,29-71-14,-43 88 8,24-67-4,-21 53 144,28-58 1,32-52-11,-58 110-163,-1 0-1,10-46 0,-13 44 37,-7 27-44,0 0 0,0 0 0,-1 0-1,-1-1 1,0 1 0,0 0-1,-1-15 1,-4 16-129,4 9 159,0-1 1,0 1-1,0 0 1,0 0-1,-1 0 1,1 0-1,0 0 1,0 0-1,0 0 0,0 0 1,0 0-1,-1 0 1,1 0-1,0 0 1,0 0-1,0 0 1,0 0-1,-1 0 1,1 0-1,0 0 0,0 0 1,0 0-1,0 0 1,0 0-1,-1 0 1,1 0-1,0 0 1,0 0-1,0 1 0,0-1 1,0 0-1,0 0 1,-1 0-1,1 0 1,-12 19-416,-4 15 181,-23 71 0,0 44 100,32-112 95,0 0 0,-1 51-1,8-69 114,0 0 0,2 0 0,0 0 0,1 0 0,0 0 0,11 28-1,-13-43-27,1 0 0,0 0 0,0 0 0,0 0-1,0 0 1,1-1 0,-1 1 0,1-1 0,0 0-1,0 0 1,0 0 0,0 0 0,1-1 0,-1 1-1,1-1 1,0 0 0,0 0 0,0 0 0,0 0-1,0-1 1,0 1 0,0-1 0,0 0 0,0-1-1,1 1 1,-1-1 0,0 1 0,1-1 0,7-1-1,5-3 23,1 0-1,-1 0 0,1-2 1,-1 0-1,-1-1 0,1-1 0,-2 0 1,18-12-1,9-9-94,62-57 1,-102 85 2,0-1 1,0 0-1,0 1 1,0 0-1,0-1 1,0 1-1,5-2 1,-6 3 27,-1 0 0,1 0 0,-1 0 0,1-1 0,0 1 0,-1 0 0,1 0 0,-1 0 0,1 0 0,-1 0 0,1 1 0,0-1 0,-1 0 0,1 0 0,-1 0 0,1 0 1,-1 1-1,1-1 0,-1 0 0,1 0 0,-1 1 0,1-1 0,-1 1 0,1-1 0,-1 0 0,1 1 0,-1-1 0,0 1 0,1-1 0,-1 1 0,0-1 0,1 1 0,-1-1 0,0 1 0,0-1 0,1 1 0,-1-1 0,0 2 0,1 2 23,0 0-1,-1 0 1,1 0-1,-1 1 1,0-1 0,0 0-1,0 1 1,-1-1-1,0 0 1,0 0-1,0 0 1,0 0-1,-3 6 1,-3 6 83,-16 28 0,21-41-85,-5 8 47,0-1-1,-1 0 0,0 0 0,-1-1 0,0 0 1,-1 0-1,0-1 0,0 0 0,0-1 1,-1 0-1,0-1 0,-1 0 0,1-1 0,-22 7 1,29-10-37,0-1 0,0 0-1,0 0 1,-1-1 0,1 1 0,0-1 0,-1 0 0,1 0 0,0 0 0,0-1 0,-1 1 0,1-1 0,0 0 0,-4-2 0,7 3-22,1 0 0,0 0 0,-1 0 0,1 0 0,0 0 0,0 0 0,-1 0 0,1 0 0,0 0 0,0-1 0,-1 1-1,1 0 1,0 0 0,0 0 0,-1 0 0,1-1 0,0 1 0,0 0 0,-1 0 0,1 0 0,0-1 0,0 1 0,0 0 0,0 0 0,0-1 0,-1 1 0,1 0 0,0-1 0,0 1 0,0 0 0,0 0 0,0-1 0,0 1 0,0-1 0,8-6 100,17-3-48,49-9-139,-34 10 166,-1-2-1,72-31 1,-91 33-44,23-13-1822,-37 19 501,-1 0 0,0-1 0,1 0 0,8-9 0,-14 12 1064,1 1 0,0 0 0,-1-1 0,1 1 0,-1-1 0,0 1 0,1-1 0,-1 0 0,1 1 0,-1-1 0,0 1 0,1-1 0,-1 0 0,0 1 0,0-1 0,1 0 0,-1 1 0,0-1 0,0 0 0,0 1 0,0-1 0,0 0 0,0 0 0,0 1 0,0-1 0,0 0 0,-1 1 0,1-1 0,0 0 0,-1 0 0,1-7-2576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27.8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53 7552,'-14'-16'3424,"28"12"-2976,-6-1 1440,5 10-1120,19-10 544,4 2-768,27-9-33,1 7-319,12 2-32,-5 3-96,-7-5 160,-11 10-128,-12-2-1663,-6 6 863,-17 2-7072,1 6 4320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1:44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2720,'-24'2'1280,"-6"1"4133,-2 5-304,41-5-3085,-3-1-2000,0 1 0,0-1 0,0-1 0,8 2 0,64 1 616,135-11 0,-159 7-213,-54 0-430,1 1 0,-1-1 0,0 0 0,0 0 0,1 0 0,-1 0 0,0 0-1,0 0 1,0 0 0,1 0 0,-1 0 0,0 1 0,0-1 0,0 0 0,1 0 0,-1 0 0,0 0 0,0 1 0,0-1 0,1 0 0,-1 0 0,0 0 0,0 1 0,0-1 0,0 0 0,0 0 0,0 1 0,0-1 0,0 0 0,0 0 0,0 1 0,0-1 0,1 0 0,-1 0 0,0 1 0,-1-1-1,1 0 1,0 0 0,0 1 0,0-1 0,0 0 0,0 0 0,0 1 0,0-1 0,0 3-1423,0 2 168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0:4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32 104 6976,'-31'-12'3584,"31"9"-1568,3 3-1184,15-8 512,9-1-800,23-6 192,8 7-448,18-4-161,-3 4-63,-6-4 0,-4 7-32,-18-3-160,-9 8 65,-14-3-4481,1 6 2496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36.1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7 460 3232,'0'0'15,"-7"0"1009,9 6 1281,4-5 116,-4 0-2140,1 0-1,-1-1 1,1 1-1,-1-1 1,1 0-1,-1 1 1,1-1-1,-1 0 1,1-1 0,-1 1-1,1 0 1,-1-1-1,0 1 1,1-1-1,-1 0 1,0 0-1,5-2 1,1-2 234,-1 0-1,1 0 1,9-10-1,-15 14-459,25-25 505,-2-1 1,30-41 0,-27 34-414,127-145 458,-105 122-400,-31 39-167,2-5-268,-28 39-6,-6 25 0,12-38 202,-7 25 43,1 0 0,1 1-1,1-1 1,2 1 0,0 58 0,4-80 62,-1-1 1,1 1-1,0-1 0,1 1 0,0-1 1,0 0-1,0 1 0,1-1 0,0 0 1,0-1-1,6 9 0,-8-12-11,1 1 0,0-1 0,0 0 0,0-1-1,1 1 1,-1 0 0,0-1 0,1 1 0,-1-1 0,1 1 0,-1-1 0,1 0 0,0 0 0,-1-1-1,1 1 1,0 0 0,0-1 0,0 0 0,0 1 0,-1-1 0,1 0 0,0-1 0,0 1 0,0 0-1,-1-1 1,1 0 0,0 1 0,5-3 0,-1 0 21,-1 0 1,1-1-1,-1 0 0,1 0 0,-1 0 1,0-1-1,-1 1 0,10-11 0,2-5 57,17-25-1,-11 13-162,9-13-63,-20 26-81,25-28 0,-36 46 159,0 0 1,-1 0-1,1 1 0,0-1 1,-1 0-1,1 1 1,0-1-1,0 1 1,0-1-1,-1 0 1,1 1-1,0 0 1,0-1-1,0 1 0,0 0 1,0-1-1,0 1 1,0 0-1,1 0 1,-1 0 5,-1 0 1,1 0 0,0 1 0,-1-1 0,1 0-1,-1 1 1,1-1 0,-1 0 0,1 1-1,-1-1 1,1 1 0,-1-1 0,1 1-1,-1-1 1,0 1 0,1-1 0,-1 1 0,0-1-1,1 1 1,-1 0 0,0 0 0,2 5 6,0 0 1,-1 1 0,0-1 0,1 10 0,-2-11-1,1 15-66,-1 20 0,-1-20 419,3 23 0,-3-42-336,1-1-1,0 1 0,1-1 1,-1 1-1,0 0 1,0-1-1,0 1 0,0-1 1,0 1-1,1 0 0,-1-1 1,0 1-1,1-1 0,-1 1 1,0-1-1,1 1 1,-1-1-1,1 1 0,-1 0 2,1-1-1,-1 0 0,0 0 1,1 0-1,-1 0 0,0 0 1,1 0-1,-1 0 1,0 0-1,1 0 0,-1 0 1,0 0-1,1 0 0,-1-1 1,0 1-1,1 0 0,-1 0 1,0 0-1,1 0 1,-1 0-1,0-1 0,0 1 1,1 0-1,-1-1 0,18-20 437,-9 9-377,-3 2-89,2-1-1,0 1 1,0 1 0,1-1-1,11-9 1,-17 17-13,0 0 1,0 0-1,0 1 0,0-1 1,0 1-1,0-1 0,0 1 0,1 0 1,-1 0-1,1 0 0,-1 1 1,1-1-1,-1 1 0,1 0 1,-1 0-1,1 0 0,-1 0 1,1 1-1,-1 0 0,0-1 1,1 1-1,-1 0 0,6 3 1,8 5 26,0 1 1,0 1 0,-2 0-1,1 1 1,15 16 0,-1-2 2,-23-20-5,0 0 49,0 0-1,0 0 0,1-1 1,0 0-1,-1-1 1,11 5-1,-18-9-56,1 0-155,0 1 0,0-1 0,-1 0 0,1 0 0,0 1 0,0-1 0,0 0 0,0 0 0,0 0 0,0 0 0,-1 0 0,1 0 0,0 0 0,0 0 0,0 0 0,0 0 0,0-1 0,-1 1 0,2-1 0,6 0-1830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36.5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13 5824,'-40'-12'2624,"4"24"-2272,22-8-288,9 0-96,5-1 32,10 5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37.3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17 413 3808,'-15'11'1469,"13"-5"2299,12-7-2906,0 0 0,0 0 0,0-1-1,0 0 1,-1-1 0,1 0 0,17-9 0,61-38 569,-75 42-1203,18-13-34,0-2-1,-2-1 1,30-31-1,70-89 452,-118 130-648,1 0 1,0 1-1,23-18 0,-34 30-11,-1 0 0,1 1-1,0-1 1,-1 1 0,1-1-1,0 1 1,-1-1 0,1 1-1,0-1 1,0 1 0,0 0-1,-1 0 1,1-1 0,0 1-1,0 0 1,0 0 0,-1 0-1,1 0 1,0 0 0,0 0-1,0 0 1,0 0 0,0 0-1,-1 0 1,1 0 0,0 1-1,0-1 1,0 0 0,-1 1-1,1-1 1,0 0 0,0 1-1,-1-1 1,1 1 0,0-1-1,-1 1 1,1 0 0,-1-1-1,1 1 1,0 0 0,-1-1-1,1 2 1,2 3 2,-1 0 0,0 0 1,-1 0-1,1 0 0,-1 0 1,1 7-1,11 123 154,-5-26 193,-5-87-202,1-1-1,1 0 1,8 22 0,-10-35 27,0 0 1,1-1 0,0 1-1,0-1 1,1 0 0,9 11-1,-12-15-70,1 0 0,-1 0 1,1-1-1,0 0 0,0 1 0,0-1 0,0 0 0,1 0 0,-1-1 0,0 1 1,1-1-1,-1 1 0,1-1 0,0 0 0,-1-1 0,1 1 0,5 0 0,3-2 77,0 0-1,0-1 0,0 0 1,0-1-1,0 0 1,18-8-1,-14 4-111,-1-1 1,1 0-1,26-20 1,-26 16-54,-1-2 1,-1 0-1,0-1 1,-1 0-1,14-22 1,47-90 3,-4 8-299,-67 115 214,0-1 0,0 1 0,1-1 0,7-6 0,-11 11 73,0 0 0,0 0-1,1 0 1,-1 0 0,0-1-1,1 1 1,-1 0-1,0 0 1,1 0 0,-1 0-1,0 0 1,1 0 0,-1 0-1,0 0 1,1 0 0,-1 0-1,0 0 1,1 0 0,-1 0-1,0 0 1,0 0-1,1 0 1,-1 0 0,0 0-1,1 1 1,-1-1 0,0 0-1,1 0 1,-1 0 0,0 0-1,0 1 1,1-1 0,7 10-121,-7-8 101,4 7-3,-1 0-1,0 1 1,0-1 0,4 19 0,1 2 9,8 21 112,2-1 0,3 0 0,34 57 0,-53-104 0,0 1-1129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37.7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4992,'0'0'1589,"1"3"-960,2 7 81,-1 1-1,0 0 0,-1 11 1,2 352 5230,-6-175-4675,0-79-1122,1 66 188,3-130-103,0 14-109,3-46-146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38.3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64 127 5312,'0'0'54,"0"-1"-1,0 1 1,-1 0 0,1 0-1,0-1 1,0 1 0,0 0-1,0 0 1,-1 0 0,1-1-1,0 1 1,0 0 0,0 0-1,-1 0 1,1 0 0,0-1-1,0 1 1,-1 0 0,1 0 0,0 0-1,0 0 1,-1 0 0,1 0-1,0 0 1,-1 0 0,1 0-1,0 0 1,0 0 0,-1 0-1,1 0 1,0 0 0,0 0-1,-1 0 1,1 0 0,0 0-1,-1 0 1,1 0 0,0 0 0,0 1-1,-1-1 1,0 14 1647,1 0-1166,-2 25 610,-1 7 240,-1 0 1,-20 81-1,19-110-722,1 0-1,0 1 1,-2 31 0,7-55-27,1-1 0,1 1 0,5-12 0,0-2-514,60-206-244,-10 25 346,-57 199-239,0-1 0,-1 1 0,1 0 0,0-1 0,0 1 0,1 0 0,-1 0 0,0 0 0,3-2 0,-4 3 8,0 1 1,0 0-1,1 0 1,-1 0 0,0 0-1,0-1 1,0 1-1,1 0 1,-1 0 0,0 0-1,0 0 1,0 0-1,1 0 1,-1 0-1,0 0 1,0 0 0,1 0-1,-1 0 1,0-1-1,0 1 1,1 1-1,-1-1 1,0 0 0,0 0-1,1 0 1,-1 0-1,0 0 1,0 0-1,0 0 1,1 0 0,-1 0-1,0 1 1,1-1 3,0 1 0,-1 0 0,1 0 0,0 0 0,-1 0 0,0 0 0,1 0 0,-1 0 0,1 0 0,-1 0 1,0 0-1,1 2 0,48 220 488,25 1 439,-63-193-792,21 65 289,-29-93-2180,-4-9-1508,-1-7-1749,1 1 2403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38.6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61 8544,'-9'0'3872,"4"0"-992,14 0-1920,1 0 575,8 0-895,9-5 0,4 1-384,4-4-32,7 0-128,2-4-128,-4 4 0,2-4-4351,-7 9 2399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39.2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420 1 4992,'0'0'1589,"-7"12"1174,3-4-2315,0 0 1,-1-1 0,-1 1-1,1-1 1,-9 9 0,-12 16 224,-194 285 2644,199-278-2832,-30 76 1,39-82-310,1-1 1,2 1-1,1 1 1,2 0-1,1 0 1,1 0-1,3 0 1,0 1-1,2-1 1,8 48-1,-6-65-56,1 1-1,1-1 1,0 0-1,1-1 1,1 1 0,1-1-1,0 0 1,18 25-1,-20-34-33,0 0 0,0 0 0,0-1-1,1 0 1,0 0 0,0-1-1,0 0 1,11 6 0,-12-8-42,0-1 0,0 1 1,1-1-1,-1-1 0,1 1 0,0-1 1,-1 0-1,1 0 0,0-1 0,0 0 0,12-1 1,-8-1-1052,0 0 0,0 0 1,19-8-1,-3-1-1403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44.2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419 71 1664,'0'0'528,"10"-4"6620,-6 3-7048,-3 0-10,0 1-1,0-1 1,-1 1 0,1 0 0,0-1 0,0 0-1,0 1 1,-1-1 0,1 1 0,0-1 0,-1 0-1,1 1 1,-1-1 0,1 0 0,-1 0 0,1 0 0,-1 1-1,1-1 1,-1 0 0,0 0 0,1 0 0,-1 0-1,0 0 1,0 0 0,0 0 0,1 0 0,-1 0 0,0 1-1,0-1 1,-1 0 0,1 0 0,0 0 0,0 0-1,0 0 1,-1 0 0,1 0 0,0 0 0,-1 0 0,1 1-1,-1-1 1,1 0 0,-1 0 0,0-1 0,-3 1 34,1 0 1,-1 0 0,1 0 0,-1 1 0,1-1-1,-1 1 1,1 0 0,-8 0 0,-34 2 677,31 1-658,1 0 1,0 0-1,-22 10 1,-35 20 191,62-29-274,-11 6 30,0 1 0,1 0 0,1 1 1,0 1-1,-25 25 0,34-31-43,1 1 1,1 0-1,-1 0 0,1 0 0,1 1 1,0 0-1,0 0 0,1 0 0,0 1 0,0 0 1,1-1-1,0 1 0,-1 17 0,3-22 27,1 0-1,0 1 0,0-1 0,1 0 1,-1 0-1,1 0 0,0 1 0,1-1 1,-1 0-1,1 0 0,4 6 0,-5-8-35,0-1-1,1 0 0,-1 0 0,1 0 0,-1-1 0,1 1 1,0 0-1,0-1 0,0 1 0,0-1 0,0 1 1,0-1-1,0 0 0,0 0 0,1 0 0,-1 0 0,0 0 1,1-1-1,-1 1 0,1-1 0,-1 1 0,0-1 1,1 0-1,-1 0 0,1 0 0,-1 0 0,4-1 0,9-2 88,0 0 0,-1-2 0,1 1-1,21-12 1,55-32 127,-69 35-235,11-5 91,54-41-1,-77 51-89,0 0-1,-1-1 1,0-1-1,0 1 1,-1-1-1,0-1 1,-1 0-1,10-19 1,-11 18-50,-1-1 0,0 0 1,0 0-1,-2 0 1,1-1-1,-2 1 0,0-1 1,1-13-1,-3 26 24,0 1-1,0-1 1,0 0 0,0 1-1,0-1 1,0 1-1,0-1 1,0 1 0,0-1-1,-1 1 1,1-1-1,0 1 1,0 0 0,0-1-1,-1 1 1,1-1 0,0 1-1,0-1 1,-1 1-1,1 0 1,-1-1 0,1 1-3,-1 0 0,1 0 0,0-1 0,-1 1 1,1 0-1,0 0 0,-1 0 0,1 0 0,-1 0 0,1 0 1,0 0-1,-1 1 0,1-1 0,0 0 0,-1 0 0,1 0 1,0 0-1,-1 0 0,1 0 0,0 1 0,-1-1 0,-2 2-26,1 0 0,-1 0 0,1 0-1,0 0 1,0 1 0,-3 3 0,1 0 50,1 1-1,-1 0 1,1 0 0,1 1 0,-1-1 0,1 0 0,0 1 0,1 0 0,0-1-1,0 1 1,1 0 0,0-1 0,0 1 0,1 0 0,-1 0 0,2-1 0,-1 1 0,4 7-1,40 87 221,-33-76-38,-10-23-61,-1 1 0,1-1 0,0 1 0,0-1 0,4 4 0,-6-6-209,1-1 0,-1 0 0,0 1 0,1-1 0,-1 0 0,0 0 0,1 1 0,-1-1 0,0 0 0,1 0 1,-1 0-1,1 1 0,-1-1 0,1 0 0,-1 0 0,0 0 0,1 0 0,-1 0 0,1 0 0,-1 0 0,1 0 0,-1 0 0,1 0 0,-1 0 0,0 0 0,1 0 0,-1 0 0,1-1 0,-1 1 0,0 0 0,1 0 0,-1 0 1,1-1-1,-1 1 0,0 0 0,1 0 0,-1-1 0,0 1 0,1 0 0,-1-1 0,0 1 0,0 0 0,1-1 0,-1 1 0,0-1 0,1 0 0,-1 1-481,1-1 0,0 0 0,0 0 1,0 1-1,0-1 0,0 0 0,-1 1 0,1-1 0,1 1 0,-1-1 0,0 1 0,0 0 1,1-1-1,6 0-2710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44.8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137 5 5152,'2'-4'6324,"-6"8"-4056,4-4-2264,-11 11 290,-1 1 0,2-1 0,0 2 1,0-1-1,1 2 0,-8 14 1,5-3-42,2-1 0,-11 36 0,17-49-150,2 0-1,0 1 0,0-1 0,1 1 1,0-1-1,1 1 0,0-1 0,3 16 0,-3-24-27,1 0-1,-1 0 1,1-1-1,0 1 1,0 0-1,0-1 0,1 1 1,-1-1-1,2 4 1,-2-6-47,0 1 1,-1 0 0,1-1-1,0 1 1,-1 0-1,1-1 1,0 1 0,0-1-1,0 1 1,-1-1 0,1 0-1,0 1 1,0-1 0,0 0-1,0 0 1,0 1-1,0-1 1,0 0 0,0 0-1,0 0 1,0 0 0,0 0-1,-1 0 1,1 0 0,0-1-1,0 1 1,0 0-1,0 0 1,0-1 0,1 0-1,3-2 24,0 0-1,-1 0 1,1 0-1,-1-1 1,0 1-1,0-1 1,0 0-1,0-1 0,-1 1 1,0-1-1,0 1 1,0-1-1,0 0 1,3-8-1,3-10 4,11-43 0,-19 63-73,3-12-37,1 0 27,-1-1-1,-1 0 1,0 0-1,0-20 1,-1 56 35,0-1 0,1 0-1,2 0 1,0-1 0,0 1 0,2-1 0,0 0-1,1-1 1,1 1 0,14 20 0,-21-35-26,0 0 0,1-1 0,-1 1 0,0 0 0,1-1 0,-1 1 0,1-1 0,0 0 0,0 0 0,0 0 0,0 0 0,0-1 0,0 1 0,0-1 0,1 0 0,-1 1 0,4-1 0,8 2-557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45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3 4480,'0'-1'123,"-1"1"0,1 0 0,-1 0 0,0-1 0,1 1 0,-1 0 0,1 0 0,-1 0 0,1 0 0,-11 3 8754,14-2-8680,-1 1-1,1-1 0,0 0 0,0 0 1,5 1-1,11-2 264,0 0-1,35-4 1,11-1-101,158 8 63,-205-2-205,-16 0-278,0-1 0,0 1 0,0-1 0,0 0 0,1 0 0,-1 0 0,0 0 0,0 0 0,0-1 0,0 1 0,0-1 0,3-1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0:4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32 137 7712,'-31'-5'3520,"67"-3"-3072,-1 1 672,10 7-704,32-13 320,4 1-416,35-8 32,2 9-224,17-9-64,-14 8-32,0-4-3648,-13 4 1984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45.7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29 5728,'-13'3'1840,"13"-3"-1797,0 0 1,0 0-1,-1 0 1,1 1-1,0-1 0,0 0 1,0 0-1,0 0 1,-1 0-1,1 0 1,0 1-1,0-1 1,0 0-1,0 0 1,0 0-1,0 1 0,0-1 1,0 0-1,0 0 1,0 0-1,0 1 1,-1-1-1,1 0 1,0 0-1,0 0 0,0 1 1,1-1-1,-1 0 1,0 0-1,0 0 1,0 1-1,0-1 1,0 0-1,0 0 1,0 0-1,0 1 0,0-1 1,0 0-1,0 0 1,1 0-1,-1 0 1,0 1-1,0-1 1,0 0-1,0 0 0,1 0 1,-1 0-1,0 0 1,0 1-1,0-1 1,0 0-1,1 0 1,-1 0-1,0 0 1,0 0-1,0 0 0,1 0 1,-1 0-1,0 0 1,0 0-1,1 0 1,-1 0-1,0 0 1,0 0-1,0 0 0,1 0 1,-1 0-1,65-1 4402,34-4-2348,5 0-1674,-67 4-324,93-7 336,-61-5-5731,-58 7 645,-6 5 1473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46.0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154 0 4992,'-10'7'2240,"1"41"-1952,4-19 1280,2 2-928,-12 14 1504,7-2-1216,-10 10 736,9-6-960,-9 1 32,10 0-416,-11 0-128,9 1-129,-3-10 161,10-7-128,-2-12 544,5 0-384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46.8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341 55 4320,'3'-3'1302,"1"-3"3480,-4 6-4714,0 0 0,0 0 0,-1-1 0,1 1 0,0 0 0,0 0 0,-1-1 0,1 1 0,0 0 0,0 0 0,-1 0 0,1 0 0,0-1 0,0 1 0,-1 0 0,1 0 0,0 0 0,-1 0 0,1 0 0,0 0 0,-1 0 1,1 0-1,0 0 0,-1 0 0,1 0 0,0 0 0,0 0 0,-1 0 0,1 0 0,0 0 0,-1 0 0,-5 1 157,1 0 0,-1 0 0,0 0 0,1 0 0,-1 1 0,1 0 0,-9 5 0,0 0 155,-20 14 0,4 1 110,1 1-1,-47 49 1,62-57-379,1 1 0,0 0 0,2 1-1,0 1 1,1 0 0,-14 32 0,23-46-51,-1-1 0,1 1-1,0-1 1,1 1 0,-1-1 0,1 1-1,-1 0 1,1-1 0,0 1 0,0 0-1,2 5 1,-2-7-2,1 1-1,0-1 0,0 0 1,0 0-1,0 0 0,0-1 1,0 1-1,0 0 0,1 0 1,-1-1-1,1 1 0,-1 0 1,1-1-1,0 0 0,0 1 1,-1-1-1,1 0 0,0 0 1,0 0-1,0 0 0,3 1 1,2 0 13,0-1 1,0 1 0,0-1-1,0-1 1,0 1 0,0-1-1,0 0 1,0-1 0,0 0 0,0 0-1,0 0 1,12-5 0,2-2 79,0 0 1,34-20-1,-47 23-134,0 1 0,-1-1 0,1 0 0,-1-1-1,-1 0 1,1 0 0,-1 0 0,0-1 0,0 0 0,-1 0-1,0-1 1,5-10 0,-2 1 0,-1 0-1,-1-1 1,0 0-1,4-30 1,4-75-79,-14 122 66,1-4-51,0 1 0,-1-1 1,0 0-1,0 1 0,-1-1 0,1 1 1,-1-1-1,0 1 0,-1-6 0,2 10 37,0 0-1,0-1 1,-1 1-1,1-1 1,0 1 0,0-1-1,0 1 1,0 0-1,-1-1 1,1 1-1,0 0 1,0-1-1,-1 1 1,1 0-1,0-1 1,-1 1-1,1 0 1,0 0-1,-1-1 1,1 1-1,0 0 1,-1 0 0,1-1-1,-1 1 1,1 0-1,-1 0 1,1 0-1,0 0 1,-1 0-1,1 0 1,-1 0-1,1 0 1,-1 0-1,1 0 1,0 0-1,-1 0 1,1 0-1,-1 0 1,1 0-1,0 0 1,-1 0 0,0 1-1,0 0-9,-1 0 0,1 0 0,-1 0 0,1 1 0,0-1 0,-1 1 0,1-1 0,0 1 0,-2 2 0,-2 6 6,0 1 1,1 0 0,0 0 0,1 0-1,0 0 1,0 0 0,-1 21-1,2-6 77,2 0-1,4 39 0,-2-50 23,1 0 0,1 0 1,0-1-1,1 1 0,1-1 1,0 0-1,1-1 0,10 16 1,-14-25 118,1 1-1,-1-1 1,1 1 0,7 4 0,5 3-1086,0-7-4620,-11-5 2686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49.5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121 7 4160,'0'0'50,"0"0"0,0-1 0,0 1-1,0 0 1,0-1 0,0 1 0,0 0 0,1-1 0,-1 1 0,0 0 0,0 0-1,0-1 1,1 1 0,-1 0 0,0-1 0,0 1 0,1 0 0,-1 0 0,0 0-1,0-1 1,1 1 0,-1 0 0,0 0 0,1 0 0,-1 0 0,0 0 0,1 0-1,-1 0 1,0-1 0,1 1 0,-1 0 0,0 0 0,1 0 0,-1 0 0,0 0-1,1 0 1,-1 1 0,0-1 0,1 0 0,-1 0 0,0 0 0,1 0 0,-1 0-1,0 0 1,1 1 0,-1-1 0,0 0 0,0 0 0,1 0 0,-1 1 0,0-1-1,0 0 1,1 0 0,-1 1 0,1 0 169,1 1 0,-1-1 0,0 1 0,0 0 0,0-1 0,0 1 0,0 0 0,0 0 0,0 2 0,0-1-37,-1 0 0,0 0 0,0 1 0,0-1 1,0 0-1,0 0 0,-1 0 0,0 0 0,1 0 0,-1 0 0,0-1 0,0 1 0,-1 0 1,1 0-1,-4 4 0,-2 4 174,-1 0 0,-11 12 0,16-20-327,-77 78 1768,76-77-1596,3-3-306,1-1-1,-1 1 1,1-1-1,-1 1 1,1-1 0,-1 1-1,0-1 1,1 1-1,-1-1 1,1 0 0,-1 1-1,0-1 1,1 0-1,-1 0 1,0 1 0,0-1-1,0 0 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49.8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17 3072,'1'-17'4786,"-3"26"-2666,-1 10-1235,-1-1-167,2 0 0,0 0 0,0 0 0,3 34 0,0-45-614,-1-1 0,1 1 0,1-1 0,-1 1 0,1-1 0,0 0 0,1 0 0,-1 1 0,6 8 0,-6-13-201,11 17 688,-12-19-695,-1 1 1,1 0-1,0 0 1,0 0 0,0-1-1,-1 1 1,1 0-1,0-1 1,0 1 0,0 0-1,0-1 1,0 1-1,0-1 1,0 0 0,0 1-1,2-1 1,1 0-974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50.2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29 6656,'-23'-17'3008,"10"9"-2624,8 5 512,10 6-576,0-3-1120,8 8 704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52.1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135 12 3392,'8'-12'7680,"-11"13"-6779,-4 2-734,0 0 0,0 0 0,1 1 0,-1 0 0,1 0-1,0 1 1,0-1 0,0 2 0,1-1 0,0 0 0,0 1 0,0 0 0,-5 9 0,1-1-17,1 1 0,1 1 0,0-1 1,-9 31-1,15-41-72,0 1 0,0 0 0,0 0 0,0 0 0,1 0 0,0 0 0,1 0 1,1 12-1,-1-14 18,0 0 0,0 0 0,1 0 0,-1 0 0,1 0 0,0-1 0,0 1 0,0 0 0,0-1 0,1 0 0,-1 1 1,1-1-1,0 0 0,4 3 0,-6-5-69,0-1 1,0 1-1,0-1 1,0 1-1,0-1 1,0 1-1,1-1 1,-1 1-1,0-1 1,0 0-1,0 0 1,0 0-1,1 0 1,-1 0-1,0 0 1,0 0-1,0 0 1,1 0-1,-1 0 1,0-1-1,0 1 1,0 0-1,0-1 1,0 1-1,1-1 0,-1 0 1,0 1-1,1-2 1,4-2 40,-1-1 0,0 1 1,-1-1-1,5-6 0,-5 6-33,6-7-18,-2 0 0,0-1-1,0-1 1,-1 1 0,-1-1 0,0-1-1,-1 1 1,0-1 0,-1 1 0,-1-1-1,-1-1 1,0 1 0,0-25 0,-5 20-369,3 20 348,0 0 1,0-1 0,0 1-1,0 0 1,0 0-1,0 0 1,0 0 0,0 0-1,0-1 1,0 1 0,0 0-1,0 0 1,0 0-1,0 0 1,0 0 0,0-1-1,0 1 1,-1 0 0,1 0-1,0 0 1,0 0-1,0 0 1,0 0 0,0 0-1,0 0 1,0-1-1,-1 1 1,1 0 0,0 0-1,0 0 1,0 0 0,0 0-1,0 0 1,-1 0-1,1 0 1,0 0 0,0 0-1,0 0 1,0 0 0,0 0-1,-1 0 1,1 0-1,0 0 1,0 0 0,0 0-1,0 0 1,0 0 0,0 0-1,-1 0 1,1 0-1,0 0 1,0 1 0,0-1-1,0 0 1,0 0-1,0 0 1,-1 0 0,1 0-1,0 0 1,0 1 4,-1-1-1,1 1 1,-1-1 0,1 1-1,0 0 1,-1-1 0,1 1-1,0-1 1,0 1 0,-1 0-1,1-1 1,0 1 0,0 0-1,0-1 1,0 2 0,0 8 92,1 0 0,1 0-1,0 0 1,0-1 0,1 1 0,7 17 0,-1-7 181,2 0 0,13 20 0,-20-33-210,0 0-1,1-1 1,0 0 0,1 0 0,-1 0 0,13 9 0,-16-13-49,1-1 1,-1 1-1,1-1 1,0 0 0,0 1-1,-1-2 1,1 1-1,0 0 1,0 0-1,0-1 1,0 0 0,0 1-1,0-1 1,0 0-1,0-1 1,-1 1 0,1 0-1,0-1 1,0 0-1,0 1 1,0-1-1,3-2 1,12-7-1776,1-2 453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52.7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148 1 4640,'4'17'5087,"6"18"-2430,-9-28-2278,0 1 1,0-1 0,-1 1-1,0-1 1,0 1 0,0-1-1,-1 1 1,0-1 0,-1 1-1,0-1 1,0 0 0,-6 13-1,6-16-290,-1 1 0,0-1 0,0 1 0,0-1 0,0 0 0,-1 0-1,1 0 1,-1-1 0,0 1 0,0-1 0,-1 0 0,1 0-1,-1-1 1,1 1 0,-1-1 0,0 0 0,0 0 0,-9 2-1,9-3-121,0-1 0,0 1 0,0-1-1,0 0 1,-6-1 0,10 1-275,-1 0 0,1 0 1,-1 0-1,1-1 0,-1 1 1,1-1-1,-1 1 0,1-1 1,-1 1-1,1-1 0,0 0 1,-1 1-1,1-1 0,0 0 0,0 0 1,0 0-1,-1 0 0,1 0 1,0 0-1,-1-2 0,2 2 20,0 0-1,0 0 1,0 0-1,0 0 1,0 0-1,0 0 1,0 0 0,0 1-1,1-1 1,-1 0-1,0 0 1,1 0-1,-1 0 1,0 1-1,1-1 1,-1 0-1,1 0 1,-1 1-1,1-1 1,1-1-1,-1 0-719,12-13-1872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53.1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129 18 5888,'-4'-14'1898,"4"14"-1853,0 0-1,0-1 0,0 1 0,0 0 0,-1 0 0,1-1 0,0 1 0,0 0 0,0 0 0,0 0 0,-1 0 0,1-1 1,0 1-1,0 0 0,0 0 0,-1 0 0,1 0 0,0 0 0,0 0 0,-1-1 0,1 1 0,0 0 0,0 0 0,0 0 1,-1 0-1,1 0 0,0 0 0,-1 0 0,1 0 0,0 0 0,0 0 0,-1 0 0,1 0 0,0 0 0,-1 1 0,-9 3 1377,7-3-994,-4 2-229,1 0 0,-1 1-1,1 0 1,0 0 0,0 1 0,0-1 0,1 1-1,0 0 1,0 1 0,0-1 0,1 1 0,-1 0 0,1 0-1,1 1 1,-1-1 0,-4 13 0,6-14-95,0 0 0,0 0 1,1 0-1,0 1 1,0-1-1,0 0 0,0 0 1,1 1-1,0-1 0,0 0 1,0 1-1,1-1 0,0 0 1,0 0-1,0 0 0,1 1 1,-1-1-1,1-1 0,1 1 1,-1 0-1,0 0 0,1-1 1,0 1-1,5 5 0,-4-7 5,-1 1-1,1-1 1,0 0-1,0 0 1,1 0-1,-1-1 1,1 1-1,-1-1 0,1 0 1,-1 0-1,1-1 1,0 0-1,0 1 1,0-2-1,0 1 1,9 0-1,-8-1-46,0-1 0,0 0 0,0 0 1,0 0-1,0-1 0,0 1 0,0-1 0,0-1 0,-1 1 0,1-1 1,-1 0-1,0-1 0,8-5 0,-8 5-18,-1 0 0,0 0 0,0 0 0,0-1 0,0 0 0,-1 1-1,0-1 1,0 0 0,0-1 0,-1 1 0,0 0 0,1-1 0,1-9 0,-4 12-41,1 0 1,-1 0-1,0 0 0,0 0 1,0 0-1,0 0 0,-1 1 1,1-1-1,-1 0 1,1 0-1,-1 0 0,0 1 1,0-1-1,-1 0 0,1 1 1,0-1-1,-1 1 1,0-1-1,1 1 0,-1 0 1,0-1-1,0 1 0,0 0 1,-1 1-1,1-1 1,0 0-1,-1 0 0,1 1 1,-5-2-1,-6-2-249,0 1 1,0 0-1,0 1 0,-1 0 1,1 1-1,-1 1 0,-25 0 1,36 1-794,0 0 0,-1 0 0,1-1 0,0 0 0,0 1 0,-1-1 0,-3-2 0,5-2-1189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09:53.6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 4992,'3'-13'1589,"-3"12"-1574,0 1 0,0 0 0,0 0 0,0 0 0,0 0 0,0 0 0,0-1 0,0 1 0,0 0 0,0 0 0,0 0 0,0 0 0,0 0 0,0 0 0,0 0 0,0-1 0,0 1 0,1 0 0,-1 0 0,0 0 0,0 0 0,0 0 0,0 0 0,0 0 0,0 0 0,0 0 0,1-1 0,-1 1 0,0 0 0,0 0 0,0 0 0,0 0 0,0 0 0,0 0 0,1 0 0,-1 0 0,0 0 0,0 0 0,0 0-1,0 0 1,0 0 0,6-1 50,-4 0 143,1 1-1,-1-1 1,1 1-1,-1-1 0,1 1 1,-1 0-1,1 0 0,-1 0 1,6 1-1,-1 1 38,-1 0 1,1 1-1,0-1 0,0 1 1,-1 1-1,0-1 0,0 1 1,0 0-1,0 0 0,9 9 1,-1 0 255,-2 1 0,1 0 1,-2 1-1,0 0 0,-1 1 1,0 0-1,12 29 0,0 17 356,-3 0 1,-2 2-1,9 77 0,-20-90-347,-1 1-1,-4 72 0,-20 102 481,-43 77-174,58-285-1138,-2 0 1,-7 18-1,10-29-888,-1 0 0,0 0 0,0 0 0,0-1 0,-1 0 0,-11 12 0,1-2-2576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0:5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7 453 3552,'-6'5'2301,"20"-7"1087,1-1-2299,8 1-408,0-1-1,0-1 0,0-2 0,0 0 1,-1-1-1,0-1 0,-1-1 1,26-14-1,-29 12-497,0-2 0,0 1 0,-1-2 1,-1 0-1,21-24 0,-32 31-134,1 0 0,-1 0 1,0 0-1,-1-1 0,0 0 0,0 1 1,-1-1-1,0-1 0,0 1 0,-1 0 0,0-1 1,0 0-1,-1 1 0,0-1 0,0 0 1,-2-12-1,1 17-52,-1 0 0,0 1 1,1-1-1,-1 1 1,-1-1-1,1 1 0,0-1 1,-1 1-1,0 0 0,0-1 1,-2-2-1,2 4-15,0 0 0,1 0 0,-1 1 0,0-1 1,0 0-1,0 1 0,0 0 0,0-1 0,-1 1 0,1 0 0,0 0 0,0 0 1,-1 1-1,1-1 0,-1 1 0,1-1 0,0 1 0,-1 0 0,-2-1 0,-3 2-14,1 0 0,0 0 0,-1 0 0,1 1 0,0 0-1,0 0 1,0 1 0,0 0 0,0 0 0,0 1-1,1-1 1,0 2 0,0-1 0,-6 6 0,-5 5 24,0 2 1,1 0 0,-17 25-1,25-31 9,0 0 0,1 1-1,0 0 1,1 0 0,-5 16-1,8-20 77,1 0-1,0 0 1,0 0-1,1 1 0,0-1 1,0 1-1,1-1 1,0 1-1,3 14 0,-3-20-12,1 1-1,0 0 0,0-1 1,0 1-1,1-1 0,-1 0 1,1 1-1,0-1 0,0 0 0,0 0 1,0 0-1,1 0 0,-1-1 1,1 1-1,5 4 0,-3-4 43,0 0 0,0 0 0,0-1 0,0 0 0,0 0 0,0 0-1,1-1 1,-1 1 0,10 0 0,-1-1 32,-1-1-1,1 0 1,-1-1 0,0-1 0,1 0-1,-1 0 1,26-9 0,-25 4-103,1 0 1,-1 0-1,0-1 1,0-1 0,-1 0-1,20-18 1,65-75 42,-57 57-101,-30 32-34,-5 6 19,0 1 1,0-1-1,8-5 0,-13 11 27,0 0 1,1 0-1,-1 0 0,0 0 1,1 0-1,-1 1 0,1-1 1,-1 0-1,1 1 0,-1-1 1,1 1-1,-1 0 0,1-1 0,0 1 1,-1 0-1,1 0 0,0 0 1,-1 0-1,1 0 0,-1 1 1,1-1-1,2 1 0,-3 0 5,0-1-1,1 1 0,-1 0 1,0 0-1,0 0 1,0 0-1,0 0 0,0 0 1,0 0-1,0 0 0,-1 0 1,1 0-1,0 0 0,-1 0 1,1 1-1,0-1 0,-1 0 1,0 1-1,1-1 1,-1 3-1,3 29-14,-3-28 21,-2 20 43,-1 1 0,-1-1 0,-12 43 0,-5 28 441,20-90-408,1-4 4,-1-1 1,1 1 0,0-1-1,0 0 1,0 1-1,0-1 1,0 1 0,0-1-1,0 0 1,1 2 0,4-1 417,7-7-193,22-19-143,32-30 0,-34 28-268,41-27 0,-57 42 36,-6 4-6,1 0-1,0 1 1,0 0 0,14-5 0,-23 10 55,1 0-1,0 1 1,0-1-1,0 0 1,0 1-1,-1 0 1,1-1-1,0 1 1,0 0 0,0 1-1,0-1 1,0 0-1,0 1 1,-1 0-1,1 0 1,0 0-1,0 0 1,-1 0 0,1 0-1,-1 1 1,1-1-1,-1 1 1,4 2-1,-1 2 8,1 1 0,-1-1 0,0 1 0,-1 0 0,1 0 0,5 15 0,-4-11 2,11 20 0,-12-25 62,-1 0 1,1-1-1,0 0 1,0 0-1,0 0 1,0 0-1,1-1 1,10 6-1,-12-8-16,-1 0 0,1-1-1,0 1 1,-1-1 0,1 0 0,0 0-1,0-1 1,0 1 0,0-1-1,-1 0 1,1 0 0,0 0-1,0 0 1,0-1 0,0 1 0,0-1-1,5-2 1,0-2 63,0 0 1,0 0-1,-1-1 1,1 0-1,-2 0 0,12-12 1,-17 16-81,15-16 24,-2-1 1,0-1 0,-1 0 0,0-1-1,10-24 1,-16 32-52,-1-1-1,0 0 0,-1 0 1,0-1-1,-2 1 0,1-1 1,3-29-1,-8 41-22,1-1 0,-1 1 0,0 0 0,0 0 0,-1 0 0,1-1 0,-1 1 0,1 0 0,-1 0 0,-2-5 0,3 7 21,0 1 0,-1 0-1,1-1 1,0 1 0,0-1 0,-1 1-1,1-1 1,0 1 0,0 0-1,-1-1 1,1 1 0,0 0 0,-1-1-1,1 1 1,-1 0 0,1 0 0,0-1-1,-1 1 1,1 0 0,-1 0-1,1-1 1,-1 1 0,1 0 0,-1 0-1,1 0 1,-1 0 0,1 0-1,0 0 1,-1 0 0,0 0 0,0 0-6,-1 1 0,1-1 0,0 1 0,0-1 0,-1 1 0,1 0 0,0 0 0,0-1 0,0 1 0,0 0 0,-1 1 0,-3 3-37,1 0 0,0 0 0,-6 10 0,-1 6 44,0 1-1,2 0 0,0 1 0,1 0 1,2 0-1,0 0 0,2 1 0,0 0 1,0 28-1,4-48 26,0 0 0,0-1 1,1 1-1,-1 0 0,1 0 0,0 0 0,0 0 1,0 0-1,1-1 0,-1 1 0,1-1 1,0 1-1,0-1 0,0 1 0,0-1 0,4 4 1,-3-5 19,0 0-1,0 0 1,0 0 0,0 0 0,0 0 0,0 0 0,0-1 0,1 0 0,-1 1-1,1-1 1,-1 0 0,1-1 0,-1 1 0,1-1 0,-1 0 0,1 1 0,0-1-1,3-1 1,11-1 32,0-2 0,0 1 0,-1-2-1,0 0 1,0-2 0,0 1 0,-1-2 0,0 0-1,-1-1 1,19-14 0,-7 2-49,-1 0 1,-1-2-1,-1-1 1,34-43-1,19-25-321,-77 92 294,1-1 0,-1 0 0,1 1 0,0-1 0,-1 0 0,1 1 0,0-1 1,-1 1-1,1-1 0,0 1 0,0-1 0,0 1 0,-1 0 0,1-1 0,0 1 0,0 0 0,0 0 0,0 0 0,0-1 1,-1 1-1,2 0 0,-1 1-4,0-1 0,-1 0 1,1 0-1,0 1 0,-1-1 1,1 1-1,0-1 1,-1 1-1,1-1 0,-1 1 1,1-1-1,0 1 0,-1 0 1,0-1-1,1 1 0,-1-1 1,1 1-1,0 1 0,1 4-56,0 0 0,0 0 0,-1 1 0,2 8 0,-3-14 66,6 33 109,1 0 0,21 61 0,-26-90-85,0-1 1,0 1-1,0-1 1,1 1-1,0-1 1,0 0-1,0 0 1,0 0-1,0 0 1,7 5 0,-7-8-7,0 1 0,-1-1 0,1 1 0,0-1 0,0 0 0,0 0 0,0 0 0,1 0 1,-1 0-1,0-1 0,0 0 0,0 0 0,1 1 0,-1-2 0,0 1 0,0 0 0,6-2 1,10-3 34,-1 0 0,0-1 1,-1-1-1,30-16 1,61-44 220,-73 42-267,0-2 1,-2-1 0,-1-2-1,-2-1 1,30-38-1,-54 61-16,-3 5-19,-1 0 1,1 0-1,-1 0 1,0-1-1,3-4 1,-5 8 21,0 0 0,-1 0 1,1 0-1,0 0 0,0 0 1,0 0-1,0 0 0,0 0 1,0 0-1,0 0 0,0 0 1,0 0-1,0 0 0,0 0 1,0-1-1,0 1 0,0 0 1,-1 0-1,1 0 0,0 0 1,0 0-1,0 0 0,0 0 1,0 0-1,-9 12-114,2-2 47,-120 150-227,121-152 325,-46 59 67,44-57-91,2 0-1,-1 0 0,2 1 0,-8 20 1,12-29 24,0 1 1,0 0-1,1 0 1,-1 0 0,1 0-1,0-1 1,0 1 0,0 0-1,0 0 1,0 0-1,1 0 1,1 4 0,-2-5-6,1-1 0,0 1 1,-1-1-1,1 1 0,0-1 1,0 1-1,0-1 0,0 0 0,0 1 1,1-1-1,-1 0 0,0 0 1,1 0-1,-1 0 0,0 0 1,1 0-1,-1 0 0,1-1 1,0 1-1,-1 0 0,3 0 1,2 0 2,-1 0 1,1 0 0,0 0 0,-1-1-1,1 0 1,0 0 0,-1-1-1,1 0 1,0 1 0,-1-2 0,1 1-1,-1-1 1,0 0 0,1 0 0,-1 0-1,0-1 1,0 0 0,0 0-1,5-5 1,-2 2 86,-1-2-1,-1 1 1,1-1 0,9-16-1,18-37-121,-25 39-22,0 0-1,-1 0 1,-1-1 0,5-29-1,-5 20-13,-4 22-43,0 0 0,-1 0 0,1-18 0,-4 18-41,0 9-45,-4 17-56,-22 136-90,-37 260 238,23-87 547,36-297-366,-10 30-1,12-48-73,-1 0 0,0 0 0,0-1 0,-1 1 0,-1-1 0,-5 8 1,9-14 17,0 0 1,-1-1 0,1 0-1,0 1 1,-1-1 0,1 0-1,-1 0 1,0 0 0,1-1-1,-1 1 1,0-1 0,0 1-1,0-1 1,0 0 0,-1 0-1,1 0 1,0-1 0,0 1-1,-1-1 1,1 0 0,0 0-1,0 0 1,-1 0 0,1 0-1,0-1 1,0 1 0,-1-1-1,1 0 1,0 0 0,0 0-1,-4-3 1,0 1-29,0-1-1,0 0 1,1-1 0,-1 0-1,1 0 1,0 0 0,1-1-1,-1 0 1,1 0-1,0 0 1,1 0 0,-1-1-1,1 0 1,0 0 0,-3-10-1,-1-4-2,1 0-1,1-1 0,1 1 1,-3-34-1,6 37-2,1 0-1,1 0 1,1 0 0,0 0 0,7-31 0,-6 40-31,0 1 0,1-1 0,0 1 0,0-1 0,1 1 0,0 0 0,0 0 0,1 0 0,0 1 0,1 0 0,-1 0 0,1 0 0,12-10 0,-4 8 31,0 0 0,0 0 0,0 2 0,28-11 0,64-14-57,14-4 164,-103 29-199,-6 3 107,1 0 1,-1-1-1,0-1 0,0 1 0,-1-2 1,1 1-1,16-16 0,2-9 76,0-1-1,25-38 1,44-78-19,-49 72-202,-25 37-34,-13 21 43,22-31 0,-32 52-202,-2 4 258,-18 49-219,-59 196-38,76-242 373,0 0 0,0 1 1,0-1-1,2 1 0,-1 16 1,1-27-36,0 1 1,0-1 0,0 1-1,0-1 1,0 1 0,0 0-1,1-1 1,-1 1 0,0-1-1,0 1 1,0-1 0,1 1-1,-1-1 1,0 1 0,0-1-1,1 1 1,-1-1 0,0 0-1,1 1 1,-1-1 0,0 1-1,1-1 1,-1 0 0,1 1-1,-1-1 1,1 0 0,-1 0-1,1 1 1,-1-1 0,1 0-1,-1 0 1,1 0 0,-1 1-1,1-1 1,-1 0 0,1 0-1,-1 0 1,1 0 0,0 0-1,0 0 1,2-1 53,-1 0 0,1 0 0,-1 0 0,1 0 0,-1 0 0,5-3 0,2-2 13,1-1 0,-1 0 1,0-1-1,-1 0 0,12-15 0,36-52-149,-31 39 6,-2 0 80,8-9-73,-28 41 21,0 0 0,1 0 1,-1 0-1,1 0 0,0 1 1,0 0-1,6-4 1,-9 6 14,0 1 0,0-1 0,0 1 0,0-1 0,0 1 0,0-1 0,0 1 0,0 0 0,0-1 1,0 1-1,1 0 0,-1 0 0,0 0 0,0 0 0,0 0 0,0 0 0,0 0 0,0 1 0,0-1 1,0 0-1,1 0 0,-1 1 0,0-1 0,0 1 0,0-1 0,0 1 0,-1-1 0,1 1 1,0 0-1,0-1 0,0 1 0,0 0 0,-1 0 0,1 0 0,0 0 0,-1 0 0,1-1 0,0 1 1,0 2-1,2 4-55,0 0 0,-1 0 0,0 0-1,2 13 1,-3-18 67,3 25-95,-1 0 1,0 35-1,-7 60 181,3-92-75,-5 70 112,-3-1 1,-42 179 0,46-258-54,-1-1 0,-1 0 0,-1-1-1,0 0 1,-19 29 0,22-40-11,0 0-1,0 0 1,-1-1-1,0 0 1,0 0 0,-1 0-1,1 0 1,-1-1 0,-1 0-1,1-1 1,-1 0-1,1 0 1,-1 0 0,0-1-1,-11 3 1,15-5-25,0 0 0,-1 0 0,1 0-1,0-1 1,0 0 0,-1 1 0,1-1 0,0-1 0,-1 1 0,1-1 0,0 1 0,0-1-1,0-1 1,0 1 0,-1 0 0,2-1 0,-1 0 0,0 0 0,0 0 0,0 0-1,1-1 1,0 1 0,-4-5 0,-2-1-9,1-1 0,0 0-1,1 0 1,0-1 0,0 0-1,1 0 1,1-1 0,0 0-1,0 0 1,-4-14 0,4 6-38,1-1 0,0 0 0,2 1 1,0-1-1,1-32 0,1 43 14,1-1 0,0 0 0,0 1 0,1-1 0,0 1 0,1 0 0,0 0 0,0 0-1,1 0 1,0 0 0,0 0 0,1 1 0,0 0 0,1 0 0,0 1 0,0-1 0,12-10 0,-2 6-16,1 1 0,0 0 1,1 1-1,0 1 0,0 0 1,1 1-1,32-8 0,10 2-28,74-9-1,19 8-6353,-132 16-165,4 6 2027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5:44.0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1728,'9'5'13281,"-5"-2"-14365,8 2 1967,-11-4-827,1 0-1,-1 0 1,0-1-1,1 1 1,-1-1-1,0 1 1,1-1 0,-1 1-1,1-1 1,-1 0-1,0 1 1,4-1-1,11 0 441,-15 0-96,8 4-107,5-1-95,1 0-1,-1-1 0,1-1 0,29-1 0,-25 0-132,-15 0-33,0 1 0,-1 0 0,1 0 0,0 0-1,-1 0 1,1 0 0,-1 1 0,1 0 0,-1-1 0,0 1 0,1 0 0,-1 1-1,0-1 1,2 3 0,-1-1-3,0-1-1,0 0 1,0-1-1,0 1 0,0-1 1,0 1-1,1-1 1,-1-1-1,8 3 1,0 0 12,-11-4-11,0 1 0,-1-1 0,1 1 0,0-1 0,0 0 0,0 1 0,0-1 0,0 0 0,0 0 0,0 0 0,0 1 0,0-1 0,0 0 0,0 0 0,0-1 0,0 1 0,0 0 0,0 0 0,0 0 0,0-1 0,0 1 0,0 0 0,-1-1 0,1 1 0,1-1 0,3-2 87,2-4 54,-2 0-117,-5 6-51,0 1 0,0 0 0,1 0 0,-1 0 0,0 0 0,0 0 0,0 0 0,0 0 1,0 0-1,0 0 0,0-1 0,0 1 0,0 0 0,0 0 0,0 0 0,0 0 0,0 0 0,0 0 1,0 0-1,0-1 0,0 1 0,0 0 0,0 0 0,0 0 0,0 0 0,0 0 0,0 0 0,0 0 0,0-1 1,0 1-1,0 0 0,0 0 0,0 0 0,0 0 0,-1 0 0,1 0 0,0 0 0,0 0 0,0 0 0,0 0 1,0-1-1,0 1 0,0 0 0,0 0 0,0 0 0,-1 0 0,1 0 0,0 0 0,0 0 0,0 0 1,0 0-1,0 0 0,0 0 0,0 0 0,-1 0 0,-2-3 191,-35 5 137,27 2-167,-1 0 1,1 1-1,0 1 0,0 0 1,-13 9-1,-46 41 183,67-53-347,-31 19-129,21-14-4382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02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1088 2976,'-10'9'3240,"11"-9"-2069,8 0-489,-5 0-529,-1-1 1,1 1-1,-1-1 0,1 1 1,-1-1-1,1 0 0,-1 0 0,1-1 1,-1 1-1,0-1 0,0 1 1,0-1-1,0 0 0,0 0 1,4-4-1,2-4 161,0 1 0,-1-1 1,8-14-1,-7 10-131,80-129 917,-3 4-685,-50 87-266,35-55 225,5-56-70,-62 122-155,-3 0 0,9-57 1,8-30-705,-28 128 532,0-1 1,0 1-1,0-1 1,0 0-1,0 1 1,1-1-1,-1 1 0,0-1 1,0 1-1,0-1 1,1 1-1,-1 0 1,0-1-1,1 1 0,-1-1 1,0 1-1,1-1 1,-1 1-1,1 0 1,-1-1-1,0 1 1,1 0-1,-1 0 0,1-1 1,-1 1-1,1 0 1,-1 0-1,1 0 1,0-1-1,0 1 5,0 1 0,0-1-1,0 0 1,0 1 0,0-1 0,0 1 0,0-1 0,-1 1-1,1 0 1,0-1 0,0 1 0,-1 0 0,1-1 0,1 3-1,2 2-18,0 1 0,-1 0 0,7 12-1,107 322 555,-99-282-676,-6-16 358,-2 0 1,-2 1-1,-2 0 1,-1 1 0,-3-1-1,-4 57 1,2-87-22,-2 1-1,-5 23 1,6-35-128,1 1-1,-1-1 1,1 0 0,-1 0-1,0-1 1,0 1 0,0 0-1,0 0 1,0 0 0,-1 0-1,1-1 1,0 1-1,-1-1 1,0 1 0,1-1-1,-1 0 1,0 1 0,1-1-1,-1 0 1,0 0-1,-3 1 1,2-1 17,-1-1-1,1 1 0,0-1 1,-1 0-1,1 0 0,-1 0 1,1 0-1,0-1 1,-1 1-1,1-1 0,0 0 1,-1 0-1,-4-2 0,-16-9-7,2-1-1,0 0 0,0-2 0,-36-32 0,15 13 3,-19-21-669,63 57 518,8 6-47,-1 0 0,13 9 0,13 8 128,24 17 107,-52-39-81,1 1 0,0-1 0,0 0 0,0 0 0,0-1-1,1 0 1,9 2 0,-7-3 4,-1-1 0,1 0 0,0 0 0,0-1 0,0 0 0,0 0 0,-1-2 0,1 1 0,17-8 0,0-2 130,49-31 0,-34 18 94,-6 2-43,-1-1-1,49-47 1,-56 47-129,-14 15-42,-14 9-34,0 0 0,0 0 0,0 0 1,0 0-1,0 0 0,0 0 0,1 0 0,-1 0 1,0 0-1,0 0 0,0 0 0,0 0 1,0 1-1,0-1 0,1 0 0,-1 0 1,0 0-1,0 0 0,0 0 0,0 0 0,0 0 1,0 0-1,0 0 0,0 0 0,1 0 1,-1 1-1,0-1 0,0 0 0,0 0 1,0 0-1,0 0 0,0 0 0,0 0 1,0 0-1,0 1 0,0-1 0,0 0 0,0 0 1,0 0-1,0 0 0,0 0 0,0 0 1,0 1-1,0-1 0,0 0 0,0 0 1,0 0-1,0 0 0,0 1 0,-9 26-324,2-10 431,3 1-157,0 1 0,1 0 0,0 0 0,2-1 0,0 1 1,3 25-1,-2-36 77,1-1 0,1 1 1,-1-1-1,1 0 1,1 0-1,-1 0 0,1 0 1,0 0-1,1-1 1,0 1-1,0-1 0,0 0 1,0 0-1,1 0 0,0-1 1,1 1-1,-1-1 1,1-1-1,8 6 0,-10-7 49,0-1-1,0 0 1,1 0-1,-1 0 1,1-1-1,0 1 0,7 0 1,-10-1-35,1-1 0,-1 0 0,0 0 0,1 0 0,-1 0 0,0 0 0,1-1 0,-1 1 0,0-1 0,1 1 0,-1-1 0,0 0 0,0 0 0,1 0 0,-1 0 0,0 0 0,0-1 0,2-1 0,0-1 10,-1 0 0,0-1 0,1 1-1,-2-1 1,1 1 0,0-1 0,-1 0 0,0 0 0,0 0 0,0 0 0,-1 0 0,2-10 0,-1 1 9,-1 0 1,0-1-1,-1-21 1,-2 15 7,0 0-1,-9-38 1,9 51-75,-1 1 0,0-1 0,0 1 0,0 0 1,-1 0-1,0 0 0,0 1 0,-1-1 0,0 1 0,-8-8 0,5 6-36,-1 1 0,0 0 0,0 0 0,-1 1 0,-14-7 0,19 10 16,0 1 0,0 0 1,0 0-1,-1 1 1,1-1-1,-1 1 1,0 0-1,1 1 0,-1-1 1,0 1-1,1 0 1,-9 2-1,13-2 22,1 0 0,0 0 1,-1 0-1,1 0 0,0 0 0,-1 0 0,1 0 1,-1 0-1,1 0 0,0 0 0,-1 0 0,1 0 1,0 1-1,-1-1 0,1 0 0,0 0 0,-1 0 0,1 1 1,0-1-1,0 0 0,-1 1 0,1-1 0,0 0 1,0 0-1,-1 1 0,1-1 0,0 0 0,0 1 1,0-1-1,0 0 0,0 1 0,-1-1 0,1 0 0,0 1 1,0-1-1,0 1 0,0-1 0,0 0 0,0 1 1,0-1-1,0 0 0,0 1 0,0-1 0,1 1 1,-1-1-1,0 0 0,0 1 0,0-1 0,0 0 0,0 1 1,1-1-1,-1 0 0,0 1 0,0-1 0,1 0 1,-1 0-1,1 1 0,1 1-13,0 0 1,0 1-1,0-1 1,0-1-1,1 1 0,4 3 1,-1-2 43,0-1 0,0 0 0,1 0 1,-1 0-1,0-1 0,1 0 0,-1 0 0,1 0 1,10-2-1,7 0 5,31-7 0,-55 8-28,18-3 57,-1-1 1,1-1-1,-1-1 1,29-12-1,-37 13-9,1-1 0,-1 1 0,0-1 0,-1-1 0,1 0 1,-1 0-1,0 0 0,-1-1 0,10-14 0,2-6 5,-1-1 0,-2-1 1,25-62-1,-29 61-51,34-106 41,-41 120-50,-2 0 1,0 0 0,0 0-1,-2-1 1,0 1-1,-2-21 1,0 34 4,1-1-1,-1 0 1,0 1-1,0-1 1,-4-6-1,5 10-6,0 0 0,-1 1-1,1-1 1,0 1-1,-1-1 1,1 0 0,0 1-1,-1-1 1,1 1-1,-1-1 1,1 1-1,-1-1 1,1 1 0,-1-1-1,1 1 1,-1 0-1,0-1 1,1 1 0,-1 0-1,0 0 1,1-1-1,-1 1 1,0 0-1,1 0 1,-1 0 0,0 0-1,1 0 1,-1 0-1,0 0 1,1 0 0,-1 0-1,0 0 1,0 0-1,1 0 1,-1 0 0,0 1-1,1-1 1,-1 0-1,1 0 1,-1 1-1,0-1 1,1 0 0,-1 1-1,1-1 1,-1 1-1,1-1 1,-1 1 0,1-1-1,-2 2 1,-2 2-40,0 1 0,0 0 0,0 0 0,0 0 0,1 0 0,0 1 0,0-1 0,0 1 0,-3 10 1,-1 8 25,-5 29 1,-25 163-89,32-174 75,3 0 0,1 0 0,5 54-1,1-52 158,2-1 0,18 61 0,-24-101-85,0 1-1,0-1 0,1 1 1,-1-1-1,1 0 1,0 0-1,0 0 0,0 0 1,0 0-1,5 4 1,-6-6-14,0 0 1,0-1-1,0 1 1,1-1 0,-1 1-1,0-1 1,0 1-1,0-1 1,1 0 0,-1 1-1,0-1 1,0 0-1,1 0 1,-1 0-1,0 0 1,0 0 0,1 0-1,-1-1 1,0 1-1,0 0 1,1-1-1,-1 1 1,0 0 0,0-1-1,0 0 1,0 1-1,1-1 1,-1 0-1,0 1 1,0-1 0,-1 0-1,1 0 1,1-1-1,8-8 107,-1 0-1,-1 0 0,14-21 1,5-6-3,54-69 146,-63 87-187,-13 15-128,-1-1-1,0 1 0,5-9 0,-8 86-890,1-34 964,2 0 0,2 0-1,12 45 1,-17-79 6,-1-5-39,6 18 230,-6-17-212,0-1-1,0 1 0,0-1 0,0 0 1,0 1-1,0-1 0,1 0 1,-1 1-1,0-1 0,0 1 1,1-1-1,-1 0 0,0 1 1,0-1-1,1 0 0,-1 0 1,0 1-1,1-1 0,-1 0 0,0 0 1,1 1-1,-1-1 0,0 0 1,1 0-1,-1 0 0,1 0 1,-1 0-1,0 0 0,1 1 1,-1-1-1,1 0 0,-1 0 0,0 0 1,1 0-1,-1 0 0,1-1 1,0 1-1,1-2 89,1-1 1,0 0-1,-1 0 1,1 0-1,-1-1 1,0 1-1,2-5 0,3-4 9,44-74 267,-23 36-337,-18 31-45,-2 0-1,12-36 1,-17 48 2,7-18-527,-8 26 479,1 0-1,0-1 1,0 1-1,0-1 0,0 0 1,-1 0-1,1 0 1,5-1-1,2 0 32,27 2 34,-20 0 83,-1-1-1,0 0 1,29-5 0,-37 2-29,-1 1-88,-7 2-7,0 1 0,1 0 1,-1-1-1,0 1 0,1-1 0,-1 1 0,0-1 0,0 1 1,0 0-1,0-1 0,0 1 0,1 0 0,-1-1 1,0 1-1,0-1 0,0 1 0,-1 1 0,0 28-142,0-21 112,1 1-1,-1-1 1,3 16-1,1-8 44,-4-15 26,1 0 1,0 0 0,1 0-1,-1 0 1,0 0-1,1 0 1,-1 0 0,1 0-1,-1 0 1,1 0-1,0 0 1,0 0 0,0 0-1,0 0 1,0-1 0,1 1-1,-1 0 1,0-1-1,1 1 1,-1-1 0,3 3-1,-3-4 14,0 0 0,0 0 0,0 1-1,0-1 1,1 0 0,-1 0-1,0 0 1,0 0 0,0 0 0,0 0-1,0 0 1,0 0 0,0 0 0,0-1-1,0 1 1,2-1 0,13-6 52,-15 6-72,63-41 350,-41 28-371,-14 8-26,0 1 1,17-8-1,-23 12 5,0 0 1,0 0-1,0 0 0,0 1 0,0-1 1,0 1-1,0 0 0,0 0 0,0 0 1,0 0-1,-1 0 0,1 1 0,0-1 1,4 2-1,-5-1 25,-1 0 0,1 0 1,-1 0-1,1 0 0,-1 0 0,1 0 1,-1 0-1,0 1 0,0-1 0,0 0 1,0 1-1,0-1 0,0 1 0,0 0 1,0-1-1,0 1 0,-1-1 0,1 1 1,-1 0-1,1 0 0,-1-1 0,1 5 0,0 4 52,-1 1-1,0 18 1,-1-13 106,1-15-137,0-1-1,0 1 1,0-1 0,0 0 0,0 1 0,0-1 0,0 1 0,0-1 0,0 1 0,0-1 0,0 0 0,0 1-1,1-1 1,-1 1 0,0-1 0,0 0 0,0 1 0,1-1 0,-1 0 0,0 1 0,0-1 0,1 0-1,-1 1 1,0-1 0,1 0 0,-1 0 0,1 1 0,0-1 5,-1 0 1,1 0-1,0 0 0,-1 0 0,1 0 1,0 0-1,-1 0 0,1 0 0,0-1 1,-1 1-1,1 0 0,0 0 1,-1 0-1,1-1 0,0 0 0,25-18 256,-23 16-275,0 1 10,17-16 15,29-18 0,-43 32-64,-1 1 1,1-1 0,0 1-1,0 1 1,0-1 0,1 1-1,-1 0 1,0 0 0,1 1 0,11-1-1,-17 2 30,0 0 0,0 0 0,0 0 0,0 1 0,0-1 0,0 0 0,0 1 0,0-1-1,0 1 1,-1-1 0,1 1 0,0-1 0,0 1 0,-1-1 0,1 1 0,0 0 0,-1 0 0,1-1 0,0 1-1,-1 0 1,1 0 0,-1 0 0,1-1 0,-1 1 0,0 0 0,1 0 0,-1 0 0,0 0 0,0 0-1,1 1 1,0 5 10,0-1 1,-1 0-1,0 9 0,0-12 7,0 16-17,-1-7 11,1 0 0,1 12 0,0-22 7,-1 1 0,0-1 1,1 1-1,0 0 0,-1-1 0,1 0 0,0 1 0,1-1 0,-1 1 0,0-1 0,0 0 1,1 0-1,0 0 0,2 3 0,-3-4 11,0-1 0,1 1 0,-1-1 0,0 0 0,0 0 0,1 0 0,-1 0 0,0 0 0,0 0 0,1 0 1,-1 0-1,0 0 0,0 0 0,0-1 0,1 1 0,-1-1 0,0 1 0,0-1 0,0 1 0,2-2 0,2 0 40,4-2-25,-1 0 0,0-1 0,0 0-1,0 0 1,-1 0 0,1-1 0,-1-1-1,7-7 1,13-11-50,6-2-23,27-23 48,-60 50-11,0 0-1,-1 0 1,1 0 0,0 0 0,0 1 0,0-1 0,0 0 0,0 0 0,0 0 0,0 0 0,0 0 0,1 0 0,-1 0-1,0 0 1,0 0 0,0 0 0,0 0 0,0 0 0,0 0 0,0 0 0,0 0 0,0 1 0,0-1 0,0 0 0,0 0-1,0 0 1,0 0 0,0 0 0,0 0 0,0 0 0,0 0 0,0 0 0,0 0 0,0 0 0,0 0 0,1 0 0,-1 0 0,0 0-1,0 0 1,0 0 0,0 0 0,0 0 0,0 0 0,0 0 0,0 0 0,0 0 0,0 0 0,0 0 0,0 0 0,0 0-1,1 0 1,-1 0 0,0 0 0,0 0 0,0 0 0,-3 12-103,-8 19-5,4-12 103,1 1 0,1 0 0,0 1 0,1-1 0,-1 38 0,8-43 66,-3-15-51,0 1-1,0-1 1,0 0-1,0 0 1,0 0-1,0 0 1,1 0-1,-1 0 1,0 1-1,0-1 1,0 0-1,0 0 1,1 0-1,-1 0 1,0 0-1,0 0 1,0 0-1,0 0 1,1 0-1,-1 0 1,0 0-1,0 0 0,0 0 1,0 0-1,1 0 1,-1 0-1,0 0 1,0 0-1,0 0 1,0 0-1,1 0 1,-1 0-1,0 0 1,0 0-1,0 0 1,0-1-1,1 1 1,-1 0-1,2-2 43,0 0-1,-1 1 1,1-1-1,-1 0 1,1-1-1,-1 1 0,2-3 1,5-13 15,-1 0 0,0 0 1,5-29-1,-7 24-139,14-35 0,-18 56 61,4-9-312,-5 18-30,-1 15 252,-4 149 37,-55 323 0,49-429 183,-3-1-1,-33 93 1,44-149-53,-1 1 1,0-1-1,0 0 0,-1 0 1,-7 8-1,11-14-45,0 0 1,-1-1-1,1 1 0,-1-1 1,1 1-1,-1-1 0,0 0 1,1 1-1,-1-1 0,0 0 1,0 0-1,0 0 0,0-1 1,0 1-1,0 0 1,0-1-1,0 1 0,0-1 1,0 0-1,0 0 0,0 0 1,-1 0-1,1 0 0,0 0 1,0 0-1,0-1 0,0 1 1,-2-2-1,-1 0-3,0 0 0,1-1 0,-1 0 0,1 0 0,0 0 1,-1 0-1,1-1 0,1 0 0,-1 1 0,1-1 0,-1-1 0,1 1 0,0 0 0,1-1 0,-4-7 1,-1-3-4,1-1 1,1 1 0,-5-26 0,7 29-16,1 1 1,0-1-1,1 0 0,1 0 0,0 0 0,0 0 0,3-12 1,-2 17-10,1 0 0,0 0 0,0 0 0,1 1 1,0-1-1,0 1 0,1 0 0,-1 0 0,1 0 1,1 0-1,-1 1 0,9-9 0,10-6-121,26-18 0,8-7-155,-52 40-410,1 0 1,0 1 0,8-5-1,-12 8 88,0 0 1,0 0-1,-1 0 0,1 1 0,0-1 1,0 0-1,0 1 0,0 0 0,0-1 1,0 1-1,0 0 0,0 0 0,0 0 1,0 0-1,0 1 0,0-1 0,3 1 1,7 6-2079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0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88 6880,'-63'-48'3136,"37"33"-2720,17 7-224,4 3-192,-3-2-96,8 2 64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0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1253 3328,'3'0'413,"1"0"1,-1-1-1,1 1 0,-1-1 1,1 0-1,-1 0 0,1 0 1,-1-1-1,0 1 1,0-1-1,0 0 0,0 0 1,5-3-1,1-4 71,1 0 0,11-15-1,-8 9-25,41-45 468,161-186 697,-195 224-1556,-2-2 0,-1-1 1,-1 0-1,24-51 0,26-83 24,-54 122-50,-1 0-1,10-58 1,-20 86-172,-4 29-527,-61 382 311,59-367 547,1 0-1,1 0 1,3 0-1,6 63 1,-6-95-98,0-1 0,1 1 0,-1-1 0,1 1 1,0-1-1,0 1 0,0-1 0,2 4 0,-2-6-64,-1 1 0,0-1-1,1 0 1,-1 1-1,1-1 1,-1 1-1,1-1 1,-1 1-1,1-1 1,-1 0 0,1 0-1,-1 1 1,1-1-1,-1 0 1,1 0-1,-1 1 1,1-1-1,0 0 1,-1 0-1,1 0 1,0 0 0,-1 0-1,2 0 1,1-1 72,1-1 1,-1 1 0,0-1 0,0 1 0,0-1-1,0 0 1,0-1 0,0 1 0,0 0 0,4-6-1,43-41 578,25-24-341,-41 43-288,-1-1-1,-1-2 1,52-70 0,76-162 175,-77 102-134,-63 119-88,-3 4-27,19-73 0,-12 36 280,-23 70-236,-3 8-61,-4 10-98,-122 310 76,93-236 49,-77 140 67,27-58 206,64-122-116,-25 84 1,43-116-143,-1 0 257,0 0 0,-9 22-1,12-33 284,2-6-149,9-15 66,13-24-61,-11 25-354,1 1 0,0 0-1,1 1 1,21-19 0,-5 9-101,45-30-1,-58 44-68,-13 8 20,1 1 0,-1-1 0,1 1 0,0 0-1,10-4 1,-13 7 82,-1-1 0,1 1 0,-1 0 1,1 0-1,0-1 0,-1 1 0,1 0 0,-1 1 0,1-1 0,0 0 0,-1 0 1,1 1-1,-1-1 0,1 1 0,-1-1 0,1 1 0,-1 0 0,1-1 0,-1 1 1,1 0-1,-1 0 0,0 0 0,0 0 0,1 0 0,0 2 0,2 2 22,0 1-1,0 0 0,0 0 0,-1 0 0,0 0 1,0 0-1,3 12 0,4 8 49,-9-23-48,3 6 45,1 1 0,0-1 1,0 0-1,12 16 0,-15-23-14,-1-1 0,1 1 0,-1-1 0,1 1 0,0-1 0,0 0 0,0 1 0,-1-1 0,1 0 0,0 0 0,0 0 0,1-1 0,-1 1-1,0 0 1,0-1 0,0 1 0,0-1 0,1 0 0,-1 0 0,0 0 0,0 0 0,0 0 0,1 0 0,-1-1 0,0 1 0,0-1 0,0 1 0,4-3 0,3-1 45,0-1 1,0-1 0,0 0 0,-1 0 0,0 0 0,0-1-1,0-1 1,8-10 0,50-72 440,-65 89-517,3-6-19,0 0 0,-1-1 0,0 1 0,0-1 0,-1 1 0,1-1 0,-2 0 0,1 0-1,-1 0 1,0-15 0,0 23 6,-1-1 0,0 0 0,0 0 0,0 0 0,0 1 0,0-1 0,0 0 0,0 0 0,-1 0 0,1 1 0,0-1 0,0 0 0,-1 0 0,1 1 0,0-1 0,-1 0-1,1 0 1,-1 1 0,1-1 0,0 1 0,-1-1 0,0 0 0,0 0 0,0 1-13,1 0 0,-1 0 0,0 0 0,0 0 0,1 0 0,-1 0 0,0 0 0,1 0 0,-1 0 0,0 0 0,1 1 0,-1-1 0,0 0 0,1 0 0,-1 1 0,0-1 0,1 0 0,-1 1 0,1-1 0,-2 1 0,-2 3-54,0-1 0,1 1-1,-1-1 1,1 1 0,-6 9 0,8-11 71,-1 0 0,1 0 0,0 1 1,0-1-1,0 0 0,0 1 1,1-1-1,-1 1 0,1-1 0,-1 1 1,1-1-1,0 1 0,0-1 0,0 1 1,0 0-1,1-1 0,-1 1 1,1-1-1,-1 1 0,1-1 0,0 0 1,0 1-1,0-1 0,0 0 0,0 1 1,1-1-1,-1 0 0,1 0 0,-1 0 1,1 0-1,0 0 0,0-1 1,0 1-1,0 0 0,3 1 0,4 3 41,1 0 0,1 0-1,-1-1 1,1-1 0,-1 0-1,19 4 1,8 2-286,1-3 0,0-1 0,71 2 0,-103-8-603,-1 0 0,1 0-1,-1-1 1,1 0 0,9-3 0,2-3-3738,-4 2 1747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0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19 268 4800,'-19'-3'2176,"19"-5"-1888,5 3 1408,9 5-992,9-4 640,9 1-800,12-10 416,1 1-544,32-16-32,2-1-224,34-14 128,0 7-192,-1-12-960,-8 13 480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09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187 760 3072,'4'-6'692,"2"-5"1761,-6 11-2356,0-1-1,0 1 0,0 0 1,0-1-1,0 1 0,0 0 1,0-1-1,0 1 0,0 0 1,0-1-1,0 1 0,0 0 1,-1-1-1,1 1 0,0 0 1,0-1-1,0 1 0,-1 0 1,1 0-1,0-1 1,0 1-1,-1 0 0,1 0 1,0-1-1,-1 1 0,1 0 1,0 0-1,0 0 0,-1 0 1,1 0-1,0-1 0,-1 1 1,0 0-1,-1 0-7,0 0 1,-1-1-1,1 1 0,0 0 0,-1 1 1,1-1-1,0 0 0,-1 1 1,1-1-1,0 1 0,0 0 1,-1-1-1,1 1 0,0 0 0,-3 2 1,-32 20 113,35-21-171,-7 5 18,-1 0 1,2 1-1,-1 0 1,1 0-1,0 1 0,1 0 1,0 1-1,-6 12 0,8-13-1,0 0-1,1 0 1,0 0 0,1 1-1,0 0 1,0-1-1,1 1 1,0 0-1,0 16 1,2-21 21,0 0 1,1 0 0,-1-1-1,1 1 1,0 0 0,0-1 0,1 1-1,-1-1 1,4 7 0,-4-9-18,0-1 1,0 1 0,0-1 0,0 0 0,0 1-1,0-1 1,1 0 0,-1 0 0,0 0-1,1 0 1,-1 0 0,1 0 0,-1 0-1,1 0 1,-1 0 0,1-1 0,-1 1-1,1-1 1,0 1 0,-1-1 0,1 0-1,0 1 1,0-1 0,-1 0 0,1 0 0,0 0-1,-1 0 1,1-1 0,2 1 0,1-2 22,-1 1 0,1-1 0,0 0 0,-1-1 0,1 1 0,-1-1 0,1 1 0,-1-1 0,0-1 0,-1 1 0,7-6 0,3-7 145,19-26 1,-14 17 28,17-18 74,-15 19-233,-1 0 0,-1-1 0,-2-1-1,0-1 1,12-29 0,-9 9-88,-3 0 1,-1-1-1,-3 0 0,6-51 0,-13 64 33,5-57-40,-9 76-68,-1 1 0,-1 0 0,-4-29 0,4 40 21,0 0 1,0 0-1,0 1 0,0-1 0,0 0 1,-1 1-1,0-1 0,-3-4 0,4 7 38,0 0-1,1 1 1,-1-1-1,0 0 1,0 1-1,0-1 1,0 0-1,0 1 0,0-1 1,0 1-1,0-1 1,0 1-1,0 0 1,0 0-1,0-1 1,0 1-1,0 0 1,0 0-1,-1 0 1,1 0-1,0 0 1,0 0-1,0 0 1,0 1-1,0-1 0,0 0 1,0 1-1,0-1 1,0 0-1,0 1 1,0-1-1,0 1 1,0 0-1,0-1 1,-1 2-1,-3 2-39,0 0 0,0 1-1,1-1 1,-1 1 0,1 0 0,0 0 0,0 1-1,1-1 1,0 1 0,0-1 0,-4 12-1,-3 8-77,-7 38 0,15-56 120,-8 40-83,2 0-1,3 1 0,0 80 1,5-116 104,0 0 1,1-1-1,1 1 1,0-1-1,1 0 1,0 1 0,7 17-1,-7-22 38,1 0 0,0 0 0,1 0 0,-1 0 0,1-1 0,1 1 1,-1-1-1,1-1 0,0 1 0,0-1 0,12 8 0,-12-10 51,0 0-1,0 0 1,0-1 0,0 1-1,1-1 1,-1-1 0,1 1-1,-1-1 1,1 0-1,-1-1 1,9 0 0,2-1 119,0 0 1,0-2 0,19-4-1,-22 3-166,1-1 0,-1 0 0,0-1 0,-1-1 0,0 0 0,0 0 0,0-2-1,-1 1 1,0-2 0,17-17 0,-28 27-65,-1 0 0,0 0 0,0-1 1,0 1-1,1 0 0,-1 0 0,0 0 0,0 0 0,1 0 0,-1 0 0,0 0 1,0 0-1,0 0 0,1 0 0,-1 0 0,0 0 0,0 0 0,1 0 0,-1 0 0,0 0 1,0 0-1,0 0 0,1 0 0,-1 0 0,0 1 0,0-1 0,0 0 0,1 0 0,-1 0 1,0 0-1,0 0 0,0 0 0,1 1 0,-1-1 0,0 0 0,0 0 0,0 0 1,0 1-1,0-1 0,0 0 0,0 0 0,1 0 0,-1 1 0,0-1 0,0 0 0,4 12-173,-1 9 49,-2-16 125,-1-1 0,1 1 0,-1-1 0,1 0 0,0 0 0,1 1 0,-1-1 0,5 7 0,-3-5 26,1-1 1,0 0-1,0 0 0,1-1 0,-1 1 0,10 6 0,-12-10 34,0 1-1,1-1 0,-1 1 0,0-1 0,1 0 0,-1 0 0,0 0 0,1-1 0,-1 1 0,1-1 0,0 1 0,-1-1 0,1 0 1,-1 0-1,1 0 0,0 0 0,-1 0 0,1 0 0,-1-1 0,4 0 0,2-3 96,0 1-1,0-1 1,-1-1 0,1 1-1,-1-1 1,13-12-1,-5 2 77,21-26-1,-9 5-175,-1-2 1,-2 0-1,-2-2 1,-2 0 0,18-49-1,69-198-48,-106 282-22,1 0 0,-1 1 1,0-1-1,0 0 0,0 0 1,-1 0-1,0 0 0,0 0 1,0-6-1,0 11 20,0-1 1,0 1-1,-1 0 0,1 0 1,0 0-1,0-1 1,0 1-1,0 0 0,0 0 1,0 0-1,0 0 0,-1-1 1,1 1-1,0 0 0,0 0 1,0 0-1,0 0 0,-1 0 1,1 0-1,0 0 0,0-1 1,0 1-1,0 0 0,-1 0 1,1 0-1,0 0 1,0 0-1,0 0 0,-1 0 1,1 0-1,0 0 0,0 0 1,-1 0-1,1 0 0,0 0 1,0 0-1,0 0 0,-1 0 1,1 0-1,0 1 0,0-1 1,0 0-1,0 0 0,-1 0 1,1 0-1,0 0 1,0 0-1,0 0 0,0 1 1,-1-1-1,1 0 0,-13 12-122,2 3 80,0-1-1,-11 22 0,-13 32 45,-25 73 0,54-127 4,-133 384-68,44 6 240,47-245-56,7-25 287,40-131-343,0 0-1,0 0 1,-1 0 0,1 0-1,-1 0 1,-3 5 0,4-6 26,-3 2 284,5-10-59,6-12-98,26-31-169,-20 31-86,12-21 0,22-53 58,-1 3 50,86-129-1,29 13 0,-111 134-163,44-84 1,60-184 177,-124 268-100,-21 49-30,-3 6-51,12-21-1,-18 37 102,10-17-277,-12 22-13,-10 26-168,-55 208 96,38-150 403,-44 97 0,-153 288-82,100-244 1007,126-229-963,-12 14 255,6-13-35,4-10 12,2 5-225,1 0 0,-1 1 0,1-1 1,0 0-1,-1 0 0,1 0 0,0 1 1,1-1-1,2-5 0,20-26 41,-16 24-59,28-37-41,2 3 0,2 1 0,2 2 0,65-50-1,-100 86 47,228-163-184,-189 139 124,2 0 236,59-47 1,-95 66-182,0-1 1,-1 0 0,0-1-1,0 0 1,-1 0 0,-1-1 0,0-1-1,-1 1 1,8-20 0,-6 0 66,-11 17 18,1 15-82,0 1 1,0 0-1,0-1 0,0 1 1,0 0-1,0-1 0,-1 1 0,1 0 1,0-1-1,0 1 0,0 0 1,-1 0-1,1-1 0,0 1 0,0 0 1,-1 0-1,1-1 0,0 1 1,-1 0-1,1 0 0,0 0 0,0 0 1,-1-1-1,1 1 0,-1 0 1,1 0-1,0 0 0,-1 0 0,1 0 1,-1 0-1,-10 4-181,-8 12 63,0 0-1,1 1 0,0 0 0,-25 35 0,30-36 75,-22 29-168,32-40 207,0 1 0,0-1 0,1 1 0,-1-1-1,1 1 1,0 0 0,-1 6 0,3-11 17,0 0 0,0 0 0,-1 0-1,1 0 1,0 0 0,0 0 0,0 0 0,1 0 0,-1 0 0,0 0-1,0 0 1,0 0 0,1 0 0,-1 0 0,1 0 0,-1 0-1,0 0 1,1 0 0,0 0 0,-1 0 0,2 1 0,-1-1 19,1 0 0,-1 0 0,0 0 0,1 0 0,-1-1 1,1 1-1,0 0 0,-1-1 0,1 1 0,-1-1 0,1 0 1,2 1-1,5-1 89,1 0 1,-1 0 0,0-1-1,9-2 1,-14 2-104,25-4 97,-1-1-1,0-2 1,0 0-1,-1-2 1,50-26-1,90-73-331,-146 98 60,-20 11 161,-1 0-1,0-1 1,1 1-1,-1 0 1,1 0 0,-1 0-1,0-1 1,1 1-1,-1 0 1,1 0-1,-1 0 1,1 0 0,-1 0-1,1 0 1,-1 0-1,1 0 1,-1 0 0,0 0-1,1 1 1,-1-1-1,1 0 1,-1 0-1,1 0 1,-1 0 0,0 1-1,1-1 1,-1 0-1,1 0 1,-1 1 0,0-1-1,1 0 1,-1 1-1,0-1 1,0 0-1,1 1 1,-1-1 0,0 1-1,0-1 1,1 0-1,-1 1 1,0-1 0,0 1-1,0 0 1,14 67-376,-13-58 390,0 1 0,1 0 0,1 0 0,0-1 0,0 1-1,6 12 1,-7-20 5,0 0 0,-1 0 0,1 0 0,0-1 0,0 1 0,0-1 0,1 1 0,-1-1 0,1 0 0,-1 1 0,1-1 0,0-1-1,0 1 1,0 0 0,0-1 0,0 1 0,0-1 0,0 0 0,0 0 0,0 0 0,1-1 0,-1 1 0,0-1 0,6 1 0,3-2 66,-1 0 0,1-1 0,-1 0 0,0 0 1,12-5-1,54-23 265,-73 28-329,12-5 44,0-1-1,0 0 1,-1-1-1,-1-1 1,0 0 0,0-1-1,-1 0 1,0-1-1,-1-1 1,0 0-1,-1-1 1,18-28-1,-17 16-158,-9 13-135,-3 13 222,0 0 0,0-1 0,0 1 0,0 0-1,-1 0 1,1-1 0,0 1 0,0 0 0,0 0 0,0-1 0,0 1-1,0 0 1,0 0 0,-1 0 0,1-1 0,0 1 0,0 0 0,0 0 0,0 0-1,-1 0 1,1-1 0,0 1 0,0 0 0,-1 0 0,1 0 0,0 0 0,0 0-1,0 0 1,-1 0 0,1 0 0,0 0 0,0-1 0,-1 1 0,1 0 0,0 0-1,-1 0 1,-7 5-182,-8 8 91,1 1 0,-1 0-1,2 1 1,0 1 0,-16 24-1,28-37 97,-2 3 24,0 0 0,0 0-1,0 1 1,1-1 0,-4 14-1,6-19-6,1 1 1,0-1-1,0 0 0,-1 1 0,1-1 0,0 1 0,0-1 0,1 1 0,-1-1 0,0 1 0,0-1 1,1 0-1,-1 1 0,1-1 0,-1 0 0,1 1 0,0-1 0,-1 0 0,1 0 0,0 0 0,0 1 1,0-1-1,0 0 0,0 0 0,0 0 0,0 0 0,0-1 0,0 1 0,1 0 0,-1 0 0,0-1 1,1 1-1,-1-1 0,0 1 0,1-1 0,0 1 0,5 1 46,0-1-1,-1 0 1,1 0-1,0 0 0,-1-1 1,1 0-1,0 0 1,0-1-1,11-2 1,66-20 220,-60 16-224,-9 1-41,0 0 0,-1-1 0,19-11 0,-22 11-58,1 0 0,1 1-1,-1 1 1,1-1 0,15-2 0,-27 7 31,0 1 0,0 0 0,0 0 0,0 0-1,0 0 1,0 0 0,0 0 0,0 0 0,0 0 0,0 0 0,0 1 0,0-1-1,0 0 1,0 1 0,0-1 0,-1 1 0,1-1 0,0 1 0,0-1 0,0 1-1,0-1 1,-1 1 0,1 0 0,0 0 0,-1-1 0,1 1 0,0 0 0,-1 0-1,1 0 1,-1-1 0,1 1 0,-1 0 0,0 0 0,1 0 0,-1 0 0,0 0-1,1 2 1,0 4-15,0 0 0,0 0-1,-1 0 1,0 9 0,0-8-13,-3 18 20,0-7 199,3-14 145,2-5 235,60-62-253,-53 52-362,1 1 0,20-16 0,-25 21 32,1 0 0,0 0 0,0 1 0,0 0-1,0 0 1,13-3 0,-17 5 8,0 1 0,-1-1-1,1 1 1,0 0 0,0 0 0,0 0-1,0 0 1,0 0 0,0 1 0,-1-1-1,1 0 1,0 1 0,0-1 0,0 1-1,-1 0 1,1 0 0,0 0 0,-1 0-1,1 0 1,-1 0 0,1 0 0,-1 0 0,1 0-1,-1 1 1,0-1 0,2 3 0,0 0 5,-1 1 1,1-1 0,-1 0 0,0 1-1,-1 0 1,1-1 0,-1 1 0,1 8-1,-1-9 13,0-1 0,0 0 0,0 1 0,0-1 0,0 0 0,1 0 0,0 0 0,-1 0 0,5 5 0,-3-7 42,0 0 0,0 0 0,0 0 0,0 0 1,0 0-1,0-1 0,1 1 0,-1-1 0,0 0 0,0 0 0,4-1 0,-4 1-19,11 0 41,-1 0-1,1-1 0,-1-1 0,0 0 1,0-1-1,24-9 0,-22 6-63,13-5 2,40-23 1,-59 28-2,-1 1 0,1-1 0,-1-1 1,0 0-1,-1 0 0,0 0 0,0-1 1,7-11-1,2-3 13,-11 17-32,-1-1 0,0 0 0,-1 0 0,1 0 0,-1 0 0,5-13 0,-7 15-60,1-4-105,-2 8 180,0 0 1,0 0-1,0 0 0,0 0 0,0 0 0,0 0 0,0 0 0,0 0 0,0 0 0,0 0 0,0 0 1,0 0-1,0 0 0,0 0 0,0 0 0,0 0 0,0 0 0,0 0 0,0 0 0,1 0 0,-1 0 1,0 0-1,0 0 0,0 0 0,0 0 0,0 1 152,5-12 17,14-32 37,17-59 1,3-7-286,-26 76 132,-2 0 0,15-66-1,-25 94-97,-1 0 0,1-1 0,-1 1 0,0 0 0,-1-6 0,1 10 42,0 1-1,0 0 0,0-1 1,0 1-1,0 0 1,0-1-1,0 1 0,-1 0 1,1-1-1,0 1 1,0 0-1,0 0 0,0-1 1,0 1-1,-1 0 1,1-1-1,0 1 0,0 0 1,-1 0-1,1-1 1,0 1-1,0 0 0,-1 0 1,1 0-1,0-1 1,0 1-1,-1 0 0,1 0 1,0 0-1,-1 0 1,0 0-1,-10 4-168,-7 12-95,12-8 220,1 1-1,0 0 1,0 0-1,1 0 1,0 0-1,-3 15 0,1-7 21,-14 48-67,-15 85-1,1 72 75,34-220 23,-2 12-5,-1 2 55,0-1 1,2 1-1,0 0 0,1 0 0,0 0 0,5 26 0,-5-40-25,1-1 0,-1 0 0,0 0 0,1 0 0,-1 1 0,1-1 1,0 0-1,-1 0 0,1 0 0,0 0 0,0 0 0,0 0 0,0 0 0,0-1 0,0 1 0,0 0 0,0 0 0,0-1 0,0 1 0,0 0 0,0-1 0,0 0 0,0 1 0,1-1 0,-1 1 0,0-1 0,0 0 0,1 0 0,-1 0 0,0 0 0,1 0 0,-1 0 0,0 0 0,0 0 0,1 0 0,-1-1 0,0 1 0,3-1 0,2-1 25,1-1 0,-1 1 0,0-1-1,1-1 1,10-6 0,9-9-64,1 2 0,54-25-1,-80 41-4,1 1-1,-1-1 0,1 0 1,0 1-1,-1 0 0,1-1 1,0 1-1,-1 0 0,1 0 1,0 0-1,1 0 0,-2 0 14,0 1-1,0-1 1,0 0 0,-1 0-1,1 1 1,0-1-1,0 0 1,-1 1 0,1-1-1,0 1 1,-1-1-1,1 1 1,-1-1 0,1 1-1,0 0 1,-1-1-1,1 2 1,0 0-10,0 0-1,0 1 1,0-1-1,0 1 1,-1 0-1,1-1 1,-1 1-1,1-1 1,-1 1-1,0 0 1,0-1-1,-1 6 1,-6 21-97,6-23 128,-1 0 0,1 0 0,-1 10 0,2-14 10,0 0 1,0 0-1,0 0 1,0 1 0,1-1-1,-1 0 1,1 0-1,-1 0 1,1 0 0,0 0-1,0 0 1,0-1-1,0 1 1,3 3 0,-3-4 14,0 0 0,1 1 0,0-1 0,-1 0 0,1 0 0,0-1 0,0 1 1,-1 0-1,1-1 0,0 1 0,0-1 0,0 1 0,0-1 0,0 0 0,0 0 1,3 0-1,35-3 154,-37 3-190,92-20 185,-25 5-176,-41 10 1,1-2 0,-1-1-1,-1-1 1,0-2-1,0-1 1,-1-1 0,0-1-1,26-19 1,-46 27-61,-9 6-63,-14 10-16,9-4 85,0 1 0,0 0 0,-12 17 0,-3 3-51,14-18 62,0 0-1,-9 15 1,15-21 40,1-1-1,-1 1 1,1-1 0,0 1 0,0 0-1,0 0 1,0 0 0,0 0-1,1 0 1,-1 0 0,1 0-1,0 0 1,0 0 0,0 0 0,0 3-1,0-6 12,1 1-1,-1-1 1,0 1 0,0-1-1,1 1 1,-1-1-1,0 1 1,0-1 0,1 0-1,-1 1 1,1-1-1,-1 0 1,0 1 0,1-1-1,-1 0 1,1 1 0,-1-1-1,1 0 1,-1 0-1,1 0 1,-1 1 0,1-1-1,-1 0 1,1 0-1,-1 0 1,1 0 0,-1 0-1,1 0 1,-1 0-1,1 0 1,-1 0 0,1 0-1,-1 0 1,1 0-1,-1-1 1,2 1-1,17-8 221,-10 2-167,-1 0 1,-1 0 0,1-1-1,12-15 1,22-35 2,-21 28-58,-5 6-163,-21 49-151,1 0 0,0 31 0,4-55 304,0 1 1,1 0-1,-1 0 0,1-1 0,0 1 1,0 0-1,0-1 0,0 1 1,0-1-1,1 0 0,-1 1 0,1-1 1,-1 0-1,1 0 0,0 0 1,0 0-1,0 0 0,0 0 1,0 0-1,1-1 0,-1 1 0,0-1 1,1 1-1,-1-1 0,1 0 1,-1 0-1,1 0 0,0-1 0,-1 1 1,1-1-1,0 1 0,0-1 1,-1 0-1,6 0 0,11-3 75,-1-1 0,0-1 0,0-1 0,0 0 0,0-2 0,-1 0 0,30-18 0,-38 19-61,0-1 0,0 1 1,0-1-1,-1-1 0,0 0 0,-1 0 0,0-1 0,9-14 0,9-18-17,-2-1 0,30-77-1,20-95-68,-63 182 61,2-3-15,-6 20-34,0-1 0,4-28 0,-10 30-202,0 15 249,0 0-1,0 0 1,0-1-1,0 1 1,0 0-1,0 0 1,0 0-1,0 0 1,-1 0-1,1 0 1,0 0-1,0 0 1,0 0-1,0 0 1,0 0 0,0 0-1,0 0 1,-1 0-1,1 0 1,0 0-1,0 0 1,0 0-1,0 0 1,0 0-1,0 0 1,0 0-1,-1 0 1,1 0-1,0 0 1,0 0-1,0 0 1,0 0 0,0 0-1,0 0 1,0 0-1,-1 0 1,1 0-1,0 0 1,0 0-1,0 0 1,0 0-1,0 0 1,0 1-1,0-1 1,0 0-1,0 0 1,0 0-1,0 0 1,-1 0 0,1 0-1,0 1 1,-15 23-287,12-20 277,-8 19-11,1 0 0,1 0 0,2 1-1,-8 36 1,1-7 50,-80 260-1225,91-304-306,0-1 1,-1 0 0,0 0-1,0 0 1,-1 0-1,-11 13 1,6-6-1311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1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923 197 6048,'-45'-17'2752,"27"14"-2400,10-2 1088,8 10-864,-5-5-352,10 0-192,-2 0-832,2 0 416,-13 0-4800,3 3 2816</inkml:trace>
  <inkml:trace contextRef="#ctx0" brushRef="#br0" timeOffset="1">1 124 8064,'0'-23'3648,"76"6"-3168,-36 5 992,2 9-896,24-14 256,2 6-480,27-6-224,-5 10-64,4-6 128,-14 10-96,-17 3-3264,-8 3 1696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1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83 8128,'-14'-36'3680,"19"16"-3168,-1 13-288,1 2-224,0-3-160,3 4 96,10 1-736,4 6 416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1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7 660 3488,'-6'0'3395,"12"0"-2289,9 0-228,1-2 0,-1 0-1,0 0 1,28-9 0,54-27 669,-46 13-828,-46 23-653,-1-1-1,0 1 1,0-1 0,-1-1 0,1 1 0,-1 0 0,1-1 0,4-7 0,-7 9-50,0-1 0,0 1-1,0 0 1,0 0 0,0-1 0,-1 1 0,1-1-1,-1 1 1,1 0 0,-1-1 0,0 1 0,0-1 0,0 1-1,-1-1 1,1 1 0,-1-1 0,1 1 0,-1 0-1,0-1 1,1 1 0,-1 0 0,0 0 0,-1-1-1,1 1 1,-2-2 0,1 1-20,0 0 0,0 1 0,-1 0 0,1-1 0,0 1 0,-1 0 0,0 0 0,1 0 0,-1 0 0,0 1 0,0-1 0,0 1 0,0 0 0,0 0 0,0 0 0,0 0 0,-1 0 0,1 1 0,-5-1 0,1 2-47,1-1 1,0 1-1,0 0 1,-1 1-1,1-1 1,0 1 0,0 1-1,1-1 1,-1 1-1,0 0 1,1 0-1,-6 4 1,-4 5-89,0 0 0,-23 26 1,31-30 102,0 1 1,1-1-1,0 1 1,0 0-1,-6 14 1,9-17 47,1 0 1,0-1-1,0 1 1,1 0-1,-1 0 1,1 1 0,1-1-1,-1 0 1,1 0-1,1 11 1,-1-15 5,0 0 1,1 0-1,-1 0 1,1 0-1,0 0 1,-1 0-1,1-1 0,0 1 1,0 0-1,0 0 1,1-1-1,-1 1 1,0-1-1,1 1 1,-1-1-1,2 2 0,0-1 27,1 0-1,-1 0 0,0 0 0,0-1 0,1 1 0,-1-1 0,1 0 0,4 1 0,6 0 147,-1 0 0,1-2 0,22 0 0,-32-1-150,68-2 463,-1-4 1,124-28 0,-105 10-174,0-4-1,-2-3 1,89-48 0,-173 78-277,1 0 0,-1 0 0,1-1 0,-1 1 1,0-1-1,0 0 0,-1 0 0,1-1 0,-1 1 0,1-1 0,-1 0 1,4-5-1,-7 8-55,0 1 0,0 0 0,0 0-1,0 0 1,0 0 0,0-1 0,0 1 0,0 0 0,0 0 0,0 0 0,0 0 0,0-1 0,0 1 0,0 0 0,0 0 0,0 0 0,0 0-1,0 0 1,0-1 0,0 1 0,-1 0 0,1 0 0,0 0 0,0 0 0,0 0 0,0-1 0,0 1 0,0 0 0,-1 0 0,1 0 0,0 0-1,0 0 1,0 0 0,0 0 0,0 0 0,-1 0 0,1 0 0,0 0 0,0 0 0,0 0 0,0 0 0,-1 0 0,1 0 0,0 0 0,0 0 0,0 0-1,0 0 1,-1 0 0,1 0 0,0 0 0,0 0 0,0 0 0,0 0 0,-1 0 0,1 0 0,0 0 0,-20 6-157,-16 11 79,2 1 1,0 2-1,-50 40 0,72-51 73,1 1-1,-1 0 0,2 1 1,0 1-1,0-1 0,1 1 1,1 1-1,0 0 0,0 0 1,1 1-1,-6 17 0,13-30 18,0-1-1,0 1 0,-1 0 0,1-1 1,0 1-1,0 0 0,0-1 0,0 1 1,0 0-1,0-1 0,0 1 0,0 0 1,0 0-1,0-1 0,0 1 0,0 0 1,0-1-1,1 1 0,-1 1 0,1-2 6,-1 1 0,1-1 0,-1 0 0,0 0 0,1 1-1,-1-1 1,1 0 0,-1 0 0,1 0 0,-1 0 0,0 0 0,1 1-1,-1-1 1,1 0 0,-1 0 0,1 0 0,-1 0 0,1 0-1,-1 0 1,1 0 0,-1-1 0,1 1 0,4-1 66,-1-1 1,0 1-1,1-1 0,6-4 1,95-58 427,-54 30-586,108-49-1,-145 78-67,-15 5 140,0 0 1,0 0-1,1 0 0,-1 0 1,0 0-1,0 0 1,0 0-1,0 0 0,0 0 1,0 0-1,1 0 0,-1 0 1,0 0-1,0 0 1,0 1-1,0-1 0,0 0 1,0 0-1,0 0 0,0 0 1,0 0-1,1 0 1,-1 0-1,0 0 0,0 0 1,0 0-1,0 0 0,0 0 1,0 1-1,0-1 0,0 0 1,0 0-1,0 0 1,0 0-1,0 0 0,0 0 1,0 0-1,0 1 0,0-1 1,0 0-1,0 0 1,0 0-1,0 0 0,0 0 1,0 0-1,0 0 0,0 1 1,0-1-1,0 0 1,0 0-1,0 0 0,-2 3-11,1 0-1,-1 0 0,-1-1 1,1 1-1,-5 4 0,-25 26 32,1 2 0,2 1 0,-27 42 0,11-6 13,-168 249 204,131-222-151,-13 17 316,82-97-169,13-19-219,0 0 0,0 0 0,0 0 0,0 0 0,0 0 0,0 1 0,-1-1 0,1 0 0,0 0 0,0 0 0,0 0 0,0 0 0,0 0 0,0 0 0,0 1 0,0-1 0,0 0 0,0 0 0,0 0 0,0 0 0,-1 0 0,1 0 0,0 1 0,0-1 0,0 0 0,0 0 0,0 0 0,0 0 0,0 0 0,0 1 0,0-1 0,1 0 0,-1 0 0,0 0 0,0 0 0,0 0 0,0 1 0,0-1 0,0 0 0,0 0 0,0 0 0,0 0 0,0 0 0,0 0 0,0 0 0,1 1 0,-1-1 0,0 0 0,0 0 0,0 0 0,0 0 0,0 0 0,0 0 0,0 0 0,1 0 0,-1 0 0,8-2 156,9-5-87,-1 0 0,0-2 0,0 0-1,15-11 1,55-49 84,-77 61-160,261-242-62,-156 140 118,8-9-31,67-62-13,-178 170-18,2-2-85,-16 28-51,-9 23 1,-1-9 192,5-12-45,1 0 0,1 0-1,0 0 1,1 0 0,-3 19-1,7-29 86,-2 13-5,3-20-74,0 0 0,0 1 0,0-1 0,0 0 0,0 1 0,0-1 0,0 0 0,0 1 0,0-1 0,0 0 1,0 1-1,0-1 0,0 0 0,0 1 0,0-1 0,0 0 0,1 1 0,-1-1 0,0 0 0,0 1 0,0-1 0,0 0 1,1 1-1,-1-1 0,0 0 0,0 0 0,1 1 0,-1-1 0,0 0 0,1 0 0,-1 0 0,0 1 0,0-1 0,1 0 1,0 0-1,0 0 9,0 0 0,0 0 1,0-1-1,1 1 0,-1 0 1,0-1-1,0 1 1,0-1-1,0 0 0,0 1 1,0-1-1,0 0 0,0 1 1,0-1-1,0 0 0,0 0 1,-1 0-1,1 0 1,0 0-1,0-1 0,4-4 78,28-35 158,-23 26-190,15-14 0,0 3-156,1 1 0,1 1-1,0 2 1,2 0 0,38-20 0,-66 41 73,0 1 0,0-1 0,0 1 1,0-1-1,0 1 0,0-1 1,0 1-1,0 0 0,0 0 0,0-1 1,0 1-1,1 0 0,-1 0 0,2 0 1,-3 1 7,1-1 1,-1 0-1,0 0 0,1 0 1,-1 1-1,0-1 1,1 0-1,-1 1 1,0-1-1,1 0 0,-1 0 1,0 1-1,0-1 1,1 1-1,-1-1 1,0 0-1,0 1 0,0-1 1,0 0-1,1 1 1,-1-1-1,0 1 1,0-1-1,0 1 1,0-1-1,0 1 0,0 4-21,-1 0-1,1 0 0,-1 1 1,0-1-1,-2 5 1,0 3-44,1-8 75,1 1 0,1 0-1,-1 0 1,1 0 0,0-1 0,0 1 0,1 0 0,0 0 0,0-1 0,0 1 0,3 7 0,-2-10 21,-1 0 0,1 0 0,-1 0 1,1 0-1,0 0 0,0-1 0,0 1 0,0-1 0,1 1 0,-1-1 1,1 0-1,-1 0 0,1 0 0,0 0 0,0-1 0,0 1 1,0-1-1,0 1 0,0-1 0,0 0 0,5 0 0,-1 1 69,1-2-1,0 1 0,-1-1 1,1 0-1,0-1 0,0 0 1,-1 0-1,10-3 0,62-22 337,-55 17-404,52-23-59,93-52 0,-129 60 21,-40 24 7,0 0 0,0 0-1,0 0 1,0 0 0,0 0-1,0 0 1,0 0 0,0 0 0,0 0-1,0 0 1,0 0 0,0-1-1,0 1 1,0 0 0,0 0 0,0 0-1,0 0 1,0 0 0,0 0-1,0 0 1,0 0 0,0 0-1,0 0 1,0 0 0,0 0 0,0 0-1,0 0 1,-8 2-52,-106 82-256,105-76 310,-1-1-10,1 1 1,1 1 0,0 0-1,0 0 1,0 0 0,1 1-1,-8 15 1,15-24 12,-1 0-1,0 0 1,1 0 0,0 0-1,-1 1 1,1-1 0,0 0-1,-1 0 1,1 0 0,0 0 0,0 0-1,0 0 1,0 0 0,0 1-1,0 0 1,1-1 11,-1-1-1,0 1 1,0 0-1,1-1 1,-1 1-1,0-1 1,1 0-1,-1 1 1,0-1 0,1 1-1,-1-1 1,1 1-1,-1-1 1,1 0-1,-1 1 1,1-1-1,-1 0 1,1 0-1,-1 1 1,1-1 0,0 0-1,1 1 18,0-1 0,0 0 0,0 0 0,0 0 1,0 0-1,0 0 0,0 0 0,0-1 0,0 1 0,0 0 0,0-1 0,0 0 0,0 1 0,-1-1 0,4-2 1,31-22 73,-1-2 0,37-38 1,-10 10-164,-55 48 53,-2 2-266,-7 10 57,-14 24 142,11-22 48,1 0 1,0 0 0,1 1 0,-1-1 0,1 1 0,-2 12 0,3-14 42,1-1 0,1 1 0,-1 0 0,1-1 1,0 1-1,0 0 0,1 0 0,1 8 0,-1-12-11,-1-1-1,1 1 0,0-1 1,-1 1-1,1-1 0,0 1 1,0-1-1,0 0 0,0 0 1,0 1-1,0-1 0,0 0 1,1 0-1,-1 0 0,0 0 1,1 0-1,-1 0 0,0 0 1,1-1-1,-1 1 0,1 0 1,0-1-1,-1 0 0,1 1 1,-1-1-1,1 0 0,0 1 1,-1-1-1,1 0 0,0 0 1,-1 0-1,1-1 0,-1 1 1,4-1-1,13-3 37,1-2-1,-1 0 1,0-1-1,32-17 1,-9 4 6,-32 16-40,90-45 149,-86 41-132,0-1 0,-1 0 0,0 0 0,-1-1 0,17-19 0,-9 5-20,-1-1 1,-1-1 0,27-55 0,27-93 45,-23 52-35,-40 103-34,0 2-56,-1-1 0,-1 0 0,5-22 0,-11 40 68,1-1 0,-1 1 1,0-1-1,0 1 1,0 0-1,0-1 1,0 1-1,0-1 0,0 1 1,0 0-1,0-1 1,0 1-1,0-1 1,0 1-1,0 0 0,0-1 1,0 1-1,0-1 1,-1 1-1,1 0 1,0-1-1,0 1 0,0 0 1,-1-1-1,1 0 1,-1 2-4,0-1 1,1 1-1,-1-1 0,0 1 1,1-1-1,-1 1 1,0 0-1,1-1 1,-1 1-1,1 0 1,-1-1-1,1 1 1,-1 0-1,1 0 1,0-1-1,-1 1 0,1 1 1,-16 35-104,3 0 1,-17 70-1,17-55 52,5-22 28,-41 161-302,36-127 283,-5 67-1,16-113 210,1-1 0,4 31 1,-3-46-139,0-1 0,0 1 0,0 0 1,1-1-1,-1 1 0,1 0 0,-1-1 1,1 1-1,0-1 0,-1 1 0,1-1 1,0 1-1,0-1 0,0 0 0,2 3 1,-2-4-7,0 1 0,0-1 0,0 0 1,-1 1-1,1-1 0,0 0 0,0 1 0,0-1 1,0 0-1,0 0 0,0 0 0,0 0 1,0 0-1,0 0 0,-1 0 0,1 0 1,0 0-1,0-1 0,0 1 0,1-1 0,5-2 49,-1 0 0,1-1-1,-1 0 1,-1 0 0,11-9-1,-4 3-42,31-22-46,1 1-1,89-45 0,-128 74-20,0 0-1,0 0 1,0 0-1,1 1 1,9-2 0,-14 3 39,0-1 1,0 1-1,0 0 1,0 0 0,0 0-1,-1 0 1,1 0-1,0 1 1,0-1 0,0 0-1,0 0 1,0 1-1,0-1 1,-1 0 0,1 1-1,0-1 1,0 1-1,0-1 1,-1 1 0,1-1-1,0 1 1,-1-1-1,1 1 1,0 0 0,-1 0-1,1-1 1,-1 1-1,1 0 1,-1 0 0,1-1-1,-1 1 1,0 0 0,1 0-1,-1 0 1,0 0-1,0 0 1,0 0 0,1 0-1,-1-1 1,0 1-1,0 0 1,-1 2 0,1 10-67,-2 0 1,-4 18 0,3-15 106,-2 24 0,5-35-12,0-1 0,0 1-1,0-1 1,1 1 0,-1-1-1,1 1 1,0-1 0,1 1-1,2 7 1,-3-10-9,1-1-1,-1 1 1,0-1-1,0 1 1,0-1 0,1 0-1,-1 1 1,1-1-1,-1 0 1,1 0 0,0 0-1,-1 0 1,1 0-1,0-1 1,-1 1 0,1 0-1,0-1 1,0 1-1,0-1 1,0 0 0,0 0-1,0 1 1,-1-1-1,1-1 1,3 1 0,4-1 40,-1 0 1,1-1 0,-1 0 0,12-4-1,25-12 51,-2-2 0,52-32 1,-79 41-132,-13 9 6,0 0-1,0 0 0,0 0 0,0 0 1,1 0-1,-1 1 0,0-1 0,1 1 1,-1 0-1,7-1 0,-10 2 19,0 0 0,0 0 0,0 0-1,0 0 1,0 0 0,0 0 0,1 1-1,-1-1 1,0 0 0,0 0 0,0 0-1,0 0 1,0 0 0,0 0 0,0 0-1,0 0 1,0 0 0,0 0 0,1 0-1,-1 1 1,0-1 0,0 0 0,0 0-1,0 0 1,0 0 0,0 0 0,0 0 0,0 0-1,0 1 1,0-1 0,0 0 0,0 0-1,0 0 1,0 0 0,0 0 0,0 0-1,0 0 1,0 1 0,0-1 0,0 0-1,0 0 1,0 0 0,0 0 0,0 0-1,-1 0 1,1 0 0,0 1 0,-3 6-42,2-6-3,-3 11 13,1 0 0,1 0 1,-3 19-1,5-26 48,-1 1 0,1 0 0,1 0 0,-1-1 0,1 1 0,0 0 0,0-1 0,0 1 0,1-1 0,2 7 0,-3-11-3,0 1 1,0 0 0,0-1-1,1 1 1,-1-1-1,0 1 1,1-1-1,-1 1 1,1-1-1,-1 0 1,1 0 0,0 0-1,-1 0 1,1 0-1,0 0 1,0 0-1,0-1 1,0 1-1,0-1 1,-1 1-1,1-1 1,0 0 0,0 0-1,0 1 1,0-1-1,0-1 1,0 1-1,0 0 1,0 0-1,0-1 1,0 1 0,0-1-1,0 0 1,0 1-1,-1-1 1,1 0-1,0 0 1,0 0-1,-1-1 1,1 1-1,-1 0 1,3-2 0,4-5 30,-1 0 1,1 0-1,-1-1 1,0 0-1,-1 0 1,0-1-1,-1 0 1,0 0-1,7-19 1,-11 26-46,-1 1 1,1-1-1,-1 1 0,0-1 0,1 0 1,-1 1-1,-1-1 0,1 1 1,0-1-1,-1 1 0,1-1 1,-1 1-1,0-1 0,1 1 1,-1 0-1,0-1 0,-1 1 1,1 0-1,0 0 0,-1-1 1,1 1-1,-1 1 0,0-1 0,1 0 1,-1 0-1,0 0 0,0 1 1,0-1-1,-1 1 0,1 0 1,0 0-1,0-1 0,-1 2 1,1-1-1,-1 0 0,1 0 1,-1 1-1,1-1 0,-1 1 1,-2 0-1,-7-1-25,1 1 1,-1 1-1,-15 2 1,-16 1-24,41-5 53,5 0 0,6-2 0,73-16-67,-11 2 22,-16 6 101,-8 2-156,1 1-1,68-2 1,-116 10 100,6-1-9,-1 1 0,1 0 0,-1 0 1,1 1-1,-1 0 0,1 0 1,-1 0-1,1 0 0,-1 1 1,10 5-1,-14-7 6,0 1 0,0-1-1,0 1 1,0 0 0,-1 0 0,1-1 0,0 1-1,0 0 1,-1 0 0,1 0 0,-1 0 0,1 0-1,-1 0 1,1 0 0,-1 0 0,1 0 0,-1 0-1,0 0 1,0 0 0,1 0 0,-1 0 0,0 0-1,0 0 1,0 0 0,0 1 0,0-1 0,-1 0-1,1 0 1,0 0 0,0 0 0,-1 0 0,1 0-1,-1 0 1,0 1 0,-3 6-13,0 0 0,0-1 0,-9 12 0,1-2 144,12-17-118,0 0 1,0 1-1,0-1 1,-1 0-1,1 0 1,0 0 0,0 0-1,0 1 1,0-1-1,0 0 1,0 0-1,0 0 1,-1 1-1,1-1 1,0 0-1,0 0 1,0 1-1,0-1 1,0 0-1,0 0 1,0 0-1,0 1 1,0-1-1,0 0 1,0 0-1,0 0 1,0 1-1,1-1 1,-1 0-1,0 0 1,0 1-1,0-1 1,0 0-1,0 0 1,0 0-1,0 0 1,1 1-1,-1-1 1,0 0-1,0 0 1,0 0-1,0 0 1,1 0 0,-1 1-1,0-1 1,15-1 157,21-11-114,-34 11-24,56-24 61,-40 16-199,1 1-1,25-8 0,-42 15 89,0 1-1,0-1 0,-1 1 1,1 0-1,0-1 0,0 1 1,0 0-1,-1 0 0,1 0 1,0 0-1,0 1 0,0-1 1,-1 0-1,1 1 0,0-1 1,0 1-1,-1 0 0,1-1 1,0 1-1,-1 0 0,1 0 1,-1 0-1,3 2 1,-1 1 5,0 0 1,-1 0 0,1 0 0,-1 0 0,1 1 0,-2-1-1,3 5 1,11 23 88,-14-30-63,0 0 0,1 0 0,-1-1 0,1 1-1,-1 0 1,1-1 0,0 1 0,0-1-1,-1 1 1,1-1 0,0 0 0,4 2 0,-4-3 6,1 1 0,-1-1 0,1 0 1,-1 1-1,0-1 0,1 0 1,-1-1-1,0 1 0,1 0 0,-1-1 1,1 1-1,-1-1 0,3-1 1,34-15 124,-24 10-105,211-115 288,-194 103-335,-24 14-33,-2 1-28,1 1 1,-1-1-1,15-4 0,-21 7 63,1 1-1,0 0 1,0-1-1,0 1 1,0 0-1,0 0 1,0 0-1,0 0 1,0 0 0,0 0-1,0 0 1,0 0-1,0 0 1,-1 0-1,1 0 1,0 0-1,0 1 1,0-1-1,0 0 1,0 1-1,0-1 1,-1 1-1,1-1 1,0 1-1,0-1 1,0 1-1,-1-1 1,1 1-1,0 0 1,-1 0-1,1-1 1,-1 1-1,1 0 1,-1 0 0,1-1-1,-1 1 1,1 0-1,-1 1 1,1 1 3,-1 0 0,0 0 0,1 0 0,-2 0 0,1 1 0,0-1 0,0 0 0,-1 0 0,0 0 0,1-1 0,-1 1 0,0 0 1,-1 0-1,1 0 0,-3 3 0,-3 8-24,-17 20-1,20-30 13,-21 31 122,-2-2 0,-49 46 0,69-73 7,0-1 1,0 0 0,0 0 0,0 0 0,-13 5 0,19-9-93,-1-1 1,0 1 0,1 0-1,-1-1 1,0 1-1,0-1 1,0 0 0,1 0-1,-1 0 1,0 1-1,-2-2 1,3 1-7,0 0 1,0 0-1,1 0 0,-1-1 1,0 1-1,0 0 0,1-1 1,-1 1-1,0-1 1,1 1-1,-1-1 0,0 1 1,1-1-1,-1 1 0,0-1 1,1 0-1,-1 1 0,0-2 1,0 0 3,1-1 1,-1 1-1,0 0 0,1-1 1,-1 1-1,1-1 0,0 1 1,0-1-1,0 1 0,0-1 1,0 1-1,1 0 0,-1-1 1,1 1-1,0-1 1,1-2-1,-1 1-27,2 0 0,-1-1 0,0 1 0,1 0 0,0 1 0,0-1 0,0 0 0,0 1 0,1 0 0,-1 0 0,1 0 0,0 0 0,0 0 0,0 1 0,0 0 0,0 0 0,7-2 1,6-3-39,1 1 1,-1 2 0,23-4-1,-14 3-449,0 2 0,0 1 0,47 3 0,-33 0-6144,-34 0 2321,-1 6 1503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1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1317 237 7712,'-17'-29'3520,"21"21"-3072,0 0-448,10 8-96,4-8 32,0 4 64,1-7-3328,-3 6 1824</inkml:trace>
  <inkml:trace contextRef="#ctx0" brushRef="#br0" timeOffset="1">1 212 5984,'8'-20'2688,"50"8"-2336,11 1 800,2 2-704,55-19 608,1 5-608,39-10-96,-13 6-224,8-1 256,-17 8-192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0:5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20 787 2816,'-1'0'139,"-1"0"-1,1 0 1,-1 0 0,1 0-1,-1 0 1,1 1 0,0-1-1,-1 0 1,1 1 0,0-1-1,-2 2 1,3-2-85,0 0-1,0 0 1,0 0 0,0 0-1,-1 0 1,1 0 0,0 0-1,0 0 1,0 0 0,0 0 0,0 0-1,0 0 1,0 1 0,0-1-1,0 0 1,0 0 0,0 0-1,0 0 1,0 0 0,0 0 0,0 0-1,0 0 1,0 0 0,-1 0-1,1 1 1,0-1 0,0 0-1,0 0 1,0 0 0,0 0 0,0 0-1,0 0 1,1 0 0,-1 0-1,0 1 1,0-1 0,0 0-1,0 0 1,0 0 0,0 0 0,0 0-1,0 0 1,0 0 0,0 0-1,0 0 1,0 0 0,0 0-1,0 1 1,0-1 0,0 0-1,0 0 1,1 0 0,-1 0 0,0 0-1,0 0 1,0 0 0,9 4 1608,13 0 527,-17-4-1897,0-1 0,1 0 0,-2 0 0,1 0 0,0-1 0,0 1 0,0-1 0,-1 0 0,1-1 0,-1 1 0,1-1 0,-1 0 0,4-3 0,8-8 223,25-27-1,-27 26-218,11-13 121,42-60 0,11-39 114,-70 114-497,97-159 124,-103 169-151,0 0-1,-1 0 1,2 0-1,-1 1 1,0-1-1,0 1 1,5-3 0,-7 4-15,1 1 1,0 0 0,0-1 0,-1 1 0,1 0-1,0 0 1,0 0 0,0 0 0,-1 0 0,1 0-1,0 0 1,0 0 0,0 0 0,-1 0 0,1 0 0,0 0-1,0 1 1,0-1 0,-1 0 0,1 0 0,0 1-1,-1-1 1,1 1 0,0-1 0,-1 1 0,1-1-1,0 1 1,-1-1 0,1 1 0,-1-1 0,1 1 0,-1 0-1,1 1 1,3 2-30,-1 0 1,-1 1-1,1-1 0,-1 1 0,1 0 0,-1 0 1,-1 0-1,1 0 0,0 6 0,7 52-115,-6-36 107,2 13 130,-2 1 0,-2 46-1,-1-74 23,-2 1 0,1-1 0,-2 0 0,0-1-1,0 1 1,-1 0 0,-1-1 0,0 0 0,0 0-1,-13 20 1,15-28-56,0-1-1,1 0 0,-1 1 1,0-1-1,-1 0 1,1-1-1,-1 1 1,1 0-1,-1-1 0,0 0 1,0 0-1,0 0 1,0 0-1,0-1 1,0 1-1,0-1 0,0 0 1,-1-1-1,1 1 1,-1-1-1,1 0 1,0 0-1,-1 0 0,1 0 1,0-1-1,-1 1 1,1-1-1,-7-3 1,-2 0-24,1-1 0,0-1 0,0 0 0,1 0 0,0-1 0,0-1 0,0 0 1,-12-12-1,22 19-37,-11-11 12,8 6-144,4 6 134,0 0 0,0 0 0,0 0 0,0 0 0,0-1 0,0 1-1,0 0 1,0 0 0,0 0 0,0 0 0,0 0 0,1 0 0,-1 0 0,0 0 0,0 0 0,0 0-1,0 0 1,0 0 0,0 0 0,0-1 0,0 1 0,0 0 0,1 0 0,-1 0 0,0 0 0,0 0-1,0 0 1,0 0 0,0 0 0,0 0 0,0 0 0,1 0 0,-1 0 0,0 0 0,0 0-1,0 0 1,0 1 0,0-1 0,0 0 0,0 0 0,0 0 0,0 0 0,1 0 0,-1 0 0,0 0-1,0 0 1,0 0 0,0 0 0,0 0 0,34 12-447,58 17 350,-87-28 108,43 10 173,84 10 0,-118-20-105,1 0 0,-1-1 0,1-1 0,-1 0 0,0-1 0,1-1 0,-1 0 0,0-1 0,0 0 0,20-10 0,-12 1 4,-17 9-115,0 1-1,0 0 1,0 1-1,0-1 0,0 1 1,0 0-1,1 0 1,-1 0-1,8 0 0,-12 2 31,1 0-1,-1 0 1,0 0-1,0 0 1,0 1 0,0-1-1,0 0 1,1 1-1,-1-1 1,0 1-1,0-1 1,0 1-1,0 0 1,0-1-1,0 1 1,-1 0-1,1 0 1,0 0-1,0 0 1,0 0-1,-1-1 1,1 1-1,0 0 1,-1 1 0,1-1-1,-1 0 1,1 1-1,0 3 15,1-1 0,-1 1 0,-1-1-1,1 1 1,0 0 0,-1 5 0,-10 92-172,4-46 144,-32 261 893,35-295-619,3-17-123,0 1-1,-1-1 0,0 1 0,0-1 1,-1 1-1,1-1 0,-1 0 0,-3 7 1,4-15-13,0 1 1,1-1 0,-1 0-1,1 1 1,-1-1 0,1 1-1,0-4 1,3-42 159,14-80 1,-11 90-317,1-1 58,2 1 0,1 1 0,23-56 0,-3 24-96,47-81 0,-41 90-91,67-86 0,-91 131 100,0 1-1,1 0 0,0 1 1,1 1-1,0 0 1,25-15-1,-37 26 59,0-1 0,1 1 0,-1 0 0,1 0 0,-1 0 0,1 0 0,0 1 0,-1-1 0,1 1 0,0-1 0,-1 1 0,6 0 1,-6 1 3,0-1 1,0 1 0,0-1 0,0 1 0,0 0 0,0 0 0,-1 0 0,1 0 0,0 0-1,-1 0 1,1 0 0,0 0 0,-1 1 0,0-1 0,1 1 0,-1-1 0,0 1 0,0-1-1,2 3 1,1 5 0,0-1 0,-1 1 0,0 0 0,0 0 0,-1 0-1,0 0 1,0 1 0,-1-1 0,-1 0 0,0 12 0,-1 15 106,-8 44 0,8-66-100,-2 0 0,0 0-1,-1-1 1,0 1 0,-1-1 0,-9 19 0,11-27 50,0 1-1,-1-1 1,0 1 0,0-1 0,-1 0 0,1 0 0,-1-1 0,0 1 0,0-1 0,-1 0 0,1-1 0,-1 1 0,0-1 0,0 0 0,-12 4 0,10-5 44,0 0 0,0-1-1,0 0 1,-1 0 0,1-1 0,0 0 0,-10-1-1,1-1-24,-1-1-1,-22-8 0,26 10-58,13 1-34,0 0 0,-1-1-1,1 1 1,0 0-1,0 0 1,-1 0-1,1-1 1,0 1-1,0-1 1,-2 0 0,-1-1-56,5 3-98,6 4-97,-5-5 253,-1 1 0,1-1 0,-1 1 0,1 0 1,-1 0-1,1 0 0,-1 0 0,2 1 0,11 6-92,16 4 201,2-1-1,-1-1 1,1-3 0,0 0-1,1-2 1,54 2-1,-73-8-46,-1 0 0,0-1 0,0-1 0,0 0 0,0-1 0,-1 0 0,1-1 0,-1 0 0,0-1 0,0 0 0,-1-1 0,0 0 0,16-14 0,4-7 21,-1 0 0,-1-2 0,25-35 0,-44 53-30,-1-1-1,0-1 0,9-17 1,-15 23-38,0 0 0,0 0-1,0 0 1,-1 0 0,0 0 0,0 0 0,-1 0 0,0-11 0,-1 17-11,0 0 0,0 0 0,-1 0 0,1-1 0,0 1 0,-1 0 0,0 0-1,1 0 1,-1 0 0,0 0 0,0 0 0,0 1 0,-1-3 0,1 3 10,0 0 0,0 0 0,0 0 1,0 0-1,0 0 0,0 1 0,-1-1 0,1 0 1,0 0-1,0 1 0,-1-1 0,1 1 1,0-1-1,0 1 0,-1 0 0,1 0 0,0-1 1,-1 1-1,1 0 0,-1 0 0,1 0 0,-3 1 1,-1 0-11,0 1-1,0-1 1,0 1 0,1 0 0,-1 1 0,0-1 0,1 1 0,0 0 0,-1 0 0,1 0 0,0 0 0,1 1-1,-1 0 1,-4 6 0,-1 2-2,0 0 0,1 0 0,-13 27 0,20-36-11,-8 17-32,0 0 0,-10 39-1,17-53 77,1-1-1,0 0 0,0 0 1,1 1-1,0-1 0,0 0 1,0 1-1,0-1 0,1 0 1,0 1-1,0-1 1,0 0-1,1 0 0,0 0 1,0 0-1,0 0 0,5 8 1,-4-10 20,0 0 1,1 1 0,-1-1-1,1 0 1,0-1 0,0 1-1,0-1 1,0 1 0,0-1-1,1-1 1,-1 1 0,1 0-1,-1-1 1,1 0 0,-1 0-1,10 0 1,5 0 114,0 0 0,36-5 0,-26 0-18,47-15 0,-48 12-80,0-1-23,0-1 1,-1-1 0,0-1 0,0-2-1,28-18 1,-24 11-76,-14 9 6,0-1-1,1 2 1,1 1 0,24-10-1,-38 18 28,-1 1 0,1-1 0,0 1-1,-1 0 1,1 1 0,7 0 0,4 1 121,-14-2-120,-24 20-138,-7 5 273,-30 31-484,56-53 364,-1 1 0,1 0 0,0 0 0,0 0-1,1 0 1,-1 1 0,1-1 0,0 1 0,0-1-1,1 1 1,-3 8 0,4-11 8,0 1 1,0-1-1,0 0 1,0 0-1,0 1 1,0-1-1,1 0 1,-1 0-1,1 0 1,0 0-1,-1 0 1,1 0-1,0 0 1,0 0-1,0 0 1,1 0-1,-1 0 1,0 0-1,1 0 1,-1-1-1,1 1 1,-1-1-1,1 1 1,0-1-1,0 0 0,0 0 1,-1 1-1,4 0 1,-2-1 4,0 0 0,0 1 0,1-1 0,-1-1 0,0 1 1,1 0-1,-1-1 0,1 0 0,-1 1 0,1-1 0,-1-1 0,4 1 0,5-3 83,0 1-1,12-5 1,-7 2-35,16-6 10,-1 0-1,0-3 0,59-34 1,-68 35-50,-2-2 0,0-1 1,-1 0-1,0-1 1,-2-2-1,0 0 1,-1 0-1,-1-2 1,0 0-1,-2-1 0,20-39 1,3-14 105,-2-1 0,32-107 1,-39 97-885,-28 85 689,-2 6-20,-7 13-113,-10 27-46,6-5 204,1 0-1,-8 59 1,14-50 48,2-1 0,2 1 0,8 81 0,-5-122-2,0 9 42,2 0 1,4 21 0,-6-34-19,0-1 0,0 1 0,0 0 1,1-1-1,-1 0 0,1 1 0,0-1 0,0 0 1,0 0-1,0 0 0,1 0 0,-1 0 0,1 0 1,0-1-1,0 1 0,4 2 0,-5-4-7,0-1 0,0 1 0,-1 0 0,1-1 0,0 0 0,0 1 0,0-1 0,0 0 0,0 0 0,0 0 0,0 0 0,0 0 0,0 0 0,0-1 0,0 1 0,-1-1 0,1 1 0,0-1 0,0 0 0,2-1 0,2-1 17,0-1 1,0 0-1,-1 0 1,7-7 0,28-28-11,-2-3 1,-1 0 0,53-85-1,-81 114-38,-4 7-4,-1-1-1,1 0 1,-1-1-1,-1 1 0,1 0 1,2-11-1,-6 17 4,0 1 0,1-1-1,-1 1 1,0 0 0,0-1 0,0 1-1,0-1 1,1 1 0,-1-1 0,0 1-1,0 0 1,1-1 0,-1 1-1,0 0 1,1-1 0,-1 1 0,0 0-1,1-1 1,-1 1 0,1 0 0,-1 0-1,0-1 1,1 1 0,-1 0-1,1 0 1,0-1 0,15 2 41,-3 0 9,-6-1-43,0 1-1,0 0 1,0 0 0,0 1 0,0 0 0,-1 0-1,1 0 1,-1 1 0,1 0 0,-1 0-1,0 1 1,0 0 0,0 0 0,-1 0 0,1 1-1,-1-1 1,0 1 0,5 8 0,-2-3-17,0 0 0,-1 1 0,-1 0 0,0 1 0,0-1 1,-1 1-1,0 0 0,-1 1 0,2 13 0,34 126 13,-40-150 27,1-1-1,-1 1 1,1-1 0,0 1 0,-1-1 0,1 1 0,0-1 0,0 1 0,0-1 0,0 0 0,2 3 0,-2-4-5,-1 1 0,1-1 0,0 0 0,-1 1 1,1-1-1,0 0 0,-1 1 0,1-1 0,0 0 0,-1 0 1,1 0-1,0 0 0,-1 0 0,1 0 0,0 0 0,0 0 1,-1 0-1,1 0 0,1 0 0,2-2 43,-1 0 0,1 0 0,0 0-1,-1 0 1,0 0 0,0-1 0,5-4 0,-2 3-2,3-5-12,0-1 1,0 0-1,-1 0 0,0 0 0,10-18 0,27-60 36,-44 86-75,26-63-712,-28 79 314,-8 47 259,3-36 101,-4 41-1,9-55 60,1-1 0,0 1-1,0-1 1,1 1-1,1-1 1,4 19-1,-5-28-3,-1 0 0,0 0-1,1 0 1,-1 0 0,0 0-1,1 0 1,-1 0 0,1-1 0,-1 1-1,1 0 1,0 0 0,-1 0-1,1-1 1,0 1 0,-1-1 0,1 1-1,0 0 1,0-1 0,0 1-1,-1-1 1,1 1 0,0-1-1,0 0 1,2 1 0,-1-1 21,0 0 0,0 0 0,0 0 0,0 0 0,0-1 0,0 1 0,0 0 0,0-1 0,0 0-1,0 1 1,2-3 0,6-2 87,-1-1 0,0 0 0,12-10-1,-19 14-129,23-20 46,-1-1 0,37-47 1,31-61-201,-91 130 129,-1 0 1,1 0-1,0 0 0,0 0 1,-1 0-1,1 0 0,0 0 0,0 0 1,0 0-1,0 1 0,0-1 0,0 0 1,0 1-1,0-1 0,2 0 0,-3 1 17,0 0 0,0 0 0,1 0 0,-1 0 0,0 0-1,0 0 1,0 0 0,0 0 0,0 0 0,1 0 0,-1 0-1,0 0 1,0 1 0,0-1 0,0 0 0,0 0 0,0 0-1,1 0 1,-1 0 0,0 0 0,0 1 0,0-1 0,0 0-1,0 0 1,0 0 0,0 0 0,0 0 0,0 1 0,0-1-1,0 0 1,0 0 0,0 0 0,0 0 0,0 1 0,-1 12-136,-7 14 83,1-3 108,0 1 1,2 0 0,1 0 0,-2 27 0,6-50-29,0-1 0,0 1-1,0 0 1,0 0 0,0-1 0,1 1 0,-1 0 0,0-1 0,1 1-1,0 0 1,-1-1 0,1 1 0,0 0 0,0-1 0,0 1 0,0-1-1,0 0 1,0 1 0,0-1 0,0 0 0,3 3 0,-2-3 15,1 0 0,-1 0 0,0 0 1,1-1-1,-1 1 0,0-1 1,1 1-1,-1-1 0,1 0 0,-1 0 1,1 0-1,-1 0 0,5-1 1,4-1 26,-1-1 0,1 0 0,-1 0 1,0-1-1,-1-1 0,12-6 1,67-51 78,-37 24-205,-46 34 27,1 0 1,-1 1-1,1 0 1,11-5-1,-16 8 26,0-1 0,0 1 0,0 0 0,0-1 0,0 1 1,0 0-1,0 0 0,0 0 0,0 0 0,1 0 0,-1 0 0,0 0 0,0 0 0,0 0 0,0 0 0,0 1 0,0-1 0,0 0 0,0 1 0,0-1 0,0 1 0,0-1 0,0 1 0,0 0 0,0-1 0,0 1 0,0 0 0,0 0 0,-1-1 0,1 1 0,0 0 0,-1 0 0,1 0 0,0 0 1,0 1-1,0 2-29,0-1 1,0 1-1,0 0 1,0 0 0,0 0-1,-1 0 1,0-1-1,0 6 1,-4 35-15,1-16 53,2-17 26,1-3 87,0-1-1,-1 1 1,0 0 0,-1 0-1,-3 9 1,5-17-100,0 0 1,0 0 0,0 0-1,0 0 1,0 0 0,0 0-1,1 0 1,-1 0-1,0 0 1,0 0 0,0 0-1,0 0 1,0 0-1,0 0 1,0 0 0,0 0-1,0 0 1,0 0 0,0 0-1,0 0 1,0 0-1,0 0 1,0 0 0,0 0-1,0 0 1,0 0-1,0 0 1,0 0 0,0 0-1,1 0 1,-1 0-1,0 0 1,0 0 0,0 0-1,0 0 1,0 0 0,0 0-1,0 0 1,0 0-1,0 0 1,0 0 0,0 0-1,0 0 1,0 0-1,0 0 1,0 0 0,0 0-1,0 0 1,0 0 0,0 0-1,0 0 1,0 1-1,0-1 1,0 0 0,0 0-1,0 0 1,0 0-1,0 0 1,0 0 0,8-6 216,10-14-44,-5 3-206,0 0 0,26-27 0,-37 42 2,0 1 1,0-1-1,0 0 0,1 0 1,-1 1-1,0 0 0,1-1 1,-1 1-1,5-2 0,-6 3 11,0 0 0,0 0 1,0 0-1,0 0 0,0-1 0,0 1 0,0 1 0,0-1 0,0 0 0,0 0 0,0 0 0,0 0 0,0 1 1,0-1-1,0 0 0,0 1 0,0-1 0,0 1 0,0 0 0,0-1 0,0 1 0,-1-1 0,1 1 1,0 0-1,0 0 0,-1-1 0,2 3 0,-1-1 0,1 0 0,-1 0 0,0 0 1,0 0-1,0 1 0,-1-1 0,1 0 0,0 1 0,-1-1 1,0 0-1,1 1 0,-1-1 0,0 1 0,-1 2 1,0 5 4,0-1 0,-5 14 0,4-17 54,0 1 0,1 0-1,-1 11 1,2-17-39,0-1 1,0 0-1,0 0 0,0 0 0,0 0 0,0 0 1,0 0-1,0 1 0,0-1 0,0 0 1,0 0-1,1 0 0,-1 0 0,0 0 0,0 0 1,0 0-1,0 0 0,0 1 0,0-1 1,0 0-1,1 0 0,-1 0 0,0 0 0,0 0 1,0 0-1,0 0 0,0 0 0,1 0 0,-1 0 1,0 0-1,0 0 0,0 0 0,0 0 1,0 0-1,0 0 0,1 0 0,-1 0 0,0 0 1,0 0-1,0 0 0,0 0 0,1-1 0,10-2 190,13-10-25,-23 13-161,18-11-25,0 1 1,1 2-1,26-9 0,-36 14-33,1 1-1,-1 0 1,1 0-1,-1 1 1,1 1-1,0 0 1,-1 0-1,20 4 1,2 4 70,0 1 0,0 2 0,52 25 0,-73-33-58,-8-2-455,-1-1-1,0 1 1,0 0 0,0-1 0,0 1 0,0 0 0,2 2 0,-25 6-15590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1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219 730 3072,'-5'-3'355,"4"2"-271,0 1 0,0-1 1,0 1-1,0-1 0,0 1 0,0-1 0,0 1 0,0 0 1,0-1-1,0 1 0,-1 0 0,3-12 4209,6 2-3594,1 0 0,0 1-1,0-1 1,0 2-1,16-13 1,52-34 480,-67 49-1093,18-11 131,-2-1 0,0-1 0,41-40 1,-45 34-72,-1-1 0,-1 0 1,-1-1-1,24-49 0,41-128 99,-49 121-827,-73 165 76,17-36 486,-1-2 1,-3-1 0,-1-1 0,-53 61 0,-129 169 29,-10 62 412,196-302-321,11-17 101,1 1-1,1 1 1,0-1-1,-8 20 1,17-30 295,6-8-152,33-32 98,135-108-518,151-80 57,-260 180 52,109-66-12,-197 152-358,18-32 353,-1 1-1,2 0 1,0 0 0,-6 23-1,9-29 3,0 0-1,1 1 0,0-1 0,1 0 0,0 1 0,0-1 0,0 1 0,1-1 0,0 1 0,3 9 0,-4-16 15,0-1 0,0 1 0,1 0-1,-1 0 1,0-1 0,1 1 0,-1 0-1,1-1 1,-1 1 0,1 0 0,-1-1-1,1 1 1,-1 0 0,1-1 0,-1 1-1,2 0 1,-2-1-8,1 0-1,-1 0 1,1 0-1,-1 0 1,1 0-1,-1 0 1,0 0-1,1 0 1,-1 0-1,1 0 1,-1 0-1,0 0 1,1 0-1,-1 0 1,1 0-1,-1-1 1,0 1-1,1 0 1,-1 0-1,1 0 1,-1-1-1,1 1 1,2-3 101,-1 0 1,1 0 0,0 0 0,-1 0 0,3-4 0,-1 1-83,3-7 7,0 1 0,0-1 0,-1 0 0,-1-1 0,-1 1 0,0-1-1,0 0 1,2-28 0,-5 40-43,-1-1-1,1 1 0,-1 0 0,1-1 1,0 1-1,0-1 0,0 1 0,0 0 1,1 0-1,-1 0 0,1-1 0,-1 1 0,1 1 1,-1-1-1,1 0 0,0 0 0,0 1 1,0-1-1,0 1 0,0-1 0,1 1 1,-1 0-1,0 0 0,1 0 0,-1 0 1,0 0-1,4 0 0,6-2 57,0 0 0,0 1-1,0 1 1,0 0 0,1 1 0,-1 0 0,0 1 0,0 0-1,0 1 1,0 0 0,22 7 0,-21-4 77,1 0 0,-1 1 0,-1 1 0,1 0 0,-1 0 0,0 2 0,-1-1 0,0 1 0,19 20 0,-27-26-1092,0-1 1,0 1-1,0-1 0,0 0 1,0 0-1,1 0 1,-1 0-1,1-1 0,-1 1 1,1-1-1,4 1 0,6 1-2211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1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47 165 2912,'-7'0'303,"-15"3"367,20-3-560,1 0 1,0 0-1,0 0 0,0 1 0,0-1 0,0 0 0,0 1 1,0-1-1,0 1 0,0-1 0,1 1 0,-1 0 0,0-1 1,0 1-1,-1 1 0,2-1 15,0 0 0,0 0 1,0 0-1,-1 0 0,1 0 0,1 0 1,-1 0-1,0 0 0,0 0 0,0 0 1,0 0-1,1 0 0,-1-1 0,0 1 1,1 0-1,-1 0 0,1 0 0,-1 0 1,1-1-1,-1 1 0,1 0 0,0 0 1,-1-1-1,1 1 0,0 0 0,0-1 1,-1 1-1,1-1 0,0 1 0,0-1 1,0 1-1,1-1 0,3 1 180,-1-1 0,1 0 0,0 0-1,-1-1 1,1 0 0,-1 1 0,1-1 0,-1-1 0,8-2-1,40-21 972,-32 14-640,-13 8-497,9-5 419,29-19-1,-41 24-492,0 0 0,0-1 1,0 1-1,0-1 0,-1 1 0,0-1 1,1-1-1,-1 1 0,-1 0 1,1-1-1,2-5 0,-4 8-54,0 0 0,-1 0-1,1 0 1,-1 0 0,1 1 0,-1-1-1,0 0 1,0 0 0,0 0-1,0 0 1,0 0 0,0 0 0,-1 0-1,1 1 1,-1-1 0,1 0 0,-1 0-1,1 0 1,-1 1 0,0-1-1,0 0 1,0 1 0,0-1 0,0 0-1,0 1 1,-1 0 0,-2-3-1,2 2-49,-1 0 0,1 1 0,-1-1 0,0 1-1,1-1 1,-1 1 0,0 0 0,0 0 0,0 1-1,0-1 1,0 0 0,0 1 0,0 0 0,0 0-1,0 0 1,0 0 0,-4 1 0,0 0-45,-1 1-1,1 1 1,0-1 0,0 1 0,0 1 0,1-1 0,-1 1-1,1 0 1,0 0 0,-8 8 0,5-4 28,1 0 1,-1 1 0,1 0-1,1 1 1,-12 19-1,14-20 49,1 0-1,0 0 0,0 1 1,1-1-1,-3 14 1,5-17 49,0 0 1,1 0 0,-1 0 0,1 0 0,0 0 0,1 0 0,0 0 0,0 0 0,0 0 0,3 8 0,-3-12 6,0 0 1,0 0-1,0 0 1,0 0 0,1 0-1,-1-1 1,1 1-1,0 0 1,-1-1-1,1 1 1,0-1-1,0 0 1,0 1-1,0-1 1,0 0-1,0 0 1,0 0-1,0-1 1,1 1 0,-1 0-1,0-1 1,0 0-1,1 1 1,-1-1-1,0 0 1,1 0-1,3-1 1,5 1 140,0-2-1,-1 0 1,1 0 0,18-6 0,262-109 764,-124 39-372,-162 75-570,-2 1-19,1 0-1,0 0 1,0 1-1,0-1 1,0 1-1,4-1 1,-6 2 11,0 0 0,0 0 0,0 0 1,0 1-1,0-1 0,0 0 0,0 1 1,-1-1-1,1 1 0,0 0 0,0 0 1,-1 0-1,1 0 0,0 0 0,-1 0 0,2 1 1,10 9 142,16 16 0,6 7 183,-22-23-117,0-1-1,1 0 1,0-1 0,0-1 0,1 0 0,0-1 0,1 0-1,-1-1 1,1-1 0,29 5 0,-41-9-144,0-1 0,0 1 0,0-1 0,-1 0 0,1-1 0,0 1 0,0-1 0,0 0 0,7-2 0,-9 2-433,-1 1-1,1-1 0,0 0 1,0-1-1,-1 1 0,1 0 0,-1 0 1,3-3-1,4-4-1630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1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668 5 4896,'-1'-1'158,"0"0"-1,0 1 1,0 0 0,0-1 0,0 1 0,0 0 0,0-1-1,0 1 1,-1 0 0,1 0 0,0 0 0,0 0-1,0 0 1,0 0 0,0 0 0,0 0 0,-3 1-1,-21 10 1018,13-6-60,-92 31 1979,26-12-1734,-89 47 935,136-55-2129,0 2 0,1 1 0,-32 27 0,34-23-26,15-13 9,0 0 0,0 2 0,1-1 1,-15 19-1,27-30-207,0 1 0,0-1 0,1 0 0,-1 0 0,0 0 1,0 0-1,0 1 0,0-1 0,0 0 0,1 0 0,-1 0 0,0 0 0,0 0 1,0 0-1,0 1 0,1-1 0,-1 0 0,0 0 0,0 0 0,0 0 1,1 0-1,-1 0 0,0 0 0,0 0 0,0 0 0,1 0 0,-1 0 0,0 0 1,0 0-1,1 0 0,-1 0 0,0 0 0,0 0 0,0 0 0,1 0 0,-1-1 1,0 1-1,0 0 0,0 0 0,15-2-1952,8-5-1260,7-1 1084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1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292 504 4896,'13'-9'5120,"-34"11"-2208,0 2-2625,1 1 0,-1 0 0,1 2 0,0 1 0,1 0 0,0 1 0,1 1 0,-1 1 0,2 1 0,-29 24 0,39-30-259,1 0 1,0 1-1,-8 12 1,13-17 15,-1 0 1,1 0 0,0 0 0,0 0 0,0 0 0,0 0-1,1 1 1,-1-1 0,0 0 0,1 0 0,0 1-1,-1-1 1,1 0 0,0 1 0,0-1 0,0 0 0,1 1-1,-1 2 1,1-4-17,-1 0 0,1-1-1,-1 1 1,1 0 0,-1 0-1,1 0 1,-1-1 0,1 1-1,-1 0 1,1-1 0,0 1-1,-1-1 1,1 1 0,0-1 0,0 1-1,-1-1 1,1 1 0,0-1-1,0 0 1,0 1 0,0-1-1,0 0 1,0 0 0,-1 1 0,1-1-1,0 0 1,0 0 0,0 0-1,0 0 1,0 0 0,0-1-1,0 1 1,0 0 0,-1 0 0,1-1-1,2 0 1,3-1 150,0 0 0,0-1 1,11-7-1,-15 9-145,88-56 548,12-8-613,-60 47-152,-25 11-565,-17 7 738,1 0-1,-1 1 1,0-1 0,1 0 0,-1 0 0,0 0-1,0 0 1,1 0 0,-1 1 0,0-1 0,0 0 0,0 0-1,1 1 1,-1-1 0,0 0 0,0 0 0,0 1-1,0-1 1,1 0 0,-1 0 0,0 1 0,0-1-1,0 0 1,0 1 0,0-1 0,0 0 0,0 0 0,0 1-1,0-1 1,0 0 0,0 1 0,0-1 0,0 0-1,0 1 1,0-1 0,0 1 0,0 17 62,0-15-110,0 0 78,0 0 0,0 1-1,0-1 1,0 0-1,1 0 1,0 0 0,-1 0-1,1 0 1,0 0-1,1-1 1,-1 1 0,0 0-1,1 0 1,0-1-1,-1 1 1,1-1-1,0 1 1,0-1 0,0 0-1,1 0 1,-1 0-1,5 3 1,-1-2 59,0 0 0,0-1 0,0 0 0,0 0 0,0 0 0,1-1 0,-1 0 0,0 0 0,1-1 0,7 0 0,11-1 126,-1-1-1,1-1 1,-1-1 0,30-9 0,95-39-66,-15 6-389,-126 44 226,12-5 7,0 2 1,0 0 0,0 1 0,26-1-1,-46 5 19,0 0 0,0 0-1,0 1 1,0-1 0,0 0 0,0 0-1,0 0 1,0 0 0,0 0-1,0 0 1,0 0 0,0 0-1,0 0 1,0 0 0,0 0-1,0 1 1,0-1 0,0 0-1,0 0 1,0 0 0,0 0 0,0 0-1,0 0 1,0 0 0,0 0-1,0 1 1,0-1 0,0 0-1,0 0 1,0 0 0,0 0-1,0 0 1,0 0 0,0 0 0,0 0-1,0 0 1,0 0 0,0 0-1,0 1 1,0-1 0,0 0-1,1 0 1,-1 0 0,0 0-1,0 0 1,0 0 0,0 0-1,0 0 1,0 0 0,0 0 0,0 0-1,0 0 1,0 0 0,1 0-1,-1 0 1,0 0 0,0 0-1,0 0 1,0 0 0,0 0-1,0 0 1,0 0 0,0 0 0,0 0-1,1 0 1,-10 6 60,-24 10 41,6-3-78,-31 19-1,56-31-18,-10 7-10,1-1-1,0 2 1,-11 10 0,20-17 15,0 0 0,0 1-1,0-1 1,0 1-1,0 0 1,0-1 0,1 1-1,-1 0 1,1 0-1,0 0 1,0 0 0,0 0-1,0 0 1,0 0-1,1 0 1,0 0 0,-1 1-1,1-1 1,0 4-1,1-5 10,-1-1 0,1 1 0,-1 0 0,1 0-1,-1-1 1,1 1 0,0 0 0,0-1-1,0 1 1,0-1 0,0 1 0,0-1 0,0 1-1,0-1 1,1 0 0,-1 0 0,1 1-1,-1-1 1,1 0 0,-1 0 0,1 0 0,-1-1-1,1 1 1,0 0 0,0-1 0,1 1-1,4 1 53,1-1 1,-1 0-1,0 0 0,0-1 0,10 0 0,11-2 112,0-2 0,50-12-1,51-23 115,-111 33-268,14-6 4,0-1-1,0-2 0,-2-2 1,0 0-1,0-2 1,-2-1-1,0-2 0,-2 0 1,0-2-1,-2-1 1,-1-1-1,-1-1 0,34-53 1,-43 60-24,8-13-38,-2 0 0,0-2 0,16-47 0,-34 81 15,-1-1 0,1 1 0,-1-1 0,0 0 0,0 1 0,0-1 0,0 0 0,0 1 1,0-1-1,-1 1 0,1-3 0,-1 3 12,1 1 1,0-1 0,0 1 0,0 0-1,0-1 1,-1 1 0,1-1-1,0 1 1,-1 0 0,1-1 0,0 1-1,0 0 1,-1-1 0,1 1-1,0 0 1,-1 0 0,1-1 0,-1 1-1,1 0 1,0 0 0,-1 0-1,1-1 1,-1 1 0,1 0-1,-1 0 1,1 0 0,-1 0 0,1 0-1,0 0 1,-1 0 0,1 0-1,-1 0 1,1 0 0,-1 0 0,1 0-1,-1 0 1,1 0 0,0 1-1,-1-1 1,1 0 0,-1 0 0,1 0-1,-1 1 1,-17 11-49,-4 3-87,15-12 137,7-3 5,0 0-1,0 0 1,0 0 0,0 0 0,0 0 0,0 0 0,0 0-1,0 0 1,0 0 0,0 0 0,0 0 0,0 1 0,0-1-1,0 0 1,0 0 0,0 0 0,0 0 0,0 0-1,0 0 1,0 0 0,0 0 0,0 0 0,0 0 0,0 0-1,0 0 1,0 0 0,0 0 0,0 1 0,0-1 0,0 0-1,0 0 1,0 0 0,0 0 0,0 0 0,0 0-1,0 0 1,0 0 0,1 0 0,-1 0 0,0 0 0,0 0-1,0 0 1,0 0 0,0 0 0,0 0 0,0 0 0,0 0-1,0 0 1,0 0 0,0 0 0,0 0 0,0 0 0,0 0-1,0 0 1,1 0 0,-1 0 0,0 0 0,0 0-1,0 0 1,0 0 0,0 0 0,0 0 8,0-1 1,0 1-1,1-1 0,-1 1 1,0-1-1,0 1 1,1-1-1,-1 1 0,0-1 1,0 1-1,1-1 1,-1 1-1,1 0 0,-1-1 1,0 1-1,1 0 0,-1-1 1,1 1-1,-1 0 1,1 0-1,0-1 0,0 0 18,9-7 83,0-2-1,-1 1 0,16-21 1,-20 21-132,0 1 0,6-17-1,-9 22 20,-2 3-3,0 0-1,0 0 0,0 0 1,0-1-1,0 1 0,0 0 1,0 0-1,0 0 0,0 0 0,0 0 1,0 0-1,0-1 0,0 1 1,0 0-1,0 0 0,0 0 1,0 0-1,0 0 0,0 0 1,0-1-1,0 1 0,0 0 1,0 0-1,0 0 0,0 0 1,0 0-1,0 0 0,0-1 0,0 1 1,0 0-1,0 0 0,0 0 1,0 0-1,0 0 0,0 0 1,0 0-1,-1 0 0,1-1 1,0 1-1,0 0 0,0 0 1,-11 6-211,0 6 149,1 0 0,0 0 0,1 1 0,0 0 0,1 1 0,0 0 0,-7 17 0,-12 32 12,3 2 0,2 0 0,-16 82 0,35-129 136,0-1-1,1 1 1,1 0-1,0-1 1,2 1-1,0 0 1,1 0-1,0-1 1,2 1 0,0-1-1,10 25 1,-13-38-23,1 0 1,0 0 0,0 0 0,1 0 0,-1-1 0,6 7 0,-6-8-328,0 0 1,0-1-1,0 1 0,0-1 1,0 0-1,1 1 1,-1-1-1,0 0 0,0 0 1,1-1-1,-1 1 1,1 0-1,2 0 0,13 3-1910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19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14 144 6720,'-13'-15'3040,"35"2"-2624,4 6 608,2 2-640,17-7 896,0 9-704,18-14 256,0 9-480,22-7 160,0 2-288,10 1-64,-9 4-96,-10 0-320,-9 8 128,-9-7-5152,-3 7 2880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2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33 3392,'11'-2'1220,"-5"1"2101,-14 0-758,2 2-2227,0 0-1,0 0 1,0 1 0,0 0 0,-6 2 0,-15 5 75,20-7-322,-28 8 350,-52 21-1,67-22-366,1 0 0,-1 2 0,2 0 0,-25 19 0,37-25-56,0 0 1,1 1-1,-1 0 1,1 0-1,0 0 1,1 0-1,0 1 1,0-1-1,0 1 1,1 0-1,0 1 1,0-1-1,0 0 1,1 1-1,-2 14 1,4-16 44,-1 1 1,1-1 0,1 0 0,-1 0-1,1 0 1,0 1 0,3 9 0,-3-14-20,-1-1 0,1 1 0,-1-1 0,1 1 0,-1-1 0,1 0 0,0 1 0,0-1 0,0 0 0,0 0 0,0 1 0,0-1 0,0 0 0,0 0 0,0 0 0,1 0 0,-1-1 0,0 1 0,0 0 0,1 0 0,-1-1 0,1 1 0,-1-1 0,1 1 0,-1-1 0,1 0 0,-1 1 0,1-1 0,-1 0 0,1 0 0,-1 0 0,1 0 0,-1 0 0,1-1 0,-1 1 0,1 0 0,2-2 0,11-4 209,0-1 1,0-1-1,-1-1 0,-1 0 0,20-17 0,10-5-41,-22 17-119,-1-1 0,0 0 0,-2-2 0,31-32 0,-44 43-83,0 0-1,0-1 1,-1 0-1,0 1 1,0-1-1,-1-1 1,0 1-1,0 0 1,0-1-1,-1 0 1,0 0-1,-1 1 1,0-1-1,0 0 1,-1 0-1,0 0 1,0 0-1,-2-14 1,2 22-12,0 0 0,0-1 0,-1 1 0,1 0 0,0-1 1,0 1-1,0 0 0,0 0 0,0-1 0,0 1 0,-1 0 0,1 0 1,0 0-1,0-1 0,0 1 0,-1 0 0,1 0 0,0 0 0,0-1 0,-1 1 1,1 0-1,0 0 0,0 0 0,-1 0 0,1 0 0,0 0 0,0 0 1,-1-1-1,1 1 0,0 0 0,0 0 0,-1 0 0,1 0 0,0 0 1,-1 0-1,1 0 0,0 1 0,0-1 0,-1 0 0,1 0 0,0 0 1,-1 0-1,1 0 0,0 0 0,0 0 0,-1 1 0,1-1 0,0 0 0,0 0 1,-1 1-1,0-1-11,0 1 0,0-1 1,0 1-1,1 0 0,-1 0 1,0 0-1,0-1 0,0 1 1,1 0-1,-1 0 0,-1 2 0,0 4 25,1 1-1,-1-1 1,1 0-1,1 1 0,-1-1 1,1 1-1,1-1 0,-1 1 1,1-1-1,1 0 1,-1 1-1,6 12 0,2 3 264,0-1-1,21 34 0,-27-52-158,-1-1 0,1 1-1,-1-1 1,1 1 0,0-1-1,0 0 1,0 0 0,1 0 0,-1 0-1,1-1 1,4 3 0,-7-5-106,1 1 1,-1 0-1,1-1 1,-1 1-1,1-1 1,-1 1-1,1-1 1,0 0-1,-1 0 1,1 0 0,-1 0-1,1 0 1,0 0-1,-1 0 1,1 0-1,0-1 1,-1 1-1,1-1 1,-1 1-1,1-1 1,-1 0-1,1 1 1,-1-1-1,0 0 1,1 0-1,-1 0 1,0 0-1,0 0 1,0 0-1,1 0 1,0-3-1,1-1-1626,-2 5 1350,-1-1 0,0 0 0,1 1 0,-1-1-1,1 0 1,-1 1 0,1-1 0,-1 1 0,1-1 0,-1 1 0,1-1 0,-1 1 0,1-1 0,0 1 0,0-1 0,0 1-126,0 0 0,-1 0 0,1 0 0,-1 0-1,1 0 1,0 0 0,-1 0 0,1 1 0,0-1 0,-1 0 0,1 0-1,-1 0 1,1 1 0,-1-1 0,1 0 0,0 1 0,9 7-3766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2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20 5152,'3'0'2679,"-3"0"-2632,0 0 0,0 0 0,0 1 0,0-1 1,0 0-1,-2-8 2741,2 8-2680,-1-1-1,1 0 1,0 0 0,-1 1 0,1-1 0,0 0 0,-1 1 0,1-1 0,-1 0-1,1 1 1,-1-1 0,0 1 0,1-1 0,-1 1 0,0-1 0,1 1-1,-1-1 1,0 1 0,1 0 0,-1-1 0,0 1 0,0 0 0,1 0 0,-1-1-1,-1 1 1,-3 1 26,-1 0 0,1 0-1,0 0 1,0 0 0,0 1 0,0 0-1,0 0 1,0 1 0,1-1-1,-1 1 1,1 0 0,-1 0 0,1 0-1,-5 6 1,-4 3-41,2 1 0,0 0 1,-14 21-1,23-31-62,0 0 0,1 1 0,-1-1-1,1 0 1,0 1 0,0-1 0,0 1 0,1 0 0,-1-1 0,1 1 0,0 6 0,0-9 10,0 0 1,0 0-1,0 0 1,0 0-1,0 0 1,0 0 0,1 0-1,-1 0 1,0 1-1,1-1 1,-1 0 0,1 0-1,-1-1 1,1 1-1,0 0 1,-1 0-1,1 0 1,0 0 0,0 0-1,0-1 1,-1 1-1,1 0 1,0-1 0,0 1-1,0-1 1,0 1-1,0-1 1,0 1-1,0-1 1,0 1 0,1-1-1,-1 0 1,0 0-1,0 0 1,0 0 0,0 0-1,0 0 1,0 0-1,0 0 1,1 0-1,0-1 1,1 1 10,-1-1 1,0 1-1,0-1 0,0 0 0,0 0 0,0 0 1,0 0-1,0 0 0,0 0 0,0 0 0,-1-1 0,1 1 1,0-1-1,-1 1 0,3-4 0,1-2-24,0-1-1,7-13 1,-9 15-71,0 0 0,0 0 1,1 1-1,6-9 0,-10 14 32,1 0 1,-1 0-1,0 0 1,0 0-1,0 0 0,1 0 1,-1 0-1,0 0 1,0 0-1,0 0 0,1 0 1,-1 1-1,0-1 0,0 0 1,0 0-1,0 0 1,1 0-1,-1 0 0,0 0 1,0 0-1,0 1 0,0-1 1,0 0-1,1 0 1,-1 0-1,0 0 0,0 1 1,0-1-1,0 0 0,0 0 1,0 0-1,0 1 1,0-1-1,0 0 0,0 0 1,0 1-1,6 11-67,-3-5 74,10 19 193,-7-13 9,0-1 0,1 0 0,9 12 1,-15-23-145,0 0 1,0 0-1,0 1 1,1-1-1,-1 0 1,0 0 0,1 0-1,-1 0 1,1 0-1,-1-1 1,1 1-1,-1 0 1,1-1-1,0 1 1,-1-1-1,1 1 1,2-1-1,9-2-2081,-4-3 683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23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6 3968,'0'0'41,"0"0"1,0 0-1,0 0 0,0-1 1,0 1-1,0 0 0,0 0 1,0-1-1,0 1 0,0 0 1,0 0-1,0 0 0,0-1 1,0 1-1,-1 0 0,1 0 1,0 0-1,0 0 1,0-1-1,0 1 0,0 0 1,-1 0-1,1 0 0,0 0 1,0 0-1,0-1 0,0 1 1,-1 0-1,1 0 0,0 0 1,0 0-1,0 0 0,-1 0 1,1 0-1,0 0 0,0 0 1,0 0-1,-1 0 1,1 0-1,0 0 0,0 0 1,-1 0-1,1 0 0,0 0 1,0 0-1,0 0 0,-1 0 1,1 0-1,0 0 0,0 0 1,0 0-1,-1 1 0,1-1 1,0 0-1,0 0 0,0 0 1,-1 1 12,0 0 0,0-1 0,0 1 0,0-1 0,0 1 1,1 0-1,-1 0 0,0 0 0,0-1 0,1 1 0,-1 0 0,1 0 0,-2 2 0,-46 119 3312,23-53-2393,-44 145 1224,62-187-1988,1 0 0,2 1 1,1 0-1,1-1 1,3 56-1,1-67-86,-1 1 93,1-1-1,0 1 1,1-1 0,1 0-1,1 1 1,7 16-1,-12-32-231,1 1 0,-1-1 0,1 0 0,-1 0 0,1 0 0,-1 0 0,1 0 0,0 0 0,-1 0 0,1 0 0,0 0 0,0-1 0,0 1 0,0 0 0,0 0 0,0-1 0,0 1 0,0 0 0,0-1 0,0 1 0,0-1 0,0 0 0,0 1 0,0-1 0,1 0 0,-1 1 0,0-1 0,2 0 0,14 0-538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2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14 5472,'3'-14'2801,"-10"31"-45,2-4-2500,-97 241 3413,71-163-3111,28-81-485,1 1 0,0 0-1,0-1 1,1 1 0,1 0-1,1 19 1,0-24 39,1 1 0,-1 0 0,1-1 0,1 0 0,-1 1 0,1-1 0,0 0 0,1-1 0,-1 1 0,1 0 0,0-1 0,9 9 0,-6-7-44,1-1 1,-1 1 0,2-1-1,-1-1 1,1 0 0,-1 0-1,19 7 1,-26-12-74,1 1-214,0 0-1,0 0 1,0-1-1,0 1 1,0-1 0,0 1-1,1-1 1,-1 0 0,0 0-1,0 0 1,1 0-1,-1 0 1,0 0 0,4-2-1,12-1-1518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2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 6304,'-8'-4'2848,"13"1"-2464,3-2 1216,5 5-960,14-3 288,9-2-544,14-2-96,3 7-160,2-5-224,-2 10 32,-3-5 384,-5 3-160,-13-3-288,-1 0 64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0:5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6560,'5'-23'2976,"53"19"-2592,0-4 1216,5 3-960,45-10 992,0 2-928,45-7-288,-5 8-256,5-8-64,-19 9-64,6 2-6208,-22 9 3360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2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3904,'1'0'63,"-1"0"0,0 0 0,1-1 0,-1 1 0,1 0 0,-1 0 0,1-1 1,-1 1-1,1 0 0,-1 0 0,0 0 0,1 0 0,-1 0 0,1 0 0,-1 0 0,1 0 0,-1 0 0,1 0 1,-1 0-1,1 0 0,-1 0 0,1 0 0,-1 0 0,1 1 0,-1-1 0,1 0 0,-1 0 0,1 0 0,-1 1 0,0-1 1,1 0-1,-1 1 0,0-1 0,1 0 0,-1 1 0,0-1 0,1 0 0,-1 1 0,1 0 0,14 22 1584,6 23 519,-2 1-1,21 83 0,-29-94-1397,-1 0-241,-2 1 1,-1 0-1,-2 0 0,-2 0 0,-1 0 1,-4 56-1,-2-52-193,-1 0 0,-2-1 0,-1 0 1,-3 0-1,-24 60 0,16-55-25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2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17 2976,'0'0'64,"0"-1"0,0 0-1,0 1 1,0-1 0,0 0 0,0 1 0,0-1 0,1 0-1,-1 1 1,0-1 0,0 1 0,0-1 0,1 0 0,-1 1 0,0-1-1,1 1 1,-1-1 0,1 1 0,-1-1 0,1 1 0,-1-1-1,1 1 1,-1-1 0,1 1 0,-1 0 0,1-1 0,-1 1-1,1 0 1,0-1 0,-1 1 0,1 0 0,-1 0 0,1 0 0,0 0-1,-1 0 1,1 0 0,0-1 0,-1 1 0,1 1 0,0-1-1,-1 0 1,1 0 0,1 0 0,1 1 145,-1-1 0,1 1 0,-1 0 0,1 0 0,-1 0 1,0 0-1,1 0 0,-1 0 0,0 1 0,3 2 0,-1 0 137,0 0-1,0 1 1,-1-1 0,1 1-1,-1 0 1,0 0-1,-1 0 1,1 1 0,-1-1-1,0 1 1,0-1 0,-1 1-1,0 0 1,0-1-1,0 1 1,0 0 0,-1 0-1,0 0 1,0 0 0,-1 0-1,-1 7 1,1-8-210,-1 1-1,1-1 1,-1 0 0,0 0 0,-1 0-1,1 0 1,-1-1 0,0 1 0,0-1-1,0 0 1,-1 1 0,1-1 0,-1-1-1,0 1 1,-5 3 0,-3 2 140,0-2 1,-20 10-1,26-14-295,0-1 0,-1 0 0,1 0 0,-1 0 0,0-1 0,1 0 0,-12 1 0,7-6-3988,8-2-1195,4 6 4994,-1-1 0,0 1 0,0 0 0,0-1-1,0 1 1,0 0 0,0 0 0,0-1 0,0 1 0,1-1-208,7-4-3632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26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34 3392,'7'-11'910,"1"-4"1676,-10 10-1353,-8 3-421,1 2-552,0 2 0,0-1-1,0 1 1,1 0 0,-1 1 0,1 0-1,-1 0 1,-12 8 0,-6 5 336,-28 21 1,35-23-349,-24 22 1,39-31-189,1 0 0,-1 0 0,1 0 0,0 0 1,0 1-1,0 0 0,1 0 0,0 0 0,-4 12 0,6-17-12,1 1-1,-1 0 1,1 0-1,0 0 1,0 0-1,0 0 1,0-1-1,0 1 1,1 0 0,-1 0-1,0 0 1,1 0-1,-1 0 1,1-1-1,0 1 1,0 0-1,-1-1 1,1 1-1,0 0 1,0-1-1,1 1 1,-1-1-1,0 0 1,0 1 0,1-1-1,-1 0 1,1 0-1,-1 0 1,1 0-1,0 0 1,-1 0-1,4 1 1,0 0 39,-1 0 0,1 0 0,0-1 0,0 0 0,0 0 0,0 0 0,0 0 0,0-1 0,0 0 0,0 0 0,7-1 1,-5-1-13,0 0 0,0 0 0,0-1 0,0 0 0,0 0 0,-1-1 0,9-6 0,40-34 69,-53 43-121,8-9 9,0 0 0,15-22-1,-3 4-174,-20 28 62,-2 6 77,-2 13 143,1-5 37,1-2 39,1 0 1,0-1-1,1 1 1,1 0-1,0-1 0,0 0 1,8 16-1,-7-18-82,0-1 0,0 0 0,1 0-1,0-1 1,0 0 0,1 0 0,0 0-1,1 0 1,-1-1 0,10 7 0,6-2-3950,-17-9 1095,4 1 56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2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5472,'0'3'304,"0"0"1,1 0 0,-1 0-1,1-1 1,0 1-1,-1 0 1,1 0-1,0-1 1,3 5 0,5 18 937,-1 23 434,-3 0 1,-1 1 0,-3 0 0,-6 67-1,4-109-1529,0-2 17,1-1-1,0 1 1,0 0 0,0 0-1,0 0 1,1 0 0,1 7-1,-2-12-138,0 0-1,1 0 0,-1 0 0,0 0 1,0 0-1,0 0 0,1 1 0,-1-1 1,0 0-1,0 0 0,0 0 0,1 0 1,-1 0-1,0 0 0,0 0 0,0 0 1,1 0-1,-1 0 0,0 0 0,0 0 1,0 0-1,1 0 0,-1 0 0,0 0 1,0 0-1,0 0 0,1-1 0,-1 1 1,0 0-1,0 0 0,0 0 0,0 0 1,1 0-1,-1 0 0,0-1 0,0 1 1,0 0-1,0 0 0,1 0 0,10-9 292,-8 6-268,27-22 111,-19 14-203,0 2 1,1 0-1,18-11 0,-24 16-48,1 1-1,-1 0 1,1 0 0,0 1 0,7-3 0,-12 5 80,-1 0 1,0 0 0,0 0 0,0 0 0,0 0 0,0 0-1,1 0 1,-1 0 0,0 0 0,0 0 0,0 1 0,0-1-1,0 1 1,0-1 0,0 0 0,2 2 0,-2-1 25,0 0 0,-1 0 0,1 0 0,0 0-1,-1 0 1,1 0 0,0 0 0,-1 0 0,1 0 0,-1 0 0,0 1 0,1-1 0,-1 0 0,0 0 0,0 0 0,0 1 0,1-1 0,-1 0 0,-1 2 0,1 0 43,-1 0 0,0 0 0,0 0 1,0 0-1,0-1 0,0 1 0,-1 0 1,1 0-1,-1-1 0,0 1 0,1-1 1,-1 1-1,-1-1 0,1 0 0,0 0 1,0 0-1,-4 2 0,2-1 43,1 0-26,-1 0 0,0 0-1,-1-1 1,1 0 0,0 0-1,-1 0 1,1 0 0,-1 0-1,1-1 1,-1 0 0,0 0-1,0-1 1,1 1 0,-1-1-1,-6 0 1,5 0-86,-1-1 1,0 0-1,1 0 0,-1-1 1,1 1-1,-1-1 1,1-1-1,0 1 0,0-1 1,-9-6-1,13 8-272,-1-1-1,1 0 1,0 0 0,0 0 0,0 0-1,0 0 1,-3-6 0,4 7-144,0 0 0,0-1 0,0 0 1,1 1-1,-1-1 0,1 1 0,-1-1 0,1 0 1,-1 1-1,1-1 0,0 0 0,0 0 0,0 1 0,0-1 1,0 0-1,0 1 0,1-1 0,-1 0 0,0 1 0,2-4 1,7-8-2757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2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17 3392,'-3'-9'575,"1"2"2058,1 7-2558,1 0 0,0 0-1,0 0 1,-1 0-1,1 0 1,0 0-1,0 0 1,0 0 0,-1 0-1,1 0 1,0 0-1,0 0 1,-1 0-1,1 0 1,0 0 0,0 0-1,0 0 1,-1 1-1,1-1 1,0 0-1,0 0 1,0 0-1,0 0 1,-1 1 0,1-1-1,0 0 1,0 0-1,0 0 1,0 1-1,0-1 1,0 0 0,0 0-1,-1 1 1,-12 20 1021,0 0 0,1 2 0,-13 33 0,-17 75 242,33-98-1055,2 1 0,-5 62 0,11-80-72,1-1 0,1 0 0,0 1 0,1-1-1,0 0 1,1 0 0,1 0 0,11 27 0,-13-38-120,-1-2-145,-1 0-1,1-1 1,0 1-1,0 0 1,0-1-1,0 1 1,0 0-1,0-1 1,0 0-1,0 1 0,1-1 1,-1 0-1,3 2 1,8 1-559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2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5632,'-23'0'2560,"19"9"-2208,13-6 1408,4 5-1024,10 4 832,9-1-896,8 3 64,-1-3-448,6-7 256,-3 4-320,-2-8 96,0 0-192,-4-3 352,1-2-256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2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0 5568,'-131'4'2528,"4"72"-2208,82-33 1248,14 6-928,-4 19 160,12-5-480,4 5 128,16-8-224,6 0 416,7-7-352,12-5 448,10-8-448,17-14-256,1-6-64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2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4160,'31'-4'1333,"-15"5"-821,-8 1-512,6 0 267,0 1-1,0 0 1,0 1 0,-1 0-1,0 1 1,17 10 0,-13-4 196,-1 1-1,-1 1 1,0 1 0,-1 0 0,0 1-1,-1 0 1,-1 1 0,-1 1 0,0-1-1,11 25 1,-5-4 264,-2 0 0,-1 1 0,-2 0 0,8 46 0,-16-60-464,0 0 0,-2 0-1,-1 0 1,-1 0 0,-1 0 0,-1 0 0,-6 27 0,4-31-148,-2 0-1,0 0 1,-1 0 0,-1-1 0,-1 0-1,0-1 1,-2 1 0,-18 24 0,11-22-18,-36 34 1,1-11-4090,15-15 1272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2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9 4800,'5'-8'2176,"11"36"-1888,-6-13 1696,3 2-1152,-8 6 864,4 5-992,-18 1 1024,4 2-960,-13 2 224,0-6-576,-4-2-33,4-2-223,-5-3 32,6 0-96,-1-7 0,5-1-32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2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28 3968,'2'-3'424,"1"0"0,0 0 0,0 1 0,0 0 0,0-1 0,0 1 0,1 0 0,-1 1 0,0-1 0,1 0 0,3 0 0,-7 2-409,1 0 0,-1 0 0,0 0 1,0 0-1,0 0 0,0 0 0,0 0 0,0 0 1,0 0-1,0 0 0,0 0 0,0 0 0,0 0 1,0 0-1,0 0 0,1 0 0,-1 0 0,0 0 1,0 0-1,0 0 0,0 0 0,0 0 0,0 0 0,0 0 1,0 0-1,0 0 0,0 0 0,0 0 0,0 0 1,0 0-1,0 0 0,1 0 0,-1 0 0,0 0 1,0 0-1,0 0 0,0 0 0,0 0 0,0 0 1,0 0-1,0 0 0,0 1 0,0-1 0,0 0 1,0 0-1,0 0 0,0 0 0,0 0 0,0 0 1,0 0-1,0 0 0,0 0 0,0 0 0,0 0 1,0 0-1,0 0 0,0 1 0,0-1 0,0 0 1,0 0-1,-5 4 686,-10 5 103,14-9-767,-26 15 514,-25 13 659,-96 68 0,134-85-1123,1-1 1,1 2-1,-1 0 0,2 0 0,0 1 0,1 1 0,0 0 0,1 0 0,0 1 0,1 0 0,-9 26 0,15-36 15,1 0 0,-1 1 0,1-1 0,0 0 0,0 12 1,1-16-67,0 1 0,0-1 0,0 1 0,1-1 0,-1 1 1,1-1-1,-1 1 0,1-1 0,-1 1 0,1-1 0,0 0 1,0 1-1,-1-1 0,1 0 0,0 0 0,0 0 0,1 0 1,-1 0-1,0 0 0,0 0 0,0 0 0,1 0 0,-1 0 1,0 0-1,1-1 0,1 1 0,4 2 67,1-2 0,0 1 0,-1-1 0,1 0 0,0-1 1,0 1-1,0-2 0,-1 1 0,1-1 0,9-2 0,-5 1-26,3 1-36,0-1 0,-1-1 1,1-1-1,0 0 0,-1-1 1,0 0-1,17-9 0,-21 7-14,1 0-1,-1-1 0,-1 0 1,1-1-1,-1 1 1,-1-2-1,0 1 0,0-1 1,7-14-1,4-9-289,23-61 0,-35 78 88,-13 38 217,2 0-1,0 0 1,1 0 0,1 27-1,3-35 129,0 1 0,1-1 1,1 1-1,0-1 0,1 0 0,0 0 0,1-1 1,1 1-1,0-1 0,16 23 0,-14-24 209,2 0-113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0:5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14 276 4480,'-1'0'113,"0"0"-1,1 0 1,-1 0 0,1 0 0,-1 1-1,0-1 1,1 0 0,-1 0-1,1 1 1,-1-1 0,0 1 0,1-1-1,-1 0 1,1 1 0,-1-1 0,1 1-1,0-1 1,-1 1 0,1-1 0,-1 1-1,1 0 1,0-1 0,0 1-1,-1-1 1,1 1 0,0 0 0,0-1-1,0 1 1,0 0 0,-1-1 0,1 1-1,0 0 1,0-1 0,0 1-1,1 0 1,-1-1 0,0 1 0,0 0-1,0-1 1,0 1 0,1 0 0,-1-1-1,0 1 1,0-1 0,1 1 0,-1-1-1,1 1 1,-1 0 0,0-1-1,1 0 1,-1 1 0,1-1 0,-1 1-1,1-1 1,-1 1 0,1-1 0,0 1-1,1 0 108,-1 0-1,1-1 0,0 1 0,-1 0 0,1 0 1,0-1-1,-1 1 0,1-1 0,0 1 0,0-1 1,-1 0-1,1 0 0,0 0 0,0 0 0,0 0 1,-1 0-1,1 0 0,0-1 0,0 1 1,-1-1-1,1 1 0,0-1 0,-1 1 0,1-1 1,2-1-1,3-3 140,1 1-1,-1-1 1,0 0 0,7-6-1,3-6-83,0-1 1,-1 0-1,26-39 0,28-67 363,-63 109-632,-3 6-244,-6 16 11,-8 31 155,5-19 77,0 0 0,1 0 0,0 0 0,0 26-1,4-43 24,0 0 0,0 0 0,0 0 0,1 0 0,-1 0 0,1 0 0,-1 0-1,1 0 1,0 0 0,0 0 0,-1-1 0,1 1 0,1 0 0,-1 0 0,0-1-1,0 1 1,1-1 0,1 2 0,0 0 37,-1-1 1,1 0-1,0-1 0,1 1 0,-1 0 1,0-1-1,0 0 0,1 0 0,6 2 1,-1-2 96,1 0 1,0 0-1,0-1 1,0 0-1,0-1 1,17-3-1,-7-1-30,-1-1 0,0-1-1,0-1 1,0 0-1,-1-2 1,28-18 0,-22 10-172,0 0 0,-2-2 1,39-42-1,-48 45-8,-11 14 10,0 0 0,0 0 0,0 1 0,0-1 0,1 0 1,-1 1-1,1-1 0,5-3 0,-7 6 30,-1 0 1,0 0-1,1 0 0,-1 0 1,0-1-1,0 1 1,1 0-1,-1 0 1,0 0-1,1 0 1,-1 0-1,0 0 0,1 0 1,-1 0-1,0 0 1,0 1-1,1-1 1,-1 0-1,0 0 1,1 0-1,-1 0 0,0 0 1,0 0-1,1 0 1,-1 1-1,0-1 1,0 0-1,1 0 1,-1 0-1,0 1 0,0-1 1,0 0-1,1 0 1,-1 1-1,0-1 1,0 1-1,3 8-80,-2-1 44,-1 0 1,0 1 0,0-1 0,-1 0-1,0 0 1,-3 9 0,-15 50 45,14-54-11,-20 50 55,18-48-20,1 0 0,1 0 0,0 1 0,-5 23 0,10-37-10,0-1-1,0 1 0,0-1 0,0 0 1,0 1-1,0-1 0,0 1 1,0-1-1,0 1 0,1-1 0,-1 1 1,1-1-1,-1 0 0,1 1 1,0-1-1,-1 0 0,1 0 0,0 1 1,0-1-1,0 0 0,0 0 1,0 0-1,0 0 0,0 0 0,0 0 1,0 0-1,1 0 0,-1-1 1,0 1-1,0 0 0,1-1 0,-1 1 1,1-1-1,-1 1 0,0-1 1,4 1-1,3 0 24,1 0 1,0-1-1,0 0 0,15-1 1,-20 0-56,43-4 54,67-16-1,-46 4-3333,-31 8 1370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3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21 6240,'1'0'127,"-1"-1"0,0 0-1,0 0 1,0 1 0,0-1 0,0 0 0,0 0 0,0 1 0,-1-1-1,1 0 1,0 1 0,0-1 0,0 0 0,-1 0 0,1 1 0,0-1-1,-1 1 1,1-1 0,-1 0 0,1 1 0,-1-1 0,1 1 0,-1-1 0,1 1-1,-1-1 1,1 1 0,-1-1 0,0 1 0,1 0 0,-1-1 0,0 1-1,1 0 1,-1-1 0,0 1 0,1 0 0,-1 0 0,0 0 0,0 0-1,1 0 1,-1 0 0,-1 0 0,-3 0 278,1 1 1,-1 0-1,0 1 0,1-1 0,-7 4 1,10-5-364,-4 3 167,0 0-1,1 0 0,-1 1 0,0 0 1,1-1-1,0 2 0,0-1 0,0 0 1,1 1-1,-1 0 0,-4 8 0,8-13-205,-6 11 200,0-1 0,1 1 0,0 0 0,1 0 0,0 0 0,1 1 0,-4 20 1,6-25-98,0 1 1,1 0 0,0-1 0,0 1-1,0 0 1,1-1 0,0 1 0,1-1 0,0 1-1,0-1 1,0 0 0,1 0 0,5 10-1,-7-15-70,1 0 0,-1 0 1,1 0-1,0 0 0,0 0 0,0-1 0,0 1 0,0 0 0,0-1 0,0 0 0,1 1 0,-1-1 0,0 0 0,1 0 0,-1 0 0,1 0 0,-1-1 0,5 1 0,2 0-350,0 0 1,1-1-1,16-1 0,5 0-604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3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 5632,'-2'0'265,"-1"-1"0,0 1-1,0-1 1,0 1 0,0 0 0,1 0 0,-1 1 0,0-1 0,0 0-1,0 1 1,0 0 0,1-1 0,-1 1 0,0 0 0,1 0 0,-1 1-1,1-1 1,-4 3 0,-2 2 160,0 1 0,1 0 0,0 0 0,-7 10 0,1 0 10,0 0 0,2 1 0,0 1 0,1 0 0,1 0 0,-13 41 0,9-13 992,-14 97-1,26-133-1277,0-1 0,1 1-1,0 0 1,0-1 0,1 1-1,0-1 1,1 1 0,0-1 0,7 17-1,-6-19-43,1 0-1,0 0 1,0 0-1,1-1 1,0 0-1,1 0 1,0 0 0,0 0-1,0-1 1,0 0-1,15 9 1,-11-8-22,0-1 1,0-1 0,1 0-1,0 0 1,0-1-1,17 4 1,-19-6-412,0 0 0,0-1 0,14 0 0,-16-1-609,0-1-1,0 0 1,0 0 0,13-4 0,-1-1-1511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3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8064,'10'-12'3648,"17"15"-3168,-9-3 2112,4 9-1504,19-4 479,4 3-927,22-8-96,6 3-352,-2-3 32,-3 0-128,-15-3 96,-3 3-128,-15-5-2560,-7 5 1345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3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5984,'-49'5'2688,"0"35"-2336,22 0 1600,4 8-1152,-9 27 928,11 1-992,2 4-32,14-12-416,14 0 224,9-8-288,14 0 319,-1-8-319,1-8-128,-6-4-32</inkml:trace>
  <inkml:trace contextRef="#ctx0" brushRef="#br0" timeOffset="1">783 37 6304,'18'7'2032,"-18"-7"-2005,1 0 1,-1 0-1,0 1 0,1-1 1,-1 0-1,1 1 1,-1-1-1,0 0 0,1 0 1,-1 1-1,0-1 1,0 1-1,1-1 0,-1 0 1,0 1-1,0-1 1,0 1-1,1-1 0,-1 0 1,0 1-1,0-1 1,0 1-1,0-1 0,0 1 1,0-1-1,0 1 1,0-1-1,0 1 0,61 178 6537,-56-164-6296,-2-9-143,45 144 2776,-44-132-2562,-1 0 1,0 1-1,-2-1 1,0 0-1,-1 1 1,-3 31 0,-3-24-174,0-1 0,-2 0 0,-1-1 1,-1 0-1,-24 43 0,18-41-41,0 0 0,-2-2-1,-33 36 1,-72 55-3888,62-62 1432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3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13 412 2816,'-1'0'118,"1"0"0,-1 0-1,1 0 1,-1 0 0,0 1 0,1-1 0,-1 0-1,1 0 1,-1 1 0,1-1 0,-1 0 0,1 1 0,-1-1-1,1 1 1,-1-1 0,1 0 0,0 1 0,-1-1-1,1 1 1,0-1 0,-1 1 0,1 0 0,0-1 0,0 1-1,-1-1 1,1 1 0,0-1 0,0 1 0,0 0-1,0-1 1,0 1 0,0 0 0,1 1 276,0 1 0,0-1 0,0 0 0,0 0 0,0 1 0,1-1 0,-1 0 0,3 2 0,-4-3-311,1-1-1,-1 1 0,1-1 0,-1 1 1,1-1-1,0 0 0,-1 1 1,1-1-1,-1 0 0,1 1 0,0-1 1,-1 0-1,1 0 0,0 0 1,-1 0-1,1 1 0,0-1 0,-1 0 1,1 0-1,0 0 0,-1 0 1,1-1-1,0 1 0,-1 0 0,1 0 1,0 0-1,-1 0 0,1-1 1,0 1-1,0-1 0,21-13 1950,-14 9-1836,26-21 689,34-34 0,-13 12-538,43-33-117,96-82-92,-189 158-179,-5 4 58,1 0 0,0 0 1,0 1-1,-1-1 0,1 0 0,0 0 0,0 1 0,0-1 0,0 1 0,0-1 0,0 1 0,1-1 0,-1 1-18,-1 0-1,0 0 0,0 0 0,0 0 0,0 0 0,0 0 0,0 0 0,0 0 1,1 0-1,-1 0 0,0 0 0,0 0 0,0 0 0,0 0 0,0 0 0,0 0 0,0 0 1,0 0-1,0 0 0,0 0 0,1 0 0,-1 1 0,0-1 0,0 0 0,0 0 1,0 0-1,0 0 0,0 0 0,0 0 0,0 0 0,0 0 0,0 1 0,0-1 0,0 0 1,0 0-1,0 0 0,0 0 0,0 0 0,0 0 0,0 0 0,0 1 0,0-1 1,0 0-1,0 0 0,0 0 0,0 0 0,0 0 0,0 0 0,0 0 0,0 0 0,0 1 1,0-1-1,-1 0 0,1 0 0,0 0 0,0 0 0,0 0 0,0 0 0,0 0 1,-7 10-224,1-3 162,1 14 68,0-1-1,1 1 0,0 0 0,2 0 0,1 1 0,1-1 1,0 0-1,7 38 0,-5-48 39,0 0 1,1 0-1,0-1 0,6 12 1,-8-19 9,0 1 1,1-1-1,-1 0 0,1 0 1,0 0-1,0 0 1,0 0-1,1 0 1,-1-1-1,1 1 1,-1-1-1,1 0 0,0 1 1,0-1-1,0-1 1,4 3-1,-5-3-3,0-1 0,-1 0-1,1 0 1,0 1 0,0-1 0,-1 0 0,1-1-1,0 1 1,0 0 0,-1 0 0,1-1 0,0 1-1,-1-1 1,1 0 0,0 1 0,-1-1-1,1 0 1,-1 0 0,1 0 0,-1 0 0,1 0-1,-1 0 1,2-2 0,3-4 94,0 0 0,0 0 0,6-11 0,-6 10-54,9-13 59,101-137 300,-105 144-430,7-7 54,28-27 0,-21 23-57,8-8-148,-30 30 82,0 1 0,0 0 0,1-1 0,-1 1 0,1 0 0,-1 1 1,1-1-1,6-2 0,-8 4 35,-1 0 0,1 0-1,-1 0 1,0 0 0,1 0 0,-1 0 0,1 1 0,-1-1 0,1 0 0,-1 1 0,1-1-1,-1 1 1,0 0 0,1-1 0,-1 1 0,0 0 0,0 0 0,1-1 0,-1 1 0,0 0 0,0 0-1,0 1 1,0-1 0,0 0 0,0 0 0,-1 0 0,1 1 0,0-1 0,0 3 0,1 0 31,0 0 1,0 1-1,-1-1 1,1 0-1,-1 1 1,0-1 0,-1 1-1,1 5 1,-1 1 45,-1 0 0,0 0 0,-1 0 0,0 0 1,-1 0-1,-6 17 0,6-21-5,0 1 0,-1-1 1,0 0-1,0 0 0,-1 0 1,0-1-1,0 0 0,-1 0 0,-11 10 1,14-13-16,-1-1 1,0 0-1,0 0 1,0 0 0,0 0-1,0-1 1,0 1-1,0-1 1,-1 0-1,1 0 1,-1-1-1,1 1 1,0-1 0,-1 0-1,1 0 1,-1-1-1,1 1 1,-1-1-1,-5-2 1,3 1-27,-1 0 0,0-1 1,1 0-1,0-1 0,0 0 0,0 0 0,0 0 1,1-1-1,-12-10 0,18 15-23,0 0 0,0-1 0,0 1 0,0 0 0,-1 0 0,1 0 0,0 0 0,0 0 0,0 0 0,0 0 0,0 0 0,0 0 0,0 0 0,0 0 0,0 0 0,0 0 0,0-1 0,0 1 0,0 0 0,0 0 0,0 0 0,0 0 0,0 0 0,0 0 0,0 0 0,0 0 0,0 0 0,0-1 0,0 1 0,0 0 0,0 0 0,0 0 0,0 0 0,0 0 0,0 0 0,0 0 0,0 0 0,0 0 0,0 0 0,0-1 0,0 1 0,0 0 0,0 0 0,0 0 0,0 0 0,0 0 0,0 0 0,0 0 0,1 0 0,-1 0 0,0 0 0,0 0 0,0 0 0,0 0 0,0 0 0,0 0 0,0 0 0,0 0 0,0 0 0,0 0 0,1 0 0,-1 0 0,0 0 0,0 0 0,0 0 0,12-1-164,16 6 84,88 26 292,-84-20-861,1-2-1,51 8 0,-83-17 487,30 2-3401,-29-2 3132,-1 0-1,0 0 1,1 0 0,-1 0-1,0 0 1,1-1-1,-1 1 1,0 0 0,0-1-1,0 1 1,1-1 0,-1 1-1,0-1 1,0 0 0,0 1-1,0-1 1,0 0 0,0 0-1,2-2 1,0-4-2750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3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 4160,'-13'-13'1856,"8"10"-1600,10-1-352,3 8 0,7-8 32,2 4 64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3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40 3808,'0'-2'243,"0"0"0,1-1 1,-1 1-1,1 0 0,0 0 0,0 0 0,0 0 1,0 0-1,0 0 0,0 0 0,0 0 0,3-2 1,7-5 1365,-11 8-1562,1 1 0,-1 0 0,0 0-1,1 0 1,-1 0 0,0 0 0,1 0 0,-1 0 0,1 0 0,-1 0 0,0 0 0,1 0 0,-1 0 0,0 0 0,1 0 0,-1 0 0,0 0 0,1 0 0,-1 0 0,0 0-1,1 0 1,-1 1 0,0-1 0,1 0 0,-1 0 0,0 0 0,1 1 0,0-1 124,-6 14 869,-1 11-49,-19 43 0,-1 2-227,-6 42-45,-66 201 669,22-71-412,66-210-790,1 3-13,-5 17 369,13-47-496,-1 1 0,-1-1-1,1 0 1,-1 0 0,0-1-1,-5 8 1,-3 7-89,10-17 66,0 0 1,0 0 0,-1 0 0,1 0 0,0 0 0,-1 0-1,1-1 1,-1 1 0,1 0 0,-4 2 0,5-4-3,0 0 1,-1 0 0,1 1-1,0-1 1,-1 0-1,1 0 1,0 1 0,-1-1-1,1 0 1,0 0 0,-1 0-1,1 0 1,0 0-1,-1 1 1,1-1 0,-1 0-1,1 0 1,0 0 0,-1 0-1,1 0 1,0 0-1,-1 0 1,1 0 0,-1 0-1,1-1 1,0 1-1,-1 0 1,1 0 0,0 0-1,-1 0 1,1 0 0,0-1-1,-1 1 1,1 0-1,0 0 1,-1-1 0,1 1-1,0 0 1,-1 0 0,1-1-1,0 1 1,0 0-1,0-1 1,-1 1 0,1 0-1,0-1 1,0 1-1,0-1 1,0 1 0,0 0-1,0-1 1,-1 1 0,1 0-1,0-1 1,0 0-1,2-13 60,0 0-1,1 0 1,0 0-1,1 1 1,1-1-1,0 1 1,0 0-1,2 0 1,0 1-1,9-13 1,-7 13-73,1 1 0,0 1 1,1 0-1,0 0 0,20-12 1,65-35-12,-78 48 14,-2 0-140,0 1-1,24-8 0,-35 15 109,-1-1-1,1 1 1,0 0 0,-1 0-1,1 0 1,0 1 0,0 0-1,0 0 1,-1 0 0,1 0-1,0 1 1,0 0 0,8 2-1,-10-2 17,-1 0-1,0 1 0,0-1 0,-1 0 0,1 1 0,0-1 0,0 1 1,-1 0-1,1-1 0,-1 1 0,1 0 0,-1 0 0,0 0 0,0 0 1,0 0-1,0 1 0,0-1 0,0 0 0,0 0 0,0 4 0,0 3 44,0 1 0,0 0-1,-1 15 1,0-12 4,-1 18 72,1-4-47,0 0 0,7 42-1,-7-67-30,1 0 0,-1 0 0,1 0 0,-1-1 0,1 1-1,0 0 1,-1 0 0,1 0 0,0-1 0,0 1 0,0 0 0,1-1-1,-1 1 1,0-1 0,0 1 0,1-1 0,-1 0 0,1 0-1,0 1 1,1 0 0,-1-2 4,0 1 0,0-1-1,0 1 1,0-1 0,-1 0-1,1 0 1,0 0 0,0 0 0,0 0-1,0 0 1,0-1 0,0 1 0,0-1-1,-1 1 1,1-1 0,0 0-1,0 1 1,-1-1 0,1 0 0,0 0-1,2-2 1,19-15 111,0-1 0,36-40 0,6-5-145,-29 35 22,64-39 1,-92 64-22,16-14-36,-17 11-70,-6 6-15,-5 2-60,-21 18 75,8-6 43,5-4 60,0 1 0,0 1 0,1 0 0,1 0 0,0 1-1,0 0 1,1 1 0,-10 19 0,10-13 52,0 0-1,1 1 1,1 0-1,0 0 1,-5 32-1,11-22 186,5-16-12,-3-14-219,-1 0 0,0 1 0,0-1 0,1 0 0,-1 0 0,0 1 0,1-1-1,-1 0 1,0 0 0,1 0 0,-1 1 0,0-1 0,1 0 0,-1 0 0,0 0 0,1 0 0,-1 0 0,1 0 0,-1 0 0,0 0 0,1 0 0,-1 0-1,1 0 1,-1 0 0,0 0 0,1 0 0,-1 0 0,0 0 0,2-1 0,1 0 36,0-1-1,-1 1 1,1-1 0,0 0 0,0 0-1,-1 0 1,1 0 0,-1-1-1,0 1 1,4-6 0,20-32 203,-21 32-222,141-242 101,-145 245-677,-1 11 244,0 3 282,0 1 0,1-1-1,0 1 1,0-1-1,1 1 1,0-1 0,1 0-1,0 0 1,0 0-1,1 0 1,0-1 0,8 13-1,-8-15 61,1-1-1,-1 1 1,1-1 0,0 1-1,0-1 1,1-1-1,-1 1 1,1-1 0,0 0-1,0 0 1,7 3-1,-8-5-6,0-1 0,0 1 0,0-1 0,0 0 0,0 0 0,0 0 0,0-1 0,0 0 0,0 0 1,0 0-1,0-1 0,0 1 0,0-1 0,0-1 0,0 1 0,7-3 0,3-3 80,1 0 0,-1-2-1,-1 0 1,0 0 0,0-1 0,22-21 0,-10 4-21,-2 0-1,23-32 0,-33 43-90,-11 13-20,-1 0-1,0 1 1,1-1-1,-1 0 0,0-1 1,2-2-1,-3 2-421,-4 7 214,-6 9-13,6-10 227,1 1 0,0-1 1,0 1-1,0 0 0,1 0 0,-1 0 0,1 0 1,-1 0-1,1 0 0,0 0 0,-1 4 0,1 1-8,-1 0-1,1 0 1,0 13-1,1-17 39,0 0-1,1 0 1,-1-1-1,1 1 1,0-1 0,0 1-1,0 0 1,1-1-1,0 0 1,-1 1 0,5 5-1,-5-7-2,1-1-1,-1 1 1,1 0-1,-1 0 1,1-1-1,0 1 1,0-1-1,0 1 1,-1-1-1,1 0 1,1 0-1,-1 0 1,0 0-1,0 0 1,0 0-1,0-1 1,1 1-1,-1-1 1,5 1-1,4-2 60,0 0 1,0-1-1,-1-1 0,17-5 0,-8 2-15,114-36 165,20-6-168,-122 40-44,-1-1 1,41-19 0,-84 30-330,-17 8 194,16-5 111,0 2 0,0 0 0,1 0 0,0 2 0,1-1 0,0 1 0,0 1 0,-14 16 0,20-20 7,1 0-1,0 1 0,0 0 0,1 0 1,0 0-1,0 1 0,-4 12 0,6-15 8,1 1-1,0-1 0,0 0 1,0 1-1,1-1 1,-1 1-1,1-1 0,1 1 1,-1-1-1,1 1 1,0-1-1,3 8 0,-4-10 21,1 0-1,0 0 1,0 0-1,0-1 0,1 1 1,-1-1-1,1 1 1,-1-1-1,1 1 1,0-1-1,0 0 1,0 0-1,0 0 0,0 0 1,1 0-1,-1-1 1,0 1-1,1 0 1,-1-1-1,1 0 1,0 0-1,-1 0 0,1 0 1,0 0-1,0 0 1,0-1-1,0 1 1,0-1-1,-1 0 1,1 0-1,0 0 0,0 0 1,0 0-1,0-1 1,0 0-1,5-1 1,0-1 34,1-1 0,-1 1 0,0-2 1,-1 1-1,1-1 0,-1 0 0,11-10 1,-2 0 66,26-33 0,-27 28-92,0 0 1,-2-2 0,0 0 0,-2 0 0,0-1 0,-1 0 0,-2-1-1,12-49 1,-2-34-68,5-134 0,-22 227-49,0-1 0,-3-16 1,-1 21-77,3 10 158,0 0 1,0 0 0,-1 0-1,1 0 1,0 0-1,0 0 1,0 0 0,0 0-1,0 0 1,-1 0 0,1 0-1,0 0 1,0 0 0,0 0-1,0 0 1,0 0 0,-1 0-1,1 0 1,0 0-1,0 0 1,0 0 0,0 0-1,0 0 1,0 0 0,-1 0-1,1 0 1,0 1 0,0-1-1,0 0 1,0 0 0,0 0-1,0 0 1,0 0-1,0 0 1,0 1 0,-1-1-1,-9 23-312,1 3 159,2 0 1,-6 42-1,-2 62 21,10-79 79,2 11 169,6 96 0,0-89 148,-2-45-874,1 1 0,8 35 0,-6-46-1648,0-1 0,0 1-1,9 15 1,-1-9-705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3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6720,'-5'6'3040,"5"22"-2624,0-16 2144,0 5-1472,0-1 288,0 4-832,0-8 64,0 4 383,5-12-671,0-16-4767,3 1 2367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4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40 144 3072,'1'-4'328,"-1"1"0,1-1 1,0 0-1,0 1 0,0-1 0,0 1 1,1-1-1,1-3 0,-1 3 102,0 1 1,-1 0-1,0-1 0,1 1 0,-1-1 1,-1 1-1,1-1 0,0-4 0,4-19 2808,-5 27-3229,0 0 0,0 0 1,0 0-1,0 0 0,0 0 0,0 0 1,0 0-1,0 0 0,0 1 1,0-1-1,0 0 0,0 0 1,0 0-1,0 0 0,0 0 1,0 0-1,0 0 0,0 0 1,0 0-1,0 0 0,0 0 1,0 0-1,0 0 0,0 0 0,0 1 1,0-1-1,0 0 0,0 0 1,0 0-1,0 0 0,-1 0 1,1 0-1,0 0 0,0 0 1,0 0-1,0 0 0,0 0 1,0 0-1,0 0 0,0 0 1,0 0-1,0 0 0,0 0 0,0 0 1,0 0-1,0 0 0,-1 0 1,1 0-1,0 0 0,0 0 1,0 0-1,0 0 0,0 0 1,0 0-1,0 0 0,0 0 1,0 0-1,0 0 0,0 0 1,0 0-1,0 0 0,0 0 0,0 0 1,-1-1-1,1 1 0,0 0 1,0 0-1,0 0 0,0 0 1,-3 6 15,-4 12 132,1-1-1,2 2 1,-1-1 0,-1 24 0,-2 79 366,4-33-299,-6 119 565,5-135-383,0-3-124,8-22 507,-3-47-517,0-4 912,5-89-69,8-139-950,-13 232-165,4-44 8,1 1-1,2 0 0,17-59 0,-19 89-33,1-1-1,0 1 0,0 0 0,1 0 1,18-22-1,-19 27-10,1 0 0,1 1 0,-1 0 0,1 0 0,0 1 0,1 0 0,0 0 0,0 1 0,13-6 0,-11 7-4,0 0 1,0 0-1,0 2 1,0-1-1,1 1 1,17-1-1,-24 3 30,0 0 1,-1 0-1,1 1 1,0-1-1,0 1 0,0 0 1,0 0-1,-1 1 1,1-1-1,-1 1 0,1 0 1,-1 0-1,1 1 1,-1 0-1,0-1 0,0 1 1,7 7-1,-9-7 13,0 0-1,0 0 1,0 1-1,-1-1 1,1 0-1,-1 1 1,0-1-1,0 1 1,0 0-1,0-1 1,-1 1-1,1 0 1,-1-1-1,0 5 1,-1 4 27,0 0 0,0 0 0,-4 14 0,0-6 8,-1-1 0,-1 0-1,-1-1 1,0 0 0,-2 0 0,0 0 0,-14 18 0,8-15 68,-1-1 0,-1 0 1,-1-1-1,-40 30 0,41-36-41,-28 14 0,2-2 112,43-25-180,1 0 1,0 0-1,-1 1 0,1-1 0,-1 0 1,1 0-1,-1 1 0,1-1 0,0 0 1,-1 1-1,1-1 0,0 0 1,-1 1-1,1-1 0,0 0 0,-1 1 1,1-1-1,0 1 0,0-1 0,0 0 1,-1 1-1,1-1 0,0 1 1,0-1-1,0 1 0,0-1 0,0 1 1,0-1-1,0 1 0,0-1 0,0 1 1,0-1-1,0 1 0,0-1 1,0 1-1,0-1 0,0 1 0,1-1 1,-1 0-1,0 1 0,0-1 0,1 1 1,-1-1-1,0 0 0,0 1 1,1-1-1,-1 1 0,0-1 0,1 0 1,-1 1-1,1-1 0,-1 0 0,0 0 1,1 1-1,-1-1 0,1 0 0,2 2 26,0 0-1,1-1 0,-1 1 0,0-1 1,1 0-1,-1 0 0,4 0 0,31 5-85,0 2 0,0 1 0,70 28 0,-104-35 67,0 0 0,0 0 0,0 0-1,0 1 1,0 0 0,-1 0-1,1 0 1,-1 0 0,0 0-1,0 0 1,0 1 0,4 5 0,-7-8 10,1 0 1,-1 0-1,1 1 1,-1-1 0,1 0-1,-1 0 1,0 0 0,0 1-1,1-1 1,-1 0-1,0 1 1,0-1 0,0 0-1,-1 0 1,1 1 0,0-1-1,0 0 1,-1 2 0,0-2 1,0 1 1,0 0 0,0-1 0,0 1 0,0-1 0,-1 0 0,1 1 0,0-1 0,-1 0 0,1 0 0,-1 0 0,1 0 0,-1 0 0,0 0 0,-2 1 0,-12 4 93,1-1 1,-1-1 0,0 0-1,-19 2 1,8-2-24,-17 2-91,0-2 0,-75-2-1,160 1 62,-1-1 0,0-2 0,76-10 0,-65 4 122,92-25 0,-121 25-134,0-2-1,0-1 1,-1-1 0,0 0-1,0-2 1,25-18 0,67-62-370,-113 100 244,-1 0-1,0 0 0,-2 11 1,-4 10 33,3-14 72,0-1 0,1 1 0,-1 23-1,4-36 0,0-1-1,0 1 0,1 0 0,-1-1 0,0 1 0,1 0 1,-1-1-1,1 1 0,-1 0 0,1-1 0,0 1 1,-1-1-1,3 3 0,-2-3 3,-1 0 1,1-1-1,0 1 0,0-1 1,-1 1-1,1-1 1,0 1-1,0-1 0,0 1 1,0-1-1,-1 0 0,1 1 1,0-1-1,0 0 1,0 0-1,0 0 0,0 0 1,0 0-1,0 0 0,0 0 1,0 0-1,0 0 0,0 0 1,0 0-1,0-1 1,1 1-1,40-16 267,70-39-1,-70 31-391,-21 12 37,24-11 0,-43 23 48,-1-1 1,1 0-1,-1 1 0,1-1 1,-1 1-1,1-1 0,0 1 0,-1 0 1,1-1-1,-1 1 0,1 0 1,0 0-1,-1 0 0,1 1 1,-1-1-1,1 0 0,0 1 1,2 0-1,-3 0-5,0 0-1,0-1 1,0 1-1,0 0 1,-1 0 0,1 0-1,0 1 1,0-1 0,-1 0-1,1 0 1,0 0 0,-1 0-1,1 1 1,-1-1-1,0 0 1,1 0 0,-1 1-1,0-1 1,0 3 0,1 14 18,-1-15-10,0 0-1,1-1 0,-1 1 1,0 0-1,1 0 1,-1-1-1,1 1 1,0 0-1,0-1 0,0 1 1,3 4-1,-1-1 59,1-1-1,0 1 0,1-1 0,0 0 1,9 8-1,-12-11-18,1 0 1,-1-1-1,1 1 1,-1-1-1,1 0 0,-1 1 1,1-1-1,0-1 1,0 1-1,-1 0 0,1-1 1,0 1-1,0-1 1,0 0-1,0 0 1,3 0-1,-1-1 33,0 0 0,0 0 0,-1 0 1,1-1-1,0 0 0,-1 0 0,1 0 0,-1 0 0,0-1 0,8-5 0,-6 2-25,0 0-1,0 0 1,0 0-1,-1-1 0,8-12 1,-1-4-32,0-1 0,-2 0 0,8-26 1,-16 44 12,65-211 11,-10-16-74,-57 233 41,2-7-88,0 1 0,-1 0 0,1-1 0,-2 1 0,1-1-1,-1 1 1,-1-13 0,-1 18-185,-1 7 165,-3 11 57,0 12 72,1 0-1,-2 59 1,8 58 37,-1-143-52,5 69 177,3 0 0,33 137 0,-39-199-309,2 9-850,-4-19 814,0 1 1,0-1 0,0 0 0,0 1 0,0-1 0,0 0-1,0 1 1,0-1 0,0 0 0,0 1 0,0-1-1,1 0 1,-1 0 0,0 1 0,0-1 0,0 0 0,1 0-1,-1 1 1,0-1 0,0 0 0,1 0 0,-1 1 0,0-1-1,0 0 1,1 0 0,-1 0 0,0 0 0,1 0 0,-1 1-1,0-1 1,1 0 0,-1 0 0,0 0 0,1 0 0,-1 0-1,1 0 1,4-1-2306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4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6976,'-9'-8'3168,"14"20"-2752,4-7 1184,4-2-960,10 2 576,9-2-704,13-6-64,3 3-288,12-8 32,-2 8-96,0-5-1408,-5 10 736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0:5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 4736,'-18'-5'2144,"36"2"-1856,1-2-160,2 5-128,34-3-1216,3-2 672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45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1075 4480,'3'0'664,"0"1"0,-1-1 0,1-1 0,0 1 0,-1 0 0,1 0 0,3-2 0,8-3 196,-1 0 0,0-2 0,0 1 0,14-11 1,-10 5-429,0-1 1,-1-1-1,-1 0 1,18-22 0,132-189 785,-24 30-463,-85 127-590,78-103 262,-73 88-758,-55 76 246,-2 7-84,-4 1 153,0 0 0,0 0 0,0 0 0,0 0-1,0 0 1,0 0 0,0-1 0,0 1 0,-1 0 0,1 0 0,0 0 0,-1 0-1,1-1 1,-1 2 0,-8 16-34,0 0-1,-20 25 1,-4 8 4,10-7 59,1 1 0,3 1 0,2 0 0,1 2 0,3 0 0,-10 66-1,21-106 56,1 1 0,0-1 0,0 0 0,1 1 0,0-1 0,0 0 0,1 1 0,0-1 0,1 0 0,0 1 0,3 8 0,-5-16-32,1 1-1,0-1 0,0 1 0,0-1 0,0 1 0,0-1 0,0 0 0,0 1 0,0-1 0,0 0 0,0 0 1,1 0-1,-1 0 0,1 0 0,-1 0 0,0 0 0,1 0 0,0-1 0,-1 1 0,1-1 0,-1 1 0,1-1 1,0 1-1,-1-1 0,1 0 0,0 0 0,-1 0 0,1 0 0,0 0 0,0 0 0,-1 0 0,3-1 0,3-1 60,0 0-1,0-1 1,0 0-1,0 0 0,0 0 1,5-5-1,2-1-27,-1 0 0,0-2 1,-1 1-1,0-2 0,11-12 0,-20 20-54,41-46 153,56-85 0,22-62-189,-91 139-30,-2 0 0,-3-2-1,23-80 1,-40 118 17,-7 18 16,0 0 0,0 0 0,-1 0-1,1 0 1,-1-1 0,0 1 0,0-5 0,-1 9 15,0 0 1,0 0 0,0 0 0,0 0-1,0 0 1,0 0 0,0 0 0,0 0-1,0 0 1,0 0 0,0 0 0,0 0-1,0 0 1,0 0 0,0 0 0,0 0-1,-1 0 1,1 0 0,0 0 0,0 0-1,0 0 1,0 0 0,0 0 0,0 0-1,0 0 1,0 0 0,0 0 0,0 0-1,0 0 1,0 0 0,0 0 0,0 0-1,0 0 1,0 0 0,0 0 0,0 0-1,0 0 1,0 0 0,0-1 0,0 1-1,0 0 1,0 0 0,0 0 0,0 0-1,0 0 1,0 0 0,0 0 0,0 0-1,0 0 1,-1 0 0,1 0 0,0 0-1,0 0 1,-3 7-95,-4 10 17,-66 192 124,-4 11 529,68-185-491,-62 214 288,60-215-287,-27 72 697,30-86-247,7-14-150,6-13 296,63-122-314,-65 122-388,5-11-109,1 1 1,0 0-1,15-18 0,-24 34 127,0 1 0,1-1 1,-1 1-1,0 0 0,1-1 0,-1 1 1,0 0-1,1-1 0,-1 1 1,1 0-1,-1-1 0,1 1 0,-1 0 1,0 0-1,1 0 0,-1 0 0,1-1 1,-1 1-1,1 0 0,-1 0 0,1 0 1,-1 0-1,1 0 0,-1 0 0,1 0 1,-1 0-1,1 0 0,-1 0 0,1 1 1,-1-1-1,1 0 0,-1 0 0,1 0 1,-1 1-1,1-1 0,-1 0 0,1 0 1,-1 1-1,0-1 0,1 0 1,-1 1-1,0-1 0,1 1 0,-1-1 1,0 0-1,1 1 0,-1-1 0,0 1 1,0-1-1,1 1 0,-1-1 0,0 1 1,11 26-138,-4 0 99,14 45 31,-18-65 46,-1-1 0,1 0 0,1 0 0,-1 0 0,1 0 0,0 0 0,0-1 0,8 8 0,-8-10 2,1 0 1,-1 0-1,1 0 0,-1-1 0,1 0 1,0 0-1,0 0 0,0 0 0,0-1 1,0 0-1,0 0 0,0 0 1,1-1-1,-1 0 0,0 0 0,0 0 1,8-1-1,-1-1 80,1 0 0,-1-1 0,1-1 0,-1 0 0,23-11 0,-22 8-88,0-1 1,-1 0-1,0-1 0,0 0 0,-1-1 0,0 0 1,-1 0-1,0-2 0,-1 1 0,9-14 0,-9 10-8,0-1 0,-1 1 0,-1-2-1,0 1 1,-1-1 0,-1 0 0,-1 0-1,3-19 1,-6 32-40,-1 0 1,0 1-1,0-1 0,0 0 1,0 0-1,0 1 0,-1-1 0,0 0 1,-1-4-1,2 7 12,-1 0-1,1 0 1,-1 0-1,1 0 1,-1 0 0,0 0-1,1 0 1,-1 0-1,0 0 1,0 1 0,1-1-1,-1 0 1,0 1-1,0-1 1,0 1 0,0-1-1,0 1 1,0-1-1,0 1 1,0-1 0,0 1-1,0 0 1,0 0-1,0-1 1,0 1 0,0 0-1,-1 0 1,1 0 0,0 0-1,0 0 1,0 1-1,0-1 1,-2 1 0,-1 0-29,0 1 1,0-1 0,0 1 0,0 0 0,0 0 0,0 1 0,0-1 0,1 1 0,-1 0-1,-5 6 1,8-8 31,-7 8-27,-1 0-1,1 1 1,1 1-1,0-1 1,0 1 0,-5 13-1,-3 4 15,9-17 36,-1 1 0,1 1 1,1-1-1,0 1 1,-3 16-1,7-26-8,0 0-1,1 0 0,0 1 0,-1-1 1,1 0-1,0 0 0,0 0 0,1 0 1,-1 1-1,1-1 0,-1 0 0,1 0 1,0 0-1,0 0 0,1 0 0,-1 0 1,0 0-1,1-1 0,0 1 1,0 0-1,0-1 0,0 1 0,0-1 1,0 0-1,1 0 0,-1 1 0,1-2 1,3 4-1,-1-3 30,1 1 1,0-1-1,-1 0 0,1-1 1,0 1-1,0-1 0,0 0 1,0-1-1,0 1 1,0-1-1,0-1 0,0 1 1,8-2-1,0-1-5,0 0 0,0-1 0,0 0 0,18-9 0,-18 6-24,-1 0 1,0-2 0,0 0-1,0 0 1,17-17-1,49-61 7,-30 31-92,-43 49-5,0 1 0,13-9 1,-19 14 72,0 1 0,0 0 0,1 0 0,-1-1 0,0 1 0,1 0 0,-1 0 0,0 0 0,1-1 0,-1 1 0,0 0 0,1 0 0,-1 0 0,0 0 1,1 0-1,-1 0 0,0 0 0,1 0 0,-1 0 0,1 0 0,-1 0 0,0 0 0,1 0 0,-1 0 0,0 0 0,1 0 0,-1 0 0,0 0 0,1 1 0,-1-1 1,0 0-1,1 0 0,-1 0 0,0 1 0,1-1 0,-1 0 0,0 0 0,0 1 0,1-1 0,-1 0 0,0 1 0,0-1 0,0 0 0,1 1 0,-1 0 0,5 18-111,-5-17 102,10 84-109,-2-11-23,-6-66 195,0 0 1,0 0-1,0 0 1,1 0-1,1-1 1,6 14-1,-8-19-27,-1 0 1,1 0 0,0-1-1,0 1 1,0-1-1,1 1 1,-1-1-1,1 0 1,-1 0-1,1 0 1,0 0-1,0 0 1,0 0-1,0-1 1,0 0-1,0 1 1,0-1-1,0 0 1,0-1-1,1 1 1,3 0-1,5-1 30,1 0 0,-1-1-1,1-1 1,-1 0 0,0 0 0,0-1-1,0-1 1,0 0 0,0 0-1,-1-2 1,0 1 0,0-1 0,0-1-1,-1 0 1,12-10 0,-7 4-50,-1 0 0,0-2 0,-1 1 0,0-2 0,-2 0 0,0 0 1,0-1-1,15-36 0,-25 52 1,3-8-37,0 0 0,-1-1 0,1 0 0,-2 1 0,1-1 0,0-18 0,-2 27 32,-1-1 0,0 1 0,-1 0 0,1 0 0,0-1 0,0 1 0,0 0 0,-1 0 1,1 0-1,-1 0 0,1-1 0,-1 1 0,0-1 0,1 2 1,-1-1 0,1 1 0,-1-1 0,1 1 0,0 0 0,-1-1 0,1 1 0,-1 0 1,1 0-1,-1-1 0,1 1 0,-1 0 0,1 0 0,-1 0 0,0 0 0,1 0 0,-1-1 0,1 1 1,-1 0-1,0 0 0,-2 1-13,1 0 0,-1-1 0,1 1 0,-1 0 0,1 0 0,-1 0 0,1 1 0,0-1 0,0 0 0,-4 4 0,0 0 5,0 1 1,0 0-1,1 0 0,0 1 0,0-1 1,1 1-1,0 0 0,-5 10 0,3-2 14,0 0 0,0 0 0,-2 19-1,6-27 9,1 1 0,0 0 0,0-1 0,1 1 0,0 0 0,0-1 0,1 1 0,3 14 0,-2-17 5,-1-1 0,1 1 0,0 0-1,0-1 1,0 1 0,1-1 0,-1 0 0,1 1-1,0-1 1,1-1 0,-1 1 0,1 0 0,-1-1-1,6 4 1,-1-1-22,-6-4 21,1 0 0,0 0 1,-1 0-1,1 0 0,0 0 0,0-1 0,0 0 1,0 1-1,0-1 0,0 0 0,0 0 0,1 0 1,-1-1-1,0 1 0,0-1 0,1 0 0,3 0 1,-2 0-5,0-1 0,-1 0 1,1 0-1,0 0 1,-1 0-1,1-1 1,-1 0-1,0 0 0,0 0 1,0 0-1,0-1 1,6-4-1,7-6 66,-12 9-25,0 1-1,-1-1 1,1 0 0,-1-1 0,7-7 0,-8 7-57,1 1 0,-1 0 0,1 0 0,7-5 0,-7 6 11,0 0 1,-1-1 0,1 0 0,4-6 0,2-7 57,-8 13-88,1-1-1,-1 1 1,1 0-1,0 0 1,0 1-1,0-1 1,0 0-1,5-3 1,-6 2-90,-3 3 199,1 5-71,0-2-76,1 0-323,-1-1 134,1 1 0,-1 0 0,1-1 0,-1 1 0,1 0 0,-1-1 0,0 1-1,1 0 1,-1 0 0,0 0 0,0-1 0,0 1 0,0 0 0,1 0 0,-1 0 0,0 1 0,0-1-626,1 5-557,0 0-461,-1 2-4114,0-1 2262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4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40 131 4480,'-32'-15'2016,"24"19"-1728,8-1 960,8 2-736,11-5 1056,7 3-896,32-14 800,11 2-832,39-11 160,3 1-480,12-5-32,-12 4-192,7 0-3520,-12 12 1888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4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19 540 3328,'0'0'69,"-1"0"-1,0 0 1,1 0 0,-1 0 0,0 0-1,0 0 1,1 0 0,-1 0-1,0 0 1,1 0 0,-1 1 0,0-1-1,1 0 1,-1 0 0,1 1 0,-1-1-1,0 1 1,1-1 0,-1 0-1,1 1 1,-1-1 0,1 1 0,-1-1-1,1 1 1,-1 0 0,-1 2 32,2-2 145,1-1 0,-1 1 0,0 0 0,1 0 0,-1 0 0,1-1 0,-1 1 0,1 0-1,0-1 1,-1 1 0,1 0 0,0-1 0,-1 1 0,1-1 0,0 1 0,0-1 0,-1 1 0,2 0 0,23 12 1635,-19-12-1527,0 1-1,1-1 1,-1-1-1,1 1 1,0-1-1,-1 0 1,1-1-1,-1 1 1,1-1-1,-1-1 0,1 1 1,-1-1-1,0 0 1,0-1-1,0 1 1,0-1-1,6-4 1,-4 3-205,-1-1 0,1-1 0,-1 1 0,0-1 0,-1 0 1,11-13-1,-9 10-31,189-242 1279,-76 86-1156,-116 159-399,-1 0 1,1 0 0,4-10-1,-15 31 73,1 0 0,-4 27 0,2-11 95,0 3-7,-5 49 1,11-66 54,0-1 0,2 0 1,0 1-1,0-1 1,6 22-1,-6-32 17,1-1-1,0 0 0,0 1 0,1-1 0,-1 0 0,1-1 0,0 1 0,0 0 1,1-1-1,-1 0 0,1 1 0,0-2 0,0 1 0,1 0 0,-1-1 0,1 0 1,-1 0-1,7 3 0,-8-4-12,1-1 0,0 0 0,0 0 0,-1 0 0,1 0 0,0 0 0,0-1 0,0 0 0,0 0 0,0 0 0,0 0 0,0 0 0,0-1 0,0 0 0,0 0 0,0 0 0,-1 0 0,1-1 0,0 1 0,-1-1 0,1 0 0,-1 0 0,0 0 0,1-1 0,-1 1 0,4-5 0,3-3 38,-1-1 0,0-1 0,13-20 0,19-42-31,-37 67-74,54-113 64,23-40-59,-80 157-101,9-13-214,-10 16 298,0-1 0,0 1 0,0-1 0,1 1 0,-1 0 0,0-1 0,1 1 0,-1 0 0,0-1 0,0 1-1,1 0 1,-1 0 0,1-1 0,-1 1 0,0 0 0,1 0 0,-1-1 0,1 1 0,-1 0 0,0 0-1,1 0 1,-1 0 0,1 0 0,-1 0 0,1 0 0,-1 0 0,0 0 0,1 0 0,0 0 0,0 1 4,-1-1 1,1 1 0,-1 0-1,1-1 1,-1 1-1,1 0 1,-1 0 0,1 0-1,-1-1 1,0 1 0,0 0-1,1 0 1,-1 0-1,0 0 1,0 0 0,0-1-1,0 1 1,0 2 0,-1 20-35,0-17 30,-21 196 17,19-172 51,-13 49 0,12-67 20,1 0 0,-2 0 0,0-1-1,0 1 1,-1-1 0,-12 17-1,17-26-43,-1 0 0,1-1-1,-1 1 1,1-1 0,-1 1-1,0-1 1,1 0 0,-1 0-1,0 0 1,0 0 0,0 0-1,0 0 1,0 0 0,0 0-1,0-1 1,0 1-1,0-1 1,-1 1 0,1-1-1,0 0 1,0 0 0,0 0-1,0 0 1,-4-1 0,4 0-17,1 1-1,-1-1 1,0 0 0,1 1 0,-1-1 0,1 0-1,-1 0 1,1 0 0,-1 0 0,1 0 0,0-1 0,-1 1-1,1 0 1,0-1 0,0 1 0,0-1 0,0 1-1,0-1 1,0 1 0,1-1 0,-1 1 0,0-1-1,1 0 1,-1 0 0,1 1 0,0-1 0,0 0 0,-1 0-1,1 1 1,0-3 0,0 2-15,1 0 1,-1 0-1,0 0 1,0 0-1,1 0 1,-1 0-1,1 0 1,0 0-1,0 0 1,-1 0-1,1 1 1,0-1 0,0 0-1,1 1 1,-1-1-1,0 0 1,1 1-1,-1 0 1,1-1-1,-1 1 1,1 0-1,-1 0 1,1 0-1,0 0 1,0 0-1,-1 0 1,1 0-1,3 0 1,5-2-45,0 0 0,1 1 1,-1 1-1,15-1 1,-13 1 90,72 0 103,5-1-855,-34-2-3589,-33 4 2027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4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40 6560,'-40'-31'2976,"40"26"-2592,3 2-288,7 6-128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4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51 2912,'6'-9'898,"-5"8"-615,0 0-1,0 0 1,-1 0-1,1-1 1,0 1-1,-1 0 0,1 0 1,-1 0-1,1-1 1,-1-1-1,5-9 3476,-5 12-3622,0-1 0,0 1 0,1 0 0,-1-1 0,0 1 0,0 0 0,0-1 1,1 1-1,-1 0 0,0-1 0,0 1 0,0-1 0,0 1 0,0 0 0,0-1 0,0 1 0,0-1 0,0 1 0,0-1 0,0 1 0,-1-1 3,0 0-1,1 1 1,-1-1-1,0 1 1,0-1-1,0 1 1,1-1-1,-1 1 1,0 0 0,0-1-1,0 1 1,0 0-1,0 0 1,0 0-1,-1-1 1,-2 1 2,-1 0 0,1 0 0,0 0 1,0 1-1,0-1 0,0 1 0,-1 0 0,1 0 0,0 1 1,0-1-1,1 1 0,-1 0 0,0 0 0,-4 3 0,0 0-23,1 0-1,0 1 0,0 0 1,0 0-1,-10 13 0,6-5-39,0 2 0,1-1 0,1 1 0,1 0 0,0 1 0,1 0 1,1 1-1,1-1 0,0 1 0,-4 31 0,9-44 3,0 0 1,0 0-1,0 0 1,1 0 0,0-1-1,0 1 1,0 0-1,0-1 1,3 7-1,-3-9-41,0-1 0,-1 0 0,1 1 0,0-1 0,0 0 0,0 0 0,0 1 0,0-1 0,0 0 0,0 0 0,0 0 0,0 0-1,0 0 1,0-1 0,1 1 0,-1 0 0,0 0 0,1-1 0,-1 1 0,1-1 0,-1 1 0,0-1 0,1 0 0,-1 0 0,1 1 0,-1-1 0,1 0-1,-1 0 1,1 0 0,-1-1 0,1 1 0,-1 0 0,1-1 0,2 0 0,1-1 21,0-1 0,1 0-1,-1 0 1,-1 0 0,1 0 0,0-1-1,-1 0 1,0 0 0,0 0 0,0-1-1,6-8 1,4-8 140,15-30 0,-22 38-100,50-111-114,-51 110-54,-4 8-17,1 1 0,-2-1 0,3-10 0,-6 29 83,1 0-1,0 0 1,1-1 0,0 1-1,1 0 1,1 0 0,3 16-1,-2-19 94,1-1 1,0 0-1,1 0 0,0 0 0,0 0 0,1-1 0,0 0 0,0 0 0,12 11 0,-12-14-23,-1 0 0,1-1-1,0 1 1,1-1 0,-1-1-1,1 1 1,-1-1 0,1 0 0,0-1-1,0 0 1,0 0 0,0 0-1,14 1 1,-9-3-56,-1-1 0,1 0 0,-1-1 0,1 0 0,-1 0 0,0-1 0,0-1 0,0 0 0,0-1 0,-1 0 0,17-10 0,-18 9-1060,0 0 0,-1-1 0,16-15 0,5-11-1556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4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3 6304,'-1'-1'399,"-1"1"1,0-1-1,1 1 1,-1 0-1,0 0 1,0 0-1,0 0 1,1 0-1,-1 0 1,0 0-1,0 0 1,1 1-1,-1-1 0,0 1 1,1 0-1,-1-1 1,-1 2-1,-28 18 1066,19-12-632,-2 3-473,0-1 0,1 1 0,1 1 0,0 1 0,0 0 1,-12 18-1,6-4-145,1 1 1,-18 40-1,29-58-161,1 1-1,1 0 0,-1 0 1,2 0-1,0 1 0,0 0 1,-1 13-1,4-23-61,0 0-1,1-1 1,-1 1-1,0 0 1,1 0-1,-1 0 1,1 0 0,-1-1-1,1 1 1,0 0-1,0 0 1,1 1-1,-1-2-171,-1 0-1,1 0 0,0 0 0,0-1 0,0 1 1,0 0-1,0-1 0,0 1 0,0 0 1,0-1-1,0 0 0,0 1 0,0-1 0,0 1 1,0-1-1,0 0 0,0 0 0,0 0 1,0 0-1,0 0 0,1 0 0,-1 0 0,0 0 1,2-1-1,27-8-4336,10-2 1445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4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10 6144,'0'-1'217,"0"1"1,0-1-1,0 1 1,0 0 0,0-1-1,0 1 1,0-1-1,0 1 1,0-1-1,0 1 1,0-1-1,0 1 1,0 0-1,-1-1 1,1 1-1,0-1 1,0 1 0,0 0-1,-1-1 1,-5 4 2689,-8 20-170,9-15-2317,-16 25 927,-40 66 376,52-81-1596,0 0 1,1 0-1,-9 34 0,15-46-105,1-1 0,0 1 0,1-1-1,-1 1 1,1 0 0,0-1 0,2 10 0,5 8-2704,2-8 923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4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 6464,'-4'-3'5088,"4"3"-4964,-1 1 0,0 0 0,1-1-1,-1 1 1,1 0 0,0 0 0,-1-1 0,1 1 0,0 0 0,-1 0 0,1 0 0,0 0 0,0 0 0,0-1 0,0 1 0,-1 0 0,2 2 0,-2 2 189,-4 9 138,-1 0 1,0-1-1,-1 1 1,-1-1 0,0 0-1,-10 12 1,-6 11 344,9-11-338,1 1 1,-17 47 0,-9 57 58,31-100-426,4-17 15,1 1-1,1 0 1,0 1-1,-1 18 1,4-33-148,0 0 0,0 1 0,0-1 0,0 0 0,1 0 0,-1 0 0,0 1 0,0-1 0,0 0 0,0 0 0,0 0 0,0 1 0,1-1 0,-1 0 0,0 0 1,0 0-1,0 0 0,0 1 0,1-1 0,-1 0 0,0 0 0,0 0 0,0 0 0,1 0 0,-1 0 0,0 0 0,0 0 0,1 1 0,-1-1 0,0 0 0,0 0 0,0 0 0,1 0 0,-1 0 0,0 0 1,0 0-1,1-1 0,-1 1 0,0 0 0,0 0 0,1 0 0,19-20-6479,3-4 1924,3 3 1552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5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13 307 7808,'-11'-17'2506,"11"17"-2474,0 0 0,-1-1 0,1 1 0,0 0-1,0 0 1,0 0 0,0-1 0,0 1 0,-1 0 0,1 0-1,0-1 1,0 1 0,0 0 0,0 0 0,0-1 0,0 1-1,0 0 1,0 0 0,0-1 0,0 1 0,0 0 0,0 0-1,0-1 1,0 1 0,0 0 0,0 0 0,1-1 0,-1 1-1,0 0 1,0-1 0,1 0-48,0-3 278,0 1 0,0-1-1,1 1 1,-1 0 0,1 0-1,0 0 1,0 0 0,0 0-1,0 0 1,1 0 0,-1 0-1,1 1 1,3-3 0,15-11 643,0 2 0,1 0 0,26-11-1,77-28 249,-42 19-768,-63 25-343,17-8 15,0 2 0,63-17 0,-91 30-109,0 0 0,15 0-1,-22 2-13,0 0-1,0 0 0,1 0 1,-1 0-1,0 1 0,0-1 1,1 1-1,-1-1 0,0 1 0,0 0 1,0 0-1,0 0 0,0 0 1,3 2-1,-5-3-176,1 1-1,-1 0 1,1 0-1,0-1 1,-1 1-1,0 0 1,1 0-1,-1 0 1,1 0-1,-1 0 1,0 0 0,0 0-1,0 0 1,0 0-1,1 0 1,-1 0-1,0 0 1,0 0-1,-1 0 1,1 1-1,-7 21-2599,5-18 1621,-6 22-1274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5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76 5152,'-19'1'743,"10"0"8,0-1 1,-16 5-1,21-3 2462,9-1-1279,13 0-84,14-5-554,40-4 177,-1-3 1,98-29 0,-96 21-1874,-43 15-3690,-10 3 1477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1:0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441 393 3968,'-1'-1'228,"-1"-1"-1,1 0 1,-1 0 0,1 1 0,-1-1 0,0 1 0,0-1-1,1 1 1,-1 0 0,0 0 0,0 0 0,0 0-1,0 0 1,-1 0 0,1 0 0,0 1 0,0-1-1,0 1 1,-1-1 0,1 1 0,0 0 0,0 0-1,-1 0 1,1 0 0,0 1 0,-4 0 0,-5 1 97,1 1 0,0 0 0,-1 1 0,-14 7 0,-15 11 665,0 3 0,-58 47 0,37-26-296,43-34-579,-19 15 142,35-26-199,0 1 0,0 0 1,0 0-1,0 1 0,1-1 1,-1 0-1,1 0 0,-1 1 1,1-1-1,0 1 0,-1 0 1,0 3-1,2-6-26,0 1 0,0-1 0,0 1 0,0-1 0,0 1 0,0-1 0,0 1-1,0-1 1,0 1 0,0-1 0,0 1 0,0 0 0,1-1 0,-1 1 0,0-1 0,0 1 0,0-1 0,1 1 0,-1-1-1,0 0 1,1 1 0,-1-1 0,0 1 0,1-1 0,-1 0 0,1 1 0,-1-1 0,0 0 0,1 1 0,-1-1-1,1 0 1,-1 0 0,1 1 0,-1-1 0,1 0 0,-1 0 0,1 0 0,-1 0 0,1 0 0,-1 1 0,1-1 0,0 0-1,-1 0 1,1-1 0,-1 1 0,1 0 0,0 0 0,4 0 117,-1-1 0,1 1 0,0-1 0,5-2 0,-3 0-83,0 0 0,0 0 0,0 0-1,0-1 1,-1 0 0,0 0 0,1-1-1,-2 1 1,1-1 0,0-1 0,6-7-1,1-5-136,0-1 0,17-31 0,-29 48 70,9-14-530,-5 14 148,-2 9 109,-2 0 306,0-1 0,1 1 0,0-1 0,0 0 0,1 0 0,-1 0 0,1 0 0,1-1 0,-1 1 1,1-1-1,0 1 0,0-1 0,0-1 0,1 1 0,10 7 0,-9-7 98,1-1 1,0 0-1,0 0 0,1-1 1,-1 0-1,1 0 1,0-1-1,0 0 0,0 0 1,0-1-1,0 0 1,13 0-1,-2-2-44,1-1 0,-1 0 0,0-2 0,0 0 0,0-1-1,0-1 1,-1 0 0,0-2 0,0 0 0,-1-1 0,0-1 0,-1 0 0,0-1 0,0-1-1,-1-1 1,-1 0 0,0-1 0,13-17 0,-11 12-97,-2 0 1,-1-1-1,18-33 0,-25 41-44,-5 10 78,1-1 1,-1 0-1,0 0 0,0 0 0,0 0 1,0 1-1,0-1 0,0-1 1,-1 1-1,0 0 0,1-3 0,12-28 249,-6 11-223,-2 1 0,-1 0-1,0-1 1,-2 0 0,0 0-1,-2 0 1,-5-45 0,5 66-74,0 0 1,0 1 0,-1-1 0,1 1 0,-1-1-1,1 1 1,-1 0 0,1-1 0,-1 1 0,0-1-1,0 1 1,1 0 0,-1 0 0,0-1 0,0 1 0,-3-2-1,4 3 7,0 0 0,-1 0 0,1 0 0,-1-1 0,1 1-1,-1 0 1,1 0 0,-1 0 0,1 0 0,-1 0 0,1 0-1,-1 0 1,1 0 0,-1 0 0,1 0 0,-1 1 0,1-1-1,-1 0 1,1 0 0,-1 0 0,1 1 0,-2 0-8,0 0 1,1 0-1,-1 0 1,1 1 0,0-1-1,-1 0 1,1 1-1,-1 1 1,-4 6-22,1 0 0,0 0 1,0 1-1,1 0 0,0-1 0,-2 12 1,-13 68 33,19-87 11,-22 139-24,19-110 142,1 0-1,4 52 0,-1-75-46,0 0 0,1 0-1,0 0 1,0 0-1,1 0 1,0 0 0,0-1-1,0 0 1,9 13-1,-10-18-38,-1 1 0,1-1-1,0 0 1,0 0-1,0 0 1,0-1-1,0 1 1,0 0-1,0-1 1,1 0-1,-1 1 1,1-1 0,-1 0-1,1 0 1,-1 0-1,1-1 1,-1 1-1,1-1 1,0 1-1,-1-1 1,1 0-1,0 0 1,0 0 0,-1 0-1,1 0 1,0-1-1,-1 1 1,1-1-1,0 0 1,-1 0-1,1 0 1,-1 0-1,3-2 1,23-12 67,0-3-1,-1 0 1,29-26 0,42-29-409,-95 71 300,-1 1 0,1-1 0,-1 1 1,1 0-1,0 0 0,-1 0 0,1 0 1,0 1-1,4-2 0,-5 2-5,-1 0-1,0 0 1,0 1-1,1-1 1,-1 0-1,0 0 1,0 1-1,0-1 1,1 1-1,-1-1 1,0 1-1,0-1 1,0 1-1,0 0 1,0-1-1,0 1 1,0 0-1,0 0 1,0 0-1,-1 0 1,1 0-1,0 0 1,0 0-1,0 1 1,1 2 3,-1-1 0,1 1 0,-1-1 0,0 1 0,0 0 0,0 0 0,-1 0 0,1-1 0,-1 1 0,0 0 0,0 0 0,0 0 0,-1 0 0,1 0 0,-1-1 0,0 1 0,0 0 0,0 0 0,-3 4 0,-1 4 43,-1 0 1,-1-1-1,0 0 0,-11 14 1,10-16 51,1-1 1,-1 1-1,-17 13 1,23-20-28,-1 0 1,1 0 0,-1-1-1,0 1 1,0 0 0,0-1-1,0 0 1,0 0 0,0 0 0,0 0-1,0 0 1,0-1 0,0 1-1,0-1 1,0 0 0,-1 0 0,1 0-1,-5-1 1,8 1-50,0 0 1,-1 0-1,1 0 0,0 0 1,-1 0-1,1 0 0,0 0 1,-1-1-1,1 1 0,0 0 1,-1 0-1,1 0 0,0 0 1,0 0-1,-1-1 0,1 1 1,0 0-1,0 0 0,-1-1 1,1 1-1,0 0 0,0 0 1,-1-1-1,1 1 1,0 0-1,0 0 0,0-1 1,0 1-1,0 0 0,-1-1 1,8-7 21,19-5-119,-23 12 87,19-7 19,0 1-1,0 1 1,24-3-1,-2 0-8,-8 0 15,27-4 13,98-37-1,-148 45-22,-5 1-106,1 0 0,0 1 0,0 0 1,1 1-1,16-3 0,-38 37-294,-5 2 350,-4 8 11,21-41 45,-1 0 1,1-1 0,-1 1-1,1 0 1,0 0-1,0 0 1,-1 0-1,1 0 1,0 0-1,0 0 1,0 0-1,0 0 1,0 0 0,0 0-1,0 0 1,0 0-1,1-1 1,-1 1-1,0 0 1,1 0-1,-1 0 1,0 0-1,1 0 1,-1 0-1,1-1 1,-1 1 0,1 0-1,0 0 1,-1-1-1,1 1 1,0 0-1,-1-1 1,1 1-1,0-1 1,0 1-1,1 0 1,0 0 11,0-1 1,1 1-1,-1-1 1,0 1-1,0-1 0,0 0 1,0 0-1,0 0 1,0 0-1,1-1 1,-1 1-1,0 0 0,0-1 1,0 0-1,3-1 1,-1 0-13,1-1 1,-1 0 0,1 0 0,-1 0-1,0 0 1,0-1 0,-1 0 0,1 0-1,-1 0 1,0 0 0,0 0 0,0-1 0,0 1-1,-1-1 1,3-6 0,-3 5-17,0 0 0,0 0-1,0-1 1,-1 1 0,0 0 0,0-1 0,0 1 0,-1-1 0,0 1 0,0-1-1,-1 1 1,-1-7 0,1 10-9,1 1 0,-1-1 0,0 1 0,0 0 0,0 0 0,-1-1 0,1 1 1,0 0-1,-1 0 0,0 0 0,1 1 0,-1-1 0,-3-2 0,1 0-25,-1 2-1,1-1 1,-1 1 0,0-1 0,-6-1 0,8 3 29,1 1 1,-1-1 0,1 1-1,-1 0 1,0 0 0,1 0-1,-1 0 1,-2 1 0,-9 0 27,5 1 281,9-2-364,0 1-1,0-1 1,0 0-1,-1 0 0,1 0 1,0 0-1,0 0 1,0 0-1,-1 0 0,1 0 1,0 1-1,0-1 1,0 0-1,0 0 0,-1 0 1,1 0-1,0 1 1,0-1-1,0 0 0,0 0 1,0 0-1,0 1 1,0-1-1,0 0 0,-1 0 1,1 1-1,0-1 1,0 0-1,0 0 0,0 0 1,0 1-1,0-1 1,0 0-1,0 0 0,1 1 1,-1-1-1,0 0 1,0 0-1,4 7-1198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5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16 246 4224,'-13'3'1365,"13"-3"-1264,0 0 1,0 1-1,-1-1 0,1 0 0,0 0 0,0 0 1,0 1-1,-1-1 0,1 0 0,0 0 0,0 0 1,0 1-1,0-1 0,0 0 0,0 0 0,0 1 1,0-1-1,-1 0 0,1 0 0,0 1 0,0-1 1,0 0-1,0 0 0,0 1 0,0-1 0,0 0 1,0 0-1,1 1 0,-1-1 0,0 0 0,0 0 1,0 1-1,0-1 0,0 0 0,0 0 0,0 1 1,1-1-1,-1 0 0,0 0 0,0 1 0,25 22 2860,-23-21-2749,0 0 0,0-1 0,0 1 0,0-1 0,0 0 0,1 1-1,-1-1 1,0 0 0,1-1 0,-1 1 0,3 0 0,1-2 42,0-1-1,0 0 0,0 0 1,0-1-1,0 1 0,-1-2 0,1 1 1,-1 0-1,6-6 0,15-12 312,35-38-1,-22 20-322,-21 22-178,-5 6-24,0-1 0,13-16 0,-24 25-49,0 0 0,0 0 1,0 1-1,0-2 1,0 1-1,-1 0 0,1 0 1,-1 0-1,0-1 1,0 1-1,0-1 0,-1 1 1,1-1-1,-1 1 1,0-1-1,0-4 0,0 7 0,0 0 0,-1 0 0,1 0 0,-1 0 0,1 0 0,-1 1 0,1-1 0,-1 0 0,1 0 0,-1 0 0,0 1 0,1-1 0,-1 0-1,0 1 1,0-1 0,1 1 0,-1-1 0,0 1 0,0-1 0,0 1 0,0-1 0,0 1 0,0 0 0,0 0 0,0-1 0,0 1 0,0 0 0,0 0 0,0 0-1,0 0 1,-1 0 0,-3 0-30,0 1 0,-1-1 0,1 1 0,-6 1 0,4 0 14,1 0 1,-1 1-1,1-1 0,0 1 0,0 1 0,0-1 1,0 1-1,1 0 0,-1 0 0,1 0 1,-6 7-1,5-4 17,0 1-1,0 0 1,1 0 0,0 0-1,1 0 1,0 1 0,-5 12 0,4-4 87,1-1 1,1 0-1,0 1 1,1 0-1,1 0 1,0 0-1,1 0 1,4 28-1,-3-38-2,1-1 0,-1 1 0,1 0 0,1-1 0,-1 0 0,1 1 0,0-1-1,0 0 1,1-1 0,0 1 0,8 9 0,-9-11-10,1-1-1,0 1 1,0-1 0,1 0-1,-1 0 1,1 0 0,-1-1-1,1 1 1,0-1 0,0 0-1,0-1 1,0 1-1,0-1 1,1 0 0,7 1-1,-4-2 0,1-1-1,-1 1 0,0-1 0,1-1 0,-1 0 0,11-4 0,3-2 43,26-13 0,-30 11-58,0-1-1,0-2 1,-1 1-1,-1-2 1,0 0-1,16-18 1,1-6 38,44-63 0,-70 90-126,0-1 0,-1 1 0,0-1 0,-1-1 0,0 1-1,6-25 1,-11 34 37,-1 1 0,0-1 0,1 1 0,-1 0 0,1 0-1,0-1 1,0 1 0,1-3 0,0 3-21,-1 1 0,1 0 0,0 0 1,-1 0-1,1 0 0,0 0 0,0 0 0,-1 0 0,1 1 1,2-2-1,-3 2 4,0 0 1,0 0 0,0 0 0,0 0-1,0 0 1,0 0 0,0 0-1,0 0 1,0 1 0,0-1 0,0 0-1,0 0 1,0 1 0,0-1-1,0 1 1,0-1 0,0 1 0,0-1-1,-1 1 1,1 0 0,0-1-1,0 1 1,-1 0 0,1 0 0,0-1-1,-1 1 1,1 0 0,-1 0-1,1 0 1,0 1 0,3 6-5,0 0 1,4 13-1,-6-16 25,2 9-15,0 0 0,-1 0-1,2 26 1,3 19 141,-6-53-95,0 1 0,0-1 1,0 0-1,0 0 1,1 0-1,7 10 0,-10-14-2,1-1-1,1 1 1,-1-1-1,0 0 1,0 1-1,0-1 0,1 0 1,-1 1-1,1-1 1,-1 0-1,1 0 1,-1 0-1,1 0 1,0-1-1,0 1 0,-1 0 1,1-1-1,0 1 1,0-1-1,-1 0 1,1 1-1,0-1 1,0 0-1,0 0 1,0 0-1,0 0 0,2-1 1,2-1 26,-1 0 1,1 0 0,-1-1-1,0 0 1,0 0-1,0 0 1,6-5 0,67-49 157,89-50 0,-36 47-142,-128 59-70,2-2-36,1 0 0,0 1 0,0 0 0,0 1 0,0-1 0,9 0 0,-14 2 23,-1 0 0,1 0 0,0 0 0,0 0 0,0 1 0,0-1 0,0 0-1,0 0 1,0 1 0,-1-1 0,1 0 0,0 1 0,0-1 0,0 1 0,-1-1 0,1 1 0,0 0 0,0-1-1,0 2 1,0 0 2,0-1 0,0 1-1,-1-1 1,1 1 0,-1 0-1,1-1 1,-1 1 0,0 0-1,1-1 1,-1 1 0,0 0-1,0 0 1,0-1 0,-1 4-1,-1 8 2,-1 0 0,-1 0 0,-7 18 0,0 0 116,-18 61 578,28-85-36,4-7-380,4-9-119,-7 8-110,4-4 14,67-84 240,-62 79-324,1 1 1,-1 0 0,2 1 0,-1 0 0,1 0-1,19-9 1,-27 16-3,-1 0 0,0 0 0,0 0 0,1 0 0,-1 1 0,0-1 0,1 1 0,2-1 0,-5 1 19,1 0 0,0 0 0,0 1 0,-1-1 0,1 0 1,0 0-1,-1 0 0,1 1 0,0-1 0,-1 0 1,1 1-1,0-1 0,-1 1 0,1-1 0,-1 1 0,1-1 1,-1 1-1,1-1 0,-1 1 0,1-1 0,-1 1 0,0 0 1,1-1-1,-1 1 0,0 0 0,1-1 0,-1 1 1,0 0-1,0-1 0,1 1 0,-1 1 0,1 5-1,0 0 1,0 0-1,-1 1 0,0-1 0,0 0 0,-3 14 1,-12 45-22,14-62 54,-2 7 79,1 1 1,0-1-1,0 18 0,1-29-90,1 0-1,0 0 1,0 0-1,0 0 1,0 0-1,0 0 0,0 0 1,0 1-1,0-1 1,0 0-1,0 0 1,0 0-1,0 0 1,0 0-1,0 0 0,0 0 1,0 0-1,0 1 1,0-1-1,0 0 1,0 0-1,0 0 1,0 0-1,0 0 1,0 0-1,0 0 0,0 0 1,1 1-1,-1-1 1,0 0-1,0 0 1,0 0-1,0 0 1,0 0-1,0 0 0,0 0 1,0 0-1,0 0 1,0 0-1,0 0 1,1 0-1,-1 0 1,0 0-1,0 0 1,0 0-1,0 0 0,0 0 1,0 0-1,0 0 1,0 0-1,1 0 1,-1 0-1,0 0 1,0 0-1,0 0 0,0 0 1,0 0-1,0 0 1,0 0-1,0 0 1,1 0-1,-1 0 1,0 0-1,8-9 212,10-19-235,-15 24 74,7-12-55,1 0 0,0 1 0,1 1 0,1 0 0,1 0 0,0 1 1,0 1-1,1 1 0,1 0 0,0 1 0,0 0 0,1 1 0,27-10 0,-41 18 6,5-2-84,0 0 0,1 0 1,-1 1-1,1 0 0,9 0 1,-16 2 60,-1-1 1,1 1 0,-1 0-1,0 0 1,1 0-1,-1 1 1,1-1 0,-1 0-1,0 1 1,1-1 0,-1 0-1,0 1 1,0 0 0,1-1-1,-1 1 1,0 0 0,0-1-1,0 1 1,0 0 0,0 0-1,0 0 1,0 0 0,0 0-1,0 0 1,0 0 0,0 1-1,-1-1 1,1 0-1,0 0 1,-1 1 0,1-1-1,-1 0 1,1 1 0,-1-1-1,0 0 1,0 1 0,0-1-1,0 1 1,0-1 0,0 0-1,0 2 1,-1 38-20,0-20 49,1 0 1,1 0-1,4 26 1,-5-44 5,1 1 0,0-1 0,0 0 1,0 1-1,0-1 0,1 0 0,-1 0 0,1 0 1,0 0-1,0 0 0,0-1 0,0 1 0,0 0 0,0-1 1,1 0-1,0 1 0,-1-1 0,1 0 0,0 0 1,0-1-1,0 1 0,0-1 0,0 1 0,0-1 1,1 0-1,-1 0 0,0 0 0,1-1 0,-1 1 0,0-1 1,1 0-1,-1 0 0,1 0 0,-1 0 0,7-2 1,1-1 26,1-2 1,-1 1 0,0-2 0,-1 1 0,1-2 0,10-7-1,-3 0-24,-1-1 0,22-23 0,-17 12 7,37-50-1,-27 31-71,-33 46-437,-4 7 347,1-1 0,0 1 1,-3 10-1,1 9 145,-3 39 1,8-54 41,1 0-1,0 0 1,1 0-1,0 0 1,6 22-1,-4-24 118,-2-2-31,2-1 0,-1 1 0,5 9 0,-6-16-120,0 1-1,0 0 1,1 0-1,-1 0 1,0-1-1,1 1 1,-1-1-1,1 1 1,-1-1-1,1 0 1,0 1-1,0-1 1,-1 0-1,1 0 1,0 0-1,4 1 1,1 0 26,1-1 1,-1 0 0,1 0-1,0-1 1,-1 0-1,1 0 1,-1-1 0,15-2-1,-5-1-204,0-1-1,26-11 1,-37 13-642,0 0 0,-1 0-1,0-1 1,1 0 0,-1 0 0,-1 0 0,1 0 0,-1-1-1,1 0 1,6-9 0,5-7-2352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5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96 7968,'-45'-48'3616,"27"32"-3136,10 9 1280,8 2-1056,-10-3-64,10 4-416,0-4-576,10 8 160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5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 5312,'-1'0'160,"1"-1"1,0 1-1,-1-1 1,1 1-1,0-1 1,-1 1-1,1-1 1,0 1-1,-1-1 1,1 1-1,0-1 0,0 1 1,0-1-1,0 0 1,0 1-1,0-1 1,0 1-1,0-1 1,0 0-1,0 1 1,0-1-1,0 1 1,0-1-1,0 1 1,0-1-1,0 0 0,1 1 1,-1-1-1,0 1 1,0-1-1,1 1 1,-1-1-1,0 1 1,1-1-1,-1 1 1,1 0-1,-1-1 1,1 1-1,-1-1 1,1 1-1,-1 0 0,1-1 1,0 1-1,1-2 1169,-2 2-1251,0 0 0,0 0 1,0 0-1,0-1 0,0 1 1,1 0-1,-1 0 0,0 0 0,0 0 1,0 0-1,1 0 0,-1 0 1,0 0-1,0 0 0,0 0 0,0 0 1,1 0-1,-1 0 0,0 0 1,0 0-1,0 0 0,1 0 0,-1 0 1,0 0-1,0 0 0,0 0 1,0 0-1,1 1 0,-1-1 0,0 0 1,0 0-1,0 0 0,0 0 1,0 0-1,1 1 0,6 7 1160,2 12-222,-7-5-755,0 0 0,0 0 0,-2 17 0,1 8-127,0-28-272,6 47 723,-5-51-1397,0 0 0,6 14 0,-3-10-607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5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5984,'8'-17'1920,"-8"17"-1792,1-1 0,-1 0 0,1 1 0,-1-1 0,1 1 0,-1-1 1,1 1-1,-1-1 0,1 1 0,0-1 0,-1 1 0,1-1 0,0 1 0,-1 0 1,1-1-1,0 1 0,0 0 0,-1-1 0,1 1 0,0 0 0,0 0 0,-1 0 0,1 0 1,0 0-1,0 0 0,-1 0 0,1 0 0,0 0 0,0 0 0,-1 1 0,1-1 1,0 0-1,0 0 0,0 1 0,2 0 184,0 1 1,0-1-1,0 1 1,-1-1 0,1 1-1,2 2 1,-2-1-58,0 0 1,0 0-1,0 1 1,-1-1-1,1 1 1,-1 0-1,0 0 1,0 0-1,0 0 1,-1 0-1,1 0 1,-1 0-1,0 0 1,0 1-1,0 5 1,-1 4 18,0 1 0,-1-1 0,-3 20 0,2-19-316,0-1 1,1 1 0,1 15-1,0-30-4,0 5-845,0-1 0,0 1-1,1 0 1,0-1 0,0 1-1,0-1 1,1 1 0,-1-1-1,1 1 1,4 6 0,11 9-2645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5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240 175 4992,'0'-2'632,"0"0"-1,0 0 1,0 0 0,0 0 0,0-1-1,0 1 1,-1 0 0,1 0 0,-1 0-1,-1-2 1,2 3-469,-1 1-1,0-1 1,0 1-1,1-1 1,-1 1 0,0-1-1,0 1 1,0-1-1,0 1 1,0 0-1,0 0 1,0-1-1,0 1 1,1 0 0,-1 0-1,0 0 1,0 0-1,0 0 1,0 0-1,0 0 1,0 1-1,0-1 1,0 0-1,0 0 1,0 1 0,-1 0-1,-12 3 57,1 1 0,-1 0 0,1 1 0,0 1 0,1 0-1,0 1 1,0 0 0,-17 16 0,21-18-116,1 1 0,1 0 0,-1 0 0,1 1 1,0 0-1,1 0 0,0 1 0,0-1 0,0 1 0,1 0 0,1 0 0,0 1 0,-4 14 0,7-21-40,-1 0-1,1 0 0,0 0 0,0 0 1,0 0-1,0 1 0,1-1 0,-1 0 0,1 0 1,-1 0-1,1 0 0,0-1 0,0 1 0,1 0 1,-1 0-1,1 0 0,-1-1 0,1 1 1,0-1-1,0 1 0,0-1 0,0 0 0,0 0 1,0 0-1,1 0 0,-1 0 0,1 0 1,-1-1-1,1 1 0,0-1 0,0 0 0,0 0 1,-1 0-1,1 0 0,0 0 0,0-1 1,0 1-1,1-1 0,-1 0 0,0 0 0,5 0 1,5-2 34,0-1 1,0 0 0,0 0 0,0-1-1,-1-1 1,1 0 0,-1-1 0,15-10-1,11-9-57,39-35 0,-19 14-82,-30 22-33,9-5-469,-37 29 536,1 0 0,-1 0-1,0 0 1,0 0-1,0 0 1,1 0 0,-1-1-1,0 1 1,0 0 0,0 0-1,1 0 1,-1 0-1,0 0 1,0 0 0,1 0-1,-1 0 1,0 0 0,0 0-1,0 0 1,1 0-1,-1 0 1,0 0 0,0 0-1,1 0 1,-1 0-1,0 1 1,0-1 0,0 0-1,1 0 1,-1 0 0,0 0-1,0 0 1,0 0-1,1 1 1,-1-1 0,0 0-1,0 0 1,0 0 0,0 0-1,0 1 1,1-1-1,-1 0 1,0 0 0,0 0-1,0 1 1,0-1 0,0 0-1,0 0 1,0 1-1,0-1 1,0 0 0,0 0-1,0 1 1,0-1-1,0 0 1,0 20-209,0-13 205,0 5 49,0 0 0,1 1-1,0-1 1,1 0 0,1 0 0,0 0 0,0 0 0,1-1 0,1 1 0,0-1 0,0 0 0,8 10 0,-12-19-15,0-1 1,0 1 0,0-1 0,0 0-1,0 1 1,0-1 0,1 0 0,-1 0-1,0 0 1,1 0 0,-1 0 0,1 0-1,-1 0 1,1 0 0,0-1 0,-1 1-1,1 0 1,0-1 0,-1 0 0,1 1-1,0-1 1,-1 0 0,1 0-1,0 0 1,0 0 0,-1 0 0,1 0-1,0 0 1,0-1 0,-1 1 0,1-1-1,0 1 1,2-2 0,3-2 61,1 0-1,-1 0 1,-1 0-1,1-1 1,0 0 0,-1-1-1,6-5 1,39-49 122,-28 31-254,-11 16 62,-1-1 0,-1 0 0,0-1 0,-1 0 0,10-24 0,-16 32-39,-1 1-1,0-1 0,0 0 1,0-1-1,-1 1 1,0 0-1,-1 0 0,0-1 1,0 1-1,0 0 0,-1 0 1,0 0-1,-1-1 1,1 1-1,-6-13 0,-3 6-69,9 12 89,-1 0 0,1 0 0,-1 0 0,1 0 0,0 0 0,0 0 0,0 0 0,-2-5 0,4 7 8,-1-1 0,0 0-1,1 1 1,-1-1 0,0 1 0,1-1-1,-1 1 1,0-1 0,1 1 0,-1-1 0,1 1-1,-1 0 1,1-1 0,-1 1 0,1 0-1,-1-1 1,1 1 0,0 0 0,-1 0-1,1-1 1,-1 1 0,1 0 0,0 0 0,-1 0-1,1 0 1,-1 0 0,1 0 0,0 0-1,-1 0 1,1 0 0,0 0 0,29 1-67,-24 0 68,56 4-17,296 10 316,-182-15 16,-81 1-412,-73 1 80,-22-2 13,0 0 0,0 0 0,0 0 1,0 0-1,1 0 0,-1 1 0,0-1 0,0 0 0,0 0 0,0 0 0,0 0 0,0 0 0,0 0 0,0 0 0,0 1 0,0-1 0,0 0 0,1 0 0,-1 0 0,0 0 0,0 0 0,0 0 0,0 1 0,0-1 0,0 0 0,0 0 0,0 0 0,0 0 0,0 0 0,0 0 0,0 1 0,0-1 0,0 0 0,0 0 0,-1 0 0,1 0 0,0 0 0,0 0 0,0 1 0,0-1 0,0 0 0,0 0 0,0 0 0,0 0 0,0 0 0,0 0 0,-1 0 0,1 0 0,0 1 0,0-1 0,0 0 0,0 0 0,0 0 0,0 0 0,0 0 0,-1 0 0,-30 15-80,23-11 98,-84 32-5,-37 17 60,105-41-46,0 1 0,1 0-1,-24 20 1,41-28 71,-1 0 0,1 1 1,-9 11-1,14-17-81,0 1 0,0 1 0,0-1 0,0 0 0,0 0 0,0 0 0,1 0 0,-1 1 0,1-1 0,-1 0 0,1 0 0,-1 1 0,1-1 0,0 1 0,-1-1 0,1 0 0,0 1 0,0-1 0,0 1 0,0-1 0,0 0 0,0 1 0,1-1 0,-1 0 0,0 1 0,1-1 0,-1 0 0,1 1 0,-1-1 0,1 0 0,1 2 0,-1-2 12,-1 0 1,1-1-1,0 1 0,-1-1 0,1 1 0,0-1 1,0 1-1,-1-1 0,1 0 0,0 1 0,0-1 1,0 0-1,-1 0 0,1 0 0,0 1 1,0-1-1,0 0 0,0 0 0,-1 0 0,2 0 1,1-1 14,-1 1 1,1-1-1,0 0 1,-1 0 0,0 0-1,5-2 1,2-2 20,1-2 0,10-8 1,-18 13-57,25-20-2,0-2 1,-1-1-1,-2 0 0,35-48 1,-54 65-264,-8 12-136,-10 16 179,11-15 212,0 0-1,0 0 1,0 1-1,1-1 1,0 0 0,0 1-1,1-1 1,-1 1-1,2 9 1,-1-12 26,1 0-1,-1 0 1,1 0 0,0 0 0,0-1-1,0 1 1,0 0 0,1-1 0,-1 1-1,1-1 1,0 1 0,-1-1 0,1 0-1,0 0 1,0 0 0,1 0 0,-1 0-1,0 0 1,1 0 0,3 1 0,1 0 39,0 0 0,0 0 1,1-1-1,-1 0 1,1-1-1,-1 1 0,1-2 1,-1 1-1,1-1 1,14-1-1,8-2 108,41-11 1,-43 8-158,0-2 1,-1-1 0,1-1 0,44-24 0,-42 16-41,-2-1-1,44-38 0,-71 56 5,0 0-1,0 0 0,0 0 1,1 0-1,-1 0 1,0 1-1,0-1 0,1 0 1,-1 0-1,0 1 0,1-1 1,-1 1-1,1 0 1,-1-1-1,3 1 0,-4 0 16,0 0-1,0 0 1,1 0-1,-1 0 1,0 0-1,0 0 1,1 1-1,-1-1 1,0 0-1,0 0 1,1 0-1,-1 0 1,0 1-1,0-1 0,0 0 1,1 0-1,-1 1 1,0-1-1,0 0 1,0 0-1,0 1 1,0-1-1,0 0 1,1 1-1,-1-1 1,0 15-12,-2-7 6,-1 1 0,1 0 0,-1-1-1,-8 15 1,-3 10 389,8-19-192,2-1 1,0 1 0,0 0 0,2 0 0,-2 19 0,4-33-167,0 0 0,0 1 0,0-1 0,0 0 0,0 1 0,0-1 1,0 0-1,0 0 0,0 1 0,0-1 0,0 0 0,0 1 0,0-1 0,0 0 0,0 0 0,1 1 0,-1-1 1,0 0-1,0 0 0,0 0 0,1 1 0,-1-1 0,0 0 0,0 0 0,0 0 0,1 1 0,-1-1 1,0 0-1,0 0 0,1 0 0,-1 0 0,12-1 421,14-13 9,-22 11-426,54-28 10,1 2 0,66-21 0,-87 38-252,-35 12 194,1-1-1,-1 1 0,0-1 1,0 1-1,1 0 1,-1 0-1,0 0 1,0 1-1,6 1 0,-9-2 26,1 0-1,-1 0 0,1 0 0,-1 0 0,0 0 0,1 1 0,-1-1 0,0 0 1,0 0-1,1 0 0,-1 1 0,0-1 0,1 0 0,-1 0 0,0 1 0,0-1 1,0 0-1,1 1 0,-1-1 0,0 0 0,0 1 0,0-1 0,0 0 1,1 1-1,-1-1 0,0 0 0,0 1 0,0-1 0,0 1 0,0-1 0,0 0 1,0 1-1,0 0 0,-7 15-27,6-12 15,-37 66-264,-92 191 209,34-91 69,73-129 0,-20 32 101,-2-2 1,-80 96-1,92-129 24,-3-1 1,-1-1-1,-68 49 0,98-80-79,0 0 0,-1 0-1,1-1 1,-1 0-1,-1 0 1,1-1-1,0 0 1,-1 0 0,1-1-1,-11 1 1,16-3-33,0 0 1,0 0-1,0 0 0,0 0 1,1 0-1,-1-1 1,0 0-1,0 1 0,0-1 1,0 0-1,1 0 1,-1-1-1,0 1 1,1-1-1,-1 1 0,1-1 1,0 0-1,-1 0 1,1 0-1,0 0 0,0 0 1,0 0-1,0-1 1,-2-3-1,0-1-3,1 0 0,0 0 0,0 0 0,0 0 1,1-1-1,0 1 0,-2-15 0,2 12 8,2 1 1,-1-1-1,2 0 0,-1 1 1,1-1-1,1 0 1,-1 1-1,2-1 0,3-10 1,-1 8-19,0 0 0,1 1 0,0-1-1,1 1 1,1 1 0,8-11 0,12-8-12,1 2 0,1 0 0,48-31 1,-67 50 24,191-131-221,-195 134 219,47-32-587,-47 33-322,-1 1 0,1 0-1,-1 0 1,1 1 0,0 0-1,13-3 1,-2 6-5950,0 6 2118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7:5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12800,'-35'12'5791,"12"0"-5023,19-12-64,4 5-544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8:51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9 963 2560,'-1'1'105,"0"0"0,0 0 0,1 0 1,-1 0-1,0 1 0,1-1 0,-1 0 0,1 1 0,-1-1 1,1 0-1,-1 1 0,1-1 0,0 1 0,0-1 0,0 0 1,0 1-1,0-1 0,0 1 0,0-1 0,0 0 0,1 1 1,-1-1-1,1 1 0,-1-1 0,1 0 0,-1 1 0,1-1 0,0 0 1,-1 0-1,1 0 0,1 2 0,-1-2 1,-1 0-1,1 1 1,0-1 0,0 0-1,0 0 1,0 1 0,0-1 0,0 0-1,0 0 1,0 0 0,0 0-1,0 0 1,1-1 0,-1 1-1,0 0 1,1-1 0,-1 1-1,0 0 1,1-1 0,-1 0-1,1 1 1,-1-1 0,1 0-1,-1 0 1,1 0 0,-1 0-1,1 0 1,-1 0 0,1 0-1,-1 0 1,0-1 0,1 1-1,-1 0 1,1-1 0,-1 1-1,1-1 1,-1 0 0,0 1-1,3-3 1,4-3 275,0 0-1,0-1 1,0 0 0,11-14 0,-18 20-373,204-219 2141,-193 209-2111,12-11 66,-2 0-1,0-2 0,-2-1 0,22-33 1,-19 18 1,-2-1 1,22-60-1,21-94 99,-7 19 81,-42 140-797,-15 36 508,0 0 0,0 0 0,1 0 1,-1 0-1,0 0 0,0 0 0,0 0 0,0 0 1,0 0-1,0 0 0,1 0 0,-1 0 0,0 0 0,0 0 1,0 0-1,0 0 0,0 0 0,0 1 0,1-1 1,-1 0-1,0 0 0,0 0 0,0 0 0,0 0 0,0 0 1,0 0-1,0 0 0,0 0 0,1 0 0,-1 1 1,0-1-1,0 0 0,0 0 0,0 0 0,0 0 0,0 0 1,0 0-1,0 1 0,0-1 0,0 0 0,0 0 1,0 0-1,0 0 0,0 0 0,0 0 0,0 1 0,4 8-19,6 37-36,6 68-1,-10-57 99,14 78 193,9 75-122,-25-157 303,-4 104 0,0-156-393,-4 31 526,3-30-495,1-1 0,-1 1 0,1-1 0,-1 0 0,0 1 0,1-1 0,-1 1 1,0-1-1,0 0 0,0 0 0,0 0 0,0 1 0,0-1 0,0 0 1,-1 0-1,-1 1 0,2-2-22,-1 1 0,1-1 0,0 0 1,0 0-1,-1 0 0,1 0 0,0 0 0,-1 0 1,1 0-1,0 0 0,0-1 0,-1 1 1,1 0-1,0-1 0,0 1 0,0-1 0,-1 1 1,1-1-1,0 0 0,0 1 0,0-1 0,0 0 1,0 0-1,-1-1 0,-25-25 237,23 21-180,-18-18-96,-1 1-1,-48-39 0,70 61-34,0 0 0,0 0 0,-1 0 0,1 1-1,0-1 1,-1 0 0,1 1 0,-1-1 0,1 1 0,-1-1-1,1 1 1,-3-1 0,3 2 29,1-1 0,-1 0 0,1 0-1,-1 1 1,1-1 0,-1 0 0,1 1 0,-1-1 0,1 0 0,-1 1 0,1-1-1,-1 1 1,1-1 0,0 1 0,-1-1 0,1 1 0,0-1 0,0 1 0,-1-1-1,1 1 1,0 0 0,0-1 0,0 1 0,-1-1 0,1 1 0,0 0 0,0-1-1,0 1 1,0-1 0,0 1 0,0 0 0,0-1 0,1 1 0,-1 0-1,0 4 3,1 0 0,-1 0-1,1 0 1,0 0 0,1 0 0,-1 0-1,1 0 1,2 4 0,23 38 19,-17-31-10,-4-6 65,0 0 0,1-1 0,0 1 0,0-1 0,1-1 0,0 1 0,16 11 0,-22-18-37,0-1-1,1-1 1,-1 1-1,0 0 1,1-1-1,-1 1 1,1-1-1,-1 1 1,1-1-1,-1 0 1,1 0-1,-1 0 1,1-1-1,-1 1 0,0-1 1,1 1-1,-1-1 1,1 0-1,1-1 1,7-2 118,0-1-1,16-11 1,-19 11-58,185-128 744,-146 99-799,-21 17 103,-1-2 0,24-23 0,-13 10-56,-39 36-108,0 1 0,0-1 0,1 1 1,0 0-1,0-1 0,0 1 0,0 0 1,1 0-1,0 0 0,-1 11 0,-1 6 80,-1 37 0,4-52-17,0 1 0,1 0 0,0 0 0,0-1 0,1 1 0,0-1 0,0 1 0,1-1 0,0 0 0,0 0-1,1 0 1,5 8 0,-8-14-10,-1-1-1,1 1 0,-1 0 0,1 0 0,0-1 1,-1 1-1,1-1 0,0 1 0,0-1 0,-1 1 1,1-1-1,0 1 0,0-1 0,0 0 0,0 1 1,-1-1-1,1 0 0,0 0 0,0 0 0,0 0 0,0 0 1,0 0-1,0 0 0,0 0 0,0 0 0,-1 0 1,1 0-1,0 0 0,0-1 0,0 1 0,0 0 1,0-1-1,-1 1 0,1 0 0,0-1 0,0 1 1,-1-1-1,1 0 0,1 0 0,3-4 39,0 0-1,0 0 1,0-1 0,4-7-1,-4 6-41,21-27 142,65-82-86,-79 106-506,-8 12 270,0 7 164,-1 22-105,-2-20 55,1 1 0,4 17-1,-3-18 57,-2-5 22,0-1 1,1 0 0,0 0 0,4 9-1,-6-13-17,0-1 0,1 1-1,-1 0 1,0-1 0,1 1-1,-1-1 1,1 1 0,-1-1-1,1 1 1,-1-1 0,1 1-1,0-1 1,-1 0 0,1 1-1,-1-1 1,1 0 0,0 1-1,-1-1 1,1 0 0,0 0-1,-1 1 1,1-1 0,0 0-1,0 0 1,-1 0 0,1 0 0,0 0-1,-1 0 1,1 0 0,0 0-1,-1-1 1,1 1 0,0 0-1,-1 0 1,1-1 0,0 1-1,-1 0 1,1 0 0,0-1-1,-1 1 1,1-1 0,0 0-1,14-11 141,0-1-1,-1-1 0,21-26 1,-18 21-161,30-29 0,-34 35-33,-11 11 16,-1 0 0,1 0 1,0 0-1,0 0 1,0 1-1,0-1 0,1 1 1,-1-1-1,3 0 0,-5 2 24,0 0-1,0 0 1,0-1-1,0 1 0,1 0 1,-1 0-1,0 0 0,0 0 1,0 0-1,0 0 1,0 0-1,0 0 0,0 0 1,0 0-1,1 0 1,-1 1-1,0-1 0,0 0 1,0 0-1,0 0 0,0 0 1,0 0-1,0 0 1,0 0-1,1 0 0,-1 0 1,0 0-1,0 0 1,0 0-1,0 0 0,0 0 1,0 1-1,0-1 0,0 0 1,0 0-1,0 0 1,0 0-1,0 0 0,0 0 1,0 0-1,0 0 1,0 1-1,1 7-83,-4 12-4,2-15 40,-31 198 51,22-146-16,-50 244-56,53-268 203,3-10-91,2-12 249,0-1 0,-7 20 0,27-91 591,8-46-875,4-12 27,-10 54-5,3 1-1,49-97 1,-61 141-110,1 1 1,16-19-1,-20 29 39,0-1 0,1 2 0,0-1 0,0 1 0,15-10 0,-20 16 5,-1 1 0,1-1 0,-1 1 0,1-1 0,0 1 0,0 0 0,0 1 0,-1-1 0,1 1 0,0 0 0,7 0 0,-9 0 32,0 0 0,-1 0 0,1 0 1,0 1-1,-1-1 0,1 0 0,0 1 0,-1 0 1,1-1-1,-1 1 0,1 0 0,-1 0 0,1-1 1,-1 1-1,0 1 0,1-1 0,-1 0 1,0 0-1,0 0 0,0 1 0,0-1 0,0 0 1,0 1-1,0-1 0,0 1 0,0-1 0,-1 1 1,1-1-1,0 3 0,-1-2 20,0 0-1,0 0 1,0 1-1,-1-1 1,1 0 0,-1 0-1,1 0 1,-1 0-1,0 0 1,1 0 0,-1 0-1,0 0 1,-1 0-1,1 0 1,0-1 0,0 1-1,-2 2 1,-28 26 95,26-25-134,-20 16 141,-1-1 0,-1-1-1,-41 23 1,66-41-107,0 0 0,0 0 1,0 0-1,0-1 0,0 1 0,0 0 0,0-1 0,0 0 1,0 1-1,-1-1 0,1 0 0,0 0 0,0 0 0,-3-1 1,5 1-8,-1 0 1,1 0-1,0 0 1,0 0 0,0 0-1,0 0 1,0 0-1,0 0 1,-1 0-1,1 0 1,0 0 0,0-1-1,0 1 1,0 0-1,0 0 1,0 0-1,0 0 1,0 0 0,0 0-1,0-1 1,-1 1-1,1 0 1,0 0 0,0 0-1,0 0 1,0 0-1,0-1 1,0 1-1,0 0 1,0 0 0,0 0-1,0 0 1,0 0-1,0-1 1,0 1-1,0 0 1,0 0 0,0 0-1,1 0 1,-1 0-1,0 0 1,0-1 0,0 1-1,0 0 1,0 0-1,0 0 1,0 0-1,0 0 1,9-11 34,10-5-21,-2 7-53,0 1 1,1 0 0,0 2-1,0 0 1,0 0 0,1 2-1,-1 1 1,1 0 0,20 0-1,-35 3 21,1 0-1,-1 0 1,0 0-1,0 1 1,0-1-1,0 1 0,0 0 1,0 1-1,-1-1 1,1 0-1,0 1 1,-1 0-1,1 0 1,-1 0-1,1 1 1,-1-1-1,0 1 0,0-1 1,0 1-1,0 0 1,-1 0-1,1 1 1,-1-1-1,0 1 1,1-1-1,-2 1 1,1-1-1,0 1 0,-1 0 1,2 7-1,2 9 24,-1 1-1,-1-1 1,1 41 0,-9 65-66,1-83 173,-2-1 0,-2 0 0,-2-1 0,-22 62 0,23-86 122,9-17-231,0 1 0,0-1-1,0 0 1,0 1 0,0-1 0,-1 0-1,1 0 1,0 1 0,0-1-1,0 0 1,-1 0 0,1 1-1,0-1 1,0 0 0,-1 0-1,1 0 1,0 1 0,-1-1-1,1 0 1,0 0 0,-1 0-1,1 0 1,0 0 0,-1 0-1,1 0 1,0 0 0,-1 0 0,1 0-1,0 0 1,-1 0 0,1 0-1,0 0 1,-1 0 0,1 0-1,0 0 1,-1 0 0,1 0-1,-1-1 1,1 1 6,0-1 0,-1 0 0,1 0 0,0 0 0,-1 0 1,1 0-1,0 0 0,0 0 0,0 0 0,0 0 0,0 0 0,0 0 0,0 0 0,0 0 0,1 1 1,-1-1-1,0-1 0,1 0 21,26-124 17,-5 29 22,32-122-172,-44 188 59,1 1 1,2 1-1,1 0 1,1 1-1,21-29 0,-35 55 22,0 0 1,0 1-1,0-1 0,1 0 0,-1 1 0,0-1 0,1 1 0,0 0 0,-1-1 0,1 1 1,0 0-1,-1 0 0,1 0 0,0 0 0,0 0 0,0 0 0,0 1 0,0-1 0,0 1 1,0-1-1,0 1 0,0 0 0,4 0 0,-5 0 19,-1 0 0,1 1-1,0-1 1,-1 0 0,1 1 0,-1-1 0,1 0-1,-1 1 1,1-1 0,-1 1 0,1-1 0,-1 1-1,0-1 1,1 1 0,-1-1 0,1 1 0,-1-1-1,0 1 1,0-1 0,1 1 0,-1 0 0,0-1-1,0 1 1,0-1 0,0 1 0,0 0 0,0-1-1,0 1 1,0 0 0,0-1 0,0 1 0,0 0-1,0-1 1,0 1 0,-1 0 0,-6 26 58,6-25-49,-6 14 71,0 0 1,-1 0-1,-1-1 1,-1-1-1,0 1 1,-15 16-1,16-20-137,17-16-13,12-8 102,20-7-28,2 1 0,1 3 0,0 1 1,82-17-1,-106 28 3,-6 1-51,1 1 0,23-2-1,-37 4 47,0 0 0,0 0 0,0 0 0,0 0 0,0 0 0,0 0 0,1 0 0,-1 0 0,0 1 0,0-1 0,0 0 0,0 0 0,0 0 0,0 0 0,0 0 0,0 0 0,0 1 0,1-1 0,-1 0 0,0 0 0,0 0 0,0 0 0,0 1 0,0-1 0,0 0 0,0 0 0,0 0 0,0 0 0,0 0 0,0 1 0,0-1 0,0 0 0,0 0 0,0 0 0,-1 0 0,1 1 0,0-1 0,0 0 0,0 0 0,0 0 0,0 0 0,0 0 0,0 0 0,0 1 0,0-1 0,-1 0 0,1 0 0,0 0 0,0 0 0,-8 13-55,3-5-34,-1 4 68,1-1-1,1 1 0,-5 20 0,8-25 31,0 1-1,0-1 1,1 0-1,0 0 1,0 1-1,0-1 1,1 0-1,2 7 1,-1-5-12,1-1 0,0 0 0,0 0 0,1 0 0,0 0 0,0 0 0,1-1 0,0 0 0,0 0 0,8 7 0,-11-12 14,0 0 1,0 0-1,0-1 1,0 1-1,0-1 0,1 1 1,-1-1-1,1 0 1,-1 0-1,1 0 1,-1 0-1,1 0 1,0-1-1,-1 1 1,4-1-1,-4 0 11,1 0 1,0-1-1,-1 1 1,1-1-1,-1 0 0,1 1 1,-1-1-1,1-1 1,-1 1-1,0 0 0,1 0 1,-1-1-1,0 0 1,0 1-1,0-1 0,0 0 1,0 0-1,2-3 1,1-3 15,1-1 0,-1 0 0,-1-1 1,0 1-1,0-1 0,-1 0 0,0 0 0,0 0 1,-1 0-1,-1 0 0,1-17 0,-2 18-26,0 0 0,0 0 0,-1 0 0,-3-9 0,4 15-25,-1 1 0,0-1 0,0 1 0,0 0 0,0-1 0,-1 1 0,1 0 0,0 0 0,-1 0 0,0 0 0,1 0 0,-1 0 0,0 1 0,0-1 0,0 0 0,0 1 1,0 0-1,-3-2 0,1 1-28,0 0 0,-1 0 0,1 0 1,-1 1-1,0 0 0,-7-2 0,10 3 39,1 0 0,-1 0 0,1 0 0,-1 0 0,1 0 0,-1 1 0,1-1-1,-1 0 1,1 1 0,-1-1 0,1 1 0,0-1 0,-1 1 0,1 0 0,0 0 0,-1 0-1,1-1 1,0 1 0,0 0 0,0 1 0,0-1 0,0 0 0,-1 1 0,2-1-3,-1-1 1,1 1-1,0-1 1,0 1-1,0-1 1,-1 1-1,1 0 0,0-1 1,0 1-1,0-1 1,0 1-1,0-1 1,0 1-1,0 0 1,0-1-1,1 1 1,-1-1-1,0 1 1,0-1-1,0 1 1,1-1-1,-1 1 1,0-1-1,0 1 1,1-1-1,-1 1 1,0-1-1,1 1 1,-1-1-1,1 1 1,-1-1-1,1 0 0,-1 1 1,1-1-1,-1 0 1,1 0-1,-1 1 1,1-1-1,25 13 14,-23-12-33,9 3 24,0 0 1,0 0-1,0-1 0,1-1 1,13 1-1,-19-2 7,0-1-1,0 0 1,-1-1-1,1 1 1,0-1-1,0-1 0,0 1 1,-1-1-1,1 0 1,-1-1-1,8-3 1,7-6 64,-1-1 1,0 0-1,0-2 0,28-28 1,-37 31-43,0-1 0,12-19 0,-14 18-88,1 0 0,16-16-1,-25 29 42,-1 0 0,1 0-1,0 0 1,0 0-1,0 1 1,0-1 0,0 0-1,0 0 1,0 1-1,0-1 1,0 1 0,1-1-1,-1 1 1,0 0 0,0-1-1,0 1 1,1 0-1,-1 0 1,1-1 0,0 2 0,-1-1 1,0 1-1,0-1 1,1 1-1,-1 0 1,0 0-1,0-1 1,0 1-1,0 0 1,0 0-1,0 0 1,0 0-1,0 0 1,0 0-1,0 0 1,-1 1-1,2 0 1,3 7 11,-1 0 1,0 0 0,0 0-1,0 0 1,-1 1-1,-1-1 1,0 1 0,2 18-1,-3-16 18,-1 1-1,0-1 1,-1 1-1,0-1 1,-1 1-1,-4 17 1,4-26 8,1 0 0,-1 0 0,0 1 1,0-1-1,-1-1 0,1 1 0,-1 0 1,0-1-1,0 1 0,0-1 0,0 0 1,0 0-1,-1 0 0,0 0 0,1-1 1,-1 1-1,0-1 0,-5 2 0,4-2 15,0 0 0,0-1 0,0 1 0,0-1 0,0 0 0,-1-1 0,1 1 0,0-1 0,0 0 0,-1 0 0,1-1 0,0 1 0,-1-1 0,1 0 0,-7-3 0,-40-15-9,67 23-170,1-1-1,1-1 1,-1 0 0,29-1-1,84-8 329,-90 4-181,1-2-1,42-12 1,-59 11 72,-1-1 0,0-1 0,-1-1 0,0 0 0,21-14 0,-39 21-65,0 0 0,1 0-1,-1 0 1,0-1 0,0 0-1,-1 1 1,1-1-1,-1 0 1,1 0 0,-1 0-1,0-1 1,0 1 0,0 0-1,0-1 1,-1 1 0,0-1-1,1 0 1,-1 0 0,0 1-1,0-7 1,-1 10-14,0-1-1,0 0 1,0 0 0,0 0-1,0 1 1,0-1 0,-1 0-1,1 0 1,0 0 0,0 1-1,-1-1 1,1 0 0,0 0-1,-1 1 1,1-1 0,-1 0-1,1 1 1,-1-1 0,1 1-1,-1-1 1,0 0 0,1 1-1,-2-1 1,1 0-6,-1 1 0,1-1 0,-1 1 0,1-1 1,-1 1-1,1 0 0,-1-1 0,0 1 0,1 0 0,-1 0 0,-2 1 0,-1-1-12,0 1 0,0 1-1,0-1 1,0 1 0,0-1 0,-6 4-1,-37 27-185,45-30 210,0 0 0,0 0 0,0 0 0,1 1 0,-1 0 0,1-1 0,0 1 0,-1 0 0,1 0 0,1 0 0,-1 0 0,0 1-1,1-1 1,-1 0 0,1 1 0,0-1 0,0 1 0,1-1 0,-1 1 0,1-1 0,0 1 0,-1 0 0,2-1 0,-1 1 0,0 0 0,2 5 0,0-1 26,0 0 0,0 0 0,1-1 0,0 0 0,1 1 0,-1-1 0,1 0 0,1-1 0,-1 1 0,1-1 1,7 7-1,-1-1 132,2-1 0,16 13 0,-25-21-131,1 0-1,0 0 1,0 0-1,0-1 1,1 0 0,-1 0-1,0 0 1,1-1-1,0 0 1,9 2-1,-1-4-161,-1 0-1,0-1 1,0 0-1,0-1 1,0-1-1,-1 0 0,17-8 1,-7 4-3197,24-6 0,-4 5-413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8:59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1033 1664,'2'-11'528,"-1"9"469,2 19 8624,-3-17-9485,-12 0 839,-4 1-928,-1 11 363,4-1-90,-8 4-102,1 2 0,-24 25 0,38-36-177,1 0 0,0 0-1,0 1 1,0 0-1,1 0 1,0 1 0,0-1-1,1 1 1,0 0-1,0-1 1,-2 16 0,5-21 3,-1-1 1,1 1-1,0 0 1,0-1-1,0 1 1,0-1-1,0 1 1,1 0-1,-1-1 1,0 1-1,1-1 1,-1 1-1,1 0 1,0-1-1,-1 0 1,1 1-1,0-1 1,0 1-1,0-1 1,0 0-1,0 0 1,0 1-1,0-1 1,1 0-1,-1 0 1,0 0-1,1 0 1,-1-1-1,0 1 1,1 0-1,-1 0 1,1-1-1,0 1 1,-1-1-1,1 0 1,-1 1-1,1-1 1,-1 0-1,1 0 1,0 0 0,-1 0-1,1 0 1,0 0-1,-1 0 1,1-1-1,-1 1 1,1-1-1,-1 1 1,1-1-1,-1 1 1,3-3-1,3 0 79,-1-1 0,0-1 0,9-8 0,3-2 78,-7 6-125,0-1-1,0 0 0,-1 0 0,16-21 0,-22 25-67,0 1 0,0-1 0,-1 0 0,0-1 0,0 1 0,-1 0 0,1-1 0,-1 0 0,-1 1 0,1-1 0,-1 0 0,0-7 0,-1 13-13,0 1 1,0-1-1,0 0 0,0 0 0,0 1 0,0-1 0,0 0 0,0 1 0,-1-1 0,1 0 0,0 1 0,0-1 0,-1 0 1,1 1-1,-1-2 0,1 2-1,-1 0 0,1 0-1,0-1 1,0 1 0,-1 0 0,1 0 0,0 0 0,0 0 0,-1 0 0,1 0 0,0 0 0,-1 0 0,1-1 0,0 1 0,0 0 0,-1 0 0,1 0 0,0 0 0,-1 1 0,1-1 0,0 0-1,-1 0 1,1 0 0,0 0 0,-1 0 0,0 1 10,0 0-1,0-1 0,0 1 1,0 0-1,0 0 1,0-1-1,0 1 1,0 0-1,0 0 1,1 0-1,-1 0 0,0 0 1,1 1-1,-1-1 1,0 2-1,-3 6-32,1 1 0,1 0 1,0 1-1,-2 15 0,5-24 53,-1 0-1,0 1 1,1-1 0,0 0-1,0 1 1,0-1-1,0 0 1,0 0 0,0 0-1,0 0 1,0 0-1,1 0 1,-1 0 0,1 0-1,0-1 1,2 3 0,0-1 15,-1 0 0,1 0 0,0-1 0,-1 0 0,1 1 0,0-1 1,8 2-1,1-1 59,-1-1 0,1 0 0,-1-1 0,1 0 1,-1-1-1,1-1 0,0 0 0,-1 0 0,1-2 1,-1 1-1,0-2 0,19-6 0,-5-1 53,0-1 0,-1-2 0,-1 0 1,34-26-1,-45 28-268,1 1-27,-13 11 125,-1-1 0,0 1 0,1 0 0,-1 0 1,0-1-1,1 1 0,-1 0 0,1 0 1,-1 0-1,0 0 0,1-1 0,-1 1 0,1 0 1,-1 0-1,1 0 0,-1 0 0,0 0 1,1 0-1,-1 0 0,1 0 0,-1 0 0,1 0 1,-1 1-1,1-1 0,2 3 8,1 1 1,-1-1-1,-1 1 1,1 0-1,0 0 0,-1 0 1,0 0-1,0 0 1,0 1-1,1 6 0,7 12-11,10 22 492,-20-44-446,0-1-1,1 0 1,-1 1 0,0-1 0,0 0 0,1 0 0,-1 1 0,0-1-1,1 0 1,-1 1 0,0-1 0,1 0 0,-1 0 0,0 0 0,1 0-1,-1 1 1,1-1 0,-1 0 0,0 0 0,1 0 0,-1 0 0,1 0-1,-1 0 1,0 0 0,1 0 0,-1 0 0,1 0 0,-1 0 0,0 0-1,1 0 1,-1 0 0,1-1 0,-1 1 0,0 0 0,1 0 0,-1 0-1,0-1 1,1 1 0,-1 0 0,0 0 0,1-1 0,-1 1 0,1-1-1,16-13 364,-15 11-373,16-15 62,21-28-1,-24 27-100,0 1-1,19-16 1,-33 33 3,0 0 0,1 0 0,-1-1 0,1 1 0,0 0 0,-1 1 0,1-1 0,0 0 0,0 0 0,2 0 0,-4 1 7,1 0 1,0 0 0,0 0-1,0 0 1,-1 0 0,1 0-1,0 0 1,0 0 0,-1 0-1,1 0 1,0 1 0,0-1-1,-1 0 1,1 1-1,0-1 1,0 0 0,0 2-1,1-1 4,0 1 0,-1 0 0,1 0 0,-1 0 0,0 0 0,0 0 0,0 0 0,0 0 0,0 1 0,0-1 0,0 0 0,-1 1-1,1-1 1,-1 3 0,3 18 75,-2 42 0,-1-45 294,50-73 1098,-45 47-1483,4-6 73,1 1 0,19-16 1,-26 24-87,0 1-1,0 0 1,0 0 0,0 0 0,1 0 0,-1 1 0,1-1-1,-1 1 1,1 0 0,-1 0 0,1 0 0,0 0 0,-1 1-1,1-1 1,0 1 0,4 0 0,-6 1 7,0-1-1,1 1 1,-1 0-1,0 0 1,0 0-1,1 0 1,-1 0-1,0 0 1,0 0 0,0 1-1,-1-1 1,1 1-1,3 3 1,21 28-89,-15-17 285,-10-15-143,1-1 0,-1 1 0,0 0 0,1-1 0,-1 1 0,0-1 0,1 1 0,-1-1 0,1 0 0,-1 0 0,1 1 0,-1-1 0,1 0 0,-1 0 0,1 0 0,-1-1 0,1 1 0,-1 0 0,0-1 0,1 1 0,-1 0 0,1-1 0,-1 0-1,2 0 1,4-2 64,0 0-1,0-1 0,10-6 0,12-13 116,-24 17-260,0 1 1,1 0-1,0 1 1,1-1 0,-1 1-1,0 1 1,1-1 0,0 1-1,8-3 1,-13 6 42,-1-1 1,1 1-1,-1 0 0,1 0 1,-1 0-1,1 0 0,-1 0 1,1 0-1,0 1 0,-1-1 1,1 0-1,-1 1 0,1-1 0,-1 1 1,0-1-1,1 1 0,-1 0 1,2 1-1,-1 0-6,0 0 0,1 0-1,-1 0 1,0 0 0,-1 0 0,1 1-1,0-1 1,-1 1 0,2 2 0,1 4-31,-1 0 0,0 1 0,0-1 0,2 19 0,2 52 83,-4 124 0,-5-112 33,-5 34 568,4-111-284,3-15-339,0 0 0,0 0 0,0 0-1,0 0 1,0 0 0,0 0 0,0 0 0,0 0-1,0 0 1,0 0 0,0 0 0,0 1 0,0-1-1,0 0 1,0 0 0,0 0 0,0 0 0,0 0-1,0 0 1,0 0 0,0 0 0,0 0 0,0 0-1,0 0 1,0 1 0,0-1 0,0 0 0,0 0-1,0 0 1,0 0 0,0 0 0,0 0 0,0 0-1,-1 0 1,1 0 0,0 0 0,0 0 0,0 0-1,0 0 1,0 0 0,0 0 0,0 0 0,0 0-1,0 0 1,0 0 0,0 0 0,-1 0 0,1 0-1,0 0 1,0 0 0,0 0 0,0 0 0,0 0-1,0 0 1,0 0 0,0 0 0,0 0 0,0 0-1,-1 0 1,1-3 28,-1-1-1,1 1 0,-1 0 1,1 0-1,0-1 0,0 1 1,1-4-1,12-139 37,38-177-1,7 131-448,-58 191 380,2-5-63,0 1-1,0 0 1,0 0 0,4-7-1,-5 12 48,-1-1-1,0 1 0,1-1 1,-1 0-1,1 1 1,-1 0-1,1-1 1,-1 1-1,1-1 0,-1 1 1,1-1-1,0 1 1,-1 0-1,1 0 0,0-1 1,-1 1-1,1 0 1,1 0-1,-2 0 2,1 0 0,0 0 1,-1 0-1,1 0 0,0 1 0,0-1 0,-1 0 0,1 1 0,0-1 1,-1 1-1,1-1 0,-1 0 0,1 1 0,-1-1 0,1 1 0,-1 0 1,1-1-1,-1 1 0,1-1 0,-1 1 0,1 1 0,1 2-15,0 0-1,0 0 1,-1 0 0,1 1-1,-1-1 1,0 1-1,0-1 1,-1 1-1,1-1 1,-1 7-1,-4 49 75,2-41-96,0-5 146,0 0 1,-1 0-1,-6 16 1,4-14 12,5-15-93,0 0 0,0 0 0,-1 0 0,1 0 0,0 0 0,0 0-1,-1-1 1,1 1 0,-1 0 0,1 0 0,-1 0 0,1-1 0,-1 1 0,1 0-1,-1-1 1,0 1 0,1 0 0,-1-1 0,0 1 0,1-1 0,-1 1 0,0-1-1,0 1 1,0-1 0,0 1 0,0-1 0,1 0 0,-1 0 0,0 1 0,0-1 0,0 0-1,0 0 1,0 0 0,0 0 0,0 0 0,-1 0 0,0-1-12,1 0 0,-1 0 0,0 0 0,1 0 0,-1 0 0,0 0 0,1 0 0,-1 0 0,1-1 0,-1 1 0,1-1 0,0 1 0,0-1 0,0 0 0,0 1 0,0-1 0,0 0 0,-1-2 0,-5-6-235,3 6 8,5 6 88,0-1 131,0-1-1,0 0 1,0 1 0,0-1-1,0 0 1,0 0 0,1 0-1,-1 0 1,0 0-1,0 0 1,0 0 0,1-1-1,4 1 92,17-1-32,-1-1 0,1-1-1,0-1 1,-1-1 0,0-1-1,24-9 1,-17 3 8,-1-1 0,0-1 0,51-35 0,-61 35-66,-1-1 0,0-1-1,-1 0 1,-1-2-1,0 1 1,16-28 0,64-126 46,-63 109-48,-22 42-18,-1-1 0,-1-1 0,0 1 0,-2-1 0,-1 0 0,0 0 0,-2-1 0,0 1 0,-2-35 0,0 31-84,0 18 49,-1-1 0,0 1-1,-1-1 1,1 0-1,-5-14 1,3 22-289,0 7 202,-3 10 86,4-13 32,-15 55-34,3 2-1,2 0 0,-5 103 1,18-9 142,0-138-33,0 1 0,1-1-1,1 0 1,0 0-1,2-1 1,-1 1-1,11 18 1,-15-33-15,0 1 0,0 0 0,0-1 1,0 1-1,0-1 0,1 1 0,-1-1 0,0 0 0,1 1 1,-1-1-1,1 0 0,2 1 0,-4-1-10,1-1 1,0 0-1,0 0 1,0 1-1,0-1 0,0 0 1,0 0-1,0 0 0,0 0 1,-1 0-1,1 0 0,0 0 1,0-1-1,0 1 1,0 0-1,0 0 0,0-1 1,0 1-1,-1-1 0,1 1 1,0 0-1,0-1 0,0 0 1,-1 1-1,1-1 1,0 1-1,-1-1 0,2-1 1,7-10 44,-1 0-1,-1-1 1,1 0 0,5-15 0,-8 16-65,7-13-1,-7 13-59,0 0 0,1 0 0,0 1 0,1 0 0,11-13 0,-18 24 40,0-1 0,1 0 1,-1 1-1,1-1 0,-1 1 0,1-1 0,0 1 1,-1-1-1,1 1 0,-1 0 0,1-1 0,0 1 1,-1 0-1,1-1 0,0 1 0,-1 0 0,1 0 1,0-1-1,-1 1 0,1 0 0,0 0 1,0 0-1,-1 0 0,2 0 0,-1 1 5,-1-1-1,1 1 1,0-1-1,-1 1 1,1-1-1,-1 1 1,1-1 0,-1 1-1,1 0 1,-1-1-1,1 1 1,-1 0-1,0-1 1,1 1-1,-1 0 1,0-1 0,0 1-1,1 1 1,1 6-31,-1 1-1,0-1 1,0 12 0,-1-12 25,2 80 44,-3-56 141,5 47 0,-3-77-132,-1 1 1,1 0-1,-1-1 0,1 1 0,0-1 0,0 1 0,2 2 0,-3-4-17,1-1 0,-1 1 0,0-1 0,1 1 0,-1 0 0,1-1 0,-1 1 0,1-1 0,-1 0 0,1 1 0,-1-1 0,1 1 0,0-1 0,-1 0-1,1 1 1,0-1 0,-1 0 0,1 0 0,0 0 0,-1 1 0,1-1 0,0 0 0,-1 0 0,1 0 0,0 0 0,-1 0 0,1 0 0,0 0 0,0-1-1,-1 1 1,1 0 0,0 0 0,8-4 45,0-1-1,0 1 1,-1-2-1,0 1 1,0-1-1,0 0 1,11-12 0,-1-1-26,25-34 1,-24 25-24,18-34 0,-8 10-2,31-58 71,-35 64-73,-3 3-16,-2-1 1,-1-1-1,-3 0 1,14-62 0,6-88-193,-22 114 30,-13 74-98,-2 14 52,-3 13-77,-22 181-44,19-141 306,1 77-1,4-65 12,8 196 288,-3-214-116,-2-31 113,7 38 1,-7-52 1,-1-9-264,0 0 0,0 0 1,0 0-1,0 0 0,0 0 0,1 0 1,-1 0-1,0 0 0,0 0 0,0 0 1,0 0-1,0 0 0,0 0 0,0 0 1,0 0-1,0 0 0,0 0 0,0 0 1,0 0-1,0 0 0,1 0 0,-1 0 1,0 0-1,0 0 0,0 0 1,0 0-1,0 0 0,0 0 0,0 0 1,0 0-1,0 0 0,0 0 0,0 0 1,0 0-1,1 0 0,-1 0 0,0 0 1,0 0-1,0 0 0,0 0 0,0 0 1,0 0-1,0 0 0,0 0 0,0 0 1,0 0-1,0 0 0,0 0 0,0 1 1,0-1-1,0 0 0,0 0 0,0 0 1,0 0-1,0 0 0,0 0 0,0 0 1,0 0-1,0 0 0,0 0 0,6-2 8,-4 0 0,0 1 1,0-1 0,0 1-1,1-1 1,-2 0 0,1 0-1,0 0 1,0 0 0,-1 0-1,3-4 1,13-28 61,-11 18-50,5-29 1,0 2 81,1 8-62,11-40-142,-22 70 66,0 1 0,1 0 0,-1-1 0,1 1 0,4-7 0,-5 11 25,-1 0 0,0 0 0,0 0 1,0 0-1,0 0 0,0 0 0,1 0 0,-1 0 0,0 0 0,0 0 0,0 0 0,0 0 0,0 0 0,1 1 0,-1-1 0,0 0 1,0 0-1,0 0 0,0 0 0,0 0 0,0 0 0,0 0 0,0 0 0,1 0 0,-1 1 0,0-1 0,0 0 0,0 0 1,0 0-1,0 0 0,0 0 0,0 0 0,0 1 0,0-1 0,0 0 0,0 0 0,0 0 0,0 0 0,0 0 0,0 0 0,0 1 1,0-1-1,0 0 0,0 0 0,0 0 0,0 0 0,1 15-32,0-1 0,-1 0 0,-1 0 1,-2 16-1,-1 26-39,6 12 154,-1-59-34,0-1-1,0 1 1,1-1-1,0 1 1,6 14-1,-8-23-33,0 1-1,1 0 0,-1-1 1,0 1-1,0-1 0,1 1 1,-1-1-1,0 1 0,1-1 1,-1 1-1,1-1 0,-1 1 1,0-1-1,1 1 0,-1-1 1,1 1-1,-1-1 0,1 0 1,-1 1-1,1-1 0,0 0 1,-1 0-1,1 1 0,-1-1 1,1 0-1,0 0 0,-1 0 1,1 0-1,0 0 0,-1 0 1,1 0-1,-1 0 0,1 0 1,0 0-1,-1 0 0,1 0 1,-1 0-1,1-1 0,0 1 1,-1 0-1,1 0 1,-1-1-1,1 1 0,-1 0 1,2-1-1,1-2 24,0 0 0,0 0 0,0 0 0,-1 0 0,1-1 0,2-3 0,26-41 54,75-105 54,-92 134-186,-9 12 0,1 1 1,10-12-1,-16 18 44,0-1-1,0 1 1,0 0-1,0 0 1,0 0-1,1-1 0,-1 1 1,0 0-1,0 0 1,0 0-1,0 0 1,1-1-1,-1 1 1,0 0-1,0 0 1,0 0-1,1 0 1,-1 0-1,0-1 0,0 1 1,0 0-1,1 0 1,-1 0-1,0 0 1,0 0-1,1 0 1,-1 0-1,0 0 1,0 0-1,1 0 1,-1 0-1,0 0 0,0 0 1,0 0-1,1 0 1,-1 0-1,0 0 1,0 1-1,1-1 1,-1 0-1,0 0 1,0 0-1,0 0 1,1 0-1,-1 0 0,0 1 1,0-1-1,0 0 1,0 0-1,1 0 1,-1 1-1,0-1 1,0 0-1,0 0 1,0 0-1,0 1 1,0-1-1,0 0 0,0 0 1,0 0-1,1 1 1,-1-1-1,0 0 1,0 0-1,0 1 1,0-1-1,-1 1 1,0 18-182,1-16 173,-3 23-92,-4 27 69,3-38 34,1 1-1,1 0 1,0 0-1,1 1 1,0-1-1,3 21 1,-2-34 12,1-1 1,-1 0-1,1 1 1,0-1-1,0 0 1,0 0-1,0 0 1,0 0 0,0 0-1,0 0 1,1 0-1,-1 0 1,1 0-1,0 0 1,-1-1-1,1 1 1,0-1-1,0 1 1,0-1 0,0 0-1,0 1 1,0-1-1,0 0 1,1-1-1,-1 1 1,0 0-1,0-1 1,1 1 0,-1-1-1,0 1 1,1-1-1,-1 0 1,5-1-1,3 1 5,-1-2-1,1 1 1,-1-2 0,1 1-1,-1-1 1,0 0-1,12-7 1,0-1-10,-1-1-1,0-1 1,-1-1 0,0 0-1,-1-2 1,19-21 0,6-11 59,37-55 1,-79 101-63,17-24-148,-18 26 141,1-1 0,0 0 0,-1 1 1,1-1-1,-1 0 0,0 0 0,1 0 0,-1 0 1,0 0-1,1 1 0,-1-1 0,0 0 0,0 0 0,0 0 1,1 0-1,-1 0 0,0 0 0,-1 0 0,1 0 1,0 0-1,0 0 0,0-1 0,-1 2 1,1 0 0,-1 0-1,1 0 1,-1-1 0,1 1-1,0 0 1,-1 0 0,1 0 0,-1 0-1,1 0 1,-1 0 0,1 0-1,-1 0 1,1 0 0,-1 0 0,1 0-1,-1 0 1,1 0 0,0 0-1,-1 0 1,1 1 0,-1-1-1,1 0 1,-1 0 0,1 0 0,0 1-1,-1-1 1,1 0 0,-1 1-1,1-1 1,-14 13-142,12-11 131,-15 17-9,1 1-1,0 1 1,2 0 0,1 1-1,0 0 1,2 1 0,-16 47-1,23-60 37,1 0 0,1 0 0,-3 17 0,4-24-8,1 0 1,0 0-1,0 0 1,0 0-1,0 0 0,0 0 1,1 0-1,-1 0 1,1 0-1,0 0 1,0 0-1,0 0 0,0-1 1,1 1-1,-1 0 1,4 4-1,-5-7 1,1 1 0,-1-1 0,1 1 0,-1-1-1,1 1 1,-1-1 0,1 0 0,0 1 0,-1-1 0,1 0 0,0 1-1,-1-1 1,1 0 0,0 0 0,-1 0 0,1 0 0,0 1 0,0-1-1,-1 0 1,1 0 0,0 0 0,-1-1 0,1 1 0,0 0-1,0 0 1,-1 0 0,1 0 0,0-1 0,0 1 0,16-13 66,-14 11-53,3-4-7,0 0-1,0-1 1,-1 1-1,0-1 1,0 0 0,5-11-1,20-50 53,-16 35 10,11-24 14,87-214 85,-53 71-207,-46 146-130,8-99-1,-21 148 138,0 0 0,0 0 0,0 0 0,-1 0 0,0 0 0,-2-9 0,2 13 20,1 0-1,0 0 1,-1 1-1,1-1 1,-1 0-1,1 0 1,-1 0-1,1 1 1,-1-1-1,1 0 1,-1 0-1,0 1 1,1-1-1,-1 1 1,0-1-1,0 1 1,0-1-1,-1 0 1,1 1-3,0 0 1,0 0-1,0 0 0,0 0 1,0 0-1,-1 0 1,1 0-1,0 1 0,0-1 1,0 0-1,0 1 0,0-1 1,0 0-1,0 1 1,0 0-1,0-1 0,0 1 1,0-1-1,0 1 1,0 1-1,-4 3-25,0 0-1,0 0 1,1 0 0,-1 1 0,1 0-1,-6 12 1,-18 44-127,26-57 160,-19 51-75,3 0 0,2 1-1,-16 108 1,30-141 110,1 0 0,1 0 0,0-1 0,2 1 0,1 0 0,1 0 0,1-1 0,1 0 1,13 32-1,-17-50-9,0 1 1,0-1-1,1 0 1,0 0 0,0-1-1,0 1 1,0-1 0,1 1-1,0-1 1,0 0-1,6 4 1,-6-5-4,0-1-1,0 0 0,0 0 1,0 0-1,1 0 1,-1-1-1,1 1 0,-1-1 1,1-1-1,0 1 1,-1 0-1,1-1 0,8 0 1,1-2-5,-1 0 0,1 0 1,-1-1-1,0-1 0,0 0 0,0-1 1,0 0-1,12-8 0,-6 2 42,0-1 1,-1-1-1,0-1 0,18-17 0,-31 26-43,0-1-1,0 1 1,-1-1 0,0 1-1,0-1 1,0 0 0,-1-1-1,0 1 1,0 0-1,2-9 1,-4 13-26,-1 0 1,1 0-1,-1-1 0,0 1 1,0 0-1,0 0 0,0 0 1,0 0-1,0 0 0,0-1 0,-1 1 1,1 0-1,-1 0 0,1 0 1,-1 0-1,0 0 0,0 0 1,0 0-1,0 0 0,0 1 1,-1-1-1,1 0 0,0 1 0,-1-1 1,1 1-1,-1-1 0,0 1 1,1-1-1,-1 1 0,0 0 1,0 0-1,0 0 0,0 0 1,0 0-1,-3 0 0,2 0-2,0 0 0,0 0-1,-1 0 1,1 1 0,0-1-1,-1 1 1,1 0 0,0 0 0,-1 0-1,1 0 1,0 1 0,-1-1-1,1 1 1,0 0 0,0 0 0,-1 0-1,1 0 1,0 1 0,0-1-1,0 1 1,0 0 0,1 0 0,-1 0-1,0 0 1,-3 5 0,1-2 8,0 1 0,0 0 0,1 1 0,0-1 0,0 1 0,1 0 0,0 0 0,0 0 0,0 0 0,-2 11 0,3-6 12,0 1-1,1-1 1,0 1-1,1-1 0,0 1 1,1-1-1,1 0 1,0 1-1,5 18 1,-5-23 13,1 0 0,0 0 0,1 0 1,0 0-1,0-1 0,0 1 0,1-1 1,0 0-1,1 0 0,-1-1 0,1 0 0,1 0 1,-1 0-1,13 8 0,-15-11 4,0-1-1,0 0 0,1 0 0,-1-1 1,0 1-1,1-1 0,-1 0 1,1 0-1,-1 0 0,1-1 1,0 1-1,-1-1 0,1-1 1,0 1-1,7-2 0,-6 1 8,1-1 1,-1 0-1,-1-1 0,1 0 0,0 1 0,-1-2 0,1 1 0,-1-1 0,0 1 1,0-2-1,6-6 0,-2 2 25,-1-1 0,0 0-1,-1-1 1,9-17 0,19-48 64,-24 49-162,0 2-1,18-28 1,-21 41-392,-11 17 142,-10 19 127,-5 17 3,-45 96 75,49-109 142,-2-1-1,-35 45 1,-11 4 414,61-75-462,1-1-1,0 0 1,0 0-1,-1 0 1,1 0-1,0 1 0,0-1 1,-1 0-1,1 0 1,0 1-1,0-1 1,0 0-1,0 0 1,-1 1-1,1-1 1,0 0-1,0 1 1,0-1-1,0 0 0,0 1 1,0-1-1,0 0 1,0 0-1,0 1 1,0-1-1,0 0 1,0 1-1,0-1 1,0 0-1,0 1 0,0 0 1,11 0 114,20-9 34,-28 7-126,29-10-19,0-1-1,-1-2 1,-1-1-1,39-25 1,4-13-5215,-69 50 4329,0 0 0,-1 0 0,1 0 1,-1 0-1,0-1 0,0 0 0,0 0 0,0 1 0,-1-1 0,1-1 0,-1 1 1,3-8-1,-1-1-2052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8:59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87 4736,'-8'-1'2011,"15"-3"-1450,22-2 1123,141-14 3281,0-5-3733,-102 12-2442,130-5-1,-190 18-347,0 0 1,0 1 0,8 2-1,2 4-1204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00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26 7296,'-3'-9'3328,"11"-2"-2912,-3 6-64,9 5-288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1:02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325 464 4736,'-7'-17'1860,"4"8"-781,-1 0 0,0 0 0,-9-14 0,11 21-984,1 0 0,-1 0 0,0 1 0,0-1 0,0 0 0,0 1 0,-1-1 0,1 1 0,0-1 0,-1 1 0,1 0 0,-1 0 0,1 0 0,-1 0 0,0 1 0,1-1 0,-1 1 0,0 0 0,1-1 0,-1 1 0,0 0 0,1 1 0,-1-1 0,0 0 0,1 1 0,-5 1 0,-4 1 62,1 1 1,-1 1-1,1 0 0,-16 10 0,24-14-132,-12 8 78,-1 1 0,1 0 1,0 1-1,1 1 1,1 0-1,0 1 1,0 0-1,1 0 1,-10 18-1,19-27-40,0 0-1,0 0 1,0 1 0,0-1-1,1 0 1,-1 1 0,1-1-1,0 1 1,1-1 0,-1 1-1,1 7 1,0-9 15,1 0 1,-1 0 0,1 0-1,0 0 1,0 0 0,0 0-1,0 0 1,0 0-1,1-1 1,-1 1 0,1 0-1,0-1 1,0 1-1,0-1 1,0 0 0,0 0-1,0 0 1,4 3-1,1-1 58,1 1 0,0-1-1,0 0 1,0-1-1,0 0 1,1 0 0,0-1-1,-1 0 1,1 0-1,0-1 1,0-1 0,-1 1-1,16-2 1,-7 0-44,-1-1 0,1-1 0,-1 0 1,0-2-1,0 1 0,21-11 0,-14 4-42,0-2 0,-1 0 0,-1-2-1,32-27 1,64-76-112,-117 118 35,1-1 0,0 0 0,0 1 0,-1-1-1,1 0 1,-1 0 0,1 0 0,-1 0 0,1 0 0,-1 0 0,1 0 0,-1 1-1,0-1 1,1-2 0,-2 3 16,1 0 0,0 0 0,-1 0 0,1 0 0,0 1 0,-1-1 0,1 0 0,-1 0 1,1 0-1,0 0 0,-1 0 0,1 0 0,0 1 0,-1-1 0,1 0 0,0 0 0,-1 0 0,1 1 0,0-1 0,0 0 0,-1 0 0,1 1 0,0-1 0,0 0 0,-1 1 0,1-1 0,0 0 0,0 1 0,0-1 0,0 1 0,-12 14-33,1 1 0,1 0 0,0 0 0,-9 24 0,14-30 90,1 1 1,1 0-1,0 0 1,0 0-1,1 0 1,0 0-1,1 1 0,1 18 1,0-27-11,0-1 0,0 0 0,1 0 0,-1 0 0,1 0 0,-1 0 0,1 0 0,0 0 0,0 0 0,0 0 0,0 0 0,0 0 0,1 0 0,-1-1 0,0 1 0,4 2 0,-3-2 24,1 0 0,0 0 1,0-1-1,-1 1 0,2-1 0,-1 0 1,0 1-1,0-1 0,6 1 1,3-1 80,-1 0 1,1-1-1,-1 0 1,0-1-1,14-2 1,-13 1-91,1-1 0,0 0 1,0 0-1,-1-2 1,0 1-1,0-2 0,0 1 1,-1-2-1,0 0 1,15-11-1,-19 12-58,-1 1-1,0-1 1,0-1 0,0 1 0,-1-1-1,0 0 1,0 0 0,-1 0 0,0-1-1,0 0 1,-1 0 0,0 0 0,-1 0-1,1 0 1,-1 0 0,-1-1 0,0 1-1,0-1 1,0 1 0,-1-1 0,-1 1-1,1-1 1,-2 0 0,-1-8 0,2 14-14,1 0 0,-1 1 0,0-1 1,0 1-1,-1-1 0,1 1 0,0-1 0,-1 1 1,0 0-1,1-1 0,-1 1 0,0 0 1,0 0-1,0 0 0,0 1 0,-1-1 0,1 0 1,0 1-1,-1-1 0,1 1 0,-1 0 0,1 0 1,-1 0-1,0 0 0,0 0 0,1 1 1,-1-1-1,0 1 0,0 0 0,0 0 0,1 0 1,-6 1-1,-4 0 2,0 1-1,1 0 1,-1 1-1,1 1 1,0 0 0,-17 8-1,18-8 27,8-3 19,0 0 0,0-1 0,1 1 0,-1 0 0,0 0 1,0 0-1,1 0 0,-1 1 0,0-1 0,1 0 0,-2 3 0,3-4-13,0 0-1,0 1 0,1-1 1,-1 0-1,0 1 1,0-1-1,1 0 0,-1 0 1,0 1-1,1-1 1,-1 0-1,0 0 0,1 0 1,-1 1-1,0-1 0,1 0 1,-1 0-1,0 0 1,1 0-1,-1 0 0,1 0 1,-1 0-1,0 1 0,1-1 1,-1 0-1,1-1 1,0 1-1,32-2 55,1-2-1,-1-1 1,39-11-1,-34 7-84,77-9-1,-109 18 15,0-1 0,0 1 1,-1 1-1,1-1 0,0 1 0,-1 0 0,1 1 0,8 2 0,-12-3-7,0 0 0,0 0 0,0 0 0,0 1 0,0-1 0,0 1 0,0-1 0,0 1 0,0 0 0,0 0 0,-1 0 0,1 0 0,-1 0 0,0 0 0,0 0 0,1 0 0,-1 1 0,-1-1 0,1 0 0,0 1 0,0 2 0,1 7 57,0 0 1,-1-1-1,-1 1 1,0 0-1,0-1 1,-5 21-1,1-13 97,-1 0 0,0 0-1,-11 21 1,13-30 631,10-21-129,-2 4-464,2-4-77,3-6-88,14-15 0,-22 29-26,1-1 0,0 1 0,0 0 1,1 0-1,-1 0 0,1 1 0,-1-1 0,1 1 0,0 0 0,6-3 0,-9 5-12,0-1 0,0 1 0,1 0 1,-1 0-1,0 0 0,0 0 0,0 0 1,0 0-1,0 0 0,0 1 0,0-1 1,0 0-1,0 1 0,0-1 0,0 1 1,0-1-1,0 1 0,0-1 0,0 1 1,0-1-1,-1 1 0,1 0 0,0 0 1,0-1-1,-1 1 0,1 0 0,1 1 1,0 2-26,0-1 0,0 1 0,0 0 0,0-1 0,1 6 0,5 15 24,-5-12 10,1 0 0,0-1 0,11 21 1,-13-28 56,1-1 1,-1 0-1,1 1 1,-1-1-1,1 0 1,0-1-1,0 1 1,0-1-1,0 1 1,1-1-1,-1 0 1,1 0-1,-1 0 1,1-1 0,0 1-1,5 1 1,0-2 21,1 1 0,0-1 0,0-1 0,-1 0 0,1 0 0,0-1 0,12-2 0,1-1 134,42-15 0,-48 12-181,0 0 0,0-1 0,0-1 1,-1 0-1,-1-2 0,0 0 1,0 0-1,-1-1 0,-1-1 0,0 0 1,0-1-1,13-20 0,50-90 40,-54 86-96,85-120 90,-52 81-21,-36 51-18,-10 16-86,-1-2 0,0 1-1,-1-1 1,0-1 0,-1 1 0,8-21 0,-14 27-107,-3 6-62,-11 9-101,6-2 323,0 1 1,1 0 0,-1 0 0,2 1 0,-9 12-1,3 0 90,-15 32 0,20-34-26,0 1 0,2-1 0,0 1 1,-3 26-1,2-9-10,-2 11-8,2 0-1,2 88 1,3-98 16,0-29-35,0 0 0,1 0 0,1 0 0,0 0 0,3 14 0,15 36 194,-15-49-793,-1-26-9825,-5 7 8808,0 0 1,0 0-1,0 0 1,-8-15 0,-1-4-148,-20-54-277,-22-42 10869,45 106-7945,1 3 168,0 0 0,0-1 0,2 0 0,-6-24 0,11 38-1013,0 1 1,0-1 0,0 0-1,0 1 1,0-1-1,1 0 1,-1 1 0,0-1-1,1 1 1,-1-1-1,1 1 1,0-1 0,-1 1-1,1-1 1,0 1-1,0-1 1,0 1 0,0 0-1,0 0 1,0-1-1,0 1 1,0 0-1,1 0 1,-1 0 0,3-1-1,3-2 42,0 0 0,0 1 0,1 1 0,8-4 1,-8 4-35,14-4-28,1 1 0,-1 1-1,44-3 1,73 10-3403,-113-1 1253,0 2-1,0 1 1,-1 1 0,1 1-1,-1 1 1,32 16 0,-53-22 2511,0 0 0,-1 1 0,1-1-1,-1 1 1,0 0 0,0-1 0,0 2 0,0-1 0,0 0 0,0 1 0,-1-1 0,0 1 0,1 0 0,-2-1 0,4 9 0,-1-1 621,-1 0 0,0 1 0,-1-1 1,1 19-1,-2-11-494,-1 0 1,-1 0-1,-1 1 1,0-1-1,-2 0 1,0 0-1,-1-1 1,-8 21-1,9-30-405,1 0-1,0 1 0,0-1 1,1 1-1,-1 19 0,3-29-130,0 1 0,0-1 0,0 1 0,0-1 0,0 0 0,0 1 0,0-1-1,0 1 1,0-1 0,0 0 0,0 1 0,0-1 0,0 1 0,1-1 0,-1 0-1,0 1 1,0-1 0,0 1 0,1-1 0,-1 0 0,0 1 0,0-1 0,1 0-1,-1 1 1,8-4-2317,7-15-2278,-2 1 2099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03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24 963 4064,'-19'-1'1903,"15"5"-464,6 7 648,0-9-1895,-1 1 1,1 0-1,0-1 0,-1 1 0,1-1 1,0 1-1,0-1 0,1 0 1,-1 0-1,0 0 0,1 0 0,-1 0 1,1-1-1,0 1 0,0-1 1,-1 1-1,1-1 0,0 0 0,0 0 1,0 0-1,0-1 0,0 1 1,0-1-1,1 0 0,-1 0 0,0 0 1,0 0-1,0 0 0,0-1 1,0 1-1,0-1 0,0 0 0,0 0 1,0 0-1,0 0 0,4-3 0,1-1-54,0-1 0,-1 0 0,0 0 0,0-1 0,-1 0-1,0 0 1,9-14 0,-4 4 28,0-1 0,11-29-1,-19 39-108,0 0 0,0 0 1,-1 0-1,0-1 0,0 1 0,-1-1 0,0 0 0,-1 1 0,0-1 0,0 0 0,-1 1 0,-3-16 0,4 24-69,0-1 0,-1 0 0,1 0 1,0 0-1,-1 0 0,1 0 0,-1 0 0,1 0 0,-1 0 1,1 0-1,-1 1 0,1-1 0,-1 0 0,0 0 1,0 1-1,1-1 0,-1 1 0,0-1 0,0 0 1,0 1-1,0-1 0,1 1 0,-1 0 0,0-1 0,0 1 1,0 0-1,0 0 0,0-1 0,0 1 0,0 0 1,0 0-1,0 0 0,-1 0 0,-1 1-12,1-1-1,-1 1 1,1 0-1,0 0 1,-1 0-1,1 0 1,0 0-1,0 0 1,0 0-1,0 1 1,0-1-1,-3 4 1,1 0 20,0 0 1,0 1 0,0-1 0,1 1-1,0 0 1,0 0 0,0 0-1,1 0 1,-2 7 0,-1 5 28,1-1 0,-1 22 0,3-20 90,1 0-1,1 0 1,1 0-1,6 36 1,-5-45-6,0 0 1,1-1-1,0 1 0,1-1 1,0 1-1,1-1 1,0 0-1,0-1 1,1 1-1,12 14 0,-16-21-66,0 0 0,1 0-1,-1 0 1,0 0 0,1-1-1,-1 1 1,1-1 0,-1 0-1,1 1 1,0-1 0,0 0-1,-1-1 1,1 1 0,0 0-1,0-1 1,0 0 0,0 1-1,0-1 1,0 0 0,0-1-1,0 1 1,-1 0 0,1-1-1,0 0 1,0 1 0,5-3-1,2-3 48,1 0 0,-1-1 0,1 0-1,-2 0 1,17-16 0,43-53 240,-51 55-271,157-192-43,-151 176-88,-20 30-55,0-1 0,10-11 0,-14 26 2,-1 1-1,0 0 1,-2 9 0,-1 6 126,2 0 0,0 1 0,1-1 0,3 31 0,3-14 162,15 64-1,-19-100-105,-1 0 0,1 0-1,0-1 1,0 1-1,1-1 1,-1 1-1,1-1 1,-1 1 0,1-1-1,0 0 1,0 0-1,1 0 1,-1 0 0,1 0-1,-1 0 1,1-1-1,5 4 1,-7-5-35,0-1 0,0 1-1,0-1 1,0 0 0,0 1 0,0-1 0,0 0-1,0 0 1,0 0 0,0 0 0,1 0 0,-1 0-1,0 0 1,0 0 0,0 0 0,0 0 0,0-1-1,0 1 1,0 0 0,0-1 0,0 1 0,0-1-1,0 1 1,0-1 0,0 1 0,0-1 0,0 0-1,0 1 1,-1-1 0,1 0 0,0 0 0,0 0-1,-1 0 1,1 0 0,0-1 0,4-5 36,-1 0 1,0 0-1,6-13 0,-9 17-47,18-42-6,-2 0-1,-1-1 0,-3-1 0,10-63 1,-22 76-245,-1 34 235,0-1 1,0 1 0,0 0 0,0 0 0,1 0-1,-1-1 1,0 1 0,0 0 0,0 0 0,0 0-1,1 0 1,-1-1 0,0 1 0,0 0 0,1 0-1,-1 0 1,0 0 0,0 0 0,0 0-1,1 0 1,-1 0 0,0 0 0,0 0 0,1 0-1,-1 0 1,0 0 0,0 0 0,1 0 0,-1 0-1,0 0 1,0 0 0,1 0 0,-1 0 0,0 0-1,0 0 1,1 0 0,13 4-85,-9-2 72,20 0-26,0-1-1,-1-1 1,36-4-1,0 0 85,112 4 119,-152 1-183,20 2 0,-27-1-86,-12-2 105,-1 0 0,1 0-1,-1 0 1,1 0 0,0 0-1,-1 0 1,1 0-1,-1 1 1,1-1 0,0 0-1,-1 0 1,1 1 0,-1-1-1,1 0 1,-1 1 0,1-1-1,-1 0 1,1 1 0,-1-1-1,1 1 1,-1-1 0,1 1-1,-1 0 5,0 0 1,0-1-1,0 1 0,0-1 0,0 1 1,0 0-1,0-1 0,0 1 0,0-1 0,0 1 1,0 0-1,0-1 0,-1 1 0,1-1 1,0 1-1,-1-1 0,1 1 0,-1 0 1,-2 4 2,-1-1 0,0 0 0,0 0 0,-7 6 0,-8 6-12,0 1 0,2 1 0,0 0 0,0 1 0,2 1-1,-24 42 1,37-59 8,-7 14-9,0 1-1,-7 23 1,14-36 31,1 0 1,-1-1-1,1 1 0,1 0 1,-1 0-1,1 0 1,0 0-1,0 0 0,0 0 1,0 0-1,1 0 0,0 0 1,0 0-1,2 5 0,-1-8-3,-1 1 0,0-1 0,0 0 0,1 0 0,-1 0 0,1 0 0,-1 0 0,1-1 0,0 1 0,0 0 0,0-1 1,0 0-1,0 1 0,0-1 0,0 0 0,0 0 0,1 0 0,-1 0 0,0 0 0,1-1 0,-1 1 0,1-1 0,-1 1 0,0-1 0,1 0 0,-1 0 0,1 0 0,-1 0 0,1-1 0,-1 1 0,1-1 0,-1 1 0,0-1 0,1 0 0,-1 0 0,3-1 0,6-5 30,-1-1 0,1 0 0,-2 0 0,1-1 0,-1 0 0,-1-1 0,9-11 0,-6 6 15,-1-1 1,0 1-1,-1-2 0,-1 1 1,12-33-1,-18 40-65,1 1 0,-1-1 0,0 0 0,-1 0 0,0 0 0,0 0 0,-1 0 0,0 0 0,-1 0 0,0 0 0,0 0 0,-1 1 0,-5-17 0,5 21-15,0-1 1,0 1-1,-1 0 1,1 0-1,-1 1 1,0-1-1,0 0 1,-1 1-1,1 0 1,-1 0-1,1 0 1,-1 0-1,-6-3 1,7 5-27,0-1 1,0 0-1,-1 1 1,1 0-1,-1 0 0,1 0 1,-1 0-1,1 1 1,-1-1-1,0 1 1,1 0-1,-1 0 0,1 0 1,-1 1-1,0-1 1,1 1-1,-6 1 1,9-1 42,-1-1 0,1 0 0,-1 0 0,0 0 1,1 0-1,-1 0 0,1 1 0,-1-1 0,1 0 1,-1 0-1,1 1 0,-1-1 0,1 0 0,-1 1 1,1-1-1,-1 1 0,1-1 0,0 1 1,-1-1-1,1 1 0,0-1 0,-1 1 0,1-1 1,0 1-1,-1-1 0,1 1 0,0-1 0,0 1 1,0-1-1,0 1 0,0 0 0,0-1 0,0 1 1,0-1-1,0 1 0,0 0 0,0-1 0,0 1 1,0-1-1,0 1 0,0 0 0,0-1 0,1 1 1,-1-1-1,0 1 0,0-1 0,1 1 0,-1-1 1,0 1-1,1-1 0,0 1 0,1 2 14,1 0-1,-1-1 0,1 1 1,0-1-1,0 0 0,0 0 1,5 3-1,1-2 2,0 0-1,0 0 1,0-1 0,0 0-1,0-1 1,0 0 0,17 0 0,-5 0 48,-8 0-15,-1 0-1,1-1 0,-1-1 1,1 0-1,-1-1 1,1 0-1,-1-1 1,15-5-1,-2-2-28,0-2-1,-1-1 1,35-25 0,-40 23 7,0-1 0,-2 0 1,22-26-1,-37 40-25,34-41-36,43-67 0,-46 61 25,-6 8 17,-2-2 0,31-68 1,-47 90-40,20-52 96,-27 64-83,1 1 0,-2-1 0,1 1 0,-1-1 0,0 1-1,-2-17 1,1 24 0,0 0-1,0 0 1,0 0-1,0 0 1,0 0-1,0 1 0,-1-1 1,1 0-1,0 0 1,-1 0-1,1 0 1,-1 1-1,1-1 1,-1 0-1,1 0 1,-1 1-1,1-1 1,-1 0-1,0 1 1,1-1-1,-1 1 0,0-1 1,0 1-1,1-1 1,-2 0-1,0 1 0,0-1 0,0 1 0,0 0 0,0 0 0,0 0 0,0 0 0,1 0 0,-1 0-1,0 0 1,0 0 0,-3 2 0,-2 0-9,-1 1-1,1 0 1,0 0 0,-12 8-1,7-2-2,1 1-1,0 0 0,0 0 1,1 1-1,1 0 0,0 1 1,0 0-1,1 0 1,0 1-1,-7 18 0,0 5 4,1 1-1,-14 59 0,15-38 33,3 0 0,2 0-1,0 101 1,9-134 106,0 1 0,2-1 0,1 1 0,1-1 0,1 0 0,16 42 0,-21-64-76,1-1 0,-1 1 0,0 0 1,1-1-1,0 0 0,0 1 1,-1-1-1,5 4 0,-5-5-10,1 0-1,-1 0 0,0 0 1,1-1-1,-1 1 0,0 0 1,1-1-1,-1 1 0,1-1 1,-1 1-1,1-1 0,-1 0 1,1 1-1,-1-1 0,1 0 1,-1 0-1,1 0 1,-1 0-1,3-1 0,2-1 0,0 0-1,0-1 0,0 1 1,0-1-1,0 0 0,-1-1 1,8-5-1,36-33 70,58-78 54,-89 98-152,3-8 13,-18 24-67,0 1 0,1-1 0,0 1 0,0 0 0,1 0 0,9-8 0,-14 13 56,1 0 0,-1 0 0,0 0 1,0 0-1,0 0 0,0 0 0,0 0 0,1 0 1,-1 0-1,0 0 0,0 0 0,0 0 0,0 0 1,0 0-1,0 0 0,1 0 0,-1 0 0,0 0 1,0 0-1,0 0 0,0 0 0,0 1 0,0-1 1,0 0-1,0 0 0,1 0 0,-1 0 0,0 0 0,0 0 1,0 0-1,0 1 0,0-1 0,0 0 0,0 0 1,0 0-1,0 0 0,0 0 0,0 0 0,0 1 1,0-1-1,0 0 0,0 0 0,0 0 0,0 0 1,0 0-1,0 1 0,0-1 0,0 0 0,0 0 0,0 0 1,0 0-1,0 0 0,0 0 0,-1 1 0,1 9-123,0-10 100,-2 7-32,2 1 0,-1-1 0,1 0 1,1 11-1,1 9 55,-2-20 49,0 0 0,1 0 0,2 10 0,-3-15-20,1 0 0,0 0-1,0 0 1,0 0-1,0 0 1,0-1 0,0 1-1,0 0 1,0 0 0,1-1-1,-1 1 1,1-1-1,-1 1 1,1-1 0,2 2-1,-2-2-7,-1-1-1,0 1 1,0-1-1,1 1 1,-1-1-1,0 1 1,1-1-1,-1 0 1,0 0 0,1 0-1,-1 0 1,0 0-1,1 0 1,-1 0-1,1 0 1,-1 0-1,0-1 1,0 1-1,1-1 1,-1 1-1,0-1 1,1 1-1,0-2 1,4-1 13,-1-1-1,0 1 1,7-8 0,-8 8 1,9-12-24,1-1 0,-2 0 0,0 0 0,-1-1 1,15-31-1,-26 47-3,10-15-335,-10 16 321,0 0 0,1 0 0,-1-1 1,0 1-1,0 0 0,0 0 1,1-1-1,-1 1 0,0 0 1,0 0-1,0 0 0,1-1 1,-1 1-1,0 0 0,1 0 0,-1 0 1,0 0-1,0 0 0,1 0 1,-1 0-1,0 0 0,1 0 1,-1 0-1,0 0 0,1 0 1,-1 0-1,0 0 0,0 0 0,1 0 1,-1 0-1,0 0 0,1 0 1,-1 0-1,0 0 0,0 0 1,1 1-1,-1-1 0,0 0 1,0 0-1,1 0 0,-1 0 0,0 1 1,0-1-1,1 0 0,-1 0 1,0 1-1,0-1 0,5 6 24,0 0 0,1-1 0,-1 0 0,1 0 0,0 0 0,0-1 0,0 0 0,1 0 0,0-1-1,0 1 1,-1-1 0,2-1 0,-1 0 0,0 0 0,0 0 0,1-1 0,7 1 0,12 0 53,-1-1 0,1-1-1,39-5 1,-55 3-21,1 1-1,-1-2 0,1 0 0,-1 0 1,0-1-1,0 0 0,0-1 0,13-7 1,-21 10-46,0 0 1,0 0 0,0-1-1,0 1 1,0-1 0,0 1 0,-1-1-1,1 0 1,-1 0 0,0 0-1,0 0 1,0-1 0,0 1-1,-1 0 1,1-1 0,-1 1 0,0-1-1,0 0 1,0 1 0,0-1-1,-1 0 1,0 0 0,1 1-1,-1-1 1,-1 0 0,1 0 0,0 1-1,-1-1 1,-1-5 0,1 7-8,1 0 1,-1 0-1,0 0 0,0-1 1,0 1-1,0 0 1,0 0-1,0 0 1,0 1-1,-1-1 1,1 0-1,-1 0 1,0 1-1,1-1 1,-1 1-1,0-1 0,0 1 1,0 0-1,0 0 1,0 0-1,0 0 1,0 0-1,0 0 1,0 0-1,0 1 1,-1-1-1,1 1 1,0 0-1,0 0 0,-3-1 1,-3 2-50,1 0 1,-1 0 0,1 0-1,-1 1 1,1 0-1,0 0 1,0 1 0,-8 3-1,-1 3-14,-1 0-1,2 0 1,-1 2-1,-19 16 1,25-18 92,1 0-1,1 0 1,0 0 0,0 1-1,0 1 1,1-1 0,-7 16-1,12-22 13,0 1 0,0 0 0,1-1 0,0 1 0,-1 0 0,2 0-1,-1 0 1,0 0 0,1 0 0,0 0 0,1 9 0,0-10-9,0-1 0,0 1 0,0-1 0,0 0 1,1 0-1,-1 0 0,1 0 0,0 0 0,0 0 0,0 0 0,0 0 1,1-1-1,-1 1 0,1-1 0,-1 0 0,1 1 0,0-1 0,4 2 1,3 1 56,0-1 0,1 1 1,0-2-1,0 0 1,0 0-1,0-1 1,0 0-1,1-1 0,-1 0 1,16-1-1,7-2 71,0-2-1,41-9 0,-44 6-1780,40-16-1,-29 8-354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05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2 498 4800,'-2'-4'6239,"9"-2"-5001,5-10-147,0-1 1,14-30-1,1-1-184,24-31 93,30-49 277,-68 104-1311,1 1-1,2 0 0,29-33 1,-43 53 0,1 1 1,-1-1-1,1 1 0,0 0 1,0 0-1,0 0 0,0 0 1,0 1-1,0-1 1,0 1-1,0 0 0,1 0 1,-1 0-1,0 0 0,5 0 1,-5 1 24,0 0 1,0 1-1,0-1 0,0 1 1,0-1-1,0 1 0,-1 0 1,1 0-1,0 1 0,0-1 1,-1 0-1,1 1 1,-1 0-1,1-1 0,-1 1 1,1 0-1,2 4 0,2 1 31,-1 1-1,1 1 1,-1-1-1,-1 1 0,0 0 1,0 1-1,-1-1 0,0 1 1,0 0-1,-1 0 1,-1 0-1,0 0 0,0 0 1,0 20-1,-1-4 105,-2 1 0,-1-1-1,-1 1 1,-11 42 0,11-56-51,-1 0 1,0 0 0,-1-1 0,-9 17-1,11-24-21,-1 1 0,1-1 0,-1 0-1,0 0 1,0 0 0,0 0 0,-1-1-1,1 0 1,-1 0 0,0 0 0,0 0-1,-1-1 1,1 0 0,-1 0 0,-7 3-1,7-5-14,1 1-1,-1-1 1,1 0-1,-1-1 1,0 1-1,1-1 0,-1 0 1,1 0-1,-1-1 1,0 0-1,1 0 1,-1 0-1,1-1 1,0 0-1,-1 0 0,1 0 1,-8-5-1,6 3-17,0 0-1,0 0 0,1-1 1,-1-1-1,1 1 1,0-1-1,1 0 0,-1 0 1,1 0-1,-5-8 0,7 9 22,0-1-62,0 1 1,0 0 0,0-1-1,-2-8 1,5 13 6,-1 0 1,1 0-1,0 0 1,0 0-1,-1 0 1,1 0-1,0 0 0,0 0 1,0 0-1,0 0 1,0 0-1,0 0 0,1 0 1,-1 0-1,0 0 1,0 0-1,1 0 0,-1 0 1,1 0-1,-1 0 1,1 0-1,-1 0 0,1 1 1,-1-1-1,1 0 1,0 0-1,0 1 1,-1-1-1,1 0 0,0 1 1,0-1-1,0 0 1,0 1-1,1-1 0,11-3-13,-1 0 0,1 1 0,1 1 0,-1 0-1,15 0 1,5-1 34,-11 0 27,120-16-42,-110 13 33,-1-2 1,46-16-1,66-40 128,-118 50-115,-7 4-13,21-8 0,-39 18-30,0 0-1,0 0 1,0 0 0,0 0-1,0 0 1,-1 0-1,1 0 1,0 0 0,0 0-1,0 0 1,0 0-1,0 0 1,0 0 0,0 0-1,0 0 1,0 0 0,0 0-1,0 0 1,0 0-1,0 0 1,0 0 0,0 0-1,0 0 1,0 0 0,0 1-1,0-1 1,0 0-1,0 0 1,0 0 0,0 0-1,0 0 1,0 0-1,0 0 1,0 0 0,0 0-1,1 0 1,-1 0 0,0 0-1,0 0 1,0 0-1,0 0 1,0 0 0,0 0-1,0 0 1,0 0 0,0 0-1,0 0 1,0 0-1,0 0 1,0 0 0,0 0-1,0 0 1,0 0-1,0 0 1,0 0 0,0 0-1,0 0 1,0 0 0,-4 7-147,-9 9 16,5-7 142,1 1 0,1 0 1,0 1-1,0 0 0,1 0 0,0 0 1,1 0-1,0 1 0,1 0 0,0-1 0,1 1 1,1 0-1,0 0 0,0 1 0,1-1 0,2 17 1,-1-25 7,-1-1 1,1 1-1,0-1 0,0 0 1,0 1-1,0-1 0,1 0 1,-1 0-1,1 0 1,0 0-1,0 0 0,4 5 1,-4-6 1,0-1 0,1 1 1,-1-1-1,0 1 0,0-1 0,1 0 1,-1 0-1,0 0 0,1 0 0,-1 0 1,1-1-1,0 1 0,-1-1 0,1 0 1,-1 0-1,1 1 0,0-2 0,2 1 1,4-1 48,0-1-1,0 0 1,-1 0 0,1-1 0,0 0 0,-1-1-1,0 0 1,0 0 0,0-1 0,0 0 0,-1 0 0,0-1-1,12-11 1,-2-2 41,0 1 0,-2-2 0,24-38 0,-35 52-93,-1 0 0,0 0 0,-1 0-1,1 0 1,-1 0 0,-1 0 0,1-1 0,-1 1 0,0-1 0,0 0 0,-1-11-1,0 15-34,0 0-1,-1-1 1,1 1-1,-1 0 1,0 0-1,0 0 0,0 0 1,-1 0-1,1 0 1,0 0-1,-1 1 1,0-1-1,0 0 0,0 1 1,0-1-1,0 1 1,0 0-1,-1 0 1,1 0-1,-1 0 0,1 0 1,-1 0-1,0 1 1,0-1-1,0 1 1,-4-2-1,-2 1-22,0 0 1,0 0-1,-1 1 1,1 0-1,-1 0 1,1 1-1,0 0 0,-1 1 1,-16 3-1,15-1 41,-1 0 1,1 0-1,0 1 0,0 1 0,0 0 0,0 0 0,-14 10 0,15-5 58,10-10-51,0 0 0,0 0 0,0 0 0,-1 0 0,1 0 0,0 0 0,0 1 0,0-1 0,0 0 0,0 0 0,0 0 0,0 0 0,0 0 0,0 0 0,0 0 0,0 0 0,0 1 0,0-1 0,1 0 0,-1 0 0,0 0 0,0 0 0,0 0 0,0 0 0,0 0 0,0 0 0,0 1 0,0-1 0,0 0 0,0 0 0,0 0 0,0 0 0,0 0 0,1 0 0,-1 0 0,0 0 0,0 0 0,0 0 0,0 0 0,0 0 0,0 0 0,0 0 0,0 0 0,0 0 0,1 0 0,-1 0-1,0 0 1,0 0 0,0 0 0,0 0 0,25-2 281,-19 1-342,60-14 81,-6 1 37,16 0 18,175-30-163,-251 44 83,9-2-61,0 1 0,0 1 0,19 0 0,-27 0 60,1 0 0,-1 0 1,1 1-1,-1-1 1,1 0-1,-1 1 1,1-1-1,-1 1 1,1-1-1,-1 1 1,1 0-1,-1-1 0,0 1 1,1 0-1,-1 0 1,0 0-1,0 0 1,0 0-1,0 0 1,0 1-1,0-1 0,0 0 1,0 0-1,0 1 1,-1-1-1,1 0 1,0 1-1,-1-1 1,1 1-1,-1-1 1,1 3-1,-1 2 60,0 0-1,0 1 1,0-1-1,-1 0 1,0 1 0,0-1-1,-4 10 1,-18 40 190,11-28 200,16-36-256,1 0-1,0 0 1,1 1 0,-1 0-1,1 0 1,12-11-1,-3 4-327,1 1 0,21-14 1,-33 25 91,-1-1 0,1 1-1,0 0 1,0 1 0,0-1 0,1 1 0,4-2 0,-8 3 37,0 0 1,0 0-1,0 0 0,-1 0 0,1 0 0,0 0 0,0 0 1,-1 0-1,1 0 0,0 1 0,0-1 0,-1 0 0,1 0 1,0 1-1,-1-1 0,1 0 0,0 1 0,-1-1 0,2 2 1,-1-2-1,-1 1 1,1 1 0,-1-1-1,1 0 1,-1 0 0,1 0-1,-1 0 1,0 0 0,1 0-1,-1 0 1,0 1 0,0-1 0,0 0-1,0 0 1,0 0 0,0 0-1,-1 2 1,0 6-7,-1-1-1,-1 1 1,1-1 0,-6 12-1,-5 16 6,-4 15 776,73-108 208,-38 40-999,2 1 1,0 1-1,1 0 0,1 2 0,0 0 0,41-16 0,-47 23-8,-5 1-58,1 1 1,0 0-1,-1 1 0,15-2 1,-25 5 71,1 0 1,-1 0 0,0 0 0,1 0-1,-1 0 1,0 0 0,1 0-1,-1 0 1,0 1 0,1-1 0,-1 0-1,0 1 1,0 0 0,0-1-1,1 1 1,-1-1 0,0 1 0,0 0-1,0 0 1,0 0 0,0 0 0,0 0-1,0 0 1,0 0 0,-1 0-1,1 0 1,0 0 0,0 0 0,-1 0-1,1 1 1,-1-1 0,1 0 0,-1 0-1,1 2 1,0 5-10,0 1 0,0-1 0,-1 0 0,0 15-1,-1 3 61,3-11 35,0 0-1,1-1 1,7 23 0,-7-29 2,0 0 1,0-1 0,1 1-1,1-1 1,-1 1 0,1-1-1,10 11 1,-14-17-60,1 1-1,-1 0 1,1-1 0,0 1-1,0-1 1,0 1 0,0-1-1,0 0 1,0 0 0,0 0 0,0 0-1,0 0 1,1-1 0,-1 1-1,0-1 1,1 1 0,-1-1-1,0 0 1,1 0 0,-1 0-1,0 0 1,1 0 0,-1 0 0,0-1-1,3 0 1,3-3 30,0 1 0,0-2 1,0 1-1,-1-1 0,1 0 1,11-11-1,36-43 9,-32 33 50,-12 14-70,-1-1 1,15-24-1,-20 29-29,-1 1 0,-1-1-1,1 0 1,-1 0 0,-1 0 0,4-15 0,-6 22-12,0 0 1,0 0-1,1 0 1,-1 0-1,0 0 1,0 0-1,0 0 1,0 0-1,0 0 1,-1 0 0,1 0-1,0 0 1,0 0-1,-1 0 1,1 1-1,0-1 1,-1 0-1,1 0 1,-1 0-1,1 0 1,-1 1 0,1-1-1,-1 0 1,0 0-1,0 0 1,0 1-4,0-1 0,0 1 0,0 0-1,0 0 1,0-1 0,0 1 0,0 0 0,0 0 0,-1 0 0,1 0 0,0 0 0,0 1 0,0-1 0,0 0 0,0 0 0,0 1 0,0-1 0,0 0-1,0 1 1,0-1 0,-1 2 0,-2 1-12,-1 0-1,1 0 0,0 0 0,-4 5 1,1-1 15,2-2 15,0 0 0,0 1 1,1 0-1,-1 0 0,1 0 1,0 0-1,1 1 0,0-1 1,0 1-1,0 0 1,1 0-1,-3 13 0,4-16 12,1 0 0,-1-1-1,1 1 1,0 0-1,0 0 1,0 0 0,0 0-1,1 0 1,0 0 0,0 0-1,0 0 1,0 0-1,0-1 1,1 1 0,0 0-1,0-1 1,0 1 0,0-1-1,0 0 1,1 0-1,-1 0 1,1 0 0,0 0-1,4 3 1,-2-2-1,1-1 1,0 0-1,0 0 0,0 0 1,1-1-1,-1 0 0,0 0 1,1-1-1,0 1 1,-1-2-1,8 1 0,9 0 86,42-5 0,-52 2-54,24-3-285,1-2 1,57-18 0,-15 5-5142,-25 14-2929,-22 5 3939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09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306 164 1472,'11'-46'667,"9"-24"3391,-18 66-3662,0-2 508,0-1 1,-1 1-1,0-1 0,1-8 0,-2 15-880,0 0-1,0 0 1,0 0-1,0 0 1,0 0-1,0 0 1,0 0-1,0-1 1,0 1-1,0 0 0,0 0 1,0 0-1,0 0 1,0 0-1,0 0 1,0 0-1,0 0 1,0-1-1,0 1 1,0 0-1,0 0 1,0 0-1,-1 0 1,1 0-1,0 0 0,0 0 1,0 0-1,0 0 1,0 0-1,0-1 1,0 1-1,0 0 1,0 0-1,-1 0 1,1 0-1,0 0 1,0 0-1,0 0 1,0 0-1,0 0 0,0 0 1,-1 0-1,1 0 1,0 0-1,0 0 1,0 0-1,0 0 1,0 0-1,0 0 1,0 0-1,0 0 1,-1 0-1,1 1 0,-9 4 426,-5 10-149,-3 10 108,2 0 0,1 2-1,-16 41 1,12-28-39,-25 59 376,-51 106 446,77-174-1073,-26 55 452,30-62-234,10-18-100,0 0 0,0 0 0,-3 10 0,6-16-218,0 0 0,0 0 0,0 0 0,0 0-1,0 0 1,0-1 0,0 1 0,1 0 0,-1 0 0,0 0 0,0 0 0,0 0-1,0 0 1,0 0 0,0 0 0,0 0 0,1 0 0,-1 0 0,0 0-1,0 0 1,0 0 0,0 0 0,0 0 0,0 0 0,0 0 0,1 0 0,-1 0-1,0 0 1,0 1 0,0-1 0,0 0 0,0 0 0,0 0 0,0 0-1,0 0 1,0 0 0,1 0 0,-1 0 0,0 0 0,0 0 0,0 0 0,0 1-1,0-1 1,0 0 0,0 0 0,0 0 0,0 0 0,0 0 0,0 0 0,0 0-1,0 1 1,0-1 0,0 0 0,0 0 0,0 0 0,0 0 0,11-10 134,-8 7-80,10-7-40,23-15 0,-14 11-224,-20 12 173,0 1 1,1 0 0,-1 0 0,0 0-1,1 0 1,-1 0 0,1 0 0,-1 1-1,6-1 1,-7 1 14,0-1-1,0 1 1,0 0-1,-1 0 1,1 1 0,0-1-1,0 0 1,0 0-1,0 0 1,0 0 0,0 1-1,0-1 1,0 1-1,0-1 1,0 0 0,-1 1-1,1-1 1,0 1-1,0 0 1,-1-1 0,1 1-1,0 0 1,-1-1-1,1 1 1,0 0 0,-1 0-1,1 0 1,-1-1-1,1 2 1,1 7-16,0 0 0,0 0 0,-1 0 0,1 12 0,-2-12 54,1-1-1,0 1 1,0-1-1,1 1 1,4 14-1,-5-22-5,0 1 0,0-1 0,-1 0 0,1 1-1,0-1 1,1 0 0,-1 1 0,0-1 0,0 0 0,0 0-1,1 0 1,-1 0 0,1 0 0,-1 0 0,1 0-1,-1-1 1,1 1 0,-1 0 0,1-1 0,-1 1-1,1-1 1,0 0 0,-1 1 0,1-1 0,0 0-1,-1 0 1,1 0 0,0 0 0,0-1 0,-1 1 0,1 0-1,1-1 1,8-2 44,-1 0-1,0-1 1,19-9-1,-28 12-69,233-105 382,-228 104-385,0-1 0,0 0 1,0 0-1,0-1 1,-1 0-1,0 0 1,1 0-1,6-8 0,-43 24-388,24-8 383,-1 1 1,0 0-1,1 0 0,0 1 0,0 0 1,0 0-1,1 0 0,0 1 1,0 0-1,1 0 0,0 1 0,0 0 1,-7 15-1,12-21 16,-1-1 1,1 1-1,-1-1 1,1 1-1,-1 0 0,1-1 1,0 1-1,0-1 0,0 1 1,0 0-1,0-1 1,0 1-1,0 0 0,1-1 1,-1 1-1,1-1 1,-1 1-1,1 0 0,-1-1 1,1 1-1,0-1 0,0 0 1,0 1-1,0-1 1,0 0-1,0 1 0,0-1 1,0 0-1,0 0 1,3 1-1,-2 0 12,1-1 0,-1 1-1,1-1 1,0 0 0,0 0 0,-1-1 0,1 1-1,0 0 1,0-1 0,0 0 0,0 1 0,0-1 0,0-1-1,0 1 1,-1 0 0,1-1 0,3 0 0,4-3 26,0 1 1,0-2 0,-1 1 0,0-2-1,0 1 1,0-1 0,-1 0-1,0-1 1,0 0 0,0 0-1,-1-1 1,0 0 0,-1 0 0,11-18-1,-15 23-46,-1 0 0,0 1 0,0-1 0,0 0 0,0 0 0,0-1 0,-1 1 0,0 0-1,1 0 1,-1 0 0,0 0 0,0 0 0,-1 0 0,1 0 0,-1-1 0,1 1 0,-1 0-1,-2-4 1,2 4-12,0 1-1,0 0 1,-1 0-1,1 0 0,0 0 1,-1 1-1,0-1 0,1 0 1,-1 1-1,0-1 1,0 1-1,0-1 0,0 1 1,0 0-1,0 0 1,0 0-1,0 0 0,-1 0 1,1 1-1,0-1 0,0 1 1,-1-1-1,1 1 1,0 0-1,-4 0 0,-1 0-10,0 1 0,1-1-1,-1 2 1,0-1 0,0 1-1,1 0 1,-1 0 0,1 1-1,0 0 1,0 0 0,-11 8-1,16-10 17,0-1 0,0 1 0,0-1 0,0 1 0,1-1 0,-1 1 0,0 0 0,0-1-1,1 1 1,-1 0 0,1 0 0,-1-1 0,1 1 0,-1 0 0,1 0 0,-1 0 0,1 0 0,0 0-1,-1 0 1,1 0 0,0 0 0,0-1 0,0 3 0,0-2 8,0 0 0,1 0 0,-1 0 0,1 0 0,-1 0 0,1 0 0,-1 0 0,1-1 1,0 1-1,0 0 0,-1 0 0,1-1 0,0 1 0,0 0 0,0-1 0,0 1 0,1 0 0,3 2 31,1-1 0,-1 0 0,1 0 0,0 0 0,-1-1 0,10 2 0,-1-3 0,0 0 0,0-1 0,0 0 1,0-1-1,0 0 0,0-2 0,-1 1 0,22-10 0,9-7 81,49-30 0,-48 25-124,-35 19-17,3-1-124,-9 5 39,-4 4-18,-10 34 129,1-19 65,-16 38-122,22-48 105,1 0 0,0 0 1,0 0-1,1 0 1,-1 0-1,1 10 1,1-17-39,0 0 0,0 1 0,0-1 1,0 0-1,1 1 0,-1-1 0,0 0 1,0 1-1,0-1 0,0 0 0,1 1 1,-1-1-1,0 0 0,0 1 0,0-1 1,1 0-1,-1 0 0,0 1 0,1-1 1,-1 0-1,0 0 0,0 0 0,1 1 1,-1-1-1,0 0 0,1 0 0,-1 0 1,0 0-1,1 0 0,-1 0 1,1 0-1,-1 0 0,0 0 0,1 0 1,-1 0-1,0 0 0,1 0 0,-1 0 1,0 0-1,1 0 0,-1 0 0,0 0 1,1 0-1,-1 0 0,0-1 0,1 1 1,0 0-1,21-10 207,-18 8-180,151-90 314,-86 48-590,-69 43 227,1 1 1,-1-1-1,1 1 0,0 0 0,0-1 0,-1 1 1,1 0-1,0-1 0,0 1 0,-1 0 0,1 0 1,0 0-1,0 0 0,-1 0 0,1 0 0,0 0 1,0 0-1,0 0 0,-1 0 0,1 0 0,0 0 1,0 0-1,-1 1 0,1-1 0,0 0 0,0 1 1,-1-1-1,1 0 0,0 1 0,-1-1 0,1 1 1,-1-1-1,1 1 0,0 0 0,-1-1 0,1 1 1,0 0-1,1 4-13,1-1 0,-1 1 0,0-1 0,0 1 0,1 5 0,1 4 42,-3-12 4,0 1 0,0 0 0,1-1-1,-1 1 1,1-1 0,-1 0 0,1 1 0,0-1 0,0 0-1,3 3 1,-4-5 0,1 1-1,-1 0 1,1 0-1,-1-1 1,1 1-1,0-1 1,-1 1-1,1-1 1,0 0-1,0 0 1,-1 0-1,1 0 1,0 0-1,-1 0 1,1 0-1,0-1 1,0 1-1,2-1 1,0-1 9,0 1 0,0-1 0,0 0 1,0 0-1,-1 0 0,1 0 0,-1-1 1,7-5-1,25-30 60,-25 26-87,17-15 0,-22 22-36,1 1 0,1 0 0,-1 0 0,1 0 0,-1 1 0,1 0 0,0 0 0,0 0 0,0 1 0,1 0 0,-1 1 0,0 0 0,1 0 0,-1 0 0,1 1 1,12 1-1,39 1-1642,-37 2 496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11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44 717 3136,'-22'7'1029,"21"-7"-1016,1 0 0,0 0 0,0 0 0,-1 1 0,1-1 0,0 0 0,-1 0-1,1 0 1,0 0 0,0 0 0,-1 0 0,1 1 0,0-1 0,0 0 0,0 0 0,-1 0 0,1 0-1,0 1 1,0-1 0,0 0 0,-1 0 0,1 1 0,0-1 0,0 0 0,0 0 0,0 1 0,0-1-1,0 0 1,0 1 0,0-1 0,-3 6-124,1 0 626,-1-1 1,1 1 0,1 0 0,-3 12-1,4-18-409,0 1-1,0 0 0,0 0 1,-1 0-1,1 0 0,1 0 0,-1-1 1,0 1-1,0 0 0,0 0 0,0 0 1,0 0-1,1-1 0,-1 1 0,0 0 1,1 0-1,-1-1 0,1 1 0,-1 0 1,1 0-1,-1-1 0,1 1 0,-1-1 1,1 1-1,0 0 0,-1-1 0,1 1 1,0-1-1,0 0 0,-1 1 1,1-1-1,0 1 0,0-1 0,-1 0 1,1 0-1,0 1 0,0-1 0,0 0 1,0 0-1,0 0 0,-1 0 0,1 0 1,0 0-1,0 0 0,0 0 0,0-1 1,0 1-1,3-1 139,0-1 1,0 1-1,0-1 0,0 1 1,-1-1-1,1 0 0,-1-1 1,1 1-1,-1-1 0,0 1 1,0-1-1,0 0 0,0 0 1,4-6-1,-5 6-138,29-37 431,-2-1 0,30-57 1,-33 54-321,281-435 1671,-267 423-2251,-63 87 214,-4 15 144,3 0 1,1 1-1,3 2 1,1 0 0,-21 95-1,37-128 36,0 1-1,1 0 0,1 0 1,2 33-1,-1-45 20,0 0 0,1 0-1,0 0 1,0 0 0,1 0-1,-1 0 1,1 0-1,0 0 1,1-1 0,-1 1-1,1-1 1,0 0 0,0 0-1,0 0 1,0 0 0,1 0-1,-1-1 1,1 1-1,0-1 1,8 5 0,-3-4 12,-1 0 0,1-1 0,0 0 1,0-1-1,0 0 0,0 0 0,1-1 0,-1 0 1,0 0-1,1-1 0,-1-1 0,1 1 1,-1-1-1,0-1 0,0 0 0,0 0 0,0-1 1,0 0-1,0-1 0,-1 0 0,1 0 1,-1 0-1,13-11 0,-12 9-52,-1 0 0,0-1-1,-1 0 1,0-1 0,0 0 0,0 0-1,-1 0 1,0-1 0,-1 0 0,1 0 0,3-10-1,-9 18-14,0 0 0,1 1 0,-1-1 0,0 0 0,1 1 0,-1-1 0,0 0 0,0 0 0,0 0 0,0 1 0,0-1 0,0 0 0,0 0 0,0 0-1,0 1 1,0-3 0,-1 3-3,1 0-1,0 0 1,-1 0-1,1 0 1,-1 0-1,1 0 1,0 1 0,-1-1-1,1 0 1,0 0-1,-1 0 1,1 0-1,-1 0 1,1 1-1,0-1 1,0 0-1,-1 0 1,1 1-1,0-1 1,-1 0-1,1 0 1,-1 1-1,-19 22-286,13-14 246,0 1 0,-10 19 0,15-25 51,0 0 0,0 0 0,1 0 0,-1 0 0,1 0 0,0 0 0,0 0 0,1 0 1,-1 0-1,1 0 0,0 6 0,0-8 20,1 1 0,-1-1 0,1 0 0,0 0 0,0 1-1,0-1 1,0 0 0,0 0 0,0 0 0,0 0 0,1 0 0,-1 0 0,1 0 0,-1-1 0,1 1 0,0 0 0,0-1 0,0 1 0,0-1 0,0 0 0,0 0 0,0 0 0,0 0 0,0 0 0,0 0 0,1 0 0,-1-1 0,0 1 0,5-1 0,-5 1 6,1-1 0,0 0 0,0 0 1,-1-1-1,1 1 0,0 0 0,-1-1 1,1 0-1,0 1 0,-1-1 0,1 0 1,-1 0-1,1-1 0,-1 1 0,0 0 1,0-1-1,1 0 0,-1 1 0,0-1 1,0 0-1,0 0 0,-1 0 0,1 0 1,2-4-1,-2 0-2,1 0 0,-1 0 0,-1 0 0,1 0 0,-1 0 1,0-1-1,-1 1 0,1 0 0,-1 0 0,-1-9 0,-1 3-20,1 0-1,-1 0 1,-1 1-1,-6-16 1,8 23-26,-1 0 1,1 1 0,-1 0 0,0-1 0,0 1-1,0 0 1,-4-4 0,5 6 2,0 0 0,0 0-1,0 0 1,0 1 0,0-1 0,0 0-1,0 0 1,-1 1 0,1-1-1,0 1 1,-1-1 0,1 1 0,0-1-1,-1 1 1,1 0 0,0 0 0,-1-1-1,1 1 1,0 0 0,-1 0 0,-1 1-1,3-1 10,-1 0 0,0 0 0,1 0 0,-1 1 1,1-1-1,-1 0 0,1 0 0,-1 1 0,0-1 0,1 0 0,-1 1 0,1-1 0,0 1 0,-1-1 0,1 1 0,-1-1 0,1 1 0,0-1 0,-1 1 0,1-1 0,0 1 0,-1-1 0,1 1 0,0-1 0,0 1 0,0 0 0,-1-1 0,1 1 0,0-1 0,0 1 0,0 0 0,0-1 0,0 1 1,0 0-1,0-1 0,0 1 0,1-1 0,-1 1 0,0 0 0,1 2 13,0 0 0,0-1 0,0 1 0,0 0 1,0-1-1,0 1 0,2 2 0,2 0 2,0 1-1,0-1 1,1 1 0,-1-2-1,1 1 1,0-1 0,0 0-1,1 0 1,-1 0 0,1-1-1,0 0 1,0 0 0,0-1-1,0 0 1,0 0-1,0-1 1,14 2 0,2-3 92,-1 0-1,0-1 1,0-1 0,36-8-1,-35 5-688,37-13 0,-51 15-99,0-1 1,0 0-1,0-1 1,0 0-1,-1 0 1,12-10-1,-19 13 462,1 1 0,0 0 0,-1-1 0,1 1-1,-1-1 1,0 0 0,1 1 0,-1-1-1,0 0 1,0 0 0,0 0 0,0 0-1,0 0 1,-1 0 0,1 0 0,-1 0 0,1 0-1,-1 0 1,0 0 0,0 0 0,0 0-1,0 0 1,0-1 0,0 1 0,0 0-1,-1 0 1,0-3 0,-7-23-2386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11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41 157 6464,'-40'-17'3328,"43"14"-2016,12 3-800,17-9 1056,8 1-896,44-12-96,11 9-384,21-9 0,-8 8-96,14-8 96,-10 7-128,5-2-2688,-18 7 1408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12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449 130 3968,'-6'-57'4592,"6"57"-4559,0 0 0,1-1 0,-1 1 0,0-1 0,0 1 0,0 0 0,0-1 0,0 1 1,-1 0-1,1-1 0,0 1 0,0 0 0,0-1 0,0 1 0,0-1 0,0 1 0,-1 0 0,1-1 0,0 1 1,0 0-1,0 0 0,-1-1 0,1 1 0,0 0 0,0 0 0,-1-1 0,1 1 0,0 0 0,-1 0 0,1 0 1,0-1-1,-1 1 0,1 0 0,0 0 0,-1 0 0,1 0 0,0 0 0,-1 0 0,1 0 0,-1 0 0,1 0 1,0 0-1,-1 0 0,1 0 0,0 0 0,-1 0 0,1 0 0,0 0 0,-1 0 0,1 0 0,-1 0 0,1 1 1,0-1-1,-1 0 0,1 0 0,0 0 0,-1 1 0,-22 14 373,-94 96 1514,49-44-1061,62-61-770,-8 7 178,-22 25-1,34-34-183,-1 0-1,0-1 1,1 1-1,0 0 1,-1 0 0,2 0-1,-1 1 1,0-1-1,1 0 1,0 1-1,0-1 1,-1 9 0,2-11-33,0-1 1,0 0 0,0 0-1,1 1 1,-1-1 0,0 0-1,0 0 1,1 0 0,-1 1-1,1-1 1,-1 0 0,1 0 0,-1 0-1,1 0 1,0 0 0,0 0-1,-1 0 1,1 0 0,0 0-1,0 0 1,0 0 0,0-1-1,0 1 1,0 0 0,0-1 0,0 1-1,0-1 1,1 1 0,-1-1-1,0 1 1,0-1 0,0 0-1,1 1 1,-1-1 0,0 0 0,0 0-1,1 0 1,-1 0 0,2-1-1,3 1 132,-1-1 0,1 0 0,-1 0-1,0 0 1,1-1 0,-1 0 0,0 0 0,7-4-1,-3 1-93,0-1 0,-1 0 0,1-1 0,-1 0 0,-1-1 0,1 1 0,-1-1 0,-1-1 0,1 1 0,-2-1 0,1 0 0,-1-1 0,8-19 0,17-71 113,-14 45-66,12-53-193,-28 108 54,0 0-1,0 0 1,0 0 0,0 0 0,0 0 0,0 0-1,0 0 1,0 0 0,0 0 0,0 0 0,0 0 0,1 0-1,-1 0 1,0 0 0,0 0 0,0 0 0,0 0 0,0 0-1,0 0 1,0 0 0,0 0 0,0 0 0,0 0-1,0 0 1,0 0 0,0 0 0,0 0 0,0 0 0,0 0-1,0 0 1,0 0 0,0 0 0,1 9-38,0 15 24,-19 282-190,5-152 436,-13 121-56,7-163 109,15-93-183,-1 0 0,-1 0 0,-14 28-1,18-42-50,-1 0-1,0 0 0,0 0 0,-1 0 0,1-1 1,-1 1-1,0-1 0,0 0 0,0 0 1,-1-1-1,1 1 0,-1-1 0,0 0 0,0 0 1,0-1-1,-1 1 0,1-1 0,0 0 1,-1-1-1,0 1 0,1-1 0,-1 0 0,0-1 1,1 1-1,-1-1 0,0 0 0,0-1 1,1 1-1,-1-1 0,0 0 0,1-1 0,-9-2 1,5 1-42,2 0 0,-1-1 0,0 0 0,1 0 1,0-1-1,-1 0 0,2 0 0,-1 0 0,1-1 0,0 0 1,0-1-1,0 1 0,1-1 0,0 0 0,1 0 1,-1-1-1,1 1 0,1-1 0,-1 0 0,1 0 1,1 0-1,0 0 0,0-1 0,0 1 0,1-1 0,0 1 1,1-1-1,0 1 0,0-1 0,1 1 0,0-1 1,1 1-1,-1-1 0,2 1 0,3-11 0,0 8-27,0-1-1,0 1 1,1 1-1,1-1 1,0 1-1,0 0 1,1 1-1,0 0 1,1 1-1,-1 0 0,15-9 1,14-6-54,77-35 0,-60 32 114,177-101 29,-163 88 64,-34 19-83,-1-1 0,0-1 0,46-42 0,23-40 416,-75 74-790,-28 30 324,0 0 0,0-1 1,0 1-1,0 0 0,0 0 0,0 0 0,1 0 0,-1 0 0,0 0 0,0 0 0,0 0 0,0 0 0,0 0 0,0 0 0,0 0 0,0-1 1,0 1-1,1 0 0,-1 0 0,0 0 0,0 0 0,0 0 0,0 0 0,0 0 0,0 0 0,0 0 0,0 0 0,1 0 0,-1 0 1,0 0-1,0 0 0,0 0 0,0 0 0,0 0 0,0 1 0,0-1 0,0 0 0,1 0 0,-1 0 0,0 0 0,0 0 0,0 0 0,0 0 1,0 0-1,0 0 0,0 0 0,0 0 0,0 0 0,0 1 0,0-1 0,0 0 0,0 0 0,0 0 0,1 0 0,-1 0 0,0 0 1,0 0-1,0 0 0,0 1 0,0-1 0,0 0 0,0 0 0,0 0 0,0 0 0,0 0 0,0 0 0,0 0 0,0 0 0,-1 1 1,1 8-9,-10 31 101,-1 0 0,-2-1-1,-22 45 1,21-56 91,-6 14 303,19-34-1083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12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29 4480,'-5'-20'2016,"5"15"-1728,5 2-256,0 6-64,-2-3-256,7 9 160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13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5888,'0'-10'396,"0"-2"3749,1 12-4074,-1 0 1,1 0 0,-1 0 0,0 0 0,1 0 0,-1 0-1,0 1 1,1-1 0,-1 0 0,0 0 0,1 0 0,-1 0 0,0 0-1,1 1 1,-1-1 0,0 0 0,1 0 0,-1 1 0,0-1-1,0 0 1,1 0 0,-1 1 0,0-1 0,0 0 0,0 1-1,1-1 1,-1 0 0,0 1 0,0-1 0,0 1 0,2 3 46,0-1 0,0 1 0,-1 0 0,0 0 1,0-1-1,0 1 0,0 0 0,0 0 1,-1 7-1,2 3 241,14 108 1462,-12-77-1061,2 0 0,17 61 0,-22-101-579,1 0 0,0 0 0,0 0-1,0-1 1,1 1 0,3 5 0,-5-9-109,0 0 0,-1 0 0,1 0-1,0 0 1,0-1 0,0 1 0,0 0 0,0 0 0,0-1 0,0 1-1,0-1 1,0 1 0,0-1 0,1 1 0,-1-1 0,0 0 0,0 1-1,0-1 1,0 0 0,1 0 0,-1 0 0,0 0 0,0 0 0,1 0-1,-1 0 1,0-1 0,0 1 0,0 0 0,0-1 0,1 1 0,-1-1-1,1 0 1,5-3 18,0-1-1,0 0 1,-1 0-1,0-1 1,0 1-1,0-1 1,8-12-1,-5 7 11,33-44 1,-3-1-1,48-92 1,-63 107 56,-3 0-63,4-4-301,-7 17-3056,-5 18 1188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13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1 234 6240,'8'12'2005,"-8"-12"-1981,0 0 0,0 1-1,0-1 1,0 0 0,0 0 0,0 0-1,1 0 1,-1 0 0,0 1 0,0-1-1,0 0 1,0 0 0,0 0 0,0 0-1,1 0 1,-1 0 0,0 0 0,0 0-1,0 0 1,0 1 0,0-1 0,1 0-1,-1 0 1,0 0 0,0 0 0,0 0 0,0 0-1,1 0 1,-1 0 0,0 0 0,0 0-1,1 0 1,3 0 351,0 0 1,0-1-1,0 1 0,0-1 0,0 1 0,0-1 1,0 0-1,0-1 0,0 1 0,-1-1 1,1 0-1,0 0 0,4-3 0,0-4-118,-2 1 0,1-1-1,-1 0 1,-1 0 0,0-1 0,7-17 0,-7 18-143,-1-1 1,-1 0-1,0 0 1,0 0 0,-1-1-1,0 1 1,-1 0 0,0-1-1,-1-17 1,0 27-112,0-1 17,-1-1 0,1 0-1,-1 0 1,1 1 0,-1-1 0,-1-3-1,1 5-16,1 1-1,0-1 0,-1 1 1,1 0-1,0-1 0,-1 1 1,1-1-1,0 1 0,-1 0 1,1-1-1,-1 1 0,1-1 1,-1 1-1,1 0 0,-1 0 1,1-1-1,-1 1 0,0 0 1,1 0-1,-1 0 0,1 0 1,-1 0-1,1 0 0,-1 0 1,0 0-1,1 0 0,-1 0 1,1 0-1,-1 0 0,0 0 1,1 0-1,-1 0 0,1 0 1,-1 1-1,1-1 0,-1 0 1,1 1-1,-1-1 0,0 1 1,-4 2-26,1 0 0,-1 1-1,1 0 1,0 0 0,0 0 0,0 0 0,0 1 0,-5 8 0,-1 3 145,-11 26 1,15-29 135,1 0 0,0 0 0,1 1 1,1-1-1,0 1 0,1 0 0,-1 15 0,3-24-157,0 1 0,0-1 0,1 0 0,0 0 0,0 0 0,0 0 0,0 0-1,1-1 1,0 1 0,2 4 0,-2-5-22,1-1-1,-1 0 1,0 0-1,1-1 1,-1 1 0,1 0-1,0-1 1,0 1-1,0-1 1,0 0-1,0 0 1,1-1-1,-1 1 1,0 0-1,5 0 1,-1 0-8,-1 0 0,1-1 0,-1 0 0,1-1 1,0 1-1,0-1 0,7-1 0,49-9-154,-47 7-184,8-2-2230,37-11 1,-49 11 88,0 0-1,17-10 0,16-10-2273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14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417 6 4896,'0'-1'592,"0"1"-494,0 0 1,0 0 0,0 0-1,0-1 1,1 1 0,-1 0-1,0 0 1,0 0 0,0 0-1,0 0 1,0 0 0,0-1-1,0 1 1,0 0 0,0 0-1,0 0 1,0 0 0,-2-2 1676,2 2-1676,0-1 0,0 1-1,0 0 1,0 0 0,0 0-1,0 0 1,-1 0 0,1 0-1,0 0 1,0 0 0,0 0-1,0 0 1,0 0 0,-1 0-1,1 0 1,0 0 0,-16 0 1640,-18 7-969,18 0-447,0 0-1,1 1 0,-1 0 0,2 2 1,-1-1-1,-21 21 0,-69 74 692,83-79-884,1 0 1,1 2-1,-30 51 1,48-73-95,-1 0 0,1 1-1,-1 0 1,2-1 0,-1 1-1,0 0 1,1 0 0,0 0-1,1 0 1,-1 0 0,2 8-1,-1-10 41,1 1 0,0 0-1,0-1 1,1 1-1,-1-1 1,1 0 0,0 1-1,0-1 1,1 0 0,-1 0-1,1-1 1,0 1 0,0 0-1,5 4 1,-4-4-4,0 0 0,0 0-1,0 0 1,1-1 0,-1 0 0,1 0 0,0 0 0,0-1 0,0 0 0,0 0-1,0 0 1,1 0 0,-1-1 0,1 0 0,-1 0 0,1 0 0,-1-1 0,1 0 0,-1 0-1,1 0 1,-1-1 0,11-2 0,-6 0-19,0-1-1,0 0 1,-1-1-1,0 0 1,0 0-1,0-1 1,-1 0-1,0-1 1,0 0-1,0 0 1,7-10 0,4-5 39,-1-2 0,24-41 0,-21 27-121,-1-1 1,29-83-1,-47 115-35,0 1 0,0-1 0,-1 0 0,1 0 0,-1-11 0,-1 17 53,0 1 0,1-1 0,-1 1 0,0-1 0,0 1 0,0-1 0,0 1 0,0-1 0,0 0 0,-1 1 0,1-1 0,0 1-1,0-1 1,0 1 0,0-1 0,-1 1 0,1-1 0,0 1 0,0-1 0,-1 1 0,1 0 0,0-1 0,-1 1 0,1-1 0,0 1 0,-2-1 0,2 1 0,-1 0 1,0 0 0,1 1 0,-1-1 0,1 0 0,-1 0 0,0 0 0,1 1 0,-1-1 0,1 0 0,-1 1 0,1-1 0,-1 0 0,1 1 0,-1-1 0,1 1 0,-1-1 0,0 1 0,-2 3-10,-1 1-1,0-1 1,-4 9 0,3-2 19,0 1-1,1-1 1,0 1 0,-3 19 0,-3 49 125,9-66-72,-1 8-2,1 1 0,2-1 0,0 1 0,1-1 0,2 0 0,0 1 0,8 23 0,-10-41-9,-1-1 0,1 1 0,0-1 0,1 1 0,-1-1 0,1 0 0,0 0-1,0 0 1,0 0 0,0 0 0,1-1 0,-1 1 0,1-1 0,5 3 0,-3-2-565,-1-1 0,1 0 0,12 4 1,22 2-5787,-14-5 3158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1:0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6048,'1'0'63,"5"-6"1928,-12 0-867,11 12-1096,-1 0-1,0 0 0,5 12 0,14 23-2930,3-11 1655,-19-22 1121,1 1 1,10 15 0,-10-7 807,0 0-1,-1 0 0,-1 0 1,-1 1-1,0 0 0,-1 0 1,-1 0-1,-1 1 0,0-1 1,-2 1-1,0-1 1,-1 1-1,-4 20 0,-3-7 510,6-26-594,1 0 0,-1 0 0,1 0 1,-1 9-1,2-14-568,0-1 0,0 0 0,0 0 0,1 0 0,-1 0 0,0 0 0,0 0 1,0 0-1,0 0 0,0 1 0,0-1 0,1 0 0,-1 0 0,0 0 0,0 0 0,0 0 0,0 0 1,0 0-1,1 0 0,-1 0 0,0 0 0,0 0 0,0 0 0,0 0 0,0 0 0,1 0 0,-1 0 1,0 0-1,0 0 0,0 0 0,0 0 0,0 0 0,1 0 0,-1-1 0,0 1 0,0 0 1,0 0-1,0 0 0,0 0 0,0 0 0,0 0 0,1 0 0,-1 0 0,0-1 0,0 1 0,0 0 1,0 0-1,0 0 0,0 0 0,14-11 639,-6 4-419,22-16-67,57-43 12,-69 54-217,0 0 0,1 2-1,21-10 1,-37 19 14,-1 0 0,1 0 0,-1 0 0,1 1 0,-1-1 0,1 1 0,0-1 0,-1 1 0,1 0-1,0 0 1,-1 0 0,1 0 0,0 1 0,-1-1 0,1 1 0,-1-1 0,1 1 0,4 2 0,-5-2 26,0 1 1,0 0 0,0 0-1,0 0 1,0 0-1,0 0 1,0 0-1,-1 0 1,1 0-1,-1 1 1,1-1-1,-1 1 1,0-1-1,0 1 1,0 0-1,-1-1 1,1 1-1,0 4 1,7 87 793,-8-89-877,3 9 549,-3-14-592,1 1 0,-1-1 1,0 0-1,0 0 1,0 1-1,0-1 0,0 0 1,1 0-1,-1 0 0,0 0 1,0 1-1,0-1 1,1 0-1,-1 0 0,0 0 1,0 0-1,1 0 1,-1 0-1,0 1 0,0-1 1,1 0-1,-1 0 0,0 0 1,0 0-1,1 0 1,-1 0-1,0 0 0,0 0 1,1 0-1,-1 0 1,0 0-1,0 0 0,1-1 1,-1 1-1,0 0 0,0 0 1,1 0-1,-1 0 1,0 0-1,0 0 0,0-1 1,1 1-1,-1 0 0,0 0 1,0 0-1,0 0 1,1-1-1,-1 1 0,0 0 1,6-6-4099,6 1 1371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14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5 5632,'-18'-3'3673,"17"3"-3406,-1 0 1,1-1 0,-1 1 0,1 0 0,0-1 0,-1 1 0,1 0 0,-1 0 0,1 0 0,-1 0 0,1 1 0,-1-1 0,-1 1 0,-17 7 626,1 1 0,0 0 0,1 2 0,0 0 1,-18 16-1,29-22-731,1 1 0,-1-1 0,1 1 1,1 1-1,-1-1 0,1 1 0,-7 12 0,10-17-118,1 0-1,0 1 0,0-1 1,0 0-1,0 1 0,0-1 1,0 1-1,1-1 1,-1 1-1,1-1 0,-1 1 1,1 0-1,0-1 0,0 1 1,1-1-1,-1 1 0,0 0 1,1-1-1,-1 1 0,1-1 1,0 1-1,0-1 1,0 0-1,0 1 0,1-1 1,-1 0-1,0 0 0,3 3 1,-2-3 13,0-1 0,-1 1 1,1-1-1,0 0 0,0 0 0,0 0 1,0 0-1,0 0 0,0 0 0,0 0 1,1-1-1,-1 1 0,0-1 0,0 0 1,5 1-1,1-1 65,0-1-1,15-2 1,-19 3-74,156-34-499,-112 23-1265,13-1 205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15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14 5312,'-4'-2'468,"-3"0"898,7 2-1349,0 0 0,1 0 0,-1 0 0,0 0 1,0 0-1,0 0 0,0 0 0,0 0 0,0 0 0,0 0 1,0 0-1,0 0 0,0 0 0,0 0 0,0 0 0,0 1 1,0-1-1,0 0 0,0 0 0,1 0 0,-1 0 0,0 0 1,0 0-1,0 0 0,0 0 0,0 0 0,0 0 0,0 0 1,0 0-1,0 0 0,-1 3 2246,5-3-1499,0 1 0,0 0 0,-1-1 0,1 1 0,4 2 0,11 2 156,39 1 751,70-3 1,-117-3-1490,49 0 441,-3 1-156,101-11 0,-87-5-129,-38 7-5587,-21 7 2817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15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 5888,'-16'7'1898,"16"-7"-1875,0 0-1,0 0 1,0 0-1,0 0 1,0 0-1,-1 1 1,1-1-1,0 0 1,0 0-1,0 0 1,0 0-1,0 0 1,0 0-1,0 0 1,0 1-1,-1-1 1,1 0-1,0 0 1,0 0-1,0 0 1,0 0-1,0 0 1,0 1-1,0-1 1,0 0-1,0 0 1,0 0-1,0 0 1,0 0-1,0 1 1,0-1-1,0 0 1,0 0-1,0 0 1,0 0-1,0 0 1,0 1-1,0-1 1,1 0-1,-1 0 1,0 0-1,0 0 1,0 0-1,0 0 1,0 0-1,0 1 1,0-1-1,0 0 1,0 0-1,1 0 1,-1 0-1,0 0 1,0 0-1,0 0 1,0 0-1,1 0 1,6 5 2065,3-3-1313,0 0 1,0 0-1,0-1 1,0-1-1,0 1 0,0-1 1,12-2-1,2 0 19,205-12 1514,-46 2-1752,-96 13-1095,-65-1 155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16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14 417 4992,'-12'-1'1159,"10"0"0,8 4 1339,0-1-2064,0-1 0,-1 0-1,1 0 1,0 0 0,0 0 0,0-1 0,-1 0 0,1-1 0,0 1 0,0-1 0,0 0 0,-1 0 0,1-1 0,-1 0 0,1 0 0,9-5 0,-6 3-279,0-2 1,-1 1-1,0-1 1,0 0 0,0-1-1,-1 0 1,0 0 0,0-1-1,8-10 1,160-267 1123,-172 280-1236,16-31 59,-17 29-166,-4 7-96,-8 15-107,-8 26 87,-26 73 13,8 18 221,-30 222-1,20 53 731,43-384-619,2-18-105,0 1-1,0-1 1,1 1-1,0-1 1,0 1-1,1 10 0,0 9 704,-23-25-592,-15-3-211,28 2 26,1 0 0,-1 1 0,-10 0 0,-47 0 168,94-5 269,2-2-200,86-9 374,-26 0-453,-87 16-205,1-1-1,-1 1 1,1 0 0,-1 0-1,1 0 1,-1 0 0,1 1-1,4 0 1,5 7-5195,-8-4 2478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17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0 7808,'-10'0'3520,"2"25"-3040,3-13 2464,0 4-1696,-3 4 991,3 0-1311,-4-5-384,4 5-352,0-6 256,5 0-224,0-9 96,10 2-192,-5-10-3808,9 3 2017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19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12 2496,'6'-7'739,"1"2"3343,-6 6-3944,-1-1 0,0 0 0,1 0 0,-1 1-1,0-1 1,1 0 0,-1 1 0,0-1 0,1 0 0,-1 1 0,0-1-1,0 0 1,1 1 0,-1-1 0,0 1 0,0-1 0,0 1 0,0-1-1,0 0 1,1 1 0,-1-1 0,0 1 0,0-1 0,0 1 0,0-1-1,0 1 1,0-1 0,-1 1 0,1-1 0,0 0 0,0 1 0,-3 24 798,2-14-311,-4 32 595,-14 56 0,7-38-620,7-35-414,-12 72 444,-35 105-1,36-148-253,9-30-194,0-1 1,-19 40-1,24-60-207,-9 13 653,11-16-676,0-1 0,-1 1 1,1-1-1,0 0 0,-1 1 1,1-1-1,-1 0 1,1 0-1,-1 1 0,1-1 1,-1 0-1,1 0 0,-1 0 1,1 1-1,-1-1 0,1 0 1,-1 0-1,1 0 0,-1 0 1,1 0-1,-1 0 0,1 0 1,-1 0-1,0 0 0,1-1 1,-1 1-1,1 0 0,-1 0 1,1 0-1,-1-1 0,0 1-90,1 0-1,0-1 1,-1 1-1,1-1 1,0 1-1,-1 0 0,1-1 1,0 1-1,-1-1 1,1 1-1,0-1 0,0 1 1,-1-1-1,1 1 1,0-1-1,0 1 1,0-1-1,0 1 0,0-1 1,0 1-1,0-1 1,0 1-1,0-1 0,0 1 1,0-1-1,0 1 1,0-1-1,1 0 1,-1-1-462,3-10-1501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19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33 132 4736,'-31'-31'2720,"31"31"-2652,0-1 0,0 1 0,0 0 0,-1 0 0,1 0 0,0 0 0,0 0 0,0 0 0,0-1 0,0 1 0,0 0 0,0 0 0,0 0 0,0 0 0,0 0 0,0-1 0,0 1 0,0 0 0,0 0 0,0 0 0,0 0 0,0 0 0,0-1 0,0 1 0,0 0 0,0 0 0,0 0 0,0 0 0,0 0 0,0-1 0,0 1 0,0 0 0,1 0 0,-1 0 0,0 0 0,0 0 0,0 0 0,0-1 0,0 1 0,0 0 0,0 0 0,0 0 0,1 0 0,-1 0 0,0 0 0,12-6 1472,16-2-288,-27 8-1210,195-34 3076,-93 20-2796,41-14-322,-108 23-123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20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1 3712,'0'0'26,"0"0"0,0 0 0,0 0 0,0 0 0,0 0 0,0 0 0,0 0 0,0 0 0,0 0 1,0 0-1,1 0 0,-1 0 0,0 0 0,0 0 0,0 0 0,0 0 0,0 0 0,0 0 0,0 0 0,0 0 0,0 0 0,0 0 0,0 0 0,0 0 1,0 0-1,1 0 0,-1 0 0,0 0 0,0 0 0,0 0 0,0 0 0,0 0 0,0 0 0,0 0 0,0 0 0,0 0 0,0 0 0,0 0 0,0 0 1,0 0-1,0 0 0,0 0 0,0 0 0,1 0 0,-1 0 0,0 1 0,0-1 0,0 0 0,0 0 0,0 0 0,0 0 0,0 0 0,0 0 0,0 0 1,0 0-1,1 8 1280,0 17 892,0-6-672,-1-5-813,1 1-1,-2-1 0,0 0 1,-1 1-1,0-1 0,-8 24 1,-34 82 1469,40-109-1986,-16 36 307,-65 153 728,-35 66-90,117-259-1060,2-6-36,1 0-1,-1 0 0,0 1 1,1-1-1,-1 0 1,1 1-1,0-1 0,-1 0 1,1 1-1,0-1 0,0 1 1,0-1-1,-1 0 0,2 4 1,-1-5-35,0 0-1,0 0 1,0 0 0,0 0 0,0 0 0,0 0 0,0 1 0,0-1 0,0 0 0,0 0 0,0 0-1,1 0 1,-1 0 0,0 0 0,0 0 0,0 1 0,0-1 0,0 0 0,0 0 0,0 0 0,0 0-1,1 0 1,-1 0 0,0 0 0,0 0 0,0 0 0,0 0 0,0 0 0,1 0 0,-1 0-1,0 0 1,0 0 0,0 0 0,0 0 0,0 0 0,1 0 0,-1 0 0,0 0 0,0 0 0,0 0-1,0 0 1,0 0 0,0 0 0,1 0 0,-1 0 0,0 0 0,0 0 0,0 0 0,0-1 0,9-5 176,-6 2-57,114-102-59,-63 57-272,-47 44 160,1-1 0,0 1 0,0 1 0,0 0 0,15-6 0,-22 9 31,1 0-1,0 1 0,0-1 0,0 1 0,-1 0 0,1 0 1,0-1-1,0 1 0,0 0 0,0 0 0,0 1 0,0-1 1,-1 0-1,1 1 0,0-1 0,0 1 0,0-1 0,-1 1 1,1 0-1,0 0 0,-1 0 0,1 0 0,-1 0 0,1 0 1,-1 0-1,1 1 0,-1-1 0,0 0 0,1 1 0,-1-1 1,0 1-1,0 0 0,0-1 0,0 1 0,-1 0 0,1-1 1,1 5-1,1 5 13,0 1 0,0-1 0,-2 1 0,2 20 0,-3-30 6,2 43 327,-3 0 0,-10 72 1,10-111-280,1-5-30,0 1-1,-1 0 1,1-1-1,0 1 1,0 0-1,0-1 1,0 1-1,0-1 1,0 1-1,1 0 1,-1-1 0,0 1-1,1-1 1,-1 1-1,2 2 1,-1-4-369,1 0 0,-1 1 0,1-1 1,-1 0-1,1 0 0,-1 0 0,0 0 1,1 0-1,-1 0 0,1 0 0,-1-1 1,1 1-1,-1-1 0,0 1 0,1-1 1,1 0-1,3-1-1999,11-1-835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21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12 186 6464,'-11'-3'3430,"17"8"-1324,18 8-538,-16-11-1243,-1-1 1,1-1 0,0 1 0,0-1 0,0 0 0,0-1-1,-1 0 1,1 0 0,12-4 0,-10 2-118,-1 0 0,1-1 0,0 0 0,-1-1 0,0 0 0,14-9 0,-17 9-137,-1 0-1,1 0 1,-1 0 0,0-1-1,-1 0 1,1 0 0,-1 0 0,0 0-1,3-8 1,-6 10-57,1 0 0,-1 1 1,1-1-1,-1 0 0,0 0 0,-1 0 1,1-1-1,-1 1 0,0 0 1,0 0-1,0 0 0,0 0 0,-1 0 1,0 0-1,1 0 0,-4-7 0,4 10-17,0 0-1,-1 0 0,1 0 1,-1 0-1,1 0 0,-1 0 1,1 0-1,-1 0 0,1 0 1,-1 0-1,0 0 0,0 1 0,0-1 1,1 0-1,-1 0 0,0 1 1,0-1-1,0 0 0,0 1 1,0-1-1,0 1 0,0 0 1,0-1-1,0 1 0,-1 0 1,1-1-1,0 1 0,0 0 1,0 0-1,0 0 0,0 0 0,-1 0 1,1 0-1,0 0 0,0 1 1,0-1-1,0 0 0,0 1 1,0-1-1,0 1 0,0-1 1,0 1-1,0-1 0,0 1 1,-1 0-1,-5 4-16,1 0 1,-1 0 0,1 1-1,-10 11 1,-5 8 86,-31 47-1,44-58 76,0 0-1,0 1 0,1 0 0,1 0 1,-6 25-1,10-32-14,1 0 0,0 1-1,0-1 1,1 1 0,1 15-1,-1-22-85,0 0-1,0 0 0,1 0 0,-1 0 0,1 0 0,-1 0 0,1-1 0,-1 1 0,1 0 0,0 0 0,0 0 0,0-1 0,0 1 0,0 0 0,1-1 1,-1 1-1,0-1 0,1 0 0,-1 1 0,1-1 0,-1 0 0,1 0 0,0 0 0,0 0 0,-1 0 0,1 0 0,0-1 0,0 1 0,0 0 0,0-1 1,2 1-1,4-1 74,-1-1 1,1 0-1,-1 0 1,0-1-1,1 0 1,8-4-1,3 1 13,22-9-57,-1-2 1,-1-2 0,51-29 0,-36 18-194,-22 10 87,-23 13-43,0 0 0,1 1 0,15-6 0,-24 10 80,0 1-1,0 0 1,0 0 0,0 0 0,0-1 0,0 1 0,0 0 0,1 0 0,-1 1-1,0-1 1,0 0 0,0 0 0,0 0 0,0 1 0,0-1 0,0 1 0,0-1 0,0 1-1,0-1 1,0 1 0,0-1 0,0 1 0,0 0 0,0 0 0,-1-1 0,1 1-1,0 0 1,0 0 0,-1 0 0,1 0 0,-1 0 0,1 0 0,-1 0 0,1 0 0,-1 0-1,0 0 1,1 0 0,-1 2 0,1 2 49,1-1 1,-2 1-1,1 0 1,0 0-1,-1 0 0,0 0 1,-1 6-1,-4 16 67,3-19 48,0 1 1,0 15-1,2-24-152,0 1 0,0-1-1,0 0 1,0 0 0,0 0-1,0 0 1,1 1 0,-1-1-1,0 0 1,0 0 0,0 0-1,0 0 1,0 0 0,1 0-1,-1 0 1,0 0 0,0 1-1,0-1 1,1 0 0,-1 0-1,0 0 1,0 0 0,0 0-1,0 0 1,1 0 0,-1 0-1,0 0 1,0 0 0,0 0-1,1 0 1,-1 0 0,0 0-1,0 0 1,0-1 0,0 1-1,1 0 1,-1 0 0,9-5 289,33-42-99,-28 32-206,-10 9-30,2 1-1,-1-1 0,0 1 1,1 0-1,12-7 0,-16 11 20,-1 0-1,1 1 0,0-1 1,0 0-1,-1 1 0,1 0 1,0-1-1,0 1 0,0 0 1,0 0-1,0 0 1,0 0-1,0 0 0,-1 0 1,1 1-1,0-1 0,0 1 1,0-1-1,0 1 0,-1 0 1,1-1-1,0 1 0,-1 0 1,1 0-1,0 0 1,-1 1-1,1-1 0,1 2 1,4 4-2,0 1 1,0 0 0,-1 1 0,6 9 0,-6-8 172,1 0 0,15 16-1,-21-25-255,0 0 0,0 0 0,0-1 0,1 1 0,-1-1 0,0 1 0,1-1-1,-1 1 1,0-1 0,1 1 0,-1-1 0,1 0 0,-1 0 0,0 0 0,1 0 0,-1 0 0,3 0 0,26-6-8911,-24 4 6268,11-2-1914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23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1154 2976,'-15'9'971,"15"-9"-936,0 0 1,-1 0-1,1 1 1,0-1-1,0 0 1,0 0 0,-1 0-1,1 0 1,0 0-1,0 0 1,0 0-1,-1 0 1,1 0 0,0 1-1,0-1 1,0 0-1,0 0 1,0 0-1,-1 0 1,1 1 0,0-1-1,0 0 1,0 0-1,0 0 1,0 1-1,0-1 1,0 0-1,0 0 1,0 0 0,-1 1-1,1-1 1,0 0-1,0 0 1,0 0-1,0 1 1,0-1 0,1 0-1,-1 0 1,0 0-1,0 1 1,0-1-1,0 0 1,0 0 0,0 0-1,0 1 1,0-1-1,0 0 1,0 0-1,1 0 1,-1 1 0,0-1-1,0 0 1,0 0-1,0 0 1,0 0-1,1 0 1,-1 0 0,0 1-1,0-1 1,0 0-1,1 0 1,-1 0-1,0 0 1,0 0 0,0 0-1,1 0 1,-1 0-1,18 4 2599,-15-3-2321,-1-1-99,0 0 1,0 1-1,1-1 1,-1 0-1,0-1 1,0 1-1,0 0 1,0-1-1,0 1 1,0-1 0,0 1-1,0-1 1,0 0-1,0 0 1,3-2-1,3-2 378,-1 0 0,10-9 0,-14 10-499,15-12 282,-1-2 1,-2 0 0,0 0-1,16-27 1,8-9-30,175-198 150,-168 202-317,59-81 0,-81 95 74,-1-1 0,-2-1 0,22-54 0,-28 59-2,-9 21-118,7-23 1,-33 78-625,10-12 477,-2-1 0,-31 55-1,2-3 69,3 2-1,4 2 0,-34 135 1,64-207-24,-1 2 59,2 0 0,-4 25 1,7-39-53,-1 1 0,1 0 1,0 0-1,0 0 0,0 0 1,0 0-1,1 0 1,-1 0-1,1-1 0,0 1 1,0 0-1,0 0 0,0-1 1,0 1-1,1 0 1,-1-1-1,1 1 0,-1-1 1,1 0-1,4 4 0,-5-5 1,1 0 0,-1 0 0,1 0 0,0 0 0,-1 0 0,1-1 0,0 1-1,0-1 1,-1 1 0,1-1 0,0 0 0,0 1 0,0-1 0,0 0 0,-1 0-1,1 0 1,0-1 0,0 1 0,0 0 0,0-1 0,-1 1 0,1-1 0,2 0 0,2-2 38,1-1 1,-1 1-1,-1-1 1,9-7 0,-12 10-58,14-13 39,0-1 1,-1 0-1,-1-1 0,0-1 0,-1-1 0,11-20 0,-7 13-17,118-181 258,16-35-182,-15-6-4,-50 87 126,-68 128-388,-88 165 58,64-120 93,-119 225 114,93-180 32,2 1 0,3 2 0,-34 109 0,9 1 12,17-66 533,32-99 28,5-15-447,8-30-385,-3 10 160,0 0-38,2 0 0,0 0-1,2 0 1,1 1 0,31-51-1,-39 73-50,-1 1 0,2 0-1,-1 0 1,0 0 0,7-4 0,-11 8 29,1 0 0,0 0 1,0 0-1,0 1 0,0-1 1,0 0-1,0 1 1,0-1-1,0 1 0,0-1 1,0 1-1,0 0 0,0-1 1,0 1-1,0 0 1,0 0-1,0 0 0,0 0 1,0 0-1,1 0 0,-1 0 1,0 0-1,0 0 1,0 0-1,0 1 0,0-1 1,0 0-1,0 1 0,0-1 1,0 1-1,0-1 1,0 1-1,0 0 0,0-1 1,0 1-1,0 0 1,-1 0-1,2 0 0,3 7-25,0 1-1,0-1 0,-1 0 0,-1 1 0,1 0 1,-1 0-1,2 11 0,6 18-26,-6-26 57,2 7 29,16 33 1,-19-46 13,-1-1 0,1 1 0,0-1 0,0 0 0,0 0 0,1 0 0,0 0 0,0-1 0,9 6 0,-11-8-19,1 0 1,0-1-1,0 1 1,0-1 0,0 0-1,0 0 1,1 0-1,-1-1 1,0 1 0,0-1-1,0 0 1,1-1-1,-1 1 1,0 0-1,0-1 1,0 0 0,0 0-1,1-1 1,4-1-1,2-2 41,-1 0 0,1-1 0,-1 0 0,-1 0 0,18-15 0,-8 4-14,-1-1-1,-1 0 1,25-35 0,-33 39-45,0 0 1,-1-1-1,0 0 0,-1 0 1,-1-1-1,7-27 0,-13 41-4,1 1 1,-1-1-1,0 1 0,0-1 0,0 0 0,1 1 0,-2-1 1,1 0-1,0 1 0,0-1 0,0 0 0,-2-2 0,2 3-3,0 1-1,0 0 1,0 0-1,-1-1 1,1 1-1,0 0 0,0 0 1,0 0-1,-1-1 1,1 1-1,0 0 1,0 0-1,-1 0 1,1 0-1,0-1 0,0 1 1,-1 0-1,1 0 1,0 0-1,-1 0 1,1 0-1,0 0 0,-1 0 1,1 0-1,-1 0 1,-11 6-221,5 0 202,1-1 0,0 2 0,1-1 0,-1 1 1,1-1-1,1 2 0,-1-1 0,1 0 1,0 1-1,1 0 0,-3 9 0,-1 4 44,2 0-1,0 1 0,-2 24 1,6-35-11,0 0 0,1 0 0,1-1 0,0 1 1,0 0-1,6 20 0,-6-27 3,1 0 1,-1 0-1,1 0 1,0 0-1,0-1 1,0 1-1,1 0 1,5 5-1,-6-7 0,-1 0 0,1-1-1,0 1 1,0-1 0,0 0-1,0 0 1,1 0 0,-1 0-1,0 0 1,1 0 0,-1 0-1,0-1 1,1 1 0,-1-1 0,0 1-1,5-1 1,-4 0 4,1-1 0,0 1 0,-1-1 0,1 0 1,-1 0-1,1 0 0,-1-1 0,1 1 0,-1-1 0,0 0 0,0 0 1,0 0-1,0 0 0,5-5 0,3-5 23,0 1 0,11-17 1,-13 16-37,25-31-74,1 0 0,74-65 1,-107 105 68,1 1 1,-1 0-1,1 0 1,0 1-1,-1-1 1,1 0-1,0 1 1,0 0 0,0-1-1,4 0 1,-7 2-3,1 0 0,0 0 0,0 0-1,-1 0 1,1 0 0,0 0 0,0 1 0,-1-1 0,1 0 0,0 0 0,0 0 0,-1 1 0,1-1 0,0 0 0,-1 1 0,1-1 0,0 1 0,1 1-7,-1-1-1,0 0 1,0 1 0,0-1-1,0 1 1,0-1 0,0 1-1,-1-1 1,1 1 0,0 2-1,10 40 78,-9-33-94,0 0-1,1 0 0,7 18 1,-4-16 34,1 1 1,1-1-1,0-1 0,12 15 1,-17-22 8,1-1 0,1 0 1,-1 0-1,0 0 0,1-1 0,0 1 1,0-1-1,0 0 0,0-1 1,0 1-1,1-1 0,-1 0 0,11 2 1,-10-3 13,1 0 0,-1 0 1,1-1-1,-1 0 1,1-1-1,-1 1 0,1-1 1,-1 0-1,0-1 1,1 1-1,-1-1 0,0-1 1,0 1-1,0-1 1,0 0-1,-1 0 0,1-1 1,-1 0-1,0 0 0,0 0 1,9-9-1,-4 0 38,0 1 0,-1-1-1,0-1 1,-1 0 0,-1 0-1,0-1 1,8-26 0,-9 25-52,-1 4-48,4-23-1,-8 32 6,0 0-1,-1-1 0,0 1 0,0 0 0,0 0 0,0 0 0,0 0 0,-1 0 0,1 0 1,-1 0-1,0 0 0,-2-6 0,3 9 18,0 0 0,0-1-1,0 1 1,0 0 0,-1 0 0,1-1 0,0 1-1,0 0 1,0-1 0,-1 1 0,1 0 0,0 0 0,0-1-1,-1 1 1,1 0 0,0 0 0,-1 0 0,1 0 0,0-1-1,-1 1 1,1 0 0,0 0 0,-1 0 0,1 0 0,0 0-1,-1 0 1,1 0 0,0 0 0,-1 0 0,-9 7-133,-7 17 148,13-15 7,0-1-1,1 1 1,1 0-1,-1 0 0,1 1 1,1-1-1,0 0 1,0 1-1,1-1 1,0 0-1,0 1 0,4 17 1,-1-12 34,1 0 0,1 0 0,0 0 0,0-1 0,2 0 0,0 0 0,11 16 0,-18-29-54,16 19 163,-15-19-171,0 0 0,0 0 0,0 0 0,0 0 0,0-1 0,0 1 0,0 0 1,0-1-1,1 1 0,-1-1 0,0 1 0,0-1 0,0 0 0,1 1 0,-1-1 0,0 0 0,0 0 0,3 0 0,10-5-2088,3-1 539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1:44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5888,'1'-1'250,"1"0"1,-1 0-1,0 0 1,1 0-1,-1 0 1,1 0-1,0 0 1,-1 1-1,1-1 1,0 1-1,-1-1 1,1 1-1,0-1 1,0 1-1,-1 0 1,1 0 0,0 0-1,0 0 1,-1 0-1,1 0 1,3 1-1,-1 1 3,0 0 0,0 0 0,0 0 0,0 0 0,0 0 0,-1 1 1,7 5-1,-4-2-33,-1 0 1,1 0 0,-1 1 0,0-1 0,-1 1 0,0 0 0,0 1 0,6 13-1,0 8 186,7 31 0,-16-57-373,33 159 758,-18-82-397,28 87-1,-33-127-39,-8-27-58,1 1 1,10 22-1,-14-36-271,0 0 1,0 0-1,0 1 0,0-1 1,0 0-1,0 0 1,0 0-1,0 0 1,0 0-1,1 0 0,-1 1 1,0-1-1,0 0 1,0 0-1,0 0 0,0 0 1,0 0-1,0 0 1,0 0-1,1 0 1,-1 0-1,0 1 0,0-1 1,0 0-1,0 0 1,0 0-1,1 0 1,-1 0-1,0 0 0,0 0 1,0 0-1,0 0 1,0 0-1,1 0 0,-1 0 1,0 0-1,0 0 1,0 0-1,0 0 1,0 0-1,1 0 0,-1 0 1,0 0-1,0-1 1,0 1-1,0 0 1,6-9 568,6-23-159,30-139-20,2-10-568,-34 151 101,1-1 0,1 2-1,30-52 1,-42 80 42,22-30-167,-8 21 55,-14 10 117,1 0 0,-1 0 0,1-1 1,-1 1-1,1 0 0,-1 0 0,1 0 0,-1 0 1,1 0-1,-1 0 0,1 0 0,-1 0 1,0 1-1,1-1 0,-1 0 0,1 0 0,-1 0 1,1 0-1,-1 1 0,0-1 0,1 0 1,-1 0-1,1 1 0,-1-1 0,0 0 0,1 1 1,-1-1-1,1 1 0,1 3 0,0 0 0,0 0-1,-1 0 1,1 1 0,-1-1 0,0 1-1,1 8 1,-1-9 4,9 110-18,-6-46-47,37 242 130,-40-303-5,8 32 127,-8-37-122,0 0-1,-1 0 0,1 0 1,0 0-1,0-1 0,0 1 1,0 0-1,0 0 0,0-1 1,0 1-1,1-1 0,-1 1 1,1-1-1,-1 0 0,4 3 1,-4-4-9,0 0 1,0 0-1,0 0 1,0 0 0,1 0-1,-1 0 1,0 0 0,0 0-1,0 0 1,1 0-1,-1-1 1,0 1 0,0-1-1,0 1 1,0-1-1,0 1 1,2-2 0,20-14 447,-13 8-386,0 0 0,-1-1 1,-1 0-1,14-19 0,80-156 251,-12-5-138,-45 103-219,-6 11-81,-27 54 147,-9 16-90,0-1 1,0 0-1,0 0 1,-1 0-1,0 0 1,2-9-1,-3 12 616,2-17-3640,0 44-11606,1-5 11705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1:03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 4992,'-1'9'1524,"0"0"1,1 0-1,1 14 0,0 4 16,-2 10-138,0-12 173,1 0 1,7 43-1,-6-63-1178,0 1 1,1-1-1,-1 0 0,6 9 1,-7-12-307,1-1-1,-1 0 1,1 0 0,0 0 0,-1 0-1,1 0 1,0 0 0,0 0 0,0 0-1,0 0 1,0 0 0,0-1 0,0 1-1,0 0 1,0-1 0,0 1-1,0-1 1,0 1 0,0-1 0,1 1-1,-1-1 1,0 0 0,0 1 0,0-1-1,1 0 1,1 0 0,2-1 85,1 0 0,-1-1 0,0 0 0,1 0 0,-1 0 0,0 0 0,0-1 0,0 0 0,8-7 1,0-1-127,22-22 0,-20 16-33,0 0 0,-1-1-1,14-24 1,-23 34-113,-1-1 0,1 0-1,-1 0 1,-1 0 0,0-1-1,0 1 1,-1-1 0,0 1 0,1-20-1,-6 11-2953,-1 7 820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23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14 189 5568,'-13'-4'2528,"71"4"-2208,2-5 1152,3 2-864,35-14 192,2 6-480,43-21 128,1 1-224,9-14 64,-18 5-160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24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15 455 4224,'-7'-2'525,"0"1"524,16 7 1057,-8-5-1852,1 0 1,-1-1-1,1 1 0,0-1 1,-1 1-1,1-1 1,-1 0-1,1 0 1,0 0-1,-1 0 1,1 0-1,0 0 0,-1 0 1,1 0-1,0-1 1,-1 1-1,1-1 1,2 0-1,28-14 1704,-29 13-1732,14-10 246,0-1-1,-1 0 1,0-1-1,-1-1 1,21-25-1,-18 20-297,231-264 1372,-221 257-1284,-20 23-402,-4 9 33,-6 16-19,1-13 104,0 25 119,0 1 0,3-1-1,0 1 1,3-1 0,0 0 0,11 34-1,-13-59-35,0 0-1,0 0 0,0-1 0,1 1 0,0-1 1,1 0-1,-1 0 0,12 13 0,-14-18-13,0 0-1,1 0 1,-1-1-1,0 1 1,1 0-1,-1-1 1,1 1-1,0-1 1,-1 0 0,1 0-1,0 0 1,4 1-1,-4-2-1,-1 0 0,0 0 0,1 0 0,-1 0 0,0 0 0,1-1-1,-1 1 1,0-1 0,0 0 0,1 0 0,-1 1 0,0-1 0,0-1 0,0 1 0,0 0 0,0 0 0,0-1-1,1-1 1,4-4 23,-1 1 1,0-1-1,-1 0 0,1-1 0,5-12 0,21-43 142,15-49 38,13-25-523,-55 126 52,-5 15 98,-8 19 47,-25 94-67,7-22 402,23-86-245,0 0-1,1 1 1,0-1 0,0 1 0,1-1 0,0 1 0,1 0-1,1 13 1,-1-21-9,0-1 1,1 1-1,-1-1 0,1 1 0,0-1 0,-1 1 0,1-1 1,0 0-1,0 1 0,0-1 0,0 0 0,0 0 0,0 0 1,0 0-1,0 1 0,1-2 0,-1 1 0,0 0 0,1 0 1,-1 0-1,2 0 0,2 1-10,1 0 1,-1 0 0,1-1-1,8 1 1,6 0 45,0-1 1,0 0-1,37-5 0,-20-2 112,42-11-1,-64 13-279,-1-1-1,1 0 1,18-11-1,-28 14-551,0-1 0,-1 1 0,1-1 0,-1 0 1,0-1-1,0 1 0,0-1 0,0 0 0,0 0 0,-1 0 0,0 0 0,5-10 0,-2 1-1772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24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52 5056,'-37'-36'2304,"42"29"-2016,-2 2-416,7 5 0,4-3 32,7 6 96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25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18 5888,'-3'-7'245,"-2"-4"2483,2 13-868,1 8-96,-67 427 3893,29-196-4600,31-180-627,-3 93-1,15-138-403,-2-16-59,-1 1 0,0-1 1,0 0-1,0 1 0,0-1 0,1 0 0,-1 0 1,0 1-1,0-1 0,1 0 0,-1 0 0,0 0 1,1 1-1,-1-1 0,0 0 0,0 0 0,1 0 1,-1 0-1,0 1 0,1-1 0,-1 0 1,0 0-1,1 0 0,-1 0 0,0 0 0,1 0 1,-1 0-1,1 0 0,-1 0 0,0 0 0,1 0 1,-1 0-1,0-1 0,1 1 0,-1 0 1,0 0-1,0 0 0,1 0 0,-1 0 0,0-1 1,1 1-1,-1 0 0,0 0 0,0-1 0,1 1 1,-1 0-1,0 0 0,0-1 0,0 1 0,1 0 1,-1-1-1,0 1 0,18-23-3428,8-1 992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25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21 6880,'-11'-19'2229,"11"19"-2205,0 0 1,0-1-1,0 1 1,0 0-1,0 0 1,-1 0-1,1 0 0,0 0 1,0 0-1,0 0 1,0 0-1,0 0 1,0 0-1,-1 0 0,1 0 1,0 0-1,0 0 1,0 0-1,0 0 0,0 0 1,-1 0-1,1 0 1,0 0-1,0 0 1,0 0-1,0 0 0,0 0 1,-1 0-1,1 0 1,0 0-1,0 0 1,0 0-1,0 0 0,0 0 1,0 0-1,-1 0 1,1 0-1,0 1 1,0-1-1,0 0 0,0 0 1,0 0-1,0 0 1,0 0-1,0 0 0,0 0 1,0 1-1,-1-1 1,-3 7 152,3-7-20,-9 19 585,0-1 1,1 1-1,-12 37 1,13-31-417,1-6-83,-7 19 334,1 0-1,2 1 0,-10 65 1,20-95-462,1-1 0,0 1 0,0-1 0,1 1 0,0 0 0,0-1 1,1 1-1,0-1 0,1 0 0,-1 0 0,2 0 0,-1 0 0,1 0 0,0 0 0,1-1 1,0 0-1,0 0 0,0 0 0,1-1 0,0 0 0,1 0 0,-1 0 0,8 4 0,-9-8-43,-1 1 0,1-1 0,-1-1 0,1 1 0,0-1 0,0 0 0,0 0 0,0 0 0,0-1 0,0 1 0,0-1 0,0 0 0,0-1 0,0 1 0,0-1 0,0 0 0,0-1 0,-1 1 0,10-4 0,0-2 24,1 0 0,-1-1 0,-1 0 0,0-1 0,13-11 0,-19 15-78,0-1 0,-1 0-1,1-1 1,-1 1 0,-1-1-1,1-1 1,-1 1-1,0-1 1,-1 1 0,0-1-1,0-1 1,3-11 0,-3 3 11,-1-1 0,-1 0 1,-1 0-1,-1 0 0,0 0 1,-1 0-1,-4-19 0,2 21-47,-1-1 0,0 1-1,-9-22 1,10 31-21,0-1 1,-1 1-1,0 0 0,-1 0 1,1 1-1,-1-1 0,0 1 1,-9-8-1,13 13 30,-1-1 0,0 1 0,0 0 1,0 0-1,1 0 0,-1 0 0,0 0 0,0 0 0,0 0 0,-1 1 0,1-1 1,0 1-1,0-1 0,0 1 0,0 0 0,0 0 0,-1 0 0,1 0 1,0 0-1,0 0 0,0 1 0,-1-1 0,1 1 0,0-1 0,0 1 0,0 0 1,0 0-1,0 0 0,0 0 0,1 0 0,-1 1 0,0-1 0,-2 2 1,-2 3-474,1-1 0,-1 1 1,1 0-1,0 0 0,1 0 1,-1 1-1,-5 12 0,-1 10-1597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26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 5728,'-2'1'163,"0"-1"-1,1 1 1,-1 0 0,1 0-1,-1 0 1,1 0 0,-1 0 0,1 0-1,0 0 1,0 0 0,-1 1 0,1-1-1,0 1 1,0-1 0,0 1-1,-1 1 1,-4 7 201,-4 5 256,-1 1 0,2 0-1,-10 24 1,9-19-224,-4 9 143,0 0-1,3 0 1,0 1 0,2 1-1,-7 45 1,15-67-373,1-1 1,0 1 0,0-1-1,1 1 1,0-1-1,1 0 1,0 1-1,0-1 1,1 0-1,0 0 1,1 0 0,0-1-1,0 1 1,1-1-1,0 0 1,1 0-1,0-1 1,0 0 0,0 0-1,1 0 1,0-1-1,0 1 1,1-2-1,-1 1 1,14 6-1,-15-9-81,-1-1 0,1 1 0,0-1 0,0-1 0,0 1 0,0-1 0,0 0 0,1 0 0,-1-1 0,0 1 0,0-2 0,0 1 0,1-1 0,-1 1 0,0-2 0,0 1 0,0-1-1,0 0 1,0 0 0,0 0 0,8-6 0,-8 4-60,1 0 0,-1 0 0,0-1-1,0 0 1,-1 0 0,1-1 0,-1 1-1,0-1 1,-1 0 0,1-1 0,-1 1-1,-1-1 1,1 0 0,-1 0 0,0 0-1,-1 0 1,4-15 0,-1-17 24,-2-1 0,-1 1 0,-3-1 0,-1 0-1,-8-46 1,8 77-91,0 1-1,0-1 1,-1 0-1,0 1 1,0-1-1,-1 1 1,-7-12-1,9 18 29,1 0 0,-1 0-1,1 0 1,-1 0 0,0 0-1,1 0 1,-1 0-1,0 1 1,0-1 0,0 1-1,0 0 1,-1-1 0,1 1-1,0 0 1,0 0-1,-1 0 1,1 1 0,-1-1-1,1 1 1,-1-1 0,1 1-1,-1 0 1,1 0-1,-1 0 1,1 0 0,-1 0-1,1 0 1,-1 1 0,1-1-1,-1 1 1,-2 1-1,1 0-282,0-1 0,0 2 0,0-1 0,0 0 0,0 1 0,0 0-1,1 0 1,-6 6 0,4-4-565,2 0 0,-1 0 0,0 0 0,1 0 0,0 1-1,-2 6 1,-1 12-1516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26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66 6400,'-11'-5'1295,"7"2"-887,0 1 0,0-1 0,-1 1 0,0 1 0,1-1 1,-1 1-1,-7-2 0,11 3-308,0 0 0,0 0 1,0 0-1,-1 0 0,1 0 0,0 1 1,0-1-1,0 0 0,0 1 1,0-1-1,0 0 0,-1 1 1,1 0-1,0-1 0,0 1 0,1 0 1,-1-1-1,0 1 0,0 0 1,0 0-1,-1 1 0,2-1-73,0-1-1,0 1 0,-1 0 1,1 0-1,0-1 1,0 1-1,0 0 0,0 0 1,0 0-1,0-1 1,0 1-1,1 0 0,-1 0 1,0-1-1,0 1 0,0 0 1,1 0-1,-1-1 1,0 1-1,1 0 0,-1-1 1,1 1-1,-1 0 1,1-1-1,-1 1 0,1-1 1,-1 1-1,1-1 1,0 1-1,-1-1 0,1 1 1,0-1-1,1 1 1,7 5 301,0-1 0,0 0 1,1-1-1,-1 0 1,1 0-1,0-1 1,1-1-1,14 3 0,-17-4-68,0 0 0,1-1 0,-1 1 0,1-2 0,-1 1 0,1-1 0,-1-1-1,0 0 1,1 0 0,-1 0 0,8-4 0,-14 5-174,1-1 0,-1 1 1,0 0-1,0-1 0,-1 1 0,1-1 0,0 0 1,0 1-1,-1-1 0,1 0 0,-1 0 1,3-4-1,-4 5-57,1 0-1,-1 0 1,1-1 0,-1 1 0,0 0 0,1-1-1,-1 1 1,0-1 0,0 1 0,0 0 0,0-1-1,0 1 1,0-1 0,0 1 0,0 0 0,-1-1 0,1 1-1,-1 0 1,1-1 0,-1 1 0,1 0 0,-1 0-1,0 0 1,1-1 0,-1 1 0,-1-1 0,-2-2-34,1 0 1,-1 1 0,-1-1 0,1 1 0,0 0-1,-1 0 1,1 0 0,-1 1 0,0-1-1,0 1 1,0 1 0,0-1 0,0 1-1,-1-1 1,1 1 0,0 1 0,-1-1 0,-7 1-1,2 0-473,1 1 0,-1 1 0,0-1 0,1 2 0,-1-1-1,1 1 1,0 1 0,-15 7 0,23-10-99,0 0 0,0 0 0,0 0 0,0 0 0,1 1 1,-1-1-1,0 1 0,1-1 0,-1 1 0,1 0 0,-3 2 0,7 5-2153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26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619 17 5216,'20'-12'1696,"-20"11"-1629,0 1 1,1 0 0,-1-1-1,0 1 1,1 0-1,-1-1 1,0 1 0,1 0-1,-1 0 1,1 0-1,-1-1 1,1 1 0,-1 0-1,0 0 1,1 0-1,-1 0 1,1 0 0,-1-1-1,1 1 1,-1 0-1,1 0 1,-1 0 0,1 0-1,-1 1 1,1-1-1,-1 0 1,1 0 0,-1 0-1,0 0 1,1 0-1,-1 1 1,1-1-1,-1 0 1,1 0 0,-1 1-1,0-1 1,1 0-1,0 1 1,-1 0 85,0 0 1,0-1-1,1 1 0,-1 0 1,0 0-1,0 0 0,0-1 1,0 1-1,0 0 0,0 0 0,0 0 1,0-1-1,0 1 0,0 0 1,-1 0-1,1 1 0,-8 13 497,0 1 0,-1-2 0,0 1 0,-2-1 0,-18 21-1,-26 34 465,-129 234 1676,14 10-966,119-222-998,-64 160 1,109-229-763,6-22-84,0 1 0,0-1 0,0 0 0,0 0 0,0 0-1,0 0 1,0 1 0,0-1 0,0 0 0,0 0 0,0 0 0,0 1 0,0-1 0,0 0 0,0 0 0,0 0-1,0 1 1,0-1 0,0 0 0,0 0 0,0 0 0,1 1 0,-1-1 0,0 0 0,0 0 0,0 0 0,0 0-1,0 0 1,0 1 0,1-1 0,-1 0 0,0 0 0,0 0 0,0 0 0,0 0 0,1 0 0,-1 0 0,0 0-1,0 0 1,0 1 0,1-1 0,-1 0 0,0 0 0,0 0 0,1 0 0,8-7-1211,67-69-9531,-38 44 7829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27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28 5312,'-3'1'327,"-1"-1"0,1 1 0,0 0-1,-1 0 1,1 0 0,0 0 0,0 0 0,0 1 0,0 0 0,0-1 0,-4 5 0,-12 5 1739,4-3-1225,2 0 0,-1 1 1,1 0-1,-12 12 0,21-18-668,1 1-1,-1 0 1,1 0 0,0 0-1,0 0 1,1 0-1,-4 9 1,5-10-97,0-1 0,0 1 1,0 0-1,1 0 0,-1 0 0,1 0 1,0 0-1,0 0 0,0 0 0,0 0 1,0 0-1,1 0 0,0 0 0,1 4 0,-2-6-22,1 1 0,0-1 0,-1 1 0,1-1 0,0 1 0,0-1 0,0 0 0,0 1 0,1-1 0,-1 0 1,0 0-1,0 0 0,1 0 0,-1 0 0,1 0 0,-1 0 0,1 0 0,-1 0 0,1-1 0,-1 1 0,1-1 0,0 1 0,-1-1 0,1 0 0,0 1 0,-1-1 0,1 0 0,2 0 0,4-1 148,1 1-1,-1-2 1,0 1 0,12-4 0,-4 0-72,0 0 0,-1-2 0,0 1-1,0-2 1,-1 0 0,1-1 0,-2 0 0,24-21-1,-34 28-128,0-1 1,-1-1-1,1 1 0,-1 0 0,0 0 0,0-1 0,0 1 1,0-1-1,2-7 0,-3 9 1,-1 0 0,1 0-1,-1 0 1,0 0 0,0 0 0,0-1 0,0 1-1,0 0 1,0 0 0,0 0 0,-1 0 0,1 0 0,-1 0-1,0 0 1,1 0 0,-1 0 0,0 1 0,0-1-1,0 0 1,0 0 0,0 1 0,-2-3 0,-2 0-28,0 0 0,0 0 0,-1 0 0,1 1 0,-1-1 0,1 1 0,-1 1 1,0-1-1,0 1 0,-1 0 0,1 0 0,0 1 0,0 0 0,-8 0 0,-6-1-95,0 1-1,0 1 1,-26 4-1,29-2-715,0 1-1,-25 7 1,38-9 199,0 1 0,-1-1 0,1 1-1,0 0 1,0 0 0,0 1 0,0-1-1,0 1 1,1 0 0,-1 0 0,1 0 0,0 1-1,-1-1 1,-1 5 0,-6 14-2823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31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1091 4224,'-11'-14'1365,"11"14"-1340,0 0 0,0-1 0,0 1 0,0 0-1,-1 0 1,1 0 0,0 0 0,0 0 0,0 0 0,0 0-1,-1-1 1,1 1 0,0 0 0,0 0 0,0 0 0,-1 0-1,1 0 1,0 0 0,0 0 0,0 0 0,-1 0 0,1 0 0,0 0-1,0 0 1,0 0 0,-1 0 0,1 0 0,0 1 0,0-1-1,0 0 1,-1 0 0,1 0 0,0 0 0,0 0 0,0 0-1,0 0 1,-1 1 0,1-1 0,0 0 0,0 0 0,0 0 0,0 0-1,0 1 1,0-1 0,-1 0 0,1 0 0,-5 9 1138,-68 160 4950,37-94-5080,-95 218 1143,54-133-848,74-153-1156,2-6-74,1 0 0,-1 0 0,1 0 0,-1 0 0,1 0 0,-1 0 0,0 0 0,1 0 0,-1 0 0,0 0 0,0 0-1,-1 1 1,2-6 601,14-46 245,5-9-696,37-77 0,-36 97-374,50-69 0,35-25-23,-22 30 155,15-39-22,-91 130-17,15-22-6,-20 31 9,1 1 0,-1-1 0,0 1 0,1-1 0,0 1-1,-1 0 1,1 0 0,0 0 0,5-2 0,-7 4 23,-1-1-1,1 1 1,0 0 0,-1 0 0,1-1-1,-1 1 1,1 0 0,0 0-1,-1 0 1,1 0 0,0 0 0,-1 0-1,1 0 1,0 0 0,-1 0-1,1 1 1,-1-1 0,1 0 0,0 0-1,-1 0 1,1 1 0,-1-1 0,1 0-1,-1 1 1,2 0 0,-1 0 1,0 0 0,0 0 0,-1 0 0,1 0 0,0 1 1,0-1-1,-1 0 0,1 1 0,0-1 0,0 3 0,0 4 9,1 0 0,-1 0 0,0 10 0,-1-13-12,1 13 24,-1 0-1,0 0 0,-2 1 0,0-1 0,-10 35 0,5-30 68,-2 1-1,0-1 1,-24 40-1,24-45 57,6-12-32,0 0 1,0-1 0,0 1 0,-1-1 0,-4 6 0,48-26 122,43-30-74,17-8-155,-37 24 8,85-44 125,-132 63-119,-1 0 0,0-1 0,0 0 0,-2-2 1,1 1-1,20-26 0,-29 31 4,-1 0 1,1 0 0,-1 0-1,0-1 1,-1 0 0,0 1-1,0-1 1,-1 0 0,0-1-1,0 1 1,-1 0 0,0 0-1,0-15 1,-4 5 0,3 16-42,-1 0-1,1 0 1,0 0-1,-1 0 1,1 0-1,0 0 1,0 0-1,0 0 1,1-3-1,-1 5 20,1 0 0,-1-1 0,0 1 0,0 0-1,0-1 1,1 1 0,-1 0 0,0-1 0,1 1-1,-1 0 1,0-1 0,0 1 0,1 0 0,-1 0-1,1 0 1,-1-1 0,0 1 0,1 0 0,-1 0-1,1 0 1,15 1 25,-12 0-39,0 0 0,-1 0 0,1 1 1,0 0-1,0-1 0,-1 1 0,1 1 0,-1-1 0,0 0 0,1 1 0,-1 0 0,0 0 0,-1 0 0,1 0 0,0 0 0,-1 0 0,0 1 0,3 4 0,1 6-22,0 0-1,-1 0 1,5 25-1,-1-7 32,4 18 36,-11-36 22,2 1-1,0-1 1,0 0 0,1 0 0,1-1 0,10 17-1,-15-28-27,0 0-1,1 0 0,0 0 1,-1-1-1,1 1 1,0-1-1,0 0 0,0 1 1,0-1-1,0 0 0,0 0 1,0 0-1,0 0 1,1-1-1,-1 1 0,0 0 1,0-1-1,1 0 0,-1 1 1,0-1-1,1 0 1,-1 0-1,0-1 0,1 1 1,-1 0-1,0-1 1,1 1-1,1-2 0,5-1 20,1 0 1,-1-1-1,-1 0 0,1-1 0,10-7 0,7-6-21,0-2 0,-1-1 0,-1-1 0,-2-1 1,0-1-1,29-42 0,-46 59-57,0 0-34,0 0 0,0 0 0,11-9 0,-16 27-141,-4 16 152,0-6-2,1 0 0,0 0-1,2 0 1,1 23 0,1-38 73,0 0 1,0 0-1,0-1 1,0 1 0,1 0-1,0 0 1,0-1-1,1 1 1,0-1 0,0 1-1,0-1 1,0 0-1,1 0 1,0-1 0,0 1-1,0-1 1,0 0-1,1 0 1,5 4 0,-7-6 23,0-1 0,0 1 0,0-1 1,0 1-1,0-1 0,0 0 1,1 0-1,-1 0 0,0 0 0,1-1 1,-1 0-1,0 1 0,1-1 1,-1 0-1,1 0 0,-1-1 0,0 1 1,1-1-1,-1 0 0,0 0 1,0 0-1,1 0 0,-1 0 0,0-1 1,0 0-1,0 1 0,0-1 1,-1 0-1,1 0 0,-1-1 0,1 1 1,-1 0-1,1-1 0,2-5 1,0 0-12,0-1 1,-1 0 0,0-1-1,-1 1 1,0-1 0,0 1-1,-1-1 1,0 0 0,-1 0-1,0 0 1,-1-11 0,-1-12-89,-10-63 0,9 84 36,0 0-1,-1 0 0,0 1 1,-1-1-1,0 1 0,-1 0 1,0 0-1,-7-11 1,11 21 20,0 0 0,0 0 0,0 0 0,0 0 1,0-1-1,0 2 0,-1-1 0,1 0 0,0 0 1,0 0-1,-1 0 0,1 1 0,0-1 0,-1 1 1,1-1-1,-1 1 0,1-1 0,-1 1 0,1 0 1,-1 0-1,1 0 0,-1 0 0,1 0 0,-1 0 1,1 0-1,-1 0 0,1 1 0,-1-1 0,1 0 1,-1 1-1,1 0 0,0-1 0,-1 1 0,1 0 1,0-1-1,0 1 0,-1 0 0,1 0 0,0 0 1,0 0-1,0 0 0,0 0 0,0 1 0,0-1 1,0 0-1,1 0 0,-1 1 0,0-1 0,1 0 1,-1 1-1,1-1 0,-1 1 0,1-1 0,0 1 1,-1-1-1,1 1 0,0-1 0,0 1 0,0 2 1,1-1 8,0 0 1,0 1-1,0-1 1,0 1 0,0-1-1,1 0 1,-1 0-1,1 0 1,0 0-1,0 0 1,0 0 0,0 0-1,0-1 1,1 1-1,-1-1 1,1 1 0,0-1-1,0 0 1,0 0-1,0 0 1,0-1-1,0 1 1,4 1 0,-2-2 14,-1 0 0,1 0 0,-1 0 0,1 0 0,0-1 1,0 1-1,-1-1 0,1 0 0,0-1 0,0 1 1,-1-1-1,1 0 0,0 0 0,-1-1 0,1 1 0,6-4 1,8-7 41,-1-1 0,0 0 0,-1-1 0,-1-1 0,18-21 1,9-7-103,77-57 76,-79 68 67,-1-1 0,46-51 1,-58 51-131,-2-1 0,-2-1 0,-1-1 0,-1-1 0,-3-1 0,23-59 0,-37 76-251,-6 20 126,-3 4 5,-19 35-179,1 1 185,-86 170-165,79-146 265,-30 97 0,21-9 65,32-121 51,2 0 0,1 0 0,1 33-1,2-54-13,1 1 0,0 0 0,0-1 0,4 13 0,-5-20-32,1 0 1,-1-1-1,1 1 0,-1-1 1,1 1-1,0-1 1,0 1-1,0-1 1,-1 0-1,1 1 0,0-1 1,1 0-1,-1 0 1,0 1-1,0-1 1,0 0-1,1 0 1,-1 0-1,1-1 0,-1 1 1,0 0-1,1 0 1,0-1-1,-1 1 1,1-1-1,-1 1 0,1-1 1,0 0-1,-1 0 1,1 0-1,3 0 1,-1-1 7,1 0 1,-1 0-1,0 0 0,0-1 1,1 0-1,-1 0 1,0 0-1,0 0 1,-1-1-1,1 0 1,-1 1-1,1-1 1,-1-1-1,0 1 1,3-4-1,6-8 14,0-1-1,10-20 1,-6 5 26,19-51 0,-22 50-195,22-43 0,-34 74 103,-1 0-1,1 0 0,-1 0 0,1 0 1,-1 0-1,1 0 0,0 0 1,-1 0-1,1 1 0,0-1 1,0 0-1,0 0 0,0 1 0,0-1 1,1-1-1,-1 3 4,0-1-1,0 0 1,1 1 0,-1-1 0,0 0-1,0 1 1,0-1 0,0 1-1,0 0 1,-1-1 0,1 1-1,0 0 1,0-1 0,0 1 0,0 1-1,31 28-105,-22-19 217,1-1 1,15 11 0,-21-18-92,0 0 1,0 0 0,0-1 0,0 1-1,0-1 1,0 0 0,1-1-1,-1 1 1,10 0 0,0-1 38,1-1 0,-1 0 0,1-1 0,27-5 0,61-21-53,-72 18-28,-8 3 35,7-2 57,47-19-1,-87 32-129,1 1 0,0 0 0,0 0 1,-7 9-1,-39 39-19,17-11 50,1 2-1,-32 54 1,51-69 116,16-28-38,0 1 1,0-1-1,0 1 1,1-1-1,-1 1 1,1-1-1,-1 1 1,1-1-1,0 1 0,0 4 1,0-7-28,0 0 0,0 1 0,0-1 0,0 0 0,0 1 0,0-1 0,1 0 0,-1 0 0,0 1 0,0-1 0,0 0 0,0 0 0,1 1 0,-1-1 0,0 0 0,0 0 0,0 1 0,1-1 0,-1 0 0,0 0 0,1 0 0,-1 1 0,0-1 0,0 0 0,1 0 0,-1 0 0,0 0 0,1 0 0,-1 0 0,0 0 0,1 0 0,-1 0 0,0 0 0,0 0 0,1 0 0,-1 0 0,0 0 0,1 0 0,-1 0 0,0 0 0,1 0 0,-1 0 0,0 0 0,0 0 0,1-1 0,-1 1 0,0 0 0,1 0 0,-1 0 0,0-1 0,0 1 0,0 0 0,1 0-1,-1-1 2,17-13 198,-15 12-192,37-36 6,46-58 1,-76 84-18,8-10-20,2 0 0,0 1 0,25-19 0,-44 39 8,1 0-1,0 0 1,0 0-1,1 1 1,-1-1 0,0 0-1,0 1 1,0-1-1,0 1 1,0-1-1,1 1 1,-1 0-1,0 0 1,0-1-1,1 1 1,-1 0-1,0 0 1,1 0 0,-1 0-1,3 1 1,-3-1-1,0 1 1,0 0 0,0-1-1,0 1 1,1 0-1,-1 0 1,0 0 0,0 0-1,-1 0 1,1 0 0,0 0-1,0 0 1,0 0-1,-1 0 1,1 1 0,0 0-1,2 7-25,0 0 0,0 1 0,-1-1 0,1 14 0,-2-17 38,1 7 22,1 11 40,8 31 1,-9-49-41,0 0 0,0 0 0,0-1 0,0 0 0,1 1 0,0-1 0,0 0 0,1 0 0,-1 0 0,1-1 0,5 5 0,-7-7-11,0 0 1,0-1-1,0 1 0,0-1 0,1 1 1,-1-1-1,0 0 0,1 0 0,0 0 0,-1 0 1,1-1-1,-1 1 0,1 0 0,0-1 1,-1 0-1,1 0 0,0 0 0,0 0 0,-1 0 1,1-1-1,0 1 0,-1-1 0,4 0 1,1-2-15,-1 0 0,1 0 0,-1-1 1,0 1-1,0-1 0,-1-1 0,1 1 1,-1-1-1,0 0 0,0 0 0,8-11 1,1-6-5,23-43 0,-26 43 71,69-136 52,-49 101-196,39-77 146,-53 97-5,22-72 0,-33 89-35,74-305-107,-80 324 78,1-4-29,0-1-1,0 0 1,-1 0 0,1 0 0,-1 0 0,0 0-1,-1 1 1,-1-10 0,2 15 27,0 0 0,0 0 0,0-1 0,0 1 1,-1 0-1,1 0 0,0 0 0,0-1 0,0 1 0,0 0 0,0 0 0,0 0 1,-1-1-1,1 1 0,0 0 0,0 0 0,0 0 0,0 0 0,-1 0 0,1 0 1,0-1-1,0 1 0,0 0 0,-1 0 0,1 0 0,0 0 0,0 0 0,-1 0 1,1 0-1,0 0 0,0 0 0,0 0 0,-1 0 0,1 0 0,0 0 0,0 0 1,0 0-1,-1 0 0,1 0 0,0 0 0,0 1 0,-1-1 0,1 0 0,0 0 1,0 0-1,0 0 0,0 0 0,-1 0 0,1 1 0,0-1 0,-8 10-132,7-10 134,-5 10-48,0 0 0,1 1 0,0 0 0,1-1 0,0 2 0,-3 13 0,-3 10-11,-79 289-39,72-241 220,-10 170-1,25-213-27,0-12-3,1 0 0,1 0 0,5 35 0,-4-61-64,0 1 0,-1-1 1,1 0-1,0 0 0,0 1 0,3 3 0,-4-6-15,0 1-1,1-1 1,-1 1-1,0-1 0,1 1 1,-1-1-1,1 1 1,-1-1-1,1 1 0,-1-1 1,1 0-1,-1 1 1,1-1-1,-1 0 0,1 1 1,-1-1-1,1 0 1,-1 0-1,1 0 0,0 1 1,-1-1-1,1 0 1,0 0-1,-1 0 0,1 0 1,-1 0-1,1 0 1,0 0-1,-1 0 0,1 0 1,-1-1-1,1 1 1,1 0-1,3-4 45,0 0-1,0-1 1,-1 1-1,1-1 1,-1 1 0,0-2-1,-1 1 1,1 0 0,3-7-1,0 1 51,48-89 40,-16 27-496,-39 72 340,1 0-1,-1 0 1,1 0-1,0 0 1,-1 0 0,1 0-1,0 0 1,0 0 0,-1 0-1,1 0 1,0 1 0,0-1-1,0 0 1,1 0 0,-1 1-1,0 0 0,-1 0 0,1 0 0,-1 0 0,1 1 0,0-1 0,-1 0 0,1 0 0,-1 1 0,1-1 0,-1 0 0,1 1 0,-1-1 0,1 0 0,-1 1 0,1-1 0,0 1 0,13 9-69,-1-3 93,1-1 0,0 0 1,0-1-1,1-1 0,-1 0 1,1-1-1,22 2 0,-24-4 2,-1-1-1,1 0 0,-1 0 0,1-2 1,-1 1-1,1-2 0,-1 1 0,0-2 1,17-6-1,-1-4-3,-2-2 1,0-1 0,32-26-1,-47 35-20,-4 2 39,5-2-206,-11 12 74,-4 7 70,-10 34-30,2 0 0,2 1 0,2 0 0,-1 85 0,8-123 108,0-1 1,0 0 0,1 0 0,0 1 0,3 8 0,-3-14-36,-1-1 0,1 0 0,-1 1-1,1-1 1,-1 1 0,1-1 0,0 0 0,0 0 0,0 1 0,0-1-1,-1 0 1,2 0 0,-1 0 0,0 0 0,0 0 0,0 0 0,0-1-1,1 1 1,-1 0 0,0 0 0,1-1 0,-1 1 0,0-1 0,1 1 0,-1-1-1,1 0 1,-1 0 0,1 1 0,-1-1 0,1 0 0,-1 0 0,1 0-1,1-1 1,4 0 26,0-1 1,0 0-1,0 0 0,0-1 0,0 0 0,11-7 0,-5 2-65,0-2-1,19-15 1,162-162 354,-148 138-155,78-112-1,-107 134-266,-1-1 1,-2-1-1,0 0 0,-3-1 0,13-44 1,59-255-47,-82 322 95,0 0 0,0 0 0,0 0 0,-1 0 0,-1-12 0,1 19 39,0-1 0,0 1 0,0-1 0,0 1 0,0-1 0,0 1 1,0-1-1,0 0 0,0 1 0,0-1 0,0 1 0,-1-1 0,1 1 0,0-1 0,0 1 0,-1-1 0,1 1 0,0 0 0,-1-1 0,1 1 0,0-1 0,-1 1 0,1 0 0,-1-1 0,0 1-4,0 1-1,0 0 1,0-1 0,0 1-1,1 0 1,-1 0-1,0 0 1,1 0-1,-1 0 1,0 0-1,1 0 1,-1 0 0,1 0-1,0 0 1,-1 1-1,-23 58-140,-16 67 1,4-9-43,34-113 183,-65 213 17,52-148-14,2 0 1,-3 74-1,15-132 81,1-1 1,0 0-1,1 1 1,0-1 0,1 0-1,0 1 1,1-1-1,7 19 1,-9-28-55,0 0 0,0 0 0,0 0 0,0 0 0,1 0 0,-1 0 0,1 0 0,-1-1 0,1 1 0,0 0 0,-1-1 0,4 2 0,-4-2-10,1 0 0,-1-1 0,0 1 1,0-1-1,1 1 0,-1-1 0,0 0 1,1 1-1,-1-1 0,1 0 0,-1 0 1,0 0-1,1 0 0,-1 0 0,1-1 1,-1 1-1,0 0 0,1-1 1,-1 1-1,0 0 0,0-1 0,3-1 1,3-3 4,1 0 1,-1 0 0,-1-1 0,1 0-1,9-11 1,29-41-147,-25 30 162,5-6-18,13-15-146,-38 48 133,1 1 0,-1 0 0,0 0 0,0-1-1,0 1 1,1 0 0,-1-1 0,0 1 0,1 0 0,-1 0-1,0 0 1,0-1 0,1 1 0,-1 0 0,0 0 0,1 0-1,-1 0 1,0 0 0,1 0 0,-1 0 0,0-1 0,1 1 0,-1 0-1,0 0 1,1 0 0,-1 0 0,0 0 0,1 0 0,-1 1-1,0-1 1,1 0 0,-1 0 0,0 0 0,1 0 0,-1 0-1,0 0 1,1 1 0,-1-1 0,1 1-4,-1 0 0,1-1-1,-1 1 1,1 0 0,-1 0 0,1-1 0,-1 1-1,0 0 1,0 0 0,1 0 0,-1 0 0,0 0-1,0-1 1,0 1 0,0 2 0,-1 25-114,-11 55 0,7-54 225,-3 55 1,7-80-69,2 0 1,-1-1 0,0 1-1,1 0 1,1 7 0,-2-11-29,1 1 0,-1 0 0,0-1 0,1 1 0,-1 0 0,0-1 0,1 1 0,-1 0 0,1-1 1,0 1-1,-1-1 0,1 1 0,-1-1 0,1 1 0,0-1 0,-1 1 0,1-1 0,0 1 0,-1-1 0,1 0 0,0 0 1,0 1-1,-1-1 0,1 0 0,0 0 0,0 0 0,0 0 0,-1 0 0,1 0 0,0 0 0,0 0 0,1 0 1,2-1-1,1-1 0,0 1 0,0-1 1,0 0-1,-1 0 0,1 0 0,-1 0 1,6-4-1,33-28 90,-35 27-67,108-105 96,-97 93-108,132-160 158,-131 153-154,30-56 1,5-35 1,63-198 205,-89 241-493,-8 22-53,-19 49 286,-1-1 1,1 0-1,-1 0 1,0 0 0,-1 0-1,2-6 1,-4 6-105,-2 7 53,-5 12 0,-1 11 9,-28 84-9,-39 194-46,74-293 129,-36 181 104,35-164-79,1 0 0,2 1-1,0-1 1,7 50 0,-5-70-1,-1-5-9,1 1 0,-1 0-1,1-1 1,0 1 0,0 0 0,0-1-1,0 1 1,0-1 0,1 1 0,0-1-1,-1 0 1,1 0 0,0 0 0,5 5-1,-6-7-9,0 0-1,0-1 1,-1 0-1,1 1 1,0-1-1,0 1 1,0-1 0,0 0-1,0 0 1,0 0-1,0 1 1,0-1-1,0 0 1,0 0-1,0 0 1,0 0-1,0-1 1,-1 1-1,1 0 1,0 0-1,0 0 1,0-1-1,0 1 1,0-1 0,0 1-1,0-1 1,-1 1-1,1-1 1,0 1-1,0-1 1,-1 1-1,2-2 1,4-3 24,-1 0-1,0-1 1,6-7 0,-6 6-6,22-28-22,-18 22-21,0 0 1,22-21-1,-13 22-73,-17 11 89,-1 1 1,0 0-1,1 0 0,-1-1 0,0 1 0,1 0 0,-1 0 0,0 0 1,1 0-1,-1 0 0,0-1 0,1 1 0,-1 0 0,1 0 1,-1 0-1,0 0 0,1 0 0,-1 0 0,1 0 0,-1 0 0,1 0 1,-1 1-1,0-1 0,1 0 0,-1 0 0,0 0 0,1 0 1,-1 0-1,0 1 0,1-1 0,-1 0 0,0 0 0,1 1 0,-1-1 1,0 0-1,1 1 0,-1-1 0,0 0 0,0 1 0,1-1 1,-1 0-1,0 1 0,0-1 0,0 0 0,0 1 0,0-1 0,1 1 1,-1-1-1,0 0 0,0 1 0,0 0 0,0 10-47,0 1-1,-1 0 1,-1 0-1,-2 12 1,0-2 36,-4 25 38,1-8 204,-4 74 0,11-113-221,0 0 0,0 0 0,0 0 0,0 0 0,0 1 0,0-1 0,0 0 0,0 0 0,0 0 0,0 0 0,0 1 0,0-1 0,0 0 0,0 0 0,0 0 0,0 0 0,1 0 0,-1 1 0,0-1 0,0 0 0,0 0 0,0 0 0,0 0 0,0 0 0,0 0 0,0 0 0,1 1 0,-1-1 0,0 0 0,0 0 0,0 0 0,0 0 0,0 0 0,1 0 0,-1 0 0,0 0 0,0 0 0,0 0 0,0 0 0,0 0 0,1 0 0,-1 0 0,0 0 1,9-4 237,10-11-21,8-10-138,-10 9-115,1 0 0,1 1 0,0 1 0,27-16 1,-44 29 3,0 0 1,0 0 0,0 1 0,1-1-1,-1 0 1,0 1 0,1-1 0,-1 1 0,0 0-1,4 0 1,-5 0 13,0 0 0,0 0 1,0 1-1,0-1 0,0 0 0,0 0 0,-1 1 0,1-1 0,0 1 1,0-1-1,0 1 0,-1-1 0,1 1 0,0-1 0,-1 1 1,1 0-1,0-1 0,-1 1 0,1 0 0,-1 0 0,1-1 0,-1 1 1,0 0-1,1 0 0,-1 0 0,0 0 0,1-1 0,-1 1 0,0 2 1,1 0 2,-1 1 1,0 0-1,0 0 0,0-1 1,0 1-1,-1 0 1,0 0-1,1-1 1,-1 1-1,-1-1 1,1 1-1,-3 5 1,-3 3 24,0 0 1,-9 11-1,14-20-14,-187 232 184,189-235-187,-190 207 565,180-197-476,-1 0 0,0-1 0,-1 0-1,1-1 1,-26 14 0,35-22-64,1 1-1,-1 0 1,1-1 0,-1 1-1,0-1 1,0 1 0,1-1-1,-1 0 1,0 0 0,0 0-1,1 0 1,-1 0 0,0 0-1,0 0 1,1 0-1,-1-1 1,0 1 0,0-1-1,1 1 1,-1-1 0,-2-1-1,3 1-9,0 0-1,0 0 0,0-1 1,0 1-1,1 0 0,-1 0 1,0 0-1,0-1 1,1 1-1,-1-1 0,1 1 1,-1 0-1,1-1 0,0 1 1,0-1-1,0 1 1,-1-1-1,1 1 0,0 0 1,1-1-1,-1 1 0,0-1 1,0 1-1,1-2 0,2-7 5,0 1 0,0-1-1,1 1 1,0 0 0,1 0-1,-1 1 1,2-1 0,7-9-1,5-3-51,33-32 0,-27 32 5,1 1 1,38-24 0,57-24-1026,-30 18-3908,-80 45 3167,-1-1-1,11-10 1,-17 14 1021,0 0 0,-1-1 0,0 1-1,1-1 1,-1 0 0,0 1 0,-1-1 0,1 0 0,0 0 0,1-6-1,3-13-3156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1:0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4 4576,'3'-3'1765,"-6"4"-773,-6 5 3344,-13 23-2007,11-14-1467,0-1 0,1 2 0,-12 21 0,20-32-710,0-1 1,0 1 0,1-1 0,0 1 0,-1 0 0,2-1-1,-1 1 1,0 0 0,1 0 0,0 0 0,0 0 0,0-1 0,1 1-1,0 0 1,0 0 0,0 0 0,3 7 0,-3-10-85,0 0 0,1 1 0,-1-1 0,1 0 1,-1 0-1,1 0 0,0 0 0,0 0 0,0 0 0,0 0 0,0-1 1,0 1-1,1-1 0,-1 1 0,0-1 0,1 0 0,-1 0 1,1 0-1,-1 0 0,1 0 0,0-1 0,-1 1 0,1-1 1,0 0-1,-1 0 0,1 0 0,0 0 0,-1 0 0,1-1 1,0 1-1,-1-1 0,1 1 0,0-1 0,-1 0 0,1 0 0,-1 0 1,1-1-1,-1 1 0,0 0 0,4-4 0,-2 1-44,-1 0-1,1 0 1,-1-1-1,0 0 1,0 1-1,0-1 1,-1 0-1,0 0 1,0 0-1,0-1 1,-1 1-1,1 0 1,-1-1-1,-1 1 1,1-9-1,0 5-85,-1 1 1,-1 0-1,1-1 1,-1 1-1,-1 0 1,0 0-1,0-1 0,0 1 1,-6-10-1,7 16 46,0 0-1,0 0 1,0 0-1,-1 0 1,1 0-1,-1 0 1,0 1-1,1-1 1,-1 0-1,0 1 1,0 0-1,0-1 1,0 1-1,0 0 1,0 0-1,-3-1 1,1 1 7,-1 0 0,1 0 0,-1 0 0,1 1 0,-1-1 0,0 1 0,-8 1-1,-1 1-18,0 1-1,0 1 1,0 0-1,-14 6 0,11-3-624,-19 10-1,32-14-79,-1 0 1,0 0 0,1 0-1,0 1 1,0-1 0,0 1 0,0 0-1,-4 5 1,8-8 577,-1-1 0,1 1 0,0-1 0,-1 1 0,1-1 0,0 1 0,-1-1 0,1 1 0,0-1 0,0 1 0,0 0 0,-1-1 0,1 1 0,0-1 0,0 1 0,0 0 0,0-1 0,0 1 0,0-1 0,0 1 0,0 0-1,0-1 1,0 1 0,1-1 0,-1 1 0,0 0 0,0-1 0,1 1 0,-1-1 0,0 1 0,1-1 0,-1 1 0,0-1 0,1 1 0,-1-1 0,1 1 0,-1-1 0,0 0 0,1 1 0,-1-1 0,1 0 0,0 1 0,-1-1 0,2 1 0,17 10-2490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32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391 57 8064,'-14'-17'3648,"24"14"-3168,-6-2 2048,1 5-1472,5-3-65,6-1-607,3-4-288,4 8-64,-5-5-192,4 5 96,-9-3-2079,5 6 1183</inkml:trace>
  <inkml:trace contextRef="#ctx0" brushRef="#br0" timeOffset="1">100 9 6976,'-60'-9'3168,"44"9"-2752,6 0 128,5 0-384,-4 0 64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32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72 8128,'-26'-37'3680,"26"30"-3168,3 2-96,7 2-320,7-9-96,11 7-32,12 2-4256,5 3 2304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33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189 367 4480,'2'-6'1542,"0"-7"2120,-5 10-2045,-4 6-620,0 2-808,0 1 0,1-1 0,0 1 0,0 0 1,0 0-1,1 1 0,-7 10 0,-28 56 139,33-60-227,2-2-14,0 0 0,1 0 1,0 1-1,0-1 0,2 1 1,-1 0-1,0 19 1,3-27-31,0 0 0,0 0-1,0 0 1,1-1 0,0 1 0,-1 0 0,1 0 0,1 0 0,-1-1 0,1 1 0,3 6 0,-4-8-18,1 0 1,0 0-1,0 0 0,0 0 0,0 0 0,0 0 1,1-1-1,-1 1 0,0-1 0,1 0 1,-1 1-1,1-1 0,-1 0 0,1 0 1,0-1-1,-1 1 0,1-1 0,4 1 1,-4 0-10,0-1 0,1 0 0,-1 0 0,0 0 0,0-1 0,0 1 0,0-1 0,0 1 0,0-1 0,0 0 0,0 0 0,0-1 0,0 1 0,-1 0 0,1-1 0,0 0 0,-1 0 0,1 0 0,-1 0 0,0 0 0,0 0 0,2-3 0,1-2 13,0 0 0,-1 0 0,0 0 0,0-1 0,-1 0 0,5-14 0,0-8 228,-2-1-1,6-58 0,-10 55 97,-2 0-1,-6-51 0,2 59-313,2 0-1,1 0 0,1 0 1,2-1-1,4-30 0,-4 50-73,0 1 1,0-1-1,0 0 0,1 1 0,0 0 0,0 0 0,0-1 0,1 2 0,0-1 0,0 0 0,0 1 0,11-9 0,-14 13 7,0 0 0,0 0 0,0 0-1,1 0 1,-1 1 0,1-1-1,-1 0 1,0 1 0,1-1 0,-1 1-1,1 0 1,-1-1 0,1 1-1,-1 0 1,1 0 0,-1 0-1,1 0 1,-1 0 0,1 0 0,-1 1-1,1-1 1,-1 0 0,1 1-1,-1-1 1,1 1 0,-1 0 0,0-1-1,1 1 1,-1 0 0,0 0-1,0 0 1,2 1 0,0 1 10,0 0 1,0 0 0,-1 1-1,0-1 1,0 1 0,0-1-1,0 1 1,0 0 0,0-1-1,-1 1 1,1 6-1,1 5 21,0 1 1,-2-1-1,0 1 0,-1 16 0,-4 33-91,-14 80 0,-27 76 152,-39 105 246,68-267-301,10-38-10,-39 124 463,39-131-296,1-1 0,-2 0 1,0-1-1,0 1 1,-1-1-1,-1-1 0,0 1 1,-11 9-1,18-18-108,-1-1-1,1 0 1,-1 0-1,0-1 1,1 1-1,-1 0 1,0-1 0,0 0-1,0 0 1,-4 2-1,5-3-48,1 0-1,0 0 1,0 0-1,0 0 1,0 0-1,0 0 1,0 0-1,0-1 0,-1 1 1,1 0-1,0-1 1,0 1-1,0-1 1,0 1-1,0-1 1,0 1-1,0-1 1,1 1-1,-1-1 0,0 0 1,0 0-1,0 0 1,1 1-1,-1-1 1,0 0-1,1 0 1,-1 0-1,0 0 1,1 0-1,-1 0 1,1 0-1,0 0 0,-1 0 1,1-1-1,-2-5 23,1 0 1,0 0-1,0 0 0,1 0 0,0 0 0,0 1 1,1-10-1,2-2 51,7-29 1,-5 30-88,2 0 0,0 0-1,1 0 1,0 1 0,1 1 0,1-1-1,1 2 1,0-1 0,1 1 0,0 1 0,1 0-1,1 1 1,0 0 0,0 1 0,1 1 0,30-15-1,-16 11-1539,56-19 0,-71 29 806,1 0 1,0 1 0,-1 1-1,1 0 1,0 1 0,19 1-1,-14 4-3957,-6 3 1626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39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6 599 3968,'0'0'109,"0"0"1,0 0-1,-1 0 1,1 0-1,0 0 1,0 0-1,-1 0 1,1 0 0,0 0-1,0 1 1,0-1-1,-1 0 1,1 0-1,0 0 1,0 0-1,0 0 1,-1 0-1,1 1 1,0-1-1,0 0 1,0 0-1,0 0 1,0 0-1,-1 1 1,1-1-1,0 0 1,0 0-1,0 0 1,0 1-1,0-1 1,0 0-1,0 0 1,0 1-1,0-1 1,0 0-1,0 0 1,0 1 0,0-1-1,0 0 1,0 0-1,0 0 1,0 1-1,0-1 1,0 0-1,0 0 1,0 1-1,0 3 2498,7-12-260,14-6-1698,-1-2 0,0 0 0,-1-1 0,25-30 0,60-87 310,-52 64-257,-8 12-402,7-10 142,70-71 0,-118 136-481,1 0-1,-1 0 0,1 0 1,0 0-1,0 1 0,5-3 0,-9 5 33,1 0-1,0-1 1,0 1-1,-1 0 1,1 0-1,0 0 1,-1 0-1,1-1 1,0 1-1,0 0 1,-1 0-1,1 0 1,0 1-1,0-1 1,-1 0-1,1 0 1,0 0-1,-1 0 1,2 1-1,-1 0 17,0 0-1,-1-1 1,1 1-1,-1 0 1,1 0-1,-1-1 1,1 1-1,-1 0 0,1 0 1,-1 0-1,0 0 1,0 0-1,1 0 1,-1 0-1,0 0 1,0-1-1,0 1 0,0 0 1,0 0-1,0 1 1,-2 27 226,-7 42 0,3-32-161,-34 213 667,38-242-529,0 5 248,3-14-208,3-9 19,26-72 191,-2 4-492,-16 51 9,1 2 1,2-1-1,0 2 1,1 0-1,33-34 1,-44 51-7,0 0 0,0 1 0,1-1-1,-1 1 1,1 1 0,0-1 0,-1 1 0,2 0 0,-1 0-1,9-2 1,-15 5 19,1-1 0,0 1 0,-1 0 0,1 0 0,-1 0 0,1 0 0,0 0 0,-1 0 0,1 0 0,-1 1 0,1-1 0,0 0 0,-1 0-1,1 0 1,-1 0 0,1 1 0,-1-1 0,1 0 0,-1 1 0,1-1 0,-1 0 0,1 1 0,-1-1 0,1 1 0,-1-1 0,0 0 0,1 1 0,-1-1 0,1 1-1,-1 0 1,0-1 0,0 1 0,1-1 0,-1 1 0,0-1 0,0 1 0,0-1 0,0 2 0,1 2 1,-1-1 0,0 1 0,0-1 0,0 1 1,-1 3-1,0-2-11,-3 26 44,-2 0 1,-1-1-1,-13 34 1,3-9 219,17-54-230,0-1-1,0 1 1,0 0-1,0 0 1,-1-1-1,1 1 1,0 0 0,0 0-1,0-1 1,1 1-1,-1 0 1,0 0 0,0-1-1,0 1 1,0 0-1,1 1 1,4-1 232,4-8-94,-6 3-129,26-31 23,0 2 1,3 1-1,43-35 0,-71 64-80,0 0 0,1 0 0,-1 0 0,1 0 0,0 1 0,-1 0 0,1 0 0,6-1 0,-9 3 19,-1-1 0,1 1-1,-1 0 1,1 0 0,0 0 0,-1 0 0,1 0 0,0 1 0,-1-1-1,1 0 1,0 1 0,-1-1 0,1 1 0,-1 0 0,1 0 0,-1-1-1,1 1 1,-1 0 0,0 0 0,1 0 0,-1 0 0,0 1 0,0-1-1,0 0 1,0 0 0,0 1 0,0-1 0,0 1 0,1 1 0,4 11-50,-1-1 0,0 1 0,-1 0 1,0 0-1,2 21 0,-3-13 91,11 32 1,-13-52-26,3 11 89,1 0 0,6 11 1,-10-22-70,0 1 1,0-1-1,1 0 1,-1 0-1,1 0 0,-1 0 1,1 0-1,-1-1 1,1 1-1,0 0 1,0-1-1,0 1 0,0-1 1,0 0-1,0 0 1,0 0-1,0 0 1,5 2-1,-6-3-12,1 0-1,-1 0 1,1-1-1,0 1 1,-1 0 0,1 0-1,0-1 1,-1 1-1,1-1 1,-1 1 0,1-1-1,-1 0 1,1 0-1,-1 0 1,0 1 0,1-1-1,-1 0 1,0-1-1,0 1 1,0 0 0,0 0-1,1-2 1,5-4 33,7-8 3,0 0 0,-2-2 1,0 0-1,0 0 0,8-20 0,-3 9 1,4-8-16,-9 18-25,-1-1 0,13-29 0,-16 29-40,-5 12-37,0 0-1,0 0 0,-1-1 0,0 1 0,0 0 1,1-15-1,-2 22 66,-1 0 0,0-1 0,0 1 0,0 0 0,0-1 0,0 1 0,0 0 0,0-1 0,0 1 0,0 0 0,0-1 0,0 1 0,0 0 0,0-1 0,-1 1 0,1 0 0,0-1 0,0 1 0,0 0-1,0-1 1,-1 1 0,1 0 0,0-1 0,0 1 0,0 0 0,-1 0 0,1-1 0,0 1 0,-1 0 0,1 0 0,0 0 0,0-1 0,-1 1 0,1 0 0,0 0 0,-1 0 0,1 0 0,0 0 0,-1 0 0,1 0 0,0 0 0,-1-1 0,1 1 0,-1 0 0,1 1 0,0-1 0,-1 0 0,1 0 0,0 0 0,-1 0 0,1 0 0,0 0 0,-1 0 0,1 0 0,0 1 0,-1-1 0,1 0 0,0 0 0,0 0 0,-1 1 0,1-1 0,-1 1-1,-19 16-125,11-8 111,1 1-1,1 0 1,0 0-1,0 0 1,1 1-1,0 0 1,-7 20 0,7-12 22,0 1 0,1 0 0,-5 39 0,10-58-3,-1 10 9,0 0 0,1 0 0,1 18 0,-1-27 4,1 1 1,-1-1-1,1 1 1,-1-1 0,1 0-1,0 1 1,0-1-1,0 0 1,0 1 0,0-1-1,0 0 1,1 0-1,-1 0 1,1 0 0,0 0-1,-1 0 1,1-1-1,0 1 1,0 0 0,0-1-1,0 0 1,3 2-1,1-1 29,1 0-1,-1 0 0,1-1 0,0 0 1,-1-1-1,1 1 0,0-1 1,0 0-1,-1-1 0,1 0 1,11-2-1,6-3 102,44-17 0,-21 3-81,0-1 0,50-34 0,82-67-393,-115 68 268,-59 48 9,-6 4-66,-11 7-82,-2 6 185,0 0 1,1 1-1,1 0 0,0 1 0,-13 19 0,16-20 13,-16 19-12,2 1 0,2 1-1,-22 45 1,40-72 30,1-1 0,0 0 0,0 1 0,0-1 0,1 1 0,0 0 0,0-1 0,0 1 0,1 0 0,0 8 0,0-11 10,1-1 0,-1 0 0,1 1 0,-1-1 0,1 0-1,0 0 1,0 0 0,0 0 0,0 0 0,0 0-1,1 0 1,-1 0 0,1 0 0,-1 0 0,1 0 0,-1-1-1,1 1 1,0-1 0,0 1 0,0-1 0,0 0 0,0 0-1,0 0 1,0 0 0,1 0 0,-1 0 0,0-1-1,4 2 1,-3-2 2,1 1-1,0 0 1,0-1-1,-1 0 1,1 0-1,0 0 1,0 0 0,0 0-1,-1-1 1,1 0-1,0 0 1,0 0-1,-1 0 1,6-3-1,-4 1 16,0 0-1,-1 0 1,1-1-1,-1 1 1,1-1 0,-1 0-1,-1 0 1,7-9-1,1-5-1,-1 0 0,0-1 0,-2 0 0,8-24 0,-15 40-50,17-42-78,-12 32 30,0-1 1,-1 0-1,-1 0 1,0-1-1,0 1 0,1-28 1,-8 98-660,0-24 796,2 49 0,1-75-41,1 5 19,0 0-1,1 0 1,0 0-1,3 10 1,-4-19-43,0 0 1,0 1-1,0-1 0,0 0 1,0 0-1,0-1 0,1 1 1,-1 0-1,1 0 0,-1-1 1,3 3-1,-3-3-3,0-1 1,1 1-1,-1 0 1,0-1-1,0 1 1,1-1-1,-1 0 1,0 1-1,1-1 1,-1 0-1,0 0 0,1 0 1,-1 0-1,0 0 1,1 0-1,-1 0 1,0 0-1,1 0 1,-1-1-1,2 0 1,3-1 25,-1 0 1,0-1 0,0 1 0,0-1 0,-1 0 0,1-1-1,6-5 1,27-31 51,-26 27-28,136-139-20,-121 127-31,1 1-1,1 2 1,56-33-1,-79 52-98,-1 0 29,1 0 1,-1 1-1,1-1 0,8-1 0,-14 4 60,1-1 1,-1 1-1,0 0 0,1 0 0,-1 0 1,1 0-1,-1 0 0,0 0 1,1 0-1,-1 0 0,1 0 1,-1 0-1,1 0 0,-1 0 1,0 0-1,1 0 0,-1 1 0,0-1 1,1 0-1,-1 0 0,1 0 1,-1 1-1,0-1 0,1 0 1,-1 0-1,0 1 0,0-1 1,1 0-1,-1 0 0,1 1 0,-1 1-24,1 0 0,0 0 0,0 1 0,-1-1 0,1 0 0,-1 0 0,1 3 0,-1 10 20,0 0 1,0-1 0,-1 1-1,-1-1 1,-1 1 0,-3 13-1,-2 6-15,-2-1-1,-14 35 1,17-52 97,-1 0 1,0-1-1,-1 0 1,-1 0-1,-22 26 1,24-34-34,0 0-1,0-1 1,-1 0 0,0-1-1,0 0 1,0 0 0,-13 4-1,18-8-26,0 1-1,-1-1 1,1 0 0,-1 0-1,0-1 1,1 1-1,-1-1 1,1 0-1,-1 0 1,0-1 0,1 1-1,-1-1 1,1 0-1,-1-1 1,1 1-1,-1-1 1,1 1 0,0-1-1,0 0 1,0-1-1,0 1 1,0-1-1,0 0 1,-3-4 0,6 6-14,0 0 1,0 0-1,0-1 1,0 1-1,1 0 1,-1-1-1,0 1 1,1-1-1,-1 1 1,1-1-1,-1 1 1,1-1-1,0 1 1,0-1-1,0 1 1,0-1-1,0 0 1,0 1-1,0-1 1,0 1-1,1-1 1,-1 1-1,1-1 1,-1 1 0,1-1-1,0-1 1,0 1-7,1 0 0,-1 0 0,0 0 0,1 0 0,-1 1 0,1-1 0,0 0 0,0 1 0,-1-1 0,1 1 0,0-1 1,0 1-1,0 0 0,1 0 0,3-1 0,3-1-27,0 2 0,0-1 0,0 1 1,0 1-1,0-1 0,14 3 0,55 10 12,-14-1 19,-48-9 12,0 0 1,0-1-1,23-2 0,-34 0-1,1 0 0,-1 0 1,0 0-1,0-1 0,0 0 1,0 0-1,0 0 1,0 0-1,0-1 0,-1 0 1,0 0-1,1 0 0,-1 0 1,6-7-1,3-6 13,0 1 0,-1-1 0,-1-1 0,-1 0 0,11-26 1,-7 9-83,-1 0 1,8-40 0,-21 72 94,4-15-229,-5 11 47,1 5 144,0 1 1,0 0 0,0 0 0,-1 0 0,1 0-1,0 0 1,0 0 0,0 0 0,0 0-1,0 0 1,0 0 0,-1 0 0,1 0-1,0 0 1,0 0 0,0 0 0,0 0 0,0 0-1,-1 0 1,1 0 0,0 0 0,0 0-1,0 0 1,0 0 0,0 0 0,0 0-1,-1 0 1,1 0 0,0 0 0,0 0 0,0 0-1,0 0 1,0 0 0,0 0 0,0 1-1,-1-1 1,1 0 0,-8 1 116,5-1-103,7-1 13,-4 13-85,0-12 11,0 2 57,1 0-1,0 1 1,-1-1 0,1 0-1,-1 0 1,0 1 0,0 2-1,-8 100-294,0-30 306,7-66 10,0 12-37,2 32 0,0-25 9,-1-21 7,0 0 0,1 0 1,-1 0-1,1 0 0,1-1 0,-1 1 0,1 0 0,0-1 0,1 1 0,-1-1 0,5 8 1,-6-13 3,0 0 1,0 0 0,0 0-1,0 0 1,0 0-1,0 0 1,0 0 0,1 0-1,-1 0 1,0 0 0,1-1-1,-1 1 1,0 0 0,1-1-1,-1 1 1,1-1 0,-1 0-1,1 1 1,-1-1 0,0 0-1,1 0 1,-1 0 0,1 0-1,-1 0 1,1 0-1,-1 0 1,1-1 0,-1 1-1,1-1 1,2 0 0,4-2 5,-1-1-1,1 0 1,-1 0 0,10-7 0,11-11 43,-1-2-1,-1-1 1,38-47 0,-31 35-160,90-95 114,-74 76-320,-64 119 70,-4 47 159,16-91 104,2 0 1,0 0-1,4 37 0,-2-52-21,0 1-1,0-1 1,0 1-1,0-1 1,1 1 0,0-1-1,0 0 1,0 1-1,0-1 1,1 0-1,-1-1 1,6 7-1,-7-9 8,1 1 0,0-1-1,0 0 1,0 1-1,0-1 1,0 0 0,0 0-1,0 0 1,0 0-1,0 0 1,0-1-1,0 1 1,1-1 0,-1 1-1,0-1 1,0 0-1,1 0 1,-1 0 0,0 0-1,1 0 1,-1-1-1,0 1 1,0-1 0,0 1-1,1-1 1,-1 0-1,3-1 1,2-2-9,0 0-1,-1 0 1,1 0 0,-1-1-1,0 0 1,0-1 0,-1 1 0,1-1-1,7-11 1,-10 13 12,16-21 119,-1-1 0,17-34 0,23-59-122,-53 107-41,-1 1-1,0 0 0,0-1 1,-1 0-1,0 0 0,-1 0 1,0-22-1,-2 34 21,0-1-1,0 1 1,0-1 0,0 1 0,0-1-1,1 1 1,-1-1 0,0 1 0,0-1-1,0 1 1,0-1 0,1 1 0,-1-1-1,0 1 1,0-1 0,1 1 0,-1 0-1,0-1 1,1 1 0,-1-1 0,0 1-1,1 0 1,-1-1 0,1 1 0,-1 0-1,1 0 1,-1-1 0,0 1 0,1 0-1,-1 0 1,1 0 0,-1 0 0,1-1-1,-1 1 1,2 0 0,-1 0-4,-1 0-1,1 1 1,0-1 0,0 0 0,-1 0-1,1 1 1,0-1 0,-1 0 0,1 1-1,0-1 1,-1 0 0,1 1-1,0-1 1,-1 1 0,1 0 0,-1-1-1,1 1 1,-1-1 0,1 1 0,-1 0-1,1-1 1,-1 1 0,0 0 0,1-1-1,-1 1 1,0 0 0,0 0-1,1 0 1,5 26-77,0 1 1,1 41-1,-5-46 100,1 0 1,0 0 0,2 0 0,12 39-1,-14-56 4,-1-1 0,1 0 1,-1 0-1,1 0 0,1-1 0,-1 1 0,1-1 0,0 0 0,0 0 0,7 6 0,-8-8 6,-1 0-1,1 0 0,0-1 1,0 1-1,0-1 0,1 0 1,-1 0-1,0 0 0,0 0 1,1-1-1,-1 1 0,0-1 1,1 0-1,-1 0 0,1 0 1,-1 0-1,0-1 0,1 1 1,4-3-1,5-1 9,1-2 1,-1 0-1,-1 0 0,1-1 1,-1-1-1,18-14 0,61-62 166,75-84-810,-165 169 601,-1-1 1,0 0 0,1 1 0,-1-1 0,0 0 0,0 1-1,1-1 1,-1 0 0,0 1 0,0-1 0,0 0 0,0 1-1,1-1 1,-1 0 0,0 1 0,0-1 0,0 1-1,0-1 1,0 0 0,0 1 0,0-1 0,0 1 0,0-1-1,0 1 1,0-1 0,-1 1 0,1 17-71,-7 46 156,-18 67 0,19-103-46,5-17-3,-3 7 782,53-85-338,-28 33-470,24-35-1,-39 62-31,0 0 0,0 1 0,0-1 0,1 1 0,0 1 0,0-1 0,8-4 0,-14 10 24,-1-1 0,0 1-1,1-1 1,-1 1 0,1 0 0,-1-1-1,1 1 1,-1 0 0,1 0-1,-1-1 1,1 1 0,0 0 0,-1 0-1,1 0 1,-1 0 0,1 0-1,-1-1 1,1 1 0,0 0 0,-1 0-1,1 1 1,-1-1 0,1 0 0,-1 0-1,1 0 1,0 0 0,-1 0-1,1 1 1,-1-1 0,1 0 0,-1 0-1,1 1 1,-1-1 0,1 0-1,-1 1 1,1-1 0,-1 1 0,0-1-1,1 1 1,-1-1 0,0 0 0,1 1-1,-1-1 1,0 1 0,1 0-1,-1-1 1,0 1 0,0-1 0,0 1-1,0-1 1,0 1 0,1-1 0,-1 1-1,0 0 1,0-1 0,0 1-1,0 6-10,0-1 0,-1 1 0,1-1 0,-2 7 0,1-11 25,-12 53-22,9-42 125,0 0 0,1 0 0,0 0 0,0 16 0,3-29-102,0 0-1,0 1 1,0-1-1,0 0 1,0 0 0,0 0-1,0 0 1,0 0-1,1 0 1,-1 0 0,0 1-1,0-1 1,0 0 0,0 0-1,0 0 1,0 0-1,0 0 1,0 0 0,0 0-1,0 0 1,1 1 0,-1-1-1,0 0 1,0 0-1,0 0 1,0 0 0,0 0-1,0 0 1,0 0 0,1 0-1,-1 0 1,0 0-1,0 0 1,0 0 0,0 0-1,0 0 1,0 0 0,1 0-1,-1 0 1,0 0-1,0 0 1,0 0 0,0 0-1,0 0 1,0 0 0,1 0-1,-1 0 1,0-1-1,5-1 29,34-32 132,-23 20-183,0 0 0,1 0 0,1 2-1,19-11 1,-18 13 41,26-8-1,-40 16-38,0 0 0,0 1 0,0-1 0,0 1 0,1 1 0,-1-1 1,0 1-1,1 0 0,-1 0 0,9 1 0,-12 0-1,0 0 0,1 0 0,-1 0-1,0 0 1,0 0 0,0 0 0,0 0 0,0 1 0,0-1 0,-1 1 0,1-1 0,0 1-1,-1 0 1,1 0 0,-1 0 0,0 0 0,0 0 0,1 0 0,-1 0 0,0 0 0,0 3 0,2 6-90,0-1 0,-1 1 0,1 17 1,-2-18 157,0 0 1,5 16 0,-6-24-34,1-1 0,-1 1 0,1 0 0,0-1 0,0 1 0,0-1 0,0 1 0,0-1 0,0 1-1,1-1 1,-1 0 0,0 0 0,1 1 0,-1-1 0,0 0 0,1 0 0,0 0 0,-1-1 0,1 1 0,-1 0 0,1-1 0,0 1-1,0-1 1,-1 1 0,1-1 0,0 0 0,0 1 0,0-1 0,-1 0 0,3-1 0,6 0-1,-1 0-1,0-1 1,0 0 0,0-1 0,0 0 0,-1-1-1,1 0 1,-1 0 0,0 0 0,11-9-1,7-7 76,38-38-1,-46 41-83,68-65 2,-64 58 51,-20 22-78,-1 0 0,0 0-1,1 0 1,-1 0 0,0 0 0,0 0-1,0 0 1,0 0 0,0-1-1,-1 1 1,1 0 0,0-3 0,-1 5 3,0-1 0,-1 1 1,1 0-1,0-1 0,0 1 1,0 0-1,0-1 0,0 1 1,0 0-1,0 0 0,-1-1 1,1 1-1,0 0 0,0 0 1,0-1-1,-1 1 1,1 0-1,0 0 0,0-1 1,-1 1-1,1 0 0,0 0 1,0 0-1,-1 0 0,1 0 1,0-1-1,-1 1 0,1 0 1,0 0-1,-1 0 0,1 0 1,0 0-1,-1 0 1,1 0-1,0 0 0,0 0 1,-1 0-1,1 0 0,0 0 1,-1 0-1,1 0 0,0 1 1,-1-1-1,-16 6-236,10-1 268,0 0 0,1 0-1,-1 1 1,1 0 0,1 0-1,-1 0 1,1 1 0,-6 8 0,0 5-168,-19 37 1,20-32 208,0-1 0,2 1 0,-8 37 0,15-59-20,1 1 0,0-1 0,0 1 0,0 0 0,0-1-1,1 1 1,0-1 0,-1 1 0,4 6 0,-4-9-31,0 0-1,1 0 1,-1-1 0,0 1-1,1 0 1,-1 0 0,1 0 0,0-1-1,-1 1 1,1 0 0,-1-1-1,1 1 1,0 0 0,-1-1 0,1 1-1,0-1 1,0 1 0,0-1-1,-1 0 1,1 1 0,0-1 0,0 0-1,0 1 1,0-1 0,0 0-1,0 0 1,0 0 0,0 0 0,-1 0-1,1 0 1,0 0 0,0 0-1,0 0 1,0 0 0,0-1 0,0 1-1,0 0 1,0 0 0,-1-1-1,1 1 1,0-1 0,1 0 0,23-18 112,3-1-226,-27 19 96,-1 1 1,0 0 0,1 0 0,-1 0 0,0 0-1,1 0 1,-1 0 0,0 0 0,1-1 0,-1 1 0,0 0-1,1 0 1,-1 0 0,0 1 0,1-1 0,-1 0 0,1 0-1,-1 0 1,0 0 0,1 0 0,-1 0 0,0 0 0,1 1-1,-1-1 1,0 0 0,0 0 0,1 0 0,-1 1 0,0-1-1,0 0 1,1 0 0,-1 1 0,0-1 0,0 0 0,1 1-1,-1-1 1,0 0 0,0 1 0,0-1 0,0 0 0,0 1-1,0-1 1,1 1 0,2 16-2,-3-17 6,0 15-3,0 0-1,-1-1 1,0 1 0,-1 0-1,-1-1 1,0 0 0,-1 1-1,0-1 1,-2 0-1,1-1 1,-2 0 0,0 0-1,0 0 1,-1 0-1,-1-1 1,0-1 0,0 0-1,-1 0 1,-1 0 0,0-2-1,0 1 1,-1-1-1,0-1 1,-1 0 0,-15 7-1,13-8 89,-1-1 0,0 0 0,0-2 0,0 0 0,0 0 0,-1-2 0,0 0 0,-25 0 0,33-2-40,0-1 1,0 1-1,0-1 0,1-1 1,-1 0-1,0 0 0,1-1 0,-1 0 1,1 0-1,0-1 0,0 0 1,1 0-1,-1-1 0,1 0 0,0-1 1,0 1-1,-10-12 0,16 16-40,0 0-1,0 0 1,1 0 0,-1 0-1,1 0 1,-1 0 0,1 0-1,-1 0 1,1 0 0,-1 0-1,1 0 1,0-1-1,0 1 1,0 0 0,-1 0-1,1 0 1,0 0 0,1-1-1,-1 1 1,0 0 0,0-2-1,1 1 1,0 0 0,0 0 0,0 0 0,0 0 0,1 0 0,-1 0 0,0 0-1,1 1 1,-1-1 0,3-2 0,3-1 1,0-1-1,1 1 1,-1 1 0,11-6-1,-7 6-326,-1 0 0,1 0 1,0 1-1,-1 1 0,18-2 0,56 0-3400,-52 6-665,-5 4 1431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39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108 217 8544,'-54'-72'3872,"27"32"-3360,19 20 448,3 7-640,-5-10 224,10 3-320,-4 0-288,4 12 32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42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805 188 3072,'-9'-7'13095,"13"2"-10884,-3 2-1957,-1-1-1,0 1 1,0-1-1,0 0 1,0 1 0,0-1-1,-1 1 1,0-1-1,0 1 1,-1-4 0,1 2-36,0 2-93,-1-1-1,1 0 1,-1 1 0,1-1-1,-1 1 1,0 0-1,0 0 1,-1-1 0,-4-4-1,-26-20 503,31 27-601,-9-7 43,-1 1 0,0 0 0,-1 1 1,1 0-1,-1 1 0,0 0 0,-1 2 1,1-1-1,-1 1 0,-14-1 1,5 3 20,1 0 1,0 1 0,0 0 0,-1 2-1,-36 8 1,39-4-1,0 0 0,0 2 0,0 0 0,1 1-1,1 1 1,-31 21 0,25-14 101,0 2 0,2 1 0,0 1 0,-22 28 0,33-34-106,1 0-1,0 1 0,1 0 1,1 0-1,0 1 1,1 0-1,-6 23 0,4-3 49,1 1-1,-4 53 0,10-59 68,1 0 0,3 45 0,0-63-66,0 0 0,0 0 0,2-1 1,-1 1-1,2-1 0,0 0 1,0 0-1,9 13 0,-11-20-45,1 0-1,0 0 1,1-1 0,-1 1-1,1-1 1,0-1 0,1 1-1,-1-1 1,1 1 0,0-2 0,10 6-1,-7-5-35,0-1-1,0 0 0,0 0 1,1-1-1,-1 0 1,1-1-1,0 0 1,11-1-1,255-19 275,0-25-1587,-260 40 274,-12 2-5,0 1 0,-1 0 0,1 1 0,7-1 0,-2 3-1255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44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1206 5984,'-15'4'1920,"18"-5"-766,0 0 1,0-1 0,0 1-1,0-1 1,0 0 0,0 1-1,4-5 1,20-22 2033,23-42-3416,-36 50 1305,146-201 790,-117 168-974,98-93 0,-139 144-861,0 1 0,0-1-1,0 1 1,0 0 0,0-1-1,0 1 1,0 0-1,0 0 1,1 1 0,-1-1-1,0 0 1,1 1 0,-1-1-1,4 1 1,-5 0-13,1 0 0,-1 0-1,0 0 1,0 0 0,1 1 0,-1-1-1,0 1 1,0-1 0,0 1 0,0-1-1,0 1 1,1-1 0,-1 1 0,0 0-1,0 0 1,0 0 0,-1 0 0,1-1-1,0 1 1,0 0 0,0 0 0,-1 1-1,1-1 1,0 0 0,-1 0 0,1 0-1,-1 0 1,1 3 0,2 6 52,-1 0 0,-1 1 0,1-1 0,-1 1 0,-2 18 0,-8 53 90,8-73-158,-14 74 223,12-72-216,0-1-1,0 0 1,-1 0 0,0-1 0,-10 17 0,13-24-32,0-1 1,0 1 0,0 0 0,0-1 0,-1 1 0,1-1 0,0 1-1,-1-1 1,1 1 0,-1-1 0,1 0 0,-1 0 0,0 0 0,1 0-1,-1 0 1,0 0 0,0 0 0,0-1 0,1 1 0,-1-1 0,0 1-1,0-1 1,0 0 0,0 0 0,0 0 0,0 0 0,-4 0 0,-9-4-170,1 0 0,0-1 0,0 0 0,0-1 0,-13-8 0,24 13 163,-7-2-220,11 9 267,14 12 248,-10-13-151,1 0 1,0 0 0,0 0-1,0-1 1,0 0 0,1 0-1,0-1 1,-1 1-1,2-2 1,-1 1 0,0-1-1,0 0 1,1 0 0,-1-1-1,14 1 1,-11-2-55,-1 0-1,1-1 1,-1 0-1,1 0 1,-1-1-1,0 0 1,0-1-1,0 0 1,0 0 0,0-1-1,0 0 1,11-9-1,70-59 269,-37 28-185,-4 6-74,131-111 124,-159 129-193,-1-1-1,-1-1 0,-1-1 0,-1 0 1,17-31-1,-13 13-80,-1-1 0,21-65 0,22-106-188,-56 192 216,-1 0 0,-1-1 0,-1 1 0,2-27-1,-6 47 50,0 0-1,0 1 0,0-1 1,0 0-1,0 1 0,0-1 0,0 0 1,0 0-1,0 1 0,-1-1 0,1 0 1,0 1-1,0-1 0,-1 0 0,1 1 1,0-1-1,-1 0 0,0 0 0,1 1 2,0 0-1,-1 0 0,1 0 0,-1 0 0,1 0 1,0 0-1,-1 0 0,1 0 0,0 0 0,-1 0 1,1 1-1,0-1 0,-1 0 0,1 0 0,0 0 1,0 0-1,-1 1 0,1-1 0,0 0 0,0 0 1,-1 1-1,1-1 0,0 0 0,0 1 0,-1-1 1,-14 25 25,6-6 26,1 0 0,1 1 1,-6 29-1,-8 62 40,18-92-88,-22 179 86,23-171-9,2 1-1,1 0 1,1 0 0,1 0-1,7 27 1,-8-47 3,0 0-1,1-1 1,0 1-1,0-1 1,0 0 0,1 0-1,5 8 1,-8-13-65,1-1 0,-1 1 0,1 0-1,0 0 1,0-1 0,0 1 0,-1-1 0,1 0 0,0 1 0,1-1 0,-1 0 0,0 0 0,0 0 0,0-1-1,1 1 1,-1 0 0,0-1 0,1 1 0,-1-1 0,0 0 0,1 0 0,-1 0 0,1 0 0,-1 0 0,0-1 0,5 0-1,5-3-9,1-1-1,-1 0 0,0-1 0,14-9 0,12-6-101,2 1-11,1 1-1,1 3 0,72-19 1,-89 26-124,-29 10 248,0 1 0,0-1 0,-1 1 0,1-1 0,-5 4 0,-3 1 34,-18 6 22,0 2-1,-30 18 0,51-26-40,0 0-1,0 1 0,1 0 1,-1 1-1,2-1 1,-1 2-1,1-1 0,1 1 1,-1 0-1,-5 11 0,7-10 0,1-3 48,1-1 0,0 0 0,0 1 0,-2 8 0,6-5 45,5-11-38,11-13 2,-13 10-80,64-60-128,37-33-146,-97 91 218,-5 3-18,0 1-1,0-1 0,1 1 0,-1 0 0,0-1 0,7-1 0,-9 4 56,-1-1-1,1 1 0,0 0 0,-1 0 0,1 0 0,-1 0 0,1 0 0,0 0 0,-1 0 1,1 0-1,0 0 0,-1 0 0,1 1 0,-1-1 0,1 0 0,0 0 0,-1 0 0,1 1 1,0-1-1,0 1 6,0 0 0,0 0 0,-1 0 0,1 0 0,0 0 0,0 0 0,-1 0 0,1 0 0,-1 0 0,1 0 0,-1 1 0,1-1 0,-1 2 0,4 11 107,1 0 1,0 0-1,1 0 0,0 0 0,13 19 0,-17-29-72,1-1 0,0 1 0,0-1 0,0 0 0,1 1 0,-1-1 0,1-1 0,-1 1 0,1-1 0,0 1-1,0-1 1,0 0 0,0 0 0,1-1 0,-1 1 0,0-1 0,1 0 0,-1 0 0,1-1 0,-1 1 0,1-1 0,7 0-1,-4-1-21,1-1-1,-1 1 1,0-2-1,0 1 1,1-1-1,-1 0 1,-1-1-1,1 0 1,-1 0-1,11-8 1,2-3-9,-1-1 0,22-24 0,-22 20-13,-1-2 0,25-40-1,21-50-43,-55 96 37,12-21 1,150-271-3,-164 298 16,1-3-27,-1-1 0,0 1-1,6-19 1,-12 31 28,-1 0-1,0 0 1,0 1-1,0-1 1,0 0-1,1 0 1,-1 0-1,0 0 1,-1 0-1,1 0 1,0 1-1,0-1 1,0 0-1,0 0 1,-1 0-1,1 0 1,0 1-1,-1-2 1,0 1 4,1 1-1,0 0 1,0 0 0,-1-1-1,1 1 1,0 0 0,0 0 0,-1 0-1,1-1 1,0 1 0,-1 0-1,1 0 1,0 0 0,-1 0 0,1 0-1,0 0 1,-1 0 0,1 0-1,0 0 1,-1 0 0,1 0 0,-1 0-1,-12 6-50,5 2 54,-1-1 1,1 2-1,1-1 0,0 1 1,0 0-1,0 0 1,-6 14-1,-35 81 81,41-87-69,-20 49 125,3 1 0,3 0 0,3 2 0,3 0 0,3 1 0,-3 74 0,15-132-156,-3 90 148,4-83-278,1 1 0,0-1 0,7 24 0,0-27-1195,-9-15 1250,0-1 0,0 0 0,0 0-1,1 1 1,-1-1 0,0 0-1,0 0 1,0 1 0,0-1 0,1 0-1,-1 0 1,0 0 0,0 0 0,0 1-1,1-1 1,-1 0 0,0 0 0,0 0-1,0 0 1,1 0 0,-1 0-1,0 1 1,1-1 0,-1 0 0,0 0-1,0 0 1,1 0 0,-1 0 0,0 0-1,0 0 1,1 0 0,-1 0 0,0 0-1,0 0 1,1-1 0,-1 1-1,0 0 1,0 0 0,1 0 0,-1 0-1,0 0 1,0 0 0,1-1 0,-1 1-1,0 0 1,0 0 0,0 0 0,1 0-1,-1-1 1,0 1 0,0 0-1,0 0 1,0-1 0,0 1 0,0 0-1,1 0 1,-1-1 0,0 1 0,0 0-1,9-43-11169,-4 20 8255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44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19 8384,'-12'-10'2704,"12"10"-2552,0 0 1,0 0-1,0-1 1,-1 1-1,1 0 1,0 0 0,0-1-1,0 1 1,-1 0-1,1-1 1,0 1-1,0 0 1,0 0 0,0-1-1,0 1 1,0 0-1,0-1 1,0 1-1,0 0 1,0-1 0,0 1-1,0 0 1,0-1-1,0 1 1,0 0-1,0-1 1,0 1 0,14 3 6001,99-2-747,1 2-3656,-1 0-3528,-1-2-3407,-99-1 2696,21 1-1846,-12 6-2827,-8 0 3369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44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 8064,'0'1'271,"0"0"1,0 0-1,0 0 0,1 0 1,-1-1-1,1 1 0,-1 0 1,0 0-1,1 0 1,-1-1-1,1 1 0,0 0 1,-1-1-1,1 1 1,0-1-1,-1 1 0,1 0 1,0-1-1,-1 0 0,1 1 1,0-1-1,0 1 1,0-1-1,-1 0 0,3 1 1,25 6 3223,-22-6-2671,1 0-465,1 0-1,-1 0 1,1-1 0,-1 0-1,1-1 1,-1 0-1,1 0 1,-1 0-1,0-1 1,0 0-1,1 0 1,-1-1-1,12-6 1,-14 6-277,1 0 0,-1-1 0,0 1 0,0-1 0,0 0 1,-1-1-1,1 1 0,-1-1 0,0 1 0,-1-1 0,1-1 0,-1 1 1,0 0-1,0-1 0,0 1 0,2-12 0,-4 16-65,-1 0 0,0 1-1,1-2 1,-1 1 0,0 0-1,0 0 1,0 0 0,0 0 0,0 0-1,0 0 1,0 0 0,0 0-1,0 0 1,0 0 0,-1 0 0,1 0-1,0 0 1,-1 0 0,1 0-1,-1 0 1,1 0 0,-1 0 0,0 0-7,0 1 0,0-1 1,0 1-1,0-1 1,1 1-1,-1-1 0,0 1 1,0 0-1,0 0 0,0-1 1,0 1-1,0 0 1,0 0-1,0 0 0,0 0 1,0 0-1,0 0 1,-1 1-1,-3 0 119,0 0-1,0 1 1,1-1-1,-1 1 1,1 0 0,-1 1-1,-6 4 1,6-4 2,1 1 0,-1 0 1,1 1-1,0-1 0,0 1 1,1 0-1,-1 0 0,1 0 1,0 0-1,0 1 0,1-1 1,-1 1-1,1 0 0,1 0 1,-1 0-1,1-1 0,0 1 1,0 1-1,1-1 0,0 8 1,1-5-77,0 0-1,0 0 1,1-1 0,0 1 0,0 0 0,1-1-1,0 0 1,1 0 0,0 0 0,0 0 0,1 0-1,0-1 1,7 9 0,-10-14-196,0 1 0,0-1 0,1 0 0,-1-1 0,0 1 0,1 0 0,-1-1 0,1 1 0,-1-1 0,1 0 0,0 1 0,-1-1 0,1-1 0,0 1 0,0 0 0,0-1 0,0 1 0,0-1 0,0 0 0,0 0 0,3 0 0,-2-1-724,0 0 1,1 0-1,-1-1 1,0 1 0,0-1-1,0 0 1,0 0-1,0 0 1,0 0-1,-1-1 1,1 1-1,-1-1 1,6-6-1,4-5-5433,1 4 2058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45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6 188 12384,'-5'-8'5599,"45"-4"-4863,5 1 1152,9-3-1184,54-9 1120,0-2-1024,32 2-416,-5 3-256,7 0-416,-10 8 160,-16 1-2624,-16 3 1504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1:0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5888,'1'-1'188,"-1"-1"0,1 1-1,-1 0 1,0-1 0,1 1 0,-1-1 0,0 1 0,0 0-1,0-1 1,0 1 0,0-1 0,0 1 0,0-1 0,-1 1 0,1-1-1,-1 1 1,0-2 0,2 14 5738,-1 23-5123,-1-7-114,1-14-170,1-1 0,0 1 0,0-1-1,2 0 1,3 13 0,-5-20-317,1-1 0,-1 1 0,1-1 0,1 1 0,-1-1 1,1 0-1,-1 0 0,1 0 0,0 0 0,1-1 0,-1 1 0,1-1 1,-1 1-1,1-1 0,7 4 0,-7-5-74,1-1 1,-1 1-1,0-1 1,0 0-1,1 0 1,-1-1-1,1 1 1,-1-1-1,1 0 1,-1 0-1,0 0 1,1-1-1,6-1 1,3-2 217,1 0 0,24-10 0,-24 7-268,-1 0-1,0 0 0,-1-1 0,0-1 1,21-17-1,-26 19-76,-1-1 0,0 0 0,0 0 0,-1-1 0,1 0 1,-2 0-1,0 0 0,0-1 0,5-13 0,-9 20-23,0 0-1,0 0 1,-1 0 0,1 0 0,-1-1 0,0 1 0,1 0-1,-2 0 1,1 0 0,0 0 0,-1 0 0,1 0-1,-1 0 1,0 0 0,0 0 0,0 0 0,0 0-1,-1 0 1,1 0 0,-1 1 0,0-1 0,1 1-1,-5-4 1,4 3-483,-1 1 1,1 0-1,-1 0 0,0 0 0,1 0 0,-1 0 1,0 1-1,0-1 0,0 1 0,-1 0 0,1 0 1,0 0-1,-7-1 0,-2 3-4170,29 1-6868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45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 16288,'-14'25'7391,"1"-5"-6431,3-14 1152,10 8-1344,-8-8-224,3 3-352,-9-9-1152,9 5 512,-3-5-4832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52.0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312 37 4480,'-5'-13'1445,"5"13"-1433,0 0 0,0 0 0,0 0 0,0 0 0,0 0 0,0 0 0,0-1-1,0 1 1,0 0 0,0 0 0,0 0 0,0 0 0,0 0 0,0 0 0,0 0 0,0 0 0,0-1 0,0 1 0,0 0-1,0 0 1,0 0 0,0 0 0,0 0 0,0 0 0,0 0 0,0 0 0,0-1 0,0 1 0,0 0 0,0 0 0,0 0-1,0 0 1,0 0 0,0 0 0,1 0 0,-1 0 0,0 0 0,0 0 0,0 0 0,0-1 0,0 1 0,0 0-1,0 0 1,0 0 0,0 0 0,1 0 0,14-19 12654,-21 25-12092,1 1-1,0-1 0,0 1 0,1 1 0,-1-1 0,-2 8 1,-21 57 91,-38 155 241,-19 53-463,73-248-659,-24 58 60,29-76-1507,0-1 1,-10 14-1,16-25 1300,1-1 0,-1 0-1,0 0 1,0 0 0,0 0-1,0 0 1,0 0 0,0 0 0,0 0-1,0 0 1,0 0 0,0 0-1,-1-1 1,1 1 0,0 0 0,-2 0-1,-6 2-2206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52.3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17 140 7872,'-4'-4'1173,"-3"-2"-3,1 5 3153,26-3-712,-2-1-2459,163-30 2012,96-14-2990,-223 39-322,14-2-2783,-22 6-3925,-24 3 2424,0-1 1504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53.3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297 1 7456,'-10'19'1493,"1"2"0,2-1 1,0 1-1,-5 23 0,-2 8 555,-34 102 624,1 6-1172,-59 222 531,69-230-1114,37-152-915,0 0 0,0 0-1,0 0 1,1 0 0,-1 0 0,0 0 0,0 0 0,0-1 0,0 1-1,0 0 1,0 0 0,0 0 0,1 0 0,-1 0 0,0 0-1,0 0 1,0 0 0,0 0 0,0 0 0,0 0 0,1 0-1,-1 0 1,0 0 0,0 0 0,0 1 0,0-1 0,0 0 0,0 0-1,0 0 1,0 0 0,1 0 0,-1 0 0,0 0 0,0 0-1,0 0 1,0 0 0,0 0 0,0 1 0,0-1 0,0 0 0,0 0-1,0 0 1,0 0 0,1 0 0,-1 0 0,0 0 0,0 0-1,0 1 1,0-1 0,0 0 0,13-16-225,-6 9 165,97-107-437,-80 92 349,1 0 0,48-32 0,-71 52 137,0 1 0,0 0 0,0-1 0,1 1 0,-1 0 0,1 0 0,-1 1 0,1-1 0,-1 0 0,1 1 0,-1 0 0,1-1 0,3 1 0,-4 1 21,0-1-1,0 1 1,0-1 0,-1 1 0,1 0 0,0-1 0,-1 1 0,1 0 0,-1 0 0,1 0 0,-1 1 0,1-1 0,-1 0-1,0 0 1,1 1 0,-1-1 0,0 1 0,0-1 0,1 3 0,5 10 231,0 0 0,-1 0 1,8 28-1,-8-22-55,12 28 0,-15-44-156,-1 0 0,1 0 0,-1 1 0,1-2 0,0 1 0,1 0 0,-1-1 0,0 1 0,5 2 0,-6-4-9,1-1 0,-1 1 0,1-1 0,-1 0 1,1 1-1,-1-1 0,1 0 0,0-1 0,0 1 0,-1 0 0,1-1 0,0 0 1,0 1-1,0-1 0,-1 0 0,1-1 0,4 0 0,3-1 26,-1-2 1,0 1-1,0-1 0,0 0 0,0-1 0,-1 0 1,0-1-1,0 0 0,13-12 0,26-18-391,-46 35 339,0 0 0,0 0 0,1 1 1,-1-1-1,0 1 0,0-1 0,1 0 1,-1 1-1,0 0 0,1-1 0,-1 1 1,0 0-1,1 0 0,-1 0 0,0 0 1,1 0-1,-1 0 0,0 0 1,1 0-1,-1 1 0,0-1 0,1 0 1,-1 1-1,0-1 0,1 1 0,-1-1 1,0 1-1,0 0 0,0 0 0,0-1 1,0 1-1,0 0 0,0 0 0,0 0 1,0 0-1,1 2 0,0-1 77,-1 0 0,1-1 1,0 1-1,0 0 0,-1-1 0,1 1 0,0-1 0,0 0 0,1 0 1,-1 0-1,0 0 0,0 0 0,0 0 0,5 1 0,-5-3-11,0 1 0,0-1-1,0 1 1,0-1 0,0 0 0,0 1-1,-1-1 1,1 0 0,0 0 0,0-1-1,-1 1 1,1 0 0,0-1-1,-1 1 1,0 0 0,1-1 0,-1 0-1,2-2 1,23-32 176,43-76 0,-12 16-354,-56 95 110,-1 0 1,1 0-1,-1 0 1,1 0-1,-1 1 1,1-1-1,-1 0 1,1 0-1,-1 1 1,1-1-1,0 0 1,0 1-1,-1-1 1,1 1-1,0-1 1,0 1-1,0-1 1,1 1-1,-1 2 28,-1 0 0,1 0-1,1 0 1,-1 0 0,0 0-1,0 0 1,1 0-1,2 3 1,4 5 3,-4-2-7,-1 0 1,0 0 0,0 0-1,-1 0 1,0 1 0,0-1-1,-1 1 1,0 0-1,0-1 1,-1 1 0,0 0-1,-1-1 1,0 1 0,0-1-1,-1 1 1,0-1-1,-1 0 1,0 1 0,0-1-1,0 0 1,-1-1 0,0 1-1,-1-1 1,-7 10-1,11-16 3,-1 1-1,1-1 1,-1 0-1,0 0 0,1 0 1,-1 0-1,0 0 0,0 0 1,0 0-1,0-1 0,0 1 1,0-1-1,0 1 1,0-1-1,0 0 0,0 0 1,-3 0-1,0 0-11,0 0 0,0-1-1,1 1 1,-1-1 0,0 0 0,-4-2 0,9 3-11,-1 0 1,1 0-1,0-1 1,0 1 0,0 0-1,0 0 1,0 0-1,0 0 1,0 0-1,0 0 1,0 0-1,0 0 1,0 0-1,0 0 1,-1 0 0,1-1-1,0 1 1,0 0-1,0 0 1,0 0-1,0 0 1,0 0-1,0 0 1,0 0-1,0 0 1,0-1 0,0 1-1,0 0 1,0 0-1,0 0 1,0 0-1,0 0 1,0 0-1,0 0 1,0 0-1,0-1 1,0 1 0,0 0-1,1 0 1,-1 0-1,0 0 1,0 0-1,0 0 1,0 0-1,0 0 1,0 0-1,0 0 1,0-1 0,0 1-1,0 0 1,0 0-1,1 0 1,-1 0-1,0 0 1,0 0-1,0 0 1,0 0-1,11-7-45,19-6-126,-27 12 134,12-5-667,0 2 0,1 0 0,23-3 0,-12 3-4346,0-2-4384,-19 6 6406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53.8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4 9376,'0'0'126,"0"0"1,0-1-1,0 1 1,0 0-1,0 0 1,0 0-1,0 0 1,0-1-1,0 1 1,-1 0-1,1 0 1,0 0 0,0 0-1,0-1 1,0 1-1,0 0 1,-1 0-1,1 0 1,0 0-1,0 0 1,0 0-1,-1 0 1,1 0-1,0 0 1,0-1-1,0 1 1,-1 0-1,1 0 1,0 0-1,0 0 1,0 0-1,-1 0 1,1 0-1,-3 7 1950,2 12 208,-1 8-787,-1-1 0,-1 1 0,-13 43 0,9-38-1314,1-1 1,-3 38-1,9-59-441,-2 22-198,-3-14-3982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54.2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29 8128,'-18'-28'3680,"9"33"-3168,4-5 544,10 0-672,-10 0-512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56.1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375 209 3072,'7'-6'3226,"-6"6"-2964,0-1 0,0 1 0,0 0 0,0-1 0,0 1 0,0 0 0,0-1 1,1 1-1,-1 0 0,0 0 0,0 0 0,0 0 0,0 0 0,2 0 0,-3 1-180,1-1 653,-1 0-653,0 0 0,0 1-1,0-1 1,0 0 0,0 0 0,0 0-1,1 0 1,-1 0 0,0 0-1,0 0 1,0 0 0,0 0 0,0 0-1,0 0 1,0 0 0,1 0-1,-1 0 1,0 0 0,0 0 0,0 0-1,0 0 1,0 0 0,0 0-1,1 0 1,-1 0 0,0 0 0,1-1 653,-1 1-653,0 0 0,0 0-1,0 0 1,0-1 0,0 1-1,0 0 1,0 0 0,0 0 0,0 0-1,0 0 1,0 0 0,0 0-1,0-1 1,0 1 0,0 0 0,-3-8 2851,1 5-2651,-2-4-74,0 0-1,0 0 1,0 1-1,-1-1 1,0 1-1,-1 0 1,1 1-1,-1-1 1,0 1-1,-1 0 1,1 1-1,-1-1 1,0 1-1,0 1 1,0-1-1,0 1 1,-1 0-1,1 1 1,-1 0-1,-8-2 1,3 4-179,1 0 1,-1 1 0,1 0-1,-1 1 1,1 0 0,0 1 0,0 0-1,0 1 1,0 1 0,0-1-1,1 2 1,0 0 0,0 0 0,1 1-1,0 0 1,0 1 0,0 0-1,1 1 1,0 0 0,-14 19 0,21-26-12,0 1-1,1 0 1,-1 0 0,1 1 0,-1-1 0,1 0 0,0 0 0,0 1 0,0-1 0,1 0 0,-1 1 0,1-1 0,0 1 0,0-1 0,0 1 0,1-1 0,-1 0-1,1 1 1,-1-1 0,1 1 0,0-1 0,3 5 0,-1-2 16,0-2 0,0 1 1,1 0-1,-1-1 0,1 0 0,0 1 0,0-1 0,1-1 0,-1 1 1,1-1-1,0 0 0,0 0 0,6 3 0,12 4 90,1-1 0,0-1 0,0-1 0,0-2 0,1 0 0,0-1 0,37 0 0,-48-4-72,0-1 0,0-1 0,0 0-1,0 0 1,-1-2 0,17-5 0,-6-1 21,-1-1 0,34-21 0,54-38 52,91-54-266,-192 119 110,8-5-117,0 1 1,27-10-1,-40 18 127,0-1 1,0 1-1,0 0 0,1 0 1,-1 0-1,0 1 0,1 0 1,-1 0-1,1 0 0,-1 1 0,0-1 1,0 1-1,1 1 0,4 1 1,0 2 57,0 0 1,0 1 0,-1 0 0,0 0 0,0 1-1,0 0 1,-1 1 0,0 0 0,-1 0 0,8 12 0,-7-13 602,-14-21-272,-2-4-346,-26-50-247,29 59 141,-2-1-1,1 1 1,-1 0 0,-15-15 0,20 22 46,-1 0 1,1 0-1,0 0 1,-1 1-1,1-1 1,-1 1-1,0 0 1,1 0 0,-1 0-1,0 0 1,0 0-1,1 0 1,-1 1-1,0 0 1,-5-1 0,4 1 18,1 1 0,-1-1 0,0 1 1,0 0-1,1 0 0,-1 0 0,1 1 1,-1-1-1,1 1 0,-1 0 0,1 0 1,-5 3-1,-4 5 36,1 1 0,0 0 0,1 1-1,0 0 1,0 0 0,2 1 0,-1 0 0,2 1 0,0 0 0,0 0 0,-4 17 0,9-25-3,0 0 0,1 0 0,0 0 0,0 0 1,1 0-1,0 0 0,0 1 0,0-1 0,1 0 1,0 0-1,0 0 0,0 0 0,1 0 0,3 7 1,-4-10 41,1 1 0,0-1 1,0 1-1,0-1 0,1 0 1,-1 0-1,1 0 1,0 0-1,0-1 0,0 1 1,0-1-1,0 1 0,0-1 1,1 0-1,-1 0 0,1-1 1,-1 1-1,1-1 0,0 1 1,-1-1-1,1-1 0,7 2 1,-6-2 1,1 0 0,-1 0 0,1 0 0,-1-1 0,1 1 0,-1-2 0,0 1 0,1 0 0,-1-1 0,0 0 0,0 0 0,0-1-1,0 1 1,-1-1 0,1 0 0,-1-1 0,1 1 0,3-5 0,2-2-72,-1 0 0,0-1 0,-1 0 0,0 0 0,-1-1 0,8-14-1,-15 25-1,0 1 0,0-1 0,0 1 0,0 0 0,1-1 0,-1 1 0,0-1 0,0 1 0,1-1 0,-1 1 0,0 0 0,1-1 0,-1 1 0,0 0 0,1-1 0,-1 1 0,0 0-1,1 0 1,-1-1 0,1 1 0,-1 0 0,1 0 0,-1 0 0,0-1 0,1 1 0,0 0 0,0 0 8,-1 1 1,1-1-1,-1 0 1,1 1-1,-1-1 0,1 0 1,-1 1-1,1-1 1,-1 1-1,0-1 0,1 1 1,-1-1-1,0 1 1,1-1-1,-1 1 1,0-1-1,1 2 0,11 36 158,-9-25-97,-2-11-42,3 9 67,0-1 0,1 1-1,7 10 1,-11-19-36,0 0 0,0 0 1,1 0-1,-1 0 0,1 0 1,0 0-1,-1-1 0,1 1 1,0-1-1,0 1 0,0-1 1,0 0-1,0 1 0,1-1 1,-1 0-1,0-1 0,0 1 1,1 0-1,-1-1 0,1 1 0,2-1 1,-3 0-4,0 0 0,-1 0 0,1-1-1,0 1 1,0-1 0,0 0 0,0 1 0,-1-1 0,1 0 0,0 0 0,-1 0 0,1 0 0,1-2-1,21-22 198,-10 11-200,5-4-3,114-104-221,-130 119 180,0 1 0,0 0 0,0 0 0,0 0 0,0 0 1,1 0-1,-1 1 0,1-1 0,-1 1 0,1 0 0,0 0 0,0 0 0,-1 1 0,8-1 0,-8 1 27,-1 1 0,0-1 0,1 1 0,-1 0-1,0-1 1,0 1 0,0 0 0,0 0 0,0 1 0,0-1-1,0 0 1,0 1 0,0-1 0,0 1 0,-1-1 0,1 1-1,-1 0 1,1 0 0,-1 0 0,0 0 0,1 0 0,-1 0-1,0 0 1,1 4 0,2 8 94,-1-1 1,0 1-1,-1-1 0,-1 1 1,0 0-1,-1 23 0,0-21 182,2-17-256,1 0 0,-1 0 0,1 0 1,-1-1-1,0 1 0,0-1 0,1 1 0,1-3 0,2-1-65,17-15 5,28-31-1,-31 26 55,20-22-20,-35 42-56,0 0 0,0 1 0,1-1-1,-1 1 1,1 0 0,9-4 0,-13 7 42,0 1 1,0-1-1,0 1 0,0-1 1,0 1-1,0 0 1,0 0-1,0 0 1,0 0-1,0 0 1,0 0-1,0 1 0,0-1 1,0 1-1,0-1 1,0 1-1,0 0 1,0 0-1,0 0 1,0 0-1,-1 0 0,1 0 1,0 0-1,-1 1 1,1-1-1,-1 0 1,0 1-1,1-1 0,0 3 1,6 6 101,-2-1 0,1 1 0,8 19 1,-13-24-74,-1-3-11,8 18 86,1-1 0,1 0 1,1-1-1,23 28 0,-34-45-93,0 1 1,0-1-1,1 0 0,-1 0 0,1 0 1,-1 0-1,1 0 0,0 0 1,-1 0-1,1-1 0,0 1 0,-1 0 1,1-1-1,0 0 0,0 1 1,-1-1-1,4 0 0,-2 0-105,0 0 0,0-1 0,0 1 0,0-1 0,0 0 0,-1 0 0,1 0 0,0 0 1,4-3-1,0 0-729,0-1 1,-1 0 0,0 0-1,0-1 1,0 0 0,8-10-1,-3 0-1906,-1 1 1,-1-2-1,10-21 0,-18 36 2482,25-54-4760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19:58.8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240 710 3488,'5'-5'958,"1"0"-1,0 0 1,9-5-1,15-11 2535,-28 19-3121,0 0 0,1 0 0,-1-1 0,0 1 1,-1-1-1,1 1 0,1-4 0,-2 4-223,-1 1 0,1 0 1,-1-1-1,1 1 1,-1 0-1,0-1 0,0 1 1,0-1-1,0 1 0,0 0 1,0-1-1,0 1 1,0-1-1,0 1 0,-1 0 1,1-1-1,0 1 0,-1 0 1,0-2-1,-1 0-2,0 0 1,1 0-1,-1 0 0,-1 1 1,1-1-1,0 1 0,-1-1 1,1 1-1,-1 0 0,1 0 1,-1 0-1,0 0 0,0 1 1,0-1-1,0 1 0,0 0 1,-1-1-1,1 1 0,0 1 1,0-1-1,-1 0 0,1 1 1,0 0-1,-1 0 0,1 0 0,-1 0 1,1 0-1,0 1 0,-1-1 1,1 1-1,0 0 0,0 0 1,-1 0-1,1 1 0,0-1 1,0 1-1,0 0 0,-4 3 1,-11 10 139,1 1 1,0 1 0,-23 30 0,38-44-272,-20 24 168,2 2 0,-32 58 1,50-82-154,0-1 0,0 1 0,1-1-1,-1 1 1,1-1 0,0 1 0,1 0 0,-1 0 0,1-1 0,0 1 0,0 0 0,1 0 0,-1-1 0,3 9 0,-2-10 30,0 0 1,0 0-1,0 0 0,0 0 1,1 0-1,0 0 0,-1 0 0,1-1 1,0 1-1,1 0 0,-1-1 1,0 0-1,1 1 0,-1-1 1,1 0-1,0 0 0,-1-1 0,1 1 1,0-1-1,0 1 0,4 0 1,-4-1-6,1 0 1,-1-1-1,0 0 0,0 0 1,1 0-1,-1 0 1,0 0-1,0-1 1,1 1-1,-1-1 1,0 0-1,0 0 1,0 0-1,3-2 1,8-4 57,21-14 0,-26 16-83,7-6 34,0-2 1,0 1 0,-1-2 0,-1 0-1,14-18 1,55-84 122,-31 34-352,79-173 0,-116 220 152,-3-1-1,0 0 1,-3-1 0,-1 0-1,5-49 1,-12 75-44,-1 0 0,1 0 0,-2 0 0,0 0 0,-2-14 1,2 23 42,1 1 0,0 0 0,0 0 0,-1 0 0,1-1 0,0 1 0,-1 0 0,1 0 0,-1 0 0,0 0 0,1 0 0,-1 0 0,0 0 0,0 0 0,1 0 0,-1 0 0,0 0 0,0 0 0,0 0 0,0 1 0,-2-2 0,2 2 5,-1 0-1,1 0 1,-1 0-1,0 0 0,1 0 1,-1 0-1,1 1 1,-1-1-1,1 0 0,-1 1 1,1-1-1,-1 1 1,1 0-1,-1-1 0,1 1 1,0 0-1,-3 1 1,-5 5-20,0 1 1,0-1 0,1 1 0,-1 1-1,2-1 1,-1 1 0,2 1 0,-11 16-1,7-7 12,0 0-1,2 1 0,-12 39 0,11-22 92,2-1-1,2 2 1,1-1 0,3 63-1,1-73-9,2 0 0,1 0 0,2-1 0,0 1-1,2-1 1,0 0 0,18 38 0,-19-51 22,1 0 0,1 0-1,0-1 1,1 0 0,0 0 0,17 16 0,-17-21 23,0 1 1,0-2 0,0 1-1,1-1 1,0-1 0,0 1-1,0-2 1,1 1-1,15 3 1,-21-7-83,1 0 0,-1 0 0,1 0 0,0-1 0,-1 1 0,1-2-1,-1 1 1,1 0 0,0-1 0,-1 0 0,1-1 0,-1 1 0,0-1 0,1 0 0,-1 0 0,0-1 0,0 1-1,0-1 1,-1 0 0,1 0 0,-1-1 0,0 0 0,1 1 0,5-9 0,-1 0-14,0 0 0,-1 0 0,-1-1 0,0 0 0,0 0 0,-1 0 0,-1-1-1,5-19 1,-4 11-32,-1-1-1,-1 1 1,0-1-1,-2 0 1,-1-38-1,-1 57-26,-1 0 0,0 1 0,1-1 0,-1 0 0,-3-6 0,3 9 33,1 1 1,0-1-1,0 1 1,-1-1-1,1 1 1,0 0-1,0-1 1,-1 1-1,1 0 1,-1-1-1,1 1 1,0 0-1,-1-1 1,1 1-1,-1 0 1,1-1-1,0 1 1,-1 0-1,0 0 1,0 0 5,1 0 1,-1 0 0,0 0-1,1 0 1,-1 0 0,1 1-1,-1-1 1,1 0 0,-1 0-1,1 1 1,-1-1 0,1 0-1,-1 1 1,1-1 0,0 1-1,-1-1 1,1 0 0,-1 1-1,1-1 1,0 1 0,0-1-1,-1 1 1,-2 5 0,1-1 0,-1 1 0,1-1 0,0 1-1,-2 9 1,1-3 22,-4 16-56,0 1 1,2 0 0,1 0-1,1 0 1,2 0 0,1 1-1,4 37 1,-3-63 68,-1 0 1,1 0-1,0 0 0,0 0 0,0 0 0,1-1 0,-1 1 1,1 0-1,0-1 0,0 1 0,0-1 0,1 0 1,-1 0-1,1 0 0,-1 0 0,1 0 0,0 0 0,0-1 1,0 0-1,1 1 0,-1-1 0,1 0 0,-1-1 1,1 1-1,-1 0 0,1-1 0,0 0 0,0 0 0,0 0 1,0-1-1,0 1 0,0-1 0,0 0 0,0 0 1,7-1-1,20-2 24,-1-2 1,52-15 0,60-28-109,-114 37 51,-1-2-1,0-1 1,-1-1-1,-1-1 1,0-1-1,32-30 0,-51 42-6,5-4-194,22-17 0,-27 25 272,-6 1-64,0 0 0,0 0 0,0 0 0,0 0-1,0 0 1,0 0 0,1 0 0,-1 0 0,0 0 0,0 0 0,0 0-1,0 0 1,0 0 0,0 0 0,0 0 0,1 0 0,-1 0 0,0 0-1,0 0 1,0 0 0,0 0 0,0 0 0,0 0 0,0-1 0,1 1-1,-1 0 1,0 0 0,0 0 0,0 0 0,0 0 0,0 0 0,0 0-1,0 0 1,0 0 0,0-1 0,0 1 0,0 0 0,1 0 0,-1 0-1,0 0 1,0 0 0,0 0 0,0 0 0,0-1 0,0 1 0,0 0-1,0 0 1,0 0 0,0 0 0,0 0 0,0 0 0,0-1 0,0 1-1,0 0 1,-1 0 0,1 0 0,0 0 0,0 0 0,0 0 0,0 0-1,0 0 1,0-1 0,0 1 0,0 0 0,0 0 0,0 0 0,-1 0-1,0-2 34,-1-2-12,-1-1 1,0 1-1,0 0 0,-4-4 1,6 7-40,-1 0 1,1 0 0,0 0 0,0 0-1,-1 0 1,1 0 0,0 0 0,-1 1-1,1-1 1,-1 1 0,1-1 0,-1 1-1,1-1 1,-1 1 0,1 0-1,-1 0 1,1 0 0,-1 0 0,-2 0-1,-2 2-7,0 0 0,1 0 0,0 0 0,-1 0 0,1 1 0,0 0 0,0 0 0,1 0 0,-1 1 0,1 0 0,-1 0 0,1 0 0,0 0 0,1 0 0,-1 1 0,-4 7 0,4-6 25,0 1 0,1-1 0,0 1 0,0 0 0,0 0 0,1 0 0,0 0 0,0 1 0,0-1-1,1 1 1,0-1 0,1 13 0,1-14 27,0 0-1,0 0 0,1 0 0,0 0 0,0 0 0,0 0 0,1 0 0,0-1 0,0 1 0,0-1 1,1 0-1,0 0 0,0 0 0,0-1 0,1 1 0,-1-1 0,1 0 0,0 0 0,0-1 1,0 1-1,1-1 0,-1 0 0,1-1 0,0 1 0,0-1 0,0 0 0,0-1 0,0 1 0,0-1 1,0 0-1,1-1 0,-1 0 0,0 0 0,10-1 0,21-9 50,0-1-1,65-30 0,-59 23-14,13-6-133,99-59 1,-121 60 78,0 0 0,-2-2 0,53-54 1,-70 61 14,-9 7-102,-6 10 69,0 1 1,0 0 0,0 0 0,0 0-1,0-1 1,0 1 0,0 0 0,0 0 0,0 0-1,0-1 1,0 1 0,0 0 0,0 0-1,0 0 1,0-1 0,0 1 0,0 0-1,0 0 1,0 0 0,0 0 0,-1-1-1,1 1 1,0 0 0,0 0 0,0 0-1,0 0 1,0-1 0,0 1 0,-1 0-1,1 0 1,0 0 0,0 0 0,0 0 0,0-1-1,-1 1 1,1 0 0,-1 0-4,1 0 0,-1 0 1,0 0-1,1 0 0,-1 0 1,0 0-1,1 0 0,-1 0 0,0 0 1,1 0-1,-1 1 0,0-1 1,1 0-1,-1 0 0,1 1 0,-1-1 1,0 0-1,1 1 0,-1-1 1,0 1-1,-13 13-3,7-7 23,-135 132 114,136-133-112,-49 48 31,47-45-51,1 0 1,-1 0 0,2 1-1,-9 15 1,14-24 20,0 1 0,0 0 0,1 0-1,-1 0 1,0 0 0,1 0 0,-1 0 0,1 0 0,0 0 0,0 0 0,-1 0 0,1 0 0,1 0 0,-1 0 0,0 0 0,0 0 0,1 0-1,-1 0 1,1 0 0,0 0 0,0 0 0,-1 0 0,1 0 0,0 0 0,1-1 0,-1 1 0,0 0 0,0-1 0,1 1 0,-1-1 0,1 1 0,-1-1-1,1 0 1,0 0 0,-1 0 0,1 0 0,2 1 0,1 1 24,0-1 0,0 0-1,1-1 1,-1 1 0,1-1 0,-1 0-1,1-1 1,-1 1 0,1-1 0,-1 0-1,1 0 1,-1-1 0,1 0 0,-1 0-1,1 0 1,-1 0 0,0-1 0,1 0-1,5-3 1,-2 0-25,-1 1 0,-1-1 0,1 0 1,-1 0-1,1-1 0,-2 0 0,1-1 0,-1 1 0,0-1 0,9-13 0,1-9-26,-2-1-1,0 0 0,-2-1 0,11-49 0,-22 77 10,2-7-108,-1 1 0,0-1 0,0 0 0,0-14-1,-4 21-37,0 10 84,-4 12-5,-2 23 77,2 0 0,1 0 0,2 50 0,3-85 37,0-1 1,1 1-1,0-1 0,0 1 0,1-1 0,2 7 1,-3-10-10,0 0 0,1 0 1,-1 1-1,1-1 0,0-1 1,0 1-1,0 0 0,0 0 1,0-1-1,1 1 0,-1-1 1,1 0-1,3 3 0,-5-5-17,1 1-1,-1 0 1,1-1-1,-1 0 1,1 1-1,0-1 1,-1 0-1,1 1 1,0-1-1,-1 0 0,1 0 1,-1 0-1,1-1 1,0 1-1,-1 0 1,1-1-1,-1 1 1,1-1-1,0 1 1,-1-1-1,0 0 0,3-1 1,3-2 18,0-1 0,0 0 0,7-7-1,1-2-8,16-20 0,3-2 8,47-49 0,-78 82-51,0 1 0,0-1 0,0 1 0,1 0 0,5-4 0,-8 6 10,0-1 0,0 1 0,0-1 0,0 1 0,0 0-1,0 0 1,1-1 0,-1 1 0,0 0 0,0 0 0,0 0-1,0 0 1,0 0 0,0 0 0,0 0 0,0 1 0,0-1 0,0 0-1,0 1 1,1-1 0,-1 0 0,-1 1 0,1-1 0,0 1 0,1 0-1,1 2 10,-1-1-1,0 1 0,0-1 0,0 1 0,-1 0 0,1 0 0,-1 0 0,1 0 0,-1 0 1,0 0-1,0 0 0,0 5 0,2 7 139,0 21-1,-2-20-59,-1 26 220,-1-29-167,1-1 1,2 19 0,-2-31-124,0 1 1,0-1-1,0 1 0,0 0 0,1-1 1,-1 1-1,0-1 0,0 1 1,0-1-1,0 1 0,1-1 0,-1 1 1,0-1-1,1 1 0,-1-1 0,0 1 1,1-1-1,-1 1 0,1-1 1,-1 1-1,0-1 0,1 0 0,-1 1 1,1-1-1,-1 0 0,1 1 1,-1-1-1,1 0 0,0 0 0,-1 0 1,1 0-1,-1 1 0,1-1 0,-1 0 1,1 0-1,0 0 0,-1 0 1,1 0-1,-1 0 0,1 0 0,-1 0 1,2-1-1,2 0 28,0-1 1,0 0-1,-1 0 0,1 0 0,4-3 1,-3 2-14,13-10 13,0-1-1,-1-1 0,16-18 0,-16 16-61,0 0 1,31-22-1,-46 38 12,0-1-1,1 1 0,-1 0 1,0 0-1,0 0 0,1 0 1,-1 0-1,0 0 0,1 1 1,-1-1-1,1 1 0,-1 0 1,1-1-1,-1 1 0,5 1 1,-5-1-3,0 1 1,0 0 0,0 0-1,0-1 1,0 1 0,0 1 0,0-1-1,0 0 1,0 0 0,-1 1 0,1-1-1,-1 1 1,1-1 0,-1 1-1,1 0 1,-1 0 0,0-1 0,2 5-1,1 3 8,0 0-1,0 0 1,-1 0-1,0 0 1,-1 1-1,0-1 1,1 18-1,-2 2 24,-5 45 0,-2-8 76,-22 93 0,20-129-61,0 1-1,-3-1 1,0-1 0,-2 0 0,-20 34-1,22-47-23,0 0 0,-2 0 0,0-1 0,0 0 0,-2-1 0,0-1 0,0 0-1,-1-1 1,0-1 0,-1 0 0,-34 15 0,39-22-88,1 1 0,-1-1 0,0-1 0,-1 0-1,1-1 1,0 0 0,-26 0 0,33-2 66,-1-1-1,1 1 1,0-1 0,-1 0-1,1 0 1,0-1 0,0 1-1,0-1 1,0 0 0,0-1-1,0 1 1,1-1 0,-1 0-1,1 0 1,-1-1-1,1 1 1,0-1 0,1 0-1,-1 0 1,-4-5 0,4 2 30,0-1-1,0 1 1,0-1 0,1 0 0,0 0 0,1 0 0,0 0 0,0 0-1,0 0 1,1-1 0,0 1 0,1 0 0,0-1 0,0 1 0,1-1 0,0 1-1,1 0 1,0-1 0,0 1 0,0 0 0,6-11 0,-2 6 0,1 0 1,0 1 0,1 0 0,0 0-1,1 0 1,1 1 0,0 0 0,0 1-1,1 0 1,0 1 0,19-13 0,0 5-35,1 1 0,0 1 1,38-13-1,104-20-3987,-165 46 2673,0 0 1,0 1-1,13 0 0,-18 1 560,1 0 1,0 0-1,-1 1 0,1 0 0,-1 0 0,1 0 0,-1 0 0,0 0 0,7 4 1,13 10-3018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0:00.2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30 464 3552,'-30'11'8550,"30"-11"-8457,13 5 3159,18 2-929,-23-6-1989,0 0-1,0-1 1,-1 0-1,1 0 1,0-1-1,0 0 0,8-3 1,2-1 508,32-13 0,-35 10-636,-1 0 0,0 0 0,0-2 0,-1 1 0,0-2-1,0 0 1,-1 0 0,-1-1 0,0-1 0,-1 0 0,0 0 0,15-27 0,-8 6 72,0-2 1,-2 1-1,-2-2 1,12-48-1,-18 64-134,-6 19-111,0-1 1,0 1-1,0-1 0,0 1 1,-1-1-1,1 1 1,-1-1-1,1 1 1,-1-1-1,0 1 1,0-1-1,0 0 1,0 1-1,-1-4 1,1 6-37,0 0 1,0 0 0,0 0 0,0-1 0,0 1 0,0 0 0,0 0 0,0 0 0,-1 0 0,1-1 0,0 1 0,0 0 0,0 0 0,0 0 0,0 0 0,0-1 0,-1 1 0,1 0 0,0 0 0,0 0 0,0 0 0,0 0 0,-1 0-1,1 0 1,0-1 0,0 1 0,0 0 0,-1 0 0,1 0 0,0 0 0,0 0 0,0 0 0,-1 0 0,1 0 0,0 0 0,0 0 0,0 0 0,-1 0 0,1 0 0,0 0 0,0 1 0,-7 7-73,-2 12 28,3 8 122,2 1 0,1-1 0,1 31 0,11 85 451,-8-138-470,-1-1 1,1 1-1,0-1 0,0 1 0,1-1 0,0 0 1,0 0-1,0 0 0,0 0 0,1 0 0,0 0 1,5 7-1,-8-12-39,1 1 0,0 0 1,-1 0-1,1-1 0,-1 1 1,1-1-1,0 1 0,0 0 0,0-1 1,-1 1-1,1-1 0,0 0 1,0 1-1,0-1 0,0 0 0,0 1 1,0-1-1,-1 0 0,1 0 1,0 0-1,0 0 0,0 0 0,0 0 1,0 0-1,0 0 0,0 0 1,0 0-1,0 0 0,0-1 1,0 1-1,0 0 0,-1-1 0,1 1 1,1-2-1,3 0 48,-2-2 1,1 1-1,0 0 0,0-1 1,3-5-1,-6 8-60,22-28 126,26-44 0,-29 41-96,31-37-1,-26 39-77,-15 16 66,1 1 1,0 0 0,1 0-1,22-16 1,-31 27-35,-1 0-1,1 1 1,0-1 0,0 1 0,0-1 0,0 1 0,0 0-1,0 0 1,0 1 0,0-1 0,5 0 0,-6 1 23,-1 0 0,1 0 0,-1 1 0,1-1 0,-1 0 1,1 1-1,-1-1 0,1 1 0,-1 0 0,0-1 0,1 1 0,-1 0 0,0 0 1,0 0-1,1 0 0,-1 0 0,0 0 0,0 0 0,0 0 0,0 1 0,0-1 1,0 0-1,-1 1 0,1-1 0,1 3 0,1 4 19,-1 0-1,0 0 1,0 0 0,0 0 0,-1 0-1,-1 0 1,1 9 0,-5 60 120,4-65-127,-4 12 82,0 9 16,3-31-110,1-1 1,0 1-1,0 0 1,0 0 0,0 0-1,1 0 1,-1 0 0,0-1-1,1 1 1,0 0-1,0 2 1,-1-3-9,1-1 1,-1 0-1,0 0 0,0 0 0,0 1 1,0-1-1,0 0 0,1 0 0,-1 0 1,0 0-1,0 0 0,0 0 0,1 1 1,-1-1-1,0 0 0,0 0 0,0 0 1,1 0-1,-1 0 0,0 0 0,0 0 1,0 0-1,1 0 0,-1 0 0,0 0 1,0 0-1,1 0 0,-1 0 0,0 0 1,0 0-1,0 0 0,1 0 0,-1 0 1,0-1-1,8-6 50,23-31 12,-15 17-88,0 1 0,2 0 1,0 2-1,29-24 0,-44 40 3,1-1-1,-1 1 1,1 0-1,-1 0 1,1 0-1,0 1 1,-1-1-1,1 1 1,0 0-1,0 0 1,0 1 0,0-1-1,0 1 1,7 0-1,-8 0 13,1 1 1,0 0-1,-1 0 0,1 1 0,-1-1 1,1 1-1,-1-1 0,0 1 0,1 0 1,-1 0-1,0 1 0,0-1 0,-1 1 1,1-1-1,4 7 0,5 6-5,0 0-1,-1 2 1,-1-1-1,11 24 1,-2 9-2774,-13-33 408,-4-14 1579,-1 1 1,0-1 0,0 0 0,-1 0 0,1 1-1,0-1 1,-1 0 0,1 1 0,-1-1 0,0 0-1,0 1 1,0-1 0,0 1 0,-1 3 0,0 5-2322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0:00.6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40 6816,'-35'-28'3072,"20"25"-2656,12-2 672,-2 1-1312,5 8 64,13 1-2048,5 3 1216,19-1-3328,8 1 2432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1:0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21 6816,'1'-1'266,"-1"0"-1,0 1 1,1-1 0,-1 0 0,0 0-1,0 0 1,0 0 0,1 0-1,-1 0 1,0 0 0,0 0 0,0 0-1,0 0 1,-1 0 0,1-1 0,0 2-152,-1-1 0,1 1 1,0 0-1,-1-1 0,1 1 1,0 0-1,-1-1 0,1 1 0,-1 0 1,1 0-1,0-1 0,-1 1 1,1 0-1,-1 0 0,1 0 1,-1 0-1,1-1 0,-1 1 1,1 0-1,-1 0 0,1 0 0,0 0 1,-1 0-1,1 0 0,-1 0 1,1 1-1,-1-1 0,1 0 1,-1 0-1,1 0 0,-1 0 1,1 0-1,-1 1 0,-8 3 351,1 0 0,0 0-1,0 1 1,0 0-1,1 0 1,-1 1 0,-8 8-1,15-12-389,0-1 0,-1 0 0,1 0 0,0 1-1,0-1 1,-1 1 0,1-1 0,0 1 0,1-1-1,-1 1 1,0 0 0,0-1 0,1 1 0,-1 0-1,1 0 1,-1-1 0,1 1 0,0 0 0,0 0 0,0 0-1,0 0 1,0-1 0,0 1 0,0 0 0,1 0-1,-1 0 1,1-1 0,-1 1 0,1 0 0,0 0-1,-1-1 1,1 1 0,0-1 0,0 1 0,0 0-1,0-1 1,3 3 0,8 8 106,1 0 0,0-1 0,1-1 0,0 0 0,0-1-1,22 10 1,29 20 366,-63-37-528,1 0-1,-1 0 1,1 0-1,-1 0 0,0 0 1,0 1-1,0-1 1,0 1-1,2 2 1,-4-4-15,0 0 1,1 0-1,-1 0 1,0-1-1,0 1 1,0 0-1,0 0 1,0 0-1,0 0 1,0-1-1,0 1 1,0 0 0,0 0-1,0 0 1,0 0-1,0-1 1,-1 1-1,1 0 1,0 0-1,-1 0 1,1-1-1,-1 1 1,1 0-1,-1-1 1,1 1-1,-1 0 1,1-1-1,-1 1 1,1-1 0,-1 1-1,0-1 1,0 1-1,1-1 1,-1 1-1,0-1 1,-1 1-1,-12 6 69,0-1-1,-1 0 0,-21 5 0,-46 8-46,-13-7-1583,48-8 623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0:06.1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1174 4896,'-3'1'394,"0"0"53,0-1-1,0 1 1,0 0 0,0 1 0,1-1-1,-1 0 1,-4 4 0,6-4-314,1 0 0,0 0 0,1 0 1,-1 0-1,0 0 0,0 0 0,0 0 0,1 0 1,-1 0-1,0 0 0,1-1 0,-1 1 1,1 0-1,-1 0 0,1 0 0,-1 0 0,1-1 1,0 1-1,-1 0 0,1-1 0,0 1 1,0 0-1,1 0 0,-1 0 87,1 0 0,0-1 0,0 1 0,0 0 0,0-1 0,0 0 0,1 1 0,-1-1 0,0 0 0,0 0 0,2 0 1,1-1 96,1 0 0,-1 0 0,1 0-1,-1 0 1,0-1 0,0 0 0,0 0 0,0-1 0,5-2 0,2-4-2,-1 0 0,0-1 0,-1 0 0,0-1 0,-1 0 0,15-22 0,-3-2 55,23-49-1,72-180 533,-9-10-385,10-91 939,-114 354-1298,0 1 0,-1-1 0,0 0-1,1-21 1,-3 32-155,0 0 0,0 0 0,0 0 0,0 0 0,0 0 0,0 0 0,0-1 0,0 1 0,0 0-1,0 0 1,0 0 0,0 0 0,0 0 0,0 0 0,0-1 0,0 1 0,0 0 0,0 0 0,0 0 0,0 0 0,-1 0 0,1 0-1,0 0 1,0-1 0,0 1 0,0 0 0,0 0 0,0 0 0,0 0 0,0 0 0,0 0 0,0 0 0,-1 0 0,1 0 0,0 0-1,0 0 1,0 0 0,0 0 0,0 0 0,0 0 0,-1-1 0,1 1 0,-6 8 53,-1 9-44,0 1 0,-5 21 1,-36 198 110,29-105 125,6 1 1,8 266 0,6-384-146,4 41 241,-4-50-259,1 0 1,0 0-1,0-1 1,0 1-1,0 0 1,1-1-1,3 6 1,-5-9-59,0-1 1,0 1-1,1-1 1,-1 1-1,0-1 1,1 0-1,-1 1 1,0-1-1,1 0 1,-1 0-1,1 0 1,0 0-1,-1 0 1,1-1-1,0 1 1,0 0-1,-1-1 1,1 1-1,0-1 1,0 0-1,0 0 1,-1 1-1,1-1 1,0 0-1,0-1 1,0 1-1,0 0 0,0 0 1,-1-1-1,1 1 1,0-1-1,0 0 1,-1 1-1,1-1 1,0 0-1,-1 0 1,1 0-1,1-2 1,8-5 11,-1-1 0,0 0 0,-1-1-1,0 0 1,0 0 0,10-17 0,42-78 117,-52 88-152,107-177-138,-106 175 109,-7 14-18,0-1 0,0 1 0,1-1 0,6-6 0,-10 12 42,0 0-1,0-1 0,0 1 0,0 0 0,1 0 0,-1 0 0,0 0 0,0-1 0,0 1 0,0 0 0,1 0 0,-1 0 0,0 0 0,0 0 0,1 0 0,-1 0 0,0-1 0,0 1 0,1 0 0,-1 0 0,0 0 0,0 0 0,0 0 0,1 0 0,-1 0 0,0 0 0,0 0 0,1 0 0,-1 1 0,0-1 0,0 0 0,1 0 0,-1 0 0,0 0 0,0 0 0,1 0 0,4 10-55,-1 17 6,0 66 88,-3-48 14,2 0 0,1 0-1,12 46 1,-15-87-21,1-1-1,-1 1 0,1 0 1,0 0-1,0-1 0,0 1 1,0-1-1,5 6 0,-6-8-18,0 0 0,-1-1 0,1 1-1,0-1 1,-1 1 0,1-1 0,0 1 0,0-1-1,0 1 1,-1-1 0,1 0 0,0 1 0,0-1-1,0 0 1,0 0 0,0 0 0,-1 0-1,1 0 1,2 0 0,-2 0 0,0-1 1,0 1-1,1-1 0,-1 1 0,0-1 0,0 0 1,0 1-1,0-1 0,0 0 0,0 0 1,0 0-1,0 0 0,0 0 0,-1 0 1,1 0-1,0 0 0,-1 0 0,2-2 0,6-15 30,-1-1 0,0 1 0,4-23-1,2-5-75,52-154-269,-61 189 56,-4 11 246,0 0 0,0 0-1,0 0 1,0 0-1,0 0 1,0 0 0,0 0-1,0-1 1,0 1-1,0 0 1,0 0 0,0 0-1,0 0 1,0 0-1,0 0 1,0 0-1,0 0 1,1 0 0,-1 0-1,0 0 1,0 0-1,0 0 1,0 0 0,0 0-1,0 0 1,0 0-1,0 0 1,0 0 0,0 0-1,0 0 1,0 0-1,0 0 1,0 0 0,0 0-1,0 0 1,0 0-1,1 0 1,-1 0 0,0 0-1,0 0 1,0 0-1,0 0 1,0 0 0,0 0-1,0 0 1,0 0-1,0 0 1,0 0 0,0 0-1,0 0 1,0 0-1,0 0 1,0 0 0,0 0-1,0 0 1,0 0-1,0 0 1,0 0 0,1 0-1,-1 0 1,0 0-1,0 0 1,2 18-108,-1-3 102,7 62-59,4 37 190,-8-97-70,-1 0 0,2 0 0,0-1-1,13 27 1,-17-40-28,1 0 0,0 0 0,0 0 0,0 0 0,1 0 0,-1 0 0,1 0 0,-1-1 0,1 1 1,0-1-1,0 0 0,0 1 0,5 1 0,-6-3-10,0 0 1,0-1 0,1 1-1,-1-1 1,0 1 0,0-1-1,0 0 1,0 0-1,0 0 1,1 0 0,-1 0-1,0-1 1,0 1 0,0 0-1,0-1 1,0 0 0,0 1-1,0-1 1,0 0 0,0 0-1,0 0 1,0-1 0,-1 1-1,1 0 1,2-3-1,10-11 11,-2 0 0,0-1-1,-1-1 1,17-30-1,33-77-101,-1 3-77,-50 101 141,-6 12-7,-1 1 1,1 0-1,1 0 1,5-8 0,-8 13-9,0 1 1,-1-1 0,1 0 0,0 1 0,0-1-1,0 1 1,0-1 0,0 1 0,1 0-1,-1 0 1,0 0 0,1 0 0,-1 1 0,0-1-1,1 1 1,-1-1 0,1 1 0,3 0-1,31 0 46,73 11 0,-92-10-1,-17-1-9,-1 0 0,1 0-1,0 0 1,0 0 0,0 0-1,0 0 1,0 0-1,0 0 1,0 1 0,-1-1-1,1 0 1,0 0 0,0 1-1,0-1 1,1 1 0,-2 0 11,0 0 0,1 0 0,-1 0 0,0 0 0,0 0 0,0 0 0,0 0 0,0 0 1,0 0-1,0 0 0,0 0 0,0 0 0,0 0 0,0 0 0,-1 0 0,1 0 0,0 0 0,-2 2 0,-11 41 119,-12 70 0,21-88-100,-2 6 28,0 41 0,5-64-32,1 0 0,1 0 0,0 0 0,0 0 0,1 0 0,0 0 0,0-1 0,1 1 0,5 11-1,-7-18-22,0-1-1,-1 0 0,1 1 0,0-1 0,0 0 0,0 0 0,0 0 0,0 1 0,0-1 0,0 0 0,0 0 0,1-1 1,1 3-1,-2-3 4,0 0 1,0 0 0,-1 1-1,1-1 1,0 0 0,0 0 0,0 0-1,-1 0 1,1 0 0,0 0-1,0 0 1,0-1 0,-1 1 0,1 0-1,0 0 1,0 0 0,-1-1-1,1 1 1,1-1 0,0-1 21,1 0 0,0-1 1,-1 1-1,1-1 0,-1 1 1,0-1-1,0 0 0,0 0 1,3-5-1,-1-1-5,1-1 0,-2 0 0,1 0 0,3-19 1,3-44-13,-6 44-52,0-9-67,1-55 0,-5 81 53,-1 0-1,0 0 0,-1 0 0,0 0 1,-1 0-1,0 1 0,-1-1 0,-9-19 1,10 27 9,1 0 1,-1 0-1,0 0 1,-1 1-1,1-1 1,-1 1-1,-7-6 1,10 8 30,0 0 0,0 1 0,0-1 0,0 0 0,0 1-1,0-1 1,0 0 0,0 1 0,0 0 0,0-1 0,0 1 0,0 0 0,-1-1 0,1 1 0,0 0 0,0 0 0,0 0 0,0 0 0,-1 0 0,1 0 0,0 0 0,0 1 0,0-1 0,-1 0-1,1 1 1,0-1 0,0 1 0,0-1 0,0 1 0,0-1 0,0 1 0,0 0 0,0-1 0,0 1 0,0 0 0,1 0 0,-1 0 0,-1 1 0,1 0 13,1-1-1,-1 1 1,1-1 0,0 1 0,0-1 0,-1 1-1,1-1 1,0 1 0,0-1 0,0 1 0,0-1 0,1 1-1,-1-1 1,0 1 0,1-1 0,-1 1 0,1-1-1,-1 1 1,1-1 0,0 0 0,0 1 0,-1-1 0,1 0-1,2 2 1,1 3 44,0-1 1,0 0-1,1 0 0,8 6 0,-6-6-30,0-1-1,1 0 1,-1 0-1,1 0 1,0-1-1,0-1 1,0 1-1,0-1 1,0 0-1,1-1 1,-1 0-1,10 0 1,7-1-1184,0-2 1,44-7-1,-67 9 1041,7-2-911,-1 1 0,1-2 0,9-2 0,-17 4 757,0 1 0,0 0 0,0 0 0,0-1 0,-1 1 0,1-1 0,0 1 0,0-1 0,0 1 0,0-1 0,-1 1 0,1-1-1,0 0 1,0 0 0,-1 1 0,1-1 0,-1 0 0,1 0 0,-1 0 0,1 1 0,-1-1 0,1 0 0,-1 0 0,0 0 0,1 0 0,-1 0 0,0 0 0,0 0 0,0 0 0,0 0 0,0 0 0,0 0 0,0 0 0,0 0 0,0-2 0,-5-9-3196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0:06.5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27 293 9376,'-26'-17'4256,"39"22"-3680,9-10 1152,9 2-1057,46-9 1057,9 1-992,44-18-288,4 1-288,42-20-512,-10 5 224,10-14-5183,-33 12 2911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0:09.6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185 890 8480,'-2'1'962,"0"13"1878,-11 209 2835,-2-132-4328,-3-2 1,-40 116-1,30-103-521,-15 46 567,38-138-979,4-16-144,8-31-10,5-5-145,2 1-1,39-77 1,-20 48-75,25-67-88,12-29 80,-44 111-53,1 1-1,64-93 1,-84 139 70,-1 0 0,1 1 0,0 0 0,10-9-1,-14 14 0,1-1-1,-1 1 0,0 0 0,1 1 1,-1-1-1,1 0 0,0 1 0,0 0 1,-1 0-1,1 0 0,0 0 0,8 0 1,-10 1-20,-1 1 1,1-1-1,0 0 1,-1 0-1,1 1 1,0-1 0,-1 1-1,1-1 1,0 1-1,-1 0 1,1-1 0,-1 1-1,1 0 1,-1 0-1,0 0 1,1 0 0,-1 1-1,0-1 1,0 0-1,0 0 1,0 1-1,0-1 1,0 1 0,0-1-1,0 1 1,0-1-1,-1 1 1,1-1 0,-1 1-1,1 0 1,-1-1-1,1 3 1,0 4 72,0 0 1,-1 0-1,0 0 1,0 0-1,-2 13 0,-2 7 34,-2 0 0,0-1-1,-2 0 1,-1 0 0,-1 0-1,-2-1 1,-18 32 0,26-52-126,0 0 1,-1 0-1,1-1 1,-1 1-1,-8 6 1,12-10-14,0-1 0,-1 0 0,1 0 1,-1 0-1,1 0 0,-1 0 0,1 0 0,-1-1 1,1 1-1,-1 0 0,0-1 0,1 1 0,-1-1 1,0 0-1,0 0 0,1 1 0,-1-1 0,0 0 0,0 0 1,1-1-1,-1 1 0,0 0 0,1-1 0,-1 1 1,0-1-1,1 1 0,-1-1 0,-2-1 0,4 2-9,-1-1 0,1 1-1,-1-1 1,1 0 0,-1 1 0,1-1-1,-1 0 1,1 1 0,0-1-1,-1 0 1,1 1 0,0-1-1,-1 0 1,1 0 0,0 1-1,0-1 1,0 0 0,0 0-1,0 0 1,0 1 0,0-1-1,0 0 1,0 0 0,0 0-1,0 1 1,1-1 0,-1 0-1,0 0 1,0 1 0,1-1 0,-1 0-1,1 1 1,0-2 0,1-2-30,0 0 0,0 1 0,1-1 1,5-6-1,-3 5 33,1 0 0,0 0 1,1 1-1,-1-1 0,1 1 0,0 1 1,9-5-1,53-16 63,-55 20-44,173-46-78,5-2-17,-143 36 374,84-39 0,-136 59-273,-1 0-1,1 0 1,0 0-1,0 1 1,0-1-1,-2 7 1,-19 38-48,14-28 43,1 0 0,1 1 0,1 1 0,1-1 0,1 1 0,-4 43 0,8-59-20,2 0 1,-1 1 0,1-1-1,0 0 1,3 14 0,-3-19 29,0 0-1,-1 0 1,1 0 0,0 1-1,0-1 1,0-1 0,0 1 0,0 0-1,1 0 1,-1 0 0,0-1 0,1 1-1,0 0 1,-1-1 0,1 0 0,0 1-1,-1-1 1,1 0 0,0 0-1,0 0 1,0 0 0,0 0 0,0 0-1,3 0 1,-3-1-9,0 0 1,1 0-1,-1-1 0,0 1 1,1 0-1,-1-1 0,0 0 0,0 1 1,0-1-1,0 0 0,1 0 1,-1 0-1,0 0 0,-1-1 0,1 1 1,0-1-1,0 1 0,-1-1 1,1 1-1,0-1 0,-1 0 0,0 0 1,3-3-1,0-1 4,-1-1 1,1 1-1,-1-1 1,0 0-1,0 0 0,2-11 1,2-15-139,-2-2 1,2-39-1,-6 63 39,-1-1-1,0 1 1,-1-1 0,-1 1-1,1-1 1,-2 1-1,0 0 1,0 0 0,-1 0-1,-6-13 1,-3 9 7,13 14 74,0 1 0,-1 0-1,1 0 1,0-1 0,-1 1 0,1 0 0,0 0 0,-1 0 0,1-1 0,0 1 0,-1 0 0,1 0 0,0 0 0,-1 0 0,1 0 0,-1 0 0,1 0 0,0 0-1,-1 0 1,1 0 0,-1 0 0,1 0 0,0 0 0,-1 0 0,1 0 0,0 0 0,-1 1 0,1-1 0,0 0 0,-1 0 0,1 0 0,0 1 0,-1-1 0,1 0 0,0 0-1,-1 1 1,1-1 0,0 0 0,0 0 0,-1 1 0,1 1 2,-1-1 0,1 1-1,-1-1 1,1 1 0,0-1-1,0 1 1,0 0 0,0-1-1,0 1 1,0-1 0,0 1 0,1 3-1,0 0 14,2 25 27,13 48 0,-11-62 19,-1-1 0,2 0 0,0-1 0,17 28 0,-21-39-27,0 0-1,0 0 1,0 0 0,1 0-1,-1-1 1,1 1 0,0-1 0,-1 0-1,1 0 1,1 0 0,-1 0-1,0 0 1,0-1 0,1 1 0,-1-1-1,0 0 1,1 0 0,-1 0-1,1-1 1,0 1 0,-1-1 0,1 0-1,0 0 1,5 0 0,-1-2 35,-1 0 0,1-1-1,-1 0 1,0 0 0,1 0 0,-1-1 0,11-8 0,44-37 81,-56 44-139,64-57 83,-3-2 0,59-74-1,-87 86-17,7-8-231,-41 52 5,-4 7 103,-1 5 67,0 1 20,-4 76 91,-3 0 0,-23 110 0,26-174-102,0 1 0,-11 25 0,12-37-40,1-1 0,0 0 0,-1 0-1,0 0 1,0 0 0,-1 0 0,1-1 0,-1 1 0,0-1 0,0 0 0,-8 5 0,9-7-31,0-1-1,1 0 1,-1 0 0,0 0-1,0 0 1,0-1 0,0 1 0,-1-1-1,1 0 1,0 1 0,0-2-1,0 1 1,0 0 0,0 0-1,0-1 1,0 0 0,0 0-1,0 0 1,0 0 0,0 0-1,0 0 1,1-1 0,-1 1-1,-4-4 1,-1-1-77,1 1 1,0-1-1,0 0 1,1-1-1,0 1 1,-11-16-1,10 11 33,2 5 25,1-1 1,0 1-1,0-1 1,0-1-1,1 1 1,0 0-1,-3-11 1,6 17 56,0 1 0,0-1 0,0 1 0,0-1 0,0 1-1,-1-1 1,1 1 0,0-1 0,1 1 0,-1-1 0,0 1 0,0-1 0,0 1 0,0-1 0,0 0 0,0 1 0,1-1 0,-1 1 0,0 0 0,0-1 0,1 1 0,-1-1 0,0 1-1,1-1 1,-1 1 0,1-1 0,0 1 0,0-1 0,0 1 0,0 0 0,0 0 0,0-1 0,-1 1 0,1 0 0,0 0 0,0 0 0,0 0 0,0 0-1,0 0 1,0 0 0,1 1 0,5 1-9,0 0 1,0 1-1,8 3 0,-11-4 13,33 15 111,-13-5 72,0-1 0,0-2-1,49 13 1,-67-21-115,0-1 1,1 0 0,-1 0-1,0 0 1,0-1 0,0 0-1,-1 0 1,1-1-1,0 1 1,0-1 0,-1-1-1,1 1 1,-1-1 0,1 0-1,-1 0 1,0 0-1,6-6 1,7-7 55,-1 0-1,30-36 1,-43 47-107,16-19 41,11-14 80,42-40 0,-31 37-35,-28 25-105,30-24 1,-44 39 10,1 0 0,0 1-1,-1-1 1,1 1 0,0-1 0,0 1 0,0-1-1,-1 1 1,1-1 0,0 1 0,0 0 0,0 0-1,0-1 1,0 1 0,0 0 0,-1 0-1,1 0 1,0 0 0,0 0 0,0 0 0,0 0-1,0 0 1,0 0 0,0 0 0,0 1 0,-1-1-1,1 0 1,0 1 0,0-1 0,0 1 0,0-1-1,-1 0 1,1 1 0,0 0 0,0-1-1,-1 1 1,1-1 0,-1 1 0,1 0 0,0 0-1,-1-1 1,1 3 0,2 1 33,-1 1 0,1 1 0,-1-1 0,-1 0 1,1 0-1,0 7 0,4 26-2,-3 0 0,-2 70 0,-1-59 12,0-47-48,0 17 69,0 1 0,-1-1 0,-1 1 1,-8 32-1,10-50-68,-1 0 0,1 0 0,-1-1 0,1 1-1,-1 0 1,0 0 0,1-1 0,-1 1 0,0-1 0,0 1 0,0-1 0,0 1 0,-1-1 0,1 1 0,0-1 0,-1 0 0,1 0 0,-1 0 0,1 0 0,-1 0 0,1 0 0,-1 0 0,0 0 0,1-1 0,-1 1 0,0-1 0,0 1-1,0-1 1,-2 1 0,0-2-35,-1 1 0,1-1 0,0 0 0,0 0 0,0-1 0,1 1 0,-1-1 0,0 0 0,0 0-1,1 0 1,-1 0 0,1-1 0,0 1 0,-5-6 0,-5-5-292,-21-28 1,33 40 312,-8-11-76,0-1 0,1 0 0,1 0 0,0-1 0,-7-20 0,8 20 37,4 12 33,1-1 1,0 1-1,0-1 1,0 0-1,0 1 0,1-1 1,-1-5-1,0 8 16,1 0-1,0-1 1,0 1 0,0 0-1,0 0 1,0 0 0,0 0-1,0 0 1,0 0 0,0 0-1,0-1 1,0 1 0,0 0 0,1 0-1,-1 0 1,0 0 0,0 0-1,0 0 1,0 0 0,0-1-1,0 1 1,0 0 0,0 0-1,0 0 1,0 0 0,0 0-1,0 0 1,0 0 0,1 0-1,-1 0 1,0 0 0,0 0-1,0-1 1,0 1 0,0 0-1,0 0 1,0 0 0,1 0-1,-1 0 1,0 0 0,0 0-1,0 0 1,0 0 0,7 4-63,9 10-13,-13-11 51,15 11 86,0 0-1,1-1 1,1 0 0,0-2-1,0 0 1,2-2 0,-1 0-1,1-1 1,0-2 0,0 0-1,1-1 1,30 2 0,-44-6-10,0 0 0,1-1 0,-1-1 0,0 1 0,0-1 0,0-1 0,0 0 0,0 0 0,-1-1 0,1 0 0,0 0 1,-1-1-1,0 0 0,12-8 0,2-6 31,0-1-1,-1-1 1,31-37 0,-4 4 6,-27 31 2,25-33 0,-50 123 72,3-42-178,0 0 1,7 47-1,-6-65 22,2-1 1,-1 0-1,1 1 0,0-1 0,1 0 1,0 0-1,0-1 0,0 1 0,1 0 0,0-1 1,0 0-1,1 0 0,0 0 0,9 8 1,-11-12 14,-1 0 0,1-1 0,0 1 0,0-1 0,0 1 0,0-1 0,0 0 0,0 0 0,0-1 0,0 1 0,0-1 0,0 1 0,1-1 0,-1 0 1,0 0-1,0 0 0,0-1 0,1 1 0,-1-1 0,0 0 0,0 0 0,4-2 0,6-2 53,0-1-1,-1 0 1,20-16 0,1-2-85,-1-3-1,-1 0 1,-1-2 0,-2-2-1,28-37 1,-39 44-13,-2-1 1,0 0-1,-1-1 1,12-35-1,72-206-38,-53 137 64,19-75-331,-62 199 285,1-5-53,-3 11 94,0 0 0,0 0 0,0 0 0,0 0 0,0-1 0,0 1 0,0 0 0,0 0 0,0 0 1,0 0-1,0-1 0,0 1 0,0 0 0,0 0 0,0 0 0,-1 0 0,1 0 0,0-1 0,0 1 0,0 0 0,0 0 1,0 0-1,0 0 0,-1 0 0,1 0 0,0-1 0,0 1 0,0 0 0,0 0 0,0 0 0,-1 0 0,1 0 1,0 0-1,0 0 0,0 0 0,-1 0 0,1 0 0,0 0 0,0 0 0,0 0 0,-1 0 0,1 0 1,-1 0-1,1 1 0,-1-1 1,1 0-1,0 0 0,-1 1 1,1-1-1,-1 0 0,1 1 1,0-1-1,-1 1 0,1-1 1,0 0-1,-1 1 0,1-1 1,0 1-1,0-1 0,0 1 1,-1-1-1,1 1 0,0-1 1,0 0-1,0 2 0,-12 26 56,-10 40 0,-39 210 242,20-5-288,36-206 139,2 1 0,6 68 0,-3-135-141,0 0-1,0-1 1,0 1-1,1 0 1,-1-1-1,0 1 1,0 0 0,0-1-1,0 1 1,1 0-1,-1-1 1,0 1-1,1 0 1,-1-1-1,1 2 1,-1-2-9,0 0 0,1 0 0,-1 0 0,0 0 1,0 0-1,1 0 0,-1 0 0,0 0 0,0 0 0,1 0 1,-1 0-1,0 0 0,0 0 0,1 0 0,-1 0 0,0 0 0,0 0 1,0-1-1,1 1 0,-1 0 0,0 0 0,0 0 0,0 0 1,1 0-1,-1 0 0,0-1 0,0 1 0,0 0 0,1 0 1,15-25-469,23-55-647,-24 47 677,31-51-1,-41 76 422,-2 2-5,1 0 0,0 0 1,0 1-1,0-1 1,1 1-1,0 0 1,0 0-1,0 1 1,12-8-1,-17 11 28,1 1-1,0 0 1,-1 0-1,1 0 1,-1 0-1,1 0 1,0 0-1,-1 0 1,1 0-1,0 0 1,-1 0 0,1 0-1,-1 0 1,1 0-1,0 0 1,-1 0-1,1 1 1,-1-1-1,1 0 1,-1 1-1,1-1 1,0 0-1,-1 1 1,1-1-1,-1 0 1,0 1 0,1-1-1,-1 1 1,1-1-1,0 1 1,10 20 193,-9-17-57,6 12 75,-3-6-157,-1 0 0,2-1 0,-1 0-1,9 10 1,-12-16-40,1 0-1,0 0 0,0-1 0,0 1 1,1-1-1,-1 0 0,0 0 1,1 0-1,0 0 0,-1-1 1,1 1-1,0-1 0,0 0 1,0 0-1,4 0 0,4 0 47,0-1 0,1-1 0,-1 0 0,1-1 0,-1 0 0,0-1 0,20-7 0,-16 4-54,-1 0 0,-1-2 0,1 1 0,-1-2 1,-1 0-1,23-19 0,-23 17-29,-1-1 1,0 0 0,-1-1 0,-1 0-1,0-1 1,10-19 0,40-91-81,-55 113 116,156-347-23,-140 308 67,-2 0 0,18-76-1,-35 119-53,2-15 43,-4 21-38,0 0 0,-1 0 0,1 0 0,0 0 0,0 0 0,0 0 0,-1 0 1,1 0-1,-1 0 0,1 0 0,0 1 0,-1-1 0,0 0 0,1 0 1,-1 0-1,1 1 0,-1-1 0,-1-1 0,2 2-5,-1 0 1,1-1-1,0 1 0,-1 0 1,1-1-1,-1 1 0,1 0 1,0 0-1,-1-1 0,1 1 0,-1 0 1,1 0-1,-1 0 0,1 0 1,-1 0-1,1 0 0,-1 0 1,1 0-1,-1 0 0,1 0 1,-1 0-1,1 0 0,0 0 1,-1 0-1,1 0 0,-1 0 0,1 0 1,-1 1-1,-4 2-2,1 0 0,-1 0 0,1 0 0,0 1 0,0-1-1,1 1 1,-1 0 0,1 0 0,-1 1 0,1-1 0,-2 6 0,-11 17 56,1 2 1,2 0 0,1 1-1,1 0 1,-8 39 0,-22 164 230,21-34-102,19-166-75,1 0 0,2-1 0,1 1 1,8 33-1,-10-58-84,1 0 0,1 0 0,0 0 0,0-1-1,0 1 1,1-1 0,0 1 0,9 12 0,-10-17-21,0-1 1,-1 1-1,1-1 0,0 1 0,0-1 0,0 0 1,1 0-1,-1 0 0,0-1 0,1 1 0,-1-1 1,1 0-1,-1 0 0,1 0 0,0 0 0,0-1 0,-1 1 1,1-1-1,0 0 0,0 0 0,6-1 0,7-2-104,0-1-1,-1 0 1,0-2-1,0 1 1,0-2-1,22-12 1,-13 4-28,0-1 0,43-36 1,-54 39 39,0-1 1,-1 0 0,-1 0-1,0-1 1,14-23 0,-20 25 17,-6 13 68,0 0 0,0 0 0,0 1 0,0-1 0,0 0 1,0 0-1,0 0 0,0 0 0,0 0 0,0 0 0,0 0 1,0 0-1,0 0 0,0 0 0,0 0 0,0 0 0,0 0 0,0 0 1,-1 0-1,1 1 0,0-1 0,0 0 0,0 0 0,0 0 1,0 0-1,0 0 0,0 0 0,0 0 0,0 0 0,0 0 0,0 0 1,0 0-1,0 0 0,0 0 0,0 0 0,0 0 0,-1 0 0,1 0 1,0 0-1,0 0 0,0 0 0,0 0 0,0 0 0,0 0 1,0 0-1,0 0 0,0 0 0,0 0 0,0 0 0,0 0 0,0 0 1,0 0-1,-1 0 0,1 0 0,0 0 0,0-1 0,0 1 1,0 0-1,0 0 0,0 0 0,0 0 0,0 0 0,0 0 0,0 0 1,0 0-1,0 0 0,0 0 0,-17 19 218,11-10-143,1 1-1,0 0 1,0 0 0,1 1 0,0-1 0,1 1 0,0 0 0,1-1 0,0 1 0,1 0-1,0 1 1,1 16 0,2 3 13,0-1-1,3 1 0,9 36 0,-8-42-221,15 37 0,-18-55-353,0 1 0,1-1-1,-1 0 1,1-1 0,1 1-1,0-1 1,-1 0 0,2 0 0,7 7-1,-12-12 269,0-1 1,0 1-1,-1 0 0,1-1 0,0 1 1,0-1-1,0 0 0,0 1 0,0-1 0,0 0 1,0 1-1,0-1 0,0 0 0,0 0 1,0 0-1,0 0 0,0 0 0,0 0 1,-1 0-1,1 0 0,0-1 0,0 1 1,0 0-1,0 0 0,0-1 0,0 1 0,0-1 1,0 1-1,0-1 0,-1 1 0,1-1 1,0 1-1,0-1 0,-1 0 0,1 1 1,0-1-1,-1 0 0,1 0 0,-1 0 0,1 1 1,-1-1-1,1 0 0,-1 0 0,0 0 1,1 0-1,-1 0 0,0 0 0,1-2 1,-1-2-1099,0-1 1,0 1 0,0-1 0,-2-6-1,-3-25-3141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0:09.9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9 10624,'-37'0'4832,"37"-4"-4192,5-1-2208,8 10 736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0:12.3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49 4064,'3'-2'699,"0"0"0,0 0 1,0 1-1,0-1 0,7-1 1,-9 3-55,1 0 0,-1-1 1,1 1-1,-1-1 1,1 1-1,-1-1 0,1 0 1,-1 1-1,1-1 1,-1 0-1,0 0 0,1 0 1,-1 0-1,0 0 1,1-2-1,-17 16 3792,6-1-3971,1 0 1,0 0-1,1 0 0,0 1 0,-8 25 0,10-26-281,-5 12 53,2 0 0,-8 36 0,14-49-161,0 0 0,0 1 1,2-1-1,-1 1 1,2-1-1,-1 1 0,4 17 1,-3-27-35,-1 0-1,1 0 1,-1 0 0,1 0-1,0 0 1,0 0 0,0 0-1,0 0 1,0 0 0,0-1-1,0 1 1,3 2 0,-3-3-26,0 0 0,0-1 1,0 1-1,0-1 0,0 1 0,0-1 1,0 1-1,0-1 0,0 0 1,0 0-1,0 1 0,0-1 1,1 0-1,-1 0 0,0 0 1,0 0-1,0 0 0,2-1 0,3-1 10,0 0 0,0-1 0,-1 0 0,1 0 0,0 0 0,-1-1 0,7-5-1,86-70-231,-46 35 84,64-40-1,-115 83 115,4-3-45,1 1 0,-1 0-1,1 0 1,0 0 0,7-1 0,-12 3 46,1 1 0,-1 0 0,1-1 0,0 1 0,-1 0 0,1 0 1,-1 0-1,1 0 0,-1 0 0,1 1 0,-1-1 0,1 0 0,-1 1 0,1-1 1,-1 1-1,1-1 0,-1 1 0,0 0 0,1 0 0,-1-1 0,0 1 0,0 0 1,0 0-1,1 0 0,-1 0 0,0 1 0,1 1 0,7 11 47,-1 1 0,-1 0 0,0 0 0,-1 1-1,6 25 1,6 16 189,-12-42-161,15 37 33,-18-46-41,0 0 1,0-1 0,1 0-1,-1 0 1,1 0 0,8 8-1,-12-12-38,1 0 0,0-1 0,0 1 0,0 0 0,1 0 0,-1-1-1,0 1 1,0-1 0,0 1 0,0-1 0,1 1 0,-1-1 0,0 0-1,0 0 1,1 1 0,-1-1 0,0 0 0,1 0 0,-1 0 0,0-1-1,0 1 1,1 0 0,-1 0 0,0-1 0,0 1 0,1 0 0,-1-1-1,0 0 1,0 1 0,0-1 0,0 1 0,0-1 0,0 0 0,0 0-1,0 0 1,0 0 0,0 0 0,0 0 0,0 0 0,-1 0 0,2-2-1,5-13 82,-1 0-1,0 0 1,-1-1-1,4-29 1,2-6-99,-2-2 0,3-88 1,-12 101-465,0 41 451,0 0 0,0-1 0,0 1 0,0 0-1,0 0 1,0-1 0,0 1 0,0 0 0,0 0 0,1-1 0,-1 1-1,0 0 1,0 0 0,0-1 0,0 1 0,1 0 0,-1 0 0,0 0-1,0 0 1,0-1 0,1 1 0,-1 0 0,0 0 0,0 0 0,1 0-1,-1 0 1,0 0 0,0-1 0,1 1 0,-1 0 0,14 0-157,21 6 60,-25-4 131,32 3 18,77 0 0,-57-3 49,-55-2-86,295 7 88,-233-14 299,-116 43 150,21-19-492,1 0-65,0 1 0,0 1 0,-29 30 0,38-31 0,1 0-1,0 1 1,-15 27-1,26-38 17,0 0 0,0 0 0,0 0 0,1 0 0,0 1 0,1-1 0,0 1 0,0 0 0,1 0 0,0 0 0,0 0-1,2 10 1,-1-16 8,1 1-1,0 0 1,0-1 0,0 1-1,1 0 1,-1-1-1,1 0 1,0 1-1,0-1 1,0 0-1,1 0 1,-1 0-1,1 0 1,-1-1-1,1 1 1,0-1 0,0 1-1,0-1 1,0 0-1,1 0 1,-1 0-1,0-1 1,1 1-1,-1-1 1,1 0-1,0 0 1,-1 0-1,1 0 1,0-1 0,0 0-1,-1 1 1,1-1-1,0-1 1,0 1-1,-1 0 1,1-1-1,0 0 1,0 0-1,-1 0 1,1 0-1,3-3 1,3-2-15,-1-1-1,1 0 1,-2 0 0,1-1-1,-1 0 1,0-1-1,-1 0 1,0 0 0,9-16-1,3-11-12,21-53-1,-24 52-36,-6 11 30,7-13 42,-15 38-68,0 6 0,-2 7-4,0 6 72,1 0 0,1-1 1,5 23-1,-5-31 13,0-1 1,1 0 0,0 0-1,0 0 1,1 0-1,0 0 1,1-1-1,9 14 1,-12-20-18,-1 1 1,1 0-1,0-1 1,-1 1-1,1-1 0,0 0 1,0 0-1,0 0 0,0 0 1,0 0-1,0 0 1,0 0-1,1 0 0,-1-1 1,0 0-1,0 1 0,0-1 1,1 0-1,-1 0 1,0 0-1,1 0 0,-1 0 1,4-1-1,2-2 30,0 1 0,-1-1 0,1 0-1,-1-1 1,9-5 0,30-21 101,68-58 0,3-3-339,-31 28 407,-82 59-168,-4 4-108,2 4 124,-1-3-52,0 1-1,0 0 0,-1-1 1,1 1-1,0 0 1,-1-1-1,1 1 1,-1 0-1,0 0 1,1-1-1,-1 1 1,0 0-1,0 0 1,0 0-1,0-1 1,-1 1-1,1 0 1,0 0-1,-1-1 1,1 1-1,-2 2 1,2-1-27,-1 0 0,1 0 0,0 0 1,0 1-1,1 5 0,-1 14 29,-1-8 15,0 0 0,1 1 0,0-1 0,1 0 0,1 0 0,1 0 1,0 0-1,1 0 0,9 25 0,-12-39-25,1 5 23,0-1 1,1 1-1,6 8 0,-9-13-16,1 0-1,0 0 0,-1 0 1,1 0-1,0 0 0,0 0 0,-1-1 1,1 1-1,0 0 0,0-1 0,0 1 1,0-1-1,0 1 0,0-1 1,0 1-1,0-1 0,0 0 0,0 1 1,0-1-1,0 0 0,0 0 0,1 0 1,-1 0-1,0 0 0,0 0 1,0 0-1,0 0 0,1-1 0,1 0 4,0 0 0,0-1-1,-1 1 1,1-1 0,-1 0-1,1 1 1,-1-1 0,0-1-1,0 1 1,0 0 0,0 0-1,0-1 1,2-2 0,20-40 5,-16 29 0,10-20-12,-5 9-3,1-1-1,35-49 0,-4 23 0,-45 54 0,0 0 0,0 0 0,0 0 0,0-1 0,0 1 0,0 0 0,0 0 0,0 0 0,0 0 0,1 0 0,-1 0 0,0-1 0,0 1 0,0 0 0,0 0 0,0 0 0,0 0 0,0 0 0,0 0 0,0 0 0,0-1 0,1 1 0,-1 0 0,0 0 0,0 0 0,0 0 0,0 0 0,0 0 0,0 0 0,1 0 0,-1 0 0,0 0 0,0 0 0,0 0 0,0 0 0,0 0 0,0 0 0,1 0 0,-1 0 0,0 0 0,0 0 0,0 0 0,0 0 0,0 0 0,1 0 0,-1 0 0,0 0 0,0 0 0,0 5 0,-1-5 0,-39 208 0,-46 187 0,66-323-7,-26 85 22,36-127-39,-2-1 1,-1-1 0,-19 33 0,28-56 14,3-1-16,-1-1 0,0 0-1,0 1 1,0-1 0,-1 0 0,1 0-1,-1-1 1,0 1 0,0 0-1,0-1 1,0 0 0,0 0-1,-6 4 1,8-6 15,0 0 1,1 0-1,-1 1 1,0-1-1,0 0 0,0 0 1,0 0-1,0 0 0,0 0 1,0 0-1,0 0 1,1 0-1,-1 0 0,0 0 1,0-1-1,0 1 1,0 0-1,0 0 0,1-1 1,-1 1-1,0-1 0,0 1 1,0-1-1,1 1 1,-1-1-1,0 0 0,1 1 1,-1-1-1,1 0 1,-1 1-1,0-1 0,1 0 1,0 0-1,-1 1 0,1-1 1,-1 0-1,1 0 1,-1-1-1,-1-4-24,1-1 0,0 1 1,-1 0-1,1-12 0,1 3 26,0 0 0,1 0 0,1 0 0,0 1 0,1-1 0,1 0 0,0 1 0,1 0 0,1 0 1,0 0-1,1 1 0,0 0 0,1 0 0,10-12 0,-4 8 35,0 0 1,1 0-1,1 2 1,1 0-1,0 1 1,1 1-1,0 0 1,40-19-1,16 2 247,5-1-4,-54 18-188,-1-1 0,43-32-1,-51 33-71,-1-1 0,-1 0 0,-1-1 0,0 0 0,0-1 0,11-21 0,128-215-5,-123 201-5,-10 13 0,-14 28 0,-1 1 0,1-1 0,1 1 0,0 0 0,12-14 0,-18 23 0,0 0 0,0 0 0,1-1 0,-1 1 0,0 0 0,0 0 0,0 0 0,1 0 0,-1 0 0,0 0 0,0 0 0,0 0 0,1 0 0,-1 0 0,0 0 0,0 0 0,0 0 0,1 0 0,-1 0 0,0 0 0,0 0 0,0 0 0,1 0 0,-1 0 0,0 0 0,0 0 0,0 0 0,1 0 0,-1 1 0,0-1 0,0 0 0,0 0 0,0 0 0,1 0 0,-1 0 0,0 1 0,0-1 0,0 0 0,6 8 0,-5-6 0,2 2 0,-1 1 0,1 0 0,-1 0 0,0 0 0,-1 0 0,1 0 0,-1 0 0,0 0 0,1 7 0,-1 6 0,-2 25 0,0-29 0,-3 42 0,-18 85 0,21-139 0,-2 13 0,0 0 0,-6 14 0,8-25 0,0-1 0,-1 1 0,0-1 0,0 1 0,0-1 0,0 0 0,0 0 0,-1 0 0,1 0 0,-1 0 0,0-1 0,-6 5 0,9-6-3,-1 0 0,0-1 0,0 1 1,0-1-1,0 1 0,0-1 0,0 0 0,-1 1 0,1-1 0,0 0 0,0 0 1,0 0-1,0 0 0,0 0 0,0 0 0,0 0 0,0 0 0,0 0 1,-1 0-1,1-1 0,0 1 0,0 0 0,0-1 0,0 1 0,0-1 0,-1 0 1,-2-2 3,1 0 1,-1 0-1,1-1 1,0 1 0,-3-6-1,-11-10-45,15 15 99,6 4-24,14 6-45,-10-4-31,-3-1-1,0 0 1,0 0 0,0-1-1,0 1 1,0-1 0,0 0-1,0-1 1,0 1-1,0-1 1,0 0 0,0 0-1,6-3 1,3-2-1550,0 0 1,22-16-1,-10 7-1916,-8 5-2255,-1 0 1,38-13 0,-23 16 1760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0:12.7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14 15776,'-5'-13'7167,"10"18"-3103,-5-2-6432,5 2 1312</inkml:trace>
  <inkml:trace contextRef="#ctx0" brushRef="#br0" timeOffset="1">17 569 17471,'-3'63'7904,"-7"-23"-6880,7-27 576,6 2-1088,-3-7-416,0 4-96,0-7-4224,0-2 2336,5-18-8543,3 2 5823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0:13.8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34 6400,'2'-2'512,"1"1"-1,-1 0 1,1 0 0,0 0-1,-1 0 1,1 1 0,3-1-1,11-4 4825,-17 5-5181,0 0 1,1 0 0,-1 0-1,0 0 1,1 0 0,-1-1-1,0 1 1,1 0-1,-1 0 1,0 0 0,1 0-1,-1 0 1,0 0 0,1 0-1,-1 0 1,0 0-1,1 1 1,-1-1 0,0 0-1,1 0 1,-1 0 0,0 0-1,0 0 1,1 0-1,-1 1 1,0-1 0,1 0-1,-1 0 1,0 1 0,0-1-1,1 0 1,-1 0-1,0 1 1,0-1 0,0 0-1,0 0 1,1 1-1,-1-1 1,0 0 0,0 1-1,0 1 245,1-1 0,-1 1 0,0 0-1,0 0 1,0-1 0,0 1 0,0 0-1,0 3 1,-2 2 193,2-4-489,0 0 0,-1 0 0,1-1 1,-1 1-1,0 0 0,0-1 0,0 1 1,-1 2-1,1-4 53,2-2 120,3-3 233,-2 2-654,-2-4 455,-1-6 8,1 0 1,0 0 0,4-18-1,-4 30-84,0 2-78,-2 10-12,-5 18-79,-3-1 156,8-14-1129,2-14 767,0-1 0,0 0 0,0 1 0,0-1 0,0 0 0,0 1 0,0-1-1,1 0 1,-1 1 0,0-1 0,0 0 0,0 1 0,0-1 0,0 0 0,0 0 0,1 1 0,-1-1 0,0 0 0,0 0 0,0 1 0,1-1 0,-1 0 0,0 0-1,0 1 1,1-1 0,-1 0 0,0 0 0,1 0 0,7 3-2276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0:14.5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744 331 6560,'3'-2'1539,"1"-1"1,0 0-1,-1 0 1,0 0-1,6-7 1,-7 7-1183,0 0 0,-1-1 1,1 1-1,-1-1 0,0 0 1,0 1-1,-1-1 0,1 0 1,-1 0-1,1 1 0,-2-6 1,1-5 714,-5-22 0,2 24-682,0-1 0,-1 1 1,-1 0-1,1 0 0,-2 0 1,0 1-1,0-1 0,-1 2 1,0-1-1,-1 1 0,-18-18 1,21 22-340,0 1 1,-1 1 0,0-1 0,0 1 0,0 0 0,-1 0-1,1 0 1,-1 1 0,0 0 0,0 1 0,0 0-1,0 0 1,0 0 0,0 1 0,-1 0 0,1 0-1,-1 1 1,1-1 0,0 2 0,-1-1 0,-13 4-1,9 0-15,0 0 0,0 1 0,0 0 0,0 1-1,1 1 1,-16 11 0,16-11-9,-76 55 437,-111 102 0,182-150-425,1 1-1,1 0 1,0 1 0,1 0 0,1 2-1,-13 22 1,21-31 0,0-1 1,0 1-1,1 0 0,0 0 0,1 0 1,0 0-1,0 0 0,1 0 0,1 1 1,-1-1-1,1 1 0,1-1 0,0 0 1,0 1-1,1-1 0,3 11 0,0-6 25,0 0 0,1-1 0,1 0 0,0 0 0,1-1 0,0 0 0,1 0 0,1-1 0,20 20 0,-10-13 55,1-2 1,0 0 0,1-2-1,43 21 1,-50-28-167,0-1 0,1 0 0,0-1 0,1-1 1,-1 0-1,1-2 0,0 0 0,28 0 0,5-5-2158,-1-2-1,78-17 0,-70 10-2152,-6 4 1408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0:15.1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4 249 10208,'-4'-14'10063,"13"17"-8676,61-9 1957,118-7-911,30-2-1256,-48 1-552,-54 3-338,40-4-281,-149 12-64,-11 0-92,-20-5-193,18 6 280,-167-68-239,161 65 322,7 3 4,1-1-1,0 1 1,0-1 0,1 0 0,-1 0 0,0 0 0,1 0 0,-5-6-1,8 9-15,-1-1-1,1 0 0,-1 0 0,1 0 0,-1 0 0,1 0 0,-1 0 0,1 0 1,0 0-1,-1 1 0,1-1 0,0 0 0,0 0 0,0 0 0,0 0 0,0 0 0,0 0 1,0 0-1,0-2 0,1 2-4,0 0 0,-1 0 0,1 0 1,0 0-1,0 0 0,0 0 0,-1 0 1,1 0-1,0 0 0,0 0 0,1 1 0,-1-1 1,0 0-1,0 1 0,0-1 0,0 1 0,1-1 1,-1 1-1,2-1 0,6-1 18,1 0 0,-1 1 0,0 1 0,1-1 0,-1 1 0,0 1 0,16 2 0,-10-1-2,35 4 38,82 22 0,-100-19 17,0 2 0,0 1 0,45 25 0,-72-35-50,5 4 28,-1-1 1,13 11 0,-18-13-19,-2 0 0,1 0 0,0 0 0,-1 0 0,1 0 1,-1 1-1,0-1 0,0 1 0,3 7 0,-4-9-19,-1 1 1,1-1-1,-1 1 0,1-1 1,-1 1-1,0-1 0,0 1 1,0-1-1,0 1 0,-1-1 1,1 1-1,-1 0 0,1-1 1,-1 0-1,0 1 0,0-1 1,0 1-1,0-1 0,0 0 1,-1 0-1,-1 3 0,-2 2 23,-2 0 1,1 0-1,-1-1 0,-12 11 0,-130 81-1373,47-34-5026,74-44 3961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0:15.7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324 384 9152,'-2'0'751,"2"0"-655,0 0-1,-1 0 1,1 0-1,-1 0 0,1 1 1,-1-1-1,1 0 1,-1 0-1,1 0 0,0 1 1,-1-1-1,1 0 1,0 0-1,-1 1 0,1-1 1,0 0-1,-1 1 1,1-1-1,0 0 0,-1 1 1,1-1-1,0 1 1,0-1-1,0 0 0,-1 1 1,1-1-1,0 1 1,0-1-1,0 1 0,0-1 1,0 0-1,0 1 0,0-1 1,0 1-1,-5 17 1057,0 0 0,-2-1 0,0 0 0,-12 22 0,-58 76 1922,41-64-2126,-39 74 1,36-33-432,7-13 43,25-60-411,5-15-115,1-11-84,2-5 2,2 0 0,0 0 0,0 1-1,1-1 1,10-20 0,40-62 92,43-41 105,55-136 715,-95 155-270,60-109 1751,-93 185-1833,-24 40-495,1-1 0,-1 0 0,1 1 0,-1-1 0,0 0 0,1 1 0,-1-1 0,1 1 0,0-1 0,-1 1 0,1-1 0,-1 1 0,1-1 0,0 1 0,-1 0 0,1-1 0,0 1 0,0 0 0,-1 0 0,2-1 0,-1 1-4,0 0 1,-1 1-1,1-1 0,0 0 1,-1 0-1,1 1 1,0-1-1,-1 0 1,1 1-1,-1-1 1,1 0-1,0 1 0,-1-1 1,1 1-1,-1-1 1,1 1-1,-1-1 1,0 1-1,1 0 1,-1-1-1,0 1 1,1-1-1,-1 1 0,0 0 1,0-1-1,1 2 1,3 11 90,0 0 1,-1 0-1,0 1 1,0 14-1,43 572 1304,-29-280-2997,-16-261-4437,-1-45 943,0-26-261,0-3 1734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1:1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662 609 3904,'-5'-5'15102,"-3"-2"-12826,-7-5-3223,-3-2 1742,-8-8-386,8 6-206,-1 1 0,-27-17 1,-138-69 729,152 82-902,2-1 1,0-2-1,2-1 0,0-2 1,1 0-1,2-2 0,-34-45 1,41 49-53,-21-32-214,36 48 357,3 7-123,0 0 1,0 0 0,0 0 0,0 1-1,0-1 1,0 0 0,0 0 0,0 0-1,0 0 1,0 0 0,0 0 0,0 0-1,0 0 1,0 0 0,0 0 0,0 0-1,0 0 1,0 0 0,0 0 0,0 0-1,0 0 1,0 0 0,0 0-1,0 0 1,0 0 0,0 0 0,0 0-1,0 0 1,0 0 0,0 0 0,-1 0-1,1 0 1,0 0 0,0 0 0,0 0-1,0 0 1,0 0 0,0 0 0,0 0-1,0 0 1,0 0 0,0 0 0,0 0-1,0 0 1,0 0 0,0 0-1,0 0 1,0 0 0,0 0 0,0 0-1,0 0 1,0 0 0,0 0 0,0 0-1,0 0 1,0 0 0,0-1 0,-1 2-11,0 0 7,2-1-14,0 0 72,-1 4-118,2 35 199,14 75 1,0 4 121,-9-63-42,-4-32-107,1 26 1,1-33-48,-4-13 433,-3-10-41,-1-7-352,0 1 1,1-1 0,0-22 0,1 16-120,-12-83 139,7 64-194,2 0 0,2 0 0,2-43 0,0-1-17,50 83-97,6 1 488,72 10 1,-90-5 34,0 0-224,59 1 0,-90-7-192,1-1 1,-1 0-1,11-3 1,9-4-5251,-24 7 3196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0:16.1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12 11872,'-27'-8'5375,"27"4"-4671,5 4 1824,4 4-1536,9-4 1216,9 4-1280,13-4 96,6 4-640,2-4-576,-3 5 96,-3-10-2912,-8 5 1664,8-4-5471,-2 0 3775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0:18.1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113 122 2144,'48'-23'1365,"-33"16"180,9-4 2126,-24 10-3406,1 1-1,0-1 1,0 1 0,0-1 0,-1 0-1,1 1 1,0-1 0,-1 0-1,1 0 1,-1 1 0,1-1 0,-1 0-1,1 0 1,-1 0 0,1 0 0,-1 0-1,0 0 1,1 0 0,-1 0-1,0 0 1,0-1 0,0 2-128,0-1-1,0 1 1,0-1 0,0 1-1,-1-1 1,1 1 0,0-1-1,0 1 1,0-1 0,-1 1-1,1-1 1,0 1 0,-1-1-1,1 1 1,0-1 0,-1 1-1,1 0 1,-1-1 0,1 1-1,0 0 1,-1-1 0,1 1-1,-1 0 1,1 0 0,-1-1-1,1 1 1,-1 0 0,1 0-1,-1 0 1,1 0 0,-1 0-1,1 0 1,-1 0 0,0 0-1,1 0 1,-1 0 0,1 0-1,-2 0 1,-1 0 83,0 1 0,-1-1 0,1 1-1,0 0 1,0 0 0,-4 2 0,-13 7 311,2 1 0,-1 0 1,2 2-1,-31 27 0,44-36-463,-1 0 0,1 0 0,0 1 1,1 0-1,-1 0 0,1 0 0,0 0 0,0 1 1,0-1-1,1 1 0,0 0 0,0-1 0,-2 12 0,4-13 5,-1 0 0,1 1-1,0-1 1,1 0 0,-1 0-1,1 0 1,0 0 0,0 0-1,0 0 1,0 0-1,1 0 1,-1 0 0,1 0-1,0 0 1,0-1 0,1 1-1,-1-1 1,1 0 0,-1 0-1,7 6 1,-6-7-24,0 0 0,0 1 0,0-1 0,0 0 0,0-1 0,0 1 0,1 0 0,-1-1 0,1 0 0,-1 0 0,1 0 0,0 0 0,-1 0 0,1-1 0,0 0 0,-1 0 0,1 0 0,0 0 0,-1 0 0,1-1 0,0 0 0,-1 0 0,1 0 0,-1 0 0,7-3 0,-4 1-48,-1-1 0,1 1-1,-1-2 1,0 1 0,0 0-1,-1-1 1,1 0 0,-1 0-1,0 0 1,0-1 0,0 1-1,-1-1 1,0 0 0,0 0-1,-1 0 1,0 0 0,0 0-1,0-1 1,-1 1 0,1-1-1,-2 1 1,1-1 0,-1 0-1,0 1 1,0-1 0,-1 1-1,1-1 1,-2 1 0,1-1-1,-1 1 1,-4-12 0,5 17 17,1 0-1,-1 0 1,1 0 0,0 0 0,-1-1 0,1 1 0,0 0-1,0 0 1,0 0 0,0-1 0,0 1 0,0 0 0,0-2-1,1-8 171,17 2 746,-4 3-849,99-69 843,-112 74-917,1 0 0,0-1 0,0 1 0,0 0-1,0 0 1,0 0 0,0 0 0,0 1 0,0-1 0,1 0 0,-1 1 0,0 0 0,0-1 0,0 1 0,1 0 0,-1 0 0,0 0 0,0 1 0,4-1 0,-4 2 21,1-1 0,0 0 0,-1 0 1,1 1-1,-1-1 0,0 1 0,0 0 1,1 0-1,-1 0 0,0 0 0,0 0 1,-1 0-1,3 3 0,2 5 97,-1-1 0,0 1 0,-1-1 0,0 2 0,-1-1 0,4 19 0,22 95 376,-24-107-483,1-1-1,1 1 1,0-1 0,1-1-1,11 18 1,-16-29-40,0 0 0,0 0 0,0 0 0,1-1 0,-1 1 0,1-1 0,0 0 0,0 0 0,0 0 0,0 0 0,1-1 0,-1 1 0,1-1 1,-1-1-1,1 1 0,0 0 0,0-1 0,0 0 0,0 0 0,0-1 0,7 1 0,-5-2-301,1 0 1,-1-1-1,0 0 1,0 0-1,0 0 0,0-1 1,7-4-1,2-1-2220,25-20 1,0-1-380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0:19.2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616 162 3808,'0'-1'287,"0"0"1,0-1-1,0 1 1,1 0-1,-1 0 1,0 0-1,1-1 1,-1 1-1,1 0 0,-1 0 1,1 0-1,-1 0 1,1 0-1,0 0 1,0 0-1,0 0 1,-1 0-1,1 0 1,0 0-1,0 1 1,1-2-1,0 1-14,-1 0 0,0 0 1,0 0-1,0 0 0,1 0 0,-1-1 1,0 1-1,-1 0 0,1-1 0,0 1 1,0 0-1,0-1 0,-1 1 0,1-1 1,-1 0-1,1 1 0,-1-2 0,1-1 23,-1 1 1,0-1-1,0 1 0,0-1 1,-1 1-1,1-1 0,-1 1 0,0-1 1,0 1-1,0 0 0,0 0 0,-1-1 1,1 1-1,-1 0 0,0 0 0,0 0 1,0 1-1,0-1 0,0 0 0,-1 1 1,1-1-1,-1 1 0,1 0 0,-1 0 1,-6-4-1,0 2-143,0-1-1,0 2 1,0-1 0,0 1-1,-1 0 1,1 1 0,-1 0 0,-14-1-1,10 2-64,-1 0-1,1 1 1,-1 1-1,0 0 1,1 1-1,-1 0 1,1 2-1,0-1 0,0 2 1,0 0-1,1 0 1,0 1-1,0 1 1,-14 9-1,4 2 146,1 0-1,1 1 1,1 1 0,1 1-1,-23 32 1,21-22 17,1 0-1,1 2 1,-24 59 0,36-76-130,2 1 1,0-1 0,1 1-1,0 0 1,2 1 0,0-1-1,0 29 1,3-15 244,9 53 0,-6-69-224,-1 0 1,2 0-1,0 0 1,1-1-1,10 19 1,-13-27-118,1-1 1,-1 1 0,1-1-1,0 0 1,1-1 0,-1 1-1,1-1 1,0 0 0,0 0-1,1 0 1,7 4 0,-5-5-26,0 1 0,1-1 1,-1 0-1,1-1 0,0 0 1,0 0-1,11 0 0,6-1-441,0-2 0,-1-1 0,1-1 0,42-10 0,59-23-4317,-46 9-1770,-78 26 6206,35-12-2668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0:20.0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2 390 9056,'-1'-6'8640,"12"5"-5873,4-2-1748,1 1 1,30 0-1,0 0-226,186-29 1648,-130 16-1794,31-4-178,399-63 27,-496 77-549,-25 4-8,-1 0-1,1-1 1,19-6-1,-30 8 58,1 0 0,-1 0 0,0 0 0,0 0 0,0 0 0,0-1 0,1 1-1,-1 0 1,0 0 0,0 0 0,0-1 0,0 1 0,0 0 0,1 0-1,-1 0 1,0-1 0,0 1 0,0 0 0,0 0 0,0 0 0,0-1 0,0 1-1,0 0 1,0 0 0,0-1 0,0 1 0,0 0 0,0 0 0,0-1-1,0 1 1,0 0 0,0 0 0,0 0 0,-1-1 0,1 1 0,-6-15-299,4 11 264,-3-5-6,-1 1-1,0 0 1,0 0 0,0 1 0,-1 0 0,-12-10-1,11 10 48,-90-85 174,98 92-169,0-1 0,-1 1 1,1 0-1,-1-1 0,1 1 0,-1-1 0,1 1 0,0-1 1,-1 1-1,1-1 0,0 1 0,-1-1 0,1 1 0,0-1 1,0 1-1,0-1 0,0 1 0,-1-1 0,1 1 0,0-1 0,0 0 1,0 0-6,1 1 0,-1-1 1,0 1-1,0 0 0,0-1 1,1 1-1,-1 0 0,0-1 0,1 1 1,-1 0-1,0-1 0,1 1 1,-1 0-1,0 0 0,1-1 1,-1 1-1,1 0 0,-1 0 1,0 0-1,2-1 0,0 1 2,1-1-1,0 0 0,0 1 1,0 0-1,0-1 0,4 2 0,1 0 23,1 0 0,-1 1 0,0 1 0,-1-1-1,1 1 1,0 1 0,-1-1 0,1 1-1,-1 1 1,0-1 0,-1 1 0,7 6-1,4 4 42,-1 1 0,-1 1 0,16 22 0,-18-20 46,-1 1-1,-1 0 1,13 32-1,-19-40-55,-3-7-3,0 1 0,-1 0 0,0-1 0,0 1 0,0 0 0,0 0 0,-1 0 0,0 0 0,0 0 1,-1 0-1,0 0 0,0-1 0,0 1 0,0 0 0,-1 0 0,0-1 0,-1 1 0,1-1 0,-1 0 0,-5 9 0,3-7-330,0 0 0,-1 0-1,0 0 1,0-1-1,-13 11 1,14-13-1026,-2 0 0,1 0 0,0 0 0,-1-1 0,1 0 0,-15 5 0,15-4-1423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0:20.4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24 10208,'-4'-19'3290,"4"19"-3254,0 0 0,0 0 0,0-1 0,0 1-1,0 0 1,0 0 0,0 0 0,0 0 0,0 0 0,0 0-1,0 0 1,-1 0 0,1 0 0,0 0 0,0-1 0,0 1-1,0 0 1,0 0 0,0 0 0,0 0 0,0 0 0,0 0-1,0 0 1,0 0 0,0-1 0,1 1 0,-1 0 0,0 0 0,0 0-1,0 0 1,0 0 0,0 0 0,0 0 0,0 0 0,0 0-1,0 0 1,0-1 0,0 1 0,0 0 0,0 0 0,0 0-1,0 0 1,1 0 0,-1 0 0,0 0 0,0 0 0,0 0-1,0 0 1,0 0 0,0 0 0,0 0 0,0 0 0,1 0-1,-1 0 1,0 0 0,0 0 0,0 0 0,0 0 0,0 0-1,0 0 1,0 0 0,0 0 0,0 0 0,1 0 0,-1 0-1,0 0 1,0 0 0,0 0 0,0 0 0,5 4 2271,-4-2-2027,0-1 1,0 1-1,0 0 1,0 0-1,-1-1 0,1 1 1,0 0-1,-1 0 1,1 0-1,-1 3 0,3 9 743,10 41 118,-1 1 1,6 106 0,-14 116 2387,-4-188-3209,0-80-362,0 7-742,0 1 0,-4 20-1,3-27-2832,2-25-4098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0:20.9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17 111 9152,'-3'-8'787,"0"3"-84,1 0 1,0 0-1,0 0 1,1 0-1,-3-9 1,5 12-514,-1 1 0,0 0 1,0 0-1,1-1 1,-1 1-1,1 0 0,-1 0 1,1 0-1,0 0 1,-1 0-1,1-1 0,0 1 1,0 1-1,0-1 1,-1 0-1,1 0 1,0 0-1,0 0 0,0 1 1,3-2-1,24-12 1441,-24 13-1474,12-5 451,0 1 1,1 1-1,-1 1 0,1 0 0,30-1 1,-9 4 240,56 7 1,-76-6-555,0 2 0,-1 0-1,1 2 1,-1-1 0,0 2-1,0 0 1,31 18-1,-44-22-241,0 1-1,-1-1 1,1 1-1,-1 0 1,1 1-1,-1-1 1,0 0-1,0 1 0,0 0 1,-1 0-1,1 0 1,-1 0-1,0 0 1,0 0-1,0 0 1,-1 1-1,0-1 0,0 1 1,0-1-1,0 1 1,0 0-1,-1-1 1,0 1-1,0 0 1,0-1-1,-1 1 0,0-1 1,0 1-1,-1 4 1,-2 5 18,-1-1-1,-1-1 1,0 1 0,-1-1 0,-8 13 0,-4 2-65,-23 26 0,-43 34 35,11-13-221,73-73 144,0 0 0,0 0-1,0 0 1,0 0-1,1 0 1,-1 0-1,0 1 1,0-1-1,1 0 1,-1 0 0,1 1-1,-1-1 1,1 0-1,-1 1 1,1-1-1,0 1 1,0 2 0,0-3 12,1 0 0,-1 0 1,1 1-1,-1-1 1,1 0-1,0 0 1,0 0-1,0 0 1,-1 0-1,1 0 1,0-1-1,0 1 1,0 0-1,1 0 1,-1-1-1,0 1 1,0 0-1,0-1 1,0 1-1,1-1 1,0 1-1,42 14 52,80 16 0,-3-1 823,-90-21-479,-11-3 25,-1 0 0,37 17-1,-53-21-324,1 0-1,-1 1 1,0-1-1,0 0 1,4 5-1,-7-6-58,1-1 0,0 1 0,-1 0 0,1-1 0,-1 1-1,1-1 1,-1 1 0,1 0 0,-1 0 0,0-1 0,1 1 0,-1 0 0,0 0-1,1-1 1,-1 1 0,0 0 0,0 0 0,0 0 0,0 0 0,0-1-1,0 1 1,0 0 0,0 0 0,0 0 0,0 0 0,0-1 0,-1 1-1,1 0 1,0 0 0,-1-1 0,1 1 0,-1 1 0,-5 2 23,0 1 1,0-1 0,0-1-1,0 1 1,-1-1 0,0-1-1,-13 5 1,-191 42-1898,8-22-5800,159-23 3615,-8 4 527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0:21.2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0 13952,'-13'20'6335,"9"8"-5503,-1-16 1664,0 1-1536,-3 2 1216,3 2-1248,-8-6-416,8 6-320,-8-14-2432,8 6 1216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0:28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15 4896,'-3'-15'8245,"3"18"-7878,0 0 0,0 0 0,0 0-1,0 0 1,0 0 0,-1 0 0,1 0 0,-2 5 0,0 1 59,-4 19 61,-28 170 1218,-36 197-17,46-275-1419,21-108-277,2-2 31,-1 0 0,0-1-1,-1 1 1,0-1-1,-6 12 1,3-15-1449,6-6 1274,-1 0-1,1 0 0,-1 0 1,1-1-1,-1 1 0,1 0 1,-1 0-1,1-1 1,-1 1-1,1 0 0,-1-1 1,1 1-1,0-1 0,-1 1 1,1 0-1,0-1 0,-1 1 1,1-1-1,0 1 0,-1-1 1,1 0-1,-7-13-3223,1-2 1142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0:29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20 391 9056,'-19'-10'2922,"29"11"1596,17-3-3702,-12 0-299,16-1-190,-1-2 0,0-1 0,0-1 0,-1-2 0,38-16 0,20-12-181,176-81-3918,-203 89 1320,-2-2 1,85-61-1,-141 91 2408,0-1 64,1 0 0,-1 0 0,1 0 0,0 0 1,0 1-1,4-2 0,-6 3 34,-1 0 0,1-1 0,0 1 1,0 0-1,-1 0 0,1 0 0,0 0 0,-1 0 0,1 0 0,0 1 1,-1-1-1,1 0 0,0 0 0,-1 0 0,1 1 0,0-1 1,-1 0-1,1 1 0,0-1 0,-1 0 0,1 1 0,-1-1 1,1 1-1,-1-1 0,1 1 0,-1-1 0,1 1 0,-1-1 1,0 1-1,1 0 0,-1-1 0,0 1 0,1 0 0,-1-1 1,0 1-1,0 0 0,1 1 0,1 7 440,0 1 0,0-1 1,-1 1-1,0-1 0,0 11 0,-5 56 1549,3-52-1563,-2 19 648,-15 69 0,-10 2-238,-4-2 1,-6 0 0,-65 133-1,81-203-729,-14 34 670,32-62-493,4-14-333,1 0 1,-1 0-1,0 0 0,0 0 1,0 0-1,0 0 1,0 0-1,0 0 1,0 1-1,0-1 1,1 0-1,-1 0 0,0 0 1,0 0-1,0 0 1,0 0-1,0 0 1,0 0-1,1 0 0,-1 0 1,0 0-1,0 0 1,0 0-1,0 0 1,0 0-1,0 0 1,1 0-1,-1 0 0,0 0 1,0-1-1,0 1 1,0 0-1,0 0 1,0 0-1,0 0 1,1 0-1,-1 0 0,0 0 1,0 0-1,0 0 1,0 0-1,0-1 1,0 1-1,0 0 0,0 0 1,0 0-1,0 0 1,22-23 258,-14 14-273,112-125-167,-116 129 137,-1 1 0,1 0 0,0 0 0,0 0 0,1 0 0,-1 1 1,1 0-1,0 0 0,0 0 0,0 0 0,0 1 0,0-1 0,7-1 1,-10 4 20,-1 0 0,1 0 1,-1 0-1,1 0 0,-1 1 1,1-1-1,-1 0 0,1 1 1,-1-1-1,1 1 0,-1-1 1,0 1-1,1 0 0,-1-1 1,0 1-1,0 0 1,1 0-1,-1 0 0,0 0 1,0 0-1,0 0 0,0 1 1,0-1-1,1 2 0,2 4 13,-1-1 0,0 1 0,4 12 0,-3-10 13,19 63 273,-14-43-224,14 32 0,-23-59-32,1 0-1,0 0 1,0 0-1,0 0 1,0 0-1,1 0 1,-1 0 0,0 0-1,1-1 1,-1 1-1,1 0 1,0-1-1,-1 0 1,1 1 0,0-1-1,0 0 1,0 0-1,0 0 1,0 0-1,0 0 1,0 0-1,0-1 1,1 1 0,-1-1-1,0 0 1,0 1-1,4-1 1,2-2 17,0 0-1,0-1 1,0 0-1,-1 0 1,1-1-1,-1 0 1,0 0 0,0 0-1,-1-1 1,12-10-1,-14 12-19,0-1 0,0 0-1,0-1 1,-1 1 0,0 0 0,1-1-1,-1 0 1,-1 0 0,1 0 0,-1 0-1,0 0 1,0 0 0,0-1-1,-1 1 1,0-1 0,1-6 0,-2 11-26,0 0 1,0 0 0,0 1-1,0-1 1,0 0 0,0 0-1,0 0 1,-1 0 0,1 0-1,0 0 1,0 0 0,-1 1-1,1-1 1,0 0 0,-1 0 0,1 0-1,-1 1 1,1-1 0,-1 0-1,-1 0 1,2 0-4,-1 1-1,1 0 1,-1 0 0,0 0 0,1-1 0,-1 1-1,0 0 1,1 0 0,-1 0 0,0 0-1,1 0 1,-1 0 0,0 0 0,1 0 0,-1 1-1,0-1 1,1 0 0,-1 0 0,0 1-1,0-1 1,-2 2-10,1-1 0,-1 1 0,1 0 0,0-1 0,-1 1 0,1 0-1,0 0 1,0 0 0,0 1 0,1-1 0,-3 3 0,2 1 65,-1-1 1,1 1 0,0 0-1,0 0 1,1 0-1,-1 0 1,1 0-1,1 0 1,-1 0-1,1 0 1,0 0-1,1 1 1,-1-1-1,1 0 1,0 0-1,4 10 1,-3-10-15,1 1-1,1 0 1,-1-1 0,1 0-1,0 0 1,0 0-1,1 0 1,0-1 0,0 0-1,0 0 1,1 0 0,0 0-1,11 6 1,-5-4 40,1 0 1,0-1-1,0-1 1,0-1-1,0 1 0,1-2 1,0 0-1,-1-1 1,25 2-1,-21-4-443,0-1 0,31-4 0,-30 1-1224,0 0 0,25-11 1,-2-1-1070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0:32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242 692 2912,'1'0'137,"-1"0"1,0 0-1,0 0 1,1 0-1,-1 0 1,0-1-1,0 1 1,1 0-1,-1 0 0,0 0 1,0-1-1,0 1 1,0 0-1,1 0 1,-1-1-1,0 1 1,0 0-1,0 0 1,0-1-1,0 1 0,0 0 1,0 0-1,0-1 1,1 1-1,-1 0 1,0-1-1,0 1 1,0 0-1,0 0 1,-1-1-1,1 1 0,0 0 1,0-1-1,0 1 1,0 0-1,0 0 1,0-1-1,0 1 1,0 0-1,-1-1 1,1 1-41,0-1 1,0 1 0,-1 0 0,1-1 0,0 1 0,0 0 0,0-1 0,-1 1 0,1 0 0,0-1 0,-1 1 0,1 0 0,0 0 0,-1-1 0,1 1 0,0 0 0,-1 0 0,1 0 0,-1-1 0,1 1 0,0 0-1,-1 0 1,1 0 0,-1 0 0,1 0 0,0 0 0,-1 0 0,1 0 0,-1 0 0,1 0 0,-1 0 0,1 0 0,0 0 0,-1 0 0,1 0 0,-1 0 0,1 1 0,-1-1 0,-5 4 194,-1 0 0,1 1 0,0-1 0,1 1 0,-1 0 0,1 1 0,-8 10-1,0 0-2,-71 81 1065,73-85-1262,1 0-1,1 0 1,0 1 0,-7 14-1,12-20-81,0 1 0,1 0-1,0 0 1,1 0 0,-1 0-1,2 0 1,-1 1 0,1-1-1,0 9 1,1-12 48,1-1 1,-1 0-1,1 1 1,0-1 0,0 0-1,1 0 1,-1 0-1,1 0 1,0 0-1,0 0 1,0-1-1,0 1 1,1 0 0,-1-1-1,1 0 1,0 0-1,0 0 1,1 0-1,-1 0 1,0 0-1,1-1 1,0 0-1,-1 0 1,1 0 0,0 0-1,0 0 1,0-1-1,0 0 1,1 0-1,-1 0 1,0 0-1,0-1 1,1 1-1,-1-1 1,0 0 0,1 0-1,-1-1 1,0 1-1,0-1 1,1 0-1,-1 0 1,0-1-1,0 1 1,0-1 0,7-4-1,-2-1 22,-1 0 0,1-1 0,-1-1 0,-1 1 0,1-1 0,-2 0 0,1-1 0,8-16 0,-4 4-8,-1 1 1,0-2-1,8-32 0,-14 42-52,6-17 12,60-211 139,-53 166-152,12-109-1,-26 135-156,-2-1-1,-2 1 0,-9-67 1,9 111 85,1 0 1,-1 0 0,0 0 0,-1 0-1,1 0 1,-1 0 0,0 0 0,0 0-1,-5-7 1,7 12 43,-1-1 0,1 1 0,-1-1 0,1 1 0,0 0 0,-1-1 0,1 1 0,-1-1 0,1 1 0,-1 0 1,1-1-1,-1 1 0,1 0 0,-1-1 0,0 1 0,1 0 0,-1 0 0,1 0 0,-1 0 0,0 0 0,1 0 0,-1-1 0,1 1 0,-1 0 0,0 1 0,1-1 0,-1 0 0,1 0 0,-1 0 0,0 0 0,1 0 0,-1 1 0,1-1 1,-2 1-1,0 0-25,0 0 0,1 1 0,-1 0 1,0-1-1,0 1 0,-2 4 1,-3 4 5,1 0 0,1 1 0,-1-1 0,-6 22 0,11-30 29,-39 138 353,33-109-276,-6 32 275,-10 115 0,15 67-94,10-191-155,10 72 0,-10-117-63,0 1-1,0-1 1,0 0-1,1 1 1,1-1-1,-1 0 1,2-1-1,-1 1 1,1-1-1,11 14 1,-12-17 24,0 0 1,1-1 0,0 0 0,0 0-1,0 0 1,0 0 0,1-1 0,0 0-1,-1 0 1,1-1 0,0 1-1,0-1 1,1-1 0,-1 1 0,0-1-1,12 1 1,3-1 88,0-1-1,0-1 1,0-1-1,-1-1 1,35-10-1,-38 8-116,-1 0 0,1-2 0,-1 0 0,-1 0-1,1-2 1,-2 0 0,18-13 0,-25 16-10,0 0-1,0 0 1,0 0 0,-1-1-1,0 0 1,0-1 0,-1 1-1,0-1 1,0 0 0,3-10-1,-4 9-13,-1 0 0,-1 0-1,1 0 1,-2-1 0,1 1 0,-1-1-1,-1 1 1,0-1 0,0 0-1,0 1 1,-2-1 0,-1-10 0,2 19-23,1 1-1,0-1 1,0 0 0,0 0 0,-1 1 0,1-1 0,0 0 0,-1 0 0,1 1 0,-1-1 0,1 0 0,-1 1 0,1-1 0,-1 1 0,0-1 0,1 1-1,-1-1 1,1 1 0,-1-1 0,0 1 0,0 0 0,1-1 0,-1 1 0,0 0 0,0-1 0,1 1 0,-1 0 0,0 0 0,0 0 0,0 0-1,1 0 1,-1 0 0,0 0 0,0 0 0,0 0 0,1 0 0,-2 1 0,-1-1-8,0 1 0,0 0 0,0 0 0,0 1 0,1-1 0,-1 1 0,0-1 1,-2 4-1,-1 0-1,0 0-1,0 0 1,1 1 0,0 0 0,0 0 0,1 0 0,0 1 0,0-1 0,0 1 0,1 0 0,0 0 0,0 1 0,1-1 0,0 0-1,-2 13 1,3-13 13,1-1-1,0 1 0,0-1 1,0 1-1,1-1 0,0 1 1,1-1-1,-1 0 0,1 1 1,0-1-1,1 0 0,-1 0 1,1 0-1,0-1 0,1 1 1,-1-1-1,1 1 0,8 7 1,-1-2 99,1 1 0,0-2 0,1 0 0,21 13 1,-28-19-52,1-1 0,0 0 0,0 0 0,0 0 0,0-1 0,0 0 0,0-1 0,0 0 1,1 0-1,-1 0 0,0-1 0,11 0 0,3-4 60,-1 1 0,0-2 0,-1-1-1,1-1 1,-1 0 0,25-14 0,-13 4-4,-1-2 1,50-40-1,-57 40-103,-1-1-1,-1-2 1,-1 0 0,34-49-1,-51 66 30,1-1-46,-1 1 1,1-1-1,0 1 1,0 0-1,7-5 1,-10 9 19,0 0-1,0 0 1,0 1 0,0-1 0,0 1 0,0-1 0,0 1 0,0-1 0,0 1-1,0-1 1,0 1 0,0 0 0,0 0 0,0 0 0,1 0 0,-1-1-1,0 1 1,0 1 0,0-1 0,0 0 0,0 0 0,1 0 0,-1 1-1,0-1 1,0 0 0,0 1 0,0-1 0,0 1 0,0-1 0,0 1 0,0 0-1,0-1 1,0 1 0,-1 0 0,1 0 0,0 0 0,1 1 0,23 33-189,-6-8 78,-16-23 150,0 0 1,0 0 0,-1 0 0,0 0-1,3 8 1,-3 3 141,-2-15-175,-1 0 0,1 1 0,0-1 0,0 0 0,0 1 0,0-1 1,-1 0-1,1 0 0,0 1 0,0-1 0,-1 0 0,1 1 0,0-1 1,-1 0-1,1 0 0,0 0 0,0 1 0,-1-1 0,1 0 0,0 0 1,-1 0-1,1 0 0,-1 0 0,1 0 0,0 0 0,-1 1 0,1-1 1,0 0-1,-1 0 0,0-1 0,-2 1 22,0 0-1,0 0 1,-1-1 0,1 0-1,0 0 1,-5-2 0,-12-3 23,-1 1-39,0 1 0,0 1 0,-34 0-1,45 3-55,1 0 0,0 1 0,0 1-1,0-1 1,0 1 0,0 1 0,0 0 0,0 0-1,1 1 1,-14 7 0,14-6 31,0 0 0,0 1-1,1 0 1,0 0 0,0 1 0,-8 9 0,13-14 14,1 0-1,-1 0 1,1 0 0,0 1-1,0-1 1,0 0-1,0 1 1,0-1 0,0 1-1,1-1 1,-1 1 0,1-1-1,0 1 1,-1-1 0,1 1-1,1 0 1,-1-1-1,0 1 1,0-1 0,1 1-1,0-1 1,-1 1 0,1-1-1,0 1 1,0-1 0,0 0-1,2 3 1,1 0-3,-1-1 1,1 1-1,0-1 0,0 0 1,0-1-1,0 1 0,1-1 1,0 0-1,-1 0 0,1 0 0,10 4 1,6 1 33,35 9 0,-25-9 49,1-1 1,41 4-1,-56-10-40,-1-1-1,0-1 0,0 0 1,0-1-1,0 0 0,25-8 1,19-11 39,69-35 0,-65 26 22,-58 27-97,85-41-8,-80 38 30,-1 0-1,0-1 1,-1 0-1,1 0 1,-2-1 0,11-11-1,-18 18-17,0-1-1,0 1 1,0 0 0,0-1-1,0 0 1,0 1-1,0-1 1,0 1 0,-1-1-1,1 0 1,0 0-1,0-2 1,-2 4-8,1 0 0,0-1 0,0 1 0,0 0 0,0 0 0,0-1 0,0 1 1,0 0-1,0-1 0,0 1 0,-1 0 0,1 0 0,0-1 0,0 1 0,0 0 0,0 0 0,-1 0 0,1-1 0,0 1 0,0 0 0,-1 0 0,1 0 1,0-1-1,0 1 0,-1 0 0,1 0 0,-1 0 0,-16 0-117,3 3 89,-1 2 1,1 0 0,-1 0 0,2 2-1,-1 0 1,-18 12 0,9-6-4,8-4 15,1 0-1,1 0 0,0 1 1,0 1-1,1 0 1,0 1-1,1 0 0,0 1 1,-15 26-1,22-33 33,1 1 0,0 0 0,0 0 0,1 0 1,0 1-1,-2 11 0,4-15-4,-1-1 0,1 1 0,0 0 0,0-1 0,0 1 0,0 0 0,1-1 0,-1 1 0,1-1 0,0 1 0,0-1 0,1 1 0,-1-1 0,0 0 0,1 0 1,2 4-1,-2-6-3,-1 1 0,0-1 1,1 0-1,0 0 1,-1 0-1,1 0 0,0 0 1,-1 0-1,1 0 1,0 0-1,0-1 0,0 1 1,0-1-1,0 0 0,0 1 1,0-1-1,-1 0 1,1 0-1,0 0 0,0 0 1,0 0-1,0-1 1,0 1-1,0-1 0,2 0 1,5-2 75,0 0 0,0-1 0,17-9 0,-1-2 23,0-1 0,0-1 0,-2-1 0,36-36 0,-44 39-91,-2-1 1,0 0-1,-1-1 1,0 0-1,-1-1 1,-1 0-1,12-32 1,-16 34-14,-3 11-23,-1 0 0,-1 1-1,1-1 1,-1 0 0,1 0-1,0-8 1,-2 13 15,0-1 0,0 1-1,0 0 1,0 0 0,0 0-1,0-1 1,0 1 0,0 0 0,0 0-1,0 0 1,0 0 0,0-1-1,0 1 1,0 0 0,0 0-1,0 0 1,0 0 0,-1-1 0,1 1-1,0 0 1,0 0 0,0 0-1,0 0 1,0-1 0,0 1 0,0 0-1,-1 0 1,1 0 0,0 0-1,0 0 1,0 0 0,0 0-1,0 0 1,-1-1 0,1 1 0,0 0-1,0 0 1,-8 4-149,-4 9-56,6-2 164,0 1 1,1-1-1,0 1 0,1 0 1,0 0-1,1 1 0,0-1 1,-1 19-1,4-27 57,0 0 1,0 0-1,0-1 0,1 1 0,0 0 1,-1-1-1,1 1 0,0 0 0,1-1 1,-1 1-1,0-1 0,1 0 0,0 1 1,0-1-1,0 0 0,0 0 1,1 0-1,-1 0 0,1-1 0,0 1 1,-1-1-1,1 1 0,0-1 0,0 0 1,1 0-1,-1-1 0,5 3 0,-4-2 12,0 0 0,1-1 0,-1 1 0,1-1 0,0 0 0,-1 0 0,1-1 0,0 1 0,-1-1 0,1 0 0,0 0 0,0-1 0,-1 1 0,1-1 0,0 0 0,-1 0 0,1-1 0,-1 1 1,1-1-1,-1 0 0,6-4 0,-1-1 13,1 0 0,-1 0 0,-1-1 1,0-1-1,0 1 0,0-1 0,-1-1 1,-1 1-1,10-19 0,-4 2-108,-9 17 77,1-1 0,1 1 0,0 0 0,0 0 0,0 0 0,10-11 0,-14 20-10,-1-1 0,0 1 0,0 0 0,1-1 0,-1 1 0,0 0 0,0 0 1,1-1-1,-1 1 0,0 0 0,1 0 0,-1-1 0,1 1 0,-1 0 0,0 0 0,1 0 0,-1 0 0,1-1 1,-1 1-1,0 0 0,1 0 0,-1 0 0,1 0 0,-1 0 0,1 0 0,-1 0 0,0 0 0,1 0 0,-1 0 0,1 1 1,-1-1-1,0 0 0,1 0 0,-1 0 0,1 0 0,-1 1 0,0-1 0,1 0 0,-1 0 0,0 1 0,1-1 1,-1 1-1,7 15-148,-6-12 122,3 17 44,-1 0 0,0 0 0,-2 0 0,-2 42 0,0-16 376,3-31-30,-2-16-346,0 0 0,0 0 0,0 1 0,0-1 0,0 0 1,0 0-1,0 0 0,0 1 0,0-1 0,0 0 0,1 0 0,-1 0 0,0 0 0,0 1 0,0-1 0,0 0 0,1 0 0,-1 0 0,0 0 1,0 0-1,0 0 0,0 1 0,1-1 0,-1 0 0,0 0 0,0 0 0,0 0 0,1 0 0,-1 0 0,0 0 0,1 0 0,0-1 48,1 0 0,-1 1 0,1-1 0,-1 0 0,1 0 0,-1-1-1,0 1 1,0 0 0,3-3 0,5-5-66,18-16 78,-17 14-127,1 1 0,0 1 0,0 0 1,1 0-1,0 1 0,20-10 0,-29 17 47,0 0 0,-1 0 1,1 0-1,0 1 0,0-1 0,0 1 1,0 0-1,0 0 0,-1 0 0,1 0 1,0 0-1,0 0 0,0 1 0,4 1 0,-5-1 6,0-1-1,-1 1 1,1 0-1,0 0 0,-1 0 1,1 0-1,0 0 1,-1 0-1,0 1 0,1-1 1,-1 0-1,0 1 0,1-1 1,-1 1-1,0 0 1,0-1-1,0 1 0,-1 0 1,1 0-1,0-1 0,-1 1 1,2 3-1,-1 6-1,-1-1 1,0 0-1,0 0 0,-1 0 1,-3 15-1,-14 61 0,-3-1 1,-4-1-1,-38 84 0,49-134 60,-30 51 0,34-69-2,-1 0 1,0-1-1,-1-1 0,-25 23 0,31-31-28,-1-1 1,1 0-1,-1 0 0,0 0 1,-8 3-1,10-6-8,0-1-1,0 1 0,0-1 0,0 0 0,0 0 1,0 0-1,0-1 0,0 1 0,-8-2 0,6 1 4,-1-1 0,1 0 0,0-1-1,0 1 1,0-1 0,-12-5-1,16 5-13,0 0-1,-1 0 0,1 0 1,0 0-1,1 0 1,-1-1-1,0 1 0,1-1 1,-1 1-1,1-1 0,0 0 1,0 0-1,0 0 1,0-1-1,1 1 0,-3-6 1,2 2-2,1 0-1,-1-1 1,1 1 0,1 0-1,-1-1 1,2 1 0,-1-1-1,1 1 1,0-1 0,0 1 0,1 0-1,-1 0 1,2 0 0,5-12-1,4-8-54,2 1-1,25-35 0,-27 43 15,1 0 0,0 0 1,2 1-1,0 1 0,1 1 1,1 0-1,0 1 0,1 0 1,25-14-1,-20 16-672,1 1-1,32-11 1,-43 18-564,0 1 1,0 0-1,20-1 0,-29 4 752,1 0-1,-1 0 1,0 1 0,0-1-1,0 1 1,1 0 0,-1 0-1,0 0 1,0 1 0,0 0 0,-1-1-1,1 1 1,0 1 0,-1-1-1,5 3 1,23 19-2846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1:2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 5472,'-2'-1'309,"-7"0"1412,15 11 6569,-6-9-7527,0 0-702,0-1 1,1 0 0,-1 1 0,0-1-1,0 0 1,0 1 0,0-1-1,0 0 1,0 0 0,1 1 0,-1-1-1,0 0 1,0 1 0,0-1-1,1 0 1,-1 0 0,0 1 0,0-1-1,1 0 1,-1 0 0,0 0 0,0 1-1,1-1 1,-1 0 0,1 0-1,0 0 94,1 1 0,0-1 0,0 1 0,-1-1-1,1 1 1,0 0 0,-1-1 0,3 3-1,15 5 352,0-7-307,0-1 1,0 0-1,23-4 0,1 1-191,200-14 248,-188 17-325,-51 0 250,-6 1 188,-11 6-311,6-3-96,0 0 0,0 0 0,-16 4 0,3 0 35,-17 9-56,1 1-1,-51 35 0,73-42 72,0 0 0,1 0-1,0 2 1,1-1-1,0 2 1,1 0 0,0 0-1,-8 16 1,-49 82 286,46-74-214,12-24-34,2 1 0,0 0 0,1 0 0,0 0 0,-7 27 0,13-40-126,1 3 453,8-5 371,-2-1-639,2-1 6,0 1-1,0-2 1,-1 1 0,1-1 0,-1 0 0,8-4 0,42-29 211,-4 2-123,-20 18-175,0 1-1,1 2 1,0 2 0,60-12 0,-75 18-138,3 0-303,-10 4-2878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0:36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33 958 4480,'-26'-4'1445,"26"4"-1420,-1 0 0,1 0 1,0 0-1,0 0 0,0 0 0,-1 0 0,1 0 0,0 0 1,0 0-1,0 0 0,0 0 0,-1 0 0,1 0 0,0 0 1,0 0-1,0 0 0,-1 0 0,1 0 0,0 0 0,0 0 0,0 0 1,0 0-1,-1 0 0,1 0 0,0 1 0,0-1 0,0 0 1,0 0-1,0 0 0,0 0 0,-1 0 0,1 1 0,0-1 0,0 0 1,0 0-1,0 0 0,0 0 0,0 1 0,0-1 0,0 0 1,0 0-1,0 0 0,0 0 0,0 1 0,0-1 0,0 0 1,0 0-1,0 0 0,0 1 0,0-1 0,0 0 0,0 0 0,0 0 1,0 0-1,0 1 0,0-1 0,0 0 0,0 0 0,1 1 1,4 7 1589,0-6-1166,-1 0 0,1 0 0,-1-1-1,1 1 1,0-1 0,-1-1-1,1 1 1,0-1 0,0 1 0,8-2-1,4-1 554,27-6-1,-32 5-779,1-1 0,-1 0 1,0-1-1,0 0 0,0-1 0,-1 0 1,0-1-1,11-9 0,-2 0 135,-1-1 1,-1-1-1,18-23 0,42-44 637,-52 58-692,-15 18-263,-11 9-41,0 0 1,0-1 0,1 1 0,-1 0 0,0 0-1,0 0 1,1 0 0,-1 0 0,0 0-1,0 0 1,0 0 0,1 0 0,-1 0 0,0 0-1,0 0 1,1 0 0,-1 0 0,0 0 0,0 0-1,1 1 1,-1-1 0,0 0 0,0 0 0,0 0-1,1 0 1,-1 0 0,0 0 0,0 1-1,1 1-12,0 0 0,0 0 0,0 0 0,-1 0 0,1 0 0,-1 0 0,1 0 0,-1 4 0,3 30 71,-3 0-1,-1 0 0,-9 63 0,5-60-46,-19 131 144,10-83-84,-3 29 389,-40 141-1,55-251-410,-1 7 356,-2 0-1,-6 15 1,3-18 125,7-10-515,1 0 0,0 0 0,0 0 0,0 0 1,-1 0-1,1 0 0,0 1 0,0-1 0,-1 0 1,1-1-1,0 1 0,0 0 0,-1 0 0,1 0 1,0 0-1,0 0 0,0 0 0,-1 0 0,1 0 0,0 0 1,0 0-1,-1 0 0,1-1 0,0 1 0,0 0 1,0 0-1,0 0 0,-1 0 0,1-1 0,0 1 1,0 0-1,-2-3 58,1-1-1,-1 1 1,1 0 0,0-1 0,0 1 0,0-1-1,-1-6 1,-2-26-1,1-1-1,2 0 1,2 0 0,9-70-1,42-146-305,-51 251 233,52-200-66,-36 151 49,42-91 1,-51 126-69,0 1-1,16-21 1,-22 33 63,0 0-1,1 0 1,-1 0-1,1 0 1,0 0 0,0 1-1,0-1 1,0 1-1,0 0 1,0 0-1,1 0 1,-1 0-1,1 0 1,0 1-1,-1 0 1,8-2 0,-9 3 14,0 0 1,0 0 0,0 0 0,0 1-1,1-1 1,-1 1 0,0-1 0,0 1-1,0 0 1,0-1 0,0 1 0,0 0-1,0 1 1,-1-1 0,1 0 0,0 0-1,0 1 1,-1-1 0,1 1-1,-1 0 1,0-1 0,1 1 0,-1 0-1,1 2 1,2 1 25,-2 1-1,1 0 1,-1 0-1,1 0 1,-2 1-1,3 11 1,-2 0 30,0 1 0,-2-1 1,0 1-1,-2-1 0,1 0 0,-2 1 0,-1-1 1,0 0-1,-1 0 0,-1-1 0,-1 0 1,0 0-1,-1 0 0,-12 17 0,14-24 8,-1-2 0,-8 10-1,13-16-46,0 0 0,1 0 0,-1 0 0,0-1 0,0 1 1,0-1-1,-1 1 0,1-1 0,0 0 0,0 0 0,-1 0 0,1 0 0,-1 0 0,-3 1 0,5-2-7,1 0 0,0-1 1,-1 1-1,1 0 0,0 0 0,-1 0 1,1 0-1,-1-1 0,1 1 0,0 0 1,0 0-1,-1-1 0,1 1 0,0 0 1,-1 0-1,1-1 0,0 1 0,0 0 1,-1-1-1,1 1 0,0-1 0,0 1 0,0-1-1,-1 1 0,1-1 0,0 1 1,0-1-1,0 1 0,0-1 0,0 1 1,0-1-1,0 1 0,0-1 0,0 1 1,0-1-1,0 1 0,1-1 0,-1 1 1,0-1-1,0 1 0,0 0 0,1-1 1,-1 1-1,0-1 0,0 1 0,1-1 1,-1 1-1,0 0 0,1-1 1,11-8-62,-11 8 59,11-5-26,0-1 0,0 2 0,22-8 0,12-4-42,-19 5 13,210-97 18,-200 90 125,-2-3 1,0-1 0,-2-1 0,43-40 0,-56 44 97,0 0 0,26-36 0,-46 56-188,-1 1 0,1-1 0,0 0 1,-1 0-1,1 0 0,0 1 0,-1-1 0,1 0 0,0 0 0,-1 0 0,1 0 0,0 0 0,-1 0 0,1 0 0,0 0 0,-1 0 0,1 0 0,0 0 1,-1 0-1,1 0 0,-1 0 0,1 0 0,0 0 0,-1 0 0,1 0 0,0 0 0,-1 0 0,1-1 0,0 1 0,-1 0 0,1 0 0,0 0 1,-1-1-1,1 1 0,0 0 0,0 0 0,-1-1 0,1 1 0,0 0 0,0-1 0,0 1 0,-1 0 0,1-1 0,0 1 0,0 0 0,0-1 1,0 1-1,0 0 0,0-1 0,0 1 0,0 0 0,0-1 0,0 1 0,0-1 0,0 1 0,0 0 0,0-1 0,0 1 0,0 0 0,0-1 1,0 1-1,0 0 0,1-1 0,-1 1 0,0-1 0,-1 3-7,-1-1 0,1 1 0,0 0 1,0 0-1,0-1 0,0 1 0,0 0 0,0 0 0,0 0 0,0 0 1,1 0-1,-1 4 0,-3 32 9,3-29-11,-2 134-103,4-119 120,1-1 0,1 0 1,1 1-1,9 26 0,-11-43 18,1-1-1,0 1 1,0 0 0,0-1 0,1 1-1,0-1 1,0 0 0,1-1 0,7 8-1,-9-10 0,0 0 0,0-1-1,0 0 1,0 1 0,1-1-1,-1-1 1,1 1 0,-1 0-1,1-1 1,0 0 0,0 1-1,0-2 1,0 1 0,-1 0 0,1-1-1,0 0 1,0 1 0,5-2-1,3-1 12,-1-1 0,1 0 0,-1 0 0,0-1 0,12-6 0,-14 5-14,12-4 22,-1-2 0,-1-1 0,0 0 0,-1-1 0,0-1 0,24-25 0,-11 6 124,-2-1 0,33-49 1,-50 69-239,-11 14 72,-1 0 1,0 0-1,0 0 0,0 0 0,0 0 0,0 0 1,0 0-1,0 0 0,0 0 0,0-1 0,0 1 1,0 0-1,0 0 0,0 0 0,0 0 0,1 0 1,-1 0-1,0 0 0,0 0 0,0 0 0,0 0 1,0 0-1,0 0 0,0 0 0,0 0 0,0 0 1,0 0-1,0 0 0,1 0 0,-1 0 0,0 1 1,0-1-1,0 0 0,0 0 0,0 0 0,0 0 1,0 0-1,0 0 0,0 0 0,0 0 0,0 0 1,0 0-1,0 0 0,0 0 0,0 0 0,0 0 1,0 0-1,1 0 0,-1 1 0,0-1 0,0 0 1,0 0-1,-2 10-41,-8 22-2,-8 48 0,16-66 40,0-1 0,1 0 0,1 1 0,0-1 0,1 0 0,5 24 1,-5-32 14,1 0 0,-1 0 0,1 0 0,1 0 0,-1 0 0,1 0 0,-1 0 0,1-1 0,1 1 0,-1-1 0,6 6 0,-7-9 10,-1 0 0,1 1 0,-1-1 0,1 0 0,0 0-1,0 0 1,-1 0 0,1 0 0,0 0 0,0-1 0,0 1 0,0-1-1,0 1 1,0-1 0,0 0 0,0 0 0,0 0 0,0 0-1,0 0 1,0 0 0,0 0 0,0-1 0,0 1 0,0-1-1,0 1 1,0-1 0,-1 0 0,1 0 0,0 0 0,0 0-1,-1 0 1,3-2 0,0 0 15,0-1 1,-1 0-1,1 0 0,-1 0 0,0 0 1,0 0-1,-1-1 0,1 0 0,-1 1 1,0-1-1,0 0 0,-1 0 0,1 0 1,-1 0-1,0 0 0,0-1 0,-1 1 1,0-8-1,1-16-106,-5-58 1,2 71-14,-1-1 1,-1 1-1,0 0 1,-11-26 0,13 37 43,-1 1 0,1-1 0,-1 1 0,0 0 0,0 0 0,-1 0 0,1 0 0,-1 0 0,0 1 0,-7-6 0,10 8 21,0 0 0,-1 1 0,1-1 0,-1 0 0,1 0 0,-1 0 0,0 1 0,1-1 0,-1 1 0,1 0 0,-1-1 0,0 1 0,0 0 0,1 0 0,-1 0 0,0 0 0,1 0 0,-1 0 0,0 0 0,1 1 0,-1-1 0,0 1 0,1-1 0,-1 1 0,0 0 0,1 0 0,-1-1 0,1 1 0,0 0 0,-1 0 0,1 0 0,0 1 0,-2 0 0,2-1 16,0 0 0,0 1 0,1-1 0,-1 0 0,0 0 0,0 1 1,1-1-1,-1 1 0,1-1 0,0 0 0,-1 1 0,1-1 0,0 1 0,0-1 0,-1 1 0,1-1 1,1 2-1,-1 0 2,1 1 1,-1-1 0,1 0-1,0 0 1,0 0-1,0 0 1,3 5 0,-1-2 1,1-1 1,0 1 0,0-1 0,0 0 0,1 0 0,0 0-1,6 5 1,-4-5 9,1 1 0,1-1 0,9 5 0,-16-9 6,1 0 0,0 0 0,-1 0 0,1 0-1,0-1 1,0 1 0,0-1 0,0 1 0,0-1 0,0 0-1,0 0 1,0-1 0,-1 1 0,1-1 0,3 0 0,2-2 22,-1 0 1,0-1-1,0 0 1,0 0-1,13-10 1,30-32 193,-35 32-183,65-58 233,97-64 1,-168 129-264,0 0 0,0-1 0,0 0 1,-1 0-1,0-1 0,-1 0 0,0-1 0,-1 0 1,1 0-1,-2 0 0,1 0 0,-2-1 0,1 0 1,4-18-1,-7 21-54,-1 6 16,-1 0-1,1 1 1,-1-1-1,1 1 1,-1-1 0,0 0-1,0 0 1,1 1 0,-1-1-1,0 0 1,-1 1 0,1-1-1,0 0 1,-1-2 0,-26 46-413,11-13 448,0 1 1,2 1 0,1 0 0,2 1 0,-9 38 0,13-33 7,1 1 0,0 47 0,6-62-11,0 0 0,2 0 1,1 0-1,11 44 1,-13-63 9,0 0 1,0-1 0,0 1-1,1-1 1,0 0 0,3 6-1,-5-9-3,1 1-1,0 0 1,0 0-1,0 0 1,0 0-1,0-1 0,0 1 1,0-1-1,0 1 1,0 0-1,0-1 1,0 0-1,1 1 1,-1-1-1,0 0 0,0 1 1,0-1-1,0 0 1,3 0-1,-2-1-11,0 1-1,0 0 0,0-1 1,0 0-1,0 0 1,0 1-1,0-1 1,0 0-1,-1 0 0,1-1 1,0 1-1,-1 0 1,1-1-1,-1 1 1,1 0-1,-1-1 0,0 0 1,1 1-1,-1-1 1,0 0-1,0 0 1,1-2-1,3-8 10,1 0 0,4-18 0,-6 18-15,63-198-647,-66 208 627,-1 0-1,1 0 1,0-1 0,0 1-1,0 0 1,0 0 0,0 0 0,0 1-1,1-1 1,-1 0 0,1 0-1,-1 1 1,1-1 0,0 1 0,-1-1-1,1 1 1,0 0 0,0-1-1,0 1 1,0 0 0,0 1-1,0-1 1,0 0 0,1 0 0,3 0-1,4 0-14,0 1 0,-1-1 0,1 2 0,18 2 0,-4 0 130,10-3-49,0-1 0,0-2 0,58-11 0,-86 13-55,1 0 0,0 1 0,10 0 0,0 0 126,-26 11-94,1-4-34,-9 10 7,0 1 1,1 0 0,1 1 0,-17 29 0,-38 78 236,68-122-236,-1 1-1,1 0 1,-1 0 0,1 0 0,1 0-1,-1 0 1,1 1 0,0-1 0,0 0 0,0 1-1,1-1 1,0 9 0,0-14 4,0 1-1,0-1 1,0 0 0,0 1 0,0-1 0,0 1-1,0-1 1,0 0 0,0 1 0,0-1 0,0 0-1,0 1 1,1-1 0,-1 1 0,0-1-1,0 0 1,0 1 0,0-1 0,1 0 0,-1 0-1,0 1 1,0-1 0,1 0 0,-1 1 0,0-1-1,1 0 1,-1 0 0,0 0 0,1 1 0,-1-1-1,0 0 1,1 0 0,-1 0 0,0 0-1,1 0 1,-1 1 0,0-1 0,1 0 0,-1 0-1,1 0 1,-1 0 0,0 0 0,1 0 0,-1 0-1,1 0 1,-1-1 0,0 1 0,1 0-1,14-12 170,-13 10-150,13-15 74,0-1 0,17-28-1,12-14 18,-21 33-158,1 2 0,1 0-1,32-23 1,-57 47 41,1 1 1,-1-1-1,1 1 0,-1-1 1,1 1-1,0-1 0,-1 1 1,1 0-1,0-1 0,-1 1 1,1 0-1,0 0 0,0-1 1,-1 1-1,1 0 0,0 0 1,0 0-1,-1 0 0,1 0 1,0 0-1,0 0 0,-1 0 1,1 0-1,0 0 0,0 1 1,1-1-1,-1 1 1,-1 0 1,1 0-1,0 0 1,0 0-1,-1 0 1,1 0-1,-1 0 1,1 0 0,-1 0-1,1 0 1,-1 0-1,1 0 1,-1 0-1,0 0 1,0 2-1,1 7-23,0 0 0,-1-1 1,-1 13-1,1-18-4,-2 21-21,-3 66-18,5-77 82,1-1 1,1 1-1,-1 0 0,6 18 1,-6-29-9,0 0 0,1 0 0,-1 0 0,1 0 0,-1 0 0,4 4 0,-4-6-3,0 0 0,0 0 0,0 0 0,-1 0 0,1 0-1,0-1 1,0 1 0,0 0 0,0 0 0,1-1 0,-1 1 0,0-1 0,0 1-1,0-1 1,0 0 0,0 1 0,1-1 0,-1 0 0,0 0 0,2 0 0,1 0 6,-1-1 1,1 0-1,-1 0 1,0 0-1,0 0 1,1-1 0,-1 1-1,0-1 1,0 0-1,-1 0 1,4-2 0,28-29 147,-29 28-122,10-12-5,-1 0 1,-1-1 0,13-23-1,27-60-106,-40 76 57,12-30-72,-2-1 0,20-74-1,14-115-35,-21 52-235,-34 181 99,-5 27 49,-1 6 140,-58 389 197,55-351 79,4 1 0,4 83 0,0-135-153,1 1-1,3 15 1,-5-23-42,0 0-1,1-1 1,-1 1-1,0-1 1,0 1-1,1 0 1,-1-1-1,0 1 1,1-1-1,-1 1 1,0-1-1,1 1 1,-1-1-1,1 1 1,-1-1-1,1 1 1,-1-1-1,1 0 1,-1 1-1,2 0 1,-2-2 2,1 1 0,0 0 0,-1-1 0,1 1 0,0 0 1,-1-1-1,1 1 0,0-1 0,-1 1 0,1-1 0,-1 1 0,1-1 0,-1 0 0,1 1 0,-1-1 0,0 0 1,1 1-1,-1-1 0,0 0 0,1 1 0,-1-1 0,0 0 0,0-1 0,15-38-578,-2-1-1,11-58 0,-23 93 562,0 4-31,-1-1 1,1 1-1,0-1 0,-1 1 0,1-1 0,2-3 0,-2 5 29,0 0 0,-1 0 0,1 1 0,0-1-1,0 0 1,0 1 0,0-1 0,0 0 0,0 1-1,0-1 1,0 1 0,0-1 0,0 1-1,0 0 1,0 0 0,0-1 0,0 1 0,0 0-1,1 0 1,27-2-94,32 3-1,-15 0 237,-20-1-47,148-4 302,-155 3-337,1 1 1,27 3 0,-47-3-37,1 0 1,0 0-1,0 0 1,0 0 0,0 0-1,-1 0 1,1 1-1,0-1 1,0 0-1,-1 1 1,1-1-1,0 0 1,0 1-1,-1-1 1,1 1-1,0-1 1,-1 1-1,1-1 1,-1 1-1,1 0 1,-1-1-1,1 1 1,-1 0 0,1-1-1,-1 1 1,1 0-1,-1 0 1,0-1-1,0 1 1,1 1-1,-1 1 25,0 1-1,0-1 1,0 0-1,-1 0 1,1 1-1,-2 3 1,0 6-21,-3 16 13,2-18 20,1 1 1,1-1-1,0 0 0,0 1 0,1-1 0,1 1 0,2 14 1,-3-25-42,0 0 1,0 1 0,1-1-1,-1 1 1,1-1 0,-1 0-1,1 1 1,-1-1 0,1 0 0,0 0-1,-1 1 1,1-1 0,0 0-1,0 0 1,0 0 0,0 0-1,0 0 1,0 0 0,0 0 0,1 0-1,-1-1 1,0 1 0,0 0-1,1-1 1,-1 1 0,0-1-1,1 1 1,-1-1 0,0 0 0,1 1-1,-1-1 1,1 0 0,1 0-1,1-1 9,-1 1 0,0-1-1,1 0 1,-1 0-1,0 0 1,0-1-1,0 1 1,1-1 0,-2 0-1,1 0 1,0 0-1,0 0 1,3-3 0,61-56 280,-19 14-307,-34 31-85,33-26 0,-40 36 56,8-7 36,-15 13-5,1 0 0,-1-1 1,0 1-1,1 0 0,-1 0 1,0-1-1,1 1 0,-1 0 1,1 0-1,-1 0 0,0-1 1,1 1-1,-1 0 0,1 0 1,-1 0-1,1 0 0,-1 0 1,0 0-1,1 0 0,-1 0 1,1 0-1,-1 0 0,1 0 1,-1 0-1,0 0 0,1 0 1,-1 1-1,1-1 1,-1 0-1,1 1 71,4 67 0,-5-54-20,-1-10-47,1 0 0,0 0-1,0 0 1,0 0-1,0-1 1,1 1 0,-1 0-1,1 0 1,2 5-1,-2-7 244,0-2-255,1 1-1,-1-1 1,1 1-1,-1-1 1,0 0-1,1 0 1,-1 1-1,1-1 1,-1 0-1,3-1 1,3-2 24,0-2 0,0 1 0,0-1 0,-1 0 0,0-1 1,0 1-1,9-11 0,0-1-56,-14 17-39,-1-1 0,1 1-1,-1-1 1,1 1 0,-1-1 0,0 1-1,1-1 1,-1 1 0,0-1-1,0 1 1,1-1 0,-1 0-1,0 1 1,0-1 0,0 1-1,0-1 1,1 0 0,-1 1-1,0-1 1,0 0 0,0 1-1,-1-1 1,1 1 0,0-1-1,0 0 1,0 1 0,0-1-1,-1 1 1,1-1 0,0 0-1,0 1 1,-1-1 0,1 1-1,0-1 1,-1 1 0,1-1-1,-1 1 1,1-1 0,-1 1-1,1 0 1,-1-1 0,1 1-1,-1 0 1,1-1 0,-1 1-1,1 0 1,-2-1 0,-23-5-8746,14 9 6379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0:38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23 717 5152,'-17'6'2077,"17"-6"-2011,0 0-1,-1 0 1,1 0-1,0 0 1,0 0-1,0 0 0,-1 0 1,1 0-1,0 0 1,0 0-1,0 1 1,-1-1-1,1 0 1,0 0-1,0 0 1,0 0-1,-1 0 0,1 0 1,0 1-1,0-1 1,0 0-1,0 0 1,0 0-1,-1 0 1,1 1-1,0-1 1,0 0-1,0 0 0,0 0 1,0 1-1,0-1 1,0 0-1,0 0 1,0 0-1,0 1 1,0-1-1,0 0 1,0 0-1,0 1 0,0-1 1,0 0-1,2 20 4346,-1-20-4259,-1 1 0,0 0 0,1 0 0,0-1 0,-1 1 0,1 0 0,-1-1 0,1 1 0,0-1 0,-1 1 0,1-1 0,0 1 0,0-1 0,-1 0 0,1 1 0,0-1 0,0 0 0,0 0 0,-1 1 0,1-1 0,0 0 0,0 0 0,0 0 0,0 0 0,0 0 0,-1 0 0,1 0 0,0 0 0,0-1 0,0 1 0,0 0 0,-1 0 0,1-1 0,0 1 0,0 0 0,-1-1 0,1 1 0,0-1 0,1 0-1,3-3 400,1 0-1,0 0 0,7-8 0,-12 11-516,197-171 1940,-181 154-1877,0-1 1,0-1 0,-2 0-1,-1-1 1,0-1 0,10-23 0,53-141 446,-75 179-519,26-76 380,-25 72-340,-2 9-67,0-1 0,0 0-1,0 0 1,0 0 0,0 0 0,-1 0 0,0 0-1,1 0 1,-2-5 0,1 7-6,1 1 0,-1-1 0,0 1-1,0-1 1,0 1 0,0-1 0,-1 1 0,1-1 0,0 1 0,0-1 0,0 1 0,0 0-1,0-1 1,-1 1 0,1-1 0,0 1 0,0-1 0,-1 1 0,1 0 0,0-1-1,0 1 1,-1 0 0,1-1 0,-1 1 0,1 0 0,0-1 0,-1 1 0,1 0 0,-1 0-1,1-1 1,0 1 0,-1 0 0,1 0 0,-1 0 0,1 0 0,-1 0 0,1 0 0,-1 0-1,1 0 1,-1 0 0,0 0 0,-1 0-17,0 1 0,0 0-1,0 0 1,0 0 0,0 1 0,0-1-1,0 0 1,1 1 0,-1-1-1,-3 4 1,-10 13 19,0 0 0,1 1 0,-22 40 0,-30 73-18,42-80 174,2-6 205,-24 80 0,38-100-225,2 1 0,0 0 0,2 1 0,-1 44 0,5-66-89,1 1 0,-1-1 0,1 1 0,0-1 0,3 12 0,-3-16-22,0 0 0,-1 0 1,1-1-1,0 1 0,0 0 1,0 0-1,1-1 0,-1 1 0,0-1 1,0 1-1,1-1 0,-1 1 1,1-1-1,0 0 0,-1 0 0,1 0 1,0 0-1,0 0 0,-1 0 1,1 0-1,0-1 0,0 1 1,2 0-1,0-1 11,0 1 0,0-1 0,0-1 1,0 1-1,0 0 0,0-1 0,0 0 0,0 0 0,-1 0 1,1 0-1,6-4 0,6-3-18,19-13-1,-24 13-2,120-70-99,-129 76 76,1 1 1,0-1-1,0 1 1,0 0-1,0-1 1,0 1-1,0 1 1,0-1-1,5 0 1,-7 1 3,0 0 0,1 0 0,-1 0 1,0 0-1,0 0 0,1 0 0,-1 1 1,0-1-1,1 1 0,-1-1 0,0 1 0,0-1 1,0 1-1,1 0 0,-1-1 0,0 1 1,0 0-1,0 0 0,0 0 0,0 0 0,-1 0 1,1 0-1,0 0 0,0 0 0,0 2 0,12 23 52,7 14 132,-19-37-141,1 0 0,0-1 0,0 1 0,0-1 0,0 0 1,0 0-1,1 0 0,-1 0 0,1 0 0,-1 0 1,4 2-1,-4-4-23,-1 0 0,1 1 0,-1-1 1,1 0-1,-1 0 0,1 1 0,-1-1 1,1 0-1,-1-1 0,1 1 0,-1 0 0,1 0 1,-1-1-1,0 1 0,1-1 0,-1 1 1,1-1-1,-1 1 0,0-1 0,0 0 1,1 0-1,-1 0 0,2-1 0,3-4 40,1 0 0,10-13 0,-9 10 67,9-12 4,0-1 0,28-47 1,17-53-111,-42 80-8,12-25-125,34-110-1,-54 142 140,0 2 0,3 0 0,0 0 0,22-32 0,-32 58 14,0 0-46,-7 21-128,1-6 78,-28 119 84,8-41 90,-41 176 350,49-211-416,3 1-1,1 0 1,-2 80 0,11-126-20,0-1 0,1 0 1,-1 0-1,1 0 0,0 0 1,0 0-1,3 6 0,-4-11-15,1 1-1,0 0 1,-1-1-1,1 1 0,0 0 1,-1-1-1,1 1 1,0-1-1,0 1 1,0-1-1,-1 0 0,1 1 1,0-1-1,0 0 1,0 1-1,0-1 0,0 0 1,-1 0-1,1 0 1,0 0-1,0 0 1,0 0-1,0 0 0,0 0 1,0 0-1,0 0 1,0-1-1,-1 1 0,2-1 1,3 0 4,0-1 0,0 1 0,-1-1 0,6-3 0,7-6 130,30-26-1,-4 4-8,10-7-135,37-24-124,-89 63 117,0 0 1,1 0-1,-1 1 0,0-1 0,0 0 0,0 1 1,1-1-1,-1 1 0,0-1 0,0 1 0,1 0 1,-1 0-1,0 0 0,1-1 0,-1 1 1,0 0-1,1 0 0,-1 1 0,1-1 0,-1 0 1,0 0-1,0 1 0,1-1 0,-1 1 1,2 0-1,-2 0 18,1 1-1,-1-1 1,0 1 0,1-1 0,-1 1 0,0-1 0,0 1-1,0 0 1,0-1 0,0 1 0,-1 0 0,1 0 0,-1 0-1,1 0 1,-1 0 0,1 0 0,-1 2 0,2 40 81,1 5-133,-2-44 73,-1-1 0,2 1 1,-1-1-1,0 0 0,1 1 1,0-1-1,0 0 0,4 7 1,-5-11-24,-1 1 1,1 0 0,-1-1-1,1 1 1,0-1-1,-1 1 1,1 0 0,-1-1-1,1 1 1,0-1 0,0 0-1,-1 1 1,1-1-1,0 1 1,0-1 0,-1 0-1,1 0 1,0 0-1,0 1 1,0-1 0,0 0-1,-1 0 1,1 0-1,0 0 1,0 0 0,0 0-1,0-1 1,-1 1 0,3 0-1,0-2-4,1 0 0,0 0 0,-1 0-1,1 0 1,3-3 0,0 0-56,11-9 65,0 0-1,-1-2 1,15-17 0,30-28-38,63-29-267,-125 90 293,0 0 0,0 0 0,1 0 0,-1 0 0,0 0 0,0-1 0,0 1 0,1 0 0,-1 0 0,0 0 0,0 0 0,0 0 1,0-1-1,1 1 0,-1 0 0,0 0 0,0 0 0,0-1 0,0 1 0,0 0 0,0 0 0,0 0 0,0-1 0,1 1 0,-1 0 0,0 0 0,0-1 0,0 1 0,0 0 1,0 0-1,0 0 0,0-1 0,-8 1-151,-16 10-63,16-5 213,0 1 0,0 0-1,0 0 1,1 1 0,0 0 0,1 1 0,-1-1 0,-8 16-1,12-18 36,-1 2-1,1-1 1,1 0-1,-1 0 1,1 1 0,0-1-1,1 1 1,0 0-1,0 0 1,0-1-1,0 1 1,1 0-1,2 13 1,-2-18-31,0-1 1,0 1-1,1-1 1,-1 1 0,0-1-1,1 1 1,0-1-1,-1 1 1,1-1 0,0 0-1,-1 1 1,1-1-1,0 0 1,0 0-1,0 1 1,0-1 0,0 0-1,0 0 1,1 0-1,-1 0 1,0 0-1,1-1 1,-1 1 0,0 0-1,1-1 1,-1 1-1,1-1 1,-1 1 0,1-1-1,-1 1 1,1-1-1,-1 0 1,1 0-1,-1 0 1,1 0 0,-1 0-1,3-1 1,4 0 61,0-1 0,0 0 1,-1 0-1,1-1 0,13-7 1,157-86-130,-152 82 86,20-9 73,-41 21-143,0 0 0,0 0 0,0 1 0,0-1 0,0 1 0,11 0 0,-16 1 44,0 0 0,0 0 0,0 0 0,0 0 0,1 0 0,-1 0 0,0 0-1,0 0 1,0 0 0,0 0 0,0 0 0,1 0 0,-1 0 0,0 0 0,0 0 0,0 0 0,0 0 0,0 0 0,0 0 0,1 0-1,-1 0 1,0 1 0,0-1 0,0 0 0,0 0 0,0 0 0,0 0 0,0 0 0,0 0 0,1 0 0,-1 1 0,0-1 0,0 0 0,0 0-1,0 0 1,0 0 0,0 0 0,0 0 0,0 1 0,0-1 0,0 0 0,0 0 0,0 0 0,0 0 0,0 0 0,0 1 0,0-1-1,0 0 1,0 0 0,0 0 0,0 0 0,0 0 0,0 1 0,-1-1 0,1 0 0,0 0 0,0 0 0,0 0 0,0 0 0,0 0 0,0 1-1,-6 6 75,6-7-68,-15 20-19,0 1 0,-22 43 0,20-34 46,12-22 12,1 1-1,0 0 1,0 0 0,-3 11-1,7-20-41,0 1 0,0 0-1,0 0 1,-1 0 0,1 0 0,0 0-1,0 0 1,0 0 0,1 0 0,-1 0-1,0 0 1,0 0 0,0-1 0,1 1-1,-1 0 1,1 0 0,-1 0 0,0 0-1,1 0 1,-1-1 0,1 1 0,0 0-1,-1 0 1,1-1 0,0 1 0,-1-1-1,1 1 1,0 0 0,0-1 0,-1 1-1,1-1 1,0 0 0,0 1 0,0-1 0,0 0-1,0 1 1,1-1 0,3 1 10,-1 0 1,1-1 0,-1 0-1,1 0 1,8 0 0,-5-1-462,0-1 0,0 0 1,0 0-1,-1 0 0,1-1 1,13-6-1,19-17-8807,-26 20 6070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0:38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 11648,'-14'-5'5247,"19"10"-2303,4-5-6336,-1 0-3071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0:38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841 533 10464,'0'-4'4736,"32"-1"-4096,-6 2 1663,1 3-1375,31-3 0,10 3-576,9-5-128,-1 10-128,-13-5-608,-10 3 256,-11 0-3072,-7 2 1857,-17-5-4961,-10 0 3616</inkml:trace>
  <inkml:trace contextRef="#ctx0" brushRef="#br0" timeOffset="1">810 521 10304,'-10'-8'4672,"10"13"-4064,0-10-960,10 5 64,-7-9-4192,7 9 2464</inkml:trace>
  <inkml:trace contextRef="#ctx0" brushRef="#br0" timeOffset="2">67 26 9888,'-45'-17'4480,"27"14"-3904,14-2-32,4 10-416,4-5-2656,9 7 1376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1:03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88 2304,'39'-62'5584,"-35"58"-4965,-3 2-32,0 1 1,0-1 0,0 0-1,0 1 1,0-1 0,0 0 0,0 0-1,-1 0 1,2-4 1301,-3 16 740,-6 27-1091,5-21-1132,-1 0 1,-1 0-1,-6 17 0,-64 120 1475,15-35-1325,-45 152 71,84-213-587,6-14 3,10-27-311,-2 0 0,0 0 0,-11 21-1,12-32-1304,4-5 1399,1-1 0,-1 1 0,1 0 0,0-1 0,-1 1 0,1-1 0,-1 1 0,1-1 0,0 1 0,-1-1 0,1 1 0,0-1 0,0 0 0,0 1 0,-1-1 0,1 1 0,0-1 0,0 0 0,0 1 0,0-1 0,0 1 0,0-1 0,0 0 0,-3-25-3351,2-3 1184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1:03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41 219 10048,'-19'-29'3232,"18"27"-2991,0 1 1,-1-1 0,1 1 0,0 0-1,-1-1 1,1 1 0,-1 0 0,-2-2-1,-2-1 702,6 4-882,0-1 0,0 1 0,0 0 0,0 0 0,0 0 0,0-1 0,0 1 0,0 0 0,0 0 0,0 0 0,0-1 0,1 1 0,-1 0 0,0 0 0,0 0 0,0-1 0,0 1 0,0 0 0,1 0 0,-1 0 0,0 0 0,0 0 1,0-1-1,0 1 0,1 0 0,-1 0 0,0 0 0,0 0 0,1 0 0,17-9 746,0 1 1,1 0-1,0 2 1,30-7-1,-31 9-503,172-39 260,-86 21-515,87-17-39,-111 27-2686,-69 10-12,-5 1 827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1:04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20 8640,'-32'0'2462,"14"0"1625,74 0 167,43 0-909,131-13-3350,-170 7-2089,-43 5-960,24 3 0,-25 0-1741,-2 5 1569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1:05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12 269 7232,'0'0'112,"-1"0"1,0 0 0,1 0 0,-1 1-1,1-1 1,-1 0 0,1 0 0,-1 1-1,1-1 1,-1 0 0,1 1-1,-1-1 1,1 1 0,-1-1 0,1 1-1,0-1 1,-1 0 0,1 1-1,0-1 1,-1 1 0,1 0 0,0-1-1,0 1 1,-1-1 0,1 1-1,0-1 1,0 1 0,0 0 0,0 0-1,0 1 108,0-1 0,1 1 0,-1-1 0,1 1 0,-1-1 0,1 1 0,-1-1 0,1 1 0,0-1 0,0 0 0,1 2-1,1 1 194,0 0 0,1 0 0,-1 0 0,1-1 1,0 1-1,6 3 0,-6-5-237,0-1 0,0 1 0,0-1 1,0 0-1,0 0 0,0-1 1,0 1-1,1-1 0,-1 0 0,0 0 1,0 0-1,8-2 0,2-1 115,0 0-1,20-9 0,-9 1 43,0-2 1,-1 0-1,43-33 0,-48 31-97,0 0 0,16-18 0,-28 26-147,-1 0 0,0-1 0,0 0 0,0 0-1,-1 0 1,0-1 0,4-12 0,-7 18-82,-1-1 0,0 0 0,0 1 0,0-1 1,0 0-1,-1 1 0,1-1 0,-1 0 0,0 0 0,0 0 0,-2-6 0,2 8-13,-1 0-1,0 0 0,0 0 1,0 0-1,0 0 1,0 0-1,0 0 0,0 1 1,-1-1-1,1 0 1,-1 1-1,1-1 0,-1 1 1,0 0-1,1-1 0,-1 1 1,0 0-1,0 0 1,0 0-1,0 0 0,0 0 1,0 1-1,-2-1 0,-4-1-11,1 0 0,-1 1-1,1 0 1,-15 0 0,12 1-8,0 1-1,1 1 1,-1-1 0,-15 6 0,19-5 7,-1 0 46,0 1 0,0 0-1,1 0 1,-1 1-1,1 0 1,0 0 0,0 0-1,0 1 1,0 0 0,1 0-1,0 0 1,0 1-1,0 0 1,1 0 0,0 0-1,0 0 1,0 1 0,-4 12-1,-1 6 202,0 0 1,2 1-1,-7 49 0,12-61-114,0 0 1,2 0-1,-1 0 1,2 1-1,-1-1 1,6 25-1,-4-32-60,0 0 0,0 0 0,1 0 0,0 0 0,0 0 0,1 0 0,0-1 0,0 1 0,0-1 0,1 0 0,0 0 0,0-1 0,0 0 0,10 7 0,-6-5 32,1-2 1,0 1-1,1-1 1,-1-1-1,1 0 1,0 0 0,0-1-1,0-1 1,0 0-1,1 0 1,11 0-1,-9-2-30,0 0 0,0 0 0,0-2 0,0 1 0,-1-2-1,1 0 1,-1 0 0,25-11 0,-24 6-21,1 0 0,-2 0 0,1-2 0,-1 0 0,-1 0 0,1-1 0,-2-1 0,12-13 0,8-17 57,33-53-1,-12 15-50,67-76-15,-90 113-15,-29 43-11,0 0 0,0 0 0,0 0 0,0 0 0,0 0 0,0 0 0,0 0 1,0 0-1,1 0 0,-1 0 0,0 0 0,0 0 0,0 0 0,0 0 0,0 0 0,0 0 0,0 0 0,0 0 0,1 0 1,-1 0-1,0 0 0,0 0 0,0 1 0,0-1 0,0 0 0,0 0 0,0 0 0,0 0 0,0 0 0,1 0 1,-1 0-1,0 0 0,0 0 0,0 0 0,0 0 0,0 1 0,0-1 0,0 0 0,0 0 0,0 0 0,0 0 0,0 0 1,0 0-1,0 0 0,0 0 0,0 1 0,0-1 0,0 0 0,0 0 0,0 0 0,0 0 0,0 0 0,0 0 0,0 0 1,0 0-1,0 1 0,0-1 0,0 0 0,1 15 29,-1 17 17,-4 16 2,3 47 0,2-75-17,1 1 0,1-1 0,0-1 0,2 1 0,7 20 1,-11-35-9,1 0 1,0 0-1,1 0 1,-1 0-1,1 0 1,0-1 0,0 1-1,0-1 1,1 0-1,0 0 1,0 0 0,0 0-1,0-1 1,0 0-1,1 0 1,-1 0 0,1 0-1,0 0 1,0-1-1,0 0 1,0 0 0,0-1-1,1 1 1,-1-1-1,0 0 1,1-1 0,-1 1-1,1-1 1,-1 0-1,0 0 1,1-1 0,10-2-1,-5 0-15,0-1 1,1 0-1,-1-1 0,-1 0 0,1 0 1,-1-2-1,0 1 0,0-1 0,15-14 0,3-7 60,39-51 0,-9 11-30,64-54-1,-121 122-41,-1 1 0,0-1-1,0 0 1,1 0 0,-1 0-1,0 1 1,1-1 0,-1 0-1,0 1 1,0-1 0,0 0-1,1 0 1,-1 1 0,0-1-1,0 0 1,0 1 0,0-1-1,1 0 1,-1 1 0,0-1-1,0 1 1,0-1 0,0 0-1,0 1 1,0-1-1,0 1 1,1 18 52,-1-1 1,-1 1-1,0 0 0,-2-1 0,-4 21 0,-1 9 26,-16 87 45,12-70-100,13-56-29,4-9 93,7-13 106,21-51-75,-22 43-125,0-1 0,1 1-1,27-33 1,-25 39-33,0 1 0,1 1 0,1 1-1,0 0 1,1 1 0,26-13 0,-41 22 49,0 1 0,0 0 0,0 0 0,0 1 0,1-1 0,-1 0 0,0 1 0,0-1 0,1 1 0,-1 0 0,0-1 0,1 1 0,-1 1 0,0-1 0,1 0 0,-1 0 0,0 1 0,0-1 0,4 2 0,-4-1-6,0 1-1,-1-1 1,1 0 0,-1 1-1,1-1 1,-1 1-1,0 0 1,1-1 0,-1 1-1,0 0 1,0 0-1,0-1 1,0 1-1,-1 0 1,1 0 0,0 0-1,-1 0 1,1 0-1,-1 1 1,0-1 0,0 4-1,1 4 7,-1 1-1,-1 0 0,0-1 1,0 1-1,-5 15 0,-20 49 110,5-13-313,16-52 188,-2 10 338,7-19-321,0-1 0,0 0 1,0 0-1,0 1 0,0-1 0,0 0 0,0 1 0,0-1 1,0 0-1,0 0 0,0 1 0,0-1 0,0 0 0,0 0 1,1 1-1,-1-1 0,0 0 0,0 0 0,0 0 0,0 1 1,0-1-1,1 0 0,-1 0 0,0 0 0,0 1 0,11-1 46,-5-2-45,-1 0 0,1 0 0,-1-1-1,0 1 1,0-1 0,0-1 0,0 1-1,4-4 1,37-37 67,-35 33-59,29-30 88,93-84-350,-131 123 245,1 0 1,-1 1-1,0 0 1,0-1-1,1 1 0,-1 0 1,1 0-1,-1 0 1,1 0-1,2 0 1,-4 1-5,0 0 1,0 0 0,0 0-1,0 0 1,0 0 0,0 0 0,-1 0-1,1 1 1,0-1 0,0 0-1,0 0 1,0 1 0,0-1 0,0 0-1,-1 1 1,1-1 0,0 1-1,0-1 1,-1 1 0,1 0-1,0-1 1,-1 1 0,1 0 0,0-1-1,-1 1 1,1 0 0,-1 0-1,1-1 1,-1 1 0,1 1-1,4 13 38,-1 1-1,0-1 1,-1 1-1,0 0 0,-1 16 1,6 32 89,-6-54-112,1 9 38,1-1 0,1 1 1,0-1-1,1 0 1,12 22-1,-18-38-32,1-1 1,0 0-1,0 1 0,0-1 0,0 0 0,0 0 1,0 0-1,0 1 0,0-1 0,0 0 1,1 0-1,-1-1 0,0 1 0,1 0 0,-1 0 1,3 0-1,-3-1-5,0 0-1,1 1 1,-1-1 0,0 0 0,0 0-1,1-1 1,-1 1 0,0 0 0,0 0-1,1-1 1,-1 1 0,0 0 0,0-1-1,0 1 1,0-1 0,2 0 0,1-3 3,1 0 0,-1 0-1,1 0 1,-1 0 0,0-1 0,-1 1 0,4-6 0,66-98 195,-56 81-245,1 1-1,39-42 1,-56 66 31,1 1 0,-1-1 0,0 1 0,1 0 0,-1-1 0,1 1 1,-1 0-1,1 0 0,0 0 0,-1 0 0,1 1 0,0-1 0,0 0 0,-1 1 0,1-1 0,0 1 0,3-1 0,-4 2 9,0-1-1,0 1 0,1-1 0,-1 1 0,0 0 1,0 0-1,0-1 0,1 1 0,-1 0 1,0 0-1,0 0 0,-1 0 0,1 0 0,0 0 1,0 1-1,0-1 0,-1 0 0,1 0 1,-1 1-1,1-1 0,-1 0 0,1 0 1,0 3-1,46 186 164,-42-168-167,-4-13-594,0-1-1,0 1 1,-1 11 0,0-16-261,-21-42-21331,21 25 21063,-1-40-1415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1:05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43 11232,'-13'-18'4128,"13"15"-3200,0-1 767,0-1-1375,5 1-2847,3-1 1567,12 5-4672,8 5 3136,5-13-1472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1:08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387 416 4160,'-1'-2'219,"1"0"1,0 0 0,0 0-1,1 0 1,-1 0-1,0 0 1,1 0 0,-1 0-1,1 0 1,-1 0-1,1 0 1,0 1 0,0-1-1,0 0 1,0 0-1,2-2 1,-2 1 302,1 0-1,-1 0 1,0 0 0,0 0 0,0 0-1,0-1 1,-1 1 0,1-4-1,4-16 1883,-4 20-2020,1 0 1,-1 0 0,0-1-1,0 1 1,-1 0-1,1-1 1,-1 1 0,1-1-1,-1 1 1,0-1 0,0 1-1,-1-1 1,1 1 0,-1-1-1,-1-3 1,-1-27 954,2 19-1282,1 6-50,0 8 89,0-20 773,1-9-826,0 22 224,0-1 1,-1 1-1,0 0 1,-1-1-1,-2-11 1,3 19-222,-1 0 0,0-1 0,0 1 0,1 0 1,-1 0-1,0-1 0,0 1 0,0 0 0,0 0 0,0 0 0,-1 0 0,1 1 1,0-1-1,0 0 0,-1 0 0,1 1 0,0-1 0,-1 0 0,1 1 0,0 0 1,-3-1-1,-1 0-34,-1-1 1,1 1-1,-1 1 1,-6-1-1,2 2 2,1 0 1,0 0-1,0 1 0,-1 0 0,1 0 0,1 1 1,-1 0-1,0 1 0,1 0 0,0 0 0,-16 12 1,11-7 21,1 2 1,-1 0-1,2 0 1,0 1 0,0 0-1,-9 16 1,-1 4 80,3 1 1,1 0-1,1 2 0,2 0 1,1 0-1,2 2 0,-10 55 0,19-78-82,0 0-1,1 0 0,0 0 0,2 0 0,-1 0 0,6 27 0,-3-30 10,0 0 0,1 0 0,0-1 0,0 1 0,1-1-1,1 0 1,0-1 0,0 1 0,9 9 0,-5-7 49,1-1 0,0 0 1,1 0-1,0-1 0,1 0 0,0-1 1,27 13-1,-31-17-50,0-2-1,0 1 1,1-1 0,-1-1-1,1 0 1,-1 0 0,1-1 0,0 0-1,0-1 1,0 0 0,-1 0-1,1-1 1,0 0 0,10-3-1,-10 1-14,1 0 1,-1-1-1,1-1 0,-1 1 0,0-2 0,-1 1 0,1-1 0,-1-1 0,10-8 0,-16 12-35,0 0 1,-1 0-1,1 0 1,0 0-1,-1 0 1,0 0-1,0-1 1,0 1-1,0-1 1,0 1-1,-1-1 0,1 0 1,-1 0-1,0 0 1,-1 0-1,1 1 1,0-1-1,-1 0 1,0 0-1,0 0 0,0 0 1,-1 0-1,1 0 1,-1 0-1,0 0 1,0 0-1,0 0 1,-3-5-1,1 4-36,0-1-1,0 1 1,0 0 0,-1-1-1,1 1 1,-7-5-1,8 8 42,0 0 0,0 0 0,0 0 0,-1 1-1,1-1 1,0 1 0,-1-1 0,1 1 0,-1 0-1,0 0 1,1 0 0,-1 1 0,0-1-1,0 0 1,0 1 0,-2 0 0,4-1-1,1 1 0,0 0 0,-1 0-1,1 0 1,-1 0 0,1 0 0,0 0 0,-1 0 0,1 0 0,0 1 0,-1-1 0,1 0 0,0 0 0,-1 0-1,1 0 1,0 0 0,-1 0 0,1 1 0,0-1 0,-1 0 0,1 0 0,0 1 0,0-1 0,-1 0 0,1 0-1,0 1 1,0-1 0,-1 0 0,1 1 0,0-1 0,0 0 0,0 1 0,0-1 0,-1 1 0,1 0 6,1 0 1,-1 0 0,0 1 0,0-1 0,0 0 0,1 0 0,-1 0-1,0 0 1,1 0 0,-1 0 0,2 2 0,0 1 53,1 0 0,0 0 0,0 0 1,6 5-1,-2-4 97,0 0 0,0-1 0,13 7 0,-10-7 8,2 1-108,1-1-1,0-1 1,0 0-1,0-1 1,0 0-1,18 0 1,-21-1-13,54 2 63,95-6-1,80-31-43,-229 33-87,-10 1 25,0 1 0,0-1 0,-1 0 0,1 0 0,0 0-1,0 0 1,0 0 0,0 0 0,0 0 0,0 0-1,0 0 1,0 0 0,0 0 0,0 0 0,0 0 0,0 0-1,0 0 1,0 0 0,0 0 0,0 0 0,0 0 0,0 0-1,0 0 1,0 0 0,0 1 0,0-1 0,0 0 0,0 0-1,0 0 1,0 0 0,0 0 0,0 0 0,0 0 0,0 0-1,0 0 1,0 0 0,0 0 0,0 0 0,0 0 0,0 0-1,0 0 1,0 0 0,0 0 0,0 0 0,0 1-1,0-1 1,0 0 0,0 0 0,0 0 0,0 0 0,0 0-1,1 0 1,-1 0 0,-9 11-22,-1-1 1,-11 10-1,9-9 3,-14 17 1,25-27 17,1-1-1,-1 1 1,1-1-1,-1 0 1,1 1 0,0 0-1,-1-1 1,1 1 0,0-1-1,-1 1 1,1-1-1,0 1 1,0 0 0,-1-1-1,1 1 1,0 0-1,0-1 1,0 1 0,0-1-1,0 1 1,0 0-1,0-1 1,0 1 0,0 0-1,0-1 1,1 1-1,-1 0 1,0 0 0,1 0 4,0-1 0,0 1 0,-1 0 0,1-1 0,0 1 0,0 0 1,0-1-1,0 1 0,0-1 0,0 0 0,0 1 0,0-1 0,0 0 0,2 1 1,3 0-4,1-1 0,-1 1 0,0-1 0,8-1 0,-11 1-15,0-1-1,-1 1 0,1-1 1,0 1-1,0-1 0,0 0 1,0 0-1,-1 0 0,1 0 0,0-1 1,-1 1-1,1-1 0,-1 0 1,0 1-1,1-1 0,-1 0 1,0-1-1,0 1 0,0 0 1,0 0-1,-1-1 0,1 1 1,-1-1-1,1 1 0,-1-1 0,0 0 1,0 0-1,0 0 0,-1 1 1,1-1-1,0 0 0,-1 0 1,0 0-1,0 0 0,0 0 1,0 0-1,0 0 0,-1 0 0,1 0 1,-2-3-1,-8-47-377,9 49 384,0 1-1,0 0 0,0 0 0,0-1 0,0 1 1,0 0-1,-1 0 0,0 0 0,1 1 0,-3-4 0,3 4-4,0 1-1,-1-1 1,1 1 0,0 0-1,0 0 1,-1-1-1,1 1 1,-1 0-1,1 0 1,-1 0-1,1 0 1,-1 1-1,0-1 1,1 0-1,-1 1 1,0-1-1,-3 0 1,4 1-70,11 9-90,-6-5 185,1 0-1,-1 0 0,1 0 0,0-1 0,0 0 0,0 0 0,1-1 1,-1 1-1,1-1 0,-1 0 0,1-1 0,0 1 0,0-1 0,-1 0 1,1 0-1,0-1 0,0 0 0,9-1 0,5-1 17,0-1-1,1 0 1,-1-2-1,21-8 1,-17 5 25,-1-2 0,1 0-1,-2-2 1,0 0 0,0-2 0,-1 0 0,-1-2 0,0 0 0,-1-1 0,-1-1 0,0 0 0,-2-2 0,19-27-1,-6 3-31,-2 0 0,-3-2 0,-1-1 0,-2-1-1,16-59 1,-35 100-38,0-1 0,-1 0-1,0 0 1,0-11 0,-1 18 13,0 1 0,0-1 0,0 0 0,0 1 0,0-1 0,0 1-1,0-1 1,0 1 0,0-1 0,0 1 0,0-1 0,-1 1 0,1-1 0,0 1 0,0-1 0,0 1 0,-1-1 0,1 1 0,0-1 0,-1 1 0,1 0 0,0-1 0,-1 1 0,1 0 0,-1-1 0,0 0 0,0 1-6,0 0 1,0 0 0,1 0 0,-1 0-1,0 0 1,0 0 0,0 0-1,0 0 1,0 1 0,1-1 0,-1 0-1,0 0 1,0 1 0,0-1-1,0 1 1,-7 3-67,1 1 1,-12 10-1,14-10 83,-10 8-20,0 2 1,1-1-1,0 2 1,2 0-1,0 1 0,0 0 1,-11 25-1,5-4-38,1 1-1,-17 63 1,28-81 80,1 0-1,1 0 1,-3 43-1,7-56-9,0 1 1,0 0-1,1 0 1,0 0-1,1 0 0,0-1 1,1 1-1,0-1 0,0 0 1,0 1-1,1-1 0,7 10 1,-5-10 10,0 1 1,1-2-1,0 1 0,0-1 1,1 0-1,0-1 1,0 0-1,1 0 0,-1-1 1,1 0-1,0 0 0,1-1 1,-1 0-1,1-1 1,0 0-1,0 0 0,0-1 1,0-1-1,0 0 1,0 0-1,18-1 0,2-4-75,-1-1-1,1-1 1,54-20-1,78-44-165,-130 56 110,20-10 110,58-36-1,-108 56-119,-8 4-28,-14 5-34,-2 4-2,-41 22 0,32-14 81,7-4 89,1 0 1,0 2-1,1 0 1,-36 35-1,38-33-47,13-11 33,1-1 0,-1 2 0,1-1 1,0 1-1,-9 12 0,15-18 21,-1-1 1,1 1-1,0 0 1,-1-1 0,1 1-1,0 0 1,-1 0-1,1-1 1,0 1-1,0 0 1,0 0-1,0 0 1,0-1-1,-1 1 1,1 0 0,1 0-1,-1-1 1,0 1-1,0 1 1,0-2 3,1 1-1,-1-1 1,0 0 0,1 1 0,-1-1-1,1 0 1,-1 0 0,0 1 0,1-1-1,-1 0 1,1 0 0,-1 0 0,0 0-1,1 0 1,-1 1 0,1-1 0,-1 0 0,1 0-1,-1 0 1,1 0 0,-1 0 0,1 0-1,0-1 1,5 0 27,0 0 0,1-1 1,9-4-1,-11 4-43,13-5 2,0-1 1,0 0-1,-2-2 0,1 0 1,-1 0-1,0-2 0,-1 0 1,-1 0-1,0-2 0,0 1 1,-2-2-1,1 0 0,12-22 1,101-179-27,-64 101-49,-4 2 34,-52 99 30,-1 1-1,-1 0 1,0-1 0,-1 0 0,0 0-1,1-26 1,-4 39 16,0 1 0,0-1 0,0 1 0,0-1 0,0 1 0,0-1 0,0 1 0,0 0 0,0-1 0,0 1 0,0-1 0,0 1 0,-1-1 0,1 1 0,0-1 0,0 1 0,0 0 0,-1-1 0,1 1 0,0-1 0,-1 1 0,1 0 0,0-1 0,-1 1 0,1 0 0,0-1 0,-1 1 0,1 0 0,0 0 0,-1-1 0,1 1 0,-1 0 0,0 0-5,-1 0 0,1 0 0,0 0 0,0 0 0,0 0 0,0 1 0,0-1 0,-1 0 0,1 1 0,0-1 0,0 1 0,-1 0 0,-4 3-60,0 0 0,0 0 1,-6 7-1,2 0 75,0 0-1,1 1 1,0 0-1,0 0 1,2 1 0,-1 0-1,2 0 1,0 0-1,0 1 1,1 0-1,-3 19 1,0 2 105,1 0-1,2 0 1,-1 65 0,7-83-52,0 0 1,0 0-1,2 0 1,0-1-1,1 0 0,0 1 1,2-1-1,-1-1 1,2 1-1,11 19 0,-10-23-36,-1-1 0,1-1-1,1 1 1,0-1 0,0-1-1,1 0 1,15 11 0,-20-16 9,0-1 1,1 1-1,0-1 1,0-1-1,0 1 1,0-1-1,0 0 1,1 0-1,-1-1 1,1 0-1,-1 0 1,1-1 0,-1 1-1,1-1 1,-1-1-1,1 1 1,7-3-1,4-1-4,0-1-1,0 0 1,-1-2-1,0 0 1,0-1-1,-1-1 1,0 0-1,0-1 1,-1-1-1,0 0 1,-1-1-1,-1-1 1,15-17-1,-15 15 1,-1-1-1,0 0 0,14-30 1,-23 41-38,0-1 1,0 0 0,-1 0-1,0 0 1,0 0 0,-1 0-1,0-1 1,0 1 0,0 0-1,-1-1 1,0 1 0,0-1-1,-1 1 1,0 0 0,-2-10-1,3 14 6,-1-1-1,0 1 0,0 0 0,1-1 0,-1 1 1,0 0-1,-1 0 0,1 0 0,0 0 0,-1 0 1,1 0-1,-1 0 0,0 1 0,1-1 0,-1 0 1,0 1-1,0-1 0,0 1 0,0 0 0,0 0 1,-1 0-1,1 0 0,0 0 0,0 0 0,-1 0 0,1 1 1,0-1-1,-1 1 0,1 0 0,-1 0 0,1 0 1,0 0-1,-1 0 0,1 0 0,-1 1 0,1-1 1,-4 2-1,-2 1-9,1-1-1,0 2 1,0-1 0,0 1 0,1 0-1,-1 0 1,1 1 0,0 0 0,0 0-1,-9 11 1,2 0 42,2 1 0,0 0 1,1 1-1,0 1 0,2-1 0,0 1 0,1 1 0,1-1 0,-4 22 0,8-32 3,1-1 0,-1 1 0,1 0 0,1 0 0,0 0 0,0 0 0,1 0 0,0 0-1,0-1 1,1 1 0,5 13 0,-6-19-11,0-1 0,1 0 0,-1 0 1,1 0-1,-1 0 0,1 0 0,0 0 0,0 0 0,0-1 0,0 1 0,0 0 0,0-1 0,1 0 1,-1 0-1,0 0 0,1 0 0,-1 0 0,1 0 0,-1 0 0,1-1 0,3 1 0,6 0 31,0 0-1,0-1 1,18-2 0,-22 1-34,63-7 143,0-3 1,130-40-1,-79 4-197,-87 32-34,-34 14 73,1 1 0,0-1 0,-1 0 0,1 1 0,-1-1 0,1 1 0,0 0 1,-1-1-1,1 1 0,0 0 0,0 0 0,-1 0 0,1 0 0,0 0 0,-1 1 0,4 0 1,-4 0 9,0-1 1,0 1-1,0 0 1,0 0-1,0 0 1,-1 0 0,1 0-1,0 0 1,-1 0-1,1 1 1,-1-1 0,1 0-1,-1 0 1,1 0-1,-1 1 1,0-1 0,1 0-1,-1 0 1,0 1-1,0-1 1,0 0 0,0 1-1,-1 1 1,1 2 23,0-1 0,-1 1 1,0 0-1,0 0 0,0-1 0,0 1 1,-5 8-1,-18 30 130,23-42-165,-27 46 438,43-52-218,-2-2-202,1 0 0,16-13 0,-17 11-7,0 1 1,18-8-1,-26 14-17,0 0 0,1 0 0,-1 1 0,1 0-1,-1 0 1,1 0 0,-1 0 0,1 1 0,11 1 0,-4 1-6,0 0 0,-1 1 1,1 1-1,12 5 0,49 25 195,-51-23-119,31 17 134,55 40 0,-83-51-180,-14-10-211,0 0 0,0 0 0,1-1 0,19 6 0,-23-10-164,0 0 0,0 0 0,0-1 0,0 0 0,0 0-1,0-1 1,18-2 0,6-4-4658,48-14 0,-5-3-4519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1:2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6400,'3'3'675,"-1"0"0,0 0 0,0 0 0,0 1 0,0-1 0,0 1 0,-1-1 0,1 1 0,-1 0 0,0 0 0,0-1 0,0 7 0,0 1 150,0 0-1,-1 0 1,-1 12 0,-1-8-391,0-1 1,-1 1-1,-1-1 0,0 0 1,0 0-1,-8 14 0,9-21-504,0-1 0,-1 0 0,0 0 0,0 0 0,0 0 0,-1-1 0,1 1-1,-1-1 1,-1 0 0,1-1 0,-1 1 0,0-1 0,-12 7 0,14-10-290,0 1 1,0-1 0,0 0-1,0 0 1,0-1-1,-8 1 1,3 0-549,-10 3-681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1:11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18 130 6880,'-13'-39'2229,"12"37"-1980,0 0 0,0 0 1,1-1-1,-1 1 0,1 0 0,0 0 0,0 0 0,0 0 1,0 0-1,0-1 0,1-8 5474,4 35-4470,0-3-901,9 59 947,4 120 0,-18-199-1289,2 184 1114,-2-115-877,-6 152 348,0-8 314,3-190-539,1-19-43,-1-15 474,-6-102-302,5 37-518,-1-118 243,10 114-263,18-101 0,-13 134 5,1 1 0,2 1 1,30-68-1,-38 100 59,1 1 0,0-1 0,1 1 0,1 1 0,-1-1 0,2 1 0,12-12 0,-17 19-22,0-1 1,0 1-1,1 0 0,-1 0 0,1 0 0,0 1 0,0 0 1,0 0-1,0 0 0,0 0 0,0 1 0,0 0 0,1 0 0,-1 0 1,0 0-1,1 1 0,-1 0 0,1 1 0,-1-1 0,6 2 1,-4 0 7,0 0 0,0 0 0,0 1 0,0 0 0,0 1 0,-1-1 0,1 1 0,-1 1 1,0-1-1,-1 1 0,1 0 0,7 9 0,-2-1-30,0 1-1,-1 0 1,-1 1 0,9 18 0,-12-20 39,0 0 1,-1 0-1,-1 1 1,0-1 0,0 1-1,-2 0 1,0 0 0,0 0-1,-1 22 1,-2-28 3,1 0 0,-1 0 1,-1-1-1,1 1 0,-1-1 0,-1 1 1,1-1-1,-1 0 0,0 0 0,-1 0 0,0 0 1,0 0-1,0-1 0,-1 0 0,0 0 1,0 0-1,-1-1 0,-11 10 0,4-6 31,0 0-1,-2-1 1,1-1 0,-1 0-1,0-1 1,0 0 0,-29 5-1,22-6-95,-37 5-19,56-10 37,0 1 0,-1-1 0,1 1 0,0-1 0,0 1 0,0 0 0,1 0 0,-1 0 0,0 1 0,0-1 0,0 1 0,-4 3 0,6-4 1,-1 1 0,1 0 0,-1-1 0,1 1 0,0 0 0,0 0 1,0-1-1,0 1 0,0 0 0,0 0 0,1 0 0,-1 0 0,1 0 0,-1 1 0,1-1 1,0 0-1,0 4 0,2 21 74,1 0 0,1-1-1,2 1 1,17 49 0,-11-37 99,-7-22-109,1 0-1,1 0 0,0-1 0,1 0 1,1 0-1,14 21 0,-19-33-28,0 1 1,1-1-1,-1 1 1,1-1-1,0 0 1,-1-1-1,2 1 1,-1-1-1,9 4 1,-10-5 9,1-1 0,0 0 0,-1 1 0,1-2 0,0 1 0,-1-1 1,1 1-1,0-1 0,0-1 0,-1 1 0,1-1 0,0 1 0,8-4 0,-4 1 18,0-1-1,0 0 1,0 0-1,-1-1 1,1 0-1,-1-1 1,0 0-1,10-10 1,3-6 67,26-32 0,58-100 39,-67 95-123,-22 39-45,-8 15-21,-8 5 40,1 0 0,-1 1-1,0-1 1,0 0 0,1 0-1,-1 0 1,0 0 0,0 0-1,1 0 1,-1 1 0,0-1 0,0 0-1,0 0 1,1 0 0,-1 1-1,0-1 1,0 0 0,0 0 0,0 1-1,0-1 1,1 0 0,-1 0-1,0 0 1,0 1 0,0-1 0,0 0-1,0 1 1,0-1 0,0 0-1,0 0 1,0 1 0,0-1-1,17 225-22,-11-103 120,-6-121-92,1 10 22,0-1 1,4 18-1,-5-25-7,1-1 0,0 1 0,0-1 0,0 1 0,0-1 0,1 1 0,-1-1 0,1 0 0,-1 1 0,1-1 0,0 0 1,0 0-1,0 0 0,0-1 0,3 3 0,-4-3-10,0-1 1,0 0-1,0 1 1,-1-1-1,1 0 1,0 0-1,0 0 1,0 0-1,0 0 1,0 0-1,0 0 1,-1 0-1,1 0 1,0 0-1,0-1 0,0 1 1,0 0-1,-1 0 1,1-1-1,0 1 1,0-1-1,0 1 1,-1-1-1,1 1 1,0-1-1,-1 1 1,1-1-1,0 0 1,-1 1-1,1-2 1,4-3 18,-2 1 1,1-1-1,6-11 1,5-16-33,-1 0 0,19-64-1,-22 57-4,2 1-1,20-38 0,-15 46-245,-12 42 220,-1 0-1,0 1 1,3 15-1,-4-14 50,2 7 48,0 0-46,1-1 0,0 1-1,12 20 1,-17-37-5,0 0-1,0 0 1,1 0 0,-1-1 0,1 1-1,0-1 1,0 0 0,0 1 0,0-1 0,1 0-1,-1-1 1,1 1 0,0-1 0,0 1-1,0-1 1,0-1 0,0 1 0,0 0 0,0-1-1,9 2 1,-8-3-2,1 0-1,-1-1 1,1 1-1,-1-1 1,1-1-1,-1 1 0,0-1 1,0 1-1,0-1 1,0-1-1,0 1 1,0-1-1,0 0 1,4-4-1,4-3 15,0-1-1,-1 0 0,14-17 0,5-10 43,45-75 0,-69 101-58,0 1-4,11-17 3,-1 0-1,15-39 1,-9 2-16,-3-1 0,15-87 1,7-148-305,-42 298 297,1-1-36,-1-1 0,0 1 1,0-1-1,0 0 0,-1-7 0,1 12 46,0 0 0,0 0 0,0 0 1,0-1-1,0 1 0,0 0 0,0 0 1,0 0-1,0 0 0,0 0 0,0 0 0,0-1 1,0 1-1,0 0 0,-1 0 0,1 0 1,0 0-1,0 0 0,0 0 0,0 0 0,0-1 1,0 1-1,0 0 0,0 0 0,0 0 1,0 0-1,0 0 0,-1 0 0,1 0 0,0 0 1,0 0-1,0 0 0,0 0 0,0 0 1,0 0-1,0 0 0,-1-1 0,1 1 0,0 0 1,0 0-1,0 0 0,0 0 0,0 0 1,0 0-1,-1 0 0,1 1 0,0-1 0,0 0 1,0 0-1,0 0 0,0 0 0,0 0 1,-1 0-1,1 0 0,0 0 0,0 0 0,0 0 1,0 0-1,-6 12-200,-8 49 140,-13 118 1,20-115 186,-1 4-30,4 1-1,2 0 0,4-1 1,2 1-1,4-1 0,27 117 1,-32-176-52,-1 0 0,2-1 1,-1 1-1,1-1 0,0 0 1,1 0-1,0 0 0,0 0 1,7 7-1,-11-14-26,0 0 1,0 0-1,0-1 1,0 1-1,0 0 0,0 0 1,1 0-1,-1-1 0,0 1 1,0-1-1,1 1 1,-1-1-1,1 0 0,-1 1 1,0-1-1,1 0 0,-1 0 1,1 0-1,-1 0 1,3 0-1,0 0-15,-4 0-55,3 0 66,0 1 0,0-1 0,0 0 0,-1 0 0,1 0 0,0 0 0,0-1 0,-1 1 0,1-1 0,0 1 0,-1-1 0,5-2 0,15-5 58,-12 5-43,0 0-1,0-1 1,-1-1 0,1 1 0,-1-2 0,10-6 0,4-8 57,0-1-1,24-30 0,-39 42-60,0 0-1,0-1 0,-1 0 1,-1 0-1,1-1 1,-2 0-1,0 0 1,0 0-1,-1-1 1,5-22-1,-8 30-21,-1 0 0,0 0 0,0 0-1,0 0 1,0 0 0,-1 0 0,1 0 0,-1 0 0,0 1-1,0-1 1,-1 0 0,1 0 0,-1 1 0,-3-6 0,4 7-17,-1-1 0,0 1 1,0 0-1,0 0 1,0 0-1,-1 0 0,1 0 1,0 0-1,-1 0 0,0 1 1,1 0-1,-1-1 1,0 1-1,0 0 0,1 0 1,-1 0-1,0 1 1,0-1-1,-6 0 0,5 1-3,-1 0-1,1 0 0,-1 0 0,1 0 0,-1 1 0,1 0 1,0 0-1,-1 0 0,1 0 0,0 1 0,0 0 1,0 0-1,0 0 0,0 0 0,0 1 0,0-1 0,1 1 1,-1 0-1,1 0 0,0 0 0,0 1 0,0-1 1,0 1-1,1-1 0,-5 8 0,2 0 52,1-1 1,-1 1-1,2 0 0,-1 1 1,2-1-1,0 0 0,0 1 0,1-1 1,0 1-1,1 0 0,0-1 1,1 1-1,0-1 0,5 22 0,-3-22 2,0 0-1,1-1 0,0 1 0,1-1 0,0 1 0,0-1 0,1-1 0,1 1 0,0-1 0,0 0 0,0 0 0,1-1 1,0 0-1,1-1 0,10 8 0,-3-6-132,0 0 0,1-1 0,0-1 1,1 0-1,-1-1 0,1-1 0,0-1 1,1-1-1,-1 0 0,34 0 0,-41-3-558,1-1 0,0-1 1,-1 1-1,1-2 0,-1 0 0,1 0 0,11-6 0,4-3-4112,38-25 1,-4 3 315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1:11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173 108 6304,'-3'-24'2032,"4"14"-1238,7-12 161,-6 18-296,0 0 1,0 0-1,0 1 1,0-1 0,1 1-1,-1-1 1,1 1-1,4-4 1,-4 4-201,-1 2-76,0-1 1,0 0-1,0 1 0,0 0 1,0-1-1,0 1 1,3-1-1,-5 2-277,1-1 0,0 1 0,0 0 0,-1 0-1,1 0 1,0 0 0,0 0 0,0 0 0,-1 0 0,1 1 0,0-1-1,0 0 1,0 0 0,-1 0 0,1 1 0,0-1 0,-1 0 0,1 1 0,0-1-1,-1 1 1,1-1 0,0 1 0,-1-1 0,1 1 0,-1 0 0,1-1-1,0 2 1,1 1 62,1 0 0,-1 1 0,0 0 0,0-1 0,-1 1 0,1 0 0,-1 0 0,0 0-1,0 0 1,0 0 0,0 7 0,0 4 172,0 0 0,-3 19 0,-3 9 161,-1-1 1,-2 0-1,-21 65 0,-32 48 199,-26 82-264,28-7-564,57-221-369,-4 25-476,4-12-2538,3-18 2045,5-14-4658,1-5 3064,12-19-2434,8-4 1868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1:12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81 7712,'-5'-30'2506,"5"29"-2425,0 0-1,0 0 1,-1-1-1,1 1 1,0 0-1,0-1 1,0 1-1,0 0 1,0-1-1,1 1 0,-1 0 1,0-1-1,1 1 1,-1 0-1,0 0 1,2-2-1,0-1 195,-2 2 38,1 0 0,-1 1 0,1-1 1,-1 0-1,1 1 0,0-1 0,0 1 0,0-1 0,0 1 1,0-1-1,0 1 0,2-2 0,-3 3-212,1 0 1,-1-1-1,0 1 0,1 0 0,-1 0 1,0 0-1,1 0 0,-1 0 0,0 0 1,1 0-1,-1 0 0,1 0 1,-1 0-1,0 0 0,1 0 0,-1 0 1,0 0-1,1 0 0,-1 0 0,0 0 1,1 1-1,-1-1 0,1 0 0,-1 0 1,0 0-1,0 0 0,1 1 1,-1-1-1,0 0 0,1 0 0,-1 1 1,0-1-1,1 1 0,1 2 165,-1 0 0,1 0 1,0 0-1,-1 0 0,0 1 0,1-1 0,-1 1 0,-1-1 1,2 7-1,2 29 681,-2 0 0,-2 1 1,-9 71-1,-37 116 277,15-73-1837,29-142-376,-1 10-493,-3-12-2661,6-10 4043,0 0-1,0 0 0,0 1 0,0-1 1,-1 0-1,1 0 0,0 0 0,0 0 0,0 0 1,0 0-1,-1 0 0,1 0 0,0 1 1,0-1-1,0 0 0,-1 0 0,1 0 0,0 0 1,0 0-1,0 0 0,-1 0 0,1 0 1,0 0-1,0 0 0,-1 0 0,1-1 0,0 1 1,0 0-1,0 0 0,0 0 0,-1 0 1,1 0-1,0 0 0,0 0 0,0 0 1,0-1-1,-1 1 0,1 0 0,-5-9-2662,4 6 1777,-5-10-2198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1:12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51 10144,'-33'-7'11354,"38"9"-11056,0 1 1,1-1-1,-1 0 0,1-1 1,-1 0-1,1 1 0,-1-2 1,1 1-1,8 0 0,-2 0-54,317 9 2491,-97-21-2182,-136 5-460,162-23-856,-225 25-601,25-6-3805,-57 10 5080,8-3-2490,-9 3 2487,0 0 1,0 0-1,1-1 1,-1 1-1,0 0 0,0 0 1,0 0-1,0-1 1,-1 1-1,1 0 0,0 0 1,0 0-1,0 0 1,0-1-1,0 1 1,0 0-1,0 0 0,0 0 1,0 0-1,0-1 1,0 1-1,0 0 1,-1 0-1,1 0 0,0 0 1,0 0-1,0 0 1,0-1-1,0 1 1,-1 0-1,1 0 0,0 0 1,0 0-1,0 0 1,0 0-1,-1 0 1,1 0-1,0 0 0,0 0 1,0 0-1,-1 0 1,1 0-1,0 0 0,0 0 1,-9-2-2666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1:12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31 11456,'-5'-6'5215,"29"6"-4543,-6 0 1248,11 0-1184,13-3 1760,33-2-1440,36 1 224,6 4-768,-12 0-128,-11-3-224,-5 3-96,-3-6-32,-6 3-320,-5 3 160,-8 0-4544,-6 3 2592,-14 6-7071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1:14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48 160 7296,'-12'-22'2368,"12"21"-2235,-1 0 1,0 0 0,1 0-1,-1 0 1,0 0 0,0 0-1,0 0 1,0 0-1,0 0 1,0 0 0,0 0-1,-2-1 1,-4-4 1467,5 3-464,0 0-217,0 0 0,0-1 0,0 1 0,1 0 1,-1-1-1,0-3 0,2 5-862,0 1 1,0-1-1,0 1 1,0 0-1,0-1 1,0 1-1,1-1 0,-1 1 1,0 0-1,1-1 1,-1 1-1,1 0 0,0-1 1,-1 1-1,1 0 1,0 0-1,0 0 1,1-2-1,3-2 33,0 0 0,0 0 0,0 0 0,1 1 0,-1-1-1,1 1 1,1 1 0,-1-1 0,0 1 0,1 0 0,-1 1 0,1-1 0,0 1 0,0 1 0,12-2-1,3 1-54,-1 0-1,1 2 0,40 5 0,-49-4-12,-1 2 1,0-1 0,0 1-1,0 1 1,0 0 0,0 1 0,-1 0-1,11 7 1,-14-7 5,0 1 0,0-1 0,-1 1 0,0 1-1,-1-1 1,1 1 0,-1 0 0,0 1 0,-1-1 0,0 1 0,6 12 0,-7-10-10,0-1 1,0 1 0,-1 0 0,0 1 0,-1-1 0,0 0 0,0 1-1,-1-1 1,-1 1 0,0-1 0,0 1 0,-1 0 0,-1-1 0,1 0-1,-2 1 1,1-1 0,-6 13 0,-13 19 136,-1-1 1,-41 56-1,41-65-108,-225 308 592,177-252 544,60-68-799,10-19-373,0-1 1,0 1 0,0-1 0,-1 1 0,1-1-1,0 1 1,0-1 0,0 1 0,0 0-1,0-1 1,0 1 0,0-1 0,0 1 0,0-1-1,1 1 1,-1-1 0,0 1 0,0-1 0,0 1-1,0-1 1,1 1 0,-1-1 0,0 1 0,1-1-1,-1 1 1,0-1 0,1 0 0,-1 1-1,0-1 1,1 1 0,-1-1 0,1 0 0,-1 0-1,1 1 1,-1-1 0,1 0 0,-1 0 0,1 1-1,0-1 1,8 1 104,0 0 0,0-1 0,0 0 0,10-1 0,-12 0-83,109-10-373,183-43 0,-258 47-1808,-29 5-491,0 1-1,23 1 0,-33 0 2279,2 1-616,1 0 0,-1-1-1,0 0 1,1 0 0,-1 0 0,0-1 0,1 1-1,-1-1 1,0 0 0,1 0 0,3-3 0,24-12-2475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1:15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377 973 2496,'-3'0'237,"-1"1"1,1-1-1,-1 1 0,1 0 1,0 0-1,-1 0 1,-4 3-1,-1 4 3480,9-24 2629,9-31-3802,45-131 561,-43 146-2994,55-148 438,-35 107-325,3 1 0,4 1 0,57-81 0,18-8 406,-106 151-623,-11 18 42,-6 8-9,-53 116 146,-144 365 49,122-279-147,60-165 108,-60 99 0,-97 84 268,112-150-299,7-14 934,75-83-1043,1 1-1,-1 0 1,20-9 0,16-12-114,-25 14-2,-2-1 0,0-2-1,23-26 1,51-70 102,28-30-35,-73 98 0,1 3 0,3 1-1,70-42 1,-91 65 18,56-32 19,-89 51-47,1 1 0,-1-1-1,1 1 1,-1 0 0,1-1 0,-1 1-1,1 0 1,-1-1 0,1 1 0,0 0-1,-1 0 1,1 0 0,0-1 0,-1 1-1,1 0 1,0 0 0,-1 0 0,1 0-1,0 0 1,-1 0 0,1 0 0,0 0-1,-1 1 1,1-1 0,-1 0 0,1 0-1,0 0 1,-1 1 0,1-1 0,-1 0-1,2 1 1,-2 1-5,1 0 0,0 0 0,-1-1 0,1 1 0,-1 0 0,0 0 0,0 0 0,1 0 0,-1 0 0,-1 3 0,-1 57-24,2 41 3,1-90 43,1 0 1,0 1 0,1-1-1,0 0 1,9 22 0,-10-30-10,1 0 0,0 0 0,-1 0 0,1-1 0,1 1 0,-1-1 0,1 0 0,0 0 0,7 6 0,-9-8 15,-1-1 0,1 0-1,0 0 1,0 0-1,-1 0 1,1 0 0,0-1-1,0 1 1,0-1 0,0 1-1,0-1 1,0 0 0,0 1-1,0-1 1,0 0 0,0 0-1,0 0 1,0-1 0,0 1-1,0 0 1,0-1 0,0 0-1,-1 1 1,1-1 0,0 0-1,0 0 1,0 0 0,-1 0-1,4-2 1,0-2 21,0 0-1,0 0 1,-1 0 0,1-1 0,-1 0-1,0 1 1,-1-1 0,0-1 0,0 1-1,0 0 1,-1-1 0,1 1 0,-2-1-1,1 0 1,0-7 0,0-4 56,0 0-1,-1 0 1,-1 0 0,-4-30 0,1 38-120,1 0 0,-1 0 0,-1 0 0,0 0 0,0 1 0,-1 0 0,0 0 0,0 0 0,-1 1 0,0-1 0,-1 1 0,-8-8 0,13 15 36,1-1-1,-1 0 1,1 0 0,-1 0-1,1 0 1,0-1-1,0 1 1,0 0 0,-2-4-1,3 5-15,0 0-1,0 0 1,0 0 0,0 0-1,0 0 1,0 0 0,0 0-1,0 0 1,0 0 0,1 0-1,-1 0 1,0 0-1,0 0 1,1 0 0,-1 1-1,1-1 1,-1 0 0,1 0-1,-1 0 1,1 1 0,0-1-1,-1 0 1,1 1 0,0-1-1,-1 0 1,1 1 0,1-1-1,6-4-18,0 0 1,0 1-1,1 0 0,0 1 0,0 0 0,0 0 1,0 1-1,12-2 0,-1 2 79,0 0-1,38 3 1,-38 1 171,-1 0 1,1 1 0,-1 1-1,0 1 1,26 10 0,-32-9-153,-1 0 0,0 0 0,0 1 1,-1 1-1,1 0 0,-2 1 1,1 0-1,14 16 0,-1 4-10,-13-15-44,0-1 1,1-1-1,0 0 1,15 11-1,-23-20-83,0 0 1,1 0-1,-1-1 0,1 0 0,0 0 0,0 0 0,0 0 0,0-1 1,0 0-1,0 0 0,0 0 0,0 0 0,1-1 0,-1 0 0,0 0 1,0-1-1,10-1 0,-1-2-1262,0-1 1,0 0-1,0-1 0,22-13 1,1 0-2614,21-7-347,9-6-2671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1:19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1511 3808,'-25'5'1227,"25"-5"-1198,-1 1 1,1-1-1,0 0 1,0 0-1,0 0 1,0 0-1,-1 0 1,1 0-1,0 0 1,0 0 0,0 1-1,0-1 1,-1 0-1,1 0 1,0 0-1,0 0 1,0 1-1,0-1 1,0 0 0,0 0-1,0 0 1,0 0-1,0 1 1,0-1-1,0 0 1,-1 0-1,1 0 1,0 1 0,0-1-1,0 0 1,0 0-1,1 0 1,-1 1-1,0-1 1,0 0-1,0 0 1,0 0 0,3 4 2841,18-25 1470,-10 7-3183,16-26 0,13-18 211,154-156 1072,-190 210-2418,72-78 364,92-132 0,-32-4 118,-109 170-424,72-141 1370,-98 187-1409,1-1-13,-1 1-1,0-1 1,0 0-1,0 0 1,0 1-1,0-1 1,-1 0-1,1-4 1,-1 7-30,0 0 0,0 0 0,0 0 0,0-1 0,0 1 1,0 0-1,0 0 0,0 0 0,0 0 0,0 0 0,0 0 1,0 0-1,0-1 0,0 1 0,0 0 0,0 0 0,0 0 1,0 0-1,0 0 0,0 0 0,0 0 0,0 0 0,0 0 1,0-1-1,0 1 0,0 0 0,0 0 0,0 0 0,0 0 1,-1 0-1,1 0 0,0 0 0,0 0 0,0 0 0,0 0 1,0 0-1,0 0 0,0 0 0,0 0 0,0 0 0,-1-1 1,1 1-1,0 0 0,0 0 0,0 0 0,0 0 0,0 0 1,0 0-1,0 0 0,0 0 0,-1 0 0,1 1 0,0-1 1,0 0-1,-7 6-69,-9 14-22,1 3 126,-22 45 1,10-8-28,-28 58 39,-67 99 159,56-103-63,-67 142 385,96-173-228,-30 98 0,58-155-215,6-17-33,-1 0 0,1 1 0,1-1 0,-1 1-1,2-1 1,-1 1 0,2 0 0,-1 0-1,2 14 1,-1-23-40,0 0-1,0-1 1,0 1 0,1 0-1,-1 0 1,0 0-1,0 0 1,1 0-1,-1 0 1,1-1 0,-1 1-1,1 0 1,-1 0-1,1-1 1,-1 1-1,1 0 1,0-1 0,-1 1-1,1-1 1,0 1-1,0 0 1,-1-1-1,1 0 1,0 1 0,0-1-1,0 1 1,0-1-1,1 0 1,1 1 22,1-1 0,0 0 1,0 0-1,-1-1 0,1 1 0,3-2 1,-6 2-30,6-1 27,0-1 0,0 0 1,0-1-1,0 1 0,0-2 0,10-5 0,-1-2 16,17-15-1,-20 15-21,58-51 32,80-91 0,-137 137-43,241-247 256,-199 206-124,-37 37 2,16-21 1,-29 32-56,0 0-1,-1 0 1,1 0 0,-2 0 0,5-13 0,-8 21-93,0-1 0,-1 1 0,1 0 0,-1 0 0,0-1 0,1 1 0,-1 0 0,0-1 0,0 1 0,0 0 0,0-1 1,0 1-1,0-1 0,0 1 0,-1 0 0,1-1 0,0 1 0,-1 0 0,1 0 0,-1-1 0,1 1 0,-1 0 1,0 0-1,0 0 0,1 0 0,-1-1 0,0 1 0,0 0 0,0 0 0,0 1 0,0-1 0,0 0 0,0 0 0,0 0 1,-1 1-1,1-1 0,0 1 0,0-1 0,-1 1 0,1-1 0,0 1 0,-1 0 0,1 0 0,0-1 0,-1 1 1,1 0-1,0 0 0,-1 0 0,1 0 0,0 1 0,-1-1 0,1 0 0,0 1 0,-1-1 0,1 1 0,0-1 1,0 1-1,-1-1 0,1 1 0,-2 1 0,2-1-1,0-1 0,0 1 0,0 0 0,0-1 0,0 1 0,0 0 1,0 0-1,1 0 0,-1 0 0,0 0 0,0 0 0,1 0 0,-1 0 0,0 0 0,1 0 0,-1 0 0,1 0 1,0 0-1,-1 1 0,1-1 0,0 0 0,0 0 0,0 0 0,-1 2 0,2-1 1,-1 0 0,1 0 0,-1 0 1,1 0-1,0 0 0,0-1 0,0 1 0,0 0 0,0 0 0,0-1 0,0 1 0,1 0 0,-1-1 0,4 3 1,25 23 3,-13-13-58,-2 0-1,22 26 1,-32-34 50,-1 0 0,0 0-1,0 1 1,-1-1 0,0 1 0,0 0 0,0 0 0,-1 0 0,0 0 0,0 0 0,0 11 0,-1 6 41,-4 46 1,1-43 45,1 32 1,2-50-83,0 0 1,0 0 0,1-1 0,0 1-1,1 0 1,-1-1 0,8 14 0,-9-19-5,1 0 1,0 0 0,0 0 0,0 0 0,0-1 0,1 1-1,-1 0 1,1-1 0,-1 0 0,1 1 0,0-1 0,0 0 0,0 0-1,0-1 1,6 3 0,-4-2 9,0-1 0,0 0-1,0 0 1,0-1 0,0 0 0,0 1-1,0-2 1,0 1 0,0 0 0,5-2 0,4-2 33,0 0 1,-1-1 0,0 0 0,1-1-1,-2-1 1,23-14 0,1-4 36,29-20 39,72-36 0,112-27-130,-84 40 279,-139 54-216,-18 9 1,-14 7-27,-13 6-23,-36 16-33,-73 43 0,112-58 21,1 2 1,0 0-1,0 1 1,1 0-1,1 2 1,0-1-1,1 1 0,-20 30 1,22-27 6,1 0 0,0 1 1,1 0-1,1 1 0,1 0 1,0 0-1,-2 22 0,7-37 17,1 0 0,-1 1-1,1-1 1,0 0-1,1 0 1,-1 1-1,3 6 1,-3-10-14,0 0 0,1 0 1,-1 0-1,0-1 0,1 1 0,-1 0 1,1 0-1,-1 0 0,1-1 0,-1 1 0,1 0 1,-1-1-1,1 1 0,0 0 0,0-1 1,-1 1-1,1-1 0,0 1 0,0-1 0,-1 1 1,1-1-1,0 0 0,0 1 0,0-1 0,0 0 1,0 0-1,0 0 0,-1 0 0,1 1 1,0-1-1,0 0 0,0-1 0,0 1 0,0 0 1,0 0-1,0 0 0,0 0 0,0-1 1,-1 1-1,1 0 0,0-1 0,1 0 0,6-3 57,0-1 0,0 1 0,-1-2-1,14-11 1,27-30 163,-36 35-150,43-43 4,93-122 0,-131 154-3,-9 12-82,1 0 1,-2-1-1,0 1 0,11-26 1,-17 21-93,-3 11-12,-1 11-35,0 7 160,0 0-1,1 1 0,0-1 1,1 0-1,1 1 0,0 0 0,1-1 1,0 0-1,1 1 0,6 22 0,-4-20 38,25 79 192,-25-84-179,0-1 0,1 0 0,0 0 0,1 0 0,0-1 0,11 15 0,-16-23-50,0 0 0,1 0 0,-1 0-1,0 0 1,0 0 0,1 0 0,-1 0-1,1 0 1,-1-1 0,1 1 0,-1 0 0,1-1-1,-1 1 1,1-1 0,-1 0 0,1 0-1,-1 1 1,1-1 0,0 0 0,-1 0-1,1 0 1,0-1 0,-1 1 0,1 0-1,-1-1 1,1 1 0,-1-1 0,1 1-1,-1-1 1,1 0 0,-1 1 0,1-1-1,-1 0 1,2-2 0,4-3 16,1 0-1,-1 0 1,0-1 0,8-12 0,-12 16-15,22-27 22,1-3-11,32-29-1,86-56-33,10 13-129,-118 81 129,-32 22 31,20-13 41,-23 14-59,0 1-1,1-1 0,-1 1 0,0-1 0,0 1 1,0-1-1,1 1 0,-1 0 0,0 0 0,1-1 0,-1 1 1,0 0-1,0 0 0,1 0 0,-1 0 0,0 1 1,2-1-1,-2 1-2,-1-1 0,1 1 0,-1 0 0,1-1 0,-1 1 0,1 0 0,-1 0 0,0-1 0,1 1 0,-1 0 0,0 0 0,1-1 0,-1 1 0,0 0 1,0 0-1,0 0 0,0-1 0,0 1 0,0 0 0,0 0 0,0 0 0,0-1 0,0 1 0,-1 1 0,-4 20 39,1-16-18,0 1 1,0-1 0,0 0-1,0 0 1,-1-1-1,0 1 1,-10 7-1,-1 3-8,-19 19-62,18-21 135,2 2-1,0 0 0,-25 36 0,60-62-238,-11 7 149,24-12 111,37-15-73,-1-3-1,64-43 1,-131 75-23,21-15-101,32-16-1,-54 31 93,0 1 0,0-1 0,0 1 0,0-1 0,0 1-1,0-1 1,1 1 0,-1 0 0,0 0 0,0-1 0,1 1-1,-1 0 1,0 0 0,0 0 0,0 1 0,1-1-1,-1 0 1,0 0 0,0 1 0,0-1 0,1 0 0,-1 1-1,0-1 1,0 1 0,0 0 0,0-1 0,0 1 0,0 0-1,0-1 1,0 1 0,0 0 0,0 0 0,-1 0-1,1 0 1,0 0 0,-1 0 0,2 2 0,1 3-20,0 1 0,-1 0 0,0 0 1,0 0-1,1 9 0,0-3-53,1 8 55,1 33 0,-3-32 75,6 30 0,-7-48-52,-1-1 20,1 1 0,0-1 0,0 0-1,0 0 1,0 1 0,1-1-1,2 5 1,-3-7-17,-1-1-1,1 1 1,0 0 0,0-1 0,0 1-1,-1-1 1,1 1 0,0-1-1,0 1 1,0-1 0,0 0-1,0 0 1,0 1 0,0-1 0,0 0-1,0 0 1,0 0 0,0 0-1,0 0 1,0 0 0,0 0-1,0 0 1,0 0 0,0-1 0,0 1-1,0 0 1,0-1 0,0 1-1,-1 0 1,1-1 0,0 1-1,1-2 1,12-6 35,-1 0 0,0-1 0,23-21 0,-8 6 67,24-20-104,-3-3-1,75-91 1,-114 126-39,-7 7 10,0 0-1,1 1 0,0 0 0,-1 0 0,2 0 1,-1 0-1,0 1 0,9-6 0,-12 9 20,0 0 0,0-1 0,0 1 0,1 0 0,-1 0 0,0 0 0,0 0 1,0 0-1,1 0 0,-1 0 0,0 0 0,0 1 0,0-1 0,0 0 0,0 1 0,1-1 0,-1 0 0,0 1 0,0 0 0,0-1 0,0 1 0,0 0 0,0-1 0,-1 1 0,1 0 1,0 0-1,0 0 0,0 0 0,-1-1 0,1 1 0,0 0 0,0 2 0,3 4 8,0 0 0,-1 0-1,4 12 1,-6-17 6,5 14 0,-1-1 0,0 1 0,-1 0 0,-1 0 0,1 18 0,-4 1-6,-1 1 0,-2-1 0,-1 0 0,-17 63 0,19-89 22,0 0-1,-1-1 0,-1 1 0,1-1 0,-2 0 0,1 0 0,-1 0 0,0 0 0,0-1 1,-8 8-1,11-13-20,-1 0 1,1 0-1,-1 0 1,1 0-1,-1 0 1,0-1 0,0 1-1,0-1 1,0 1-1,0-1 1,0 0-1,0-1 1,0 1-1,-1 0 1,1-1 0,0 0-1,0 1 1,-1-1-1,1-1 1,0 1-1,0 0 1,-1-1-1,1 1 1,0-1 0,0 0-1,0 0 1,0-1-1,0 1 1,0-1-1,0 1 1,-4-4-1,-5-3-65,1-1 0,0-1 0,0 1 0,1-2 0,-15-18 0,9 8-142,1-2-1,-15-27 0,27 43 164,-1 0 0,1-1 0,0 0 0,0 0 0,1 0 0,-2-15 0,3 21 27,1 0 0,0 1 0,0-1 0,0 1 0,0-1 0,0 0 0,0 1 0,1-1 0,-1 1 0,0-1 0,1 1-1,0-1 1,-1 1 0,1-1 0,0 1 0,-1-1 0,1 1 0,0 0 0,0-1 0,0 1 0,0 0 0,1 0 0,-1 0 0,0 0 0,0 0 0,1 0 0,-1 0 0,0 0 0,1 0 0,-1 1 0,1-1 0,-1 1 0,1-1 0,-1 1-1,1-1 1,0 1 0,-1 0 0,1 0 0,-1 0 0,1 0 0,0 0 0,1 0 0,17 2-2,0 1-1,-1 0 1,0 2-1,0 0 1,27 11-1,12 4 89,-30-12 8,-13-3-37,0 0 0,0-2-1,0 0 1,17 2 0,-22-5 21,1 0 1,-1 0 0,1-1-1,0 0 1,-1-1-1,0 0 1,1-1 0,11-5-1,25-12 15,-1-2 0,0-3 0,-2-1 0,54-43 0,-88 63-149,-10 6 70,0 0-1,0 0 1,1-1-1,-1 1 1,0 0-1,0 0 1,1 0-1,-1 0 1,0 0-1,0 0 0,1 0 1,-1-1-1,0 1 1,1 0-1,-1 0 1,0 0-1,0 0 1,1 0-1,-1 0 0,0 0 1,1 1-1,-1-1 1,0 0-1,0 0 1,1 0-1,-1 0 1,0 0-1,0 0 1,1 0-1,-1 1 0,0-1 1,0 0-1,1 0 1,-1 0-1,0 1 1,0-1-1,0 0 1,1 0-1,-1 0 0,0 1 1,0-1-1,0 0 1,0 0-1,0 1 1,0-1-1,0 0 1,1 1-1,-1-1 1,0 0-1,0 0 0,0 1 1,0-1-1,0 0 1,0 1-1,0-1 1,0 0-1,0 0 1,-1 1-1,1-1 1,0 0-1,0 1 0,0-1 1,0 0-1,0 0 1,0 1-1,-1-1 1,1 0-1,-9 38 48,6-24 12,-1 1 0,2-1 0,-1 0 0,1 22 0,2-32-50,0-1 1,1 1-1,-1-1 0,1 1 1,0-1-1,0 1 0,0-1 0,0 1 1,0-1-1,1 0 0,0 0 1,-1 1-1,1-1 0,1 0 1,-1-1-1,0 1 0,1 0 1,-1-1-1,1 1 0,0-1 1,-1 0-1,1 0 0,4 2 0,-2-2 3,0 0-1,-1 0 0,1-1 0,0 0 1,0 0-1,0 0 0,0-1 0,0 1 1,0-1-1,0 0 0,0-1 0,6 0 0,6-2 26,0-1 0,21-7-1,-13 2-2,1-1-1,-1-1 1,32-20-1,-42 22-40,-1-1-1,0-1 0,-1 0 1,0-1-1,-1 0 0,18-24 0,51-95-4,-50 76-29,98-139-286,30-53 190,-117 166 32,-4-1-1,-3-2 1,31-113 0,-62 177-61,-4 20 164,0 0 0,0 0 0,0 0-1,0 0 1,0 0 0,0 1-1,0-1 1,-1 0 0,1 0 0,0 0-1,0 0 1,0 0 0,0 0-1,0 0 1,0 0 0,0 0 0,0 0-1,-1 0 1,1 0 0,0 0-1,0 0 1,0 0 0,0 0 0,0 0-1,0 0 1,0 0 0,0 0-1,-1 0 1,1 0 0,0 0 0,0 0-1,0 0 1,0-1 0,0 1-1,0 0 1,0 0 0,0 0 0,0 0-1,-1 0 1,1 0 0,0 0-1,0 0 1,0 0 0,0 0 0,0 0-1,0-1 1,0 1 0,0 0-1,0 0 1,0 0 0,0 0 0,0 0-1,0 0 1,0 0 0,0 0-1,0-1 1,0 1 0,0 0 0,0 0-1,0 0 1,0 0 0,0 0-1,-10 22-205,-69 158-117,-6 14 341,2 74 258,16 11 44,67-279-318,-20 100 138,17-83-111,2 1 0,0-1 0,2 28-1,-1-42-17,0-1-1,0 1 1,1-1-1,-1 0 1,1 1-1,0-1 1,-1 0-1,1 0 1,0 1-1,0-1 0,0 0 1,1 0-1,-1 0 1,1 0-1,-1 0 1,3 2-1,-2-3 0,-1 0-1,1 0 1,0-1-1,-1 1 1,1 0-1,0-1 1,-1 1-1,1-1 1,0 0-1,0 1 1,-1-1-1,1 0 1,0 0 0,0 0-1,0 0 1,-1-1-1,1 1 1,0 0-1,0-1 1,-1 1-1,3-2 1,38-14-304,41-22 0,-34 14 125,-24 10 118,-16 9 6,-1 0 0,1 0 0,0 1 0,19-6 0,-27 10 43,1-1 0,0 1 0,-1 0 1,1-1-1,0 1 0,-1 0 0,1 0 0,0 0 1,-1 1-1,1-1 0,0 0 0,-1 1 0,1-1 1,-1 1-1,1-1 0,0 1 0,-1 0 0,1-1 1,-1 1-1,0 0 0,1 0 0,-1 0 0,0 0 1,1 1-1,-1-1 0,0 0 0,0 0 0,0 1 1,0-1-1,0 1 0,-1-1 0,1 1 0,0-1 1,0 3-1,4 10 142,-1-1 1,2 18-1,-3-19-42,-1-1 0,1 1 1,7 17-1,-9-28-87,0 1 0,0-1 1,0 1-1,0-1 0,0 1 1,0-1-1,0 0 0,0 0 0,0 1 1,0-1-1,1 0 0,-1 0 1,0 0-1,1 0 0,-1-1 0,1 1 1,-1 0-1,1-1 0,0 1 1,-1-1-1,1 1 0,-1-1 0,1 0 1,0 1-1,-1-1 0,1 0 1,0 0-1,0 0 0,-1-1 0,1 1 1,0 0-1,1-1 0,5-2 21,1 1 0,-2-2 0,1 1 0,14-9 0,-18 10-33,86-56-160,3-1-26,-45 30 40,-48 29 145,0 0 0,1-1 0,-1 1 0,0 0 0,0 0 0,1 0 0,-1 0 0,0 0 0,0 0 0,1-1 0,-1 1 0,0 0 0,0 0 0,1 0 0,-1 0 0,0 0 0,0 0 0,1 0 0,-1 0 0,0 0 0,1 0 0,-1 0 0,0 0 0,0 0 0,1 1 0,-1-1 0,0 0 0,0 0 0,1 0 0,-1 0 0,0 0 0,0 0 0,1 1 0,-1-1 0,-1 10-68,-11 13 70,-1-4 111,6-10-71,0 1-1,1-1 1,1 1 0,-1 0 0,2 1 0,-1-1-1,-4 19 1,9-27-34,0 0-1,-1 0 1,1 0-1,0-1 1,0 1-1,0 0 1,0 0-1,1 0 1,-1-1-1,0 1 1,1 0-1,-1 0 1,1-1-1,0 1 1,0 0-1,0-1 1,-1 1 0,1-1-1,1 1 1,-1-1-1,0 1 1,0-1-1,2 2 1,-1-2 13,0 0 1,0 0 0,0 0 0,0 0 0,0 0 0,0 0-1,0 0 1,1-1 0,-1 1 0,0-1 0,0 0 0,1 0-1,-1 1 1,0-2 0,1 1 0,-1 0 0,5-1-1,2-2-2,0 1-1,-1-2 1,1 1-1,0-1 1,10-7-1,40-29-367,-52 35 314,0-1 1,0 0 0,0-1-1,0 1 1,-1-1-1,0 0 1,7-12 0,-12 16 26,1 0 1,-1 0-1,1 0 1,-1 0 0,0 0-1,0 0 1,-1 0 0,1 0-1,-1 0 1,1 0 0,-1 0-1,0 0 1,0-1-1,-1 1 1,1 0 0,-1 0-1,1 0 1,-1 0 0,0 0-1,0 0 1,0 0 0,0 0-1,-1 0 1,1 1-1,-5-6 1,2 3 1,0 0 1,-1 0-1,0 0 0,0 1 0,0 0 0,-1 0 1,1 0-1,-1 1 0,0 0 0,0 0 1,0 0-1,0 1 0,-1 0 0,1 0 0,0 1 1,-1-1-1,0 1 0,1 1 0,-1-1 1,0 1-1,1 0 0,-1 1 0,0 0 0,1 0 1,-1 0-1,1 1 0,0 0 0,-1 0 1,1 0-1,0 1 0,0 0 0,0 0 0,1 1 1,-1 0-1,-6 5 0,11-8 25,-1 1 0,1-1-1,0 1 1,-1 0 0,1 0 0,0-1 0,0 1-1,0 0 1,0 0 0,-1 3 0,2-4-12,0-1 1,0 1 0,0-1-1,0 1 1,0-1 0,0 1-1,0-1 1,0 1 0,0 0-1,0-1 1,0 1 0,0-1-1,0 1 1,0-1-1,1 1 1,-1-1 0,0 1-1,0-1 1,1 1 0,-1-1-1,0 0 1,1 1 0,-1-1-1,0 1 1,1-1 0,-1 0-1,0 1 1,1-1 0,-1 0-1,1 1 1,-1-1-1,1 0 1,-1 0 0,1 1-1,-1-1 1,1 0 0,-1 0-1,1 0 1,-1 0 0,1 0-1,-1 0 1,1 0 0,0 0-1,-1 0 1,1 0 0,-1 0-1,1 0 1,0 0-1,46-3 29,1-2-1,87-21 0,-75 13 25,92-26 66,-142 36-118,1 0-1,0 0 1,0 1-1,-1 0 1,19-1-1,-26 3 11,1 1 0,-1-1 0,0 0 0,1 1 0,-1 0-1,1 0 1,-1 0 0,0 0 0,0 0 0,0 1 0,1-1-1,-2 1 1,1 0 0,0 0 0,0 0 0,0 0 0,-1 1-1,1-1 1,-1 1 0,0-1 0,4 6 0,-4-4 15,0-1-1,0 1 1,0 0 0,-1 0 0,1 0 0,-1 0-1,0 0 1,0 0 0,-1 0 0,1 0 0,-1 0-1,0 0 1,0 0 0,0 0 0,0 1 0,-1-1-1,0 0 1,1 0 0,-3 4 0,1-4 10,1 1 1,-1-1 0,1 1 0,0-1-1,0 1 1,0-1 0,1 1-1,-1 8 1,4-13-83,5-3-35,0 0 0,0-1 0,-1 0 0,0 0-1,1 0 1,9-10 0,14-7-9,-17 13 13,0 0 1,0 1 0,1 1-1,0 0 1,0 2 0,27-7-1,-33 10 77,0 0 0,0 0 0,0 1 0,0 0 0,1 1 0,-1 0 0,0 0 0,0 1 0,0 0 0,-1 1 0,1 0 0,16 7 0,-16-5-79,6 2-45,0 1 0,0 1 1,-1 0-1,0 1 1,18 17-1,-20-9-1949,-11-16 1494,-1 0-1,1-1 1,-1 1-1,1 0 0,-1 0 1,0 0-1,0 0 1,0-1-1,0 1 0,0 0 1,0 0-1,0 0 1,0 0-1,-1-1 0,1 1 1,-1 0-1,0 0 1,1-1-1,-1 1 0,0 0 1,0-1-1,0 1 1,0-1-1,-2 3 0,-19 16-5865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1:20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979 30 12704,'-42'-25'4703,"28"25"-3647,9-5-288,14 5-3104,1 0 1217,4 0 671,-5 0-2048,2 0 1376,-3 5-5440</inkml:trace>
  <inkml:trace contextRef="#ctx0" brushRef="#br0" timeOffset="1">6 26 14112,'-6'-8'5247,"20"11"-4095,28 6-288,2-4-640,26-1-288,21-1 864,-2 6-416,-9-1 0,-4 1-256,-10-5-576,-13-4 224,-6 0-3552,-9 0 2048,-10 0-4543,-14 8 3551,-9 1-2048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1:20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22 14624,'-42'-16'5407,"47"20"-3327,-2-4-2368,8-4-32,-2-1 64,-1 5-3776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1:2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144 163 3552,'1'0'447,"0"0"-1,0 0 1,0 0 0,0 0-1,0 0 1,0 0 0,0 0-1,0 0 1,0 0 0,0 1 0,-1-1-1,1 0 1,0 1 0,0-1-1,0 1 1,1 0 0,-2 0-312,0-1 0,1 1 0,-1 0 0,0 0 0,0 0 1,1 0-1,-1-1 0,0 1 0,0 0 0,0 0 0,0 0 0,0 0 1,0 0-1,0 0 0,0-1 0,0 1 0,-1 2 0,-53 202 4657,31-132-4347,-16 45-54,12-43 146,26-72-494,1-1-61,-1 1 1,0 0 0,0 0 0,-1-1-1,1 1 1,0-1 0,-3 4-1,1-7-408,1-7 127,1-15-186,8-33 42,3 1 0,23-74 1,8 21 522,-2 7 224,12-60 1413,-50 157-1578,1-1-1,0 0 1,0 1 0,0 0-1,4-6 1,-6 9-102,0 1 0,1-1 1,-1 1-1,1-1 0,-1 1 0,1-1 0,-1 1 1,1-1-1,-1 1 0,1 0 0,-1-1 1,1 1-1,0 0 0,-1-1 0,1 1 1,0 0-1,-1 0 0,1 0 0,0-1 0,0 2 4,0-1-1,0 0 0,-1 0 1,1 1-1,0-1 1,-1 0-1,1 1 0,0-1 1,-1 1-1,1-1 0,0 1 1,-1-1-1,1 1 0,-1-1 1,1 1-1,-1-1 0,1 1 1,-1 0-1,0-1 0,1 1 1,-1 1-1,10 19 315,-1 1 1,0 1-1,-2-1 0,5 31 1,4 8-144,11 19 196,4 16-144,-13-21-546,-16-67-517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1:20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0 165 10816,'61'21'4000,"-13"14"-3136,37 7-224,-15-26 1567,63-11-1343,9-14 1344,10-12-1280,33-12-160,4-10-512,-25-3-320,-26 1 32,-1-3-4448,10 10 2464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1:22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454 924 4224,'-1'0'151,"-1"1"1,1-1 0,-1 1-1,1-1 1,-1 1-1,1-1 1,0 1 0,-1 0-1,1 0 1,0 0-1,0 0 1,0 0-1,-1 0 1,1 0 0,0 0-1,0 0 1,1 0-1,-1 1 1,0-1 0,0 0-1,1 1 1,-1-1-1,0 1 1,1-1 0,-1 3 3130,8-7 18,-6 3-3201,0 0 0,0-1 1,0 1-1,0 0 0,0-1 0,0 1 0,0-1 0,0 1 1,0-1-1,0 1 0,1-2 0,10-12 1054,0 0 0,11-18 0,-10 13-506,18-20-1,26-16 315,-7 9-589,4-12-73,85-116 0,30-83 159,-142 215-141,-2-2-1,32-76 1,-52 98-279,-5 22-42,0-1 0,0 1-1,0 0 1,0 0 0,0-1-1,0 1 1,0 0-1,0-1 1,-1 1 0,1 0-1,0 0 1,0-1 0,0 1-1,0 0 1,0 0 0,0 0-1,0-1 1,-1 1 0,1 0-1,0 0 1,0 0 0,0-1-1,-1 1 1,1 0 0,0 0-1,0 0 1,-1-1-1,1 1-3,-1 0-1,0 1 0,1-1 1,-1 0-1,0 0 0,1 0 0,-1 0 1,1 1-1,-1-1 0,0 0 1,1 0-1,-1 1 0,1-1 0,-1 0 1,1 1-1,-1-1 0,0 1 1,-7 7-22,0 0 1,1 0-1,-1 0 1,2 1-1,-11 17 1,8-12 35,-122 173 201,25-35-233,-56 124-16,112-182 135,-89 127 0,89-159-35,-86 86 0,-69 40 554,149-138-230,49-42-87,20-16-62,26-16 304,-1 2-609,-2-2 1,-1-1-1,50-47 0,-14-6-19,23-23 70,-39 52 34,3 2 1,70-43-1,136-68 113,-168 103-4,-56 30 66,29-15 286,-59 35-435,-2 1 169,-8 4-203,1 0 0,-1 0 1,0 1-1,0-1 0,1 0 0,-1 1 1,0-1-1,0 1 0,0-1 1,0 0-1,0 1 0,0-1 0,0 1 1,0-1-1,0 0 0,0 1 0,0-1 1,0 0-1,0 1 0,0-1 0,0 1 1,0-1-1,0 0 0,0 1 0,0-1 1,-1 1-1,-2 10-7,0 1 1,-1-1-1,-9 18 1,-1 5-20,2 0 71,-14 63-1,23-81-28,0 0 0,2-1 0,0 1 0,1 0 0,0 0 0,4 24 0,-3-36-1,0 0 1,0 0-1,0-1 1,0 1-1,1 0 1,-1-1-1,1 1 1,2 3 0,-3-6-12,0 0 1,0 0-1,0 0 0,0 0 1,0 0-1,0 0 1,0 0-1,1-1 1,-1 1-1,0 0 1,0-1-1,1 1 0,-1-1 1,0 1-1,0-1 1,1 1-1,-1-1 1,1 0-1,-1 0 1,0 0-1,1 0 0,-1 0 1,1 0-1,1 0 1,3-2 0,0 0 0,0-1 1,0 1-1,-1-1 0,1 0 0,-1-1 1,0 1-1,0-1 0,5-5 0,-2 3 5,47-34 6,1 2 1,2 3-1,1 3 0,87-35 1,-113 54 13,81-37-70,-58 24-152,-111 65-191,42-29 348,0 0 1,1 1 0,1 1 0,-15 18-1,18-20 50,1 0-1,0 0 0,1 1 1,0 0-1,1 0 0,-6 19 1,9-24-14,1-1 0,0 1 0,0-1 0,0 1-1,1-1 1,0 1 0,0 0 0,0-1 0,1 1 0,-1 0 0,3 5 0,-2-9 7,-1 0 1,1 0 0,0 0-1,0 0 1,1 0-1,-1 0 1,0 0-1,1-1 1,-1 1-1,1 0 1,-1-1-1,1 1 1,0-1-1,-1 0 1,1 1-1,0-1 1,0 0 0,0 0-1,0 0 1,0-1-1,0 1 1,0 0-1,1-1 1,-1 1-1,0-1 1,0 0-1,0 0 1,1 1-1,-1-2 1,4 1-1,1-1 19,0 0 0,0 0-1,-1-1 1,1 0 0,-1 0-1,1-1 1,-1 0 0,0 0-1,1 0 1,-2-1 0,1 0-1,0 0 1,5-5 0,6-7 44,-1-1 0,22-28 0,-30 34-56,0-1-1,-1 1 1,0-1-1,-1-1 1,7-16-1,-11 22-30,1 0 0,-1 0 0,-1 0 0,1-1 0,-1 1 0,-1-1 0,1 1 0,-1-1 0,0 1 0,-1-1 0,-1-8-1,1 14-14,0 0-1,0 1 1,1-1-1,-1 0 1,0 0-1,-1 0 1,1 1-1,0-1 1,0 1-1,-1-1 0,1 1 1,-1-1-1,1 1 1,-1 0-1,0 0 1,1-1-1,-1 1 1,0 0-1,0 1 0,0-1 1,0 0-1,0 1 1,1-1-1,-1 1 1,-1-1-1,-1 1 1,-7-1-98,0 0 1,0 1 0,-17 1 0,22 0 15,-2 0 101,0 0-1,0 1 0,0 1 1,0-1-1,0 1 0,-10 5 1,18-8 9,0 0 0,0 0 0,0 0 1,0 0-1,0 0 0,0 0 0,0 0 0,0 0 0,-1 0 1,1 0-1,0 0 0,0 0 0,0 0 0,0 0 0,0 1 1,0-1-1,0 0 0,0 0 0,0 0 0,0 0 1,0 0-1,-1 0 0,1 0 0,0 0 0,0 0 0,0 0 1,0 0-1,0 0 0,0 1 0,0-1 0,0 0 0,0 0 1,0 0-1,0 0 0,0 0 0,0 0 0,0 0 1,0 0-1,0 1 0,0-1 0,0 0 0,0 0 0,0 0 1,0 0-1,0 0 0,0 0 0,0 0 0,0 0 0,0 0 1,0 1-1,0-1 0,0 0 0,0 0 0,1 0 1,6 3 94,12-1 27,32-5-46,0-3 1,79-18-1,-81 16-9,1 2 0,1 3 1,75 3-1,-114 0-22,0 1 1,0 0-1,0 1 0,0 1 0,-1 0 1,22 8-1,-32-11-35,0 1 0,0-1 1,1 1-1,-1 0 0,0-1 1,0 1-1,0 0 0,0 0 0,0 0 1,0 0-1,0 0 0,0 0 0,0 0 1,0 0-1,-1 0 0,1 0 1,0 0-1,-1 1 0,1-1 0,-1 0 1,1 0-1,-1 1 0,0-1 1,1 0-1,-1 1 0,0-1 0,0 1 1,0-1-1,0 0 0,0 1 1,0-1-1,0 0 0,-1 1 0,1-1 1,0 0-1,-1 1 0,1-1 1,-1 0-1,0 0 0,1 1 0,-1-1 1,-1 2-1,-4 5 40,0 0-1,-1 0 1,1-1 0,-13 11-1,13-12-43,-44 43 28,24-22 100,-2-1-1,-33 25 1,61-51-133,0 0 0,0 0 1,0 0-1,0 0 0,0 0 0,0 0 0,0 0 1,0 1-1,0-1 0,0 0 0,0 0 0,0 0 0,-1 0 1,1 0-1,0 0 0,0 0 0,0 0 0,0 0 1,0 0-1,0 0 0,0 0 0,0 0 0,-1 0 0,1 0 1,0 0-1,0 0 0,0 0 0,0 0 0,0 0 0,0 0 1,-1 0-1,1 0 0,0 0 0,0 0 0,0 0 1,0 0-1,0 0 0,0 0 0,0 0 0,0 0 0,-1 0 1,1 0-1,0 0 0,0 0 0,0 0 0,0 0 1,0 0-1,0 0 0,0-1 0,0 1 0,0 0 0,0 0 1,-1 0-1,1 0 0,0 0 0,0 0 0,0 0 1,0 0-1,0-1 0,0 1 0,0 0 0,0 0 0,2-8 138,0 1-136,1 1 0,0-1 0,0 1 0,1 0 0,-1 0 0,2 1-1,-1-1 1,0 1 0,10-9 0,-1 3-12,0 0-1,29-18 1,-1 7-36,0 1 1,69-23-1,-105 42 27,1 0-1,0 0 1,-1 1-1,1 0 0,0 0 1,0 1-1,-1 0 1,1 0-1,6 1 1,-10-1 11,0 0 1,0 0 0,0 1 0,-1-1-1,1 1 1,0 0 0,0-1-1,-1 1 1,1 0 0,0 0-1,-1 0 1,1 0 0,-1 0 0,1 1-1,-1-1 1,1 0 0,-1 1-1,0-1 1,0 1 0,0-1-1,0 1 1,0 0 0,0-1 0,0 1-1,-1 0 1,1 0 0,0-1-1,-1 1 1,0 0 0,1 3-1,-1 5 36,0 0-1,-1-1 0,0 1 0,0 0 0,-1-1 0,-4 13 0,-4 27 90,10-48-114,-1-1-1,1 1 1,0 0 0,0-1-1,0 1 1,0 0 0,0-1-1,0 1 1,0 0 0,0-1-1,0 1 1,0 0 0,1-1-1,-1 1 1,0-1-1,0 1 1,1 0 0,-1-1-1,0 1 1,1-1 0,-1 1-1,1 0 1,0 0 0,-1-1-1,1 0 1,-1 0 0,1 0-1,0 0 1,-1 0 0,1 0-1,-1 0 1,1 0 0,-1 0-1,1 0 1,-1 0 0,1 0-1,0-1 1,-1 1-1,1 0 1,-1 0 0,1-1-1,-1 1 1,1-1 0,4-2-4,0-1-1,0 1 1,7-8 0,11-13-45,34-24 0,-44 39 12,1-1 0,0 2 1,0 0-1,25-10 0,-34 17 22,0-1 1,0 1-1,1 0 0,-1 0 0,0 0 0,1 1 1,-1-1-1,0 1 0,1 1 0,-1-1 1,0 1-1,1 0 0,-1 0 0,5 2 0,5 3 41,-1 1 0,1 0-1,16 12 1,4 1-272,-26-16-984,0 0 0,1-1 0,-1 0 0,12 2 0,-14-4-346,-1 1 1,1 0-1,-1 0 1,1 0-1,-1 1 0,0 0 1,11 6-1,-1 7-4579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1:27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451 669 3072,'2'-5'160,"-1"3"305,0 0 0,0 0 0,0-1 0,-1 1 0,1 0 0,-1 0 0,1 0 0,-1-1 0,0 1 0,0-2 0,0 3-284,-1 0 1,1 0-1,-1 0 0,0 0 0,1 0 0,-1 0 0,0 0 0,1 0 0,-1 1 0,0-1 0,0 0 0,0 0 0,0 1 0,0-1 0,0 1 0,0-1 0,0 1 1,0-1-1,0 1 0,0 0 0,0-1 0,0 1 0,-2 0 0,-8-3 231,0 1 1,1 1-1,-1 0 1,0 0-1,0 1 1,0 0-1,0 1 1,0 1 0,1-1-1,-21 7 1,0 3-15,1 1 1,-38 21-1,55-27-328,0 2-1,1 0 1,0 1 0,0 0 0,0 0-1,2 1 1,-1 1 0,1 0-1,1 0 1,0 1 0,-8 14-1,13-19-49,0 1 0,0-1 0,1 1 0,0 0 0,0 0-1,1 0 1,0 0 0,1 0 0,0 1 0,0-1 0,1 1 0,-1-1-1,2 0 1,-1 1 0,2-1 0,-1 0 0,1 0 0,0 1 0,0-1 0,7 13-1,-6-14 41,1 0-1,0 0 0,0-1 0,1 0 0,0 1 1,0-1-1,6 5 0,-8-9-31,-1 0 0,0 0 0,1 0 1,-1 0-1,1-1 0,-1 0 0,1 1 0,0-1 0,0 0 0,-1 0 0,1 0 0,0-1 0,0 1 0,0-1 1,0 1-1,0-1 0,0 0 0,0 0 0,0-1 0,0 1 0,0-1 0,3 0 0,1-2 11,1-1-1,-1 0 1,1 0-1,-1-1 1,-1 1-1,1-2 0,10-10 1,-7 8-11,75-69 145,63-54 49,-122 109-246,-2-1 1,0-1-1,-1-1 0,-2-1 0,0 0 1,-2-2-1,-1 0 0,23-49 1,-17 14 39,-3 0 0,-2-1 0,12-80 0,-27 129-86,-2 0 0,0-1 0,-1 1 0,0-1 0,-1 1 0,-1-1 0,-1 1 0,-4-23 0,5 36 32,0 0 0,0 0-1,1 0 1,-1 0 0,-1 1-1,1-1 1,0 0-1,0 0 1,-1 1 0,1-1-1,-1 1 1,1-1 0,-1 1-1,0 0 1,-1-2 0,1 3 15,1-1 0,0 0 1,0 1-1,0-1 1,-1 1-1,1 0 1,0-1-1,-1 1 1,1 0-1,0 0 1,-1 0-1,1 0 0,-1 0 1,1 0-1,0 0 1,-1 0-1,1 1 1,0-1-1,0 0 1,-1 1-1,1-1 1,0 1-1,0 0 0,-1-1 1,0 2-1,-3 2 34,1 0 0,-1 0 0,1 0 0,0 1 0,1-1 0,-1 1 0,1 0 0,-5 8 0,-1 6 142,-7 22 0,16-40-152,-72 259 660,48-159-256,13-56-54,-7 73 0,16-93-225,1 0-1,1 1 0,2-1 0,6 36 0,-7-54-81,1 0 0,-1 0 0,2 0 0,-1-1 0,1 1 0,0-1 0,0 0 0,8 11 0,-8-14 3,-1 0-1,1-1 1,-1 1-1,1 0 1,0-1-1,0 0 1,0 0 0,1 0-1,-1 0 1,0 0-1,1-1 1,-1 1-1,1-1 1,0 0-1,-1 0 1,1 0-1,0-1 1,3 1-1,1-1 8,-1-1-1,0 0 0,1 0 0,-1 0 1,0-1-1,0 0 0,0 0 1,0-1-1,-1 0 0,11-6 1,4-4 47,35-27 1,-28 16-74,0-1 0,24-30 1,-49 52-72,-1 0 1,1 1 0,0-1-1,0 1 1,1-1-1,3-2 1,-4 4-2,-3 1 41,0-1 0,1 1 0,-1 0 0,0 0 0,0 0 0,0 0 0,0 0 0,0 0 0,0 0 0,0 0 0,1 0 0,-1-1 0,0 1 0,0 0 0,0 0 0,0 0 0,0 0 0,0 0 0,1 0 0,-1 0 0,0 0 0,0 0 0,0 0 0,0 0 0,0 0 1,1 0-1,-1 0 0,0 0 0,0 0 0,0 0 0,0 0 0,0 1 0,1-1 0,-1 0 0,0 0 0,0 0 0,0 0 0,0 0 0,0 0 0,0 0 0,0 0 0,0 0 0,1 1 0,-1-1 0,0 0 0,0 0 0,0 0 0,0 0 0,0 0 0,0 1 0,0 6-13,0-5-3,0 0 15,0 74 121,15 125-1,-14-192-71,1 1 0,1-1 0,0 1 0,0-1 0,0 0 0,1 0 0,8 13 1,-10-20-20,0 1-1,-1-1 1,1 1 0,0-1 0,1 1 0,-1-1 0,0 0 0,1 0 0,-1 0 0,1-1 0,-1 1 0,1 0 0,0-1 0,0 0 0,0 0 0,0 0 0,0 0 0,0 0 0,0 0 0,0-1 0,0 1 0,0-1 0,0 0 0,1 0 0,-1 0 0,0-1 0,3 0 0,5-2 39,0 0-1,-1-1 1,1-1-1,-1 0 0,0 0 1,-1-1-1,1 0 1,-1 0-1,13-13 1,3-5 15,40-49 1,132-177 9,-192 244-101,-4 4-25,1-1 0,-1 1 0,1 0 0,0 0 0,0 0 1,0 0-1,4-3 0,-5 5 14,-1 0 1,0 0 0,1 0 0,-1 1 0,1-1 0,-1 0 0,0 0-1,1 1 1,-1-1 0,0 0 0,0 1 0,1-1 0,-1 0 0,0 1 0,0-1-1,0 0 1,1 1 0,-1-1 0,0 1 0,0-1 0,0 0 0,0 1-1,0-1 1,0 1 0,0-1 0,0 1 0,1 5-27,-1 0 0,0 0-1,0 0 1,-1 0 0,1 0 0,-4 12 0,-1 9 28,-2 29 73,-1 0 0,-4-1 1,-31 94-1,39-140-33,0 0 0,0 0 1,-1-1-1,0 1 0,-1-1 0,0-1 1,-7 8-1,11-12-2,0-1-1,0 0 1,0 0 0,0 0 0,-1-1 0,1 1 0,-1-1-1,1 1 1,-1-1 0,1 0 0,-1 0 0,0 0 0,0 0 0,0 0-1,1 0 1,-1-1 0,0 0 0,0 1 0,0-1 0,0 0-1,0-1 1,0 1 0,0 0 0,0-1 0,0 0 0,1 1-1,-4-2 1,4 0-9,0 1-1,0 0 1,0 0-1,0-1 1,0 1-1,0-1 1,0 0-1,1 1 1,-1-1-1,1 0 1,-1 0-1,1 0 1,0 0-1,-1 0 1,0-4-1,2 5-20,-1 0 0,1 0 0,-1-1 0,1 1 0,0 0 0,0 0 0,-1-1 0,1 1 0,0 0 0,0-1 0,1 1 0,-1 0 0,0-1 0,0 1 0,0 0 0,1-1 0,-1 1 0,1 0 0,-1 0 0,1-1 0,0 1 0,-1 0 0,1 0 0,0 0 0,0 0 0,-1 0 0,1 0 0,0 0 0,1-1 0,3-1-24,0 0-1,0 0 1,0 1-1,0-1 0,0 1 1,1 1-1,-1-1 1,7-1-1,47-5-27,-19 4 116,-23 1-54,0-2 0,0 0 0,0 0 0,0-2 0,-1 0 0,0-1 0,-1-1 0,1 0 0,-2-1 0,27-23 1,106-90 180,-119 101-284,-10 10 42,-15 11 78,0-1 0,0 0-1,0 0 1,0 0 0,0 0-1,0-1 1,-1 1 0,4-5 0,-6 7-16,1 0 0,-1 0 0,0 0 0,0 0 0,0-1 0,0 1 0,0 0 0,0 0 0,0 0 0,0 0 0,0 0 0,0-1 0,0 1 0,0 0 0,0 0 0,0 0 0,0 0 0,0 0 0,0-1 0,0 1 0,0 0 0,0 0 0,0 0 0,-1 0 0,1 0 0,0-1 0,0 1 0,0 0 0,0 0 0,0 0 0,0 0 0,0 0 0,0 0 0,-1 0 0,1-1 0,0 1 0,0 0 0,0 0 0,0 0 0,0 0 0,0 0 0,-1 0 0,1 0 0,0 0 0,0 0 0,0 0 0,0 0 0,-1 0 0,1 0 0,0 0 0,0 0 0,0 0 0,0 0 0,0 0 0,-1 0 0,1 0 0,0 0 0,-10 2-75,6 0 63,1 1 0,-1 0 0,1 0 0,0 0 0,0 1 0,1-1 0,-1 1-1,1-1 1,-1 1 0,-2 7 0,3-7-29,-11 21 26,2 1 1,1 1 0,1-1-1,1 2 1,2-1 0,0 1-1,-2 47 1,7-69 21,1 1 1,0-1-1,0 1 0,0-1 1,1 1-1,0-1 0,0 1 1,1-1-1,-1 0 1,4 7-1,-4-11 17,1 1-1,0 0 1,0 0 0,0-1 0,0 1-1,0-1 1,1 1 0,-1-1 0,0 0-1,1 0 1,0 0 0,0-1 0,-1 1 0,1 0-1,0-1 1,0 0 0,0 0 0,1 0-1,-1 0 1,0 0 0,6 0 0,7 0 60,-1-1-1,0-1 1,1 0 0,-1-1 0,0-1 0,0 0 0,20-8 0,-31 10-74,27-8-6,-1-2 0,-1-1 0,0-1 1,0-2-1,-1-1 0,-1-1 1,-1-1-1,-1-1 0,0-2 0,-1 0 1,-2-1-1,25-31 0,-30 26 1,-13 20-26,1 1 0,-1-1-1,9-9 1,-12 15 8,0 1 9,-1-1-1,0 1 1,1 0-1,-1-1 1,0 1-1,0-1 1,1 1 0,-1 0-1,0-1 1,0 1-1,0-1 1,0 1-1,0-1 1,0 1 0,1 0-1,-1-1 1,0 1-1,0-1 1,0 1-1,0-1 1,-1 1 0,1-1-1,0 0 129,0 17-326,0 110 171,-3-97 240,3-29-112,0 26-37,0-25-171,0 16-96,0 6 256,0-22 0,-6 23 32,1-6-75,4-12 35,0-1-14,0 16-225,-1-13 258,1-6-65,1-1 1,-1 0 0,1 0-1,-1 0 1,1 0 0,0 1-1,0-1 1,-1 0 0,1 0-1,0 0 1,0 1 0,0-1-1,0 1 1,0 0 7,0-1 1,0 0 0,1 0-1,-1 0 1,0 0-1,0 0 1,0 0 0,1 0-1,-1 0 1,1 0-1,-1 0 1,0 0-1,1 0 1,0 0 0,-1 0-1,1 0 1,0-1-1,-1 1 1,1 0-1,0 0 1,0-1 0,0 1-1,-1 0 1,1-1-1,0 1 1,0-1 0,0 1-1,0-1 1,0 1-1,2-1 1,-2 3 182,-1-2-186,0-1-1,0 0 1,0 0 0,0 1-1,0-1 1,0 0 0,0 0 0,0 1-1,0-1 1,1 0 0,-1 0 0,0 1-1,0-1 1,0 0 0,0 0-1,0 1 1,1-1 0,-1 0 0,0 0-1,0 0 1,0 1 0,0-1 0,1 0-1,-1 0 1,0 0 0,0 0-1,1 1 1,0-1-4,0 1 1,1 0-1,-1-1 0,0 1 0,0 0 1,0 0-1,0 0 0,0 0 1,0 0-1,0 0 0,-1 0 0,1 0 1,0 0-1,0 0 0,-1 0 0,1 1 1,0 1-1,0-3 9,0 1 0,-1 0 0,1-1 0,0 1 0,0 0 0,0-1 0,0 1 0,0-1 0,0 0 0,0 1 0,0-1 0,0 0 0,2 1 0,2 0-33,-1 1 21,1 0 1,-1-1 0,1 0 0,0 0 0,-1 0 0,1 0 0,0-1-1,0 0 1,5 0 0,7-2 77,21-5 1,-16 3-2,8-2 22,-1-2 1,0 0-1,30-14 0,-41 14-91,-1 0 1,0-1-1,-1-1 1,0-1-1,0 0 1,13-14-1,-18 13 2,-1 0 0,0-1 0,-1-1-1,0 1 1,-1-1 0,-1-1 0,0 1-1,-1-1 1,0-1 0,-1 1 0,3-20 0,-7 28-31,0 1 0,0-1 0,-1 1 0,0 0 0,0-1 0,-2-9 0,2 14 10,0 1 0,-1-1 1,1 0-1,0 1 0,-1-1 1,0 0-1,1 1 0,-1-1 1,0 0-1,0 1 0,0-1 1,0 1-1,0 0 0,0-1 1,0 1-1,0 0 0,-1-1 1,1 1-1,0 0 0,-1 0 1,1 0-1,-1 0 0,1 1 1,-1-1-1,0 0 1,1 1-1,-1-1 0,0 1 1,-2-1-1,-2 1-6,0 0 0,0 0 1,0 1-1,1 0 0,-1 0 1,0 1-1,1-1 0,-1 1 0,1 1 1,-1-1-1,1 1 0,0-1 0,0 2 1,0-1-1,0 0 0,1 1 0,-5 4 1,-5 7 26,0-1 0,1 2 0,-19 28 0,21-28 16,0 1 1,1 1 0,1 0 0,1 0 0,1 1 0,-9 29 0,15-42 1,0 0-1,0 0 1,1 0 0,0 1 0,0-1 0,0 0 0,1 0-1,0 0 1,0 0 0,3 11 0,-1-12 4,-1 0 0,0-1 1,1 1-1,0-1 0,0 1 1,0-1-1,1 0 0,-1-1 0,1 1 1,0-1-1,0 1 0,0-1 1,1 0-1,7 4 0,2 0 80,1-1 0,0 0 0,0-1 0,0 0 0,1-1 0,0-1 0,-1-1 0,29 1-1,-13-3-3,0-1-1,0-2 1,47-10-1,-8-7-67,-64 18-17,-1 0 0,1 1 0,-1-2 0,0 1 0,1-1 0,-1 1 0,0-1 0,-1-1 0,6-3 0,-9 6 6,3-15-106,-3 15 85,-1 0 1,1 0-1,-1 0 0,1 1 1,-1-1-1,1 0 1,-1 1-1,1-1 0,0 0 1,-1 1-1,1-1 1,0 0-1,0 1 0,-1-1 1,3 0-1,0-1-1,12-11 11,-12 10-1,1 0 1,0 0 0,-1-1 0,6-7 0,101-178 219,-13 21-58,-83 146-170,89-144 43,-88 137-50,-1-1 0,-1 0 0,16-62 0,-22 68-86,-4 12 6,0 0 0,0 0 0,-1 0 0,0-13-1,-2 24 75,0 1 0,0-1 0,0 0 0,0 1 0,0-1 0,0 1 0,0-1 0,0 1 0,0-1 0,0 1 0,-1-1 0,1 0 0,0 1 0,0-1 0,0 1 0,-1-1 0,1 1 0,0 0 0,-1-2 0,0 2 1,1 0 1,0 0-1,-1 0 0,1 0 0,0 0 0,-1 0 1,1 0-1,0 0 0,0 0 0,-1 0 0,1 0 1,0 0-1,-1 0 0,1 0 0,0 1 0,-1-1 1,1 0-1,0 0 0,-1 0 0,1 0 0,0 0 1,0 1-1,-1-1 0,-17 19-231,-52 66-90,-14 19 288,65-78 70,0 2 0,-15 32 0,11-7 134,1 1 0,4 1 0,1 1 0,-10 67 0,22-96-117,2-1 0,-1 31 0,4-45-6,1 0 0,0 1 0,0-1 0,1 0 1,1 0-1,6 19 0,-8-27-2,1 0 1,1 1-1,-1-1 1,0 0-1,1 0 1,0 0 0,0-1-1,0 1 1,0-1-1,1 0 1,-1 0-1,6 3 1,-4-2 11,1-1 1,0 0-1,1 0 1,-1 0-1,0-1 1,1 0-1,10 1 1,3 0 31,0-2 0,0-1 0,0 0 0,34-6 0,-35 3-39,0 0 0,-1-1 1,0-1-1,0-1 0,31-15 0,-36 15-18,-1-2 0,1 0 0,-1-1 0,-1 0-1,1 0 1,-1-1 0,18-23 0,-9 7-20,-1-1 0,-2 0 1,-1-2-1,25-57 0,-39 81-26,0 1 0,-1-1 0,1 0 0,-1 0 1,0 0-1,0 0 0,-1 0 0,0 0 0,1 0 1,-2 0-1,1 0 0,0 0 0,-1 0 0,-2-6 0,3 11 18,0 0 0,0 0 0,0-1-1,0 1 1,0 0 0,0 0 0,0-1-1,-1 1 1,1 0 0,0 0-1,0 0 1,0 0 0,0-1 0,-1 1-1,1 0 1,0 0 0,0 0-1,-1 0 1,1 0 0,0-1 0,0 1-1,0 0 1,-1 0 0,1 0 0,0 0-1,0 0 1,-1 0 0,1 0-1,0 0 1,0 0 0,-1 0 0,1 0-1,0 0 1,0 0 0,-1 0 0,1 0-1,0 0 1,-1 1 0,-8 5-54,7-5 34,-9 9 11,2 0 0,-1 0 0,2 1 1,-1 1-1,1-1 0,-9 20 0,4-10 49,-1 3 84,-16 35-1,26-50-100,0 0 0,1 1-1,0 0 1,1 0-1,0 0 1,1 0 0,-1 12-1,2-17-5,1-1 0,0 1 0,0-1 0,0 1 0,0-1-1,1 1 1,-1-1 0,1 0 0,0 0 0,1 0 0,-1 0 0,1 0-1,-1-1 1,1 1 0,0-1 0,0 1 0,1-1 0,-1 0-1,1-1 1,-1 1 0,1 0 0,0-1 0,0 0 0,0 0-1,1 0 1,-1 0 0,0-1 0,1 0 0,-1 0 0,7 1-1,27-1-927,1-2-1,-1-1 1,55-10-1,-90 11 802,20-2-1183,-9 2 81,0-1 0,0-1 0,0 0 1,-1 0-1,1-2 0,12-5 0,-24 9 975,-1 0-1,1 0 1,-1 0 0,0 0-1,1 0 1,-1 0-1,0 0 1,0 0 0,0-1-1,0 1 1,0 0-1,0-1 1,0 1 0,0 0-1,0-1 1,-1 0-1,1 1 1,-1-1 0,1 1-1,-1-1 1,1 0-1,-1 1 1,0-1 0,0 0-1,0 1 1,0-1-1,0 0 1,0 1 0,-1-1-1,1 0 1,-1-2-1,-2-4-624,0 0-1,0 0 0,-1 1 0,-8-14 0,12 20 869,-35-49-2373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1:28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13 13216,'-11'-13'5983,"22"17"-5215,-3-4-1440,15 0 192,16 0 1312,22 0-416,25 3-128,13-3-160,-10 6-1120,-12-6 544,-16 0-3775,-10 0 2335,-12 3-5376,-20 9 4096,-24 6 1408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1:28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284 279 12704,'-164'-42'4703,"120"24"-3647,-3 6-288,33 9-1408,0-3 192,14-6-1024,9-12 833,20-11-961,41-2 928,54-2-3200,13 10 2176,24 8-3008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1:31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1211 6720,'-14'3'1140,"7"-2"-733,1 0-1,0 1 0,0 0 1,0 0-1,-8 4 0,13-6-350,1 1 0,0-1 0,-1 0 1,1 0-1,0 0 0,-1 0 0,1 1 0,0-1 0,-1 0 0,1 0 0,0 1 0,-1-1 0,1 0 0,0 1 0,0-1 0,-1 0 0,1 1 0,0-1 0,0 0 0,0 1 0,0-1 0,-1 0 0,1 1 0,0-1 0,0 0 0,0 1 0,0-1 0,0 1 0,0-1 0,0 0 1,0 1-1,0-1 0,0 1 0,0-1 0,0 0 0,0 1 0,0-1 0,1 1 0,0 0 140,-1-1 0,1 1 0,0 0 0,-1-1 0,1 1 0,0-1 0,0 1 0,0-1 0,0 1 0,0-1 1,-1 0-1,1 0 0,0 1 0,0-1 0,2 0 0,6 1 289,0-1 0,0 0 1,0 0-1,1-1 0,-1-1 1,0 1-1,11-5 0,-4 1-134,-1 0 0,1-2-1,17-10 1,-18 8-141,-2 0-1,1-2 1,-1 1-1,0-2 1,-1 0-1,-1 0 1,18-25-1,2-9 276,25-52-1,-36 62-382,69-135 463,-34 82 171,-49 79-661,-4 12-113,-1 7 34,1 1 0,-1-1-1,-1 0 1,0 0 0,0 0-1,-3 17 1,1-2 2,0 4 22,-20 190 41,17-185-4,-2 1 1,-2-2-1,0 1 1,-21 44-1,28-73-28,0 0 0,-1 0 0,1-1 0,-1 1 1,1-1-1,-1 0 0,0 0 0,0 0 0,-1 0 0,1 0 0,-1-1 0,1 1 0,-1-1 0,0 0 0,-4 2 0,6-3-37,0-1 1,0 1-1,0-1 0,0 1 0,0-1 1,0 1-1,0-1 0,0 0 0,0 0 0,0 0 1,-1 0-1,1-1 0,0 1 0,0 0 1,0-1-1,0 0 0,0 1 0,0-1 1,0 0-1,1 0 0,-1 0 0,0 0 0,0 0 1,1-1-1,-1 1 0,0 0 0,1-1 1,0 1-1,-1-1 0,-1-3 0,2 4-15,0 1 0,1-1 0,-1 0 0,0 0 0,1 0 0,-1 0 0,1 0 0,-1 0 0,1 0 0,0 0 0,-1 0 0,1 0 0,0 0 0,0 0 0,-1 0 0,1-1 0,0 1 0,0 0 0,0 0 0,1 0 0,-1 0 0,0 0 0,0 0 0,1-2 0,0 2 17,1-1 0,-1 1 0,1 0 1,-1-1-1,1 1 0,0 0 0,-1 0 1,1 0-1,0 0 0,0 0 0,0 1 1,-1-1-1,4 0 0,2-1-11,0 1-1,1 0 0,-1 0 1,0 1-1,11 0 1,8 0-32,216-21 86,-195 13 6,-1-1-1,0-3 1,49-19 0,-68 20-2,-1-2 0,0-1 0,-1-1 0,0 0 0,-1-2 0,-1-1 0,-1-1 0,-1-1 0,26-30 0,-17 15 136,71-89 285,-87 104-381,-1 0 1,-1-1-1,-1 0 0,15-40 1,-16 27-42,-1 0 0,4-44 1,2-72-56,-14 141 17,4-133 50,-6 124-118,0 0 0,-1-1 0,-1 1 1,-1 0-1,-9-28 0,12 45 51,0-1 1,1 0-1,-1 0 1,0 1-1,0-1 1,1 1-1,-1-1 0,-1 1 1,1-1-1,0 1 1,0-1-1,0 1 1,-1 0-1,1 0 0,-1 0 1,1 0-1,-1 0 1,1 0-1,-1 0 1,-3-1-1,4 2 6,0 0 0,0 0 0,0 0 0,0 0 0,0 0 0,0 0 0,0 0 0,0 0-1,0 1 1,0-1 0,0 0 0,0 1 0,0-1 0,0 1 0,0-1 0,0 1 0,-1 1-2,0 0 0,0-1 0,0 1-1,0 0 1,1 0 0,-1 0 0,1 0 0,-2 4 0,-6 10-40,2 1 0,0 0 1,-6 30-1,-9 57-50,19-84 112,-24 145 589,-8 204 0,34-329-499,8 79 0,-6-113-57,0 0-1,0 0 1,0 0-1,1 0 1,0-1-1,4 11 1,-5-15-33,0 1 0,0 0-1,1-1 1,-1 1 0,0-1 0,0 1 0,1-1 0,-1 1 0,1-1-1,-1 0 1,1 0 0,0 0 0,-1 0 0,1 0 0,0 0 0,0 0-1,0-1 1,0 1 0,0-1 0,-1 1 0,1-1 0,0 0 0,4 0 0,9 0-20,0-2 1,0 0-1,0 0 1,22-8 0,58-25 351,-89 33-341,88-41-40,133-82 0,-199 109-24,99-63 131,-121 72-60,-7 5-18,-4 3-28,-15 9-58,1 1 0,0 1 0,-34 27 0,-45 51 227,83-76-114,-8 8-9,0 2 0,-34 46 0,55-66 0,-1 0 0,1 0 0,0 0 0,0 1 1,0-1-1,1 0 0,-1 1 0,1 0 0,-1 7 0,2-10-2,0-1-1,0 1 1,0 0 0,0-1 0,0 1-1,1-1 1,-1 1 0,0 0-1,1-1 1,-1 1 0,1-1-1,0 1 1,0-1 0,-1 1 0,1-1-1,0 0 1,0 1 0,0-1-1,0 0 1,0 0 0,1 0 0,-1 0-1,0 0 1,0 0 0,1 0-1,-1 0 1,1 0 0,-1 0-1,1-1 1,2 2 0,0-1 2,0-1 0,0 1 1,0 0-1,1-1 0,-1 0 0,0 0 1,0 0-1,0 0 0,1-1 0,-1 0 0,0 0 1,0 0-1,0 0 0,0-1 0,0 1 1,0-1-1,0 0 0,-1 0 0,1 0 1,-1-1-1,6-5 0,5-4 56,0-2-1,-2 0 1,18-23 0,-25 30-53,89-110-44,-93 115 14,13-11-218,-14 13 231,1 0-1,-1 0 0,1 0 1,-1 0-1,1 0 0,-1 0 1,1 0-1,-1 0 0,1 0 1,-1 0-1,1 0 0,-1 0 1,1 0-1,-1 0 0,1 0 1,-1 1-1,1-1 0,-1 0 0,1 0 1,-1 1-1,0-1 0,1 0 1,-1 0-1,0 1 0,1-1 1,-1 0-1,0 1 0,1-1 1,-1 1-1,0-1 0,1 0 1,-1 1-1,0-1 0,0 1 0,1 0 1,1 5-2,0-1 1,0 1-1,0 0 1,-1 0-1,0 0 0,1 9 1,0 0-7,4 19-58,9 53 137,-12-79-20,-1 0-1,1 0 0,0 0 0,0 0 1,1-1-1,0 1 0,10 12 0,-12-18-27,-1 0 0,1-1 0,0 1 0,0-1 0,0 0 0,0 0 0,0 1 0,0-1-1,0 0 1,0-1 0,1 1 0,-1 0 0,0-1 0,0 1 0,1-1 0,-1 0 0,0 0-1,1 0 1,-1 0 0,0 0 0,4-1 0,2 0 29,0-1 1,0 0-1,0 0 0,0-1 0,7-4 1,7-4-11,-1-2 1,0 0 0,-1-1-1,0-1 1,-1-1 0,29-32-1,91-124 168,-134 166-199,22-32 12,-3 0 0,-1-2 0,-2 0 0,-2-1 0,-1-1 0,-2-1 0,15-69 0,-22 76-10,5-22 52,12-96 0,-25 144-89,-1 0 0,0 1-1,-1-12 1,1 20 27,0 1-1,0 0 1,0 0 0,0-1 0,0 1-1,0 0 1,0 0 0,0 0-1,0-1 1,0 1 0,0 0-1,0 0 1,0-1 0,0 1-1,0 0 1,0 0 0,0 0-1,0-1 1,-1 1 0,1 0 0,0 0-1,0 0 1,0-1 0,0 1-1,0 0 1,0 0 0,-1 0-1,1 0 1,0-1 0,0 1-1,0 0 1,-1 0 0,1 0-1,0 0 1,0 0 0,0 0-1,-1 0 1,1 0 0,0 0 0,0 0-1,0-1 1,-1 1 0,1 0-1,0 0 1,0 0 0,-1 0-1,1 0 1,0 1 0,0-1-1,-1 0 1,0 1-8,1-1 0,-1 1 0,0 0 0,0 0-1,1 0 1,-1 0 0,0 0 0,1 0 0,-1 0 0,0 2 0,-8 26 16,2-1 1,-6 39-1,5-25 23,-44 272 200,43-222-2,4 94-1,9-132-47,0 1-3600,3-68-2440,-6 8 4822,-1 1 1,1-1 0,-1 1-1,1-1 1,-1 1-1,-1-1 1,1 1 0,-1-1-1,-1-7 1,-4-22-4567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1:31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47 10816,'-24'-10'3477,"21"10"-2427,4 1-576,6 1 252,148-4 6420,78-6-4948,-57-7-1965,2 0-2418,-60 18-3729,-117-3 5903,10 1-1722,1 0 1,19 6-1,-29-7 1334,0 1 0,0-1 0,0 1-1,0-1 1,0 1 0,0 0 0,-1 0 0,1 0 0,0 0 0,0 1 0,-1-1-1,1 0 1,-1 1 0,1-1 0,-1 1 0,1-1 0,-1 1 0,0 0-1,0-1 1,0 1 0,0 0 0,1 4 0,-1-3 35,-1-1 1,0 1 0,0 0-1,0-1 1,-1 1-1,-1 5 1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1:31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117 218 10816,'0'0'232,"0"1"1,0-1 0,0 1 0,0-1 0,0 1 0,0-1-1,1 0 1,-1 1 0,0-1 0,0 1 0,0-1 0,1 1-1,-1-1 1,0 0 0,1 1 0,-1-1 0,0 0 0,1 1-1,-1-1 1,1 1 0,15 6 105,-13-7 72,3 2-39,0-1 0,1 0 0,-1 0 1,0 0-1,1-1 0,-1 0 0,0-1 0,1 1 1,-1-1-1,0 0 0,1-1 0,10-3 0,2-2 424,-2-1 0,33-20 0,-38 21-603,1-1 0,-1-1 0,-1 0 0,13-13-1,-20 18-153,-1 0 0,0 0 0,0 0 1,0 0-1,0 0 0,0-1 0,-1 1 0,0-1 0,0 0 0,0 0 0,-1 0 0,1 0 0,-1 0 0,0 0 0,0-8 0,-1 11-34,0 0-1,0 1 1,-1-1-1,1 0 0,0 0 1,-1 0-1,0 0 1,1 0-1,-1 1 1,0-1-1,0 0 1,0 0-1,0 1 0,0-1 1,0 1-1,0-1 1,0 1-1,-1-1 1,1 1-1,-1 0 1,1 0-1,-1-1 0,1 1 1,-1 0-1,0 1 1,0-1-1,1 0 1,-1 0-1,0 1 1,-2-1-1,-5-1 10,-1 0 0,1 1-1,-1 0 1,-16 0 0,4 1 174,1 2 1,-1 0-1,1 1 1,0 0-1,-1 2 1,-21 8-1,33-9-68,1-1 0,0 2 0,0-1 0,0 1 0,1 1 0,-1-1 0,1 2 0,0-1 0,1 1 0,0 0 0,0 0 0,0 1 0,1 0 0,0 0 0,-6 14 0,7-13-59,1 1 1,1 0 0,0 0-1,0 0 1,1 1 0,0-1-1,1 0 1,0 1 0,0 0-1,1-1 1,1 1 0,0-1-1,0 1 1,1-1 0,1 0-1,-1 0 1,2 1 0,-1-2-1,1 1 1,1 0 0,0-1-1,0 0 1,9 11 0,-4-9-25,0-1 0,1 0 1,0-1-1,1 0 1,0-1-1,0 0 0,1-1 1,16 7-1,1-1-44,0-2 0,56 12 1,-72-20-264,0-1-1,0 0 1,0-1 0,0 0 0,0-1 0,20-3 0,-25 1-265,1 0 1,-1 0 0,1-1-1,-1 0 1,0-1 0,0 0-1,0 0 1,-1-1 0,0 0 0,9-8-1,-8 6-419,-1 0 1,-1-1-1,1 0 0,-2 0 0,1-1 0,10-19 1,-7 10-1398,-2-1 1,11-34-1,1-15-2757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1:32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49 289 12800,'-49'-16'4735,"49"19"-3679,16-3-288,2-3-224,29-6-448,49-3 1024,32-9-608,13-9-32,58-3-288,13-5-1248,-13-1 544,18 6-5407,2 3 3263,-25 2-4384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1:37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380 748 5312,'-1'-8'526,"0"0"0,-1 1 0,0-1 0,-1 1 0,0-1 0,0 1 0,0 0 0,-1 0 0,0 0 0,-1 1 0,1-1 0,-8-6 0,10 10-336,0 1 1,-1-1 0,0 1 0,1 0 0,-1 0 0,0 0 0,0 0 0,0 0-1,-1 1 1,1-1 0,0 1 0,0 0 0,-1 0 0,1 0 0,-1 0-1,1 1 1,-1-1 0,1 1 0,-1 0 0,0 0 0,1 0 0,-1 1 0,1-1-1,-1 1 1,1 0 0,-1 0 0,1 0 0,-6 3 0,2 0-41,0 1 0,1 0 1,-1 0-1,1 1 0,0 0 1,0 0-1,1 0 0,0 1 0,-8 12 1,-10 12 330,5-10-256,2 0 0,0 1 0,2 1 0,-24 47 0,29-45-48,2 0 0,0 1 1,1-1-1,-3 38 0,8-44-53,0 0 0,1-1 0,1 1 0,0 0 0,2-1 1,9 37-1,-9-46-61,0-1 0,0 0 0,1 0 0,0 0 0,0 0 0,1-1 0,0 0-1,11 13 1,-13-17-31,1 0-1,-1 0 1,1-1-1,0 1 0,-1-1 1,1 1-1,0-1 1,0-1-1,1 1 0,-1 0 1,0-1-1,1 0 1,-1 0-1,0 0 0,1-1 1,-1 0-1,1 1 0,0-1 1,4-1-1,13-4 35,-1 0 0,0-1 0,-1-1-1,0 0 1,21-13 0,67-33 119,-2-5 0,183-134 0,-277 184-587,-15 14 105,-4 8 222,0 5 71,0 0-1,2 0 1,1 1-1,0-1 0,1 1 1,0 22-1,3-28-9,-1-1-1,2 1 0,0-1 0,3 17 1,-3-26 37,0 0 0,0 0 0,0 0 0,0 0 0,1 0 0,-1 0 0,1-1 0,0 1 0,0 0 0,1-1 0,-1 0 0,1 1 0,0-1 0,-1 0 0,2 0 0,-1-1 1,5 4-1,-7-5-8,1 0 1,0-1 0,-1 1 0,1-1-1,0 1 1,0-1 0,0 0 0,-1 0 0,1 0-1,0 0 1,0 0 0,0 0 0,-1 0-1,1-1 1,0 1 0,0-1 0,-1 1-1,1-1 1,0 0 0,2-1 0,4-2 11,-1-1 1,0 0 0,7-6-1,-8 6 1,20-16 74,-1-1 0,-2-1 1,0 0-1,-1-2 0,32-49 0,-51 71-112,-1-1-1,1 0 0,-1-1 1,0 1-1,0 0 0,-1 0 1,1-1-1,-1 1 0,0-1 1,-1 1-1,1-1 0,-1 0 1,1 1-1,-1-1 0,-1 1 1,1-1-1,-1 0 0,1 1 1,-1-1-1,-1 1 0,1-1 1,-1 1-1,1 0 0,-1 0 1,-1-1-1,1 1 0,-4-4 1,3 3-39,-1 0 0,-1 1 1,1-1-1,-1 1 1,1 0-1,-1 0 0,0 1 1,-1 0-1,1-1 1,-1 2-1,1-1 0,-1 1 1,0 0-1,0 0 0,0 0 1,0 1-1,-9-1 1,7 1 29,0 0 0,0 1 1,0 0-1,0 1 0,0 0 1,0 0-1,0 0 0,1 1 1,-1 0-1,0 1 1,1 0-1,0 0 0,-8 5 1,12-7 15,1 1-1,0-1 1,0 1 0,0 0 0,1-1 0,-1 1 0,0 0 0,1 0 0,-1 1 0,1-1 0,-1 0 0,1 0 0,0 1 0,-1 2-1,2-4 14,0-1 0,0 1 0,0-1 0,-1 1-1,1-1 1,0 1 0,0 0 0,0-1-1,1 1 1,-1-1 0,0 1 0,0 0-1,0-1 1,0 1 0,0-1 0,1 1-1,-1-1 1,0 1 0,0-1 0,1 1-1,-1-1 1,1 1 0,-1-1 0,1 1-1,0 0 13,0-1-1,0 1 0,0-1 1,1 1-1,-1-1 0,0 1 1,0-1-1,1 0 0,-1 0 0,0 0 1,0 0-1,1 1 0,-1-2 1,0 1-1,3 0 0,27-5 87,-1-1-1,39-12 0,-14 3-23,245-53 113,-289 66-185,98-16 107,-97 16-47,0 2 0,0-1 0,0 2 0,0-1 0,-1 2 0,24 5 0,-32-7-29,0 1 1,0 0 0,-1 0 0,1 0 0,0 1 0,-1-1 0,1 1 0,-1-1 0,1 1 0,-1 0 0,0 0 0,0 0 0,0 0-1,0 0 1,0 1 0,0-1 0,-1 0 0,1 1 0,2 5 0,-3-5-15,-1 1 0,1 0 0,0-1 0,-1 1 0,0 0-1,0 0 1,0 0 0,0-1 0,-1 1 0,0 0 0,1 0 0,-1-1 0,-1 1 0,-1 5-1,-11 27 59,-22 53 152,32-82-141,4-6 38,8-17-8,1 3-144,1 1 0,0 0-1,0 0 1,1 1 0,1 0-1,-1 1 1,2 0 0,0 1-1,0 1 1,0 0 0,1 0-1,0 1 1,0 1 0,1 1-1,29-8 1,-40 12 0,1 1 1,-1-1-1,1 0 0,-1 1 0,1 0 1,-1 0-1,1 1 0,-1-1 0,1 1 0,-1 0 1,1 0-1,-1 0 0,0 1 0,1-1 1,-1 1-1,0 0 0,0 0 0,0 1 1,-1-1-1,1 1 0,0 0 0,3 3 1,60 62 148,-63-63-99,1-1 0,0 1 0,0-1 0,1 0 0,-1-1 0,1 0 0,0 1 0,0-2 0,0 1 0,0-1 0,0 0 0,13 3 0,-10-4 16,0 0 0,0-1 0,0 0-1,0 0 1,0-1 0,0 0 0,0-1 0,17-4-1,13-9 19,0-2-1,0-1 0,-2-1 1,0-3-1,-1-1 0,-2-1 1,37-34-1,-36 26-66,-2-2 0,-2 0 0,47-66 0,60-130-133,-54 62-103,-69 133 225,-2-1-1,17-69 0,-29 101 8,1-2-31,-1 0-1,0 0 1,0 0-1,-1 0 0,1 0 1,-1 0-1,0 0 0,-2-8 1,2 14 29,0 0 1,0 0 0,0 0-1,0 0 1,0 0 0,0 0-1,0 0 1,0-1-1,0 1 1,0 0 0,-1 0-1,1 0 1,0 0 0,0 0-1,0 0 1,0 0-1,0 0 1,0 0 0,0 0-1,0 0 1,0 0-1,-1 0 1,1 0 0,0 0-1,0 0 1,0-1 0,0 1-1,0 0 1,0 0-1,0 0 1,-1 0 0,1 0-1,0 0 1,0 1 0,0-1-1,0 0 1,0 0-1,0 0 1,0 0 0,0 0-1,-1 0 1,1 0 0,0 0-1,0 0 1,0 0-1,0 0 1,0 0 0,0 0-1,0 0 1,0 0-1,0 0 1,0 1 0,0-1-1,-1 0 1,1 0 0,0 0-1,0 0 1,0 0-1,0 0 1,0 0 0,0 0-1,0 1 1,0-1 0,0 0-1,0 0 1,0 0-1,-17 30-325,-14 32-1,13-26 294,-7 18 147,-32 102 1,-1 63 67,52-197-166,-2 11 114,1 0 1,-4 68-1,10-88-85,1 1 0,1 0-1,1-1 1,0 1-1,0-1 1,2 0 0,-1 0-1,2 0 1,0 0 0,9 17-1,-12-26-16,1 0 0,0 0 0,-1 0 1,2-1-1,-1 1 0,0-1 0,1 0 0,-1 0 0,1 0 0,0-1 0,0 1 0,0-1 0,0 0 0,0 0 1,1 0-1,-1-1 0,1 0 0,-1 1 0,1-1 0,-1-1 0,10 1 0,-6-1 4,0 0 0,1-1-1,-1 0 1,0 0 0,0-1 0,0 0-1,0 0 1,0-1 0,-1 0 0,1 0-1,-1-1 1,9-5 0,39-32-75,53-50 1,-84 70-32,-20 18 33,0-1 0,0 1 1,0 0-1,0 0 0,8-3 0,-12 6 40,1 0-1,-1-1 1,0 1 0,1 0-1,-1 0 1,1 0 0,-1 0-1,1 0 1,-1 0 0,1 0-1,-1 0 1,1 0 0,-1 0-1,1 0 1,-1 0 0,0 0-1,1 0 1,-1 0 0,1 1-1,-1-1 1,1 0 0,-1 0-1,0 0 1,1 1-1,-1-1 1,1 1 0,0 0 5,-1 0 0,1 0 0,-1 0 0,1 0 1,-1 0-1,0 1 0,0-1 0,1 0 0,-1 0 0,0 0 1,0 1-1,0-1 0,0 0 0,0 0 0,-1 2 0,-7 49 87,5-41-59,0 1 1,2 0-1,-1-1 1,1 1 0,1 0-1,0 0 1,3 15-1,-3-25-13,1 0 0,-1 0 0,1 0 0,0 0 0,0 0 0,0 0 1,0-1-1,0 1 0,0 0 0,1-1 0,-1 1 0,0-1 0,1 1 0,0-1 0,-1 0 0,1 1 0,-1-1 0,1 0 0,0 0 0,0 0 0,0-1 0,0 1 1,0 0-1,0-1 0,3 1 0,1 0 6,0 0 1,1-1 0,-1 0 0,0 0 0,1 0-1,10-3 1,46-11 21,-1-3-1,-1-3 1,-1-2 0,-1-3-1,69-40 1,-122 61-58,1 0 0,-1 1 0,1 0-1,0 0 1,0 1 0,0-1 0,0 1 0,0 1-1,0 0 1,1 0 0,-1 0 0,8 1 0,-14 0 8,0 0 0,0 1 0,0-1 1,0 0-1,0 1 0,0-1 0,0 1 0,0-1 1,0 1-1,0-1 0,0 1 0,0 0 0,0 0 0,0-1 1,0 1-1,-1 0 0,1 0 0,0 0 0,-1 0 1,1 0-1,-1 0 0,1 0 0,-1 0 0,1 0 1,-1 0-1,1 0 0,-1 0 0,0 0 0,0 0 1,0 3-1,1 1 30,-1 0 0,0 1 0,0-1 0,-3 10 0,-3 11 87,-1-1 1,-2 1-1,-19 40 0,26-63-109,-31 64 127,40-82 42,12-16-436,-11 21 175,4-6 9,0 2 0,1-1-1,0 2 1,1 0 0,0 0 0,22-13 0,-3 8 0,0 3 1,2 0 0,66-17-1,-94 30 71,0 0-1,1 1 1,-1-1-1,1 2 1,-1-1-1,1 1 1,-1 1-1,1-1 0,-1 1 1,8 2-1,-12-2 25,0 0 0,0 0 0,0 0 0,0 1 0,-1-1 0,1 1 0,0-1 0,-1 1 0,0 0 0,1 0 0,-1 0 0,0 1 0,0-1 0,0 0 0,0 1 0,0-1 0,-1 1 0,1 0 0,-1 0 0,0-1 0,0 1 0,0 0 0,0 0 0,0 0 0,0 0 0,0 6 0,-1-2 33,0 1 0,0-1 0,-2 12 0,-1 10 101,3-21-116,0-1 1,0 0-1,1 0 1,0 0-1,0 0 0,1 0 1,2 7-1,-3-12-27,0 0 0,1 0-1,-1 0 1,0 0 0,1 0 0,-1 0-1,1 0 1,0 0 0,0 0 0,-1-1-1,1 1 1,0-1 0,0 1 0,1-1 0,-1 0-1,0 0 1,0 0 0,1 0 0,-1 0-1,0-1 1,1 1 0,-1-1 0,4 1-1,1-1 9,-1 0-1,1 0 0,-1-1 1,0 0-1,0 0 0,1 0 1,-1-1-1,0 0 0,6-3 1,5-3 24,29-17 1,-11 0-193,55-49 0,-46 35 57,-11 10-189,-31 28 192,-13 26-53,6 0 277,-8 25 112,8-34-171,1 0 1,1 0-1,0 1 0,1-1 1,0 30-1,6-25 6,-4-20-70,0-1 0,0 1 0,0 0-1,1-1 1,-1 1 0,0-1 0,0 1 0,1-1 0,-1 1 0,1-1 0,-1 0-1,0 1 1,1-1 0,-1 1 0,1-1 0,-1 0 0,1 1 0,-1-1 0,1 0-1,-1 1 1,1-1 0,-1 0 0,1 0 0,0 0 0,-1 0 0,1 1-1,-1-1 1,1 0 0,0 0 0,-1 0 0,1 0 0,-1 0 0,1 0 0,0-1-1,12-3-30,-1 0 0,0-1-1,0-1 1,0 0-1,-1 0 1,16-12-1,5-3-108,132-90-426,-130 86 562,-32 24-16,-1 0-1,0 0 1,0 1-1,0-1 1,1 1-1,-1-1 0,0 1 1,0-1-1,1 1 1,-1 0-1,0 0 0,3-1 1,-4 2 9,0-1 0,1 0 0,-1 1 0,0-1 0,0 1 0,0-1 1,0 1-1,0-1 0,1 0 0,-1 1 0,0-1 0,0 1 0,0-1 0,0 1 1,0-1-1,0 1 0,0-1 0,-1 1 0,1 1 6,0 9 127,-2 1 1,-3 17-1,3-20-88,0 1-1,1 0 1,0-1-1,1 1 1,0 14-1,1-19-10,0 0 1,0 0-1,0 0 0,1 0 0,0-1 0,0 1 1,0 0-1,3 4 0,-4-8-20,0 1 1,0-1-1,0 1 1,0-1-1,0 0 0,0 0 1,0 0-1,0 0 0,1 0 1,-1 0-1,0 0 0,1 0 1,-1 0-1,1 0 0,-1-1 1,1 1-1,-1-1 0,1 1 1,0-1-1,-1 0 0,1 1 1,-1-1-1,1 0 0,0 0 1,-1 0-1,1 0 0,0-1 1,2 1-1,14-7-19,0 0 0,0-1 0,0 0 0,-1-2-1,25-18 1,-31 21-18,9-8-32,28-25 0,-8 4 114,50-33-16,-88 68-37,0-1 0,0 1 0,0-1 0,0 0 0,-1 0 0,1 1 0,-1-1 0,0 0 0,1 0 0,-1 0 0,0-1 0,0 1 0,0 0 0,-1 0 0,1-1 0,0 1 0,-1 0 0,1-1 0,-1 1 0,0-4 0,0 6-2,0 1 1,0-1-1,0 0 0,0 0 0,0 0 1,-1 0-1,1 0 0,0 0 1,0 0-1,0 0 0,0 0 0,0 0 1,0 0-1,-1 0 0,1 0 0,0 0 1,0 0-1,0 0 0,0 0 0,0 0 1,0 0-1,-1 0 0,1 0 1,0 0-1,0 0 0,0 0 0,0 0 1,0 0-1,0 0 0,0 0 0,-1 0 1,1 0-1,0 0 0,0 0 0,0 0 1,0 0-1,0 0 0,0-1 1,0 1-1,0 0 0,-1 0 0,1 0 1,0 0-1,0 0 0,0 0 0,0 0 1,0-1-1,0 1 0,0 0 0,0 0 1,0 0-1,0 0 0,0 0 1,0 0-1,0-1 0,0 1 0,0 0 1,0 0-1,0 0 0,0 0 0,0 0 1,0 0-1,0-1 0,0 1 0,0 0 1,0 0-1,0 0 0,0 0 1,1 0-1,-6 4-128,-13 30 133,8-14 48,3-7-41,1 0 1,0 0 0,1 1-1,0-1 1,1 1 0,1 0-1,0 1 1,1-1 0,0 18-1,1-31-4,1 1-1,0 0 0,0-1 0,0 1 0,1 0 1,-1-1-1,0 1 0,1 0 0,-1-1 0,1 1 1,-1 0-1,1-1 0,0 1 0,-1-1 0,1 1 1,0-1-1,0 0 0,0 1 0,0-1 0,1 0 1,-1 0-1,0 0 0,3 2 0,-2-2 9,0 0 1,0-1-1,0 1 0,0-1 0,0 0 0,0 0 1,0 1-1,0-1 0,1-1 0,-1 1 0,0 0 1,0 0-1,0-1 0,0 1 0,0-1 0,0 0 1,0 0-1,3-1 0,150-78-681,99-75 134,-244 147 533,-9 8 3,-1 0 1,0-1-1,0 1 1,0 0-1,1 0 0,-1-1 1,0 1-1,0 0 0,1 0 1,-1 0-1,0-1 0,1 1 1,-1 0-1,0 0 1,1 0-1,-1 0 0,0 0 1,0 0-1,1 0 0,-1-1 1,0 1-1,1 0 0,-1 0 1,1 0-1,-1 0 1,0 0-1,1 1 0,-1-1 1,0 0-1,1 0 0,-1 0 1,0 0-1,0 0 0,1 0 1,-1 0-1,0 1 0,1-1 1,-1 0-1,1 1 1,0 5 96,1 8 59,-1 1 1,-1 0 0,-1 21 0,0 2-21,1-33-114,-1 4 50,2 0 0,-1 0 0,4 16 0,-4-23-63,1 0 1,0 0 0,-1 0 0,1 0-1,0 0 1,0 0 0,0-1-1,0 1 1,0 0 0,0 0 0,0-1-1,1 1 1,-1-1 0,1 1-1,-1-1 1,1 0 0,-1 1-1,1-1 1,0 0 0,0 0 0,-1 0-1,1 0 1,3 0 0,-3 0-2,0-1 0,1 0 0,-1 0 0,1 0 0,-1 0 0,0 0 0,1 0 0,-1-1 0,1 1 0,-1-1 0,0 0 0,0 1 0,1-1 0,-1 0 0,0-1 0,0 1 0,2-2 0,5-3-50,0-1 0,11-11 1,-19 17 25,25-24-150,1 1-1,47-31 1,-63 48 131,0 1 1,0 0-1,0 0 1,1 1-1,0 1 0,0 0 1,0 0-1,1 2 1,-1-1-1,1 2 0,13-1 1,-20 2 31,1 0-1,0 1 1,-1-1 0,1 2 0,-1-1 0,13 5-1,-16-5 22,0 0 0,-1 1 0,1-1 0,-1 1-1,1-1 1,-1 1 0,0 0 0,1 0 0,-1 0 0,0 0-1,0 0 1,-1 1 0,1-1 0,0 1 0,-1-1-1,1 1 1,1 3 0,-3-3 6,1-1 1,-1 0-1,0 1 1,0-1-1,0 0 0,0 1 1,0-1-1,0 0 1,-1 1-1,1-1 0,-1 0 1,0 1-1,1-1 1,-1 0-1,-2 4 0,-19 28 192,21-33-209,-67 87 256,186-150-1045,-81 40 728,1 2-1,69-26 1,-104 45 52,-1 1-1,0-1 1,1 0 0,-1 1-1,1-1 1,-1 1 0,0 0-1,1 0 1,-1 0 0,1 0-1,-1 0 1,1 1 0,-1-1-1,4 2 1,-5-1 24,1 0 1,-1 0-1,1 0 1,-1 0-1,0 0 1,1 0-1,-1 0 0,0 1 1,0-1-1,0 1 1,0-1-1,0 1 1,0-1-1,-1 1 1,1-1-1,0 1 0,-1 0 1,1-1-1,-1 1 1,1 2-1,0 3 32,-1 0 1,0 0-1,0 0 1,0 0-1,-2 9 0,-1 15 159,0-10-205,3-20 79,1-1-20,2 0-84,0 0-1,0-1 1,1 0 0,-1 1 0,0-1 0,0 0 0,-1-1-1,1 1 1,5-3 0,27-21-333,-11 8 222,-11 9 61,0 0 0,0 1 0,24-8-1,-31 13 64,0 0 0,0 0 0,0 1-1,1 0 1,-1 1 0,0 0 0,1 0-1,-1 0 1,0 0 0,1 1 0,8 2-1,13 6 228,0 2 0,44 23 0,24 9-627,-84-39-352,1 0-1,0-1 0,0 0 1,0-1-1,26 1 0,-24-3-528,-6 0-1956,1 0-1,15 2 1,-25-2 2981,1 0 0,0 0 0,-1 0 0,1 0 0,0 0 0,-1 1 0,1-1 0,-1 0 0,1 0 0,0 1 0,-1-1 0,1 0 0,-1 1 0,1-1 0,-1 1 0,1-1 0,-1 0 0,1 1 0,-1-1 0,1 2 0,-1-2-31,0 1 0,0-1 0,-1 1 0,1-1 0,0 1 0,0-1 1,-1 1-1,1-1 0,0 1 0,0-1 0,-1 1 0,1-1 0,0 0 0,-1 1 0,1-1 0,-1 0 0,1 1 0,-1-1 0,1 1 0,0-1 282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1:2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5152,'3'-13'7955,"13"6"-5750,-8 4-2055,0 0 0,0 0 1,0 1-1,0 0 1,0 1-1,1 0 0,-1 0 1,0 0-1,13 2 0,8 0-3184,-17-1-145,5 0 641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1:38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15136,'-14'0'5599,"22"5"-3455,3-1-2016,-2-4-128,1 5 64,-1-5-352,-9-5 160,5 1-3008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1:38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9 285 12896,'-9'6'4767,"37"9"-3711,39 15-288,-25-18 480,33-6-832,58-15 1184,28-9-928,8-6-96,50-11-352,-2-7-2400,-18 0 1152,19-12-8511,-24-13 5247,-33 5-192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00:21:43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181 107 3072,'0'9'13367,"-5"9"-9113,3-13-3914,0-1 1,0 1-1,-1 0 0,1-1 1,-7 8-1,6-9-195,0 0-1,0 0 0,0-1 0,0 0 0,0 1 1,-1-1-1,1 0 0,-1-1 0,0 1 0,1 0 1,-1-1-1,0 0 0,0 0 0,0 0 1,0-1-1,0 1 0,-8-1 0,9 0-132,0-1-1,-1 1 1,1-1-1,0 0 0,0 0 1,0 0-1,0 0 1,0 0-1,0-1 1,0 1-1,0-1 1,0 0-1,0 0 1,1 0-1,-1 0 0,1-1 1,0 1-1,0-1 1,0 1-1,0-1 1,-3-5-1,1 0-31,1 1 0,0-1 1,1 0-1,-1 1 0,2-1 0,-1 0 0,1-1 0,0 1 0,1 0 0,0 0 0,0 0 0,1 0 0,0 0 0,3-11 1,-4 17-79,0 1 1,0 0-1,1-1 1,-1 1-1,1 0 1,-1 0-1,1-1 1,-1 1-1,1 0 1,0 0-1,0 0 1,0 0-1,-1 0 1,1 0 0,0 0-1,0 0 1,0 0-1,0 0 1,1 1-1,-1-1 1,0 0-1,0 1 1,0-1-1,1 1 1,-1-1-1,1 1 1,1-1-589,1 1-1,-1-1 1,0 1 0,0 0-1,0 0 1,0 0 0,0 1-1,0-1 1,0 1 0,5 1 0,28 12-3794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34:3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222 471 2400,'-1'0'36,"0"1"-1,1-1 1,-1 0 0,1 0-1,-1-1 1,0 1 0,1 0-1,-1 0 1,1 0 0,-1 0-1,0 0 1,1-1 0,-1 1-1,1 0 1,-1 0 0,1-1-1,-1 1 1,1 0 0,-1-1-1,1 1 1,-1-1 0,1 1 0,-1-2-1,-2-17 1482,3 6 7072,0 21-7311,-2 18-720,-1 0 1,-1 0 0,-2-1 0,-9 30 0,5-20-266,-14 54 91,-42 183 384,60-234-582,-2-1 0,-1 1-1,-1-1 1,-25 55-1,31-87 24,2-8 77,3-15 25,27-137 122,-6 39-306,24-125 123,27-203-52,-50 291 127,-14 104-149,-8 25-98,-2 22-79,1 0 0,0-1 1,0 1-1,0 0 0,0 0 0,0-1 0,0 1 0,0 0 0,1-1 0,0 1 0,-1 0 1,1 0-1,0 0 0,0 0 0,1-3 0,0 26-42,47 298 578,-42-281-451,6 24 181,38 109 0,38 57 277,-65-167-475,14 33 85,20 38 482,-48-98-516,-9-32-321,-13-3-2741,9-1 2484,-1 0-1,1 0 1,0-1 0,-1 1-1,1-1 1,0 0 0,0 0-1,1 0 1,-1 0 0,1-1-1,-3-3 1,-2-3-394,-17-23-3077,-3-8 1286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34:3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40 3808,'-8'-8'3004,"16"10"2498,43 4-1347,-1-5-2081,-14 0-1418,1-2 0,44-6 0,-49 2-694,25-4-792,-19-3-4403,-16 4 2503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34:4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1728,'3'-5'4997,"8"3"-3139,-10 2-1767,1 0-1,-1 0 1,0 0-1,1 1 1,-1-1-1,1 1 1,-1-1-1,0 1 1,1-1-1,-1 1 1,0 0-1,0-1 1,2 3-1,1 1 135,0 1 0,0-1-1,-1 1 1,1 0 0,-1 1 0,-1-1-1,1 0 1,-1 1 0,0-1-1,3 11 1,-2 4 217,3 37 0,-1-4-198,28 241 1244,-2-41-379,20 138 43,30-54-167,-78-323-908,14 40 341,-6-21-472,8 42-1,15 228 476,-24-117-207,-10-144-177,-1 0 0,-15 82 1,-6 3 159,19-110-130,0 30 0,-1 5-153,2-35 153,1 0 0,2 26-1,0 5 257,-2-39-142,1-9-180,0 0 1,0 0-1,0 0 1,0 0-1,-1 0 1,1 0-1,0 1 1,0-1-1,0 0 1,0 0-1,0 0 1,0 0-1,0 0 1,0 0-1,0 0 1,0 1-1,0-1 1,1 0-1,-1 0 1,0 0-1,0 0 1,0 0-1,0 0 1,0 0-1,0 0 1,0 1-1,0-1 1,0 0-1,0 0 1,0 0-1,0 0 1,0 0-1,0 0 1,1 0-1,-1 0 1,0 0-1,0 0 1,0 0-1,0 0 1,0 0-1,0 0 1,0 0-1,0 0 1,1 0-1,-1 0 1,0 0-1,0 0 1,0 0-1,0 0 1,0 0-1,0 0 1,0 0-1,0 0 1,1 0-1,-1 0 0,0 0 1,0 0-1,0 0 1,0 0-1,0 0 1,0 0-1,0 0 1,0 0-1,0 0 1,1 0-1,-1 0 1,0-1-1,7 1-17,8-1 33,0 0-1,0-1 0,24-7 0,14-3-75,483-49 208,-281 32-304,-160 22 155,-27-5 65,-49 8-33,-1 0-1,37-1 1,24 1 59,-77 4-38,1 0-104,-2 1 84,-1-1-1,1 0 1,-1 0-1,1 1 1,-1-1-1,1 0 1,-1 0-1,1 0 1,-1 0-1,1 0 1,-1 0-1,1 0 1,-1 0-1,1 0 1,-1 0-1,1 0 1,-1 0-1,1-1 1,-1 1-1,1 0 1,-1 0-1,1 0 1,-1-1-1,1 1 1,-1 0 0,1-1-1,1-1-12,-1 0-1,0-1 1,-1 1 0,1 0 0,0 0-1,-1-1 1,1 1 0,-1-1-1,1 1 1,-1 0 0,0-1-1,0-2 1,-3-33-127,-15-47-10,-16-114 261,17-75 114,8 118-249,7 100 22,-3-26 162,-31-311-211,-19-127-188,43 390 168,6 49-107,6-92 0,1 74-13,4-95-7,1 103-331,-6 90 500,0 0 0,0 0 0,0 0-1,0 0 1,-1 0 0,1 0 0,0 0 0,0 0-1,-1 0 1,1 0 0,-1 0 0,1 0 0,-1 1 0,1-1-1,-1 0 1,1 0 0,-1 0 0,0 1 0,1-1 0,-1 0-1,0 1 1,0-1 0,1 0 0,-1 1 0,0-1-1,0 1 1,0 0 0,0-1 0,0 1 0,0 0 0,0-1-1,-1 1 1,-4-1-22,0 0-1,0 1 1,0 0-1,-9 1 1,-1-1-16,-128 6-3,-232 39-1,297-32 80,-100 14 162,32-7 2,58-6-669,-123 2 0,191-14-472,21-2 895,0 0-1,0 0 0,0 0 1,0 0-1,1 0 0,-1 0 1,0 0-1,0 0 0,0 0 0,0 0 1,0 0-1,0 0 0,0 0 1,0 0-1,0 0 0,0 0 1,1 0-1,-1 0 0,0 0 1,0 0-1,0 0 0,0 0 0,0 0 1,0 0-1,0 0 0,0 1 1,0-1-1,0 0 0,0 0 1,0 0-1,0 0 0,0 0 0,0 0 1,0 0-1,0 0 0,0 0 1,0 0-1,0 1 0,0-1 1,0 0-1,0 0 0,0 0 0,0 0 1,0 0-1,0 0 0,0 0 1,0 0-1,0 0 0,0 0 1,0 1-1,0-1 0,0 0 1,0 0-1,0 0 0,0 0 0,0 0 1,0 0-1,0 0 0,0 0 1,0 0-1,0 0 0,0 0 1,0 0-1,-1 1 0,35 8-6698,-22-6 4738,24 11-2036,3 0 1381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34:5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1788 1 640,'-3'8'7578,"-15"7"-6166,17-14-669,0 0-359,-17 0 432,-16 6 401,27-6-850,0 0-1,0 0 0,-12 5 1,-21 5 423,29-8-625,0 0 0,0 1 0,-10 4 0,-4 4 377,-42 13 0,-2 0-202,15-3 81,-81 22 1,-59 2 131,-24 7 163,123-22-181,-22 5 194,88-30-512,-49 4 0,52-8-97,0 2 0,-37 9 1,54-11-69,-1-1 0,1 1 0,-1-2 1,-15 1-1,22-1-18,-1 0 1,0 0-1,1 1 0,-1 0 1,0 0-1,1 0 1,-1 0-1,-5 3 0,8-3 68,-1-2 559,0 0 81,6-4-796,120-166 374,-75 91-436,-30 48 35,-17 28-120,-4 5-198,-4 14 295,4-12 104,0 1 0,1 0 1,-1 0-1,0-1 0,-1 1 1,1-1-1,-1 0 1,-5 6-1,-28 25-88,33-31 93,-55 43 43,-2-2 0,-81 45 0,112-72 218,-56 31-47,81-46-187,3-1-26,0 0 0,1 0 0,-1 0 0,0-1 0,-1 1 0,1-1 0,0 1 0,0-1 0,0 1 0,0-1 0,0 1 0,0-1 0,-1 0 0,1 0 0,-2 1 0,-2-1 42,4 0 277,3 2-306,1 0 0,0-1 0,-1 1 0,1 0 1,0-1-1,5 3 0,20 6 159,1-2 1,48 8-1,63 1 83,-57-8 4,-46-9-190,-32 0-85,0-1 1,0 1-1,0 0 1,0 1-1,0-1 1,0 1-1,0 0 1,10 3-1,2 0 173,-17-4-139,1 0 0,-1 0 0,1 0-1,-1-1 1,0 1 0,1 0 0,-1 0-1,0 0 1,1 0 0,-1-1 0,0 1-1,1 0 1,-1 0 0,0-1 0,0 1-1,1 0 1,-1 0 0,0-1 0,0 1-1,1 0 1,-1-1 0,0 1 0,0 0-1,0-1 1,0 0 0,1-2 67,-1 0 0,0 0 0,0 0 0,0-1-1,0 1 1,-1 0 0,0-5 0,0 4-180,-2-9 10,-1 0 0,0 1 0,-1-1 0,-1 1 0,0 0 0,0 0 0,-1 0 0,-1 1 0,-12-15 1,-13-3-1611,12 12-1011,3-2-3290,10 9 2380,-2 5-2694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34:3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589 118 2912,'16'-5'2860,"-16"5"-2738,1 0 0,0 0-1,-1-1 1,1 1 0,-1 0-1,1 0 1,0 0-1,-1 0 1,1-1 0,-1 1-1,1 0 1,-1-1 0,1 1-1,-1 0 1,1-1-1,-1 1 1,1-1 0,-1 1-1,1 0 1,-1-1 0,0 1-1,1-1 1,-1 1-1,0-1 1,1 0 0,-1 1-1,0-1 1,0 1 0,1-1-1,-1 0 1,0 1-1,0-1 1,0 1 0,0-1-1,0 0 1,0 1 0,0-1-1,0 0 1,0 1-1,0-1 1,0 1 0,-1-2-1,1 0 39,0 0-1,-1 0 0,1 0 1,-1 0-1,0 0 0,1 0 1,-1 0-1,0 0 0,0 1 1,0-1-1,0 0 1,-1 0-1,1 1 0,0-1 1,-1 1-1,1-1 0,-1 1 1,1 0-1,-1-1 0,-2 0 1,-5-4 311,0 1 1,-18-7-1,16 7-192,-2 0-66,0 0 0,-1 1 0,1 0-1,-1 1 1,0 1 0,-15-1 0,18 2-83,1 1 0,-1 0 0,0 1 1,1 0-1,-1 1 0,1 0 0,-1 0 0,-16 7 0,18-4-100,1-1-1,-1 1 0,1 1 1,1-1-1,-1 1 0,1 1 1,0-1-1,-12 16 0,1 3 295,-22 39 1,-1 2 117,-37 59 235,65-101-650,6-12 45,0 1-1,1-1 1,1 2 0,0-1-1,-3 15 1,6-20-19,1 0 0,0 0 0,0 0 0,1 0 0,0 0 0,0 0 0,1-1 0,0 1 0,0 0 0,5 13 0,3 9 223,-5-17-120,0-1 0,0 1 0,2-1 0,12 22 0,11 15 455,-24-37-480,1-2 0,0 1 0,1-1 0,0 0 0,1 0 0,0-1 0,18 17 0,-16-19-87,0-1-1,0 0 1,0-1 0,0 0 0,1-1-1,0 0 1,0 0 0,0-1 0,0-1-1,1 0 1,-1 0 0,1-1-1,-1 0 1,14-2 0,3 1-236,1-1 0,49-9-1,-65 7-558,0-1-1,-1 0 0,15-6 0,-19 5-326,1 1 0,-1-1 0,0 0-1,0-1 1,8-7 0,16-18-1823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34:3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18 145 4640,'0'-15'10650,"0"17"-10517,1-1 0,-1 1-1,0-1 1,1 0-1,0 1 1,-1-1 0,1 0-1,0 1 1,-1-1 0,1 0-1,0 0 1,2 2 0,3 5 137,1 9-111,-1 1 1,0 0 0,-1 1-1,-1 0 1,2 21 0,0-5-41,36 264 1014,-21-129-511,-17-112-499,-3-40-9,0 0-1,4 20 1,-2-25-14,-2-1 0,1 1 0,-2 13 0,0-24 993,-1-8-752,-4-11-457,0 0 0,1-1 0,1 1-1,-2-35 1,-20-303 445,5 136 206,17 186-484,2 0 0,1 0 1,2 0-1,11-65 0,-12 95-49,0 0 0,0 0 0,0 0 0,1 0 0,-1 0 0,1 0 0,0 0 0,-1 1 0,1-1 0,0 0 0,1 1 0,-1 0 0,0-1 0,1 1 0,-1 0 0,1 0 0,0 0 0,-1 1 0,1-1 0,0 1 0,0-1 0,0 1 0,0 0 0,1 0 0,-1 1 0,0-1 0,0 0 1,1 1-1,-1 0 0,0 0 0,5 0 0,1 1-14,1 0 1,-1 1 0,0-1 0,1 2-1,-1 0 1,0 0 0,0 0-1,-1 1 1,15 9 0,-9-4 13,-2 1-1,0 0 1,0 1 0,-1 0-1,0 1 1,-1 0 0,12 17-1,51 99 109,-66-115-67,-2 0 1,1 0 0,-1 0-1,-1 1 1,-1-1 0,4 27 0,-6-30 31,0 1 0,-2-1 0,1 1 0,-1-1 0,-1 1 0,0-1 0,0 0 0,-1 0 0,-8 19 0,5-15-23,-1-1 0,-1 0 1,0-1-1,-1 1 0,0-2 1,-1 1-1,0-1 0,-1-1 1,0 0-1,-20 14 1,23-20-32,1 0 0,-1 0 1,0-1-1,0 0 0,0 0 1,0-1-1,-1 0 0,1-1 1,-1 0-1,1 0 0,-1 0 1,1-1-1,-16-2 0,15 1-13,-8 0-68,16 0 56,1 1-1,0 0 0,-1 0 0,1 0 0,0 0 1,-1-1-1,1 1 0,0 0 0,0 0 1,-1-1-1,1 1 0,0 0 0,0-1 0,0 1 1,0 0-1,-1 0 0,1-1 0,0 1 0,0 0 1,0-1-1,0 1 0,0 0 0,0-1 1,0 1-1,0 0 0,0-1 0,0 1 0,0-1 1,0 1-1,0 0 0,0-1 0,0 1 0,0 0 1,0-1-1,0 1 0,0 0 0,1-1 1,-1 1-1,0 0 0,0 0 0,0-1 0,1 1 1,-1 0-1,0 0 0,1-1 0,0-1-15,1 1 0,0 0 0,-1 0 0,1 0 0,0 0 0,0 0 0,0 0 0,0 0 0,0 0 0,0 1 0,0-1 0,0 1 0,0-1 0,0 1 0,0 0 0,0 0 0,0 0 0,0 0 0,1 0 0,-1 0 0,3 1 0,3 0-42,1 1 0,-1 0 0,16 5 0,103 39-12,15 5-69,-118-40 226,0 1-1,-1 0 0,36 27 0,-56-37-55,0 1-1,0-1 1,-1 1-1,1 0 1,-1-1-1,1 1 1,-1 1-1,0-1 1,0 0-1,0 0 1,2 7-1,-3-7-3,0-1-1,-1 0 0,0 0 0,1 1 0,-1-1 0,0 0 0,0 1 1,0-1-1,-1 0 0,1 0 0,-1 1 0,1-1 0,-1 0 0,1 0 1,-1 1-1,0-1 0,0 0 0,0 0 0,-1 0 0,1 0 0,-2 2 1,-4 4 98,0-1 0,-1 0 0,0-1 0,0 0 1,0 0-1,0 0 0,-13 5 0,-5 2 125,-36 11 0,46-19-211,0 0 1,0-2-1,-1 0 0,1 0 1,-1-2-1,1 0 0,-1-1 1,-21-3-1,-4-3-1179,0-2 0,-43-14-1,69 17-10,0 0 0,0 1 1,0 1-1,-1 1 0,1 0 0,-1 1 0,1 1 0,-21 2 0,-9 11-5826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34:4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7 121 3072,'-6'10'19893,"14"-6"-19664,-7-3-202,0-1 0,0 1-1,0 0 1,1 0-1,-1-1 1,0 1 0,1 0-1,-1-1 1,0 1 0,1-1-1,-1 0 1,1 0 0,-1 1-1,1-1 1,-1 0 0,0 0-1,1 0 1,-1 0 0,4-1-1,22 2 231,0-2 0,0 0 0,0-2 0,-1-1 0,31-9 0,130-37 324,-174 48-587,0 0 1,17 0-1,18-1 375,153-25-178,-90 14 61,-44 6-284,69 1 0,47 3 517,-139 6-164,19 0-3154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1:2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 5888,'1'-1'7303,"3"6"-4549,3 12-1105,-5 2-773,0 1 0,-2 0 0,0-1 0,-5 33 1,3-27-752,0 0 1,2 30-1,1-48-397,-1 1 0,0-1 0,0 1 0,-1-1 0,-2 14 0,2-15-1508,1-6 1683,0 0-1,0 1 1,0-1 0,0 0-1,0 0 1,0 0-1,0 0 1,0 0-1,0 0 1,0 1-1,0-1 1,0 0 0,0 0-1,0 0 1,0 0-1,0 0 1,0 0-1,-1 1 1,-1 0-2437,-3-1 620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34:4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28 3072,'0'4'16511,"-1"-3"-16452,-4 3-22,4-3 502,4-1-482,0-1 0,0 1 0,0-1 1,0 0-1,0 1 0,0-1 0,-1-1 0,4 0 0,-3 0 12,-1 1 0,1 0 1,0 0-1,-1 0 0,1 0 0,0 0 0,0 1 0,2-1 0,-4 1-51,0 0 0,-1 0-1,1 0 1,0 0 0,-1 0 0,1 0 0,-1-1-1,1 1 1,0 0 0,-1 0 0,1-1-1,-1 1 1,1 0 0,-1-1 0,1 1 0,-1 0-1,1-1 1,-1 1 0,1-1 0,-1 1-1,0-1 1,1 1 0,-1-1 0,0 1 0,1-1-1,-1 1 1,0-1 0,0 0 0,1 0 0,-1 0-4,0 1 0,0-1 0,0 1 0,0 0 0,0-1 0,0 1 0,0 0 0,0-1 0,-1 1 0,1 0 0,0-1 1,0 1-1,0 0 0,0-1 0,-1 1 0,1 0 0,0 0 0,0-1 0,-1 1 0,1 0 0,0 0 0,0-1 0,-1 1 1,1 0-1,0 0 0,-1 0 0,1-1 0,0 1 0,-1 0 0,1 0 0,0 0 0,-1 0 0,1 0 0,0 0 1,-1 0-1,1 0 0,0 0 0,-1 0 0,1 0 0,0 0 0,-1 0 0,1 0 0,-1 0 0,1 0 0,0 0 0,-1 0 1,1 1-1,0-1 0,0 0 0,-1 0 0,1 0 0,-1 1 0,-27 6 252,21-5-221,-1 0 0,0 0 0,-11 6 0,16-7-14,1 1 0,-1 0 0,0-1 0,1 1 0,0 0 0,-1 0 0,1 1 0,0-1 0,0 0 0,0 1 0,0 0 0,1-1 0,-3 4 0,-2 5-20,6-11 0,-1 1 0,1 0 0,-1-1 0,1 1 0,0-1 0,0 1 1,-1-1-1,1 1 0,0 0 0,0-1 0,0 1 0,-1 0 0,1-1 0,0 1 0,0-1 0,0 1 1,0 0-1,0-1 0,0 1 0,1 0 0,-1-1 0,0 1 0,0 0 0,2 0 4,-1-1 1,0 0-1,1 1 0,-1-1 0,0 0 0,1 0 1,-1 0-1,1 0 0,-1 0 0,0 0 0,1 0 1,-1 0-1,0-1 0,1 1 0,-1-1 0,0 1 1,1-1-1,-1 1 0,0-1 0,0 0 0,0 1 1,0-1-1,1 0 0,-1 0 0,0 0 0,0 0 1,-1 0-1,1 0 0,0 0 0,0 0 0,0 0 1,-1-1-1,1 1 0,-1 0 0,1 0 0,-1-1 1,1 1-1,-1 0 0,1-3 0,-1 3-28,0 0 0,0-1 0,0 1-1,0 0 1,-1 0 0,1 0-1,0-1 1,-1 1 0,1 0 0,0 0-1,-1 0 1,0 0 0,1 0 0,-1 0-1,1 0 1,-1 0 0,0 0 0,0 0-1,0 0 1,1 0 0,-1 0 0,0 1-1,0-1 1,-2-1 0,1 1 13,-1 1 0,1-1 0,0 0 0,0 1 0,0 0 0,-1-1 0,1 1 0,0 0 0,0 0 0,-1 0 0,1 0 0,-5 2 0,5-2 26,0 0 0,-1 1 0,1-1 0,0 1 1,-1 0-1,1 0 0,0 0 0,0 0 0,0 0 0,0 0 0,0 1 0,0-1 0,0 1 1,0-1-1,1 1 0,-1 0 0,0-1 0,1 1 0,0 0 0,-1 0 0,1 0 1,0 0-1,0 1 0,0-1 0,0 0 0,0 0 0,0 4 0,1-5-9,0 0-1,0 1 1,1-1-1,-1 0 1,0 0 0,0 0-1,1 0 1,-1 0-1,1 0 1,-1 0-1,1 0 1,-1 0-1,1 0 1,0 0-1,0 0 1,-1 0 0,1 0-1,0 0 1,0 0-1,0-1 1,0 1-1,0 0 1,0-1-1,0 1 1,0-1-1,0 1 1,1 0 0,0-1 5,0 1 0,0-1 0,0 1 0,0-1 0,0 0 0,0 0 0,0 0 0,0 0 0,0 0 0,0 0 1,0 0-1,0 0 0,0-1 0,3-1 0,4-1 264,-8 3-262,0 0-1,0-1 0,0 1 0,0 0 0,0-1 0,0 1 1,-1 0-1,1-1 0,0 1 0,0-1 0,0 1 0,-1-1 0,1 0 1,0 1-1,-1-1 0,1 0 0,0 1 0,-1-1 0,1 0 0,-1 0 1,1 0-1,-1 1 0,1-1 0,-1 0 0,0 0 0,1 0 0,-1 0 1,0 0-1,0 0 0,0 0 0,0 0 0,0 0 0,0 0 1,0 0-1,0-1 0,-10-3-866,9 5 1302,-15-6-507,9 6-134,-12 0-2515,19 0 2463,-1 0-1,1 1 1,-1-1-1,1 0 1,0 0-1,-1 0 1,1 0-1,0 1 1,-1-1-1,-2 5-2813,2 3 366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34:5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82 1728,'-1'-1'205,"1"0"0,-1 0 0,1 0 1,-1 0-1,1 0 0,0 0 0,-1 0 0,1-1 0,0 1 0,0 0 1,0 0-1,0 0 0,0 0 0,0 0 0,0 0 0,0-1 0,0 1 1,1 0-1,-1 0 0,3-11 7132,2 30-6506,-4-16-761,1 1 0,-1-1 0,-1 1 0,1-1 0,0 1 0,-1-1 0,1 1 0,-1 2 0,1 12 310,1 0-1,6 27 1,-3-23-107,1 29 0,1 66 213,32 434 1657,-26-318-1657,15 172 431,-12-268-602,-4-56-214,6 61 409,-2-28-304,0 130 1,-10-77-202,-6-156 3,0 0 0,0 0 0,-3 11 1,2-12 33,0 1 1,0-1-1,1 0 1,2 11-1,3 73 300,-6-90-289,-3 4-16,3-7-49,1 0 0,0 0-1,0 1 1,-1-1 0,1 0-1,0 0 1,0 1 0,0-1 0,0 0-1,-1 0 1,1 1 0,0-1-1,0 0 1,0 0 0,0 1-1,0-1 1,0 0 0,0 1-1,0-1 1,0 0 0,0 0 0,0 1-1,0-1 1,0 0 0,0 1-1,0-1 1,0 0 0,0 0-1,0 1 1,0-1 0,0 0-1,0 1 1,0-1 0,1 0 0,-1 0-1,0 1 1,0-1 0,0 0-1,0 0 1,1 0 0,-1 1-1,0-1 1,0 0 0,1 0-1,-1 1 1,17-1 86,0 1-435,-12 1 366,0 0 0,1-1-1,-1 0 1,0 0 0,1 0-1,-1-1 1,0 0 0,10 0 0,0-1 37,-1-1 1,20-4 0,94-17 94,4 0-173,-14 1 160,1-1-216,74-14 56,-144 29 24,-32 6 40,29 1-1,8-2-77,-40 3 53,-1-1-1,1 2 0,-1 0 1,19 4-1,30 1-30,-38-6 972,-24-22-1136,-2-1 108,0 1 0,-8-35 0,1 11 32,-54-295 15,52 286 116,-17-81-76,-13-175 0,31-1-13,8 127-42,-3-40 125,-3 104-68,-34-289-5,28 354 1,8 36 39,-5-29-1,7 23-125,-1-14-468,5 38 541,0 1-1,0-1 0,0 0 0,-1 0 0,1 1 0,0-1 1,-1 0-1,1 1 0,-1-1 0,1 0 0,-1 1 1,0-1-1,1 1 0,-1-1 0,0 1 0,0-1 0,0 1 1,0 0-1,-1 0 0,1-1 0,-2 0 0,-3-5-23,6 6 33,0 1 0,0-1 1,0 1-1,-1-1 0,1 1 0,0-1 0,-1 1 1,1-1-1,0 1 0,-1 0 0,1-1 1,0 1-1,-1-1 0,1 1 0,-1 0 0,1 0 1,-1-1-1,1 1 0,-1 0 0,1 0 1,-1 0-1,1-1 0,-1 1 0,1 0 0,-1 0 1,1 0-1,-1 0 0,1 0 0,-1 0 0,0 0 1,-21-3-16,18 3-13,1-1 1,-1 0-1,0 1 1,0 0-1,-7 0 1,-30 5 86,-141 15 364,-186 39-260,147-19-72,193-35-39,10-1-728,1-1-1,0-1 0,0-1 1,-25-1-1,35-3-3033,14-2 1146,-1 2 1549,25-19-5002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35:0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1056,'0'0'10629,"12"0"-9232,32 6-170,54-2 160,-6-3-1121,112-2 545,-110-8-341,51 0-151,131-2 109,-88 1-152,-89 5-62,46-1 36,-136 7-232,-1-1 0,1 2 0,12 2 0,-13-1 5,1-2 1,-1 1-1,13 0 0,23 4 468,-37-6-460,11 0 94,-17 1-90,-1-1-1,1 0 1,-1 0 0,0 0 0,1 0 0,-1 0 0,1 0 0,-1-1 0,0 1 0,1 0 0,-1 0 0,1 0 0,-1 0 0,0 0 0,1 0 0,-1-1 0,0 1 0,1 0 0,-1 0 0,0-1 0,1 1 0,-1 0 0,0 0 0,0-1 0,1 1 0,-1 0 0,0-1 0,0 1 0,1-1 0,-1 0 520,-24-15 282,20 15-787,1 0-1,0 0 1,0 0-1,0-1 0,0 0 1,0 1-1,1-1 1,-1 0-1,0 0 1,-4-5-1,-22-30 261,17 21-230,10 15-81,1-1 0,0 0 0,1 0 0,-1 0-1,0 0 1,0 0 0,1 0 0,-1 0 0,1-3 0,0 3 17,-1 0-1,1 1 1,0-1 0,-1 0-1,1 1 1,-1-1-1,1 0 1,-1 1-1,0-1 1,0 1 0,1 0-1,-3-3 1,2 3-16,12-7 96,9 6-132,1 1 0,-1 1 0,40 5 0,-28-2-55,-5 0 58,-1 2-1,45 13 1,-2 0 240,-47-17-15,-20-1-70,-8 5-47,2-1-9,1 0 1,0 0-1,-1-1 0,1 1 0,-1-1 1,0 0-1,0-1 0,-1 1 1,-5 3-1,-46 15 131,13-6 31,-52 24 44,80-33-252,-1 1 0,-26 16 0,11-5 27,11-10-125,10-8-1696,10-1 1596,-1 1-1,1 0 1,0-1-1,0 1 0,-1 0 1,1-1-1,0 1 1,0 0-1,0-1 1,0 1-1,0 0 1,0-1-1,0 1 1,0 0-1,0-1 0,-1 1 1,1-1-1,1 1 1,-1 0-1,0-1 1,0 1-1,0 0 1,0-1-1,0 1 1,0 0-1,0-1 1,0 1-1,1-1 0,8-21-8156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35:09.419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173 541 576,'0'0'7,"0"-1"1,-1 1-1,1 0 0,0-1 1,0 1-1,0 0 0,0-1 0,0 1 1,0 0-1,0-1 0,0 1 1,0 0-1,0-1 0,0 1 1,0-1-1,0 1 0,0 0 1,0-1-1,0 1 0,0 0 0,1-1 1,-1 1-1,0 0 0,0 0 1,0-1-1,1 1 0,-1 0 1,0-1-1,0 1 0,1 0 1,30-46 5178,-30 19-2746,-1-32 82,-1 54-2344,1 0 1,-1 0-1,0 0 1,-1 0-1,1 0 1,-1 0-1,0 0 1,0 1-1,-3-6 1,-24-36 1218,28 38-706,1 8-681,0-1-1,0 1 1,0 0 0,0 0 0,1 0-1,-1 0 1,0-1 0,0 1-1,0 0 1,0 0 0,0 0 0,0 0-1,0-1 1,0 1 0,0 0-1,0 0 1,0 0 0,0 0 0,0-1-1,-1 1 1,1 0 0,0 0-1,0 0 1,0 0 0,0-1 0,0 1-1,0 0 1,0 0 0,0 0-1,0 0 1,-1 0 0,1-1 0,0 1-1,0 0 1,0 0 0,0 0-1,0 0 1,-1 0 0,1 0 0,0 0-1,0 0 1,0 0 0,0 0-1,-1 0 1,1 0 0,0 0 0,-1 0 95,-17-2 1388,-21-21-1034,33 19-401,0 1 0,0 0 0,0 0 0,-11-3 0,11 4-13,0 0-1,1 0 1,-1-1 0,1 1-1,-1-2 1,-5-3 0,11 7-46,0-1 0,-1 1 1,1-1-1,0 1 1,-1 0-1,1-1 0,0 1 1,-1-1-1,1 1 0,0 0 1,-1 0-1,1-1 0,-1 1 1,1 0-1,0 0 0,-1-1 1,1 1-1,-1 0 1,1 0-1,-1 0 0,1 0 1,-1 0-1,1 0 0,-1 0 1,1 0-1,-1 0 0,1 0 1,-1 0-1,3 14-26,2-2 25,2 8 19,1-1-1,16 33 1,-2-6 135,-8-12-45,-1 0 0,9 44-1,19 98 390,-26-114-302,-9-40-132,0 0 1,-1 0-1,1 37 0,-5-58-36,0 0 1,0 1-1,0-1 0,0 0 0,0 1 0,0-1 1,0 0-1,1 1 0,-1-1 0,0 0 0,1 1 1,-1-1-1,1 0 0,0 1 0,0-3 13,-1 0-1,1-1 1,-1 1-1,0-1 1,1 1-1,-1-1 1,0 1-1,0-1 1,0 1-1,0-1 1,0 1-1,0-1 1,-1 1-1,1-3 1,-30-429 489,28 386-502,1 29-101,0-1 0,2 1-1,0 0 1,1-1-1,1 1 1,8-29-1,-7 34 65,1-5-50,1 0 0,1 0 0,10-17-1,-17 35 60,1 0 1,-1 0-1,1 0 0,-1 0 0,1 0 0,-1 0 0,1 0 0,-1 0 0,1 0 0,-1 1 0,1-1 0,-1 0 0,1 0 1,-1 0-1,1 1 0,-1-1 0,1 0 0,-1 1 0,0-1 0,1 0 0,-1 1 0,1-1 0,-1 0 0,1 2 0,11 9-110,-1 1 75,0-1 0,1-1 0,1 0-1,0-1 1,0 0 0,1-1-1,15 8 1,0-4 144,0-2-1,52 13 1,-69-20-154,28 4 824,-39-9-765,0 1-1,-1-1 1,1 0-1,0 0 0,-1 0 1,1 0-1,-1 0 0,0 0 1,1 0-1,-1 0 1,0 0-1,0 0 0,-1 1 1,1-1-1,-1-3 1,1-2 40,0-44-60,-9-73 0,7 111-30,1-1 1,2-16-1,-1 9-84,1 21 116,-1 0 0,0 1-1,0-1 1,0 0-1,0 0 1,1 0 0,-1 1-1,0-1 1,0 0 0,0 0-1,1 0 1,-1 0-1,0 0 1,0 1 0,1-1-1,-1 0 1,0 0-1,0 0 1,1 0 0,-1 0-1,0 0 1,0 0 0,1 0-1,-1 0 1,0 0-1,0 0 1,1 0 0,-1 0-1,0 0 1,1 0-1,-1 0 1,0 0 0,0-1-1,1 1 1,-1 0 0,0 0-1,0 0 1,0 0-1,1 0 1,-1-1 0,0 1-1,0 0 1,0 0-1,1 0 1,-1-1 0,0 1-1,0 0 1,0 0 0,0 0-1,0-1 1,0 1-1,0 0 1,1 0 0,-1-1-1,0 1 1,0 0-1,0-1 1,0 1 0,0 0-1,0 0 1,0-1 0,0 1-1,0 0 1,0 0-1,0-1 1,-1 1 0,1 0-1,0 0 1,0-1-1,13 18-116,5 27 139,-2 1 1,-2 1-1,9 53 0,-15-62 100,-7-33-107,2 9 48,0 0 0,-1 0-1,-1 0 1,0 22 267,0-50 161,3-3-471,-1 0-1,-1 0 0,1-32 1,-10 24-110,14 5 128,-6 6-201,4 29-64,-1-1 197,-2-5 32,0 0 1,-1 0-1,0 1 0,-1-1 0,1 0 0,-2 9 0,-7 53-74,4-46 55,-36 235 366,-11 93-14,41-99 370,14-208-651,-4-45-42,0 0 1,0 1-1,0-1 1,0 0-1,1 1 1,-1-1-1,0 0 0,0 1 1,0-1-1,0 0 1,0 0-1,1 1 0,-1-1 1,0 0-1,0 0 1,1 0-1,-1 1 1,0-1-1,0 0 0,1 0 1,-1 0-1,0 1 1,0-1-1,1 0 1,-1 0-1,0 0 0,1 0 1,-1 0-1,0 0 1,0 0-1,1 0 0,-1 0 1,0 0-1,1 0 1,-1 0-1,0 0 1,1 0-1,-1 0 0,0 0 1,1 0-1,-1 0 1,14-5 150,-10 1-133,0 0 0,-1 0 1,0 0-1,0 0 1,0-1-1,0 1 1,-1-1-1,0 0 0,2-5 1,14-47 19,8-19-3,0 1-200,-26 74 152,0 1 1,0 0-1,0-1 0,0 1 0,0 0 0,0-1 0,0 1 0,0 0 0,1 0 1,-1-1-1,0 1 0,0 0 0,0-1 0,0 1 0,0 0 0,1-1 1,-1 1-1,0 0 0,0 0 0,0 0 0,1-1 0,-1 1 0,0 0 0,0 0 1,1 0-1,-1-1 0,0 1 0,1 0 0,-1 0 0,0 0 0,1 0 0,-1 0 1,0 0-1,1-1 0,8 10-97,9 26 85,-16-29 14,72 204 64,-66-188-35,-6-15 40,1 0 1,-1 0-1,0 1 0,0-1 1,-1 0-1,1 8 1,-2-13 15,0-13 53,0-118-266,-2 142 114,-1-1 1,1 0 0,-2 0-1,0 0 1,0 0 0,-1-1-1,-10 18 1,7-12 42,-4 5 61,-1-1 1,-25 30-1,22-30-58,1 0-1,-15 29 1,-16 51-240,40-90 119,6-10 98,0-1-1,0 0 0,0 0 1,0 0-1,-1 0 0,1 0 1,0 0-1,0 0 0,0 0 1,0 0-1,0 0 0,0 0 1,0 0-1,0 0 0,0 0 1,0 0-1,-1 0 0,1 0 1,0 0-1,0 0 0,0 0 1,0 0-1,0 0 0,0 0 1,0 0-1,0 0 0,0 0 1,-1-1-1,1 1 0,0 0 1,0 0-1,0 0 0,0 0 1,0 0-1,0 0 0,0 0 1,0 0-1,0 0 0,0 0 1,0 0-1,0 0 0,0-1 1,0 1-1,0 0 0,0 0 1,0 0-1,0 0 0,0 0 1,0 0-1,0 0 0,0 0 1,0 0-1,0-1 1,0 1-1,-1-25 331,1 20-390,-1-27 95,-1 1 1,-1-1-1,-11-42 1,9 53-48,-1 1 1,-1-1 0,-1 1-1,-1 0 1,-1 1 0,-12-18-1,18 31 28,-9-15-41,-1 1 0,-1 1 0,-28-30 0,42 49 19,1-1 0,-1 1 0,1-1 0,-1 1-1,0-1 1,1 1 0,-1 0 0,1-1 0,-1 1-1,0 0 1,1-1 0,-1 1 0,0 0 0,1 0-1,-1 0 1,0-1 0,1 1 0,-1 0 0,0 0-1,0 0 1,1 0 0,-1 0 0,0 1 0,1-1-1,-1 0 1,0 0 0,0 0 0,1 1 0,-1-1-1,0 0 1,1 1 0,-1-1 0,1 0 0,-1 1-1,1-1 1,-1 1 0,0-1 0,1 1 0,-1-1-1,1 1 1,0-1 0,-1 1 0,0 0 0,-1 3-42,0 0 0,-1 1 0,1-1 0,-2 9 0,3-11 30,-9 29-179,-8 21 164,-10 53 0,16-42 79,-28 119 87,30-157-45,8-22-51,1 1 0,-1-1 0,1 1 1,-1-1-1,1 1 0,0 0 0,0 4 0,0-62 41,1-45-148,2 40 46,0 9-2,12-73 0,-10 95-44,-1 1 0,0-44 1,3 121-58,-6-12 63,-2-1-1,-7 39 1,6-54 80,0 0 0,1 28-1,2-40 2,1-1-1,0 0 0,0 1 0,1-1 0,0 0 0,0 0 0,1 0 0,4 9 0,-5-16-20,-1 1 1,1-1 0,-1 0 0,1 0-1,0 0 1,0 0 0,0 0 0,0 0-1,0 0 1,1-1 0,-1 1 0,0-1 0,1 0-1,-1 1 1,4 0 0,5 1 2,0 1 1,17 1-1,13 5 1,-26-3 26,0 1 0,-1 0 0,0 1 0,24 18 0,13 10 39,-42-31-74,0-1 0,0 0 0,1-1 1,-1 0-1,1 0 0,0-1 0,1-1 0,-1 1 0,0-2 0,15 2 1,-23-2 8,1 0 1,-1 0 0,1 0 0,-1 0 0,0 0 0,1 1 0,-1-1-1,0 1 1,0 0 0,0-1 0,0 1 0,-1 0 0,1 0-1,0 0 1,-1 1 0,1-1 0,-1 0 0,0 0 0,0 1 0,0-1-1,1 3 1,-2 2 33,-1-1-1,1 0 0,-1 0 1,0 1-1,-1-1 0,1 0 1,-1 0-1,-1 0 0,1-1 1,-1 1-1,0 0 0,-5 6 1,1-4-80,1 1-162,6-9 201,0 1 0,0-1 0,0 0 0,0 0 0,0 1 0,0-1 0,0 0 1,0 0-1,1 0 0,-1 0 0,0 1 0,0-1 0,0 0 0,0 0 0,0 0 0,1 0 0,-1 1 1,0-1-1,0 0 0,0 0 0,0 0 0,1 0 0,-1 0 0,0 0 0,0 0 0,0 0 0,1 0 1,-1 1-1,0-1 0,0 0 0,0 0 0,1 0 0,-1 0 0,0 0 0,0 0 0,1 0 1,-1 0-1,0-1 0,0 1 0,0 0 0,1 0 0,-1 0 0,0 0 0,80-4-5421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35:13.12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30 47 1568,'27'-40'11994,"-43"33"-10602,14 7-1304,0 0-1,1 0 0,-1 0 1,0 0-1,1 1 0,-1-1 1,0 0-1,1 1 1,-1-1-1,0 1 0,1-1 1,-1 1-1,-2 1 1,3-1-42,0 1 0,1-1 0,-1 0 0,0 0 1,0 0-1,1 1 0,-1-1 0,1 0 0,-1 0 1,1 1-1,-1-1 0,1 1 0,0-1 0,0 0 1,0 1-1,0-1 0,0 0 0,0 3 0,-6 67 349,13 271 890,67 249 244,-70-568-1516,15 110 424,-16-122-375,1-15 24,3-23 131,-5 16-113,7-30-10,-2 0 0,-2 0-1,0-50 1,-14-127-26,-12 37 8,-2-47-56,16 153-255,2 86 88,-1 20 38,-10 116-235,-7 51 416,9-105 214,-2 137-1,22-176-125,5-60 139,-7 1-289,0 0-1,-1-1 1,1 1 0,-1-1 0,2-7 0,13-22-80,72-138 287,-34 60-242,110-208 116,-164 317-76,0 1 0,0 0 0,0 0 1,1 0-1,-1 1 0,6-6 0,-7 9-9,-1 0 0,1 0 0,0 0 0,-1 0 0,1 0 0,-1 0 0,1 0 0,-1 0 0,0 0 0,1 0 0,-1 0 0,0 0 0,0 0 0,1 1 0,-1-2-5,8 39 116,0 0 1,-3 0-1,-1 1 0,-2 0 1,-6 68-1,3-41 379,8-74-576,43-99 197,-22 39-103,30-116-1,-54 167-21,0-1-8,0 0-1,1 1 1,0-1-1,12-21 0,-11 54-68,3 124-39,-7-72 136,-2-15 70,-3 0 0,-2 0 0,-2-1 0,-23 86 1,30-136-56,-1 1 1,0-1-1,0 1 1,0-1-1,0 1 1,0-1-1,0 1 1,-1-1 0,1 0-1,-1 0 1,-2 3-1,3-41 117,2 4-291,0 19 140,-1 0 0,0 0 0,0 0 0,-1 0 0,-1 0 0,0 0 0,-7-19 1,9 32 3,0 0 0,0-1 1,0 1-1,0 0 1,0 0-1,0 0 0,0 0 1,0-1-1,0 1 0,0 0 1,0 0-1,-1 0 1,1-1-1,0 1 0,0 0 1,0 0-1,0 0 1,0 0-1,-1 0 0,1 0 1,0-1-1,0 1 0,0 0 1,-1 0-1,1 0 1,0 0-1,0 0 0,0 0 1,-1 0-1,1 0 1,0 0-1,0 0 0,0 0 1,-1 0-1,1 0 1,0 0-1,0 0 0,0 0 1,-1 0-1,1 0 0,0 0 1,0 0-1,0 0 1,-1 0-1,1 0 0,0 1 1,0-1-1,0 0 1,0 0-1,-1 0 0,1 0 1,0 0-1,0 0 0,0 1 1,0-1-1,0 0 1,-8 14 28,-2 24-148,2 1 0,-4 51 1,2 80 160,4-50 36,-16 183 299,17-237-313,6 72 0,2-107 69,2 0-1,1-1 0,12 39 1,-17-67-128,-1-1-1,0 1 1,1 0 0,-1-1 0,1 1 0,0-1 0,0 1 0,-1-1 0,1 0 0,0 1 0,0-1 0,0 0 0,0 1 0,1-1 0,1 2 0,-3-3 0,1 0 0,-1 0 0,0 0 0,1 0 1,-1 0-1,1 0 0,-1 0 0,0 0 0,1 0 0,-1 0 1,1 0-1,-1 0 0,0 0 0,1 0 0,-1 0 0,0 0 1,1-1-1,-1 1 0,0 0 0,1 0 0,-1 0 0,0 0 1,1-1-1,9-13 85,-8 11-88,-1-1-1,0 1 1,0-1 0,0 0-1,0 1 1,0-1 0,-1 0-1,0 0 1,0 1-1,0-1 1,0 0 0,-1 0-1,1 1 1,-1-1 0,0 0-1,0 1 1,0-1-1,0 1 1,-1-1 0,0 1-1,1 0 1,-1-1 0,-5-4-1,-4-6-13,-1 0 0,0 1 0,-25-20 0,24 21 12,-38-28-29,28 22-34,-39-38-1,57 50 23,-9-9-53,0-1 0,-1 2 0,-28-21 0,43 35 87,-1 0-1,1-1 1,-1 1 0,0-1 0,1 1-1,-1 0 1,0-1 0,1 1 0,-1 0-1,0 0 1,1-1 0,-1 1 0,0 0-1,0 0 1,1 0 0,-1 0 0,0 0-1,1 0 1,-1 0 0,0 0 0,0 1-1,1-1 1,-1 0 0,0 0-1,1 0 1,-1 1 0,0-1 0,0 1-5,0 0 0,0 1 0,0-1 0,0 0 0,0 0 0,0 0 0,1 0 0,-1 1 0,1-1 0,-1 0 0,1 1 0,-1-1 0,1 2 0,-2 6-18,1 1 0,0-1 0,1 13-1,0-19 51,0 300 260,-1-293-266,1-10-8,0 0 0,0 0 0,0 0 0,0-1 1,0 1-1,0 0 0,0 0 0,0 0 0,0 0 1,0 0-1,0 0 0,0 0 0,0 0 0,-1 0 1,1-1-1,0 1 0,0 0 0,0 0 0,0 0 1,0 0-1,0 0 0,0 0 0,0 0 0,0 0 1,0 0-1,0 0 0,-1 0 0,1 0 0,0 0 1,0 0-1,0 0 0,0 0 0,0 0 0,0 0 1,0 0-1,0 0 0,-1 0 0,1 0 0,0 0 1,0 0-1,0 0 0,0 0 0,0 0 0,0 0 1,0 0-1,0 0 0,0 0 0,-1 0 0,1 0 1,0 0-1,0 0 0,0 0 0,0 0 0,0 0 1,-1-9 22,1-7-42,-1 5 7,1-1-1,1 1 1,0-1-1,4-15 0,0-3-85,-4 25 70,-1-1 0,1 0 0,0 1 1,1 0-1,-1-1 0,1 1 0,0 0 1,1 0-1,-1-1 0,5-5 0,-4 8 23,-2 2 3,-1 1 0,0-1 0,1 1 0,-1 0 0,0-1 0,1 1 0,-1-1 0,0 1 0,0-1 0,0 1 0,1-1 0,-1 1 0,0-1 0,0 1 0,0-1 0,0 1 0,0-1 0,0 1 0,0-1 0,0 1 0,0-1 0,0 1 0,0-2 96,-1 3-76,-1 2-33,1 0 0,0 0 1,-1 0-1,2 0 0,-1 0 1,0 0-1,0 0 0,1 0 0,0 0 1,0 0-1,0 0 0,0 0 0,0 1 1,0-1-1,1 0 0,0 0 0,-1 0 1,1 0-1,0 0 0,0-1 1,1 1-1,-1 0 0,1 0 0,-1-1 1,1 1-1,0-1 0,0 1 0,0-1 1,0 0-1,1 0 0,-1 0 1,0 0-1,1 0 0,0 0 0,-1-1 1,1 1-1,0-1 0,0 0 0,3 1 1,6 2-6,0-1 0,0 0 0,1-1 0,-1-1 1,1 0-1,0 0 0,-1-1 0,14-3 1,101-19 120,-109 18-116,11-1 42,-1-2 0,-1-1 0,1-1 0,-1-2 0,-1 0 0,0-2 0,29-19 0,-54 32-18,0-1-1,1 0 1,-1 1-1,1-1 1,-1 1-1,1-1 1,-1 1-1,1 0 1,0-1-1,-1 1 1,6 0 293,-8 2-230,-3 6-85,1 0 1,1 0-1,-1 0 1,2 1-1,-1-1 1,1 1-1,0-1 1,1 14-1,-5 30 149,-2-10-196,2 1 0,0 53 0,5-95 55,0-1 0,-1 0-1,1 1 1,0-1 0,0 1-1,0-1 1,0 0 0,0 1-1,0-1 1,0 1 0,0-1 0,0 0-1,0 1 1,0-1 0,0 1-1,1-1 1,-1 0 0,0 1-1,0-1 1,0 1 0,0-1-1,1 0 1,-1 1 0,0-1 0,0 0-1,1 0 1,-1 1 0,0-1-1,1 0 1,-1 1 0,0-1-1,1 0 1,-1 0 0,0 0-1,1 1 1,12-11-67,8-23 88,29-93 2,-43 111-72,-7 13 31,1-1 0,1 0 0,-1 0 0,0 0 1,1 1-1,-1-1 0,1 1 0,0-1 0,3-3 0,2-3 174,-2 68-313,-2-35 173,-1-20 132,-2-7 136,0-2-476,0 0-1,0 0 1,-1 0 0,1 0 0,-1 1-1,-2-6 1,1-1-279,2 11 464,0 0 0,0-1 0,0 1 0,0 0 1,0-1-1,0 1 0,0 0 0,0-1 0,0 1 0,0-1 0,0 1 0,0 0 0,0-1 1,0 1-1,0 0 0,0-1 0,0 1 0,-1 0 0,1 0 0,0-1 0,0 1 0,0 0 1,-1-1-1,1 1 0,0 0 0,0 0 0,-1-1 0,1 1 0,0 0 0,-1 0 1,1 0-1,0-1 0,0 1 0,-1 0 0,1 0 0,0 0 0,-1 0 0,1 0 0,-1 0 1,1 0-1,0 0 0,-1 0 0,1 0 0,0 0 0,-1 0 0,0 0 0,-11-1-162,10 1 182,1 0-1,-1 0 0,0 0 1,0 0-1,0 0 0,1 0 1,-1 0-1,0 1 0,0-1 1,1 1-1,-1-1 0,0 1 1,1 0-1,-4 1 0,-15 10 64,-35 29 0,11-8 114,-13 12-168,-79 80-1,97-88 49,28-26-2,0 1-19,-1-1 1,-22 15-1,33-25-53,1-1 1,-1 0-1,1 0 0,-1 1 0,1-1 1,-1 0-1,0 0 0,1 1 0,-1-1 1,1 0-1,-1 0 0,1 0 0,-1 0 1,0 0-1,1 0 0,-1 0 0,1 0 1,-1 0-1,0 0 0,1-1 0,-1 1 1,1 0-1,-1 0 0,1 0 1,-1-1-1,1 1 0,-1 0 0,1-1 1,-1 1-1,1 0 0,-1-1 0,1 1 1,-1-1-1,1 1 0,0 0 0,-1-1 1,1 1-1,0-1 0,-1 1 0,1-1 1,0 0-1,0 1 0,-1-1 1,1 1-1,0-1 0,0 0 0,-6-33-87,3-161-2730,5 93-2657,-2-2 2232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35:51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116 115 2816,'-1'-2'216,"0"1"0,1 0 1,-1 0-1,1 0 0,-1 0 0,1 0 0,0 0 0,-1 0 1,1-1-1,0 1 0,0 0 0,0 0 0,0-1 1,0 1-1,0 0 0,0 0 0,0 0 0,1-1 1,-1 1-1,0 0 0,1 0 0,-1 0 0,1 0 1,-1 0-1,2-2 0,2-7 899,-3 7-688,-1-1 1,1 1 0,-1-1-1,0 1 1,0-1-1,-1-5 1,1-5 1213,-9-4 78,5 10-1262,3 7-419,0 1-1,0 0 1,0-1-1,-1 1 1,1 0-1,0 0 1,0 0-1,0 0 1,0 0-1,-1 0 1,1 0-1,-2 0 1,0 1-46,3-1-10,-1 0 0,0 0 0,1 0 0,-1 0 0,0 1 0,1-1 0,-1 0 0,1 0 0,-1 1 0,0-1 0,1 0 0,-1 1 0,1-1 0,-1 1 0,1-1 0,0 1 0,-1-1 0,1 1 0,-1-1 0,1 1 0,0-1 0,-1 2 0,-7 19-193,7-14 264,0-1 1,0 1 0,1 0-1,0 12 1,1-14 60,0 0-1,0 1 1,0-1 0,0 0 0,4 7-1,-5-11-53,1-1 0,-1 1 0,1-1-1,-1 1 1,1-1 0,0 1-1,-1-1 1,1 0 0,-1 1 0,1-1-1,0 0 1,-1 0 0,1 0-1,0 1 1,-1-1 0,1 0-1,0 0 1,-1 0 0,1 0 0,0 0-1,0 0 1,-1 0 0,1 0-1,0-1 1,15-3 479,-14 3-513,0-1 0,1 0 0,-1 1 0,0-1 0,1 0 0,-1 0 0,0 0 0,-1 0 0,1-1 0,0 1 0,-1-1 0,1 1 0,-1-1-1,1 1 1,-1-1 0,0 0 0,0 1 0,-1-1 0,1 0 0,0 0 0,-1 0 0,0 0 0,0 1 0,0-1 0,0 0 0,0 0 0,0 0-1,-2-3 1,2 5-25,0 0-1,0 0 1,0 0-1,0 0 1,0 0-1,-1 0 1,1 0-1,-1 0 1,1 0-1,0 0 1,-1 0-1,1 1 1,-1-1-1,0 0 1,1 0-1,-1 1 1,0-1-1,1 0 0,-1 1 1,0-1-1,0 0 1,0 1-1,1-1 1,-1 1-1,0-1 1,0 1-1,0 0 1,0-1-1,0 1 1,0 0-1,0 0 1,-1 0-1,-4 0-17,1 0 0,0 0 0,0 1 0,0 0 0,-7 2 0,-6 0 34,13-2 35,2-1-15,0 0 1,0 0-1,0 1 1,0-1-1,0 1 1,0 0-1,0 0 1,0 0-1,-4 3 1,-2 2-77,8-6-25,0 0 1,0 1-1,1-1 1,-1 1-1,0-1 1,0 1-1,1 0 0,-1-1 1,0 1-1,1 0 1,-1-1-1,0 1 1,1 0-1,-1 0 0,1 0 1,-1 0-1,1-1 1,0 1-1,-1 0 1,1 0-1,0 0 0,0 0 1,0 0-1,-1 0 1,1 0-1,0 0 1,0 1-1,3 9-1051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35:52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17 4640,'0'-1'215,"-1"1"0,1-1 1,-1 1-1,1-1 0,0 1 0,0 0 0,-1-1 1,1 1-1,0-1 0,0 0 0,-1 1 1,1-1-1,0 1 0,0-1 0,0 1 1,0-1-1,0 0 0,0 1-128,0-1 1,0 1-1,0 0 1,0 0-1,0-1 0,0 1 1,0 0-1,0 0 1,-1-1-1,1 1 0,0 0 1,0 0-1,0 0 1,0-1-1,0 1 0,-1 0 1,1 0-1,0 0 1,0-1-1,0 1 0,0 0 1,-1 0-1,1 0 1,0 0-1,0-1 0,-1 1 1,1 0-1,0 0 0,0 0 1,-1 0-1,1 0 1,0 0-1,0 0 0,-1 0 1,1 0-1,0 0 1,0 0-1,-1 0 0,1 0 1,0 0-1,0 0 1,-1 0-1,1 0 0,0 0 1,0 0-1,-1 0 1,1 1-1,-27-1 5305,0 0-4192,23 1-1166,0 1 1,0-1-1,0 1 0,1 0 1,-1 1-1,1-1 1,-1 0-1,1 1 1,0 0-1,-4 4 0,-1 2 18,1-1-1,0 1 0,1 0 0,0 1 0,-8 15 0,12-19-42,-1 0 0,2 0 0,-1 0 0,0 1 0,1-1 0,0 0 0,1 0 0,0 1 0,0-1 0,1 13 0,-1-18 23,0 0 1,1 1 0,-1-1-1,0 0 1,1 0 0,-1 0-1,1 1 1,-1-1 0,1 0-1,0 0 1,-1 0 0,1 0-1,0 0 1,0 0-1,-1 0 1,1-1 0,0 1-1,0 0 1,0 0 0,0-1-1,0 1 1,1 0 0,-1-1-1,0 1 1,0-1 0,0 1-1,0-1 1,1 0 0,-1 0-1,0 1 1,0-1 0,0 0-1,1 0 1,-1 0-1,0 0 1,0-1 0,1 1-1,-1 0 1,0 0 0,2-1-1,0-1-18,0 0 0,-1-1-1,1 1 1,-1 0-1,1-1 1,-1 1 0,0-1-1,0 0 1,0 0-1,-1 1 1,1-1 0,0-1-1,-1 1 1,0 0-1,0 0 1,0 0 0,0-1-1,-1 1 1,1 0 0,-1-1-1,0 1 1,0 0-1,0-1 1,0 1 0,-1-1-1,1 1 1,-1 0-1,-1-6 1,1 8-23,1 1-1,0-1 1,-1 1-1,1-1 1,-1 0-1,1 1 1,-1-1 0,1 1-1,-1-1 1,1 1-1,-1 0 1,1-1-1,-1 1 1,0 0 0,1-1-1,-1 1 1,0 0-1,1 0 1,-1-1-1,0 1 1,1 0 0,-1 0-1,-1 0 1,0 0 6,0 0 0,0 0 1,0 1-1,0-1 0,0 0 1,0 1-1,0 0 0,-2 0 0,-1 2 35,-1-1 0,1 1 0,0 0 0,-8 8 0,-11 13-21,23-20-86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37:11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6 205 2400,'-5'0'17621,"8"0"-17479,1 0 0,-1 1 0,1-1 0,-1 1 0,6 2 0,-5-1-24,-1-1 1,1 0-1,0 0 0,-1-1 1,8 1-1,64-4 826,-15-2-202,110 2 164,-77-2-601,-33 1-114,13-1 77,34-1 19,-13 1-175,1-2 240,129 2-213,-207 5-181,104 3 24,-98-1 18,0 1 0,-1 1 1,28 9-1,-32-8 136,27 4 0,-39-9-112,-5 0-22,1 0 0,-1 0 0,0 0 0,1 0 0,-1 0-1,0 1 1,1-1 0,-1 0 0,0 1 0,0-1 0,1 1 0,-1-1 0,0 1 0,2 1 0,0-1-1,0-1 1,0 1-1,1 0 0,-1-1 0,0 0 0,0 1 0,5-2 1,-3 1 42,-4 0-108,9 0 709,-13-1-615,0-1 0,0 0 0,1 0-1,-1 0 1,1-1 0,0 1 0,-3-3 0,-3-4-18,2 4 35,-4-5-22,0 1 0,-1 0 0,0 0 1,-1 1-1,0 0 0,-21-9 1,-8 1-161,12 4 250,-49-13 1,36 14-68,30 7-28,-1 0 0,-1 1 0,1 1 1,-23-2-1,-31 4-47,90 9 96,-2 1-122,12 4 112,54 11 72,90 29-102,-158-47 13,0-1-8,-1 0-1,0 2 0,17 9 1,-13-7-79,-19-9 42,0 0 1,1 0-1,-1 1 1,0-1 0,0 1-1,0 0 1,0 0-1,0 0 1,4 4-1,-6-4 121,0-2-220,1 4 129,-2-3 117,5 14-139,-5-14-2,0 0 0,0 0 0,0 0 0,-1 0 0,1 0-1,0 0 1,-1 1 0,1-1 0,-1 0 0,1 0-1,-1-1 1,0 1 0,1 0 0,-1 0 0,0 0-1,0 0 1,1 0 0,-1-1 0,0 1 0,0 0 0,0-1-1,0 1 1,0-1 0,-2 2 0,-10 8 12,10-8 2,1 1 0,-1-1 0,0 0 0,1 1 0,-1-1 0,0-1 0,-1 1 0,-5 2 0,-31 10-45,16-6-60,-16 4 54,0-1-1,-71 9 1,79-15 68,9-1 48,-36 0 1,58-3-54,0-1 0,-1 0 0,1 0 0,-1 0 0,1-1 0,0 1 0,-1 0 0,1-1 0,-1 1 0,1 0 0,0-1 0,0 1 0,-1-1-1,1 0 1,0 0 0,0 1 0,0-1 0,-1 0 0,1 0 0,0 0 0,0 0 0,0 0 0,1 0 0,-1 0 0,0-1 0,0 1 0,1 0 0,-1 0 0,0-1 0,1 1 0,-1 0 0,1-1 0,0 1 0,-1-3-1,-7-30 78,2-1 0,-3-37 0,1 3-456,8 69 343,-2-14-846,0 0-1,1 0 0,1-15 1,1 25 230,-1 0 0,1 0 1,0 0-1,0 0 0,0 1 0,3-8 1,-3 9 211,0 1 0,0-1 1,0 0-1,0 1 0,0-1 1,1 1-1,-1 0 0,0-1 1,1 1-1,-1 0 0,1 0 1,-1 0-1,1 0 0,0 0 1,2-1-1,2 1-1406,0-1 0,0 1 0,1 0 1,-1 1-1,10-1 0,4 1-871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0:31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61 249 2400,'-1'0'56,"1"0"0,0-1 0,0 1 0,0 0 0,-1 0 0,1 0 0,0 0 0,0-1 0,0 1 0,0 0 0,-1 0 0,1-1 0,0 1 0,0 0 0,0 0 1,0-1-1,0 1 0,0 0 0,0 0 0,0-1 0,0 1 0,0 0 0,0 0 0,0-1 0,0 1 0,0 0 0,0 0 0,0-1 0,0 1 0,0 0 0,0 0 0,0-1 0,0 1 0,0 0 0,1 0 0,-1-1 0,0 1 0,0 0 0,0 0 0,0 0 0,0-1 0,1 1 1,-1 0-1,0 0 0,0 0 0,1 0 0,-1 0 0,0-1 0,3-3 2216,-3-1-862,0 4-1325,1 0 0,-1 1 0,0-1 0,0 0 0,0 1 0,0-1 0,0 0 0,0 1 0,-1-1 0,1 0 0,0 0 0,0 1 0,0-1 0,-1 0 0,1 1 0,0-1 0,0 1 0,-1-1 0,1 0 1,-1 1-1,1-1 0,-1 0 0,1 1-81,0 0 0,-1 0 1,1 0-1,0 0 0,0 0 0,0 0 1,0 0-1,0 0 0,0-1 0,0 1 1,0 0-1,0 0 0,-1 0 1,1 0-1,0 0 0,0 0 0,0 0 1,0 0-1,0-1 0,0 1 1,0 0-1,0 0 0,0 0 0,0 0 1,0 0-1,0 0 0,0 0 1,0-1-1,0 1 0,0 0 0,0 0 1,0 0-1,0 0 0,0 0 1,0 0-1,0-1 0,0 1 0,0 0 1,0 0-1,0 0 0,1 0 0,-1 0 1,0 0-1,0 0 0,0 0 1,0 0-1,0-1 0,0 2 0,1-1-1,-1 0 0,0 0 1,0 1-1,0-1 1,0 0-1,1 1 0,-1-1 1,0 0-1,0 1 1,0-1-1,0 0 0,0 1 1,0-1-1,0 0 0,0 1 1,0-1-1,0 0 1,0 1-1,0-1 0,0 0 1,0 1-1,0-1 1,0 0-1,0 1 0,-1-1 1,1 0-1,0 1 1,-10 52 683,2 0-1,-2 102 1,8-85-438,1-54-223,-1 12 100,3 30-1,0 32 423,-2-61-249,1 0 0,8 56 1,-6-66 177,-3-13 1483,-6-58-920,-8-47-583,10 71-467,0-1 0,2 1-1,1-37 1,9-23 15,32-147 0,-32 203-8,2 1-1,21-52 1,-25 71-52,1 0 0,1 0 0,0 1 0,0 0 0,1 0 0,0 0 0,1 1 0,0 1 0,15-12 0,-22 18 41,1 2-1,0-1 0,0 0 0,-1 0 0,1 1 0,0 0 0,0-1 1,0 1-1,1 0 0,-1 1 0,0-1 0,0 0 0,1 1 0,-1 0 0,0 0 1,0 0-1,1 0 0,-1 0 0,0 1 0,0 0 0,0-1 0,1 1 1,-1 0-1,0 0 0,0 1 0,0-1 0,0 1 0,-1-1 0,1 1 0,0 0 1,-1 0-1,1 0 0,2 4 0,3 2-2,-1 0 1,0 0-1,-1 1 0,0 0 0,0 0 1,-1 1-1,0 0 0,6 20 0,-5-11 77,-1 2-1,-1-1 0,-1 1 0,0-1 1,-2 1-1,0 0 0,-2 0 1,-3 29-1,2-41 21,-1 0 0,1 0 0,-1 0 0,-1 0 0,0-1 0,0 0 0,0 1 0,-12 13 1,13-18-28,0 0 0,0 0 0,0-1 0,0 0 0,-1 1 0,0-1 0,1 0 0,-1-1 0,0 1 0,0-1 0,-1 1 0,1-1 0,0-1 0,-1 1 0,1-1 0,-1 1 0,0-1 0,-7 0 0,5-1-35,0-1 1,1-1 0,-1 1-1,0-1 1,1 0 0,-1-1-1,1 0 1,0 0 0,0 0-1,0 0 1,-6-6 0,-22-17 226,33 26-449,0-1 0,1 1 1,-1-1-1,1 1 0,-1-1 0,1 0 1,-1 1-1,1-1 0,0 1 0,-1-1 0,1 0 1,0 1-1,-1-1 0,1 0 0,-1-1 0,1 2 7,0-1-1,0 1 1,1 0-1,-1 0 1,0 0-1,0-1 1,15 1-8978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0:3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1123 2912,'1'-3'482,"0"1"-1,0 0 1,0 0 0,0 0-1,0 1 1,0-1 0,1 0-1,-1 0 1,1 1-1,2-4 1,7-8 529,109-175 2990,-100 155-3575,-12 20-239,6-9 384,-1 0-1,14-35 0,-21 42-87,-4 10-403,0 0 0,0 1 1,0-1-1,-1 0 0,0 0 1,0 0-1,0 0 0,0-5 0,2 14-204,0 1-1,1 0 0,-2-1 0,4 7 1,-2 3 116,2-1 0,-1 0 1,1 0-1,1 0 0,1-1 1,15 21-1,-19-29 47,1 0 0,0 0-1,0 0 1,0-1 0,0 0 0,1 0 0,-1 0-1,1-1 1,0 1 0,-1-1 0,1-1-1,8 2 1,-3-1 56,0-1 0,0 0 0,0 0 0,-1-1-1,1-1 1,13-2 0,-10 0 34,-1 0-1,1-1 1,-1-1-1,22-11 1,46-31-17,-67 38-88,-14 9-26,0 0 0,0 0 0,1 0 0,-1 0 0,0 0 0,0 0 0,0-1 1,0 1-1,0 0 0,1 0 0,-1 0 0,0 0 0,0 0 0,0 0 0,0 0 0,1 0 0,-1 0 0,0 0 1,0 0-1,0 0 0,0 1 0,0-1 0,1 0 0,-1 0 0,0 0 0,0 0 0,0 0 0,0 0 0,0 0 1,1 0-1,-1 0 0,0 0 0,0 1 0,0-1 0,0 0 0,0 0 0,0 0 0,0 0 0,0 0 0,0 0 1,0 1-1,1-1 0,-1 0 0,0 0 0,2 13-103,-2 23-27,0-24 161,0 10 50,-1 0-40,4 26 0,-2-40-12,0 0-1,1-1 0,0 1 1,0-1-1,1 1 1,0-1-1,5 8 0,-7-14 7,0 1-1,0-1 1,0 1-1,0-1 1,0 0-1,1 0 0,-1 1 1,1-1-1,-1 0 1,1 0-1,-1 0 0,1-1 1,-1 1-1,3 0 1,-3 0-3,0-1 0,0 0 0,-1 0 1,1 1-1,0-1 0,0 0 0,0 0 1,0 0-1,0 0 0,0 0 0,0 0 1,0 0-1,0-1 0,0 1 0,0 0 1,0-1-1,0 1 0,0 0 0,0-1 1,0 1-1,0-1 0,-1 1 0,1-1 1,0 0-1,0 1 0,-1-1 0,2-1 1,3-4 46,-1-1 0,0-1 0,0 1 0,-1-1 0,0 1 1,0-1-1,-1 0 0,0 0 0,0 0 0,-1 0 0,1-9 0,-1 1-66,-1 0 1,0 0-1,-1 0 0,-6-28 0,7 40 36,-6-16-168,6 19 101,-1 1 0,1-1-1,0 1 1,0-1 0,-1 0-1,1 1 1,-1-1 0,1 1-1,0-1 1,-1 1 0,1-1-1,-1 1 1,1 0 0,-1-1-1,1 1 1,-1-1 0,0 1-1,1 0 1,-1 0 0,1-1-1,-1 1 1,0 0-1,1 0 1,-1 0 0,-1-1-1,2 1 10,-1 1-1,1-1 0,-1 0 0,1 0 1,0 0-1,-1 1 0,1-1 1,-1 0-1,1 1 0,-1-1 0,1 0 1,0 1-1,-1-1 0,1 0 0,0 1 1,-1-1-1,1 1 0,0-1 0,0 0 1,-1 1-1,1-1 0,0 1 1,0-1-1,0 1 0,0-1 0,0 1 1,0-1-1,-1 1 0,1-1 0,0 1 1,0-1-1,0 1 0,1-1 0,-1 1 1,0-1-1,0 1 0,0-1 1,0 1-1,1 0 0,3 2 24,0-1 0,0 0-1,1 0 1,-1 0 0,1 0 0,0-1-1,-1 0 1,1 0 0,0 0 0,0-1-1,0 1 1,0-1 0,0 0 0,-1 0-1,1-1 1,0 0 0,8-2 0,1 0 83,0-1 0,0-1 0,0 0 1,22-12-1,-21 9-69,0-1 0,-1 0 1,0-1-1,-1 0 0,0-1 0,-1 0 0,0-1 1,-1-1-1,0 0 0,12-19 0,-5 0-7,16-42-1,-21 45-18,43-113 11,7-66 5,-63 208-25,0-1 0,1 0 0,-1 0 0,0 0 0,0 0 0,0 0 0,0 0 0,0 0 0,0 1 0,0-1-1,0 0 1,0 0 0,-1-1 0,1 1 2,0 1 0,-1 0 0,1 0 0,0 0-1,0-1 1,0 1 0,0 0 0,-1 0 0,1 0 0,0-1-1,0 1 1,-1 0 0,1 0 0,0 0 0,0 0 0,-1 0-1,1-1 1,0 1 0,0 0 0,-1 0 0,1 0 0,0 0 0,-1 0-1,1 0 1,0 0 0,0 0 0,-1 0 0,0 1-13,-1-1 1,1 0 0,0 1-1,-1 0 1,1-1 0,0 1-1,0-1 1,0 1 0,0 0-1,0 0 1,0 0 0,0 0-1,0 0 1,0 0 0,0 0-1,-1 1 1,-6 14-47,-1-1 1,2 2-1,0-1 0,1 1 0,-7 31 1,2-9 64,-17 92 1,13 8 40,6-47 0,8-81-36,1 0 0,0 0 0,1 1-1,0-1 1,0 0 0,1 0 0,1-1-1,0 1 1,6 15 0,-1-12 153,-7-13-177,0 1 0,0 0 0,0-1 0,0 1 1,0 0-1,0 0 0,-1-1 0,1 4 0,1-2 21,-1 1 0,0-1-1,1 0 1,-1 0-1,1 0 1,4 5-1,-4-5 4,0 0 0,0 0 0,0 1 0,0-1 0,-1 0 0,3 7 0,-4-8 25,1 0 0,-1-1 0,1 1 0,-1-1 0,1 1 0,0-1 0,0 0 0,1 3 0,-1-3-22,0 1 1,0-1-1,0 0 1,0 0 0,-1 1-1,1-1 1,0 1-1,-1-1 1,1 0-1,-1 1 1,0-1-1,0 1 1,1-1-1,-1 3 1,0-3 557,14-1-506,-1 0-49,-12 0 145,17-1-80,-14-3-63,0 0 61,0 0 1,0 0 0,0-1 0,-1 1 0,1-1 0,-1 0 0,3-6-1,7-25 7,-7 18-40,-5 13-25,1 0 0,-1 1-1,0-1 1,0 0 0,-1 1 0,1-9 0,3-26 178,-1 27-236,0-24 0,2-26-197,-5 61 235,0 1 1,0 0-1,0 0 0,0 0 0,0 0 0,-1 0 1,1-1-1,0 1 0,0 0 0,0 0 1,0 0-1,0 0 0,0 0 0,0 0 1,0-1-1,0 1 0,-1 0 0,1 0 1,0 0-1,0 0 0,0 0 0,0 0 1,0 0-1,0 0 0,-1 0 0,1 0 1,0-1-1,0 1 0,0 0 0,0 0 1,-1 0-1,1 0 0,0 0 0,0 0 1,0 0-1,0 0 0,-1 0 0,1 0 1,0 0-1,0 1 0,0-1 0,0 0 1,0 0-1,-1 0 0,1 0 0,0 0 0,0 0 1,0 0-1,0 0 0,0 0 0,0 0 1,-1 1-1,1-1 0,-7 6-149,5-1 145,2-1-1,-1 1 1,0-1-1,1 1 0,0 0 1,0-1-1,0 1 1,1 5-1,1 11-197,-2-20 208,-1 0-1,1 0 1,0 1 0,0-1 0,0 0-1,1 1 1,-1-1 0,0 0 0,0 0-1,1 1 1,-1-1 0,0 0-1,1 0 1,0 0 0,-1 0 0,1 1-1,-1-1 1,1 0 0,0 0 0,0 0-1,1 1 1,9 11 25,-10-11-25,0-1-1,0 1 1,0-1 0,0 1-1,0-1 1,1 1-1,-1-1 1,1 0-1,-1 0 1,1 1 0,-1-1-1,1 0 1,0-1-1,-1 1 1,1 0 0,0 0-1,0-1 1,2 1-1,8 1 18,1 0 0,-1-2 0,0 1-1,0-2 1,0 1 0,0-2 0,0 0 0,22-6-1,13-8 228,21-8-244,-42 16 142,-21 7-124,0 0 0,1-1 1,-1 0-1,7-4 1,9 0 15,-19 6-47,0-1 1,0 1-1,0 0 1,0-1 0,0 0-1,0 0 1,0 1-1,0-1 1,0 0-1,2-2 1,-65 36-234,51-26 208,0 1 0,1 0 1,0 0-1,0 1 1,1 0-1,-8 12 0,14-18 36,0 0 0,0 0-1,1 1 1,-1-1-1,1 0 1,0 0-1,0 1 1,0-1 0,0 1-1,0-1 1,1 1-1,0-1 1,0 1-1,0 0 1,0-1 0,0 1-1,1-1 1,0 1-1,-1-1 1,1 0 0,1 1-1,-1-1 1,0 0-1,1 1 1,2 2-1,-4-5 19,1 0-1,-1 0 1,1 0 0,-1 0-1,1-1 1,-1 1-1,1 0 1,0 0-1,-1-1 1,1 1-1,0-1 1,0 1 0,0 0-1,0-1 1,-1 1-1,1-1 1,0 0-1,0 1 1,0-1-1,0 0 1,0 0 0,0 1-1,0-1 1,2 0-1,-2 0 10,1-1-1,0 1 0,-1-1 0,1 1 1,0-1-1,-1 0 0,1 0 0,-1 0 1,1 1-1,-1-1 0,1-1 0,1-1 1,3-3 61,0 0 0,-1 0 0,0-1 1,6-10-1,-1 0 91,8-20-1,-16 32-263,0-1-1,0-1 1,0 1-1,-1 0 1,0 0-1,1-13 0,-2 18-190,10 18-192,-1 1 513,18 27 0,-22-38-35,1-1-1,-1 1 1,1-1 0,0-1 0,0 1-1,13 8 1,-16-12 5,0 0 0,0 0 1,1 0-1,-1-1 0,1 1 0,-1-1 1,1 0-1,0 0 0,-1 0 0,1 0 0,0-1 1,0 1-1,-1-1 0,1 0 0,0 0 1,0-1-1,-1 1 0,1-1 0,0 0 0,0 0 1,-1 0-1,1 0 0,3-2 0,-2 0 30,0 0-1,0 0 1,0-1 0,-1 1-1,1-1 1,-1 0-1,0 0 1,0-1-1,5-7 1,-8 11-37,9-13 72,-1-1 0,0 0 1,-1-1-1,-1 0 0,0 0 0,6-27 1,57-242-68,-20 69-280,-46 201 252,-1 0 0,-1 0 0,1-19 0,-3 33 1,0 1 0,1 0 1,-1 0-1,0-1 0,0 1 1,0 0-1,0 0 0,0-1 1,0 1-1,0 0 0,0 0 1,0-1-1,0 1 0,0 0 1,0-1-1,0 1 0,0 0 0,0 0 1,0-1-1,0 1 0,-1 0 1,1 0-1,0-1 0,0 1 1,0 0-1,0 0 0,0-1 1,-1 1-1,1 0 0,0 0 1,0 0-1,0 0 0,-1-1 1,1 1-1,-1 0 0,-5 9-209,-7 22 193,12-30 31,-8 29-128,1 1 0,2-1 0,-5 59 0,-5 220 58,24-165 246,-5-120-160,7 28 0,-10-51 11,0-1-1,0 1 1,0 0-1,0-1 0,0 1 1,1-1-1,-1 1 1,0 0-1,0-1 0,1 1 1,-1-1-1,0 1 1,1-1-1,-1 1 0,0-1 1,1 1-1,-1-1 1,1 1-1,-1-1 0,1 0 1,-1 1-1,1-1 1,-1 0-1,1 1 0,-1-1 1,1 0-1,-1 0 1,1 1-1,0-1 0,-1 0 1,1 0-1,-1 0 1,2 0-1,0 0 22,1-1 1,-1 1-1,0-1 1,0 0-1,1 0 1,-1 0-1,4-3 1,1 0-5,0-2 1,-1 1 0,1-1 0,-1 0 0,-1 0 0,1-1-1,7-10 1,-6 7-29,0 0-1,16-14 1,-22 22-53,1 1-1,-1-1 1,1 0 0,-1 0 0,0 0-1,0 0 1,1-3 0,1 0-204,-1 5 199,0 1 0,0-1 0,0 1 0,0-1 0,1 0 0,-1 1 0,0-1 0,2-1 0,15 3 52,3 2-20,-1 0 1,1-1-1,29 0 0,66-8 252,-107 3-209,0 1 0,-1-2 0,1 1 0,-1-1 0,0-1 0,0 1 0,0-2 1,0 1-1,-1-1 0,0 0 0,0-1 0,0 0 0,0 0 0,12-15 0,-12 11-276,13-20 1,-21 30 239,0 0 0,0 0 1,0-1-1,0 1 1,0 0-1,0 0 0,0 0 1,0 0-1,0 0 0,1 0 1,-1 0-1,0 0 1,0 0-1,0 0 0,0 0 1,0 0-1,0 0 0,0-1 1,1 1-1,-1 0 1,0 0-1,0 0 0,0 0 1,0 0-1,0 0 0,0 0 1,1 0-1,-1 0 1,0 0-1,0 1 0,0-1 1,0 0-1,0 0 0,0 0 1,0 0-1,1 0 1,-1 0-1,0 0 0,0 0 1,0 0-1,0 0 1,0 0-1,0 0 0,0 0 1,0 1-1,0-1 0,1 0 1,-1 0-1,0 0 1,0 0-1,0 0 0,0 0 1,0 0-1,0 1 0,0-1 1,0 0-1,0 0 1,0 0-1,0 0 0,0 0 1,0 0-1,0 0 0,0 1 1,0-1-1,2 10-152,-2 21 166,-1-16-78,0 0 0,2 0 0,0 0 0,0 0 0,1 0 0,9 27 0,-11-40 92,1 0 0,0-1 0,-1 1 0,1-1 0,0 1 0,0-1 0,0 0 0,0 1 0,0-1 0,1 0 0,-1 0 0,0 0 0,1 0 0,-1 0 0,0 0 0,1 0 0,-1 0 0,1 0 0,-1-1 0,1 1 0,0-1 0,-1 1 0,1-1 0,0 0 0,-1 1 0,1-1 0,0 0 0,2 0 0,2-1 21,0 1 0,-1-1-1,1 0 1,-1-1 0,1 0 0,-1 1-1,1-2 1,-1 1 0,6-4 0,46-31 177,-25 15-109,-15 13-115,-1-2 0,0 0 0,0-1 0,-1-1 0,22-24 0,-15 10 35,-1-2 0,-2 0 0,17-32 0,43-102 126,-60 120-125,7-16-152,30-97-1,-35 85 257,-21 70-150,0 1 0,1-1 0,-1 0 0,0 1 0,0-1 0,0 1 0,1-1 0,-1 0 0,0 1 0,0-1 0,0 0 0,0 1 0,0-1 0,0 0 0,0 1 0,0-1 0,-1 1 0,1-1 0,0 0 0,0 1 0,0-1 0,-1 1 0,0-2 0,1 2-3,-1 0 1,1 0-1,0 0 1,-1 0 0,1 0-1,-1 0 1,1 0-1,-1 0 1,1 0 0,-1 0-1,1 0 1,-1 1-1,1-1 1,0 0 0,-1 0-1,1 0 1,-1 1-1,1-1 1,0 0 0,-1 0-1,1 1 1,-1-1-1,1 0 1,0 1 0,0-1-1,-1 0 1,1 1-1,0-1 1,0 1 0,-1-1-1,1 0 1,0 1-1,0 0 1,-20 29-102,1 0 1,2 1-1,-17 44 0,-34 136-273,58-172 365,3 0 0,1 1 0,-1 63 0,7-91 19,1 1 0,0-1 0,1 0 0,0 1 0,8 21 0,-7-27 35,0 1 0,1 0-1,-1-1 1,2 0 0,-1 0-1,1 0 1,0 0 0,0-1-1,10 9 1,-11-12 0,0 0 0,1 0 0,-1-1 0,1 1 0,-1-1 0,1 0 0,0 0 0,0-1 0,0 1 0,0-1 0,0 0 0,0-1 0,0 1 0,7-1 0,-6 0 25,1 0 0,-1-1 0,0 0 1,0 0-1,0-1 0,0 1 0,0-1 0,0 0 0,0-1 0,11-6 1,-8 2-32,1 0 0,-1-2 1,0 1-1,-1-1 0,0 0 1,-1 0-1,0-1 0,0 0 1,-1-1-1,0 0 0,8-20 1,-11 23-26,6-12-246,-9 88-570,-1-62 862,-4 40-252,5-43 227,0 0 1,0 0-1,1 0 0,-1 0 1,1 0-1,-1 0 0,1 0 1,0 0-1,0 0 1,0 0-1,0-1 0,3 5 1,-3-6 0,0 0 0,0 0 0,0-1 1,0 1-1,0 0 0,0-1 0,0 1 1,1 0-1,-1-1 0,0 0 0,0 1 1,0-1-1,1 0 0,-1 1 0,0-1 0,1 0 1,-1 0-1,2 0 0,23-4 265,-11 0-237,0-1 0,0 0-1,0-1 1,-1 0 0,19-13 0,-12 6 55,0-1-92,0 0 0,34-32 0,-39 30 28,-1 0 0,-1-1 1,18-27-1,-4-2-105,-2-2 0,23-57 0,10-66 330,-56 163-255,1-9-27,0 0 0,-2-1 0,0 1 0,0-24 0,-2 31 37,-1 1-1,-4-20 1,3 22-243,2 6 212,0 1-1,0-1 0,0 1 1,0 0-1,0-1 0,0 1 0,0-1 1,0 1-1,0 0 0,-1-1 1,1 1-1,0 0 0,0-1 1,0 1-1,-1 0 0,1-1 0,0 1 1,0 0-1,-1 0 0,1-1 1,0 1-1,-1 0 0,1 0 1,0-1-1,-1 1 0,1 0 0,0 0 1,-1 0-1,1 0 0,0 0 1,-1 0-1,0-1 0,0 2-2,0-1 0,0 0-1,0 0 1,0 1 0,0-1-1,1 0 1,-1 1 0,0-1-1,0 1 1,0-1 0,0 1-1,0 1 1,-20 20-186,8-3 158,1 1 1,1 1-1,0 0 1,-13 41-1,18-41-32,0 0-1,2 0 0,-4 40 0,4 66 209,4-102-145,1-1 0,1 1 0,0-1 0,2 1 0,1-1 0,2-1 0,0 1 0,19 41 0,-23-59 45,1 0 1,0-1-1,0 0 1,0 0-1,1 0 1,0-1 0,0 1-1,0-1 1,0 0-1,1-1 1,6 4-1,-10-6-7,0 0 0,0-1 0,0 0-1,-1 1 1,1-1 0,0 0 0,0 0-1,0 0 1,0 0 0,-1 0 0,1 0-1,0-1 1,0 1 0,0-1 0,-1 1-1,1-1 1,0 1 0,-1-1 0,1 0-1,2-1 1,0-1 23,1 0-1,-1 0 0,0-1 1,0 1-1,7-8 1,5-9-27,-1-1 0,-1-1 0,14-26 0,-25 41-49,1 0-22,-1 0-1,1 0 1,0 1-1,1-1 1,6-7-1,-10 14 40,-1-1-1,0 1 0,0 0 1,1-1-1,-1 1 1,0 0-1,1 0 0,-1-1 1,1 1-1,-1 0 0,0 0 1,1-1-1,-1 1 1,1 0-1,-1 0 0,0 0 1,1 0-1,-1 0 0,1 0 1,-1-1-1,1 1 1,-1 0-1,1 0 0,-1 0 1,0 1-1,1-1 0,-1 0 1,1 0-1,-1 0 0,1 0 1,-1 0-1,0 0 1,1 1-1,-1-1 0,1 0 1,-1 0-1,0 1 0,1-1 1,-1 0-1,0 1 1,1-1-1,-1 0 0,0 1 1,1-1-1,-1 0 0,0 1 1,0-1-1,0 0 1,1 1-1,-1-1 0,0 1 1,0-1-1,0 1 0,6 28-178,-6-26 195,4 41-110,-2-20 161,1 0 0,0 0 0,10 30-1,-13-54-35,0 0-1,0 1 0,0-1 1,1 0-1,-1 0 0,0 1 1,0-1-1,0 0 0,0 1 1,1-1-1,-1 0 0,0 0 0,0 0 1,1 1-1,-1-1 0,0 0 1,1 0-1,-1 0 0,0 1 1,0-1-1,1 0 0,-1 0 1,0 0-1,1 0 0,-1 0 1,0 0-1,1 0 0,-1 0 1,1 0-1,12-4 486,15-13 55,-26 15-538,18-13 106,22-24 1,-28 26-224,0 0 0,1 1 0,0 0-1,17-9 1,-32 21 79,1 0-1,-1-1 0,1 1 0,-1 0 1,1-1-1,0 1 0,-1 0 0,1 0 1,-1-1-1,1 1 0,0 0 0,-1 0 1,1 0-1,0 0 0,-1 0 0,1 0 1,0 0-1,-1 0 0,1 0 0,-1 0 1,1 1-1,0-1 0,-1 0 0,1 0 1,-1 1-1,2-1 0,-2 1-1,1 0 0,0 0 0,-1 0-1,1-1 1,-1 1 0,1 0 0,-1 0 0,1 0-1,-1 0 1,0 0 0,1 0 0,-1 0 0,0 0-1,0 2 1,1 3-6,-1 1 0,-1-1 0,1 1 0,-3 10 0,-40 118-244,25-82 237,10-32 77,-15 50 137,-4-2 1,-38 74-1,59-133-105,0 0 1,-1 0-1,-11 12 0,15-18-33,-1-1-1,0 1 1,0-1-1,0 0 1,0 0-1,0 0 0,-1-1 1,1 0-1,-9 4 1,11-6-35,0 1-1,0-1 1,1 1 0,-1-1 0,0 0 0,0 0-1,1 0 1,-1 0 0,0 0 0,0 0-1,1-1 1,-1 1 0,0 0 0,1-1-1,-1 0 1,-3-1 0,2 1 1,1-1 1,-1 0-1,1 0 0,-1 0 1,1-1-1,-1 1 0,1-1 1,-3-3-1,0-4 3,-1 1 0,2 0 1,-1-1-1,-5-18 0,5 11-38,0 0 0,-3-26 0,7 37 0,1 1 0,0-1 1,0 1-1,0-1 1,1 0-1,0 1 1,0-1-1,0 1 0,0 0 1,1-1-1,0 1 1,4-8-1,1 2 26,0 1 0,0 0-1,1 1 1,0-1-1,1 2 1,0-1 0,1 1-1,-1 0 1,1 1-1,1 0 1,-1 1 0,1 0-1,0 1 1,21-7 0,56-18-141,96-19 0,-177 48-64,27-8-2470,-18 0-2252,-25 6-465,-11-1 1462,-2 4 1312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1:47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9 550 4640,'-3'5'661,"2"-4"-537,0 0 1,1 0-1,0-1 0,-1 1 1,1 0-1,-1 0 0,1 0 1,0-1-1,-1 1 0,1 0 1,0 0-1,0 0 0,0 0 1,0 0-1,0 1 1371,2-7 2462,5-6-2517,18-16-8,4-4-538,200-269 1825,-131 165-2265,-86 123-510,-11 12 50,-1 0 1,0 0-1,0 0 0,0 0 1,1 0-1,-1-1 0,0 1 0,0 0 1,1 0-1,-1 0 0,0 0 1,0 0-1,1 0 0,-1 0 0,0 0 1,0 0-1,1 0 0,-1 0 1,0 0-1,0 0 0,1 0 0,-1 0 1,0 0-1,0 0 0,1 0 0,-1 0 1,0 1-1,0-1 0,1 0 1,-1 0-1,0 0 0,0 0 0,0 0 1,1 1-1,-1-1 0,0 0 1,0 0-1,0 0 0,0 1 0,1-1 1,-1 0-1,0 0 0,0 1 0,0-1 1,0 0-1,0 0 0,0 1 1,0-1-1,0 0 0,0 0 0,0 1 1,0-1-1,0 0 0,0 0 1,0 1-1,0-1 0,0 0 0,0 0 1,0 1-1,0-1 0,0 0 1,0 1-1,-2 15-32,0-1 1,-1 1-1,-1-1 1,0 1-1,-2-1 1,-7 17-1,-5 16 7,10-25 52,2 0-1,0 0 1,1 1-1,1 0 1,0 31-1,4-51 12,0 1 0,0 0 0,1-1 0,0 1 0,0-1-1,0 1 1,0-1 0,1 1 0,-1-1 0,1 0 0,5 8 0,-6-10 10,1 0 0,-1 0 0,1-1-1,0 1 1,-1-1 0,1 1 0,0-1 0,0 0 0,0 1 0,0-1 0,0 0 0,0 0-1,1 0 1,-1-1 0,0 1 0,0-1 0,1 1 0,-1-1 0,0 0 0,0 1 0,1-1-1,-1 0 1,0-1 0,1 1 0,1-1 0,10-2 63,0 0 0,-1-2 1,1 1-1,-1-2 0,-1 0 0,1 0 0,-1-1 1,0-1-1,13-10 0,-6 3-85,-2-2 0,1 1 0,-2-2 0,24-32 0,-27 32-9,7-10-59,27-49 0,-42 68 36,-4 5-17,1 1 0,-1-1 0,1 1 0,0 0 0,0-1 0,0 1 0,1 0 1,4-4-1,-7 29-291,-8 61 517,7-68-191,3-5-7,-3-9 15,1 0-1,0-1 0,0 1 1,-1-1-1,1 1 0,0-1 0,-1 1 1,1-1-1,-1 1 0,1-1 1,-1 1-1,1-1 0,-1 1 1,1-1-1,-1 0 0,1 1 0,-1-1 1,1 0-1,-2 1 0,-3 2 20,-18 13-124,-58 67-314,77-79 413,0 1-1,0-1 1,0 1-1,1 0 1,0 0-1,0 0 1,0 0-1,1 1 1,0-1-1,-3 10 1,5-13-4,-1 0 1,1 1-1,0-1 0,0 0 1,-1 1-1,2-1 0,-1 0 1,0 1-1,0-1 1,1 0-1,-1 1 0,1-1 1,0 0-1,0 0 1,0 0-1,0 0 0,0 0 1,0 0-1,0 0 0,1 0 1,-1 0-1,1 0 1,-1 0-1,1-1 0,0 1 1,-1-1-1,1 0 1,0 1-1,0-1 0,3 1 1,-2 0 37,0-1-1,0 0 1,-1 0 0,1 0 0,0-1 0,0 1 0,0-1-1,1 0 1,-1 1 0,0-1 0,0-1 0,0 1 0,0 0-1,0-1 1,0 1 0,0-1 0,0 0 0,-1 0 0,1 0-1,0-1 1,0 1 0,-1-1 0,1 1 0,-1-1 0,1 0-1,-1 0 1,3-2 0,3-4 33,-1 0 0,1 0 0,-1-1 0,-1 0 0,0 0 0,7-14 0,-7 8-42,-1 1 1,0 0 0,-1-1 0,-1 0-1,0 0 1,1-26 0,4-18-9,-6 47-75,-2 10-68,-1 3-27,-2 20-177,0 14 184,-1 1 114,3 65 0,2 92 109,-2-108 6,1-11 122,-15 102 0,15-170-152,-1-1-1,0 0 1,-1 1-1,1-1 1,-1 0-1,0 0 1,0 0-1,-1 0 1,0 0-1,-4 6 1,5-9-32,0 0 0,0 0 0,0-1 1,0 1-1,0 0 0,0-1 0,0 0 1,-1 1-1,1-1 0,-1 0 1,1 0-1,-1-1 0,1 1 0,-1 0 1,1-1-1,-1 0 0,0 1 1,1-1-1,-1 0 0,0 0 0,1-1 1,-5 0-1,-2-1-9,1 0 1,-1 0-1,1-1 1,0-1-1,0 1 1,0-1-1,0 0 1,1-1-1,0 0 0,-13-11 1,14 11-25,1 0 0,0-1-1,0 1 1,0-1 0,1 0 0,0 0 0,0-1-1,1 1 1,-1-1 0,1 0 0,1 0 0,-4-13 0,6 16-7,-1-1 0,1 1 0,1-1 0,-1 1 1,1-1-1,0 1 0,0-1 0,0 1 0,0 0 1,1 0-1,-1-1 0,1 1 0,0 0 0,1 0 1,2-4-1,7-8-19,1 0 1,15-15 0,-13 14-52,139-141 124,-110 121 46,1 1 0,70-40 0,-48 31-76,92-80 0,-153 119-57,0 1-1,1 1 1,-1-1-1,15-6 0,-20 10 43,0 1 0,0-1 0,0 1 0,0-1-1,0 1 1,0-1 0,0 1 0,1 0-1,-1 0 1,0-1 0,0 1 0,0 0 0,0 0-1,0 0 1,0 0 0,0 1 0,1-1 0,-1 0-1,0 0 1,0 1 0,0-1 0,0 0 0,0 1-1,0-1 1,0 1 0,0 0 0,0-1 0,0 1-1,-1 0 1,1-1 0,0 1 0,0 0 0,0 0-1,-1 0 1,1 0 0,-1 0 0,1 0 0,0 0-1,-1 0 1,0 0 0,1 0 0,-1 0 0,1 2-1,0 3-7,0 1 0,0-1 0,0 1-1,-1 0 1,0 0 0,0-1 0,-1 1-1,-2 11 1,-17 52 68,18-64-50,1-5-3,-2 9 151,-1 1 0,0-1 0,-6 11 0,41-52 580,19-35-768,-36 45-48,1 1 0,32-34 0,-46 53 71,-1 1 1,1-1-1,0 0 1,0 0-1,0 0 1,0 0-1,0 1 1,0-1-1,0 0 0,0 1 1,1-1-1,-1 1 1,0-1-1,0 1 1,0 0-1,1-1 1,-1 1-1,0 0 0,0 0 1,1 0-1,-1 0 1,0 0-1,0 0 1,1 0-1,-1 1 1,0-1-1,0 0 1,1 1-1,-1-1 0,0 1 1,0-1-1,0 1 1,0-1-1,2 2 1,1 2-13,0 0-1,0 1 1,0-1 0,-1 1 0,1 0 0,2 6 0,3 3 41,4 6-20,-9-13 4,0-1-1,0 0 1,0 0 0,9 8-1,-11-12 9,0-1 0,0 1-1,0-1 1,0 0 0,0 0-1,0 0 1,0 0 0,1 0-1,-1 0 1,0 0 0,0-1-1,1 1 1,-1-1 0,0 0 0,1 0-1,-1 0 1,1 0 0,2 0-1,10-3 38,-1 0 0,0 0-1,0-2 1,0 1 0,0-2-1,-1 0 1,0 0 0,0-1-1,-1-1 1,0 0-1,0-1 1,14-13 0,-17 13-37,0-1 0,0 0 0,-1 0 0,0-1 0,-1 0 0,0 0 0,-1 0-1,0-1 1,0 0 0,-2 0 0,1-1 0,-2 0 0,5-24 0,-7 28 40,0 0-1,-2-14 1,1 20-79,0 0 0,-1-1 1,1 1-1,-1 1 0,0-1 1,0 0-1,0 0 1,0 0-1,-1 0 0,-2-4 1,3 6 13,1 1 1,-1-1-1,0 0 1,1 1-1,-1-1 1,0 0-1,0 1 1,1-1-1,-1 1 1,0-1 0,0 1-1,0 0 1,0-1-1,0 1 1,0 0-1,1 0 1,-1 0-1,0-1 1,0 1-1,0 0 1,0 0 0,-1 0-1,-1 1-1,1-1-1,-1 1 1,0 0 0,1 0-1,-1 0 1,1 0 0,-5 2-1,-1 2-18,1 1 0,-1-1 0,-8 10 0,5-3-7,1 0 0,0 1 0,0 1 0,1-1 0,-11 25 0,17-31 37,0 0 0,0 0-1,0 0 1,1 1 0,0-1 0,0 1-1,1-1 1,0 1 0,0 0 0,1 12-1,1-16 9,-1 1-1,1-1 0,0 1 0,0-1 1,1 0-1,-1 1 0,1-1 0,0 0 1,0 0-1,0 0 0,1-1 0,-1 1 1,1 0-1,0-1 0,0 0 0,0 1 1,1-1-1,-1 0 0,1-1 0,3 3 1,0-1 29,0 0 0,0-1 0,1 0-1,-1-1 1,1 1 0,-1-1 0,1-1 0,0 1 0,0-2 0,0 1 0,0-1 0,0 0 0,-1 0 0,1-1 0,0 0 0,0-1 0,0 1 0,-1-2 0,11-3 0,2-2 29,-1-1 0,0-1 0,-1-1 0,0 0 0,-1-2 0,17-14 0,-10 6-29,12-10-175,0 2 0,47-29-1,-77 55 127,-1 0-1,1 1 0,-1-1 1,1 1-1,0 0 0,0 0 1,0 1-1,0-1 0,0 1 1,12 0-1,-14 2 3,0-1 0,0 1 1,0-1-1,0 1 0,1 0 0,-2 1 1,1-1-1,0 1 0,0 0 0,0 0 0,-1 0 1,1 0-1,-1 0 0,0 1 0,1 0 1,4 5-1,31 39 47,-29-34 29,0 0 0,1-1-1,0 0 1,1-1 0,26 19 0,-25-22 103,0-1 0,1 0 0,0-1 0,0-1 0,17 4 1,-21-6-380,-1-1 1,0-1 0,0 0 0,1 0-1,-1-1 1,0 0 0,1 0 0,-1-1 0,13-3-1,-21 4 51,-1 0 0,0 0 0,1 0-1,-1 0 1,0 0 0,0-1 0,1 1 0,-1 0-1,0 0 1,1 0 0,-1 0 0,0 0-1,0 0 1,1-1 0,-1 1 0,0 0 0,0 0-1,1-1 1,-1 1 0,0 0 0,0 0-1,0 0 1,1-1 0,-1 1 0,0 0 0,0-1-1,0 1 1,0 0 0,0 0 0,0-1-1,0 1 1,0 0 0,1-1 0,-1 1 0,0 0-1,0-1 1,0 1 0,0 0 0,-1-1-1,1 1 1,0 0 0,0 0 0,0-1 0,0 1-1,0-1 1,-9-10-4278,8 9 3879,-13-10-3135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1:28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 6976,'-6'-2'2399,"10"1"-46,8 0-519,-4 0-993,-1 0-1,0 1 1,7-1 0,12 1 751,84-9 1418,40-4-2890,-128 14-1041,2 0-3587,-10-5-5732,-6 0 7238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0:37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13 108 6880,'-11'-17'2229,"11"17"-2207,0 0-1,0 0 0,-1 0 1,1 0-1,0-1 1,0 1-1,0 0 1,0 0-1,0 0 1,0 0-1,0-1 1,0 1-1,-1 0 1,1 0-1,0 0 0,0-1 1,0 1-1,0 0 1,0 0-1,0 0 1,0-1-1,0 1 1,0 0-1,0 0 1,1 0-1,-1-1 1,0 1-1,0 0 0,0 0 1,0 0-1,0-1 1,0 1-1,0 0 1,0 0-1,1 0 1,-1 0-1,0-1 1,0 1-1,0 0 1,0 0-1,2-2-25,0-1 215,0-1 1,1 1 0,-1-1 0,1 1-1,0 0 1,0 0 0,0 1 0,1-1 0,-1 1-1,5-3 1,6-3-20,1 1-1,-1 1 1,1 1 0,0 0-1,1 1 1,-1 0-1,1 1 1,0 1 0,-1 1-1,1 0 1,0 1-1,30 4 1,-43-4-244,1 1 0,0 0 0,-1 0-1,1 1 1,4 2 0,-7-3-45,0-1 1,1 1-1,-1 0 0,0-1 0,0 1 0,0 0 0,0 0 0,-1 0 0,1 0 0,0 0 0,0 0 0,-1 0 1,1 0-1,0 0 0,-1 0 0,1 0 0,-1 0 0,1 1 0,0 1 0,-3 14-3705,1-1 1098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0:37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836 225 6560,'-27'-37'2976,"27"21"-2592,-4 9-288,4 2-128,-4-3-128,-1 4-352,10 4 288</inkml:trace>
  <inkml:trace contextRef="#ctx0" brushRef="#br0" timeOffset="1">22 37 6240,'-22'-28'2816,"27"23"-2464,-1 2-160,1 6-192,0-3-288,-2 5 160,2-2 192,8 5-32,6 9-4000,-1 3 2144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0:3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10 188 3072,'0'0'100,"0"-1"1,0 1-1,0-1 0,0 0 1,0 1-1,0-1 0,0 0 1,0 1-1,0-1 0,0 0 1,-1 1-1,1-1 0,0 1 1,0-1-1,-1 1 0,1-1 1,0 0-1,-1 0 0,-5 2 2596,17 0 2175,37 1-3443,347-12 332,-301 5-1417,88-9-46,265-31 160,-106 14-98,151-14 361,-354 34-336,232-8-240,-282 21-133,97 4 58,59 7 357,-191-9-325,186 23 12,-185-17 65,1-3-1,62 1 1,30-14 157,-3 0-451,-41 7 72,117-2 413,254-42 762,-471 42-1242,32-2 433,-32 3-574,0 0 1,-1 0-1,1 0 1,-1 0 0,1 1-1,0-1 1,-1 1-1,1 0 1,-1 0-1,5 2 1,-7-3 102,1 0 0,-1 1 0,1-1 1,-1 0-1,0 0 0,1 1 0,-1-1 0,0 0 0,0 1 0,1-1 0,-1 1 1,0-1-1,0 0 0,1 1 0,-1-1 0,0 1 0,0-1 0,0 1 0,0-1 1,0 1-1,0-1 0,1 1 0,-1-1 0,0 0 0,0 1 0,-1-1 0,1 1 1,0-1-1,0 1 0,0-1 0,0 1 0,0-1 0,0 1 0,-1-1 0,1 0 1,0 1-1,0-1 0,-1 1 0,1-1 0,0 0 0,0 1 0,-1-1 0,0 2-489,-5 11-2652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0:4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2080,'0'0'667,"13"3"9284,-36 5-8665,8-2-1060,-1 0 1,1 1-1,-23 15 1,30-17-221,1 1 1,0 0-1,0 1 1,0-1 0,1 1-1,0 0 1,0 1-1,-6 11 1,6-10 52,1 0 0,0 1 0,0 0 1,-3 12-1,8-19-17,-1 1 0,0-1 1,1 0-1,-1 0 0,1 1 0,0-1 0,0 0 1,1 1-1,-1-1 0,1 0 0,-1 0 1,1 1-1,0-1 0,0 0 0,0 0 0,1 0 1,3 5-1,1 1 34,1 0 1,1-1 0,-1 0-1,2 0 1,12 9-1,6 5-13,-19-15 3,0-1 0,19 10-1,-20-12 30,-1-1 0,1 1 0,-1 0 0,0 0 0,-1 1 0,1 0-1,-1 0 1,8 9 0,-13-13-24,1 0 1,0 0-1,-1 1 1,1-1-1,-1 0 0,1 0 1,-1 1-1,0-1 0,1 0 1,-1 1-1,0-1 0,0 0 1,0 1-1,0-1 0,0 0 1,-1 1-1,1-1 0,0 0 1,0 1-1,-1 0 0,-1 2 38,1-1-1,-1 1 0,0-1 1,0 0-1,0 0 0,-1 0 1,-3 3-1,-4 4 47,0-1 1,-1-1-1,-15 10 1,15-12-65,-1-1 1,1 1-1,-1-2 0,-1 0 1,-20 4-1,14-3 209,19-5-320,-1 0-1,1 0 1,-1 0 0,1 0 0,-1 0 0,1 1 0,-1-1 0,1 0 0,-1 0 0,1 0 0,-1 0 0,1 0-1,-1 0 1,1-1 0,-1 1 0,1 0 0,-1 0 0,1 0 0,-1 0 0,1-1 0,-1 1 0,1 0-1,0 0 1,-1-1 0,1 1 0,-1 0 0,1-1 0,0 1 0,-1 0 0,1-1 0,0 0-153,-1 1 0,1-1 0,0 1 0,0-1 0,0 1 0,0-1 0,0 1 0,1-1 0,-1 1 0,0 0 0,0-1 1,0 1-1,0-1 0,0 1 0,1-1 0,-1 1 0,0-1 0,0 1 0,1 0 0,-1-1 0,0 1 0,1 0 0,-1-1 0,0 1 0,1 0 0,-1-1 1,1 1-1,-1 0 0,0 0 0,1-1 0,11-3-2040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0:4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55 136 4992,'0'0'1589,"2"1"-960,8 1 291,1 0 0,-1 2-1,0-1 1,0 1-1,-1 0 1,17 11 0,-22-12-649,1-1-1,-1 1 1,0-1 0,1 0 0,-1 0 0,1 0 0,-1-1 0,1 0 0,0 1 0,0-2 0,5 1 0,-8 0-232,0-1-1,1 0 1,-1 0 0,0 0 0,0 0 0,0-1-1,1 1 1,-1-1 0,0 1 0,0-1-1,0 0 1,0 0 0,0 0 0,0 0 0,0 0-1,0 0 1,0 0 0,-1-1 0,1 1 0,0 0-1,-1-1 1,1 0 0,-1 1 0,0-1 0,0 0-1,2-2 1,0-1 7,-1 0-1,0-1 1,0 1-1,0-1 1,0 1 0,-1-1-1,0 1 1,0-1-1,0 1 1,-1-1-1,0 0 1,0 0 0,-1 1-1,1-1 1,-1 0-1,0 1 1,-1-1-1,1 1 1,-1-1 0,0 1-1,-6-9 1,6 10-48,0 2 1,0-1-1,0 0 1,-1 0-1,1 1 1,-1-1-1,0 1 1,0 0-1,0 0 1,-4-3-1,5 4-3,0 1 0,0-1-1,0 0 1,-1 0 0,1 1-1,0 0 1,-1-1 0,1 1 0,0 0-1,-1 0 1,1 0 0,-1 0-1,1 1 1,0-1 0,-1 1-1,1-1 1,0 1 0,0 0-1,-3 1 1,-5 3 21,1 1 1,-1 0-1,1 0 0,-11 11 0,-32 33 399,45-42-353,0 1-1,1 0 1,0 0-1,0 0 1,1 0-1,0 1 1,1 0-1,0 0 1,0 0-1,1 1 1,1-1 0,-2 15-1,3-21-42,1 0 0,0 0 0,0 0 0,1 0 0,-1 0 0,1 0 0,0 0 0,0 0 0,1 0 0,-1 0 0,1-1 0,-1 1 0,1-1 0,3 5 0,3 2 154,0-1-1,0 0 0,12 10 1,-10-9-7,-1-3-23,0 0-1,1 0 0,-1-1 0,1-1 1,1 0-1,19 7 0,-18-7 4,-6-3-99,-1 0-1,1 0 1,0-1 0,1 1 0,-1-1 0,0-1 0,0 1 0,0-1 0,0-1-1,1 1 1,-1-1 0,0 0 0,0 0 0,0-1 0,0 1 0,0-1 0,-1-1-1,9-3 1,-12 4 103,19-9-1566,-19 10 831,0 0 0,1 0-1,-1 0 1,0 1-1,1-1 1,-1 1 0,0 0-1,1 0 1,-1-1 0,1 2-1,-1-1 1,0 0 0,4 1-1,15 4-4971,1 1 1824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0:4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93 6560,'2'-13'2538,"0"-1"1,-1-29 0,-1 42-2420,0 0 0,0 0 0,0 0 0,0 0 1,0 0-1,0 0 0,0 0 0,-1 0 1,1 0-1,0 0 0,-1 1 0,1-1 0,0 0 1,-1 0-1,1 0 0,-1 0 0,0 0 1,1 0-1,-2-1 0,1 2-63,0 0 0,0-1 0,1 1 0,-1 0 0,0-1 0,0 1-1,0 0 1,0 0 0,0 0 0,1 0 0,-1 0 0,0 0 0,0 0 0,0 0 0,0 0 0,0 0 0,0 0-1,0 1 1,-6 1 60,1 1-1,0 0 0,0 0 0,-10 7 0,11-7 44,-110 81 1569,101-75-1647,-20 14 148,31-22-193,1 1 0,0 0-1,0 0 1,0 0 0,0 1 0,0-1 0,0 0-1,1 1 1,-1-1 0,-1 4 0,3-5-6,0 1-1,0-1 1,0 0 0,0 0 0,0 0 0,0 1 0,0-1 0,0 0 0,1 0-1,-1 0 1,0 1 0,1-1 0,-1 0 0,1 0 0,-1 0 0,1 0 0,0 0-1,-1 0 1,1 0 0,0 0 0,0 0 0,0 0 0,0 0 0,0-1 0,0 1-1,0 0 1,1 0 0,4 3 71,-1-1-1,1 1 0,0-2 1,6 4-1,18 2 139,0 0-1,60 6 0,-79-12-185,51 2 458,-17-3-5214,-22 2 1936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0:4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621 51 3072,'0'0'5738,"7"3"-1530,-14-4-3667,-1-1-1,1 1 1,-1-1-1,1-1 1,0 0-1,-9-4 0,-6-2-280,-3 2-250,0 1 1,0 1 0,-1 1-1,1 2 1,-1 0 0,-46 3-1,59 1-70,0-1 0,1 2-1,-1-1 1,0 2-1,1 0 1,0 0-1,-22 12 1,25-11 53,1 1 0,1-1 0,-1 2 1,1-1-1,0 1 0,0 0 0,1 0 0,0 1 1,0 0-1,1 0 0,-7 14 0,-5 14 146,2 1 0,-17 70 0,-7 82 681,35-168-687,1 0 0,2 1-1,0 21 1,2-29-27,0-1-1,1 0 1,1-1-1,0 1 1,1 0-1,5 13 1,-5-19-31,-1 0 1,1 0 0,1-1-1,-1 0 1,1 0 0,0 0-1,1 0 1,-1-1-1,1 0 1,0 0 0,0-1-1,1 1 1,-1-1 0,1-1-1,0 1 1,0-1-1,15 4 1,4 0 173,0-1 0,1-1 0,43 2 0,6-3 194,-1-4-1,137-16 1,-211 16-473,0-1 0,0 1 1,0 0-1,0 0 0,0-1 0,0 1 1,0-1-1,0 1 0,-1-1 0,1 1 1,0-1-1,0 1 0,0-1 0,-1 0 1,1 0-1,0 1 0,1-3 0,2-2-1647,4 1 103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0:4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13 334 4800,'-5'-8'10549,"-2"8"-8477,6 0-1715,4 0-189,-3 0 109,15-1-277,98-15 875,-62 8-468,101-1 0,-101 7-330,210 1 503,-144 2-51,-38-8-370,-28 1-62,58 7 292,-109-1-375,0 0 0,0 0 0,0 0 0,0 0-1,0 0 1,0 0 0,1 0 0,-1 0 0,0 0-1,0 0 1,0-1 0,0 1 0,0 0 0,0 0-1,0 0 1,0 0 0,1 0 0,-1 0 0,0 0-1,0 0 1,0 0 0,0-1 0,0 1-1,0 0 1,0 0 0,0 0 0,0 0 0,0 0-1,0 0 1,0 0 0,0-1 0,0 1 0,0 0-1,0 0 1,0 0 0,0 0 0,0 0 0,0 0-1,0-1 1,0 1 0,0 0 0,0 0 0,0 0-1,0 0 1,0 0 0,0 0 0,0-1 0,0 1-1,0 0 1,0 0 0,0 0 0,-1 0 0,1 0-1,0 0 1,-7-13 301,-10-8-114,-73-67-121,73 71-66,0-2 0,-26-38 1,40 53-25,1 0 0,0 1 1,0-1-1,0 0 1,0 0-1,1 0 0,0-1 1,0 1-1,-1-6 1,-1 4 14,0 4 69,3 2-76,0-1-1,0 1 0,0 0 0,0 0 0,0 0 0,0 0 0,0 0 0,0 0 0,0 0 0,0 0 0,0 0 0,0 0 0,0 0 0,0 0 0,0-1 0,0 1 0,0 0 0,0 0 0,0 0 0,0 0 0,0 0 0,0 0 0,0 0 0,0 0 0,0 0 0,0 0 0,0 0 0,0 0 0,0-1 0,0 1 0,0 0 0,0 0 0,0 0 0,0 0 0,0 0 0,0 0 0,0 0 0,1 0 0,-1 0 0,0 0 0,0 0 0,0 0 0,0 0 0,0 0 0,0 0 0,0 0 0,0 0 1,0 0-1,0 0 0,0 0 0,0 0 0,1 0 0,-1 0 0,0 0 0,0 0 0,0 0 0,0 0 0,0 0 0,0 0 0,0 0 0,0 0 0,0 0 0,0 0 0,0 0 0,0 0 0,1 0 0,-1 0 0,41 1-136,-25 0 59,28 5 1,-19-1 30,-9-2 70,1 1 0,29 12 0,1 1-89,-35-14 48,1 2 0,-1 0 1,0 0-1,20 13 0,-29-17 22,0 1 1,0 0-1,-1 0 0,1 0 0,-1 0 1,0 0-1,1 1 0,-1-1 0,0 1 1,0-1-1,0 1 0,-1 0 0,1 0 1,-1 0-1,0 0 0,1 0 0,-1 0 1,0 0-1,-1 0 0,1 0 0,-1 1 1,1-1-1,-1 0 0,0 6 0,-4 6 56,1 0 0,-2 0-1,0-1 1,-1 0 0,0 0-1,-1 0 1,0-1 0,-1 0-1,-17 20 1,-7 5 184,-59 55 1,83-85-196,0-1 0,0-1 0,0 1 1,-1-1-1,1-1 0,-13 6 0,18-9-395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0:4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7232,'-2'-11'8407,"5"19"-7332,3 31-657,-2 0-1,-1 70 1,1 15 324,-1-92-509,16 279 1752,-20-310-1953,1 0 0,0 0 0,0 0 0,0 0 0,0 0 0,0 0 0,0-1 0,1 1 0,-1 0 0,0 0 0,0 0 0,1 0 0,-1 0 0,0-1 0,1 1 0,0 1-1,-1-2-48,1 0 0,-1 0 0,0 0-1,0 0 1,1 0 0,-1 0 0,0 0-1,1 0 1,-1-1 0,0 1-1,1 0 1,-1 0 0,0 0 0,1 0-1,-1-1 1,0 1 0,0 0 0,1 0-1,-1 0 1,0-1 0,0 1-1,0 0 1,1 0 0,-1-1 0,0 1-1,0 0 1,1-1 0,15-31-3339,-11 15 615,4 1 907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0:5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23 190 5568,'-5'-8'1397,"1"-1"1,-6-16-1,9 21-877,0 1 0,1-1 0,-1 0 1,0 1-1,1-1 0,0 0 0,0 0 1,0 0-1,1 1 0,0-5 0,0 4-404,1 1-1,-1-1 1,1 0 0,0 1-1,0 0 1,0-1-1,0 1 1,1 0 0,-1 0-1,1 1 1,0-1-1,0 0 1,0 1 0,0 0-1,0-1 1,6-1 0,2-2 161,1 0 1,1 1 0,22-6 0,-9 4 47,1 2 0,41-3-1,-50 7-193,0 0-1,0 2 1,0 0-1,33 8 1,-47-8-96,0 0 1,0 0-1,0 1 1,0-1-1,-1 1 0,1 0 1,0 0-1,-1 1 0,5 3 1,-6-4-19,-1-1 1,1 1 0,-1-1-1,0 1 1,0-1-1,0 1 1,0 0 0,0 0-1,0 0 1,0-1 0,-1 1-1,1 0 1,0 0-1,-1 0 1,0 0 0,1 0-1,-1 0 1,0 0 0,0 0-1,0 0 1,-1 3-1,-3 10 85,-1-1-1,0 1 0,-2-2 1,1 1-1,-13 18 0,-6 5 40,-1-1 0,-2-1 0,-48 46 0,63-67-182,10-11 20,-2 2 36,0 0 1,0 0-1,1 0 0,0 0 1,0 0-1,1 1 1,-1 0-1,-2 7 0,6-12-16,0 0 1,0 0-1,0 0 0,0 0 0,0 0 0,0 0 0,1 0 0,-1 1 0,0-1 0,1 0 0,-1 0 0,1 0 0,-1-1 1,1 1-1,-1 0 0,1 0 0,0 0 0,-1 0 0,1 0 0,0-1 0,0 1 0,0 0 0,-1-1 0,1 1 1,0 0-1,1 0 0,3 2 34,0-1 1,0 1 0,0-1 0,7 2-1,35 11-106,92 32 177,-120-39-129,-1 0 1,0 2-1,0 0 0,-1 1 1,19 17-1,-31-24 46,0 1 0,0-1 0,-1 1 0,0 1 0,0-1 0,0 1 1,-1-1-1,5 11 0,-6-13 29,-1 0 0,0 0 0,0 0 0,-1 0 0,1 0 0,-1 0 0,1 0 0,-1 1 0,0-1-1,0 0 1,0 0 0,-1 0 0,1 0 0,-1 1 0,0-1 0,0 0 0,0 0 0,0 0 0,-3 5 0,1-4 39,0 1 1,0-1-1,-1 1 0,1-1 0,-1 0 0,0-1 0,0 1 1,-1-1-1,1 1 0,-7 2 0,3-2-16,-1 0 1,0 0-1,1-1 1,-1 0-1,-14 2 1,1-2-26,-1-1 1,1-1-1,-1 0 1,-24-4-1,-35-9-106,56 7-115,-1 1 1,-30 0-1,54 4-260,0-1-1,-1 1 1,1 0 0,0 1-1,0-1 1,-1 1 0,1-1-1,0 1 1,0 0-1,0 0 1,0 0 0,-1 1-1,2-1 1,-1 1-1,0-1 1,0 1 0,0 0-1,-3 4 1,-8 13-2372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1:2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6048,'1'7'8370,"3"3"-4504,-2-5-3485,0-1 1,0 1-1,-1 0 1,1 0-1,-1 0 1,0 7-1,-10 166 3475,4-126-3736,2-36-2166,0 21-1,7-21 409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1:09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21 3488,'0'-1'129,"0"1"0,0-1 1,-1 0-1,1 1 0,0-1 0,0 1 0,1-1 1,-1 0-1,0 1 0,0-1 0,0 1 0,0-1 1,0 1-1,1-1 0,-1 1 0,0-1 0,0 1 1,1-1-1,-1 0 0,3-8 5297,-5 11-5266,0-1-1,0 1 1,1-1-1,-1 1 1,1 0-1,-1 0 1,1 0-1,0 0 0,-2 3 1,-53 128 1141,16-52-389,4 2 0,-27 94 0,17 15 122,41-161-813,1 0 0,1 0 0,2 0 0,3 44 0,2-47-42,0 0 0,2-1 0,1 0 1,16 42-1,4 0 142,76 176 248,-93-226-480,1-1 0,1 0 0,0 0 0,2-1 0,17 17 0,-18-23-807,-2-5-2767,1 1 1075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1:1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 5216,'-8'-21'4789,"17"31"-3466,55 72 1037,61 105 0,-108-154-2062,-1 1 1,-2 1-1,-2 0 1,11 45 0,-8-18 387,11 102 0,-22-120-300,-3 1 1,-1-1-1,-7 51 0,-59 333 841,56-384-1022,-16 47 1,3-38-2623,22-45 817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1:1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4224,'-4'1'903,"0"1"0,1-1 0,-20 15 18686,33-14-19573,1-1-1,0 0 1,0-1 0,-1 0 0,17-2 0,1-1 60,163 1 169,38 8 421,-210-1-543,-14-3-314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1:1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 5216,'-2'-10'18656,"7"15"-16283,14-5-1003,26 0-1079,90-12-1,-97 7-217,75 2 0,-90 3-11,24-3 37,-32 2 9,1 0-1,19 2 1,23 0-498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1:4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73 2400,'0'0'8202,"-14"0"-1738,-9 9-2411,56-11-11,56-9-3038,-42 3-700,69-7 709,-86 13-735,0-1 1,-1-2 0,56-15-1,-27 5-96,-44 15-62,-5 1-512,-7 14-3405,2-3 2063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1:41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45 1728,'2'-3'722,"-2"3"-606,1 0 0,-1 0 1,0-1-1,0 1 0,1 0 0,-1 0 0,0-1 0,0 1 1,0 0-1,1 0 0,-1-1 0,0 1 0,0 0 1,0-1-1,0 1 0,0 0 0,0 0 0,0-1 0,0 1 1,0 0-1,0-2 1374,0 2-1324,0 0 0,-1 0 1,1 0-1,-1-1 1,1 1-1,0 0 0,-1 0 1,1 0-1,0 0 0,-1 0 1,1-1-1,0 1 1,-1 0-1,1 0 0,0-1 1,0 1-1,-1 0 1,1 0-1,0-1 0,0 1 1,-1 0-1,1-1 1,0 1-1,0 0 0,0-1 1,0 1-1,-1-1 1,1 1-1,0 0 0,0-1 1,0 1-1,0 0 1,0-1-1,2-11 2467,1 1 647,-3 11-3236,0 0-1,-1 0 1,1 0-1,0 0 0,0 0 1,0 0-1,0 0 1,0 0-1,0 0 1,0 0-1,0 0 1,0 0-1,0 0 0,0 0 1,0 0-1,0 0 1,0 0-1,-1 0 1,1 0-1,0 0 0,0 0 1,0-1 390,0 1-390,0 0-1,0 0 1,0 0-1,0 0 0,0 0 1,0 0-1,0 0 1,0 0-1,-1 0 1,1 0-1,0 0 0,0 0 1,0 0-1,0-1 1,0 1-1,0 0 1,0 0-1,0 0 0,0 0 1,0 0-1,1 0 1,-1 0-1,0 0 1,0 0-1,-7 3 1851,7-3-1858,-1 1 0,1-1 0,0 0-1,-1 0 1,1 0 0,0 0 0,-1 1 0,1-1 0,0 0 0,-1 0 0,1 1 0,0-1 0,0 0 0,-1 0 0,1 1 0,0-1 0,0 0 0,-1 1 0,1-1 0,0 0 0,0 1-1,0-1 1,0 0 0,0 1 0,-1-1 0,1 1 0,0-1 0,0 0 0,0 1 0,0 0 0,0 3 165,-1 1 1,1 0-1,0 0 0,0-1 0,1 8 1,-1 21 515,0-30-649,-3 17 573,2 2-1,0 32 1,4 22 389,-1 4-194,0-5-452,-3-42-203,1-31-175,0-2-6,-1 1 1,1-1-1,0 1 0,0-1 0,0 1 0,0-1 1,0 1-1,0-1 0,1 1 0,-1-1 0,0 1 0,0-1 1,0 1-1,0-1 0,1 1 0,-1-1 0,0 1 1,0-1-1,1 0 0,-1 1 0,0-1 0,1 1 1,-1-1-1,0 0 0,1 1 0,0 0-112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1:4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48 3328,'-5'0'19567,"14"0"-17599,46 5-608,205-23-216,-166 8-832,-37 5-174,196-13 782,-191 16-649,0 3 1,65 11-1,-101-9-210,-14-2-97,1 1-1,14 4 1,-20-5 374,4 1-3468,-29 27-14941,4-13 13751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1:4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4736,'5'-10'1459,"3"-6"1837,-2-4 12194,-6 24-14050,6 73 982,0-19-1650,12 110 593,-12-115-1325,2 54-2688,-19-115-6327,4 4 6217,-1-4-89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1:4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4224,'7'3'17637,"1"-3"-16824,-5 1-616,1-1 0,0 0-1,0 0 1,-1-1-1,1 1 1,0-1 0,0 1-1,-1-1 1,1 0 0,-1-1-1,6-2 1,175-105 2368,-168 100-2198,1 0-1,0 1 1,19-6 0,-34 14-297,0-1-1,0 1 1,0 0 0,0 0-1,-1 0 1,1 0 0,0 0 0,0 0-1,0 0 1,0 1 0,0-1-1,0 1 1,-1-1 0,1 1 0,0 0-1,0 0 1,-1-1 0,1 1 0,0 1-1,-1-1 1,1 0 0,-1 0-1,0 0 1,1 1 0,-1-1 0,0 1-1,0-1 1,0 1 0,2 2-1,2 6 242,0-1-1,0 1 0,5 19 0,-9-27-288,1 5 3,0-1 0,1 0 0,0 0 0,0 0-1,0 0 1,1 0 0,0-1 0,5 7 0,-7-10-26,0 0 1,1 0 0,-1 0 0,1-1 0,-1 1-1,1 0 1,0-1 0,-1 0 0,1 1-1,0-1 1,0 0 0,0-1 0,0 1-1,0 0 1,0-1 0,0 0 0,0 0-1,0 0 1,5 0 0,-2-1 0,0 0 0,0 0 0,0-1 0,0 0 0,-1 0 0,1 0 0,-1 0 0,1-1 0,-1 0 0,5-4 0,3-3 0,0-1 0,14-16 0,-2 2 0,0 0 12,-1 0 1,21-30-1,-43 52-290,-1 0-1,1 0 0,0 0 0,-1-1 1,0 1-1,0 0 0,0-1 1,0 1-1,0-1 0,0-3 0,-1-39-6827,-1 24 3311,1 13 1885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1:4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2720,'15'5'28164,"-12"-3"-28121,4 3-3454,-1 0 3637,-1 0 0,0 0 0,0 0 1,0 0-1,0 1 0,-1 0 0,0 0 0,0 0 0,4 10 1,3 10 328,12 36 1,-17-42-321,7 19 442,15 78 0,-25-96-650,-1 1 0,0 1 0,-2-1-1,0 0 1,-5 27 0,3-40-27,-1 0 0,0 0 0,0 0 0,-9 16 0,10-21 0,1-3-19,0 0 1,1 0-1,-1 0 0,0 0 1,0 0-1,0-1 1,1 1-1,-1 0 0,0 0 1,0-1-1,0 1 0,0-1 1,0 1-1,0-1 0,-1 1 1,1-1-1,0 0 1,0 0-1,0 1 0,0-1 1,0 0-1,0 0 0,-1 0 1,1 0-1,-2 0 0,1-1-58,0 1-1,-1 0 0,1-1 0,0 1 0,-1-1 0,1 0 1,0 0-1,0 0 0,0 0 0,0 0 0,-4-3 0,5 3 62,0 0-1,0 0 0,1 0 0,-1 0 0,0 0 0,0 0 1,1-1-1,-1 1 0,0 0 0,1-1 0,-1 1 0,1 0 1,0-1-1,-1 1 0,1 0 0,0-1 0,0 1 0,0 0 1,0-1-1,0 1 0,0-1 0,0 1 0,1 0 0,-1-1 0,0 1 1,1 0-1,-1-1 0,1 1 0,-1 0 0,1-1 0,1-1 1,2-3 54,0 1 0,0-1 0,1 1 1,-1 0-1,8-7 0,81-67 511,-55 41-135,50-65-1,-84 97-408,74-100 75,-77 104-208,0 0 0,0 1 0,-1-1 0,1 0 0,0 0-1,0 0 1,-1 0 0,1 0 0,-1 0 0,0-4-1,-3-16-5175,2 17 2941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1:3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1124 171 3904,'-1'0'107,"0"-1"0,1 0 0,-1 1 0,0-1 0,0 0 0,0 1 0,0-1-1,0 1 1,0-1 0,0 1 0,0 0 0,0-1 0,0 1 0,0 0 0,0 0 0,0 0 0,0 0 0,0 0 0,0 0 0,0 0 0,0 0 0,0 0 0,0 0 0,0 0 0,0 1 0,0-1 0,-2 1-1,-7 1 1972,-28-12 2018,-31 6-2294,37 2-1285,-34 1 1,2 1-33,43-1-396,-1 1 1,1 1 0,0 0-1,-23 6 1,3 2-138,27-7 106,0 1-1,0 0 0,0 1 1,1 1-1,0 0 0,0 1 1,-20 11-1,14-2 27,1 0 1,0 1 0,-30 36-1,-37 63 567,0-2 253,35-55-714,16-20 152,1 2 0,-33 53 1,57-78-227,1 1-1,0-1 1,1 1 0,1 1 0,0 0 0,2-1-1,0 1 1,0 1 0,2-1 0,-1 29 0,4-3-6,3 1 0,2-1 0,1 0 1,2-1-1,23 63 0,-21-76 14,2-1 0,0 0 0,2-1 0,1 0 0,2-1 0,0-1 0,33 34 0,-12-15 28,-3 2 1,-1 2 0,-3 1-1,34 69 1,-57-103-108,0 0 0,0-1 0,2 0 0,-1 0 0,2-1 1,0-1-1,0 0 0,1 0 0,1-2 0,0 1 0,0-2 0,1 0 1,0 0-1,33 12 0,5-4 4,1-1-1,92 14 1,-55-13 8,1-3-50,111 4 1,-79-9-2,161-4 41,3-27-302,-61 1 388,-187 16-175,0-3-1,0-1 0,51-19 1,-71 21 48,-1-1 0,-1-1 0,0-1 1,0 0-1,-1-2 0,23-18 1,86-90-157,-106 100 106,0 0 0,126-125 19,-119 119-118,0-1-1,-2-1 1,-2-2 0,0 0 0,-2-1 0,18-37-1,-25 35 115,-1 0 0,-1 0 0,8-43 0,-10 35-63,6-20-53,-2-1 0,-3-1 0,-3 0 0,0-70 0,-8 131 137,0-25 18,0-1 0,-9-47-1,-1 10-50,6 34-26,-9-37-1,10 55 58,-9-33-38,-24-59 1,30 91 69,-1 0 0,0 0 1,-1 1-1,0 0 1,-1 0-1,-1 1 0,0 0 1,-15-14-1,7 12 88,0 0-1,-2 1 0,-28-15 1,-58-17 70,83 36-163,-95-30 20,29 10-5,56 19-12,0 2 0,0 1-1,-1 2 1,-34-1-1,33 3 97,-53-1-71,38 3-64,-62-9 94,63 5-62,-78 1 1,96 6-103,1 2 1,-53 14-1,57-12 109,-85 14-59,14-3-34,75-12 101,-61 12-148,-119 40-1,96-21-68,-155 34-1,194-59-2210,43-7 1088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1:5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69 4640,'-3'-1'2689,"3"1"-2506,0 0-1,0 0 1,0 1 0,0-1 0,-1 0-1,1 1 1,0-1 0,0 0-1,-1 0 1,1 1 0,0-1-1,0 0 1,-1 0 0,1 1 0,0-1-1,-1 0 1,1 0 0,0 0-1,-1 0 1,1 0 0,0 1-1,-1-1 1,1 0 0,0 0 0,-1 0-1,1 0 1,-12-1 10386,13 1-9913,20 0-224,34-3-265,0-2-1,59-14 0,-68 11-126,90-19-19,-133 27-336,38-8 582,-23 7-6133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1:5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4384,'0'-7'15509,"23"7"-10837,279-16-3886,-155 4-308,-120 11-964,30-7 1,-77 17-16565,-2 6 12698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2:4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33 267 2144,'-9'-3'689,"9"3"-346,9 3 3713,-9-3-3982,0 0 0,0 1 1,0-1-1,0 0 0,0 0 0,0 1 1,0-1-1,0 0 0,0 0 0,0 1 1,0-1-1,0 0 0,0 0 0,0 1 1,0-1-1,0 0 0,0 0 0,0 1 1,0-1-1,0 0 0,0 0 0,-1 0 1,1 1-1,0-1 0,0 0 0,-10 1 2855,4-1-615,5-1-2228,0 1 1,1 0-1,-1-1 0,1 1 1,-1-1-1,1 1 1,-1 0-1,1-1 1,-1 1-1,1-1 0,0 0 1,-1 1-1,1-1 1,0 1-1,-1-1 0,1 1 1,0-1-1,0 0 1,-1 1-1,1-1 0,0 0 1,-1-3 65,-1 0-46,1 0-1,0 0 0,1 0 1,-1 0-1,1 0 1,0 0-1,0 0 0,0 1 1,0-1-1,0 0 1,2-6-1,2-22 363,-4 27-465,1 1-1,1 0 1,-1-1 0,1 1-1,-1 0 1,1 0-1,0 0 1,1 0-1,-1 0 1,1 0-1,0 1 1,6-7-1,9-14-141,-10 11 173,1 1 0,14-15 1,-20 23-20,1 0 1,0 0 0,1 1 0,-1 0 0,1 0 0,-1 0 0,1 0-1,0 1 1,10-4 0,-13 5-2,0 0 0,0 1 0,0 0-1,0-1 1,1 1 0,-1 0 0,0 0 0,0 0 0,0 1 0,0-1-1,0 0 1,1 1 0,-1-1 0,0 1 0,0 0 0,3 1 0,-2 0-13,0 0 1,0 1-1,0-1 1,0 1 0,-1-1-1,1 1 1,-1 0-1,1 0 1,1 3-1,1 3 19,0 0 0,0 1 0,-1 0-1,-1 0 1,1 0 0,1 11-1,-3-11 23,-1 0-1,-1 0 1,1 0-1,-2 0 1,-2 17-1,0-5 51,-11 32-1,4-30 15,0 0-1,-1-1 0,-2 0 1,-15 22-1,-17 31-56,-13 40 399,51-105-408,5-9-26,0 1-1,1-1 0,-1 1 1,1-1-1,0 1 0,-1 3 1,-2 0 669,12-13 26,18-11-644,-17 11-50,1 0 1,-1 1 0,1 1 0,11-6 0,-9 7-5,1 0 0,0 1 1,0 1-1,1 0 0,-1 0 0,0 1 1,1 1-1,14 1 0,9 4-86,58 14 1,-79-14 107,0 0 1,18 8 0,-30-11-357,2 0 851,8-2-9015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2:4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6048,'1'-2'5941,"1"5"-4544,3 9-933,-1 47 2176,-1-32-2073,-4 53 0,0-31-453,1 32 615,0-47-4076,5-41-2685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2:4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6880,'-2'-11'3630,"7"18"-441,6 16-1000,-8-9-1728,1 0 1,-2-1 0,0 1 0,-1 0 0,0 0 0,-2 20 0,2 25-234,4 105 144,-5-150-606,5-43-9275,0 12 6507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2:4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9 265 4992,'-1'-2'306,"1"2"-204,0-1-1,0 1 0,0-1 1,0 1-1,-1 0 1,1-1-1,0 1 1,0 0-1,0-1 1,-1 1-1,1 0 1,0 0-1,-1-1 0,1 1 1,0 0-1,-1 0 1,1-1-1,0 1 1,-1 0-1,1 0 1,0 0-1,-1 0 1,1 0-1,-1-1 0,10-7 6943,31-34-5059,-15 12-1157,-18 20-616,1 1-1,0 0 0,0 0 1,1 1-1,17-13 0,-24 19-199,0 1 0,1 0 0,-1 0 0,0 0 0,0 1 0,1-1 0,-1 0 0,1 1 0,-1 0 0,1-1 0,-1 1 0,0 0 0,1 0 0,-1 0 0,1 1 0,-1-1 0,1 1 0,-1-1 0,0 1 0,1 0 0,-1 0 0,4 2-1,4 3 126,-1 0-1,0 0 1,16 15-1,-2-1 409,-17-16-363,0 0 0,0-1 0,0 0 1,0 0-1,0 0 0,1-1 1,-1 1-1,1-2 0,0 1 0,-1-1 1,1 0-1,0 0 0,0-1 0,0 0 1,0 0-1,-1 0 0,1-1 0,0 0 1,0-1-1,9-3 0,-5 1-137,0 0 0,0-1 0,-1 0 0,0-1 0,0-1 0,0 1 0,-1-1 0,0-1 0,-1 0 1,1 0-1,10-14 0,-8 5-1897,18-35-1,-23 40-256,7-6-514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2:4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9 113 2816,'-9'-7'9765,"36"14"-4896,-18-3-4631,-1-1 1,1 0-1,-1-1 0,1 0 0,0 0 0,0-1 1,0 0-1,0-1 0,0 0 0,0 0 1,16-3-1,159-23 871,17 5-937,110-14 584,102-9-719,-395 43-94,37 0 28,-51 2 9,1-1 0,-1 1 0,1-1 0,-1 1 0,1 1 0,-1-1 0,0 1 0,9 3 0,-10 0-1068,-1 2 282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2:4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5632,'0'0'128,"0"-1"1,0 1-1,0-1 0,-1 1 1,1-1-1,0 1 0,0-1 1,0 1-1,0-1 1,0 1-1,0-1 0,0 1 1,0-1-1,0 1 0,0-1 1,0 1-1,0-1 1,0 1-1,0-1 0,0 1 1,0-1-1,1 1 0,-1-1 1,0 1-1,1-1 1,-1 1 32,1 0 0,-1 0 1,1 0-1,-1 0 1,1 0-1,-1 0 1,1 0-1,-1 0 1,1 0-1,-1 0 1,1 0-1,-1 0 1,1 0-1,0 0 0,-1 1 1,0-1-1,1 0 1,-1 0-1,1 1 1,-1-1-1,1 0 1,-1 1-1,0-1 1,1 0-1,0 2 1,0-1-37,1 1 1,-1-1-1,0 1 1,0 0-1,0 0 1,0 0-1,0 0 1,0 0-1,0 0 1,-1 0-1,2 3 1,2 27 645,-2 145 1523,-3-92-1799,0-19 56,0-15-100,2 1 0,9 61 0,-7-97-291,1 0 0,0 0 0,12 24 0,-15-38 432,0-2-570,0 0 0,1 0-1,-1 0 1,1-1 0,-1 1 0,1 0 0,-1-1 0,0 1-1,2-2 1,-2 2-5,4-1 1,-4 1-10,0-1-1,0 1 0,0 0 0,1 0 0,-1-1 1,0 1-1,0 0 0,0-1 0,0 1 0,0-1 1,0 1-1,0-1 0,0 0 0,0 1 0,-1-1 1,1 0-1,0 0 0,0 0 0,0 1 1,-1-1-1,1 0 0,-1 0 0,1 0 0,0 0 1,-1 0-1,1-2 0,1-3 65,1 1 1,-1-1-1,1 1 1,1-1-1,-1 1 1,6-6-1,4-6-110,-4 2 123,-6 9-97,1 0 0,0 1 0,0-1 1,0 1-1,1 0 0,-1 0 0,1 0 1,7-4-1,2-2-19,-13 10 19,1 0 0,-1-1-1,1 1 1,0 0 0,-1 0 0,1 0-1,0 0 1,-1 0 0,1 0 0,0 0-1,0 1 1,0-1 0,0 1-1,0-1 1,0 1 0,0 0 0,0 0-1,0 0 1,0 0 0,0 0 0,0 0-1,0 0 1,2 1 0,-2 0 19,0 0 0,1-1 0,-1 1 1,0 0-1,0 0 0,0 0 0,0 0 1,0 0-1,0 1 0,0-1 0,0 1 0,0-1 1,-1 1-1,1 0 0,0 0 0,-1 0 1,0-1-1,1 1 0,-1 0 0,0 1 0,1 1 1,0 3 3,0 0-1,-1-1 1,0 1 0,0 0 0,-1 0 0,0 9-1,1-1 118,-1 15-8,-5 37 0,5-59-82,-1 1 0,2 14 1,0 1 454,-1-24-455,1-20-7223,-1 13 4930,2-6-550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2:4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0 4576,'0'0'118,"0"1"1,0-1-1,2 3 2608,-2-3-2607,0 0-1,0 0 1,0 0-1,1 0 1,-1 0-1,0 0 1,0 0-1,0 0 1,0 0-1,0 0 1,1 0-1,-1 1 1,0-2-1,0 1 1,0 0-1,0 0 1,1 0-1,1-1 1660,-2 1-1659,-3 15 2700,-3-1-2359,0-1 1,-1 1-1,-1-2 0,0 1 0,-1-1 1,0 0-1,-1-1 0,0 0 0,0 0 1,-1-1-1,-1-1 0,-22 15 0,-9 2-154,0-3 0,-70 28 0,-76 13 238,186-63-710,-23 8 516,13-2-4459,13-5 1955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3:0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2240,'-2'2'13217,"3"4"-9007,0 1-6496,-1 163 5462,0 224-1510,21-45-854,-11-231-557,98 720 609,-102-810-808,2-1 0,1 1 0,14 27 0,-20-40-1002,-7-30-8246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1:55.65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1318 62 3072,'-38'-3'2405,"17"-3"487,13 4-2200,4 1-363,0 0-1,0 0 1,0-1-1,-1 1 1,1-1-1,-6-4 1,-18-7 923,11 8-738,1 1 0,-1 0 0,0 1 0,-30-1 1,-37 2 274,65 2-758,14-1-1,0 1-1,0-1 0,0 1 1,0 1-1,0-1 1,0 1-1,0 0 0,0 0 1,0 0-1,1 1 0,-7 2 1,5-1 44,1 0-1,-1 0 1,1 0 0,-1-1-1,0 0 1,0 0 0,0-1-1,0 0 1,0 0 0,-10 1-1,5-2-25,1 1 0,-1 1 0,1 0 0,-19 5 0,10 1 84,-10 4 110,26-11-227,0 0 0,0 0 1,0 0-1,0 0 0,1 0 0,-1 1 1,-4 3-1,-13 6 12,-19 11-94,14-8 65,-51 38-9,47-31 192,12-6-127,16-13-26,-1-1 1,1 1-1,-1 0 0,0-1 1,0 1-1,0-1 1,0 0-1,0 1 1,0-1-1,0 0 1,0 0-1,0 0 1,0-1-1,-1 1 0,1 0 1,0-1-1,-4 1 1,-41 3 189,-31 14-159,55-15 10,-25-2 1,48-1-59,-1 0 1,0 0-1,1 0 1,-1 0-1,0 0 1,1 0-1,-1 0 1,0-1-1,1 1 1,-1 0-1,1 0 0,-1-1 1,0 1-1,1 0 1,-1-1-1,1 1-5,-1 0-1,1 0 0,0-1 0,0 1 1,0 0-1,0 0 0,0 0 1,0 0-1,-1 0 0,1 0 0,0 0 1,0 0-1,0 0 0,0 0 0,0 0 1,-1 0-1,1 0 0,0 0 0,0 0 1,0 0-1,0 0 0,-1 0 1,1 0-1,0 0 0,0 0 0,0 0 1,0 0-1,0 0 0,-1 0 0,1 0 1,0 0-1,0 0 0,0 0 1,0 0-1,-1 0 0,1 1-13,-1-1-1,1 0 1,-1 1-1,1-1 1,-1 0-1,1 0 0,-1 0 1,0 0-1,1 1 1,-1-1-1,1 0 1,-1 0-1,1 0 1,-1 0-1,0 0 1,1-1-1,-1 1 1,0 0-1,1 0 2,-1 0-1,1 0 0,0 0 0,-1 0 0,1 0 1,0 0-1,-1 0 0,1 0 0,0 0 0,-1 0 1,1 0-1,0 0 0,0 0 0,-1 0 1,1 0-1,0 0 0,-1 0 0,1 0 0,0 0 1,-1 1-1,1-1 0,0 0 0,0 0 1,-1 0-1,1 0 0,0 1 0,0-1 0,0 0 1,-1 0-1,1 1 0,0-1 0,0 0 0,0 1 1,-1-1-1,1 0 0,0 0 0,0 1 1,0-1-1,0 0 0,0 1 0,0-1 0,0 0 1,0 1-1,0-1 0,-30 79-255,16-46 211,5-12 93,4-8 48,-1 1 1,-5 26 0,1 3 139,-9 14-256,18-54 49,-1 0 0,0 0 0,0 0 0,0 0 0,-5 5 0,5-6-1,0 1-1,0 0 1,0-1 0,0 1 0,-3 5-1,2 3 76,2-10-99,1 1 0,-1 0 0,1-1 0,-1 1-1,0-1 1,1 1 0,-1-1 0,0 1 0,0-1 0,0 0 0,-2 3 0,0-1 17,1 0 0,0 0 0,0 0 0,0 0-1,0 0 1,0 1 0,1-1 0,0 1 0,-1 3 0,-9 18-46,10-24 27,0 1 0,1 0 0,-1 0 0,0 0 0,1 0-1,0 0 1,-1 4 0,-4 12 67,2-11-50,1 0 0,0 0 0,0 0 0,-1 12 0,-2 5 115,4-21-115,1 0 0,0-1 1,0 1-1,-1 0 0,2-1 0,-1 1 1,0 0-1,1 0 0,-1-1 0,2 5 1,13 27 429,-6-15-257,-5-10-140,1 0 0,0-1-1,7 9 1,11 20 48,-15-22-66,-1 1 0,5 21-1,1-3-101,-9-26 99,-1 1 0,0 0 0,3 12 1,-4-15-11,0 0 0,1 0 1,0 0-1,0-1 0,0 1 1,1-1-1,4 6 1,-5-7 3,1 0 3,0 1 1,0-1-1,1 0 1,-1 0-1,1 0 1,0-1-1,1 0 1,6 4-1,-4-3-34,-1 0 1,13 10-1,-10-8 14,0 1 0,0-1-1,0-1 1,1 0 0,0-1 0,0 0 0,0 0 0,13 2 0,8 3 103,-13-5-68,0 0 1,30 2-1,-34-5 79,54 1 102,-50-3-220,1 2 0,22 2 0,28 2-87,-46-4 60,29 5 0,-8 0 30,-35-4 19,0 0-1,1-1 0,-1 0 0,0 0 0,0-2 0,0 1 1,13-3-1,24 0-180,6-1 73,-39 2 78,1 1 0,-1 1 0,19 1 0,-8 1-32,32-2 0,14 1 17,-28 0 114,-29-1-129,23 3-1,-20-3 114,-15 0-64,0 0 1,-1 0-1,1 0 0,0 0 0,0 1 1,-1-1-1,1 0 0,0 1 0,0-1 1,-1 1-1,3 0 0,-3 0-147,-23 8-730,3-2 720,-1-1 1,1-1-1,-34 5 1,18-4 86,-32 4 59,-1-4-1,-92-2 0,145-4 22,0-1-1,0 0 0,-29-7 1,23 3 143,-20-8-93,26 6-553,12 6 79,10 6 321,19 18 538,-11-14-261,0 0 0,1-2 0,28 10-1,51 9 34,-84-24-137,-1-1-1,1-1 0,0 0 0,-1 0 1,17-3-1,7-1 67,53-8 61,-27 3-132,-17 2-80,-26 4-2,0 0-1,0 1 1,0 1-1,21 2 1,30 5-135,-63-6 162,0 1-1,1-1 1,-1-1 0,0 1-1,1-1 1,-1 0-1,8-2 1,38-15 190,-26 8-155,60-15-122,-45 15 211,56-5-1,1-1-38,-68 10-101,-6 1-69,0 0-1,46-2 1,-63 7 41,0-1 0,0 0 0,0 0 0,10-4 0,12-1 53,-20 4 40,-4 2-70,1-1 0,-1 1 1,0-1-1,0 0 1,0-1-1,4-1 0,6-3 30,0 1-1,16-5 1,-14 6-36,25-12 0,29-12-1,-9 3 128,-44 21-210,-16 4 81,0 0 0,1 0 0,-1 0 0,0 0 0,0 0 1,0 0-1,0-1 0,1 1 0,-1 0 0,0-1 0,0 1 0,0-1 0,0 1 0,1-2 0,-79 42-687,47-22 600,-54 37 102,20-9 61,-87 50 0,128-84-24,1-1-1,-2-1 0,0-1 0,0-1 0,0-1 1,-1-1-1,0-2 0,-27 3 0,31-7-56,0 2 0,1 1-1,-1 1 1,-28 9-1,40-11-205,0 0 0,0 0 0,-12 1 0,33-4 308,1 0-1,-1-1 1,0 0-1,13-4 1,50-20 272,-38 13-254,184-73 132,-161 54-60,69-49 1,-104 63-112,0-1-1,-2-1 1,22-25 0,-25 21-75,0-1 0,-2-1 0,-1 0 0,16-32 0,-11 11-68,-2 0 1,22-80-1,-33 101 89,1 1 1,2 1-1,21-36 0,-32 58-31,3-4 13,0-1 0,-1 0 0,1 0 0,2-9 0,-6 13-10,1 0 0,-1 0 0,1 0 0,-1 0 0,0 0 0,0 0 0,0 0 0,-1 0 0,1 0-1,-1 0 1,0 0 0,1 0 0,-1 0 0,-2-3 0,-1-5 111,3 7-91,0 1 0,0 0 0,0 0 0,0 0 0,-1 0 0,1 0 0,-5-4 0,-11-24 56,15 28-84,-48-59-23,-1 14 185,41 39-134,-85-83-130,-47-37 263,138 125-148,-6-4-27,0 0 1,-13-8 0,4 3-37,8 4 63,-1 1 0,0 1-1,-1 0 1,1 1-1,-1 0 1,-1 1 0,1 0-1,-27-5 1,20 8-54,1 0 1,-23 2-1,-18-2-6,-37 2 112,40 1-15,43 0-22,1 0 0,-1 1 0,1 0 0,0 1 0,-24 8 0,-64 34 86,4-2-52,-18-5-33,52-18 43,-101 46 0,102-32 28,-79 61 0,91-61-74,1-2-24,-1-3 1,-2-2-1,-1-3 0,-59 20 0,94-38-45,-3 1 77,0 1 0,0 0 0,1 2 0,-25 15 1,44-24-20,0 0 1,-1-1 0,1 1 0,0 0 0,0 0 0,0 0-1,0 0 1,0 1 0,0-1 0,0 0 0,0 0-1,0 1 1,1-1 0,-1 0 0,0 1 0,1-1 0,-1 1-1,1-1 1,0 1 0,-1-1 0,1 1 0,0-1-1,0 1 1,0-1 0,0 1 0,0-1 0,0 1 0,1-1-1,-1 1 1,0-1 0,1 0 0,-1 1 0,1-1 0,-1 1-1,1-1 1,0 0 0,0 1 0,-1-1 0,1 0-1,0 0 1,0 0 0,0 0 0,1 0 0,-1 0 0,0 0-1,0 0 1,0 0 0,1 0 0,-1 0 0,0-1-1,2 1 1,13 5 49,-1-1-1,1-1 1,0-1-1,0 0 1,0-1-1,17 0 1,6 0 32,0-3 0,66-8 1,79-24 100,-119 20-96,53-10-42,478-79 17,-267 82-238,-286 20-85,-43 0 260,1 0 0,-1 0 0,0 0 0,0 0 0,0 0-1,0 0 1,1 0 0,-1 0 0,0 1 0,0-1 0,0 0 0,0 0 0,0 0 0,1 0 0,-1 0 0,0 1 0,0-1 0,0 0 0,0 0 0,0 0 0,0 0 0,0 1 0,0-1 0,0 0 0,0 0 0,0 0 0,0 1 0,0-1 0,0 0 0,0 0 0,0 0 0,0 0 0,0 1 0,0-1 0,0 0 0,0 0 0,0 0 0,0 1 0,0-1 0,0 0 0,0 0 0,0 0 0,0 0 0,0 1 0,-1-1 0,1 0 0,0 0 0,0 0-4,-6 3-28,0 0 0,-1 0 0,1-1-1,-1 1 1,1-2 0,-1 1 0,-7 0-1,5 0-14,-40 9-93,1 1 0,-60 26 1,81-26 139,1 0 0,0 2 0,0 1 1,2 1-1,-31 26 0,-20 27 21,64-58-100,1 1 0,-1 1 1,2 0-1,-12 20 0,19-29 79,0 0-1,0 1 1,1-1 0,-1 1-1,1 0 1,0-1-1,0 1 1,0 7-1,1-10 11,0-1 0,0 0 0,0 0 0,0 1 0,0-1-1,1 0 1,-1 0 0,0 1 0,1-1 0,-1 0 0,0 0 0,1 0-1,0 0 1,-1 1 0,1-1 0,0 0 0,-1 0 0,1 0 0,0 0-1,0-1 1,0 1 0,0 0 0,0 0 0,0 0 0,0-1 0,0 1-1,0 0 1,0-1 0,0 1 0,1-1 0,-1 0 0,0 1 0,0-1-1,0 0 1,1 0 0,1 1 0,6-2 56,0 0-1,0 0 1,-1-1 0,1 0 0,0-1 0,10-4-1,44-20 205,97-57 0,-76 37-156,85-45 47,-163 90-150,-5 1-11,-1 1 0,1 0 0,0 0-1,0-1 1,-1 1 0,1 0 0,0-1 0,-1 1 0,1 0-1,-1-1 1,1 1 0,0-1 0,-1 1 0,1-1 0,-1 1-1,1-1 1,-1 0 0,1 1 0,-1-1 0,0 1 0,1-1-1,-1 0 1,0 0 0,0 1 0,1-1 0,-1-1 0,0 2-1,0 0 0,0 0 0,0 0 0,0 0 0,0-1-1,0 1 1,0 0 0,0 0 0,0 0 0,0 0 0,-1-1 0,1 1 0,0 0 0,0 0 0,0 0 0,0 0 0,0 0 0,0-1 0,0 1 0,-1 0 0,1 0 0,0 0 0,0 0 0,0 0 0,0 0 0,0 0 0,-1 0 0,1 0 0,0-1 0,0 1 0,0 0 0,0 0 0,-1 0 0,1 0 0,0 0 0,0 0 0,0 0 0,-1 0 0,1 0 0,0 0 0,0 0 0,0 1 0,0-1 0,-1 0 0,-10 0-93,0 0 0,1 1 0,-1 0 0,-17 5 0,-10 4 19,1 2 0,0 2 0,-40 21 0,-51 38 366,71-39-292,12-10 109,44-23-100,0-1 0,-1 1 0,1-1 0,0 1-1,0-1 1,0 1 0,0-1 0,0 0 0,0 0 0,0 1 0,-2-1 0,2-1-8,1 1 0,-1 0 0,1 0 0,0-1 0,-1 1 0,1 0 0,0-1 0,-1 1 0,1 0 0,0-1 0,-1 1 0,1-1 0,0 1 0,0 0 0,-1-1 0,1 1 0,0-1 0,0 1 0,0-1 0,0 1 0,0-1 0,0 1 0,0-1 0,0 1 0,0-1 0,0 1 0,0-1 0,0 1 0,0-1 0,0 1 0,0 0 0,0-1 0,1 1 0,-1-2 0,2-4-25,-1 0-1,1-1 1,1 1 0,-1 0 0,1 0-1,0 0 1,1 0 0,7-9 0,39-43-194,-33 41 180,-11 10 37,1 1-1,1 0 1,7-5 0,-8 7 3,-1-1 1,1 0 0,9-11-1,-15 15 0,-1 1 1,0 0-1,0 0 0,0 0 0,0 0 0,0 0 1,0 0-1,0 0 0,0 0 0,0 0 0,1 0 1,-1 0-1,0 0 0,0 0 0,0 0 0,0 0 1,0 0-1,0 0 0,0 0 0,0-1 0,0 1 0,0 0 1,0 0-1,0 0 0,0 0 0,0 0 0,0 0 1,0 0-1,1 0 0,-1-1 0,0 1 0,0 0 1,0 0-1,0 0 0,0 0 0,0 0 0,0 0 1,-1 0-1,1 0 0,0-1 0,0 1 0,0 0 0,0 0 1,0 0-1,0 0 0,0 0 0,0 0 0,0 0 1,0 0-1,0 0 0,0 0 0,0-1 0,0 1 1,0 0-1,-1 0 0,-6 2 15,-13 9-78,7-1 2,0 0 0,1 1 0,1 1 0,-11 14 0,0 0 19,-53 60-198,60-68-1376,-15 22 1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2:56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26 4384,'-1'-2'850,"0"0"0,0 0 1,1-1-1,-1 1 0,0 0 0,1-1 1,0 1-1,0-5 4472,0 21-4636,2 11-160,0 0 0,9 33-1,-2-7-219,23 128 472,-16-109-459,-9-46-108,6 43 1,-13-63-165,0-1 14,1 0-1,-1-1 0,0 1 1,1 0-1,-1 0 0,1 0 1,0-1-1,0 1 0,0 0 1,0-1-1,0 1 0,3 3 1,-3-5 291,16-22 528,-3 5-834,2 1 1,23-20 0,-34 31-77,1 0-1,-1 1 1,1 0-1,-1 0 1,1 0-1,0 0 1,0 1-1,1 0 1,-1 0-1,0 1 1,1 0-1,10-1 1,-13 3 23,-1-1 1,0 1-1,0-1 0,1 1 1,-1 0-1,0 0 1,0 1-1,0-1 1,0 0-1,0 1 0,-1 0 1,1 0-1,0 0 1,-1 0-1,1 0 1,-1 1-1,0-1 0,0 1 1,0-1-1,3 5 1,-3-3 29,1 0 0,-1-1 1,-1 1-1,1 0 0,0 0 0,-1 0 1,0 0-1,0 0 0,0 1 1,0-1-1,-1 0 0,0 0 0,1 1 1,-2-1-1,1 5 0,-1-6 25,1 0-1,-1-1 0,1 1 0,-1-1 0,0 1 1,0 0-1,0-1 0,0 0 0,0 1 0,0-1 1,-1 0-1,1 1 0,-1-1 0,0 0 0,0 0 1,0 0-1,0-1 0,0 1 0,0 0 0,0-1 1,0 1-1,-1-1 0,1 0 0,0 0 1,-1 1-1,-2-1 0,-2 1-9,1-1-1,-1 0 1,0-1-1,1 1 1,-1-1 0,0-1-1,0 1 1,1-1-1,-1 0 1,-8-3 0,-14-1 44,18 3-91,0 1-83,0-1-1,1 0 1,-12-4-1,10 2-783,-7-2-1987,10 0-2299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2:5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20 3904,'-11'-2'11179,"6"1"-7410,-3-1-5406,-12-5 2124,17 5-449,0 1-1,0 0 0,0 0 1,-1 0-1,1 0 0,-3 0 1,4 1-36,1 1 1,0-1 0,0 0-1,-1 0 1,1 0 0,0 1 0,0-1-1,-1 0 1,1 1 0,0-1 0,0 1-1,0 0 1,0-1 0,0 1-1,0 0 1,0 0 0,0 0 0,0-1-1,0 1 1,0 2 0,0-3-2,-7 9 123,0 1 0,1-1 0,0 1 0,1 1 0,0-1 0,-6 14 0,7-10-34,3-9 31,0 0 0,0 1 0,0-1-1,1 1 1,-1 0 0,1 6 0,1-10-54,0 1 1,0-1-1,1 0 0,-1 1 1,1-1-1,-1 0 0,1 1 1,0-1-1,0 0 0,0 0 1,0 0-1,1 1 0,-1-1 1,0-1-1,1 1 0,-1 0 1,1 0-1,0 0 0,2 1 1,-1-1 50,0 0 1,0 0-1,0 0 1,0 0-1,0-1 1,0 0-1,0 1 0,0-1 1,1 0-1,-1-1 1,1 1-1,6 0 1,2-1 141,0 0 0,17-3 0,-2 0-74,4-1-521,-1 0 1,1-3-1,31-10 0,-56 16-150,-4 0-341,0 1 0,0-1 0,0 1 0,0 0 0,0 0 0,1 0 1,3 1-1,4 2-2166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3:0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52 109 4480,'-2'0'398,"1"0"1,-1-1-1,0 1 0,1 0 1,-1 0-1,0 0 1,1 0-1,-1 0 1,0 1-1,1-1 0,-1 0 1,0 1-1,1-1 1,-1 1-1,-2 1 0,2-1 587,0-1-1,0 1 0,-1 0 0,1-1 0,0 1 0,-5 0 0,7-1-907,-1-1-1,1 1 0,0 0 1,0 0-1,0 0 0,0 0 0,0-1 1,0 1-1,-1 0 0,1 0 0,0 0 1,0 0-1,0-1 0,0 1 0,0 0 1,0 0-1,0 0 0,0-1 1,0 1-1,0 0 0,0 0 0,0-1 1,0 1-1,0 0 0,0 0 0,0 0 1,0-1-1,0 1 0,0 0 0,0 0 1,1 0-1,-1 0 0,0-1 0,0 1 1,0 0-1,6-16 1115,10-12-530,-11 22-615,0 0 1,0 0-1,1 1 0,0-1 1,0 1-1,0 1 1,1-1-1,0 1 1,0 0-1,14-6 0,-17 9-27,0 0-1,0 0 1,0 0-1,0 0 1,1 1-1,-1 0 1,0-1-1,0 2 1,0-1-1,1 0 1,-1 1-1,0 0 1,0 0-1,0 0 1,0 0-1,0 1 1,0-1-1,0 1 1,0 0-1,-1 0 0,7 6 1,-4-4-27,-1 1 0,0 0 0,0 0 0,0 1 0,-1 0 0,1 0 1,-1 0-1,-1 0 0,1 0 0,-1 1 0,0-1 0,-1 1 0,0 0 0,0 0 0,0 0 0,1 12 1,-3-10 42,1 0 0,-2 0 0,1 0 0,-1 0 0,0-1 0,-1 1 0,0 0 1,-1-1-1,0 1 0,0-1 0,-1 0 0,0 0 0,-6 11 0,-8 8 260,-2-2 0,0 0-1,-34 33 1,54-58-299,-16 16 772,11-10-92,5-4-95,29-2-515,126 4-105,-136-2-880,24-2 0,-1-5-6720,-25 4 4834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2:52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4480,'-10'0'7584,"10"1"-7449,0-1 1,0 1 0,0 0 0,0 0 0,0-1 0,0 1-1,0 0 1,0 0 0,0 0 0,1-1 0,-1 1-1,0 0 1,0 0 0,1 0 0,15 20 470,0 1 0,-2 0 0,0 1 0,12 29 0,36 103 229,-59-149-738,15 42 345,-2 2-1,-3 0 0,8 51 1,-19-82-345,-1 0 0,-1 1 0,-1-1 0,-5 31 0,-23 73 319,20-96-237,-2-1 0,-16 32-1,19-43-85,8-14-84,-1 1-54,0 0 1,0 0-1,0 0 0,0-1 1,0 1-1,-1 0 0,1 0 0,0-1 1,-1 1-1,1 0 0,-4 1 0,-2 2-307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2:5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3232,'-2'6'7415,"1"-1"-7121,0 0 0,-1 0 0,1 0 0,-4 4 0,-10 15 395,1 0 0,1 0 0,2 1-1,0 0 1,-9 32 0,20-56-682,-54 203 1671,45-162-1155,2 1 0,-3 83-1,10-104-311,1 0 0,1 0-1,0-1 1,2 1 0,10 30-1,27 56 606,-41-108-819,0 1-1,0-1 0,0 0 1,0 0-1,0 0 0,0 1 1,0-1-1,0 0 0,0 0 1,0 0-1,0 1 1,0-1-1,0 0 0,0 0 1,0 0-1,1 0 0,-1 1 1,0-1-1,0 0 0,0 0 1,0 0-1,0 0 0,1 0 1,-1 0-1,0 1 0,0-1 1,0 0-1,0 0 0,1 0 1,-1 0-1,0 0 1,0 0-1,0 0 0,1 0 1,-1 0-1,0 0 0,0 0 1,0 0-1,1 0 0,-1 0 1,0 0-1,6-9-2096,1-15-6596,-5 15 5614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2:5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17 5216,'-23'4'5680,"91"-6"438,32-6-3970,1 0-1567,-54 8-360,-29 0-579,27-2-1,-32 2-137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3:10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 1664,'-2'-2'9972,"-5"4"-11245,5-2 1411,-1 1-2906,-1 3 795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3:13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2816,'2'-8'8318,"-1"7"-7922,4 4 1952,5 15-1634,-9-9-398,0 0 0,0 0 1,-1 0-1,-1 11 0,0 3 145,10 464 2675,1-159-1552,7-37-939,-15-260-564,14 126 473,-10-76-285,-2-17-79,3 20 187,12 84-162,-14-121-180,-4-29 115,1-1 0,7 27 0,-8-37 49,-5-7-1551,-6-13-3063,3-6 1119,1-2 1110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4:4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3136,'1'9'15818,"-1"-9"-15746,1-1 1,-1 1-1,0 0 1,1-1-1,-1 1 1,0 0-1,1-1 0,-1 1 1,0 0-1,0-1 1,1 1-1,-1-1 0,0 1 1,0 0-1,0-1 1,1 1-1,-1-1 0,0 1 1,0-1-1,0 1 1,0-1-1,0 1 0,0-1 1,0 1-1,0-1 1,3-2-38,-2 2 10,-1 4 141,22-4 172,29-8 311,-12 3-528,133-16 24,-115 17 33,-19 1-50,-1 1-1,50 4 1,-72 0-99,1-1-1,0-1 1,29-5 0,-15 2 193,-27 3-227,1 1 0,-1-1 0,1 0-1,-1-1 1,0 1 0,1-1 0,5-3 0,3-1 5,-11 5-41,0 1 1,0-1-1,-1 1 1,1-1 0,0 0-1,0 1 1,-1-1-1,1 0 1,-1 0 0,1 1-1,0-1 1,-1 0 0,1 0-1,-1 0 1,0 1-1,1-1 1,-1 0 0,0 0-1,1-1 1,0-9-7823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4:4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73 4160,'-18'0'13341,"9"0"-11429,-21 4-1683,25-4-168,1-1-86,-1 1 1,1 0-1,0 1 0,0-1 0,0 1 1,0-1-1,0 1 0,0 1 0,-6 1 0,-53 23 39,-11 5 127,72-29-86,-1-1 0,1-1 0,0 1-1,-1 0 1,1-1 0,-5 2 0,7-2-34,0-1 0,0 1 0,0 0 0,0 0 0,0 0 0,0 0 0,0 0 0,0 0 0,0 0 0,0 0 0,0 0 0,0 0 0,0 0 0,0 0 1,0 0-1,0 0 0,0 0 0,0 0 0,0 0 0,0 0 0,0 0 0,0 0 0,0 0 0,0 0 0,0 0 0,0 0 0,0 0 0,13-3 590,178-26 1194,-52 8-1194,253-54 450,-369 70-1032,33-2 0,-5 1-49,-32 6 103,-6 1-2412,-8-1 985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2:01.3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37 2144,'5'3'12855,"0"-3"-13881,19-1 1497,0-2 1,0 0-1,31-10 0,-28 6-200,1 2 0,31-3 0,72 9 679,-76 8-252,-39-6-452,-11-2-184,-1 0 0,1 0 0,-1 1 0,0 0 1,0 0-1,0 0 0,0 0 0,0 0 0,-1 1 0,1 0 1,-1 0-1,1 0 0,-1 0 0,0 0 0,0 1 1,0-1-1,-1 1 0,1 0 0,3 7 0,-2-2 34,-1 0 0,0 0 0,0 0 0,-1 1 0,0-1 0,-1 0 0,0 1-1,0 12 1,-1-9 44,0 0-1,-1 0 1,-1 0 0,0-1-1,-6 20 1,7-28-107,0 0 0,0 0 0,1 1 0,-1-1 0,1 0 0,0 1 0,0-1 0,1 0 1,-1 0-1,1 1 0,0-1 0,0 0 0,1 0 0,2 6 0,-3-6 13,1 0 1,0-1-1,0 1 0,0-1 1,0 0-1,1 1 0,0-1 1,-1 0-1,1 0 0,0-1 0,0 1 1,1 0-1,-1-1 0,0 0 1,7 3-1,-6-4 6,0 0-1,-1-1 1,1 1-1,0-1 1,0 0 0,0 0-1,0-1 1,0 1-1,0-1 1,0 1 0,5-3-1,42-16 130,83-33-174,-106 44-8,0 1 1,0 1 0,29-3-1,-24 6-4,81-6-61,-91 9 52,0 0 1,43 7-1,-62-6 17,0 0-1,-1 0 0,1 0 1,0 1-1,0 0 0,-1-1 1,1 1-1,-1 1 0,0-1 1,1 0-1,-1 1 1,0 0-1,0-1 0,-1 1 1,1 0-1,0 1 0,-1-1 1,0 0-1,0 1 0,0-1 1,0 1-1,-1 0 0,1-1 1,-1 1-1,0 0 0,0 0 1,0 0-1,-1 0 1,1 0-1,-1 0 0,0 0 1,0 0-1,-1 4 0,-17 141 250,-1 13 14,18-148-255,-1 10 21,1 0-1,4 45 1,-2-49-86,-2-18 64,1 0 0,0 0 0,0 1 0,0-1 0,1 0 0,-1 0 0,0 0 0,1 0 0,-1 1 0,1-1 1,0 0-1,0 0 0,0 0 0,0 0 0,2 3 0,1-1 21,0 0-1,0 0 1,1 0-1,-1 0 1,1-1 0,7 4-1,-10-5-5,1-1-1,0 0 0,0 0 1,1 0-1,-1-1 0,0 1 0,0-1 1,0 1-1,0-1 0,1 0 1,-1 0-1,0-1 0,4 0 1,21-6 49,-1-1 1,51-22 0,23-8 15,-80 32-183,0 1 0,0 1 0,31-3-1,-44 7 90,0 0 0,0 0 0,-1 1 0,1 0 0,0 1 0,0-1-1,-1 2 1,1-1 0,-1 1 0,0 0 0,0 0 0,13 8 0,-7-1 9,-1 0 0,0 1 1,0 0-1,-1 1 1,0 1-1,-1-1 0,-1 2 1,0-1-1,14 29 1,-3 4 39,26 91 0,-36-109-21,0-1 0,3 0 0,18 31 0,-21-44-14,0 0 1,1-1 0,15 14-1,-26-27 513,0 0-501,1 0-1,-1-1 1,0 1-1,0-1 1,0 1 0,0-1-1,0 1 1,0-1 0,1 1-1,-1-1 1,0 1 0,0-1-1,1 1 1,-1 0 0,0-1-1,0 1 1,1 0-1,-1-1 1,1 1 0,-1 0-1,0-1 1,1 1 0,-1 0-1,1-1 1,4-5-21,-5 6 2,0-1 1,0 0-1,0 0 0,0 0 1,0 0-1,0 0 0,-1 1 1,1-1-1,0 0 0,0 0 1,-1 0-1,1 0 0,-1 1 1,0-2-1,0-2-5,0 0 0,0 1 0,0-1 0,0 0 0,1 0 0,0-4 0,-3-18 128,-2-9-98,3 16 30,-9-35 0,3 22 27,5 19-105,0-1 1,-7-17 0,-5-2 14,-24-66 266,36 90-252,-1 0 1,0 1-1,-9-15 1,9 16-12,0-1 1,0 1 0,0-1 0,-3-12 0,2 5 72,4 14-68,0-1 0,1 0 0,-1 0 0,0 0 0,1 0 0,-1 0 0,1 0-1,0 0 1,0 0 0,0 0 0,0-4 0,0 6-3,0 0 0,0 0 0,1 0 0,-1-1 0,0 1 0,0 0-1,0 0 1,0 0 0,1-1 0,-1 1 0,0 0 0,0 0 0,0-1 0,0 1 0,0 0-1,0-1 1,0 1 0,0 0 0,0 0 0,0-1 0,0 1 0,0 0 0,0 0 0,0-1 0,0 1-1,0 0 1,0-1 0,0 1 0,0 0 0,0 0 0,0-1 0,-1 1 0,1 0 0,-6-10-64,3 6 307,4 4-199,0-1 31,-4-6-28,-6-10-170,6 11 48,2 6 59,-4 14-133,4-6 117,1-1 0,0 0 0,0 0 0,0 1 0,3 12 0,13 31-21,-1-3 47,-10-35 6,-1-1 0,3 20 0,5 54 120,5 32-10,-11-80-30,-2 0 0,-1 44 0,-3-70-50,1-1 0,4 19 0,-2-19-73,-1 0 1,0 18-1,-1-20 73,-1 0 1,2 1-1,2 9 0,-2-10-22,0 0 1,-1 0-1,0 10 1,-1-18 24,0 0-1,0 0 1,1-1 0,-1 1 0,0 0-1,0-1 1,0 1 0,1 0 0,-1 0-1,0-1 1,1 1 0,-1-1 0,0 1-1,1 0 1,-5-7 542,-36-48-136,13 16-296,-25-36-170,34 46-14,-2 1 0,-1 0-1,-27-26 1,41 46 38,-1 0 0,0 0 0,-1 1 1,0 0-1,-18-9 0,21 12-1,0 1-1,-1 0 1,1 0 0,-1 1 0,1-1-1,-1 2 1,0-1 0,1 1-1,-1 0 1,-12 1 0,11 0 9,1 0 0,0 1 0,0 0-1,0 0 1,1 0 0,-1 1 0,0 0 0,1 1 0,0-1 0,0 1 0,0 0 0,-7 6 0,-51 49-21,87-91 709,123-119-334,-110 119-347,1 1 0,53-33 0,-68 49-88,-15 10 47,0 0 1,0 0-1,1 1 1,8-4-1,-13 8-42,-6 2 48,-9 10-48,-1 5 38,3-5 33,1 1 0,0 1 1,1-1-1,-7 17 0,9-14 13,0 0 0,1 1 0,1 0 0,0 0 0,1 0 0,1 1 0,1-1 0,1 30 0,0-20-13,-1-23 2,1 0 1,0 0-1,0 1 0,0-1 1,1 0-1,-1 0 1,1 0-1,2 8 0,-3-12 2,0 0-1,1 1 0,-1-1 1,0 0-1,0 0 1,0 1-1,0-1 0,0 0 1,1 1-1,-1-1 0,0 0 1,0 0-1,0 1 0,1-1 1,-1 0-1,0 0 0,0 0 1,1 1-1,-1-1 0,0 0 1,0 0-1,1 0 0,-1 0 1,0 0-1,1 1 0,-1-1 1,0 0-1,1 0 0,-1 0 1,0 0-1,1 0 1,-1 0-1,0 0 0,1 0 1,-1 0-1,0 0 0,0 0 1,1 0-1,-1-1 0,0 1 1,1 0-1,-1 0 0,0 0 1,1 0-1,-1 0 0,0-1 1,1 1-1,9-13 33,-9 11-30,11-19 9,-1-1-1,-2 0 1,0 0-1,-1-1 0,-1 0 1,4-27-1,-10 47-111,-1 4 27,2 8-8,-1 18 9,-2 16 57,0-10-22,4 36 0,-2-61 104,0 1 1,1-1-1,0 0 0,5 12 1,-6-19-71,0 0 1,0 0-1,0 0 1,0-1-1,0 1 1,0 0-1,0 0 1,1-1-1,-1 1 1,0-1-1,0 1 1,1-1-1,-1 0 1,0 1-1,1-1 1,-1 0-1,0 0 0,2 0 1,17 5-357,-18-4-277,0 1-1,-1-1 1,1 0 0,-1 1 0,1-1-1,-1 1 1,1 0 0,-1-1-1,0 1 1,0 0 0,1 3-1,8 14-2390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6:1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 1728,'5'-5'4153,"-5"5"-4106,0 0 0,0 0 0,0 0 0,0 0 0,0 0 0,0 0 0,-1 0 0,1 0 0,0 0 0,0 0 0,0 0 0,0 0 0,0 0 0,0 0 0,0 0 0,-1 0 0,1 0 0,0 0 0,0 0 0,0 0 0,0 0 0,0-1 0,0 1 0,0 0 0,0 0 0,0 0 0,-1 0 0,1 0 0,0 0 0,0 0 0,0 0 0,0-1 0,0 1 0,0 0 0,0 0 0,0 0 0,0 0 0,0 0-1,0 0 1,0-1 0,0 1 0,0 0 0,0 0 0,0 0 0,0 0 0,0 0 0,0 0 0,0 0 0,0-1 0,0 1 0,0 0 0,1 0 0,-1 0 0,0 0 0,0 0 0,0 0 0,0 0 0,0 0 0,0-1 0,0 1 0,0 0 0,0 0 0,0 0 0,1 0 0,-1 0 0,0 0 0,-2 1 759,-3 0 360,8 0-61,-3 3-817,12 323 3184,-10-242-2669,-2-58-614,1 1 0,5 31 1,-5-46-221,-1-1-1,1 1 1,-2 0 0,0-1 0,0 1-1,-7 24 1,6-29-1643,5-1 506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6:1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89 3808,'-3'1'4912,"6"-3"-2966,0 2-1343,0-1 0,0 1 0,0 0 0,0 1 0,0-1 0,6 2 0,15 0 179,-16-1-703,1-1 0,-1 2-1,10 2 1,20 3 86,287-9 392,-222-2-282,184-26 62,-140 10-18,249-30 347,-355 51-2020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6:1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3488,'0'-3'454,"1"0"1,-1 1-1,1-1 1,-1 0-1,1 1 1,0-1-1,0 1 0,0-1 1,0 1-1,0-1 1,1 1-1,-1 0 1,1-1-1,-1 1 1,1 0-1,0 0 0,0 0 1,4-3-1,-5 6-303,0 0 0,-1 0 0,1 0 0,-1 0 0,1 1 0,0-1 0,-1 0 0,0 0 0,1 0 0,-1 1 0,0-1 0,1 0 0,-1 3 0,4 22-67,5 95 1537,-2-23-896,-2-51-365,0-2 187,-5-44-499,0 0-1,0-1 1,0 1 0,0 0 0,0-1-1,0 1 1,0 0 0,0-1 0,0 1-1,0-1 1,-1 1 0,1 0 0,0-1-1,0 1 1,-1-1 0,1 1 0,-1-1-1,1 1 1,-1 0 0,-3-1-449,0-4-3316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6:1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 3552,'-5'-7'1162,"5"7"-1052,-1 0 1,1 0 0,0-1-1,-1 1 1,1 0 0,0-1 0,-1 1-1,1-1 1,0 1 0,-1 0-1,1-1 1,0 1 0,0-1-1,0 1 1,-1-1 0,1 1 0,0-1-1,0 1 1,0-1 0,0 1-1,0-1 1,0 1 0,0-1-1,1-4 2646,-1 11 270,-2 60-1237,4 79-69,4-103-1339,-3-26-169,1 30 0,-4 39 785,0-85-1012,0 0 0,0 0-1,0 1 1,0-1 0,0 0-1,-1 0 1,1 0 0,0 0-1,0 0 1,0 1 0,0-1-1,0 0 1,0 0 0,0 0-1,0 0 1,-1 0 0,1 0-1,0 0 1,0 1 0,0-1-1,0 0 1,0 0 0,-1 0-1,1 0 1,0 0 0,0 0-1,0 0 1,0 0 0,-1 0-1,1 0 1,0 0 0,0 0-1,0 0 1,0 0 0,-1 0-1,1 0 1,0 0 0,0 0-1,0 0 1,0 0 0,0 0-1,-1 0 1,1 0 0,0 0-1,0-1 1,0 1 0,0 0-1,0 0 1,-1 0 0,1 0-1,0 0 1,0 0 0,0 0-1,0-1 1,0 1 0,0 0-1,0 0 1,0 0 0,0 0-1,-1 0 1,1-1 0,0 1-1,0 0 1,-1-3-1020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6:1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6 228 2720,'-5'0'8842,"13"1"-7173,-7-1-1573,0 0 0,1 0 1,-1 0-1,0 0 1,0 0-1,0 0 0,0 0 1,0 0-1,0 0 0,0 0 1,0 0-1,0-1 0,0 1 1,0-1-1,0 1 1,2-1-1,4-3 197,0-1 0,-1 1 0,1-1 0,-1-1 0,10-8 0,27-37 118,-10 12 108,-25 30-391,1 0 0,0 0 0,1 1 0,19-12 0,-26 18-123,0 0 0,0 0 1,0 1-1,1 0 0,-1-1 1,1 1-1,-1 1 0,0-1 1,1 0-1,0 1 0,-1 0 1,1 0-1,-1 0 0,1 0 1,-1 0-1,1 1 0,-1-1 1,1 1-1,-1 0 0,1 0 1,3 2-1,6 5 82,-1 0 1,1 1-1,-1 0 0,-1 1 1,1 0-1,10 14 0,-13-14 70,0 0 0,1-1 0,0 0 0,1 0 0,0-1 0,0 0 0,22 10 0,-28-16-59,1-1-1,0 1 1,1-1 0,-1 0 0,0 0-1,0-1 1,0 1 0,0-2 0,1 1 0,-1-1-1,0 1 1,0-2 0,0 1 0,0-1 0,0 0-1,0 0 1,0 0 0,-1-1 0,1 0 0,-1 0-1,0-1 1,0 1 0,7-7 0,-4 2-73,1 0 0,-1 0 1,-1-1-1,0 0 0,0 0 1,0-1-1,-1 0 0,-1 0 0,0 0 1,0-1-1,6-21 0,-9 13-979,1 6 260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6:1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3488,'5'-8'6528,"-6"10"-6439,1 1 1,-1 0-1,1 0 1,0 0-1,0-1 1,0 1 0,0 0-1,1 3 1,0 7 122,-4 76 1448,0 37-557,-2 20 76,2-98-729,1 53 1,4 48 502,-3-118-24,2-31-822,0 0 0,0 0-1,0 0 1,0-1 0,0 1-1,0 0 1,0 0 0,0 0-1,0-1 1,0 1 0,0-1-1,2 0 1,43-52 543,-16 18-548,8-4-187,47-38 0,-84 76 84,2-1 27,16-12-29,-18 14-7,-1-1 0,1 1 0,0-1 1,-1 1-1,1 0 0,-1 0 0,1-1 0,0 1 1,0 0-1,-1 0 0,1 0 0,0 0 1,-1 0-1,1 0 0,0 0 0,-1 0 0,1 0 1,0 0-1,0 0 0,-1 0 0,1 1 1,0-1-1,-1 0 0,1 0 0,0 1 0,-1-1 1,1 0-1,0 2 0,8 4 4,-8-5 23,0-1 0,0 1 1,0-1-1,0 1 1,0 0-1,0 0 0,0-1 1,-1 1-1,1 0 1,0 0-1,0 0 0,-1 0 1,1 0-1,-1 0 1,1 1-1,3 7 42,-1 0 1,0-1-1,-1 1 0,0 0 1,0 0-1,-1 1 0,0 15 1,0-12 77,-2 0 0,0 1 1,-3 13-1,3-21-544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6:1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12 5216,'0'-12'3840,"-4"13"-2859,-2 9-674,-1-1 1,0 0-1,0-1 1,-1 0-1,-14 12 1,-48 31 1774,58-43-1769,-274 168 3111,281-174-3435,-37 19 486,40-20-465,-1 0 0,0 0 0,1 0 1,-1 0-1,0-1 0,0 1 0,0-1 1,0 0-1,1 0 0,-1 0 1,0 0-1,-3-1 0,0 0-133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6:1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1984,'-1'1'9605,"2"22"-7529,-1 1-1699,0 181 2120,0-87-5111,0-119 2008,0-1 0,0 1 0,0-1 0,0 1 1,1-1-1,-1 0 0,0 1 0,1-1 0,-1 1 0,2-2 0,-1 1-148,7-13-2616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6:1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15 3488,'0'-13'1773,"0"11"-510,0 9 1413,-1-6-2541,1 1 1,-1 0 0,1 0-1,-1-1 1,0 1 0,0 0 0,0-1-1,0 1 1,0-1 0,0 1-1,0-1 1,0 0 0,-1 1-1,1-1 1,0 0 0,-4 2-1,-5 6 396,-18 23 780,-19 22-178,43-47-1061,-1-1 0,1 1 0,0-1 0,1 1 1,0 0-1,-5 14 0,8-5 670,1-3 1364,18-9-1295,-16-4-738,1 1 1,0-1 0,0 0-1,0 0 1,0 0-1,0-1 1,0 1 0,0-1-1,5-2 1,35-16 426,-6 3-323,3 2-166,70-22-539,-97 33-1942,-1 3 663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6:2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21 160,'-5'-20'64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2:02.6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 88 2976,'-19'-4'18139,"20"8"-18337,0 3 498,0 0 1,1 0-1,0-1 0,0 1 1,3 7-1,1 1-44,35 152 1119,-20-74-963,10 57 247,-26-115-403,-2 0 1,-2 51 0,-7 14 79,-22 117 0,27-207-273,-2 1 0,1-1 0,-1 0-1,0 0 1,-1 0 0,0 0 0,-1 0 0,-6 9-1,9-17-51,1-1 0,-1 1 0,1-1 0,-1 0-1,0 1 1,1-1 0,-1 0 0,0 0-1,0 0 1,0 0 0,0-1 0,0 1 0,0 0-1,0-1 1,0 1 0,0-1 0,0 0-1,0 0 1,0 0 0,0 0 0,-1 0 0,1 0-1,0 0 1,0-1 0,0 1 0,0-1-1,0 1 1,0-1 0,0 0 0,0 0 0,0 0-1,1 0 1,-1 0 0,0-1 0,0 1-1,1 0 1,-1-1 0,1 1 0,-1-1 0,1 0-1,0 1 1,0-1 0,0 0 0,0 0-1,0 0 1,0 1 0,0-1 0,0-3-1,-4-12 115,1-1-1,0 0 0,2-1 1,0 1-1,1-1 0,1 1 0,0 0 1,2-1-1,3-18 0,-1 19 30,1 0 1,1 0-1,1 0 1,0 0-1,2 1 0,16-26 1,-8 18-39,1 0 1,2 2-1,27-27 1,188-199-2,-218 230-150,66-79-838,-65 74-474,-2-1 1,19-38 0,-6-8-6108,-25 60 6327,28-70-5006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6:2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5216,'0'-8'9088,"5"32"-6811,0 342 1771,-6-294-3711,6 374 1368,-4-334-1404,6 101 6,20 24 288,-17-158-230,8 20-115,0 0-212,-17-89-64,16 198 228,-17-196-199,0-5 34,0-1 0,0 0 0,-1 0 0,1 0-1,-4 11 1,4-17-58,0 0 0,0 0-1,0 0 1,0 0 0,0-1-1,0 1 1,0 0 0,0 0-1,-1 0 1,1 0 0,0 0 0,0 0-1,0 0 1,0 0 0,0 0-1,0-1 1,-1 1 0,1 0-1,0 0 1,0 0 0,0 0-1,0 0 1,0 0 0,-1 0 0,1 0-1,0 0 1,0 0 0,0 0-1,0 0 1,-1 0 0,1 0-1,0 0 1,0 0 0,0 0-1,0 1 1,0-1 0,-1 0 0,1 0-1,0 0 1,0 0 0,0 0-1,0 0 1,0 0 0,0 0-1,0 0 1,-1 1 0,1-1-1,0 0 1,0 0 0,0 0 0,0 0-1,0 0 1,0 0 0,0 1-1,0-1 1,0 0 0,0 0-1,0 0 1,0 0 0,0 1-1,0-1 1,0 0 0,0 0 0,0 0-1,0 0 1,0 1 0,-2-3-381,-4-2-713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6:2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4480,'-5'-5'8135,"12"10"-3316,-1-2-5288,-2 0 762,0 0 0,0-1 0,0 2 0,-1-1 0,1 0 0,-1 1 0,4 4 0,2 3 211,-2-3-323,-1 0 1,0 0-1,-1 1 1,0 0 0,0 0-1,-1 0 1,0 1-1,4 12 1,15 85 530,-20-89-648,10 71 492,-3 1 0,-5 0 0,-6 92 0,0-147-459,-17 236 388,12-219-409,-10 76 152,9-88-123,4-22-175,0-1 0,0 1 0,-2-1-1,-11 28 1,16-44-121,-1-1 0,1 1 0,0-1 0,0 1 0,0-1 0,-1 0 0,1 1 0,0-1 0,-1 1 0,1-1 0,0 0 0,-1 1 0,1-1 0,-1 0 0,1 0 0,0 1 0,-1-1 1,1 0-1,-1 0 0,1 0 0,-1 1 0,1-1 0,-1 0 0,1 0 0,-1 0 0,1 0 0,-1 0 0,1 0 0,-1 0 0,1 0 0,0 0 0,-1 0 0,1 0 0,-1 0 0,1-1 0,-1 1 0,0-13-8814,5 1 4373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6:2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33 2144,'-6'0'18884,"21"0"-15263,17 0-6331,-23-1 4397,187-17-258,-51 8-832,-87 7-319,5 2 103,-36 2-6236,-18-1 1345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6:2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6 4736,'0'0'1530,"-8"-6"934,8 7-1841,0-1-484,1 0 0,-1 1-1,0-1 1,0 0 0,1 0 0,-1 1-1,0-1 1,0 0 0,0 1-1,0-1 1,1 0 0,-1 1-1,0-1 1,0 0 0,0 1 0,0-1-1,0 0 1,0 1 0,0-1-1,0 0 1,0 1 0,0-1-1,0 0 1,0 1 0,0-1 0,-1 0-1,1 1 1,-21 40 4007,-4 30-2564,-103 512 2428,120-528-3656,3 0-1,2 0 0,10 111 1,-6-146-277,2-1 0,1 1 1,0-1-1,1 0 0,1 0 1,1-1-1,17 33 0,-12-29-53,11 20 555,-21-40-809,-1 0 0,1 1 0,-1-1 0,1 0-1,0 0 1,0-1 0,0 1 0,1 0 0,-1-1 0,0 1 0,0-1 0,1 0 0,3 2 0,-4-3-400,-1 0 0,1 0 1,-1 0-1,1 0 1,-1 0-1,1-1 0,-1 1 1,1 0-1,-1-1 1,0 1-1,1-1 0,-1 0 1,1 1-1,-1-1 1,0 0-1,0 0 0,2-1 1,6-4-2875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6:2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 6400,'-2'-3'827,"1"3"-712,1 0 0,0 0-1,-1-1 1,1 1 0,-1 0 0,1-1 0,0 1 0,-1 0 0,1-1-1,0 1 1,0 0 0,-1-1 0,1 1 0,0-1 0,0 1 0,0-1 0,0 1-1,-1 0 1,1-1 0,0 1 0,0-1 0,0 1 0,0-1 0,2 8 5073,1 6-3744,6 20-674,33 227 2816,-39-243-3401,13 85 566,7 57 231,-20-145-528,-2-14-433,-1 0 0,0 0 0,0 1 0,0-1 0,0 0 0,0 0 1,0 0-1,1 0 0,-1 0 0,0 0 0,0 1 0,0-1 0,0 0 0,1 0 0,-1 0 0,0 0 0,0 0 0,0 0 0,0 0 1,1 0-1,-1 0 0,0 0 0,0 0 0,0 0 0,0 0 0,1 0 0,-1 0 0,0 0 0,0 0 0,0 0 0,1 0 0,-1 0 0,0 0 1,0 0-1,1 0 0,1-2 120,0 0 0,0 0 0,0 0 1,0 0-1,-1-1 0,3-3 1,4-4-493,-1 1 269,1 1 0,0 0 1,1 0-1,0 1 1,0 0-1,0 0 0,1 1 1,0 0-1,19-7 1,-25 12 90,1 0 1,-1 0-1,1 1 1,0-1 0,0 1-1,-1 0 1,1 0-1,0 1 1,-1-1 0,1 1-1,0 0 1,-1 0-1,1 1 1,-1-1 0,1 1-1,-1 0 1,0 0-1,0 1 1,0-1 0,0 1-1,4 3 1,-6-4 54,1 0 0,0 1 1,-1-1-1,1 0 0,-1 1 0,0 0 1,0-1-1,0 1 0,0 0 0,-1 0 1,1 0-1,-1 0 0,1 1 0,-1-1 1,0 0-1,-1 0 0,1 1 0,0-1 1,-1 1-1,0-1 0,0 0 0,0 1 1,0-1-1,0 1 0,-1-1 0,0 0 0,1 1 1,-1-1-1,-2 5 0,0-3-5,1 0-1,-1-1 1,0 1 0,-1-1-1,1 1 1,-1-1 0,0 0-1,0 0 1,0-1 0,0 1-1,-1-1 1,0 0 0,1 0-1,-1 0 1,-8 2 0,5-2-78,1-1 0,-1 0 1,0 0-1,1-1 0,-1 0 1,0 0-1,0-1 0,0 0 1,1-1-1,-1 0 1,-8-1-1,-29-4-1328,-1 0-1898,16-2-3933,22 5 2975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6:2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 6400,'-1'-1'379,"0"1"0,0-1 0,0 1 0,0 0 0,0 0 1,0-1-1,0 1 0,0 0 0,0 0 0,0 0 0,0 0 0,0 0 1,-1 0-1,1 0 0,0 1 0,0-1 0,0 0 0,0 0 0,0 1 1,0-1-1,0 1 0,0-1 0,1 1 0,-1-1 0,0 1 0,0 0 0,0-1 1,0 1-1,-1 1 0,-10 7 1564,3-3-1257,-7 4 1158,-27 22 0,38-28-1664,1 1 0,-1-1 0,1 1 0,0 0 1,1 0-1,-1 0 0,1 1 0,0-1 0,-4 11 1,6-14-121,1 0 0,-1 0 1,1 0-1,0 1 0,0-1 1,0 0-1,0 0 0,0 1 1,1-1-1,-1 0 1,1 0-1,-1 0 0,1 1 1,0-1-1,0 0 0,0 0 1,0 0-1,0 0 1,0-1-1,1 1 0,-1 0 1,0 0-1,1-1 0,0 1 1,3 2-1,-2-1-39,0-1 0,0 1 1,1-1-1,-1 0 0,1 0 0,-1 0 1,1-1-1,0 1 0,0-1 0,0 0 0,0 0 1,0 0-1,5 0 0,8-2-1457,-1 0 0,1-1-1,21-7 1,5 0-6813,-17 8 4596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6:3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 3552,'-7'-8'4542,"10"13"-503,-1-1-3430,0 0 1,0 1-1,0-1 0,-1 1 0,0 0 1,0-1-1,1 6 0,1 40 655,-2-26-613,1 218 1379,-3-133-1585,1 809 2664,5-717-2634,-2 210-81,-3-396-269,-1-1-1,-2 20 1,2-30-306,0 0 0,-1 1 1,1-1-1,-4 6 0,4-8-226,0 0 0,0 0 0,0-1 0,0 1 0,-1 0 0,1-1 0,0 1 0,-1-1 0,0 0-1,-1 2 1,2-2 205,1-1 1,-1 0-1,1 1 0,-1-1 0,0 0 0,1 0 0,-1 0 0,1 1 0,-1-1 0,1 0 1,-1 0-1,0 0 0,1 0 0,-1 0 0,1 0 0,-1 0 0,0 0 0,1 0 0,-1 0 0,1 0 1,-1 0-1,-1-1 0,-2 0-1026,-5 0-1300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6:3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5728,'3'-6'12458,"7"-6"-9866,14-11-2752,-20 20 238,1-1 0,0 1 0,-1 0 0,1 1 0,0-1 0,0 1 0,1 0 0,5-2 0,-7 3-63,0 0 0,1 0 1,-1 1-1,0-1 0,0 1 1,1 0-1,-1 0 0,0 0 0,0 0 1,1 1-1,6 1 0,-9-1 12,0 0 0,1 0 0,-1 0-1,0 0 1,0 0 0,0 0-1,0 0 1,0 1 0,-1-1 0,1 1-1,0-1 1,-1 1 0,1 0-1,-1-1 1,1 1 0,-1 0 0,0 0-1,0 0 1,0 0 0,0 0 0,0 1-1,0-1 1,0 0 0,-1 0-1,1 1 1,-1-1 0,0 0 0,0 0-1,0 1 1,0-1 0,0 0 0,0 1-1,0-1 1,-1 3 0,-3 8 188,0-1 1,-1 1-1,0-1 1,-13 23-1,7-14 146,4-8-90,2 0 0,-7 20 1,10-28-166,1 1 0,0-1 1,0 0-1,1 0 0,-1 1 1,1-1-1,0 0 0,1 0 1,-1 1-1,2 5 1,-1-9-56,0 1 1,0 0 0,1-1-1,-1 1 1,1-1 0,-1 1 0,1-1-1,0 0 1,0 0 0,0 0-1,0 0 1,0 0 0,0 0 0,1-1-1,-1 1 1,0-1 0,1 1-1,0-1 1,-1 0 0,4 1-1,6 2 85,-1-1-1,1-1 0,16 2 0,-5-2-222,0 0 0,-1-2-1,40-5 1,-19-2-2723,0-2-3839,-25 8 3658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6:4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2912,'0'0'923,"5"-5"3018,17 2-725,-19 3-2964,-1-1 0,1 0-1,0 1 1,0-1 0,0 1 0,3 0 0,11-1 502,51-11 1955,-57 10-2526,1 1 0,-1 1 0,0-1 0,15 3-1,7-1 403,5 4 278,-30-4-746,-1 0 1,1 0-1,-1 0 1,1-1-1,9-1 1,-8 0-129,-3-1 81,0 2 0,1-1 1,-1 1-1,0 0 0,8 0 0,5 2 68,0-1-1,28-2 1,-10 0 57,-13 1-124,383 11 1037,-281-10-592,-17-1-147,-45 3-414,69 6 277,29 3-25,-68-5 7,-59-5-29,-1-2 0,52-6 0,-76 5-139,1 1 0,12 1 0,22-1 72,171-4 590,-5 0-227,-117-4 53,46-16-60,48 17 97,-54 2-22,-105 3-569,-21 1 87,0 0 0,15 1 0,3 1 186,1 0 0,-1-2 0,1-2 0,37-7-1,-57 11-399,3-2-270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7:0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 2400,'0'-5'270,"0"4"-149,0 0-1,0 1 0,-1-1 1,1 0-1,0 0 0,0 0 1,5-8 6566,-7 26-5704,-1 0-769,-2 49 857,5 84 1,1-64-394,-1-82-656,0 48 391,10 84 0,-2-59-114,-7-48 77,8 37 0,-7-59-239,0 4 55,0-1 1,1 14-1,2-30 22,-1 0-1,0-1 0,7-13 1,-5 4-215,0-1 0,2 1 0,0 1 0,1-1-1,0 1 1,1 1 0,1 0 0,0 0 0,1 1 0,0 1 0,1 0 0,1 0 0,0 1 0,29-16 0,-40 25 11,0 0 1,0 1 0,1 0-1,-1 0 1,1 0-1,-1 0 1,0 0-1,1 1 1,-1-1 0,1 1-1,0 0 1,-1 0-1,1 0 1,-1 1-1,1-1 1,-1 1 0,0 0-1,1 0 1,-1 0-1,0 0 1,1 1-1,-1-1 1,0 1 0,0 0-1,0 0 1,0 0-1,4 4 1,-1 0 54,-1 0-1,1 1 1,-1-1 0,0 1-1,-1 0 1,0 0 0,0 0 0,0 1-1,-1-1 1,4 16 0,7 22 335,21 46 0,-23-64-96,-11-26-6,5-13-9007,3 4 6107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3:28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225 284 2560,'0'-12'5957,"0"12"-5849,-1 0 0,1 0 1,0 0-1,-1 0 0,1 0 0,0 0 0,-1 0 1,1 0-1,-1 0 0,1 0 0,0 0 0,-1 0 1,1 0-1,0 0 0,-1 0 0,1 0 0,0 1 0,-1-1 1,1 0-1,-1 0 0,0 4 98,-1 0 0,1-1 0,0 1 0,-1 7 0,-4 10 257,-2-2-32,5-9-203,-1-1 0,0 0 0,-9 14 0,11-20-160,0 0 1,0-1 0,-1 1 0,1-1-1,0 0 1,-1 0 0,0 0 0,1 0-1,-1 0 1,0-1 0,0 1 0,0-1 0,0 1-1,0-1 1,-5 1 0,4-1-53,0 0 0,0-1 1,-1 1-1,1-1 0,0 0 0,-1 0 1,1 0-1,0-1 0,-1 0 0,1 1 1,0-1-1,0-1 0,0 1 0,0-1 1,0 1-1,0-1 0,0-1 0,0 1 1,1 0-1,-1-1 0,1 0 0,0 1 1,0-1-1,0-1 0,0 1 0,0 0 1,1-1-1,-1 1 0,1-1 0,0 0 1,0 0-1,0 0 0,1 0 0,-1 0 1,1 0-1,0 0 0,0 0 0,1-1 1,-1 1-1,1 0 0,0-1 0,0-4 1,2 0-80,0-1 0,0 1 1,0 0-1,1 0 0,0 0 1,1 0-1,0 0 0,1 1 1,0-1-1,0 1 0,0 0 1,9-8-1,-6 7 125,1 0 0,1 0 0,-1 1 0,1 0 0,1 1 0,0 0 0,-1 1 0,21-9 1,-26 14-20,1-1 1,-1 0-1,1 1 1,-1 0 0,1 1-1,-1-1 1,1 1-1,-1 0 1,1 0 0,9 2-1,2 2 134,1 0 1,16 8-1,10 2 214,0-2 37,86 11 1,-112-21-228,0-1-1,1 0 1,-1-2 0,0 0 0,0-2 0,-1 1 0,34-11 0,-37 8-74,-1 0 0,0 0 0,0-1 0,22-15 0,-20 10-420,-7 6 571,1-1 1,-2-1-1,1 1 0,11-14 0,-17 18-379,-1 0 0,1-1-1,-1 1 1,1-1-1,-1 0 1,0 1 0,0-1-1,1-4 1,-1 4-286,-1 0 0,0 1 0,0-1 1,0 0-1,0 1 0,0-1 0,-1 1 0,1-1 0,-1 0 0,-1-4 1,-2 2-3684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7:0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19 3136,'6'-18'2872,"-7"22"-1536,0-2-1107,0 1 1,0-1 0,0 1 0,-1-1-1,1 0 1,-1 1 0,0-1-1,1 0 1,-1 0 0,-3 2-1,-24 19 1297,18-15-1072,-76 58 1917,-137 94-97,192-142-2377,22-13 125,0 0 0,0 1 0,-12 10-1,21-16-63,1 0-1,0 0 0,0 0 0,0 0 0,0 0 0,0 0 0,-1 0 0,1 0 0,0 1 0,0-1 0,0 0 1,0 0-1,0 0 0,-1 0 0,1 0 0,0 0 0,0 0 0,0 1 0,0-1 0,0 0 0,0 0 0,0 0 1,0 0-1,0 0 0,0 1 0,-1-1 0,1 0 0,0 0 0,0 0 0,0 0 0,0 1 0,0-1 0,0 0 0,0 0 1,0 0-1,0 0 0,0 0 0,0 1 0,0-1 0,1 0 0,-1 0 0,0 0 0,0 0 0,0 1 0,0-1 1,0 0-1,0 0 0,0 0 0,0 0 0,0 0 0,0 0 0,1 1 0,-1-1 0,0 0 0,0 0 0,0 0 1,0 0-1,0 0 0,1 0 0,-1 0 0,0 0 0,0 0 0,0 0 0,1 0 0,8 0-1647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7:0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60 2816,'-8'-7'1614,"7"5"84,2-4 2787,0 4-4369,0 1 0,0 0-1,0 0 1,0 0 0,1 0 0,-1 1 0,0-1-1,1 0 1,-1 0 0,3 0 0,6-5 103,-1 1-82,-1 0 0,1 1 0,11-4 0,-18 7-96,1 0 0,-1 0 1,1 0-1,-1 1 0,1-1 0,-1 1 1,1-1-1,-1 1 0,1 0 1,0 0-1,-1 1 0,1-1 0,-1 0 1,1 1-1,-1-1 0,1 1 1,2 1-1,-4-1-6,-1-1 1,1 1-1,0-1 1,-1 0-1,1 1 1,-1-1-1,0 1 1,1 0-1,-1-1 1,1 1-1,-1-1 0,0 1 1,1 0-1,-1-1 1,0 1-1,0-1 1,0 1-1,0 0 1,1-1-1,-1 1 1,0 0-1,0 0 1,0 1 25,-1 1 1,1-1-1,0 0 1,-1 0-1,1 0 1,-1 0-1,-1 3 1,-1 1 130,-1 0-1,0 1 1,-7 8 0,-52 73 1674,61-86-1833,1 0 0,0 0 0,0 0 0,0 0 0,0 0 0,0 1 0,1-1 0,-1 0 0,0 0 0,1 1 0,0-1 0,0 0 0,0 5 0,0-6-4,0 0 1,1 0-1,-1 0 0,0 0 0,1 0 1,-1 0-1,1 0 0,-1 0 1,1 0-1,0 0 0,-1 0 1,1 0-1,0 0 0,-1-1 1,1 1-1,0 0 0,0-1 1,0 1-1,0 0 0,0-1 1,0 1-1,0-1 0,0 1 1,0-1-1,0 0 0,0 1 0,0-1 1,0 0-1,0 0 0,3 0 1,5 1 64,1-1 0,0 0 0,0 0 0,0-1 0,0 0 0,0-1 0,13-4 0,56-16-137,-67 21-304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7:1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46 2816,'5'8'12789,"-13"-8"-12786,1 1 1,-1 0-1,1 1 0,0 0 1,-1 0-1,1 0 0,-10 6 1,-1 0 196,-30 22 0,38-24-39,1 1 0,0 1 0,0-1 0,-11 14-1,18-18-104,0-1 0,1 1 0,-1-1-1,0 1 1,1 0 0,0 0 0,-1 0-1,1 0 1,-1 6 0,2-8-7,0 1 0,0 0 0,0-1 0,0 1-1,0 0 1,0-1 0,1 1 0,-1-1 0,0 1 0,1 0 0,-1-1 0,1 1 0,0-1-1,0 1 1,-1-1 0,1 0 0,0 1 0,0-1 0,0 0 0,2 2 0,0 0 20,1-1 0,0 1 1,-1-1-1,1 0 1,0 0-1,0 0 0,0 0 1,0-1-1,0 1 0,0-1 1,1 0-1,-1-1 0,0 1 1,1-1-1,-1 1 0,1-1 1,-1-1-1,0 1 0,5-1 1,6-2 30,-1 0 0,1-1 0,-1 0 1,20-10-1,96-49-20,-101 43-75,-22 15-26,-1 0-1,0 1 1,12-6 0,-20 30-651,1-12 660,0 0 1,1 1 0,1 11 0,1 6-67,-2-20 131,0 0-1,1 0 1,0-1-1,0 1 1,1 0-1,-1-1 1,1 1-1,0-1 1,4 7-1,-5-10 5,0 0 0,0 0 0,0 0 0,1-1-1,-1 1 1,0 0 0,1-1 0,-1 1 0,1-1 0,-1 1 0,1-1 0,0 0-1,0 0 1,0 1 0,0-1 0,0-1 0,0 1 0,0 0 0,0 0-1,0-1 1,0 1 0,0-1 0,0 0 0,0 0 0,0 1 0,1-1-1,1-1 1,1 0-2,-1 0 0,1-1 1,0 1-1,-1-1 0,1 0 0,-1-1 0,1 1 0,5-5 0,32-29 16,-25 20-19,-5 6-6,0-1 1,-1 0-1,0-1 1,-1-1-1,-1 0 1,12-20-1,-20 31-44,0 0 0,0 0-1,0 0 1,-1-1 0,1 1 0,-1-1-1,1 1 1,-1 0 0,0-1 0,0 1-1,0-1 1,0 1 0,0 0-1,-1-1 1,1 1 0,-1 0 0,1-1-1,-1 1 1,0 0 0,0-1 0,0 1-1,0 0 1,0 0 0,-1 0-1,1 0 1,-3-3 0,0 2-58,1-1-1,-1 1 1,0 0 0,0 0-1,-1 0 1,1 0 0,0 1-1,-1-1 1,0 1 0,1 0-1,-11-2 1,-18-3 118,-7-2-3959,36 7 1828,13-1-3573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7:1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20 4384,'-3'-2'290,"1"1"1,-1-1-1,1 1 1,-1 0-1,0 0 1,-3 0-1,-2-1 2544,1 2-1,-16-1 0,60-6 148,17 9-2490,-52-2-479,0 0 0,-1 0 0,1 0 0,0 0-1,0 0 1,0 1 0,0-1 0,0 0 0,0 1 0,0 0 0,0-1 0,-1 1 0,1 0 0,0 0 0,-1 0 0,1 0 0,0 0 0,-1 0 0,1 1 0,-1-1 0,0 0-1,1 1 1,-1-1 0,0 1 0,0 0 0,0-1 0,0 1 0,0 0 0,0 0 0,-1-1 0,1 1 0,-1 0 0,1 0 0,-1 0 0,0 0 0,1 0 0,-1 0 0,0 0-1,0 0 1,0 0 0,-1-1 0,1 1 0,0 0 0,-1 0 0,-1 3 0,-6 19 72,-1-2 1,-1 1-1,-2-1 0,-20 30 0,16-26 149,1 1 0,-14 31 0,29-56-180,-1 0 1,0 0-1,0 0 1,0 0-1,1 1 1,0-1-1,-1 0 0,1 0 1,0 1-1,0-1 1,0 0-1,0 1 1,0-1-1,1 0 1,-1 0-1,1 1 0,0-1 1,-1 0-1,2 2 1,0-2 12,-1 0-1,1 0 1,-1 0 0,1-1 0,0 1 0,0-1 0,-1 1 0,1-1-1,0 0 1,1 0 0,-1 0 0,0 0 0,0 0 0,0 0 0,0-1-1,1 1 1,-1-1 0,4 1 0,4 0 34,1 0 0,0-1 1,-1 0-1,1-1 0,0 0 0,-1-1 0,1 0 0,13-5 1,8-4-1168,41-21 0,-55 26-48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7:1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32 145 3136,'0'0'1029,"-14"3"1808,8 0-1036,6-2-1410,-1-1 1,0 1-1,0-1 1,1 1-1,-1-1 0,0 1 1,0-1-1,0 0 0,1 1 1,-1-1-1,0 0 1,0 0-1,-1 0 0,13-5 3736,11-1-4025,211-15 1232,112-13-732,-43 10-421,-209 18-175,398-10 1162,-421 18-867,73-7 1,-129 4-107,25-7 0,-14-2-763,-24 9 386,0 1 0,0-1 0,0 1 0,-1-1 1,1 0-1,0 0 0,0 1 0,0-1 0,-1 0 0,1 0 0,-1 0 1,1 0-1,0 0 0,-1 0 0,1 0 0,-1-2 0,3-3-1706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7:1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48 2144,'-2'-7'11765,"-5"0"-7103,-10-2-5498,8 4 2012,5 2-1110,0 1-1,0 0 0,-1-1 1,1 2-1,-1-1 0,1 0 1,-1 1-1,1 0 0,-1 0 1,0 0-1,0 1 0,0 0 1,1-1-1,-1 2 1,0-1-1,0 0 0,0 1 1,-5 2-1,-7 2-35,0 1 0,0 0 0,-23 13 0,26-12 54,7-4-78,-10 5 91,1 0 0,0 1 0,1 1 0,-18 13 0,29-19-59,1-1 0,-1 0 0,1 1 0,0 0 0,0 0 1,0 0-1,1 0 0,-1 0 0,1 0 0,0 1 0,0-1 0,0 1 0,1 0 0,0-1 0,0 1 0,0 0 0,0 0 0,1 0 0,0 0 0,0 8 0,2-6 20,-1 0 0,1 0 0,0 0 0,0 0 0,1 0 0,0-1 0,1 1 1,-1-1-1,1 0 0,0 0 0,1 0 0,-1 0 0,1-1 0,8 7 0,-3-3 113,1 0 0,0 0 0,1-1 1,0-1-1,1 0 0,18 8 1,-22-13-90,0 1 1,-1-1 0,1 0 0,0-1 0,0 0 0,0-1 0,0 0-1,0 0 1,1-1 0,-1 0 0,13-3 0,8-4-11,56-23 0,-81 29-90,8-4-251,0 0 0,0-1 0,14-11 0,-7 4-3090,-2-1-3427,-8 10 3666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7:1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55 165 2816,'-18'-12'1675,"12"11"3071,6-7-603,0 5-3685,0 0-1,0 0 1,0 0 0,0 0-1,0 0 1,0 0-1,1 0 1,1-3-1,7-4-80,1 1-1,0-1 1,1 2 0,22-14-1,-14 11-182,1 0-1,28-9 1,-42 17-158,0 1-1,1 0 1,-1 0 0,1 1 0,10-1-1,-15 1-11,-1 2 0,1-1 0,0 0 0,0 0 0,0 0 0,-1 1 0,1-1 0,0 1 0,-1 0 0,1-1 0,0 1 0,-1 0 0,1 0 0,-1 0 0,1 0 0,-1 0 0,1 0 0,-1 0 0,0 1 0,0-1 0,0 1 0,1-1-1,-1 0 1,-1 1 0,3 3 0,-2-3 9,-1 0 0,1 0-1,-1 1 1,1-1 0,-1 0-1,0 1 1,0-1 0,0 0-1,0 1 1,0-1 0,-1 3-1,-8 29 91,7-26-78,-7 17 89,0 0-1,-2-1 0,-1 0 1,-1 0-1,-18 25 0,29-47-148,1 0 0,-1 1 1,1-1-1,0 1 0,0 0 0,0-1 0,0 1 0,0 0 0,-1 4 0,3-5 32,0-1-1,0 1 1,0-1-1,0 0 1,0 0 0,0 1-1,0-1 1,0 0 0,1 0-1,-1 0 1,0 0-1,2 1 1,-1-1 2,13 12 2,-2 0 0,0 1 1,14 18-1,-25-29 60,-1-1 1,0 0-1,0 0 1,0 1-1,0-1 1,0 0-1,-1 1 0,1-1 1,-1 1-1,1-1 1,-1 1-1,0-1 0,0 1 1,0-1-1,0 1 1,-1 2-1,0-3-9,1 0 0,-1-1 0,1 1 0,-1 0 0,0-1 0,0 1-1,0-1 1,0 1 0,0-1 0,0 1 0,0-1 0,0 0 0,-1 0 0,1 1-1,0-1 1,-1 0 0,1 0 0,-1 0 0,1-1 0,-1 1 0,0 0 0,1 0 0,-1-1-1,0 1 1,-2-1 0,-3 2-70,0-1-1,-1 0 0,1 0 1,0-1-1,-1 0 0,1 0 1,-1-1-1,1 0 0,0 0 1,0-1-1,-11-3 0,-26-9-1679,31 11-732,0 0 1,0 1-1,-18 0 0,6 4-864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7:1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51 2496,'22'-12'10944,"-23"3"-8299,1 7-2602,-1 0 1,0 0-1,0 1 1,0-1-1,0 0 0,-1 1 1,1-1-1,0 1 1,-1-1-1,1 1 1,-1 0-1,1-1 1,-1 1-1,0 0 0,0 0 1,1 0-1,-1 0 1,0 0-1,0 1 1,0-1-1,0 1 1,0-1-1,0 1 0,0 0 1,0-1-1,0 1 1,0 0-1,0 0 1,0 1-1,0-1 0,0 0 1,0 1-1,-2 0 1,-7 2-24,0 1 0,0 0 1,0 1-1,-15 10 0,-65 38 290,90-52-285,-1 0 0,1 0 1,-1 0-1,1 0 0,0 0 1,0 1-1,-1-1 1,1 0-1,0 1 0,0-1 1,0 1-1,0-1 0,0 3 1,0-4-16,1 1 0,0 0 1,0 0-1,0 0 1,0 0-1,0-1 0,0 1 1,0 0-1,0 0 1,0 0-1,1-1 0,-1 1 1,0 0-1,0 0 1,1-1-1,-1 1 0,0 0 1,1-1-1,-1 1 0,1 0 1,-1-1-1,1 1 1,-1 0-1,1-1 0,0 1 1,-1-1-1,1 1 1,0-1-1,0 1 0,9 5 107,0 0-1,22 8 0,2 2 26,17 7-47,-34-16-90,0 1 1,-1 0 0,20 14-1,-31-18 74,1 0 0,-1 1 0,0 0 1,0 0-1,-1 0 0,1 0 0,-1 1 0,0-1 0,4 9 0,-7-12-37,-1 0 0,1 0 0,0 0 0,-1 0 0,1 0 0,-1 0 0,0 1 0,1-1 0,-1 0 0,0 0 0,0 0 0,-1 0 0,1 0 0,0 0 0,-1 0 0,1 0 0,-1 0 0,0 0 0,1 0 0,-1 0 0,0 0 0,0 0 0,-1 0 0,1 0 0,0-1 0,0 1 0,-1-1 0,1 1 0,-1-1 1,1 1-1,-1-1 0,0 0 0,0 0 0,-3 2 0,-15 8 14,-1-1 0,0-2 1,-1 0-1,-27 7 0,36-11-81,-5 1-126,0 0 0,0-1 1,-33 2-1,47-6-490,4 0 606,0 0-1,0 0 1,0 0-1,0 0 1,0 0-1,0 0 1,0 0 0,7-3-3308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7:1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75 133 6560,'-4'1'3104,"12"2"-1309,16 2 388,2-2-696,30-2-1,-48-1-1290,-1 0 0,1-1 0,0 0 0,-1-1-1,0 1 1,1-1 0,-1-1 0,12-5 0,-16 6-141,0 0 0,0 0 0,-1-1 0,1 1-1,-1-1 1,1 1 0,-1-1 0,0 0 0,0 0 0,0 0 0,0 0-1,0 0 1,-1-1 0,0 1 0,2-6 0,-2 6-66,0-1 0,0 1 0,-1 0-1,0 0 1,1 0 0,-1 0 0,-1-1 0,1 1 0,0 0 0,-1 0 0,1 0 0,-1 0-1,0 0 1,0 0 0,0 0 0,0 0 0,-1 0 0,-2-4 0,3 6-19,0 0 0,-1-1 0,1 1 1,0 0-1,-1 0 0,1 0 0,-1 0 1,0 0-1,1 0 0,-1 1 0,0-1 1,0 0-1,1 1 0,-1-1 0,0 1 1,0 0-1,0 0 0,1-1 0,-1 1 1,0 0-1,0 1 0,0-1 0,0 0 1,1 0-1,-4 2 0,-5 0-48,1 1-1,0 1 1,-13 6-1,19-9 84,-27 14 794,-44 28 0,67-38-705,-1 1 0,1-1 1,0 2-1,0-1 1,0 1-1,1 0 1,0 0-1,1 0 0,-1 1 1,2 0-1,-5 9 1,7-14-47,1 0 0,0 0 0,0 0 0,0 0 0,1 1 0,-1-1 0,1 0 0,-1 1 0,1-1 0,0 1 0,1-1 0,-1 0 0,0 1 0,1-1 0,0 0 0,0 1 0,0-1 0,0 0 0,0 0 0,1 0 0,-1 0 0,3 3 0,0-1 50,1 0 0,-1-1 0,1 1 0,-1-1 0,1 0-1,0-1 1,1 1 0,-1-1 0,1 0 0,11 4 0,4 2 139,1-2 0,0 0 0,1-1 0,-1-2 0,1 0 0,45 1 0,-52-5-586,19 0 1246,-34 0-1171,1 0-1,0 0 0,-1 0 0,1-1 0,0 1 1,-1-1-1,1 1 0,-1-1 0,1 0 1,-1 1-1,1-1 0,-1 0 0,0 0 0,1 0 1,-1 0-1,2-2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7:1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40 7648,'-2'-8'1359,"2"5"-887,0 0-1,-1 0 1,1 1 0,-1-1 0,1 0 0,-1 1-1,0-1 1,-1-2 0,1 5-376,0-1 0,0 1 1,0-1-1,0 1 0,0-1 0,0 1 1,0-1-1,0 1 0,0 0 1,0 0-1,0 0 0,0-1 0,-1 1 1,1 0-1,0 0 0,0 0 0,0 1 1,0-1-1,0 0 0,0 0 0,0 1 1,-2 0-1,-23 11 68,21-10 7,-23 13 386,1 1-1,1 1 1,-30 25-1,39-28-234,0 1 1,2 1-1,0 0 0,1 1 1,-16 26-1,27-39-244,2-1-1,-1 1 1,0 0 0,1 0-1,-1-1 1,1 1 0,0 0-1,1 0 1,-1 0 0,1 1-1,-1-1 1,1 0 0,1 6-1,-1-7-20,1-1-1,0 1 1,-1 0-1,1 0 1,0 0-1,0 0 1,1-1-1,-1 1 1,0-1-1,1 1 0,0-1 1,0 1-1,0-1 1,0 0-1,0 0 1,0 0-1,0 0 1,4 3-1,6 2 92,1-1-1,-1 0 1,1-1 0,1 0 0,-1-1-1,1 0 1,21 3 0,-17-5-20,0-1 1,1 0-1,-1-1 0,0-1 1,26-5-1,-37 4-533,0 1 0,0-2 0,0 1 1,11-6-1,-16 7-358,1-1 0,0 1 0,-1-1 0,0 0 0,5-4 0,-7 5 205,1 0-1,0 0 1,0 0 0,-1 0 0,1 0-1,-1 0 1,1 0 0,-1 0 0,1 0 0,-1 0-1,1 0 1,-1-1 0,0 1 0,0-2-1,0-10-3707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3:2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83 2816,'-2'-5'511,"0"1"-1,0 0 1,1-1-1,0 1 1,0-1-1,0 0 1,1 1 0,-1-1-1,1 1 1,0-1-1,2-7 1,-2-9 4690,-4 25-3985,0 12-838,1 0 0,0 0 1,0 32-1,1-24-190,1 17 347,9 72 1,-4-69-235,-1 65 1,-6-65-146,2-4 85,-2 0 0,-1 0 0,-13 46 0,16-81-137,-1 0-1,1-1 0,-1 1 1,-1-1-1,1 1 0,-1-1 1,1 0-1,-1 1 0,0-1 1,-1-1-1,-4 5 0,6-6-54,0 0-1,-1 0 0,1 0 1,-1-1-1,0 1 1,1-1-1,-1 0 1,0 0-1,0 0 0,0 0 1,0 0-1,0-1 1,0 1-1,0-1 1,0 0-1,0 0 0,0 0 1,-5-1-1,0-1-10,0 0 0,1 0 0,-1-1-1,1 0 1,0-1 0,0 1 0,0-2-1,-9-5 1,-50-47-100,36 29 99,24 22-1052,17 5-6451,1 4 4369,2-3 793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7:1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 5888,'-8'1'1031,"6"-1"-519,0 0 1,-1 0-1,1 0 0,0 1 0,0-1 1,0 1-1,0 0 0,0-1 1,0 1-1,-2 2 0,16-2 6910,37 5-4743,-26-6-2272,0-2 0,1-1-1,34-8 1,-47 10-353,7 3-6255,5 1-3593,-10-3 6829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7:1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 6464,'0'0'94,"0"0"0,0-1 0,0 1 0,0-1 0,-1 1 0,1 0 0,0-1 0,0 1 0,0-1 0,0 1 0,0 0 0,1-1 0,-1 1 0,0 0 0,0-1 0,0 1 0,0-1 0,0 1 0,0 0 0,1-1 0,-1 1 1,0 0-1,0-1 0,0 1 0,1 0 0,-1-1 0,0 1 0,1 0 0,-1 0 0,0-1 0,1 1 0,-1 0 0,0 0 0,1 0 0,-1-1 0,0 1 0,1 0 0,-1 0 0,0 0 0,1 0 0,-1 0 0,1 0 0,-1 0 0,0 0 0,1 0 0,-1 0 0,1 0 0,-1 0 0,0 0 0,1 0 0,-1 0 0,1 0 1,1 0 446,-1 5 2222,2 10-2139,-1 0 0,0-1 0,-1 1 0,0 0 0,-1 0 0,-4 24 0,2-4-22,-19 196 788,11-144-1148,10-63-93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7:57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9 2976,'10'-9'11290,"-20"12"-6410,6-1-3555,3 1 162,1 7-987,5 70 1233,8 87-487,-2-31-566,-10-124-639,0 95 324,-2-88-286,0 0-1,-2 0 0,-7 28 1,10-46-242,-1 0 1,1 0 0,0-1-1,-1 1 1,1 0 0,-1 0-1,1-1 1,-1 1 0,1 0-1,-1-1 1,0 1 0,1-1-1,-1 1 1,0-1 0,1 1-1,-1-1 1,0 1 0,0-1-1,1 0 1,-1 1 0,-1-1-1,-9 2-5523,-1-4-3392,7 2 6081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7:58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1 247 2976,'7'-8'15059,"5"-5"-11396,19-20-2876,-14 19-548,1 1 0,1 1 0,0 1 0,1 1 0,0 0 0,0 2 0,1 0 0,0 1 0,1 1 0,27-4 0,-43 10-208,-1-1 0,1 1 0,0-1 1,-1 2-1,1-1 0,0 1 0,-1-1 0,1 2 0,-1-1 0,0 1 1,1-1-1,-1 1 0,6 3 0,3 4 163,-1-1-1,1 2 1,12 11-1,-14-11-112,-6-5 51,0-1 0,0 1 0,0-1 1,0-1-1,0 1 0,1-1 1,0 0-1,0-1 0,0 0 1,0 0-1,0 0 0,0-1 1,0 0-1,0 0 0,1-1 1,-1 0-1,0 0 0,1-1 0,-1 1 1,11-4-1,6-4-44,-1-1-1,0-1 1,0-1 0,-1-1-1,0-1 1,30-24-1,-43 30-501,1 0 475,-1-1 0,14-14 0,-9 0-4148,-13 20 2701,0-1 0,0 1-1,0-1 1,0 0 0,-1 1 0,1-1 0,-1-5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7:59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24 2400,'-6'-5'7365,"6"4"-7142,0-10 4409,1 5-917,-1 22-1731,0-9-1709,1-1 0,0 0 0,1 1 0,0-1 0,0 0 0,0 0 0,0 0 0,5 6 0,5 15 530,-1 6-468,-2 1 0,-1 0 1,5 52-1,-4 105 154,-15-118-162,4-58-279,2-14-35,0 0-1,0 0 1,0 0-1,0 0 1,0 0 0,0 0-1,0 0 1,-1 0-1,1 0 1,0 0 0,-1 0-1,1 0 1,-1-1 0,1 1-1,-1 0 1,1 0-1,-1 0 1,0 0 0,1-1-1,-1 1 1,0 0-1,0-1 1,1 1 0,-1 0-1,0-1 1,0 1 0,0-1-1,0 1 1,0-1-1,0 0 1,0 1 0,0-1-1,0 0 1,0 0-1,0 0 1,0 0 0,0 0-1,0 0 1,0 0 0,0 0-1,0 0 1,0 0-1,0 0 1,0-1 0,-2 0-1,0 0-6,0 0 0,0 0 0,0-1 0,0 0 0,1 1 0,-1-1 0,0 0 0,1-1 0,-1 1 0,1 0 0,0-1 0,-1 1 0,-1-4 0,0-2 6,0 0 0,0 0-1,1-1 1,0 1 0,1-1 0,0 0 0,0 0 0,1 1 0,0-1 0,0 0-1,1 0 1,0 0 0,1 0 0,0 0 0,0 0 0,1 0 0,0 0 0,1 1-1,6-17 1,-2 11 155,0 1 0,0 0-1,1 0 1,1 1 0,0 0 0,1 0-1,0 1 1,1 0 0,0 1-1,25-18 1,-25 21-108,11-9 58,2 2 1,0 0-1,37-15 1,-43 20-35,1 1-3695,-15 6 719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02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16 2656,'5'-5'3029,"16"-6"7707,-22 26-10594,-1-1 1,0 1-1,-1-1 0,-1 1 1,-7 16-1,-4 17 129,-4 29 281,-14 108 0,32-177-513,0 0 0,1 0 0,0 0-1,0 0 1,3 10 0,-3-16-17,0 0-1,1 0 1,0 0 0,-1 0-1,1 0 1,0 0-1,0 0 1,0 0 0,0 0-1,0 0 1,0 0-1,1-1 1,-1 1 0,1 0-1,-1-1 1,1 1 0,0-1-1,-1 0 1,1 0-1,0 0 1,0 1 0,0-2-1,0 1 1,3 1-1,1-1 80,-1 0-1,0 0 1,1 0-1,-1-1 1,1 0-1,-1 0 0,0 0 1,6-2-1,4-1 147,21-8 0,9-3-109,-31 10-121,0-1-1,15-7 0,2-1 202,-21 9-195,-1 0 0,0 0 0,-1 0 0,1-1 1,-1-1-1,0 1 0,0-1 0,-1 0 0,0-1 0,0 0 0,6-8 0,10-20 21,-1-1 0,-2-2 0,-1 0-1,23-68 1,-34 81-40,-3 9 154,14-30 0,-14 31-79,-5 14-74,1-1 0,-1 1 0,1-1 0,-1 1 0,1-1 0,0 1 0,-1 0-1,1-1 1,0 1 0,1-2 0,-2 3-13,0 0-1,0 0 1,1 0-1,-1 0 1,0 0-1,0 0 1,0 0-1,0 0 1,0 0-1,1 0 1,-1 0-1,0 0 1,0 0-1,0 0 1,0 0-1,0 0 1,0 0 0,1 0-1,-1 0 1,0 1-1,0-1 1,0 0-1,0 0 1,0 0-1,0 0 1,1 0-1,-1 0 1,0 0-1,0 0 1,0 0-1,0 1 1,0-1-1,0 0 1,0 0-1,0 0 1,0 0-1,0 0 1,0 0-1,1 1 1,-1-1-1,0 0 1,0 0-1,0 0 1,0 0-1,0 1 1,1 6 131,-1-6-122,3 27 112,-1 1 1,-5 54 0,1-44-93,0 11 47,-2 0-1,-17 82 1,19-124-24,0 1 80,-1-1-1,1 1 0,-1 0 1,-7 11-1,10-19-106,0-1-1,-1 1 0,1-1 0,-1 0 1,1 1-1,-1-1 0,1 0 0,-1 1 1,1-1-1,-1 0 0,1 1 1,-1-1-1,0 0 0,1 0 0,-1 0 1,1 1-1,-1-1 0,0 0 0,1 0 1,-1 0-1,1 0 0,-1 0 0,0 0 1,1 0-1,-1 0 0,1-1 1,-1 1-1,0 0 0,1 0 0,-1 0 1,1-1-1,-1 1 0,1 0 0,-1-1 1,1 1-1,-1 0 0,0-1 1,-23-19-84,18 15 17,3 2 74,0 0 0,1 0 0,-1 0 0,1-1 0,0 1 0,0 0 0,-2-5 0,2 3-83,4 5-67,7 6-117,-2-1 276,48 35 506,-35-28-357,-16-9-155,0 0 0,0 0 0,1-1 1,-1 1-1,1-1 0,-1 0 0,1-1 0,0 1 0,6 0 0,0 0 117,0-1 0,21-2 0,-28 1-155,1-1 1,-1 0-1,0 0 0,0 0 1,0-1-1,0 1 0,0-1 1,0 0-1,0 0 0,4-4 1,10-11-4720,-9 3-2030,-4 7 1615,0 3 1679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03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69 7712,'-41'-20'3520,"23"8"-3072,9 4 480,9 4-608,0-4-640,9 3 160,1-2-800,8 2 512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05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1 999 3968,'0'0'1285,"6"3"1099,-3-3-2114,0-1 0,-1 1 0,1-1 0,0 1-1,-1-1 1,1 0 0,-1 0 0,1 0 0,-1 0 0,1-1 0,-1 1-1,0-1 1,3-1 0,27-29 896,-18 17-675,35-33 354,63-78 0,34-88-434,-144 211-406,27-43 238,-2-2 0,-2-1-1,34-97 1,-50 112-111,-2-1 0,-2-1 0,2-42 0,-6 72-145,0-3 120,-1 0 1,-1-16-1,1 24-124,0 0-1,0-1 1,0 1-1,0 0 1,0 0-1,-1 0 1,1 0-1,0 0 1,-1-1-1,1 1 1,-1 0-1,1 0 1,-1 0 0,0 0-1,1 0 1,-1 0-1,0 0 1,0 1-1,1-1 1,-1 0-1,0 0 1,0 1-1,0-1 1,0 0-1,0 1 1,0-1-1,0 1 1,-2-1-1,2 1-4,1 0 0,-1 0 0,0 0 0,0 0 0,1 0 0,-1 0 0,0 1 0,0-1 0,1 0 1,-1 1-1,0-1 0,1 0 0,-1 1 0,1-1 0,-2 1 0,-9 7-60,0 1 0,0 0 0,1 1 0,-16 18 0,-32 49 225,45-60-78,1 2 1,1-1 0,1 2-1,0-1 1,1 1-1,2 1 1,0-1 0,1 1-1,-4 23 1,3 7 142,-2 100 1,10-115-96,2 1 0,1 0 0,14 55 0,-15-81-5,1 1 0,0-1 0,1 0 0,0-1 0,1 1 0,0-1 0,1 0 0,0 0 0,0-1 0,1 0 0,10 9 0,-14-15-22,-1 0 0,1-1 0,0 1 1,0-1-1,0 0 0,0 0 0,0 0 0,0 0 0,1-1 0,-1 1 0,1-1 1,-1 0-1,1-1 0,-1 1 0,1-1 0,8 0 0,-6-1 15,0 0-1,-1 0 1,1-1 0,-1 0-1,0 0 1,0 0-1,0-1 1,0 0-1,0 0 1,9-7 0,-8 5-62,0 0 0,0-1 0,0 1 0,-1-2 0,0 1 0,0-1 0,0 0 1,8-14-1,46-108-77,-49 106-101,-11 23 135,0-1-1,0 1 1,0 0-1,0 0 1,0 0-1,0 0 1,0 0-1,0 0 1,0 0-1,0-1 1,0 1-1,0 0 1,1 0-1,-1 0 1,0 0-1,0 0 1,0 0-1,0 0 0,0 0 1,0 0-1,0 0 1,0-1-1,1 1 1,-1 0-1,0 0 1,0 0-1,0 0 1,0 0-1,0 0 1,0 0-1,1 0 1,-1 0-1,0 0 1,0 0-1,0 0 1,0 0-1,0 0 1,1 0-1,-1 0 1,0 0-1,0 0 1,0 1-1,0-1 1,2 12-107,4 132-123,-5-134 274,0-1 0,1 1 1,0 0-1,1-1 1,0 1-1,6 10 0,-9-19-4,0-1-1,1 1 0,-1 0 0,1-1 0,-1 1 0,1-1 0,-1 1 1,1 0-1,-1-1 0,1 1 0,0-1 0,-1 0 0,1 1 0,0-1 1,-1 1-1,1-1 0,0 0 0,0 0 0,-1 1 0,1-1 0,0 0 1,0 0-1,-1 0 0,1 0 0,0 0 0,0 0 0,0 0 0,1 0 1,0-1 14,0 0 1,1 0-1,-1 0 1,0 0 0,0 0-1,0 0 1,0-1 0,0 1-1,3-3 1,2-3-55,-1 0 0,1 0 0,9-16 0,-15 3-39,8 16 46,0 0-1,0-1 1,14-9 0,-12 6 65,-2-2 1,1 1-1,-2-1 0,9-11 1,-1 1-17,-8 11-45,0-1 0,-1 1-1,10-21 1,-12 24 62,-5 5-73,1 0-1,0 1 1,-1-1 0,1 0 0,-1 0 0,0 0-1,1 1 1,-1-1 0,0 0 0,1 0 0,-1 0 0,0 0-1,0 0 1,0 0 0,0 1 0,0-1 0,0 0-1,0-2 1,1 0 46,0-1 0,-1 0-1,2 1 1,-1-1 0,0 1-1,4-6 1,18-34-53,1-2 146,-15 26-64,-2 1-32,1 1-1,13-20 1,43-66-103,-52 80 42,0-1 1,13-39 0,-23 50-58,-2 12 62,0 0 0,0 0 1,0 0-1,0 0 0,0 0 1,1 0-1,-1 0 1,0 0-1,1 0 0,-1 0 1,0 0-1,1 0 0,-1 0 1,1 0-1,0 0 1,-1 0-1,2-1 0,-2 6-64,-1 1 1,0-1-1,0 0 0,-1 0 0,-2 7 0,-11 21 75,-32 79-84,-9 63 180,-2 7-68,-23 22 85,19-70 543,52-115-477,10-17-158,-1-1 0,1 1 0,-1 0 0,1-1 0,0 1 0,-1-1 1,1 1-1,-1-1 0,0 1 0,1-1 0,-1 1 0,1-1 0,-1 0 0,0 1 0,1-1 1,-1 0-1,0 1 0,1-1 0,-2 0 0,2 0-11,0 0-1,0 0 1,-1 0-1,1 0 1,0 0 0,0 0-1,0 0 1,-1 0 0,1-1-1,0 1 1,0 0-1,0 0 1,-1 0 0,1 0-1,0-1 1,0 1-1,0 0 1,0 0 0,0 0-1,0 0 1,-1-1 0,1 1-1,0 0 1,0 0-1,0-1 1,0 1 0,0 0-1,0 0 1,0 0 0,0-1-1,0 1 1,0 0-1,0 0 1,0-1 0,0 1-1,0 0 1,0-1-1,2-10 64,-1 7-4,-1 1-65,0 1 0,0 0 1,1-1-1,-1 1 0,1 0 1,-1 0-1,1-1 0,0 1 1,0 0-1,0 0 1,0 0-1,0 0 0,0 0 1,1 0-1,-1 0 0,0 1 1,1-1-1,0 0 0,-1 1 1,1-1-1,0 1 1,0 0-1,0-1 0,0 1 1,2-1-1,31-17-15,1 1 0,72-25 1,-51 22 93,-40 14-77,0-1 1,-1 0 0,0-1 0,-1-1-1,0 0 1,-1-1 0,20-20-1,-18 15 40,-1-1 0,-1-1 0,-1 0 0,-1-1 0,17-34 0,5-27-17,-30 69-21,-1-1 0,0 0 1,-1 0-1,0 0 1,0-14-1,-4 16-52,-2 8-61,3 3 101,0-1 1,0 1-1,1-1 1,-1 1-1,0-1 0,1 1 1,-1-1-1,0 1 1,1 0-1,-1-1 1,1 1-1,-1 0 0,1 0 1,-1-1-1,0 2 1,-15 32 166,4-10-291,-12 33 0,21-48 117,1 0 0,0 0 1,0 0-1,1 1 0,0-1 0,0 0 0,2 16 0,-1-18 71,1-1 0,1 1 0,-1 0 0,1 0-1,0 0 1,1-1 0,4 11 0,-5-14-29,0 1 0,1 0 1,-1-1-1,1 0 0,0 0 0,0 0 1,0 0-1,0 0 0,1 0 0,-1-1 1,1 0-1,0 0 0,6 3 0,-4-2-16,0-1 0,0 0 0,0 0 0,0-1 0,0 0-1,0 0 1,0-1 0,1 1 0,-1-1 0,0-1 0,0 1 0,7-2-1,-4 0-1063,0-1-1,-1 0 1,1 0-1,11-7 1,-15 7 348,-3 3 149,-1-1 0,1 0 0,-1 0 1,0 0-1,1 0 0,-1 0 0,0 0 1,0 0-1,1 0 0,0-2 0,7-3-2284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06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28 7040,'-59'-21'3200,"42"17"-2752,7 1-352,10 6-128,0-6-480,5 3 288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08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0 791 4160,'32'-14'6165,"-24"10"-5792,0 0 1,-1-1-1,0 0 0,1-1 0,-2 1 1,1-2-1,-1 1 0,1 0 0,-2-1 1,6-8-1,5-9 177,22-45-1,29-70 116,54-98-135,-105 209-422,-1 0 1,-1-2-1,-1 1 1,-2-2-1,11-43 0,-21 60-456,-2 10-6,-4 8 208,-7 11 173,1 1 0,0 1-1,1-1 1,0 2 0,2-1-1,0 2 1,-10 34 0,11-13 34,1 0-1,2 0 1,2 0 0,1 1 0,2-1 0,2 1-1,2-1 1,2 0 0,14 49 0,-18-79 18,1 0 0,0 0 0,1 0 0,0-1 1,1 0-1,-1 0 0,2 0 0,12 14 0,-15-20 22,-1 1 0,1-1 0,0-1 0,0 1 0,0 0 0,0-1 0,0 0 0,0 0 0,9 3 1,-10-5 4,1 1 0,-1-1 0,0 1 1,1-1-1,-1 0 0,0 0 1,1-1-1,-1 1 0,0-1 1,1 1-1,-1-1 0,0 0 1,0-1-1,0 1 0,4-2 1,1-2-51,0 0 0,0-1 0,-1 0 0,1 0 0,-1-1 1,-1 0-1,1 0 0,-1 0 0,8-15 0,-5 8-78,-1 0 1,-1-1-1,0-1 1,7-27-1,-7 21 118,10-23 0,-17 45-102,0 0 0,0 0 0,0 0-1,0 0 1,0 0 0,0 1 0,0-1 0,0 0 0,0 0-1,0 0 1,0 0 0,0 0 0,0 0 0,0 0 0,0 0-1,0 0 1,0 0 0,0 0 0,0 0 0,0 0 0,0 0-1,0 0 1,0 1 0,0-1 0,0 0 0,0 0 0,0 0-1,0 0 1,0 0 0,0 0 0,0 0 0,0 0 0,0 0 0,0 0-1,1 0 1,-1 0 0,0 0 0,0 0 0,0 0 0,0 0-1,0 0 1,0 0 0,0 0 0,0 0 0,0 0 0,0 0-1,0 0 1,0 0 0,0 0 0,0 0 0,0 0 0,1 0-1,-1 0 1,0 0 0,0 0 0,0 0 0,1 12-27,0 14 92,-1-11-28,1 1 0,0 0 0,1-1 0,1 0 0,0 1 0,1-1 0,1 0 1,0-1-1,1 1 0,1-1 0,9 15 0,-16-29 4,0 1-1,1 0 1,-1 0-1,1-1 1,-1 1 0,1 0-1,-1 0 1,1-1-1,-1 1 1,1-1 0,0 1-1,-1 0 1,1-1 0,0 0-1,0 1 1,-1-1-1,1 1 1,0-1 0,0 0-1,-1 1 1,1-1-1,0 0 1,0 0 0,0 0-1,0 0 1,0 0-1,-1 0 1,1 0 0,0 0-1,0 0 1,0 0-1,1-1 1,1 0 66,1-1-1,-1 0 1,0-1-1,-1 1 1,1 0-1,0-1 1,2-3 0,22-26-24,30-46 0,2-2 30,-50 67-109,-5 7 7,0 0 0,10-11 0,-13 16-9,0 1 0,0-1 0,0 0 0,0 0 0,0 0 0,0 1 0,0-1 0,0 0 0,0 1 0,0-1 0,1 1-1,-1-1 1,0 1 0,0 0 0,0-1 0,1 1 0,-1 0 0,0 0 0,0 0 0,1 0 0,-1 0 0,3 1 0,-3-1 9,0 1 0,1 0 0,-1-1 0,0 1 0,0 0 0,0 0 0,0 0 0,0 0-1,0 0 1,0 1 0,0-1 0,0 0 0,-1 0 0,1 1 0,0-1 0,-1 0 0,1 1 0,-1-1 0,1 2 0,0 2 11,1 0 1,-2 0-1,1 0 1,0 8-1,-1 8 11,-1 0 0,-8 40-1,1-38 59,6-20-32,1 0 1,0 0-1,0 0 1,0 1-1,0-1 0,-1 7 1,2-10-47,0 1 0,0-1 0,0 0 0,0 0 0,0 0 0,0 0 0,0 0 0,0 0 0,0 0 0,0 1 0,0-1 0,0 0 0,1 0 0,-1 0 0,0 0 0,0 0 0,0 0 0,0 0 0,0 0 0,0 1 0,0-1 0,0 0 0,0 0 0,0 0 0,0 0 0,0 0 0,1 0 0,-1 0 0,0 0 0,0 0 0,0 0 0,0 0 0,0 0 0,0 0 0,0 0 0,0 0 0,1 0 0,-1 0 0,0 0 0,0 0 0,0 0 0,0 0 0,0 0-1,0 0 1,0 0 0,1 0 0,-1 0 0,0 0 0,0 0 0,0 0 0,0 0 0,10-5 207,12-15-32,-18 16-152,42-38-63,36-33-222,-80 73 236,0 1 0,0-1 0,0 1 0,0 0 0,0-1 0,0 1 0,1 0 0,-1 0 0,0 1-1,0-1 1,1 0 0,-1 1 0,0 0 0,1-1 0,2 1 0,-4 0 15,1 1 1,-1-1-1,0 0 1,0 1-1,1-1 1,-1 1-1,0-1 0,0 1 1,0 0-1,0-1 1,0 1-1,0 0 1,0 0-1,0 0 0,0 0 1,0 0-1,0 0 1,0 0-1,-1 0 0,1 0 1,0 0-1,-1 0 1,1 0-1,-1 1 1,1-1-1,-1 0 0,1 3 1,0 3-21,0 1 1,0-1-1,-1 1 1,0-1-1,-1 11 1,0 8 409,1-27-374,1 0 0,-1 1-1,0-1 1,1 0 0,-1 1-1,0-1 1,1 1 0,-1-1-1,1 0 1,-1 1 0,1-1 0,-1 1-1,1-1 1,0 1 0,-1 0-1,1-1 1,0 1 0,-1-1-1,2 1 1,5-5 16,9-11 9,-2-1 1,20-29-1,0 0-128,-31 42 62,0 0-1,0 1 1,0 0 0,1-1-1,0 2 1,-1-1 0,1 0-1,0 1 1,7-4 0,-11 6 25,0 0 0,1 0 1,-1 0-1,1-1 1,-1 1-1,0 0 0,1 0 1,-1 0-1,1 0 1,-1 0-1,1 0 0,-1 0 1,0 1-1,1-1 1,-1 0-1,1 0 0,-1 0 1,0 0-1,1 0 1,-1 1-1,1-1 0,-1 0 1,0 0-1,1 1 0,-1-1 1,0 0-1,1 0 1,-1 1-1,0-1 0,0 0 1,1 1-1,-1-1 1,0 1-1,0-1 0,0 0 1,1 1-1,6 19-35,-4-12 73,0 3-42,-1-1 0,1 0 0,0 14 0,-2-16 4,0 0 0,0 0 0,1 0-1,0-1 1,0 1 0,1 0 0,0-1 0,7 12 0,-10-18 15,0 0 1,1-1-1,-1 1 0,0-1 1,1 1-1,-1-1 1,1 1-1,-1-1 1,1 1-1,-1-1 1,1 1-1,0-1 1,-1 0-1,1 1 1,-1-1-1,1 0 0,0 0 1,-1 1-1,1-1 1,0 0-1,-1 0 1,1 0-1,0 0 1,-1 0-1,1 0 1,0 0-1,-1 0 0,2 0 1,0-1 10,0 0 1,0 0-1,0 0 1,-1 0-1,1 0 0,0 0 1,-1 0-1,1 0 1,-1-1-1,2-1 0,4-5 35,-1 0 0,0 0-1,5-11 1,6-13-34,-2-1 0,-1 0 0,-2-1 0,-2 0 0,10-51 1,-18 79-42,-1-1 0,-1 1 0,1 0 0,-1 0 1,0-1-1,0 1 0,-1 0 0,0-7 1,0 13 14,1 0 0,0-1 0,0 1 0,0 0 1,-1-1-1,1 1 0,0 0 0,0-1 1,-1 1-1,1 0 0,0 0 0,0-1 0,-1 1 1,1 0-1,0 0 0,-1 0 0,1-1 1,0 1-1,-1 0 0,1 0 0,-1 0 0,1 0 1,0 0-1,-1 0 0,1 0 0,0 0 0,-1 0 1,1 0-1,-1 0 0,1 0 0,0 0 1,-1 0-1,1 0 0,0 0 0,-1 0 0,1 1 1,0-1-1,-1 0 0,1 0 0,0 0 1,-1 1-1,1-1 0,0 0 0,-1 1 0,-13 12-117,10-6 93,0 1 0,0-1 0,1 1 0,0 0 0,1 0 1,-1 0-1,0 11 0,0 0 20,1 0 1,0 21 0,2-30 34,1 1 1,0-1 0,0 1-1,1-1 1,1 0 0,0 0 0,0 0-1,1 0 1,0 0 0,10 16-1,-10-20-95,-1-1 0,2 1-1,-1-1 1,0 0 0,1 0-1,0-1 1,0 0 0,1 1 0,-1-2-1,1 1 1,-1 0 0,1-1-1,1 0 1,-1-1 0,0 0-1,0 1 1,12 1 0,-16-4-15,-1 0-177,1 1 0,-1-1 0,1 0-1,-1 0 1,0 0 0,1 0 0,-1 0 0,1 0 0,-1 0-1,0 0 1,1-1 0,-1 1 0,0-1 0,1 1 0,-1-1-1,0 1 1,2-2 0,10-3-1944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3:3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6 2144,'-9'-5'6480,"2"14"-4790,-17 42-218,-46 283 847,31-124-1230,3-23-278,31-157-693,4-19 119,-1 0 0,0 0 0,-5 15 0,8-30 24,-1 1 0,1-1 0,-1 0 0,0 0 0,0-4 0,2-23-77,4 7-239,0 0 0,2 0 0,1 1 0,12-22 0,-21 44 52,2-2-55,0-1 0,0 1 0,0-1 0,0 1 0,1 0 0,0 0 0,0 0 0,4-3 0,-7 5 58,0 1-1,0 0 1,1 0 0,-1 0 0,0-1-1,0 1 1,1 0 0,-1 0-1,0 0 1,1 0 0,-1 0 0,0 0-1,0 0 1,1 0 0,-1 0 0,0 0-1,1 0 1,-1 0 0,0 0 0,0 0-1,1 0 1,-1 0 0,0 0 0,1 0-1,-1 0 1,0 0 0,0 0 0,1 0-1,-1 1 1,0-1 0,0 0 0,1 0-1,-1 0 1,0 0 0,0 1 0,1-1-1,-1 0 1,0 0 0,0 1 0,0-1-1,0 0 1,1 0 0,-1 1 0,0-1-1,0 0 1,0 0 0,0 1 0,0-1-1,0 0 1,0 1 0,6 20 186,-4-14-178,1 12 9,0 0-1,0 30 0,-3-35 15,1 0-1,0-1 1,1 1-1,0 0 1,1-1-1,1 1 1,5 12-1,-6-20 20,-1-1 0,1 1-1,0-1 1,0 0 0,1 0-1,0-1 1,-1 1-1,2-1 1,-1 1 0,10 6-1,-11-9-23,0-1-1,0 1 0,0-1 1,0 0-1,0 0 1,1 0-1,-1-1 0,0 1 1,1-1-1,-1 0 0,0 0 1,1 0-1,-1 0 0,0 0 1,1-1-1,-1 1 1,0-1-1,0 0 0,1 0 1,-1 0-1,3-2 0,13-7 46,0 0 0,-1-1 0,-1 0-1,0-2 1,0 0 0,-2-1 0,1 0-1,-2-2 1,0 1 0,-1-2 0,0 0-1,-2 0 1,0-1 0,17-38 0,-26 52-65,-1 0 0,0 0 1,0 0-1,0 0 0,-1 0 0,1 0 1,-1-8-1,0 11-12,0 0 1,-1 0-1,1 0 1,0 0-1,0 0 1,-1 0-1,1 0 1,0 0-1,-1 0 1,1 0-1,-1 0 0,1 0 1,-1 0-1,0 0 1,1 1-1,-1-1 1,0 0-1,1 0 1,-1 1-1,0-1 1,0 0-1,0 1 1,0-1-1,0 1 1,0-1-1,0 1 0,0-1 1,0 1-1,0 0 1,0 0-1,0-1 1,0 1-1,0 0 1,0 0-1,0 0 1,-1 0-1,-3 1-6,-1-1-1,1 1 1,0 0 0,0 0-1,0 1 1,0 0-1,0 0 1,0 0 0,0 0-1,1 1 1,-1 0 0,-6 5-1,4-3 30,1 1 0,-1 0 0,1 0-1,1 0 1,-1 1 0,1 0 0,-5 9-1,8-12 9,-1 1-1,1-1 1,0 1-1,0-1 0,1 1 1,0 0-1,-1 0 1,2-1-1,-1 1 0,0 0 1,1 0-1,0 0 1,0 0-1,1 0 0,-1 0 1,1 0-1,0 0 1,0 0-1,1-1 0,-1 1 1,1 0-1,0-1 1,1 1-1,-1-1 0,1 0 1,0 0-1,0 0 1,0 0-1,0 0 0,1-1 1,-1 1-1,8 5 1,-4-5 31,-1 1 0,1-1 0,0 0 0,1 0 1,-1-1-1,0 0 0,1 0 0,0-1 0,0 0 0,0 0 1,0-1-1,0 0 0,0 0 0,0-1 0,0 0 1,0-1-1,12-2 0,-10 2-518,0-2 1,-1 0 0,1 0-1,16-8 1,6-6-1001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08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36 6560,'-31'-7'2976,"26"7"-2592,0 0 864,10 0-768,3-5-544,5 5 0,5-8 160,6 5-32,-6-6-2176,4 6 1120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09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14 176 6560,'-13'-8'2976,"16"5"-2592,11-6 704,4 6-672,32-17 768,3 3-704,41-6 480,6 3-544,11-5-160,-6 10-160,-2-5 0,-8 7-64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12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124 471 3968,'0'0'1285,"-7"-7"603,11 5 821,-4 1-2610,-1 1-1,1 0 0,0 0 0,0-1 0,0 1 0,0 0 0,0 0 1,0-1-1,0 1 0,-1 0 0,1 0 0,0 0 0,0-1 1,0 1-1,-1 0 0,1 0 0,0 0 0,0 0 0,0-1 0,-1 1 1,1 0-1,0 0 0,0 0 0,-1 0 0,1 0 0,0 0 1,0 0-1,-1 0 0,1 0 0,0 0 0,-1 0 0,1 0 0,0 0 1,-17 1 1149,-13 8-820,26-6-416,0 1 1,-1 0-1,1-1 1,1 1 0,-1 1-1,0-1 1,1 0-1,-4 8 1,-4 4 44,9-14-38,0 1-1,1-1 0,-1 1 1,0 0-1,1-1 1,0 1-1,0 0 1,0 0-1,0 0 0,0 0 1,0 0-1,1 0 1,-1 0-1,1 0 0,0 0 1,0 0-1,0 0 1,0 1-1,1-1 0,-1 0 1,1 0-1,0 0 1,0 0-1,0-1 1,0 1-1,1 0 0,-1 0 1,1 0-1,-1-1 1,1 1-1,0-1 0,0 0 1,0 1-1,0-1 1,1 0-1,-1 0 0,0 0 1,1 0-1,0-1 1,-1 1-1,4 0 1,0 2 144,1-1 1,-1 0 0,1 0 0,0-1-1,0 0 1,0 0 0,13 2 0,-17-4-109,-1 0 0,1 0-1,-1 0 1,1-1 0,-1 1 0,1 0 0,-1-1-1,1 0 1,-1 1 0,1-1 0,-1 0 0,0 0 0,1-1-1,-1 1 1,0 0 0,0-1 0,0 1 0,0-1 0,0 0-1,0 0 1,-1 0 0,1 0 0,-1 0 0,1 0 0,0-2-1,1-1-8,-2 1 0,1-1 0,0 1 0,-1-1 0,0 0 0,0 0 0,0 0 0,-1 1 0,0-1 0,0-6 0,0 2-4,-1-1 0,-1 1-1,1-1 1,-6-14 0,5 19-63,0-1-1,0 1 1,-1 0 0,0 0-1,0 1 1,0-1 0,0 0-1,-1 1 1,-7-7 0,9 9-27,0 0 0,-1 0 1,1 0-1,-1 1 0,0-1 0,0 1 1,0-1-1,1 1 0,-1 0 0,0 0 1,0 0-1,-1 0 0,1 1 1,0-1-1,0 1 0,0 0 0,0 0 1,0 0-1,-4 1 0,6-1 43,0 0-1,0 0 1,0 0-1,1 0 1,-1 1 0,0-1-1,0 0 1,0 1-1,0-1 1,1 1 0,-1-1-1,0 1 1,0-1-1,1 1 1,-1-1 0,0 1-1,1 0 1,-2 1-1,2-2 4,0 1 1,-1-1-1,1 1 0,0-1 0,0 1 0,0 0 0,0-1 0,0 1 0,0-1 0,0 1 0,0 0 1,0-1-1,0 1 0,0-1 0,1 1 0,-1 0 0,0-1 0,0 1 0,1-1 0,-1 1 1,1 0-1,0 1 12,0-1 1,0 1 0,1 0-1,-1-1 1,1 1 0,0-1 0,-1 1-1,1-1 1,0 0 0,0 0-1,0 0 1,0 0 0,4 2-1,-3-3 29,1 1 0,-1-1 0,1 1 0,-1-1 0,1 0 0,-1-1 0,0 1 0,1-1-1,-1 1 1,1-1 0,-1 0 0,0 0 0,0 0 0,1-1 0,-1 1 0,0-1-1,0 0 1,0 0 0,4-3 0,2-3 143,0 0-1,-1-1 1,0 0-1,9-14 1,1-3 272,26-57 0,-11 20-2,-33 62-447,25-43 755,55-76 0,-63 99-760,14-24 0,-31 52-253,-3 12 154,-79 296 56,-19 34 230,48-175 32,50-163-70,2-9-83,0 1 0,1 0 1,-1-1-1,0 1 1,0-1-1,-1 1 1,1-1-1,0 1 1,-1-1-1,1 0 1,-1 0-1,-3 4 1,4-6-56,1 0-1,0 0 1,0 0-1,0 0 1,0 0-1,0 0 1,-1 0 0,1 1-1,0-1 1,0 0-1,0 0 1,-1 0 0,1 0-1,0 0 1,0 0-1,0 0 1,0 0-1,-1 0 1,1 0 0,0 0-1,0 0 1,0 0-1,-1 0 1,1 0 0,0-1-1,0 1 1,0 0-1,0 0 1,-1 0-1,1 0 1,0 0 0,0 0-1,0 0 1,0 0-1,0-1 1,-1 1 0,-1-9 197,3-12-147,2 13-69,0 0-1,0 1 1,1 0-1,0 0 1,0 0-1,1 0 1,0 1-1,8-9 1,-4 6 32,0 0 0,1 1-1,0 0 1,19-11 0,-6 7-245,1 0 1,33-10 0,-31 16-282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15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2 976 3232,'0'0'44,"0"0"1,1 0-1,-1 0 0,0 0 1,0 0-1,0 0 0,0 1 1,0-1-1,0 0 0,0 0 1,0 0-1,0 0 0,0 0 1,0 0-1,0 0 0,0 0 1,0 0-1,0 1 0,0-1 1,0 0-1,0 0 0,0 0 1,0 0-1,0 0 0,0 0 1,0 0-1,-1 0 1,1 0-1,0 1 0,0-1 1,0 0-1,0 0 0,0 0 1,0 0-1,0 0 0,0 0 1,0 0-1,0 0 0,0 0 1,0 0-1,-1 0 0,1 0 1,0 0-1,0 0 0,0 0 1,0 0-1,0 0 0,10 4 1646,0-4-1188,-1-1-1,0 0 0,0 0 1,0-1-1,0 0 0,0 0 1,0-1-1,-1-1 0,1 1 1,-1-1-1,0-1 0,0 1 1,12-11-1,-5 2-253,0-1 0,-2 0 1,0-1-1,0 0 0,-1-1 0,11-21 1,48-109 32,-49 97-188,10-17 182,-11 24 92,20-58-1,-27 61-56,-7 22-204,8-30 0,-15 47-115,0 0-1,0 0 1,0 0-1,0-1 1,0 1-1,0 0 0,1 0 1,-1 0-1,0 0 1,0-1-1,0 1 1,0 0-1,0 0 0,0 0 1,0 0-1,0-1 1,0 1-1,0 0 1,0 0-1,0 0 0,0 0 1,0-1-1,0 1 1,0 0-1,0 0 1,0 0-1,0-1 0,0 1 1,0 0-1,0 0 1,-1 0-1,1 0 1,0 0-1,0-1 0,0 1 1,0 0-1,0 0 1,0 0-1,-1 0 0,1 0 1,0 0-1,0 0 1,0-1-1,0 1 1,0 0-1,-1 0 0,1 0 1,0 0-1,0 0 1,0 0-1,0 0 1,-1 0-1,1 0 0,0 0 1,-8 7-313,-4 21 260,0 1 0,-13 49 0,16-34 87,1 0 1,3 0 0,1 1-1,2 47 1,2-82 72,0 0 1,1 0-1,0-1 0,0 1 1,1 0-1,1-1 0,-1 1 1,5 9-1,-6-17-65,-1-1 0,1 0 0,-1 0 0,1 1 1,-1-1-1,1 0 0,0 0 0,-1 0 0,1 0 0,0 0 0,0 0 0,0 0 0,0 0 0,0-1 0,0 1 1,0 0-1,0 0 0,0-1 0,0 1 0,1-1 0,-1 1 0,0-1 0,0 1 0,1-1 0,-1 0 0,0 0 1,0 0-1,1 1 0,-1-1 0,0 0 0,1-1 0,-1 1 0,0 0 0,0 0 0,1 0 0,-1-1 0,0 1 1,0-1-1,1 1 0,-1-1 0,0 1 0,0-1 0,1-1 0,14-9 157,-2-1 0,0 0 0,0-1-1,13-17 1,-5 6-62,25-25 27,58-64 48,-57 61-132,-16 18-16,-2-1-1,30-44 0,-43 52-4,-1-1 1,-2 0-1,0-2 0,15-48 0,-17 38 176,-5 21-76,-2 0 0,1 0 0,-2-1 0,2-29 0,-6 49-155,0 0 1,0 0-1,0 0 0,0 0 1,0 0-1,0 0 0,0-1 1,0 1-1,0 0 0,0 0 1,0 0-1,0 0 1,0 0-1,0 0 0,-1 0 1,1 0-1,0 0 0,0 0 1,0 0-1,0 0 0,0 0 1,0 0-1,0 0 0,0 0 1,0 0-1,0 0 0,-1 0 1,1 0-1,0 0 0,0 0 1,0 0-1,0 0 1,0 0-1,0 0 0,0 0 1,0 0-1,0 0 0,0 0 1,0 0-1,-1 0 0,1 0 1,0 0-1,0 1 0,0-1 1,0 0-1,0 0 0,0 0 1,0 0-1,0 0 0,0 0 1,0 0-1,0 0 1,0 0-1,0 0 0,0 0 1,0 1-1,0-1 0,0 0 1,0 0-1,0 0 0,0 0 1,0 0-1,-6 8-123,1 0 79,1 1 1,1-1-1,-1 1 1,-3 16-1,0 2 46,-77 166-16,10-29-31,11 17 191,6-17 235,31-90 414,25-74-778,1 0 1,0 0 0,0 0 0,0 1 0,0-1 0,-1 0 0,1 0-1,0 0 1,0 1 0,0-1 0,0 0 0,0 0 0,0 1-1,0-1 1,0 0 0,0 0 0,0 1 0,0-1 0,0 0-1,0 0 1,0 1 0,0-1 0,0 0 0,0 0 0,0 1-1,0-1 1,0 0 0,0 0 0,0 1 0,0-1 0,1 0-1,-1 0 1,0 1 0,0-1 0,0 0 0,0 0 0,1 0-1,-1 0 1,0 1 0,1-1 22,0-1 1,0 1-1,0-1 0,0 1 0,-1-1 1,1 1-1,0-1 0,0 1 0,-1-1 1,1 1-1,0-1 0,-1 0 0,1 0 0,-1 1 1,2-3-1,75-114 127,-52 75-230,55-69 1,-78 109 39,0 0 0,0 0 0,0 0 0,0 0 0,0 0 0,1 1 0,-1-1 0,0 1 0,1-1 0,2 0 0,-4 2 24,0-1-1,0 1 1,0 0-1,0 0 0,0 0 1,0 0-1,0 0 1,0 0-1,0 0 1,0 0-1,0 0 0,-1 1 1,1-1-1,0 0 1,0 1-1,0-1 0,0 0 1,0 1-1,0-1 1,-1 1-1,1-1 0,0 1 1,0 0-1,-1-1 1,1 1-1,0 0 0,-1-1 1,1 1-1,-1 0 1,1 0-1,-1 0 1,1 0-1,1 5-32,1-1 0,-2 1-1,1 0 1,-1 0 0,0-1 0,0 1-1,0 11 1,2 6-1,-1-10 30,1 15 121,2 0 0,16 52 0,-20-77-88,0-1-1,0 0 1,0 0 0,0 0 0,1 0 0,-1 0 0,1 0 0,-1-1 0,1 1 0,-1 0 0,1-1 0,0 1-1,0-1 1,2 2 0,-3-3 2,1 1 0,-1 0-1,0-1 1,0 0 0,1 1-1,-1-1 1,1 0-1,-1 1 1,0-1 0,1 0-1,-1 0 1,1 0 0,-1 0-1,0 0 1,1-1 0,-1 1-1,0 0 1,1-1 0,-1 1-1,0-1 1,1 1 0,-1-1-1,2 0 1,0-2 9,-1 1 0,1 0 0,0-1 0,-1 1-1,1-1 1,-1 0 0,0 0 0,0 0 0,3-4 0,11-31 112,-13 30-111,18-43 32,-3-1 1,19-88-1,-37 136-61,1 1-20,0 0 0,0 0 1,-1 0-1,1 0 0,-1 0 0,0 0 0,0 0 0,0-1 0,-1 1 0,1 0 0,-1 0 0,1 0 0,-1 0 0,-2-3 0,3 5 6,0 1-1,-1 0 1,1-1 0,0 1-1,-1 0 1,1 0-1,-1-1 1,1 1 0,0 0-1,-1 0 1,1 0-1,-1-1 1,1 1 0,-1 0-1,1 0 1,0 0-1,-1 0 1,1 0 0,-1 0-1,1 0 1,-1 0-1,1 0 1,-1 0 0,1 0-1,-1 0 1,1 1-1,-1-1 1,1 0 0,0 0-1,-1 0 1,1 1-1,-1-1 1,1 0 0,0 0-1,-1 1 1,1-1-1,0 0 1,-1 1 0,1-1-1,0 0 1,-1 1-1,1-1 1,0 0 0,0 1-1,-1 0 1,-1 2-14,0-1-1,0 1 1,1 0 0,-1 0 0,-1 5-1,-1 3 14,1 0 0,1 0 0,0 0 0,0 0 0,1 1 1,1-1-1,0 0 0,0 1 0,4 15 0,-3-18 22,1-1 0,1 0 0,-1 0 1,2 0-1,-1 0 0,1 0 0,0 0 1,0-1-1,1 0 0,0 0 1,0 0-1,1 0 0,8 6 0,-2-3 37,0-1-1,1-1 0,0 0 1,1-1-1,0 0 1,0-1-1,0-1 0,1 0 1,0-1-1,26 4 1,-34-7-350,0-1 1,1 1-1,-1-2 1,0 1 0,1-1-1,-1 0 1,0 0 0,0-1-1,14-5 1,-17 5-317,0 0 1,1 0-1,-1 0 1,0-1 0,0 0-1,0 0 1,-1 0-1,1 0 1,-1-1-1,0 1 1,0-1-1,0 0 1,0 0 0,0 0-1,2-6 1,3-6-2043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15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27 156 4992,'-22'0'1589,"18"0"-960,13 0 2593,28-11-918,42-18 1,21-8-1368,-23 15-1168,1 3 0,156-17 0,-177 35-1695,-2 5-3929,-9 3 1679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22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13 887 4384,'-12'-8'5790,"19"8"-4844,2-1-572,0 0-1,-1 0 1,1-1 0,0 0 0,0 0 0,-1-1 0,1 0 0,13-8 0,-5 2 28,-1-1 1,-1 0 0,16-14 0,-15 9-224,0-1 1,-1 0 0,-1-1-1,-1-1 1,16-27 0,49-103 741,-61 111-627,-1 6 74,38-56 0,-51 80-121,-3 6-252,0 1 0,0 0 0,0-1 0,0 1 0,0 0 0,0 0 0,1-1 0,-1 1-1,0 0 1,0 0 0,0-1 0,0 1 0,0 0 0,1 0 0,-1-1 0,0 1 0,0 0 0,0 0 0,1 0 0,-1-1 0,0 1 0,0 0 0,1 0-1,-1 0 1,0 0 0,0 0 0,1-1 0,-1 1 0,0 0 0,0 0 0,1 0 0,-1 0 0,0 0 0,1 0 0,-1 0 0,0 0 0,0 0-1,1 0 1,-1 0 0,0 0 0,1 0 0,-1 0 0,0 1 0,0-1 0,1 0 0,-1 0 0,0 0 0,0 0 0,1 0 0,-1 1 0,0-1 0,1 0-1,7 1 241,-7-1 213,1-1-467,0-1 59,0 1 0,0-1-1,0 1 1,0-1 0,0 0-1,-1 0 1,2-2 0,20-44 144,31-102 0,-50 133-171,-1-1-1,0 1 1,-1-1 0,-1-26 0,-1 40-30,0 0 0,0 0 0,-1 0 0,0 0 0,-1-5 0,2 9 14,0 0 0,0 0-1,0 0 1,0 0-1,0 1 1,0-1-1,0 0 1,0 0 0,0 0-1,0 0 1,0 0-1,0 0 1,-1 0 0,1 0-1,0 0 1,0 0-1,0 0 1,0 0 0,0 0-1,0 0 1,0 0-1,0 0 1,0 0-1,0 0 1,0 0 0,-1 0-1,1 0 1,0 0-1,0 0 1,0 0 0,0 0-1,0 0 1,0 0-1,0 0 1,0 0-1,0 0 1,0 0 0,-1 0-1,1 0 1,0 0-1,0 0 1,0 0 0,0 0-1,0 0 1,0 0-1,0 0 1,0 0 0,0 0-1,0 0 1,0 0-1,0-1 1,0 1-1,0 0 1,0 0 0,0 0-1,-1 0 1,1 0-1,0 0 1,0 0-1,-4 12-130,1-3 84,-24 51-166,-9 22 48,10-13 170,3 0 0,-20 100-1,40-150 19,-14 111-2,17-117 30,0 0 0,0 1 0,1-1 0,1 0 0,0 0 0,1 0 0,8 22 0,-10-32-3,0 0 1,1 0-1,-1 0 0,1-1 1,0 1-1,0 0 1,0-1-1,0 1 0,0-1 1,1 1-1,-1-1 0,4 2 1,-5-3-19,1 0 1,-1 0-1,1-1 1,0 1-1,-1-1 1,1 1 0,-1-1-1,1 0 1,0 0-1,-1 1 1,1-1-1,0 0 1,-1 0-1,1-1 1,0 1-1,-1 0 1,1-1-1,-1 1 1,1-1-1,0 1 1,-1-1-1,1 1 1,-1-1-1,1 0 1,-1 0 0,2-1-1,3-3 55,1-1 1,-1 1-1,0-1 0,0-1 1,-1 1-1,9-14 0,24-48 44,-26 44-113,15-27 33,48-93-338,-72 137 253,10-18 26,-13 24 14,0 1-1,-1 0 0,1 0 0,0 0 0,0 0 0,0 0 0,0 0 1,0 0-1,0 0 0,1 0 0,-1-1 0,0 1 0,0 0 0,0 0 1,0 0-1,0 0 0,0 0 0,0 0 0,0 0 0,0 0 1,0 0-1,0 0 0,0 0 0,0-1 0,0 1 0,0 0 0,0 0 1,0 0-1,0 0 0,1 0 0,-1 0 0,0 0 0,0 0 0,0 0 1,0 0-1,0 0 0,0 0 0,0 0 0,0 0 0,0 0 1,0 0-1,1 0 0,-1 0 0,0 0 0,0 0 0,0 0 0,0 0 1,0 0-1,0 0 0,0 0 0,0 0 0,0 0 0,0 0 0,1 0 1,-1 0-1,0 0 0,0 0 0,0 0 0,0 0 0,0 1 1,0-1-1,0 0 0,-1 15-11,-5 22-91,1 0 1,1 57-1,4-79 105,1 1 0,1 0 0,0-1 0,1 1 0,1-1 0,0 0 1,1 0-1,12 25 0,-14-36 35,0 1 1,0-1-1,1 0 1,-1 0-1,1 0 1,0-1-1,0 1 1,0-1-1,0 0 1,1 0-1,-1 0 1,1-1-1,0 0 1,0 0-1,0 0 1,0 0-1,0-1 1,0 0-1,0 0 0,1 0 1,-1 0-1,7-1 1,0-1 0,1-1 1,-1-1-1,0 1 1,0-2-1,-1 0 1,1 0-1,-1-1 1,1 0-1,-2-1 1,1-1-1,-1 1 1,0-2-1,0 1 1,11-13-1,1-3-10,37-54 1,-48 61-47,58-99 12,-56 80-112,-14 38 86,0-1 0,0 0 0,0 0 0,0 1 1,0-1-1,-3 3 0,-2 5-52,-5 11 144,-54 108 162,53-101-309,1 0 1,-12 51-1,22-73 90,0-1-1,1 1 1,-1 0 0,1 0-1,1 9 1,-1-13 15,1 0 1,-1 0-1,0 0 1,1 0-1,-1 0 0,1 0 1,0 0-1,0 0 1,0 0-1,0-1 1,0 1-1,0 0 1,0-1-1,0 1 0,1 0 1,-1-1-1,1 0 1,-1 1-1,3 1 1,-3-3-5,0 0-1,0 1 1,0-1 0,0 0 0,0 1 0,0-1 0,0 0 0,0 0 0,0 0 0,0 0 0,0 0 0,0 0 0,0 0 0,0 0 0,0 0 0,0-1-1,0 1 1,1-1 0,1 0 32,-1 0 1,0-1-1,1 1 0,-1-1 0,0 0 0,4-3 0,0-1 65,-1-1 0,1 0 0,7-13 0,-5 4-124,-1 0 0,0 0 0,4-18 0,12-54 153,-20 75-154,21-88-344,-22 95 261,0 7-5,1 13-28,-1 115-142,-3-70 201,1-52 93,0-1 0,1 0 1,0 1-1,0-1 0,4 10 0,0 2-87,-5-17 80,1 1 1,-1-1-1,1 0 1,-1 1 0,1-1-1,-1 0 1,1 0-1,0 1 1,0-1 0,-1 0-1,1 0 1,0 0-1,0 0 1,0 0-1,0 0 1,0 0 0,0-1-1,1 1 1,-1 0-1,0 0 1,0-1 0,1 1-1,-1-1 1,0 1-1,1-1 1,-1 0 0,0 1-1,1-1 1,-1 0-1,1 0 1,-1 0 0,0 0-1,1 0 1,-1 0-1,1 0 1,-1-1 0,0 1-1,1 0 1,-1-1-1,0 1 1,1-1-1,-1 0 1,0 1 0,2-2-1,5-5 41,1 0 1,-1-1-1,0 0 0,12-16 0,13-12 36,18-20-229,-27 29-20,43-39 0,-65 65 148,0-1 0,-1 1 0,1 0 1,0 0-1,0-1 0,0 1 0,0 1 0,0-1 0,0 0 0,1 0 1,-1 1-1,0-1 0,0 1 0,1 0 0,-1-1 0,4 1 0,-4 1 0,-1-1 0,1 1-1,-1-1 1,1 1 0,-1 0-1,1-1 1,-1 1 0,1 0-1,-1 0 1,0 0 0,1 0-1,-1 0 1,0 0 0,0 0-1,0 1 1,0-1 0,0 0-1,0 1 1,0-1 0,0 1-1,-1-1 1,2 3 0,1 4 9,-1 1 0,0 0 1,0-1-1,-1 1 0,0 17 1,1-8 0,-3 29-86,0-34 148,1-1-1,0 0 1,3 19 0,-3-30-48,0 0 1,0-1-1,0 1 1,1-1-1,-1 1 1,0-1-1,0 1 0,0 0 1,0-1-1,1 1 1,-1-1-1,0 1 1,1-1-1,-1 1 1,0-1-1,1 1 0,-1-1 1,1 0-1,-1 1 1,0-1-1,1 1 1,-1-1-1,1 0 1,-1 0-1,1 1 0,-1-1 1,2 0-1,-1 0 0,0 0 1,0 0-1,-1 0 0,1 0 0,0 0 0,0-1 0,0 1 0,0 0 0,0-1 0,0 1 0,0 0 1,0-1-1,-1 1 0,3-2 0,2-3 38,1 0 0,-1-1-1,7-7 1,3-9-60,0-1 0,18-37 0,-6 8-77,-19 35 47,-7 15 20,0-1 0,0 0 0,0 0-1,1 1 1,-1-1 0,1 0 0,-1 1 0,1 0 0,0-1 0,0 1 0,0 0 0,3-2 0,-4 3-1,-1 1 0,1 0 0,0 0 1,-1 0-1,1 0 0,0 0 0,-1 0 1,1 0-1,0 0 0,-1 0 0,1 0 1,0 0-1,-1 1 0,1-1 0,-1 0 1,1 0-1,0 1 0,-1-1 1,1 0-1,-1 1 0,1-1 0,-1 0 1,1 1-1,-1-1 0,1 1 0,-1-1 1,1 1-1,-1-1 0,0 1 0,1 0 1,-1-1-1,0 1 0,1-1 0,-1 1 1,0 0-1,0-1 0,0 1 0,0-1 1,1 2-1,6 30 62,-6-27-71,4 26-47,7 37-52,-10-61 165,0 0 0,0-1 0,0 0 0,1 1 0,0-1 0,0 0 1,7 8-1,-10-13-30,0-1 0,1 1 0,-1-1 0,1 0 0,-1 1 0,0-1 0,1 1 0,-1-1 0,1 0 0,-1 1 0,1-1 0,-1 0 0,1 1 0,-1-1 0,1 0 0,-1 0 0,1 0 0,0 1 1,-1-1-1,1 0 0,-1 0 0,1 0 0,-1 0 0,1 0 0,0 0 0,0 0 0,0-1 7,0 1 1,0-1-1,0 1 1,0-1-1,0 0 1,0 1-1,0-1 1,0 0-1,-1 0 1,1 1-1,0-1 1,0 0-1,0-1 1,3-5 46,0-1 0,0 1 0,2-10 1,-5 15-65,42-125-5,-1 3 10,-37 108-92,-4 13 61,0-1 0,0 0 0,1 1 0,-1-1 0,1 1 0,0-1 0,0 1 0,0 0 0,0 0 0,4-4 0,-6 6 17,1 1 1,-1 0 0,0 0-1,0 0 1,1 0 0,-1-1 0,0 1-1,0 0 1,1 0 0,-1 0 0,0 0-1,1 0 1,-1 0 0,0 0-1,0 0 1,1 0 0,-1 0 0,0 0-1,1 0 1,-1 0 0,0 0-1,0 0 1,1 0 0,-1 0 0,0 1-1,0-1 1,1 0 0,-1 0 0,0 0-1,0 0 1,1 1 0,-1-1-1,0 0 1,0 0 0,0 0 0,1 1-1,-1-1 1,0 0 0,0 0-1,0 0 1,0 1 0,0-1 0,1 0-1,-1 1 1,0-1 0,0 0-1,0 0 1,0 1 0,0-1 0,0 0-1,0 1 1,5 23-294,-3-14 235,2 8 30,-1 0 1,0 0 0,-1 30-1,-7 57 170,3-77-88,-1-3 79,0-1 1,-13 43-1,14-59-62,1-5-3,1 0-1,-1 0 0,0 0 1,0 0-1,0 0 0,-1 0 1,-1 3-1,2-6-46,1 1-1,0-1 1,0 0 0,-1 1-1,1-1 1,0 0 0,-1 0-1,1 1 1,0-1-1,-1 0 1,1 0 0,-1 0-1,1 0 1,0 1-1,-1-1 1,1 0 0,-1 0-1,1 0 1,-1 0-1,1 0 1,0 0 0,-2 0-1,1-1 7,0 1-1,0 0 0,0-1 0,-1 1 0,1-1 0,0 0 1,0 1-1,0-1 0,0 0 0,0 0 0,-1-1 1,-2-3-8,0-1 0,0 1 1,0 0-1,1-1 0,0 0 1,0 0-1,1 0 0,0 0 1,-2-8-1,-6-14-236,15 34 169,1 0 0,0 0 0,0-1 0,0 0 0,12 7 1,-10-8 70,0 0 0,0-1 0,0 0 0,0-1 0,0 0 0,1 0 1,-1 0-1,1-1 0,-1-1 0,1 1 0,-1-1 0,1-1 0,-1 0 0,1 0 1,-1 0-1,0-1 0,1-1 0,-1 1 0,9-5 0,0-1-2,1-1 1,-2-1-1,1 0 0,-1-1 0,-1-1 0,0 0 1,0-1-1,-2-1 0,1 0 0,-2-1 0,0 0 1,-1-1-1,13-23 0,-19 29 31,28-55-97,-32 64 54,0-3-16,-4 5-133,0 1 243,5-2-172,-1 0-45,-7 14 209,5-4-190,0 0 0,-1 17 1,2-3-8,-5 75 31,5-74 30,-1-15 84,1 0 0,0 1 0,2 9 0,-1-17-44,0 4-49,0 0 0,1 0 0,4 12 0,-5-18 69,-1 0 1,0 0 0,1 0-1,-1 0 1,1 0 0,-1 0-1,1 0 1,-1 0 0,1-1-1,0 1 1,-1 0 0,1 0-1,0-1 1,-1 1 0,1-1 0,0 1-1,0 0 1,0-1 0,0 1-1,0-1 1,0 0 0,0 1-1,0-1 1,0 0 0,0 0-1,0 1 1,0-1 0,0 0-1,0 0 1,0 0 0,0 0 0,0 0-1,0 0 1,0-1 0,1 1-1,4-3 30,0 0-1,-1-1 1,1 1-1,-1-1 0,0 0 1,0 0-1,-1-1 1,1 1-1,-1-1 1,0 0-1,0 0 1,5-10-1,5-9-67,16-39 0,-29 60 35,38-89-83,51-108 126,-79 180-80,16-30 100,-2-1 1,24-72-1,-36 91-241,-11 26 10,-5 9-57,-5 8 32,-1 8 81,-3 6 14,0 1 0,-12 43-1,13-17-96,-8 96-1,14 53 246,5-190-16,2 59 41,-1-62-37,0-1 1,0 0-1,1 0 0,0-1 1,0 1-1,1 0 0,4 9 1,-6-15-26,-1 0 1,1-1 0,-1 1 0,1 0 0,-1 0 0,1-1 0,-1 1-1,1 0 1,0-1 0,0 1 0,-1-1 0,1 1 0,0-1-1,0 1 1,0-1 0,-1 0 0,1 1 0,0-1 0,0 0 0,0 1-1,0-1 1,0 0 0,1 0 0,0 0 5,0 0 0,0-1-1,-1 1 1,1-1 0,0 1 0,0-1 0,0 0-1,-1 1 1,1-1 0,3-2 0,2-3 12,1 0 1,-1 0 0,11-14-1,107-132-112,-118 142 26,13-14-74,-20 23 113,1 1-1,-1-1 0,1 1 0,-1-1 0,1 1 0,-1 0 1,1-1-1,-1 1 0,1 0 0,0-1 0,-1 1 1,1 0-1,0 0 0,-1 0 0,1-1 0,0 1 0,-1 0 1,1 0-1,0 0 0,-1 0 0,1 0 0,0 0 1,-1 0-1,1 0 0,0 1 0,-1-1 0,1 0 0,0 0 1,-1 0-1,1 1 0,-1-1 0,1 0 0,0 1 1,-1-1-1,1 1 0,1 1-7,-1 0 0,0 0-1,1 0 1,-1 0 0,0 0 0,0 1 0,0-1 0,-1 0-1,1 0 1,0 1 0,-1-1 0,0 0 0,1 4 0,0 39-58,-2-32 75,1 10 16,-1-11-23,1 0 1,0-1-1,1 1 1,2 13-1,-3-23 15,1 1 0,0-1 0,0 1 0,-1-1 0,1 1 0,1-1 1,-1 0-1,0 1 0,1-1 0,-1 0 0,1 0 0,0 0 0,-1 0 0,1 0 0,0 0 0,0-1 0,0 1 0,0-1 0,1 1 0,-1-1 0,0 0 0,1 0 0,3 2 0,-3-3 24,1 1 0,-1-1 0,0 0 0,0 0 0,0 0-1,0 0 1,0-1 0,0 1 0,0-1 0,0 0 0,0 0-1,0 0 1,0 0 0,3-2 0,3-2 13,0 0-1,-1 0 1,12-10-1,-6 3-59,-2-2-1,1 0 0,-2 0 0,0-1 1,16-29-1,10-12 9,-34 55-206,-1 7 109,-1 8-38,-2 24 52,-12 67-1,13-103 100,-1 0 1,1-1-1,0 1 1,0 0-1,0 0 1,0-1-1,0 1 1,0 0-1,0 0 1,1-1-1,-1 1 1,1 1-1,0-2 7,-1-1-1,1 1 1,-1-1-1,1 1 1,-1-1-1,1 1 1,-1-1-1,1 1 1,-1-1 0,1 0-1,0 1 1,-1-1-1,1 0 1,-1 0-1,1 0 1,0 1-1,-1-1 1,1 0-1,0 0 1,-1 0-1,1 0 1,0 0-1,-1 0 1,1 0-1,0 0 1,-1 0-1,1 0 1,0-1-1,-1 1 1,1 0-1,0 0 1,-1-1 0,1 1-1,0-1 1,4-1-11,0-1 0,0 0 1,0 0-1,-1 0 1,1-1-1,-1 1 1,0-1-1,0 0 1,0 0-1,-1-1 0,1 1 1,-1-1-1,0 0 1,0 0-1,3-8 1,3-8 28,-1-1 0,7-32 0,-14 50-47,8-40-79,-8 40 84,-1 0-1,1 0 1,-1-1 0,0 1 0,0 0 0,-1 0 0,1 0-1,-3-5 1,3 7 4,0 1-1,-1 0 1,1 0-1,-1 0 1,1 0-1,-1 0 1,1 0-1,-1 1 1,0-1-1,0 0 1,1 0-1,-1 0 0,0 1 1,0-1-1,0 0 1,0 1-1,0-1 1,0 0-1,0 1 1,0 0-1,0-1 1,0 1-1,0-1 1,0 1-1,0 0 1,0 0-1,0 0 1,-1 0-1,1 0 1,0 0-1,0 0 1,0 0-1,0 0 1,0 0-1,0 1 1,0-1-1,0 0 0,-2 1 1,-3 2-41,0 0 0,0 0 1,0 0-1,-11 8 0,14-8 35,-1-1 0,1 1-1,0 0 1,0 1 0,0-1 0,0 1-1,0-1 1,1 1 0,-1 0 0,1 0-1,0 0 1,-2 7 0,4-11 5,-1 0 5,1 0 0,0 1-1,0-1 1,0 0 0,0 1 0,0-1 0,0 0-1,-1 0 1,1 1 0,0-1 0,0 0 0,0 1-1,0-1 1,0 0 0,0 1 0,0-1-1,0 0 1,0 0 0,1 1 0,-1-1 0,0 0-1,0 1 1,0-1 0,0 0 0,0 0 0,1 1-1,12-7 151,-5 2-87,0-1 1,14-12-1,12-9-157,-11 14 67,0 1 0,0 1 1,1 1-1,0 0 0,0 2 1,28-4-1,-43 9 4,0 1 0,0 0 0,0 0 1,0 1-1,0 0 0,17 3 0,-23-3 20,0 1 1,0-1-1,0 1 0,0 0 1,-1 0-1,1 0 0,0 0 1,0 1-1,-1-1 0,1 1 1,-1 0-1,1 0 0,-1 0 1,0 0-1,0 0 0,0 0 1,0 0-1,0 1 0,0-1 1,-1 1-1,1-1 0,-1 1 1,3 5-1,-2 0 23,-1 1 1,1-1-1,-1 0 0,-1 1 1,1-1-1,-2 14 0,-11 51 87,9-56-52,2-4 41,1-13-89,0 0 0,1 1-1,-1-1 1,0 0-1,0 0 1,0 0 0,0 0-1,0 1 1,0-1-1,0 0 1,0 0 0,0 0-1,0 0 1,1 1-1,-1-1 1,0 0 0,0 0-1,0 0 1,0 0-1,1 0 1,-1 0 0,0 0-1,0 0 1,0 1-1,0-1 1,1 0 0,-1 0-1,0 0 1,0 0-1,0 0 1,1 0 0,1-1 23,0 1 1,0-1-1,-1 0 1,1 0-1,0 0 1,0 0 0,-1 0-1,1 0 1,2-3-1,8-7-39,0 0 0,-1-1 0,-1 0-1,11-18 1,-11 16-3,1 0-1,0 0 1,15-12-1,-25 25 1,0 0 1,0 0-1,0 0 0,0 0 0,1 0 0,-1 0 1,0 1-1,1-1 0,-1 0 0,0 1 1,1-1-1,-1 1 0,1-1 0,-1 1 0,1 0 1,-1 0-1,1 0 0,-1 0 0,1 0 0,0 0 1,-1 0-1,1 0 0,-1 1 0,1-1 0,-1 0 1,2 2-1,0-1-3,-1 1 0,1-1 0,-1 1 0,0 0 0,1 0 1,-1 0-1,0 1 0,0-1 0,0 0 0,-1 1 0,1-1 0,2 5 0,9 16-73,9 21 123,-7-17 75,1 3-1885,-15-28 1100,0-1 1,-1 1-1,1 0 0,-1-1 1,0 1-1,1 0 1,-1-1-1,0 1 1,0 0-1,0-1 0,0 1 1,0 0-1,-1-1 1,1 1-1,-1 3 1,-4 6-2446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23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34 7456,'-22'-8'3392,"31"3"-2944,-9 1 1312,0 8-1056,5-8-416,3 4-224,2-3-96,3-2 32,-4 2 416,1 3-224,-5-5-2912,-2 10 1504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23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153 140 6816,'-8'-16'3072,"34"9"-2656,-13 2 896,6 2-800,16-9 768,11-1-736,21-2-64,4 6-288,10-2-256,-9 6 0,-9-3 256,-13 8-128,-19-4-64,-4 4-32</inkml:trace>
  <inkml:trace contextRef="#ctx0" brushRef="#br0" timeOffset="1">13 9 7552,'-13'-8'3424,"21"8"-2976,-3 0-96,5 0-288,-1 0-96,4 0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24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11 208 5888,'-10'-11'2688,"28"3"-2336,0 4 864,9 1-736,18-10 1344,5 1-1024,21-11 384,6 6-672,26-6-96,1 3-256,8-5 192,-13 10-224,4-7-4192,-13 11 2208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26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1087 3968,'0'0'2912,"2"0"-2359,0 0 0,0-1 1,0 1-1,1-1 0,-1 0 1,0 1-1,2-2 0,4-4-198,-1-1 0,0 0 0,-1 0 0,1 0 0,-1-1 0,-1 0 0,1 0 0,5-13 0,38-95 154,-22 50-453,14-19 343,59-92 0,-27 50 243,-66 114-621,-1 0-1,4-16 1,-5 14-211,-4 15 182,-1 0-1,0 0 0,0-1 1,0 1-1,0 0 1,1 0-1,-1 0 0,0-1 1,0 1-1,0 0 1,0 0-1,0-1 0,0 1 1,0 0-1,1 0 1,-1 0-1,0-1 1,0 1-1,0 0 0,0 0 1,0-1-1,0 1 1,0 0-1,0 0 0,-1-1 1,1 1-1,0 0 1,0 0-1,0-1 0,0 1 1,0 0-1,0 0 1,0-1-1,0 1 0,-1 0 1,1 0-1,0 0 1,0-1-1,-11 11-312,-1 6 288,1 1 1,1 0-1,1 1 0,0 0 0,1 1 1,-8 28-1,-2 20-60,-17 120-1,35-185 98,-3 22 104,0 27 1,3-45-39,0 0 0,0 0 0,1 0 1,0 0-1,0 0 0,1 0 0,0 0 0,0 0 1,4 9-1,-5-13-14,1 0 0,-1 0 0,0 0-1,1 0 1,0-1 0,-1 1 0,1 0 0,0-1 0,0 1 0,0-1 0,0 0 0,0 1 0,0-1 0,0 0 0,0 0-1,1-1 1,-1 1 0,0 0 0,1-1 0,-1 1 0,0-1 0,1 0 0,-1 0 0,0 0 0,1 0 0,-1 0 0,1 0-1,-1-1 1,0 1 0,1-1 0,-1 0 0,3-1 0,5-1 56,-1-2 0,0 1 0,0-1 0,0-1 0,-1 1 0,10-10 0,7-7 86,-1-2-1,42-52 1,31-63-24,-70 100-200,-3 2 82,-1 0 0,-1-1 0,16-43 0,-13 6 96,30-146 0,-51 199-45,-1-1 0,0-27-1,-3 41-147,-2 7-30,-2 18-30,-62 274 149,-28 94 160,87-360-97,2-7 131,1 1-1,0-1 1,-2 30-1,7-39 384,2-9-381,5-12-172,-6 11 11,75-152 146,-61 120-474,-16 33 229,0 0 0,1 0-1,-1 0 1,1 0 0,-1 1-1,1-1 1,-1 0 0,1 0-1,0 0 1,-1 1 0,1-1-1,0 0 1,0 1 0,0-1-1,-1 0 1,3 0 0,-3 1 10,0 0 0,1 0 0,-1 0 1,0 0-1,0 0 0,1 0 0,-1 0 1,0 0-1,0 0 0,1 0 0,-1 0 1,0 1-1,0-1 0,0 0 0,1 0 1,-1 0-1,0 0 0,0 0 0,0 0 1,1 1-1,-1-1 0,0 0 0,0 0 1,0 0-1,0 1 0,1-1 0,2 13-67,6 74 113,2 14-187,-9-84 257,-1-4-54,1-1 1,1 0-1,0 1 0,5 12 1,-8-23-47,1 0 0,0 1 1,0-1-1,0 0 0,1 0 1,-1 0-1,1 0 1,-1 0-1,1 0 0,-1 0 1,1-1-1,0 1 1,0 0-1,0-1 0,0 0 1,0 1-1,0-1 1,0 0-1,1 0 0,-1 0 1,0-1-1,1 1 0,-1 0 1,0-1-1,1 1 1,4-1-1,3-1 93,1 0 1,-1 0-1,0-1 1,0 0-1,0-1 1,0-1-1,0 1 1,0-1-1,13-9 1,-7 4-91,-1-1-1,-1-1 1,0 0 0,23-23 0,5-18 174,2 0-444,-41 49 258,1-3 144,-2-10-147,-3 8 2,-4 0 0,4 8-3,1-1 0,-1 1 0,0-1 0,0 1 0,0-1 0,0 1 0,0 0 0,0-1 0,0 1 0,0 0 0,0 0 0,0 0 0,0 0 0,0 0 0,0 0 0,1 0 0,-1 0 0,0 0 0,0 0 0,0 1 0,0-1 0,0 0 0,0 1 0,-1 0 0,-24 15-129,21-13 131,-20 17-32,1 2 0,1 0 0,-23 30 0,40-46 16,-7 10-5,0 0 0,1 1 0,1 0 0,0 0-1,1 1 1,-9 24 0,19-40 33,-1-1-1,1 0 0,-1 1 1,1-1-1,0 1 0,-1-1 1,1 1-1,0-1 0,0 0 1,0 1-1,0-1 0,0 1 1,0-1-1,1 1 1,-1-1-1,0 0 0,1 1 1,0 1-1,0-2 14,0 0 0,-1 0 0,1-1 0,0 1 1,0 0-1,0-1 0,-1 1 0,1-1 0,0 1 0,0-1 0,0 1 0,0-1 1,0 0-1,0 1 0,0-1 0,0 0 0,0 0 0,0 0 0,0 0 0,0 0 1,0 0-1,0 0 0,0 0 0,0 0 0,0 0 0,2-1 0,5-1 55,0-1 0,-1 0-1,1 0 1,-1 0-1,1-1 1,12-9 0,37-32 76,-55 42-146,119-112-52,-120 113 37,3-2-20,-1 0-1,1 1 1,0-1-1,7-5 1,-10 9 22,-1 0 0,1-1 1,-1 1-1,1 0 0,-1-1 0,1 1 1,0 0-1,-1 0 0,1-1 0,0 1 0,-1 0 1,1 0-1,-1 0 0,1 0 0,0 0 1,-1 0-1,1 0 0,0 0 0,-1 0 1,1 0-1,0 1 0,-1-1 0,1 0 1,-1 0-1,1 0 0,0 1 0,-1-1 0,1 0 1,-1 1-1,1-1 0,-1 1 0,1-1 1,-1 0-1,1 1 0,-1-1 0,1 1 1,-1-1-1,0 1 0,1 0 0,-1-1 1,0 1-1,0-1 0,1 2 0,5 12-28,7 29-1,-11-34 7,1 1 0,0-1 0,0 1 1,1-1-1,0 0 0,1 0 0,5 8 0,-9-16 44,0 1 0,0-1 0,0 1 0,1-1 0,-1 1 0,1-1 0,-1 0 0,0 0 0,1 0 0,0 0 0,-1 0 0,1 0 0,0 0 0,-1-1 0,1 1 0,0-1 0,0 1 0,0-1 0,0 1 0,-1-1 0,1 0 0,0 0 0,0 0 0,3 0 0,-1-2 17,-1 1 0,0 0 0,0 0 0,0-1 0,1 0 0,-1 0-1,-1 0 1,1 0 0,0 0 0,0 0 0,-1-1 0,1 0 0,1-2 0,3-4 14,-1 0 0,-1 0 1,1 0-1,-1-1 0,5-13 0,16-58-115,-19 59 61,35-134 32,32-218-1,-73 366-61,0 8 18,-1-1 0,1 0 1,-1 0-1,0 0 0,0 0 1,0 0-1,1 0 1,-1 0-1,0 0 0,0 0 1,0 0-1,-1 0 1,1 0-1,0 0 0,0 0 1,-1 0-1,1 0 0,0 0 1,-1-2-1,-1 9-148,-10 65-66,-4 23 243,8 7 39,6 124 0,6-94 253,0-71-1238,-3-51-303,4 1-875,-5-9 2024,0-1-1,0 0 0,0 0 1,0 0-1,0 0 0,1 1 1,-1-1-1,0 0 0,0 0 0,0 0 1,0 0-1,0 0 0,0 0 1,1 1-1,-1-1 0,0 0 1,0 0-1,0 0 0,0 0 1,1 0-1,-1 0 0,0 0 1,0 0-1,0 0 0,0 0 1,1 0-1,-1 0 0,0 0 1,0 0-1,0 0 0,0 0 1,1 0-1,-1 0 0,0 0 1,0 0-1,0 0 0,1 0 1,-1 0-1,0 0 0,0 0 1,0 0-1,0-1 0,0 1 0,1 0 1,-1 0-1,0 0 0,0 0 1,0 0-1,0 0 0,0-1 1,0 1-1,0 0 0,1 0 1,-1 0-1,0 0 0,0-1 1,0 1-1,0 0 0,0 0 1,0 0-1,0 0 0,0-1 1,0 1-1,0 0 0,0 0 1,0-1-1,4-17-4487,0-3 1531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3:3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1 482 3328,'0'0'362,"1"-1"-1,-1 1 1,1 0 0,0-1-1,-1 1 1,1-1 0,-1 1 0,1-1-1,-1 1 1,1-1 0,-1 1-1,1-1 1,-1 1 0,0-1-1,1 0 1,-1 0 0,11-20 1514,6-23-1336,0 3-31,38-71 1,-7 20 220,-42 76-495,-5 13-220,0 0 1,0 1-1,0-1 1,0 0-1,1 0 0,-1 0 1,1 1-1,2-4 1,-5 10 27,0 0 0,1 1 0,-1-1 1,1 0-1,0 1 0,0-1 1,0 0-1,2 8 0,-1 9 122,-1-9-197,-1 1 74,1 0-1,1 0 0,0-1 0,4 15 1,-4-23-24,0-1 0,0 0 0,0 1 0,1-1 0,-1 0 0,1 0 0,0 0 0,0 0 1,0 0-1,0-1 0,0 1 0,1 0 0,-1-1 0,1 0 0,0 1 0,-1-1 0,1 0 1,0-1-1,0 1 0,4 1 0,1 0 87,1-1 0,-1 1 0,1-2 0,0 1 0,-1-1 0,1-1 0,0 1 1,0-1-1,17-3 0,5-3 240,43-12 1,-51 11-243,-2 1-39,-1 0 0,0-2 0,-1 0 1,0-1-1,0-1 0,26-19 0,-37 23-31,0 0 0,-1-1 0,1 0 0,-1 0 0,-1 0 0,1-1 0,-1 0 0,-1-1-1,0 1 1,0-1 0,0 0 0,-1 0 0,-1-1 0,1 1 0,2-17 0,-5 21-5,0 0-1,0 0 0,-1 0 1,0 0-1,0 0 1,0 0-1,-1 0 1,1 0-1,-1 0 0,-1 0 1,1 1-1,-1-1 1,-2-6-1,4 11-29,-1-1 0,1 1-1,0-1 1,-1 0 0,1 1-1,-1-1 1,1 1 0,-1-1-1,1 1 1,-1 0 0,1-1 0,-1 1-1,0 0 1,1-1 0,-1 1-1,0 0 1,1 0 0,-1-1 0,1 1-1,-1 0 1,0 0 0,0 0-1,1 0 1,-1 0 0,0 0 0,1 0-1,-1 0 1,0 0 0,1 0-1,-1 0 1,0 1 0,1-1 0,-1 0-1,0 0 1,1 1 0,-1-1-1,1 0 1,-1 1 0,1-1-1,-1 1 1,0 0 0,-4 2-42,1 1 1,1-1 0,-8 9-1,10-11 42,-7 9-32,-1 0-1,1 1 1,1 0-1,0 1 1,1 0-1,0 0 1,-7 22-1,11-28 19,1 0-1,-1 0 0,2 0 1,-1 1-1,1-1 1,0 0-1,0 1 0,0-1 1,1 0-1,0 0 0,0 1 1,1-1-1,0 0 0,0 0 1,0-1-1,1 1 0,0 0 1,5 7-1,-2-3 83,1-1 0,0 1 1,1-1-1,0-1 0,1 1 0,15 11 0,-21-18-30,0 0 0,0 0-1,0 0 1,0 0-1,1-1 1,-1 1-1,0-1 1,1 0 0,-1 0-1,1 0 1,-1-1-1,1 1 1,0-1 0,-1 0-1,1 0 1,-1 0-1,1 0 1,-1-1-1,1 1 1,0-1 0,-1 0-1,0 0 1,1-1-1,-1 1 1,0 0 0,4-3-1,3-3 113,-2 1 0,1-1 0,-1-1 0,0 0-1,-1 0 1,8-10 0,36-59 0,-26 36-211,-16 29 51,89-124-147,-97 134 154,1 0-1,0 0 0,-1 0 1,1 1-1,0-1 0,0 0 1,0 1-1,1 0 0,-1-1 1,0 1-1,0 0 0,1 0 1,-1 0-1,1 0 0,-1 1 1,4-2-1,-4 3 4,0-1 1,0 0-1,0 0 1,0 1-1,-1-1 0,1 1 1,0 0-1,0-1 1,0 1-1,-1 0 0,1 0 1,0 0-1,-1 0 1,1 1-1,-1-1 0,1 0 1,-1 0-1,0 1 0,0-1 1,1 1-1,-1 0 1,1 2-1,3 3 21,-1 0 0,1 1 1,-2-1-1,1 1 0,-1 0 0,0 0 0,-1 0 1,0 1-1,0-1 0,0 1 0,-1-1 0,-1 1 1,0-1-1,0 10 0,-2-8 0,1 1 0,-1-1 0,-1 1 0,0-1 1,-1 0-1,0 0 0,0 0 0,-1-1 0,0 1 0,-1-1 0,0 0 0,-9 10 0,11-14 26,0 0-1,-1-1 0,0 0 1,0 1-1,0-1 0,0-1 0,-1 1 1,0-1-1,1 0 0,-1-1 1,0 1-1,0-1 0,-1 0 1,1 0-1,0-1 0,-1 0 0,1 0 1,-1-1-1,1 1 0,-13-2 1,3-1 16,12 2-57,0-1 1,0 1-1,1-1 1,-1 0-1,0 0 1,1 0-1,-1 0 1,-6-4-1,2 0-178,7 1 35,16 0 10,-5 2 160,90-19-12,194-14 0,-192 24-185,-78 6 166,-16 5 0,-8 1 5,0 0-1,1-1 0,-1 1 0,0-1 0,0 1 0,1-1 0,-1 1 0,0 0 1,0-1-1,0 1 0,0 0 0,0-1 0,0 1 0,0 0 0,0-1 1,0 1-1,0-1 0,0 1 0,0 0 0,0-1 0,-1 1 0,1-1 1,0 1-1,0 0 0,-1-1 0,1 1 0,-1 0 0,-13 24 62,8-16-200,4-5 128,0 1 0,0-1 0,1 1 0,-1-1 0,1 1 0,0-1-1,0 1 1,1 0 0,-1 0 0,1-1 0,0 1 0,1 0 0,0 5-1,0-7 16,-1 1 0,1-1-1,0 1 1,1-1 0,-1 0-1,0 1 1,1-1-1,0 0 1,0 0 0,0 0-1,0-1 1,0 1 0,1 0-1,-1-1 1,1 1-1,-1-1 1,5 3 0,-6-5 4,1 1 0,-1-1 0,0 1 0,0-1 0,0 0 0,0 1 0,0-1 0,0 0 0,0 0 0,1 0 0,-1 0 0,0 0 0,0 0 0,0 0 0,0-1 0,0 1 0,1 0 0,-1-1 0,0 1 0,0-1 0,0 1 0,0-1 0,0 1 0,0-1 0,0 0 0,0 1 0,-1-1 0,1 0 0,0 0 0,0 0 0,0 0 0,3-4 66,0 0-1,-1 1 1,7-12-1,-3 4-34,-1-1 0,7-19 0,-11 27-15,-1-1 0,0 1 0,0-1 1,0 1-1,0-1 0,-1 0 0,0 0 1,-1-7-1,0 2-8,0 7-17,1 0 0,-1-1 0,0 1 0,-2-7 0,3 9-5,-1 1-1,0 0 1,1 0-1,-1 0 0,0 0 1,0 0-1,0 0 1,0 0-1,0 0 1,0 0-1,0 0 1,0 0-1,0 1 1,0-1-1,0 0 1,0 1-1,-1-1 1,1 1-1,-2-1 1,0 0-15,-1 0 1,1 1-1,0 0 1,0-1 0,-1 1-1,1 1 1,0-1-1,0 0 1,-1 1 0,1 0-1,0-1 1,0 1-1,0 1 1,0-1 0,0 0-1,0 1 1,-5 2-1,8-4 17,0 1-1,0-1 1,-1 0-1,1 0 1,0 0-1,-1 0 0,1 0 1,0 0-1,0 0 1,-1 1-1,1-1 1,0 0-1,0 0 1,0 0-1,-1 1 0,1-1 1,0 0-1,0 0 1,0 1-1,-1-1 1,1 0-1,0 0 1,0 1-1,0-1 0,0 0 1,0 0-1,0 1 1,0-1-1,0 0 1,0 1-1,9 1-2,25-6-54,-27 3 26,107-18 24,10-2 6,-25 14 8,-82 6-32,-1 2 1,1 0 0,31 7 0,-44-7 14,1 0 1,-1 0-1,0 1 0,6 3 1,-9-4 9,0-1 1,1 1 0,-1 0-1,0-1 1,0 1 0,0 0 0,0 0-1,0 0 1,0 0 0,-1 0 0,1 0-1,0 0 1,-1 1 0,1-1-1,0 0 1,-1 0 0,1 1 0,0 1-1,-1 1 21,0-1 0,0 0 1,0 0-1,-1 1 0,1-1 0,-1 0 0,0 0 0,0 0 0,0 0 0,0 0 0,0 0 0,-4 5 0,-2 3 44,-16 19 0,13-17 43,-3 5 27,10-13-35,-1 0 0,1 0-1,-9 8 1,10-13 338,3-4-319,5-6-39,10-5-127,0 0 1,1 1-1,29-19 1,61-27-103,-104 58 147,4-2-36,0 0 0,1 1 0,-1 0-1,11-2 1,-17 4 35,1 1 0,-1-1 0,0 1 0,0 0-1,0 0 1,1 0 0,-1 0 0,0 0 0,0 0-1,1 0 1,-1 0 0,0 0 0,0 0 0,0 1 0,1-1-1,-1 0 1,0 1 0,0-1 0,0 1 0,0 0-1,0-1 1,0 1 0,0 0 0,0-1 0,0 1 0,0 0-1,0 0 1,0 0 0,0 0 0,-1 0 0,1 0 0,0 0-1,-1 0 1,1 0 0,-1 1 0,1 0 0,1 7 11,-1 0 0,0 0 1,0 0-1,-1 1 1,0-1-1,-1 0 1,-2 11-1,0 28-95,3-42 77,1 34-52,-1-37 97,1 1-1,0 0 1,-1 0-1,1-1 1,1 1 0,-1-1-1,0 1 1,3 4 0,-3-8-24,-1 1 1,1 0-1,-1-1 1,1 1-1,-1-1 1,1 0 0,-1 1-1,1-1 1,-1 1-1,1-1 1,0 0-1,-1 0 1,1 1-1,0-1 1,-1 0-1,1 0 1,0 0 0,-1 1-1,1-1 1,0 0-1,-1 0 1,1 0-1,0 0 1,-1 0-1,1-1 1,0 1 0,-1 0-1,1 0 1,0 0-1,-1 0 1,1-1-1,0 1 1,-1 0-1,1-1 1,-1 1 0,1-1-1,23-18 204,-21 16-208,21-17 5,0 1 0,2 1 0,0 1 0,1 1 1,0 1-1,38-14 0,8 3-147,101-22 0,-157 45 147,1 0 0,0 1 0,35 1 0,-34 2 223,-43-1-149,-131 5 31,138-3-139,1 1 0,-1 0 0,1 1 0,0 1 0,0 0 0,0 1 0,-16 10 0,28-14 4,1 0 0,-1 0 1,1 1-1,-1 0 0,1 0 0,0 0 0,0 0 0,0 0 1,0 0-1,1 1 0,-1-1 0,1 1 0,-3 6 1,5-8 13,-1 0 1,0 1-1,1-1 0,-1 0 1,1 1-1,0-1 1,-1 1-1,1-1 1,1 1-1,-1-1 1,0 1-1,1-1 1,-1 0-1,1 1 1,-1-1-1,1 0 1,0 1-1,0-1 0,0 0 1,1 0-1,-1 0 1,0 0-1,1 0 1,1 2-1,0 0 15,0-1 0,0 0 0,0 0 1,0-1-1,1 1 0,-1-1 0,1 0 0,0 1 0,0-1 0,-1-1 0,1 1 0,0-1 0,1 1 0,-1-1 0,0 0 0,0-1 1,0 1-1,1-1 0,-1 0 0,0 0 0,0 0 0,1-1 0,6-1 0,-1 0 26,-1-1-1,1-1 1,-1 0 0,0 0 0,0 0-1,-1-1 1,1-1 0,-1 0-1,10-9 1,0-2-24,-1-1 0,0 0 1,-1-2-1,-2 0 0,25-42 0,-35 57-313,-2 9 176,-3 9-4,0 0 104,0 1 0,0 0 1,2 0-1,0-1 0,4 24 0,-1-5-27,-3-30 64,6 39-1,-6-39-2,-1-1-1,0 1 0,1 0 0,0-1 0,-1 1 0,1 0 0,0-1 1,0 1-1,0-1 0,0 1 0,0-1 0,0 0 0,0 1 0,1-1 0,-1 0 1,0 0-1,1 0 0,-1 0 0,1 0 0,1 1 0,-2-2 1,0 0 1,0 0-1,0 0 0,0 0 0,-1 0 0,1 0 0,0 0 0,0 0 0,0 0 0,-1 0 1,1-1-1,0 1 0,0 0 0,-1-1 0,1 1 0,0-1 0,0 1 0,1-2 0,12-12 91,-7 8-73,13-16 17,2 2 0,0 0 0,1 2 0,1 1 1,49-27-1,-42 28-110,-15 7-4,0 1-1,0 1 1,1 0-1,0 1 1,30-6-1,-45 12 59,0-1 0,-1 1-1,1 0 1,0 0 0,0 0-1,0 0 1,-1 0 0,1 0-1,0 1 1,0-1 0,-1 1-1,1-1 1,0 1 0,-1-1-1,1 1 1,0 0 0,-1 0-1,1 0 1,-1 0 0,1 0 0,-1 0-1,0 0 1,1 1 0,1 1-1,-3-1 11,1 0 0,0 0 0,0 0 0,-1 0-1,1 0 1,-1 0 0,0 0 0,0 0 0,0 0 0,0 0 0,0 0-1,0 0 1,0 0 0,0 0 0,-1 0 0,1 0 0,-1 0-1,0 0 1,0 0 0,-1 2 0,-6 12 75,-12 19 0,17-30-4,0-1 0,0-1 0,0 1 0,0 0 0,-1-1 0,1 1 0,-1-1 0,-8 5 0,12-8-68,0 0-1,0 0 1,0 0-1,1 0 0,-1 0 1,0 0-1,0 0 1,0 0-1,0 0 0,0 0 1,0 0-1,0 0 1,0-1-1,0 1 0,0 0 1,0 0-1,0 0 1,0 0-1,0 0 1,0 0-1,0 0 0,0 0 1,0 0-1,0 0 1,0 0-1,-1 0 0,1 0 1,0 0-1,0 0 1,0 0-1,0 0 1,0 0-1,0 0 0,0 0 1,0 0-1,0 0 1,0 0-1,0 0 0,0 0 1,0 0-1,0-1 1,0 1-1,0 0 0,0 0 1,0 0-1,0 0 1,0 0-1,0 0 1,0 0-1,0 0 0,0 0 1,0 0-1,0 0 1,-1 0-1,1 0 0,0 0 1,0 0-1,0 0 1,0 0-1,0 0 1,0 1-1,0-1 0,0 0 1,0 0-1,3-7 65,9-9-8,1 3-74,1 1 0,0 1 0,0 0 0,28-15 0,-35 21-23,0 1-1,1 0 1,0 0 0,0 1-1,0-1 1,0 2-1,0-1 1,1 1 0,10-1-1,-17 3 34,-1 0 0,1 0 0,0 1 0,-1-1 0,1 0-1,-1 1 1,0-1 0,1 1 0,-1-1 0,1 1 0,-1 0 0,0 0-1,1-1 1,-1 1 0,0 0 0,0 0 0,0 0 0,0 0 0,0 1-1,0-1 1,0 0 0,1 2 0,2 4-11,-1-1-1,-1 1 1,5 12 0,2 7 18,-8-23 10,2 3-4,-1-1-1,1 1 1,0-1-1,1 0 1,6 9-1,-8-12 9,-1-1 0,1 0 0,0 0 0,-1 0 0,1 0 1,0 0-1,0 0 0,-1 0 0,1 0 0,0-1 0,0 1 0,0-1 0,0 1 0,0-1 0,0 0 0,0 0 0,0 0 0,0 0 0,0 0 0,0 0 0,0 0 1,3-1-1,16-5 3,-1-1 0,27-12 1,12-4-52,188-49 91,-229 68 64,-30 8-301,3-1 119,0 1 1,1-1 0,-1 2-1,1-1 1,-10 7 0,11-5 72,-2 0-38,0 2-1,0-1 1,1 1-1,-15 18 1,22-23 25,-1-1 0,0 1-1,1 0 1,0 0 0,-1 0-1,1 0 1,0 0 0,1 0-1,-1 0 1,0 0 0,1 0 0,0 0-1,0 0 1,0 0 0,0 0-1,0 1 1,1-1 0,-1 0-1,1 0 1,0 0 0,0 0 0,0 0-1,2 3 1,0 0 7,0-1 0,0 0 0,1 0 0,0 0 0,0-1 0,0 1 0,1-1 0,-1 0 0,10 6 0,0-1 3,1 0-1,20 8 1,-25-13 8,0 1 0,1-2 0,0 0 0,0 0 0,0-1 1,1 0-1,-1-1 0,0 0 0,1-1 0,-1 0 0,0 0 0,1-2 0,-1 1 0,0-2 1,0 1-1,0-1 0,0-1 0,-1 0 0,1-1 0,-1 0 0,0 0 0,0-1 0,8-7 1,5-4 46,0-2 1,26-28-1,-39 36-36,0 0 1,-1-1-1,0 0 0,-1-1 0,0 0 0,6-17 0,-13 29-33,0-1 0,0 1-1,-1-1 1,1 0 0,-1 1-1,0-1 1,1 0 0,-1 0-1,0 1 1,0-1 0,0 0-1,0 0 1,-1 1 0,1-1-1,0 0 1,-1 0 0,1 1-1,-1-1 1,1 1 0,-1-1-1,0 0 1,0 1 0,-1-3-1,1 3-3,-1 0-1,1 0 1,0 0-1,0 0 1,-1 0-1,1 1 1,0-1-1,-1 0 1,1 1-1,-1-1 1,1 1-1,-1-1 1,1 1-1,-1 0 1,1 0-1,-1 0 1,1 0-1,-1 0 1,1 0-1,-1 0 1,0 0-1,1 0 1,-1 1-1,1-1 1,0 1-1,-3 0 1,-1 1-12,0 0 0,1 1 1,-1-1-1,1 1 1,-1 0-1,1 1 1,0-1-1,0 1 1,0-1-1,1 1 1,-1 0-1,1 0 0,0 1 1,-4 6-1,6-8 34,-1 0 0,1 0-1,0 1 1,-1-1 0,2 0-1,-1 1 1,0-1 0,0 1-1,1-1 1,0 0-1,0 1 1,0-1 0,0 1-1,0-1 1,1 1 0,0-1-1,-1 1 1,1-1 0,1 0-1,-1 0 1,0 1 0,3 3-1,-2-4 6,-1 0-1,1 0 0,0 0 1,0-1-1,0 1 1,1-1-1,-1 1 1,0-1-1,1 0 0,0 0 1,-1 0-1,1 0 1,0 0-1,0-1 0,0 1 1,0-1-1,0 0 1,0 0-1,1 0 0,-1 0 1,0 0-1,0-1 1,1 0-1,5 0 1,25-3 187,63-17 1,7-1-3813,-44 14 107,-3 2-3323,-5 4 2021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27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8128,'0'0'3680,"19"0"-3168,-11 0 480,5 0-640,11 0 288,2 0-384,1 0-64,4 0-128,1 0-64,-1 0 32,-4 0 224,1 0-128,-11 0-672,-4 0 288,-16 6-5216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27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3 344 5824,'-3'0'2624,"16"-5"-2272,6-2 768,2 2-672,42-18 1024,6-2-832,39-18 32,0 3-384,16-11-128,-11 11-96,17-5 288,-17 17-160,-10 8-7648,-14 8 4064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30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1018 4224,'-3'5'4650,"5"-5"-4332,-1 0-1,0 0 1,1 0 0,-1 0-1,0-1 1,1 1-1,-1 0 1,0-1-1,1 1 1,1-2 0,1-2 8,1 0 0,-1 0 0,0-1 0,-1 1 0,1-1 0,-1 0 0,0 0 0,0 0 0,3-8 0,0 2-66,64-126 817,21-40-293,-13 61-160,-78 116-631,0 0-1,0 0 1,0 0 0,0 0 0,1 0 0,-1 0 0,0 0 0,0-1 0,0 1-1,0 0 1,0 0 0,0 0 0,1 0 0,-1 0 0,0 0 0,0 0-1,0 0 1,0 0 0,0 0 0,1 1 0,-1-1 0,0 0 0,0 0-1,0 0 1,0 0 0,0 0 0,0 0 0,1 0 0,-1 0 0,0 0-1,0 0 1,0 0 0,0 0 0,0 1 0,0-1 0,0 0 0,0 0-1,1 0 1,-1 0 0,0 0 0,0 0 0,0 1 0,0-1 0,0 0-1,0 0 1,0 0 0,0 0 0,0 0 0,0 0 0,0 1 0,0-1-1,0 0 1,0 0 0,0 0 0,0 0 0,0 0 0,0 1 0,0-1 0,2 11-111,1 22 129,3-1 0,0 0 0,19 52-1,-21-72 9,1 1 0,0-1 1,1 0-1,1-1 0,0 0 0,0 0 0,1 0 0,1-1 0,0 0 0,0 0 0,20 15 0,-25-22 42,1 0 0,-1-1 1,1 0-1,0 1 0,0-2 0,0 1 0,0 0 1,0-1-1,1 0 0,-1 0 0,0-1 0,0 1 0,1-1 1,-1-1-1,0 1 0,1-1 0,-1 1 0,0-1 0,0-1 1,0 1-1,0-1 0,0 0 0,0 0 0,0 0 1,5-4-1,-1 0 6,0-1 1,0 1-1,0-2 0,-1 1 1,0-1-1,-1 0 1,1-1-1,-2 0 1,1 0-1,-1-1 1,5-10-1,3-9 50,-2-1 1,-1 0-1,-1 0 0,6-34 1,-13 28-124,-3 34-13,0 1 0,0 0 0,0-1 0,0 1 0,0 0 0,-1-1 0,1 1 1,0 0-1,-1-1 0,1 1 0,-1 0 0,1 0 0,-1 0 0,1-1 0,-1 1 1,0 0-1,0 0 0,0 0 0,1 0 0,-1 0 0,-2-1 0,3 2 4,-1 0 1,0-1-1,0 1 0,1 0 0,-1 0 0,0 0 0,1 0 0,-1 0 0,0 0 0,0 0 0,1 0 1,-1 0-1,0 0 0,1 1 0,-1-1 0,0 0 0,1 0 0,-1 1 0,0-1 0,1 0 0,-1 1 1,0-1-1,1 1 0,-2 0 0,-12 16-167,9-6 127,0 1 0,0-1 0,1 1 1,0 0-1,-3 23 0,3-9 46,0 48 0,4-58 47,0 0 0,2 0 0,0 0 0,1 0 0,0 0 0,1 0 0,8 19 0,-11-33-9,-1-1 0,1 1-1,0 0 1,0-1 0,0 1-1,0-1 1,0 1 0,0-1 0,0 1-1,0-1 1,1 0 0,-1 1 0,0-1-1,1 0 1,-1 0 0,1 0 0,0 0-1,-1-1 1,1 1 0,-1 0 0,1-1-1,0 1 1,0-1 0,-1 1 0,1-1-1,0 0 1,0 0 0,0 1-1,0-2 1,-1 1 0,1 0 0,0 0-1,0 0 1,-1-1 0,1 1 0,3-2-1,3-1 73,0-1 0,0-1 1,-1 1-1,1-1 0,-1 0 0,7-7 0,13-14 64,-1-1 1,-1-1-1,36-53 1,-8 10-87,37-33-282,-82 96 154,-7 6 38,0 0 1,1 0-1,0 0 1,-1 0-1,1 1 0,0-1 1,0 1-1,0-1 1,0 1-1,0 0 0,0 0 1,0 0-1,1 0 1,-1 0-1,0 0 1,0 1-1,4-1 0,-5 1 14,-1 0-1,1 0 1,0 1-1,0-1 1,0 0-1,-1 0 0,1 1 1,0-1-1,0 1 1,-1-1-1,1 1 1,0-1-1,-1 1 1,1-1-1,0 1 1,-1 0-1,1-1 0,-1 1 1,1 0-1,-1 0 1,1-1-1,-1 1 1,0 0-1,1 0 1,-1 0-1,0-1 1,1 3-1,4 25-19,-5-25 3,1 29 86,0 0 1,-3 0-1,-1 0 1,-9 47-1,6-53-26,-1-1 0,-18 47 0,20-58 65,-2-1-1,0 0 1,-1 0 0,0 0-1,-1-1 1,-15 18-1,21-28-79,1 1-1,-1-1 1,0 1-1,0-1 1,0 0-1,0 0 1,0 0 0,0-1-1,-1 1 1,-4 1-1,6-3-5,0 1 0,-1-1 0,1 0-1,0 0 1,-1 0 0,1 0 0,0 0-1,-1-1 1,1 1 0,0-1 0,-1 1 0,1-1-1,0 0 1,0 0 0,0 0 0,-3-2 0,1 1-4,0-1 1,1 0-1,-1 0 1,1 0-1,0 0 0,0-1 1,0 1-1,0-1 1,1 0-1,-5-7 1,6 8-39,0 1 1,-1-1 0,1 0-1,1 0 1,-1 0 0,0 0-1,1 0 1,-1 0-1,1 0 1,0 0 0,0 0-1,0 0 1,0 0-1,1 0 1,-1 0 0,1 0-1,1-5 1,-1 7-4,0-1 0,0 1 0,0 0 0,1-1 0,-1 1 0,0 0 0,1 0 0,-1 0 0,1 0 0,-1 0 0,1 0 0,-1 0 0,1 0 1,0 1-1,-1-1 0,1 0 0,0 1 0,0 0 0,3-1 0,38-2 3,-5 3 58,64-8-1,-89 6-22,0-1 0,-1 0-1,1-1 1,-1 0-1,0-1 1,0 0 0,-1-1-1,20-13 1,-13 6 19,-1-2-1,-1 0 1,17-19 0,37-55 68,-38 47 75,15-18-527,-62 104 364,2 0 0,1 0 0,3 1 1,-6 76-1,15-119-36,-1 4 97,0 1 0,1-1 0,0 0-1,2 9 1,-2-14-61,0-1-1,0 1 0,0-1 1,0 1-1,0-1 0,0 1 1,1-1-1,-1 0 0,0 1 1,0-1-1,0 1 0,1-1 1,-1 0-1,0 1 0,1-1 1,-1 1-1,0-1 0,1 0 1,-1 0-1,0 1 0,1-1 1,-1 0-1,1 0 0,-1 1 1,1-1-1,-1 0 0,1 0 1,0 0 14,1 0 0,-1-1 0,0 1 0,0 0 0,0-1 0,1 1 0,-1-1 0,0 0-1,0 1 1,0-1 0,0 0 0,0 0 0,0 1 0,0-1 0,0 0 0,0-1 0,23-25 74,28-40 0,15-18 5,-45 61-93,-2 2-24,1 0-1,44-35 1,-63 56 1,11-6-326,-13 8 312,0 0 0,0 0 1,1-1-1,-1 1 0,0 0 0,0 0 1,0 0-1,0 0 0,0-1 0,0 1 1,0 0-1,0 0 0,0 0 0,-1 1 0,0 4 26,-7 50 51,4-37-118,-2 29 1,5-34 52,0 3-13,2 30 0,0-43 32,-1 1 0,1-1-1,0 1 1,0-1 0,0 1 0,1-1 0,0 0-1,0 1 1,0-1 0,0 0 0,5 6 0,-6-9 5,0 0 0,0 1 1,0-1-1,1 0 1,-1 0-1,1 0 1,-1 0-1,0 0 1,1 0-1,0 0 1,-1-1-1,1 1 0,-1 0 1,1-1-1,0 1 1,0-1-1,-1 0 1,1 0-1,0 0 1,-1 0-1,1 0 1,0 0-1,0 0 0,-1 0 1,1 0-1,2-1 1,1-1 4,0-1 0,1 1 0,-1-1 0,0 1 0,0-1 0,8-8 1,1 0-19,-1-2 0,0 0 1,21-29-1,-22 27 5,51-82 44,-41 62-8,5-11 25,-1-1 1,-3-2-1,18-51 0,16-83-378,-56 174 241,1-1 1,-1-14-1,-1 24 63,0 0-1,0 0 1,0 0 0,0 0-1,0 0 1,0 0-1,0 0 1,-1 0-1,1 0 1,0 0 0,0 0-1,0 0 1,0 0-1,0 0 1,0 0 0,0 0-1,0 0 1,0 0-1,-1 0 1,1 0-1,0 0 1,0 0 0,0 0-1,0 0 1,0 0-1,0 0 1,0 0 0,0 0-1,0 0 1,0 0-1,0 0 1,-1 0-1,1 0 1,0 0 0,0 0-1,0-1 1,0 1-1,0 0 1,0 0 0,0 0-1,0 0 1,0 0-1,0 0 1,0 0-1,0 0 1,0 0 0,0 0-1,0-1 1,0 1-1,0 0 1,0 0-1,0 0 1,0 0 0,0 0-1,0 0 1,0 0-1,0 0 1,0 0 0,0-1-1,0 1 1,-5 8-97,-11 37-101,-17 73-1,19-64 195,7-23 14,2 0-1,0 0 1,2 0 0,2 1-1,0-1 1,6 41-1,-5-66 23,1-1 0,-1 1-1,1-1 1,0 1 0,1-1-1,0 0 1,-1 0 0,2 0-1,-1 0 1,0 0 0,1 0-1,0 0 1,7 8 0,-9-13-20,-1 1 1,1 0 0,0-1 0,0 1 0,-1-1-1,1 1 1,0-1 0,0 1 0,0-1 0,0 0 0,-1 1-1,1-1 1,0 0 0,0 0 0,0 1 0,0-1-1,0 0 1,0 0 0,0 0 0,1 0 0,0-1 8,0 1 1,1-1 0,-1 0-1,0 1 1,1-1-1,-1 0 1,4-3 0,4-3 32,-1 0 1,15-14-1,-13 10-41,154-139 211,-146 135-194,-2-1 1,0-1 0,-1-1 0,0 0-1,16-26 1,-15 14-21,-1 0 0,-2-2 0,14-44 0,-12 19 9,11-65 0,-26 119-49,0-1-1,-1 1 1,1-1-1,-1 0 0,0 1 1,0-1-1,-1 0 1,0-4-1,-3 15-92,0-1 0,1 1 0,-1 0 0,-1 9 0,-46 140-136,15-42 267,25-81 53,2 1-1,2 0 1,1 0 0,1 1-1,2-1 1,2 1 0,1 0 0,8 67-1,-6-94-2,-1 0-3,0 0-1,5 13 1,-5-19-31,0 0-1,0 0 1,-1 0 0,1-1 0,1 1-1,-1 0 1,0-1 0,0 1-1,1-1 1,-1 1 0,0-1 0,1 0-1,0 1 1,-1-1 0,4 2 0,-4-3-3,0 1 0,0-1 0,1 0 0,-1 0 0,0 0 0,0 1 0,0-1 1,0 0-1,1-1 0,-1 1 0,0 0 0,0 0 0,0 0 0,0-1 0,1 1 1,-1 0-1,0-1 0,0 1 0,0-1 0,0 1 0,0-1 0,0 0 0,0 1 1,1-2-1,3-3 110,1-1-1,8-10 1,-10 11-101,72-99 134,-39 53-137,-16 20-37,-12 17 3,0 1 0,1 0-1,22-22 1,-32 35 9,0 1-1,0-1 1,0 0-1,0 0 0,0 0 1,0 1-1,0-1 1,0 0-1,0 0 1,0 0-1,0 0 1,0 1-1,0-1 1,0 0-1,0 0 1,1 0-1,-1 0 0,0 1 1,0-1-1,0 0 1,0 0-1,0 0 1,0 0-1,0 0 1,0 1-1,1-1 1,-1 0-1,0 0 0,0 0 1,0 0-1,0 0 1,1 0-1,-1 0 1,0 0-1,0 0 1,0 0-1,0 1 1,1-1-1,-1 0 0,0 0 1,0 0-1,0 0 1,0 0-1,1 0 1,-1 0-1,0 0 1,0 0-1,0-1 1,0 1-1,1 0 1,-1 0-1,0 0 0,0 0 1,0 0-1,0 0 1,1 0-1,-1 0 1,0 0-1,0 0 1,0-1-1,0 1 1,0 0-1,1 0 0,-1 0 1,0 0-1,0-1 1,-3 21-288,2-14 265,-8 46 61,-2-1 1,-24 67-1,32-108 6,-26 69 260,26-72-237,0-1 1,0 0-1,-1 0 1,0 0-1,0 0 1,-1 0-1,1-1 1,-1 0-1,-7 6 1,12-11-56,-1 1 0,1-1 0,-1 1-1,1-1 1,-1 0 0,0 1 0,1-1 0,-1 1 0,1-1 0,-1 0 0,0 0 0,1 1 0,-1-1 0,0 0 0,1 0-1,-1 0 1,0 0 0,0 0 0,1 0 0,-1 0 0,0 0 0,1 0 0,-1 0 0,0 0 0,1 0 0,-1 0 0,0-1-1,1 1 1,-1 0 0,0-1 0,1 1 0,-1 0 0,1-1 0,-1 1 0,0-1 0,1 1 0,-1-1 0,1 1-1,-1-1 1,1 1 0,0-1 0,-1 1 0,1-1 0,-1 0 0,1 1 0,0-1 0,0 1 0,-1-1 0,1 0 0,0 0-1,0 1 1,0-2 0,-1-1-16,0 0 1,1 1-1,0-1 0,-1 0 0,1 0 0,0 1 1,0-1-1,1 0 0,-1 0 0,0 1 0,1-1 1,1-5-1,6-5-4,0 1 0,1-1-1,0 1 1,1 1 0,14-13 0,60-48 94,-39 41-887,1 2 0,61-28 0,-96 51 43,-7 4 256,21-12-2043,-24 13 2085,1 0-1,-1 0 1,1 0-1,-1-1 1,0 1 0,1 0-1,-1 0 1,0-1 0,0 1-1,0-1 1,2-3 0,-2 1-1809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30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77 8064,'-21'-11'3648,"24"14"-3168,2-6 1152,3 3-992,10-9 448,6 6-640,7-10-128,4 9-193,7-7-95,-2 6 0,9-2 224,5 2-128,9-3-3839,-5 8 2015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32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15 487 3072,'-7'9'809,"7"-9"-717,-1 0-1,1 1 0,-1-1 1,1 0-1,-1 1 1,1-1-1,-1 1 1,1-1-1,0 1 1,-1-1-1,1 1 0,0-1 1,-1 1-1,1-1 1,0 1-1,0 0 1,-1-1-1,1 1 1,0 0-1,0-1 0,0 1 1,0-1-1,0 1 1,0 0-1,0-1 1,0 1-1,0 0 1,0-1-1,0 1 0,1-1 1,-1 1-1,0 0 1,0-1-1,1 1 1,-1 0-1,1 0 85,1 1 1,-1 0-1,0-1 0,0 1 0,1-1 0,-1 0 1,1 0-1,0 1 0,-1-1 0,1 0 0,0 0 1,-1 0-1,1-1 0,0 1 0,0 0 0,0-1 1,0 1-1,0-1 0,0 0 0,0 1 0,0-1 1,0 0-1,0 0 0,0 0 0,0-1 0,2 1 1,4-3 253,0 1 0,-1-1 0,1 0 0,-1-1 0,9-5 1,7-5 90,0-2 1,-1 0 0,-1-2 0,29-29 0,68-89 460,-80 89-718,19-18-51,34-45 145,-84 102-277,-5 4-71,1 0 0,-1 1 0,1-1 0,0 1 0,0 0 0,0 0 0,0 0 0,8-4 0,-11 9-15,0 0 0,0 0 1,0 0-1,0 0 0,-1 1 1,1-1-1,-2 3 0,-13 42 94,7-27-68,2-1-1,1 1 1,-4 22-1,7-18 44,0 0 0,2 0 0,0 0 0,6 36 0,-5-57-26,0 0 0,0-1 0,-1 1 0,1 0 0,1-1 0,-1 1 0,0-1 0,1 0 0,-1 1 0,4 2 0,-5-4-21,1 0 0,0-1 1,-1 1-1,1 0 1,0-1-1,0 1 0,-1-1 1,1 1-1,0-1 1,0 1-1,0-1 0,0 0 1,0 1-1,0-1 1,0 0-1,0 0 0,0 0 1,0 0-1,0 1 1,0-1-1,0-1 1,-1 1-1,1 0 0,0 0 1,0 0-1,0 0 1,0-1-1,0 1 0,0 0 1,0-1-1,0 1 1,1-1-1,16-14 238,0 1 0,-1-2-1,24-27 1,-31 32-186,-3 3 1,21-22 87,39-33 0,-45 45-201,72-53 307,-89 68-242,-3 1-14,-1 1-1,1 0 1,0 0-1,0 0 0,1 0 1,-1 0-1,0 0 0,0 0 1,4 0-1,-6 1-4,0 0-1,1 0 1,-1 1-1,0-1 1,0 0-1,0 1 1,1-1-1,-1 0 1,0 1 0,0-1-1,0 0 1,0 1-1,0-1 1,0 0-1,0 1 1,0-1-1,0 0 1,0 1 0,0-1-1,0 1 1,0-1-1,0 0 1,0 1-1,0-1 1,0 0-1,0 1 1,-3 13 63,-45 106 441,4-9 273,44-111-768,0 0 1,-1 1-1,1-1 0,0 0 1,0 0-1,0 0 0,0 1 1,0-1-1,0 0 0,-1 0 1,1 0-1,0 1 0,0-1 1,0 0-1,0 0 0,0 1 1,0-1-1,0 0 1,0 0-1,0 1 0,0-1 1,0 0-1,0 0 0,0 1 1,0-1-1,0 0 0,0 0 1,1 0-1,-1 1 0,0-1 1,0 0-1,0 0 0,0 1 1,0-1-1,0 0 0,1 0 1,-1 0-1,0 0 0,0 1 1,0-1-1,1 0 0,0 0 13,0-1 0,0 1-1,0-1 1,-1 1 0,1-1-1,0 1 1,0-1 0,0 1-1,-1-1 1,1 0 0,0 1-1,0-3 1,23-26 101,15-17-143,-17 24 0,44-42-42,-57 57 21,1 0 1,-1 0-1,1 1 0,0 0 1,19-7-1,-26 12 24,-1 0-1,1 1 0,0-1 1,-1 0-1,1 1 1,0 0-1,-1 0 0,1 0 1,0 0-1,-1 0 1,1 0-1,0 1 0,-1 0 1,1-1-1,0 1 1,-1 0-1,1 0 0,-1 0 1,0 0-1,1 1 0,-1-1 1,0 1-1,0-1 1,0 1-1,3 2 0,3 5 34,0 0 0,-1 1-1,0 0 1,8 15-1,2 3 99,-11-19 42,0 0 1,-1 0 0,7 17-1,-5-12-763,0-1-2337,-4 4-4876,-3-13 5072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32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58 103 7232,'-45'-43'3264,"35"26"-2848,7 9 640,3 5-672,0-9-512,3 4 64,12 0-192,2 4 160,11 4-2272,4 4 1312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33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10 125 5472,'-2'-1'421,"1"-1"0,0 1 1,0-1-1,1 0 0,-1 1 1,0-1-1,1 0 0,-1 0 0,1 1 1,-1-1-1,1 0 0,0 0 1,0 0-1,-1 1 0,1-1 0,1 0 1,-1-3-1,0-1 1388,0 5-1763,0 1 1,1 0 0,-1 0-1,0 0 1,0 0 0,0-1-1,0 1 1,1 0 0,-1 0-1,0 0 1,0 0 0,0-1-1,1 1 1,-1 0-1,0 0 1,0 0 0,1 0-1,-1 0 1,0 0 0,0 0-1,1 0 1,-1 0 0,0 0-1,0 0 1,1 0 0,-1 0-1,0 0 1,0 0 0,1 0-1,-1 0 1,0 0 0,0 0-1,1 0 1,-1 0 0,0 1-1,0-1 1,0 0 0,1 0-1,-1 0 1,13 7 796,-5 1-641,-1 1 1,-1 0-1,1 0 1,9 18-1,3 6 242,23 22 240,6 10 168,-41-52-787,0 1 1,-1-1 0,0 1-1,-2 0 1,1 1 0,2 15-1,-2 3 148,3 52 0,-6-54-88,0 103 345,-3-118-372,-1 1 0,0-1 1,-1 1-1,-1-1 0,-11 29 0,13-42-63,0 1-1,0-1 1,0 0 0,0 0-1,-1-1 1,1 1 0,-1 0-1,0-1 1,0 0 0,0 1 0,0-1-1,0-1 1,-1 1 0,1 0-1,-1-1 1,1 1 0,-1-1-1,1 0 1,-1 0 0,0-1-1,-6 1 1,6 0-19,1-1 1,-1 0-1,0 0 1,1 0-1,-1 0 1,0-1-1,1 1 0,-1-1 1,0 0-1,1 0 1,-1 0-1,1-1 1,0 1-1,-1-1 0,1 0 1,0 0-1,0 0 1,0 0-1,0 0 1,0-1-1,1 1 0,-1-1 1,-2-4-1,0 0 31,1-1 0,0 1 0,1-1 0,0 0 0,0 0 0,0 0 0,1 0 0,1 0-1,-2-10 1,3 6-23,0 0 0,0 0-1,1 0 1,0 0 0,2 0-1,2-12 1,1 6 39,0 0-1,2 0 1,0 0 0,1 1 0,0 0 0,1 1-1,1 0 1,1 0 0,0 1 0,1 1-1,1 0 1,16-13 0,33-22 245,55-48-113,-94 75-142,-1-1 0,33-42-1,-36 37 66,30-53-1,-46 73-681,16-25-515,-2 15-4681,-6 12 2513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37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9 296 2976,'-2'0'229,"2"0"-195,0 0 0,0 0 1,-1 0-1,1 0 0,0 0 0,0 0 0,0 0 0,-1 0 0,1 0 1,0 0-1,0 0 0,0 0 0,0 0 0,-1 0 0,1 0 0,0 0 0,0 0 1,0 0-1,-1 0 0,1 0 0,0 0 0,0 0 0,0 0 0,0 0 1,-1-1-1,1 1 0,0 0 0,0 0 0,0 0 0,0 0 0,0 0 0,0-1 1,-1 1-1,1 0 0,0 0 0,0 0 0,0 0 0,0-1 0,0 1 1,0 0-1,0 0 0,0 0 0,0 0 0,0-6 4693,7 9 944,31 2-4536,-29-6-942,1 0 1,-1 0 0,0-1-1,1 0 1,-1-1 0,0 0-1,14-6 1,-11 3 16,0-1-1,0 1 1,-1-2-1,18-15 1,-25 19-130,0 1 0,-1-1 1,1 0-1,-1 0 1,0 0-1,0-1 0,-1 1 1,1-1-1,1-5 0,-4 9-75,1 0 0,-1-1 0,1 0 0,-1 1 0,0-1 0,1 1 0,-1-1 0,0 1 0,0-1-1,0 0 1,0 1 0,-1-1 0,1 1 0,0-1 0,-1 1 0,1-1 0,-1 1 0,1-1 0,-1 1 0,0-1 0,0 1-1,1 0 1,-1-1 0,0 1 0,0 0 0,0 0 0,0 0 0,-1 0 0,1 0 0,0 0 0,0 0 0,-1 0-1,-1-1 1,-1 0-29,0 1-1,0-1 0,0 1 0,0-1 0,0 1 1,0 0-1,0 1 0,0-1 0,-1 1 0,1 0 1,0 0-1,0 0 0,-1 0 0,1 1 0,0 0 1,0 0-1,0 0 0,-1 0 0,1 1 0,1-1 0,-1 1 1,0 0-1,0 0 0,1 1 0,-1-1 0,-2 4 1,-1-1 8,0 1 1,1 1 0,0-1-1,0 1 1,0 0 0,1 0 0,0 0-1,1 1 1,0 0 0,0 0-1,-4 13 1,4-9 31,1 1-1,1-1 1,0 1-1,1 0 1,1 0-1,0 13 1,1-17 33,0 0 0,0-1-1,1 1 1,0 0 0,0-1 0,1 0 0,0 1 0,0-1 0,9 13-1,-10-17 10,0-1-1,1 0 1,-1 0-1,1 0 1,0 0-1,0-1 1,0 1-1,0-1 1,0 0-1,0 0 1,1 0-1,-1 0 1,1 0-1,-1-1 1,1 1-1,0-1 1,0 0-1,0 0 1,6 0-1,-4-1 7,1 0 0,0-1-1,-1 1 1,1-2 0,-1 1 0,1-1-1,-1 0 1,0 0 0,1 0 0,-1-1-1,7-4 1,20-14 308,42-36 0,-51 38-300,166-131-83,-165 131 10,1-1-3,0 1 1,1 2-1,35-18 0,-62 35 5,0 0-1,0 0 1,0 0 0,1 0-1,-1 0 1,0 0-1,0 0 1,1 0 0,-1 0-1,0 0 1,0 0-1,0 0 1,1 0-1,-1 0 1,0 0 0,0 0-1,1 0 1,-1 0-1,0 0 1,0 0-1,0 0 1,1 1 0,-1-1-1,0 0 1,0 0-1,0 0 1,1 0-1,-1 0 1,0 1 0,0-1-1,0 0 1,0 0-1,0 0 1,1 0-1,-1 1 1,0-1 0,0 0-1,0 0 1,0 1-1,0-1 1,0 0-1,0 0 1,0 1 0,2 17 19,-7 24-34,-34 180 729,39-221-695,0-1 0,0 0 0,0 1-1,-1-1 1,1 1 0,0-1 0,0 1 0,0-1 0,0 0-1,0 1 1,0-1 0,0 1 0,0-1 0,0 1 0,0-1 0,1 1-1,-1-1 1,0 0 0,0 1 0,0-1 0,1 1 0,7-10 348,1-6-255,10-27 0,7-10-104,-14 29 2,2 1-1,0 1 1,2 1 0,31-33-1,-45 51-60,0 1-1,0-1 1,1 0-1,-1 1 1,0-1-1,1 1 1,0 0-1,2-1 1,-4 2 42,-1 0 0,1-1 0,-1 1-1,1 0 1,-1 0 0,1 0 0,-1 0 0,1 0 0,-1 0 0,1 0 0,0 0 0,-1 0 0,1 0 0,-1 0 0,1 1-1,-1-1 1,1 0 0,-1 0 0,1 1 0,-1-1 0,1 0 0,-1 0 0,1 1 0,-1-1 0,1 0 0,-1 1 0,0-1-1,1 1 1,-1-1 0,0 1 0,1-1 0,-1 1 0,0-1 0,0 0 0,1 1 0,-1 0 0,0-1 0,0 1 0,0-1-1,0 1 1,1-1 0,-1 1 0,0-1 0,0 1 0,0-1 0,0 1 0,0 0 0,-1-1 0,1 2 0,-2 27 57,-1 1 0,-8 36 0,8-50 76,0-4-8,2-8 221,8-10 23,-5 2-292,3-2-12,0 0 1,6-14 0,4-4-50,-3 10-14,1-1 1,0 2-1,1 0 0,1 1 0,0 0 0,0 1 1,2 1-1,-1 0 0,1 1 0,33-12 0,-48 20-22,0 0-1,0 0 1,1 1-1,-1-1 1,0 1-1,0-1 1,0 1-1,0 0 1,1 0-1,-1 0 1,0 0-1,0 0 1,0 0-1,0 1 1,1-1-1,-1 1 1,0-1-1,0 1 1,0 0-1,0 0 1,0 0-1,0 0 1,0 0-1,2 3 1,-2-2 16,0 1 1,1 0 0,-2 0 0,1-1 0,0 2 0,0-1 0,-1 0-1,0 0 1,0 0 0,0 1 0,0-1 0,0 0 0,-1 1-1,1 6 1,0-4 0,7 72-71,-6-66 69,0 0 1,1 0 0,0 0 0,7 14 0,-9-23 63,1 1 1,0-1 0,0 1-1,1-1 1,-1 0-1,1 0 1,3 3 0,-5-5-29,0 0 1,0 0-1,0 0 1,0 0-1,0-1 0,0 1 1,1 0-1,-1-1 1,0 1-1,0-1 1,1 1-1,-1-1 1,0 0-1,1 1 1,-1-1-1,0 0 0,1 0 1,-1 0-1,0 0 1,1 0-1,-1-1 1,1 1-1,1-1 1,0 0 3,1-1 0,-1 0 1,0 0-1,0 0 0,0 0 1,-1 0-1,1-1 1,0 1-1,1-4 0,22-28 75,-20 25-72,41-59 57,23-31-158,-62 86 12,-7 10 39,0 1 0,0 0 0,0 0 0,0 0 1,1 0-1,-1 1 0,0-1 0,1 0 0,0 0 0,-1 1 0,1-1 0,0 1 0,0 0 0,2-2 1,-4 3 13,1 0 1,-1 0 0,0 0 0,1 0-1,-1 0 1,1 0 0,-1 0 0,0 0 0,1 0-1,-1 0 1,0 1 0,1-1 0,-1 0-1,0 0 1,1 0 0,-1 0 0,0 1 0,0-1-1,1 0 1,-1 0 0,0 1 0,0-1-1,1 0 1,-1 1 0,0-1 0,0 0-1,0 0 1,1 1 0,-1-1 0,0 0 0,0 1-1,0-1 1,0 1 0,0-1 0,0 0-1,0 1 1,0-1 0,3 22-167,-2-8 105,8 71-119,-7-56 245,2-1-1,8 40 1,-7-52-18,-5-11-4,2 0 1,-1 0-1,0-1 1,1 1-1,0-1 1,0 1-1,0-1 1,1 1-1,4 5 1,-7-9-29,1-1 1,-1 0-1,0 1 1,1-1 0,-1 0-1,1 1 1,-1-1 0,1 0-1,-1 0 1,1 1-1,-1-1 1,1 0 0,-1 0-1,1 0 1,-1 0 0,1 0-1,-1 0 1,1 1 0,-1-1-1,1 0 1,-1 0-1,1-1 1,-1 1 0,1 0-1,-1 0 1,1 0 0,-1 0-1,1 0 1,-1-1-1,1 1 1,-1 0 0,1 0-1,-1-1 1,0 1 0,1 0-1,-1-1 1,1 1-1,-1-1 1,18-20 188,-17 20-185,30-45 385,41-54-182,6 11-365,-61 72 97,0 2 0,0 0 0,24-15-1,-40 29 37,0 0 0,0 0 1,0 1-1,0-1 0,0 0 0,0 1 0,0-1 0,0 1 0,0 0 0,0-1 1,0 1-1,1 0 0,-1 0 0,2-1 0,-2 2 8,0 0 0,0-1 0,0 1 0,0 0-1,0-1 1,0 1 0,0 0 0,-1 0 0,1 0 0,0 0 0,0 0 0,-1 0 0,1 0-1,0 0 1,0 2 0,1 3-7,1-1 0,-1 1 1,-1-1-1,1 1 0,-1 0 0,0 0 0,0 0 0,-1 0 0,0 0 0,0 8 0,-10 65-43,7-64 83,-16 74 114,16-79-70,-1 0-1,0 0 1,0 0-1,-1 0 1,-1-1-1,-7 12 1,12-20-52,0 0 0,0 1 0,0-1 0,0 0 0,0 0 0,0 0 0,-1 0 0,1 0 0,0 0 1,-1 0-1,1 0 0,0-1 0,-1 1 0,1 0 0,-1-1 0,1 1 0,-1-1 0,1 0 0,-1 1 1,1-1-1,-1 0 0,1 0 0,-1 0 0,0 0 0,1 0 0,-1 0 0,1-1 0,-1 1 0,1 0 0,-1-1 1,1 0-1,-1 1 0,-1-2 0,-3-1 3,1-1-1,-1 1 1,1-1 0,0-1 0,0 1 0,-7-9 0,-25-34-63,28 35 27,8 11 13,1 1 0,0 0 0,0 0 0,-1-1 0,1 1 1,0 0-1,-1-1 0,1 1 0,0 0 0,0-1 0,0 1 0,-1 0 0,1-1 0,0 1 0,0 0 1,0-1-1,0 1 0,0 0 0,0-1 0,0 1 0,0-1 0,0 1 0,0 0 0,0-1 0,0 1 1,0-1-1,0 1 0,0 0 0,0-1 0,0 1 0,0 0 0,0-1 0,0 1 0,1-1 1,-1 1-1,0 0 0,0-1 0,1 1 0,-1 0 0,0 0 0,0-1 0,1 1 0,-1 0 0,0 0 1,1-1-1,-1 1 0,0 0 0,1 0 0,-1 0 0,0-1 0,1 1 0,-1 0 0,0 0 0,1 0 1,0 0-1,2-1-42,0 1 0,0 0 0,0-1 0,1 1 0,4 1 0,54 9-81,-47-7 132,0 0 0,1-1 0,-1-1-1,0 0 1,1-1 0,16-2 0,-19 0 38,-1-1 1,0-1 0,-1 0-1,1 0 1,-1-1 0,0-1-1,0 0 1,19-14 0,-9 3 29,-1 0 0,0-2 0,17-21 0,10-11 113,-25 29-302,35-47 1,-57 69 108,19-24-85,-18 23 66,0 0 0,0 0 0,-1 0 0,2 0-1,-1 0 1,0 1 0,0-1 0,0 0 0,0 1 0,0-1 0,1 1 0,-1-1-1,0 1 1,0-1 0,1 1 0,-1 0 0,0 0 0,1-1 0,-1 1 0,3 1 0,-3-1 5,0 1 0,-1 0 0,1-1 0,0 1 0,0 0 0,-1 0 0,1 0 0,0-1 0,-1 1 0,1 0 0,-1 0 0,1 0 0,-1 0 0,0 0 0,1 0 0,-1 0 1,0 0-1,0 1 0,1-1 0,-1 0 0,0 1 0,2 28 11,-5 11 25,-1 0 1,-13 54 0,14-81 7,1-1 59,-1-1-1,0 0 0,-1 0 0,0 0 1,-1 0-1,-9 15 0,13-26-65,1 0-1,-1 0 0,1 0 0,-1 0 1,0 0-1,1 0 0,-1-1 1,0 1-1,0 0 0,0 0 0,1-1 1,-1 1-1,0 0 0,0-1 1,0 1-1,0-1 0,0 0 0,0 1 1,0-1-1,0 0 0,0 1 1,-1-1-1,0 0 0,1 0-2,0 0 1,-1-1-1,1 1 1,0-1-1,0 1 0,0-1 1,-1 0-1,1 1 1,0-1-1,0 0 0,0 0 1,0 0-1,0 0 0,0 1 1,1-1-1,-2-2 1,-4-6 73,1 1 1,0-1 0,-7-19 0,9 22-8,-20-62-235,23 67 143,-1 0 1,1 0-1,0 0 1,-1 0-1,1 0 1,0 0-1,-1 0 1,1 0-1,0 0 1,0 0-1,0 0 1,0 0-1,0 0 1,0 0-1,0 0 1,1-1-1,0-5-194,-1 6 82,1 2 11,26 28-102,-23-24 162,1 0 1,0 0-1,-1 0 0,2 0 0,-1-1 1,9 6-1,-10-8 85,-1 1 0,1-2-1,0 1 1,0 0 0,-1-1 0,1 0 0,0 0 0,0 0 0,0 0-1,0-1 1,0 1 0,1-1 0,-1 0 0,0 0 0,0-1 0,0 1-1,0-1 1,0 0 0,0 0 0,0 0 0,0-1 0,-1 1 0,1-1-1,3-2 1,23-13-37,36-28-1,3-3-108,88-47 299,-148 89-145,-6 4-85,-1 0 0,0 1 0,1-1 0,-1 1 0,1 0 0,2-2 0,-4 3 36,-1 0 1,0 0 0,0 0 0,0 0 0,0 0 0,0 0 0,1 0 0,-1 0 0,0 0 0,0 0 0,0 0-1,0 0 1,0 0 0,1 0 0,-1 1 0,0-1 0,0 0 0,0 0 0,0 0 0,0 0 0,0 0 0,1 0-1,-1 0 1,0 0 0,0 0 0,0 0 0,0 1 0,0-1 0,0 0 0,0 0 0,0 0 0,0 0-1,0 0 1,0 1 0,1-1 0,-1 0 0,0 0 0,0 0 0,0 0 0,0 1 0,-3 13-320,0-6 307,1 1 1,0 0-1,1 0 1,0 0-1,0 0 0,1 0 1,1 13-1,1 3 88,10 36 0,-12-59-54,1-1 0,-1 1 1,1 0-1,-1-1 1,1 1-1,0-1 1,0 1-1,0-1 1,0 1-1,0-1 1,0 0-1,0 0 1,0 1-1,0-1 1,0 0-1,1 0 0,-1 0 1,1 0-1,-1 0 1,1 0-1,-1-1 1,1 1-1,-1 0 1,1-1-1,-1 1 1,1-1-1,0 0 1,-1 1-1,4-1 0,-1 0 8,-1 0 0,1-1-1,0 1 1,0-1-1,-1 1 1,1-1-1,-1 0 1,1-1 0,-1 1-1,1-1 1,-1 1-1,0-1 1,4-2 0,17-14 97,0 0 0,40-41 0,-64 59-118,8-11-17,-7 10 8,-1 1 0,0 0-1,0-1 1,0 1 0,0 0 0,0-1-1,0 1 1,1 0 0,-1-1-1,0 1 1,0-1 0,0 1 0,0 0-1,-1-1 1,1 1 0,0 0 0,0-1-1,0 1 1,0 0 0,0-1 0,0 1-1,0 0 1,-1-1 0,1 1 0,0 0-1,0-1 1,0 1 0,-1 0-1,1 0 1,0-1 0,0 1 0,-1 0-1,1 0 1,-1-1 0,1 1 2,-1 0 0,1 0 0,-1 0 0,0 0 0,1 0 1,-1 0-1,1 0 0,-1 0 0,1 1 0,-1-1 0,1 0 0,-1 0 1,1 0-1,-1 1 0,1-1 0,-1 0 0,1 1 0,-1-1 0,1 0 0,0 1 1,-1-1-1,1 1 0,0-1 0,-1 0 0,1 1 0,0-1 0,-1 1 0,1 0 1,-10 13-142,10-13 123,-3 5-6,0 0 1,1 1 0,-1-1-1,1 1 1,1 0 0,-1 0-1,1 0 1,0 0 0,1-1 0,0 11-1,0-3 62,2 0-1,0 0 0,0-1 1,5 15-1,-6-27-19,-1 0-1,0 0 0,0 0 1,1 0-1,-1 0 0,1-1 1,-1 1-1,1 0 0,-1 0 1,1 0-1,-1 0 1,1-1-1,0 1 0,-1 0 1,1 0-1,0-1 0,0 1 1,1 0-1,-2-1 3,1 0 0,-1 1-1,1-1 1,0 0 0,-1 0 0,1 0 0,0 0-1,-1 0 1,1 0 0,0-1 0,-1 1-1,1 0 1,0 0 0,-1 0 0,1 0-1,-1-1 1,1 1 0,-1 0 0,1-1 0,1 0-1,0-1 18,1-1-1,0 1 1,-1-1-1,1 0 0,-1 0 1,0 0-1,0 0 0,2-5 1,3-5-2,0-1 1,-1 0 0,-1 0-1,0-1 1,-1 1 0,0-1-1,-1 0 1,1-22 0,-4 34-44,0 1 1,-1 0 0,1-1-1,-1 1 1,1 0 0,-1-1-1,1 1 1,-1 0-1,0 0 1,0 0 0,0 0-1,-1 0 1,1 0 0,0 0-1,-1 0 1,1 0 0,-1 1-1,-2-3 1,1 2 10,0 0-1,0 0 0,0 0 1,0 0-1,-1 0 0,1 1 1,0-1-1,-1 1 0,0 0 1,-3-1-1,-3 0-26,10 2 27,0-1-1,-1 1 0,1 0 1,-1 0-1,1 0 0,0 0 0,-1 0 1,1 0-1,-1 0 0,1 0 1,-1 0-1,1 0 0,0 0 0,-1 0 1,1 0-1,-1 0 0,1 0 1,0 0-1,-1 0 0,1 1 0,-1-1 1,1 0-1,0 0 0,-1 1 1,-6 2-2,8-6-7,-1 3-3,3-1-1,-1 0 1,0 0 0,1 0 0,-1 0 0,1 0-1,0 1 1,-1-1 0,1 1 0,-1 0 0,1-1-1,0 1 1,-1 1 0,4-1 0,11 0 57,22-4-49,-5 1-27,49 1 0,-68 2 14,6 1-65,23 4 0,-38-5 59,0 2-1,0-1 1,-1 1 0,1 0 0,0 0-1,-1 1 1,1-1 0,7 6 0,-11-6 34,0 0 1,0 0-1,-1 0 1,1 0 0,0 0-1,-1 0 1,1 1 0,-1-1-1,0 0 1,0 1 0,0-1-1,0 1 1,0-1-1,0 1 1,-1 0 0,1-1-1,-1 1 1,0 0 0,0-1-1,0 1 1,0 0 0,-1 3-1,0 2 4,-1 0 0,1 0 0,-2-1 0,1 1 0,-1-1 0,-4 9 0,5-13-23,-2 7 232,5-9-76,3-4-62,24-18-110,1 1 0,1 1 1,0 2-1,36-15 0,-65 32 15,3-2-49,0 0-1,0 1 1,0 0 0,0-1-1,7 1 1,-11 0 56,1 1 0,0 0 0,0 0 0,0 1 0,0-1 0,0 0 0,0 0 1,0 0-1,0 1 0,0-1 0,0 0 0,0 1 0,0-1 0,0 1 0,0-1 0,-1 1 0,1-1 0,0 1 0,0 0 0,-1-1 1,1 1-1,0 0 0,-1 0 0,1 0 0,-1-1 0,1 1 0,-1 0 0,1 0 0,0 1 0,6 21-8,0 0-1,-1 0 0,4 39 0,4 20 197,-13-81-158,-1 0 0,0 0 0,0 0 0,1 0 0,-1 0 0,0 0 0,1 0 0,-1 0 0,1 0 0,-1 0 0,1 0 0,0 0 0,-1 0 0,1 0 0,0-1 0,0 1-1,-1 0 1,1 0 0,0-1 0,2 2 0,-2-2-4,-1 0-1,1 0 1,0 0-1,0 0 0,0 0 1,0 0-1,0 0 1,0 0-1,-1 0 1,1 0-1,0-1 1,0 1-1,0 0 0,0-1 1,-1 1-1,1 0 1,0-1-1,0 1 1,1-2-1,1-1-359,0 1 1,0-1-1,-1 0 1,1 0-1,-1 0 0,1-1 1,-1 1-1,0-1 1,2-5-1,-1 2-1277,-1 0 0,-1 0 0,2-8 0,1-1-1114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37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54 129 7456,'-49'-35'3392,"44"15"-2944,10 8 672,4 4-704,4-9-288,10 6-128,-1-6-1152,1 9 608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38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 7808,'-26'-3'3520,"31"6"-2560,3-3-832,5 0 32,6 0-96,12-3-5184,6-2 2784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1:0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 3712,'-4'-3'727,"-3"-1"-303,-2 4 6349,7 2-6560,0-1 0,0 1 0,0-1-1,0 1 1,1-1 0,-1 1 0,1 0 0,-3 4 0,-4 7 294,0-1-177,8-12-291,0 0 0,0 0-1,1 0 1,-1 0 0,0 0-1,0 0 1,0 0 0,0 0-1,0 0 1,0 0 0,0 0-1,0 0 1,0 0 0,1 0-1,-1 0 1,0 0 0,0 0-1,0 0 1,0 0 0,0 0 0,0 0-1,0 1 1,0-1 0,0 0-1,0 0 1,0 0 0,0 0-1,0 0 1,0 0 0,0 0-1,0 0 1,0 0 0,0 0-1,1 0 1,-1 1 0,0-1-1,0 0 1,0 0 0,0 0-1,0 0 1,0 0 0,0 0 0,0 0-1,-1 0 1,1 0 0,0 0-1,0 1 1,0-1 0,0 0-1,0 0 1,0 0 0,0 0-1,0 0 1,0 0 0,0 0-1,0 0 1,0 0 0,0 0-1,0 0 1,0 0 0,0 1-1,0-1 1,0 0 0,-1 0-1,1 0 1,0 0 0,2-1-13,0 1 0,0-1 0,0 0 0,0 0 0,0 0 1,-1 0-1,1 0 0,0 0 0,-1-1 0,1 1 0,-1 0 0,1-1 1,-1 1-1,0-1 0,1 0 0,-1 1 0,0-1 0,0 0 0,0 0 0,-1 0 1,1 1-1,0-1 0,-1 0 0,1 0 0,-1 0 0,1 0 0,-1 0 1,0 0-1,0-3 0,0 5-21,0 1 1,0-1 0,0 0-1,0 0 1,0 0-1,0 0 1,0 0-1,0 0 1,0 0 0,0 0-1,0 0 1,0 0-1,0 1 1,0-1-1,0 0 1,0 0 0,0 0-1,0 0 1,0 0-1,0 0 1,0 0-1,-1 0 1,1 0 0,0 0-1,0 0 1,0 0-1,0 0 1,0 0-1,0 0 1,0 1 0,0-1-1,0 0 1,0 0-1,0 0 1,0 0 0,-1 0-1,1 0 1,0 0-1,0 0 1,0 0-1,0 0 1,0 0 0,0 0-1,0 0 1,0 0-1,0 0 1,0 0-1,-1 0 1,1-1 0,0 1-1,0 0 1,0 0-1,0 0 1,0 0-1,0 0 1,0 0 0,0 0-1,0 0 1,0 0-1,0 0 1,0 0 0,0 0-1,0 0 1,-1 0-1,1 0 1,0-1-1,-4 8 144,-8 17 206,1-2-70,9-16-215,2-6-69,0 0 0,0 0-1,0 0 1,0 0 0,0 0 0,0 0 0,0 0-1,0 0 1,0 0 0,0 0 0,0 0 0,0 0-1,1 0 1,-1 0 0,0 0 0,0 0 0,0 0-1,0 0 1,0 0 0,0 0 0,0 0 0,0 0-1,0 0 1,0 0 0,0 0 0,0 0 0,0 0 0,0 0-1,0 0 1,0 1 0,0-1 0,0 0 0,0 0-1,0 0 1,0 0 0,0 0 0,0 0 0,0 0-1,0 0 1,0 0 0,0 0 0,0 0 0,0 0-1,0 0 1,0 0 0,0 0 0,0 0 0,0 0-1,0 1 1,0-1 0,0 0 0,0 0 0,0 0-1,0 0 1,0 0 0,0 0 0,0 0 0,0 0-1,0 0 1,0 0 0,0 0 0,0 0 0,0 0-1,0 0 1,0 0 0,0 0-65,1 5 277,3-2-85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1:47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84 8960,'-63'-17'4064,"66"5"-3520,-3 4-160,5 8-320,8-12-320,6 1 160,12-6-3424,9 11 1920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3:46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422 105 2720,'0'-83'5093,"0"81"-4936,0 1 1,0 0-1,0-1 0,0 1 1,0 0-1,-1 0 0,1-1 1,0 1-1,-1 0 1,1 0-1,-1-1 0,0 1 1,-1-2-1,2 3-134,0 0-1,0 0 1,0 0-1,0-1 1,-1 1 0,1 0-1,0 0 1,0 0-1,0 0 1,-1 0 0,1 0-1,0 0 1,0 0 0,0 0-1,0 0 1,-1 0-1,1 0 1,0-1 0,0 1-1,-1 0 1,1 1 0,0-1-1,0 0 1,0 0-1,-1 0 1,1 0 0,0 0-1,0 0 1,0 0 0,-1 0-1,-5 10 359,-18 50 782,-81 181 1157,68-168-1627,-32 92 0,-15 83 48,62-180-463,-9 48 253,7-24 549,24-92-1069,0 0 1,0 0-1,0 0 1,0 0-1,0 0 1,0 1-1,0-1 1,0 0-1,0 0 1,0 0-1,0 0 1,0 0-1,0 0 1,0 1-1,0-1 1,0 0 0,0 0-1,0 0 1,0 0-1,0 0 1,0 0-1,0 1 1,0-1-1,0 0 1,0 0-1,0 0 1,0 0-1,-1 0 1,1 0-1,0 0 1,0 0-1,0 0 1,0 1-1,0-1 1,0 0-1,0 0 1,0 0-1,-1 0 1,1 0-1,0 0 1,0 0-1,0 0 1,0 0-1,0 0 1,0 0-1,-1 0 1,1 0 0,0 0-1,0 0 1,0 0-1,0 0 1,0 0-1,0 0 1,-1 0-1,1 0 1,0 0-1,0 0 1,0 0-1,0 0 1,0 0-1,0 0 1,0-1-1,-1 1 1,1 0-1,0 0 1,0 0-1,0 0 1,0 0-1,0 0 1,-3-8 350,4 5-321,-1 0 0,0 1 0,1-1 0,-1 0 0,1 1 0,0-1 0,1-2 0,1-4 36,9-24-18,1 1 1,22-40-1,-32 66-56,20-34-37,1 1-1,2 1 0,49-54 1,-67 82-79,0 1 1,17-13-1,-23 20 98,0 0-1,1 1 0,-1-1 1,1 1-1,-1-1 0,1 1 1,-1 0-1,1 0 1,0 0-1,0 0 0,0 0 1,0 0-1,0 1 1,0 0-1,0-1 0,-1 1 1,6 1-1,-7-1 18,1 1 0,0 0 1,0 0-1,0 0 0,-1 0 0,1 0 0,-1 0 0,1 1 1,-1-1-1,1 0 0,-1 1 0,0-1 0,1 1 0,-1-1 0,0 1 1,0 0-1,0 0 0,0-1 0,0 1 0,-1 0 0,1 0 1,-1 0-1,1 0 0,0 3 0,0 6 23,1 0 0,-1 0 1,-1 12-1,-6 68-160,3-68 161,1 1 0,1-1 0,1 1 0,6 46-1,-6-67 4,1 1 0,0 0 0,1-1 0,-1 1 0,1-1 0,-1 1 0,1-1 0,0 0 0,1 0-1,1 3 1,-2-4 6,-1 0 0,1-1 0,0 1-1,-1-1 1,1 0 0,0 0 0,0 0-1,0 0 1,0 0 0,0 0 0,0 0 0,0 0-1,0-1 1,0 1 0,0-1 0,1 0-1,-1 0 1,0 1 0,4-2 0,1 0 13,-1 0 0,1-1 1,0 0-1,-1 0 1,0-1-1,1 1 0,-1-1 1,0-1-1,-1 1 0,1-1 1,0 0-1,-1-1 1,0 1-1,0-1 0,5-6 1,7-9 0,-1-2-1,19-32 1,-32 50-57,23-35 41,6-10-200,-25 41 2,-7 7 159,0 1 1,1 0-1,-1 0 0,0 0 0,0 0 1,0 0-1,1 0 0,-1 0 0,0 0 1,0 0-1,0 0 0,0 0 0,1 0 1,-1 0-1,0 0 0,0 0 1,0 0-1,1 0 0,-1 0 0,0 1 1,0-1-1,0 0 0,1 0 0,-1 0 1,0 0-1,0 0 0,0 0 0,0 1 1,1-1-1,-1 1-5,1 0 0,0 0 0,-1 1 0,1-1 0,-1 0 0,1 1 0,-1-1 0,0 0 0,0 1 0,1-1 0,-1 0 0,0 3 0,-6 147-287,5-137 303,0-1 0,2 20 0,0-28 23,0 0 0,0 1 1,0-1-1,1 0 1,0 0-1,0 0 0,0 0 1,0 0-1,4 5 0,-5-9-7,-1 0 0,1 0 1,0 0-1,0 0 0,0 0 0,0 0 0,0 0 0,0-1 0,0 1 0,0 0 0,0-1 0,0 1 0,0-1 0,0 1 0,1-1 0,-1 1 0,0-1 0,0 0 0,1 0 0,-1 1 0,0-1 0,1 0 1,-1 0-1,0 0 0,0 0 0,1-1 0,-1 1 0,0 0 0,2-1 0,4-2 46,0 1 0,0-2 0,-1 1 0,9-6 0,-5 3-10,41-27 105,-2-2 0,86-81 0,-94 74-109,59-79 0,-91 110-110,15-23 113,-22 31-66,-1 1 0,1-1 0,-1 0 0,0 0 0,0 0 0,0 1 0,0-1 0,0 0 0,0-6 0,-2 9-25,0 0 0,0 0 0,0 1 0,0-1-1,0 1 1,0-1 0,0 1 0,0-1 0,0 1 0,0 0 0,-1 1 0,-4 4-28,0 2 0,1-1 0,-8 13 0,2-2 5,-155 229-160,161-239 230,0 0-1,1 1 1,0-1 0,0 1 0,-2 10 0,5-17 11,1 0 0,-1 0 0,1 0 0,0 0 0,0 0 1,0 0-1,0 0 0,0 0 0,0 0 0,1 0 0,-1 0 0,1 0 0,0 2 0,0-3-7,-1 1-1,1-1 0,0 0 0,0 0 1,0 0-1,0 0 0,0 0 1,0 0-1,0-1 0,0 1 0,0 0 1,0 0-1,0-1 0,1 1 0,-1-1 1,0 1-1,0-1 0,1 1 1,-1-1-1,0 0 0,3 0 0,-1 1 5,0-1-1,0 0 1,0-1-1,0 1 1,0-1-1,0 1 1,0-1-1,0 0 0,0 0 1,0 0-1,-1 0 1,1-1-1,0 1 1,-1-1-1,4-2 1,2-3 16,0 1 1,-1-1 0,7-9 0,4-7-20,0-1 0,-3 0 0,0-2 0,-1 0-1,19-50 1,-33 75-15,2-4-37,0 0 0,0 1 1,0-1-1,0 1 0,0-1 0,1 1 0,0 0 0,0 0 1,6-6-1,-9 10 27,1-1 0,-1 1 1,0 0-1,1 0 0,-1 0 1,0 0-1,0 0 0,1 0 1,-1 0-1,0 0 0,1 0 1,-1 0-1,0 0 1,1 1-1,-1-1 0,0 0 1,0 0-1,1 0 0,-1 0 1,0 0-1,0 0 0,1 1 1,-1-1-1,0 0 0,0 0 1,1 0-1,-1 1 0,0-1 1,0 0-1,0 0 0,0 1 1,1-1-1,-1 0 0,0 0 1,0 1-1,0-1 1,0 0-1,0 1 0,0-1 1,0 0-1,0 0 0,0 1 1,0-1-1,0 0 0,0 1 1,0-1-1,0 0 0,0 1 1,2 19-63,-2-17 40,1 35 9,-1 1 1,-2 0-1,-2-1 1,-1 0-1,-2 0 1,-15 46-1,11-44 57,-47 143 93,-25 25 117,76-190-186,-2-1 0,0 0 0,-15 21 0,20-33-13,0 0 0,0 0 0,-1 0 1,0 0-1,1-1 0,-1 0 0,-1 0 1,1 0-1,0-1 0,-1 0 0,0 0 0,0 0 1,-8 3-1,12-6-17,-1 0-1,1 0 1,0 1 0,0-1 0,-1-1-1,1 1 1,0 0 0,-1 0-1,1-1 1,0 1 0,0-1-1,0 0 1,0 0 0,0 0 0,-1 0-1,2 0 1,-1 0 0,0 0-1,-4-4 1,2 1 3,0 0 1,-1 0-1,1-1 0,1 0 0,-1 0 0,-3-5 1,1-4-35,0 1 1,0-1-1,2 1 1,-1-1-1,2-1 1,0 1-1,-2-21 1,3 9-11,1-1 0,2 1 0,3-32 0,-3 51-11,1 0 1,-1 0 0,1 0-1,0 0 1,1 1 0,-1-1 0,1 1-1,1-1 1,-1 1 0,1 0 0,0 1-1,0-1 1,1 0 0,0 1-1,6-5 1,-3 3-5,0 2 0,0-1-1,1 1 1,0 0 0,0 1 0,0 0-1,0 1 1,1 0 0,-1 0 0,15-2-1,17-2 66,1-3 1,76-28-1,-105 31-31,1 0 0,-1 0 0,-1-1 0,1-1 0,-1 0 0,-1 0 0,1-1 0,-2-1-1,1 0 1,-2 0 0,10-15 0,7-15 14,-2-1-1,21-51 0,22-38 92,83-83-216,-44 70-104,-103 139 202,0 0-52,1-1 1,-1 2 0,1-1-1,0 0 1,0 1 0,9-8-1,-12 12 50,-1-1-1,0 1 0,0 0 1,1 0-1,-1-1 0,0 1 1,1 0-1,-1 0 0,0 0 1,1 0-1,-1-1 0,0 1 1,1 0-1,-1 0 1,0 0-1,1 0 0,-1 0 1,0 0-1,1 0 0,-1 0 1,0 0-1,1 0 0,-1 0 1,0 0-1,1 0 0,-1 0 1,0 0-1,1 1 0,-1-1 1,1 0-1,0 11-70,-10 17 31,8-25 20,-8 16 18,0 0-1,-18 26 1,6-9 53,-6 15 37,-28 75-1,-7 55-44,53-151-23,-32 82 396,32-83 316,11-33-687,1 1 0,-1-1 0,0 1 0,1 0 0,5-6-1,7-6-29,-10 7 0,55-66-8,-50 63-51,0 1 1,1 0-1,0 0 0,17-10 0,-26 19 38,0 0-1,0-1 1,0 2 0,0-1-1,0 0 1,0 0-1,0 1 1,1-1-1,-1 1 1,0-1 0,0 1-1,0 0 1,1 0-1,-1 0 1,0 0-1,0 1 1,0-1 0,1 1-1,-1-1 1,0 1-1,0 0 1,0-1-1,0 1 1,0 0 0,0 0-1,0 1 1,-1-1-1,1 0 1,0 1-1,2 1 1,4 5-21,-1 1 0,1 0 0,-1 0 0,9 17 0,-7-11 87,9 15-30,-11-17 1,17 23 0,-21-33 19,0 1-1,-1-1 1,1-1-1,0 1 1,1 0-1,-1-1 1,0 1-1,1-1 1,-1 0-1,1 0 1,6 2-1,-7-3-91,-1-1 0,1 1 0,0-1 0,-1 0-1,1 1 1,0-1 0,-1 0 0,1-1 0,0 1-1,-1 0 1,1-1 0,0 0 0,-1 1 0,5-3 0,-4 2-709,0-1 1,0 1 0,-1-1 0,1 0 0,0 0 0,-1 0-1,1-1 1,-1 1 0,0 0 0,0-1 0,3-3 0,5-7-2379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44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98 2080,'-10'-2'14787,"12"5"-13505,3 4-970,0 0 0,-1 0 1,0 1-1,0-1 0,-1 1 0,0 0 1,0 0-1,3 15 0,8 74 954,-12-80-1230,3 31 170,22 157 585,-14-106-483,5 23-163,-17-114-159,-1-6 38,0-1 0,0 1 0,0-1 0,1 1 0,-1-1-1,0 1 1,1-1 0,-1 1 0,1-1 0,-1 1 0,1-1 0,0 1-1,1 1 1,-1-3 350,-8-10 154,-2-19-370,0 0 0,2-1 1,-4-32-1,10 56-183,-20-138-60,-23-118-460,40 240 504,-3-27-1,6 41 0,1 0 0,0 0-1,0 0 1,1 0 0,0 0-1,0 0 1,3-7 0,1-3 22,-4 15-3,-1 0 0,1 0 0,-1 1 0,1-1 0,0 0 0,0 1 0,1-1-1,-1 1 1,0-1 0,1 1 0,0-1 0,-1 1 0,1 0 0,0 0 0,4-3 0,-2 1 7,1 1 0,0 0 0,0 1 0,0-1 0,0 1 0,1 0 0,-1 0 0,1 0 0,6 0 1,-8 1 42,0 1 1,-1 0 0,1 0 0,0 1 0,-1-1 0,1 1 0,0-1-1,-1 1 1,1 1 0,-1-1 0,0 0 0,1 1 0,-1-1 0,0 1 0,0 0-1,4 3 1,8 7 69,0 1 0,-1 0 0,-1 1 0,14 18 0,-20-23-21,0 1 1,-1 0-1,-1 0 1,1 0-1,-2 0 1,1 1 0,-1 0-1,3 14 1,-7-20 6,1-1 1,-1 1 0,0 0 0,0-1 0,-1 1 0,1 0 0,-1-1 0,0 1 0,0-1 0,-1 1 0,1-1 0,-1 0 0,0 1-1,0-1 1,0 0 0,-1 0 0,-4 5 0,4-5-53,1-1-1,-1 0 1,0 0-1,-1 0 1,1 0-1,0 0 1,-1-1-1,0 0 1,1 0-1,-1 0 1,0 0-1,0 0 1,0-1 0,0 1-1,-1-1 1,1 0-1,0-1 1,-6 1-1,2-1-283,1-1-1,-1 0 1,1-1-1,-1 0 1,1 0 0,0 0-1,-9-6 1,-24-13-3901,39 20 3916,-14-10-2226,14 11 2236,1 0 0,0-1 0,-1 1 0,1 0 0,-1-1 0,1 1 0,0-1 0,-1 1 0,1-1 0,0 1 0,-1-1 0,1 1 0,0-1 0,0 1 1,-1-1-1,1 1 0,0-1 0,0 1 0,0-1 0,0 0 0,0 1 0,0-1 0,0 1 0,0-1 0,0 0 0,18-3-6657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45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53 2976,'-5'-36'2952,"10"19"10228,2 30-10945,17 33-1557,-3 2-72,35 85 889,-44-101-1282,-2 0 1,8 42-1,-17-68-214,4 17 121,-2 0 1,0 1-1,-1 46 0,-4-48 61,3-15-116,-2 1 0,1 0 1,-1 0-1,0-1 1,-1 1-1,0-1 0,-4 13 1,5-19-49,0 0 0,0 0 0,1 0 0,-1 0 0,0 0-1,0-1 1,0 1 0,0 0 0,0-1 0,0 1 0,0-1 0,0 1 0,0-1 0,0 1 0,0-1 0,0 0 0,0 1 0,0-1-1,0 0 1,-1 0 0,1 0 0,0 0 0,0 0 0,0 0 0,0 0 0,0 0 0,-1-1 0,-1 1 0,-3-2 49,1 0 0,-1 0 0,1-1 0,-9-4 0,-3-5 42,1 0 0,-17-18-1,17 16-94,0 0-26,0-1 0,-14-18 0,25 26 42,0 0-1,0 0 0,1 0 0,0-1 0,0 1 1,1-1-1,-5-15 0,8 21-20,0 0 1,0 0-1,-1-1 0,1 1 1,1 0-1,-1 0 1,0-1-1,1 1 0,-1 0 1,1 0-1,-1 0 0,1 0 1,0 0-1,0-1 1,0 1-1,0 1 0,0-1 1,1 0-1,-1 0 0,0 0 1,1 1-1,0-1 1,-1 1-1,1-1 0,2-1 1,2-1 10,1-1 1,0 1 0,0 0-1,0 1 1,13-5 0,33-6 70,1 2 0,82-8 0,-122 18-88,13-1-16,-16 2-17,0 0 0,0-1-1,0 0 1,14-5-1,-15 3-770,17-7-4438,-18 7 2882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46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58 4736,'-15'-5'2226,"-2"5"11467,45-4-8294,16-3-4888,22-3-120,14 0-158,-30 7-255,78-6-20,-107 5-1225,-11-2-3893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47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77 7456,'-18'5'9614,"28"-7"-5799,243-37 1756,-147 23-7726,1-1-3427,-75 11 783,-5 5 1567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47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35 4384,'0'-1'228,"-1"0"0,1 1 0,-1-1 0,1 0 1,-1 0-1,1 0 0,0 1 0,0-1 0,-1 0 0,1 0 0,0 0 1,0 0-1,0 0 0,0 1 0,0-1 0,0 0 0,0 0 0,0 0 1,0 0-1,0 0 0,1 1 0,-1-1 0,0 0 0,0 0 0,1 0 1,-1 1-1,1-1 0,-1 0 0,1 0 0,-1 1 0,1-1 0,-1 0 1,1 1-1,0-1 0,2-2 2031,-3 3-2140,0 0 1,0 0-1,0 0 1,0-1-1,0 1 1,0 0-1,0 0 0,0 0 1,0 0-1,-1-2 1434,1 2-1433,-1 0 690,3 6 676,1 4-506,0 0-1,0 0 0,2 17 1,0 65-103,-4-51-418,23 339 869,-8-280-1148,-10-64 120,-6-35-284,0 0 0,0-1 0,0 1 1,1 0-1,-1 0 0,0-1 1,0 1-1,0 0 0,1-1 1,-1 1-1,0 0 0,0-1 1,1 1-1,-1-1 0,1 1 1,-1 0-1,1-1 0,-1 1 1,1-1-1,-1 1 0,1-1 1,-1 1-1,1-1 0,-1 0 1,2 1-1,-1-1-17,0 0 0,-1 0-1,1 0 1,0 0 0,0-1 0,0 1 0,-1 0 0,1 0 0,0-1 0,0 1 0,-1 0-1,1-1 1,0 1 0,-1-1 0,1 1 0,0-1 0,0-1 0,4-3-138,0 0 1,0-1 0,5-9-1,5-9-63,-1 0-1,11-29 0,-17 36 176,-5 6 1,2 0 0,-1 0 0,1 1 0,1 0 0,0 0 0,1 0 0,12-14 1,-19 24 36,1-1 0,-1 1 0,1 0 0,-1-1 1,1 1-1,-1 0 0,1 0 0,-1-1 1,1 1-1,-1 0 0,1 0 0,0 0 0,-1 0 1,1 0-1,-1 0 0,1 0 0,-1 0 0,1 0 1,-1 0-1,1 0 0,0 0 0,-1 0 1,1 0-1,-1 1 0,1-1 0,-1 0 0,1 0 1,-1 1-1,1-1 0,-1 0 0,1 1 1,-1-1-1,0 0 0,1 1 0,-1-1 0,1 1 1,-1-1-1,0 1 0,1-1 0,-1 1 0,0-1 1,0 1-1,1-1 0,-1 1 0,13 28 632,-12-25-558,4 13 147,0 0 0,-2 1 0,0 0 0,1 24 1,0 1-344,-1 0-1189,-2-28-3579,-1-1-6349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48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599 0 7456,'-6'1'7344,"-4"5"-4501,-9 12-812,-18 16-390,-1-1 0,-60 39 0,-88 42-1178,152-94-340,-120 65-2747,146-82 1833,-1 1-635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49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108 199 3488,'-9'-20'19704,"6"21"-18434,-3 5-1224,-8 8 304,0 1-1,1 0 1,-14 20-1,24-31-324,1 0 0,-1 0 0,1 1 0,0-1 0,0 1 0,0-1 0,1 1-1,0 0 1,0-1 0,0 1 0,0 0 0,1 0 0,-1 0 0,1 0 0,1-1 0,-1 1 0,1 0 0,0 0 0,1 5 0,-1-7 14,0-1 1,0 1 0,1-1 0,-1 1-1,1-1 1,-1 0 0,1 1 0,0-1-1,0 0 1,0 0 0,0 0-1,0-1 1,0 1 0,1 0 0,-1-1-1,1 0 1,-1 1 0,1-1 0,-1 0-1,1 0 1,3 1 0,-1-1 27,0-1 0,0 1 0,-1-1 0,1 0 1,0 0-1,0 0 0,0 0 0,0-1 0,-1 0 0,1 0 0,7-3 0,-2 0-70,0-1 0,-1 0 0,1-1 0,-1 0 0,0 0 0,0-1 0,-1 0 0,0-1 0,0 0 0,-1 0 0,0 0 0,-1-1 0,7-12 0,-10 13 41,2-7 17,-5 15-59,0 0 0,0 0 0,0 0 0,0-1 0,0 1 0,0 0 0,0 0 0,0 0-1,0 0 1,0-1 0,0 1 0,0 0 0,0 0 0,0 0 0,0 0 0,1-1 0,-1 1 0,0 0 0,0 0 0,0 0 0,0 0 0,0 0 0,0 0 0,1-1 0,-1 1-1,0 0 1,0 0 0,0 0 0,0 0 0,1 0 0,-1 0 0,0 0 0,0 0 0,0 0 0,0 0 0,1 0 0,-1 0 0,0 0 0,0 0 0,0 0 0,1 0 0,-1 0 0,0 0-1,1 1-6,-1 0-1,1 0 1,-1 0-1,1 1 1,-1-1-1,1 0 1,-1 0-1,0 1 0,0-1 1,0 0-1,0 0 1,0 1-1,0-1 1,0 3-1,1 11 63,1-9-12,1 0 0,0 1 1,0-1-1,8 11 0,-9-14 22,0-1 0,0 1 0,0-1 0,0 0-1,0 1 1,0-1 0,1 0 0,-1 0-1,1-1 1,-1 1 0,1-1 0,5 3-1,-5-3 17,0-1 0,-1 1-1,1-1 1,-1 0 0,1 0 0,0 0-1,-1 0 1,1 0 0,-1-1-1,1 1 1,0-1 0,-1 0-1,1 1 1,-1-1 0,4-2-1,-2 0-8,-1 1-1,0 0 1,0-1-1,0 1 1,-1-1-1,1 0 1,0 0-1,-1 0 1,4-6-1,-1 0-39,-1-1 1,0 0-1,0 0 0,-1 0 1,0 0-1,-1-1 0,2-11 0,-2 3-64,-1-1-1,-1 1 0,-2-21 1,0 29-215,1-1 1,-1 1 0,-1 0 0,0 0-1,-1 0 1,-8-18 0,8 20-69,2 4 19,-1 0 1,1 0-1,-7-7 1,8 11 192,1 0 1,-1 0 0,1 0-1,-1 1 1,0-1 0,0 0-1,0 0 1,1 1-1,-1-1 1,0 1 0,0-1-1,0 1 1,0-1 0,0 1-1,0 0 1,0-1-1,0 1 1,0 0 0,0 0-1,0 0 1,0 0-1,0 0 1,0 0 0,0 0-1,0 0 1,-2 0 0,-1 2-685,0 0-1,0 0 1,0 1 0,0-1 0,1 1 0,-1 0 0,1 0 0,-1 0 0,1 0 0,0 1 0,-4 6 0,-8 14-2313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50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17 147 4224,'-17'0'17256,"32"1"-12114,0 1-5032,1-1 1,23-2 0,263-27 1359,109-15-498,-312 27-1633,127-39 0,-213 51-731,-2 0-6240,-12 11 5221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50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376 75 4800,'0'-1'165,"1"1"0,-1-1 0,0 1 1,0-1-1,0 1 0,0-1 0,0 1 0,1 0 0,-1-1 1,0 1-1,0-1 0,1 1 0,-1-1 0,0 1 0,1 0 1,-1-1-1,0 1 0,1 0 0,-1-1 0,1 1 1,-1 0-1,1-1 0,-1 1 0,0 0 0,1 0 0,-1 0 1,1-1-1,0 1 0,0 0 4,-1 0-1,0 0 1,1 0 0,-1 0-1,1 0 1,-1-1 0,0 1-1,1 0 1,-1 0-1,1 0 1,-1-1 0,0 1-1,1 0 1,-1 0 0,0-1-1,0 1 1,1 0 0,-1-1-1,0 1 1,0 0 0,1-1-1,-1 1 1,0-1 0,0 1-1,0 0 1,0-1 0,1 1-1,-1 0 1,0-1 0,0 1-1,0-1 1,0 1 0,0-1-1,0 1 1,0 0 0,0-1-1,0 1 1,0-1 0,0 1-1,-1 0 1,1-1-1,0 0 1,-2-1 152,1-1-1,-1 0 1,0 1 0,0-1-1,0 1 1,0-1 0,0 1-1,-1 0 1,1 0 0,-1 0-1,1 0 1,-1 1 0,0-1-1,0 1 1,0-1 0,-3 0-1,-2-1-94,1 0 1,0 1-1,0 0 0,-1 1 0,1 0 0,-12-1 1,0 2-103,-1 1 0,1 1 0,0 1 0,0 0 0,-32 11 0,43-11-83,0 0 0,-1 1 0,1 0 0,0 0 0,1 1 0,-1 0 0,1 0 0,0 1 0,0 0 0,1 0 0,-1 1 0,1-1 0,1 1 1,-9 14-1,10-13 85,0 0 1,1 0 0,0 0-1,0 1 1,1-1-1,0 1 1,0 0 0,1-1-1,0 15 1,1-17-40,0-1 0,0 1 1,1 0-1,0 0 0,1 0 0,-1 0 0,1-1 0,0 1 1,0-1-1,1 1 0,0-1 0,0 0 0,0 0 0,0 0 1,6 5-1,-5-5-37,1-1 0,1 0 1,-1 0-1,1-1 0,-1 1 1,1-1-1,0 0 0,0-1 1,0 0-1,1 1 0,6 0 1,11 2 135,39 3 0,-51-7-128,13 1-157,1 0-1,-1-2 0,0-1 1,41-7-1,-47 4-883,0-1-1,0 0 1,31-15 0,-36 13-174,23-9-3923,-10 9-3691,-10 7 4654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52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70 4064,'-12'0'1216,"-20"0"11338,24-5-10350,6 3-1649,6 4-279,-3-2 289,-1-5 1216,7 0-612,9 0-962,6 1-2,29-1 1,19-3-35,115-16 261,-146 20-315,-24 2-104,-10 1-33,0 0-1,-1 1 1,1-1 0,0 1 0,0 0 0,5 1 0,8 0-92,-16-1-90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3:4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68 6560,'-77'-40'2976,"59"40"-2592,8-5 416,10-1-192,10 1-352,11-3-256,8 8-32,11-4 224,4 8-128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53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67 6656,'-34'0'3802,"70"-1"3773,3-1-3329,159-22-1294,-59 4-2840,-34 1-6336,-93 19 3872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8:55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1 140 4384,'0'-16'5349,"0"2"1344,0 4 1147,0 14-7552,3 3-179,0 1 1,0-1-1,5 8 0,7 16 67,2 13-205,52 133 475,14-8-148,-66-141-87,-2 0 0,16 40 1,-28-58-141,0 0 0,0 0 1,-1 0-1,0 0 0,-1 1 1,0-1-1,-1 1 0,0-1 1,0 1-1,-4 19 0,4-28-56,-1-1 0,1 1-1,-1-1 1,1 1-1,-1-1 1,0 0-1,1 1 1,-1-1-1,0 0 1,0 1-1,0-1 1,0 0-1,0 0 1,0 0-1,0 0 1,-1 0 0,1 0-1,0 0 1,-3 1-1,1-1 11,0 0-1,0 0 1,0 0 0,0 0-1,-1-1 1,1 1-1,0-1 1,0 0 0,-4 0-1,-5-1-23,0-1-1,0-1 1,-23-7-1,27 7 26,-1 0 0,1-1 0,0 0 0,1-1 0,-1 0 0,1 0 0,0 0 0,0-1 0,0 0 0,1-1 0,0 1 0,0-1 0,1 0 0,0-1 0,-8-14 0,10 16-13,1 1 14,0 0-1,0 0 0,0 0 0,-1-9 0,3 12-9,0 0-1,0-1 0,0 1 1,1-1-1,-1 1 1,0 0-1,1-1 0,0 1 1,-1 0-1,1 0 0,0-1 1,0 1-1,2-3 0,8-9 72,-1 0 0,2 1 0,0 0-1,26-22 1,-11 11-15,71-71 343,125-156 0,-146 164-332,1-1-344,-62 71-272,-10 11-1870,-11 29-12620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9:03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24 921 5152,'-9'-8'7930,"14"16"-4666,-4-2-2942,1-1-1,-1 1 1,-1 0 0,1 0-1,-1-1 1,0 1 0,0 0-1,0 0 1,-2 7 0,0 5 173,-3 38 291,-2 39 273,7-90-963,0 0 0,0 0 0,-1 0 0,0 0 0,0-1 0,0 1 0,-3 5 0,3-3 563,3-17-118,-2 5-565,1-1-1,0 1 1,0-1 0,0 1-1,0 0 1,1-1-1,4-9 1,22-34 103,-15 28 21,21-36 236,70-90 0,-102 144-290,1 1 0,-1-1 1,1 0-1,-1 1 0,1 0 0,0-1 0,0 1 0,0 0 0,5-2 0,-7 4-26,0-1 0,0 1-1,0 0 1,1 0 0,-1 0-1,0 0 1,0 0 0,0 0 0,1 0-1,-1 0 1,0 0 0,0 1-1,0-1 1,0 0 0,0 1 0,0-1-1,1 1 1,-1-1 0,0 1-1,0 0 1,-1-1 0,1 1 0,0 0-1,0 0 1,0 0 0,0 0-1,-1-1 1,1 1 0,0 0 0,0 2-1,4 4 44,0 1 0,-1 0-1,0 0 1,-1 0 0,1 0-1,-1 1 1,-1 0 0,2 11 0,-1-4 48,-2-1 0,0 1 0,-1-1 0,-2 17 0,-4 1 103,5-27-202,-1 0-1,1 0 0,0 1 0,1-1 1,-1 0-1,1 1 0,1 7 0,-1-14-10,0 1-1,0-1 1,0 0-1,0 1 0,1-1 1,-1 0-1,0 1 1,0-1-1,0 0 1,0 0-1,1 1 1,-1-1-1,0 0 1,0 0-1,0 1 1,1-1-1,-1 0 0,0 0 1,0 0-1,1 1 1,-1-1-1,0 0 1,1 0-1,-1 0 1,0 0-1,1 0 1,-1 1-1,0-1 1,1 0-1,12-3-193,10-10-177,1-6 152,-1-1 0,36-41 0,4-4 40,-62 65 189,-1-1 0,1 1 1,-1-1-1,1 1 0,-1-1 1,1 1-1,-1 0 0,1-1 1,0 1-1,-1 0 0,1-1 1,-1 1-1,1 0 0,0 0 0,-1 0 1,1 0-1,0-1 0,-1 1 1,1 0-1,0 0 0,-1 0 1,1 0-1,0 0 0,-1 1 0,1-1 1,0 0-1,-1 0 0,2 1 1,-1 0 21,1 0 0,-1 0 0,0 0 0,0 0 0,0 0-1,0 1 1,0-1 0,0 0 0,0 1 0,0-1 0,1 3 0,0 3 118,1 0 0,-1 1 0,0-1-1,1 10 1,6 127 830,-5-127-1146,-3-15 133,-1-2 18,0 0 1,0 0-1,0 0 0,0 1 1,1-1-1,-1 0 1,0 0-1,0 0 0,0 0 1,0 0-1,1 1 0,-1-1 1,0 0-1,0 0 0,1 0 1,-1 0-1,0 0 0,0 0 1,1 0-1,-1 0 0,0 0 1,0 0-1,1 0 0,-1 0 1,0 0-1,0 0 0,0 0 1,1 0-1,-1 0 0,0 0 1,0 0-1,1 0 0,-1 0 1,0 0-1,0-1 0,1 1 1,-1 0-1,10-6-512,-8 5 297,93-57-2331,-12 6 2154,-35 23 257,-26 15 426,34-17 1,-44 28 370,-12 3-639,0 0 0,0 0-1,0 0 1,0 0-1,0 0 1,0 0 0,1 0-1,-1 0 1,0 0 0,0 0-1,0 0 1,0 0 0,0 0-1,0 0 1,0 0 0,0 0-1,0 0 1,0 0-1,0 0 1,0 1 0,0-1-1,0 0 1,0 0 0,0 0-1,0 0 1,1 0 0,-1 0-1,0 0 1,0 0 0,0 0-1,0 0 1,0 1-1,0-1 1,0 0 0,0 0-1,0 0 1,0 0 0,-1 0-1,1 0 1,0 0 0,0 0-1,0 0 1,0 0 0,0 1-1,0-1 1,0 0-1,0 0 1,0 0 0,0 0-1,0 0 1,0 0 0,0 0-1,-15 18 502,6-8-350,-2 4-68,0 0 107,-14 22 0,22-31-173,1-1 1,-1 1 0,1-1-1,1 1 1,-1 0 0,1 0 0,-1 0-1,2 0 1,-1 0 0,0 5 0,1-8-10,0 0 0,0 0 1,0-1-1,0 1 0,1 0 1,-1 0-1,1 0 1,-1 0-1,1-1 0,0 1 1,0 0-1,-1-1 1,1 1-1,0-1 0,0 1 1,1-1-1,-1 1 0,0-1 1,2 2-1,0-1 29,-1-1 0,0 1 0,1-1 0,-1 0 0,1 0 0,0 0-1,-1 0 1,1 0 0,0-1 0,-1 1 0,6-1 0,-2 1-37,0-1 0,-1-1 1,1 1-1,-1-1 0,1 0 0,-1 0 1,1 0-1,-1-1 0,0 0 0,0 0 1,0-1-1,8-4 0,-8 3-92,0 0-1,0 0 1,0-1-1,0 0 1,-1 0 0,5-6-1,-7 8 55,-1 1-1,1-1 0,-1 0 1,0 1-1,0-1 0,0 0 1,0 0-1,0 0 0,-1 0 1,1 0-1,-1 0 0,0 0 1,0 0-1,0 0 0,0 0 1,-1-5-1,-3-8 23,0 1-1,-1-1 1,-1 1-1,-1 0 1,0 1-1,0-1 1,-2 1-1,1 1 1,-13-15 0,-3 5 0,20 20-43,0 0-1,0-1 1,1 1-1,-1-1 1,-4-7-1,8 10 51,0 1 0,0 0 0,-1 0-1,1-1 1,0 1 0,0 0 0,0-1 0,0 1-1,0 0 1,0 0 0,0-1 0,0 1 0,0 0-1,0-1 1,0 1 0,0 0 0,0-1 0,0 1-1,0 0 1,0 0 0,0-1 0,0 1-1,0 0 1,0-1 0,1 1 0,-1 0 0,0 0-1,0-1 1,0 1 0,0 0 0,1 0 0,-1 0-1,0-1 1,0 1 0,0 0 0,1 0 0,-1 0-1,0-1 1,1 1 0,-1 0 0,0 0 0,0 0-1,1 0 1,-1 0 0,0 0 0,1 0 0,-1 0-1,0 0 1,1 0 0,20-3 127,-15 3-94,71-12 244,-52 8-188,0 0 1,0 1 0,0 1-1,48 4 1,-68-1-74,0 0 1,0 0 0,0 0-1,-1 0 1,1 1-1,0 0 1,-1 0 0,1 0-1,-1 1 1,0-1-1,0 1 1,0 0 0,0 0-1,4 5 1,-4-3 42,0 0 1,0 1-1,0 0 1,-1 0-1,1 0 1,-2 0-1,1 0 0,-1 0 1,3 10-1,-2 1 69,0 1 0,-1 0 0,-1 0 0,-1 0 0,0 0 0,-6 35-1,5-46-67,1-5-45,0 0 1,0 1-1,-1-1 1,1 0-1,0 0 0,-1 0 1,0 0-1,0 0 0,-1 2 1,23-46-832,10-15 483,17-30 234,-45 82 123,0 1 1,0 0 0,0 0-1,1 0 1,0 0 0,5-4-1,-8 8-9,0-1 0,-1 1 0,1-1 0,0 1 0,0 0 0,-1-1 0,1 1 0,0 0 0,0 0 0,0-1 0,-1 1 0,1 0 0,0 0 0,0 0 0,0 0 0,0 0 0,0 0 0,1 1 0,-1-1 11,0 1-1,0-1 0,0 1 1,-1-1-1,1 1 0,0 0 1,0 0-1,0-1 0,-1 1 1,1 0-1,0 0 0,-1 0 1,1 0-1,0 0 0,-1 0 1,0 0-1,1 0 0,0 2 0,2 7 61,-1 0-1,0 1 0,-1 0 0,0-1 0,0 1 1,-1 0-1,-2 18 0,0 10-25,2-34 5,0-4-106,0 0 0,0 0-1,0 0 1,0 0 0,0-1 0,0 1-1,0 0 1,0 0 0,0 0 0,0 0-1,0 0 1,1-1 0,-1 1 0,0 0-1,1 0 1,0 1 0,0-2-22,0 0 1,0-1-1,1 1 1,-1 0-1,0-1 0,0 1 1,0-1-1,0 1 1,0-1-1,0 0 0,1 1 1,-2-1-1,1 0 1,0 0-1,1-1 0,26-19-350,-12 8 202,0 0-1,1 1 1,35-17 0,-50 28 237,1 0 0,-1 0 0,1 0-1,0 1 1,-1-1 0,1 1 0,0-1 0,-1 1 0,1 0 0,0 0 0,0 1 0,-1-1 0,1 1 0,0-1-1,-1 1 1,1 0 0,-1 0 0,1 0 0,-1 0 0,1 0 0,-1 0 0,4 3 0,2 3 79,0 0 1,0 1-1,-1 0 1,10 12-1,7 8-7,-18-22-43,0-1 0,0 1-1,1-1 1,0-1 0,0 1 0,0-1-1,0 0 1,1-1 0,-1 0 0,1 0 0,13 2-1,-15-4-20,0 0-1,-1 0 1,1-1-1,0 0 1,0 0-1,0-1 1,0 1-1,0-1 1,-1-1-1,1 1 1,0-1-1,-1 0 1,1 0-1,-1-1 1,0 1-1,9-7 1,-6 4-42,0 0 0,-1-1 0,0 0 0,0-1 0,-1 1 0,1-1 0,-1 0 0,-1-1 0,10-15 0,-9 8-49,0 0 1,-1-1-1,-1 1 1,5-29-1,-6 11-39,0-45 0,-3 75 88,0 0-1,0 0 1,-1 1 0,1-1-1,-1 0 1,0 0 0,-2-4-1,3 6 1,0 1 0,0 0 0,0 0 0,0-1 0,0 1 1,0 0-1,-1 0 0,1 0 0,0-1 0,0 1 0,0 0 0,0 0 0,-1 0 0,1-1 0,0 1 0,0 0 0,-1 0 0,1 0 0,0 0 0,0 0 0,-1 0 0,1-1 0,0 1 0,0 0 0,-1 0 0,1 0 1,0 0-1,0 0 0,-1 0 0,1 0 0,-1 0 0,0 1-8,1 0 1,-1-1-1,0 1 1,0 0-1,1-1 0,-1 1 1,0 0-1,1 0 1,-1 0-1,1-1 1,-1 1-1,1 0 1,0 0-1,-1 2 0,-9 25 135,2 2-1,-9 58 0,12-63 39,2-2 49,-3 38 0,6-52-107,0 0 0,1 0 1,0 0-1,1 0 0,0 0 0,0 0 1,4 9-1,-6-16-76,1-1 1,0 1-1,0-1 1,-1 0 0,1 1-1,0-1 1,0 0-1,0 1 1,0-1-1,1 0 1,-1 0-1,0 0 1,0 0 0,1 0-1,-1 0 1,1-1-1,-1 1 1,3 1-1,-1-2-17,-1 1-1,1 0 1,0-1-1,0 0 1,0 0-1,0 0 1,0 0-1,0 0 0,5-1 1,2-2-45,0 0-1,-1 0 1,1-1 0,-1-1 0,14-7-1,34-26-23,80-69 0,-34 24 24,-91 74 42,-7 5 14,1-1 0,0 1 0,0 0 0,0 0 0,0 0 0,1 1 0,11-4 0,-17 7-8,0 0 1,-1-1-1,1 1 1,0 0-1,-1 0 1,1 0-1,0 0 1,0 0-1,-1 0 0,1 0 1,0 0-1,0 0 1,-1 0-1,1 0 1,0 1-1,0-1 1,-1 0-1,1 0 1,0 1-1,-1-1 1,1 0-1,-1 1 1,1-1-1,0 1 1,-1-1-1,1 1 0,-1-1 1,1 1-1,-1-1 1,1 1-1,-1 0 1,0-1-1,1 1 1,-1 0-1,0-1 1,1 1-1,-1 0 1,0-1-1,1 2 1,-1 3-8,1 0 1,-1 0-1,0-1 1,0 1-1,-1 6 1,0-8 3,-2 16 35,0 0 0,-2 0 0,0 0 0,-1-1 0,-1 1 1,-11 20-1,16-32-29,-3 4-536,9-15 114,65-70-1260,-56 57 1577,-9 11 86,0 1 1,0-1 0,1 1 0,0 0-1,0 0 1,0 0 0,1 1 0,6-5-1,-11 9 17,0-1 0,-1 1-1,1 0 1,0 0-1,-1-1 1,1 1 0,0 0-1,0 0 1,-1 0 0,1 0-1,0 0 1,0 0-1,0 0 1,-1 0 0,1 0-1,0 1 1,0-1-1,-1 0 1,1 0 0,0 1-1,-1-1 1,1 0-1,0 1 1,-1-1 0,1 1-1,-1-1 1,1 1-1,0-1 1,-1 1 0,1-1-1,-1 1 1,1 0-1,-1-1 1,1 2 0,1 1 67,0 1 1,0 0 0,0 1 0,1 5-1,-2-6-7,30 100 693,-30-99-753,1-1-1,-1 1 1,1 0 0,0-1 0,1 1 0,-1-1-1,1 0 1,4 5 0,-6-7-2,0-1 1,0 0-1,1 1 1,-1-1-1,0 0 0,1 0 1,-1 0-1,1 0 1,0 0-1,-1-1 0,1 1 1,-1 0-1,1-1 0,0 1 1,0-1-1,-1 0 1,1 1-1,0-1 0,0 0 1,0 0-1,-1 0 1,1 0-1,0-1 0,0 1 1,-1 0-1,3-1 0,5-3 17,-1 1 0,0-1 0,0 0-1,0-1 1,13-10 0,33-31-191,-54 45 167,18-16-56,-2-2-1,0 0 0,-1 0 1,20-36-1,-18 29 9,42-71-246,58-128-1,-104 193 229,-1 1 0,-1-2 0,-1 1 0,5-42 0,18-128-52,-27 168 346,2-65 0,-10 85-356,-1 13-26,-3 10 49,-51 149 195,27-69 32,3-11 84,-31 148-1,49-174-125,2 1 0,3 0-1,4 100 1,3-125 71,7 36 1,-8-53-79,1 1 1,1 0-1,0-1 1,1 0-1,10 17 1,-14-25-73,1-1 0,0 0 0,0 1 0,0-1 0,0 0 0,0 0 0,0 0 0,0 0 0,1 0 0,-1-1 0,1 1 0,-1-1 0,1 0 0,0 1 0,0-1 0,-1 0 0,1-1 0,0 1-1,0 0 1,0-1 0,0 0 0,0 1 0,0-1 0,4-1 0,-2 0-39,0 1-1,0-2 0,0 1 0,0 0 0,0-1 1,0 0-1,-1 0 0,1-1 0,-1 1 0,0-1 1,1 0-1,-1 0 0,-1-1 0,5-3 0,2-4 12,-1-1 0,0 0 0,0 0 0,-1-1-1,-1 0 1,7-18 0,28-89-206,-15 38 162,5-3 129,-29 81-43,-2 7-43,0 10 10,-1-12 39,-3 103 494,1-37-401,7 87 1,-4-151-99,-1 1-1,1-1 1,-1 1-1,1-1 1,0 1 0,0-1-1,1 1 1,-1-1-1,1 0 1,2 4 0,-3-6-15,-1-1 1,1 1 0,0 0 0,-1 0 0,1-1-1,0 1 1,0-1 0,0 1 0,-1-1 0,1 1-1,0-1 1,0 0 0,0 1 0,0-1 0,0 0-1,0 0 1,1 1 0,-1-1-16,1 0-1,0-1 1,0 1-1,-1 0 1,1-1 0,0 1-1,-1-1 1,1 1-1,0-1 1,-1 0 0,1 0-1,2-1 1,1-2-54,1-1 0,0 1 0,-1-1 1,0 0-1,0-1 0,0 1 0,4-8 0,25-45-236,-20 31 229,57-99-198,-58 108 410,-11 26 31,-2-7-156,-4 74 375,2-49-341,1 0 0,1 0 0,7 49 0,-7-72-26,1 0 0,0 0 0,0 0 1,0 0-1,0 0 0,0-1 0,1 1 0,0 0 1,-1-1-1,1 1 0,0-1 0,0 0 0,0 0 1,0 1-1,1-1 0,-1-1 0,1 1 0,-1 0 1,1-1-1,-1 1 0,1-1 0,0 0 0,0 1 0,5 0 1,-4-1-20,1 0 0,-1-1 1,1 1-1,0-1 1,-1 0-1,1 0 0,0-1 1,-1 1-1,1-1 1,-1 0-1,1 0 0,-1-1 1,1 1-1,-1-1 1,0 0-1,6-4 0,5-4-79,-1 0 0,-1-1-1,0-1 1,0 0-1,-1-1 1,-1 0-1,14-21 1,3-10 68,25-54 0,-27 47-52,-14 25 117,-8 18-6,0-1 1,0 1 0,1 0-1,7-10 1,-2 10 105,-10 8-154,0 0 1,1 0-1,-1 0 1,0 0-1,0 0 1,0 0-1,0 0 0,1 0 1,-1 0-1,0 0 1,0 0-1,0 0 1,1 0-1,-1 0 1,0 0-1,0 1 0,0-1 1,0 0-1,1 0 1,-1 0-1,0 0 1,0 0-1,0 0 1,0 0-1,0 1 1,1-1-1,-1 0 0,0 0 1,0 0-1,0 0 1,0 0-1,0 1 1,0-1-1,3 23 59,-2-11-30,-1 155 517,-2-73-302,-1-70-223,2-21-48,1 0 0,-1-1-1,1 1 1,-1 0 0,1 0-1,0 0 1,0-1-1,1 1 1,-1 0 0,2 5-1,-2-7-368,5-13-140,9-16 332,-1-2 0,12-38-1,-16 42 298,0 0-1,2 0 1,25-43-1,-35 68-82,-1 0 0,1 0 0,-1 0 0,1 1 0,-1-1 0,1 0 0,-1 0 0,1 1 0,0-1 0,-1 0 0,1 1 0,0-1 0,0 1 0,-1-1 0,1 1 0,0-1 0,0 1 0,0 0 0,1-1 0,-1 1-1,-1 0-1,1 1 1,-1-1 0,1 0-1,-1 0 1,0 1 0,1-1-1,-1 0 1,1 1 0,-1-1-1,0 0 1,1 1 0,-1-1-1,1 0 1,-1 1 0,0-1-1,0 1 1,1-1 0,-1 1-1,0-1 1,0 1 0,0-1-1,1 1 1,-1 0 0,2 6 76,-1 1 1,0-1 0,1 12-1,-2-15-80,2 84 357,-3-50-291,3-26-233,3-9-162,3-8 90,39-45-148,-24 23 354,-6 8 49,-5 5 47,1 1 0,0 0 0,0 1 0,2 0 0,22-15 0,-34 25-35,-1 1 0,0 0 0,1 0 0,-1 0 1,1 0-1,-1 0 0,1 1 0,-1-1 0,1 1 0,-1 0 0,1-1 0,-1 1 0,1 0 1,0 1-1,-1-1 0,1 0 0,-1 1 0,6 1 0,-5-1 6,0 1 0,0 0 0,0 0 1,0 0-1,0 1 0,-1-1 0,1 1 0,0-1 0,-1 1 0,0 0 0,0 0 0,0 0 1,2 4-1,44 93 355,-37-71-459,3 0 0,25 42 1,-21-50-1573,-17-21 1292,-1 1 0,1-1 0,-1 1 0,1-1 0,0 1 0,-1-1 0,1 0 0,0 1 0,-1-1 0,1 0 0,0 1-1,-1-1 1,1 0 0,0 0 0,0 0 0,-1 1 0,1-1 0,0 0 0,0 0 0,-1 0 0,1 0 0,0-1 0,-1 1 0,1 0-1,1 0 1,2-1-2425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9:03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7456,'-22'12'3392,"27"0"-2944,-1-4 2432,1 0-1664,8 4 2207,10 5-1983,30-6 1408,11 4-1632,30-7 192,-4 1-832,5-13-352,-11 4-128,6-16-2560,-13-1 1344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9:27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4 139 3072,'-3'-8'12218,"12"17"-9845,19 73-1133,1 3-613,47 71 605,-69-142-1005,11 27-1,-2-1-108,38 90 203,-5-9 243,-29-72-52,-20-49-500,0 0 1,0 0-1,0 0 1,0 0-1,0 0 1,0-1-1,0 1 1,0 0-1,0 0 0,0 0 1,0 0-1,0 0 1,0 0-1,0 0 1,0 0-1,0 0 1,0 0-1,0 0 0,0 0 1,0-1-1,1 1 1,-1 0-1,0 0 1,0 0-1,0 0 1,0 0-1,0 0 0,0 0 1,0 0-1,0 0 1,0 0-1,0 0 1,0 0-1,0 0 1,1 0-1,-1 0 0,0 0 1,0 0-1,0 0 1,0 0-1,0 0 1,0 0-1,0 0 1,0 0-1,0 0 0,0 0 1,0 0-1,1 0 1,-1 0-1,0 0 1,0 0-1,0 0 1,0 0-1,0 0 0,0 0 1,0 1-1,0-1 1,0 0-1,0 0 1,0 0-1,0 0 1,0 0-1,0 0 0,0 0 1,0 0-1,0 0 1,1 0-1,-1 1 1,3-12 376,0-7-9,1-30 0,-1 3-223,2 15-130,0-1 0,2 1-1,1 1 1,13-31 0,57-111-101,-68 150 57,65-156-81,-45 103 244,-22 55-125,1-1-142,-2 0 0,8-27 1,-13 41-260,0 6-267,-2 14-417,0-14 1057,-13 72-6104,1-24-2555,7-24 4864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9:28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 2560,'2'-4'511,"0"1"-1,-1-1 1,1 0-1,-1 0 1,0 0 0,0 0-1,0 0 1,0-6-1,-2-36 4478,0 19-1334,2 19-1512,-1 14-853,3 15-566,36 210 1642,-37-220-2266,14 68 403,-10-56-378,-1 1 0,3 25 1,-5-23 86,-2-19-95,0-1 0,0 1 0,-1-1 0,1 1 0,-1-1 0,-1 1 0,1-1 0,-1 1 0,-3 10 0,4-17-110,0 0 0,0 1 1,0-1-1,0 0 0,-1 0 1,1 1-1,0-1 0,0 0 1,0 0-1,0 1 0,0-1 1,-1 0-1,1 0 0,0 0 1,0 1-1,0-1 0,-1 0 1,1 0-1,0 0 0,0 0 1,-1 1-1,1-1 0,0 0 1,0 0-1,-1 0 0,1 0 1,0 0-1,0 0 0,-1 0 1,1 0-1,0 0 0,0 0 1,-1 0-1,1 0 0,0 0 1,-1 0-1,-8-8 378,-7-21 278,14 25-620,0 0-51,0 0 0,0-1 0,1 1 0,-1 0 0,1-1 0,0 0 0,1 1 0,-1-1 0,1 0 0,0 1 0,0-1 0,0 0 0,1 1 0,0-1 0,0 1 0,0-1-1,2-6 1,4-5-25,0 1 0,1 0 0,14-21-1,-13 21 58,0 4-20,-1-1 0,2 1 0,0 1 0,0 0 0,1 0 0,13-8 0,-18 14-359,0 1-1,0 0 0,1 0 1,-1 1-1,1 0 0,0 0 1,10-1-1,-3 0-2347,3 7 837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9:29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64 5312,'-2'0'281,"0"-1"-1,0 1 1,0-1 0,0 0-1,0 0 1,0 0 0,1 0 0,-1 0-1,-7-5 6989,-2 8-377,85 1-3548,126-19-3212,-60 1-40,-123 13 35,23-5-1,-27 4-100,0 0 0,24 0 0,-37 3-31,1 0 0,0 0 1,-1 0-1,1 0 0,-1 0 0,1 0 1,0 0-1,-1 0 0,1 0 0,-1 0 1,1-1-1,0 1 0,-1 0 1,1 0-1,-1 0 0,1-1 0,-1 1 1,1 0-1,-1-1 0,1 1 0,-1-1 1,1 1-1,-1 0 0,0-1 0,1 1 1,0-2-1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9:29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64 4576,'-6'-12'15574,"13"12"-11947,42-4-2887,18-11-41,5-1-422,8 7-347,109 1 1,-172 9-15,3-1 8,-7-1-3913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9:30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293 140 3808,'13'-5'13722,"-14"-23"-9253,-17-28-2826,16 52-1544,1 0-1,-1 0 1,0 0-1,0 1 1,0-1-1,0 1 1,-5-6-1,6 8-87,0-1-1,-1 1 0,1 0 0,0 0 0,0 0 0,-1 0 0,1 0 0,-1 0 0,1 0 0,-1 0 0,1 1 0,-1-1 0,0 0 0,1 1 0,-1 0 0,1-1 0,-1 1 0,0 0 0,0 0 0,1 0 0,-1 0 0,0 0 0,-3 1 0,0 1-34,-1 0 0,1 0 0,0 1 0,-1 0 0,1 0 0,0 1 0,1 0 0,-8 6 0,-33 38 72,44-47-45,-18 20 234,1 2 0,0-1 0,2 2 1,-18 35-1,30-50-184,0 0 0,1 0 0,0 1 0,1-1 0,0 0 0,0 1 0,0 11 0,2-14-23,0 0 0,1 0-1,0 1 1,0-1-1,0 0 1,1-1 0,0 1-1,1 0 1,-1 0-1,8 11 1,-5-9 63,2 1 0,-1-2 0,1 1 1,0-1-1,1 0 0,0-1 0,0 0 0,0 0 1,17 10-1,-18-13-43,-1-1 0,1 0 0,0 0 0,0 0 0,0-1 0,0 0 0,0 0 0,0-1 1,0 0-1,1 0 0,-1-1 0,1 0 0,-1 0 0,0-1 0,9-1 0,5-4-555,0-2-1,0 0 0,30-17 1,-18 9-1750,4-1 372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9:32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66 3136,'-9'-19'15819,"9"19"-15787,0 0-1,1-1 0,-1 1 0,0 0 0,1 0 1,-1-1-1,0 1 0,1 0 0,-1 0 1,0-1-1,1 1 0,-1 0 0,0 0 0,1 0 1,-1 0-1,1-1 0,-1 1 0,0 0 1,1 0-1,-1 0 0,1 0 0,-1 0 0,0 0 1,1 0-1,-1 0 0,1 0 0,-1 0 1,1 1-1,-1-1 0,0 0 0,1 0 0,-1 0 1,0 0-1,1 1 0,0-1 0,0 1-8,1-1 0,0 0 0,0 0 0,0 0 0,0 0 0,0 0 0,0 0 0,0 0 0,0 0 0,0-1 0,0 1 0,3-2 0,8-1 73,107-18 533,-111 20-601,179-16 531,-111 22-468,-76-5-116,0 0 1,1 0 0,-1 0-1,1 0 1,-1 0 0,0 0-1,1 0 1,-1-1 0,0 1-1,1-1 1,-1 1 0,0-1-1,1 1 1,-1-1 0,2-1-1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3:52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 3136,'0'0'244,"0"0"-1,0 1 1,2 1 2194,-1-1-2194,-1-1-1,0 0 1,1 0 0,-1 0 0,0 0-1,1 1 1,-1-1 0,0 0 0,1 0 0,-1 0-1,0 0 1,1 0 0,-1 0 0,0 0-1,1 0 1,-1 0 0,0 0 0,1 0-1,9 0 3714,-6-1-4930,2-2 1258,0 0 1,1 0 0,-2-1-1,1 0 1,0 0 0,-1 0-1,10-10 1,6-5 186,95-73 770,-41 27-870,-20 16-88,-54 48-249,7-4 43,-8 15-159,-10 26 183,8-27-53,-1 0 0,1 0 0,-1 12 0,3-18-52,0 0-1,0 1 1,0-1 0,0 0-1,1 0 1,-1 1 0,1-1-1,0 0 1,0 0 0,1 0-1,-1 0 1,0 0-1,3 4 1,1-1 40,-1 1 0,1-1 1,0-1-1,1 1 0,-1-1 0,1 1 0,0-1 0,0-1 0,13 8 1,-13-10 28,-1 1 0,1-1 0,0 0 0,0-1 0,-1 1 0,1-1 0,0-1 0,0 1 0,1-1 0,-1 0 0,0 0 0,0 0 0,7-3 0,-4 2 6,-1-2-1,0 1 1,-1-1-1,1 0 1,0-1-1,-1 1 1,0-2-1,0 1 1,0-1-1,0 0 1,-1 0 0,0-1-1,0 0 1,0 0-1,7-10 1,2-8 11,0 0 1,-2-1 0,13-32 0,-17 37 20,23-60-328,-32 80 220,0 0 1,0 0-1,0 0 0,0 0 0,0 0 1,0 0-1,0 0 0,0 0 1,0 0-1,0 1 0,0-1 0,0 0 1,0 0-1,0 0 0,0 0 1,0 0-1,0 0 0,0 0 0,0 0 1,0 0-1,0 0 0,0 0 1,1 0-1,-1 0 0,0 0 0,0 0 1,0 0-1,0 0 0,0 0 1,0 0-1,0 0 0,0 0 0,0 0 1,0 0-1,0 1 0,0-1 1,1-1-1,-1 1 0,0 0 0,0 0 1,0 0-1,0 0 0,0 0 1,0 0-1,0 0 0,0 0 0,0 0 1,0 0-1,0 0 0,0 0 1,0 0-1,1 0 0,-1 0 0,0 0 1,0 0-1,0 0 0,0 0 1,0 0-1,0 0 0,0 0 0,0 0 1,0 0-1,0-1 0,0 1 1,0 0-1,0 0 0,0 0 0,0 0 1,0 0-1,3 10-81,-1 14 99,-1 8 35,-2-1 0,-1 0 1,-2 0-1,-7 31 0,6-40 13,3-14 17,1 0 1,-2 0-1,1 0 1,-1-1-1,0 1 1,-5 7-1,8-14-69,0-1-1,0 1 1,-1-1-1,1 1 1,0-1-1,0 1 1,-1-1-1,1 0 0,0 1 1,0-1-1,-1 0 1,1 1-1,0-1 1,-1 0-1,1 1 1,-1-1-1,1 0 1,0 0-1,-1 1 0,1-1 1,-1 0-1,1 0 1,-1 0-1,1 0 1,-1 1-1,1-1 1,0 0-1,-1 0 1,1 0-1,-1 0 0,1 0 1,-1 0-1,1 0 1,-1-1-1,1 1 1,-1 0-1,1 0 1,-1 0-1,1 0 1,-1 0-1,1-1 0,0 1 1,-1 0-1,1 0 1,0-1-1,-1 1 1,1 0-1,-1-1 1,1 1-1,0 0 1,0-1-1,-1 0 0,0 0-9,0 0-1,1-1 0,-1 1 0,1 0 0,-1 0 0,1-1 1,0 1-1,-1 0 0,1-1 0,0 1 0,0-1 0,0 1 1,0 0-1,0-1 0,0 1 0,0 0 0,0-1 0,1-1 1,2-2-7,0 0 0,0 0 1,0 1-1,0 0 0,0 0 0,1 0 1,0 0-1,0 0 0,0 1 1,0-1-1,1 1 0,-1 0 1,8-3-1,7-4-44,41-12 1,-53 19 21,172-47-211,-155 48-2331,-12 4 269,-12-1 2201,1-1 1,-1 0-1,0 0 0,0 0 1,1 0-1,-1 0 1,0 1-1,0-1 0,0 0 1,0 0-1,1 0 1,-1 1-1,0-1 0,0 0 1,0 0-1,0 1 1,0-1-1,0 0 1,1 0-1,-1 0 0,0 1 1,0-1-1,0 0 1,0 1-1,0-1 0,0 0 1,0 0-1,0 1 1,0-1-1,0 0 0,0 0 1,-1 1-1,1-1 1,-6 8-3602,0 4 1212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9:32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4736,'0'-1'3661,"10"2"-794,24-2 516,49-9 0,-12 0-1862,40 4 461,-38 2-1180,-60 3-725,0 0-104,0 1-1,19 1 1,-27-1-134,0 1-1,0-1 1,-1 0 0,1 0-1,0-1 1,6-1 0,-4 1-849,6 0-366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9:33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72 8736,'-11'-16'7795,"18"21"-2295,3 5-5168,0 0-1,-1 1 1,0 0-1,-1 1 0,0-1 1,8 18-1,33 82 298,-34-74-447,19 43 33,48 124 306,-74-181-450,-2 0 0,0 0-1,-2 1 1,0-1 0,-2 1 0,-1 29 0,-3-28 127,2-24-171,0 0 0,0 0 0,-1 0 0,1 0 1,0 0-1,-1 0 0,1 0 0,-1 0 0,1 0 0,-1 0 0,1 0 1,-1 0-1,0-1 0,1 1 0,-1 0 0,0 0 0,0-1 0,0 1 1,0 0-1,-1 0 0,0 0 21,0-1-1,-1 0 1,1 0 0,0 0-1,0 0 1,-1 0 0,1 0-1,0-1 1,0 1 0,-1-1-1,1 0 1,0 1 0,0-1-1,0 0 1,0 0 0,0 0-1,-3-3 1,-6-3 124,-18-16-1,28 21-156,-8-5-36,-7-7 7,0 0 1,1-1 0,-15-19-1,27 30 7,0 0-1,0 0 1,0 0-1,1-1 1,0 1-1,0 0 1,0-1 0,0 0-1,1 1 1,-1-1-1,1 0 1,0 0-1,1 0 1,-1 0-1,1 0 1,0 0-1,0 0 1,1 0-1,1-8 1,2 2-11,0 1-1,0 0 1,1 0 0,9-12 0,31-39 51,-18 25-7,255-321 240,-258 330-201,5-4-609,-13 9-6822,-8 46-7545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9:34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2 145 6048,'0'-1'271,"-1"-1"0,1 1 1,0 0-1,0-1 0,0 1 1,0-1-1,0 1 0,0 0 1,0-1-1,5-11 10226,-4 21-9830,12 21 4,15 54 0,-19-54-365,1 0 1,15 32-1,55 79 825,-79-139-1017,0 0 0,0 1 0,-1-1 0,1 0 0,0 0 0,0 0 1,0 1-1,0-1 0,1 0 0,-1 0 0,0-1 0,2 2 0,-2-2-65,0 0-1,0 0 0,0 0 0,0 0 0,-1 0 0,1 0 1,0-1-1,0 1 0,0 0 0,0-1 0,-1 1 0,1 0 1,0-1-1,0 1 0,-1-1 0,1 1 0,0-1 1,-1 0-1,1 1 0,-1-1 0,1 0 0,-1 1 0,1-2 1,8-10 53,-1 0 0,-1-1 0,0 0 0,0 0 0,7-24 0,-4 10 27,3-5-62,64-149 37,-28 90 90,-18 37-858,-30 53 446,-1 0 0,1-1 0,0 1-1,-1 0 1,1-1 0,0 1 0,0 0 0,0 0-1,0 0 1,0 0 0,0 0 0,2-1 0,3 4-3414,-1 10 842,-2 4-1402,2 3 1355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9:38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6 975 4992,'0'0'53,"0"0"0,-1 0 0,1 0 0,0 0 0,0 0 0,0 0 0,-1 0 0,1 0 0,0 0 0,0 0 0,-1 1 0,1-1 0,0 0 0,0 0 0,0 0 0,0 0 0,-1 0 0,1 1 0,0-1 0,0 0 0,0 0 0,0 0 0,0 0 0,-1 1 1,1-1-1,0 0 0,0 0 0,0 0 0,0 1 0,0-1 0,0 0 0,6 4 1761,4 3 195,-8-4-1520,0-1 1,1 1 0,0-1 0,0 0-1,-1 0 1,1 0 0,1 0 0,-1 0 0,0-1-1,0 0 1,0 1 0,1-1 0,-1 0-1,1 0 1,-1-1 0,1 1 0,5-1-1,-8 0-412,1 0 0,-1-1 0,0 1 0,1-1-1,-1 0 1,1 1 0,-1-1 0,0 0 0,0 1-1,0-1 1,1 0 0,-1 0 0,0 0 0,0 0 0,0 0-1,0-1 1,0 1 0,-1 0 0,1 0 0,0-1-1,-1 1 1,1 0 0,0-2 0,1-3 59,1 1 0,-2-1-1,1 1 1,1-9 0,-2 8-108,0 0 0,0 0 0,0 0 0,-1 0 0,0 0 1,0 0-1,-1 0 0,0 0 0,0 0 0,0 0 0,-1 0 0,0 0 0,0 0 0,-5-9 0,7 15-28,0 0 0,-1-1 0,1 1 0,0 0 0,-1 0 0,1 0 0,0 0 0,-1 0 0,1-1 0,0 1 0,-1 0 0,1 0 0,0 0 0,-1 0 0,1 0 0,0 0 0,-1 0 0,1 0 0,0 0 0,-1 0 0,1 0 0,-1 1 0,1-1 0,0 0 0,-1 0 0,1 0 0,0 0 0,0 0 0,-1 1 0,1-1 0,0 0 0,-1 0 0,1 1 0,0-1 0,0 0 0,-1 0 0,1 1 0,0-1 0,0 0 0,0 1 0,-14 14 0,13-14 0,-4 6 93,0 0-1,0 0 0,1 0 1,0 0-1,0 0 0,1 1 0,0 0 1,0 0-1,1 0 0,0 0 1,1 0-1,-1 0 0,1 11 1,1-12-28,0 0 1,1 0-1,0 0 1,0 0-1,0 0 1,1-1 0,0 1-1,0 0 1,1-1-1,0 1 1,0-1-1,0 0 1,1 0-1,0 0 1,8 9 0,-10-13-40,0 0 1,0 0 0,1 0 0,-1 0 0,0 0 0,1 0 0,-1 0-1,1-1 1,-1 1 0,1-1 0,0 0 0,0 0 0,0 0 0,-1 0 0,1 0-1,0 0 1,0-1 0,0 0 0,0 1 0,0-1 0,0 0 0,0-1-1,0 1 1,0 0 0,0-1 0,5-1 0,2-2-61,1 0 0,-1-1 0,0 0 0,0-1 0,-1 0 0,1 0 0,11-11 0,-14 11-31,8-6-79,0 0 1,18-20-1,-8-1 45,-2-1 1,0-1-1,18-41 0,93-216-142,-114 242 411,-3-1-1,-2-1 1,15-101 0,-26 104-65,-4 46-142,0 0 0,-1 0 0,1 0-1,0 1 1,-1-1 0,0 0-1,1 0 1,-1 1 0,0-1 0,0 0-1,-1 1 1,1-1 0,-2-2 0,2 5 19,1 0 0,0-1 0,-1 1 0,1 0 0,-1 0 1,1 0-1,-1-1 0,1 1 0,-1 0 0,1 0 1,-1 0-1,1 0 0,-1 0 0,1 0 0,-1 0 0,1 0 1,0 0-1,-1 0 0,1 0 0,-1 0 0,1 0 0,-1 0 1,1 0-1,-1 1 0,1-1 0,-1 0 0,1 0 0,-1 1 1,1-1-1,0 0 0,-1 1 0,1-1 0,-1 0 1,1 1-1,-16 15-227,14-13 202,-10 12-53,0 1 0,-17 31 0,-13 40 432,30-59-203,2 0 1,1 1-1,1 0 0,-7 51 1,9-15-25,1 71 0,5-107 27,8 49 0,-5-63-82,0 0 0,1 0 1,0 0-1,1-1 0,8 15 0,-11-25-39,1 1 0,0-1 1,0 0-1,0 0 0,0 0 0,1 0 0,-1 0 0,1-1 0,0 1 0,0-1 0,1 0 0,-1-1 0,0 1 1,1-1-1,0 1 0,-1-1 0,1-1 0,0 1 0,8 1 0,-6-2-44,-1-1-1,1 1 1,0-1 0,-1 0-1,1-1 1,-1 0 0,1 0-1,-1 0 1,1-1-1,-1 0 1,0 0 0,0-1-1,0 1 1,10-7 0,0-2-260,19-19 1,-26 22 342,-1 2-19,-1 0 1,-1-1 0,1-1-1,-1 1 1,-1-1-1,1 0 1,-1 0-1,4-11 1,-17 32-448,-7 14 413,9-8 101,0-1 1,2 1-1,0 1 0,1-1 0,-1 29 1,4-45-63,1 1 0,0-1 1,-1 1-1,2-1 0,-1 0 1,0 1-1,1-1 1,-1 0-1,1 0 0,0 0 1,0 0-1,0 0 1,3 3-1,-4-6-18,-1 1 1,1 0-1,0-1 1,0 1-1,0 0 1,0-1-1,-1 1 1,1-1-1,0 0 1,0 1-1,0-1 1,0 0 0,0 1-1,0-1 1,0 0-1,0 0 1,0 0-1,0 0 1,0 0-1,0 0 1,0 0-1,0 0 1,0 0-1,0-1 1,0 1-1,0 0 1,0-1-1,0 1 1,1-1-1,0 0-32,0 0-1,0 0 1,0 0-1,0-1 1,0 1-1,0-1 1,0 1-1,-1-1 1,1 1-1,-1-1 1,1 0-1,1-2 1,-1-1 18,0 1 1,0-1 0,0-1 0,0 1 0,-1 0 0,0 0-1,1-11 1,-1 2 251,-4-25-1,2 26-235,0 9-34,1-1 0,-1 1 0,0 0 1,0 1-1,0-1 0,-1 0 0,1 0 0,-1 0 1,0 1-1,-4-7 0,4 8 6,1 1 0,0-1 1,-1 1-1,1-1 0,-1 1 0,1 0 0,-1 0 1,0 0-1,1 0 0,-1 0 0,0 0 0,0 0 1,0 1-1,0-1 0,0 1 0,0-1 1,0 1-1,0 0 0,0-1 0,0 1 0,0 0 1,0 1-1,0-1 0,-3 1 0,1 0 29,1 0 0,-1 1 0,0 0 0,0 0 1,1 0-1,-1 0 0,1 1 0,0-1 0,-5 5 0,59-12 295,68-24-202,36-7-263,-115 30 197,1 1 1,-1 3-1,1 1 0,66 7 1,-104-5-32,1 0 0,-1 0 0,0 0 1,0 0-1,5 3 0,-6-3-4,0 0 36,-2 0-24,-1-1 0,1 1 0,0-1 0,0 1 0,-1 0 0,1-1 0,0 1 0,-1-1-1,1 1 1,-1-1 0,1 1 0,-1-1 0,1 0 0,-1 1 0,1-1 0,-1 1 0,1-1 0,-1 0 0,1 0 0,-1 1 0,0-1 0,1 0 0,-1 0 0,0 0 0,1 1 0,-1-1 0,-1 0 0,-25 3-67,18-3 70,-10 3-72,1 0 0,0 0 0,0 2 0,0 0 0,1 1 0,0 1 0,0 1 0,0 0 0,-19 13 0,31-17 52,0 0 0,1-1 0,0 2-1,-1-1 1,1 0 0,-3 6 0,5-8-6,1-1-1,1 0 1,-1 1 0,0-1 0,0 0 0,0 1 0,1-1 0,-1 1-1,1-1 1,-1 1 0,1 0 0,-1-1 0,1 1 0,0-1-1,0 1 1,0 0 0,0-1 0,0 1 0,0-1 0,1 1 0,-1 0-1,0-1 1,1 1 0,-1-1 0,2 3 0,2 2 18,1-1-1,0 1 1,0-1 0,0 0-1,1 0 1,0 0 0,0-1 0,0 0-1,0 0 1,1-1 0,-1 1 0,12 2-1,-2 0 84,1-1 0,0-1 0,0-1 0,22 1-1,-25-3-121,0-1 0,0 0-1,0-1 1,0-1-1,-1 0 1,1-1 0,-1-1-1,1 0 1,-1-1-1,0 0 1,-1-1 0,1 0-1,-1-1 1,0 0-1,-1-1 1,0-1 0,15-13-1,-15 10 0,-1-1 1,0 0-1,-1 0 0,0-1 0,13-30 0,1 0 260,-17 26-407,-5 14-75,-2 11 133,-10 37-27,-4 26 318,14-62-163,0 0 0,1 0 1,0 0-1,0 0 0,1-1 0,0 1 1,2 9-1,-2-14-21,0 0 0,1 0 0,-1 0 0,1 1 0,0-1 0,0-1 0,0 1 0,0 0 1,0 0-1,0-1 0,1 1 0,0-1 0,-1 0 0,1 0 0,0 0 0,0 0 0,0 0 0,0-1 0,0 1 0,0-1 1,1 0-1,-1 0 0,5 1 0,4 0 44,0 0 0,-1-1-1,1 0 1,0-1 0,20-2 0,-12-1-58,1 0 0,-1-1 1,0-2-1,-1 0 0,1 0 0,-1-2 0,0-1 0,20-12 0,-30 16 9,0-2 0,0 1 0,-1-1-1,0 0 1,0-1 0,0 0-1,-1 0 1,0-1 0,-1 1 0,0-1-1,0-1 1,5-12 0,10-24-91,27-88 1,1-55-163,-5-37 128,-13-8 203,-30 233-86,0-9-78,0 1 1,0-1-1,-1 1 1,-1-19-1,1 28 83,0 0 0,0 0 0,0 0 0,-1 0 0,1 0 0,0 0 0,0 0 0,0 0 0,0 0 0,0 0 0,0 1 0,0-1 0,0 0 0,0 0 0,0 0 0,0 0 0,0 0 0,0 0 0,0 0-1,0 0 1,0 0 0,0 0 0,0 0 0,-1 0 0,1 0 0,0 0 0,0 0 0,0 0 0,0 0 0,0 0 0,0 0 0,0 0 0,0 0 0,0 0 0,0 0 0,0 0 0,0 0 0,0 0 0,-1 0-1,1 0 1,0 0 0,0 0 0,0 0 0,0 0 0,0 0 0,0 0 0,0 0 0,0 0 0,0-1 0,0 1 0,0 0 0,0 0 0,0 0 0,0 0 0,0 0 0,0 0 0,0 0 0,0 0 0,0 0-1,0 0 1,0 0 0,0 0 0,0 0 0,0 0 0,0 0 0,0-1 0,0 1 0,-5 9-174,-4 16 73,-73 288 523,64-239-220,-11 92 1,6 74-22,14-142-7,9-86-128,0 0 1,0 0 0,3 12-1,0 20 22,-3-43-45,0 0 0,0 0-1,0 0 1,0 0 0,0 0 0,0 0 0,0 0 0,0 0 0,0 0 0,1 0-1,-1 0 1,0 0 0,1 0 0,-1 0 0,1 0 0,-1 0 0,1-1 0,-1 1 0,1 0-1,0 0 1,-1-1 0,1 1 0,0 0 0,-1-1 0,1 1 0,0 0 0,0-1-1,0 1 1,0-1 0,0 0 0,0 1 0,-1-1 0,1 0 0,0 1 0,0-1-1,0 0 1,0 0 0,0 0 0,0 0 0,0 0 0,0 0 0,0 0 0,2 0 0,1-1 6,1 0 1,-1 0-1,0-1 1,0 1-1,0-1 1,0 0-1,0 0 1,7-5-1,-3 1-79,0-1 0,0 0 0,-1-1 0,0 0 0,9-14 0,24-46 268,-13 21-120,22-39-102,-39 73 75,-10 13-63,0 0 1,0 0 0,0 0-1,0 0 1,0 0-1,0 0 1,0 0-1,0 0 1,0-1 0,1 1-1,-1 0 1,0 0-1,0 0 1,0 0-1,0 0 1,0 0 0,0 0-1,0 0 1,0 0-1,0 0 1,1 0-1,-1 0 1,0 0 0,0 0-1,0 0 1,0 0-1,0 0 1,0 0-1,0 0 1,0 0 0,1 0-1,-1 0 1,0 0-1,0 0 1,0 0 0,0 0-1,0 0 1,0 0-1,0 0 1,0 0-1,0 1 1,0-1 0,1 0-1,-1 0 1,0 0-1,0 0 1,0 0-1,0 0 1,0 0 0,0 0-1,0 1 1,0 22 162,-1-15-193,-17 192 598,17-192-556,0 1-1,1-1 1,0 0-1,3 16 1,-3-22 7,0-1 1,1 1-1,-1 0 1,1 0 0,-1-1-1,1 1 1,0-1-1,0 1 1,-1-1-1,1 1 1,0-1 0,0 1-1,1-1 1,-1 0-1,0 0 1,0 0 0,1 1-1,-1-1 1,0 0-1,1 0 1,-1-1-1,1 1 1,0 0 0,-1 0-1,1-1 1,-1 1-1,1-1 1,0 0-1,3 1 1,3-1 41,0-1 0,0 0 0,0 0 0,0-1 0,0 0 0,0 0 0,0-1 0,-1 0 0,9-5 1,-9 5-39,22-11-7,1-2-1,-2-1 1,-1-1-1,0-2 1,-1 0 0,-1-2-1,-1-1 1,-1 0-1,28-39 1,-44 52-35,3-4 39,0 1 1,1 0-1,1 0 0,0 1 1,25-20-1,-36 31-22,-1 1 0,1 0 0,-1 0 0,1-1 0,-1 1 0,1 0 0,-1 0 0,1 0 0,-1 0 0,1-1-1,-1 1 1,1 0 0,-1 0 0,1 0 0,-1 0 0,1 0 0,0 0 0,-1 0 0,1 1 0,-1-1 0,1 0-1,-1 0 1,1 0 0,-1 0 0,1 1 0,-1-1 0,1 0 0,-1 1 0,1-1 0,-1 0 0,0 1 0,1-1 0,-1 0-1,0 1 1,1-1 0,-1 1 0,0-1 0,1 1 0,-1-1 0,0 1 0,0-1 0,1 1 0,-1-1 0,0 1-1,0-1 1,0 1 0,0 0 0,2 3-12,-1 0 1,-1 0-1,1 1 0,0-1 0,-1 6 1,-1 10-38,-1-1 1,0 0-1,-2 0 1,-5 18 0,-28 77-115,20-65 61,-3 7 98,-3 0 0,-2-1 0,-34 55 0,38-77-15,-1-1 0,-2 0 1,-1-2-1,-1-1 1,-53 45-1,72-68-11,0 0-1,-1 0 1,1-1-1,-1 0 1,0-1-1,-1 0 1,1 0-1,-1 0 1,0-1-1,0-1 1,0 1-1,0-2 1,-13 2-1,20-3 26,0 0-1,0 0 0,0 0 1,0-1-1,0 1 0,-1-1 1,2 0-1,-1 1 0,0-1 1,0 0-1,0 0 0,0 0 0,0-1 1,1 1-1,-1 0 0,0 0 1,1-1-1,-1 1 0,1-1 1,0 0-1,0 1 0,-1-1 1,1 0-1,0 0 0,0 0 1,0-2-1,-3-5 7,2 1 0,-1-1 0,1 0 0,-1-14 1,2 19 7,-2-15-2,2 0 0,0 0 1,0 0-1,2 0 0,0 0 1,2 0-1,8-34 0,-9 46 3,1 0-1,0 0 0,1 1 1,0-1-1,0 1 0,0 0 1,1 0-1,0 1 0,0-1 1,0 1-1,1 0 0,12-8 1,1 1 35,1 0 0,38-15-1,-4 5 13,57-13 0,60-8-624,-147 37 300,27-8-2293,-18 1-5850,-51 20-4048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9:38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 11808,'-18'0'5343,"44"-3"-4639,-2 3 1504,2 8-1344,24-1 704,0 1-896,13 0-320,0 4-224,14-4-192,-1 4 32,4-4-192,-4 0 128,-8-4-2432,-15 4 1408,-11-5-3231,-7 2 2463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9:38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37 12640,'-103'-37'5727,"21"37"-4991,46 5-3999,14 3 1631,-14 7-2848,-4 17 2560,-2 4-2560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1:00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46 2656,'-1'-2'179,"0"0"0,0 0 1,1 0-1,-1 0 0,1 0 0,0 0 1,-1 0-1,1 0 0,0 0 0,0 0 1,0 0-1,0 0 0,1 0 0,-1 1 1,0-1-1,1 0 0,1-3 0,-1-3 2464,-1 15-720,-1 11-1270,-7 32 1,4-22-260,-61 342 3329,31-145-2610,21-120-920,11-82-142,2 43-1,0-29 510,-2-28-512,19-10-12655,0-3 10463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1:04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35 3648,'-9'-11'1111,"8"10"-811,0 0 1,1-1-1,-1 1 1,0-1 0,-1 1-1,1 0 1,0 0-1,0 0 1,-1 0-1,1 0 1,0 0-1,-1 0 1,1 0 0,-1 0-1,-2-1 1,-4 3-30,1 0 0,0 0 0,-1 0 0,1 1 0,0 0 1,0 1-1,0-1 0,-11 7 0,1 1 30,1 0 0,-19 15 1,30-20-218,-1-1 0,1 1 0,0 0 0,1 1 1,-1-1-1,1 1 0,-4 6 0,7-10-58,0-1 1,0 1-1,0 0 0,1-1 0,-1 1 1,0 0-1,1 0 0,0-1 1,-1 1-1,1 0 0,0 0 1,0 0-1,0 0 0,0 0 0,0-1 1,0 1-1,0 0 0,1 0 1,-1 0-1,1-1 0,0 1 0,-1 0 1,1 0-1,0-1 0,0 1 1,0-1-1,0 1 0,0-1 0,0 1 1,0-1-1,3 2 0,-2-1 37,0 0 0,0 0-1,0 0 1,1-1-1,-1 1 1,1-1 0,-1 0-1,1 0 1,-1 0 0,1 0-1,0 0 1,0 0 0,-1-1-1,1 1 1,0-1 0,0 0-1,0 0 1,5 0 0,-5-1 16,1 0 0,0 0 1,0-1-1,0 1 1,0-1-1,-1 0 0,1 0 1,-1 0-1,0 0 1,1-1-1,4-5 0,0 0 80,0-2 0,0 1 0,-1-1-1,0 0 1,-1 0 0,0-1 0,7-20-1,-6 14 51,-5 12-148,1-1 0,-1 0 0,0 0 0,0 0-1,-1 0 1,1-10 0,-2 15-173,4 10-75,-1-1 172,-2 0-1,1 0 1,-1 1-1,0-1 1,-1 0-1,1 1 1,-3 11-1,1 13 12,1 71 184,-5-1 0,-30 172-1,26-230-172,5-20 124,-1 0 0,-1 0 1,-1-1-1,-2 0 0,-12 27 1,19-47-71,-1 0 1,1-1 0,-1 1-1,0 0 1,0-1 0,0 0-1,0 0 1,-1 0 0,-4 3-1,7-5-42,0 0 0,-1 0-1,1-1 1,0 1 0,-1-1-1,1 1 1,0-1 0,-1 1-1,1-1 1,0 0-1,-1 1 1,1-1 0,-1 0-1,1 0 1,-1 0 0,1 0-1,-1 0 1,1-1 0,-1 1-1,1 0 1,0-1 0,-1 1-1,1-1 1,0 1-1,-1-1 1,1 0 0,0 1-1,0-1 1,-1 0 0,0-1-1,-4-4 6,1 0-1,0 0 0,0 0 1,1 0-1,-1-1 0,1 0 0,1 0 1,-1 0-1,1 0 0,1-1 1,-1 1-1,1-1 0,1 1 0,-1-1 1,1 0-1,1 0 0,0-13 1,1 2-40,1 1 0,1 0 0,0 0 1,2 0-1,0 0 0,11-24 1,2 2-2,0 1 0,3 1-1,1 2 1,31-40 0,-34 53 6,0 0 0,1 2-1,2 0 1,0 2 0,1 0-1,0 2 1,29-16 0,-45 29-41,0 1 1,1-1 0,0 1 0,12-2-1,-17 4 47,-1 0 0,1 1-1,-1-1 1,1 1 0,-1 0-1,0 0 1,1 0 0,-1 0 0,1 0-1,-1 1 1,1-1 0,-1 1-1,0-1 1,1 1 0,-1 0-1,0 0 1,1 0 0,2 3-1,-3-2 18,0 1 0,0 0 0,0 0-1,0 0 1,-1 0 0,0 0 0,1 0-1,-1 0 1,0 1 0,-1-1-1,1 0 1,-1 1 0,1-1 0,-1 1-1,0 4 1,1 6-40,0 11 114,0 1-1,-1-1 0,-6 34 1,5-49-17,0-9-55,1 0 0,0 0 1,-1 1-1,1-1 0,0 0 0,0 0 1,0 0-1,0 1 0,0-1 0,0 0 0,0 0 1,1 0-1,-1 0 0,1 2 0,0-24 482,2 5-444,1 0 0,0 1-1,1-1 1,1 1 0,13-25 0,-12 26-96,4-9 13,17-26 0,-23 42 11,0 0 0,0 0 0,1 0-1,0 1 1,0 0 0,0 0-1,11-7 1,-2 7-355,-14 6 371,-1 0 0,1 0 0,-1 0 0,0 0 0,1 0 0,-1 0 0,1 0 0,-1 0 0,0 0 0,1 0 0,-1 1 1,1-1-1,-1 0 0,0 0 0,1 0 0,-1 1 0,1-1 0,-1 0 0,0 1 0,0-1 0,1 1 0,0 1 18,1 1 0,-1-1 1,0 1-1,-1 0 1,1-1-1,0 1 0,-1 0 1,1 3-1,-1-4-12,4 57 104,-5-47-77,1 0 1,1 0-1,0 0 1,1 0-1,0 0 1,1-1-1,8 22 1,-11-32-16,1 0 0,0 0 0,-1 0 0,1 0 0,0 0 0,-1 0 0,1 0 0,0 0 0,0 0 0,0-1 0,0 1 0,0 0 0,0-1 0,0 1 0,0 0 0,0-1 0,0 1 1,0-1-1,0 0 0,0 1 0,1-1 0,-1 0 0,0 0 0,0 0 0,0 0 0,1 0 0,-1 0 0,0 0 0,0 0 0,0 0 0,1 0 0,-1-1 0,2 0 0,4-1 45,-1-1 0,0 0 0,0-1-1,10-6 1,-14 9-62,184-141 171,-169 128-251,10-5 173,-19 13-109,0 1-1,11-11 1,-24 22-51,1 0-1,1 0 1,0 0 0,-1 0-1,2 1 1,-1-1-1,1 1 1,0 0 0,0 0-1,-1 11 1,1-5 81,1 1 0,0 0-1,1-1 1,0 1 0,3 20 0,-1-25 26,1 1 0,0 0 0,1-1-1,0 0 1,0 0 0,1 0 0,0 0 0,10 12 0,-11-16-30,0 0-1,0 0 1,1 0 0,-1-1-1,1 0 1,0 0 0,1 0-1,-1 0 1,1-1 0,-1 0-1,1 0 1,0 0-1,0-1 1,8 3 0,-13-5 5,0 0 1,1 0 0,-1 0 0,1 0 0,-1 0 0,1 0-1,-1-1 1,0 1 0,1 0 0,-1-1 0,0 1 0,1-1-1,-1 1 1,0-1 0,1 0 0,-1 1 0,0-1 0,0 0-1,0 0 1,0 0 0,0 0 0,0 0 0,0 0-1,0 0 1,0 0 0,0-1 0,0-1 0,3-3 43,-2 0 0,1 0 0,-1-1 0,2-7-1,-3 12-53,4-16 56,-1 0 0,-1 1 0,-1-1 1,1-35-1,-3 47-70,-1-1 0,1 1 1,-1-1-1,0 1 0,0-1 0,-1 1 1,0 0-1,0 0 0,-1 0 1,0 0-1,0 0 0,0 1 0,0-1 1,-1 1-1,0 0 0,0 0 0,-5-5 1,5 7-10,2 1 0,-1-1 1,1 1-1,-1 0 0,0 0 1,0 0-1,0 0 0,0 0 1,-1 1-1,1-1 0,0 1 1,-1 0-1,1 0 0,-1 0 1,-3 0-1,2 0 7,-47-1-9,52 2 71,15 4-159,5 0 158,8-4 65,43-8 0,-67 7-96,0 0 0,0-1 0,0 1 0,8-5 0,4-1-118,-6 4 122,-1-1 0,0 0 0,14-10 0,44-27 39,-66 41-55,0-1 1,1 1-1,-1-1 1,0 1-1,1-1 0,-1 1 1,0 0-1,1 0 0,-1 0 1,0 0-1,3 0 1,10-1 11,-6 0-32,-1 0 0,0 1 0,11 1 0,0 0-10,-15-1 14,0 0 1,1 0 0,-1 1-1,0-1 1,0 1 0,0 0-1,1 0 1,-1 0 0,0 0-1,0 0 1,0 1 0,3 1-1,-5-2 9,1 0-1,-1 1 1,0-1-1,0 0 1,0 0-1,0 1 1,0-1-1,0 0 1,0 1-1,0-1 1,-1 1-1,1-1 1,-1 1-1,1 0 1,-1-1-1,1 1 1,-1 0-1,0-1 1,0 1-1,0 0 1,0-1-1,0 1 1,0 0-1,-1 2 1,-1 8 14,-2-1 0,-7 18 0,-2 7 20,7-16-2,0-1-22,0 0 0,2 1 0,0 0 0,-2 29 0,6-47 12,0 1 0,0-1 0,0 0 0,0 0 0,1 1 0,-1-1 0,1 0-1,0 0 1,-1 0 0,1 0 0,2 4 0,-3-6-3,1 1 0,0 0 0,-1-1 0,1 1 0,0-1 0,-1 1-1,1-1 1,0 1 0,0-1 0,-1 1 0,1-1 0,0 0 0,0 1 0,0-1 0,0 0-1,-1 0 1,1 0 0,0 1 0,0-1 0,0 0 0,0 0 0,0 0 0,0-1 0,-1 1 0,1 0-1,0 0 1,0 0 0,0-1 0,1 1 0,7-4 44,1 0 0,-1 0 0,0-1 1,0 0-1,-1 0 0,13-12 0,47-46 41,-23 19-106,-18 20 24,27-31 0,-14 14-553,-37 42 421,-2 5 77,0 10 49,-1-14-21,-1 7 0,2 0-1,-1 0 1,1 0-1,1 0 1,0 0-1,0 0 1,0-1-1,1 1 0,8 14 1,-4-5 19,-5-11 48,1-1-1,0 1 1,4 6 0,-6-12-44,-1 1 0,1-1 0,0 0 1,0 0-1,0 0 0,0 0 0,0 0 1,0 0-1,0 0 0,0-1 1,0 1-1,0 0 0,1-1 0,-1 1 1,0 0-1,0-1 0,1 0 0,-1 1 1,0-1-1,1 0 0,1 1 0,-1-2 0,0 1 0,-1 0 0,1-1 0,0 1 0,-1-1 0,1 0 1,-1 0-1,1 1 0,-1-1 0,1 0 0,-1 0 0,0 0 0,1 0 0,-1-1 0,0 1 0,2-2 0,19-29 277,-16 23-216,19-30-138,-14 19 3,2 0-1,23-27 1,-35 46 26,0 0-1,0-1 0,0 1 1,1 0-1,-1-1 0,1 1 1,-1 0-1,0 0 0,1 0 1,0 0-1,1 0 0,-3 1 24,1 0 0,-1 0 0,0 0 0,1 0 0,-1 0 0,0 0 0,1 0 0,-1 0 0,0 0 0,1 0 0,-1 0 0,0 1 0,0-1 0,1 0 0,-1 0 0,0 0 0,1 0 0,-1 1-1,0-1 1,0 0 0,0 0 0,1 1 0,-1-1 0,6 15-97,-3-3 133,-2 0-1,0 0 0,0 0 0,-1 0 1,0 1-1,-4 15 0,2 6 33,-7 68 209,9-85-74,2-15 42,2-11 121,4-15-307,2 0 0,1 0 0,1 1 0,27-39 0,-34 54-76,0 1 1,1 0-1,0 0 0,0 0 1,1 1-1,-1 0 0,2 0 1,-1 0-1,0 1 0,1 0 1,0 1-1,1 0 0,11-5 1,-20 9 25,1 0 0,0 0 0,-1 0 0,1 0 0,0 0 0,-1 0 0,1 0 1,0 0-1,0 0 0,-1 0 0,1 0 0,0 0 0,-1 0 0,1 1 0,-1-1 1,1 0-1,0 0 0,-1 1 0,1-1 0,-1 0 0,1 1 0,-1-1 0,1 1 1,-1-1-1,1 1 0,-1-1 0,1 1 0,-1-1 0,1 1 0,-1-1 0,0 1 1,1 0-1,-1-1 0,0 1 0,0 0 0,1 0 0,-1 2-9,1 0-1,0-1 0,-1 1 1,0 0-1,1-1 0,-1 1 1,0 0-1,-1 3 1,-1 9 50,0 1 0,1-1 0,1 22 0,0-10-127,0-23 103,0 0-1,-1-1 1,2 1 0,-1 0-1,0 0 1,1 0 0,-1-1-1,1 1 1,0 0 0,0-1 0,1 1-1,2 5 1,-3-8-9,-1 0 0,1 0 0,0-1 0,-1 1 0,1 0 0,0-1-1,0 1 1,-1-1 0,1 1 0,0-1 0,0 1 0,0-1 0,0 1 0,0-1 0,0 0 0,0 0 0,-1 1 0,1-1 0,2 0 0,0 0 0,0 0 1,0 0 0,0-1 0,0 1-1,0-1 1,5-1 0,0-2 0,1 0-1,0 0 1,11-8 0,48-39 97,12-7 19,-50 38-156,-1-2 0,29-28 0,-43 32-160,-13 13 60,-9 12 72,0 2 59,1-1 0,0 1 0,1 0 0,-1 1-1,2-1 1,-1 1 0,-4 16 0,5-12-1,0 1-1,2 0 1,-1-1-1,0 29 1,4-37 26,-1 0 1,1 0-1,2 10 1,-3-15-22,0 0 0,1 1 0,-1-1 0,0 0 0,1 0 0,-1 1 0,1-1 0,-1 0 0,1 0 0,0 0 0,0 0 0,-1 1 1,1-1-1,0 0 0,0-1 0,0 1 0,0 0 0,0 0 0,0 0 0,0 0 0,2 0 0,-2-1 4,0 0-1,-1 0 0,1 0 0,0 0 1,-1 0-1,1 0 0,-1 0 1,1 0-1,0 0 0,-1-1 1,1 1-1,-1 0 0,1-1 0,0 1 1,-1 0-1,1-1 0,-1 1 1,1 0-1,-1-1 0,1 1 1,-1-1-1,0 1 0,1-1 0,-1 1 1,1-1-1,-1 1 0,0-1 1,1 0-1,6-19 166,-6 16-121,7-21 70,-2 6-26,0 0 0,-1-1 0,4-38 0,-4-28-927,4 127 624,-2 14 203,-2 82-1,-3-68-10,0-13-45,1 19 106,-2-1 1,-12 88-1,9-146-20,-1-1 0,-7 22 0,9-32 13,0-1 1,-1-1-1,0 1 0,0 0 1,0 0-1,0-1 1,0 1-1,-1-1 0,0 1 1,1-1-1,-1 0 0,0 0 1,-1-1-1,-4 4 1,2-3-14,-1 0 0,1-1 0,-1 0 1,0 0-1,0 0 0,1-1 0,-1 0 1,0-1-1,0 1 0,0-1 1,0-1-1,0 1 0,0-1 0,0-1 1,0 1-1,-7-3 0,-11-5-28,0 0 1,-44-25-1,58 27 63,0 0-1,0-1 1,1 0 0,-16-16 0,24 21-62,1 1 1,-1 0-1,0 0 1,1-1-1,0 1 1,-1-1-1,1 0 1,0 1-1,0-1 1,1 0 0,-1 1-1,0-1 1,1 0-1,0 0 1,0 0-1,-1 0 1,2 1-1,-1-1 1,0 0 0,1 0-1,-1 0 1,1 1-1,0-1 1,1-3-1,0 0 13,1 1 0,0-1 1,0 0-1,1 1 0,-1 0 0,1 0 0,0 0 0,1 0 0,6-5 0,182-133-148,-119 92 168,-63 45-95,0-1 1,13-4-1,-11 4-599,-13 18-8526,0-9 8599,0 0-1,-1-1 1,0 1 0,1 0-1,-1-1 1,-2 4 0,1-1-574,-4 10-1566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1:05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44 6880,'-35'-20'3136,"30"9"-2720,0 2-160,10 9-224,0-3-576,3 3 288,5 3-2016,6 9 1280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1:07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4 339 3136,'-3'1'2003,"7"-1"1165,-3 0-2870,0 0-1,1 0 0,-1 0 1,0 0-1,1 0 1,-1 0-1,0-1 0,0 1 1,1 0-1,1-2 0,5-4 420,0-1-1,0-1 1,-1 1-1,11-15 1,1-1 68,95-108 1770,-58 45-982,-50 74-1469,-6 12-132,0-1 0,0 1 1,0-1-1,1 1 0,-1-1 1,0 1-1,0-1 0,1 1 1,-1-1-1,0 1 0,1-1 1,-1 1-1,0-1 0,1 1 1,-1-1-1,2 1 0,-2 0 10,1 0 1,0 0-1,-1 1 0,1-1 0,0 0 1,-1 1-1,1-1 0,0 1 1,-1-1-1,1 1 0,-1-1 0,1 1 1,-1-1-1,1 1 0,-1 0 0,1-1 1,-1 1-1,1 0 0,3 6-14,-1 0 0,1-1-1,-1 1 1,0 0 0,-1 1 0,4 13 0,5 48 37,-11-69-4,4 54 49,-2-1-1,-2 1 0,-11 71 1,10-117 62,0 0 1,0 0-1,-1 0 1,-5 14-1,6-21-85,1 1 1,-1-1-1,0 1 0,1-1 0,-1 0 0,0 0 1,0 1-1,0-1 0,1 0 0,-1 0 0,-1 0 1,1 0-1,0 0 0,0 0 0,0 0 1,0 0-1,-1 0 0,1-1 0,0 1 0,-1 0 1,1-1-1,-1 1 0,1-1 0,0 0 0,-1 1 1,1-1-1,-1 0 0,1 0 0,-1 0 0,1 0 1,-1 0-1,1 0 0,-1-1 0,-1 1 0,-3-3-3,1 1 1,0-1-1,1 0 0,-1 0 0,0 0 0,1-1 0,0 0 0,0 1 0,0-1 0,0-1 1,-5-6-1,-1-4-23,-1 0 0,-10-23 1,4 5-50,8 17 83,1 0 0,0-1 0,1 0 1,-8-33-1,13 45-7,2 4-61,-1 0-1,1 0 1,0 0-1,-1 0 1,1 0-1,0 0 1,0 0-1,-1 0 1,1 0-1,0 0 1,0 0-1,0 0 1,0 0-1,0 0 1,1 0-1,-1 0 1,0 0-1,0 0 1,1 0-1,-1 0 1,0 0-1,1 0 1,-1 0-1,1 0 1,0-1-1,1 3 22,-1-1 0,0 0 0,1 1 0,-1-1 0,0 1 0,0 0 0,1-1 0,-1 1 1,0 0-1,0 0 0,0 0 0,0 0 0,0 0 0,0 0 0,1 1 0,1 1 11,4 3 36,0 0 1,1 0-1,-1 0 0,1-1 1,1-1-1,-1 1 0,1-1 1,0-1-1,17 5 0,-15-6 16,0 0-1,0-1 0,1 0 0,-1-1 0,0-1 1,0 1-1,0-2 0,13-2 0,-3-1 68,-1-1-1,0 0 0,-1-1 1,0-2-1,0 0 0,0 0 1,-1-2-1,-1 0 0,18-15 1,-9 3-84,45-35-372,-69 57 301,0 0 1,0 0 0,-1 0 0,1 0-1,0 0 1,0 0 0,0 0-1,0 1 1,3-1 0,-5 1 29,1 0 0,-1 0 0,1 0 0,-1 0 0,1 0-1,0 0 1,-1 0 0,1 0 0,-1 1 0,1-1 0,-1 0 0,1 0 0,-1 1 0,1-1 0,-1 0 0,1 1 0,-1-1 0,1 1 0,-1-1 0,0 0 0,1 1-1,-1-1 1,1 1 0,-1-1 0,0 1 0,0-1 0,1 1 0,-1 0 0,0-1 0,0 1 0,0-1 0,0 1 0,1-1 0,-1 1 0,0 0 0,0-1 0,0 1-1,0-1 1,-1 2 0,-2 69-142,-53 570 602,52-611-342,1-2 530,-12 45-1,12-63-1,4-26 88,9-84-253,17-89-335,-18 120-134,67-347-149,-70 394 97,0 0 1,2 1-1,12-25 0,-17 40 19,0 0 1,0 0-1,1 1 0,0 0 1,0 0-1,0 0 1,0 0-1,1 0 0,0 1 1,0 0-1,0 0 0,1 0 1,-1 1-1,1 0 1,10-4-1,-13 6 10,0 0 0,0 0-1,0 0 1,0 1 0,0 0 0,0 0 0,0-1-1,0 2 1,0-1 0,0 0 0,0 1-1,0-1 1,0 1 0,0 0 0,0 0 0,0 0-1,0 0 1,0 1 0,-1-1 0,1 1 0,0 0-1,-1-1 1,0 1 0,1 0 0,-1 1 0,0-1-1,2 3 1,-1-2 18,-2 0 0,1 0-1,0 0 1,0 0 0,-1 0-1,0 0 1,1 0 0,-1 0-1,-1 1 1,1-1 0,0 0-1,-1 1 1,0-1 0,1 1-1,-1-1 1,-1 1 0,1-1 0,0 0-1,-1 1 1,0-1 0,0 0-1,0 1 1,-2 4 0,-3 3 37,1-1-1,-2 0 1,0 0 0,0 0 0,-1-1 0,0 0 0,-10 8 0,12-11 12,-1-1 0,0 0 1,0-1-1,0 0 0,-1 0 0,0 0 1,1-1-1,-1 0 0,0-1 1,-15 4-1,6-4-148,-29 0 1,55 17-164,-5-14 262,0-1 0,1 0-1,0-1 1,0 1-1,0-1 1,0 0 0,0 0-1,1-1 1,-1 1 0,1-1-1,-1-1 1,1 1-1,0-1 1,0 0 0,0 0-1,0 0 1,10-1 0,4-1 95,0-1 0,0-1 0,37-10 0,-32 6-15,-1-1 0,0-2 0,0 0 0,-1-1 0,-1-2 0,0 0 0,0-2 0,-2 0 0,0-1 0,0-1 0,31-37 0,-41 42-129,10-12-119,18-30 1,-39 60 60,1 1 1,0 0 0,1-1 0,1 11 0,0 20 29,-2-23 128,1 1 0,0-1 1,1 1-1,1-1 0,0 1 1,1-1-1,5 15 0,-8-29-34,-1 1-1,0 0 1,1-1-1,-1 1 1,1 0-1,-1-1 0,1 1 1,-1 0-1,1-1 1,-1 1-1,1-1 1,-1 1-1,1-1 1,0 1-1,-1-1 1,1 0-1,0 1 1,-1-1-1,1 0 1,0 1-1,-1-1 0,1 0 1,0 0-1,0 0 1,-1 0-1,1 0 1,0 0-1,0 0 1,0 0-1,-1 0 1,1 0-1,0 0 1,0 0-1,-1 0 0,1-1 1,0 1-1,0 0 1,-1 0-1,1-1 1,0 1-1,-1-1 1,1 1-1,-1-1 1,2 0-1,3-3 44,0 1 0,-1-1 0,0 0-1,7-8 1,2-3-51,1 0 0,1 1 1,1 0-1,0 1 0,0 1 0,20-11 0,-33 22-40,1-1-1,-1 1 0,1-1 1,0 1-1,-1 0 0,1 0 1,0 1-1,0-1 0,0 1 1,-1 0-1,6 0 0,-7 0 24,-1 0-1,0 0 1,1 1-1,-1-1 0,0 0 1,1 1-1,-1-1 1,0 1-1,0 0 1,0-1-1,1 1 1,-1 0-1,0 0 0,0 0 1,0-1-1,0 1 1,0 0-1,0 1 1,0-1-1,-1 0 1,1 0-1,0 0 0,-1 0 1,1 1-1,0-1 1,-1 0-1,0 0 1,1 1-1,-1-1 1,0 0-1,1 1 0,-1-1 1,0 1-1,0-1 1,0 2-1,-1 6 47,0 0 0,-4 15 0,3-16 34,1 1 0,-2 13 1,4-21-53,-1-1 1,1 0 0,-1 0-1,0 0 1,1 0 0,-1 1-1,1-1 1,-1 0-1,0 0 1,1 0 0,-1 0-1,1 0 1,-1 0-1,1 0 1,-1 0 0,0-1-1,1 1 1,-1 0-1,1 0 1,-1 0 0,1-1-1,7-3 91,0-1 0,15-11 1,2-2-51,10-4-91,2 2-1,66-29 1,-102 49 13,1-1 0,-1 1-1,1-1 1,0 1 0,-1 0 0,1 0-1,0-1 1,-1 1 0,1 0-1,0 0 1,-1 1 0,1-1 0,0 0-1,-1 1 1,1-1 0,0 1-1,-1-1 1,1 1 0,-1 0 0,1-1-1,-1 1 1,0 0 0,1 0-1,-1 0 1,0 0 0,1 0 0,-1 1-1,2 1 1,1 4 28,1 0-1,-1 0 1,0 0-1,5 14 1,-2-3-91,7 12 119,-9-16 124,1-2 0,0 1 0,1-1 0,14 20 0,-19-31-137,-1 0 0,0 0 1,0 0-1,0 0 1,0 0-1,1 0 1,-1-1-1,0 1 1,1 0-1,-1-1 1,1 1-1,-1-1 1,1 0-1,-1 1 1,1-1-1,-1 0 1,1 0-1,-1 0 0,1 0 1,-1 0-1,1 0 1,-1 0-1,1-1 1,-1 1-1,1 0 1,-1-1-1,0 1 1,1-1-1,-1 0 1,0 1-1,3-3 1,5-2-23,0-1 1,0 0-1,11-12 1,-10 9-118,52-40-5467,-48 40 576,-1 1 0,30-14 0,-26 16 1735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3:5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57 5888,'-55'-37'2688,"42"34"-2336,13-2-64,10 2-224,8-6-224,4 9 64,14 0-1312,-1 4 800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1:08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47 5216,'0'0'77,"0"-3"281,0 0-1,0 0 1,-1 0 0,1 0-1,-1 1 1,1-1 0,-2-4-1,-7-13 6033,7 22-5971,0-1 1,1 1 0,-1 0 0,0 0 0,1-1-1,-3 5 1,-2 4-159,0 0-1,0 0 1,1 1-1,1 0 1,0 0 0,-5 23-1,8-31-114,1 0-1,0-1 1,-1 1-1,1 0 1,0-1-1,1 5 1,-1-7-120,0 0-1,0 1 1,0-1-1,0 1 1,0-1-1,0 0 1,0 1 0,1-1-1,-1 1 1,0-1-1,0 0 1,0 1-1,0-1 1,1 0 0,-1 1-1,0-1 1,0 0-1,1 1 1,-1-1-1,0 0 1,0 0 0,1 1-1,-1-1 1,0 0-1,1 0 1,-1 0-1,0 1 1,1-1 0,-1 0-1,1 0 1,-1 0-1,0 0 1,1 0-1,-1 0 1,1 0 0,-1 0-1,0 0 1,1 0-1,-1 0 1,1 0-1,-1 0 1,0 0 0,1 0-1,-1 0 1,1 0-1,-1 0 1,0 0-1,1-1 1,5-3 124,-1 0 0,0-1 0,0 1 0,0-1 0,-1 0 0,1-1 1,5-8-1,-3 4-39,-3 5-97,-1 1 0,0 0 0,-1-1-1,1 0 1,-1 1 0,0-1 0,0 0 0,0 0 0,1-8 0,1 0 60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1:3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617 41 3072,'0'0'89,"0"-1"-1,0 1 1,0 0 0,1 0 0,-1 0 0,0 0-1,0-1 1,0 1 0,0 0 0,1 0-1,-1 0 1,0 0 0,0 0 0,0 0 0,1 0-1,-1 0 1,0-1 0,0 1 0,0 0-1,1 0 1,-1 0 0,0 0 0,0 0 0,1 0-1,-1 0 1,0 0 0,0 0 0,0 0-1,1 0 1,-1 1 0,0-1 0,1 0 0,-4 7 4872,-4 3-677,4-6-4913,-1-3 3919,0-2-3000,-1 1 0,1-1 0,-1 0 0,1 0 0,-9-3-1,-5-5-127,0 1-1,-1 0 1,0 2-1,0 0 1,0 1-1,-1 1 1,0 1-1,0 1 0,0 0 1,-23 2-1,13 2 35,19-2-192,-1 0 0,1 1 0,-1 1 0,0 0 0,1 0 0,-16 7 0,17-6-2,0 2 0,1-1 0,-1 2-1,1-1 1,0 1 0,1 0 0,-1 1 0,1 0-1,1 0 1,-1 1 0,1 0 0,1 0-1,-1 1 1,-9 18 0,3 0 148,2 1 1,1 0-1,1 1 1,-10 58-1,4 37 357,15-114-426,0 1 0,0-1 0,2 14 0,1 12 373,-4-32-416,1-1 0,0 0 0,1 0 0,-1 1 0,0-1 0,1 0 0,0 0 0,0 1 0,0-1 0,0 0 0,0 0 0,1 0 0,-1 0 0,1-1 0,0 1 0,3 4 0,9 13 325,-12-16-290,1 0 1,-1 0 0,1 0 0,0-1 0,1 1 0,6 5 0,2 0 4,1-1 1,0 0-1,1-1 0,0-1 1,0 0-1,0-1 1,1 0-1,0-1 1,0-1-1,0 0 1,0-1-1,0-1 1,22-1-1,10-2 213,-1-3 0,0-2-1,51-13 1,-77 13-265,1 0 0,-1-1 0,0-1 0,-1-1 0,0-1 0,-1 0 0,21-18 0,1-7-789,-38 34 475,-1 1 0,0 0-1,0-1 1,0 1 0,0 0-1,0-1 1,0 0 0,0 1 0,-1-1-1,1 1 1,0-1 0,-1 0-1,1 1 1,-1-1 0,0 0 0,0 0-1,1-3 1,-1-1-1307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1:3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1079 85 2656,'0'0'36,"0"0"0,-1 0-1,1 0 1,0 0 0,0 0 0,0 0 0,0 0-1,-1 0 1,1-1 0,0 1 0,0 0 0,0 0 0,0 0-1,0 0 1,0-1 0,-1 1 0,1 0 0,0 0-1,0 0 1,0-1 0,0 1 0,0 0 0,0 0 0,0 0-1,0 0 1,0-1 0,0 1 0,0 0 0,0 0 0,0-1-1,0 1 1,0 0 0,0 0 0,0 0 0,0 0-1,0-1 1,0 1 0,1 0 0,-1 0 0,0 0 0,0-1-1,0 1 1,0 0 0,0 0 0,0 0 0,1-1-1,-1 1 30,0 0 0,0 0-1,0 0 1,0 0 0,0 0-1,0 0 1,0 0 0,1 0-1,-1 0 1,0 0 0,0 0-1,0-1 1,0 1 0,0 0-1,0 0 1,0 0 0,0 0-1,0 0 1,0 0 0,0 0-1,0 0 1,0-1 0,0 1-1,0 0 1,0 0 0,0 0-1,0 0 1,0 0 0,0 0-1,0 0 1,0-1 0,0 1-1,0 0 1,0 0 0,0 0-1,0 0 1,0 0-1,0 0 1,0 0 0,-1 0-1,1 0 1,0-1 0,-2 0 219,1-1 0,-1 1 0,0 0 0,0 0 0,0 0 1,0 0-1,-1 0 0,1 0 0,0 1 0,0-1 0,0 1 0,-1-1 1,1 1-1,0 0 0,-1 0 0,1 0 0,-3 0 0,-3 2 143,-1-1-1,1-1 1,-1 0-1,-11-1 1,1 0 176,-20 1 81,-1 1 0,1 1 0,-44 10 0,57-6-403,0 1-1,0 1 0,0 1 1,1 1-1,1 2 0,-41 25 1,50-26-179,1 1 0,0 1 0,-17 20 1,-14 14 144,-19 16 9,41-37-91,-2-2 0,-44 34 1,51-45 19,1 1-1,0 0 1,1 1 0,-23 28 0,30-31-150,0 1 0,0 1 0,1-1 0,1 1 1,0 1-1,1-1 0,-6 22 0,-12 71 473,4 0 1,-6 125-1,26-214-403,0-1 0,0 1-1,6 29 1,16 53 67,-15-72-53,-1-1-63,2-1 0,1 0 0,0-1 0,2 0 0,1 0 0,1-1 0,1-1 0,2 0 0,30 36 0,-39-51-11,0-1 0,1 0 1,0-1-1,0 1 0,0-2 1,1 1-1,13 6 0,94 42 46,-109-51-61,0-1-1,0 0 1,1 0 0,-1-1-1,1 1 1,9-1 0,50-1 302,-29-2-253,25 3-75,-6 0 55,-1-2 0,79-12 0,-88 6-39,52-12-127,-89 16 122,0 0-1,0-1 0,-1 0 0,1-1 0,-1 0 0,0 0 0,11-8 1,-3-2 13,-1 0 1,25-30 0,24-42 109,13-14-101,-52 70-85,1 1 0,2 2 0,50-39 0,43-16 293,-112 77-261,0-1 0,-1-1 0,0 1 0,-1-2 0,1 1 0,-2-1 0,1 0 0,-1-1 0,-1 1 0,1-2 0,6-14 0,-8 12-21,0 1 1,-1-1-1,0 0 0,-1-1 0,0 1 1,-1 0-1,-1-1 0,0-24 1,-1 5-12,-2 0 1,-1 0 0,-1 0 0,-2 1 0,-15-49 0,17 71 58,0 0-1,-1 0 1,0 1 0,-1 0-1,0 0 1,0 0-1,-1 1 1,0 0 0,-8-7-1,1 2-144,-1 0-1,-1 2 1,-31-19-1,27 17 149,0 0-1,1-2 1,1 0 0,1 0 0,0-2 0,1 0-1,1-1 1,0-1 0,1 0 0,2-1-1,-16-31 1,-64-147-30,87 190-22,-1-1 0,0 1 0,0 0 0,0 1 0,-1-1 0,0 1 0,-12-8 0,17 13 42,0 1-1,-1 0 1,1 0-1,-1 0 1,1 0 0,-1 0-1,0 0 1,1 1-1,-1-1 1,0 1-1,1-1 1,-1 1-1,0 0 1,0 1 0,-2-1-1,-6 2-75,-1 0 0,-12 4-1,14-3-33,-44 14-1719,37-11-582,0 0 0,-32 5 1,0-3-4682,30-4 4128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1:4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387 128 2144,'0'-3'3390,"0"-6"-323,1 6-2967,-1 1 0,0-1 0,-1 1 0,1-1 0,0 1 0,-1 0 0,1-1 0,-1 1 0,0 0 0,-1-4 0,-2 1 46,0-1 1,-1 1-1,1-1 1,-1 1-1,0 1 0,0-1 1,-1 1-1,-8-5 0,3 3 36,0 0 0,-1 1 0,0 1 0,0 0 0,-22-5 0,26 8-152,-1 0 0,1 1 0,-1 0 0,1 0 0,-1 0 0,1 1 0,0 1 0,-1-1 0,-9 5 0,7-3-34,3-1 15,1 1 1,0-1-1,0 1 0,0 1 0,0-1 1,-11 9-1,9-5-44,1 0-1,0 0 1,0 1 0,1 0-1,-9 11 1,14-16 55,0 0-1,1 1 1,-1-1 0,0 0 0,1 0-1,0 1 1,0-1 0,0 1-1,0-1 1,0 1 0,1-1 0,0 1-1,-1 0 1,1-1 0,1 1-1,-1 0 1,0-1 0,1 1 0,0-1-1,1 5 1,0-5 6,-1 0-1,1 0 1,0 0 0,0 0-1,0 0 1,0-1 0,1 1-1,-1 0 1,1-1 0,0 0-1,4 3 1,34 19 360,-40-23-377,18 7 41,1-1 1,1 0 0,0-1-1,0-2 1,0 0 0,22 1-1,-30-3-15,9 0 23,-1 0 0,1-1 0,37-5 0,-45 3 19,-1-2-1,0 0 1,0 0 0,0-1-1,-1 0 1,1-1 0,14-9-1,6-7 214,0-1-1,31-28 1,-23 19-687,-105 68 1126,58-33-647,-3 1-24,-1 1 1,-10 10-1,18-14-71,0 0 1,0 0-1,0 0 1,0 1-1,0-1 1,0 0-1,1 1 0,-1-1 1,1 1-1,0 0 1,-1 0-1,1-1 1,1 1-1,-2 4 1,1-1-10,1 0 0,-1 0 0,1 0 0,1 0 0,-1-1 0,1 1 0,1 7 0,0-10 37,-1 1 1,0-1-1,1 0 0,-1 1 0,1-1 0,0 0 0,0 0 0,1 0 0,-1-1 0,0 1 0,1 0 0,0-1 0,3 3 1,-2-2 10,1-1 0,-1 0 1,0 0-1,1 0 1,-1 0-1,1-1 0,0 0 1,-1 0-1,1 0 1,0 0-1,0-1 0,0 0 1,-1 0-1,1 0 1,0-1-1,0 0 1,-1 0-1,1 0 0,0 0 1,4-2-1,-4 1 15,0 0 0,-1 1 0,1-2 0,-1 1 0,0 0 0,1-1 0,-1 0 0,0 0 0,-1 0 0,1 0 0,-1-1 0,1 0 0,-1 1 0,0-1 0,0 0 0,-1-1 0,1 1 0,3-9 0,-5 11-27,-1 0-1,0 0 1,0 0 0,1 0 0,-1 0-1,0 0 1,0 1 0,-1-1 0,1 0 0,0 0-1,-1 0 1,1 0 0,-1 0 0,0 0-1,0-2 1,-2 1-7,1-1 0,0 0 0,-1 1 0,1 0-1,-1-1 1,-6-4 0,2 2-12,-1 0-1,1 1 1,-1 0-1,-1 0 1,-14-6-1,16 9-84,-1-1 0,1 1 1,-16-2-1,20 4 48,0 0 1,0 0-1,0 0 0,0 0 1,0 0-1,-1 0 1,1 1-1,0-1 0,0 1 1,0 0-1,-4 2 0,2 2-118,8-3 128,14-1 130,-14-1-86,19-2 34,0 0-1,38-9 1,-2-1-79,161-13-156,-154 24 314,-30 2 71,-35-1-186,1 0-1,-1 0 1,0 0-1,0 0 0,1 0 1,-1 0-1,0 0 0,0 0 1,1 0-1,-1 0 1,0 0-1,0 0 0,1 0 1,-1 0-1,0 0 1,0-1-1,0 1 0,1 0 1,-1 0-1,0 0 0,0 0 1,0-1-1,1 1 1,-1 0-1,0 0 0,0 0 1,0-1-1,0 1 0,0 0 1,1 0-1,-1-1 1,0 1-9,0 0 1,0 0-1,0 0 1,0 0 0,0 0-1,0 0 1,0 0 0,0 0-1,0 1 1,0-1 0,0 0-1,0 0 1,0 0-1,0 0 1,0 0 0,0 0-1,0 0 1,0 0 0,0 0-1,0 0 1,0 0 0,0 0-1,0 0 1,0 0-1,1 0 1,-1 0 0,0 0-1,0 0 1,0 0 0,0 0-1,0 0 1,0 0 0,0 0-1,0 0 1,0 0-1,0 0 1,0 0 0,0 0-1,0 0 1,0 0 0,0 0-1,0 0 1,1 0 0,-1 0-1,0 0 1,0 0 0,0 0-1,0 0 1,0 0-1,0 0 1,0 0 0,0 0-1,0 0 1,0 0 0,0 0-1,0 0 1,0 0 0,0 0-1,0 0 1,0 0-1,0 0 1,0 0 0,0-1-1,0 1 1,0 0 0,0 0-1,0 0 1,0 0 0,0 0-1,1 0 10,-1 0 0,0 0 0,1 1 0,-1-1 0,0 0 0,1 0 0,-1 0-1,1 0 1,-1 0 0,0 0 0,1 0 0,-1 0 0,0 0 0,1 0 0,-1 0 0,0 0 0,1-1 0,-1 1-1,0 0 1,1 0 0,-1 0 0,0 0 0,1-1 0,-1 1 0,0 0 0,0 0 0,1 0 0,-1-1 0,7-5 417,-3 2-461,-5 6 56,-7 12 40,3-3 20,-12 23 1,17-30-91,0 1 1,0 0-1,0-1 0,1 1 1,0 0-1,1 6 1,-1-10 308,-1-1-309,-1 0 1,1 0-1,0 0 1,0 0 0,0 0-1,0 0 1,0 0-1,0 0 1,0 0-1,-1 0 1,1 0-1,0 0 1,0 0 0,0 0-1,0 0 1,0 0-1,0 0 1,0 0-1,-1 0 1,1 0-1,0 0 1,0 0 0,0 0-1,0 0 1,0 0-1,0 0 1,0 0-1,0 0 1,0 0 0,-1 1-1,1-1 1,0 0-1,0 0 1,0 0-1,0 0 1,0 0-1,0 0 1,0 0 0,0 0-1,0 1 1,0-1-1,0 0 1,0 0-1,0 0 1,0 0-1,0 0 1,0 0 0,0 0-1,0 1 1,0-1-1,0 0 1,0 0-1,0 0 1,0 0-1,0 0 1,0 0 0,0 1-1,0-1 87,0 1-71,0 0 0,0 0 1,0-1-1,-1 1 0,1 0 1,0 0-1,-1 0 0,1 0 1,-1 0-1,1-1 0,-1 1 0,1 0 1,-2 1-1,2-2-17,-1 1-1,1-1 0,0 1 1,-1-1-1,1 0 1,-1 1-1,1 0 1,0-1-1,0 1 1,-1-1-1,1 1 1,0-1-1,0 1 0,0 0 1,0-1-1,-1 1 1,1-1-1,0 1 1,0 0-1,0-1 1,0 1-1,0-1 0,1 1 1,-1 0-1,1 3-10,-1 0 0,1-1-1,-1 1 1,0 0 0,1-1-1,-2 1 1,0 6 0,0 6 86,2-6 25,-1-8-106,0 0 0,0 0 1,0 1-1,0-1 0,0 0 0,0 0 0,-1 1 0,1-1 1,-1 0-1,1 0 0,-3 4 0,-2 10 220,3-4-278,3-11 72,-1 0-1,0 0 1,0 0 0,0 0 0,0 0-1,-1 0 1,1 0 0,0 1-1,0-1 1,-1 0 0,1 0 0,0 0-1,-1 0 1,1 0 0,-1-1 0,1 1-1,-1 0 1,-1 2 0,1-3 21,1 0 1,0 0-1,-1 1 1,1-1-1,0 0 1,-1 1-1,1-1 1,0 0-1,-1 1 0,1-1 1,0 1-1,0-1 1,-1 0-1,1 1 1,0-1-1,0 1 1,0-1-1,-1 1 1,3-11 292,-2 0-320,1 1 0,1 0 0,0-1 0,0 1 0,1 0 0,0 0 0,0 0 0,1 1 0,0-1 0,6-8 0,7-10-41,35-39 1,-34 50-117,-18 15 144,0 1 0,0 0 0,1-1 0,-1 1 0,1 0 0,-1-1 0,0 1 0,1 0 0,-1-1 0,1 1 0,-1 0 0,1 0 0,-1-1 0,1 1 0,-1 0 0,1 0 0,-1 0 0,1 0 0,-1 0-1,1 0 1,-1 0 0,1 0 0,-1 0 0,1 0 0,-1 0 0,1 0 0,-1 0 0,1 0 0,0 1 0,0 2 6,0 0 0,0 0 1,-1 0-1,1 0 0,-1 0 0,1 0 1,-1 1-1,0-1 0,-1 5 0,-7 33-152,1-7 274,2-13 61,3-11 271,10-20-359,3-4-82,1 0 0,17-17 1,4-3 107,-27 28-207,0 0 0,0 0 0,1 1 0,9-7 0,-15 12 96,-1 0 1,0 0 0,1 0-1,-1 0 1,0 0 0,1 0 0,-1 0-1,0 0 1,1 1 0,-1-1-1,0 0 1,1 0 0,-1 0-1,0 0 1,0 0 0,1 1-1,-1-1 1,0 0 0,0 0-1,1 0 1,-1 1 0,0-1 0,0 0-1,0 0 1,1 1 0,-1-1-1,0 0 1,0 0 0,0 1-1,0-1 1,0 0 0,1 1-1,-1-1 1,0 0 0,0 1-1,0-1 1,0 0 0,0 1-1,0-1 1,0 1 0,3 16-21,-3-16 17,2 28 159,1 1-112,-1-21-279,1-5 223,5 4 315,-7-7-297,17-1 102,-17 0-108,0 0-1,0-1 1,0 1 0,0 0-1,0 1 1,0-1-1,0 0 1,0 0 0,0 0-1,0 0 1,-1 1-1,1-1 1,0 0 0,0 1-1,0-1 1,0 1-1,-1-1 1,1 1 0,0-1-1,-1 1 1,2 1-1,-1-1-5,-1 1 0,1-1-1,-1 0 1,0 1-1,1-1 1,-1 1-1,0-1 1,0 1 0,0-1-1,0 3 1,1 14-9,-1-17 19,0-1 1,0 1-1,0 0 1,1-1-1,-1 1 0,0-1 1,0 1-1,0 0 1,1-1-1,-1 1 0,0 0 1,0-1-1,1 1 1,-1-1-1,1 1 0,-1-1 1,0 1-1,1-1 1,-1 1-1,1-1 0,-1 0 1,2 1-1,-1-1 8,0 1 0,1-1 0,-1-1 0,0 1 0,0 0 1,0 0-1,0 0 0,0-1 0,1 1 0,1-1 0,5-2-78,-2 1 83,0 0-1,-1-1 1,1 0 0,0 0-1,-1 0 1,0-1-1,5-4 1,36-34 272,-6 5-199,84-72-68,-93 80-160,-30 33-318,-1-2 467,0-1 1,0 0 0,1 0 0,-1 1 0,0-1 0,0 0 0,0 0 0,-1 1 0,1-1 0,0 0-1,0 0 1,-1 1 0,1-1 0,0 0 0,-1 0 0,0 0 0,1 1 0,-2 0 0,-10 10 90,-4-8-113,14-3 56,0-1-1,-1 1 1,1 0 0,-1-1-1,1 1 1,-5-1-1,-20 5-629,19-5-1414,4 0 539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1:5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204 636 4064,'-10'17'6752,"1"-2"-5470,-8 21 1,-36 163 1605,23-82-2240,-10 52 139,11-43 602,27-116-856,0-2 393,-1-15-321,0-9-489,0 0 0,1-1 0,1 1 1,2-33-1,0-93-367,1 109 127,1 0 0,2 0-1,13-54 1,-12 69 79,1 1 0,0-1 0,1 1-1,0 1 1,2 0 0,0 0 0,22-27 0,-22 32 83,0 1 0,1 0 1,1 0-1,-1 1 0,22-12 1,-26 17-21,0 0 1,1 1 0,-1 0-1,1 0 1,-1 0-1,1 1 1,0 1 0,0-1-1,-1 1 1,1 0-1,15 1 1,-19 1-11,-1-1-1,1 1 1,-1-1-1,1 1 1,-1 0 0,0 0-1,1 1 1,-1-1-1,0 1 1,0 0-1,0 0 1,0 0 0,0 0-1,-1 0 1,1 0-1,0 1 1,-1-1 0,0 1-1,0 0 1,0 0-1,0 0 1,0 0 0,0 0-1,-1 0 1,1 0-1,-1 1 1,0-1-1,0 0 1,0 1 0,0 6-1,0 4 48,0-1 0,-1 1 0,-1 0-1,0-1 1,-1 1 0,-5 20 0,6-26 19,-1-1 0,0 1 0,0-1 1,-1 1-1,0-1 0,0 0 0,-1 0 1,1 0-1,-2 0 0,1-1 0,-1 1 1,-6 6-1,10-12-55,-1 0-1,1 0 1,0 0-1,0-1 1,-1 1 0,1 0-1,0-1 1,-1 1-1,1-1 1,-1 1-1,1-1 1,-1 0 0,1 1-1,-1-1 1,1 0-1,-1 0 1,1 0 0,-1 0-1,1 0 1,-1-1-1,1 1 1,-1 0 0,1-1-1,0 1 1,-1-1-1,1 1 1,-3-2 0,-3-2-28,1-1 0,0 1 0,0-1 0,-7-6 0,4 3-152,1 5-275,16 5 290,34-3 113,52-6-1,-74 4 70,-1-1 0,0-1 0,0 0 1,0-1-1,19-10 0,98-64 572,-64 34-464,-70 45-135,38-25 40,-39 25-52,1 0-1,0-1 0,0 1 0,-1-1 1,1 1-1,0-1 0,-1 1 0,0-1 0,1 0 1,-1 0-1,0 0 0,0 0 0,0 0 1,0 0-1,0 0 0,0-3 0,-1 5-12,0-1-1,0 1 0,-1-1 0,1 1 0,0-1 1,0 1-1,-1-1 0,1 1 0,-1-1 1,1 1-1,0-1 0,-1 1 0,1-1 0,-1 1 1,1 0-1,-1-1 0,1 1 0,-1 0 1,1 0-1,-1-1 0,1 1 0,-1 0 1,1 0-1,-1 0 0,1-1 0,-1 1 0,0 0 1,1 0-1,-1 0 0,1 0 0,-1 0 1,0 0-1,0 0 0,-18 2-341,10 1 321,0 1 0,0 0-1,0 1 1,0 0 0,1 0-1,-1 1 1,1 0 0,-8 8-1,14-12 46,0 0 0,0-1-1,1 1 1,-1 0 0,1 0-1,0 0 1,0 0-1,0 0 1,0 0 0,0 1-1,0-1 1,0 0 0,0 1-1,1-1 1,0 0 0,-1 5-1,1-3 8,0-1 0,1 1 0,-1-1 0,1 1 0,0-1 0,0 1 1,0-1-1,1 0 0,-1 1 0,4 3 0,-1 0 45,1-1 0,-1 0-1,1 0 1,1 0 0,-1 0 0,1-1 0,0 0 0,0-1 0,1 1 0,7 3 0,-8-5 11,-1-1 0,0 0 0,1 0 0,-1-1 0,1 1 0,-1-1-1,1 0 1,0-1 0,-1 0 0,1 0 0,0 0 0,5-1 0,-7 0-42,1 1 0,-1-1 0,0-1 0,0 1-1,0-1 1,0 1 0,0-1 0,-1 0 0,1-1 0,0 1 0,-1-1 0,0 1 0,1-1 0,-1 0-1,0 0 1,3-5 0,-1 1 18,0 0 0,0-1-1,-1 0 1,0 0 0,3-10-1,-6 15-69,0-1 0,0 0 0,0 0 0,0 0 0,-1 0 0,0 0 0,0-1 0,0 1 0,0 0 0,-1 0 0,1 0 0,-1 0 0,-2-5 0,2 7-11,0 0 1,0 0-1,-1 0 1,1 0-1,0 1 1,-1-1-1,1 0 1,-1 1 0,0-1-1,1 1 1,-1-1-1,0 1 1,0 0-1,0 0 1,0 0-1,0 0 1,-4-1-1,0 0-56,0 0-1,0 1 0,0 0 0,0 0 1,-12 0-1,0 1-32,0 2 1,-24 5-1,41-7 121,1 0-1,-1 0 1,1 0 0,-1 0 0,1 0-1,0 0 1,-1 0 0,1 0 0,-1 0-1,1 1 1,-1-1 0,1 0 0,0 0-1,-1 0 1,1 1 0,-1-1-1,1 0 1,0 1 0,-1-1 0,1 0-1,0 1 1,-1-1 0,8 5 13,18 1 259,-3-4-184,0-1 0,0 0 0,0-2 0,0-1 0,0-1 0,0 0 0,-1-2 0,32-10 0,-22 3-22,60-34 0,-86 43-90,4-2-156,-6 4 99,-3 2 54,-13 34-25,10-29 93,0 1 0,1-1-1,0 1 1,0-1 0,1 1 0,0 0-1,0-1 1,0 1 0,1 0 0,0 0-1,0 0 1,1-1 0,0 1 0,0 0-1,1 0 1,-1-1 0,2 1 0,4 11-1,-6-17-21,-1 0-1,1 0 0,-1-1 1,1 1-1,0-1 1,-1 1-1,1-1 0,0 1 1,-1-1-1,1 1 1,0-1-1,0 1 1,-1-1-1,1 0 0,0 1 1,0-1-1,0 0 1,-1 0-1,1 0 0,0 0 1,0 0-1,0 1 1,0-2-1,0 1 0,-1 0 1,1 0-1,0 0 1,0 0-1,0 0 0,1-1 1,3-1 39,-1 0 0,1 0 0,8-6 0,-6 5-15,12-9 16,0-1 1,21-18 0,2-2-18,-9 10-291,-32 23 246,-1 0 0,1 0 0,-1 0 0,1 1 0,-1-1 0,1 0 0,-1 0 0,0 0 0,1 0 0,-1 1 0,1-1 0,-1 0 0,1 0 0,-1 1 0,0-1 0,1 0 0,-1 1 0,0-1 0,1 1 0,-1-1 0,0 0-1,1 1 1,-1-1 0,0 1 0,0-1 0,0 0 0,1 1 0,9 18-207,-8-15 208,2 3 26,0 0 1,1 0-1,0-1 1,0 0 0,0 0-1,1 0 1,0 0-1,0-1 1,0 0-1,8 4 1,-11-7 25,0 0 0,0-1 1,1 0-1,-1 1 0,0-1 1,0-1-1,1 1 0,-1 0 1,1-1-1,-1 1 0,1-1 0,-1 0 1,1-1-1,-1 1 0,0 0 1,1-1-1,-1 0 0,1 0 1,-1 0-1,0 0 0,0 0 1,0-1-1,1 1 0,-1-1 1,4-3-1,137-102-11,-132 96-36,-10 10-49,-1-1 1,1 0-1,0 0 0,0 1 1,0-1-1,0 1 1,1 0-1,-1-1 0,0 1 1,0 0-1,4-1 1,-5 2 44,-1 0 0,1 0 0,-1 0 0,1 0 0,-1 0 0,0 0 0,1-1 1,-1 1-1,1 0 0,-1 0 0,1 1 0,-1-1 0,0 0 0,1 0 1,-1 0-1,1 0 0,-1 0 0,1 0 0,-1 1 0,0-1 0,1 0 0,-1 0 1,0 0-1,1 1 0,-1-1 0,0 0 0,1 1 0,0 0 0,-1 3 60,1 6 18,0 0-1,-1 0 1,0 0 0,-1 1-1,0-1 1,-1 0 0,-5 18-1,6-16 75,7-19 37,0-1-46,2 0-155,1 1 0,13-10 0,10-8-63,-20 12 0,12-9-100,-23 22 172,-1 0 0,0 0 0,0 0 0,1 1 0,-1-1 1,0 0-1,0 0 0,1 0 0,-1 1 0,0-1 0,0 0 0,0 0 0,1 1 0,-1-1 0,0 0 0,0 0 0,0 1 0,0-1 0,1 0 0,-1 1 0,0-1 0,0 0 0,0 0 1,0 1-1,0-1 0,0 0 0,0 1 0,0-1 0,0 0 0,0 1 0,0-1 0,0 0 0,0 1 0,0-1 0,-1 1 0,2 17 66,-2-16-55,1 2-10,0 0 0,0 0 0,1 0 1,-1 0-1,1-1 0,0 1 0,2 7 0,-3-10 10,1 0 0,0 0 0,0 0 0,0 0 0,0 0 0,0 0 0,0 0 0,0 0 0,0 0 0,0 0 0,0 0 0,0-1 0,0 1 0,1 0 0,-1-1 0,0 1 0,0-1 0,1 0 0,-1 1 0,1-1 0,-1 0 0,0 0 0,1 0 0,-1 0 0,3 0 0,11-1 38,0-1 0,0-1 0,28-8 0,-16 4-39,32-8-81,-1-3 1,64-29-1,-103 39 11,-1-1-1,0-1 0,26-19 1,-96 73-1076,48-41 1134,-42 33-66,42-33 88,1 1-1,-1 0 0,1 0 0,-1 0 1,1 0-1,0 0 0,1 0 0,-4 8 1,5-9-16,0-1 0,0 1 1,0-1-1,1 1 0,-1-1 1,1 1-1,0-1 0,0 1 1,0 0-1,0-1 1,0 1-1,0-1 0,1 1 1,0 0-1,-1-1 0,1 1 1,0-1-1,0 0 0,0 1 1,0-1-1,1 0 0,-1 0 1,0 1-1,1-1 1,0 0-1,0-1 0,2 4 1,-1-3 47,0 0-1,-1-1 1,1 1 0,1 0 0,-1-1 0,0 1 0,0-1 0,0 0-1,1 0 1,-1-1 0,1 1 0,-1-1 0,0 1 0,1-1 0,-1 0 0,1 0-1,-1-1 1,1 1 0,-1-1 0,4 0 0,-3-1-8,1 0-1,-1-1 1,1 1 0,-1-1 0,0 0-1,0 0 1,-1 0 0,1 0-1,6-8 1,-3 4 22,2-4-121,0-1 0,-1 1 0,0-1 0,-1 0 0,0-1 1,9-24-1,-5 8-27,-2 0 0,0-1 0,5-37 0,5-94 489,-13 107-610,-2 8-197,-3-92 1,-1 134 325,-1 1 1,1 0 0,-1-1-1,1 1 1,-1 0-1,0 0 1,0 0-1,0-1 1,-3-3-1,4 6 71,0 1 0,0-1 0,-1 1 0,1-1 0,0 1 0,-1-1 0,1 1 0,0 0 0,-1-1 0,1 1 1,0-1-1,-1 1 0,1 0 0,-1-1 0,1 1 0,-1 0 0,1-1 0,-1 1 0,1 0 0,-1 0 0,1-1 0,-1 1 0,0 0 0,1 0 0,-1 0 0,1 0 0,-1 0 0,1 0 0,-1 0 0,0 0 0,1 0 0,-1 0 0,1 0 0,-1 0 0,1 0 0,-1 1 0,1-1 0,-1 0 0,1 0 0,-1 1 0,1-1 0,-1 0 0,1 1 0,-1-1 0,1 0 0,-1 1 0,1-1 0,0 1 0,-1-1 0,1 1 0,-1 0 0,-2 2 69,1 0 0,-1 1 0,1 0 1,0-1-1,-2 6 0,-2 8 44,1 0 0,0 0-1,1 1 1,-2 24 0,1 69 193,6-70-73,1 0 0,7 44 0,-5-68-119,0 0 0,0 0 1,2 0-1,0 0 0,1-1 1,0 0-1,13 20 0,-16-31-146,0 1-1,1-1 1,-1 0-1,1 0 1,0-1-1,0 1 1,0-1-1,1 0 1,-1-1-1,1 1 1,0-1-1,0 0 1,0-1-1,1 1 1,-1-1-1,11 2 1,-7-3-611,-1 1 0,1-2 0,-1 1 0,15-2 0,-12 0-990,0-1 0,-1-1 0,15-4 0,15-6-2048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1:5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0 783 3328,'2'-3'953,"6"4"4984,5 1-1990,-9-4-3780,0 1 1,0-1-1,0 0 0,0 0 1,0-1-1,0 1 0,-1-1 1,0 0-1,1 0 0,-1 0 1,0 0-1,0 0 0,5-8 1,1-4-51,0-1 1,8-19-1,-3 5 126,16-29 208,-14 24 158,36-54 1,-48 85-580,-1-1 1,1 1 0,0 0-1,0 0 1,1 0-1,-1 0 1,6-3 0,-9 6-19,0 1 0,0-1 0,0 0 1,0 1-1,0-1 0,0 1 0,1-1 0,-1 1 1,0 0-1,0-1 0,0 1 0,0 0 0,0 0 1,1 0-1,-1 0 0,0 0 0,0 0 0,0 0 1,0 0-1,1 1 0,-1-1 0,0 0 0,0 1 1,0-1-1,0 1 0,0-1 0,0 1 0,0-1 1,0 1-1,0 0 0,0-1 0,0 1 0,0 0 1,0 0-1,-1 0 0,1 0 0,0 0 0,-1 0 0,1 0 1,0 0-1,0 1 0,1 4 64,0 0-1,0 0 1,-1 0-1,0 0 1,0 0 0,0 0-1,0 0 1,-1 1-1,0-1 1,-1 0-1,-1 7 1,0 1 81,-1 0 0,0 0 1,-10 24-1,-41 93 254,54-130-389,-1-1 0,1 1 0,0-1 0,0 1 0,-1 0 0,1-1 0,0 1 1,0 0-1,0-1 0,-1 1 0,1 0 0,0-1 0,0 1 0,0 0 0,0 0 0,0-1 0,1 1 1,-1 0-1,0-1 0,0 2 0,1-2-11,-1 0 1,0 1-1,1-1 1,-1 0-1,1 0 1,-1 0-1,0 0 1,1 0-1,-1 0 1,1 0-1,-1 1 1,1-1-1,-1 0 1,0 0-1,1 0 1,-1-1-1,1 1 1,-1 0-1,1 0 1,-1 0-1,0 0 1,1 0-1,0-1 1,6-2 43,0 0 1,12-9 0,-11 7-67,55-27 224,164-95-298,-206 116-76,-21 11 160,1-1-1,-1 1 1,0 0 0,1 0-1,-1 0 1,1 0 0,-1-1-1,0 1 1,1 0-1,-1 0 1,0 0 0,1 0-1,-1 0 1,1 0 0,-1 0-1,0 0 1,1 0 0,-1 0-1,1 0 1,-1 0 0,0 0-1,1 1 1,-1-1 0,1 0-1,-1 0 1,0 0 0,1 0-1,-1 1 1,0-1 0,1 0-1,-1 0 1,0 1 0,0-1-1,1 0 1,-1 1-1,0-1 1,0 0 0,1 1-1,-1-1 1,0 0 0,0 1-1,0-1 1,0 0 0,0 1-1,1-1 1,-1 1 0,0-1-1,0 0 1,0 1 0,0 0-1,-1 7 37,-1-1 0,0 1-1,0-1 1,-1 0 0,1 1-1,-2-1 1,1 0 0,-9 12-1,-1 4 108,10-15-98,-1-3-27,2 0 1,-1 1-1,0 0 0,1 0 0,0-1 0,1 1 0,-2 7 0,3-12-15,0 1-1,0-1 1,0 0-1,0 1 1,1-1-1,-1 0 1,0 0 0,1 1-1,-1-1 1,0 0-1,1 0 1,0 1 0,-1-1-1,2 2 1,-1-3 15,0 1 0,-1 0 0,1-1 1,0 1-1,-1-1 0,1 0 0,0 1 1,0-1-1,-1 0 0,1 1 0,0-1 0,0 0 1,0 0-1,0 1 0,-1-1 0,1 0 1,1 0-1,3-1 80,0 0-1,0 0 1,0 0-1,0 0 1,0-1 0,5-2-1,-2 1-61,0-1-53,0 0 0,0-1 1,0 1-1,0-1 0,11-11 0,34-35-43,-37 35 229,4-11-202,-18 23 31,0 0 0,1 0-1,0 0 1,0 0 0,6-5 0,-11 11-21,1-1 1,0 1-1,0 0 1,0-1-1,0 1 1,0 0-1,0 0 0,1 0 1,-1 0-1,0 0 1,1-1-1,-1 5 1,-4 33-12,3-28 51,1-2 68,1 0 1,0 0-1,0 0 0,1 0 1,0 0-1,0 0 1,1 0-1,0 0 1,1 0-1,0-1 0,8 17 1,-11-25-65,1 0 0,-1 1 0,0-1-1,0 0 1,1 0 0,-1 1 0,0-1 0,1 0 0,-1 0 0,1 0-1,-1 1 1,0-1 0,1 0 0,-1 0 0,0 0 0,1 0 0,-1 0-1,1 0 1,-1 0 0,0 0 0,1 0 0,-1 0 0,1 0 0,-1 0 0,1 0-1,-1 0 1,0 0 0,1 0 0,-1 0 0,1-1 0,12-5-6,-10 4-15,8-6 35,0 0-1,0-1 1,-1 0-1,0-1 0,17-21 1,-5 5-80,-16 19 51,-1 0-1,0 0 1,0 0 0,-1-1-1,0 1 1,0-1 0,5-15-1,-21 45-28,9-16 19,1 0-1,0-1 0,0 1 0,0 0 1,1 1-1,-1 6 0,2-9 21,1 1 1,0-1-1,0 1 0,0-1 0,0 0 0,1 1 0,0-1 0,0 0 1,0 0-1,0 0 0,0 0 0,1 0 0,0-1 0,0 1 1,0-1-1,0 0 0,0 0 0,7 5 0,-5-4 17,1 0 0,-1-1 0,1 1 0,0-1 0,0-1 0,0 1 0,0-1 0,0 0 0,1 0 0,-1-1 0,1 0 0,9 1 0,-7-3 20,0 0 1,0 0-1,0 0 0,0-1 0,0-1 0,-1 0 1,14-6-1,56-33 14,-60 31-22,11-8-106,27-24 0,-46 36 21,-2 1 22,1 1 0,0 0 0,11-4 0,-12 5-33,-7 4 43,0 0 0,0 0 0,0-1 0,0 1 0,0 0 0,0 0 0,0 0 0,0 0 1,0 0-1,0 0 0,0 0 0,0 1 0,0-1 0,0 0 0,0 0 0,0 1 0,0-1 0,0 1 0,-1-1 0,1 1 0,0-1 0,0 1 1,0 0-1,0-1 0,-1 1 0,1 0 0,0-1 0,-1 1 0,1 0 0,0 0 0,-1 0 0,1 1 0,0-1 17,-1 0-1,1 0 1,-1 0-1,1 0 1,-1 0 0,1 0-1,-1 0 1,0 0-1,0 0 1,1 0-1,-1 1 1,0-1-1,0 0 1,0 0-1,0 0 1,0 0-1,-1 0 1,1 0 0,0 0-1,0 0 1,-1 0-1,1 0 1,0 0-1,-1 0 1,0 0-1,1 0 1,-1 0-1,1 0 1,-1 0-1,0 0 1,0 0 0,-4 2-4,0 0 1,0-1 0,0 0-1,0 0 1,0 0 0,0-1 0,0 0-1,-1 0 1,1 0 0,-1 0-1,-9-1 1,5 1-20,0 0 0,-15 3-1,20-3-10,-1 1 0,1 0 0,0 0 0,-1 0 0,1 1 0,0 0 0,0 0 0,-7 6-1,11-8 19,0 1-1,-1-1 1,1 0-1,0 0 0,0 0 1,0 1-1,1-1 1,-1 0-1,0 1 1,0-1-1,1 1 0,-1-1 1,1 1-1,-1-1 1,1 1-1,0-1 0,-1 1 1,1-1-1,0 1 1,0 0-1,0-1 0,0 1 1,1-1-1,-1 1 1,0 0-1,1-1 0,-1 1 1,1-1-1,-1 1 1,1-1-1,0 1 1,-1-1-1,1 0 0,0 1 1,2 1-1,1 2 45,0 0 0,0 0 1,1 0-1,0 0 0,0-1 0,0 0 0,1 0 0,-1 0 0,1-1 0,0 1 0,0-1 0,8 2 1,-10-4-18,0 1 0,0-2 0,1 1 1,-1 0-1,0-1 0,1 0 1,-1 0-1,0 0 0,1 0 1,-1-1-1,0 0 0,1 0 0,-1 0 1,0 0-1,0-1 0,0 1 1,0-1-1,0 0 0,-1 0 1,5-3-1,24-18 8,0-2-1,-2-1 1,-1-1 0,-1-2-1,29-37 1,63-135 32,46-122-182,-166 322 114,18-36-10,-18 35-26,1 1 1,0-1-1,-1 0 1,1 1-1,-1-1 0,1 0 1,-1 1-1,0-1 1,0 0-1,0 0 1,0 1-1,0-1 1,0 0-1,0 1 0,-1-1 1,1 0-1,-1 1 1,0-4-1,0 5 21,1 0 1,-1 0-1,0 0 0,1-1 0,-1 1 1,0 0-1,1 0 0,-1 0 0,1 0 1,-1 0-1,0 0 0,1 0 1,-1 0-1,0 0 0,1 1 0,-1-1 1,0 0-1,1 0 0,-1 0 0,1 1 1,-1-1-1,0 0 0,1 1 0,-1-1 1,1 1-1,-2 0 0,2-1-17,-8 5 26,2 1 0,-1-1 1,1 1-1,-1 0 0,1 0 1,1 1-1,0 0 0,0 0 0,0 0 1,0 1-1,-5 14 0,2 0-9,0-1 1,2 1-1,-5 33 0,7-33 33,2 0 0,0 0 0,1 1 0,2-1 0,3 29 0,-2-36 39,1 0-1,1-1 1,0 1 0,1-1 0,1 1 0,0-1 0,1-1 0,15 24 0,-15-27 42,1 0-1,0 0 1,1 0-1,0-1 1,1-1 0,17 14-1,-23-20-63,0 1 0,0-1 0,1 0-1,-1 0 1,1 0 0,-1 0-1,1-1 1,-1 0 0,1 0 0,0 0-1,0 0 1,-1-1 0,1 0 0,0 0-1,0 0 1,-1-1 0,1 1 0,0-1-1,0 0 1,8-4 0,-7 2-17,0 0 0,0 0 0,-1-1 0,1 0 0,-1 0 0,0-1 0,0 1 0,0-1 0,-1 0 0,0-1-1,0 1 1,0-1 0,0 1 0,-1-1 0,0 0 0,0-1 0,-1 1 0,0 0 0,2-8 0,0-2-18,-1 0-1,-1 0 0,0 0 1,-1 0-1,-1 0 0,-3-30 1,3 44-7,-1 0 0,1 0-1,0 0 1,-1 1 0,1-1 0,-1 0 0,1 0 0,-1 1-1,0-1 1,0 0 0,1 1 0,-4-4 0,4 5 2,-1 0 0,1-1 1,-1 1-1,0 0 0,1 0 0,-1-1 1,0 1-1,1 0 0,-1 0 0,0 0 1,1 0-1,-1 0 0,0 0 0,0 0 1,1 0-1,-1 0 0,0 0 0,1 0 1,-1 1-1,0-1 0,1 0 0,-1 0 1,0 1-1,1-1 0,-1 0 0,1 1 1,-1-1-1,1 1 0,-1-1 1,1 1-1,-1-1 0,1 1 0,-2 0 1,-6 7-18,-1 1 1,1 0 0,1 0-1,0 1 1,-11 17 0,8-7-18,0 0 0,-7 23 0,15-37 72,1-1 0,0 1 0,0 0 0,0 0 0,1 0 0,-1 0-1,2 0 1,-1 0 0,1 0 0,-1-1 0,2 1 0,-1 0 0,1 0 0,-1-1-1,2 1 1,3 8 0,-4-10-12,0-1 1,1 1-1,-1 0 0,1-1 0,-1 1 0,1-1 1,0 0-1,1 0 0,-1 0 0,0 0 0,1-1 1,0 1-1,0-1 0,-1 0 0,1 0 0,0-1 1,1 1-1,-1-1 0,0 0 0,0 0 0,1 0 0,-1 0 1,6-1-1,-3 0 4,-1-1 1,0 0 0,1 0-1,-1-1 1,0 0-1,0 0 1,0-1-1,0 1 1,0-1 0,-1-1-1,1 1 1,-1-1-1,0 0 1,6-5 0,1-2 6,0-1 1,0-1 0,-2 0 0,12-18 0,36-65 45,-55 89-222,-6 10-15,-7 12 79,2 1 108,1 0 0,0 1 1,2 0-1,0 0 0,1 1 1,0-1-1,-1 27 0,5-42-13,0 0 0,0 0 0,1 0 1,-1 0-1,0 0 0,1 0 0,-1 0 0,1 0 0,-1 0 0,1 0 0,0 0 0,0-1 0,0 1 0,1 2 1,-1-3 12,0 0 0,0-1 0,0 1 1,0 0-1,0-1 0,0 1 0,0-1 1,0 1-1,0-1 0,0 0 0,0 1 1,0-1-1,0 0 0,1 0 0,-1 1 1,0-1-1,0 0 0,0 0 0,0 0 1,0-1-1,1 1 0,-1 0 0,0 0 1,0-1-1,1 0 0,7-2 19,-1-1 0,0 0 0,0-1 1,0 0-1,-1 0 0,1-1 0,11-11 0,4-4 30,39-35-195,-53 48 100,1-2-18,-6 5 21,0 1 0,0 0 1,0 1-1,0-1 0,0 1 0,1 0 1,0 0-1,-1 0 0,9-3 0,-13 6 21,1 0 0,-1 0 0,0 0 0,1 0 0,-1 0 0,0 0 0,0 0-1,1 1 1,-1-1 0,0 0 0,0 0 0,1 0 0,-1 0 0,0 1 0,0-1 0,0 0 0,1 0 0,-1 0 0,0 1-1,0-1 1,0 0 0,0 0 0,0 0 0,1 1 0,-1-1 0,0 0 0,0 0 0,0 1 0,0-1 0,0 0 0,0 1-1,0-1 1,0 0 0,0 0 0,0 1 0,1 11 40,-1-10-32,-1 9-21,2 0-1,0 1 1,0-1 0,1 0-1,0 0 1,1 0 0,0 0-1,6 13 1,-6-20 55,-1 0 1,0 0-1,1 0 1,-1 0-1,1-1 1,0 1-1,1-1 1,-1 1-1,0-1 1,1 0-1,0-1 0,0 1 1,-1-1-1,2 1 1,-1-1-1,0 0 1,0-1-1,1 1 1,-1-1-1,1 0 0,-1 0 1,1 0-1,4 0 1,-5-1-22,1 0 0,-1 0 0,0 0 1,0-1-1,0 0 0,0 0 0,0 0 1,0 0-1,0-1 0,0 1 0,-1-1 0,1 0 1,0 0-1,-1 0 0,1-1 0,-1 1 1,0-1-1,0 0 0,0 0 0,0 0 0,-1 0 1,1 0-1,2-6 0,8-11 24,-2-1 1,-1 0-1,15-42 0,12-71-184,-32 114 83,-5 17 48,4-10-155,-4 13 161,0 0 0,0 0 0,0 0 0,0 0 0,0 1 0,0-1 0,0 0 0,0 0 0,0 0 0,0 0 0,0 0 0,0 0 0,0 0 0,0 0 0,0 0 0,1 0 0,-1 0 0,0 0 0,0 0 0,0 0 0,0 0 0,0 1 0,0-1 0,0 0 0,0 0 0,0 0 0,0 0 0,1 0 0,-1 0 0,0 0 0,0 0 0,0 0 0,0 0 0,0 0 0,0 0 0,0 0 0,0 0 0,0-1 0,1 1 0,-1 0 0,0 0 0,0 0 0,0 0 0,0 0 0,0 0 0,0 0 0,0 0 0,0 0 0,0 0 1,2 9 1,-2 0 1,1 0-1,-1 0 1,-1 0 0,-2 14-1,0 10 76,2-27-33,0 25 140,-11 57 0,7-58-69,5-22-96,-1 0 0,-1 0-1,0 0 1,0 0 0,0 0 0,-1-1 0,-5 11-1,8-18-7,-1 1-1,1-1 0,0 1 0,0-1 1,-1 1-1,1-1 0,-1 1 0,1-1 0,0 0 1,-1 1-1,1-1 0,-1 0 0,1 1 0,-1-1 1,1 0-1,-1 1 0,1-1 0,-1 0 0,1 0 1,-1 0-1,0 1 0,1-1 0,-1 0 1,1 0-1,-1 0 0,1 0 0,-1 0 0,0 0 1,1 0-1,-1 0 0,1 0 0,-1-1 0,1 1 1,-1 0-1,1 0 0,-1 0 0,0-1 0,1 1 1,-1 0-1,1-1 0,-1 0 0,-2-1 50,0-1-1,0 0 0,0-1 0,-4-6 0,1 3 96,5 6-170,0-1-1,0 1 0,0 0 1,0 0-1,1-1 0,-1 1 0,0 0 1,1-1-1,-1 1 0,1-1 0,0 1 1,-1-1-1,1 1 0,0-1 0,0 1 1,0-1-1,0 1 0,0-1 1,0-2-1,2 4 14,-1 0 0,0 0 0,0 0 0,1 0 0,-1 1 1,0-1-1,0 0 0,0 0 0,1 1 0,-1-1 0,0 1 0,0-1 0,0 1 1,2 1-1,22 11-4,-24-12 17,24 13-50,1-1 1,0 0-1,1-2 0,0-1 1,43 9-1,-55-18-1172,9 1-3389,-12 4-4840,-3 5 4452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1:5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562 191 3648,'5'-3'3484,"-5"3"-3363,0 0-1,0 0 0,1 0 1,-1 0-1,0 0 0,1 0 1,-1 0-1,0 0 1,0 0-1,1 0 0,-1 0 1,0-1-1,0 1 0,1 0 1,-1 0-1,0 0 1,0 0-1,0-1 0,1 1 1,-1 0-1,0 0 0,0 0 1,0-1-1,0 1 1,1 0-1,-1 0 0,0-1 1,0 1-1,0 0 0,0-1 1,0 1-1,0 0 1,0 0-1,0-1 0,0 1 1,0 0-1,0-1 0,0 1 1,0 0-1,0 0 1,0-1-1,0 1 0,0 0 1,0 0-1,0-1 0,0 1 1,-1 0-1,1 0 0,0-1 1,0 1-1,0 0 1,-8-20 2845,6 13-2364,0 1-1,-1 0 1,0 0-1,0 0 1,-7-9-1,2 5-314,-1 0 0,-1 1-1,0 1 1,0 0 0,-1 0-1,0 1 1,0 0 0,0 0 0,-1 2-1,0-1 1,-25-6 0,21 8-260,-1 0 1,1 2 0,-1 0 0,0 0 0,0 2-1,0 0 1,0 1 0,-27 5 0,31-2 13,0-1 1,0 2-1,1 0 1,0 0-1,0 1 1,0 1-1,1 0 1,-18 15-1,22-16 18,0 1-1,0 1 0,1-1 0,0 1 1,1 0-1,-1 0 0,2 0 0,-1 1 0,1 0 1,0 0-1,1 0 0,0 0 0,1 1 1,-2 9-1,-1 16 115,2 1 0,1 50 0,2-76-152,0 12 135,1 0 0,5 31 0,-4-45-84,-1-1-1,2 1 1,-1-1 0,1 1 0,0-1 0,0 0 0,1 0 0,0 0-1,0-1 1,7 9 0,-3-7-3,0-1 1,1 0-1,-1 0 0,2 0 1,-1-1-1,0-1 0,1 0 0,0 0 1,1-1-1,-1 0 0,19 4 1,0-2 20,1-1 1,-1-2 0,33 0 0,-19-3-721,77-8 0,-93 3-1796,52-14 0,-42 7-2081,-2 7 1436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1:5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0 444 4320,'0'0'194,"0"1"0,0-1 0,1 0 1,-1 0-1,0 1 0,0-1 0,0 0 1,0 0-1,0 1 0,0-1 0,0 0 0,2 2 1554,-2-2-1554,0 1 1,0-1-1,1 0 0,-1 0 0,0 0 1,0 0-1,1 0 0,-1 1 0,0-1 0,1 0 1,-1 0-1,0 0 0,0 0 0,1 0 0,-1 0 1,17-3 3066,-12 1-2674,1 0-1,-1-1 1,10-5 0,0-2 174,-12 8-645,0 0 0,0 0 0,0 0 1,0-1-1,0 1 0,0-1 0,2-3 1,7-13-64,0-1 0,-1-1 0,13-34 0,-12 27-25,0-4 57,-1 0 0,-2 0 1,9-52-1,-16 67-31,0 0 0,-2-22 1,0 35 22,-4 8 216,-6 56 203,5-30-321,1 0 1,1 0-1,1 0 0,2 0 0,5 50 0,-4-74-115,0 0 1,1 0-1,-1 0 0,1 0 0,0 0 1,1 0-1,-1-1 0,1 1 0,0-1 1,8 10-1,-9-12-16,0 0-1,1-1 1,0 1-1,-1-1 1,1 0 0,0 0-1,0 0 1,0 0-1,1-1 1,-1 1 0,0-1-1,1 1 1,-1-1-1,1 0 1,-1-1 0,1 1-1,-1-1 1,1 1-1,-1-1 1,5 0 0,6-2 0,1 0 0,-1-1 1,0-1-1,0 0 1,0 0-1,0-2 0,-1 0 1,0 0-1,0-1 0,0-1 1,20-16-1,5-9-24,-1-1 0,34-41-1,-67 70-29,30-30 79,-34 35-70,0 0-1,0 0 0,0 0 1,1 0-1,-1 0 0,0 0 1,0 0-1,0 0 0,1 0 1,-1 0-1,0 0 0,0 0 1,0 0-1,1 0 0,-1 0 1,0 1-1,0-1 0,0 0 1,0 0-1,1 0 0,-1 0 1,0 0-1,0 0 0,0 0 1,0 1-1,1-1 0,-1 0 1,0 0-1,0 0 0,0 0 1,0 1-1,0-1 0,0 0 1,0 0-1,0 0 0,0 1 1,0-1-1,0 0 0,1 0 1,-1 0-1,0 1 0,0-1 1,0 0-1,0 0 0,0 0 1,-1 1-1,1-1 0,0 0 1,2 15 66,0 7 76,-1 0-1,-1 0 1,-1-1-1,-1 1 0,-5 22 1,4-34-143,-3 24 47,6-34-42,0 0 1,0 0-1,0 1 1,0-1-1,0 0 0,1 0 1,-1 0-1,0 0 1,0 0-1,0 1 1,0-1-1,0 0 1,0 0-1,0 0 1,0 0-1,0 0 1,0 1-1,1-1 1,-1 0-1,0 0 1,0 0-1,0 0 1,0 0-1,0 0 1,0 0-1,1 0 1,-1 0-1,0 0 1,0 0-1,0 0 1,0 1-1,1-1 0,-1 0 1,0 0-1,0 0 1,0 0-1,0 0 1,0 0-1,1 0 1,-1-1-1,0 1 1,0 0-1,0 0 1,0 0-1,1 0 1,-1 0-1,0 0 1,0 0-1,0 0 1,0 0-1,0 0 1,0 0-1,1-1 1,10-7 133,1-7-113,0-1 0,-1 0 0,12-23 0,-13 20-72,1 0 0,21-26 0,-31 45 51,0-1 0,-1 0 0,1 0 1,0 0-1,0 0 0,0 0 0,0 1 0,0-1 0,0 1 1,0-1-1,0 0 0,0 1 0,0 0 0,1-1 0,-1 1 1,1-1-1,-1 1-5,0 0 0,0 1-1,0-1 1,0 0 0,0 0 0,0 1 0,-1-1 0,1 0 0,0 1 0,0-1 0,0 1-1,0-1 1,-1 1 0,1-1 0,0 1 0,-1 0 0,1-1 0,0 1 0,-1 0 0,1 0-1,-1-1 1,1 2 0,6 10 15,-1-1 1,0 1-1,-1 0 0,-1 0 0,0 0 1,0 1-1,1 16 0,0-8-124,4 30-1236,-6-31-4214,6 25 0,-8-40 2222,-1-1 1153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1:58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67 106 7232,'-49'-17'3264,"35"2"-2848,11 3 352,6 7-512,2-6-224,4 2-64,9-2-1280,8 2 736,11-2-4416,3 6 2752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1:5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181 448 2560,'1'-10'2369,"-1"9"-2155,1 1 0,-1-1 0,0 1 0,0-1 0,0 0 1,0 1-1,0-1 0,0 1 0,0-1 0,-1 1 0,1-1 0,0 1 0,0-1 0,0 1 1,0-1-1,-1 1 0,1-1 0,-1 0 0,1 0-74,0 1 0,0-1 0,-1 1 1,1-1-1,0 1 0,0 0 0,-1-1 0,1 1 0,0-1 0,-1 1 1,1 0-1,0-1 0,-1 1 0,1 0 0,-1-1 0,1 1 0,-1 0 1,1 0-1,-1-1 0,1 1 0,-1 0 0,1 0 0,-1 0 0,1 0 1,-1 0-1,1 0 0,-1 0 0,1 0 0,-1 0 0,1 0 0,-2 0 0,0 0 90,0 1 0,0 0 0,0 0 0,0 0 0,0 0 0,1 0 0,-1 0 0,-2 2 0,-4 3 316,1 0 0,-10 13 0,1 2 355,-21 35-1,18-26-515,12-19-271,1 1 0,0 0 0,0 0 0,-5 16 0,10-22-88,-1-1-1,1 0 1,0 1-1,0-1 1,1 1-1,-1-1 1,1 1-1,0-1 1,1 1-1,-1-1 1,1 1-1,3 8 1,-2-10 15,0 0 0,0-1 1,0 0-1,0 1 0,1-1 0,-1 0 1,1 0-1,0 0 0,0-1 0,0 1 1,0-1-1,1 0 0,5 4 0,-6-5 12,-1 0 0,0 1 0,1-1 0,-1 0 0,1-1 1,-1 1-1,1 0 0,-1-1 0,1 1 0,-1-1 0,1 0 0,0 0 0,-1 0 0,1 0 0,-1-1 0,1 1 0,0-1 0,-1 1 0,1-1 0,-1 0 0,5-2 0,-2-1 33,1 0 0,-1-1 0,1 1 0,-2-2 0,1 1 0,0 0 0,-1-1 0,0 0 0,0 0 0,2-6 0,4-8-5,11-39 1,-1-12-175,-4-2-1,-2 1 1,4-103 0,-16 155 59,-1-1 0,-1 1 0,-1-1 1,-1 1-1,0-1 0,-2 1 0,0 0 0,-13-33 1,17 52 2,0 0 1,-1 0 0,1 0 0,-1 0 0,1-1 0,-1 1-1,0 0 1,1 0 0,-1 0 0,0 0 0,0 0-1,0 1 1,1-1 0,-1 0 0,0 0 0,0 0 0,0 1-1,0-1 1,-1 1 0,0-1 0,1 1 11,0 0 0,1 0 0,-1 0 0,0 0 0,0 0 0,0 0 0,0 0 0,1 1 0,-1-1 1,0 0-1,0 1 0,0-1 0,1 1 0,-1-1 0,0 1 0,1-1 0,-1 1 0,0-1 0,1 1 0,-1 0 0,0 0 0,-3 4-3,1 0 0,0 0 0,0 0 0,0 1 0,0-1 0,-1 7-1,-3 9 143,2 0 0,0 0 0,1 1 0,-1 30 0,6 85 341,1-96-444,0 3 87,11 69 1,-10-96-26,1 0 0,1 0 0,0-1 1,1 0-1,1 0 0,1 0 0,10 15 0,-17-29-48,0 0 0,0-1 0,1 1 0,-1-1-1,0 1 1,1-1 0,-1 0 0,1 1 0,0-1 0,-1 0-1,1 0 1,0 0 0,-1 0 0,1-1 0,0 1 0,0 0-1,0-1 1,0 1 0,0-1 0,0 0 0,0 0 0,0 0-1,0 0 1,0 0 0,0 0 0,0 0 0,0 0 0,0-1-1,0 1 1,-1-1 0,1 0 0,0 1 0,0-1 0,3-2-1,4-2 7,0-1 1,0 0-1,-1-1 0,1 0 0,8-10 0,-8 8-25,-1 0 1,0-1 0,-1 0 0,0 0 0,0-1-1,-1 0 1,-1 0 0,0 0 0,5-15 0,-9 14-67,-1 10-46,0 9 40,-1 9 44,1-7 57,0 0 0,0 1 1,0-1-1,1 0 0,0 0 0,1 0 1,0 0-1,1 0 0,0 0 0,5 11 1,-5-14 8,1-1 1,-1 1-1,1-1 1,1 1 0,-1-1-1,1 0 1,0-1 0,0 1-1,1-1 1,-1 0-1,1 0 1,0-1 0,0 1-1,10 3 1,-11-5-8,0-1 0,0 0 1,-1 0-1,1 0 0,0-1 1,0 1-1,0-1 0,1 0 1,-1 0-1,0-1 1,0 0-1,-1 0 0,1 0 1,0 0-1,0-1 0,0 0 1,-1 0-1,1 0 0,-1-1 1,7-4-1,-6 4-9,0-2-1,-1 1 1,1 0 0,-1-1-1,0 0 1,0 0 0,0 0 0,-1-1-1,4-7 1,1-7 19,10-29-1,-12 29 13,19-51-60,17-58-346,-42 129 338,0-1 1,0 1-1,0 0 1,0 0 0,0 0-1,0-1 1,0 1 0,0 0-1,0 0 1,0 0 0,0-1-1,0 1 1,0 0 0,0 0-1,0 0 1,0-1 0,1 1-1,-1 0 1,0 0 0,0 0-1,0 0 1,0-1 0,0 1-1,0 0 1,0 0-1,1 0 1,-1 0 0,0 0-1,0 0 1,0-1 0,0 1-1,1 0 1,-1 0 0,0 0-1,0 0 1,0 0 0,1 0-1,-1 0 1,0 0 0,0 0-1,0 0 1,0 0 0,1 0-1,-1 0 1,0 0 0,0 0-1,0 0 1,1 0-1,-1 0 1,0 0 0,0 0-1,0 0 1,1 0 0,-1 0-1,0 0 1,0 1 0,10 14-31,5 27 8,-11-16 4,0-1 1,-1 29 0,-1-13 129,0-13-22,-2 0 0,-5 49 0,5-76-78,0 0 1,0 1-1,-1-1 0,1 0 1,0 1-1,-1-1 0,1 0 1,-1 1-1,1-1 1,-1 0-1,1 0 0,-1 1 1,0-1-1,0 0 0,0 0 1,1 0-1,-1 0 0,0 0 1,0 0-1,-1 0 1,1 0-1,0-1 0,0 1 1,-3 1-1,3-2-1,-1 0 1,1 0-1,0 0 0,-1 0 0,1-1 0,-1 1 1,1 0-1,-1-1 0,1 1 0,0-1 1,-1 1-1,1-1 0,0 0 0,0 1 0,-1-1 1,1 0-1,0 0 0,0 0 0,0 0 1,0 0-1,0 0 0,0 0 0,0 0 0,0-1 1,0 0-1,-4-6-48,0 0 0,0 0 1,1 0-1,0-1 0,1 0 1,0 1-1,0-1 0,-2-18 1,5 26 37,0 1 0,0-1 0,0 1 0,0-1 0,0 1 0,0-1 0,0 1 0,0-1 0,0 1 0,0 0 0,0-1 0,1 1 0,-1-1 0,0 1 0,0-1 0,0 1 0,1 0 1,-1-1-1,0 1 0,0 0 0,1-1 0,-1 1 0,0 0 0,1-1 0,-1 1 0,1 0 0,-1 0 0,0-1 0,1 1 0,-1 0 0,1 0 0,1-1 6,-1 1-1,0 0 1,0 0-1,1 0 1,-1 1-1,0-1 1,0 0-1,1 0 1,-1 1-1,0-1 1,2 1-1,1 1-2,0 0 0,1 0 0,-1 1 0,7 5 0,2 4-163,-2 0-113,0-1 0,16 22 0,-25-30-703,0 1 0,0 0-1,0 0 1,0 0 0,1 6 0,0 10-9211,-3-12 6493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3:5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28 808 3232,'-5'-5'910,"5"5"-813,0 0 0,0-1 0,-1 1 0,1 0 0,0-1 0,0 1 0,0 0 0,0 0 0,-1 0 0,1-1 0,0 1 0,0 0 0,-1 0 0,1 0 0,0-1 0,0 1 0,-1 0 0,1 0 0,0 0 0,0 0 0,-1 0 0,1 0 0,0-1 0,-1 1 0,1 0 0,0 0 0,-1 0 0,1 0 0,0 0 0,0 0 0,-1 0 0,0 1 0,-12 0 2800,15-2-2757,0 0 1,1 0 0,-1 0-1,0 0 1,0-1 0,1 1-1,-1-1 1,0 1 0,-1-1-1,1 0 1,0 0 0,0 0-1,1-3 1,26-35 444,-14 11-278,-2 0-1,14-41 0,-1 3-3,-8 24-88,1 2 0,37-57 0,-24 52 27,41-68 321,-66 101-464,-1 0 0,0 0 1,-1-1-1,-1 0 1,0 0-1,0 0 0,0-16 1,-3 26-81,-1-1 1,0 1 0,0 0-1,0 0 1,0-1 0,-1 1-1,0 0 1,0 0 0,0 0-1,-1 0 1,-2-7-1,3 10-18,0-1-1,0 1 1,0 0-1,0 0 1,0 0-1,0 0 0,0 0 1,0 0-1,0 0 1,-1 0-1,1 1 1,0-1-1,-1 0 0,1 1 1,0-1-1,-1 1 1,1-1-1,-1 1 1,1 0-1,-1 0 0,1-1 1,-1 1-1,1 0 1,-1 0-1,1 0 1,-1 1-1,1-1 0,-1 0 1,1 1-1,0-1 1,-1 1-1,1-1 1,-1 1-1,-1 1 1,-3 1-18,0 0 1,1 0 0,0 1 0,-1 0 0,1 0-1,0 1 1,1-1 0,-6 7 0,-30 44-244,36-48 234,-5 8 32,1 0 0,-11 28 0,12-25-3,-1 6 39,1 0-1,2 0 1,0 0 0,2 0 0,-1 27 0,2-1-12,2-1 0,7 56 0,-6-94 54,0-1 0,1 1-1,1-1 1,0 0 0,0 0-1,1 0 1,8 15 0,-11-22-34,0-1 1,1 0-1,-1 1 1,1-1 0,-1 0-1,1 0 1,0 0-1,0 0 1,0 0-1,0-1 1,0 1 0,1 0-1,-1-1 1,0 0-1,1 1 1,-1-1 0,1 0-1,0 0 1,-1-1-1,1 1 1,0 0-1,-1-1 1,1 0 0,0 1-1,-1-1 1,1 0-1,0-1 1,0 1 0,-1 0-1,1-1 1,0 1-1,-1-1 1,4-1-1,2-2 8,0 0-1,0 0 1,0 0 0,0-1-1,-1 0 1,9-8-1,36-40 277,-31 31-351,-19 19 7,1 1 0,-1-1-1,1 1 1,0 0-1,0 0 1,0 0-1,0 0 1,0 0 0,5-1-1,-7 3 6,0-1 0,0 1 0,0 0 0,0 0 0,0 0-1,0 0 1,0 0 0,0 0 0,0 0 0,-1 0 0,1 1 0,0-1 0,0 0-1,0 0 1,0 1 0,0-1 0,0 0 0,0 1 0,-1-1 0,1 1 0,0 0 0,0-1-1,-1 1 1,1-1 0,0 1 0,-1 0 0,1 0 0,0-1 0,-1 1 0,1 0-1,-1 0 1,0 0 0,1 0 0,-1-1 0,1 1 0,-1 0 0,0 0 0,0 1-1,2 6 4,0 0-1,-1 0 0,0 16 1,3 18-89,-1-32 135,-3-5 4,1-1 0,0 1 0,1 0 0,-1-1-1,1 0 1,0 1 0,2 4 0,-3-8-33,-1-1 0,1 1 0,-1-1 0,1 1 0,0-1 0,-1 1 0,1-1 0,-1 1 0,1-1 0,0 1 1,0-1-1,-1 0 0,1 1 0,0-1 0,0 0 0,-1 0 0,1 1 0,0-1 0,1 0 0,0 0 13,-1-1 0,1 1 0,0 0 1,-1-1-1,1 1 0,0-1 0,-1 0 0,1 1 0,-1-1 0,1 0 0,-1 0 0,3-2 0,11-9 96,-1 0-1,-1-2 1,16-18-1,16-17-73,-45 49-54,1-1 0,0 1 0,-1-1 0,1 0 0,0 1-1,0-1 1,-1 1 0,1-1 0,0 1 0,0 0 0,0-1-1,-1 1 1,1 0 0,0 0 0,0 0 0,1-1 0,-1 1 0,0 0 0,-1 1 0,1-1 0,-1 0 0,1 0 0,-1 0 0,1 1 0,-1-1 0,1 0 0,-1 1 0,1-1 0,-1 0 1,1 1-1,-1-1 0,0 0 0,1 1 0,-1-1 0,0 1 0,1-1 0,-1 1 0,2 2-6,-1 0 1,0 0-1,0 0 0,-1-1 0,1 1 1,0 0-1,-1 0 0,0 0 0,0 4 1,-1 21 10,-1-1 0,-11 50 1,-23 53-22,14-63 68,-40 84-1,46-118 78,-2-1 0,-1-1 0,-2-1 0,-31 37 0,50-63-87,-1 0 1,-1-1 0,1 1 0,0-1-1,-1 0 1,0 0 0,0 0 0,0 0-1,0-1 1,0 1 0,0-1 0,-1 0-1,1-1 1,-6 2 0,8-2-21,0-1 1,1 0-1,-1 1 1,0-1-1,0 0 1,1 0-1,-1-1 0,0 1 1,1 0-1,-1 0 1,0-1-1,1 1 1,-1-1-1,0 1 1,1-1-1,-1 0 0,1 0 1,-1 0-1,-1-2 1,0 1 8,0-1 1,1 0 0,-1 1 0,1-1-1,0-1 1,0 1 0,0 0 0,-2-6-1,-1-3 20,1 0 0,1-1 0,0 1 0,-1-16 0,2 10-13,1 0-1,1 0 0,1 1 1,0-1-1,1 0 0,1 0 1,6-18-1,-7 28-58,1 0 1,0 0-1,0 0 0,1 0 1,0 1-1,0 0 0,1 0 1,0 0-1,0 0 0,1 1 1,0 0-1,0 0 0,0 0 1,1 1-1,9-6 0,4-1-2,1 1 0,1 1 0,0 1-1,0 1 1,46-11 0,-17 10 95,87-5 1,-124 13-89,3 0-76,-1 0-1,17 2 0,-11 0-2692,-4-1 746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2:0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7040,'-29'-15'3200,"26"7"-2752,3 3-128,8 5-256,-3-3-1024,4 6 544,4 2-3648,5 3 2240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2:0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315 744 4064,'0'-19'1687,"1"14"-892,0 0 1,-1 0-1,0 0 1,0 0-1,-1 0 1,1 0-1,-1 0 1,0 0-1,0 0 0,-3-6 1,3 11-612,0-1 1,0 0-1,-1 1 1,1 0-1,0-1 0,0 1 1,0 0-1,-1-1 1,1 1-1,0 0 0,0 0 1,-1 0-1,1 0 1,0 0-1,0 0 1,-1 1-1,1-1 0,-2 1 1,-16 5 151,0 1 0,1 1 0,1 1 0,-1 1 0,1 0 0,1 1 0,0 1 0,1 0 0,0 1 0,-24 28 0,28-29-248,2 0-1,0 1 1,0 0 0,1 1 0,-9 20 0,15-29-79,0 1 1,0-1-1,0 1 0,1-1 1,0 1-1,0 0 0,1 0 0,-1 0 1,1-1-1,0 1 0,1 0 1,-1 0-1,1 0 0,0-1 0,1 1 1,-1 0-1,1-1 0,3 6 1,-3-7 22,1-1 0,-1 1-1,1-1 1,0 0 0,0 0 0,0 0 0,1 0 0,-1-1 0,0 1 0,1-1 0,0 0 0,-1 0 0,1 0 0,0-1 0,0 1 0,0-1-1,0 0 1,8 1 0,1 0 151,1-1 0,-1 0-1,0-1 1,24-2 0,-26 0-133,0 0 1,1-1-1,-1 0 1,-1 0-1,1-1 1,0-1-1,-1 0 1,0 0-1,0-1 1,13-10-1,-12 7-69,0 0-1,-1-2 1,0 1 0,-1-1-1,0 0 1,0-1-1,12-24 1,-5 7 13,31-66 6,-35 75-26,-11 21 3,1 0 1,-1 0-1,0 0 1,0 0 0,0 0-1,0 0 1,0 0-1,0 0 1,0 2 0,5 10 81,-1-1 1,0 1-1,-1 0 1,3 20 0,2 3 20,-6-24-72,1 2 63,0 1-1,1-1 1,0 0-1,8 13 0,-11-23-50,0-1-1,1 1 0,-1-1 1,1 1-1,0-1 0,0 0 1,0 0-1,0-1 0,0 1 1,1-1-1,-1 1 0,1-1 1,-1 0-1,1 0 0,0-1 1,0 1-1,0-1 0,0 0 1,5 1-1,-1-1 25,0 0 1,0-1-1,1 0 0,-1 0 1,0-1-1,0 0 1,11-3-1,-5 0 33,1-1-1,-1 0 1,14-8-1,-19 8-58,-1 0 1,-1-1-1,1 1 0,-1-1 0,1-1 1,-2 0-1,1 0 0,-1 0 0,0-1 1,-1 1-1,1-1 0,-2-1 0,1 1 1,-1-1-1,0 0 0,-1 0 0,0 0 1,2-14-1,-1 7-107,-1 0 1,-1-1 0,0 1-1,-1-1 1,-1 1 0,-3-27-1,3 41 63,0 0 0,0 1-1,-1-1 1,1 0 0,-1 1-1,1-1 1,-1 0 0,0 1-1,1-1 1,-1 1 0,0-1-1,0 1 1,0 0 0,0-1-1,0 1 1,0 0 0,-1 0-1,1 0 1,0 0 0,0 0-1,-1 0 1,1 0 0,-1 0-1,1 0 1,-1 1 0,1-1-1,-1 0 1,0 1 0,1 0 0,-1-1-1,-3 1 1,2 0 17,0 0 0,0 1 0,0-1 0,0 1 0,0 0 0,0 0 1,0 0-1,1 0 0,-1 1 0,0-1 0,0 1 0,1-1 0,-1 1 0,1 0 0,0 0 0,0 0 0,-3 3 1,0 1 57,0 0 1,0 0-1,1 1 1,0-1-1,0 1 1,1 0-1,-1 0 1,2 0-1,-1 1 1,1-1-1,0 1 1,0-1-1,1 1 1,0-1-1,1 1 1,-1 0-1,2 0 1,-1-1 0,1 1-1,0 0 1,0-1-1,1 1 1,0-1-1,1 1 1,-1-1-1,2 0 1,-1 0-1,1 0 1,0-1-1,0 1 1,0-1-1,1 0 1,0 0-1,11 9 1,-2-2 113,0-1 0,2 0 0,30 17 0,-39-25-101,0 0-1,0-1 1,0 0 0,1-1-1,-1 1 1,1-1 0,-1-1-1,1 1 1,0-2 0,0 1-1,15-1 1,-15-2-69,-1 1 0,1-1 0,-1 0 0,0-1 1,1 0-1,6-4 0,-11 5 60,2 0-45,-1-1-1,0 1 1,0-1-1,4-3 1,11-6-110,-15 9 137,-1-1 0,1 1 0,-1-1 0,0 0 0,0 0 0,3-5 0,-5 8-58,-1 0 0,1 0-1,-1-1 1,1 1 0,-1 0-1,0 0 1,1 0-1,-1 0 1,0 0 0,0-1-1,0 1 1,0-2-1,0 3 30,0 0 0,0 0-1,0 0 1,0 0-1,0 0 1,1 0-1,-1 0 1,0 0 0,0 0-1,0 0 1,0 0-1,0 0 1,0 0-1,0 0 1,0 0 0,0 0-1,0 0 1,0 0-1,0 0 1,0 0-1,0 0 1,0 0 0,0 0-1,1-6 4,1-2 83,6-13-64,-2 0 0,4-23 0,4-13 64,80-213-84,-66 194-187,28-126 329,-51 180-188,1-9-26,-2 0 0,-1 0-1,-1-52 1,-2 76 65,0 4-16,-1 0 0,1 0-1,0 0 1,-1-1-1,-1-4 1,1 7 6,1 1 4,0 0 1,0-1-1,0 1 0,0 0 0,0 0 1,0-1-1,0 1 0,0 0 0,0 0 1,0 0-1,0-1 0,0 1 0,-1 0 0,1 0 1,0 0-1,0-1 0,0 1 0,0 0 1,-1 0-1,1 0 0,0 0 0,0 0 1,0-1-1,-1 1 0,1 0 0,0 0 0,0 0 1,0 0-1,-1 0 0,1 0 0,0 0 1,0 0-1,0 0 0,-1 0 0,1 0 1,0 0-1,-1 0 0,-7 6-90,-5 12 57,0 7-2,1 0 1,1 1 0,-16 53 0,-9 86 425,22-79-136,-3 95 1,16-163-219,-1 99 221,3-103-207,0-1-1,1 1 0,0-1 1,2 0-1,-1 0 0,9 19 1,-11-30-29,0 1-1,0-1 1,0 0 0,0 0 0,1 0-1,-1 0 1,1 0 0,0 0 0,0 0 0,-1 0-1,1 0 1,0-1 0,0 1 0,1-1-1,-1 0 1,0 1 0,0-1 0,5 1-1,-2-1 11,-1 0 0,0-1 0,0 0 0,1 0-1,-1 0 1,0 0 0,0-1 0,1 1 0,-1-1-1,7-3 1,10-2-15,-1-2 0,0 0-1,0-2 1,-1 0 0,33-23 0,-39 23-6,-2 0 0,1 0 1,-1-1-1,-1 0 0,0-1 0,0 0 1,-1-1-1,-1 0 0,9-17 0,-16 28-15,5-11-31,0-1 0,5-18 0,-10 28 27,0-1 0,-1 1 0,1 0 0,-1 0 0,0-7 0,0 9 4,0 0-1,-1 1 1,1-1 0,0 1-1,-1-1 1,1 1 0,-1-1-1,0 1 1,1-1-1,-1 1 1,0 0 0,0-1-1,0 1 1,0 0-1,-2-2 1,3 2 6,-1 1 1,0-1-1,0 0 1,0 1-1,0-1 0,0 0 1,0 1-1,0 0 0,0-1 1,-1 1-1,1 0 1,0-1-1,0 1 0,0 0 1,0 0-1,0 0 0,0 0 1,-1 0-1,1 0 1,0 0-1,0 0 0,0 1 1,0-1-1,0 0 0,0 1 1,-1-1-1,1 1 0,0-1 1,0 1-1,0-1 1,0 1-1,1 0 0,-1-1 1,0 1-1,-1 2 0,-1 0 19,0 0 0,0 1 0,0-1 0,1 1 0,-1 0-1,1 0 1,-3 8 0,0 3 102,1 1 0,1 0 0,-2 31 1,2-25-59,2-5-24,0 1-1,1 0 0,1-1 0,0 1 1,1 0-1,7 25 0,-6-32-10,1 1-1,0-1 1,1 0-1,0 0 1,1 0 0,0-1-1,1 0 1,0 0 0,0-1-1,13 13 1,-16-18-47,1-1 1,-1 1-1,1-1 1,-1-1-1,1 1 1,0-1-1,0 1 0,0-2 1,0 1-1,0 0 1,0-1-1,1 0 1,-1 0-1,0 0 1,8-1-1,-8 0-649,-1 0 0,1-1 1,-1 0-1,1 1 0,-1-2 0,0 1 0,1 0 1,-1-1-1,0 0 0,0 0 0,7-4 0,-10 5 100,0 0-1,1 0 1,-1 0-1,0 0 0,1 0 1,-1 0-1,0 0 1,0-1-1,0 1 0,0 0 1,0-1-1,-1 1 1,1-1-1,0 1 0,-1-1 1,1 1-1,-1-1 1,1 1-1,-1-1 0,0 0 1,1 1-1,-1-1 0,0 1 1,0-1-1,0 0 1,0 1-1,-1-4 0,-4-15-2926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2:0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 10816,'-10'0'4864,"23"-8"-4224,-3 4 1983,4 4-1567,12-3 160,6-2-768,13 2-160,4 3-160,5 0-288,-5 3 64,-4 2-1920,0-2 1088,-8 1-4543,-6 4 3071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2:06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9 827 2816,'-9'9'14170,"18"-15"-13567,6-6-226,0-1 1,-1-1 0,-1 0-1,20-26 1,20-36-34,-6 12-167,-3-2 0,36-75-1,-76 133-174,46-106 375,-47 105-388,-1 1 1,0-1-1,0 0 1,-1 0-1,0-18 0,-2 5-79,-3-27-1,2 42 75,1 1 1,-2-1-1,1 0 0,-1 1 1,0 0-1,0 0 1,-4-6-1,6 11 7,-3-1 9,3 2 0,0 0 0,0 0 0,1 0 0,-1 1 0,0-1 0,1 0 0,-1 0 0,0 1 0,1-1 0,-1 0 0,0 1 0,1-1 0,-1 1 0,1-1 0,-1 1 0,1-1 0,-1 1 0,1-1 0,-1 1 0,1 0 0,-1-1 0,1 1 0,0-1 0,-1 3 0,-6 19 4,6-16 3,-15 52 127,6-26 61,2-1 1,-5 50-1,11-47-2,3 0 0,1 0 0,1 0 0,10 41 0,-10-59-57,0-1 0,1 1 0,1-1 0,1 0 0,9 19 0,-14-33-107,0 1 0,-1-1 0,1 0 0,0 0 0,0 1 0,0-1 0,0 0 0,0 0 0,0 0 0,1 0 0,-1 0 0,0-1 0,0 1-1,1 0 1,-1-1 0,0 1 0,1 0 0,-1-1 0,3 1 0,-2-1-2,1 0-1,-1 0 0,1 0 1,0 0-1,-1 0 0,1-1 1,-1 1-1,1-1 0,-1 0 1,4-1-1,3-2 8,0-1 0,0 0 1,-1 0-1,13-11 0,-9 6 21,1 0 21,0-1 0,0-1 1,20-23-1,-31 31-75,1 1 0,-1 0 1,0-1-1,0 1 1,0-1-1,0 0 0,-1 1 1,1-1-1,-1 0 0,0 0 1,0 0-1,-1 0 0,1 0 1,-1 0-1,0 0 0,0 0 1,0 0-1,0 0 1,-1-1-1,0 1 0,-2-6 1,3 9-27,-1-1 1,0 1-1,1 0 1,-1-1-1,0 1 0,0 0 1,0 0-1,0-1 1,-1 1-1,1 0 1,0 0-1,0 0 1,-1 0-1,1 1 1,0-1-1,-1 0 1,1 1-1,-1-1 1,1 1-1,-1-1 1,1 1-1,-1-1 1,0 1-1,1 0 1,-1 0-1,1 0 1,-1 0-1,1 0 0,-1 0 1,0 0-1,-2 2 1,1-2 21,0 1 0,0 0 1,0 0-1,0 0 0,0 0 0,1 0 0,-1 0 1,0 1-1,1 0 0,-1-1 0,1 1 1,-1 0-1,1 0 0,0 0 0,0 1 0,-3 2 1,4-1 19,-1-1 1,1 0 0,-1 1 0,1-1 0,0 1 0,0-1-1,1 1 1,-1-1 0,1 1 0,-1 0 0,1-1 0,1 7 0,1 0 87,0 1 1,7 18 0,-4-11-90,-3-11 20,0-1 0,1 0 1,-1 0-1,1 0 0,1 0 1,-1 0-1,1-1 0,0 1 0,0-1 1,1 0-1,6 6 0,-8-8-4,0-1 0,1 0 1,-1 0-1,1 0 0,-1 0 0,1 0 0,0-1 0,0 1 0,0-1 0,0 0 0,0 0 0,0-1 0,0 1 1,0-1-1,0 0 0,0 0 0,0 0 0,0 0 0,0-1 0,4-1 0,1 0 16,-1-1 0,0 0 1,0-1-1,0 0 0,9-6 0,36-28 101,-28 15-127,-1-1 1,-1 0 0,27-38-1,-47 58 5,-2 3-38,0 0 1,0 0 0,0 0-1,0 0 1,0 0 0,-1 0 0,1-1-1,0 1 1,-1 0 0,1 0-1,-1-1 1,0 1 0,1 0 0,-1-3-1,0 7 17,-1 0-1,1 0 1,-1 0 0,0-1-1,-3 6 1,-2 10 131,4 0-55,0 1 0,1 0-1,1 0 1,0 0 0,2-1 0,5 30 0,-1-2 177,-6-46-250,0 1 1,0-1-1,0 1 1,0-1 0,0 1-1,0-1 1,0 1-1,0-1 1,1 1-1,-1-1 1,0 1-1,0-1 1,0 1-1,0-1 1,1 0 0,-1 1-1,0-1 1,0 1-1,1-1 1,-1 1-1,0-1 1,1 0-1,-1 1 1,0-1-1,1 0 1,-1 0 0,1 1-1,-1-1 1,0 0-1,1 0 1,-1 1-1,1-1 1,-1 0-1,1 0 1,-1 0-1,1 0 1,-1 0-1,1 0 1,-1 0 0,1 0-1,-1 0 1,1 0-1,-1 0 1,0 0-1,1 0 1,-1 0-1,1 0 1,-1 0-1,1 0 1,-1-1 0,1 1-1,-1 0 1,1 0-1,-1-1 1,0 1-1,1 0 1,-1-1-1,0 1 1,1 0-1,-1-1 1,1 0 0,2-1-9,0-1 1,0 0-1,0 0 1,0 0-1,-1 0 1,4-6 0,12-28-48,18-58 1,-9 8-83,-23 74 85,-3 9 5,0 0-1,0 0 1,0 0 0,0 0 0,0-5 0,0 14 21,1 0-1,0-1 1,0 1 0,1 0 0,0-1 0,-1 0 0,1 0-1,4 5 1,8 16 20,-12-18-25,0-1 0,1 0 0,4 6 0,-1-4 72,-2-1-24,1 0 0,0 0-1,10 7 1,-14-12-14,0 0-1,0-1 1,0 0 0,0 1-1,0-1 1,1 0 0,-1 0-1,0 0 1,1-1-1,-1 1 1,0 0 0,1-1-1,-1 0 1,1 1 0,-1-1-1,1 0 1,3-1 0,1 0 17,0-1 1,-1 0-1,0 0 1,1-1 0,-1 1-1,0-1 1,0-1 0,0 1-1,-1-1 1,7-5-1,-3 1-20,0-1-1,-1 0 1,0 0-1,13-19 1,-20 26-14,0 1 1,0-1-1,0 1 1,0-1 0,0 1-1,-1-1 1,1 1 0,-1-1-1,1 0 1,-1 1 0,1-1-1,-1 0 1,0 1 0,0-1-1,0 0 1,0 0 0,0 1-1,0-1 1,-1 0 0,1 1-1,0-1 1,-1 0 0,0 1-1,1-1 1,-1 0 0,0 1-1,0-1 1,1 1 0,-1 0-1,-2-2 1,2 1-1,-1 1 0,1 0 0,-1 0 0,0 0 0,0 0 1,1 0-1,-1 0 0,0 0 0,0 1 0,0-1 0,0 1 0,0-1 1,0 1-1,0 0 0,0-1 0,0 1 0,0 0 0,0 1 0,0-1 0,0 0 1,0 0-1,0 1 0,1-1 0,-1 1 0,-3 1 0,-1 1-4,0-1 0,0 1-1,0 0 1,1 1 0,0 0-1,0-1 1,0 2 0,0-1-1,-6 7 1,8-7 6,1-1 0,0 1 0,0-1 1,0 1-1,0 0 0,0 0 0,1 0 0,0 0 0,0 0 1,0 0-1,0 0 0,1 0 0,-1 0 0,1 1 0,1 5 1,-1-1 18,2 1 1,-1-1 0,1 0 0,1-1-1,-1 1 1,2 0 0,-1-1 0,6 11-1,-1-7 42,0 1-1,1-2 0,0 1 1,16 14-1,-21-22-34,0 1 1,0-1 0,1-1-1,0 1 1,0-1-1,0 0 1,0 0 0,0 0-1,1-1 1,-1 0-1,1 0 1,0 0-1,-1-1 1,1 1 0,0-1-1,0-1 1,0 1-1,0-1 1,0 0 0,0-1-1,0 1 1,0-1-1,-1 0 1,1-1 0,6-1-1,2-4 9,0 0 0,-1-1 0,1 0-1,-2-1 1,15-13 0,0-2 51,27-31 0,-32 30-17,-1-2 0,35-57 0,-46 65-88,-2 0 0,0-1 1,-1 1-1,9-42 0,3-79-19,-18 124 13,8-105-184,-9 119 193,0-1-1,0 1 1,0 0-1,0 0 1,0 0-1,-1 0 1,1 0-1,-1-1 0,1 1 1,-1 0-1,-1-2 1,2 4 17,0 0 1,0 0-1,0 0 0,0 0 1,-1 0-1,1-1 0,0 1 1,0 0-1,0 0 1,0 0-1,0 0 0,0 0 1,0 0-1,-1 0 1,1 0-1,0 0 0,0 0 1,0 0-1,0 0 0,0 0 1,0 0-1,-1 0 1,1 0-1,0 0 0,0 0 1,0 0-1,0 0 0,0 0 1,0 0-1,-1 0 1,1 0-1,0 0 0,0 0 1,0 0-1,0 0 1,0 0-1,0 0 0,0 0 1,-1 0-1,1 0 0,0 0 1,0 1-1,0-1 1,0 0-1,0 0 0,0 0 1,0 0-1,0 0 0,0 0 1,0 0-1,0 1 1,-1-1-1,1 0 0,0 0 1,0 0-1,-7 14 0,0 0 0,1 0-1,0 0 1,2 1 0,-1 0-1,-2 23 1,-3 2 61,0 3 148,1 0 1,-3 56 0,11-78-155,0 1 1,2 0-1,1-1 1,0 0-1,2 1 1,9 33-1,-2-21 120,-7-17-177,1-1-1,1 0 0,14 27 1,-19-40-120,1 1 0,1-1 0,-1 0 0,0 0 0,1-1 0,-1 1 0,1 0 1,0-1-1,0 0 0,0 0 0,0 0 0,0 0 0,7 3 0,-6-4-643,0 0 1,-1 0-1,1-1 1,0 1-1,0-1 0,-1 0 1,1 0-1,4 0 0,10-1-2177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2:0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17 3392,'0'-1'386,"0"0"1,0 0 0,0 0-1,1 1 1,-1-1-1,0 0 1,1 0-1,-1 0 1,1 0-1,-1 1 1,1-1-1,-1 0 1,1 1-1,0-1 1,-1 0 0,1 1-1,0-1 1,-1 0-1,1 1 1,0-1-1,0 1 1,1-1 1263,-2 14 1998,-1 32-1922,-1-1 0,-14 66 1,-8 3-828,5-28-584,-8 92 1,26-97-284,1-79-24,0-1 1,0 1-1,0-1 0,0 1 0,0 0 0,0-1 1,0 1-1,0-1 0,0 1 0,0-1 0,0 1 0,0-1 1,0 1-1,0-1 0,1 1 0,-1-1 0,0 1 1,0-1-1,1 1 0,-1-1 0,0 1 0,1-1 1,-1 1-1,0-1 0,1 0 0,-1 1 0,1-1 0,-1 1 1,1-1-1,-1 0 0,1 0 0,0 1 0,0-1-6,1 0 0,-1-1-1,0 1 1,1 0 0,-1-1-1,0 1 1,1-1 0,-1 0-1,0 1 1,0-1 0,1 0-1,-1 0 1,2-1 0,18-14-41,0 1 1,45-23 0,-52 32 47,-1 1 1,1 0-1,0 1 1,0 0 0,0 1-1,28-2 1,-23 4 44,1 0 0,-1 2 0,1 1 0,-1 0 1,20 6-1,-36-7-595,20 4 1519,-9-3-8060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2:1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30 7136,'-11'-7'2309,"8"5"-1413,18 2 4112,97 5-235,-49-2-3662,-38-2-1116,0 0 1,0-1 0,33-5-1,-54 4-372,1-1 1,-1 1-1,1-1 0,-1 0 0,7-3 0,5-7-5623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2:1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72 6656,'-23'-7'2144,"11"1"1939,16 7-3057,-1 0-508,0 1-1,0-1 1,1 0 0,-1 0-1,1-1 1,-1 1 0,5 0 0,2 0 220,35 3 151,-1-1 0,1-2 1,54-7-1,46-15 54,-75 3-1984,-3-8-4381,-53 21 3444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2:1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81 3072,'0'-1'298,"0"0"0,0 0 1,1 0-1,-1 0 0,0-1 1,0 1-1,1 0 0,-1 0 0,1 0 1,-1 0-1,1 0 0,-1 1 0,1-1 1,0 0-1,-1 0 0,1 0 0,0 0 1,0 1-1,1-2 0,-1 1-54,0 0 1,0 1-1,-1-1 0,1 0 0,0 1 0,-1-1 0,1 0 0,0 0 0,-1 1 0,1-1 1,-1 0-1,1 0 0,-1 0 0,0 0 0,1 0 0,-1 0 0,0 0 0,0 0 0,1-2 1,-1 2-50,-1 0 1,1 0 0,0 0-1,-1-1 1,1 1 0,0 0 0,-1 0-1,1 0 1,-1 0 0,0 0-1,1 0 1,-1 0 0,0 0 0,0 0-1,0 0 1,1 0 0,-1 0-1,0 0 1,0 1 0,0-1 0,-2 0-1,-23-11 1524,23 11-1520,-3-1 11,0 1-1,0-1 0,0 1 0,0 1 1,0-1-1,0 1 0,-1 0 0,-9 2 1,1 1 182,0 0 1,-21 7 0,25-6-151,1 1 0,-1 0 0,1 1 0,0-1 0,0 2 1,1 0-1,-15 12 0,19-14-99,0 0-1,0 1 1,1-1 0,-1 1 0,1-1-1,1 1 1,-1 1 0,1-1 0,0 0-1,0 1 1,1-1 0,0 1 0,-2 13 0,3-17-118,1-1 0,0 1 0,0-1 0,0 0 0,0 1 0,1-1 0,-1 1 0,1-1 0,-1 1 0,1-1 0,0 0 0,0 1 0,0-1 0,0 0 0,0 0 0,3 3 0,-2-2-9,1-1 1,0 1-1,0 0 1,0-1 0,0 1-1,0-1 1,1 0-1,-1 0 1,6 2 0,3 0-19,0 0 0,1-1 1,-1 0-1,1-1 0,15 1 1,0-1-527,0-2 0,-1 0 0,1-2 0,0-1 0,-1-1 0,0-1 0,30-10 0,4-9-3851,-2 3 1324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2:1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12 178 2816,'-12'10'19578,"18"-4"-19623,-4-4 68,-1-1-1,1 1 1,0 0 0,-1-1-1,1 1 1,0-1-1,0 0 1,0 1 0,3 0-1,10 2 23,0 0 0,0 0-1,0-2 1,28 2-1,67-6-37,-91 1-23,889-92 1482,-757 66-1111,53-7-262,150-10 478,-209 20-2144,-138 22 660,0 3-5364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2:1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511 301 4384,'0'-9'909,"0"-13"232,0 22-972,0-1-1,0 1 1,0-1-1,0 1 1,0-1-1,0 1 1,0 0-1,4-12 9953,-17 2-7710,4 5-2112,1 0 0,-1 0 0,1-1 0,0 0 0,1 0-1,-1-1 1,-10-13 0,4 5-98,1 5-72,0 0 0,-1 0 1,0 1-1,-1 1 0,1 0 0,-22-7 1,33 14-107,-138-48 624,45 17-553,50 16-222,39 15 12,7 2-149,12 6-196,2-1 310,26 7 0,1 1 143,40 16 55,29 11-96,-90-32 99,0 1 0,-1 1 0,26 19 0,-31-19 4,0 0 0,-1 1 0,0 0 0,-1 1 0,-1 0 0,0 1 0,14 24 0,-16-23 40,-2-3 12,10 24 0,-15-31-38,-1-1-1,0 1 1,0 0-1,0 0 0,0 0 1,-1-1-1,0 1 1,0 0-1,-1 6 1,0-4 61,-1 0-1,0 1 1,0-1-1,-1 0 1,0 0 0,0 0-1,-1 0 1,0-1-1,0 0 1,0 1 0,-1-1-1,0-1 1,0 1-1,-1-1 1,1 0 0,-1 0-1,-12 7 1,2-2-765,-1-1-1,1 0 1,-2-2 0,1 0 0,-1-1 0,-20 5-1,24-8-947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3:57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7 278 4064,'0'-1'95,"-1"1"0,1 0 0,-1 0 1,1-1-1,-1 1 0,1-1 0,0 1 0,-1 0 1,1-1-1,0 1 0,-1-1 0,1 1 0,0-1 1,0 1-1,-1-1 0,1 1 0,0-1 0,0 1 1,0-1-1,0 1 0,-1-1 0,1 0 0,1 1 20,0-1-1,0 1 1,-1 0-1,1 0 1,0 0-1,-1 0 1,1-1-1,0 1 1,0 0-1,-1 1 1,1-1-1,0 0 1,0 0-1,-1 0 1,2 1-1,13 1 400,0-1 0,0 0 0,-1-1 0,1-1 0,25-4 0,-19 1-12,1-1 1,-1-1-1,24-10 0,-30 10-300,1-2 0,-1 0-1,-1 0 1,1-2 0,22-18-1,-32 24-127,0-1-1,-1 0 0,1 0 0,-1 0 0,0 0 1,0 0-1,-1-1 0,1 0 0,-1 0 1,0 0-1,-1 0 0,0 0 0,0 0 0,0-1 1,-1 1-1,1-1 0,-1-8 0,-1 13-60,0 0-1,0-1 0,-1 1 0,1 0 1,-1 0-1,0-1 0,1 1 1,-1 0-1,0 0 0,0 0 1,0 0-1,0 0 0,-1 0 1,1 0-1,-1 1 0,1-1 1,-1 0-1,1 1 0,-1-1 1,0 1-1,0 0 0,0-1 1,0 1-1,0 0 0,0 0 1,0 0-1,0 1 0,-2-2 0,0 1-24,0 0-1,0 0 0,0 1 0,0-1 0,0 1 0,1 0 0,-1 0 1,0 0-1,0 1 0,0-1 0,0 1 0,0 0 0,1 0 0,-1 0 1,0 1-1,-5 2 0,-3 4-26,0 0 0,0 1 0,1 1 0,1-1-1,0 2 1,0-1 0,1 1 0,0 1 0,1 0 0,0 0 0,-8 20 0,10-19 42,1-1 0,0 1 1,1 0-1,0 1 0,1-1 0,1 1 1,0-1-1,1 1 0,0 0 0,1 0 1,1-1-1,3 20 0,-3-27 60,1-1-1,0 1 0,0 0 1,0-1-1,1 1 0,0-1 1,0 0-1,0 0 1,1 0-1,-1 0 0,1-1 1,0 0-1,1 1 0,-1-1 1,1-1-1,0 1 0,0-1 1,0 0-1,0 0 1,0 0-1,1-1 0,-1 1 1,1-1-1,0-1 0,0 1 1,0-1-1,-1 0 1,1-1-1,0 1 0,0-1 1,0 0-1,0 0 0,0-1 1,0 0-1,11-3 0,-3-1-2,0-1 0,-1-1 0,0 0 0,0-1 0,-1 0 0,0-1 0,0 0 0,-1-1-1,15-16 1,8-13 87,39-59 0,-42 54 118,-19 27-179,15-22 25,-26 38-108,1-1 0,-1 0 0,1 1 0,-1-1-1,1 1 1,-1 0 0,1 0 0,0-1 0,0 1-1,0 0 1,-1 0 0,1 1 0,0-1 0,0 0-1,0 1 1,4-2 0,-5 3 4,1-1-1,-1 0 1,1 0 0,-1 0-1,0 1 1,1-1 0,-1 1-1,0-1 1,1 1 0,-1 0-1,0-1 1,0 1 0,0 0-1,0 0 1,0 0 0,0 0-1,0 0 1,0 0 0,0 0-1,0 0 1,0 0 0,0 1-1,-1-1 1,1 0 0,0 0-1,-1 1 1,0-1 0,1 0-1,-1 1 1,1 1 0,1 6 88,-1 0 1,0 0 0,-1 16 0,0-22-89,-2 40 67,-2-1-1,-1 1 0,-13 42 1,4-19 1083,19-77-982,10-26 57,34-56 1,-48 91-231,65-97-53,-56 86-2,0 0 0,1 1 0,1 0-1,0 1 1,16-13 0,-25 23 29,0-1 0,0 0 0,-1 1 0,1-1 0,0 1 0,1 0 0,-1 0 0,4-1 0,-6 2 14,0 0 0,0 0 0,1 0 1,-1 0-1,0 0 0,0 0 0,0 0 0,1 0 0,-1 0 0,0 1 0,0-1 0,0 1 0,0-1 0,0 0 0,0 1 0,0 0 0,0-1 1,0 1-1,0 0 0,0-1 0,0 1 0,0 0 0,0 0 0,0 1 0,2 3-9,0-1 0,-1 1 0,0-1 0,0 1 0,0 0 1,-1 0-1,0 0 0,2 10 0,1 47 3,-4-40 15,1 15 2,-1-13 59,1-1 0,1 0-1,9 42 1,-10-62-41,-1 0 0,1-1 0,0 1 0,0 0 0,1 0 0,-1-1 0,0 1 0,1-1-1,0 1 1,-1-1 0,1 0 0,0 0 0,0 1 0,1-1 0,-1-1 0,0 1 0,1 0 0,-1 0-1,1-1 1,-1 0 0,1 1 0,-1-1 0,1 0 0,0 0 0,0-1 0,0 1 0,0 0 0,0-1-1,-1 0 1,1 0 0,0 0 0,6 0 0,-2-1 34,1-1-1,-1 1 0,1-1 1,-1-1-1,0 1 1,0-1-1,0-1 1,-1 1-1,1-1 1,-1 0-1,11-9 1,-6 2-22,0 0-1,-1-1 1,0 0 0,-1-1 0,0 0 0,-1 0 0,8-20 0,-5 7 31,0-1 0,-2-1 0,6-30 1,-12 45-60,-1 0 0,-1 0 1,1 0-1,-2-1 0,0 1 1,-1-1-1,-3-19 0,4 31-17,0 1 0,0 0 0,-1 0 0,1 0 0,0-1 0,-1 1 0,1 0 0,-1 0 0,0 0 0,1 0 0,-1 0 0,0 0 0,1 0 0,-1 0 0,0 0 0,0 0 0,0 0 0,-2-1 0,2 2 10,0 0 1,1 0-1,-1 0 0,0 0 1,0 0-1,0 0 1,0 0-1,0 0 0,0 1 1,1-1-1,-1 0 0,0 0 1,0 1-1,0-1 1,0 0-1,1 1 0,-1-1 1,0 1-1,0-1 0,1 1 1,-1-1-1,1 1 0,-1 0 1,0-1-1,1 1 1,-1 0-1,0 1 0,-6 7-36,1 0 0,0 1 0,1 0 0,0 0 0,0 0-1,-2 12 1,-2 4-62,-6 38 0,11-43 56,1 0 1,1 0-1,1 30 1,1-43 52,1 0 1,0 0-1,0 0 0,1 0 1,0 0-1,1-1 1,-1 1-1,1-1 1,1 1-1,-1-1 1,1 0-1,5 7 1,-7-12 12,0 0-1,0 1 1,1-1 0,-1 0 0,0 0 0,1-1-1,-1 1 1,1 0 0,-1-1 0,1 0 0,0 1 0,0-1-1,0 0 1,-1 0 0,6 0 0,-2 0 11,-1-1 0,1 0 0,-1 0 0,1 0 0,-1-1 0,1 0 0,-1 0 0,6-1 0,4-4 51,0 0 0,-1 0 1,0-1-1,27-18 1,-9 1 18,0-1 0,41-44 0,46-63-202,-96 103 28,-10 13-18,23-23-1,-36 39 90,0-1 0,0 1 0,1 0 0,-1 0 0,0 0 0,0 0 0,0-1 0,0 1 0,0 0 0,1 0 0,-1 0 0,0 0 0,0 0 0,0 0-1,1-1 1,-1 1 0,0 0 0,0 0 0,0 0 0,1 0 0,-1 0 0,0 0 0,0 0 0,0 0 0,1 0 0,-1 0 0,0 0 0,0 0 0,0 0 0,1 0 0,-1 0 0,0 0-1,0 0 1,0 0 0,1 0 0,-1 1 0,0-1 0,0 0 0,0 0 0,1 0 0,-1 0 0,0 0 0,0 0 0,0 1 0,0-1 0,0 0 0,1 0 0,-1 0 0,0 0-1,0 1 1,2 15-12,-5 22-5,-1-10-18,0 0 1,2 0-1,2 30 1,0-48 49,1-1-1,0 1 1,1-1 0,0 1 0,1-1 0,-1 0 0,2 0 0,-1 0-1,1 0 1,1-1 0,-1 1 0,13 14 0,-15-21 8,0 1 1,0-1-1,1 0 0,-1 1 1,1-1-1,-1 0 0,1-1 1,0 1-1,0 0 0,0-1 1,0 0-1,0 1 0,0-1 1,0 0-1,0-1 0,1 1 1,-1-1-1,0 1 0,1-1 1,-1 0-1,0 0 0,0 0 1,1-1-1,-1 1 0,0-1 1,0 0-1,1 0 0,-1 0 1,0 0-1,0 0 0,4-3 1,14-8 15,-1-1 1,0 0-1,-1-2 0,0 0 1,-2-1-1,18-20 1,6-11 145,40-60 1,-73 96-162,6-9 24,-1 0 0,15-30 0,-27 48-61,0 0-1,0 1 1,-1-1-1,1 0 1,0 0-1,-1 0 1,0 0 0,1 0-1,-1 0 1,0 0-1,0 0 1,0 0 0,0 0-1,0 0 1,0 0-1,-1 0 1,0-2 0,1 4 6,0-1-1,0 1 1,0-1 0,-1 1 0,1-1 0,0 1 0,0-1 0,-1 1 0,1-1 0,0 1 0,-1-1 0,1 1 0,-1 0 0,1-1 0,0 1-1,-1-1 1,1 1 0,-1 0 0,1 0 0,-1-1 0,1 1 0,-1 0 0,1 0 0,-1 0 0,0-1 0,1 1 0,-1 0 0,1 0-1,-1 0 1,1 0 0,-1 0 0,0 0 0,1 0 0,-1 0 0,1 0 0,-1 1 0,1-1 0,-1 0 0,1 0 0,-1 1 0,-3 0-16,0 1 0,0 0 0,1 0 0,-6 5 1,-3 2 23,1 1 0,0 1 0,1 0 0,0 0 0,1 1 0,-11 18 0,5-5-15,1 0 1,-14 39-1,19-38-1,0 1 0,2 0 0,1 0 0,-4 46 0,9-67 18,1-1 0,0 1-1,0 0 1,1-1 0,0 1 0,0 0 0,0-1 0,4 9 0,-5-12 3,1 0 1,0 0 0,0 0 0,0-1 0,0 1 0,1 0-1,-1-1 1,0 1 0,1-1 0,-1 1 0,1-1 0,0 1 0,-1-1-1,1 0 1,0 0 0,0 0 0,0 0 0,-1 0 0,1 0 0,0-1-1,0 1 1,0-1 0,0 1 0,1-1 0,-1 0 0,3 1 0,-3-1 19,0-1 0,1 1 0,-1 0 0,0-1 1,0 1-1,0-1 0,0 1 0,0-1 0,0 0 1,0 0-1,0 0 0,0 0 0,0 0 0,0-1 1,-1 1-1,4-3 0,-1-2 20,1 1 0,-1-1 0,6-10 0,-8 12-29,10-18 44,-2 0-1,0-1 1,13-47 0,8-74 107,-23 103-167,-6 30-18,1 0-30,-1 0 0,0 0 0,-1 0 0,0 0 0,-1-1 0,-1-11 0,1 23 44,0 0 0,0 1 0,0-1 0,0 0 0,0 0 1,0 0-1,0 0 0,0 0 0,0 0 0,0 0 0,0 0 0,0 0 1,0 0-1,0 0 0,0 0 0,0 0 0,0 0 0,0 0 1,0 0-1,0 0 0,0 0 0,0 0 0,0 0 0,0 0 1,0 0-1,0 0 0,0 0 0,0 0 0,0 0 0,0 0 0,-1 0 1,1 0-1,0 0 0,0 0 0,0 0 0,0 0 0,0 0 1,0 0-1,0 0 0,0 0 0,0 0 0,0 0 0,0 0 0,0 0 1,0 0-1,0 0 0,0 0 0,0 0 0,0 0 0,0 0 1,0 0-1,0 0 0,0 0 0,0 0 0,0 0 0,0 0 1,0 0-1,-1 0 0,-2 8-161,-3 13 15,-69 418-137,49-239 340,-15 92 24,14-182 105,24-100-134,0-1 0,-1 1-1,0-1 1,-6 9-1,7-14-14,1-1-1,0 1 0,-1-1 0,0 0 1,0 0-1,0 0 0,0-1 0,0 1 1,-1-1-1,1 0 0,-7 4 0,8-6-15,1 1 0,-1-1 0,1 1 0,0-1 0,-1 1 0,1-1 0,-1 0 0,1 0 0,-1 0 0,1 0 0,-1 0 0,1 0 0,-1 0 0,1 0-1,-1-1 1,1 1 0,-1 0 0,1-1 0,-2 0 0,1 0 4,0-1 0,0 1 0,0-1 0,1 1 0,-1-1 0,0 0 0,1 1 0,-1-1 0,1 0 0,-3-4 0,0-2 5,0-1-1,1 1 1,0-1-1,-4-17 1,1-4-76,2 0 1,0 0-1,2-57 1,3 70 20,1-1-1,0 1 1,1-1 0,1 1 0,1 0 0,1 1 0,13-31 0,-13 38 9,0 0-1,0 1 1,0-1 0,1 1 0,0 0 0,1 1-1,0 0 1,0 0 0,1 1 0,0 0-1,13-8 1,9-1 26,1 1 0,36-11 0,-37 14 66,18-5-2,56-29 0,-90 37-71,1 0 0,-2-1 0,1-1 0,-2-1-1,1 0 1,-1 0 0,18-22 0,-12 8 16,-1-1 0,-1-1 0,14-30 0,36-91 71,-35 73-114,-26 63-34,13-31-47,-13 30-89,-5 12 22,-2 5-69,-7 30 142,-7 61 0,6-33 88,0 18-78,8-71 170,1 1-1,1-1 0,0 0 0,0 0 0,1 1 0,4 13 0,-6-22-64,0-1 0,0 1 0,0-1 0,0 1-1,1-1 1,-1 0 0,0 1 0,0-1 0,0 1-1,1-1 1,-1 1 0,0-1 0,0 0 0,1 1 0,-1-1-1,0 0 1,1 1 0,-1-1 0,1 0 0,-1 0-1,0 1 1,1-1 0,-1 0 0,1 0 0,-1 0-1,1 1 1,-1-1 0,0 0 0,1 0 0,-1 0 0,1 0-1,0 0 1,0 0 3,1-1-1,-1 0 0,0 1 1,1-1-1,-1 0 0,0 0 1,0 0-1,0 0 0,0 0 1,0 0-1,0 0 1,0 0-1,1-2 0,30-40 157,27-51 0,-12 18-216,-36 58-15,1 1 1,1 0-1,1 1 1,0 0-1,29-24 1,-41 38 41,1 0 0,-1 1 0,0-1 0,1 1 0,-1 0-1,1 0 1,-1 0 0,1 0 0,2 0 0,-4 1 16,0 0 0,0-1 0,1 1 0,-1 0 0,0 1 0,0-1 0,0 0 0,0 0 0,0 0 0,0 1 0,0-1 0,0 0 0,0 1 0,-1-1 0,1 1 0,0-1 0,0 1 0,0-1 0,0 1 0,0 0 0,-1-1 0,1 1 0,0 0 1,-1 0-1,1-1 0,0 1 0,-1 0 0,1 1 0,2 6-17,0 0 1,-1 0 0,0 1 0,0-1 0,-1 0-1,0 1 1,-1-1 0,1 1 0,-2 8 0,-5 67 97,-3-1 0,-25 106 0,18-120-65,-42 165-42,46-190 102,-2-1-1,-2-1 1,-2 0-1,-34 59 1,48-95-32,0 0 1,0 0-1,0 0 1,0-1-1,-1 0 1,0 1-1,0-2 1,-11 9-1,14-12-27,1 0-1,-1 0 1,0 0-1,0 0 1,0 0-1,0 0 1,0-1-1,-1 1 0,1-1 1,0 0-1,0 1 1,0-1-1,0 0 1,0 0-1,-1 0 1,1-1-1,0 1 1,0 0-1,0-1 1,0 0-1,0 1 0,0-1 1,-3-1-1,1-1 6,1 1 0,-1 0-1,1-1 1,0 0 0,0 0-1,0 0 1,0 0-1,0 0 1,1-1 0,-4-5-1,-2-6-9,1 0 0,1 0 0,0-1-1,1 0 1,-3-16 0,2 3-2,2 1 1,0-30-1,3 50-27,1 1 0,0-1 0,0 1 0,1-1 0,0 1-1,1-1 1,-1 1 0,1 0 0,1 0 0,-1-1 0,1 2 0,1-1 0,-1 0 0,1 1 0,0-1 0,7-7 0,-2 6 5,0-1 1,1 2 0,0-1 0,0 1 0,1 1-1,0-1 1,0 2 0,16-6 0,12-2 22,45-9-1,-79 20-22,132-26 114,-107 24-1572,0 1 0,47 1 0,-49 6-2303,-5 3 1211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2:1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6144,'-10'-6'3376,"9"15"1028,2 6-4062,9 152 3578,-5 62-1808,16 144-331,-20-361-1057,-1 0-1,-1 14 1,-1-31-710,1-1 1,-1 0-1,1 0 1,0 0-1,1 0 1,0-10-1,-1-11-19,-3-20 98,-18-212 326,18 199-391,2 14-45,1 15 146,1 0 0,2 0 0,1 0 0,13-54 0,-14 75-146,0 1 1,1 0-1,1 0 1,-1 1-1,1-1 1,1 1-1,0 0 1,0 0-1,11-14 1,-11 17 7,0 1 1,0-1 0,0 1-1,1 1 1,-1-1 0,1 0-1,0 1 1,0 0 0,0 1-1,0-1 1,0 1 0,1 1-1,-1-1 1,1 1 0,6-1-1,4 1 6,0 1 1,0 0-1,-1 1 0,1 1 0,0 1 0,-1 0 0,17 6 1,-10-1-1,0 1 0,-1 0 0,0 2 0,27 18 0,-39-22 5,0 0 1,0 1-1,-1 0 1,16 18-1,-21-22 40,-1 0 0,0 0-1,0 1 1,0-1 0,-1 1 0,1 0 0,-1 0-1,0 0 1,0 0 0,-1 0 0,0 0 0,0 0-1,1 9 1,-2-10 2,-1 0-1,1 0 1,-1 0-1,0-1 1,0 1-1,0 0 1,-1-1 0,1 1-1,-1-1 1,0 0-1,0 1 1,0-1-1,0 0 1,-1 0-1,1 0 1,-6 4-1,-3 2 70,0 0-1,-1-1 0,-12 7 1,-13 5 70,0-1 0,-46 15 0,-79 18 553,152-49-761,3-1-140,-1 0 1,1 0-1,-1 0 0,-12 0 1,20-2 157,0 0 0,0 0 1,0 0-1,0 0 0,0 0 0,0 0 1,0 0-1,0 0 0,0 0 1,0-1-1,0 1 0,0 0 0,0 0 1,0 0-1,0 0 0,0 0 0,0 0 1,0 0-1,0 0 0,0 0 1,0 0-1,0 0 0,0 0 0,0 0 1,-1-1-1,1 1 0,0 0 0,0 0 1,0 0-1,0 0 0,0 0 1,0 0-1,0 0 0,0 0 0,0 0 1,0 0-1,0 0 0,0 0 0,0 0 1,0 0-1,0 0 0,0 0 1,-1 0-1,1 0 0,0 0 0,0 0 1,0 0-1,0 0 0,0 0 0,0 0 1,0 0-1,0 0 0,0 0 1,0 0-1,0 0 0,-1 0 0,10-2-185,17 2 152,0 1 1,0 2-1,0 1 0,-1 0 1,0 2-1,1 1 1,-2 1-1,1 2 0,-2 0 1,1 1-1,-1 1 0,-1 2 1,27 19-1,-34-20 61,0 1 1,-1 0-1,-1 1 0,0 0 1,19 31-1,-24-33 22,-1 1-1,0-1 1,-1 1 0,0 0-1,-1 1 1,-1-1 0,0 1-1,1 18 1,-4-30 1,-1 0 0,0 1 0,0-1 0,0 0 0,-1 0 0,1 0 0,-1 1 0,0-1 0,1 0 0,-2 0 0,1 0 0,0 0 0,0 0 0,-1 0 0,-2 3-1,1-3 6,0 1 0,0-1-1,-1 0 1,1 0 0,-1 0-1,0 0 1,0 0-1,0-1 1,-7 3 0,-4 1 86,0-1 0,-1-1 0,0 0 0,0-1 0,-24 1 0,-4-2 84,0-1 0,-85-11 0,95 5-1042,0-2-1,-43-14 1,67 17-131,1 0 0,-1-1 1,1 0-1,0 0 0,-12-10 0,19 14 586,1-1 0,0 1 0,-1-1 0,1 1 0,0-1 0,0 0 0,0 1 0,0-1 0,0 0 0,1 0 0,-1 0 0,0 1 0,1-1 1,-1 0-1,1 0 0,0-3 0,-1-12-2240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2:1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929 30 3328,'0'-1'289,"0"0"0,0 0 1,0 0-1,0 0 0,-1-1 0,1 1 0,0 0 1,0 0-1,-1 0 0,1 0 0,-1 0 0,1 0 1,-1 0-1,0 0 0,1 0 0,-1 0 0,0 0 1,0 0-1,1 0 0,-1 0 0,0 1 1,0-1-1,0 0 0,0 1 0,0-1 0,0 1 1,0-1-1,0 1 0,0-1 0,-1 1 0,1 0 1,-2-1-1,-4 0 143,0 0 0,0 1 0,0 0 0,-11 1 0,0 0 749,-6 1-293,1 1-1,-1 1 1,1 1 0,-33 11-1,-8 2 93,35-10-841,0 1 0,1 1-1,0 1 1,1 1 0,0 2-1,1 1 1,0 1 0,1 1-1,1 1 1,1 1 0,0 1-1,2 1 1,0 1 0,-27 38-1,47-59-135,-94 143 360,78-115-257,1 0 0,2 2 0,-12 35 0,12-19 135,2 0 1,2 1-1,3 0 1,1 1-1,2 0 1,5 74-1,1-60-200,6 43 148,-6-91-163,0 0 1,2-1 0,0 1-1,1-1 1,0 1 0,1-2-1,1 1 1,0 0 0,1-1-1,0-1 1,11 13 0,7 5 79,1-2 0,52 42 0,71 38 29,-94-71-32,2-3 0,89 39 0,-121-63-48,0-2 0,1 0 0,0-2 0,0-1-1,0-2 1,42 2 0,-35-5-25,-1-1 1,1-1-1,0-2 0,54-13 0,-63 10-5,1-1 0,-1-2 0,0 0 0,-1-2 0,-1-1 0,28-19-1,105-94 43,-50 39-48,47-36 151,-139 112-128,0-1 0,0 0 0,-1-1 0,0-1 0,-1 0 0,-1 0 0,18-32 0,-15 18-28,-1 0 0,-1-1 0,-2 0 0,10-46 0,-15 49 12,-1 0 0,0 0-1,-3 0 1,0 0 0,-1-1 0,-6-41 0,2 53-17,0 0-1,-1 0 1,-1 1-1,0 0 1,-1 0 0,-13-21-1,-60-72 114,46 64-69,-81-123-39,-20-26-610,124 178 490,-1 1-1,0 1 0,-1 0 1,-25-19-1,22 21-45,0 2 1,0 0-1,-1 0 0,0 2 0,0 0 1,-1 1-1,1 1 0,-1 0 0,0 1 1,-29 0-1,-5 0-1088,-87 7 0,6 18-3099,50 4-5652,72-20 7079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2:2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510 709 2560,'-8'-5'12648,"-7"0"-7930,-6-2-3695,-25-19 721,-80-30 581,117 52-2309,-1-1 1,1 0-1,0 0 0,0-1 1,0 0-1,1 0 0,0-1 1,0-1-1,1 1 0,-1-1 1,2 0-1,-1-1 1,1 1-1,-8-18 0,0 0 5,8 14-35,-1 0 0,-6-22 0,-53-172-295,64 199 377,-1 0 0,0 0 0,-8-12 0,11 40-416,-3 27 1,1-33 284,1 98 350,2-76-81,-6 63 0,3-90-159,0-1 0,-6 16 0,-1 8 164,8-29-148,-2 12-82,3-16 35,0 0 0,0 1 1,-1-1-1,1 1 0,0-1 0,0 1 0,0-1 0,0 0 1,-1 1-1,1-1 0,0 0 0,0 1 0,0-1 0,-1 1 0,1-1 1,0 0-1,-1 0 0,1 1 0,0-1 0,-1 0 0,1 0 1,0 1-1,-1-1 0,2-72 1482,-1-455-2511,0 527 998,0 0 1,0 1-1,0-1 0,0 0 1,0 0-1,0 0 0,0 0 0,0 0 1,0 0-1,0 0 0,0 1 0,1-1 1,-1 0-1,0 0 0,0 0 1,0 0-1,0 0 0,0 0 0,0 0 1,1 0-1,-1 0 0,0 0 0,0 0 1,0 0-1,0 0 0,0 0 1,0 0-1,1 0 0,-1 0 0,0 0 1,0 0-1,0 0 0,0 0 1,0 0-1,0 0 0,1 0 0,-1 0 1,0 0-1,0 0 0,0 0 0,0 0 1,0 0-1,0-1 0,1 1 1,-1 0-1,0 0 0,0 0 0,0 0 1,0 0-1,0 0 0,0 0 0,0 0 1,0-1-1,0 1 0,0 0 1,0 0-1,0 0 0,0 0 0,0 0 1,0-1-1,0 1 0,1 0 0,-1 0 1,0 0-1,-1 0 0,9 10-111,8 17 254,0 0 1,2-1-1,1-1 1,40 41-1,-49-56-109,1-1-1,-1-1 0,1 0 0,1 0 0,0-1 0,0-1 0,0 0 0,1 0 0,0-2 0,0 1 0,0-2 0,0 1 0,23 1 1,22-1-1096,-17-1-2473,80 14 1,-75-3 1448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2:29.9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54 2912,'-2'2'6879,"0"-1"-6825,-5-4 1671,6 3-1189,-1 0 0,1-1 0,-1 1 0,1-1 0,0 1 0,0-1 0,-1 0 0,1 1 1,-2-2-1,3 1-496,0 1 1,0-1 0,0 1-1,0 0 1,-1-1-1,1 1 1,0-1 0,0 1-1,0-1 1,0 1 0,0-1-1,0 1 1,0-1 0,0 1-1,0-1 1,0 1 0,1-1-1,-1 1 1,0-1 0,0 1-1,0 0 1,1-1 0,-1 1-1,0-1 1,0 1 0,1-1-1,-1 1 1,0 0 0,1-1-1,-1 1 1,0 0 0,1 0-1,-1-1 1,1 1-1,0-1 1,1-1-5,1 0-1,0 0 1,0 1-1,0-1 1,0 1-1,0-1 1,0 1 0,0 0-1,5-1 1,35-6 126,-31 6-104,14-1-2,1 1 1,0 2-1,27 2 0,13 1 258,-63-3-297,0 0 1,0 0 0,0 1-1,0-1 1,0 1-1,0 0 1,0 0 0,-1 1-1,1-1 1,0 1-1,0 0 1,-1 0 0,0 0-1,1 0 1,-1 1-1,0-1 1,0 1 0,0 0-1,5 6 1,-6-5 57,0 0 1,0 0 0,-1 0-1,1 0 1,-1 1 0,0-1-1,0 1 1,0-1-1,-1 1 1,0 7 0,0-4-62,-1 0 1,-1 0 0,1 0 0,-6 14-1,4-14 72,1 1-1,0-1 1,0 0-1,-1 17 1,-5 102 565,7-108-533,2-1 0,0 0 0,1 1 1,0-1-1,11 34 0,-13-51-94,0 1 0,1-1 1,-1 0-1,0 0 0,1 0 0,0 1 0,-1-1 0,1 0 1,-1 0-1,1 0 0,0 0 0,0 0 0,0 0 1,0 0-1,0 0 0,0 0 0,0-1 0,0 1 0,0 0 1,0-1-1,0 1 0,0 0 0,0-1 0,1 0 1,-1 1-1,0-1 0,0 0 0,1 1 0,-1-1 1,0 0-1,0 0 0,1 0 0,-1 0 0,0 0 0,1 0 1,-1-1-1,0 1 0,0 0 0,1-1 0,-1 1 1,0 0-1,0-1 0,2-1 0,5-2 17,-1 0 0,0-1 0,1 0 0,11-12 0,-6 7-16,-1 0 0,1 2 0,0-1 0,1 2 1,23-10-1,76-21-149,-92 32 104,39-5 0,-53 10 38,0 0 0,1 1-1,-1 0 1,0 1 0,0-1 0,1 1 0,-1 1 0,0-1 0,9 4 0,-13-3-10,0-1 1,0 1 0,0-1 0,0 1 0,-1 0 0,1 0-1,0 0 1,-1 1 0,0-1 0,0 1 0,1-1 0,-1 1-1,-1 0 1,1-1 0,0 1 0,-1 0 0,1 0 0,-1 0-1,0 1 1,0-1 0,0 0 0,-1 0 0,1 5 0,0 5-46,-1 0-1,0 0 1,-1-1 0,-4 21 0,4-27 27,-3 14 54,-1-1 0,-1 1 1,-1-1-1,-1-1 1,-12 22-1,16-32-14,1 0 1,0 0-1,0 0 0,1 1 0,0-1 1,0 1-1,1-1 0,0 1 0,0-1 0,1 1 1,1 12-1,0-18-30,1 1 1,-1 0-1,1-1 0,-1 1 0,1-1 1,0 0-1,0 1 0,1-1 1,-1 0-1,1 0 0,-1-1 1,1 1-1,0 0 0,0-1 1,0 0-1,1 1 0,-1-1 1,0-1-1,1 1 0,-1 0 0,1-1 1,4 2-1,2 0 31,0-1 0,0 0 0,1 0 0,-1-1 0,1 0 0,20-1 0,-14-2 8,-1-1 0,1-1 0,29-11 0,20-4 34,-63 19-73,2-2-18,1 0 0,0 1 0,-1 0 0,1 1 0,0-1 0,0 1 1,-1 0-1,1 0 0,0 1 0,0 0 0,-1 0 0,1 0 0,6 3 1,-5-1 48,0 0 1,0 1-1,0 0 1,0 0 0,8 7-1,-13-10-37,0 1 0,0 1-1,0-1 1,-1 0 0,1 0-1,-1 1 1,1-1 0,-1 1-1,0-1 1,0 1 0,0 0-1,0 0 1,0-1 0,-1 1-1,1 0 1,-1 0 0,0 0-1,0 3 1,-3 78 84,-16 86 1,7-78-55,12-86-15,-1 0 1,1 0-1,0 0 0,0 0 0,1 0 0,1 7 0,-2-11-7,0-1 1,1 1-1,-1-1 0,1 1 0,0-1 0,-1 1 1,1-1-1,0 1 0,0-1 0,0 0 1,0 0-1,0 1 0,0-1 0,0 0 0,1 0 1,-1 0-1,0 0 0,0 0 0,1 0 0,-1-1 1,1 1-1,-1 0 0,1-1 0,-1 1 0,1-1 1,-1 1-1,1-1 0,1 0 0,12 1 33,1-1 0,-1 0-1,0-1 1,0-1 0,27-6-1,73-29 229,-70 22-264,-27 8 16,-6 3-15,0 0 0,24-5 1,-33 9-21,1-1 1,-1 1 0,0 0-1,1 0 1,-1 0 0,0 1-1,1-1 1,-1 1 0,0 0-1,1 0 1,-1 0 0,0 0-1,0 0 1,0 1 0,5 3-1,-3-2-15,-1 0-1,-1 0 0,1 1 0,0 0 1,-1 0-1,0 0 0,0 0 0,3 6 1,0 2 158,8 23 1,18 53 52,-11-40-160,-17-40-23,-1 0 1,1-1-1,0 1 1,1-1 0,6 10-1,2 1-88,6 7 109,28 31 0,5 5 44,-46-51 157,-4-5 166,-1-12-87,-1 2-268,-1 0 0,0 0 0,-1 0-1,1 0 1,-1 0 0,-3-7 0,-5-13-4,7 14-4,-2 1 1,0 0-1,0 0 0,0 0 1,-1 0-1,-1 1 0,-9-11 1,7 9 23,1 0 0,0 0 0,1 0 0,-8-18 0,5 5-26,5 14-23,1 0 0,0 0 0,0 0 0,1 0 0,-1-12 0,0-13-13,-3-41 136,-1 8-388,8 67 53,3 21-160,42 162 385,-43-173-20,1 0 0,7 16 0,3 12-24,9 28 502,-13-35-385,-6-22-70,0 1 0,-1-1 0,0 1 0,0 0 0,0 10 0,1 16 188,-3-34-239,1 0-8,-1 0 59,0-1 0,0 1 0,1-1 0,-1 1 0,0-1 0,0 1 0,0 0 0,0-1 0,0 1 0,0 0 0,0-1 0,0 1 0,0-1 0,0 1 0,-1 0 0,1-1 0,0 1 0,0-1-1,0 1 1,-1-1 0,1 1 0,0 0 0,-1-1 0,1 1 0,0-1 0,-1 1 0,1-1 0,-1 0 0,1 1 0,-1-1 0,1 1 0,-1-1 0,1 0 0,-1 0 0,1 1 0,-2-1 0,-2 0 19,0 0 0,0-1 0,0 0 1,0 0-1,0 0 0,0 0 0,0 0 0,0-1 0,0 0 0,1 0 0,-5-3 0,-4-4 63,-20-18 0,6 5-71,-43-27-202,60 43 185,0 1-1,-1 0 1,0 0-1,0 1 0,-1 0 1,-20-4-1,23 6 19,1 0-52,-1 2 0,0-1 0,0 1 0,-14 1-1,-1 0 150,25-2-91,1 0-1,-1 0 1,0 0-1,0 0 0,0 0 1,0 0-1,0-1 0,-1 1 1,1-1-1,0 1 0,-1-1 1,1 1-1,1-4 0,5-3 21,0 1-16,119-99 242,-96 86-326,-30 19 69,0 3-168,-1-1 143,1 1 1,-1 0-1,1-1 0,-1 1 1,0 0-1,1-1 1,-1 1-1,0 0 1,0 0-1,-1 1 1,1-2 35,0 8-29,-1 0 0,-1 1 0,0-2 0,0 1 0,-1 0 0,0 0-1,0-1 1,-1 1 0,-9 14 0,2-1 210,11-22-209,-1 0 0,1 1 1,0-1-1,0 0 0,0 0 0,0 1 0,0-1 0,0 0 1,0 0-1,0 1 0,0-1 0,0 0 0,0 0 0,0 1 1,0-1-1,0 0 0,0 0 0,0 1 0,0-1 0,0 0 0,0 0 1,0 1-1,0-1 0,0 0 0,0 0 0,0 1 0,1-1 1,-1 0-1,0 0 0,0 0 0,0 1 0,1-1 0,10 4 28,18-4 90,-22 0-84,-6 0-123,4 4-12,-3 0 100,0 1 0,0-1 0,0 1 0,0 0-1,-1 0 1,0 0 0,0 0 0,-1 0-1,1 0 1,-1 0 0,0 8 0,0-12 183,-1-1-178,1 0 0,0 0 0,0 0 1,-1 0-1,1 0 0,0 0 0,0 0 0,0 0 0,-1 0 0,1-1 0,0 1 0,0 0 0,0 0 1,-1 0-1,1 0 0,0 0 0,0 0 0,0-1 0,0 1 0,0 0 0,-1 0 0,1 0 0,0 0 0,0-1 1,0 1-1,0 0 0,0 0 0,0 0 0,0-1 0,0 1 0,-1-5-4,1 0 0,-1 0 0,0 1 0,-1-1 0,1 0 0,-1 1 0,0-1 0,-3-6 0,0 3-12,0 0 1,0 0 0,-10-10-1,13 16-67,0 0-1,0 0 0,0 0 0,0 0 0,0 0 0,0 1 1,0-1-1,-1 1 0,1-1 0,-1 1 0,1 0 0,-1 0 1,1 0-1,-1 0 0,0 1 0,1-1 0,-1 1 0,-4-1 1,21 10-7440,7 2-293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2:33.3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0 3136,'-18'2'14847,"21"32"-11362,-1-21-3187,1 0 1,0-1-1,1 1 0,8 16 0,-6-15-58,-1 1 1,-1-1-1,6 29 0,1 48 250,-5-32-250,24 229 352,-29-270-456,0-1-1,-1 1 1,-1 0 0,0 0-1,-1-1 1,-2 1 0,1-1-1,-11 26 1,13-38-135,-2 0-1,1-1 1,-1 0-1,1 1 1,-5 3-1,7-7 21,-1 0 0,1 0 0,-1-1 0,1 1 0,-1-1-1,0 1 1,1-1 0,-1 1 0,0-1 0,0 1 0,1-1 0,-1 1-1,0-1 1,0 0 0,1 1 0,-1-1 0,0 0 0,0 0 0,0 0-1,0 0 1,1 1 0,-1-1 0,0 0 0,0-1 0,0 1-1,0 0 1,0 0 0,1 0 0,-1 0 0,0-1 0,0 1 0,0 0-1,1-1 1,-1 1 0,0 0 0,0-1 0,1 1 0,-1-1 0,0 0 0,-3-3 47,1-1 1,0 1 0,1-1 0,-1 1 0,1-1 0,0 0-1,0 0 1,0 0 0,1 0 0,-2-7 0,2 1-48,0 0 0,1 1 0,1-1 0,-1 1 0,2-1-1,0 1 1,0-1 0,0 1 0,5-11 0,2-1 142,0 0 0,24-39 0,-18 39-56,1 1 0,0 0 0,2 0 0,0 2-1,2 0 1,23-17 0,8-1-59,79-44-1,67-42-578,-118 64-3188,-50 33-1369,1-8 1498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2:5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96 4064,'-14'-24'2733,"12"20"-1866,0-1-1,-1 1 0,1 0 0,-1 0 0,-5-6 1,7 9-752,0 0 1,0 0-1,0 0 1,-1 0-1,1 1 1,0-1-1,-1 0 1,1 1 0,0-1-1,-1 1 1,1-1-1,-1 1 1,1 0-1,-1-1 1,1 1-1,-1 0 1,1 0-1,-1 0 1,1 0-1,0 0 1,-1 1-1,1-1 1,-3 1 0,0 0 33,0 1 1,0 0 0,0 0-1,0 0 1,1 0-1,-1 0 1,1 1 0,-1 0-1,1 0 1,0 0 0,-6 7-1,0 2 202,0 0 0,-8 17-1,0 7 299,1 1-1,1 0 1,3 1 0,-13 64-1,23-95-530,1 0 1,1 0-1,-1 0 0,1 0 0,1 13 1,0-17-44,-1 1 1,1 0-1,0-1 0,0 1 1,0-1-1,1 1 1,-1-1-1,1 1 1,0-1-1,-1 0 1,2 0-1,1 3 1,-3-5-62,0 0 0,0 0 0,-1-1 0,1 1 0,0 0 0,0-1-1,0 1 1,0 0 0,0-1 0,0 1 0,0-1 0,1 0 0,-1 1 0,0-1 0,0 0 0,0 0 0,0 1 0,0-1 0,1 0 0,-1 0 0,1-1 0,0 1-14,0-1 1,1 1-1,-1-1 0,0 0 0,0 0 1,0 0-1,0 0 0,0 0 0,0-1 1,2-1-1,1-2-49,1 0 0,-1-1 0,0 0 0,-1 0 0,6-9 0,-4 4 2,-2 1 0,1 0 1,-1-1-1,-1 0 0,0 0 1,0 0-1,-1-1 1,0-14-1,-1-3 82,-1-1 0,-4-29 0,2 45 6,0 0-1,-1 0 1,0 0-1,-10-25 1,12 38-40,1 0 0,-1-1 0,1 1 0,-1 0 0,0 0 1,1-1-1,-1 1 0,0 0 0,0 0 0,0 0 0,0 0 0,-1-1 1,2 2-3,-1 0-1,1 0 1,0 0 0,-1 0 0,1 0 0,0-1 0,-1 1 0,1 0 0,0 0 0,-1 0 0,1 0 0,0 0 0,-1 0 0,1 0 0,0 0 0,-1 1 0,1-1 0,0 0 0,-1 0 0,1 0 0,0 0 0,-1 0 0,1 0 0,0 1 0,-1-1 0,1 0-1,0 0 1,0 1 0,-1-1 0,-1 3 4,0-1-1,0 1 1,0 0-1,1 0 0,-1 0 1,1 0-1,0 0 1,-1 4-1,-8 28 201,1 1 0,2 0 1,-3 52-1,5 112 657,5-199-858,0 24 37,-8 311 978,7-331-988,0 15 159,-8 34-1,8-48-148,0-1-1,-1 0 0,1 0 0,-1 0 0,-1-1 1,1 1-1,-1 0 0,0-1 0,0 0 0,0 1 0,0-1 1,-5 4-1,7-7-59,0-1 0,0 1 0,0 0 0,0 0 0,0-1 0,-1 1 0,1-1 1,0 1-1,0-1 0,-1 0 0,1 1 0,0-1 0,-1 0 0,1 0 0,0 0 0,-1 0 0,1 0 0,0 0 0,0 0 0,-1 0 1,1 0-1,0-1 0,-1 1 0,1-1 0,0 1 0,0-1 0,-1 1 0,1-1 0,0 0 0,0 1 0,0-1 0,0 0 0,-1-2 1,-2 0-67,1 0 1,0-1 0,0 1 0,0-1 0,1 0-1,-1 0 1,1 0 0,0 0 0,-2-5 0,-2-9-87,1-1 0,1 1 1,1-1-1,-1-30 0,4-78 103,0 112 17,1-5 7,1 0 0,0 1 0,1-1 0,2 1-1,0-1 1,8-19 0,-8 28 12,0-1-1,0 1 1,2 1-1,-1-1 1,1 1 0,1 0-1,0 1 1,0 0-1,1 0 1,0 0-1,12-7 1,-2 3 40,2 0 0,-1 2 0,25-9 0,71-22 110,25-11-101,-122 44 26,0-1 1,-1 0 0,0-2 0,-1 0 0,0-1-1,22-22 1,-32 28 37,0-1 0,-1 0 0,0 0 0,-1 0 0,1 0 0,-2-1 0,1 0 1,-1 0-1,0 0 0,-1-1 0,0 1 0,-1-1 0,0 0 0,0 0 0,0-17 0,-2 27-80,0-1 1,0 1-1,0-1 1,0 1-1,0-1 1,0 1-1,0-1 0,0 1 1,0 0-1,0-1 1,0 1-1,-1-1 1,1 1-1,0-1 0,0 1 1,0 0-1,-1-1 1,1 1-1,0-1 1,0 1-1,-1 0 0,1-1 1,0 1-1,-1 0 1,1-1-1,0 1 1,-1 0-1,1 0 0,-1-1 1,0 1 3,0 0-1,0 0 1,0 0 0,1 0 0,-1 0 0,0 0-1,0 1 1,0-1 0,0 0 0,1 0-1,-1 1 1,0-1 0,0 0 0,-1 2 0,-2 0 40,0 1 0,0 0 0,0 0 0,-5 7 0,-97 121 1102,73-88-903,16-21-104,-17 29 0,29-43-149,0 1 1,1-1-1,1 1 1,-1 0-1,1 0 1,1 0-1,-2 13 1,3-20 24,1 1 1,0-1 0,0 0 0,0 1 0,0-1 0,0 1 0,1-1 0,-1 0 0,1 1 0,-1-1 0,1 0 0,0 1 0,0-1-1,0 0 1,0 0 0,3 3 0,-3-3-5,0-1 0,1 0 0,-1 1 0,1-1 0,-1 0 0,1 0 0,0 0 0,-1 0 0,1-1 0,0 1 0,0 0 0,0-1 0,-1 1 0,1-1 0,0 0 0,0 0 0,0 1 0,0-1 0,0 0 0,3-1 1,2 0-18,-1 0 0,0 0 0,0-1 0,0 0 0,1 0 1,-2-1-1,1 0 0,0 0 0,-1 0 0,1 0 1,-1-1-1,0 0 0,0 0 0,0-1 0,-1 1 1,1-1-1,-1 0 0,0 0 0,5-10 0,3-7-82,-1 0 0,-1-1-1,11-41 1,-13 40 135,-5 15-49,0 1 1,-1 0 0,0-1 0,1-16 0,-4 80 337,0 35 620,3-68-663,0 0 0,2 0 0,9 27 0,-13-47-298,0-1 0,1 1 0,-1-1 0,1 0 0,-1 1 0,1-1 0,0 0 0,-1 1 0,1-1 0,0 0 0,0 0 0,0 0 0,0 0 0,0 1 0,0-1 0,0-1 0,0 1 0,0 0 0,1 0 0,-1 0 0,0-1 0,1 1 0,-1 0 0,3 0 0,-2-1 18,-1 0-1,1 0 1,0-1 0,0 1-1,0 0 1,-1-1-1,1 1 1,0-1-1,-1 0 1,1 1-1,0-1 1,-1 0 0,1 0-1,-1 0 1,1 0-1,-1 0 1,0-1-1,3-1 1,5-8-34,-1-1 1,0 0 0,0 0 0,-1 0-1,9-22 1,1-1 85,2-4-48,-11 21-83,1 0 0,1 0 1,20-27-1,-28 43 67,-1 1 0,1-1 0,0 0 0,0 1 1,-1-1-1,1 1 0,0-1 0,4-1 0,-5 3 9,0-1 0,0 1 1,0 0-1,0 0 0,0-1 0,0 1 1,0 0-1,0 0 0,0 0 0,-1 0 1,1 0-1,0 0 0,0 1 0,0-1 1,0 0-1,1 1 0,0 0 31,0 0-1,0 1 1,0-1-1,0 1 0,0 0 1,0-1-1,-1 1 1,1 0-1,-1 0 1,1 0-1,-1 0 1,0 0-1,0 1 1,0-1-1,1 3 0,3 6 85,-2 0 0,1 1 0,-2 0 0,4 23 0,-4 48 334,-2-65-357,0-15-72,0 0-1,-1 0 0,1-1 1,-1 1-1,-1 6 1,2-9-31,0 0-1,0 0 1,0 0 0,0 0 0,0 0-1,0 1 1,0-1 0,0 0 0,0 0-1,0 0 1,0 0 0,0 0 0,0 0 0,0 0-1,0 0 1,1 0 0,-1 1 0,0-1-1,0 0 1,0 0 0,0 0 0,0 0-1,0 0 1,0 0 0,0 0 0,0 0 0,0 0-1,1 0 1,-1 0 0,0 0 0,0 0-1,0 0 1,0 0 0,0 0 0,0 0 0,0 0-1,0 0 1,1 0 0,-1 0 0,0 0-1,0 0 1,0 0 0,0 0 0,0 0-1,0 0 1,0 0 0,0 0 0,1 0 0,-1 0-1,5-1-109,0-3 48,0 0 0,-1 0-1,1 0 1,-1 0 0,0-1 0,0 1 0,0-1 0,-1 0 0,6-10 0,-3 4-58,32-49-164,45-65 225,-82 123 47,1-1 0,0 1-1,0 0 1,0 0 0,1 0-1,1-2 1,-3 4 11,-1 0 0,1 0 0,-1 0 0,0-1 0,1 1 0,-1 0 0,1 0 0,-1 0 0,1 0 0,-1 0 0,1 0-1,-1 0 1,0 0 0,1 0 0,-1 0 0,1 0 0,-1 0 0,1 1 0,-1-1 0,0 0 0,1 0 0,-1 0 0,1 1 0,-1-1 0,0 0 0,1 0 0,-1 1 0,0-1 0,1 0 0,-1 1-1,0-1 1,1 0 0,-1 1 0,0-1 0,0 0 0,1 1 0,-1-1 0,0 1 0,0-1 0,0 0 0,0 1 0,0-1 0,1 2 0,0 1 17,0 1 0,0 0 0,-1 0 0,1 0 0,-1 0 0,0 0 0,0-1 0,0 1 0,0 0 1,-2 6-1,-12 43 176,8-32-114,6-19-54,-45 147 601,45-148-626,-1 0-1,1 0 0,0 0 0,0 1 0,-1-1 0,1 0 0,0 0 0,0 0 0,0 1 0,0-1 0,0 0 0,0 0 1,1 0-1,-1 2 0,1-3 5,-1 1 1,1-1-1,0 0 1,-1 0-1,1 1 1,-1-1-1,1 0 1,-1 0-1,1 0 1,0 0-1,-1 0 1,1 0-1,0 0 1,-1 0 0,1 0-1,-1 0 1,1 0-1,0 0 1,-1 0-1,1 0 1,0-1-1,0 1-8,5-2-60,-1 0 0,1 0 0,-1-1 0,1 0 0,-1 0 0,0 0 0,0 0 0,0-1-1,5-5 1,39-42-875,-44 46 902,71-82 29,-75 86 23,-1 0 0,1 0 0,0 0 0,0 0 0,0 1 0,0-1 0,-1 0 0,1 1 0,0-1 0,0 0 0,0 1 0,0-1 0,1 1 0,-1-1 0,0 1 0,0 0 0,0 0 0,0-1 0,0 1 0,2 0 0,-2 0 2,0 1-1,0-1 0,-1 0 1,1 1-1,0-1 0,0 1 1,-1-1-1,1 1 0,0-1 1,-1 1-1,1 0 0,0-1 1,-1 1-1,1 0 1,-1 0-1,1-1 0,-1 1 1,0 0-1,1 0 0,-1 1 1,3 5 64,-1 0 0,-1 0 0,1 0 0,0 13 0,-1-4 93,4 32 103,-4-44-272,-1-1 0,1 1 0,0-1 1,1 0-1,-1 1 0,0-1 0,1 0 1,0 0-1,0 0 0,3 4 0,-4-5 31,0-1 0,0 1 0,0-1-1,1 0 1,-1 0 0,1 1 0,-1-1-1,1 0 1,-1 0 0,1 0 0,2 0-1,-3-1-34,0 0-1,0 0 1,0 0-1,0 0 0,0 0 1,0-1-1,0 1 1,0 0-1,0-1 0,0 1 1,0-1-1,0 1 1,0-1-1,0 0 1,0 1-1,-1-1 0,1 0 1,0 1-1,0-1 1,-1 0-1,2-2 0,4-4-73,-1 0 0,0 0-1,0-1 1,-1 0 0,6-13-1,14-46-317,-20 54 468,6-22-56,-7 21-110,1 0 1,10-23 0,-9 21 204,-2 7 29,-2 18-131,-4 30 62,-1 1 0,-16 64-1,20-103-76,-31 109 180,29-103-202,0-7 44,1-14-106,9-15-139,0 0 0,2 0 1,18-38-1,-24 57 197,0 1 0,1 0-1,0 0 1,0 1 0,9-11 0,-13 18 36,-1 0 1,1 1 0,-1-1-1,1 1 1,0-1 0,-1 1-1,1-1 1,0 1 0,-1-1-1,1 1 1,0 0 0,-1-1-1,1 1 1,0 0 0,0 0-1,-1-1 1,1 1 0,0 0-1,0 0 1,-1 0 0,1 0-1,0 0 1,0 0 0,1 0-1,-1 1 9,0-1 0,0 1 0,0-1 0,0 1 1,0 0-1,0 0 0,0-1 0,0 1 0,0 0 0,-1 0 0,1 0 0,0 0 0,0 0 0,0 1 0,2 3 23,-1 1 1,1-1 0,-1 1-1,0-1 1,1 10 0,2 12 161,0 48 0,-5-73-131,2-2-90,-1-1 16,1 0 1,0 1-1,-1-1 0,1 0 0,-1 0 0,1 0 1,2-2-1,1-1-59,3-1-146,0-1-1,12-10 0,-14 10 162,0 1 1,0 0 0,1 1-1,13-8 1,-19 11 56,0 1 1,-1 0 0,1-1-1,0 1 1,0 0-1,0 0 1,0 0-1,0 0 1,-1-1 0,1 1-1,0 0 1,0 0-1,0 1 1,0-1-1,0 0 1,0 0 0,-1 0-1,1 0 1,0 1-1,0-1 1,0 0 0,1 2-1,-1-1 6,0 0 1,0 0-1,0 0 0,0 0 1,0 0-1,0 1 0,0-1 1,0 0-1,-1 1 0,1-1 1,1 3-1,-1 2 28,1 0 1,-1 0-1,0 0 1,0 0-1,0 10 1,-1-13-6,0 1 0,0-1 0,1 1 0,-1 0 1,1-1-1,0 1 0,0-1 0,0 0 0,1 1 0,-1-1 0,1 0 1,3 5-1,-4-6-23,1 0 0,0 0 0,-1 0 1,1-1-1,0 1 0,0-1 0,0 0 1,0 1-1,0-1 0,0 0 0,0 0 1,0 0-1,1 0 0,-1-1 0,0 1 1,1-1-1,-1 1 0,0-1 1,5 0-1,4 0-94,-1-1 0,0-1 0,0 0 0,1 0 0,-1-1 0,-1 0 0,1-1 0,0 0 0,-1 0 0,0-1 0,0 0 0,0-1 0,-1 0 0,0-1 0,0 1 0,0-1 0,-1-1 0,0 0 0,0 0 0,5-8 0,-6 6 41,-3 7 38,-1 1-1,0-1 1,0-1 0,0 1-1,-1 0 1,2-4 0,-3 7 2,0 0 1,0 0 0,0 0-1,0 0 1,0 0 0,0 0-1,0 0 1,0 0-1,-1 0 1,1 0 0,0 0-1,0 0 1,0 0 0,0 0-1,0 0 1,0 0 0,0 0-1,-1 0 1,1 0-1,0 0 1,0 0 0,0 0-1,0 0 1,0 0 0,0 0-1,0 0 1,-1 0-1,1 0 1,0 0 0,0 0-1,0 0 1,0-1 0,0 1-1,0 0 1,0 0 0,0 0-1,0 0 1,0 0-1,0 0 1,-1 0 0,1 0-1,0 0 1,0-1 0,0 1-1,0 0 1,0 0-1,0 0 1,0 0 0,0 0-1,0 0 1,0-1 0,0 1-1,0 0 1,0 0-1,0 0 1,0 0 0,0 0-1,0 0 1,0 0 0,0-1-1,0 1 1,1 0 0,-10 7 71,8-7-63,-15 15 261,1 0 0,0 1-1,1 1 1,1 0 0,0 1-1,1 0 1,-9 21 0,20-38-262,0 0 0,0 0 1,1 1-1,-1-1 0,1 0 1,-1 0-1,1 1 0,-1-1 1,1 0-1,0 1 0,-1-1 1,1 0-1,0 1 0,0-1 1,0 1-1,0-1 0,0 0 1,1 1-1,-1 1 0,4-3-94,9-5-66,-1-1 0,0-1 1,0 0-1,0 0 0,-1-1 0,20-19 0,-29 25 174,1 0 1,-1 0-1,1 0 0,-1 1 0,1-1 1,0 0-1,0 1 0,0 0 0,0 0 1,-1 0-1,1 0 0,1 0 0,-1 0 1,0 1-1,0 0 0,0-1 0,0 1 1,0 1-1,0-1 0,0 0 1,1 1-1,-1-1 0,0 1 0,0 0 1,0 0-1,0 0 0,-1 0 0,1 1 1,0-1-1,0 1 0,-1 0 0,1-1 1,-1 1-1,1 0 0,1 3 0,7 6-21,10 13-2164,11-22-23602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2:41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3232,'-2'-11'8723,"2"11"-8655,0 0 0,0 0 1,0 0-1,0 0 0,0 0 1,0 0-1,0 0 0,0 1 0,0-1 1,0 0-1,0 0 274,0 0-274,3 13 1234,2 12-808,-2 3 268,1 17 49,1 181 1461,-5-201-2132,-1-12 57,1-1 0,2 18-1,-3-53 232,3-29 0,0-7-452,-1 24-15,2 0 0,1 0 0,2 1 0,2 0 0,19-57 0,-27 90 53,1 1 0,-1-1 1,0 0-1,0 1 0,0-1 1,0 0-1,1 1 0,-1-1 1,0 0-1,1 1 0,-1-1 0,0 1 1,1-1-1,-1 0 0,1 1 1,-1-1-1,1 1 0,-1-1 1,1 1-1,-1 0 0,1-1 1,0 1-1,-1 0 0,1-1 1,-1 1-1,1 0 0,0 0 1,-1-1-1,1 1 0,0 0 0,-1 0 1,1 0-1,1 0 0,-1 1 73,1-1-1,0 1 1,0 0 0,-1 0-1,1 0 1,-1 0-1,1 0 1,-1 1-1,1-1 1,-1 0-1,2 3 1,0 0 38,-1-1 1,1 2-1,-1-1 1,0 0-1,0 0 1,0 1-1,2 8 1,7 35 707,-11-47-814,3 21 355,0 32 1,-1-3-41,4 84 140,-6-133-458,-4 0 141,13-12-9070,-7 7 7990,-1 1 0,0 0 1,2-4-1,7-10-1600,4-4-1754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2:42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 4320,'-2'0'149,"0"-1"0,0 1 0,0 0 0,0 0-1,-1 0 1,1 0 0,0 0 0,0 0 0,0 0 0,0 1 0,0-1 0,-3 2 0,3-1 181,1 0 0,0 0-1,0 0 1,-1 0 0,1 0 0,0 0 0,0 0 0,0 0 0,0 0 0,0 0 0,1 0-1,-1 1 1,0-1 0,1 0 0,-1 1 0,0-1 0,1 1 0,0-1 0,-1 1 0,1 2-1,-1 3 670,0 1 0,1 13 0,0-10-332,1 26 1111,7 54 0,-5-73-1549,0-1 0,2 1-1,0-1 1,1 0 0,9 18-1,-14-33-191,0 1-1,1 0 1,-1-1-1,1 1 1,0-1-1,-1 0 1,1 0-1,0 0 1,1 0-1,-1 0 1,3 2-1,-4-3-19,0-1-1,0 1 1,0-1 0,1 0-1,-1 1 1,0-1-1,0 0 1,1 0-1,-1 0 1,0 0-1,0 0 1,1 0-1,-1 0 1,0 0 0,1 0-1,-1 0 1,0-1-1,0 1 1,0-1-1,1 1 1,-1-1-1,0 1 1,0-1-1,0 0 1,0 1 0,0-1-1,1-1 1,3-2 43,0-1-1,-1 1 1,0-1 0,0 0 0,0 0 0,4-8 0,16-36 85,-20 40-117,21-53 64,-15 34-95,16-29-1,-23 52-2,0-1-1,0 0 1,-1 0 0,0 0-1,0 0 1,0 0 0,-1 0 0,0 0-1,0-1 1,0-7 0,2 6-619,-1 25-11518,6-9 7994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2:4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171 616 5472,'-2'0'188,"1"0"-104,1 1 1,-1-1-1,0 0 1,0 0-1,0 0 1,1 1-1,-1-1 1,0 0-1,0 0 1,0 0-1,1 0 1,-1-1-1,0 1 1,0 0-1,0 0 1,1 0-1,-1-1 1,0 1-1,0 0 1,1-1-1,-1 1 1,0 0-1,1-1 1,-1 1-1,0-1 1,0 0-1,0 0 123,0 1-1,0 0 1,1-1 0,-1 1 0,0 0-1,0 0 1,0 0 0,1 0-1,-1 0 1,0 0 0,0 0-1,0 0 1,1 0 0,-1 0 0,0 0-1,0 1 1,0-1 0,1 0-1,-1 0 1,0 1 0,0-1-1,1 1 1,-1-1 0,0 1 0,0 0-1,-22 14 2101,22-14-2057,-7 6 322,-1 0 1,2 0 0,-1 1 0,1 0 0,0 0 0,1 1 0,-11 18 0,12-16-371,-1 1-1,2 0 1,-1 0-1,2 0 0,0 1 1,0-1-1,1 1 1,0 0-1,1-1 1,1 21-1,1-26-139,0-1-1,0 1 1,1 0 0,-1 0-1,2 0 1,-1-1-1,1 1 1,0-1-1,4 8 1,-6-12-51,0 0 0,1 0 0,-1 0 0,0-1-1,1 1 1,-1 0 0,1-1 0,0 1 0,0-1 0,-1 0 0,1 1 0,0-1 0,0 0 0,0 0 0,0 0 0,0 0 0,0-1-1,1 1 1,-1-1 0,0 1 0,0-1 0,0 1 0,1-1 0,-1 0 0,0 0 0,0 0 0,1-1 0,-1 1 0,0 0 0,0-1-1,0 0 1,3 0 0,5-4-6,-1 0-1,0 0 0,0 0 0,-1-1 1,14-12-1,37-40-83,-33 30 74,11-9 143,53-71 0,-75 86-151,0 0 0,-2-1-1,-1 0 1,-1-1 0,12-36 0,3-43-275,16-125 0,-29 148 245,-11 65-21,0 0 0,-1-1 0,-1 1 0,-1-20 0,1 35 52,0-1-1,0 1 1,0 0-1,0-1 0,0 1 1,0 0-1,0-1 1,0 1-1,0 0 0,0-1 1,-1 1-1,1 0 1,0-1-1,0 1 1,0 0-1,0-1 0,0 1 1,-1 0-1,1-1 1,0 1-1,0 0 1,-1 0-1,1-1 0,0 1 1,0 0-1,-1 0 1,1 0-1,-1-1 0,-5 8-209,-5 16 116,5 0 201,1 0 0,-5 40-1,3 51 541,4-48-237,-2 5-93,-6 119 587,11-139-653,11 88 0,-9-119-205,2 0 0,0-1 0,1 1 0,12 29 1,-17-47-27,1 0 1,1 0 0,-1 0 0,0 1 0,0-1 0,1 0 0,-1-1-1,1 1 1,-1 0 0,1 0 0,0-1 0,0 1 0,0-1 0,0 1 0,0-1-1,0 0 1,0 0 0,1 0 0,-1 0 0,0 0 0,0 0 0,1-1 0,-1 1-1,4 0 1,-3-2-8,1 1-1,0 0 1,0-1-1,0 0 1,-1 0-1,1 0 1,0 0-1,-1 0 1,1-1-1,-1 0 1,0 0-1,1 0 0,-1 0 1,0 0-1,4-4 1,1-1-17,0-1 1,0-1-1,-1 1 1,0-1-1,0 0 1,-1-1-1,0 1 1,-1-1-1,0 0 1,4-13-1,-4 8 134,-1 3-110,0-1 0,-1 0 0,4-22 0,-7 32-21,0 0-1,0 0 1,0 1-1,0-1 1,0 0 0,0 1-1,-1-1 1,1 0-1,-1 1 1,0-1-1,0 1 1,0-1-1,0 1 1,0-1-1,0 1 1,-1 0-1,1-1 1,-1 1-1,1 0 1,-1 0-1,0 0 1,0 0 0,0 0-1,-3-1 1,3 2-2,0 0 1,1 0 0,-1 1-1,0-1 1,0 1 0,0-1-1,0 1 1,1 0 0,-1 0-1,0 0 1,0 0 0,0 0-1,0 0 1,0 0-1,0 1 1,0-1 0,1 1-1,-1-1 1,0 1 0,0 0-1,0-1 1,1 1 0,-1 0-1,-1 1 1,-1 1 14,1-1-1,0 1 1,-1 0-1,1-1 1,0 2 0,1-1-1,-1 0 1,0 0-1,-3 8 1,4-6 5,0 1-1,0-1 1,0 1 0,1 0 0,0 0-1,0-1 1,1 1 0,0 0 0,0 9-1,2 8 67,6 25-1,-6-38-18,1 6 132,0 0 0,1-1 0,12 27 0,-14-36-131,2 0 1,-1 0-1,1 0 0,0 0 1,0-1-1,0 1 0,1-1 1,0 0-1,0-1 0,0 1 1,8 4-1,-11-8-52,-1 0 1,1 0-1,0 0 0,-1 0 1,1-1-1,0 1 1,0-1-1,-1 1 0,1-1 1,0 0-1,0 0 1,0 1-1,0-1 0,0-1 1,-1 1-1,5-1 1,-3 0 4,1 0 0,-1 0 0,0-1 0,0 1 0,1-1 0,-1 0 0,-1 0 0,5-3 0,4-5 17,-2 0 1,1-1 0,12-18 0,-19 24-21,44-61-8,40-77-1,-72 111-28,-14 30 50,0 0 1,-1 0-1,1 0 0,0 0 0,-1 0 0,0 0 0,1-1 0,-1 1 0,0 0 1,0 0-1,0 0 0,-1 0 0,0-4 0,1 6-17,0 0 0,0-1-1,0 1 1,-1 0 0,1 0-1,0-1 1,0 1 0,0 0-1,-1 0 1,1 0 0,0 0-1,0-1 1,-1 1 0,1 0-1,0 0 1,-1 0 0,1 0-1,0 0 1,0 0 0,-1 0-1,1 0 1,0 0 0,-1 0-1,1 0 1,0 0 0,-1 0-1,1 0 1,0 0 0,0 0 0,-1 0-1,1 0 1,0 0 0,-1 0-1,1 0 1,0 1 0,0-1-1,-1 0 1,1 0 0,0 0-1,0 1 1,-1-1 0,-11 9-79,12-9 82,-5 6 73,0 0 1,0 0-1,1 0 1,0 0-1,0 1 1,0-1-1,1 1 0,0 0 1,0 0-1,-2 13 1,-1 6 109,-4 44 0,8-55-110,1-1 0,0 0 1,1 0-1,0 1 0,1-1 1,1 0-1,4 17 0,-6-30-70,0 0-1,0 0 0,1 0 0,-1 0 0,0 0 0,1 0 0,-1 0 0,1 0 1,-1 0-1,1 0 0,-1-1 0,1 1 0,0 0 0,-1 0 0,1 0 0,0-1 1,0 1-1,0 0 0,0-1 0,-1 1 0,1-1 0,0 1 0,0-1 1,0 1-1,0-1 0,0 1 0,0-1 0,0 0 0,0 0 0,1 0 0,-1 0 1,0 1-1,0-1 0,0-1 0,0 1 0,0 0 0,0 0 0,0 0 0,0 0 1,0-1-1,0 1 0,2-1 0,1-2-26,1 1 0,-1-1 0,0 0 0,0 0-1,0 0 1,0 0 0,-1-1 0,4-4 0,20-27-143,30-51 0,-32 45-3,32-38-1,-40 62 79,-16 18 91,0 0 1,-1 0-1,1 0 0,0 0 1,-1 0-1,1 1 1,-1-1-1,1 0 0,-1 0 1,1 2-1,-1-3 0,5 22 219,4 34 0,-2-12-4,-2-13-95,2 0 0,19 54-1,-26-83-93,1 0-1,0 0 1,0-1-1,0 1 1,0 0-1,0 0 0,1-1 1,-1 1-1,0-1 1,1 1-1,1 0 0,-2-1-19,-1-1-1,1 0 0,0 1 1,-1-1-1,1 0 0,0 0 1,-1 1-1,1-1 0,0 0 1,0 0-1,-1 0 0,1 0 0,0 0 1,-1 0-1,1 0 0,0 0 1,0-1-1,-1 1 0,1 0 1,0 0-1,-1-1 0,1 1 0,-1 0 1,1-1-1,0 1 0,-1 0 1,1-1-1,-1 1 0,1-1 1,-1 1-1,1-1 0,-1 1 1,1-1-1,-1 1 0,1-2 0,3-3-6,-1-1 0,0 0-1,0 0 1,0 0-1,-1 0 1,3-10-1,4-11-97,8-19 29,10-50 0,-16 55-150,-6 10 160,-5 29 16,3 15 182,5 46-92,-3-28 68,1 46 0,-3-4 192,-1-49-234,-1 0-1,-1 0 1,-6 45 0,6-68-66,0 0 0,0 0 1,0-1-1,0 1 0,0 0 1,0-1-1,0 1 0,0 0 1,0-1-1,-1 1 0,1 0 1,0-1-1,-1 1 0,1-1 1,0 1-1,-1 0 1,1-1-1,-1 1 0,1-1 1,-1 1-1,1-1 0,-1 0 1,1 1-1,-1-1 0,1 1 1,-1-1-1,0 1 0,0-2-17,0 1 0,0 0-1,1-1 1,-1 1 0,0 0-1,1-1 1,-1 1 0,0-1-1,1 0 1,-1 1 0,0-1-1,1 1 1,-1-1 0,1 0-1,-1 1 1,1-1 0,-1-1-1,-4-6-64,1 0-1,1 0 1,-4-9-1,-16-74-185,23 90 255,0-1 0,0 1 0,0-1 1,0 1-1,0 0 0,0-1 0,0 1 1,1 0-1,-1-1 0,1-2 0,1-6 0,-1 12 2,0-1-1,0 1 1,0 0-1,0 0 1,0-1-1,0 1 1,1 0-1,2 2 1,1 3-9,17 30 217,-14-23-35,1 0 0,0 0 0,16 18 0,-22-30-145,-1 1-1,1-1 1,0 0 0,0 0-1,0 0 1,0 0-1,0-1 1,6 3 0,-8-3-23,1-1 0,-1 1 0,0-1 0,1 0 0,-1 1 1,1-1-1,-1 0 0,0 0 0,1 0 0,-1 0 0,1 0 0,-1 0 1,1-1-1,-1 1 0,0 0 0,1-1 0,-1 1 0,0-1 0,1 1 1,-1-1-1,0 0 0,1 1 0,1-3 0,-1 1-551,0-1 1,0 0-1,-1 0 1,1 0-1,-1 0 0,0 0 1,1 0-1,-1 0 0,-1 0 1,1 0-1,0-1 0,-1 1 1,1-6-1,-1 3-1553,1 1 1,0-1-1,3-10 0,8-9-1854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2:4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37 7712,'-6'-10'1107,"2"1"520,4 9-1568,0 0-1,1 0 1,-1 0-1,0 0 1,1 0-1,-1 0 1,0-1-1,1 1 1,-1 0-1,0 0 1,1 0-1,-1 0 1,1 1-1,-1-1 1,0 0 0,1 0-1,-1 0 1,0 0-1,0 0 1,1 0-1,-1 0 1,0 1-1,1-1 1,1 1 2052,-4 117 7293,-2 0-6211,-3 113-2249,-3-22-427,8-188-685,1-35-389,4-158 312,-11-65 224,3 107 186,5 114-158,0 0 1,1 0 0,1 1-1,0-1 1,1 0 0,7-20-1,-10 34 8,1 1-1,0-1 0,-1 0 1,1 0-1,0 1 1,0-1-1,0 1 0,0-1 1,0 1-1,0-1 1,0 1-1,1-1 0,-1 1 1,1 0-1,-1 0 1,1 0-1,-1 0 0,1 0 1,3-2-1,-2 3 32,-1-1 1,1 0-1,0 1 0,0 0 0,0 0 1,0 0-1,0 0 0,0 0 1,0 0-1,0 1 0,4 1 0,4 1 78,-1 1-1,1 1 1,-1 0-1,0 0 1,12 10-1,-7-5-7,-1 1 1,0 1-1,-2 1 0,22 25 0,-32-36-87,0 1 0,0 0-1,-1-1 1,1 1-1,-1 0 1,1 0 0,-1 0-1,0 0 1,-1 0-1,1 0 1,0 0 0,-1 0-1,1 1 1,-1-1-1,0 0 1,0 0 0,-1 0-1,1 0 1,-1 0-1,1 1 1,-1-1 0,0 0-1,0 0 1,0 0-1,-1-1 1,1 1 0,-4 5-1,-4 5 7,0-1 1,-1 0-1,-1 0 0,-17 14 1,17-15-64,-12 11 138,-2 0 0,-44 30 0,68-52-130,-1 1 1,1 0-1,-1 0 0,1-1 0,-1 1 0,0-1 0,1 0 0,-1 1 0,0-1 0,-2 0 0,3 0-312,13 1 158,-2 2 176,0 0 1,-1 1-1,0 0 1,0 1-1,0-1 0,0 2 1,-1-1-1,9 8 0,14 11 77,-1 2 0,-1 1 0,-1 1 0,33 43 0,-58-67-54,0 0 0,0 1 0,-1-1 0,1 1-1,-1 0 1,0 0 0,0 0 0,0 0 0,1 8 0,-3-12-12,0 1 0,0 0 0,0-1 0,0 1 0,0 0 0,0 0 0,0-1 0,-1 1 0,1 0 0,-1-1 0,1 1 0,-1-1 0,1 1 0,-1-1 0,0 1 0,0-1 0,0 1 0,0-1 0,0 0 0,0 1 0,0-1 0,0 0-1,-1 0 1,1 0 0,0 0 0,-1 0 0,1 0 0,-1 0 0,1 0 0,-1-1 0,1 1 0,-4 0 0,-7 2 7,0 0-1,0-1 0,-1 0 1,1-1-1,-1 0 1,1-1-1,-1-1 0,1 0 1,0 0-1,-1-2 0,1 1 1,0-2-1,-12-4 0,-2-1-1535,-37-21 0,-17-17-9034,66 38 7137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0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1262 2976,'-16'3'971,"16"-3"-915,-1 0 1,1 0 0,-1 0-1,1 1 1,0-1 0,-1 0 0,1 0-1,-1 1 1,1-1 0,0 0-1,-1 1 1,1-1 0,0 0 0,-1 1-1,1-1 1,0 1 0,-1-1-1,1 1 1,0-1 0,0 0 0,0 1-1,-1-1 1,1 1 0,0-1-1,0 1 1,0-1 0,0 1 0,0-1-1,0 1 1,0-1 0,0 1-1,0-1 1,0 1 0,0-1 0,0 1-1,1-1 1,-1 1 0,0-1-1,0 1 1,1 0 0,0 0 193,1 0-1,-1 0 1,1-1 0,-1 1 0,1 0-1,-1-1 1,1 1 0,0-1 0,-1 0-1,1 1 1,0-1 0,0 0 0,-1 0 0,1 0-1,0 0 1,-1 0 0,1-1 0,0 1-1,-1 0 1,4-2 0,4-1 222,0-1 0,15-9 0,15-11 515,59-49 0,33-39-113,-107 90-655,152-144 639,-49 31-151,-29 28 21,-97 106-738,0 0 1,0 0-1,0 0 1,0 0-1,0 0 1,0 0 0,0 0-1,0 0 1,1 1-1,-1-1 1,0 1-1,1-1 1,-1 1-1,1-1 1,-1 1-1,0-1 1,1 1-1,1 0 1,-2 0 9,0 1 1,0-1 0,-1 1-1,1-1 1,0 1-1,0-1 1,0 1-1,0-1 1,-1 1-1,1 0 1,0-1-1,-1 1 1,1 0-1,0 0 1,-1-1 0,1 1-1,-1 0 1,1 0-1,-1 0 1,0 0-1,1 0 1,-1 0-1,0 0 1,0 0-1,0 0 1,1 1-1,0 4-7,0 1-1,-1-1 1,1 0-1,-1 1 1,-1-1-1,1 1 1,-1-1-1,-3 11 1,-19 53 108,17-53-44,-42 140 116,4-12 43,38-128-94,0-1-1,-14 24 1,18-36-74,0 0-1,0 0 1,-1-1 0,0 0 0,1 1 0,-1-1 0,0 0 0,-1 0 0,1 0 0,0-1 0,-1 1-1,0-1 1,1 0 0,-1 0 0,-7 3 0,9-5-31,0 0 0,0 0 0,0 0-1,0 0 1,0 0 0,1 0 0,-1 0 0,0-1 0,0 1-1,0-1 1,1 1 0,-1-1 0,0 0 0,0 1 0,1-1-1,-1 0 1,1 0 0,-1 0 0,1 0 0,-1-1 0,1 1-1,0 0 1,-1-1 0,1 1 0,0 0 0,-1-3 0,-1 0-28,0-1 1,1 1 0,0 0 0,0-1-1,0 1 1,0-1 0,1 0 0,0 0-1,-2-6 1,3 9-4,0 0 0,0 0 0,0 0 0,0-1 1,0 1-1,1 0 0,-1 0 0,0 0 0,1 0 0,0 0 0,-1 0 0,2-2 0,-1 3 7,-1 0-1,1 1 1,-1-1-1,1 0 1,0 1-1,-1-1 1,1 1-1,0-1 0,-1 1 1,1-1-1,0 1 1,0-1-1,0 1 1,-1 0-1,1 0 1,0-1-1,0 1 1,0 0-1,0 0 0,-1 0 1,1 0-1,0 0 1,0 0-1,0 0 1,0 0-1,0 0 1,-1 0-1,1 0 0,0 1 1,0-1-1,0 0 1,-1 1-1,2 0 1,39 18-140,-31-14 142,0 0 0,0 0 0,1-1 0,-1 0 1,15 2-1,-8-3 46,0-2 0,0 0 0,0-1 0,0-1 0,0 0 0,33-7 0,-28 2-8,0-1 0,0-1-1,-1-1 1,33-18 0,-20 6 42,-1-2 0,-1-1 0,-1-2 0,-1-1 0,42-49 0,-61 64-13,-1-1 0,9-16 0,-16 24-37,0 0-1,-1 0 1,1 0-1,-1-1 1,0 1 0,-1 0-1,1-1 1,-1 0-1,1-10 1,-2 15-32,0 0 0,0 0 0,0 0 0,-1 0 0,1 0 0,0 0 0,0 1 0,-1-1 0,1 0 0,0 0 0,-1 0 0,1 0-1,-1 0 1,1 0 0,-1 0 0,0 1 0,1-1 0,-1 0 0,0 1 0,0-1 0,1 0 0,-1 1 0,0-1 0,0 1 0,0-1 0,0 1 0,0-1 0,1 1 0,-1 0 0,0-1 0,0 1 0,0 0 0,0 0 0,0 0 0,0 0-1,0 0 1,0 0 0,-2 0 0,-4 0-39,0 1 0,0 0-1,-1 0 1,-7 3 0,11-3 40,-6 3-2,0 0 0,0 0-1,1 1 1,-1 0 0,1 0-1,0 1 1,0 1 0,1 0 0,0 0-1,0 0 1,1 1 0,0 0 0,0 0-1,1 1 1,0 0 0,0 0 0,1 1-1,0-1 1,-5 18 0,8-23 1,1 1 0,0-1 0,0 1 0,1 0 1,-1-1-1,1 1 0,0 0 0,0-1 0,1 1 1,-1-1-1,1 1 0,0 0 0,0-1 0,1 1 1,2 6-1,-1-6 19,0 0 0,0 0 1,1-1-1,-1 1 1,1-1-1,0 0 0,0 0 1,0 0-1,1 0 0,0-1 1,6 5-1,-3-4 18,-1-1 0,1 1 0,0-1 0,0 0 1,0-1-1,0 0 0,0 0 0,0-1 0,1 0 0,-1 0 0,1-1 0,-1 0 0,0 0 1,1-1-1,-1-1 0,0 1 0,10-4 0,-5 0 13,-1-1 1,1-1-1,-1 0 0,-1-1 0,1 0 1,17-18-1,-1 4-10,165-123 36,-153 116 19,55-52 0,-72 58-34,0-1 1,-2 0-1,-1-2 0,0 0 0,-3-1 0,29-56 0,-7-8 2,34-115 0,-66 182-78,-1 0-1,-1 0 1,-1-1-1,2-48 1,-6 71 12,0 0-1,0 0 1,0 1 0,0-1 0,0 0-1,0 0 1,-1 1 0,1-1-1,-1 0 1,1 1 0,-1-1 0,0 0-1,0-1 1,0 3 4,1 0 0,0-1 1,0 1-1,-1 0 0,1 0 0,0 0 1,-1-1-1,1 1 0,-1 0 0,1 0 1,0 0-1,-1 0 0,1 0 0,0 0 1,-1 0-1,1 0 0,0 0 0,-1 0 1,1 0-1,-1 0 0,1 0 0,-1 0 1,-14 8-114,-8 11 69,0 1-1,1 1 1,1 1-1,1 1 1,2 1-1,0 0 1,-22 41-1,3 5-59,-44 122 0,72-168 104,1 1 0,2-1 0,0 1 1,2 0-1,0 1 0,1 27 0,3-38 25,1 1 0,0-2 0,1 1 0,1 0 0,0 0 0,1-1 0,0 1 0,1-1 0,1 0 0,1-1 0,12 22 0,-15-30 26,0 1-1,0-1 1,0 0 0,1-1 0,0 1-1,-1-1 1,2 0 0,-1 0-1,0 0 1,8 3 0,-9-5 0,1 0 0,0 0 0,0-1 0,0 1 0,-1-1 0,1-1 0,0 1 0,0-1 1,0 1-1,0-1 0,0-1 0,0 1 0,0-1 0,6-1 0,1-2-14,0 0-1,0 0 1,0-2-1,-1 1 1,0-2-1,0 1 1,20-17-1,-11 6 47,-1-1 0,31-37 0,-43 44 45,12-20-1,-12 18-98,-6 12-26,-1 0 0,1 0 0,0 0 0,-1 0 0,1 0 0,-1-1 0,1 1 0,-1 0 0,0 0 0,1-1 0,-1 1 0,0 0 0,0-1 0,0 1 0,0 0 0,0 0 0,0-1 0,-1-1 0,1 2-2,-1 0 0,0 1 0,1-1-1,-1 1 1,0-1 0,1 1 0,-1-1 0,0 1-1,1 0 1,-1-1 0,0 1 0,0 0 0,0 0-1,1-1 1,-1 1 0,0 0 0,0 0-1,0 0 1,1 0 0,-1 0 0,0 0 0,0 0-1,0 0 1,0 0 0,1 1 0,-1-1-1,0 0 1,0 0 0,1 1 0,-1-1 0,-1 1-1,-7 3-22,1 1-1,-1 0 1,1 1 0,0-1-1,0 2 1,1-1-1,0 1 1,-11 12-1,10-9 27,0 0 0,1 0 0,0 1 0,-6 12 0,10-17 14,1-1-1,0 1 1,0 0 0,0 0-1,0 0 1,1 0-1,0 0 1,0 1-1,1-1 1,0 7 0,1-11-5,-1 1 1,1-1 0,-1 1-1,1-1 1,0 0 0,0 1 0,0-1-1,0 0 1,1 0 0,-1 0-1,1 0 1,-1 0 0,1 0-1,0 0 1,0 0 0,-1 0 0,1-1-1,0 1 1,4 1 0,-3-1 2,0-1 0,-1 1 0,1-1 0,0 0 0,0 0 0,0 0 0,0-1 0,0 1 0,0-1 0,0 1 1,0-1-1,1 0 0,-1 0 0,0 0 0,0-1 0,3 0 0,60-23 72,-29 9-36,15-5-15,166-53 7,-101 41 288,-95 25-330,-13 4 1,-9 3-1,0 0 1,0 0 0,0 0 0,0 0 0,0-1 0,0 1-1,0 0 1,0 0 0,0 0 0,0 0 0,0 0 0,0 0-1,0 0 1,0 0 0,0 0 0,0 0 0,0 0 0,0 0-1,0 0 1,0 0 0,0 0 0,0 0 0,0 0 0,0 0 0,0 0-1,0 0 1,0 0 0,0 0 0,0-1 0,0 1 0,0 0-1,0 0 1,0 0 0,0 0 0,1 0 0,-1 0 0,0 0-1,0 0 1,0 0 0,0 0 0,0 0 0,0 0 0,0 0-1,0 0 1,-3 1-29,0-1 0,0 1-1,0 0 1,0 0-1,0 0 1,0 0 0,-5 3-1,-5 2-1,4-1 15,-1 0-1,1 0 1,0 1-1,0 0 1,0 1-1,1 0 1,0 0-1,0 1 1,-12 15-1,15-16 7,0 1-1,1-1 0,-1 1 0,1 0 1,1 0-1,0 0 0,0 0 0,0 0 1,1 1-1,0 0 0,1-1 0,-1 15 1,2-19 26,1-1-1,-1 0 1,1 0 0,0 1 0,-1-1 0,1 0 0,1 0 0,-1 0 0,0 0 0,1 0 0,0 0-1,-1 0 1,1 0 0,0-1 0,1 1 0,-1-1 0,0 1 0,1-1 0,-1 0 0,1 0 0,0 0-1,0 0 1,-1-1 0,1 1 0,1-1 0,-1 0 0,0 1 0,0-1 0,0-1 0,6 2 0,-1-2 6,0-1 1,0 1-1,0-2 0,0 1 1,0-1-1,-1 0 1,1-1-1,-1 0 1,1 0-1,-1 0 1,0-1-1,8-5 0,6-5 50,-1-1 0,28-27-1,-22 18-23,20-19 24,-2-1-1,52-67 1,39-106 155,-123 194-187,137-260-21,-128 244-42,-14 29-32,-1 0 0,-1-1 0,0 1 1,-1-1-1,6-19 0,-10 30 54,0 0 0,1-1 1,-1 1-1,0 0 0,0 0 1,0-1-1,0 1 0,0 0 0,0 0 1,0-1-1,0 1 0,0 0 0,0-1 1,0 1-1,0 0 0,0-1 0,0 1 1,0 0-1,0 0 0,0-1 0,0 1 1,0 0-1,0 0 0,-1-1 0,1 1 1,0 0-1,0 0 0,0-1 0,0 1 1,-1 0-1,1 0 0,0-1 1,0 1-1,-1 0 0,1 0 0,0 0 1,0 0-1,-1-1 0,1 1 0,0 0 1,0 0-1,-1 0 0,1 0 0,0 0 1,0 0-1,-1 0 0,1 0 0,0 0 1,-1 0-1,1 0 0,0 0 0,0 0 1,-1 0-1,1 0 0,0 0 1,-1 0-1,1 0 0,0 0 0,0 0 1,-1 1-1,1-1 0,0 0 0,-1 0 1,-1 2-15,-1-1 0,0 0 1,1 1-1,-1 0 1,1 0-1,-3 2 0,-8 11-14,0 0 0,0 0 0,2 2 0,0-1-1,1 2 1,-8 17 0,-43 115-87,59-143 111,-15 41 14,2 1-1,2 0 0,-6 53 1,17-89-46,-1 9 31,-1 38 1,4-54 27,0-1-1,1 1 1,0 0-1,0-1 1,0 1-1,0 0 1,1-1-1,0 0 1,0 1-1,1-1 0,5 9 1,-7-12 0,1 0 1,0 0-1,-1-1 0,1 1 1,0-1-1,0 1 1,0-1-1,1 0 0,-1 1 1,0-1-1,0 0 0,1 0 1,-1-1-1,0 1 1,1 0-1,-1-1 0,1 0 1,-1 1-1,1-1 0,-1 0 1,1 0-1,-1 0 1,1-1-1,2 0 0,7-1 61,0-2 1,-1 1-1,20-10 0,-20 9-32,190-95 134,-188 90-197,-11 7 11,-1 1 1,0 0 0,1 0-1,-1-1 1,1 1 0,-1 0-1,1 0 1,0 0 0,-1 1-1,1-1 1,0 0 0,0 1 0,0-1-1,0 1 1,-1-1 0,1 1-1,3 0 1,-5 0-4,0 1 1,1-1-1,-1 0 0,0 1 1,0-1-1,0 1 0,1-1 1,-1 1-1,0-1 1,0 1-1,0-1 0,0 0 1,0 1-1,0-1 0,0 1 1,0-1-1,0 1 0,0-1 1,0 1-1,0-1 0,0 1 1,0-1-1,0 1 1,-1-1-1,1 0 0,0 1 1,-7 19-157,5-15 137,-1 2-17,-3 10 1,-7 27-1,12-40 74,1 1 1,-1 0 0,1-1-1,-1 1 1,1 0-1,1 0 1,-1-1-1,1 1 1,-1-1-1,1 1 1,2 5 0,-3-10-25,1 1 0,-1 0 0,0-1 0,1 1-1,-1 0 1,0-1 0,1 1 0,-1-1 0,1 1 0,-1-1 0,1 1 0,-1-1 0,1 1 0,-1-1 0,1 0 0,0 1 0,-1-1 0,1 0 0,-1 1 0,1-1 0,0 0 0,-1 0 0,1 1 0,1-1 0,-1 0 16,1 0 1,0 0-1,0 0 0,-1-1 0,1 1 0,0 0 1,-1-1-1,1 1 0,2-2 0,3-1 69,-1-1 0,0 1-1,9-9 1,83-72 105,-86 72-159,-3 4-67,-1 0-1,0 0 1,10-14-1,-26 36-30,1 0 0,0 1 0,1-1 0,1 1 0,0 1 0,1-1 0,-2 19 0,5 26 514,2-60-439,0 0 0,-1 1 1,1-1-1,0 0 0,-1 0 1,1 0-1,-1-1 0,1 1 1,0 0-1,-1 0 0,1 0 1,0 0-1,-1-1 0,1 1 1,-1 0-1,1 0 0,-1-1 1,1 1-1,-1-1 0,1 1 1,-1 0-1,1-1 1,17-10 89,89-73 301,-1-4-273,-106 88-152,1-1 0,0 0 0,-1 1 0,1-1 0,0 1 0,-1-1 0,1 1 1,0 0-1,0-1 0,-1 1 0,1 0 0,0-1 0,0 1 0,0 0 0,-1 0 0,1 0 0,0-1 0,0 1 0,0 0 0,0 0 1,0 0-1,-1 1 0,3-1 0,-1 1-16,0 0 0,0 0-1,0 0 1,0 1 0,0-1 0,0 1 0,1 1 0,16 11 98,-5-7-48,0 0 1,1-1-1,-1-1 1,1 0-1,1-1 1,-1-1-1,23 2 1,-29-4 12,1 0 0,-1-1 0,0-1 0,1 0 0,-1 0 0,0 0 1,0-1-1,0-1 0,0 0 0,0 0 0,0 0 0,-1-1 0,16-10 0,-19 10-17,-1 0 0,1 0 0,-1-1-1,0 1 1,0-1 0,0 0 0,-1 0-1,0-1 1,0 1 0,0-1 0,3-9-1,-3 5 50,0-1-1,0 1 0,-1-1 1,0 1-1,0-21 1,-2 30-75,0 0 1,0 1 0,0-1 0,0 0 0,0 0 0,0 0 0,0 0 0,0 0 0,0 0 0,-1 0-1,1 0 1,0 0 0,-1 0 0,1 0 0,0 0 0,-1 0 0,1 1 0,-1-1 0,1 0 0,-1 0-1,0 1 1,1-1 0,-1 0 0,-1 0 0,2 1-5,-1 0 0,0-1 0,0 1 0,0 0 0,0 0 0,0 1 0,0-1 0,0 0 0,0 0 0,0 0 0,0 1 0,0-1-1,1 0 1,-1 1 0,0-1 0,0 1 0,0-1 0,0 1 0,0 0 0,-5 4-29,0 0-1,1 0 1,0 0-1,-9 12 1,8-8 50,0 0 1,0 1-1,1 0 1,0 1-1,0-1 1,2 1-1,-4 13 1,5-19 2,1 1 0,1-1 1,-1 1-1,1-1 1,0 1-1,0 0 0,1-1 1,0 1-1,0-1 1,0 1-1,0-1 1,1 1-1,0-1 0,0 0 1,1 0-1,5 9 1,-6-10 63,2 0 1,-1 0-1,0 0 1,1-1 0,0 1-1,0-1 1,0 0-1,0 0 1,0 0 0,1 0-1,-1-1 1,1 0-1,9 3 1,-11-4-210,0 0-1,0-1 1,0 1-1,0-1 1,0 0-1,0 0 1,0 0-1,0 0 1,0-1-1,5-1 1,-5 1-391,0 0-1,0 0 1,-1 0 0,1-1-1,-1 1 1,1-1 0,-1 1 0,0-1-1,1 0 1,-1 0 0,0 0 0,3-4-1,4-11-4326,1 2 1621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2:4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40 1728,'0'-2'415,"0"-1"0,1 1 0,-1 0 0,1 0 0,0-1 0,0 1 0,0 0 0,0 0 0,0 0 0,0 0 0,0 0 0,1 0 0,-1 0 0,1 0 0,-1 0 0,1 1 0,0-1 0,10-1 9415,-16 44-7136,-7-1-937,5-21-961,-4 30 0,-1 51-57,4 103 0,3-171-2579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2:4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77 6400,'-7'-4'630,"5"3"-459,1 0 1,-1 0-1,1 0 0,-1 0 1,1 0-1,-1 1 1,0-1-1,1 1 1,-1-1-1,0 1 1,-1-7 5591,4 7-5552,43-9 5004,26 0-1893,-19 2-1768,-19 3-921,40-7 440,-43 5-986,45-4 0,-30 9-3327,-29 26-11677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2:4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19 5824,'-12'-14'1866,"12"13"-1754,-1 1-1,1 0 1,0-1-1,0 1 0,-1 0 1,1-1-1,-1 1 0,1 0 1,0 0-1,-1-1 1,1 1-1,-1 0 0,1 0 1,0 0-1,-1-1 0,-6 6 5753,5 7-836,2-6-5798,5 182 5994,-1-1-3755,1 61-98,-10-205-1147,5-43-224,0 0 1,0 0 0,-1 0-1,1 1 1,0-1 0,0 0-1,0 0 1,0 0-1,0 0 1,0 0 0,0 0-1,0 0 1,0 0 0,0 0-1,-1 0 1,1 0 0,0 0-1,0 0 1,0 0-1,0 0 1,0 0 0,0 0-1,0 0 1,0 0 0,-1 0-1,1 0 1,0 0-1,0 0 1,0 0 0,0 0-1,0 0 1,0 0 0,0 0-1,0 0 1,-1 0 0,1 0-1,0 0 1,0 0-1,0 0 1,0 0 0,0 0-1,0 0 1,0 0 0,0 0-1,0 0 1,0-1-1,-1 1 1,1 0 0,0 0-1,0 0 1,-4-3-69,0-1 0,0 1 1,0-1-1,0 0 0,1 0 0,-6-9 0,-17-31-691,26 44 756,-11-23-20,0 0 0,2 0 1,1-1-1,0 0 0,2 0 1,1-1-1,-3-41 0,8 58 106,0 0 0,0 0 0,1-1-1,0 1 1,1 0 0,0 0 0,0 0-1,0 0 1,1 0 0,1 1 0,-1-1-1,1 1 1,0 0 0,1 0 0,0 0 0,0 0-1,0 1 1,1 0 0,0 0 0,0 1-1,1 0 1,-1 0 0,1 0 0,9-4-1,16-8 150,0 2-1,1 2 1,1 0-1,62-13 0,-53 18-2940,74-4 0,-85 10-719,26 0-4553,-20 5-76,-26-2 4852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3:13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72 635 1568,'-2'-1'91,"-3"-4"305,12 3 1165,1-26 11884,-16 31-10549,2 4-2796,1-1 1,-1 1 0,1 0 0,1 0-1,-1 1 1,1-1 0,1 1 0,-4 9-1,2-5-69,1 0 0,1 1 0,0-1-1,-2 19 1,0 52 73,4-59-79,1-6 72,0 0-1,1 0 1,1 0-1,1 0 1,0-1-1,2 1 1,0-1-1,1 0 1,8 19-1,-12-33-40,-1-1 0,1 1 0,-1-1 0,1 0 1,0 0-1,-1 0 0,1 0 0,0 0 0,0 0 0,1 0 0,-1-1 0,0 1 0,1-1 0,-1 1 0,1-1 0,-1 0 0,4 1 0,-4-1-27,0-1-1,0 0 1,0 1-1,0-1 1,0 0-1,0 0 1,0 0-1,0 0 1,0-1 0,0 1-1,0 0 1,0-1-1,0 0 1,0 1-1,0-1 1,0 0-1,0 0 1,-1 0 0,1 0-1,0 0 1,-1 0-1,1-1 1,-1 1-1,3-3 1,3-5 15,-1 1 0,-1-1 0,1 0 0,-2-1 1,1 1-1,-1-1 0,4-15 0,14-75-91,-20 87 93,23-127-62,-23 120-213,-2-36-1,0 29-212,0 27 430,0 0 1,0 0-1,0-1 1,0 1 0,-1 0-1,1 0 1,0 0-1,0 0 1,0 0 0,0 0-1,0 0 1,0 0-1,0 0 1,0 0-1,0 0 1,-1 0 0,1 0-1,0 0 1,0 0-1,0 0 1,0 0 0,0 0-1,0 0 1,0 0-1,0 0 1,-1 0 0,1 0-1,0 0 1,0 0-1,0 0 1,0 0 0,0 0-1,0 0 1,0 0-1,0 0 1,0 0-1,-1 0 1,1 0 0,0 0-1,0 0 1,0 0-1,0 1 1,0-1 0,0 0-1,0 0 1,0 0-1,0 0 1,0 0 0,0 0-1,0 0 1,0 0-1,0 0 1,0 0-1,0 1 1,0-1 0,0 0-1,0 0 1,-5 7-26,3 3 23,1 1-1,1 12 1,-1 1 36,0 6 28,1 0 1,1 0 0,2 0-1,0 0 1,12 42 0,-12-63 46,0 0 1,0 0-1,1-1 1,0 1-1,1-1 1,10 15-1,-14-22-74,-1 0 0,1 0 0,0 0 0,0-1 0,0 1 0,1 0 0,-1-1 0,0 1 0,0-1 0,0 1 1,0-1-1,0 0 0,1 1 0,-1-1 0,0 0 0,0 0 0,1 0 0,-1 0 0,0 0 0,0 0 0,0 0 0,1 0 0,-1 0 0,0-1 0,0 1 0,0-1 0,1 1 0,0-1 0,3-1 25,-1-1 0,1 1-1,-1-1 1,1 0 0,6-6 0,-2 0-1,-1 0-1,0 0 1,0-1-1,12-21 1,20-47-157,55-149-125,-90 204-75,-5 22 284,0 0 0,0 0 0,0 0 0,0 0 0,0 0 0,0 0 0,0 0 0,0 0 1,0 0-1,0 0 0,0 0 0,-1 0 0,1 0 0,0 0 0,-1 0 0,1 0 0,-1 0 1,1 1-1,-1-1 0,0 0 0,0-1 0,-3 2-27,4 0 127,18 12-378,-10-9 394,1 2-34,1-1 0,0 1 0,0-2 0,0 0 0,0 0 1,0-1-1,21 2 0,1-2-24,-26-1 4,0-1 0,0 1 1,0-1-1,0 0 0,0 0 0,0-1 0,0 0 1,0 0-1,0-1 0,0 1 0,0-1 0,-1 0 0,8-5 1,4-4 352,-17 11-453,0 1-459,-7 13 535,1 1-1,0 0 0,1 0 0,1 0 1,0 1-1,2-1 0,-1 1 0,1 18 1,3 35 34,1-18-188,-2-45 138,0 0 0,1 0 0,0 0 0,0-1 1,3 7-1,-4-10 28,1 1 0,0-1 0,0 0 0,0 0 0,0 0-1,0 0 1,0 0 0,0 0 0,1 0 0,-1 0 0,1-1 0,0 1 0,-1-1 0,1 1 0,0-1 0,3 2 0,-4-2-10,0-1 0,0 0 0,0 0 0,1 0 0,-1 1 0,0-1 0,0-1 1,0 1-1,1 0 0,-1 0 0,0 0 0,0-1 0,0 1 0,0 0 0,0-1 0,1 1 1,-1-1-1,0 1 0,0-1 0,0 0 0,0 1 0,0-1 0,1-1 0,1-1-6,1-1 0,-1 1 0,1-1 0,3-6 0,12-22 50,24-55-1,-27 52-5,33-55 0,-18 44-135,7-9-20,53-104 1,-39 37 98,-14 30-67,24-76-89,-56 145-330,-20 49 351,2 0 0,1 1 1,-14 53-1,6-17-10,-63 132 262,53-134 126,17-30-237,0 1 0,2 1 0,2 0 1,0 0-1,3 1 0,-3 40 1,8-61 25,0-1-1,2 20 1,-2-28 25,1 0-1,0 0 1,0 0 0,0 0-1,0 0 1,0 0-1,1 0 1,0-1 0,0 1-1,0-1 1,4 6-1,-4-8-25,-1 1 0,1-1 0,-1 0 0,1 0 0,0 0 0,0 0-1,-1 0 1,1 0 0,0-1 0,0 1 0,0 0 0,0-1 0,0 0 0,0 1-1,0-1 1,0 0 0,0 0 0,0 0 0,0 0 0,0 0 0,0-1 0,0 1-1,0-1 1,0 1 0,0-1 0,3-1 0,2-2 41,1 1 1,-1-2-1,0 1 0,0-1 1,7-5-1,36-37-55,-9 7-154,-8 9 327,-1 0-1,-1-3 0,50-70 1,-72 90-150,-1 0 1,-1 0 0,9-26 0,10-49 8,-20 67-93,12-48-88,-2 0 1,8-93 0,-22 128-75,-2 32 62,-2 22-6,-5 59 364,-3-1-1,-3-1 0,-40 128 1,28-105-35,13-42-89,-24 122 140,13-52-121,18-106-84,3-12 10,0 0-1,0 1 1,0 13 0,16-41 774,-1-9-805,17-54-1,8-17-227,2 17-71,-27 63 299,-12 17 1,-1 1 0,0 0 0,0 0 0,0-1 0,0 1 0,1 0 0,-1 0 0,0-1 0,0 1 0,1 0 0,-1 0 0,0 0 0,0-1 0,1 1 0,-1 0 0,0 0 0,1 0 0,-1 0 0,0 0 0,1 0 0,-1 0 0,0 0 0,1-1 0,-1 1 0,0 0 0,0 0 0,1 0 0,-1 1 0,0-1 0,1 0 0,-1 0 0,0 0 0,1 0 0,-1 0 0,0 0 0,1 0 0,-1 0 0,0 1 0,0-1 0,1 0 0,-1 0 0,0 0 0,0 1 0,1-1 1,-1 0-1,0 0 0,0 1 0,0-1 0,1 0 0,-1 0 0,0 1 0,0-1 0,0 0 0,0 1 0,0-1 0,0 0 0,0 1 0,2 6-47,0 0 0,-1 1 0,1 14 0,0 5-26,6 50 188,-6-48 0,1-1 0,11 49-1,-11-68-110,-1 0 12,1-1 1,0 0 0,6 14 0,-8-20-18,0 0 0,0-1 1,0 1-1,0-1 1,0 1-1,1-1 1,-1 0-1,0 1 0,1-1 1,-1 0-1,1 0 1,-1 0-1,1 0 1,-1 0-1,1 0 0,0-1 1,0 1-1,-1 0 1,1-1-1,0 1 1,0-1-1,0 0 0,2 0 1,0 0-362,1-1 1,0 0-1,-1 0 1,1 0 0,-1 0-1,1-1 1,-1 0-1,0 0 1,0 0-1,0 0 1,0-1-1,0 0 1,0 1-1,-1-2 1,1 1-1,-1 0 1,0-1 0,0 1-1,4-6 1,2-5-1200,0-1 0,-1 1 1,0-1-1,5-17 0,-7 15-340,0 0-1,-1 0 0,-2-1 0,4-24 1,-6 17-95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3:1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21 6304,'-36'-8'2032,"21"4"-1470,15 3-385,0 1 0,0 0 0,-1 0 0,1 0 0,0-1 0,0 1 0,-1 0 0,1 0 0,0-1 0,0 1 0,-1 0 0,1-1 0,0 1 0,0 0 0,0 0 0,0-1 0,0 1 0,-1 0 0,1-1 0,0 1-1,0-1 1,0 1 0,0 0 0,0-1 0,15 1 2837,173 0 372,0 0-4501,-167 0-2802,31 4 0,-34 0 1592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3:1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49 7232,'-18'-32'2656,"10"27"-2048,8 2-192,8 0-2464,5-2 640,11 5 832,12 5-2784,22-2 1856,5 0 224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3:1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80 3072,'0'-4'488,"0"0"0,1-1 0,-1 1 0,1 0 0,0 0 0,2-5 0,-1 6 368,-1-1 0,0 1 0,0-1 0,0 0 0,-1 0 0,1-4 0,-1 7-732,0 0 0,0 1 0,-1-1 1,1 0-1,0 0 0,0 1 0,-1-1 0,1 0 1,0 1-1,-1-1 0,1 0 0,0 1 1,-1-1-1,1 1 0,-1-1 0,1 1 0,-1-1 1,0 1-1,1-1 0,-1 1 0,1-1 1,-1 1-1,0 0 0,1-1 0,-1 1 1,0 0-1,1 0 0,-1-1 0,0 1 0,0 0 1,1 0-1,-1 0 0,0 0 0,0 0 1,1 0-1,-2 0 0,-2 0 90,0 0-1,-1 1 0,1-1 1,0 1-1,-4 1 1,-1 1-41,0 1 1,0 0 0,0 0-1,1 1 1,0 0-1,0 0 1,0 1-1,1 0 1,0 0 0,0 1-1,0 0 1,1 0-1,0 1 1,-8 13 0,-1 5-49,1 1 0,1 0 0,-11 37 0,16-40-52,-8 34 0,14-49 3,1 0 1,0 0-1,0 0 0,1 0 1,0 0-1,1 0 1,1 10-1,-1-16-41,-1 0 1,1-1-1,0 1 1,0-1-1,0 1 1,0-1-1,0 0 0,0 1 1,1-1-1,-1 0 1,1 0-1,0 0 1,-1 0-1,1 0 0,0 0 1,0-1-1,4 4 1,-2-4 11,-1 1 1,1-1-1,0 1 1,-1-1-1,1 0 1,0 0-1,0-1 1,0 1-1,0-1 1,-1 0-1,6 0 1,0-1 19,0 0 1,0-1-1,1 0 1,-1 0-1,0-1 1,-1 0-1,1-1 1,0 0-1,9-6 1,-11 4-48,0 1 0,0-1 0,0 0 1,-1-1-1,0 1 0,-1-1 0,0 0 1,0-1-1,0 1 0,-1-1 0,0 0 1,0 0-1,-1-1 0,0 1 0,3-18 1,-3 12-46,-1 0 0,-1 0 0,0-1 0,-1 1 0,0 0 0,-2 0 0,1-1 0,-2 1 0,-4-17 0,5 25-60,1 1 0,0-1-1,0 1 1,1-9 0,0 13 47,0 2 124,0 10-60,2-1 1,-1 0 0,2 0 0,2 10 0,2 4-23,31 112 266,-31-115-116,2-1 0,0 0 0,0-1 0,18 26 0,-22-38-68,0-1-1,0 1 1,1-1-1,6 6 1,-9-10-35,0 0 1,0 0 0,0 0 0,0 0 0,0-1 0,0 0 0,0 1 0,1-1 0,-1 0 0,0 0 0,6 0 0,-2 0 87,1 0-61,-1 0 0,1-1 0,10-1 0,-15 1-232,0-1 0,-1 1 0,1-1-1,0 0 1,-1 0 0,1 0 0,-1 0 0,1-1 0,-1 1 0,1-1 0,-1 1 0,4-4 0,0-2-2167,0-1 0,0 1 0,-1-1 0,7-13 0,-6 12 684,8-18-4507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3:2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296 584 2912,'0'-2'246,"1"1"0,-1 0 0,1-1 0,-1 1 0,1-1 0,0 1 0,0 0 0,0-1 0,-1 1 0,1 0 0,0 0 0,1 0 0,-1 0-1,0 0 1,2-1 0,-2 0 52,1 0 0,0 1 0,0-1-1,-1 0 1,1 0 0,-1 0-1,0 0 1,1 0 0,-1 0 0,1-3-1,0-3 398,0 4-330,-1 0 0,0 0 0,0 0 0,-1 0 0,1 0 0,-1-1 0,0 1 0,0 0 0,0 0 0,-1-1 0,1 1 0,-3-6 0,0 1 47,0-1-1,-2 1 1,1-1-1,-1 1 1,0 1 0,-13-17-1,16 22-286,-1 0 1,0 0-1,0 1 0,0-1 0,-1 0 0,1 1 1,-1 0-1,-6-3 0,8 4-83,-1 0 0,1 0 1,-1 1-1,1-1 0,-1 1 0,1 0 0,-1 0 0,1 0 1,-1 0-1,0 0 0,1 0 0,-1 1 0,1-1 0,-1 1 1,-2 1-1,-6 2 53,0 2 1,1-1 0,0 1-1,0 1 1,0 0 0,1 0-1,0 1 1,-9 9 0,2 2 93,0 0 1,-24 37-1,34-46-124,1 0 1,-1 0-1,1 0 1,1 1-1,0 0 0,-4 21 1,7-28-51,0 1 0,1-1 0,-1 1 1,1-1-1,0 1 0,1-1 0,-1 1 1,1-1-1,0 1 0,0-1 0,1 0 1,-1 1-1,1-1 0,0 0 0,0 0 1,0 0-1,0 0 0,1-1 0,5 7 1,-2-3 73,1-1 0,1 0-1,-1 0 1,1 0 0,0-1 0,0-1 0,0 1 0,1-1 0,15 5 0,-17-7-55,1 0 1,0 0 0,0-1-1,-1 0 1,1 0-1,0-1 1,0 0-1,0 0 1,0-1 0,0 0-1,-1 0 1,9-3-1,1-2-65,-1-1-1,1-1 1,-2 0-1,1-2 1,-1 1-1,0-2 1,21-19-1,-12 6 19,0 0 0,-2-2 0,20-30 0,-35 47 3,-5 7-14,0-1 0,0 0 0,0 0 0,0 0 0,0 0 0,0 0 0,-1 0 0,1-1 0,0-4 0,-4 5-134,-3 5 22,-5 8 72,2 1 128,1 1 0,0-1-1,0 1 1,1 1 0,1-1-1,0 1 1,0 0 0,2 0-1,-3 14 1,5-22-35,0 0-1,1 0 1,0 0 0,0 0-1,0 0 1,0 0 0,1 0-1,0 0 1,0 0 0,0 0 0,1 0-1,-1-1 1,1 1 0,0-1-1,1 1 1,-1-1 0,1 0-1,0 1 1,0-1 0,0-1-1,0 1 1,1 0 0,-1-1-1,1 0 1,0 0 0,0 0 0,8 4-1,-6-4-15,0 0 0,1 0-1,-1-1 1,1 0 0,0 0 0,-1 0-1,1-1 1,0 0 0,0-1 0,12 1-1,-6-3 70,-1 1 0,0-1 0,1-1 0,22-8 0,-33 10-91,0 0 0,1 1 1,-1-1-1,0 0 1,0 0-1,0-1 1,0 1-1,0 0 0,0-1 1,-1 1-1,1-1 1,0 1-1,-1-1 0,1 0 1,-1 0-1,0 0 1,1 1-1,-1-2 1,0 1-1,0 0 0,0 0 1,0 0-1,-1 0 1,1 0-1,-1-1 0,1 1 1,-1 0-1,0-1 1,0 1-1,0 0 1,0-1-1,0 1 0,0 0 1,-1 0-1,0-4 1,-1-1-31,-1 0 0,0 0 0,0 0 0,0 1 1,-1-1-1,0 1 0,0 0 0,-1 0 0,1 0 0,-8-6 1,-3-2 4,0 1 0,-1 0 0,-31-18 0,38 26 15,0 0 0,-1 1 0,1 0 0,-1 1 0,1 0 0,-1 0 0,0 1 0,0 0 0,-16 0 0,24 2 2,1 0 0,-1 0 0,1 0-1,-1 0 1,0 0 0,1 0 0,0 1 0,-1-1-1,1 0 1,-1 1 0,1-1 0,-1 1-1,1 0 1,0 0 0,-1-1 0,1 1 0,0 0-1,0 0 1,0 0 0,0 0 0,0 0 0,0 0-1,0 1 1,0-1 0,0 0 0,0 0-1,-1 3 1,2-2 17,0 0-1,-1-1 1,1 1-1,0-1 1,0 1-1,0 0 0,0-1 1,1 1-1,-1 0 1,0-1-1,1 1 1,-1-1-1,1 1 1,-1-1-1,1 1 1,0-1-1,0 1 1,0-1-1,-1 0 1,1 1-1,0-1 0,1 0 1,-1 0-1,0 0 1,2 2-1,1 0 58,0-1 0,0 1 0,0-1 0,0 0 0,1 0 1,-1 0-1,1 0 0,-1-1 0,1 0 0,0 0 0,-1 0 0,10 0 0,5-1 76,-1 0 0,19-4 0,-29 3-116,106-19 193,-78 13-186,1 0 0,61-2 0,-93 9 15,-1 0-1,1 1 1,0-1-1,0 1 1,-1 0-1,1 0 0,0 0 1,-1 1-1,1 0 1,-1 0-1,0 0 1,1 0-1,-1 1 1,0-1-1,0 1 1,6 6-1,-8-6-22,0 0-1,0 0 1,0 0 0,0 0-1,0 0 1,-1 0 0,0 0-1,1 1 1,-1-1 0,0 1-1,-1-1 1,1 0-1,-1 1 1,1-1 0,-1 1-1,0 0 1,0-1 0,-1 1-1,1-1 1,-1 1 0,0-1-1,0 0 1,-2 6 0,-5 13 165,-2-1 0,-20 34 1,97-170-689,-48 83 306,-13 20 126,1 1 0,0 0 0,12-13 0,-19 23 59,1 0 1,-1 1 0,1-1-1,-1 1 1,1-1 0,-1 1 0,1-1-1,-1 1 1,1-1 0,0 1-1,-1-1 1,1 1 0,0 0 0,0 0-1,-1-1 1,1 1 0,0 0-1,0 0 1,-1 0 0,2-1 0,-1 2 7,-1-1 0,0 0 0,1 0 0,-1 1 0,1-1 0,-1 0 0,0 1 0,1-1 0,-1 0 0,0 1 0,1-1 0,-1 1 0,0-1 1,1 1-1,-1-1 0,0 1 0,0-1 0,0 0 0,1 1 0,-1-1 0,0 1 0,0 0 0,1 6-26,-1 0 1,1 0-1,-2 10 0,1-9 11,-1 29 119,0-16-73,1-1 0,3 21 1,-2-36-7,0-1 1,1 1 0,-1 0-1,1 0 1,0-1 0,0 1-1,1-1 1,-1 0 0,1 0-1,0 0 1,0 0 0,0 0-1,1 0 1,0-1 0,4 4-1,-6-6 25,-1 0 1,0 0-1,1-1 0,-1 1 0,1-1 0,-1 1 0,1-1 0,-1 0 1,1 1-1,-1-1 0,1 0 0,0 0 0,-1 0 0,3-1 1,24-4 143,-17 2-151,8-2-58,0 0 0,-1-1 0,0-1 0,0-1 0,0 0 0,-1-2 0,-1 0 0,1 0 0,-2-2 0,1 0 0,-2-1 0,19-19 0,-9 2 47,-2-1 0,-1-1 0,-2 0 0,-1-2 0,26-68 0,-7 11 304,11-31-273,-39 94-64,-1 0 1,7-42-1,-11 46-196,-2 15 39,-1 0-1,1-13 1,-4 13-11,-3 13 132,-6 17 100,10-20-53,-16 40 17,2 0 1,1 1 0,2 1-1,2 0 1,-6 58-1,-7 197 899,23-291-911,0 1 1,1 0 0,0-1 0,0 1-1,4 11 1,-5-17 14,1-1-1,-1 0 0,1 0 1,-1 1-1,1-1 0,-1 0 1,1 0-1,0 0 1,0 0-1,-1 1 0,1-1 1,0 0-1,0 0 0,0-1 1,0 1-1,0 0 0,0 0 1,0 0-1,1-1 1,-1 1-1,0-1 0,0 1 1,1-1-1,-1 1 0,0-1 1,0 1-1,1-1 1,-1 0-1,0 0 0,1 0 1,-1 0-1,0 0 0,1 0 1,-1 0-1,0 0 0,1-1 1,1 0-1,0 0-10,0 0-1,-1-1 0,1 1 1,-1-1-1,1 1 0,-1-1 1,0 0-1,0 0 0,1 0 1,1-4-1,18-25-231,-14 15 209,0 0-1,0-1 0,7-26 0,8-54 147,-5 20-142,-13 61-393,-5 32 123,0 5 317,-7 98 428,0 4 69,7-107-469,1-1 0,0 1 0,1 0 0,0-1 0,1 1 0,9 25 0,-11-41-50,-1 0 0,1 0 0,-1 1 0,0-1 0,1 0 0,-1 0 0,1 0 1,-1 0-1,1 1 0,-1-1 0,1 0 0,-1 0 0,1 0 0,-1 0 0,1 0 0,-1 0 0,1 0 0,-1 0 0,1 0 0,-1-1 0,1 1 0,-1 0 0,1 0 0,11-4 102,-5 0-128,0-1 1,0 1-1,0-1 0,-1 0 0,0-1 0,0 0 1,6-7-1,11-11-17,5 0-41,-17 15 67,0 0 1,0-1 0,-1-1-1,0 0 1,13-18-1,-21 25 1,-1 3-3,0 0-1,-1 1 1,1-1 0,-1 0 0,1 0-1,-1 0 1,0 1 0,1-1 0,-1 0-1,0 0 1,0 0 0,1 0 0,-1 0 0,0 0-1,0 0 1,0-1 0,0 2 274,0 23-507,0-12 244,-1 1 0,0 0 0,0-1 0,-1 1 0,-6 18-1,6-25-24,-1 7 49,-1 0 0,-1 0 0,0-1 1,-12 21-1,12-26-78,3-6 244,3-1-168,-1 0 0,1 0 0,0 0-1,-1 1 1,1-1 0,0 0 0,0 0 0,-1 1-1,1-1 1,0 0 0,0 1 0,2-2-1,10-6-105,0-1 0,-1-1 1,0 0-1,12-13 0,5-5-57,-3 5 126,-4 2-38,0 2 0,1 1 0,50-31 0,-73 49 42,1-1 0,0 1 0,0-1-1,-1 1 1,1 0 0,0 0-1,0-1 1,-1 1 0,1 0 0,0 0-1,0 0 1,-1 0 0,1 0-1,0 0 1,0 0 0,0 0-1,-1 0 1,1 0 0,0 0 0,0 0-1,0 1 1,-1-1 0,1 0-1,0 0 1,0 1 0,-1-1 0,1 1-1,0-1 1,-1 1 0,1-1-1,-1 1 1,1-1 0,0 1 0,-1-1-1,1 1 1,-1 0 0,0-1-1,1 1 1,-1 0 0,1 0-1,-1-1 1,0 1 0,0 0 0,1 0-1,-1-1 1,0 1 0,0 1-1,1 5-2,1 0-1,-2 0 0,1 0 1,-1 9-1,-1-10-58,-4 153 384,7-152-424,-1-6 99,-1 0 1,1 0-1,-1 0 0,1 0 0,-1 0 0,0 0 1,0 0-1,0 0 0,1 0 0,-1 0 1,0 0-1,0 0 0,-1 1 0,2-1 22,-1-1-1,0 1 1,0-1 0,1 1 0,-1-1-1,0 0 1,0 1 0,1-1-1,-1 0 1,0 1 0,1-1-1,-1 0 1,0 0 0,1 1-1,-1-1 1,1 0 0,-1 0-1,1 0 1,-1 1 0,0-1-1,1 0 1,-1 0 0,1 0-1,-1 0 1,1 0 0,-1 0 0,1 0-1,-1 0 1,1 0 0,-1 0-1,15-1 38,-9-2-38,-1-1 0,1 1 0,0-1 0,-1-1 0,0 1 0,0-1 0,0 0 0,4-7 0,3-3-50,-1 0 1,0-2-1,-2 1 0,0-1 1,0 0-1,-2-1 1,0 0-1,-1 0 0,4-24 1,-6 24-118,-2 12 105,-1 1 0,0-1-1,1-11 1,-4 42 54,0-1-1,-10 38 1,7-38 4,1 1 0,-3 41-1,8-49-22,0-14 39,-1 1 1,0 0 0,0-1-1,0 1 1,-1 5-1,0-7-4,1-2-20,0 1 1,0-1 0,0 1-1,0-1 1,0 1 0,0-1-1,0 1 1,0-1 0,0 1-1,0-1 1,0 1 0,0-1-1,0 1 1,0-1 0,1 1-1,-1-1 1,0 0 0,0 1-1,0-1 1,1 1 0,-1-1-1,0 1 1,1-1 0,-1 0-1,0 1 1,1-1 0,0 1 15,-1-1 0,1 0 1,0 1-1,-1-1 1,1 0-1,-1 1 0,1-1 1,-1 0-1,1 0 0,0 0 1,-1 0-1,1 0 0,-1 0 1,1 0-1,0 0 0,-1 0 1,1 0-1,-1 0 0,1 0 1,0 0-1,-1 0 0,1-1 1,13-3-57,-11 2 23,-1 0 0,1 1 0,-1-1 0,0 0 0,0 0 0,0-1 0,0 1 0,0 0 0,2-4 0,7-10 25,56-60 138,-44 45-433,-16 18 99,-5 10 342,-2 15-180,0-5 5,-1 1 1,-1 0-1,1-1 0,-1 1 1,-5 9-1,5-9 57,-1 0-1,1-1 1,0 1 0,0 0 0,0 12 0,2 46 232,2-65-269,1 0 0,-1 0 0,0 0 0,1-1 0,-1 1 0,1 0 0,-1-1-1,5 0 1,7-1 76,-1 0-1,0-2 1,0 1-1,0-2 1,-1 0-1,18-7 1,-3-2-59,-2-1 0,25-17 0,-25 16-294,19-21 717,-31 21-710,-4 3 59,-9 12 315,9-11-11,-8 10-5,-6 8-603,0 1 552,1 1 0,0-1 1,-3 10-1,-4 8-79,6-14 87,1 0 0,-5 19 0,9-29-33,-1 0-14,1 0 1,-1 0-1,1 0 1,0-1-1,0 1 1,0 0-1,0 0 1,0 0-1,0 0 1,1 0-1,-1 0 1,1 0-1,-1-1 1,1 1-1,-1 0 1,1 0-1,0-1 1,1 3-1,-1-4 10,-1 1 0,1-1 0,-1 0 1,1 1-1,-1-1 0,1 0 0,0 1 0,-1-1 0,1 0 0,-1 0 0,1 1 1,0-1-1,-1 0 0,1 0 0,0 0 0,-1 0 0,1 0 0,0 0 0,-1 0 1,2 0-1,13-3-51,-14 3 38,6-2 26,0 0 0,-1 0 0,1 0-1,-1-1 1,0 0 0,0-1 0,0 0 0,0 1-1,0-2 1,5-4 0,4-6-49,26-32-1,-22 24-116,-15 16 121,1 1 0,-1-1 0,0-1-1,5-14 1,-5 13 79,-3 7-103,-2 4-29,0 4 26,-1-1 1,1 1 0,-2 9-1,-2 16 87,0 1 162,3 16 7,2-47-208,0-1 0,0 1 0,0-1 0,0 1-1,0-1 1,0 1 0,0-1 0,1 1 0,-1-1 0,0 0 0,0 1 0,0-1-1,1 1 1,-1-1 0,0 0 0,1 1 0,-1-1 0,0 1 0,1-1 0,-1 0-1,0 1 1,1-1 0,13 17 35,-13-17-16,0 1-1,-1-1 0,1 0 1,0 1-1,-1-1 1,1 0-1,0 0 1,0 0-1,-1 0 1,1 0-1,0 0 1,-1 0-1,1 0 1,0 0-1,0 0 1,-1 0-1,1 0 0,0 0 1,-1-1-1,1 1 1,0 0-1,-1-1 1,1 1-1,1-1 1,16-8-13,-17 9-21,5-5-8,1 0 0,-1 0 0,0-1-1,-1 1 1,7-9 0,-5 5-24,10-13 32,1-4 67,18-13-52,-35 39-10,-1-1 1,1 0-1,-1 1 0,1-1 0,-1 1 0,1-1 1,-1 1-1,1 0 0,0-1 0,-1 1 1,1 0-1,-1-1 0,1 1 0,0 0 1,0-1-1,-1 1 0,1 0 0,0 0 1,-1 0-1,1 0 0,0 0 0,0 0 1,-1 0-1,1 0 0,1 0 0,-1 1 19,-1 0 0,1 0-1,0 0 1,0 0 0,-1 0 0,1 0-1,0 0 1,-1 0 0,1 1 0,-1-1-1,1 0 1,-1 0 0,0 0 0,1 3-1,0 1-14,-1 0-1,1 0 0,-1 0 0,0 0 0,0 0 0,-1 0 0,1 0 1,-4 9-1,-1 23-102,5-36 105,0 1 0,0-1 0,0 0 0,0 1 0,0-1 1,-1 1-1,1-1 0,-1 0 0,1 1 0,-2 1 0,2-3 4,-1 6 21,1-4 134,2-4-151,-1 0 0,0 1 1,1 0-1,-1-1 0,1 1 0,-1 0 1,1-1-1,0 1 0,-1 0 0,1 0 0,2 0 1,-1-1 13,49-31-45,7-5 28,-56 36 16,10-5-42,1 0 0,-1 1 0,18-5 1,-27 10 4,0 0 1,1 1-1,-1-1 1,0 1-1,0 0 1,0 0-1,5 0 1,-7 0 13,0 1 1,0-1-1,0 1 1,0 0 0,0-1-1,0 1 1,0 0-1,0 0 1,0 0-1,-1 0 1,1 1-1,0-1 1,-1 0-1,1 1 1,1 1-1,-2-1 21,0-1-1,0 1 0,0 0 0,0-1 0,0 1 0,0 0 0,0 0 0,-1 0 0,1 0 0,-1 0 0,1 0 1,-1 0-1,0 0 0,0 0 0,0 0 0,0 3 0,-1 2 102,-1 1-1,0-1 1,-3 9-1,3-11-63,1 0-1,-1 1 1,1-1 0,-1 10-1,2-13-211,5-2 6,1 0 159,-1-1 1,1 0-1,-1 0 0,1 0 1,-1 0-1,0-1 1,1 0-1,-1 0 0,7-5 1,6-3 24,24-19 0,-34 23-32,123-98-276,-127 101 306,-1 1-1,1 1 0,-1-1 0,1 0 1,0 1-1,3-1 0,-1 0-47,-5 2 18,-1 1 0,1-1 0,-1 1 0,1-1 0,-1 1 0,0 0 0,1-1 0,-1 1 0,0 0 0,0-1 0,1 1 0,-1 0 1,0-1-1,0 1 0,0 1 0,1-2 1,14 58 342,-10-36-16,15 41 1,-17-55-307,1-1 0,0 0 0,0 0 0,1 0 0,0 0 0,0-1 0,1 1 0,-1-1 0,1-1 0,1 1 0,-1-1-1,1 0 1,0-1 0,11 6 0,-4-3-38,0-2 1,1 0-1,0 0 0,-1-1 0,2-1 0,-1-1 0,17 1 0,0-1-825,58-5 0,-69 0-1261,39-9 0,-56 11 1365,1 0-298,0-1 1,0 1 0,0-1-1,9-5 1,-13 6 679,0 1 1,0-1 0,0 0 0,0 0-1,0 1 1,0-1 0,0 0 0,0 0-1,-1 0 1,1 0 0,0 0 0,-1 0-1,1 0 1,0 0 0,-1 0 0,0-1-1,1 1 1,-1 0 0,0 0 0,1 0-1,-1 0 1,0-1 0,0 1 0,0 0-1,0 0 1,0-1 0,0 1 0,-1-2-1,-1-3-577,0-1 0,-1 1-1,0 0 1,-4-8-1,-27-40-2285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3:2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4 156 11232,'-3'-8'4128,"19"1"-3200,34-6-257,-10 6 1825,28-1-1504,8 0 1440,9-4-1408,10-5-544,18 3-288,13-3-416,-10 5 128,-13-1-4032,-21 1 2240,-11 9-5567,-3-2 4223,-15 10-1312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3:2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206 315 3968,'-1'-1'293,"1"-1"-1,-1 0 1,0 0 0,1 0 0,-1 0 0,1 0-1,0 0 1,0 0 0,0-4 0,-3-12 3233,3 18-3368,-1-1 0,1 0 1,-1 1-1,1-1 0,-1 1 1,1-1-1,-1 0 0,1 1 1,-1-1-1,1 1 0,-1-1 1,0 1-1,1 0 0,-1-1 1,0 1-1,0 0 0,1-1 1,-1 1-1,0 0 1,0 0-1,1 0 0,-2-1 1,-3 1 142,1 0 0,-1 0 0,1 0-1,-1 1 1,1 0 0,-1-1 0,1 2 0,0-1 0,-1 0 0,1 1 0,0 0 0,0 0 0,0 0 0,0 0 0,1 1 0,-7 4 0,1 0-114,1 1 1,-1 1-1,1-1 0,1 1 0,-9 13 0,9-9-51,0 1-1,1-1 1,0 2-1,1-1 1,1 1-1,0 0 1,1 0-1,0 0 1,0 29-1,2-40-84,1-1 1,0 1-1,0 0 0,1-1 1,-1 1-1,1 0 0,0-1 0,0 1 1,0 0-1,0-1 0,1 1 1,-1-1-1,1 0 0,0 0 1,0 1-1,0-1 0,4 4 0,-3-4 2,0-1-1,1 1 0,-1-1 1,0 0-1,1 0 0,-1 0 1,1-1-1,0 1 1,0-1-1,0 0 0,-1 0 1,1 0-1,0 0 0,0-1 1,0 1-1,6-1 0,-4 0-4,0-1 0,0 1 0,1-1 0,-1-1 0,0 1 0,0-1 0,0 0 0,0 0 0,-1-1 0,10-5 0,-7 3-52,0 0 0,-1-1 1,0 0-1,0-1 0,-1 1 1,10-13-1,-6 4 3,-1 0-1,0-1 1,-1 0 0,-1 0-1,0 0 1,-1-1-1,4-18 1,-6 17-108,2-29 1,-5 40 25,-1 0 1,0 0-1,0 0 1,-1-1-1,0 1 1,-3-12-1,4 18 72,0 0-18,0 0 0,-1-1 0,1 1-1,-1 0 1,1 0 0,0 0 0,-1 0 0,0 0 0,1 0-1,-1 0 1,0 0 0,1 0 0,-1 0 0,0 0 0,0 0-1,0 0 1,0 1 0,-1-2 0,-4 2 128,8 3 565,0-2-601,1 0 0,-1-1 1,0 1-1,0-1 0,1 0 1,-1 0-1,0 0 0,1 0 1,-1 0-1,0 0 0,0 0 1,1-1-1,-1 1 0,0-1 1,0 0-1,0 0 0,1 0 1,-1 0-1,0 0 0,3-3 1,7-3 214,-1-1 1,13-13-1,-15 13 63,17-18-48,-1 0 0,29-39 0,-14 15-532,-32 38 329,-7 10-97,0 0-1,1 0 0,-1 0 0,0 1 1,1-1-1,-1 0 0,1 1 1,-1-1-1,1 1 0,1-2 1,-2 4-7,-1-1 0,1 1 0,-1 0 0,1-1 1,-1 1-1,1 0 0,-1 0 0,0-1 0,1 1 0,-1 0 1,0 0-1,0-1 0,1 1 0,-1 0 0,0 0 1,0 1-1,1 25 54,0 0 1,-6 47-1,0-13-102,0 24-8,-4 0 1,-32 139 0,33-196 239,-23 52 0,25-68-78,0 0 0,-1 0 1,0-1-1,-1 0 0,0-1 1,-13 14-1,20-23-83,0 0 0,1 0 0,-1-1 0,0 1 0,1-1 0,-1 1 0,0-1 0,0 1 0,1-1 0,-1 1 0,0-1 0,0 1 0,0-1-1,0 0 1,1 0 0,-1 1 0,0-1 0,0 0 0,0 0 0,0 0 0,0 0 0,0 0 0,0 0 0,0 0 0,0-1 0,-1 1 0,1-1-1,1 1 1,-1-1-1,0 0 1,1 1-1,-1-1 0,1 0 1,-1 1-1,1-1 1,-1 0-1,1 0 1,0 0-1,-1 1 0,1-1 1,0 0-1,-1 0 1,1 0-1,0 0 1,0 0-1,0 1 0,0-1 1,0 0-1,0 0 1,0 0-1,0 0 1,0 0-1,1 0 0,1-8 23,0 2 0,0-1-1,1 0 1,0 0-1,0 1 1,1 0 0,9-14-1,38-43-98,-37 48 14,-10 11-303,1 0 0,0 0-1,1 0 1,-1 1 0,1 0-1,0 0 1,0 0 0,10-4-1,-14 8-87,0 0 0,0 0-1,-1 0 1,1 0 0,0 0-1,0 0 1,0 1 0,0-1-1,-1 0 1,1 1 0,0 0-1,0-1 1,-1 1 0,1 0-1,-1 0 1,1 0 0,0 0-1,-1 0 1,3 2 0,13 12-5288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0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1115 228 5888,'-50'-17'2688,"37"17"-2336,10-3 1344,6 3-992,2-9-224,8 6-288,1-5-96,4 8-64</inkml:trace>
  <inkml:trace contextRef="#ctx0" brushRef="#br0" timeOffset="1">0 271 7232,'9'-32'3264,"54"4"-2848,-13 8 768,8 5-736,50-18 480,0 10-576,18-9 32,-10 7-224,11-3 192,-14 13-224,-5-2-1952,-14 14 992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3:2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24 259 6048,'0'2'1952,"1"13"-961,5 26 0,0 0-3,3 232 5262,-9-206-5092,-4 52 901,2-110-1749,1 0 0,-5 13 1,1-2 320,0-10 55,5-10-677,0 0 0,0 1 0,0-1 0,-1 0 0,1 0 0,0 0-1,0 0 1,0 0 0,0 0 0,0 0 0,0 1 0,0-1-1,0 0 1,-1 0 0,1 0 0,0 0 0,0 0 0,0 0-1,0 0 1,0 0 0,0 0 0,-1 0 0,1 0 0,0 0-1,0 0 1,0 0 0,0 0 0,0 0 0,-1 0 0,1 0-1,0 0 1,0 0 0,0 0 0,0 0 0,0 0 0,-1 0-1,1 0 1,0 0 0,0 0 0,0 0 0,0 0 0,0 0-1,0 0 1,-1 0 0,1-1 0,0 1 0,0 0 0,0 0-1,0 0 1,0 0 0,0 0 0,0 0 0,0 0 0,0-1-1,0 1 1,-1 0 0,1 0 0,0 0 0,0 0 0,0 0-1,0-1 1,0 1 0,0 0 0,0 0 0,0 0 0,-5-22 67,2 13-22,1 0 0,0 1 0,1-1 0,-1-14 0,10-156 319,-3 143-502,1 0-1,20-66 0,-22 90 124,1 0 0,0 1 1,1-1-1,0 1 0,0 0 0,2 1 0,-1 0 0,1 0 0,0 0 0,1 1 0,0 1 1,1-1-1,0 1 0,0 1 0,1 0 0,0 0 0,0 1 0,13-5 0,-9 5 79,0 1 0,0 0-1,0 0 1,1 2 0,0 0 0,0 1-1,0 0 1,0 2 0,0-1 0,31 5-1,-44-3-26,0 0 0,0-1-1,0 1 1,0 0 0,0 0-1,0 1 1,-1-1-1,1 1 1,0-1 0,-1 1-1,1 0 1,-1 0 0,3 3-1,-4-4-10,0 1 0,1 0-1,-1 0 1,0-1 0,0 1 0,-1 0-1,1 0 1,0 0 0,-1 0-1,1 0 1,-1 0 0,1 0 0,-1 1-1,0-1 1,0 0 0,0 0-1,0 0 1,0 0 0,-1 3 0,-2 8 60,-1-1 1,0 0 0,-1 0 0,0 0-1,-1-1 1,0 0 0,-1 0 0,0 0-1,-1-1 1,0 0 0,0 0 0,-12 9-1,-9 7-124,-2-1 0,-55 33 0,61-40 1,-7 3 349,30-20-353,59-1 15,0-3 0,0-3-1,100-22 1,-99 11-95,-52 14 124,1 0 0,-1 1 0,0-2 1,0 1-1,-1-1 0,10-7 0,-3 1 4,6-4-4,-17 13-12,0 0 1,0 1-1,0-1 0,-1 0 0,1 0 1,0 0-1,-1 0 0,1 0 0,-1 1 1,1-1-1,-1 0 0,1 0 0,-1 0 1,0 0-1,1-2 0,-11 16 64,6-5-85,0-1 1,1 0-1,0 1 0,0-1 1,0 1-1,1 0 0,1 0 1,-2 12-1,-1 68-152,4-83 191,0-2 16,0-1 0,0 1 0,0 0 0,0 0 0,1 0 0,-1-1 0,1 1 0,0 0 0,0-1-1,0 1 1,0-1 0,0 1 0,0-1 0,1 1 0,-1-1 0,1 0 0,0 0 0,3 4 0,-4-5-29,-1-1 0,1 1-1,0-1 1,-1 1 0,1-1-1,0 1 1,0-1 0,-1 1-1,1-1 1,0 0 0,0 1-1,0-1 1,-1 0 0,1 0-1,0 0 1,0 0 0,0 0-1,0 0 1,0 0 0,-1 0-1,1 0 1,0 0 0,0 0-1,0 0 1,0-1 0,-1 1-1,1 0 1,0-1 0,0 1-1,0 0 1,-1-1 0,2 0-1,1-1 11,-1 0 0,0 0-1,0 0 1,0 0 0,0-1 0,0 1-1,3-5 1,-1-1-20,0-1-1,-1 1 0,0-1 1,0 0-1,-1 0 0,0 0 1,-1 0-1,1-13 1,-4-76-167,2 89 175,-10-94-429,9 97 377,0-1 0,0 0 0,-1 1 0,-2-7 0,-2-8-154,13 47 224,1-1 1,2 0-1,0 0 0,20 32 1,-27-53 6,-1-1 0,1 0 1,0 1-1,0-1 0,0 0 1,0-1-1,0 1 0,1 0 1,-1-1-1,1 0 0,0 0 1,0 0-1,-1 0 0,1-1 1,0 1-1,1-1 0,-1 0 1,0 0-1,0 0 0,0-1 1,1 0-1,-1 0 0,0 0 1,0 0-1,8-2 0,-3 0-11,1 0 0,-1-1 0,1 0 0,-1-1 0,0 0 0,0-1 0,-1 1 0,0-2-1,1 1 1,6-8 0,13-12 106,-2-2 0,40-53 0,6-6-284,-54 62-185,-12 37 148,-4 0 262,0 1 1,0-1-1,-1 14 0,0-2 4,-1-1-22,0 0-1,-1 0 0,-1 0 1,-1 0-1,-2 0 0,0 0 1,-2-1-1,0 0 0,-16 33 1,17-46 21,0 1 0,0-2 0,-1 1 1,-1-1-1,0 0 0,0 0 0,0-1 0,-1 0 1,-19 12-1,25-18-76,1-1-1,0 0 1,-1 0 0,1 0 0,-1 0 0,0 0 0,1 0-1,-1-1 1,1 1 0,-1-1 0,0 0 0,0 0-1,1 0 1,-1 0 0,0 0 0,1 0 0,-1-1 0,0 1-1,1-1 1,-1 0 0,1 0 0,-1 0 0,1 0 0,-1 0-1,1-1 1,0 1 0,0-1 0,-1 1 0,1-1-1,0 0 1,1 0 0,-1 0 0,0 0 0,0 0 0,1 0-1,-1-1 1,1 1 0,0 0 0,0-1 0,0 1 0,0-1-1,-1-5 1,0 2 3,1-1 0,1 0 0,-1 1 0,1-1 0,0 0 0,0 0 0,1 1 0,0-1 0,0 0 0,1 1 0,0-1 0,0 1 0,0-1 0,1 1 0,5-9 0,-7 14-10,0 0-1,-1 0 1,1 0-1,0 0 1,0 0-1,0 1 1,1-1-1,-1 0 1,0 0-1,0 1 1,0-1-1,0 1 1,1-1-1,-1 1 1,0 0-1,1-1 1,-1 1-1,0 0 1,1 0-1,-1 0 1,0 0-1,1 0 1,-1 0-1,0 0 1,0 0-1,1 1 1,-1-1-1,0 0 1,1 1-1,1 1 1,4 1-38,0 1 0,0 0 0,0 0 1,6 6-1,-3-3-25,12 9 88,-3-2 103,1-1-1,-1-1 0,2 0 1,39 15-1,-57-26-98,1 0 1,-1 0-1,0 0 0,1-1 1,-1 1-1,1-1 1,-1 0-1,0 0 0,1 0 1,-1-1-1,1 1 1,-1-1-1,0 0 0,1 0 1,-1 0-1,4-2 1,-4 1 12,1 0 1,-1 0 0,1-1 0,-1 0 0,0 0-1,0 0 1,0 0 0,0 0 0,-1 0-1,1-1 1,-1 1 0,3-7 0,4-9-16,-2 0 0,-1-1 0,0 0 0,5-38 0,-3 14-50,-3 8 8,-4 25-2,0 1 1,4-14-1,-4 21 28,0 0 0,0-1 1,0 1-1,1 0 0,-1 0 0,1 0 0,0 1 0,0-1 1,0 0-1,0 1 0,4-4 0,-6 6 5,0-1 0,1 1 1,-1 0-1,0-1 0,1 1 0,-1 0 0,1-1 0,-1 1 1,0 0-1,1 0 0,-1-1 0,1 1 0,-1 0 0,0 0 1,1 0-1,-1 0 0,1 0 0,-1 0 0,1-1 0,-1 1 1,1 0-1,-1 0 0,1 0 0,-1 1 0,1-1 0,-1 0 1,0 0-1,1 0 0,-1 0 0,1 0 0,-1 0 0,1 1 1,-1-1-1,0 0 0,1 0 0,0 1 0,6 11 1,-7-10-3,4 7 1,-2-1 0,1 1 0,-1 0-1,-1 1 1,1 12 0,-1 49 18,-2-38 27,-5 61 292,1-48-86,5-38-242,-2 0 0,1 1 0,-1-1 0,0 0 0,-6 13 0,7-21 34,0 1 0,0-1 0,0 0 0,1 0 0,-1 0 0,0 1 0,0-1 0,0 0 0,0 0 0,0 0 0,0-1 0,0 1 0,0 0 0,0 0 0,-1-1 0,-3-3-56,1 0-1,0-1 0,0 1 0,0-1 0,0 0 1,1 0-1,0 0 0,-5-11 0,-10-25-129,18 39 6,6 4 131,6 7 29,-6-3-38,0 0 0,0-1 0,0 1 0,1-1 0,0-1 0,0 0 0,0 0-1,1 0 1,-1-1 0,11 4 0,-6-4 38,-1-1 0,1 0 1,0 0-1,0-1 0,0 0 0,19-3 1,-12 0 5,-1-1 0,-1 0 1,1-2-1,-1 0 0,1-1 0,-1 0 1,-1-2-1,0 0 0,23-15 1,-29 15-4,1 0 1,-1-1-1,-1 0 1,0-1-1,0 0 0,13-20 1,-8 6-70,0 1 1,13-36 0,-24 50 27,-4 11-131,-5 17 70,1 0 77,2 0 0,-3 37-1,5-50 3,2 0-1,-1 0 0,1 0 0,0 0 0,0 0 0,0-1 1,1 1-1,0 0 0,0-1 0,0 1 0,1-1 0,0 0 1,6 9-1,-8-12 10,1-1-1,-1 1 1,1-1 0,-1 0 0,1 0 0,0 1 0,-1-1-1,1 0 1,0 0 0,0-1 0,0 1 0,0 0-1,0-1 1,0 1 0,0-1 0,0 1 0,0-1 0,0 0-1,0 0 1,0 0 0,0 0 0,0 0 0,0-1 0,0 1-1,0-1 1,0 1 0,3-2 0,1 0 3,-1-1-1,1 1 1,-1-1 0,0 0-1,0 0 1,0-1 0,-1 1 0,7-7-1,-4 2-39,-2 0 0,1-1-1,-1 0 1,-1 1 0,1-1-1,-1-1 1,-1 1-1,3-13 1,4-7-51,75-200-313,-52 149 429,-20 52-152,-2-1 1,13-49 0,-20 61 156,1-6-120,-6 20 159,-2 6-28,-5 10 12,7-11-48,-31 67 77,24-53-88,2 1 1,0 0 0,1 1 0,-4 21-1,-7 77 26,13-85-69,-7 230 519,10-215-456,0-46-29,0 1-1,0 0 0,0 0 0,0 0 0,0 0 0,1 0 1,-1 0-1,0-1 0,0 1 0,0 0 0,1 0 0,-1 0 0,0 0 1,1-1-1,-1 1 0,2 1 0,-2-2 0,0 0 1,1 1-1,-1-1 0,0 0 0,1 0 0,-1 0 1,1 0-1,-1 0 0,0 0 0,1 1 1,-1-1-1,1 0 0,-1 0 0,0 0 0,1 0 1,-1-1-1,1 1 0,-1 0 0,0 0 0,1 0 1,-1 0-1,0 0 0,1 0 0,-1-1 1,1 1-1,1-2-15,1 1 1,0-1 0,-1 0 0,0 0-1,1-1 1,-1 1 0,2-3-1,77-114-1095,-24 32 896,-53 82 211,-1-1 0,1 2-1,0-1 1,1 0 0,-1 1-1,9-7 1,-12 11 4,-1 0-1,0-1 1,0 1-1,0 0 1,1 0-1,-1-1 0,0 1 1,0 0-1,1 0 1,-1 0-1,0-1 1,0 1-1,1 0 1,-1 0-1,0 0 1,0 0-1,1 0 1,-1 0-1,0 0 1,1-1-1,-1 1 1,0 0-1,1 0 1,-1 0-1,0 0 1,1 0-1,-1 1 0,0-1 1,0 0-1,1 0 1,-1 0-1,0 0 1,1 0-1,-1 0 1,0 0-1,0 1 1,1-1-1,-1 0 1,0 0-1,0 0 1,1 0-1,-1 1 1,0-1-1,0 0 1,0 0-1,1 1 1,-1-1-1,0 0 1,0 0-1,0 1 0,0-1 1,0 0-1,1 1 1,-1-1-1,0 1 1,4 7-88,1 1 1,5 15 0,-2-4 59,-8-19 27,6 14 40,1-1 0,0-1 1,1 1-1,14 19 0,-20-30-30,1-1 0,-1 1 0,0-1 0,1 1 0,-1-1-1,1 0 1,0 0 0,-1 0 0,1 0 0,0-1 0,0 1 0,1-1 0,-1 0 0,0 0 0,0 0 0,1 0 0,-1-1 0,0 1 0,1-1 0,-1 0 0,0 1 0,1-2-1,-1 1 1,0 0 0,1-1 0,-1 0 0,6-1 0,-1-1 1,0-1 0,0 0 0,0-1 0,0 1 0,-1-2 0,0 1 0,0-1 0,0 0 0,-1 0 0,0 0 1,8-12-1,4-8 178,28-54 1,-43 73-176,28-52 27,-3 0-1,-3-2 1,25-91 0,-48 142-31,-1 0 0,0 0 0,0-19 0,-1 16-46,-2 5 11,-2 12-9,-4 16-141,-7 25 243,2 0-1,1 1 0,-6 65 1,15-77-48,1 1 0,2 0 1,1-1-1,2 1 0,2 0 0,9 39 1,-12-67 8,0 0 0,1 0 0,-1 0 0,1-1 0,1 1 0,-1-1 0,1 0 0,8 10 0,-11-14-11,1-1 1,-1 1-1,1-1 1,0 1-1,0-1 1,0 0 0,0 0-1,0 0 1,0 0-1,0 0 1,0 0 0,0-1-1,1 1 1,-1-1-1,0 1 1,0-1-1,1 0 1,-1 0 0,0 0-1,1 0 1,-1 0-1,0 0 1,0-1-1,1 1 1,-1-1 0,0 0-1,0 0 1,0 0-1,0 0 1,0 0 0,2-1-1,4-3-35,-1 0-1,0 0 1,-1-1-1,0 0 1,0 0 0,0-1-1,0 1 1,-1-1-1,0 0 1,-1-1-1,1 1 1,3-10 0,-4 7-16,0 0 0,0-1 0,-1 1 0,0 0 0,-1-1 0,0 0-1,-1 1 1,0-1 0,-1-14 0,0 24 20,0-1-1,0 0 0,-1 1 0,1-1 0,0 1 0,-1-1 0,1 0 1,-1 1-1,1-1 0,-1 1 0,0 0 0,0-1 0,0 1 1,0 0-1,0-1 0,0 1 0,0 0 0,0 0 0,0 0 0,0 0 1,-1 0-1,1 0 0,0 0 0,-1 0 0,1 0 0,-1 1 0,1-1 1,-1 1-1,-2-1 0,2 0 18,0 1 0,0 0 1,0 0-1,-1 0 0,1 0 0,0 1 0,0-1 1,0 0-1,0 1 0,0 0 0,0-1 1,0 1-1,0 0 0,0 0 0,0 0 0,0 0 1,1 1-1,-1-1 0,0 0 0,1 1 1,-3 2-1,-1 2 26,1 0 1,-1 1 0,2 0 0,-1 0-1,1 0 1,-4 9 0,-11 48 463,18-62-476,-3 7 75,2-1 0,-1 1 0,1-1 0,0 1 1,1 0-1,0 0 0,0-1 0,4 17 0,-3-19-59,1-1 0,0 0 0,0 0 0,0 0 0,0 0 0,1 0 1,0-1-1,0 1 0,1-1 0,-1 0 0,1 1 0,0-2 0,0 1 0,0 0 0,7 4 0,2 0 3,0-1 0,0 0 0,1-1-1,0-1 1,1 0 0,-1-1 0,22 4-1,104 6-152,-127-13-577,0-1-1,0 0 1,1-1-1,21-4 1,-28 3-104,-1 0 0,0 0-1,1-1 1,8-4 0,-10 4-461,0-1 0,0 0 0,0 1-1,-1-1 1,7-8 0,20-29-3486,5-14-1510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3:2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11 704 4640,'-1'0'80,"1"0"0,0 0-1,-1 0 1,1 0 0,0 0 0,0 0 0,-1-1 0,1 1 0,0 0-1,-1 0 1,1 0 0,0 0 0,0 0 0,-1 1 0,1-1 0,0 0-1,-1 0 1,1 0 0,0 0 0,0 0 0,-1 0 0,1 0 0,0 0-1,0 1 1,-1-1 0,1 0 0,0 0 0,0 0 0,0 1-1,-1-1 1,1 0 0,0 0 0,0 0 0,0 1 0,0-1 0,-1 0-1,1 1 1,0-1 0,0 0 0,0 0 0,0 1 0,0-1 0,0 0-1,0 0 1,0 1 0,0-1 0,0 0 0,0 1 0,0-1 0,0 0-1,0 0 1,0 1 0,0-1 0,0 0 0,0 1 0,0-1 0,1 0-1,-1 0 1,0 1 0,0-1 0,0 0 0,0 0 0,1 1 0,0 0 333,0 1 1,0-1 0,0 0 0,1 1 0,-1-1 0,0 0 0,1 0 0,-1 0 0,1 0 0,2 1 0,2 0 144,0-1 1,1 1 0,0-1 0,-1 0 0,1-1 0,-1 1 0,1-1 0,0-1 0,-1 1 0,1-1 0,11-3 0,1-2 403,0 0 0,33-17 1,-37 15-823,0-2 0,-1 1 0,0-1 0,-1-1 0,0-1 0,0 0 0,-2 0 0,1-1 0,-2-1 0,0 0 0,12-21 0,7-19 100,40-109-1,-39 86 34,-22 57-215,-7 15 3,1 0 1,0 0 0,0 0 0,1 0 0,-1 0 0,5-5 0,-7 10-63,0 0 1,0 0 0,1 0 0,-1 0-1,0 0 1,0 0 0,0-1 0,0 1 0,0 0-1,0 0 1,0 0 0,0 0 0,0 0-1,0 0 1,0 0 0,0 0 0,0 1 0,1-1-1,-1 0 1,0 0 0,0 0 0,0 0-1,0 0 1,0 0 0,0 0 0,0 0 0,0 0-1,0 0 1,0 0 0,0 0 0,0 0-1,0 0 1,0 0 0,0 0 0,0 0 0,1 0-1,-1 0 1,0 0 0,0 0 0,0 1-1,0-1 1,0 0 0,0 0 0,0 0-1,0 0 1,0 0 0,0 0 0,0 0 0,0 0-1,0 0 1,0 0 0,0 0 0,0 0-1,0 1 1,0-1 0,0 0 0,0 0 0,0 0-1,0 0 1,-1 0 0,1 0 0,0 0-1,0 0 1,0 0 0,0 0 0,0 0 0,0 0-1,0 12 32,0-4-25,-20 275 200,12-207 105,6-52-242,-2 1 1,-1-1-1,-11 37 0,16-60-55,0 0 0,-1 0-1,1 0 1,-1-1 0,1 1-1,-1 0 1,1 0-1,-1 0 1,1 0 0,-1 0-1,0-1 1,1 1 0,-1 0-1,0-1 1,0 1-1,-1 1 1,2-2-12,-1 0 1,0 0-1,1 0 1,-1 0-1,1 0 1,-1 0-1,0 0 1,1 0-1,-1 0 0,1 0 1,-1 0-1,0 0 1,1 0-1,-1 0 1,1-1-1,-1 1 1,0 0-1,1 0 0,-1-1 1,0 1-1,-1-2-23,0 0 0,0 0-1,0 0 1,0 0 0,0 0-1,0 0 1,1 0 0,-1-1-1,1 1 1,-2-3 0,-3-9-97,1 1 1,0-1 0,1 0-1,1 0 1,0-1 0,0 1-1,1-18 1,2 31 99,-1 1 0,1-1-1,0 0 1,0 1 0,0-1 0,0 0 0,0 1 0,0-1-1,0 0 1,1 1 0,-1-1 0,0 0 0,0 1 0,0-1 0,1 1-1,-1-1 1,0 0 0,0 1 0,1-1 0,-1 1 0,1-1-1,-1 1 1,1-1 0,-1 1 0,0-1 0,1 1 0,0-1 0,0 1 10,0 0 1,0 0 0,0 0-1,0 0 1,0 0 0,0 1-1,0-1 1,0 0 0,-1 1-1,1-1 1,0 0 0,0 1 0,0-1-1,0 1 1,-1-1 0,2 2-1,5 4 42,0 0-1,10 13 1,-15-17-46,3 4 52,1 0-1,0-1 1,1 1 0,-1-1-1,1-1 1,0 1 0,0-1-1,1 0 1,-1-1 0,1 0-1,0 0 1,0 0 0,0-1-1,0 0 1,0-1 0,0 0-1,0 0 1,1-1 0,-1 0-1,0 0 1,1-1 0,-1 0-1,0 0 1,10-4 0,8-3 44,0-1 0,0-1 0,-1-2 0,-1 0 0,0-2 0,0 0 0,-1-2 0,-1 0 0,32-32 0,-23 16-55,-1-1 0,-2-1 0,-1-2-1,-1-1 1,23-46 0,-41 66-46,0 0 1,0-1-1,7-30 0,-12 39-26,-2 1 0,1-1 0,-1 0 1,0 0-1,-1 1 0,0-1 0,0 0 0,-1 0 0,-4-16 0,5 24 31,0 1-1,0-1 1,0 0 0,0 1-1,0-1 1,-1 1 0,1-1-1,0 1 1,0-1 0,0 0-1,-1 1 1,1-1 0,0 1-1,-1-1 1,1 1 0,-1 0-1,1-1 1,0 1 0,-1-1-1,1 1 1,-1 0 0,1-1-1,-1 1 1,1 0 0,-1-1-1,0 1 1,1 0 0,-1 0-1,-1 0 6,1 0 0,-1 1 0,1-1 0,0 1 1,-1 0-1,1-1 0,0 1 0,0 0 0,-1 0 0,1 0 0,0 0 0,-1 1 0,-8 8 38,0 0-1,1 1 0,0 1 1,0-1-1,2 1 1,-12 21-1,10-12 20,0 0-1,1 0 0,-7 34 1,5-7-30,-8 93-1,17-118 21,1 0 0,1 0 0,1 0 1,1-1-1,0 1 0,11 31 0,-11-46-9,0-1 1,0 1 0,0 0-1,1-1 1,0 0-1,1 0 1,0 0 0,0-1-1,0 1 1,1-1 0,0 0-1,8 6 1,-10-10-7,0 1 1,0-1-1,0 0 1,0 0-1,0 0 1,1-1 0,-1 1-1,1-1 1,-1 0-1,1-1 1,-1 1-1,1-1 1,-1 1-1,1-2 1,0 1-1,-1 0 1,1-1 0,-1 0-1,1 0 1,-1 0-1,1 0 1,-1-1-1,6-3 1,17-10-5,-1-1 1,-1-1-1,0-1 0,37-37 1,-31 28-228,59-42 1,-86 66 267,0 0 1,1 0 0,-1 0-1,0 0 1,-1-1 0,1 0-1,4-6 1,-8 10-67,1 0 0,-1 0 0,0-1 0,0 1 0,0 0 0,0 0 0,0-1 0,0 1 0,0 0 0,0 0 0,0-1 0,0 1 1,0 0-1,0 0 0,0-1 0,0 1 0,0 0 0,-1 0 0,1-1 0,0 1 0,0 0 0,0 0 0,0-1 0,0 1 0,0 0 0,-1 0 0,1 0 0,0-1 0,0 1 0,0 0 0,-1 0 0,1 0 0,0 0 0,0-1 0,0 1 0,-1 0 0,1 0 0,0 0 0,0 0 0,-1 0 0,1 0 0,-1 0 0,-13-3-198,8 3 205,0 1 0,1 0 1,-1 0-1,0 0 0,1 1 1,-1 0-1,1 0 0,-1 0 1,1 1-1,0 0 0,0 0 1,0 0-1,0 0 0,0 1 1,1 0-1,-7 8 0,-1 1 78,1 1-1,0 1 1,1 0-1,-10 21 0,10-14-192,-13 43 0,16-44 150,1 7 340,6-27-363,-1 1 1,1 0 0,0-1-1,0 1 1,0 0 0,1-1-1,-1 1 1,0 0 0,1-1-1,-1 1 1,1 0 0,-1-1-1,2 3 1,-1-3-8,0-1 1,-1 0-1,1 0 1,-1 1-1,1-1 0,0 0 1,-1 0-1,1 0 0,0 0 1,-1 0-1,1 0 0,0 0 1,-1 0-1,1 0 0,0 0 1,-1 0-1,1 0 0,0-1 1,1 1 13,6-1-25,0-1 0,0 0 0,0 0 0,0-1 0,-1 0 0,1 0 0,13-9 0,47-37-288,-29 19 281,-15 11 44,-20 15-45,1 0 1,-1 0 0,1 0 0,0 1-1,0 0 1,0 0 0,0 0-1,1 0 1,8-2 0,-13 5 1,-1 0 0,1 0 0,0 0 1,-1 0-1,1 0 0,-1 0 0,1 1 1,0-1-1,-1 0 0,1 0 0,-1 1 1,1-1-1,0 0 0,-1 0 0,1 1 1,-1-1-1,1 1 0,-1-1 0,0 0 1,1 1-1,-1-1 0,1 1 0,-1-1 1,0 1-1,1 0 0,-1-1 0,1 2 1,7 20-130,-4-11 201,-2-7-46,0 0 0,0 0 0,1-1 0,-1 1 0,1 0 0,0-1 0,0 0 0,0 1 1,1-1-1,-1-1 0,1 1 0,0 0 0,-1-1 0,1 0 0,0 0 0,0 0 0,5 1 0,-3-1-7,1 0-1,-1 0 1,0-1-1,0 0 1,1-1-1,-1 1 1,0-1-1,1-1 1,-1 1-1,1-1 1,8-2-1,-5 1-4,-1-1 1,0 0-1,1-1 0,-1 0 1,-1 0-1,1-1 0,-1 0 1,0-1-1,0 0 0,0 0 1,-1-1-1,0 1 0,0-2 1,0 1-1,-1-1 0,-1 0 1,1 0-1,6-14 0,16-38-5,35-112 0,-26 76 132,-21 57-35,12-42 0,-11 17-172,-17 63 66,1 0 0,-1 0 0,0 0 0,0 0 0,0 0 0,0 0-1,0 0 1,-1 0 0,1 0 0,0 0 0,0 0 0,-1 0 0,1 0 0,0 0 0,-1 0 0,0-1-1,1 1 6,-1 1-1,1 0 0,0 0 0,-1-1 1,1 1-1,0 0 0,0 0 0,-1 0 1,1-1-1,0 1 0,-1 0 0,1 0 1,0 0-1,-1 0 0,1 0 0,0 0 1,-1 0-1,1 0 0,-1 0 0,1 0 1,0 0-1,-1 0 0,1 0 0,0 0 1,-1 0-1,1 0 0,0 0 0,-1 0 1,1 0-1,0 1 0,-1-1 0,1 0 1,0 0-1,-1 0 0,1 1 0,0-1 1,0 0-1,-1 0 0,1 1 0,0-1 1,0 0-1,-1 0 0,1 1 0,0-1 1,0 1-1,-8 9 8,1 0 0,1 1 0,0 0 0,0 1 0,1-1 0,0 1 0,1 0-1,-5 23 1,2 5 43,-2 56-1,5 54-6,5-133-21,1 1 0,0-1 0,1 1 0,1-1 0,1 0 0,9 23 0,-12-36 0,0 1-1,1 0 1,-1-1-1,1 1 1,0-1-1,0 0 1,1 0-1,-1 0 1,1-1-1,0 1 1,0-1-1,0 0 1,0 0-1,1 0 1,-1 0-1,9 2 1,-5-2-22,1-1 0,0 0 0,0 0 0,-1-1 0,1 0 0,0-1 0,0 0 0,16-2 0,-11 1-5,1-1 1,-1-1-1,0-1 1,0 0-1,0 0 1,-1-2-1,1 1 1,-1-2-1,-1 0 1,1 0-1,-1-1 1,0-1-1,-1 0 1,0 0-1,0-1 1,-1-1 0,-1 0-1,0 0 1,0-1-1,-1 0 1,9-17-1,-3-1 18,-2 0 0,12-42 0,-24 70-27,1 0 0,0 0 0,-1 0 0,0 0 0,1 0 0,-1 0 0,0 0 0,0 0-1,0 0 1,0 0 0,0 0 0,-1 0 0,1 0 0,0 0 0,-1 0 0,0 0 0,1 0 0,-1 0 0,0 0 0,-1-2 0,1 4 19,1 0 0,0 0 0,-1-1 0,1 1 0,0 0 0,-1 0-1,1 0 1,-1 0 0,1 0 0,0 0 0,-1-1 0,1 1 0,-1 0 0,1 0 0,-1 0 0,1 0-1,0 0 1,-1 1 0,1-1 0,-1 0 0,1 0 0,0 0 0,-1 0 0,1 0 0,0 0 0,-1 1 0,1-1-1,-1 0 1,1 0 0,0 1 0,0-1 0,-1 0 0,1 0 0,0 1 0,-1-1 0,1 0 0,0 1-1,0-1 1,-16 18 54,13-14-44,-7 10 23,0 1-1,1 0 1,0 1-1,-9 25 1,-19 71 193,34-101-201,1 0 1,0 0-1,0 0 0,1 1 0,1-1 0,0 16 1,0-23-18,1 0 1,-1-1 0,1 1 0,0 0 0,0-1 0,0 0 0,0 1 0,1-1 0,0 1 0,-1-1 0,1 0-1,0 0 1,0 0 0,1 0 0,-1 0 0,1-1 0,-1 1 0,1-1 0,0 0 0,0 1 0,0-1 0,0 0-1,5 1 1,-4-1 21,0 0-1,0-1 0,0 0 0,0 0 0,0 0 1,1 0-1,-1-1 0,0 1 0,1-1 0,-1 0 1,0-1-1,1 1 0,-1-1 0,6-1 0,-4-1-18,1 1-1,0-1 0,-1-1 1,0 1-1,0-1 0,0 0 0,0 0 1,5-6-1,1-3-9,0-1 1,-1 1-1,0-2 0,-2 1 1,1-2-1,11-26 1,-8 16-12,18-27 1,-30 52-25,1-1-1,-1 1 0,0-1 1,0 1-1,1-1 1,-1 1-1,0 0 1,1 0-1,0 0 1,1-1-1,-2 1 25,-1 1 0,0 0 0,1 0 0,-1 0 0,0 0 0,1 0 0,-1 0 0,1 0 0,-1 0 0,0 0 0,1 0 0,-1 0 0,0 0 0,1 0 0,-1 0-1,1 0 1,-1 0 0,0 0 0,1 1 0,-1-1 0,1 0 0,-1 1 2,1-1 0,0 1-1,-1 0 1,1-1 0,-1 1-1,0 0 1,1-1 0,-1 1 0,1 0-1,-1 0 1,0-1 0,0 1-1,1 0 1,-1 1 0,2 11 27,0 0 0,-1 1 1,0-1-1,-1 0 1,-1 1-1,-3 22 0,-2-9 39,0-1 1,-15 37-1,20-59-74,-1 1 1,-1-1 0,1 0-1,-1 0 1,-2 3 0,-9 16-71,11-18 40,3-4 65,0 0 0,-1 0 0,1 0 0,0 0 0,-1 1 0,1-1 0,-1 0 0,0 0 0,1 0 0,-1 0 0,0-1-1,0 1 1,1 0 0,-1 0 0,0 0 0,0 0 0,0-1 0,0 1 0,0-1 0,0 1 0,0 0 0,0-1 0,0 0 0,0 1 0,-1-1 0,1 0 0,0 1-1,-2-1 1,2 0-20,1 0 0,-1-1 0,0 1 0,1 0 0,-1-1 0,0 1 0,1 0 0,-1-1 0,0 1 0,1-1 0,-1 1 0,1-1 0,-1 1 0,1-1 0,-1 1-1,1-1 1,-1 1 0,1-1 0,0 0 0,-1 1 0,1-1 0,0 0 0,-1 1 0,1-1 0,0 0 0,0 0 0,0 1 0,0-1 0,0 0 0,0 0 0,0 1 0,0-1 0,0 0-1,0 0 1,0-2-22,0 1-1,0 0 0,0-1 0,0 1 1,1 0-1,-1-1 0,1 1 1,0 0-1,1-5 0,2 2 39,0 0 0,0 0 0,1 0 0,-1 1 0,1-1 0,0 1 0,0 0 0,0 1 0,12-6 0,1 0 20,36-10 1,-53 19-41,88-26-613,66-23-6408,-146 46 5009,-1-1 0,1 0 0,14-9 0,-22 12 1894,-1 1 0,0 0 0,1 0 0,-1 0 0,0-1 0,1 1 0,-1 0 0,0-1 0,1 1 0,-1 0 0,0-1 0,1 1 0,-1 0 0,0-1 0,0 1 0,1-1 0,-1 1 0,0-1 0,0 1 0,0 0 0,0-1 0,0 1 0,0-1 0,0 1 0,0-1 0,0 1 0,0-1 0,0 1 0,0 0 0,0-1 0,0 1 0,0-1 0,-2-2-918,0 0 0,0 1 0,0-1 0,0 1 0,-5-4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3:2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67 10976,'-23'-12'4064,"20"17"-3168,11 2-257,2-2 1153,3-2-1120,4 2 1760,14-2-1376,6-3 416,13-3-864,16-5-352,29-4-160,-5-1-800,-9 1 384,-18 0-2432,-13 1 1536,-10 2-3615,-9 6 2719,-17 3-5280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3:2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6 134 8480,'-5'-25'3840,"5"22"-3360,5 3 1248,8-4-1056,9-1 3039,19-3-2079,26 1 1312,27 2-1728,6 2-448,3-10-480,28 1-96,17 4-96,-13-4-2176,-19 0 1152,-11 4-7839,3 0 4863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4:08.2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63 2080,'2'-3'9773,"-2"3"-9582,3 0-38,-2 0 218,0 0 0,-1 0 0,1 0-1,0 0 1,0 0 0,0 0 0,-1 0 0,1 0 0,0 0 0,0 0-1,-1 1 1,2 0 0,7 9-115,-1 1 0,-1 0 0,1 1 0,-2-1 0,7 18 0,7 9-101,-9-16 137,-1-3-250,0-1-1,1-1 1,1 0 0,19 22 0,-18-25 38,33 31 394,-41-40-416,0-1 0,1 0 0,0-1 0,0 1 0,0-1 0,0 0 1,7 2-1,-2-1-5,0-2 1,0 1 0,0-1-1,0-1 1,0 0 0,1-1-1,-1 0 1,0 0 0,18-4-1,-15 0-13,0 0 1,-1 0-1,1-1 0,-1-1 1,0 0-1,0-1 0,12-9 0,-4 0-40,0-1 0,-1 0 0,-1-1 0,22-28 0,-28 31 29,1-1-1,1 2 1,1 0-1,0 1 0,1 1 1,34-20-1,-21 17-52,0 2-1,1 1 1,49-13 0,-65 22 12,0 0-1,0 0 1,0 1 0,0 1 0,0 1 0,1 0 0,-1 1 0,0 0 0,0 2-1,23 5 1,-33-6 44,-1 0-1,1 0 0,0 1 1,-1-1-1,1 1 1,-1 0-1,0 0 0,0 1 1,0-1-1,0 1 0,-1 0 1,1 0-1,-1 0 1,0 1-1,0-1 0,3 9 1,0 0 126,-1 1-1,0-1 1,-1 1 0,4 25 0,-6-25 35,-2-12 67,0-4 34,0 0-255,0 0 1,0 1-1,0-1 1,0 0-1,1 0 0,-1 0 1,1 0-1,-1 1 1,2-4-1,0 2-17,9-18-49,0 1-1,2 0 1,15-19 0,-24 34-4,0 0 1,1 0-1,0 1 1,0-1-1,0 1 1,1 0-1,0 1 1,-1-1-1,1 1 1,0 0-1,1 0 0,-1 1 1,0 0-1,1 0 1,8-1-1,6 1 79,0 1 0,1 1-1,-1 1 1,27 4-1,-8 2 146,50 16 0,6 10 199,31 8 211,-111-37-517,0-1-1,1-1 1,-1 0 0,0-1-1,1-1 1,18-2 0,64-13 293,-1-4-1,171-56 1,-195 45-726,-26 5-2933,-20 12 1248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5:36.50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58 208 1472,'1'-3'76,"0"0"-1,0 0 1,0 1-1,0-1 1,0 0 0,1 1-1,12-25 3742,-21 136-3447,0-37-500,-10 52 1014,3-44-610,-4 104 302,5 191 0,11-218 10,3 133 65,-1-282-665,10 197 289,-4-66 31,2 18 60,-2 2-195,-4-63 26,-1 27-229,-2-70 118,3-30-49,-1-20 34,0 0 1,-1 0-1,0 0 1,0 0-1,0 0 1,0 0 0,0 0-1,0 0 1,-1 0-1,1 0 1,-3 5 0,-11 40 125,10-34-71,2-10-146,0 0 1,1 0-1,0 0 1,0 1-1,0-1 1,1 5-1,-9 31 570,9-40-566,2 3-359,-2-3 362,0 1 1,0-1-1,0 0 0,0 0 0,0 1 1,0-1-1,0 0 0,0 0 0,0 0 1,0 1-1,0-1 0,0 0 1,0 0-1,0 1 0,0-1 0,0 0 1,1 0-1,-1 0 0,0 1 0,0-1 1,0 0-1,0 0 0,1 0 1,-1 0-1,0 0 0,0 1 0,0-1 1,1 0-1,-1 0 0,0 0 0,0 0 1,1 0-1,6 1 7,0 0 0,0 0 0,0-1 0,0 0 0,0 0-1,0-1 1,11-2 0,52-16 45,-69 18-40,40-9-71,1 2 0,-1 2 0,56-2 0,92 3-152,-20 2 491,-39 0-311,-1 6-1,250 37 1,-134-18 534,-25-4-783,-204-15 274,40 5 82,91 24 0,-88-16 130,-1-3 1,74 7 0,67-11 126,-80-7-272,42-1 132,-89-1-141,-59 1-82,0 1 0,0 0 0,-1 1 1,25 8-1,-21-5 38,19 7-40,-19-7 99,23 6 1,-15-8 104,-1-1 0,1-2 1,30 0-1,-32-2-124,-21 1 0,0 0-1,0 0 1,0 0 0,0-1-1,0 1 1,0 0 0,0-1-1,0 1 1,0-1 0,0 1-1,-1-1 1,1 0 0,0 1-1,0-1 1,0 0 0,-1 0-1,1 1 1,-1-1 0,1 0-1,0 0 1,-1 0 0,1 0-1,-1 0 1,0 1 0,1-1-1,-1 0 1,0 0 0,1-2-1,5-32 333,-5 25-267,7-56 236,2-85 0,-18-45-241,2 67-9,5 126-86,-24-391-90,-15-64-236,33 357 450,-5-91 46,8-170-748,4 293 590,1 48 99,5-30-1,-3 37-111,-1 0 0,-1 0-1,0 0 1,-1 0 0,-2-23 0,1 33-15,0-1 0,-1 1 0,1 0 1,-1 0-1,0 0 0,0 0 0,-1 0 1,1 0-1,-1 1 0,-2-4 0,-7-5 133,-18-16-1,-2-2-47,17 13-46,2 0 0,-1-2 1,2 0-1,-14-29 1,4 5-4,5 8-92,-31-48 0,41 73 54,-1 0 0,1 1 0,-2 0 0,1 0 0,-1 1 0,0 0 0,-1 0 0,0 1 0,-12-6 0,10 7-28,-1 1-1,-1 1 1,1 0 0,0 0-1,-1 1 1,-21-1 0,-87-1 39,116 5 34,-254 21 176,72-12-175,100-8-24,-311 36-47,227-18 321,46-6-401,66-6-23,-245 34-44,82 3 101,147-28-126,26-7 439,0-2 0,-92 0 0,94-6-207,17 0-151,-61-6 0,77 1 118,-2 0-155,17 4 162,-1 0 0,1 0-1,0 0 1,0-1-1,-1 1 1,1 0 0,0 0-1,0 0 1,-1 0 0,1 0-1,0 0 1,0 0 0,-1-1-1,1 1 1,0 0 0,0 0-1,-1 0 1,1 0 0,0-1-1,0 1 1,0 0 0,0 0-1,-1-1 1,1 1 0,0 0-1,0 0 1,0-1 0,0 1-1,0 0 1,0 0 0,0-1-1,0 1 1,0 0-1,0 0 1,0-1 0,0 1-1,0 0 1,0-1 0,0 1-1,0 0 1,0 0 0,0-1-1,0 1 1,0 0 0,0 0-1,0-1 1,0 1 0,1 0-1,-1 0 1,0-1 0,0 1-1,1-1-48,-1-1-1,1 1 0,0 0 1,-1 0-1,1 0 1,0-1-1,0 1 0,0 0 1,0 0-1,2-1 1,-3 1 33,1 1 0,0-1 0,0 1 1,0 0-1,0-1 0,0 1 0,0 0 0,0-1 1,0 1-1,0 0 0,0 0 0,0 0 1,0 0-1,0 0 0,0 0 0,0 0 1,0 0-1,0 1 0,0-1 0,0 0 0,0 1 1,0-1-1,0 0 0,0 1 0,0-1 1,0 1-1,0 0 0,0-1 0,-1 1 1,1-1-1,0 1 0,0 0 0,-1 0 1,1 0-1,0-1 0,-1 1 0,1 0 0,0 2 1,2 3-19,1 0 1,-2 1-1,1 0 1,2 8-1,-5-14 43,11 46-47,-2-1 1,-2 1-1,2 72 0,-10 107 89,-2-93-169,2-18 90,7 218 677,-1-255-391,22 218 99,-6-191-97,-16-75-46,-3-24-167,0 1-1,-1 0 1,0-1-1,-1 1 1,1 0 0,-1-1-1,0 1 1,-1 0-1,0 0 1,0-1-1,-4 13 1,-16 38-21,2 1 1,-21 113 0,22-62 681,17-92-151,1-22-327,0 0-121,5-429 865,-5 363-932,-5-325-50,-16-158-276,-16 192 202,29 320-1167,2 144-886,26 585 1605,6-445 996,-14-177-331,31 103 0,-38-151-82,0-1 0,2-1 0,0 1 0,0-1 0,2 0 0,-1-1 0,20 24 0,-25-35 0,-1 0-1,1 0 1,0-1-1,0 0 1,0 1-1,0-1 1,0 0-1,0 0 0,0-1 1,1 1-1,-1-1 1,5 2-1,-6-2 4,1-1 0,0 0 0,0 0 0,-1 0-1,1 0 1,0 0 0,-1 0 0,1-1 0,0 1 0,0-1-1,-1 0 1,1 0 0,-1 0 0,1 0 0,-1 0 0,1-1-1,3-2 1,0 0 15,-1-1-1,0 1 1,0-1 0,0-1-1,-1 1 1,0 0 0,1-1-1,-2 0 1,4-6 0,3-9 48,10-31 0,-16 39-77,88-304 278,-25-9-170,-47 223-50,2-24-110,20-83-1369,-32 179 801,-4 23 66,-2 9 154,-3 1 324,0 0 0,0-1 0,0 1 0,0 0 0,0 0 0,-1 0 0,1 0 0,0 2 0,7 41-93,3 51-1,-7-52 106,16 164-29,67 534 1832,-73-666-1057,-11-69-365,1-12-119,3-25 180,54-590 202,-54 431-736,-21-232 1,11 392-76,-1 1 1,-11-42 0,9 57-29,6 13 216,0 0 0,0 0 0,0 0 0,0-1-1,-1 1 1,1 0 0,0 0 0,0 0 0,0 0 0,0 0-1,0 0 1,0-1 0,0 1 0,-1 0 0,1 0 0,0 0-1,0 0 1,0 0 0,0 0 0,0 0 0,-1 0 0,1 0-1,0 0 1,0 0 0,0 0 0,0 0 0,-1 0 0,1 0-1,0 0 1,0 0 0,0 0 0,0 0 0,-1 0 0,1 0-1,-1 1-63,0 1 0,0-1 0,0 0 0,1 1-1,-1-1 1,0 1 0,1-1 0,-1 1 0,1 0-1,-1-1 1,1 3 0,-6 24-194,2 0 0,0 0 0,2 34 1,0-23 127,15 565 156,5-412 512,18 83 166,-27-215-513,-8-52-123,7 35 272,-8-41-295,1 1-1,0 0 1,0 0-1,0 0 1,0 0-1,1-1 1,-1 1-1,1-1 1,-1 1-1,3 2 1,-3-5-21,-1 1-1,1-1 1,-1 0 0,1 1-1,-1-1 1,1 0 0,0 1-1,-1-1 1,1 0 0,-1 0-1,1 0 1,0 0 0,-1 1 0,1-1-1,0 0 1,-1 0 0,1 0-1,0 0 1,-1 0 0,1-1-1,0 1 1,-1 0 0,1 0-1,-1 0 1,1 0 0,0-1 0,-1 1-1,1 0 1,-1-1 0,1 1-1,-1 0 1,1-1 0,-1 1-1,1-1 1,-1 1 0,1-1 0,3-3 23,0 0 0,-1-1 1,0 1-1,0-1 0,0 0 1,0 0-1,-1 0 0,4-9 0,31-106 262,6-45-144,100-585-139,-115 552 53,-26 180-259,-2 13 84,1-1-1,-1 1 0,1 0 0,0 0 0,0 0 0,0 0 0,1 0 0,0 1 1,0-1-1,4-6 0,-6 11 91,0-1-1,0 1 1,0 0 0,1 0 0,-1 0 0,0 0-1,0 0 1,0 0 0,1 0 0,-1 0 0,0-1-1,0 1 1,1 0 0,-1 0 0,0 0 0,0 0 0,0 0-1,1 0 1,-1 0 0,0 0 0,0 0 0,1 1-1,-1-1 1,0 0 0,0 0 0,0 0 0,1 0-1,-1 0 1,0 0 0,0 0 0,0 0 0,1 1-1,-1-1 1,0 0 0,0 0 0,0 0 0,0 0-1,1 1 1,-1-1 0,0 0 0,0 0 0,0 0-1,0 1 1,0-1 0,0 0 0,0 0 0,0 1-1,0-1 1,0 0 0,0 0 0,0 0 0,0 1-1,0-1 1,5 10-85,-1 1 1,-1-1-1,0 1 0,0-1 0,-1 1 0,1 13 0,1 7 18,54 396 51,-46-344 113,26 159 329,-37-236-396,10 45 213,-10-48-155,0 1-1,0 0 1,1 0-1,-1-1 1,1 1-1,0-1 1,0 1-1,5 5 1,-6-9-59,-1 1 0,0-1 0,1 0 0,-1 1 1,1-1-1,-1 0 0,0 1 0,1-1 0,-1 0 0,1 0 0,-1 1 1,1-1-1,-1 0 0,1 0 0,-1 0 0,1 0 0,-1 0 0,1 0 0,-1 0 1,1 0-1,-1 0 0,1 0 0,-1 0 0,1 0 0,-1 0 0,1 0 1,-1 0-1,1 0 0,-1-1 0,1 1 0,-1 0 0,1 0 0,-1-1 1,1 1-1,-1 0 0,1-1 0,-1 1 0,0 0 0,1-1 0,-1 0 1,5-4 117,-1 0 1,0 0 0,0-1 0,0 0 0,-1 0 0,3-7 0,19-48 299,-25 59-426,69-237 537,-59 203-529,87-380-608,-54 223 262,-31 147-83,-11 44 363,-1 1 0,1 0 0,-1-1 0,0 1 0,1 0 0,0 0 0,-1 0 0,1-1 0,0 1 0,0 0 0,-1 0 0,3-1 0,2 4-280,0 9 91,5 20 13,12 58 0,7 71-1,-5-26 425,43 134 0,-66-264-194,2 8 109,1 0 0,1 0 0,0 0 0,0 0 0,9 12 0,-14-23-92,1 0 0,-1-1 0,0 1 0,1 0 0,0-1 0,-1 1 0,1 0 0,-1-1 0,1 1 0,0-1 0,-1 1 0,1-1 0,0 1 0,0-1 0,-1 0 0,1 1 0,0-1 0,0 0 0,0 1 0,0-1 0,-1 0 0,1 0 0,0 0 0,1 0 0,-1-1 15,1 1 0,-1-1 1,0 0-1,0 0 0,0 1 0,0-1 0,1 0 0,-1 0 0,-1 0 0,1 0 0,0-1 1,0 1-1,0 0 0,0 0 0,-1 0 0,2-3 0,6-15 91,-1-1-1,-1 0 0,0 0 1,-1-1-1,1-21 1,0 10-12,56-422 144,-62 453-256,13-110-629,-7 93 255,-6 18 364,0 0 0,0 0 1,0 0-1,0 0 0,0 0 1,1 0-1,-1 0 0,0 0 1,0 0-1,0 0 0,0-1 1,0 1-1,0 0 1,1 0-1,-1 0 0,0 0 1,0 1-1,0-1 0,0 0 1,0 0-1,0 0 0,1 0 1,-1 0-1,0 0 1,0 0-1,0 0 0,0 0 1,0 0-1,0 0 0,0 0 1,0 0-1,1 0 0,-1 0 1,0 1-1,0-1 0,0 0 1,0 0-1,0 0 1,0 0-1,0 0 0,0 0 1,0 0-1,0 0 0,0 1 1,0-1-1,0 0 0,0 0 1,0 0-1,0 0 1,0 0-1,0 0 0,0 1 1,0-1-1,0 0 0,0 0 1,0 0-1,6 36-538,-1 37 205,25 232 57,-17-213 465,32 117-1,-38-184 50,0-1-1,21 44 1,-27-66-208,0 0 1,0 0-1,0 0 1,0-1 0,1 1-1,-1 0 1,1 0-1,-1-1 1,1 1-1,-1-1 1,1 1-1,0-1 1,0 0-1,0 1 1,0-1-1,0 0 1,0-1 0,0 1-1,0 0 1,0 0-1,1-1 1,3 1-1,-3-1 26,1 0 0,-1-1-1,0 1 1,1-1 0,-1 0-1,0 0 1,0 0 0,1-1-1,-1 1 1,0-1-1,0 0 1,-1 1 0,1-1-1,5-5 1,-1 1 9,-1-1 0,1 0-1,-1 0 1,0-1 0,-1 0-1,1 0 1,3-10 0,26-66 77,-30 70-110,86-290 76,-25-11-564,-62 298 234,-3 15-46,-1 28-662,-5 126 452,21 220 0,1-228 845,-16-134-214,1 0 0,0 1 0,0-1 0,1-1 0,5 14 1,-7-22-123,-1 0 0,0-1 0,0 1 0,1 0 0,-1-1 0,1 1 0,-1 0 0,0-1 0,1 1 0,-1-1 0,1 1 0,-1-1 0,1 1 0,0-1 0,-1 0 0,1 1 0,-1-1 0,1 1 0,0-1 0,-1 0 0,1 0 0,1 1 0,-1-1 10,0-1 0,0 1-1,-1 0 1,1-1 0,0 1 0,0-1 0,-1 1 0,1-1-1,0 1 1,0-1 0,-1 0 0,1 1 0,-1-1-1,1 0 1,0 1 0,-1-1 0,0 0 0,1 0 0,-1 0-1,1-1 1,6-13 65,-2 0 0,0 0-1,-1-1 1,0 0 0,3-30-1,-3 18-34,19-159-133,-1-277 0,-23 425-179,-1 33-531,-2 10 484,-2 18-8,1 24-62,1 62 1,3-81 318,20 510-181,16-187 405,-20-250 10,42 147-1,-34-183 430,-14-52-186,-9-12-402,0 0 1,1 0 0,-1 1 0,0-1-1,1 0 1,-1 0 0,0 0-1,1 0 1,-1 0 0,1 0 0,-1 1-1,0-1 1,1 0 0,-1 0 0,1 0-1,-1 0 1,0 0 0,1-1 0,-1 1-1,0 0 1,1 0 0,0-1 12,0 1 0,0-1 1,-1 1-1,1-1 0,0 0 0,-1 1 1,1-1-1,-1 0 0,1 1 1,-1-1-1,1 0 0,-1 0 1,0 0-1,1 0 0,-1 1 0,0-1 1,0 0-1,0 0 0,1 0 1,-1 0-1,0 0 0,0-1 0,-5-89-1916,5 106 1841,1 0 0,1-1 0,4 18 0,-6-28 59,1 0 0,-1 0 0,0-1 0,0 1 0,0 0 0,0 0 0,-1-1-1,1 1 1,-1 0 0,0 0 0,0-1 0,0 1 0,-4 5 0,-1 2 97,-1 1-1,-14 16 1,13-18-146,1 1 1,-12 20-1,14-20-69,1 0 0,1 0 0,0 1 0,0-1 0,-1 15 0,-1 62-39,1-21 161,-11 146 175,7-180 1621,8-41-1465,0-20-939,-13 28 1104,-54 18-843,29-8 400,-88 16 128,18-5 21,-163 43-16,13-16-185,4-1 56,173-31-660,73-16 52,11-4 157,16-8-10,-18 11 365,99-50-93,-59 31 78,52-33-1,-65 33 3,-2-1 0,25-25-1,45-53 37,-3 1-52,-47 55 80,2 1 0,75-48 0,4 5-194,-176 123 493,-74 77-1,-4 5 172,103-99-364,12-10-12,-1 0 0,0-1 1,-15 9-1,27-19-145,0 1 1,0 0-1,0-1 1,0 1-1,0-1 1,0 1-1,0-1 0,0 1 1,-1-1-1,1 0 1,0 1-1,0-1 1,0 0-1,0 0 1,0 0-1,-1 0 1,-1 0-1,2-1-13,1 0 1,-1 0-1,1 0 0,-1 0 0,1 0 1,-1 0-1,1 0 0,-1 0 0,1 0 1,0 0-1,-1 0 0,1 0 0,0 0 1,0 0-1,0 0 0,0 0 0,0 0 1,0 0-1,0-1 0,0 1 1,1-1-1,2-26-77,1 0 0,1 1 0,1 0 1,1 0-1,13-30 0,-12 39 57,0 0 1,2 1-1,0 0 0,0 0 0,2 1 1,0 1-1,1 0 0,17-17 0,18-7-114,99-60 0,-113 77 168,-25 16 167,-13 8-45,-19 9-11,18-8-120,-10 5 19,-30 15 14,-71 49 0,0 18 241,-33 24 55,63-56-87,-154 76 1,206-119-243,33-15-24,1 0-1,-1 0 1,1 0-1,-1 1 1,0-1-1,1 0 1,-1 0 0,1 0-1,-1 0 1,0 0-1,1 0 1,-1 0-1,1 0 1,-1 0 0,1 0-1,-1-1 1,0 1-1,0 0 1,1-1 13,0 1 1,-1 0-1,1 0 1,0-1-1,0 1 0,0 0 1,-1-1-1,1 1 1,0 0-1,0-1 1,0 1-1,0 0 1,0-1-1,0 1 0,0 0 1,0-1-1,0 1 1,0 0-1,0-1 1,0 1-1,0-1 0,0 0 1,1-3-48,1 0 0,-1-1 0,1 1 0,2-5 0,6-9-63,1 0 0,1 1 0,0 1 1,21-23-1,66-57-61,-82 81 147,386-322-115,-101 134 305,-291 196 19,-11 7-170,0 1 0,0-1 0,0 0 0,0 0 0,0 0 0,0 0 0,0 0-1,0 0 1,0 0 0,0 0 0,0 0 0,0 0 0,0 0 0,0 0 0,0 0-1,0 0 1,0 0 0,0 0 0,1 0 39,-1 0-39,-19 15 160,14-11-133,-382 274 263,63-35-215,305-228-73,-70 51 60,-121 68 0,-103 33 229,270-145-231,-30 16 24,-95 44 197,137-72-797,31-9 505,-1-1 0,1 0 0,0 0-1,0 0 1,-1 0 0,1 0 0,0 0 0,0 0 0,-1 0-1,1 0 1,0 0 0,0 0 0,-1 0 0,1 0-1,0 0 1,0 0 0,-1 0 0,1 0 0,0-1 0,0 1-1,-1 0 1,1 0 0,0 0 0,0 0 0,0 0 0,-1-1-1,1 1 1,0 0 0,0 0 0,0 0 0,-1-1 0,1 1-1,0 0 1,0 0 0,0 0 0,0-1 0,0 1-1,0 0 1,0 0 0,0-1 0,0 1 0,0 0 0,-1 0-1,1-1 1,0 1 0,0 0 0,0-1 0,1 1 0,-1 0-1,0 0 1,0-1 0,0 1 0,0 0 0,0-1-1,2-2-17,-1 1 0,1-1 0,0 0 0,0 0 0,0 1 0,0-1 0,0 1 0,0-1 0,4-1 0,62-56-114,66-70 67,-69 64 39,111-89 0,17 27-20,-34 23-39,48-48 60,18-12 91,-31 42-321,-114 74 513,-104 65 70,2 2-1,-40 40 1,-10 10-259,41-43-38,-1-2-1,-38 21 0,-71 30 51,35-20 22,-67 46-10,-31 16 36,16-27 422,176-84-516,-34 13 119,44-17-153,-1 0 1,0 0 0,0-1 0,0 1 0,0-1-1,1 0 1,-1 0 0,0 0 0,0 0 0,0 0 0,0 0-1,-3-2 1,5 2-15,0 0 0,0-1 0,0 1 0,1-1 0,-1 0 0,0 1 0,0-1 0,1 1 0,-1-1-1,0 0 1,1 0 0,-1 1 0,1-1 0,-1 0 0,1 0 0,-1 0 0,1 0 0,-1 1 0,1-1 0,0 0 0,0 0 0,-1 0 0,1 0 0,0 0 0,0 0 0,0 0-1,0 0 1,0 0 0,0 0 0,0 0 0,1 0 0,-1 0 0,0 0 0,1-1 0,1-4-70,0 0 0,0-1 1,7-9-1,-9 16 90,11-20-158,1 1 1,24-31-1,37-32-60,-2 3 45,-4 3 402,-75 85-229,-1 0 0,1-1 0,-1-1 0,-1 1 1,1-2-1,-1 1 0,-12 4 0,17-7 4,-29 16 3,-38 21-15,-93 73-1,-10 46 175,130-116-50,9-5 81,24-26-320,-1 0 1,-21 18 0,34-31 112,0 0 1,0 1 0,0-1-1,-1 0 1,1 0-1,0 1 1,0-1-1,-1 0 1,1 0 0,0 0-1,0 1 1,-1-1-1,1 0 1,0 0 0,-1 0-1,1 0 1,0 0-1,-1 0 1,1 0-1,0 1 1,-1-1 0,1 0-1,0 0 1,-1 0-1,1 0 1,0-1 0,-1 1-1,1 0 1,-1 0-1,1 0 1,-1 0 0,1-1 2,0 0 0,0 0 1,0 0-1,0 0 0,0 0 1,0 0-1,1 1 0,-1-1 1,0 0-1,0 0 0,1 0 1,-1 0-1,1-1 0,7-17 10,1 0 1,0 1-1,2 0 0,0 0 0,1 1 0,1 1 1,0 0-1,1 1 0,1 0 0,19-15 0,21-12 52,104-60-1,-144 93-58,-5 2 32,0 1 0,0 1-1,11-4 1,-32 13-48,1 2 1,0-1-1,-1 2 1,2-1-1,-18 16 1,12-11 45,-25 24 68,-60 64 0,-26 50 251,115-135-207,0-2 0,0 1 0,-1-1 0,-1-1 0,0-1 0,-15 11 0,28-21-148,-1 0-1,1 1 1,-1-1 0,1 0 0,-1 1-1,1-1 1,-1 0 0,1 0 0,-1 1 0,1-1-1,-1 0 1,0 0 0,1 0 0,-1 0-1,1 0 1,-1 0 0,1 0 0,-1 0 0,0 0-1,1 0 1,-1 0 0,1 0 0,-1 0-1,0 0 1,0-1 0,1 1-14,-1-1 0,1 1 0,-1-1 0,1 0 0,0 1 0,-1-1 0,1 0 0,0 1 0,-1-1 0,1 0-1,0 1 1,0-1 0,0 0 0,0 1 0,0-1 0,0 0 0,0-1 0,0-4-104,0 0-1,1 0 1,2-9-1,-3 14 142,8-19-364,-4 14 211,-4 14 145,-3 3 10,-1 0 0,0 0-1,0 0 1,-1-1 0,-1 1-1,0-1 1,-12 17 0,8-14 24,-1 0 1,0-1 0,-1 0-1,-14 12 1,-58 37 294,64-46-280,-42 28 333,-130 68 0,186-108-360,1 0 24,0 0 0,-1-1 0,0 0 0,0 0 0,-6 1 0,11-3-57,0 0 0,0 0 0,0 0 0,-1 0 0,1 0 1,0 0-1,0 0 0,0 0 0,0-1 0,0 1 0,-1 0 0,1-1 0,0 1 0,0 0 0,0-1 1,0 0-1,0 1 0,0-1 0,0 0 0,1 1 0,-1-1 0,0 0 0,0 0 0,0 0 1,1 1-1,-1-1 0,0 0 0,1 0 0,-1 0 0,1 0 0,-1 0 0,0-2 0,0-2-15,0 0 0,0 0-1,0 0 1,0 0 0,1 1-1,0-1 1,0 0-1,0 0 1,1 0 0,0 0-1,2-8 1,2-6-11,16-31 0,-15 37 11,100-215-274,-68 155 34,53-75 1,-58 99 11,-21 30 114,-10 14 92,-3 6 27,-56 80 192,46-66-85,5-7 17,0 1-1,0-1 0,-1-1 1,0 1-1,0-1 0,-1 0 0,-11 7 1,19-14-96,-1 0 0,1 1 0,0-1 1,-1 0-1,1 0 0,0 0 0,-1 0 1,1 0-1,-1 0 0,1 0 0,0 0 0,-1 0 1,1 0-1,-1 0 0,1 0 0,0 0 1,-1 0-1,1 0 0,0 0 0,-1 0 1,1 0-1,-1 0 0,1 0 0,0-1 0,-1 1 1,1 0-1,0 0 0,-1-1 0,1 1 1,-7-13 137,5 4-136,0-1 0,1 1 0,0 0 0,1-1 0,0-10 0,8-51-65,-6 51 66,19-194 92,-11-327-1,-23 290-17,-24 3-7,30 216-85,-2 1 1,-2 0-1,0 1 0,-3 0 1,-26-46-1,31 59-342,6 13 21,1 0-1,-1-1 0,1 1 1,-7-6-1,28 38-587,14 1 773,60 41 0,-54-41 161,150 112 133,-173-129-145,0-2 0,1 0 1,0-1-1,1-1 0,0 0 1,0-2-1,0 0 0,1-1 0,0 0 1,0-2-1,0 0 0,0-1 1,26-2-1,-9-1 45,0-3 1,-1 0-1,0-3 0,0-1 1,0-1-1,-1-2 0,34-16 1,17-11 84,139-58 82,-53 38-87,99-39 55,-162 49-239,257-99-350,-336 138 430,0 1 0,1 1-1,35-3 1,-62 10-28,0 0 0,0 0 0,0 0 0,0 0-1,0 0 1,0 0 0,0 1 0,0 0 0,0-1 0,0 1 0,0 0 0,0 0-1,0 1 1,-1-1 0,6 4 0,-7-4-5,1 1 0,0 0 0,-1-1 1,0 1-1,1 0 0,-1 0 0,0 0 0,0 0 0,0 0 1,0 0-1,0 0 0,-1 0 0,1 1 0,-1-1 0,1 0 1,-1 0-1,0 1 0,0-1 0,0 0 0,0 0 0,-1 5 0,0 5-17,0 0 0,-1 0-1,-1 0 1,0 0 0,-1-1-1,0 1 1,0-1-1,-1 0 1,-1 0 0,-10 14-1,10-15 133,-1-1 167,0 1 0,-1-1-1,-9 9 1,17-18-265,0 0 0,0 0 0,-1 1 0,1-1 0,0 0 0,-1 0 0,1 0 0,0 0-1,0 0 1,-1 0 0,1 0 0,0 0 0,-1 0 0,1 0 0,0 0 0,-1 0 0,1 0 0,0 0 0,0 0 0,-1-1 0,1 1-1,0 0 1,0 0 0,-1 0 0,1 0 0,0 0 0,0-1 0,-1 1 0,1 0 0,0 0 0,0-1 0,0 1 0,-1 0 0,1 0-1,0-1 1,0 1 0,0 0 0,0 0 0,0-1 0,-1 1 0,1 0 0,0 0 0,0-1 0,0 1 0,0 0 0,0-1 0,0 1-1,0-1 1,-4-16 156,4 16-156,-2-12 25,0 0-1,-2 1 0,-6-20 0,7 26-71,1 1 0,0 0 0,-1 0-1,0 0 1,-1 0 0,1 1 0,-1-1 0,1 1-1,-2 0 1,-7-7 0,11 11-9,0-1 0,0 0 0,0 1 0,0 0 1,0-1-1,0 1 0,0 0 0,0-1 0,0 1 0,0 0 0,0 0 0,-1 0 0,1 0 0,0 0 0,0 0 0,0 0 1,0 0-1,0 0 0,0 1 0,0-1 0,0 0 0,0 1 0,0-1 0,0 1 0,0-1 0,0 1 0,0 0 0,0-1 1,0 1-1,-1 1 0,-3 3-114,1 0 0,-1 0 0,1 0 0,-3 6 0,2-4-36,-9 12 281,0 1 1,2 1-1,-17 36 1,8-40 256,15-11-250,0-1 0,0 1 0,-1-1 1,1-1-1,-1 1 0,0-1 0,-10 4 0,-25 17-117,30-17-72,5-3 88,1-1 0,0 1 0,0 0 0,-6 7 0,-27 30-105,27-31 101,1 1 0,0 0 0,1 0 0,-9 15 0,11-12-120,1 0 1,0 1-1,1 0 0,1 0 1,-5 23-1,-6 83-783,11-69 924,3-18 60,1 0 1,1-1-1,11 70 0,-8-83-69,24 126 117,-22-129-143,0 0-1,2-1 1,0 0-1,1 0 1,0-1 0,13 18-1,-17-28 58,0-1-1,0 0 1,1 0-1,-1 0 1,1-1-1,0 0 1,1 0-1,-1 0 1,1-1-1,-1 1 1,1-1-1,0 0 1,11 3-1,-9-4-22,1-1 0,-1 1 0,1-1 0,0-1 0,-1 0 0,1 0 0,0 0 0,-1-1 0,17-4 0,101-34 199,-8 2-291,-98 32-6,0 0 0,1 2 0,37-1 0,-52 4 66,1 0 1,-1 1 0,0 0 0,0 0 0,1 0 0,-1 1 0,0 0 0,0 0-1,-1 1 1,1 0 0,7 4 0,-6-2 0,1 1-1,-1 0 0,0 0 1,-1 1-1,0 0 1,0 0-1,5 8 1,3 7-20,-2 1-1,0 0 1,-2 1 0,12 39 0,-8-18 77,-2 1-1,-3 0 0,5 49 1,-13-86 218,0 1 1,-1-1 0,0 0 0,0 0-1,-1 0 1,-3 15 0,4-24-234,-1 0 1,1 0-1,0 0 1,0 0-1,0 0 1,-1 0-1,1 0 0,-2-2 353,1 2-353,1 0 1,0-1-1,0 1 1,0 0-1,0 0 1,0 0-1,0-1 0,0 1 1,0 0-1,0 0 1,0 0-1,0-1 1,0 1-1,0 0 1,0 0-1,-5-11 41,-22-110-405,27 115 210,-2-4-342,2 10 461,0 0 0,0 0 0,0 0 0,0-1-1,0 1 1,0 0 0,-1 0 0,1 0 0,0 0 0,0 0 0,0 0 0,0-1-1,0 1 1,-1 0 0,1 0 0,0 0 0,0 0 0,0 0 0,0 0-1,-1 0 1,1 0 0,0 0 0,0 0 0,0 0 0,0 0 0,-1 0 0,1 0-1,0 0 1,0 0 0,0 0 0,0 0 0,-1 0 0,1 0 0,0 0-1,0 0 1,0 0 0,0 1 0,-1-1 0,1 0 0,0 0 0,0 0 0,0 0-1,0 0 1,0 0 0,0 0 0,-1 1 0,1-1 0,0 0 0,0 0-1,-2 3-16,0-1 0,0 1-1,1-1 1,-1 1 0,1-1-1,-2 4 1,-7 12-16,6-14-22,-2 4 239,0 0-1,-13 12 1,17-19-97,0 1-1,-1 0 1,1-1 0,0 1-1,-1-1 1,1 0 0,-1 0-1,1 0 1,-1 0 0,0 0-1,0 0 1,1-1-1,-1 1 1,-4-1 0,-21 1-110,1 1 1,-43 9 0,-54 20-388,86-21 632,0 0-177,1 2 0,1 1 0,0 1 0,-64 38 0,10 12-139,72-54 135,0 0 0,0-1 0,-1 0 0,-1-2 0,1 0-1,-26 4 1,-21 2-59,32-5-693,0-1 1,-1-2 0,0-1-1,-35-2 1,65-2 352,1 0-1,0 0 1,0-1 0,0 0 0,0 1-1,0-2 1,0 1 0,0 0-1,1-1 1,-1 1 0,0-1 0,1 0-1,-1-1 1,1 1 0,-1 0-1,1-1 1,0 0 0,0 0 0,0 0-1,1 0 1,-1 0 0,1 0 0,0-1-1,0 1 1,0-1 0,0 0-1,-2-7 1,-7-42-1816,2-6 703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5:40.33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0 228 2240,'16'13'3911,"-9"-10"-3352,-5-1-359,1-1 0,-1 1-1,1-1 1,-1 0 0,1 0-1,-1 0 1,1-1 0,0 1 0,-1-1-1,1 1 1,0-1 0,2 0-1,110-37 2068,-39 10-1808,-8 6-254,262-69 678,-126 57-587,412-13 0,-416 46-133,0 10 1,216 39-1,-332-33-261,155 50-1,139 63 526,-366-121 271,-407 13-607,-402 66 594,4 33-458,596-90-429,-253 44 436,164-23 582,278-49-799,6-1-2,-1 0-1,1-1 0,-1 1 0,1-1 1,-1 1-1,0-1 0,1 0 0,-1 0 1,-4-1-1,17-4 82,13-1-14,0 1 0,45-3-1,-36 4-1,692-51 928,-151 45-854,8 17-157,-457-5 28,-103-2-14,462 11 90,-6 21-37,-401-27 27,-68-5-164,-10-1 31,-15-2 18,-162-6 175,43 5-89,-263-23-3,362 25 4,15 1 7,-23-4 0,23-2-65,22 7-5,0 0 0,0 0 0,0 0-1,1 0 1,-1 0 0,0 0 0,0 0 0,0 0 0,0 0-1,0 0 1,0 0 0,0-1 0,0 1 0,1 0 0,-1 0-1,0 0 1,0 0 0,0 0 0,0 0 0,0 0 0,0 0 0,0 0-1,0-1 1,0 1 0,0 0 0,0 0 0,0 0 0,0 0-1,0 0 1,0 0 0,0 0 0,0-1 0,0 1 0,0 0-1,0 0 1,0 0 0,0 0 0,0 0 0,0 0 0,0 0-1,0-1 1,0 1 0,0 0 0,0 0 0,0 0 0,0 0-1,0 0 1,0 0 0,0 0 0,0 0 0,0 0 0,-1-1-1,1 1 1,0 0 0,0 0 0,0 0 0,0 0 0,0 0 0,0 0-1,0 0 1,0 0 0,-1 0 0,1 0 0,0 0 0,0 0-1,7-2 18,1 0-1,-1 1 1,14 0-1,-3 0-7,154-6 86,-106 6-73,308 16-171,-352-13-118,40 8 1,-62-10 265,0 0 0,1 0 0,-1 0 0,0 0 0,0 0 0,0 0 0,0 0-1,0 1 1,0-1 0,0 0 0,0 0 0,0 0 0,0 0 0,0 0 0,0 0 0,0 0 0,0 0 0,0 0 0,0 1 0,0-1 0,0 0 0,0 0 0,0 0 0,0 0 0,0 0 0,0 0 0,0 0 0,0 0 0,0 0 0,0 0 0,0 1 0,0-1 0,0 0 0,0 0 0,0 0 0,0 0 0,0 0-1,0 0 1,0 0 0,0 0 0,-1 0 0,1 0 0,0 0 0,0 0 0,0 1 0,0-1 0,0 0 0,0 0 0,0 0 0,0 0 0,0 0 0,0 0 0,-1 0 0,1 0 0,0 0 0,0 0 0,0 0 0,0 0 0,0 0 0,-7 4-487,-65 23-4935,16 2-1313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5:42.19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110 245 1824,'-75'14'5557,"77"-17"-5301,1-1-1,-1 1 1,1 0 0,0 0 0,0 0-1,0 0 1,0 1 0,0-1-1,1 1 1,6-4 0,3-2 401,26-8 1,0 3 235,0 2 1,66-10-1,88-1 832,-63 9-1048,807-78 1809,-200 67-1642,-683 24-840,777 25 28,-56 37 514,-598-46-436,-136-12-115,393 27 79,409-38 97,-820 5-147,264-23 200,1-20-270,-159 21 68,0 6-1,261-3 0,-117 27-199,-210 0 113,0 1 0,80 22 0,-127-25 45,1 1-1,-1 1 1,-1 1 0,19 10 0,-33-17-1,1 1-1,-1-1 1,0 1 0,0-1 0,0 1 0,0-1-1,0 1 1,0 0 0,0-1 0,0 1 0,0 0 0,0 0-1,-1 0 1,1 0 0,0 0 0,-1 0 0,1 0 0,0 0-1,-1 0 1,1 0 0,-1 0 0,0 1 0,1-1-1,-1 0 1,0 0 0,0 0 0,1 1 0,-1-1 0,0 0-1,0 0 1,0 0 0,-1 1 0,1 0 0,-1 22-57,-5 26 1,3-26 47,0 25 1,3-20 67,5 44 0,-3-62-21,0-1-1,1 1 1,-1-1-1,2 0 1,0 0-1,0 0 1,10 15-1,9 20 1264,-23-45-1272,0-1 0,0 1 0,0-1 0,0 1 0,0-1 0,1 1-1,-1-1 1,0 1 0,0 0 0,1-1 0,-1 1 0,0-1 0,0 1-1,1 0 1,-1-1 0,0 1 0,1 0 0,0-1 0,-1 1-6,0 0 1,1 0-1,-1 0 1,0 0-1,1 0 1,-1 0-1,0 0 1,0 0-1,1 0 1,-1 0-1,0 0 1,1 0 0,-1-1-1,0 1 1,0 0-1,1 0 1,-1 0-1,0 0 1,0 0-1,1-1 1,-1 1-1,0 0 1,0 0-1,0-1 1,1 1-1,-1 0 1,0-1-1,1-9-27,-1 8-95,0 1 104,0 1 0,-1-1 0,1 1 0,0-1 0,0 1 0,-1-1 0,1 1 0,0 0-1,-1-1 1,1 1 0,-1 0 0,1-1 0,0 1 0,-1 0 0,1 0 0,-1-1 0,1 1 0,-1 0 0,1 0 0,-1 0 0,1-1 0,-1 1 0,0 0 0,-16-4-108,16 4 100,-43-6-77,0 3 1,-46 1 0,39 2 91,-1037-9-428,-134 17 496,876-3-70,-653 27-288,255 28 742,245-18-192,73-28 302,247-12-141,98-2-211,-81-12 1,-75-21 51,95 12-2,-97-27 138,75 11-314,135 32-103,-1 1 1,-52-1 0,-59 10 114,99-1-129,1 1 1,0 2-1,0 2 1,-62 22-1,92-27-5,-6 3 18,-1-1 1,-30 6-1,145-24-745,20-4-4511,-109 16 4838,4-1-357,-1 0 0,0-1 0,13-4-1,44-28-6053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3:3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17 2560,'0'-16'5312,"-2"15"-3719,-10 3-189,11-2-1394,0 1 0,0-1 0,0 1 1,0 0-1,0-1 0,0 1 0,0 0 0,0 0 0,0 0 1,0 0-1,0 0 0,1 0 0,-1 0 0,0 0 0,1 0 1,-1 0-1,1 0 0,-1 0 0,1 0 0,-1 2 0,-9 30 44,3 15 278,2 0 1,2 50 0,0-21-46,3 41 150,1-53-181,9 98 235,-7-84 1546,-3-77-1370,0-8-3014,1-7-543,3 0 906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3:3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6 3136,'-3'-6'1389,"4"9"791,0 16-560,-6 14-1055,-1 1-1,-2-1 0,-2 0 1,-1-1-1,-16 35 1,14-44-407,0 1 0,-1-1 0,-2-1 1,0-1-1,-22 22 0,-4 12-206,40-53 75,0 0 0,0 0 0,1 0 1,-1 1-1,1-1 0,-2 4 0,2-5-2,1-1 1,0 1-1,0-1 0,0 1 1,0-1-1,0 1 0,0-1 1,0 1-1,0-1 0,0 1 1,0-1-1,0 1 1,0 0-1,0-1 0,0 1 1,0-1-1,1 1 0,-1-1 1,0 1-1,0-1 0,1 1 1,-1-1-1,0 0 0,1 1 1,-1-1-1,0 1 0,1-1 1,-1 0-1,1 1 0,-1-1 1,0 0-1,1 1 0,-1-1 1,1 0-1,-1 0 1,1 1-1,-1-1 0,2 0 1,11 4 135,0-1 1,0 0-1,1-1 1,-1-1-1,1 0 1,-1-1-1,17-2 1,5 2 34,0-2-2,45-8 0,-49 6 74,-22 2-24,-1 0 1,1 0 0,13-7 0,13-2-2595,-17 10 777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0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6 694 2720,'-5'5'7125,"7"-5"-6805,1 0 0,0-1 0,0 1-1,-1-1 1,1 1 0,0-1 0,-1 0 0,1 0 0,-1-1-1,1 1 1,2-2 0,2-1-158,10-6 143,0-1 1,0 0-1,25-25 0,-37 32-230,66-66-326,-78 86 192,5-12 13,0 0 0,0 1 0,1 0 0,-1-1 0,0 7 0,2-9 51,0 0 0,0 0 0,0 0 0,0 0 0,0 1 0,1-1 0,-1 0 0,1 0 0,0 0 0,-1-1 0,1 1 0,0 0 0,0 0 0,0 0 0,0 0 0,2 1 0,1 2 36,1-1 1,-1 0-1,1 0 0,0-1 1,0 1-1,0-1 1,0 0-1,1 0 1,-1-1-1,1 0 1,0 0-1,0 0 1,0-1-1,10 2 1,2-1 221,-1 0 0,1-1 0,32-3 0,-37 1-191,1 0 0,0-2 1,-1 1-1,1-2 0,-1 1 0,0-2 0,0 0 0,0-1 1,-1 0-1,1 0 0,-1-2 0,-1 1 0,0-2 0,0 1 0,-1-2 1,12-11-1,13-24 109,-3-2 0,29-53 1,87-189 143,-125 230-227,-17 43-137,-4 5-180,-5 9-70,-3 7 39,0 1 219,2 1 0,-1-1 0,1 0 0,0 1 0,-6 13 0,-60 155-14,20-43 148,-81 152-151,124-271 52,-80 155 86,58-117 74,-40 52 0,57-88-24,0 0 0,0-1 0,-29 23 0,37-33-89,0-1 0,0 0 0,0 0 0,0 0 0,-1-1 0,1 0 1,-1 0-1,0 0 0,1 0 0,-1-1 0,-7 2 0,10-3-31,1 1-1,-1-1 1,0 0 0,0 0-1,1 0 1,-1 0 0,0 0 0,0 0-1,1-1 1,-1 1 0,0 0-1,1-1 1,-1 1 0,0-1-1,1 0 1,-1 0 0,-2-1-1,3 1-7,0 0-1,0 0 1,0 0-1,1 0 0,-1-1 1,0 1-1,0 0 0,1 0 1,-1-1-1,1 1 1,-1 0-1,1-1 0,-1 1 1,1-1-1,0 1 0,0-1 1,0 0-1,0-4-8,0 1-1,1 0 1,-1 0-1,1 0 1,1-1-1,-1 1 1,1 0-1,0 1 1,0-1-1,5-8 1,4-3 3,1 1 1,0 0 0,1 0 0,1 2-1,19-16 1,-2 5-11,55-33 0,-22 22-1519,132-53 0,-151 70-1218,-7 5 875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3:37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 2976,'0'-8'3943,"0"19"-948,-1 18-1725,-1-14-975,0 0 0,1 0 0,1 0 0,0 1 0,5 28 0,-3-27-143,-1 1 0,-2 33-1,0-14 34,-3-15 458,4-21-595,0 0-1,0-1 1,0 1 0,0 0-1,-1 0 1,1-1-1,0 1 1,-1 0 0,1 0-1,0-1 1,-1 1-1,1 0 1,-1-1 0,1 1-1,-1 0 1,1-1-1,-1 1 1,1-1 0,-1 1-1,-1 0 1,-3-4-3461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3:3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3904,'0'-24'2165,"0"24"-2131,0 0 0,0 0-1,0 0 1,-1 0 0,1 0-1,0 0 1,0 0 0,0 0 0,0 0-1,0 0 1,0 0 0,0 0-1,0-1 1,0 1 0,0 0 0,0 0-1,0 0 1,0 0 0,0 0 0,0 0-1,0 0 1,0 0 0,0 0-1,0 0 1,0 0 0,0 0 0,0 0-1,0 0 1,0 0 0,0 0-1,1 0 1,-1-1 0,0 1 0,0 0-1,0 0 1,0 0 0,0 0-1,0 0 1,0 0 0,0 0 0,0 0-1,0 0 1,0 0 0,0 0-1,0 0 1,0 0 0,0 0 0,0 0-1,0 0 1,0 0 0,0 0 0,1 0-1,-1 0 1,0 0 0,0 0-1,0 0 1,0 0 0,0 0 0,0 0-1,0 0 1,0 0 0,0 0-1,0 0 1,0 0 0,0 0 0,0 0-1,4 5 489,4 12-82,-5-4 49,0 0-1,-1 1 1,-1-1-1,0 1 1,0 0-1,-3 17 1,1 4 182,-4 104 534,5-132-1019,0 1 0,-1-1 0,0 1-1,-1-1 1,-3 11 0,5-18-175,0 0 0,0 1 0,0-1 0,0 0 0,0 0-1,0 0 1,0 0 0,0 0 0,0 0 0,0 0 0,0 0 0,0 0 0,-1 0 0,1 0 0,0 0 0,0 0 0,0 0 0,0 0 0,0 0 0,0 0-1,0 0 1,0 0 0,0 1 0,-1-1 0,1 0 0,0 0 0,0 0 0,0-1 0,0 1 0,0 0 0,0 0 0,0 0 0,0 0 0,0 0 0,-1 0-1,1 0 1,0 0 0,0 0 0,0 0 0,0 0 0,0 0 0,0 0 0,0 0 0,0 0 0,0 0 0,0 0 0,0 0 0,0-1 0,-1 1 0,1 0-1,0 0 1,0 0 0,0 0 0,0 0 0,0 0 0,0 0 0,0 0 0,0 0 0,0-1 0,0 1 0,0 0 0,0 0 0,-3-5-1116,3-2-36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3:3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27 228 2496,'-19'0'784,"19"0"-747,-1 0 0,1 0 0,-6-4 5545,6 4-5489,22-23 3598,-11 10-3162,5-4 157,22-20 0,-33 33-645,-1 0 0,1 0 0,0 1 0,0 0 0,1 0 0,-1 0 0,1 1 0,-1 0 0,1 0 0,7-1 0,-11 2-35,1 1 0,0 0 0,0 0 1,-1 0-1,1 0 0,0 0 0,-1 1 0,1-1 1,-1 1-1,1 0 0,0 0 0,-1 0 0,0 0 1,1 0-1,2 2 0,1 1 123,0 1-1,0 0 1,9 10 0,-7-6 228,-6-7-240,0-1 1,1 1 0,-1-1 0,0 0-1,0 0 1,1 0 0,-1 0 0,1 0-1,-1 0 1,1-1 0,-1 1 0,1-1-1,-1 1 1,1-1 0,-1 0 0,1 0 0,0 0-1,-1-1 1,1 1 0,-1-1 0,4 0-1,5-2 150,-1 0 0,0-1 0,16-8 0,-18 8-174,8-4 2,1-1 1,-1 0-1,24-19 1,-26 16-340,-1 0 0,0-1 0,15-19 0,-19 22-562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3:3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4224,'0'-1'197,"-1"1"1,1-1-1,0 1 1,-1-1-1,1 0 1,0 1-1,-1-1 1,1 0-1,0 1 1,0-1-1,-1 0 1,1 0-1,0 1 0,1-3 807,-1 11-500,3 343 4626,-3-171-4084,3-152-199,-1-18-1343,-1-27-9316,3 4 6617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3:3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20 227 5056,'-15'-17'1642,"14"17"-1615,1 0 0,0 0-1,0 0 1,0-1 0,-1 1-1,1 0 1,0 0 0,0-1-1,0 1 1,-1 0 0,1 0-1,0-1 1,0 1 0,0 0-1,0 0 1,0-1 0,0 1-1,0 0 1,0-1 0,0 1-1,0 0 1,0-1 0,0 1-1,-1-4 71,1 2 83,0 0 0,0 0 0,0 0 1,0 0-1,0-1 0,0 1 0,1 0 1,-1 0-1,1-2 0,15-23 2026,35-53 272,-46 72-2348,1 1-1,0 0 1,0 0 0,1 1 0,0 0 0,0 0 0,16-9 0,-20 13-117,0 1 1,1 0-1,-1 0 1,0 0 0,1 0-1,-1 1 1,1 0 0,-1-1-1,1 1 1,-1 0 0,1 1-1,-1-1 1,0 1 0,1-1-1,-1 1 1,0 0-1,1 0 1,-1 0 0,0 1-1,0-1 1,0 1 0,0 0-1,5 4 1,-4-3 44,0 0 0,0 0 1,-1 0-1,1 1 0,-1-1 0,0 1 0,0 0 1,0 0-1,0 1 0,-1-1 0,0 0 0,0 1 1,0-1-1,0 1 0,1 9 0,-2-9 30,-1 0 0,0 1 0,0-1 0,-1 0 0,1 1 0,-1-1 0,0 0 0,-1 0 0,1 0 0,-1 0-1,0 0 1,0 0 0,-1 0 0,1-1 0,-1 1 0,0-1 0,-4 5 0,-6 4 222,0 0 0,0 0 0,-23 15-1,32-25-246,2-1-29,-1 0-1,0 0 0,1-1 1,-1 1-1,0-1 0,0 0 0,0 0 1,0 0-1,0 0 0,0 0 1,0-1-1,-6 1 0,-12 0-2450,14 0-1070,6 4 991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3:4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29 114 3072,'0'0'156,"-1"0"1,1-1-1,-1 1 1,1-1-1,-1 1 0,1-1 1,0 1-1,-1-1 1,1 1-1,0-1 1,0 1-1,-1-1 0,1 1 1,0-1-1,0 1 1,0-1-1,-1 0 0,1 1 1,0-1-1,0 1 1,0-1-1,0 0 1,0 1-1,0-1 0,0 1 1,0-1-1,1 1 1,-1-1-1,0 0 1,0 1-1,0-1 0,1 1 1,-1-1-1,1-1 299,0 0 1,-1 0-1,1-1 0,-1 1 0,1 0 0,-1 0 0,0-3 1,0-1 348,0 4-174,0 3 458,18-12 843,-14 9-1750,0 0 1,1-1 0,-1 1-1,0-1 1,-1 0-1,1 0 1,4-5 0,9-7-105,-16 14-51,0 0-2,0 1 0,0-1 1,0 0-1,0 1 1,0-1-1,0 0 1,-1 0-1,1 0 0,0 0 1,0 0-1,-1 0 1,1 0-1,-1 0 1,1 0-1,0-1 0,7 235 803,-7-113-619,-2-64-37,1-47-116,0 0-1,-1 1 1,0-1 0,-1 0 0,0 0 0,-4 12 0,5-21-36,1 1 1,0 0 0,-1-1-1,1 1 1,-1 0-1,1-1 1,-1 1 0,0 0-1,1-1 1,-1 1-1,0-1 1,1 1 0,-1-1-1,0 1 1,1-1-1,-1 0 1,0 1 0,0-1-1,0 0 1,1 1-1,-1-1 1,0 0 0,0 0-1,0 0 1,-1 0-1,-1 0 41,0 0-1,0-1 0,0 1 1,0-1-1,1 0 0,-1 1 0,-6-4 1,5 2-14,-1 0 1,1 0 0,0-1 0,0 0 0,0 1-1,0-2 1,0 1 0,0 0 0,1-1 0,-5-6-1,6 8-40,0-1-1,1 1 1,-1-1-1,1 0 1,0 1-1,0-1 1,0 0-1,0 0 1,1 0 0,-1 1-1,1-1 1,-1 0-1,1 0 1,0 0-1,0 0 1,0 0-1,1 0 1,-1 0-1,1 0 1,-1 0-1,1 1 1,0-1-1,0 0 1,1 0-1,-1 1 1,0-1-1,1 1 1,2-4-1,14-15 46,0 2 0,1 0 0,1 2 1,25-18-1,-16 12 77,57-42 321,-20 17-5207,-61 41 988,-1 1 1210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3:4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65 3488,'-5'0'10410,"6"-4"-9567,58-29 346,-50 28-1116,0 1 0,0 0 1,1 1-1,-1 0 0,1 0 0,19-2 0,-27 5-59,0 0 1,-1 0-1,1 0 0,0 0 0,0 0 0,0 0 0,-1 0 1,1 1-1,0-1 0,0 1 0,-1-1 0,1 1 0,0 0 1,-1 0-1,1 0 0,-1 0 0,1 0 0,-1 0 0,0 0 1,1 0-1,-1 1 0,0-1 0,0 0 0,0 1 1,1-1-1,-2 1 0,1-1 0,0 1 0,0 0 0,0-1 1,-1 1-1,1 0 0,-1-1 0,1 1 0,-1 0 0,0 0 1,0 2-1,0 7 11,-1 0-1,-1 0 1,0-1 0,0 1 0,-6 14 0,-23 50 28,17-50 5,-1 1-1,-20 23 0,16-22 47,-16 29-1,35-55-79,0-1-1,-1 1 0,1 0 1,0-1-1,-1 1 0,1 0 1,0-1-1,0 1 0,-1 0 1,1 0-1,0-1 1,0 1-1,0 0 0,0 0 1,0-1-1,0 1 0,0 0 1,0 0-1,1-1 1,-1 1-1,0 0 0,0-1 1,0 1-1,1 0 0,-1-1 1,1 1-1,-1 0 1,0-1-1,1 1 0,-1-1 1,1 1-1,-1 0 0,1-1 1,-1 1-1,1-1 1,0 0-1,-1 1 0,1-1 1,-1 1-1,1-1 0,0 0 1,0 0-1,-1 1 1,1-1-1,0 0 0,1 0 1,3 1 78,-1 0 0,1 0 0,0-1 1,0 1-1,7-2 0,14-1-3,-1-1 0,0-2 1,0 0-1,35-14 0,-55 17-1166,1 0 1,-1 1-1,1 0 1,-1-1-1,1 2 0,7-1 1,0 4-1606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3:4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35 260 1888,'-1'0'158,"0"-1"1,0 1-1,0-1 1,0 1-1,0-1 1,1 1-1,-1-1 1,0 0-1,0 1 1,0-1-1,1 0 1,-1 0-1,0 0 0,0-1 1,-8-7 2680,-4 6 2174,27 3-4474,69-3 995,128-20 1,80-32-854,-60 9-224,177-16 61,-16 20 36,341 48 598,-685-4-880,93-9 0,-131 4-1253,0 0 250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4:0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7 3072,'-3'-6'1177,"9"9"1566,-18-3-354,-12 1-1755,0 1-1,0 1 1,0 1-1,-30 10 1,50-13-601,-1 0 0,1 1 0,0 0 0,0 0 0,0 0 0,0 1 0,0-1 0,0 1 0,1 0 0,-1 0 0,1 0 0,0 0 0,0 1 0,0-1 0,0 1 0,1 0 0,-1 0 0,1 0 0,0 0-1,0 0 1,-2 7 0,2-4 66,1 0 0,-1 0 1,1 0-1,0 0 0,1 1 0,0-1 0,0 0 0,0 0 0,1 1 0,0-1 0,1 0 0,-1 0 0,4 8 0,-1-5-2,1 1 0,-1-1 1,2 0-1,-1-1 0,2 0 0,-1 0 1,15 16-1,-17-22-45,0 1 0,0-1 0,0 1 0,0-1 0,1 0 0,0-1 0,-1 1 0,1-1 0,0 0-1,0 0 1,0-1 0,1 1 0,-1-1 0,0 0 0,1-1 0,-1 1 0,0-1 0,8 0 0,-3-2 50,1 1-1,-1-2 1,0 1-1,0-1 1,0-1-1,0 0 1,-1 0-1,1-1 1,-1 0-1,11-8 1,-3 0 145,-1-2 1,0 1-1,27-34 1,-38 42-194,-1 0 0,1 0 0,-1-1 0,-1 1 0,0-1 0,0 0 0,0 0 0,0 0 0,2-14 0,-5 19-44,1-1 1,-1 0-1,0 0 1,0-1-1,0 1 0,0 0 1,0 0-1,-1 0 1,1 1-1,-1-1 1,0 0-1,0 0 0,0 0 1,0 0-1,0 1 1,-1-1-1,0 0 1,1 1-1,-1-1 0,0 1 1,0 0-1,0-1 1,0 1-1,0 0 0,-1 1 1,1-1-1,-5-2 1,0 0-22,0 1-1,-1 0 1,1 0 0,-1 1 0,0 0-1,0 1 1,0-1 0,0 1 0,-11 1-1,-8 0-47,-36 6 0,60-5 44,0-1 38,0 1 0,1 0 0,-1 0 0,0 0 0,1 0 0,-1 0 0,1 1 0,0-1 0,-3 3-1,4-4-142,0 1 0,1-1 0,-1 1 0,0 0 0,0 0 0,1-1 0,-1 1 0,1 0 0,-1 0 0,1 0 0,-1 1 0,0-1-72,1-1 1,0 1-1,0-1 0,0 1 0,0-1 1,0 1-1,0-1 0,0 1 0,0-1 0,1 1 1,-1-1-1,0 1 0,0-1 0,0 0 1,0 1-1,1-1 0,-1 1 0,0-1 1,0 0-1,1 1 0,-1-1 0,0 1 1,1-1-1,-1 0 0,1 1 0,21 19-5898,-9-4 3674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4:0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3808,'-15'0'1672,"9"0"-711,8 0 966,-8 4 451,-21 16-54,3-3-1272,14-7-844,0 0-1,1 1 0,0 0 1,-8 14-1,-26 51 230,27-47-295,13-24-76,1 0 0,-1 1-1,1 0 1,0-1 0,1 1-1,-1 0 1,1 0 0,-1 12 0,2-15-20,0 1 1,1-1 0,-1 1 0,1-1-1,-1 1 1,1-1 0,0 0 0,0 1 0,0-1-1,1 0 1,-1 0 0,1 0 0,0 0-1,0 0 1,0 0 0,4 4 0,0-1 109,-1-1 1,1 0-1,0 0 1,0-1-1,1 0 0,7 4 1,-11-7-115,1 1 1,0-1 0,0 0-1,0 1 1,0-2-1,0 1 1,0 0-1,0-1 1,1 0-1,-1 0 1,0 0-1,6-2 1,6-1 137,-1-1 0,0 0 0,0-2 1,0 1-1,16-11 0,-22 11-120,0 0 0,0-1 0,-1 0 0,0 0-1,0-1 1,-1 0 0,0 0 0,0-1 0,6-9 0,-12 14-61,1 0 0,0 0 0,-1 0 0,1 0 0,-1-1 0,0 1 0,0-1 0,-1 1 0,1-1 0,-1 1 0,1-1 0,-1 1 0,0-1 1,-1 1-1,1-1 0,0 1 0,-1-1 0,0 1 0,0 0 0,0-1 0,0 1 0,-1 0 0,1-1 0,-1 1 0,0 0 0,1 0 0,-2 0 0,1 1 0,0-1 0,0 0 1,-1 1-1,0 0 0,-3-3 0,2 2-21,0 0 0,0 1 1,0 0-1,0 0 1,0 0-1,-1 0 0,1 1 1,-1 0-1,1 0 0,-1 0 1,1 0-1,-1 1 1,0-1-1,1 1 0,-1 0 1,0 1-1,-8 1 0,8-1-44,1 1-1,-1-1 0,1 1 1,0 0-1,0 0 0,0 0 1,0 1-1,0 0 0,0-1 1,0 1-1,1 1 0,0-1 1,-5 5-1,8-7-196,-1 0 0,1 0-1,0-1 1,0 1 0,-1 0-1,1-1 1,0 1 0,0 0 0,0 0-1,0 0 1,0-1 0,0 1 0,0 0-1,0 0 1,0-1 0,0 1 0,1 0-1,-1 0 1,0-1 0,0 1 0,1 0-1,-1-1 1,0 1 0,1 0-1,-1-1 1,1 1 0,-1 0 0,1-1-1,-1 1 1,1-1 0,-1 1 0,2 0-1,10 7-2082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0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74 4480,'-50'-32'2016,"47"16"-1728,6 7-384,11 6 0,17-5 96,6 8 32,16-5-1216,7 10 640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4:0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41 4896,'-3'-20'1949,"3"19"-1796,0 0-1,0 0 1,0 0 0,0 1 0,0-1-1,0 0 1,1 0 0,-1 0 0,0 0 0,0 1-1,1-1 1,-1 0 0,1 0 0,-1 1-1,1-1 1,-1 0 0,1 1 0,-1-1-1,1 1 1,0-2 0,1-2 2659,-3 11-2275,0 65 616,3 86 372,8-75-1160,-6-58 137,3 45 1,-7-68-140,9-23-5952,-5 6 2442,1 3 1078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4:0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5152,'0'-17'1648,"3"9"-202,-3 8-1413,0 0 1,0 0-1,0 0 1,0 0-1,0 0 1,0 0 0,0 0-1,0 0 1,0 0-1,0 0 1,0 0-1,0 0 1,0 0-1,0 1 1,0-1 0,0 0-1,0 0 1,0 0-1,0 0 1,0 0-1,0 0 1,0 0 0,0 0-1,0 0 1,1 0-1,-1 0 1,0 0-1,0 0 1,0 0 0,0 0-1,0 0 1,0 0-1,0 0 1,0 0-1,0 0 1,0 0-1,0 0 1,0 0 0,0 0-1,0 0 1,0 0-1,0 0 1,1 0-1,-1 0 1,0 0 0,0 0-1,0 0 1,0 0-1,0 0 1,0 0-1,0 0 1,0 0 0,0 0-1,0 0 1,0 0-1,0 0 1,0 0-1,0 0 1,0 0-1,0-1 1,1 4 147,-1-1 0,0 0 0,1 0 0,0 0 0,-1 0 1,1 0-1,2 4 0,4 11 493,-4 10 80,0 0 1,-2 0-1,-2 36 1,0-9-67,1 203-378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4:0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6 240 3968,'-6'-3'7321,"28"-8"-4578,-12 3-1934,-1 0 0,15-16 1,-14 14-493,-1 0 1,18-13 0,-5 5 173,-15 12-394,1 0 0,0 0 1,9-5-1,-16 11-92,0-1-1,0 1 1,0-1 0,0 1 0,0 0 0,0 0 0,0-1-1,0 1 1,0 0 0,1 0 0,-1 0 0,0 0 0,0 0-1,0 1 1,0-1 0,0 0 0,0 0 0,0 1 0,0-1-1,0 1 1,0-1 0,0 1 0,0-1 0,0 1 0,0-1-1,-1 1 1,3 1 0,1 3 118,-1-1 0,1 1 0,-1-1 0,4 7 0,5 6 492,-10-15-524,-1 0 0,1-1 0,0 1 0,0-1 0,0 1 0,0-1 0,0 0 0,0 0 0,0 0 0,0 0 0,1 0 0,-1 0 0,0-1-1,0 1 1,4 0 0,-1-1-6,-1 0-1,0-1 1,-1 1 0,1 0-1,0-1 1,0 0-1,0 0 1,6-3-1,2-1 30,-1-2-1,1 1 1,-1-1-1,15-13 1,0 1 101,-12 8-13,22-19 0,-34 27-523,1 0 1,-1 0 0,1 0 0,-1-1 0,3-4-1,2-10-5100,-4 12 1649,1 1 274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4:1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48 3712,'-5'-8'8656,"15"3"-8521,0 0 1,-1 0-1,2 1 1,-1 0-1,0 0 1,1 1-1,15-2 1,-11 3 11,-1 0 0,1 2 1,-1-1-1,1 2 0,21 3 1,-31-3-95,0 0 0,0 0 0,0 1 0,0 0 0,0 0 0,-1 0 0,1 0 0,-1 1 0,0-1 0,0 1 0,0 1 0,5 4 0,-7-7-31,-1 0 1,0 1-1,0-1 1,0 0-1,0 1 1,0 0-1,0-1 1,0 1-1,-1-1 1,1 1-1,0 0 1,-1-1-1,0 1 1,1 0-1,-1 0 1,0-1-1,0 1 1,0 0-1,0 0 0,0 0 1,0-1-1,0 1 1,-1 0-1,1 0 1,-1-1-1,1 1 1,-1 0-1,0-1 1,1 1-1,-1-1 1,0 1-1,0-1 1,0 1-1,-1-1 1,0 2-1,-6 4 10,0 0 0,-1 0 0,0-1 0,0 0-1,0 0 1,0-1 0,-1-1 0,-12 5 0,2 0 348,15-6-275,8-3-63,4 1-40,23 4-11,0 1 0,48 16 0,-61-13-52,-16-8 68,0-1 0,0 1 0,-1-1 0,1 1 0,0 0-1,-1-1 1,1 1 0,-1 0 0,1-1 0,-1 1 0,1 0 0,-1 0 0,1 0-1,-1-1 1,0 1 0,1 0 0,-1 0 0,0 1 0,0-1 20,0-1-1,0 1 1,0 0 0,-1 0-1,1-1 1,0 1 0,-1 0-1,1-1 1,-1 1 0,1-1-1,-1 1 1,1 0 0,-1-1-1,1 1 1,-1-1 0,0 1-1,1-1 1,-1 0 0,0 1-1,1-1 1,-1 0 0,-1 1-1,-17 6 238,15-6-229,-21 5 149,-1 0 0,0-2 0,-35 2-1,-12 2-1174,62-8-3997,18 2 8,9 5 2207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4:1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18 2720,'-2'-12'1867,"1"6"1074,0 14-1088,0 16-1141,-2 1-1,-6 25 1,1 1-26,0 35 284,5 122-1,4-123-609,6 82 461,0-127-571,-5-32 249,0 0 0,-1 0 0,1 15-1,13-33 926,25-42-1253,54-89 0,-83 122-183,24-39-51,-30 51-2,0 0 0,0 0 0,1 1 0,0-1 1,11-8-1,-16 15 54,-1-1 1,1 1 0,-1-1-1,1 1 1,-1 0-1,1-1 1,-1 1 0,1-1-1,-1 1 1,1 0 0,-1 0-1,1-1 1,0 1-1,-1 0 1,1 0 0,-1 0-1,1 0 1,0-1-1,-1 1 1,1 0 0,0 0-1,-1 0 1,1 1-1,0-1 1,-1 0 0,1 0-1,0 0 1,-1 0 0,1 1-1,-1-1 1,1 0-1,0 0 1,-1 1 0,1-1-1,-1 0 1,1 1-1,-1-1 1,1 1 0,-1-1-1,1 1 1,-1-1 0,0 1-1,1-1 1,-1 1-1,0-1 1,1 1 0,-1 0-1,0-1 1,0 1-1,1 0 1,0 5 3,1-1-1,-1 0 1,-1 1 0,1 9-1,0-10 9,0 23 86,-2 1 0,0-1 0,-2 0 0,-1 1 0,-2-1 0,-14 45-1,15-55 61,3-10-169,-1 0 0,1 0 0,-7 11 0,9-19-28,0 0-1,0 0 1,0-1 0,0 1-1,0 0 1,-2-11-6304,5-10 989,5-2 1712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4:1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0 4992,'-2'0'283,"1"0"0,-1 0 0,0 1 0,0-1 0,1 1 0,-1-1 0,1 1 0,-1-1 0,-2 2 0,-14 5 300,-8 1 695,1 1 0,-48 24 1,51-23-826,-6 6-206,0 0 0,2 2 0,-26 22 1,45-35-197,-4 4 38,0 1 0,1 1 0,0 0-1,1 0 1,-10 15 0,13-12-275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4:1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69 2400,'0'-1'144,"0"1"-1,-1-1 1,1 1 0,0-1-1,-1 1 1,1-1 0,0 0-1,0 1 1,0-1 0,-1 1-1,1-1 1,0 0 0,0 1-1,0-1 1,0 0 0,0 1-1,0-1 1,0 0 0,0 1 0,0-1-1,1 1 1,-1-1 0,0 0-1,1 0 1,0-9 3458,0 9-3325,0 0-1,0-1 0,0 1 1,0 0-1,0-1 1,0 1-1,0 0 0,0 0 1,0 0-1,3-2 0,4-1-151,0 0 0,0 0 0,0 1 0,1 0 0,0 0 0,-1 1 0,1 1 0,0-1 0,9 0 0,-11 2-121,-1 0 0,1 0 1,-1 1-1,1 0 1,-1 0-1,1 0 1,-1 1-1,0-1 1,0 2-1,1-1 1,-2 1-1,1 0 1,6 4-1,-10-6 23,0 1 0,0 0 0,0 1 0,0-1 0,0 0 0,-1 0 0,1 1 0,-1-1 0,1 1 0,-1 0 1,0-1-1,0 1 0,0 0 0,-1 0 0,1-1 0,-1 1 0,1 0 0,-1 0 0,0 0 0,0 0 0,0 0 0,0-1 0,-1 5 0,-1 4 107,0-1-1,-1 1 1,0-1 0,-8 17 0,7-19-99,-1 1 1,0-1 0,-10 12-1,9-13 65,0 1 0,-6 13 0,11-20-84,1 0 1,0 0-1,0 0 0,1 0 1,-1 0-1,0 0 0,0 0 1,0 0-1,1-1 0,-1 1 0,0 0 1,1 0-1,-1 0 0,1 0 1,-1 0-1,1-1 0,-1 1 0,1 0 1,0 0-1,-1-1 0,2 2 1,16 13 40,17 8-111,-28-18 74,1-1 0,0 1 0,-1 0 0,0 1 0,0 0 0,10 12-1,-16-18 10,-1 1 0,0-1 0,0 1 0,1-1 0,-1 0 0,0 1-1,0-1 1,0 1 0,1-1 0,-1 0 0,0 1 0,0-1 0,0 1-1,0-1 1,0 1 0,0-1 0,0 0 0,0 1 0,0-1 0,0 1-1,0-1 1,0 1 0,0-1 0,0 1 0,-1-1 0,1 0-1,0 1 1,0-1 0,0 1 0,-1-1 0,1 0 0,0 1 0,0-1-1,-1 0 1,0 1 0,-13 7 438,10-6-383,-1 0-47,0-1 0,1 1 0,-1-1 0,0 0 0,1-1 0,-1 1 0,0-1 0,0 0 0,-6 0 0,-2-1 197,-28-7-1,27 5-116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4:1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63 3328,'0'0'1061,"-6"0"1877,3 0-1443,0 0-292,6 0-871,-2 0 335,-13 0 1749,33 0-310,-9 0-1903,0 0-156,0 0 1,20 4-1,-27-3-48,-1 0 0,1 0 0,-1 1 1,0-1-1,0 1 0,1 0 0,-1 1 1,0-1-1,-1 1 0,7 4 0,-4 0 73,0-1 0,0 1 0,-1 0 0,1 0 0,-1 0 0,-1 1 0,7 15 0,-1 3 14,8 32 0,-8-23 35,-2-10-51,7 24 490,29 65 0,-40-105-327,1 0 0,0-1 0,8 11 0,-12-17-156,0-1-1,0 1 0,0-1 0,1 0 1,-1 1-1,0-1 0,1 0 0,-1 0 1,1 0-1,0 0 0,-1 0 0,1 0 1,0 0-1,-1-1 0,1 1 0,0 0 1,0-1-1,0 0 0,0 1 0,-1-1 1,1 0-1,0 0 0,3 0 0,-2-1-6,0-1 0,1 1-1,-1-1 1,0 0 0,0 1-1,0-1 1,0-1 0,0 1-1,-1 0 1,1-1 0,0 1-1,-1-1 1,0 0 0,3-4-1,4-8 70,13-23 0,35-89 275,-33 72-224,42-74 1,15 5-682,-73 115-411,-5 6-352,-4 11-5032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4:1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19 3392,'0'-1'79,"0"1"0,0 0 0,0-1 0,0 1 0,-5-7 5947,5-3-2201,2 15-1423,2 6-2224,7 17 441,-6-18-387,-1 0 0,0 1 0,-1-1 0,0 1 0,2 12 0,-3 12 52,-2 0 1,-4 48-1,1-44-103,1-19 34,0-1-1,-1 1 0,-1 0 0,-1-1 0,-9 26 1,13-43-154,0 0 1,1 0 0,-1 0-1,0-1 1,0 1 0,0 0-1,-1-1 1,1 1 0,-2 2-1,2-4-43,1 0 0,0 0-1,0 0 1,-1 0-1,1 1 1,0-1 0,0 0-1,-1 0 1,1 0 0,0 0-1,0 0 1,-1 0-1,1 0 1,0 0 0,0 0-1,-1 0 1,1 0-1,0 0 1,-1 0 0,1 0-1,0-1 1,0 1 0,-1 0-1,1 0 1,0 0-1,0 0 1,0 0 0,-1-1-1,-8-12 253,6 4-161,-1-1-1,1-1 1,1 1-1,0 0 1,0-1-1,1 1 1,0-1-1,1 1 1,1-1-1,-1 1 1,1-1 0,1 1-1,0 0 1,1-1-1,0 1 1,8-19-1,-6 19-72,0 1-1,1-1 1,0 1-1,1 0 1,-1 1 0,2 0-1,-1 0 1,1 0-1,1 1 1,-1 0-1,17-10 1,21-5 50,1 3 1,50-15 0,-54 19-91,-16 6-1079,-5 4 251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4:3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304 115 2080,'0'0'5856,"2"-1"-5499,0 0 0,0-1 1,0 1-1,0 0 0,0-1 1,3-2-1,-5 2-174,0-1-1,0 1 1,-1 0 0,1 0-1,-1 0 1,0 0 0,1 0 0,-1 1-1,0-1 1,0 0 0,0 0-1,-1 0 1,1 1 0,-2-3-1,-7-14 833,8 14-883,-1 1 0,0-1 1,0 0-1,0 1 0,0-1 1,0 1-1,-1 0 0,0 0 1,-7-4-1,10 6-127,-3-2 21,0 1 1,0 1 0,0-1 0,0 1 0,0-1 0,0 1 0,-1 0 0,1 1 0,0-1 0,-1 1 0,1 0 0,0 0-1,-1 0 1,1 1 0,0-1 0,0 1 0,-9 2 0,-6 3-14,1 1-1,-27 13 1,-1 5 340,41-22-281,0 1 0,0-1 1,1 1-1,0 0 0,-1 0 1,-5 9-1,9-12-36,0 0-1,0 0 1,1 0 0,-1 0 0,1 0-1,-1 0 1,1 1 0,-1-1 0,1 0-1,0 0 1,-1 0 0,1 0 0,0 1-1,0-1 1,0 0 0,0 0 0,0 0-1,0 1 1,0-1 0,1 0 0,0 2-1,-1-1 11,1-1 0,0 1 0,0-1 0,0 0 0,0 0 0,1 1 0,-1-1 0,0 0 0,0 0 0,1 0 0,-1 0 0,1 0 0,2 1 0,4 1 86,1 0 1,0 0 0,0-1 0,12 2 0,-19-4-126,118 11 769,-49-7-731,-63-3-84,0 0 0,1 0 0,-1 1 0,0 0 0,14 5 0,-19-6 46,0 1 0,-1-1 0,1 1 0,-1-1 0,1 1-1,-1 0 1,0 0 0,0 0 0,0 0 0,0 0-1,0 1 1,0-1 0,-1 1 0,1-1 0,-1 1 0,0-1-1,0 1 1,0 0 0,0 0 0,1 3 0,2 21 115,0 1 0,-2 0-1,-1-1 1,-1 1 0,-2 0 0,-5 36 0,3-43 97,0 0-1,-10 28 1,13-47-197,0 1 1,0 0-1,0-1 0,0 1 1,-1-1-1,1 0 0,-1 0 1,0 1-1,1-1 0,-1 0 0,0 0 1,0 0-1,-1-1 0,1 1 1,0-1-1,0 1 0,-1-1 1,1 1-1,-1-1 0,1 0 1,-1 0-1,0-1 0,1 1 1,-1 0-1,0-1 0,0 0 1,1 1-1,-1-1 0,0 0 0,0-1 1,0 1-1,1 0 0,-1-1 1,0 1-1,1-1 0,-1 0 1,-5-2-1,-7-5 57,-6-2 26,-36-24-1,54 32-175,1 0-1,0 0 1,0 0 0,-1-1 0,2 1-1,-1-1 1,-3-4 0,5 6-202,-1 0 0,0 0 1,1 0-1,-1-1 1,1 1-1,0 0 1,-1 0-1,1 0 1,0-1-1,-1 1 0,1 0 1,0-1-1,0 1 1,0 0-1,0 0 1,1-1-1,-1 1 0,1-2 1,7-6-1637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1:50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24 2912,'0'0'71,"0"-1"1,1 0-1,-1 0 1,0 0-1,0 0 1,1 0-1,-1 0 1,1 0-1,-1 1 1,1-1-1,-1 0 0,1 0 1,-1 0-1,1 1 1,0-1-1,-1 0 1,1 1-1,0-1 1,-1 1-1,1-1 1,1 0-1,7-6 1695,-9 7-1734,0 0 0,0 1-1,0-1 1,0 0 0,0 0-1,0 0 1,0 0 0,0 0-1,0 0 1,0 0 0,0 0-1,0 0 1,0 0 0,0 0-1,0 0 1,0 1 0,0-1-1,0 0 1,0 0 0,0 0-1,0 0 1,0 0-1,0 0 1,0 0 0,0 0-1,0 0 1,0 0 0,0 0-1,0 1 1,0-1 0,0 0-1,0 0 1,0 0 0,0 0-1,0 0 1,0 0 0,0 0-1,0 0 1,0 0 0,1 0-1,-1 0 1,0 0 0,0 0-1,0 0 1,0 0-1,0 0 1,0 0 0,0 0-1,0 0 1,0 0 0,0 0-1,0 0 1,0 0 0,1 0-1,-1 0 1,0 0 0,0 0-1,0 0 1,0 0 0,0 0-1,0 0 1,0 0 0,0 0-1,0 0 1,0 0 0,-3 10 1116,-34 44 1239,-31 49-748,27-28-956,3 2 0,-45 136-1,65-163-457,-10 31 771,26-74-452,8-20-741,40-71-6523,-24 44 4726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0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1 958 3808,'-1'0'1632,"7"0"-745,13-1 204,-8-2-721,1-1 0,-1 0 0,1-1 0,-1 0 0,-1-1 0,21-14 0,-12 5-48,0 0 1,24-26 0,4-14-106,-3-2 0,41-68 1,13-17 399,44-62 578,-132 184-1240,-10 20 39,0 1 1,-1-1-1,1 0 0,0 0 0,0 0 1,0 0-1,-1 0 0,1 0 0,0 1 0,0-1 1,0 0-1,-1 0 0,1 0 0,0 0 1,0 0-1,-1 0 0,1 0 0,0 0 0,0 0 1,-1 0-1,1 0 0,0 0 0,0 0 1,-1 0-1,1 0 0,0-1 0,0 1 1,0 0-1,-1 0 0,1 0 0,0 0 0,0 0 1,0 0-1,-1-1 0,1 1 0,0 0 1,0 0-1,0 0 0,0 0 0,-1-1 1,1 1-1,0 0 0,0 0 0,0 0 0,0-1 1,0 1-1,0 0 0,0 0 0,0-1 1,0 1-1,-1 0 0,1 0 0,0-1 0,0 1 1,0 0-1,1 0 0,-1-1 0,0 1 1,0 0-1,0 0 0,0-1 0,0 1 1,0 0-1,0 0 0,0 0 0,0-1 0,0 1 1,1 0-1,-13 9-170,11-8 174,-5 4-3,0 1 0,0 0 0,0 0 0,1 1 0,0-1 0,-8 15 0,-3 15 82,1 0 1,-20 74 0,-8 85 392,41-183-427,-1 1-5,-7 35 513,2 0 0,-2 63 0,10-106-390,0 0 0,1-1 0,-1 1 0,3 6 0,-3-10-98,0 0-1,1 0 0,-1 0 1,0 0-1,1 0 0,-1 0 1,1 0-1,-1 0 1,1 0-1,-1 0 0,1 0 1,0 0-1,0-1 0,-1 1 1,1 0-1,0-1 0,0 1 1,0 0-1,-1-1 0,1 1 1,0-1-1,0 1 0,0-1 1,0 0-1,1 1 0,2-1 29,-1-1 0,1 0-1,-1 0 1,1 0 0,-1 0-1,0-1 1,1 1 0,-1-1-1,0 0 1,0 0 0,0 0-1,4-4 1,35-32 54,-2-1 0,58-73 0,-56 60-116,146-168 8,-161 185-37,-1-2-1,22-42 1,30-83 23,-35 36 329,-34 94-326,-18 75-298,-198 431 6,78-228 932,52-124 161,61-101-192,15-20-360,2-4-41,11-11-66,1-2-115,24-28-7,1 1 1,75-64-1,-110 104-79,0 1 1,0 0-1,0 0 0,0 0 1,0 0-1,1 1 1,-1-1-1,1 1 0,6-2 1,-9 3 20,0 0-1,1 0 1,-1 0 0,1 0 0,-1 0 0,0 1 0,1-1-1,-1 0 1,0 0 0,1 1 0,-1-1 0,0 1 0,1 0 0,-1-1-1,0 1 1,0 0 0,0 0 0,1-1 0,-1 1 0,0 0-1,0 0 1,0 0 0,-1 1 0,1-1 0,0 0 0,0 0 0,0 2-1,3 5 9,-1 0-1,0 1 0,0 0 1,-1-1-1,-1 1 1,1 0-1,-1 14 0,2 4-59,-1-15 72,0 1 0,0-1 0,1 0 0,1 0 0,6 15 0,-9-24 21,0 0 0,1-1-1,-1 1 1,1-1 0,0 1 0,0-1 0,0 0 0,0 0 0,0 0 0,0 0 0,1 0 0,-1 0 0,1 0 0,-1-1 0,1 0 0,0 1 0,-1-1 0,1 0 0,0 0 0,0 0 0,0-1 0,0 1 0,0-1 0,0 1 0,0-1 0,0 0 0,5-1 0,-4 0 11,1 0 0,-1 0 0,0 0 1,0 0-1,0-1 0,0 0 1,0 0-1,0 0 0,6-5 0,33-28 144,-30 23-173,1 0 29,-1-1 1,-1 0-1,0-1 0,16-24 1,-21 27-30,-1 0 0,-1 0 1,0 0-1,0 0 1,-1-1-1,0 0 1,2-19-1,-5 27-18,0 0-1,-1 1 0,0-1 0,0 0 1,0 0-1,-1 0 0,1 0 0,-1 0 0,0 0 1,-2-4-1,3 7 2,0 0 0,0 0 0,-1 0 0,1 0 0,-1 0 0,1 1 0,-1-1 0,1 0 0,-1 0 0,1 0 0,-1 1 0,1-1 0,-1 0 0,0 1-1,0-1 1,1 0 0,-1 1 0,0-1 0,0 1 0,0 0 0,1-1 0,-1 1 0,0-1 0,-1 1 0,1 0 0,-1 0 0,1 0 0,0 0-1,-1 1 1,1-1 0,0 0 0,0 1 0,0-1 0,-1 1-1,1-1 1,0 1 0,0 0 0,0-1 0,0 1-1,-1 1 1,-4 3-9,1 0 0,0 1 0,1-1 0,-9 13 0,7-7-18,0 1-1,1 0 1,0-1 0,1 2 0,0-1 0,1 0 0,0 1 0,1 0-1,0-1 1,1 1 0,1 0 0,0 0 0,2 14 0,-1-23 48,0 1 1,0-1 0,1 1-1,-1-1 1,1 1 0,0-1-1,0 0 1,1 0 0,-1 0-1,1 0 1,0 0 0,0 0-1,1-1 1,-1 0 0,1 1-1,-1-1 1,1-1 0,0 1-1,0 0 1,0-1 0,1 0-1,-1 0 1,0 0 0,1-1-1,-1 1 1,1-1 0,0 0-1,-1 0 1,1-1 0,0 0-1,7 0 1,20-1 45,0-1 0,0-2 0,0-2 0,-1 0 0,0-2 1,0-2-1,0-1 0,-2-1 0,1-1 0,26-18 0,-52 29-77,0 0 0,-1-1 0,1 1 0,-1-1 0,1 0 0,-1 0 0,0 0 0,4-6 0,1 2 213,-7 7-196,-1 0 0,0-1 0,1 1-1,-1 0 1,0 0 0,1 0 0,-1-1 0,0 1 0,0 0-1,1 0 1,-1 0 0,0-1 0,0 1 0,0 0 0,1-1-1,-1 1 1,0 0 0,0 0 0,0-1 0,0 1 0,1 0 0,-1-1-1,0 1 1,0 0 0,0-1 0,0 1 0,0 0 0,0-1-1,0 1 1,0 0 0,0-1 0,6-12 72,1 2 46,21-39-135,-23 37-213,-2 8 83,-2 15 100,-1 159-221,0-165 282,0 0 0,0 0 0,0 0 1,1 0-1,0-1 0,0 1 0,0 0 0,0 0 1,1-1-1,0 1 0,-1-1 0,1 1 0,0-1 0,1 1 1,2 2-1,-4-4 3,1-1 0,0 1-1,0 0 1,0-1 0,0 1 0,1-1 0,-1 0 0,0 0 0,1 0 0,-1 0-1,0 0 1,1-1 0,-1 1 0,1-1 0,-1 1 0,1-1 0,-1 0 0,1 0 0,-1 0-1,1 0 1,0 0 0,-1-1 0,5-1 0,13-4 63,-1-2 0,1 0 1,25-16-1,-7 4 63,-17 9-132,0 0 0,-1-2 0,0 0 0,-1-1 0,-1-1 0,0-1 0,-1-1 0,-1 0 0,-1-1 0,0-1 0,20-33 0,-21 29-12,-11 19 0,0 0 0,0 0 0,-1-1 0,1 1 0,-1-1 0,0 0 0,-1 1 0,1-1 0,-1 0 0,0 0 0,1-6 0,-2 9-2,0 1 0,0-1 0,-1 1 0,1-1 0,0 1 0,-1-1 0,1 1 0,-1 0 0,1-1 0,-1 1 0,0 0 0,0-1 0,1 1 0,-1 0 0,0 0 0,0 0 0,0 0 0,0 0 0,0 0 0,-1 0-1,1 0 1,0 0 0,0 0 0,-1 1 0,1-1 0,0 0 0,-1 1 0,1-1 0,-1 1 0,1 0 0,0-1 0,-1 1 0,1 0 0,-1 0 0,-1 0 0,-3 0-14,-1 0 0,1 0-1,0 0 1,0 1 0,0 0 0,-9 3 0,6-1-7,1 1 1,-1 0 0,1 0 0,0 1 0,0 0-1,1 0 1,0 1 0,-1 0 0,2 0 0,-9 11-1,7-8-2,1 0-1,0 1 1,0 0-1,1 1 1,1-1 0,0 1-1,-5 16 1,8-23 39,1 1 1,0 0 0,0 0-1,0 0 1,1 0 0,-1 0 0,1 1-1,1-1 1,-1 0 0,1 0-1,-1 0 1,2 0 0,-1 0 0,0-1-1,1 1 1,0 0 0,0-1-1,0 1 1,1-1 0,0 1-1,-1-1 1,2 0 0,-1 0 0,0 0-1,1-1 1,-1 1 0,1-1-1,0 0 1,0 0 0,1 0 0,-1-1-1,5 3 1,5 1 43,-1 0 0,1-1 1,0 0-1,0-1 0,0-1 1,1 0-1,0-1 0,-1 0 0,1-1 1,0-1-1,-1-1 0,1 0 1,27-5-1,-32 3-711,-1 0-1,1-1 1,12-6-1,-18 8-255,0 0 1,0-1-1,0 0 0,0 1 0,-1-1 0,1-1 0,-1 1 0,6-7 0,1-6-2275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4:3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96 2816,'1'1'667,"0"0"-1,0 0 1,0 0-1,0 0 1,1-1 0,-1 1-1,0 0 1,0-1-1,1 1 1,-1 0 0,0-1-1,2 1 1,26 5 2051,33-2-1537,-54-4-1068,12 0 195,1 0 0,-1-1 0,0-1 0,26-7 0,-40 8-253,-1-1 0,0-1-1,0 1 1,0-1 0,0 0 0,-1 0-1,1 0 1,-1-1 0,4-4 0,-7 8-46,0-1 1,0 0-1,0 0 1,0 0-1,0 0 1,0 0-1,-1 0 1,1-1-1,0 1 1,-1 0-1,1 0 1,-1 0-1,1-1 1,-1 1-1,0 0 1,1 0-1,-1-1 1,0 1-1,0 0 1,0-1-1,0 1 1,0 0-1,0-1 1,-1 1-1,1 0 1,0-1-1,-1 1 1,1 0-1,0 0 1,-1 0-1,0-1 1,1 1-1,-1 0 1,0 0-1,1 0 0,-1 0 1,0 0-1,0 0 1,0 0-1,0 0 1,0 0-1,0 1 1,-3-2-1,-1-2-12,-1 2-1,1-1 0,-1 0 1,0 1-1,0 0 0,0 1 1,0-1-1,-1 1 0,1 1 1,0-1-1,-1 1 0,1 0 1,-7 1-1,-13 1 179,-45 10 0,57-9-74,1 0-43,1 0 0,0 1 1,0 0-1,0 1 0,0 0 0,0 1 0,1 0 0,0 1 0,1 0 0,-13 11 0,18-14 13,0 1 1,1 0-1,-1 0 1,1 0 0,1 1-1,-1-1 1,1 1-1,0 0 1,0 0 0,0 0-1,1 0 1,0 0-1,1 1 1,-1-1 0,1 1-1,0-1 1,1 1-1,-1-1 1,1 1 0,1-1-1,1 12 1,0-8-3,0 1 1,0-1-1,1 0 1,1 0 0,-1 0-1,2 0 1,-1 0-1,2-1 1,-1 0 0,1 0-1,0 0 1,1-1-1,0 0 1,0 0-1,1-1 1,0 0 0,1 0-1,-1 0 1,1-2-1,10 6 1,-2-3 74,1 0 0,0-2 0,0 0 0,1-1 0,-1-1 0,1-1 0,0 0 0,0-2 0,0 0 0,38-4 0,-39 2-78,-12 1-58,-1 0 1,1-1 0,0 0-1,-1 0 1,12-4-1,-13 3-71,0 0-39,1 0 1,0 0-1,-1 0 0,1-1 0,6-5 0,-9 6-259,-1 0 0,1 0 0,0 0-1,-1 0 1,1 0 0,-1-1 0,0 1-1,2-3 1,-1-2-1827,-2 6 1639,1 0 0,-1 0 0,0 0 0,1 0 0,-1 0 0,1 0 0,-1 0 1,1 0-1,-1 0 0,1 0 0,0 0 0,-1 0 0,1 0 0,0 0 0,0 1 0,1-2 0,10-2-2725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4:3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99 3072,'-1'-1'182,"1"0"-1,-1 0 1,1 0 0,-1 0-1,1-1 1,0 1 0,-1 0-1,1 0 1,0 0 0,0 0-1,0-1 1,0 1 0,0 0-1,0 0 1,0 0 0,0-1 0,1 1-1,-1 0 1,0 0 0,1 0-1,-1 0 1,1-1 0,-1 1-1,1 0 1,-1 0 0,1 0-1,0 0 1,0 0 0,1-1-1,-2 1 5,1 0-1,0 0 0,0 0 0,-1 0 0,1 0 1,0 0-1,-1-1 0,1 1 0,-1 0 1,0 0-1,1-1 0,-1 1 0,0 0 0,0-1 1,0 1-1,0 0 0,0-1 0,0 1 0,0 0 1,0-1-1,0 1 0,-1 0 0,1-1 0,-1 1 1,1 0-1,-1 0 0,1-1 0,-1 1 1,0 0-1,1 0 0,-1 0 0,0 0 0,-1-2 1,-1 1-26,0 0 0,1 0 1,-1 0-1,0 1 1,0-1-1,0 1 1,0-1-1,0 1 1,0 0-1,0 0 1,-1 1-1,1-1 1,-5 0-1,-12 0 195,-1 0 1,1 2-1,-33 4 0,41-3-214,1 0 0,0 2 0,0-1 0,0 1 0,1 1 0,-1 0 0,-18 12 0,20-11-87,1-1-1,1 2 0,-1-1 1,1 1-1,0 0 0,1 1 1,0 0-1,0 0 0,0 0 1,1 0-1,1 1 0,-1 0 1,1 0-1,1 0 0,0 1 1,0-1-1,0 1 0,2 0 1,-2 12-1,2-13 27,1 0 1,0 0-1,1 0 1,0 0-1,0 0 0,1 0 1,0 0-1,0-1 1,1 1-1,0-1 0,6 11 1,-6-13-18,1-1 0,0 1 0,0-1 0,0 0 0,0 0 0,1 0 0,0-1 0,0 0 0,0 0 0,0 0 0,1 0 0,0-1 0,0 0 0,0 0 0,12 3 0,3 0 25,1-1 1,0-1-1,1-2 0,-1 0 0,33-1 0,-19-4 61,0-1 0,57-13 0,-53 6-581,-16-1-4810,-15 8 2549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4:3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 3136,'-2'-1'443,"1"0"0,-1-1 0,0 1 0,0 0 0,0 0 0,0 1 0,0-1 0,-1 0 0,1 1 0,0-1 0,0 1 0,0 0 0,0-1 0,-1 1 0,1 0 0,0 1 0,0-1 0,0 0 0,-1 0 0,1 1 0,0 0 0,0-1 0,0 1 0,0 0 0,0 0 0,0 0 0,0 0 0,0 0 0,0 1 0,-3 2 0,1-1 52,-4 5 637,8-8-1093,0 0 0,0 1 1,0-1-1,0 1 1,0-1-1,0 0 0,0 1 1,0-1-1,0 0 0,0 1 1,0-1-1,0 0 1,0 1-1,0-1 0,0 0 1,0 1-1,1-1 1,-1 0-1,0 1 0,0-1 1,0 0-1,1 1 1,-1-1-1,0 0 0,0 0 1,1 1-1,-1-1 1,0 0-1,1 0 0,-1 1 1,4 2 132,-1-1 0,1 1 0,0-1 0,0 0 0,0 0 0,0 0 0,0-1 0,0 1 0,1-1 1,-1 0-1,0 0 0,1 0 0,-1-1 0,9 0 0,8-1 202,0-1 0,-1-1-1,34-10 1,-27 7-132,33-5 0,96 2-162,-154 9-59,16 0-3968,4 0-4164,-4-3 4655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44:3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 6304,'-4'-6'2741,"5"13"287,2 7-1069,-7 208 4024,-1-2-4921,0-140-4945,5-76 3046,0-1 0,0 1-1,-1-1 1,0 0 0,1 1-1,-1-1 1,-1 0 0,1 1-1,-2 2 1,-6 14-4144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5:5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1472,'-13'3'10266,"-1"1"-8004,13-4-2182,1 1 0,-1-1 1,1 1-1,-1-1 1,1 0-1,-1 1 0,1-1 1,-1 1-1,1-1 0,0 1 1,-1 0-1,1-1 1,0 1-1,-1-1 0,1 1 1,0-1-1,0 1 1,0 0-1,-1-1 0,1 1 1,0 0-1,0-1 1,0 1-1,0 0 0,0 0 1,1 0-29,1 1 1,-1-1-1,0 0 0,0 0 1,1 0-1,-1 0 1,1 0-1,-1 0 0,1 0 1,2 1-1,15 6 127,1-1-1,1 0 1,-1-1-1,1-2 1,30 4-1,-6 0 58,135 41 598,-129-32-437,1-2 1,60 8-1,44-16 382,-154-7-528,-3-3-829,0 1 0,0-1 0,0 1 0,0 0 0,0-1 0,0 1 0,-1 0 0,1-1 0,-1 1 0,0 0 0,-2-2 1,-1-2-1416,-8-10-1084,-1-3-1851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5:54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109 114 2144,'0'0'232,"-1"-1"-74,1 1 0,-1-1 0,1 1 0,-1-1 0,1 1 0,-1-1 0,1 1 0,-1 0 0,0-1 0,1 1 0,-1 0 0,0-1 0,1 1 0,-1 0 1,0 0-1,1 0 0,-1 0 0,0 0 0,0 0 0,1-1 0,-1 2 0,0-1 0,1 0 0,-1 0 0,0 0 0,1 0 0,-1 0 0,0 0 0,1 1 0,-1-1 0,0 0 0,1 1 0,-1-1 0,0 0 0,1 1 0,-1-1 0,1 1 0,-1-1 0,1 1 0,-1-1 0,0 2 0,-34 30 2295,34-31-2261,1-1-108,0 0-1,0 0 1,0 1-1,-1-1 1,1 0-1,0 0 1,0 0-1,0 1 1,0-1-1,-1 0 1,1 0-1,0 0 1,0 0-1,0 1 1,-1-1-1,1 0 1,0 0-1,0 0 0,-1 0 1,1 0-1,0 0 1,-3 0 2412,10 0-1864,0-1-409,1 0 0,-1-1 0,0 0 0,0 0 0,0-1 0,0 0-1,7-3 1,12-6 106,97-27 808,23-9-732,-123 40-460,-15 6 85,0-1 0,1 0 0,-1-1 0,8-4 1,-16 8-24,0 0 0,0 0 1,0 0-1,0 0 1,0 0-1,0-1 0,0 1 1,0 0-1,0 0 0,0 0 1,0 0-1,-1 0 1,1 0-1,0 0 0,0 0 1,0 0-1,0 0 0,0 0 1,0 0-1,0 0 1,0 0-1,0 0 0,0 0 1,0 0-1,0 0 0,0 0 1,0 0-1,0 0 0,0-1 1,0 1-1,0 0 1,0 0-1,0 0 0,0 0 1,0 0-1,0 0 0,0 0 1,0 0-1,0 0 1,0 0-1,0 0 0,0 0 1,0 0-1,0 0 0,0 0 1,0 0-1,0 0 1,0-1-1,0 1 0,0 0 1,0 0-1,0 0 0,1 0 1,-1 0-1,0 0 0,0 0 1,0 0-1,0 0 1,0 0-1,0 0 0,0 0 1,0 0-1,0 0 0,0 0 1,-8 0-9,-12 3-173,-53 25-61,18-6 423,-1-2 1,-99 21-1,138-38-185,-5 1-45,-1-1 0,-25 0 1,49-2 57,0 9 99,1-1-1,0 1 1,7 14-1,84 116 286,-85-130-356,0-1-1,1 0 1,0 0 0,1 0-1,14 9 1,2-1 137,-24-17 310,11-4-246,-8-2-206,-1 1 0,1-1 0,-1 0 0,0 0 0,-1-1 0,0 1 0,0-1 0,0 0 0,-1 1 0,3-12 0,0-8-117,3-41 1,-3 21 112,-1 1-1656,-4 45 1387,0-1 0,0 0 0,1 0-1,-1 0 1,0 1 0,0-1 0,0 0 0,1 0 0,-1 1 0,0-1-1,1 0 1,-1 0 0,1 1 0,-1-1 0,1 0 0,-1 1 0,1-1-1,-1 1 1,1-1 0,0 1 0,-1-1 0,1 1 0,0-1-1,-1 1 1,2-1 0,22-5-5044,-14 4 3018,15-5-1143,-3-2 566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5:5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203 313 1984,'0'-1'442,"0"0"1,-1 0-1,1 0 0,0 1 1,0-1-1,-1 0 0,1 0 1,0 0-1,0 0 0,0 0 1,0 0-1,0 1 0,0-1 1,0 0-1,1-1 0,-1-1-100,0 1 0,0 0-1,1 0 1,-2 0-1,1 0 1,0 0 0,0 0-1,-1-3 1,0 4-298,1 0-1,-1 1 1,1-1-1,0 1 1,-1-1 0,1 1-1,-1 0 1,1-1 0,-1 1-1,0-1 1,1 1-1,-1 0 1,1 0 0,-1-1-1,1 1 1,-1 0-1,0 0 1,1 0 0,-1-1-1,0 1 1,1 0 0,-1 0-1,0 0 1,1 0-1,-1 0 1,0 0 0,1 0-1,-1 1 1,0-1 0,1 0-1,-1 0 1,1 0-1,-1 1 1,0-1 0,0 1-1,-6 1 174,1 1-1,-1 0 0,0 1 1,1-1-1,0 1 0,0 1 1,0-1-1,-5 6 1,-40 45 547,40-42-548,4-4-161,1 0 0,0 0 0,1 0 1,0 1-1,0-1 0,1 1 0,0 1 0,1-1 0,0 0 0,1 1 0,-2 17 0,4-24-6,-1 1 0,1-1 0,0 0 0,0 0 0,1 0 0,-1 0 0,1 0 0,0 0 0,0 0 0,0 0 0,1-1 0,-1 1 0,1 0 0,0-1 0,0 1 0,0-1 0,1 1 0,-1-1 0,1 0 0,0 0 0,0 0 0,0-1 0,0 1 0,0-1 0,0 1 0,1-1 0,-1 0 0,1 0 0,0-1 0,-1 1 0,1-1-1,4 2 1,-4-3-29,-1 1-1,0 0 1,1-1-1,-1 1 1,1-1-1,0 0 1,-1-1-1,1 1 0,-1 0 1,1-1-1,-1 0 1,0 0-1,1 0 1,-1 0-1,0 0 1,1-1-1,-1 1 1,0-1-1,0 0 0,0 0 1,-1 0-1,1-1 1,0 1-1,-1-1 1,1 1-1,-1-1 1,0 0-1,0 0 0,0 0 1,0 0-1,-1 0 1,1 0-1,0-4 1,12-38 135,-2 0 0,-2 0 0,6-61 0,-15 93-151,1 0 11,11-123-189,-13 122 212,0 0 0,-1-1 0,-1 1-1,0 0 1,-1 0 0,0 0 0,-8-18 0,10 29-99,0 0 0,-1 0 0,1 0 0,-1 0 0,0 0 0,0 1 0,-3-4 1,5 6 40,0 0 1,-1-1 0,1 1 0,-1 0-1,1-1 1,-1 1 0,1 0 0,-1 0 0,1-1-1,-1 1 1,1 0 0,-1 0 0,1 0 0,-1 0-1,1 0 1,-1 0 0,1 0 0,-1 0 0,1 0-1,-1 0 1,1 0 0,-1 0 0,1 0 0,-1 0-1,0 0 1,1 0 0,-1 1 0,1-1 0,-1 0-1,1 0 1,0 1 0,-1-1 0,1 0 0,-1 1-1,1-1 1,0 0 0,-1 1 0,1-1 0,-1 1-1,1-1 1,0 1 0,0-1 0,-1 1 0,1-1-1,0 1 1,-3 3-59,1 1 0,0-1 0,1 0 0,-1 1-1,-1 8 1,-2 5-40,0 1 116,0 0-1,2 1 0,-2 28 0,4-29 52,-8 274 1146,9-289-1201,0 9 128,1 0-1,0 0 1,1 0-1,0 0 1,1 0 0,0 0-1,1-1 1,1 0-1,6 14 1,-10-25-104,-1 0-1,1 0 1,-1-1-1,1 1 1,-1 0 0,1 0-1,0 0 1,-1-1-1,1 1 1,0 0-1,-1-1 1,1 1 0,0 0-1,0-1 1,0 1-1,0-1 1,0 1 0,0-1-1,-1 0 1,1 1-1,0-1 1,0 0-1,0 0 1,0 0 0,0 0-1,0 0 1,0 0-1,0 0 1,0 0 0,0 0-1,0 0 1,0 0-1,0 0 1,0-1 0,0 1-1,2-1 1,-2 1-27,0-1 0,0 1 0,-1 0 0,1-1 0,0 1 0,0-1 0,0 1 0,0-1 0,0 1 0,-1-1 0,1 1 1,0-1-1,-1 0 0,1 0 0,0 1 0,-1-1 0,1-1 0,1-7-2159,-1-4-4660,0 6 3862,6 2-2100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5:5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 4064,'-7'-7'818,"7"7"-796,1 0 1,-1 0-1,0 0 1,0 0 0,0 0-1,0 0 1,0 0 0,0 0-1,0 0 1,0 0-1,0 0 1,0 0 0,0 0-1,0 0 1,0 0-1,0 0 1,0 0 0,0 0-1,0 0 1,0 0-1,0 0 1,0-1 0,0 1-1,0 0 1,0 0 0,0 0-1,0 0 1,0 0-1,0 0 1,0 0 0,0 0-1,0 0 1,0 0-1,0 0 1,0 0 0,0 0-1,0 0 1,0 0-1,0 0 1,6 0 1199,2 13 740,-5-8-1641,-1 1-1,1-1 0,-1 1 1,0 0-1,0 0 0,-1 0 1,0 0-1,0 1 0,0 11 1,-2 2 452,-5 34 1,3-37-394,1-6-120,0 0-1,-1-1 1,-7 17 0,5-16 32,1 0 0,-4 20 0,8-31-280,0 0 1,0 0 0,0 0 0,0 1 0,0-1-1,0 0 1,0 0 0,0 0 0,0 0 0,0 0 0,0 0-1,0 0 1,0 1 0,0-1 0,0 0 0,0 0-1,0 0 1,0 0 0,0 0 0,0 0 0,0 1 0,0-1-1,0 0 1,0 0 0,0 0 0,0 0 0,0 0-1,0 0 1,1 0 0,-1 0 0,0 0 0,0 0 0,0 1-1,0-1 1,0 0 0,0 0 0,0 0 0,0 0-1,1 0 1,-1 0 0,0 0 0,0 0 0,0 0 0,0 0-1,0 0 1,0 0 0,1 0 0,-1 0 0,0 0-1,0 0 1,0 0 0,0 0 0,0 0 0,0 0 0,0 0-1,1 0 1,-1 0 0,0 0 0,0-1 0,0 1-1,0 0 1,0 0 0,0 0 0,0 0 0,1 0 0,12-9 231,13-17-289,8-16 79,29-47 1,-55 76-62,0 1-1,0 1 0,1-1 1,1 2-1,11-12 1,-21 22 42,1-1 1,-1 1-1,1-1 0,-1 1 1,1 0-1,-1-1 1,1 1-1,-1 0 0,1-1 1,0 1-1,-1 0 0,1 0 1,-1 0-1,1-1 1,0 1-1,-1 0 0,1 0 1,0 0-1,-1 0 1,1 0-1,-1 0 0,1 0 1,0 0-1,-1 1 1,1-1-1,0 0 0,-1 0 1,1 0-1,-1 1 0,1-1 1,-1 0-1,1 1 1,-1-1-1,1 0 0,-1 1 1,1-1-1,-1 1 1,1-1-1,-1 1 0,1-1 1,-1 1-1,0-1 1,1 1-1,-1-1 0,0 1 1,0 0-1,1-1 0,-1 2 1,3 3 258,-1 1 1,0 0-1,2 11 1,-3-13-181,2 12 414,-1 0-1,-1 29 1,1-3 60,3 64-35,-5-104-447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5:5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3072,'0'-5'5845,"19"2"-2800,2-4-1971,1 2 0,0 1 0,29-2 0,2 0-394,297-25 1030,5 25-1169,-341 4 128,-5 1-3126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5:5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219 352 2912,'0'0'176,"0"-1"-1,0 0 1,0 0 0,0 1 0,0-1-1,0 0 1,0 1 0,-1-1 0,1 0-1,0 1 1,0-1 0,-1 0 0,1 1-1,0-1 1,-1 1 0,1-1 0,-1 0-1,1 1 1,0-1 0,-1 1 0,0-1-1,1 1 1,-1 0 0,1-1 0,-1 1 0,0-1-1,-1 1 50,1-1 0,-1 1 0,0-1 0,0 1 0,1 0 0,-1 0 0,0 0 0,0 0 0,1 0 0,-4 0 0,-3 2 150,1 0-1,-1 0 1,0 0-1,-7 4 1,-101 53 1940,114-58-2277,0 1 0,0-1 0,0 0 1,0 1-1,0 0 0,1-1 0,-1 1 1,1 0-1,-1-1 0,1 1 0,0 0 1,-1 0-1,1 0 0,-1 4 0,2-5-18,-1 1 0,1-1-1,0 0 1,0 0-1,0 1 1,1-1 0,-1 0-1,0 0 1,0 0 0,0 1-1,1-1 1,-1 0-1,1 0 1,-1 0 0,1 0-1,-1 0 1,1 0 0,0 0-1,0 0 1,-1 0 0,1 0-1,0 0 1,0 0-1,0 0 1,0-1 0,0 1-1,0 0 1,0-1 0,1 1-1,3 2 60,-1-1-1,1 1 0,0-1 1,0-1-1,0 1 0,0-1 1,0 0-1,0 0 0,1 0 0,-1-1 1,0 1-1,0-1 0,1-1 1,-1 1-1,0-1 0,0 0 1,0 0-1,0 0 0,0-1 1,0 0-1,0 0 0,0 0 1,-1 0-1,1-1 0,-1 0 1,1 0-1,-1 0 0,0 0 1,0-1-1,-1 0 0,4-4 1,0-3-14,0 0 0,-1 0 0,-1-1 0,0 0-1,-1-1 1,0 1 0,-1-1 0,2-13 0,7-108-72,-10 87 70,1 10-188,2-62-641,-9 191 313,4 343 3194,-5-373-2837,5-62-59,0 0 1,0 0-1,-1 0 0,1 0 1,0 0-1,0 0 0,-1 0 1,1-1-1,0 1 0,0 0 1,0 0-1,-1 0 0,1 0 1,0 0-1,0-1 0,0 1 1,-1 0-1,1 0 0,0 0 1,0-1-1,0 1 1,0 0-1,0 0 0,0 0 1,-1-1-1,1 1 0,0 0 1,0 0-1,0-1 0,0 1 1,0 0-1,0 0 0,0-1 1,0 1-1,0 0 0,0 0 1,0-1-1,0 1 0,0 0 1,1-5-561,-1 1-1,1 0 1,-1 0 0,1 0 0,0 0 0,1 0 0,-1 0 0,1 1 0,-1-1 0,1 0 0,0 1 0,3-5 0,13-17-1909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0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5408,'0'-8'2432,"28"-21"-2112,-7 18 608,3 2-576,39-11 0,8 5-224,37-9 64,-5 7-128,18 2 544,-18 3-352,10-1-864,-10 6 288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5:5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4224,'1'12'5272,"-7"25"-3018,2-12-1316,-24 133 2534,12-98-2506,-3 8 14,14-42-738,2-15-164,1 0 1,0 0-1,0 13 0,2-23-36,0-1 0,0 1-1,-1-1 0,1 0 0,0 1 0,0-1 0,0 0 0,0 1 0,0-1 0,0 0 1,0 1-1,0-1 0,0 0 0,1 1 0,-1-1 0,0 0 0,0 1 0,0-1 0,0 0 1,0 1-1,0-1 0,1 0 0,-1 1 0,0-1 0,3 0 16,0 0-1,-1-1 0,1 0 1,-1 1-1,1-1 1,-1 0-1,5-2 1,12-5 120,13-2 124,-18 6-182,26-6 0,14 3 46,90 2 1,-132 6-181,-10 0 13,-1-1 0,1 0 0,-1 1 0,1-1 0,-1 0 0,0 0 0,1 0 0,-1 0 0,1 0 0,-1-1 0,1 1 0,-1 0 0,3-2 0,-3 2-419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5:5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47 4480,'-12'-5'561,"4"2"2865,14 4-736,-4-1-2433,1 0 0,-1 1 0,0-1 0,0 0 0,0-1-1,1 1 1,-1 0 0,0-1 0,2 0 0,13-1 662,117-4 1839,0 0-2807,-117 3-330,-15 3-244,-16-20-14673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5:5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81 6048,'-4'-9'2240,"12"6"-1728,11 0-160,-6-2 2208,9-4-1472,14 3 1120,9-7-1280,5 1-289,3 4-415,-3 1-160,-5 2-32,-4 5-192,-6 0 96,-3 5-2143,-6 2 1183,-7 1-3776,4 0 2688,3 1-1728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6:1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250 370 1312,'1'-4'535,"-2"8"2834,-1-3-3211,0-1 0,0 1 1,0 0-1,-1 0 0,1 0 1,0 0-1,0 0 0,-3 3 1,-9 4 165,-27 8 402,27-11-603,0 0 1,0 0-1,1 2 1,0 0-1,-21 14 1,25-14-40,0 1 1,1 0 0,0 0-1,-13 18 1,19-24-75,0 1 0,1 0 0,-1 1 0,1-1 0,-1 0 0,1 0 0,0 1 1,0-1-1,0 0 0,1 1 0,-1-1 0,1 1 0,0-1 0,0 1 0,0-1 0,0 1 0,0-1 0,1 1 0,0-1 0,1 4 0,0-1 30,0-1 0,0-1-1,1 1 1,-1 0-1,1-1 1,1 1-1,-1-1 1,0 0 0,1 0-1,0 0 1,7 5-1,-9-7-3,0-1-1,1 1 1,-1-1-1,0 0 0,1 0 1,-1 0-1,1 0 1,-1 0-1,1-1 0,0 1 1,-1-1-1,1 0 1,0 1-1,-1-1 0,1 0 1,0-1-1,-1 1 1,1 0-1,0-1 0,-1 0 1,1 1-1,-1-1 1,1 0-1,4-2 0,2-3 34,1-1 1,-1 0-1,0 0 0,0-1 0,-1 0 0,0 0 0,9-13 0,4-7-1,18-35-1,-34 54-53,-1-1 0,0 0 0,0 0-1,5-20 1,2-43 381,-8 51-341,0-11-34,-1-38 0,2-20 324,-3 28 152,-11 74-768,7-3 255,-4 9 132,-10 34 0,4-5-221,7-26 82,-6 33-1,2 51 214,9-85-87,1-1 0,1 1 1,5 29-1,-4-41 9,0 0 1,0 0 0,0 0-1,1 0 1,0-1 0,1 1-1,5 7 1,-8-12-82,0 0-1,0-1 1,0 1 0,0-1 0,1 1-1,-1-1 1,0 0 0,1 0 0,-1 0-1,1 1 1,0-2 0,-1 1-1,1 0 1,0 0 0,0 0 0,-1-1-1,1 1 1,0-1 0,0 1-1,0-1 1,0 0 0,0 0 0,-1 0-1,1 0 1,0 0 0,0 0 0,0 0-1,0-1 1,0 1 0,0-1-1,-1 1 1,1-1 0,2-1 0,4-2 35,0 0 1,0-1-1,-1 0 0,0-1 1,0 0-1,0 0 1,-1 0-1,0-1 1,0 1-1,-1-2 1,1 1-1,-2 0 1,1-1-1,-1 0 1,0 0-1,-1-1 1,3-8-1,-5 14-74,-1 1 0,0 0 0,0-1 0,0 1 0,0-1 0,-1 1 0,1 0 0,0-1 0,-1 1 0,0 0 0,0-1 0,0 1 0,0 0 0,0 0 0,0 0 0,0-1 0,-3-2 0,3 4-20,0 0-1,1 0 0,-1 1 0,0-1 0,0 0 1,0 0-1,0 1 0,0-1 0,0 1 1,0-1-1,0 1 0,0-1 0,0 1 1,0-1-1,0 1 0,0 0 0,0 0 1,0-1-1,0 1 0,-1 0 0,1 0 1,0 0-1,0 0 0,0 0 0,0 1 0,0-1 1,0 0-1,-1 1 0,1-1 0,0 0 1,0 1-1,0-1 0,0 1 0,0-1 1,0 1-1,0 0 0,1 0 0,-3 0 1,1 4-36,-1-1 0,0 1 1,1-1-1,0 1 1,0 0-1,0 0 1,0 0-1,1 0 1,-1 8-1,2-6 110,0 0 0,0 0 0,1 0 0,0 0 0,1 0 0,-1-1 0,1 1 0,1 0 0,-1-1 0,1 0 0,0 1 0,1-1 0,4 6 0,-7-10-14,0-1 1,0 0 0,0 1 0,0-1 0,0 0-1,0 0 1,0 0 0,0 0 0,1 0 0,-1 0-1,0 0 1,1 0 0,-1 0 0,1 0 0,-1-1-1,1 1 1,-1-1 0,1 1 0,-1-1 0,1 0-1,-1 1 1,1-1 0,0 0 0,-1 0-1,1 0 1,0 0 0,-1 0 0,1-1 0,-1 1-1,1 0 1,2-2 0,3-1 62,0-1 0,0 0-1,0 0 1,-1-1 0,9-7-1,6-5 50,81-49-31,-93 61-243,0 1-1,19-7 1,-27 10-56,-1 13-80,0-7 234,-1 0-1,0 0 1,0 0 0,0-1-1,0 1 1,-4 7 0,-3 15 117,2-6 5,4-14 36,1 0 0,-1 0 0,1 0 0,0 7 1,10-18 524,40-30-462,-30 20-162,24-13 0,-4 4-19,-17 10-205,33-14 0,-54 26 75,-1 3 69,0 0 1,0-1-1,-1 1 0,1-1 0,0 1 0,-1 0 1,0-1-1,0 3 0,0-4 32,-3 12-90,-1 1 1,-2 13 0,6-22 116,0 2 0,0-1 0,1 0 0,0 0 0,0 0 0,0 0 0,0 0 0,2 6 1,-2-10 19,0 1 0,1-1 0,-1 0 0,1 0 0,-1 0 1,1 0-1,-1 0 0,1 0 0,0 0 0,-1 0 1,1 0-1,0 0 0,0 0 0,0-1 0,-1 1 1,1 0-1,0 0 0,0-1 0,0 1 0,0-1 1,1 1-1,-1-1 0,0 1 0,0-1 0,0 0 1,0 1-1,0-1 0,1 0 0,-1 0 0,0 0 0,0 0 1,0 0-1,1 0 0,-1 0 0,0 0 0,0-1 1,0 1-1,2-1 0,2 0 26,0-1 0,-1 0 1,1 0-1,-1 0 0,1 0 0,-1-1 0,7-6 0,4-3-3,-2-1 0,1-1 0,-2 0 0,12-17 0,29-40-32,-53 71-34,0 0-1,1-1 0,-1 1 1,0 0-1,0-1 0,0 1 0,0 0 1,0 0-1,1-1 0,-1 1 0,0 0 1,0 0-1,0 0 0,1-1 1,-1 1-1,0 0 0,0 0 0,1 0 1,-1 0-1,0-1 0,0 1 0,1 0 1,-1 0-1,0 0 0,1 0 1,-1 0-1,0 0 0,0 0 0,1 0 1,-1 0-1,0 0 0,1 0 0,-1 0 1,0 0-1,1 0 0,3 11-300,-3 26 96,-1-32 133,-1 47 74,-12 71 0,13-117 93,-8 30 441,8-34-478,0-1 0,-1 0 0,1 1 0,-1-1 0,1 0 1,-1 0-1,1 1 0,-1-1 0,0 0 0,0 0 0,0 0 0,1 0 0,-1 0 0,0 0 0,0 0 1,0 0-1,-1 0 0,1 0 0,0-1 0,0 1 0,-2 1 0,2-2-7,0-1 0,0 1-1,0 0 1,1 0 0,-1 0-1,0 0 1,0 0 0,0-1 0,1 1-1,-1 0 1,0-1 0,0 1-1,1-1 1,-1 1 0,0 0 0,1-1-1,-1 0 1,1 1 0,-1-1-1,1 1 1,-2-2 0,-10-18 163,9 16-131,-5-10-76,1-1 0,0 0-1,1 0 1,0-1-1,1 1 1,-4-25-1,9 9-1284,8 35 854,-1 1 380,0 1 0,0 0 1,0 0-1,7 10 0,-9-10 113,0 1 0,1-2 0,0 1 0,0-1 0,1 0 0,6 5 0,-10-9-17,-1-1 0,0 1 1,1 0-1,-1-1 0,0 0 1,1 1-1,-1-1 0,0 0 0,1 0 1,-1-1-1,0 1 0,1 0 1,-1-1-1,0 1 0,1-1 0,-1 0 1,0 0-1,0 0 0,0 0 1,0 0-1,0 0 0,0-1 0,3-1 1,5-5 110,0-1 1,17-17 0,-24 23-137,30-36 355,-24 27-536,0 2 0,0-1 0,1 1 0,19-15 0,-28 24 76,-2 3 58,0 0-1,0-1 1,0 1-1,0 0 1,0 0-1,0 0 1,0 0-1,0 3 0,0 4 80,0-1-1,1 1 0,1 15 0,-1-2 45,1-8-74,0-1 1,0 0 0,6 22-1,-5-27 36,0-1 0,1 1 0,0-1 0,0 0 0,1 0-1,0 0 1,7 10 0,-10-15 15,1-1 1,-1 0-1,0 0 0,0 0 0,1 0 1,-1 0-1,0 0 0,1 0 0,-1 0 1,1 0-1,-1-1 0,1 1 0,0 0 1,-1-1-1,1 1 0,0-1 0,2 0 1,0 0-22,-1 0 0,0 0-1,0-1 1,0 1 0,1-1 0,-1 0 0,0 0 0,0 0 0,2-2 0,7-4-3,0 0 0,-1 0 0,17-15 1,-24 18 11,29-24 79,50-53-1,-72 68-110,-1 0-1,0 0 0,-1-1 0,0 0 0,-1-1 1,0 0-1,8-27 0,0-13-58,-3 0 0,12-104 0,-24 153 28,0-4-60,-1 0 0,0-1 0,0 1 0,-2-11 0,-2 14-354,-1 10 83,-4 13-59,2 5 245,-9 40-1,0-1-30,4-24 126,2 0 0,2 0-1,2 1 1,1 0 0,-1 40 0,8-50 282,0 0 0,8 33 0,-5-33-44,-5-26-159,0-1-1,0 1 1,1 0-1,-1-1 0,0 1 1,0 0-1,0-1 1,0 1-1,1 0 1,-1-1-1,0 1 1,0 0-1,1-1 1,-1 1-1,1-1 1,-1 1-1,0-1 1,1 1-1,-1-1 0,1 1 1,-1-1-1,1 1 1,0-1-1,-1 0 1,1 1-1,-1-1 1,1 0-1,0 1 1,-1-1-1,1 0 1,0 0-1,-1 0 1,1 0-1,0 0 1,-1 1-1,1-1 0,0 0 1,0 0-1,-1-1 1,1 1-1,0 0 1,-1 0-1,1 0 1,0 0-1,-1-1 1,1 1-1,-1 0 1,1-1-1,0 1 1,-1 0-1,1-1 0,0 0 1,5-2 73,-1-1 0,0 0-1,0 0 1,5-6 0,15-19 76,-19 21-174,0 0 0,1 0-1,8-6 1,-9 7-87,5-2-299,-11 9 383,0 1-1,0-1 0,1 0 0,-1 0 0,0 0 0,0 0 1,1 1-1,-1-1 0,0 0 0,0 0 0,0 0 0,1 1 0,-1-1 1,0 0-1,0 0 0,0 1 0,0-1 0,0 0 0,1 0 1,-1 1-1,0-1 0,0 0 0,0 1 0,0-1 0,0 0 0,0 0 1,0 1-1,0-1 0,0 0 0,0 1 0,0-1 0,0 0 1,0 0-1,-1 1 0,-1 12-63,2-11 47,-3 22 240,2 36 0,1-53-15,0-5 204,1-4-321,-1 1 0,1 0-1,0 0 1,0 0 0,0 0-1,0 0 1,0 0 0,0 0-1,3-1 1,3-4 68,28-39 167,-27 33-400,1 1 0,0 0-1,0 1 1,12-10-1,-20 19-286,-1 14 80,-1 5 277,-1 0 1,-1-1 0,-1 1-1,-8 26 1,2-12 49,2 0 83,-3-1 1,0 0-1,-2 0 0,-1-2 1,-34 54-1,36-63 188,10-16-186,-1 0 1,1 0-1,-1 0 0,-4 5 0,25-38 249,-3 6-390,1 1 0,1 1-1,1 0 1,1 1-1,1 1 1,0 1 0,1 0-1,1 2 1,26-15-1,16 1-49,-42 20-340,-1 0 1,24-16 0,-36 21 65,9-6-1189,-18 10 1355,1 1 1,0-1-1,-1 1 1,1-1-1,0 1 1,-1-1-1,1 1 1,-1-1-1,1 0 0,-1 1 1,1-1-1,-1 0 1,1 1-1,-1-1 1,0 0-1,1-1 1,-1 1-12,-1 1 0,1-1 0,-1 1 1,1-1-1,-1 0 0,1 1 0,-1-1 1,1 1-1,-1 0 0,1-1 0,-1 1 1,0-1-1,1 1 0,-1 0 0,0-1 1,1 1-1,-1 0 0,0 0 0,1 0 1,-1 0-1,0-1 0,0 1 0,1 0 1,-2 0-1,0 0-182,-52-11-4997,20 6 2746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6:1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361 176 5152,'-27'-19'1888,"31"19"-1440,14-12-160,-5 12 768,11-5-640,10 2 1184,8-2-928,-2 1 64,5 1-448,5-2-192,-1 10-64,-4-5 96,-5 0-64,-8 3-320,-6 6 160,-7-1-2528</inkml:trace>
  <inkml:trace contextRef="#ctx0" brushRef="#br0" timeOffset="1">10 68 4576,'-10'-19'1664,"20"14"-1280,9-2-96,-3-1-448,13-1 32,15 1-224,15 0 192,12 4-1600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6:1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91 416 3136,'0'0'30,"0"0"0,0 0 1,0 0-1,0 0 0,0 0 1,0 0-1,0 0 0,0 0 1,0 0-1,1 0 0,-1 0 0,0 0 1,0 0-1,0 0 0,0 0 1,0 0-1,0-1 0,0 1 0,0 0 1,0 0-1,0 0 0,0 0 1,0 0-1,0 0 0,0 0 0,0 0 1,0 0-1,0 0 0,0-1 1,0 1-1,0 0 0,0 0 1,0 0-1,0 0 0,0 0 0,0 0 1,0 0-1,0 0 0,0 0 1,0 0-1,0 0 0,0-1 0,0 1 1,-1 0-1,1 0 0,0 0 1,0 0-1,0 0 0,0 0 0,0 0 1,0 0-1,0 0 0,0 0 1,0 0-1,0 0 0,0 0 0,0 0 1,-1 0-1,2 0 70,-1-1 0,0 1 0,0 0 0,1 0 0,-1 0 0,0 0-1,0-1 1,0 1 0,1 0 0,-1 0 0,0-1 0,0 1 0,0 0 0,0 0 0,1-1 0,-1 1-1,0 0 1,0 0 0,0-1 0,0 1 0,0 0 0,0-1 0,0 1 0,0 0 0,0 0 0,0-1-1,0 1 1,0 0 0,0-1 0,0 1 0,0 0 0,0 0 0,0-1 0,0 1 0,0 0 0,-1-1 0,1 1-1,0 0 1,0 0 0,0 0 0,0-1 0,-1 1 0,1 0 0,0 0 0,0-1 0,-1 1 0,1 0-1,-1 0 1,0-1-17,0 1-1,0 0 0,-1 0 0,1-1 0,0 1 1,0 0-1,-1 0 0,1 0 0,0 1 1,0-1-1,-1 0 0,1 0 0,0 1 0,0-1 1,-1 1-1,1-1 0,0 1 0,0-1 1,-1 2-1,-22 13 839,20-12-819,0 1 0,0-1 0,0 1 0,1 0 0,-1-1 0,1 2 0,-5 7 0,7-10-78,0 0 1,0 0-1,0 0 0,0 0 0,1 1 1,-1-1-1,1 0 0,0 0 0,-1 0 0,1 1 1,0-1-1,0 0 0,0 0 0,0 1 0,1-1 1,-1 0-1,1 0 0,-1 0 0,1 1 0,0-1 1,1 2-1,1 1 78,0 1 0,1-1 1,-1 0-1,8 8 0,-10-12-67,0 0-1,0 0 0,0 0 0,0 0 0,0 0 1,0 0-1,0-1 0,1 1 0,-1 0 1,0-1-1,0 1 0,1-1 0,-1 1 0,0-1 1,1 1-1,-1-1 0,0 0 0,1 0 1,-1 0-1,1 0 0,-1 0 0,0 0 1,1 0-1,-1 0 0,1 0 0,-1-1 0,0 1 1,2-1-1,2-2-2,-1 0 1,0 0-1,-1-1 1,1 1-1,0-1 1,-1 0-1,0 1 1,0-2-1,0 1 1,0 0-1,-1-1 1,0 1-1,0-1 1,0 0-1,0 1 1,-1-1-1,1 0 1,-1 0 0,-1 0-1,1-8 1,-1 12-52,1 0 0,-1 0 1,0 0-1,0 0 0,-1 0 1,1 0-1,0 0 0,0 0 1,0 0-1,-1 0 0,1 0 1,-1 0-1,1 0 0,-1 0 1,1 0-1,-1 0 0,1 0 1,-1 0-1,0 0 0,1 0 1,-1 1-1,0-1 0,0 0 1,0 1-1,0-1 0,0 0 1,1 1-1,-1-1 0,0 1 1,0 0-1,0-1 0,-1 1 1,1 0-1,0-1 0,0 1 1,0 0-1,0 0 0,0 0 1,-2 0-1,2 0-29,12 0 224,-3-2 66,0 0 0,0 0 0,-1-1 0,1 0-1,10-6 1,36-23 728,-41 23-770,-1-1-1,0 0 0,0-1 1,-1 0-1,-1-1 1,1 0-1,12-21 0,3-11-11,21-48-1,14-24-456,-61 115 238,1-1 0,-1 1 0,1 0 0,0 0 0,-1 0 0,1 0 0,0 0 0,0 0 0,-1 0 0,1 0 0,0 1 0,2-2 0,-6 20-179,-10 28 87,-3-1 0,-39 76 0,14-31-111,-83 241 369,60-150 242,53-150-274,-45 114 1437,69-156-697,11-13-603,4-5-131,46-36 0,-54 50-298,144-105-37,-49 48-5289,-85 57 2043,-12 9-3125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6:2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1 709 2304,'4'-1'4558,"-3"1"-4311,1-1 0,-1 0 0,0 0 0,1 1 0,-1-1 1,0 0-1,0-1 0,0 1 0,2-2 0,163-181 4340,12 17-2449,-124 110-1284,-44 43-783,2 2-1,0 0 0,0 0 0,24-17 0,-35 29-73,-1-1-1,1 1 0,-1 0 0,1-1 1,0 1-1,-1 0 0,1-1 0,-1 1 1,1 0-1,0 0 0,-1-1 0,1 1 0,0 0 1,-1 0-1,1 0 0,0 0 0,-1 0 1,1 0-1,0 0 0,-1 0 0,1 0 1,0 0-1,-1 1 0,1-1 0,0 0 1,-1 0-1,1 1 0,0-1 0,-1 0 0,1 1 1,-1-1-1,1 1 0,-1-1 0,1 0 1,-1 1-1,1-1 0,-1 1 0,1-1 1,-1 1-1,0 0 0,1-1 0,-1 2 0,2 2-23,0 1-1,0-1 0,-1 1 1,2 9-1,-2-7-2,3 21 91,-1 0 1,-2 0-1,-4 43 1,3-53-15,-3 28 256,-1 0-1,-2 0 1,-17 64 0,23-110-303,-13 36 426,12-35-379,0 0-1,0 1 1,1-1 0,-1 0-1,0 1 1,0-1-1,0 0 1,0 0-1,-2 1 1,3-1-31,-1-1 1,1 0-1,0 0 1,-1 0-1,1 0 1,-1 0-1,1 1 0,0-1 1,-1 0-1,1 0 1,0 0-1,-1 0 1,1 0-1,-1 0 0,1 0 1,0 0-1,-1 0 1,1-1-1,-1 1 0,1 0 1,0 0-1,-1 0 1,1 0-1,0 0 1,-1-1-1,1 1 0,0 0 1,-1 0-1,1-1 1,0 1-1,0 0 1,-1 0-1,1-1 0,-4-3 38,1-1-1,0 1 1,1 0-1,-1-1 1,1 0-1,-1 1 1,-1-8-1,-9-37 60,9 31-94,-7-33-248,-4-53 0,15 101 179,0-2-87,-1-1 1,1 1-1,0 0 1,1-9-1,-1 14 115,0-1 1,0 1-1,1-1 0,-1 1 0,0-1 0,0 1 0,0-1 1,1 1-1,-1-1 0,0 1 0,1-1 0,-1 1 1,0-1-1,1 1 0,-1 0 0,0-1 0,1 1 1,-1-1-1,1 1 0,0 0 0,0-1-5,-1 1 0,1 0 0,0 0 0,0 0-1,0 0 1,-1 0 0,1 0 0,0 0 0,0 1 0,-1-1-1,1 0 1,0 0 0,0 0 0,-1 1 0,1-1 0,0 1-1,-1-1 1,2 1 0,25 16-303,1 1 338,38 18-1,-60-34 12,-1-1 0,1 1 0,-1-1-1,1 0 1,0 0 0,0-1-1,-1 0 1,1 0 0,0 0-1,9-2 1,5-2 150,33-11 0,-26 5-26,0-1-1,0-1 0,-1-1 0,-1-1 1,39-30-1,-51 34-86,0-1 1,0 0 0,-2-1-1,1-1 1,-2 0-1,0 0 1,0-1 0,-1 0-1,-1-1 1,0 0-1,-1 0 1,9-31 0,-10 22-76,0 0-1,-2-1 1,-1 0 0,0-28 0,-3 52 7,1 1 0,-1-1 0,0 1 0,0-1 0,0 1 0,0 0 0,0-1 0,0 1 0,0-1 0,0 1 0,0-1 0,0 1 0,0-1 0,0 1 0,-1-1 0,1 1 0,0 0 0,0-1 0,0 1 0,-1-1 0,1 1 0,0 0 0,0-1 0,-1 1 0,1-1 0,0 1 0,-1 0 0,1 0 0,0-1 0,-1 1 0,1 0 0,0-1 0,-1 1 0,1 0 0,-1 0 0,1 0 0,-1 0 0,1-1 0,0 1 0,-1 0 0,1 0 0,-1 0 0,1 0 0,-1 0 0,1 0 0,-1 0 0,1 0 0,-1 0 0,1 0 0,-1 1 0,1-1 0,0 0 0,-1 0 0,1 0 0,-1 0 0,1 1 0,-1-1 0,1 0 0,0 0 0,-1 1 0,1-1 0,-1 1 0,-4 2-96,0 1 0,0 0 0,-6 6 0,10-9 106,-17 18-14,2 0 0,0 0 0,1 2 0,1-1 0,1 2 0,-15 33 0,24-44 51,0 0 0,1 0 0,0 0 0,1 1 0,1-1 0,-1 0 0,2 1 0,-1-1 0,2 1 0,0-1 0,0 1 0,1-1 0,0 0 0,1 0 0,0 1 0,1-2 0,0 1 0,1 0 0,0-1 0,1 0 0,0 0 0,0-1 0,1 0 0,15 17 0,-17-22 11,-1 0 1,1-1-1,0 1 1,0-1-1,0 0 0,1 0 1,-1 0-1,1-1 1,-1 0-1,1 0 0,0 0 1,0-1-1,0 0 1,0 0-1,0 0 0,0-1 1,0 0-1,0 0 1,0-1-1,0 1 0,7-3 1,10-3-16,-1-1 1,0-1-1,-1-1 1,25-14-1,-14 7-116,19-6 56,-32 15 99,0-1 0,18-12 1,-37 20-54,1 0 0,-1 0 0,1-1 0,-1 1 1,1 0-1,-1-1 0,1 1 0,-1 0 0,1-1 1,-1 1-1,0-1 0,1 1 0,-1 0 0,0-1 0,1 1 1,-1-1-1,0 1 0,1-1 0,-1 0 0,0 0 1,0 1-15,0-1 1,0 1 0,0 0 0,-1-1-1,1 1 1,0 0 0,0 0 0,0-1-1,-1 1 1,1 0 0,0 0 0,0-1 0,-1 1-1,1 0 1,0 0 0,-1 0 0,1-1-1,0 1 1,-1 0 0,1 0 0,0 0-1,-1 0 1,0 0 0,-1-1-22,0 1 1,-1-1-1,1 1 1,0 0-1,-1 0 1,1 0-1,0 0 1,-3 1-1,-2 1-12,2-1-5,-1 1 1,1 0 0,-1 0-1,1 0 1,-1 1 0,1 0 0,0 0-1,0 0 1,-7 7 0,4-2 33,1 0 1,0 0-1,1 0 0,-1 1 1,2 0-1,-1 0 1,1 1-1,1-1 0,0 1 1,0 0-1,1 1 1,0-1-1,1 0 0,0 1 1,0 0-1,2-1 1,-1 18-1,2-24 54,-1 0 0,1 0 1,0 0-1,0-1 0,2 6 0,-3-8-31,0-1 0,1 1-1,-1 0 1,0 0 0,1-1-1,-1 1 1,1 0 0,-1-1 0,1 1-1,-1 0 1,1-1 0,-1 1-1,1-1 1,-1 1 0,1-1-1,0 1 1,-1-1 0,1 1 0,0-1-1,0 1 1,-1-1 0,1 0-1,0 0 1,0 1 0,-1-1 0,1 0-1,0 0 1,0 0 0,0 0-1,0 0 1,1-1 10,0 1-1,-1-1 1,1 0 0,-1 0 0,1 0-1,-1 0 1,0 0 0,1 0-1,-1 0 1,0-1 0,0 1 0,1 0-1,0-4 1,15-22 157,-15 23-161,19-37 71,16-26-752,-38 71 565,1 0-1,0 0 1,0 0 0,1-1 0,0 6 0,-1-8 78,3 18-35,6 23 0,-8-37 57,1-1 0,-1 1 0,1 0 0,1-1 0,-1 1 0,0-1 0,1 1 0,0-1 1,0 0-1,4 4 0,-5-7 14,0 0 0,-1 0 1,1 0-1,0 0 1,0 0-1,1 0 0,-1 0 1,0-1-1,0 1 1,0-1-1,0 0 0,1 1 1,-1-1-1,0 0 1,0 0-1,0-1 0,1 1 1,-1 0-1,0-1 1,0 1-1,0-1 0,0 0 1,0 0-1,4-1 1,4-3 24,0-1 0,0 1 0,12-11 0,82-73 143,-61 49-42,-20 20-79,-1-2 1,0 0-1,-2-2 0,-1 0 0,-1-1 0,16-30 0,-31 50-88,-1 0 1,1 0-1,-1-1 0,0 1 0,0-1 0,-1 1 0,1-1 0,-1 1 1,-1-1-1,1 0 0,-1 0 0,0 1 0,-1-10 0,1 14-7,0 0 0,-1 1 0,1-1 0,0 0 0,-1 1 0,1-1 0,0 1 0,-1-1 0,1 1 0,-1-1-1,1 1 1,-1-1 0,1 1 0,-1-1 0,1 1 0,-1 0 0,1-1 0,-1 1 0,0 0 0,1-1 0,-1 1 0,0 0 0,1 0-1,-1 0 1,0 0 0,1 0 0,-1-1 0,0 1 0,1 0 0,-1 0 0,0 1 0,1-1 0,-1 0 0,0 0 0,1 0 0,-1 0 0,1 1-1,-1-1 1,0 0 0,-4 2-53,1-1 0,0 1 0,0 0 0,-6 4 0,-2 1 18,1 1 0,0 1-1,0-1 1,1 2 0,1 0 0,-10 12 0,13-16 51,2 1 0,-1 1-1,1-1 1,0 1 0,0 0 0,1-1-1,0 2 1,1-1 0,-1 0 0,2 0-1,-2 9 1,2 6 38,1 0 0,0 0 0,2 0 0,1 0 0,0-1 0,2 1 0,1-1 0,16 42 0,-18-56-4,-1-1 0,1 0 1,1 0-1,-1 0 0,1 0 0,0-1 1,1 0-1,-1 0 0,1 0 0,1-1 1,6 5-1,-9-7 9,1 0 0,-1-1 0,1 0 1,0 0-1,0 0 0,-1-1 0,1 1 0,0-1 0,0 0 1,1-1-1,-1 1 0,0-1 0,0 0 0,0 0 1,0-1-1,0 0 0,0 1 0,8-4 0,-6 2 1,0-1-1,0 0 0,0-1 1,-1 1-1,1-1 1,-1 0-1,0-1 0,0 0 1,-1 0-1,1 0 1,-1 0-1,0-1 0,-1 0 1,1 0-1,-1 0 1,4-9-1,-2 3-32,-1 1 0,-1-1 1,0 1-1,0-1 0,-2-1 0,1 1 1,-1 0-1,0-25 0,-5 14-66,3 22 47,0 1 0,0-1 0,0 1 0,0-1 0,-1 1 1,1-1-1,0 1 0,0-1 0,-1 1 0,1-1 0,0 1 0,0-1 0,-1 1 0,1-1 1,-1 1-1,1 0 0,0-1 0,-1 1 0,1 0 0,-1-1 0,1 1 0,-1 0 1,1 0-1,-1-1 0,1 1 0,-1 0 0,1 0 0,-1 0 0,1 0 0,-1 0 0,1-1 1,-1 1-1,1 0 0,-1 0 0,0 0 0,1 1 0,-1-1 0,0 0 0,-2 1-14,0 1 0,0-1-1,0 0 1,1 1 0,-1 0 0,1 0-1,-1 0 1,1 0 0,-1 0 0,1 1-1,0-1 1,0 0 0,0 1-1,1 0 1,-1-1 0,1 1 0,-1 0-1,1 0 1,0 0 0,0 0-1,-1 6 1,-1 3-56,1 2-1,0-1 1,1 26-1,1-24 156,1 1-1,4 24 1,-4-35-25,0 1 0,1-1 0,-1 0 0,1 0 0,0 0-1,1 0 1,-1 0 0,1 0 0,0-1 0,0 1 0,4 4 0,-6-9-32,0 1 0,0 0 1,0-1-1,0 1 0,0 0 0,1-1 0,-1 1 1,0-1-1,0 0 0,0 1 0,0-1 0,1 0 1,-1 0-1,0 0 0,0 0 0,0 0 0,1 0 1,-1 0-1,0 0 0,0 0 0,0 0 0,1-1 1,-1 1-1,0 0 0,0-1 0,0 1 0,0-1 1,0 0-1,0 1 0,0-1 0,1-1 0,4-2 23,0-1 1,0 0-1,8-9 0,4-7 134,18-29 0,7-8 31,33-29-533,-74 85 287,-1 0 0,1 1 0,0 0 1,-1-1-1,1 1 0,0 0 0,0 0 0,2-1 0,-3 15-318,-2 3 356,-2-1 0,1 0 1,-2 0-1,0 0 0,-1 0 0,-7 15 1,3-8-3,-2 3 44,-1-2 0,-19 30 0,-6 11 160,35-60-97,0 1 0,0-1 0,0-1 0,-1 1 0,0 0 0,-5 5 0,5-8 11,3-6-74,4-7 26,6-1 111,0 1 0,1 0 0,23-19 0,-22 20-118,17-13 34,0 1 1,52-29-1,72-28-867,-70 37-1246,-70 37 540,-2 0-4202,-11 6 5356,-1-1 0,0 1 1,1 0-1,-1-1 0,0 1 1,0 0-1,0 0 0,1-1 1,-1 1-1,0 0 0,0 0 1,0 0-1,1 0 0,-1 0 1,0 0-1,0 0 0,0 0 1,-1 1-1,-26 0-2379,-14 3-507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6:2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82 5888,'-13'-25'2176,"18"25"-1664,18-8-160,-1 5 1056,18-6-832,19 1 1056,13 0-960,-1 4 320,6-4-608,-9 5-256,-5-2-128,-5 5 0,-5 0 0,-8 0-1696,-8 0 928,-6 8-3072,-12 0 2144,-11 9-2176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6:2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7808,'8'5'2880,"29"-5"-2240,31 0-160,-20 0 288,20 0-512,4 4 32,1-4-160,6 0-32,21 0-32,3 0-2656,5 3 1408,-21-3-4224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6:31.31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16 306 1888,'-1'-3'177,"0"2"-107,1 0 0,0 0 0,-1 0 0,1 0-1,-1 0 1,0-1 0,1 1 0,-1 0 0,0 1 0,0-1 0,1 0 0,-1 0 0,0 0 0,0 0-1,0 1 1,-2-2 0,92-4 2271,54-8-378,-30 1-998,79 8-237,-39 3-800,91-13 323,59-3 570,380 9 406,-217-14-357,-137 3-135,258-7 156,-392 25-591,20 0 88,-199 1-374,217-14 199,-178 8 97,-1-2 0,68-20 0,-120 28-294,50-15-110,0 2 0,81-11 0,-87 20 101,-11 1 109,39 1 0,-63 3-124,0 0 0,0 1 0,-1 1 0,1 0 0,-1 0 0,1 1 0,19 9 1,-26-10-8,-1 0 1,1 0-1,-1 0 1,1 1 0,-1 0-1,0-1 1,0 1 0,0 0-1,-1 1 1,1-1 0,3 6-1,-3-2 4,1-1 0,-1 1 0,-1 0 0,1 1 0,2 12-1,-2 4 51,-1 0-1,-1 46 0,-1-69-36,-23 246 143,-21 0 131,36-207-110,2 1-1,-3 61 0,10-99-113,-1 0-1,0 1 1,0-1-1,1 1 0,0-1 1,0 0-1,0 1 1,0-1-1,0 0 1,1 0-1,-1 0 1,1 0-1,0 0 0,0 0 1,0-1-1,3 4 1,-4-5-4,-1-1-89,0 0 52,1 0 1,-1 0 0,0 0-1,0 0 1,0 0-1,0 0 1,1 0-1,-1 0 1,0 0 0,0 0-1,0 0 1,0 0-1,1 1 1,-1-1-1,0 0 1,0 0 0,0 0-1,0 0 1,0 0-1,0 1 1,1-1-1,-1 0 1,0 0-1,0 0 1,0 0 0,0 1-1,0-1 1,0 0-1,0 0 1,0 0-1,0 0 1,0 1 0,0-1-1,0 0 1,0 0-1,0 0 1,0 1-1,0-1 1,0 0-1,0 0 1,0 0 0,0 1-1,0-1 1,0 0-1,0 0 1,0 0-1,-1 0 1,1 0 0,0 1-1,0-1 1,0 0-1,0 0 1,0 0-1,-1 1 1,-7 7 518,6-7-498,0 0 0,-1 0 0,1-1 0,-1 1 0,1-1 0,-1 1 0,1-1 0,-1 0 0,1 0-1,-6-1 1,-5 1 6,-136 21 86,0 1-56,-12-11-156,-164 14-149,-346 61 527,595-76-292,-181 24 10,-190 28 0,-24 8-18,306-48 57,-446 30 129,450-45-121,-128 6 232,228-8-316,-53 1-289,-96 3 595,135-4-634,72-5 313,-1 0 0,1 1 0,0 0 0,0-1 0,0 1 0,0 0 0,-5 3 0,-7 2-244,15-5 312,-1-1 0,0 0 0,1 1 0,-1-1 0,0 0 0,1 0 0,-1 1 0,0-1 0,0 0 0,1 0 0,-1 0 0,0 0-1,0 0 1,1 0 0,-1 0 0,0 0 0,0 0 0,1 0 0,-1 0 0,0-1 0,0 1 0,1 0 0,-1 0 0,0-1 0,1 1 0,-1 0 0,0-1 0,1 1 0,-1-1 0,1 1 0,-1-1 0,0 0-1,0-2 40,0 1-1,1 0 1,-1-1-1,1 1 0,0-1 1,-1 1-1,1-1 0,1-3 1,-1-1-167,8-227 573,1-155-490,-8 290-253,2-37-87,-3 89-785,16 59 303,-9-6 778,1-1 0,-1 0 0,1-1 0,0 1 0,0-1 0,1-1-1,-1 0 1,11 3 0,11 1 60,33 3-1,-30-6 54,366 76 256,-29-20-279,-334-56-61,439 30 562,1-35 62,-379 0-603,598-37 128,-623 32-45,261-24 87,95-7-49,-364 33-113,138-5 1620,-201 9-1608,0 0 1,-1-1 0,1 1-1,-1 0 1,1 0 0,-1-1-1,1 1 1,-1 0 0,1-1-1,-1 1 1,1 0 0,-1-1-1,1 1 1,-1-1 0,0 1-1,1-1 1,-1 1 0,1-1-1,-1 1 1,0-1 0,0 0-1,1 1 1,-1-1 0,0 1-1,0-1 1,0 0 0,0 1-1,0-1 1,0 1 0,0-1-1,0 0 1,0 0-1,4-11 54,14-20-83,-3 3-118,2 1-1,0 0 1,2 2-1,29-33 1,-40 52 48,-6 5 96,1 0-1,-1 1 1,0-1 0,0 0 0,-1 0-1,1 0 1,0-1 0,-1 1 0,1 0 0,-1-1-1,0 1 1,0-1 0,1-2 0,-2 4-10,0 1 0,0-1 0,0 1 0,0-1 0,0 1 0,0-1 0,-1 1 0,1-1 0,0 1 0,0-1 0,-1 1 0,1-1 0,0 1 0,-1 0-1,1-1 1,0 1 0,-1-1 0,1 1 0,-1 0 0,1-1 0,-1 1 0,1 0 0,-1 0 0,1-1 0,-1 1 0,1 0 0,-1 0 0,1 0 0,-1 0 0,1-1 0,-2 1 0,-19-1-236,16 2 185,-53 0-190,-62 11 1,-60 18 257,83-13 20,-443 80-30,-85 14 284,-4-25-138,-7-37 63,-85 6-720,689-52 275,1 2 1,0 1-1,0 1 1,0 1 0,-43 19-1,72-26 192,-1 0 1,1 0-1,0 0 0,0 1 1,0-1-1,0 0 0,1 1 0,-1 0 1,0-1-1,0 1 0,-1 3 1,3-5 35,-1 1 1,1-1-1,0 1 1,0-1-1,-1 1 1,1-1-1,0 1 1,0-1-1,0 1 1,0-1-1,0 1 1,0 0-1,0-1 1,0 1-1,0-1 1,0 1-1,0-1 1,0 1-1,1-1 1,-1 2-1,1-1 13,-1 0 0,1 0 0,0 0 0,0-1 0,-1 1-1,1 0 1,0 0 0,0 0 0,0-1 0,0 1-1,0-1 1,0 1 0,2 0 0,7 2 13,-1 0 1,1-1 0,-1 0-1,1-1 1,0 0 0,16 0-1,-19-1-7,353 1 193,33-1 9,-148 3-136,68 1 139,119 0-30,174-40 183,-545 28-293,233-33 310,-212 25-255,124-39 0,-158 37-139,-2-1 0,55-33 1,78-59-16,-101 61 223,-20 12 27,-27 16-344,0 3 0,47-23 0,-63 36 228,-4 1-68,0 0 0,0 0 0,13-9-1,-15 8-79,1 0-1,-1 1 0,15-6 1,-23 10-138,3 16-496,-2 23 589,-1 1 0,-7 48 0,2-30 6,-9 169 216,13-215-103,-1 0-1,2 0 1,0 1-1,0-1 1,5 21-1,-5-30-33,-1-1-1,1 0 1,0 1-1,-1-1 1,1 0-1,0 1 1,0-1-1,0 0 1,0 0-1,0 0 0,0 0 1,0 0-1,0 0 1,0 0-1,0 0 1,1 0-1,-1 0 1,0 0-1,1-1 0,-1 1 1,0-1-1,1 1 1,-1-1-1,1 0 1,-1 1-1,1-1 1,-1 0-1,1 0 1,-1 0-1,1 0 0,-1 0 1,1 0-1,-1 0 1,3-1-1,2-1-168,-1 1-1,0-1 0,1 0 1,-1-1-1,0 1 0,0-1 0,9-6 1,-3 0-63,1-2 1,-2 1 0,1-1-1,-2-1 1,1 0 0,-2 0-1,14-24 1,-1-7 312,17-50 0,-23 61-291,-8 20 44,-6 11 109,-1 5 34,-2 5-16,0 0-199,-1-1 0,1 1-1,-7 12 1,7-13-523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29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359 459 3488,'3'-3'410,"10"-15"720,-12 17-993,-1 0 0,1 0 0,-1 0 0,1 0 1,-1 0-1,1-1 0,-1 1 0,0 0 0,0 0 1,0 0-1,1 0 0,-1 0 0,0-1 0,-1 1 0,1 0 1,0-1-1,-2-3 92,0 1-1,0 0 1,0 0 0,-1 0 0,1 0 0,-1 1 0,0-1-1,0 1 1,0-1 0,-1 1 0,1 0 0,-1 0 0,0 1-1,1-1 1,-1 1 0,-1 0 0,1 0 0,0 0-1,0 0 1,-1 1 0,-4-2 0,2 2-138,0-1 1,0 1-1,-1 0 1,1 0 0,0 1-1,-1 0 1,1 0-1,-1 1 1,1-1-1,0 2 1,-1-1-1,-11 5 1,6 0-78,1 0 0,1 1 0,-1 1 0,1-1 1,0 2-1,1 0 0,0 0 0,0 1 0,-12 16 1,12-14 33,1 1 1,1 1 0,0-1 0,1 1 0,1 1-1,0-1 1,1 1 0,-4 16 0,8-27-32,0 1 0,1-1 0,-1 1 0,1-1 0,0 0 0,0 1 0,0-1 0,0 1 0,1-1 0,0 1 0,0-1 0,0 0 0,0 0 0,1 1 0,3 6 0,-2-7 20,-1-1 0,1 1 0,0-1 0,1 0 0,-1 0 0,0 0 0,1 0 0,0-1 0,0 1 0,-1-1 0,1 0 0,0 0 0,1-1 0,-1 1 0,9 1 0,14 3 194,0-1-1,1-1 1,45-1-1,-27-4 53,68-10 0,-81 6-177,0-2 1,-1-1 0,0-1-1,50-22 1,-68 24-65,-1-1 1,0-1-1,18-15 0,11-8 301,-65 73-476,9-18 179,-11 22-16,23-42-34,0 1 0,1-1 0,0 0 0,0 1 0,0-1 0,0 1 0,1 0 0,0-1 0,-1 1 0,2 7 0,-1-10 28,0 0 1,0 1-1,0-1 1,1 1-1,-1-1 0,1 0 1,-1 0-1,1 1 1,0-1-1,-1 0 1,1 0-1,0 1 1,0-1-1,0 0 0,0 0 1,0 0-1,0 0 1,0 0-1,0 0 1,2 1-1,-1-1 10,1-1 0,-1 1 0,0-1 0,0 1 0,0-1 0,0 0 0,0 1 0,1-1 0,-1 0-1,0-1 1,0 1 0,3-1 0,4-1 78,0-1 0,0 0 0,0 0 0,15-9 0,-23 11-103,12-5 54,-1 0 0,0-1-1,-1-1 1,0 0 0,0 0 0,12-12-1,-22 18-48,1 0 0,-1 0 0,1 0-1,-1-1 1,0 1 0,1 0 0,-1 0-1,0-1 1,-1 1 0,1 0-1,0-1 1,-1 1 0,1-1 0,-1 1-1,0-1 1,0 1 0,0-1 0,0 0-1,0 1 1,0-1 0,-1 1 0,1-1-1,-1 1 1,0 0 0,0-1-1,-1-2 1,1 3-21,-1-1 0,0 1 0,0-1 0,0 1-1,0-1 1,0 1 0,0 0 0,0 0 0,-1 0 0,1 0 0,-1 1-1,0-1 1,1 1 0,-1-1 0,0 1 0,0 0 0,0 0-1,0 0 1,0 0 0,0 1 0,-4-1 0,1 1 5,0 0 1,0 0 0,0 1-1,0-1 1,0 1 0,0 1-1,0-1 1,1 1-1,-1 0 1,0 1 0,-8 4-1,-2 3-8,0 0-1,-17 17 1,32-27 4,-1 2-48,-10 9 88,13-9 120,9-3-5,-2-2-115,-1 1 0,1-1-1,-1-1 1,0 0 0,12-7-1,21-13-11,209-81-17,-168 75 44,-34 12-15,77-18 1,-122 35-14,1 1 0,-1-1 0,1 1 0,-1 0 1,1 0-1,0 0 0,-1 0 0,1 1 0,-1-1 1,1 1-1,-1-1 0,1 1 0,-1 0 0,1 0 1,-1 0-1,0 0 0,1 0 0,-1 1 0,0-1 1,0 1-1,0-1 0,0 1 0,0 0 0,-1 0 1,1 0-1,0 0 0,-1 0 0,1 0 0,-1 0 0,0 1 1,0-1-1,0 0 0,0 1 0,0-1 0,0 1 1,-1-1-1,1 5 0,1 2 48,-1 1 0,-1-1 0,1 0 0,-1 1 0,-1-1 0,0 1 0,0-1 0,-1 0 0,0 0 0,0 1 0,-1-2 0,-1 1 0,1 0 0,-7 9 0,4-8 65,-1 1 0,0-1 0,-1-1 1,0 1-1,-13 10 0,17-18 394,10-9-324,12-14-147,50-53 17,-44 46-188,44-39 0,-12 23 95,-47 38 5,-1 0-1,1 1 1,1 0-1,14-6 1,-23 11 8,0-1 1,0 1-1,0 0 1,0-1-1,1 1 1,-1 0-1,0 0 1,0 0-1,0 0 1,0 0-1,0 0 1,0 0-1,0 0 1,0 0-1,0 0 1,0 1-1,0-1 1,0 0-1,0 1 0,0-1 1,0 1-1,0-1 1,0 1-1,0-1 1,0 1-1,0 0 1,0-1-1,-1 1 1,2 1-1,-1 0-3,0 0-1,0 0 1,0 0-1,-1 0 1,1 0-1,-1 0 1,1 0-1,-1 0 1,0 0-1,1 0 1,-1 0-1,0 0 1,-1 4-1,-1 6 29,-1 1 0,0 0-1,-1-1 1,-1 0 0,0 0-1,-7 13 1,-4 4 140,-24 33-1,41-64 103,0-2-202,1 1 1,0-1-1,1 1 1,-1 0 0,1-1-1,2-2 1,8-5-1,100-89 170,-69 66-346,-12 9-45,2 0 0,39-21 0,-71 45 144,1 0 0,-1-1-1,1 1 1,0 0 0,-1 0 0,1 0 0,0 1-1,0-1 1,0 1 0,-1-1 0,1 1 0,0 0-1,0 0 1,6 1 0,-8 0 20,1 0-1,0 0 1,0 0-1,0 0 1,-1 0-1,1 0 1,0 0 0,-1 1-1,1-1 1,-1 0-1,0 1 1,1 0-1,-1-1 1,0 1 0,0 0-1,0-1 1,0 1-1,0 0 1,-1 0-1,2 4 1,1 6-2,0 1 1,-1 1 0,0-1-1,0 20 1,-1-7-25,0 14-94,-1-23 93,1 0 0,4 24-1,-4-36 43,0 0 0,1 0 0,-1 0 0,1-1 0,0 1 0,0 0 0,1-1 0,-1 1 0,1-1 0,0 0-1,1 0 1,4 5 0,-6-7 1,-1-1-1,1 0 1,-1 1 0,1-1-1,0 0 1,0 0 0,0 0-1,0 0 1,0 0-1,0-1 1,0 1 0,0-1-1,0 1 1,0-1-1,0 0 1,0 1 0,3-1-1,-1-1 19,-1 1-1,1-1 0,-1 0 1,1 0-1,-1 0 0,0-1 1,0 1-1,1-1 0,4-3 1,3-3 43,0-1 0,-1 0 0,0-1 1,12-15-1,18-26-106,-15 19-77,35-34 0,-54 60 101,-4 3-36,1 0-1,0 1 1,0-1-1,0 1 1,4-3-1,-6 5 34,-1 0 0,0 0 0,1-1 0,-1 1 0,0 0 0,1 0 1,-1 0-1,0 0 0,1 0 0,-1 0 0,1 0 0,-1 0 0,0 0 0,1 0 0,-1 0 0,0 0 0,1 0 1,-1 0-1,1 0 0,-1 0 0,0 1 0,1-1 0,0 1 2,-1-1 0,1 1 1,-1-1-1,1 1 0,-1 0 0,0-1 0,1 1 0,-1 0 1,0 0-1,1-1 0,-1 1 0,0 0 0,0 0 1,0-1-1,0 2 0,1 3 8,-1-1 1,0 1-1,0-1 0,-1 0 1,1 1-1,-1-1 0,0 1 1,-2 6-1,-18 36 3,8-18-85,-52 168 211,18 4-135,0-2 191,43-184-131,-3 12 195,0-1-1,-18 39 1,20-60 129,3-11-77,4-13-27,33-160-64,-33 167-201,6-38 18,1 0 0,18-51 0,-7 47-172,49-93 0,52-48-25,-89 148 220,3 1-1,46-46 0,-76 87-120,0 0 1,0 1-1,0 0 0,1 0 1,11-6-1,-16 9 54,1 1 1,0-1-1,-1 1 0,1-1 0,0 1 1,-1-1-1,1 1 0,0 0 1,0 0-1,0 0 0,-1 0 0,1 0 1,0 0-1,0 0 0,0 0 1,-1 1-1,1-1 0,0 1 1,-1 0-1,1-1 0,0 1 0,-1 0 1,1 0-1,-1 0 0,3 2 1,0 1-4,-1 0 0,1 0 0,-1 0 0,0 0 1,0 1-1,0 0 0,-1-1 0,0 1 1,0 0-1,0 0 0,0 0 0,-1 0 1,0 1-1,1 6 0,0 3 42,-2 0 0,1 0-1,-4 27 1,2-30 20,-1 0-1,-1 0 1,0 0-1,-7 19 1,7-25-35,0 0 1,0 0-1,-1 0 0,1 0 0,-1-1 1,0 0-1,-1 0 0,1 0 1,-1 0-1,-7 4 0,5-3 50,-1-2 1,0 1-1,0-1 0,0 0 0,0-1 0,-1 0 1,0 0-1,1-1 0,-1 0 0,-10 0 0,-9 0 51,0-1 0,-27-4-1,45 2-113,1 0-1,0-1 1,-19-6-1,16 4-93,12 4 96,0 0 0,-1 0 0,1 0 0,0 0 0,0 0 0,0 0 0,0 0 0,0 0 0,0 0 0,0 0 0,-1 0 0,1 0 0,0 0 0,0 0 0,0 0 0,0-1 1,0 1-1,0 0 0,0 0 0,0 0 0,0 0 0,0 0 0,-1 0 0,1 0 0,0 0 0,0 0 0,0 0 0,0 0 0,0 0 0,0-1 0,0 1 0,0 0 0,0 0 1,0 0-1,0 0 0,0 0 0,0 0 0,0 0 0,0-1 0,0 1 0,0 0 0,0 0 0,0 0 0,0 0 0,0 0 0,0 0 0,0 0 0,0 0 0,0-1 0,0 1 1,0 0-1,0 0 0,0 0 0,7-5 0,12-2-35,180-31-234,-19 4-33,13-14 579,-170 44-650,-23 7 396,-1-1 1,1 1-1,-1-1 1,1 1-1,-1-1 0,0 1 1,0-1-1,0 1 1,0-1-1,-2 3 0,-19 25 28,5-7-156,13-17 29,0 0 37,1-1 1,-1 1-1,1-1 1,0 1-1,1 0 0,-1 0 1,1 0-1,0 0 1,1 0-1,0 1 0,-1 6 1,2-12 52,0 1 0,0-1 0,0 0 1,0 0-1,0 0 0,1 0 0,-1 1 0,1-1 0,-1 0 1,0 0-1,1 0 0,0 0 0,-1 0 0,1 0 0,0 0 1,-1 0-1,1 0 0,0 0 0,0 0 0,0-1 1,0 1-1,0 0 0,0-1 0,0 1 0,0 0 0,0-1 1,0 1-1,0-1 0,0 0 0,1 1 0,-1-1 0,0 0 1,0 0-1,0 0 0,0 0 0,1 0 0,0 0 0,6 0 16,0 0 0,0-1 0,0 0 0,10-3 0,-14 3-35,5-1 10,-1 0 0,0 0 1,0-1-1,0 0 0,0-1 1,-1 0-1,0 0 0,1 0 1,-1-1-1,-1 0 0,1 0 1,-1-1-1,0 0 0,0 0 1,0-1-1,-1 1 0,0-1 1,4-8-1,-7 11 2,-1 1-1,0 0 1,1-1 0,-1 1 0,-1-1-1,1 1 1,-1-1 0,1 1 0,-1-1-1,0 1 1,0-1 0,0 0 0,-1 1-1,1-1 1,-1 1 0,0-1 0,0 1-1,-3-7 1,2 6-8,-1-1 0,1 1-1,-1 0 1,0 0 0,-1 0 0,1 0-1,0 1 1,-1 0 0,0-1 0,0 1-1,0 0 1,-6-3 0,2 2-1,-1 0 0,1 1 0,-1 0 1,0 0-1,0 1 0,0 0 0,0 1 0,-17-2 0,21 3-9,1 0-1,0 0 0,-1 1 1,1-1-1,0 1 1,-1 0-1,1 0 0,0 0 1,0 0-1,0 1 1,0 0-1,0 0 0,0 0 1,1 0-1,-1 1 1,1-1-1,-1 1 0,1 0 1,0 0-1,0 0 0,-3 4 1,6-6 7,0 0 1,-1 0-1,1 0 0,0 0 1,0 0-1,0 0 1,-1 0-1,1 0 0,0 0 1,0 0-1,1 0 0,-1 0 1,0 0-1,0 0 1,0 0-1,1 0 0,-1 0 1,0 0-1,1 0 0,-1-1 1,1 1-1,-1 0 1,1 0-1,-1 0 0,1 0 1,0-1-1,1 2 1,0 1-6,1-1 0,-1 1 1,1-1-1,-1 0 0,1 0 1,0 0-1,5 2 0,0-1 9,0-1 0,1 0 0,-1 0 0,1-1 0,0 0 0,13 0 0,57-6 0,-30-2 38,1-2-1,54-17 0,91-44 43,-189 67-121,-2 1 37,0 0-1,0 1 0,0-1 1,6 0-1,-9 2-5,-1-1 1,1 1-1,-1 0 1,1 0-1,0 0 1,-1 0-1,1 0 1,-1 0-1,1 0 1,0 1-1,-1-1 0,1 0 1,-1 0-1,1 0 1,0 1-1,-1-1 1,1 0-1,-1 0 1,1 1-1,-1-1 1,1 1-1,-1-1 1,1 0-1,-1 1 1,0-1-1,1 1 0,-1-1 1,0 1-1,1-1 1,-1 1-1,0-1 1,1 1-1,-1 0 1,0-1-1,0 1 1,0-1-1,1 2 1,-1 7-2,1 1 1,-1 0-1,-1 0 1,0-1-1,0 1 0,-1 0 1,0-1-1,-4 11 1,1 1-29,2-9-8,-1 2 112,1-1 1,-2 19 0,5-28-69,0-1 1,0 1-1,0-1 1,0 1-1,1-1 1,-1 0-1,1 1 1,0-1-1,0 0 1,0 0-1,0 1 1,1-1-1,-1 0 1,5 5-1,-5-7 25,0 0-1,0 0 1,0 0-1,0 0 1,0 0-1,0-1 1,0 1-1,1 0 1,-1-1-1,0 1 1,1-1-1,-1 0 1,0 1-1,1-1 1,-1 0-1,0 0 1,1 0-1,-1 0 1,0 0-1,1 0 1,-1 0-1,1 0 1,-1-1-1,3 0 1,3-1 26,0 0 1,0-1-1,8-5 1,-9 5-45,102-58-38,-69 37-22,6-4 54,36-21-23,-80 49 15,-1-1-1,1 1 1,0-1 0,-1 1 0,1 0-1,0-1 1,0 1 0,-1 0-1,1-1 1,0 1 0,0 0 0,0 0-1,0 0 1,-1 0 0,1 0 0,0 0-1,0 0 1,0 0 0,0 0-1,-1 0 1,1 1 0,0-1 0,0 0-1,0 0 1,-1 1 0,1-1 0,0 1-1,0-1 1,-1 0 0,1 1 0,0-1-1,-1 1 1,1 0 0,-1-1-1,1 1 1,0 0 0,-1-1 0,0 1-1,1 0 1,-1-1 0,1 1 0,-1 0-1,1 1 1,1 4 23,-1 1-1,1 0 1,-1-1 0,1 13-1,0 0 9,1-5-21,-1-1 47,1 0-1,0 0 1,9 21 0,-10-32-24,-1 0 1,0-1-1,0 1 1,1-1 0,-1 1-1,1-1 1,-1 0 0,1 1-1,0-1 1,-1 0 0,1 0-1,0 0 1,0 0 0,0-1-1,0 1 1,0 0 0,0-1-1,0 0 1,0 1 0,0-1-1,0 0 1,3 0 0,5 0 32,0 0 0,-1-1 0,13-3 0,-13 2-26,-1 0 1,0 0-1,1-1 1,-1-1-1,0 1 1,-1-1-1,1 0 1,11-9 0,0-3 20,28-30 1,-8 8-63,-11 15-59,-26 21 56,0 1-1,1-1 1,-1 0-1,1 1 1,-1 0 0,1 0-1,0 0 1,-1 0-1,1 0 1,3 0-1,-5 1 8,-1 0 1,1 0-1,0 0 0,-1 0 0,1 1 0,0-1 0,-1 0 1,1 1-1,0-1 0,-1 1 0,1-1 0,-1 1 0,1-1 1,0 1-1,-1-1 0,1 1 0,-1-1 0,0 1 1,1-1-1,-1 1 0,1 0 0,-1-1 0,0 1 0,0 0 1,1 0-1,-1-1 0,0 1 0,0 0 0,0-1 1,0 1-1,0 0 0,0 1 0,0 28-38,0-27 59,-4 18 62,0 0-1,-1 0 1,-2-1-1,-16 38 1,22-55-43,1-2-22,-1 1 0,1-1 0,-1 0 0,0 1 0,1-1-1,-1 0 1,0 1 0,0-1 0,0 0 0,1 0 0,-1 0 0,0 0 0,-1 0 0,1 0 0,0 0 0,0 0 0,0-1 0,0 1 0,-3 1-1,26-32 358,38-52-349,19-25-43,-66 93 20,0 0 0,0 1-1,2 0 1,30-21 0,-37 29-8,0 0 0,0 1 0,1 0 0,14-5 0,-20 9 7,-1-1-1,1 1 1,-1-1 0,0 1 0,1 0 0,-1 0 0,1 0-1,-1 0 1,1 1 0,2 0 0,-4-1 2,1 1 0,-1-1 0,0 1 0,0-1 0,1 1 0,-1 0 0,0 0 0,0 0 0,0 0 0,0-1 0,0 1 0,0 1 0,0-1 1,0 0-1,0 0 0,-1 0 0,1 0 0,0 1 0,0 0 0,1 6-27,-1 0 0,0 0 0,0 0-1,-1 1 1,0-1 0,0 0 0,-1 0 0,-1 9 0,1-12 34,-4 30-61,3-25 63,0 0 0,1 0 0,0 0 0,1 0 0,2 16 0,-2-24 3,0-1 1,1 1-1,-1-1 0,1 1 1,0-1-1,-1 1 0,1-1 1,0 1-1,0-1 0,0 0 1,0 0-1,0 0 1,0 1-1,0-1 0,1 0 1,-1 0-1,0-1 0,1 1 1,-1 0-1,0 0 1,1-1-1,-1 1 0,1 0 1,-1-1-1,3 1 0,3 1 30,0-1 0,0 0 0,1-1-1,7 1 1,7-2-49,1 0-1,-1-1 1,0-2-1,0 0 1,36-12 0,-42 10 1,0-1 1,0 0 0,-1-1 0,0 0 0,-1-2 0,0 1-1,25-24 1,-25 19 13,47-48 176,-54 53-177,-1 1 0,0-2-1,0 1 1,-1 0 0,8-20-1,-12 26 4,3-11 1,-4 14-10,-1 0-1,1-1 1,0 1 0,0 0 0,0-1-1,0 1 1,-1 0 0,1 0-1,0-1 1,0 1 0,0 0 0,-1 0-1,1-1 1,0 1 0,0 0 0,-1 0-1,1 0 1,0-1 0,-1 1-1,1 0 1,0 0 0,-1 0 0,1 0-1,0 0 1,-1 0 0,1 0-1,0-1 1,-1 1 0,1 0 0,0 0-1,-1 0 1,1 1 0,0-1 0,-1 0-1,1 0 1,0 0 0,-1 0-1,1 0 1,0 0 0,-1 0 0,1 1-1,0-1 1,-1 0 0,-5 2-24,1 0 1,-1 1 0,1 0-1,-1 0 1,1 0 0,0 0-1,0 1 1,1-1 0,-1 1-1,-4 6 1,-9 9-35,-15 23 0,23-29 32,-15 24 85,1 1 0,-28 60 0,49-92-92,1 0 0,-1 0 0,1 1 0,0-1 0,-2 14 0,3-19 42,1 1-1,0-1 1,0 0-1,0 0 0,0 0 1,0 0-1,0 0 0,0 0 1,0 0-1,1 0 1,-1 0-1,0 0 0,1 0 1,-1 0-1,0 0 1,1 0-1,-1 0 0,1 0 1,0 0-1,-1 0 0,1 0 1,0-1-1,-1 1 1,1 0-1,0 0 0,0-1 1,0 1-1,0-1 1,-1 1-1,1-1 0,0 1 1,0-1-1,0 1 0,0-1 1,0 0-1,0 1 1,1-1-1,-1 0 0,0 0 1,0 0-1,0 0 1,0 0-1,0 0 0,0 0 1,0 0-1,2-1 0,1 0 6,1 0 0,-1 0-1,0 0 1,0-1 0,0 1-1,0-1 1,0 0-1,0 0 1,0-1 0,-1 1-1,1-1 1,-1 0 0,0 0-1,6-5 1,2-5 18,-1-1 1,12-20-1,-16 25 8,161-298 59,-156 285-66,26-46 94,-19 36-125,-1 0-1,24-69 0,-40 100-10,-1 1 0,1-1 0,-1 0 0,0 0 0,0 0 0,1 0 0,-1 0 0,0 0 0,0 0 0,0 0 0,0 0 1,0 0-1,0 0 0,0 0 0,-1 0 0,1 0 0,0 1 0,0-1 0,-1 0 0,1 0 0,0 0 0,-1 0 0,1 0 0,-1 1 0,1-1 0,-1 0 0,0 0 0,1 1 0,-1-1 0,0 0 0,1 1 0,-1-1 0,0 1 0,-1-2 0,-1 2-9,1-1-1,0 0 0,0 1 1,-1 0-1,1 0 1,0 0-1,-1 0 1,1 0-1,0 0 0,-1 0 1,1 1-1,0-1 1,-3 2-1,-2 0-5,1 1 0,-1 0 1,1 0-1,0 0 0,0 1 0,0 0 0,1 0 0,-11 10 0,8-6-2,1 1 0,-1 0-1,1 1 1,-9 17-1,4-2 7,1 1 0,1-1-1,-11 46 1,-2 54-57,20-104 111,2 1 0,1-1-1,4 40 1,-3-55-21,0 0 0,0 0 0,1-1 0,0 1 0,0 0-1,0-1 1,1 0 0,0 1 0,0-1 0,0 0 0,1 0 0,-1-1 0,1 1-1,0-1 1,1 0 0,-1 0 0,1 0 0,0 0 0,0-1 0,0 0-1,7 3 1,0 0-92,1-2-1,0 1 0,0-2 1,0 0-1,0 0 0,1-1 1,-1-1-1,19 0 0,26-1-494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7:03.7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261 357 1888,'-5'-5'12240,"-1"-3"-10363,2 8-1684,0-1 1,0 1-1,0 0 0,0 1 1,0-1-1,-8 2 0,-3 0 0,1 0-91,0 0-1,0 1 0,-1 0 1,2 1-1,-1 1 0,0 1 1,1-1-1,-16 11 0,7-6 62,17-8-240,1 0 1,-1 0-1,1 0 1,0 1-1,0 0 1,-7 4-1,12-6 65,-1 0 0,1-1 1,0 1-1,-1-1 0,1 1 0,0-1 0,-1 1 0,1-1 0,0 0 1,-1 1-1,1-1 0,0 0 0,0 1 0,-1-1 0,1 0 0,0 0 1,1 0-1,7 2 131,1-1 0,18-1 0,9 2-71,-11 1-154,38 10-1,-56-10 140,1-1 0,-1 1 1,0 1-1,1 0 0,-2 0 0,1 0 0,0 1 0,7 6 0,-13-8 10,1-1-1,-1 1 1,0 0-1,0 0 1,-1 0-1,1 0 1,0 0-1,-1 0 1,0 0-1,0 0 1,0 0-1,0 1 1,-1-1-1,1 0 0,-1 1 1,0-1-1,0 1 1,0-1-1,0 0 1,0 1-1,-1-1 1,0 1-1,-1 4 1,-1 1 35,0 0 0,0 0-1,-1 0 1,0-1 0,-1 1 0,0-1 0,-8 10 0,3-6-11,-1-1 0,-1 0 0,-23 18 0,-42 21 20,57-37-149,65-18-567,-26 3 689,1-2 0,-1-1 0,-1 0 0,1-1 0,-1-1 1,0 0-1,24-15 0,-29 13-22,1 0 0,-1 0 1,-1-1-1,0-1 0,0 0 1,-1-1-1,-1 0 0,0-1 1,14-21-1,37-70 90,-22 43 174,-25 41-161,0-1 0,19-43 0,-26 47-88,-1 0 0,-1 0 0,-1 0 0,3-20 0,-6 25-56,0 1 0,-1-1 0,0 1 0,-1-1 0,0 1 0,-1-1-1,-4-15 1,5 25-6,1-1 0,-1 1 0,0 0-1,0-1 1,0 1 0,0 0 0,-1 0-1,1 0 1,0 0 0,-1 0 0,0 0 0,1 1-1,-1-1 1,0 0 0,0 1 0,-2-2-1,3 2 4,0 1 0,-1 0-1,1-1 1,0 1 0,0 0-1,0 0 1,0 0 0,0 0-1,0 0 1,0 0 0,0 0-1,-1 0 1,1 0 0,0 1-1,0-1 1,0 0 0,0 1-1,0-1 1,0 1 0,0-1-1,0 1 1,0 0 0,0-1-1,0 1 1,1 0 0,-1-1-1,0 1 1,0 0 0,1 0-1,-1 0 1,0 0 0,1 0-1,-1 0 1,0 1 0,-4 8-24,-1 1 0,2-1 0,-8 24 0,11-32 32,-8 34 128,-8 52-1,13-65-36,3-12-32,0-1 0,0 0-1,1 1 1,1-1 0,3 18-1,0-5 17,12 31 0,-14-49-48,-1 0 0,1-1 0,0 1 0,1-1-1,-1 0 1,1 1 0,0-1 0,0 0 0,0 0 0,0-1 0,1 1 0,7 5 0,-7-6 13,0-1-1,-1 0 0,1 0 1,0-1-1,0 1 1,1-1-1,-1 0 0,0 0 1,0 0-1,1-1 0,-1 1 1,0-1-1,1 0 1,6-1-1,16-4-53,0-1-1,-1-1 1,41-16 0,24-7 146,13 1-54,-51 8 363,-53 21-443,0 0 0,1-1 1,-1 1-1,0 0 0,0 0 0,0 0 0,0 0 0,0 0 1,0 0-1,0 0 0,0 0 0,0-1 0,0 1 1,0 0-1,0 0 0,0 0 0,0 0 0,0 0 1,1-1-1,-1 1 0,0 0 0,0 0 0,-1 0 1,1 0-1,0 0 0,0 0 0,0-1 0,0 1 1,0 0-1,0 0 0,0 0 0,0 0 0,0 0 0,0 0 1,0 0-1,0-1 0,0 1 0,0 0 0,0 0 1,0 0-1,-1 0 0,1 0 0,0 0 0,0 0 1,0 0-1,0 0 0,0 0 0,0-1 0,-1 1 1,1 0-1,0 0 0,0 0 0,0 0 0,0 0 0,-1 0 1,1 0-28,-8 1 28,0 0 0,0 1 1,-9 2-1,-8 3-1,12-3-93,1 0-1,0 0 0,0 1 1,-21 12-1,27-14 89,0 1-1,0 0 1,0 0-1,1 1 1,-1 0-1,1 0 1,1 0 0,-1 1-1,0-1 1,-5 11-1,6-8 24,1-1-1,0 1 0,0 0 1,1 0-1,0 0 0,0 0 1,0 15-1,1-17-12,2-1 1,-1 1-1,1-1 0,-1 1 1,1-1-1,1 0 0,-1 1 1,1-1-1,0 0 0,0 0 1,1 0-1,4 7 0,-5-9 37,-1 0 0,1-1 0,0 0 0,0 1 0,1-1 0,-1 0 0,0 0 0,1 0 0,-1 0 0,1-1 0,0 1 0,-1-1 0,1 1 0,0-1 0,0 0 0,3 1 0,-4-2-10,1 0 0,-1 0 0,0 0 0,0 0 0,0 0 0,1 0 0,-1 0 0,0-1 0,0 1 1,0-1-1,0 0 0,0 1 0,0-1 0,0 0 0,0 0 0,0-1 0,0 1 0,0 0 0,-1 0 0,1-1 0,-1 1 0,4-4 0,1-3 40,-1 0-1,0 0 1,0 0-1,0-1 1,3-9 0,16-49 76,-19 50-139,-1 5-95,-1 1 1,-1-1 0,0 0-1,-1 1 1,0-24 0,-1 34 58,0 1 0,0 0 0,0-1 0,0 1 0,0-1 1,0 1-1,0-1 0,0 1 0,0-1 0,0 1 1,1 0-1,-1-1 0,0 1 0,0-1 0,0 1 0,0 0 1,1-1-1,-1 1 0,0-1 0,1 1 0,-1 0 15,1 0-1,-1 1 0,0-1 1,0 0-1,1 1 0,-1-1 0,0 1 1,0-1-1,0 1 0,0-1 1,1 1-1,-1-1 0,0 0 1,0 1-1,0-1 0,0 1 0,0-1 1,0 1-1,0-1 0,0 1 1,-1 0-1,2 3 21,-1 1 1,1-1-1,0 0 0,0 1 0,0-1 1,1 0-1,2 5 0,4 11 1,1 8 87,1-1 0,1 0 0,1-1 0,26 40 0,-37-64-73,0 0 1,0 0-1,1-1 1,-1 1-1,0-1 1,1 1-1,-1-1 0,1 0 1,-1 1-1,1-1 1,0 0-1,0 0 1,-1 0-1,1 0 1,0 0-1,0-1 1,0 1-1,2 0 1,-2-1 1,-1 0 0,1 0 0,0-1 1,-1 1-1,1 0 0,-1-1 0,1 0 0,-1 1 0,0-1 1,1 0-1,-1 1 0,1-1 0,-1 0 0,0 0 1,0 0-1,0 0 0,1 0 0,-1-1 0,0 1 0,0 0 1,-1 0-1,1-1 0,1-1 0,10-19 174,-2 0-1,0-1 0,7-24 1,-8 21-134,42-96 233,-27 68-378,18-61 1,-31 82 32,-6 17 69,-1 0 1,6-33 0,-9 36-46,2-3-126,-2 0 0,0 1 0,0-1 0,-2 0 0,-3-26 0,4 42 138,0 0 1,0 0-1,0 0 1,0 0 0,0 0-1,-1 0 1,1 0 0,0 1-1,0-1 1,0 0 0,0 0-1,0 0 1,0 0 0,0 0-1,0 0 1,-1 0 0,1 0-1,0 0 1,0 0 0,0 0-1,0 0 1,0 0 0,0 0-1,0 0 1,0 0-1,-1 0 1,1 0 0,0 0-1,0 0 1,0 0 0,0 0-1,0 0 1,0 0 0,0-1-1,0 1 1,-1 0 0,1 0-1,0 0 1,0 0 0,0 0-1,0 0 1,0 0 0,0 0-1,0 0 1,0 0-1,0-1 1,0 1 0,0 0-1,0 0 1,0 0 0,0 0-1,0 0 1,0 0 0,0 0-1,0 0 1,0-1 0,0 1-1,0 0 1,-5 12-148,4-7 116,-5 17 3,1 1 0,1 0 0,1 0 0,1 0 1,2 1-1,2 33 0,2-16 178,2 0-1,2-1 1,19 58 0,-8-32-222,-11-36-508,14 35 1,-21-63-189,-1-7 328,-1 1 0,-1-1 0,1 1 1,0-1-1,-1 1 0,-3-6 0,4 7 290,-6-11 138,-1 0 1,0 0-1,-1 1 1,-1 0-1,0 1 1,-19-19-1,2 7 747,-54-36 0,30 26 503,51 34-1193,-1 0 1,0-1-1,1 1 1,-1 0-1,0-1 1,1 1-1,-1-1 1,1 1-1,-1-1 0,1 1 1,-1-1-1,1 1 1,-1-1-1,1 1 1,0-1-1,-1 0 0,1 1 1,0-1-1,-1 0 1,1 0-10,1 1 0,-1 0 0,0-1 0,0 1 0,0 0 1,1-1-1,-1 1 0,0 0 0,1 0 0,-1 0 0,0-1 0,0 1 1,1 0-1,-1 0 0,0 0 0,1-1 0,-1 1 0,0 0 0,1 0 1,-1 0-1,1 0 0,-1 0 0,0 0 0,1 0 0,0 0 0,4-1 130,1 1 0,-1 0 0,1 0 0,6 2 0,22 1 238,43 0-1,-13-1 119,205 9 17,-257-11-542,-1 0 0,1-1 1,0 0-1,17-5 0,-22 5 101,4 3-89,-10-2 194,-19 8-389,17-8 213,-1 1 1,1 0-1,-1-1 0,1 1 1,-1-1-1,1 1 0,-1-1 1,1 0-1,-1 0 0,1 0 1,-1 0-1,1 0 0,-3 0 1,-9 0-129,13-1 116,0 0 0,0 0-1,0 0 1,0 0 0,-1 1-1,1-1 1,0 0 0,0 0-1,-1 0 1,1 0 0,0 0-1,-1 1 1,1-1 0,-1 0-1,1 0 1,-1 1 0,1-1-1,-1 0 1,1 1 0,-1-1-1,0 1 1,1-1 0,-1 1-1,0-1 1,0 1 0,1-1-1,-1 1 1,-1-1 0,-1 0-12,1 0-1,0 1 1,-1-1 0,1 1-1,-1-1 1,1 1 0,-1 0-1,1 0 1,-1 0 0,1 0 0,-1 0-1,1 0 1,-1 1 0,1 0-1,0-1 1,-1 1 0,1 0 0,0 0-1,-1 0 1,1 0 0,0 0-1,0 1 1,0-1 0,0 1-1,0-1 1,0 1 0,1 0 0,-1 0-1,0 0 1,1 0 0,-1 0-1,1 0 1,0 0 0,0 0-1,-1 3 1,1-2-5,1-1 0,-1 1 0,1-1 0,0 0 0,0 1 0,0-1 0,0 1 0,0-1-1,1 1 1,-1-1 0,1 1 0,-1-1 0,1 0 0,0 1 0,0-1 0,0 0 0,0 0 0,1 0 0,-1 0 0,0 0-1,4 3 1,1 3 102,1-1-1,0-1 1,0 1-1,10 5 1,-13-9-41,0-1 1,0 0-1,1 0 1,-1 0-1,0-1 0,1 1 1,-1-1-1,1 0 1,0 0-1,-1-1 1,1 1-1,0-1 0,-1 0 1,1-1-1,0 1 1,-1-1-1,1 0 1,-1 0-1,1 0 0,-1 0 1,1-1-1,-1 0 1,0 0-1,6-4 0,20-19 23,-15 11-66,26-16-1,-41 29-12,1 1 0,-1-1 0,1 1 0,-1 0 0,1-1 0,-1 1 0,1 0 0,-1-1 0,1 1 0,0 0 0,-1 0 0,1 0 0,-1-1 0,1 1 0,0 0 0,-1 0 0,1 0 0,-1 0 0,1 0 0,0 0 0,-1 0 0,1 0 0,0 0 0,-1 1 0,1-1 0,-1 0 0,1 0 0,-1 0 0,1 1 0,0-1 0,-1 0 0,1 1 0,-1-1 0,1 0 0,-1 1 0,1-1-1,-1 1 1,0-1 0,1 1 0,-1-1 0,1 1 0,-1-1 0,0 1 0,0-1 0,1 1 0,-1-1 0,0 1 0,0 0 0,0-1 0,1 1 0,-1-1 0,0 1 0,0 1 0,1 5-60,0 1 0,-1-1-1,0 14 1,-1-11 44,0 7 106,0 1 0,-2-1 0,0 0 0,-7 24 1,10-40-70,-1 1 0,1-1 1,-1 0-1,1 1 1,-1-1-1,0 0 1,0 1-1,1-1 1,-1 0-1,0 0 1,0 0-1,0 0 1,0 0-1,0 0 1,0 0-1,-1 0 1,1 0-1,-2 1 1,3-2-10,-1 0 0,0 0 0,0 0 0,1 0 0,-1 0 1,0 0-1,0 0 0,1 0 0,-1 0 0,0 0 0,1-1 0,-1 1 1,0 0-1,0 0 0,1-1 0,-1 1 0,1 0 0,-1-1 0,0 1 1,1-1-1,-1 1 0,1-1 0,-1 1 0,1-1 0,-1 1 0,1-1 1,-1 1-1,1-1 0,0 0 0,-1 1 0,1-1 0,0 0 0,-1 1 1,1-1-1,0-1 0,-3-4 14,1-1 1,-1 1-1,-1-14 0,3 18-8,1 0-1,0 1 0,0-1 1,0 0-1,0 0 0,0 0 1,0 0-1,0 0 0,1 0 1,-1 1-1,1-1 0,-1 0 1,1 0-1,0 1 0,0-1 1,-1 0-1,1 1 0,2-3 0,4-3 41,-1 1-1,1 1 0,1-1 0,-1 1 0,1 1 0,0-1 0,0 1 0,0 0 0,1 1 0,-1 0 0,1 0 1,11-1-1,13-1-41,67-3 0,-67 7 47,-26 0-47,8 0-487,0 1-1,0 0 1,23 3 0,-38-3 330,0 0 1,1 0 0,-1 0-1,1 0 1,-1 0 0,0 0 0,1 1-1,-1-1 1,1 0 0,-1 0-1,0 0 1,1 0 0,-1 1 0,0-1-1,1 0 1,-1 0 0,0 1-1,1-1 1,-1 0 0,0 1 0,0-1-1,1 0 1,-1 1 0,0-1 0,0 0-1,0 1 1,1-1 0,-1 0-1,0 1 1,0-1 0,0 1 0,0-1-1,0 1 1,-4 12-3589,2-10 2361,-4 16-1626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7:13.0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0 776 2080,'1'3'4491,"0"-7"-2797,2-11-1578,-2 11 548,3-13-284,1-1-1,0 1 0,2 0 1,0 1-1,1 0 1,0 0-1,19-26 1,-19 31-272,1 0 0,1 1 0,0 0 0,0 0 0,1 1 0,0 1 0,0-1 0,1 2 0,0 0 0,20-8 0,-31 14-88,1 0 0,-1 0-1,1 1 1,0-1 0,-1 1 0,1 0 0,0-1-1,0 1 1,-1 0 0,1 0 0,0 0 0,0 0-1,0 0 1,2 1 0,-3 0 7,0-1 0,0 1 0,-1-1 0,1 1-1,0-1 1,0 1 0,-1 0 0,1-1 0,-1 1 0,1 0 0,0 0 0,-1 0 0,0-1 0,1 1 0,-1 0 0,1 0-1,-1 0 1,0 0 0,0 0 0,1 0 0,-1 0 0,0 0 0,0 0 0,0 0 0,0 0 0,0 0 0,0 1 0,-1 9 219,0 1 1,-4 18 0,2-21-136,2-1 1,-1 1-1,2 0 0,-1-1 1,1 1-1,1 12 1,-1-20-87,0-1 1,1 1-1,-1-1 1,0 1-1,0-1 1,1 1 0,-1-1-1,0 1 1,1-1-1,-1 1 1,1-1-1,-1 1 1,1-1 0,-1 0-1,1 1 1,-1-1-1,1 0 1,-1 1-1,1-1 1,-1 0 0,1 0-1,0 0 1,-1 1-1,1-1 1,-1 0-1,1 0 1,0 0 0,-1 0-1,1 0 1,-1 0-1,1 0 1,0 0-1,-1 0 1,1 0 0,-1-1-1,1 1 1,-1 0-1,1 0 1,0-1-1,31-11 205,-25 8-80,90-41-146,42-17-179,-138 62 168,0-1 0,1 1 0,-1-1-1,0 1 1,0 0 0,1 0 0,-1-1-1,0 1 1,1 0 0,-1 0 0,0 0-1,1 0 1,-1 1 0,0-1-1,0 0 1,1 1 0,-1-1 0,0 0-1,0 1 1,2 0 0,-2 0 19,0 0 0,0 0-1,-1 0 1,1-1 0,0 1 0,-1 0 0,1 0 0,-1 0 0,1 0-1,-1 0 1,1 0 0,-1 0 0,0 1 0,0-1 0,1 0 0,-1 0 0,0 0-1,0 0 1,0 0 0,0 0 0,0 0 0,0 1 0,0-1 0,-1 1-1,-6 23 401,4-15-343,0-1-1,-2 17 1,4-24-40,1-1 0,0 1 0,0 0 0,0 0 0,0 0 0,0-1 0,0 1 0,1 0 0,-1 0 0,1-1 0,-1 1 0,1 0 0,-1-1 0,1 1 0,0 0 0,0-1 0,0 1 0,0-1 0,0 1 0,2 1 0,-2-3 6,0 1 0,0-1-1,0 1 1,0-1 0,0 0 0,1 0 0,-1 1-1,0-1 1,0 0 0,0 0 0,0 0-1,0 0 1,1 0 0,-1 0 0,0-1 0,0 1-1,0 0 1,0-1 0,0 1 0,0 0-1,2-2 1,26-12 262,-22 10-228,5-3 16,21-16 1,-22 14-25,23-12 0,-33 20-64,11-5 7,0 0 0,-1-1 0,0 0-1,12-11 1,-23 18-4,0 0 0,0 0-1,0 0 1,0 1 0,0-1 0,0 0-1,0 0 1,0 0 0,0 0 0,-1 0-1,1 0 1,0 0 0,0 0-1,0 0 1,0 0 0,0 0 0,0 0-1,0 0 1,0 0 0,0 0 0,0 0-1,-1 0 1,1 0 0,0 0 0,0 0-1,0 0 1,0 0 0,0 0 0,0 0-1,0 0 1,0 0 0,0-1 0,0 1-1,-1 0 1,1 0 0,0 0 0,0 0-1,0 0 1,0 0 0,0 0 0,0 0-1,0 0 1,0 0 0,0 0 0,0 0-1,0 0 1,0-1 0,0 1 0,0 0-1,0 0 1,0 0 0,0 0 0,0 0-1,0 0 1,0 0 0,0 0 0,0 0-1,0-1 1,0 1 0,0 0 0,0 0-1,0 0 1,0 0 0,0 0 0,0 0-1,0 0 1,0 0 0,0 0 0,0 0-1,-9 3-205,5 0 170,0 1 0,1 0 1,0 0-1,0 0 0,0 0 0,1 0 0,-1 1 0,1-1 1,0 1-1,0-1 0,1 1 0,-1 0 0,0 6 0,0-1 41,0 1-1,1-1 1,1 1-1,-1-1 1,3 15-1,-2-21 45,1-1 0,0 1 0,0 0 0,0-1 0,0 1 0,1-1 0,0 1 0,0-1 0,-1 0 0,2 0 0,-1 0 0,3 3 0,-4-5-16,0 0-1,0 0 1,0 0-1,0 0 1,0 0 0,0 0-1,0-1 1,0 1-1,1 0 1,-1-1-1,0 1 1,0-1-1,1 1 1,-1-1-1,0 0 1,1 1-1,-1-1 1,1 0-1,-1 0 1,0 0-1,1 0 1,-1 0-1,1 0 1,-1-1 0,0 1-1,1 0 1,-1-1-1,0 1 1,1-1-1,-1 1 1,0-1-1,0 0 1,0 1-1,1-1 1,0-1-1,1-1 0,0 0-1,0 0 1,0 0-1,-1 0 1,1 0-1,-1-1 1,0 1-1,0-1 1,0 0 0,0 1-1,0-1 1,-1 0-1,0 0 1,0 0-1,0 0 1,0-1-1,-1 1 1,1 0-1,-1 0 1,0 0-1,-1 0 1,1 0-1,-1-1 1,1 1-1,-1 0 1,0 0-1,-1 0 1,1 0-1,-1 0 1,0 1-1,0-1 1,-4-5-1,4 6-73,0 0 0,0 0 0,0 0 1,-1 0-1,1 1 0,-1-1 0,0 1 0,0-1 0,0 1 0,0 0 0,0 1 0,-1-1 0,1 0 0,-7-1 0,1-3-134,9 5 150,0 1 1,-1 0-1,1-1 0,0 1 1,-1-1-1,1 1 0,0 0 1,-1 0-1,1-1 0,-1 1 1,1 0-1,0 0 1,-1-1-1,1 1 0,-1 0 1,1 0-1,-1 0 0,1 0 1,-1 0-1,0 0 0,10-4-192,64 1 401,0-4 0,82-18 0,-131 21-116,46-2-1,-68 6-62,1 0 0,0 1 0,-1-1 0,1 0 0,0 1 0,-1 0 0,1-1 0,-1 1 0,1 0 0,-1 0 0,1 1 0,-1-1 0,0 0 0,1 1 0,-1-1 0,0 1 0,0 0 0,0 0 0,0 0 0,-1 0 0,1 0 0,0 0 0,-1 0 0,1 1 0,-1-1 0,0 0 0,0 1 0,0-1 0,0 1 0,0-1 0,-1 1 0,1 0 0,-1-1 0,0 1 0,1 5 0,-1-1 37,0 0-1,1 1 1,1-1-1,-1 0 1,1 0-1,0 0 0,0 0 1,1-1-1,0 1 1,1-1-1,6 12 1,-9-18 0,-1 0 0,1 1-1,0-1 1,-1 0 0,1 1 0,-1-1 0,1 0 0,0 0 0,-1 0 0,1 0 0,0 0 0,-1 0 0,1 0 0,0 0-1,-1 0 1,1 0 0,0 0 0,-1 0 0,1 0 0,0-1 0,13-3 390,-7-1-406,-1 1-1,0-1 1,0 0-1,0 0 1,0-1-1,5-7 1,11-11 1,-5 9-6,-11 8-97,1 1-1,0 0 0,0 0 1,0 1-1,1 0 1,9-5-1,-15 10-87,3 20 143,-10 39 134,0-45-62,4-11 98,3-4 316,11-11-478,2 0 1,-1 0 0,2 2-1,-1-1 1,1 2 0,1 1-1,33-13 1,-50 20 4,1 1 1,0 0-1,-1 0 0,1-1 1,0 1-1,-1 0 1,1 0-1,0 0 0,-1 0 1,1 0-1,0 0 1,-1 0-1,1 0 0,0 0 1,-1 0-1,1 0 0,0 0 1,-1 0-1,1 1 1,-1-1-1,1 0 0,0 0 1,-1 1-1,1-1 0,-1 0 1,1 1-1,-1-1 1,1 1-1,-1-1 0,1 1 1,-1-1-1,1 1 0,-1-1 1,1 1-1,-1 0 1,1 2 21,0 0 0,-1 0 0,1 0 1,-1 0-1,0 0 0,0 5 0,0 0 280,0-8-296,0 0 0,0 0 0,1 0 1,-1 1-1,0-1 0,1 0 0,-1 0 1,0 0-1,1 1 0,-1-1 0,0 0 0,1 0 1,-1 0-1,0 0 0,1 0 0,-1 0 1,0 0-1,1 0 0,-1 0 0,0 0 1,1 0-1,-1 0 0,0 0 0,1 0 1,-1 0-1,1 0 0,12-2 60,-12 2-50,14-3 35,22-4 151,39-12-1,-72 18-220,-1-1 0,1 1 0,0 0 1,-1 0-1,1 0 0,0 1 0,0-1 1,-1 1-1,1 0 0,0 0 1,0 0-1,-1 1 0,1-1 0,7 3 1,-11-3 17,0 1 0,1-1 0,-1 0 0,0 0 0,0 1 0,0-1 1,1 0-1,-1 1 0,0-1 0,0 0 0,0 0 0,0 1 0,0-1 0,0 0 1,0 1-1,0-1 0,0 0 0,0 1 0,0-1 0,0 0 0,0 1 1,0-1-1,0 0 0,0 1 0,0-1 0,0 0 0,-1 1 0,-3 10 195,4-10-152,-2 5-54,0 0 0,0 0 0,1 0 1,0 0-1,0 0 0,0 1 0,1 9 0,0-14 30,0 0 0,1-1 0,-1 1-1,0 0 1,1-1 0,-1 1 0,0 0-1,1-1 1,0 1 0,-1-1 0,1 1 0,0-1-1,0 1 1,0-1 0,0 1 0,0-1-1,0 0 1,1 0 0,-1 0 0,0 1-1,1-1 1,-1 0 0,0 0 0,1-1 0,0 1-1,-1 0 1,1 0 0,-1-1 0,1 1-1,0-1 1,-1 0 0,4 1 0,2-1 21,-1 0 1,0 0-1,1 0 1,-1-1-1,1 0 1,9-4-1,39-15 7,-32 11-85,-12 5 96,-1-1 0,0 0 0,0 0 0,0-1 0,-1-1 0,13-9 0,-22 15-33,1 0 0,0 1 0,-1-1-1,1 0 1,-1 1 0,1-1 0,-1 0-1,1 0 1,-1 1 0,1-1-1,-1 0 1,0 0 0,0 0 0,1 0-1,-1 1 1,0-1 0,0-1 0,0 1-25,0 1 1,0 0-1,0-1 1,0 1-1,0 0 1,0 0-1,-1-1 1,1 1-1,0 0 1,0 0-1,0-1 1,0 1-1,-1 0 1,1 0-1,0 0 1,0-1-1,-1 1 1,1 0-1,0 0 1,0 0-1,0 0 1,-1 0-1,1-1 1,0 1-1,-1 0 1,1 0-1,0 0 1,0 0-1,-1 0 1,1 0-1,0 0 1,-1 0-1,1 0 1,0 0 0,0 0-1,-1 0 1,1 0-1,0 0 1,-1 0-1,1 0 1,0 1-1,0-1 1,-1 0-1,1 0 1,0 0-1,0 0 1,-1 0-1,1 1 1,0-1-1,0 0 1,-11 6-116,1 1 1,0 0 0,-16 15-1,20-17 164,4-3-48,0 1-1,0-1 1,0 1 0,0 0 0,0 0-1,0 0 1,1 0 0,0 0-1,-1 0 1,1 0 0,0 1-1,0 4 1,0-7 2,1 0 15,0-1-1,0 1 1,0-1 0,-1 1-1,1-1 1,0 1 0,0-1-1,0 1 1,0-1 0,0 1-1,0-1 1,0 1 0,0-1-1,0 1 1,0-1 0,0 1-1,1-1 1,-1 1 0,0-1-1,0 0 1,0 1 0,1-1-1,-1 1 1,0-1 0,0 1-1,1-1 1,-1 0-1,0 1 1,1-1 0,-1 0-1,0 1 1,1-1 0,-1 0-1,1 1 1,-1-1 0,1 0-1,-1 0 1,0 0 0,1 1-1,-1-1 1,1 0 0,-1 0-1,1 0 1,-1 0 0,1 0-1,-1 0 1,1 0 0,0 0-1,1 0 33,0 0 0,0-1 0,0 1 0,-1 0-1,1-1 1,0 1 0,0-1 0,0 0 0,-1 0 0,1 0-1,2-1 1,67-50-130,-71 52 78,0-1 0,0 1 1,1 0-1,-1-1 0,0 1 1,0 0-1,1-1 0,-1 1 1,0 0-1,0 0 0,1 0 1,-1-1-1,0 1 0,1 0 1,-1 0-1,0 0 0,1 0 1,-1-1-1,1 1 1,-1 0-1,0 0 0,1 0 1,-1 0-1,0 0 0,1 0 1,-1 0-1,1 0 0,-1 0 1,0 0-1,1 0 0,-1 1 1,0-1-1,1 0 0,-1 0 1,1 0-1,1 16-135,-2-16 148,0 4-5,0 1 1,1-1-1,0 0 0,0 0 0,0 0 0,0 0 0,1 0 0,-1 0 0,1 0 1,0 0-1,0 0 0,6 6 0,-7-8 21,1 0 1,-1 0-1,1-1 1,0 1-1,0 0 0,0-1 1,0 1-1,0-1 1,0 0-1,0 1 1,0-1-1,1 0 1,-1-1-1,0 1 0,1 0 1,-1 0-1,1-1 1,-1 0-1,0 1 1,1-1-1,-1 0 0,1 0 1,3-1-1,5-2 65,1 0 0,-1-1-1,-1 0 1,16-9-1,39-25 212,-56 32-274,94-66 148,-90 61-163,0-1 0,0-1 1,-1 0-1,-1-1 0,12-17 0,-7 3-29,-1 0-1,-2-1 0,0 0 1,9-36-1,25-126-102,-46 184 116,1-1-112,0 0 0,0 0 1,-1-1-1,0 1 0,-1 0 0,0-1 0,-1-11 1,1 19 119,0 1 0,0 0 0,-1 0 0,1 0 0,0 0 0,0 0 0,0 0 1,0 0-1,0 0 0,0 0 0,0 0 0,0 0 0,0-1 0,0 1 0,0 0 1,0 0-1,0 0 0,0 0 0,0 0 0,0 0 0,0 0 0,-1 0 0,1 0 1,0 0-1,0 0 0,0 0 0,0 0 0,0 0 0,0 0 0,0 0 0,0 0 1,0 0-1,0 0 0,0 0 0,-1 0 0,1 0 0,0 0 0,0 0 0,0 0 0,0 0 1,0 0-1,0 0 0,0 0 0,0 0 0,0 0 0,0 0 0,-1 0 0,1 0 1,0 0-1,0 0 0,0 0 0,0 0 0,0 0 0,0 1 0,0-1 0,0 0 1,0 0-1,0 0 0,0 0 0,0 0 0,0 0 0,0 0 0,0 0 0,0 0 1,0 1-1,-5 5-18,1 0 1,0 0-1,1 1 1,-1-1 0,1 1-1,1 0 1,-1 0-1,1 1 1,-2 8 0,2-8 0,-9 40 67,1 0 0,-4 81 1,13-114-6,0 0 1,2 0-1,0 0 1,0 0-1,1 0 1,1 0-1,1 0 0,8 21 1,-3-15 28,-4-6 48,1-1 0,10 16 0,-14-27-85,-1 0-1,1-1 1,0 1-1,0-1 1,0 1-1,0-1 0,1 0 1,-1 0-1,0 0 1,1 0-1,0 0 1,-1-1-1,1 1 1,0-1-1,0 0 0,5 2 1,-5-3-2,-1 0 0,1 0 1,-1 0-1,1 0 0,-1-1 1,1 1-1,-1-1 0,0 1 0,1-1 1,-1 0-1,0 0 0,1 0 0,-1-1 1,0 1-1,0 0 0,0-1 0,0 1 1,0-1-1,-1 0 0,1 0 1,0 0-1,1-2 0,4-5 35,-1 0-1,0 0 1,8-17-1,-1-8-385,-13 76-184,0-20 352,0-18 164,0 1 0,0-1-1,0 0 1,1 0-1,-1 1 1,1-1 0,0 0-1,0 0 1,1 0 0,2 6-1,-4-9 18,1 0 0,-1-1 0,1 1-1,-1-1 1,1 1 0,-1-1-1,1 1 1,-1-1 0,1 1 0,0-1-1,-1 0 1,1 1 0,0-1 0,-1 0-1,1 1 1,0-1 0,-1 0 0,1 0-1,0 0 1,-1 0 0,1 0 0,0 0-1,0 0 1,-1 0 0,1 0 0,0 0-1,0 0 1,-1 0 0,1 0 0,0 0-1,-1-1 1,1 1 0,0 0 0,-1-1-1,2 0 1,28-17 22,-21 12 143,17-7-95,-20 11-141,-1-1-1,1 1 1,-1-1 0,0 0-1,0-1 1,0 1 0,7-7-1,-57 64-21,-5 3 7,34-38 253,16-19-182,-1 0-1,1 1 1,0-1 0,-1 1 0,1-1-1,-1 0 1,1 0 0,0 1 0,-1-1 0,1 0-1,-1 0 1,1 1 0,-1-1 0,1 0-1,0 0 1,-1 0 0,1 0 0,-1 0-1,1 0 1,-1 0 0,0 0 0,1-2-42,6-3-167,-3 4 186,0 0-1,0 0 1,0 0 0,1 0 0,-1 1-1,0-1 1,1 1 0,-1 0 0,0 0-1,1 0 1,-1 0 0,0 1-1,1-1 1,-1 1 0,0 0 0,0 0-1,0 0 1,0 1 0,0-1 0,6 4-1,-3-2-12,-1 1-1,0-1 1,0 1-1,0 0 1,0 1-1,0-1 0,-1 1 1,0 0-1,0 0 1,4 7-1,-5-7 40,-1 1-1,1 0 1,-1 0-1,-1 0 1,1 0-1,-1 0 1,0 0-1,-1 0 1,1 1-1,-1-1 1,0 0-1,-1 0 1,1 1-1,-1-1 1,-4 11-1,3-10 49,0 0-1,-1 0 0,0-1 0,0 0 0,-1 1 1,0-1-1,0 0 0,0-1 0,-1 1 0,1-1 0,-2 0 1,1 0-1,-9 6 0,13-10-54,-1 0 0,0 1 0,0-1 0,0-1 0,1 1 0,-1 0 0,0 0 0,0-1 1,0 1-1,0-1 0,-1 1 0,1-1 0,0 0 0,0 0 0,0 0 0,0 0 0,0 0 0,0-1 0,0 1 0,0-1 0,0 1 1,0-1-1,0 0 0,0 0 0,0 1 0,0-1 0,0-1 0,1 1 0,-1 0 0,0 0 0,1-1 0,-1 1 0,-1-2 0,1 0-12,0 0 0,-1 0 0,1 0 0,0 0 0,0-1 0,1 1-1,-1-1 1,1 1 0,-1-1 0,1 1 0,0-1 0,0 0 0,1 0-1,-1 1 1,1-1 0,0 0 0,0-6 0,1 5-6,1 1 1,-1-1-1,1 0 1,-1 0-1,1 0 1,1 1-1,-1-1 1,0 1-1,1 0 1,0 0-1,0 0 1,1 0-1,-1 0 1,1 1-1,0-1 1,-1 1-1,2 0 1,-1 0-1,7-3 1,7-4-14,1 2 0,-1 1 0,31-9 0,-44 15 4,91-24 41,-45 12 182,94-35 1,-130 42-164,-1-1 0,1-1-1,-1 0 1,-1-1 0,0 0-1,0-1 1,-1-1 0,0 0-1,-1 0 1,16-22 0,-25 30-65,1 0-1,-1 0 1,0-1 0,0 1 0,-1-1 0,1 1-1,-1-1 1,0 0 0,0 1 0,0-1-1,1-4 1,-2 8 14,0-1 0,0 1 0,0 0 0,0 0 0,0-1 0,0 1 0,0 0 0,0 0 0,0-1 0,0 1 0,0 0 0,0 0 0,0-1 0,0 1 0,-1 0 0,1 0 0,0-1 0,0 1 0,0 0 0,0 0 0,0-1 0,-1 1 0,1 0 0,0 0-1,0 0 1,0-1 0,0 1 0,-1 0 0,1 0 0,0 0 0,0 0 0,-1 0 0,1 0 0,0-1 0,0 1 0,-1 0 0,1 0 0,-1 0 0,-10 5-145,-9 12 65,17-14 73,1 0 1,-1 0 0,1 1-1,0-1 1,-1 0 0,1 1 0,1-1-1,-1 1 1,0 0 0,0 4-1,1-6 14,1-1-1,0 1 0,0-1 0,0 1 0,0-1 0,0 1 0,1-1 0,-1 1 1,0-1-1,1 1 0,-1-1 0,1 1 0,-1-1 0,1 0 0,0 1 0,0-1 1,0 0-1,-1 0 0,1 1 0,0-1 0,0 0 0,1 0 0,-1 0 0,0 0 1,0 0-1,0 0 0,1-1 0,-1 1 0,2 1 0,3 0 9,0 1 1,0-1-1,1 1 0,-1-2 0,1 1 1,-1-1-1,1 0 0,-1 0 0,13-1 0,5-1 82,34-7-1,-28 4-11,131-29-169,-134 27 45,-23 5-140,-4 3 25,-8 4-91,-15 6 2,-1 0 159,8-5 89,0 1 1,-23 15-1,35-20 0,1-1 0,0 1 0,-1-1 0,2 1 0,-1 0 0,0 0 1,0 1-1,1-1 0,0 0 0,-1 1 0,1 0 0,1-1 0,-1 1 0,0 0 0,1 0 0,-1 6 0,1-8 5,1-1 0,0 0 1,0 1-1,0-1 0,0 1 0,0-1 0,0 1 0,0-1 0,1 1 0,-1-1 0,1 0 1,-1 1-1,1-1 0,-1 0 0,1 1 0,0-1 0,-1 0 0,1 0 0,1 2 0,0-1 8,0-1-1,0 1 1,0-1-1,0 0 1,-1 0-1,2 0 1,-1 0-1,0 0 1,0 0-1,0 0 0,3 0 1,2 0 30,0 0 1,0 0 0,0-1-1,0 0 1,0 0-1,0-1 1,8-1-1,4-2 121,0-2 0,-1 0 0,0-1 0,0 0-1,-1-1 1,24-16 0,-29 16-102,0-1 0,-1 0 1,0 0-1,0-1 0,-1-1 0,-1 1 0,0-2 0,0 1 0,10-20 1,-3-5-41,-1-1 1,-3 0-1,10-42 1,-1 3-77,24-97-263,-44 167 256,2-13-120,-3 18 173,0 0-1,0 1 0,0-1 0,0 0 1,0 1-1,0-1 0,0 0 1,0 1-1,0-1 0,0 0 0,-1 1 1,1-1-1,0 0 0,0 1 0,-1-1 1,1 1-1,0-1 0,-1 1 0,1-1 1,-1 1-1,1-1 0,-1 0 1,0 1 1,1 0 1,-1 0 0,1-1 0,-1 1 0,1 0 0,0 0 0,-1 0 0,1 0 0,-1 0 0,1 0 0,-1 0 0,1 0 0,-1 0-1,1 0 1,-1 0 0,1 0 0,-1 0 0,1 1 0,-1-1 0,1 0 0,-1 0 0,1 0 0,0 1 0,-1-1 0,1 0 0,-1 1-1,1-1 1,0 0 0,-1 1 0,1-1 0,0 0 0,-1 1 0,1 0 0,-13 19-78,10-15 51,-78 156-603,29-55-413,3 3-2329,30-62-1035,-25 44 0,38-81 2743,-1 0 0,0 0 0,-1 0 1,1-1-1,-18 15 0,3-8-39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7:13.3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43 10624,'-68'-11'3936,"59"11"-3040,1 0-256,16-3-3872,6-2-864,12-4 2272,3-6-2208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7:14.4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1 621 3392,'0'0'44,"0"0"0,0 0 1,0 0-1,1 0 0,-1 0 1,0 0-1,0 0 0,0 0 0,0 0 1,1 0-1,-1 0 0,0 0 0,0 0 1,0 0-1,0 0 0,0 0 0,1 0 1,-1 0-1,0 0 0,0-1 1,0 1-1,0 0 0,0 0 0,1 0 1,-1 0-1,0 0 0,0 0 0,0-1 1,0 1-1,0 0 0,0 0 0,0 0 1,0 0-1,0 0 0,0-1 1,1 1-1,-1 0 0,0 0 0,0 0 1,0 0-1,1-3 1911,1 4-1669,0-1 0,1 0-1,-1 1 1,1-1-1,-1 0 1,0-1-1,1 1 1,-1 0-1,1-1 1,3-1 0,-1 1 114,11-3 29,1 0-1,-2-1 1,1-1 0,0-1 0,-1 0 0,19-13 0,-5 1-5,50-44 0,71-90 225,-137 140-626,20-24 278,-2-1 0,-1-2 0,-2-1-1,43-83 1,-62 96 409,-9 25-549,-1 3-30,-8 15-13,-7 21 33,1 0 0,2 1 0,2 0 1,1 1-1,2 0 0,2 0 0,1 1 0,1 65 0,4-93-76,1 0-1,0 0 1,1 0 0,0-1-1,0 1 1,1-1 0,0 1-1,9 17 1,-11-26-45,0 0 0,0 0 0,0 0 0,0-1 0,0 1 0,1 0 0,-1-1 1,0 1-1,1-1 0,0 1 0,-1-1 0,1 0 0,0 1 0,-1-1 0,1 0 0,0 0 0,0 0 0,0-1 0,0 1 0,0 0 0,0-1 0,0 1 0,0-1 0,0 0 1,0 1-1,0-1 0,0 0 0,1 0 0,-1-1 0,0 1 0,0 0 0,2-1 0,2-2 19,-1 1 0,0-1 1,0 0-1,0 0 0,0-1 0,7-6 1,27-29 98,-32 31-118,34-38-134,57-83 0,-97 128 85,0-1-94,-2 3 1,-9 21-263,1 2 334,1 1 0,2 0 0,0 0 0,2 1 1,-1 30-1,5-50 95,0-1 0,1 0 1,0 0-1,1 1 0,-1-1 0,1 0 1,0 0-1,0 0 0,1 0 1,-1-1-1,1 1 0,0-1 0,0 1 1,1-1-1,-1 0 0,1 0 1,0 0-1,0-1 0,0 1 1,0-1-1,1 0 0,0-1 0,-1 1 1,1-1-1,0 1 0,0-2 1,0 1-1,0 0 0,1-1 0,-1 0 1,0 0-1,1-1 0,-1 1 1,0-1-1,1 0 0,-1-1 0,0 1 1,10-3-1,-13 2-43,-1 0 0,1 0 0,-1 1 0,1-1 0,-1 0 0,0 0 0,1 0 0,-1-1 0,0 1 0,0 0 0,0 0 0,0-1 0,0 1 0,0 0 0,0-1 0,0 1 0,-1-1 0,1 0 0,-1 1 0,1-1 0,-1 1 0,1-1 0,-1 0 0,0 1 0,0-1 0,0 0 0,0 1 0,0-1 0,0 0 0,0 1 0,-1-3 0,-1-6 50,0 0 0,0 1 0,-7-17 0,8 23-60,-5-14-37,0 0-1,-1 1 1,-1 0 0,-1 0-1,-14-19 1,23 34 22,-1 1 0,1-1 0,-1 1 0,0-1 1,1 1-1,0-1 0,-1 0 0,1 1 0,-1-1 1,1 0-1,0 1 0,-1-1 0,1 0 0,0 1 0,0-1 1,0 0-1,0 0 0,-1 1 0,1-1 0,0 0 1,0 0-1,0 1 0,1-1 0,-1 0 0,0 0 1,0 1-1,0-1 0,1-1 0,0 1-2,1 0-1,-1-1 1,1 1 0,-1 0-1,1 0 1,0 1 0,-1-1-1,1 0 1,0 0-1,0 1 1,0-1 0,3 1-1,35-8 139,59-3 0,-15 3-72,-47 3-101,-14 3-566,-1 0 1,1-2-1,42-13 0,-51 7-2087,0 4 785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7:14.8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64 6656,'-10'0'3008,"54"-4"-2624,-2-1 1216,8 5-960,35-3 448,4 0-640,43-11-256,-3 3-128,19-4-1120,-12 6 576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7:17.5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0 311 3552,'4'-15'5904,"10"27"-1446,-8 3-3634,-1 0 0,7 28-1,-8-25-462,4 22 408,4 51 0,-9-55-426,2 0-1,11 39 0,-10-48-26,-6-22-183,1 0-1,0-1 1,0 1-1,0 0 1,1 0-1,0-1 1,3 8-1,-5-12-105,0 0 0,0 1-1,0-1 1,0 0 0,0 0-1,1 0 1,-1 0 0,0 1-1,0-1 1,0 0-1,0 0 1,0 0 0,1 0-1,-1 1 1,0-1 0,0 0-1,0 0 1,0 0 0,1 0-1,-1 0 1,0 0 0,0 0-1,0 0 1,1 1 0,-1-1-1,0 0 1,0 0-1,0 0 1,1 0 0,-1 0-1,0 0 1,0 0 0,1 0-1,-1 0 1,0 0 0,0-1-1,0 1 1,1 0 0,-1 0-1,0 0 1,0 0-1,0 0 1,0 0 0,1 0-1,-1 0 1,0-1 0,5-8 241,-4 6-125,57-140 817,-4 32-871,-43 92-165,1 0 1,1 1-1,22-25 1,-15 20 83,-14 15-250,1 1 0,0-1 1,0 1-1,0 0 0,10-6 0,-14 11-173,0 1 1,-1 0-1,1-1 0,0 1 1,0 0-1,0 0 1,0 0-1,0 1 0,0-1 1,1 1-1,-1 0 0,0-1 1,0 2-1,0-1 0,0 0 1,0 0-1,0 1 1,0 0-1,0 0 0,0 0 1,4 1-1,62 23-4356,8 4 3857,-76-28 1054,1-1 1,-1 1 0,1 0-1,-1 0 1,0 0-1,1 0 1,-1 1-1,0-1 1,0 0 0,1 0-1,-1 1 1,0-1-1,-1 1 1,1-1 0,0 1-1,0-1 1,-1 1-1,1-1 1,-1 1-1,1 0 1,-1-1 0,1 1-1,-1 0 1,0 0-1,0 1 1,0 6 625,-1-1 0,0 0 0,-3 17-1,1-14-491,-4 26 787,1-14-540,1 0-1,2 1 1,1-1-1,0 41 0,2-59-434,6 35 608,-6-39-630,0 0 0,0 1 0,1-1 0,-1 0 0,0 1 0,1-1 0,0 0 0,-1 0 0,1 1 0,0-1 0,-1 0 0,1 0 0,0 0 0,0 0 0,0 0 0,0 0 0,0 0-1,0 0 1,0 0 0,0-1 0,0 1 0,1 0 0,-1-1 0,2 1 0,-2-1-14,0 0 0,0 0 0,1 0 0,-1 0-1,0 0 1,1 0 0,-1-1 0,0 1 0,0-1 0,1 1 0,-1-1-1,0 1 1,0-1 0,0 0 0,0 1 0,0-1 0,0 0 0,0 0-1,0 0 1,0 0 0,0 0 0,0 0 0,0 0 0,-1 0 0,1 0-1,0 0 1,0-2 0,2-4 93,0 1 0,-1-1 0,3-10 0,-4 15-122,5-22 21,-1 0 0,-1 0 1,-1-1-1,-2 1 0,0-1 0,-1 1 0,-2-1 0,-5-28 0,7 50-110,-1 0-1,0 0 1,0 0-1,-1 1 1,1-1 0,0 0-1,-1 1 1,-3-5-1,4 7 51,1-1-1,0 1 0,-1-1 0,1 1 0,-1-1 1,1 1-1,-1 0 0,0-1 0,1 1 0,-1 0 1,1-1-1,-1 1 0,1 0 0,-1 0 0,0 0 1,1 0-1,-1-1 0,0 1 0,0 0 0,0 1 17,1-1 0,-1 0 0,0 0 0,0 1 0,1-1 0,-1 1 0,1-1 0,-1 0 0,0 1 0,1-1 0,-1 1 0,1-1 0,-1 1 0,1 0 0,-1-1 0,1 1 0,-1 0-1,1-1 1,0 1 0,-1 1 0,0 1 9,-1 1-1,1-1 0,0 1 0,0-1 0,1 1 0,-1 0 1,1-1-1,0 1 0,0 0 0,0-1 0,0 1 0,1 0 1,-1-1-1,1 1 0,0 0 0,2 4 0,-1-2 67,1 0-1,0-1 1,0 1-1,0-1 1,0 0-1,1 0 1,0 0-1,8 9 1,-9-12-24,0 0 0,0 0 0,0 0 1,0 0-1,0-1 0,0 1 0,0-1 0,0 1 1,1-1-1,-1 0 0,1-1 0,3 1 1,-1 0 20,0-1 0,1 0 0,-1 0 0,1 0 1,-1-1-1,7-2 0,7-3 84,0 0-1,38-19 0,-53 23-150,165-84 411,-130 62-232,0-1 0,36-32 0,-66 49-165,-1 0 0,1-1 0,-2 0 0,1 0 0,-1-1 0,-1 0-1,0 0 1,0-1 0,-1 0 0,0 0 0,-1 0 0,0-1 0,-1 0 0,-1 0 0,0 0-1,0 0 1,1-23 0,-3 18-219,-2-30-1,1 44 161,0 1 0,0-1 0,-1 1 0,1 0 0,-1-1 0,0 1 0,-1-3 0,2 5 31,0-1 1,-1 1-1,1 0 1,0-1-1,0 1 1,-1 0-1,1-1 1,0 1-1,-1 0 1,1-1-1,0 1 1,-1 0-1,1 0 1,-1 0-1,1-1 1,0 1-1,-1 0 1,1 0-1,-1 0 1,0 0-1,1 0-4,-1 0-1,0 0 1,0 0-1,0 0 1,0 1-1,0-1 1,0 0-1,1 1 1,-1-1-1,0 0 1,0 1-1,0-1 1,1 1-1,-2 0 1,-7 8-50,0 0 0,1 0 0,-1 1 0,-11 19 0,7-10 54,11-16 9,-22 30 15,-23 41 1,40-61 22,1 0 0,0 1 0,1 0 0,0 0 0,2 0 0,-5 27 0,5-13 20,2 0 1,1 0-1,6 55 1,-3-63 23,1 0 1,1 0-1,1 0 1,1-1-1,1 0 1,11 21-1,-16-35-41,0 1 0,0-1-1,1 0 1,0 0 0,0-1 0,8 8-1,-10-10-19,0-1 0,-1 0 0,1 1 0,0-1-1,0 0 1,1 0 0,-1 0 0,0 0 0,0-1 0,0 1-1,1-1 1,-1 1 0,0-1 0,0 0 0,1 0 0,-1 0 0,0 0-1,1 0 1,-1 0 0,3-1 0,-2 0 8,-1 0 0,1 0 1,0 0-1,-1-1 0,1 1 0,0-1 0,-1 1 1,0-1-1,1 0 0,-1 0 0,0 0 0,0 0 1,2-3-1,2-4-2,-1 1 1,7-14-1,-8 15-23,67-154-34,-71 159-10,1 0 1,0 0 0,0-1 0,-1 1 0,2 1 0,-1-1 0,0 0 0,0 0 0,3-3 0,-2 18-178,-3 45 121,0-20 144,1 0 0,2 0 0,7 38 0,-9-74-18,0 0 1,1 0-1,0 0 1,-1 0-1,1 0 1,0 0-1,0 0 1,0 0-1,0-1 1,0 1 0,1 0-1,1 2 1,-2-4-6,0 1 0,0 0 1,0-1-1,-1 0 0,1 1 1,0-1-1,0 1 1,0-1-1,0 0 0,0 0 1,0 1-1,0-1 0,0 0 1,0 0-1,0 0 0,0 0 1,0 0-1,-1 0 1,1-1-1,0 1 0,0 0 1,0 0-1,0-1 0,0 1 1,0 0-1,0-1 0,-1 1 1,1-1-1,1 0 1,3-3-6,0 0 0,0 0 0,-1 0 0,1 0 0,-1-1 1,0 0-1,4-5 0,22-43 28,-15 27 3,88-146 15,-91 158-193,-6 10 14,-6 3 112,0 1 0,0 0 0,1 0-1,-1 0 1,0 0 0,0 0 0,0 0-1,0 0 1,0 0 0,0 0 0,0 0-1,0 0 1,1 0 0,-1 0-1,0 0 1,0 1 0,0-1 0,0 0-1,0 0 1,0 0 0,0 0 0,0 0-1,0 0 1,1 0 0,-1 0 0,0 0-1,0 0 1,0 0 0,0 0 0,0 0-1,0 0 1,0 1 0,0-1 0,0 0-1,0 0 1,0 0 0,0 0-1,0 0 1,0 0 0,0 0 0,0 0-1,0 1 1,0-1 0,0 0 0,0 0-1,0 0 1,0 0 0,0 0 0,0 0-1,0 0 1,0 0 0,0 1 0,-2 45-245,0-26 218,1-1 1,3 25 0,0-23 96,1-1 0,1 1 0,0-1 0,10 24 1,-12-39-35,0 1 1,1 0 0,0-1-1,0 1 1,0-1 0,1 0-1,0 0 1,0 0 0,0 0-1,0-1 1,1 0 0,0 0-1,-1 0 1,2 0 0,-1-1-1,0 0 1,1 0 0,8 4 0,-8-6 9,0 1 1,-1-1-1,1 0 1,0 0 0,0-1-1,0 0 1,0 0 0,0 0-1,0 0 1,0-1 0,-1 0-1,1-1 1,0 1 0,0-1-1,8-4 1,-5 2-41,-1-1 0,1-1 0,-1 1 0,0-2 0,0 1 0,0-1 0,-1 0 0,9-12 0,-4 3 25,-1-1-1,14-27 1,13-21 65,-27 48-112,-8 12-8,0 0 0,0 0 0,0 0 0,1 1 0,5-6 0,-9 10 19,1-1 1,-1 1 0,0 0-1,0 0 1,1-1 0,-1 1-1,0 0 1,1 0 0,-1-1 0,0 1-1,1 0 1,-1 0 0,1 0-1,-1 0 1,0-1 0,1 1-1,-1 0 1,1 0 0,-1 0 0,0 0-1,1 0 1,-1 0 0,1 0-1,-1 0 1,0 0 0,1 0-1,-1 0 1,0 1 0,1-1 0,-1 0-1,1 0 1,0 1 0,-1-1-1,1 1 0,-1 0 1,1 0-1,-1 0 0,1 0 1,-1 0-1,1 0 0,-1 0 1,0-1-1,0 1 0,1 0 1,-1 2-1,0 30 50,-9 152 683,9-183-624,1-4-21,12-27-54,1 0 0,2 2 0,1-1 0,1 2 0,1 1 0,35-37 0,-48 56-52,-1 1 0,1-1 0,12-7 0,-17 12 17,1 1 1,-1-1-1,0 0 0,1 1 1,-1-1-1,1 1 1,-1-1-1,1 1 0,-1 0 1,0-1-1,1 1 1,1 0-1,-2 0 4,0 1-1,0-1 1,-1 0-1,1 0 1,0 1-1,-1-1 1,1 0-1,0 1 1,-1-1 0,1 1-1,0-1 1,-1 1-1,1-1 1,-1 1-1,1-1 1,-1 1-1,1-1 1,-1 1 0,1 0-1,-1-1 1,1 1-1,-1 0 1,0 0-1,1 1 1,1 8-24,0 0-1,-1 0 1,0 0 0,0 0 0,-1 0-1,-1 1 1,-1 13 0,-1 2 2,-3 21 165,1-19 1,6-12 52,-1-15-184,0-1 0,0 0-1,0 1 1,0-1 0,0 1-1,0-1 1,1 0 0,-1 1-1,0-1 1,0 0 0,0 0-1,1 1 1,-1-1 0,0 0-1,0 1 1,1-1 0,-1 0-1,0 0 1,1 0 0,-1 1-1,0-1 1,1 0 0,-1 0 0,0 0-1,1 0 1,-1 0 0,0 1-1,1-1 1,-1 0 0,0 0-1,1 0 1,-1 0 0,1 0-1,-1 0 1,0 0 0,1 0-1,-1-1 1,0 1 0,1 0-1,-1 0 1,0 0 0,1 0-1,0-1 1,8-4-29,-1-1 0,1 0-1,-1-1 1,0 0 0,8-9-1,-3 3-62,23-23-58,-21 20 65,1 0 1,1 1 0,20-13-1,-35 27 67,0-1-1,0 1 1,1 0-1,-1 0 1,0 0-1,1 0 0,-1 0 1,1 1-1,4-2 1,-6 2 6,0 0 1,0 0-1,0 1 0,0-1 1,0 0-1,0 0 1,0 0-1,0 1 0,0-1 1,0 0-1,0 1 0,0-1 1,0 1-1,0-1 1,0 1-1,0 0 0,0-1 1,-1 1-1,1 0 1,0 0-1,0-1 0,-1 1 1,1 0-1,-1 0 0,1 0 1,0 1-1,4 10-22,-1 0 0,0 0 0,-1 1 0,2 16 0,8 28 152,-12-53-118,1 1 0,-1-1 0,1 0 0,0 0 0,1 0 0,-1 0 0,6 7 1,-7-10 0,0 0 0,0 0 0,0 0 0,0 0 0,0 0 0,0 0 1,1-1-1,-1 1 0,0 0 0,1-1 0,-1 1 0,1-1 0,-1 1 1,1-1-1,-1 0 0,1 1 0,-1-1 0,1 0 0,-1 0 1,1 0-1,-1 0 0,1 0 0,-1-1 0,1 1 0,-1 0 0,0-1 1,1 1-1,1-2 0,4-1 17,-1 0 0,0 0 0,0-1 0,-1 0 0,1 0 0,-1-1 0,0 0 0,0 0 0,6-7 0,4-8-45,16-28-1,-18 26-119,4-8 161,-2 0 1,17-46-1,-31 73-57,0 0-1,0 1 0,0-1 1,-1 0-1,1-6 1,-1 9 31,0 0 0,0-1 1,0 1-1,0-1 0,0 1 1,0 0-1,0-1 0,0 1 1,0-1-1,0 1 0,0 0 1,-1-1-1,1 1 0,0-1 1,0 1-1,0 0 0,0-1 1,-1 1-1,1 0 0,0-1 1,0 1-1,-1 0 0,1-1 1,0 1-1,-1 0 1,1 0-1,0-1 0,-1 1 1,1 0-1,0 0 0,-1 0 1,1 0-1,-1-1 0,1 1 1,0 0-1,-1 0 0,1 0 1,-1 0-1,1 0 0,0 0 1,-1 0-1,1 0 0,-1 0 1,1 0-1,0 0 0,-1 0 1,1 0-1,-1 1 0,-1 0-11,0 0 1,0 0-1,0 0 0,0 0 0,0 0 1,1 1-1,-1-1 0,0 1 0,1 0 0,-1-1 1,1 1-1,0 0 0,-2 2 0,-12 25 35,11-18 57,1-1 0,0 1 0,1-1 1,0 1-1,1 0 0,0 0 0,1 0 1,0 0-1,1 0 0,0 0 0,4 13 1,-4-17-30,1 0 0,0-1 1,0 1-1,1-1 0,-1 0 0,1 0 1,1 0-1,-1 0 0,1-1 1,0 1-1,1-1 0,-1 0 1,1 0-1,0 0 0,0-1 1,0 0-1,1 0 0,0 0 0,7 3 1,-6-4-25,1 0 1,0 0-1,-1-1 1,1 0-1,1 0 0,-1-1 1,0 0-1,0-1 1,16-1-1,-18 1-275,-1-1-1,0 0 1,1 0-1,-1-1 1,0 1-1,0-1 1,0 0-1,0-1 0,-1 1 1,1-1-1,-1 0 1,1 0-1,-1 0 1,0-1-1,0 0 1,4-4-1,-2 0-1255,-1 1 0,0-1 0,-1 0 0,0-1 0,0 1 1,0-1-1,3-16 0,-1-4-1916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7:18.6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59 605 4736,'-4'1'226,"-3"1"386,0 1 0,1-1 0,-9 5-1,13-6-382,1 0-1,0 0 1,0-1 0,-1 1-1,1 0 1,0 0-1,0 0 1,0 0-1,0 0 1,0 0 0,1 1-1,-1-1 1,0 0-1,0 0 1,1 1-1,-1-1 1,1 0-1,-1 1 1,1-1 0,0 0-1,-1 1 1,1 2-1,0-4-104,0 1 0,0 0 0,0 0 0,1-1 0,-1 1 0,0 0 0,1-1 0,-1 1 0,0 0 0,1 0 0,-1-1 0,1 1 0,-1-1 0,1 1 0,-1-1 0,1 1 0,-1 0 0,1-1 1,-1 0-1,1 1 0,0-1 0,-1 1 0,1-1 0,1 1 0,17 4 541,-18-4-548,18 2 285,0-1-1,0 0 1,0-1 0,0-1 0,-1-1-1,1-1 1,0 0 0,35-10 0,-46 10-325,0-1 1,1 0 0,-1 0 0,0-1-1,-1 0 1,1 0 0,-1-1-1,1 1 1,-2-2 0,1 1 0,0-1-1,-1 0 1,9-12 0,-7 5 76,0-2 0,-1 1 0,-1-1-1,0 0 1,-1 0 0,0-1 0,3-20 0,-5 7 101,0 1 0,-2-1 0,-2-36-1,-1 50-108,1 0-1,-2-1 1,0 1-1,-1 0 1,-1 1-1,0-1 0,-1 1 1,0 0-1,-2 0 1,-12-19-1,12 20-75,2 4 14,0-1 0,-1 1 0,0 1 1,-11-12-1,17 20-80,1 0 0,-1-1 1,1 1-1,-1-1 0,1 1 0,-1-1 1,1 1-1,-1-1 0,1 1 0,0-1 1,-1 0-1,1 1 0,0-1 0,0 0 1,-1 1-1,1-1 0,0 0 0,0 1 1,0-2-1,0 2-2,0-1 0,0 1 1,0-1-1,0 1 0,1-1 0,-1 1 1,0-1-1,0 1 0,1 0 0,-1-1 0,0 1 1,1-1-1,-1 1 0,1 0 0,-1-1 1,0 1-1,1 0 0,-1-1 0,2 1 1,2-2-2,1 0 1,-1 0 0,1 1 0,7-1 0,-6 0-8,29-4-24,0 1 0,1 1 0,40 2-1,108 11 222,-121-5-106,-23-1-43,38 8 0,-62-8-7,0 1 1,-1 1 0,1 0 0,-1 1 0,18 10 0,-28-14 0,-1 1 1,1-1 0,-1 1 0,0 0 0,0 1-1,0-1 1,0 1 0,-1 0 0,1 0 0,-1 0-1,0 0 1,0 1 0,-1-1 0,1 1 0,-1 0-1,0-1 1,0 1 0,0 0 0,-1 0 0,0 0-1,0 1 1,0-1 0,-1 0 0,0 0 0,0 0-1,0 1 1,0-1 0,-1 0 0,-1 6 0,-5 31 60,-2-1 1,-2 0 0,-2-1 0,-1 0-1,-39 73 1,47-101-124,-11 19 58,16-29-16,0-1 0,1 1 1,-1 0-1,1-1 0,-1 1 1,1 0-1,0-1 0,0 1 1,0 0-1,0 0 0,0-1 0,0 1 1,0 0-1,0 0 0,1 2 1,0-3 3,0 0-1,-1 0 1,1 0 0,0-1 0,0 1 0,0 0-1,-1 0 1,1-1 0,0 1 0,0 0 0,0-1 0,0 1-1,0-1 1,0 1 0,1-1 0,-1 0 0,0 1-1,1-1 1,25 4 341,-23-4-325,14 1 109,-1-1 0,1 0 0,31-6-1,53-16-113,-82 17-38,86-23-1086,-70 17-1964,0-1-3492,-24 6 1926,-5-5-3137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7:23.1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239 119 3072,'-3'-1'346,"3"1"-294,-1 0-1,1 0 1,0 0 0,-1 0-1,1 0 1,-1-1 0,1 1-1,-1 0 1,1 0 0,0 0 0,-1 0-1,1-1 1,-1 1 0,1 0-1,0 0 1,-1-1 0,1 1-1,0 0 1,-1-1 0,1 1 0,0 0-1,-1-1 1,1 1 0,0-1-1,0 1 1,0 0 0,-1-1-1,1 0 1,0 1 80,0 0 0,0 0 1,0-1-1,0 1 0,0 0 0,0 0 0,0-1 0,0 1 0,0 0 0,0 0 1,0 0-1,0 0 0,0-1 0,0 1 0,0 0 0,-1 0 0,1 0 1,0-1 659,-1 1-660,1-1 1,0 1-1,0 0 0,0 0 0,0 0 0,-1 0 0,1 0 0,0 0 0,0 0 1,0 0-1,-1 0 0,1 0 0,0 0 0,0 0 0,0 0 0,-1 0 1,1 0-1,0 0 0,0 0 0,0 0 0,-1 0 0,1 0 0,0 0 0,0 0 1,-17 7 3208,-7 2-1834,14-5-1257,20-4 282,22-4 456,-26 2-840,0-1-1,0 1 1,-1-1-1,1 0 1,-1 0-1,6-5 1,-10 8-105,1-1 0,-1 0 0,0 0 1,1 0-1,-1-1 0,0 1 0,0 0 0,0 0 0,0-1 0,0 1 1,0 0-1,0-1 0,0 1 0,-1-1 0,1 0 0,0 1 0,-1-1 1,0 1-1,1-1 0,-1 0 0,0 1 0,0-1 0,0 0 0,0 1 1,0-3-1,0 3-30,-1 0 0,1 1 0,-1-1 0,1 1 0,-1-1 0,1 0-1,-1 1 1,0-1 0,1 1 0,-1-1 0,0 1 0,1-1 0,-1 1 0,0 0 0,1-1 0,-1 1 0,0 0 0,0 0 0,1 0 0,-1-1 0,0 1 0,0 0 0,0 0 0,1 0 0,-1 0 0,0 0 0,0 0 0,0 0 0,1 1 0,-1-1 0,-1 0 0,-23 8 73,21-6-51,1 1 0,0-1 0,0 1 0,0 0 1,0 0-1,-4 4 0,0 2-57,7-9 28,0 0 1,0 0-1,0 0 0,0 0 1,0 0-1,0 0 0,0 0 1,0 0-1,0 0 0,0 0 0,0 0 1,0 0-1,0 0 0,0 0 1,0 0-1,1 0 0,-1 0 1,0 0-1,0 0 0,0 0 1,0 0-1,0 0 0,0 0 1,0 0-1,0 0 0,0 0 0,0 0 1,0 0-1,0 0 0,0 0 1,0 0-1,0 0 0,0 0 1,0 0-1,0 0 0,0 0 1,0 0-1,0 0 0,0 1 1,0-1-1,0 0 0,0 0 0,0 0 1,0 0-1,0 0 0,0 0 1,0 0-1,0 0 0,0 0 1,0 0-1,0 0 0,0 0 1,0 0-1,0 0 0,0 0 1,0 0-1,0 0 0,0 1 1,8 0 473,-2 0-179,-6-1-287,0 0-1,0 0 0,0 0 1,0 0-1,0 0 0,0 0 1,1 0-1,-1 0 1,0 0-1,0 0 0,0 0 1,0 0-1,0 0 1,0 0-1,0-1 0,0 1 1,0 0-1,1 0 0,-1 0 1,0 0-1,0 0 1,0 0-1,0 0 0,0 0 1,0 0-1,0 0 1,0 0-1,0 0 0,0-1 1,0 1-1,0 0 1,0 0-1,0 0 0,0 0 1,0 0-1,0 0 0,0 0 1,0 0-1,0-1 1,0 1-1,0 0 0,0 0 1,0 0-1,0 0 1,0 0-1,0 0 0,0 0 1,0 0-1,0-1 0,0 1 1,0 0-1,0 0 1,0 0-1,0 0 0,0 0 1,0 0-1,0 0 1,0 0-1,0 0 0,-1-1-13,1 1 0,0-1-1,0 1 1,0 0 0,-1-1-1,1 1 1,0 0 0,0-1-1,-1 1 1,1 0 0,0-1-1,-1 1 1,1 0 0,0 0-1,-1-1 1,1 1 0,0 0-1,-1 0 1,1-1 0,-1 1-1,1 0 1,0 0 0,-1 0-1,1 0 1,-1 0 0,1 0-1,0 0 1,-1 0 0,1 0-1,-1 0 1,1 0 0,-1 0-1,1 0 1,0 0 0,-2 0-1,-2 1-51,1-1 48,0 0 0,0 0-1,0-1 1,1 1 0,-1-1 0,0 0-1,-4-2 1,7 3 4,-1 0-1,1 0 1,-1-1-1,1 1 1,0 0-1,-1-1 1,1 1-1,-1 0 1,1-1-1,0 1 1,-1-1-1,1 1 1,0 0-1,-1-1 1,1 1-1,0-1 1,0 1-1,-1-1 1,1 0-1,0 0-1,0 0 1,0 0-1,0 1 0,1-1 0,-1 0 0,0 0 1,0 1-1,1-1 0,-1 0 0,0 1 0,1-1 1,-1 1-1,0-1 0,1 0 0,-1 1 0,1-1 1,-1 1-1,1-1 0,1 0 0,1-2-42,2 0 0,-1 1-1,0-1 1,0 1 0,1 0-1,0 0 1,-1 0 0,1 1 0,0-1-1,0 1 1,0 0 0,8 0-1,-4 0 0,4-1 129,-11 5-8,-6 4-9,0-4-6,0 1 0,0-1 1,-1 1-1,1-1 0,-1-1 1,0 1-1,0-1 0,1 1 1,-10 1-1,12-3-43,-1 0-1,1 0 1,-1-1 0,1 1-1,-1-1 1,1 1-1,-1-1 1,1 0 0,-1 0-1,0 0 1,1-1-1,-1 1 1,1-1 0,-1 1-1,1-1 1,-1 0 0,1 0-1,0 0 1,-1 0-1,1 0 1,0 0 0,-4-3-1,6 3-22,-1 1 0,0-1 0,1 0 0,-1 1 0,1-1 0,-1 0 0,0 1 0,1-1 0,0 0 0,-1 0 0,1 0 0,-1 0 0,1 1 0,0-1 0,0 0 0,-1 0 0,1 0 0,0 0 0,0 0 0,0 0 0,0 0 0,0 1 0,0-3 0,1 2-14,-1 0 1,1 0 0,0 0 0,-1-1 0,1 2 0,0-1-1,0 0 1,0 0 0,0 0 0,0 0 0,-1 0 0,2 1-1,-1-1 1,0 0 0,1 0 0,2-1-26,0 0-1,0 1 1,0 0 0,1 0 0,-1 0 0,0 0 0,0 0-1,1 1 1,4 0 0,-5 0 27,34 6-44,-36-6 67,-1 1 0,1-1 1,0 1-1,-1 0 1,1-1-1,-1 1 0,1 0 1,-1 0-1,1 0 0,-1 0 1,1 0-1,-1 0 0,0 1 1,0-1-1,0 0 1,0 1-1,0-1 0,1 2 1,-1-2 9,-1 0 0,0 0 1,0 0-1,0 0 0,0-1 0,0 1 1,0 0-1,-1 0 0,1 0 1,0-1-1,0 1 0,0 0 1,-1 0-1,1-1 0,0 1 0,-1 0 1,1 0-1,-1-1 0,1 1 1,-1 0-1,1-1 0,-1 1 1,0-1-1,1 1 0,-1-1 1,1 1-1,-1-1 0,0 1 0,0-1 1,-1 1-1,-22 10 593,22-11-594,1 1-1,-1-1 0,0 0 0,0 0 0,0 0 1,1 0-1,-1 0 0,0 0 0,0-1 1,0 1-1,1 0 0,-1-1 0,0 0 1,0 1-1,1-1 0,-1 0 0,1 0 0,-1 0 1,1 0-1,-1 0 0,1 0 0,-3-3 1,3 3-25,1 0 0,-1 1 1,0-1-1,0 0 0,1 0 1,-1 0-1,0 0 0,1 0 1,-1 0-1,1-1 0,0 1 1,-1 0-1,1 0 0,0 0 1,-1 0-1,1-1 0,0 1 1,0 0-1,0 0 0,0 0 1,0-1-1,1 1 0,-1 0 1,0 0-1,0 0 1,1 0-1,-1 0 0,1-1 1,-1 1-1,1 0 0,-1 0 1,1 0-1,0 0 0,1-1 1,1-1 21,-2 0-48,1 1-1,0 0 1,0 1-1,0-1 1,0 0-1,0 0 1,5-1 0,-6 2 19,0 1 0,0 0 0,0-1 0,1 1 0,-1 0 0,0 0 1,0 0-1,0 0 0,1 0 0,-1 0 0,0 1 0,0-1 0,0 0 1,0 0-1,1 1 0,-1-1 0,0 1 0,0-1 0,0 1 1,0 0-1,0-1 0,1 2 0,0-1 14,-1 0 0,0 0 0,1 0 0,-1 0 0,0 1 0,0-1 0,0 0 0,0 0 0,0 1 0,0-1-1,0 1 1,0-1 0,0 1 0,-1-1 0,1 1 0,-1 0 0,1-1 0,-1 1 0,0 0 0,1-1 0,-1 3 0,0-1 11,-1 0 1,1-1-1,-1 1 1,1 0-1,-1 0 0,0-1 1,0 1-1,0-1 1,-1 1-1,1-1 0,0 1 1,-3 2-1,2-2 38,-1 0 0,0 1 0,1-1 0,-1 0 0,-1 0 0,1-1 0,0 1 0,-1-1 0,1 1 0,-1-1 0,0 0 0,0-1 0,1 1-1,-1 0 1,0-1 0,-1 0 0,-4 1 0,7-3-25,0 1 1,0 0-1,0-1 0,0 1 0,1-1 0,-1 0 0,0 0 0,0 1 0,1-1 0,-1 0 1,1-1-1,-1 1 0,1 0 0,-1 0 0,1-1 0,0 1 0,-1-1 0,1 1 1,0-1-1,-2-2 0,3 3-42,-1 0 0,0 0 1,1 0-1,-1 0 0,1 0 1,-1 0-1,1 0 0,-1-1 1,1 1-1,0 0 0,0 0 1,-1 0-1,1-1 0,0 1 1,0 0-1,0 0 0,0 0 1,1-1-1,-1 1 0,0 0 1,0 0-1,1 0 0,-1-1 1,1 1-1,-1 0 0,1 0 1,-1 0-1,1 0 0,0 0 1,1-1-1,-2 1 11,1 1 1,-1 0-1,1 0 1,-1 0-1,1 0 1,-1 0-1,1 0 1,0 0-1,-1 0 1,1 0-1,-1 0 1,1 0-1,-1 0 1,1 1-1,-1-1 1,1 0-1,-1 0 1,1 0-1,-1 1 1,1-1-1,-1 0 1,1 1-1,-1-1 1,0 0-1,1 1 1,-1-1-1,1 1 1,-1-1-1,0 0 1,0 1-1,1-1 1,-1 1-1,0-1 1,0 1-1,1-1 1,-1 1-1,1 1 18,0-1 0,0 1 0,0 0 0,-1-1 0,1 1 0,0-1 0,-1 1 0,1 0 0,-1 2 0,-1 1-10,0-1 1,-1 0-1,0 1 1,0-1-1,0 0 1,-3 4-1,4-7 21,1-1 0,-1 1 1,1-1-1,0 1 0,-1 0 0,0-1 0,1 1 0,-1-1 1,1 1-1,-1-1 0,1 1 0,-1-1 0,0 0 1,0 1-1,1-1 0,-1 0 0,0 0 0,1 1 0,-1-1 1,0 0-1,0 0 0,1 0 0,-1 0 0,0 0 1,0 0-1,1 0 0,-1 0 0,0 0 0,0 0 0,0 0 1,1-1-1,-1 1 0,0 0 0,1 0 0,-1-1 1,0 1-1,1-1 0,-1 1 0,0 0 0,1-1 1,-1 1-1,1-1 0,-1 1 0,1-1 0,-1 0 0,0 0 1,0-1-31,0 1 1,0 0-1,0-1 1,0 1 0,0 0-1,0-1 1,1 0-1,-1 1 1,0-1-1,1 1 1,-1-1 0,1 0-1,0 1 1,-1-1-1,1 0 1,0 1 0,0-1-1,0 0 1,0 1-1,1-4 1,0-1-205,-1 6 207,0 0 0,0-1 1,0 1-1,0 0 0,0-1 0,0 1 0,0 0 0,0-1 0,0 1 0,0 0 1,1-1-1,-1 1 0,0 0 0,0 0 0,0-1 0,0 1 0,0 0 1,1 0-1,-1-1 0,0 1 0,0 0 0,0 0 0,1-1 0,-1 1 0,0 0 1,0 0-1,1 0 0,-1 0 0,0-1 0,1 1 0,1-1-35,1 0-71,-2 2 10,-1 0 99,-1 0 0,1-1 0,0 1 0,0-1-1,0 1 1,1 0 0,-1-1 0,0 1 0,0-1 0,0 1 0,0-1 0,0 1 0,1-1 0,-1 1 0,0-1 0,0 1 0,1-1 0,-1 1 0,1 0 0,3-2 45,0 0 1,0-1-1,-1 1 1,1-1 0,0 0-1,-1 0 1,4-3-1,1 1-2,8-6 5,-11 6-81,1 1-1,0-1 1,0 1 0,0 0-1,0 0 1,0 1 0,1 0 0,-1 0-1,1 1 1,8-2 0,-15 3 34,0 0 0,0 0-1,1 0 1,-1 0 0,0 0 0,1 0 0,-1 0 0,0 0 0,1 0 0,-1 0 0,0 0 0,0 0 0,1 0 0,-1 1 0,0-1 0,1 0 0,-1 0-1,0 0 1,0 0 0,1 0 0,-1 1 0,0-1 0,0 0 0,0 0 0,1 0 0,-1 1 0,0-1 0,0 0 0,0 0 0,0 1 0,1-1 0,-1 0-1,0 1 1,0-1 0,0 0 0,0 0 0,0 1 0,0-1 0,0 0 0,0 1 0,0-1 0,0 0 0,0 0 0,0 1 0,0-1 0,0 0 0,0 1-1,0-1 1,0 0 0,0 1 0,0-1 0,0 0 0,-1 0 0,1 1 0,0-1 0,0 0 0,-12 17 49,8-13-33,-1 0 0,1 0 0,-1-1 0,0 0 0,0 0 0,0 0 0,-8 3 0,-40 13 292,48-18-262,0 0-1,0 0 1,0 0-1,0-1 1,0 0 0,0 0-1,0 0 1,0-1-1,-10-2 1,15 3-48,0 0 0,-1 0 0,1 0 0,0 0 0,-1 0 0,1 0 0,0 0 1,-1 0-1,1 0 0,0 0 0,-1 0 0,1 0 0,0 0 0,-1 0 0,1-1 0,0 1 0,-1 0 0,1 0 0,0 0 0,-1-1 1,1 1-1,0 0 0,0 0 0,0-1 0,-1 1 0,1 0 0,0-1 0,0 1 0,0 0 0,-1-1 0,1 1 0,0 0 0,0-1 1,0 1-1,0 0 0,0-1 0,0 1 0,0 0 0,0-1 0,0 1 0,0 0 0,0-1 0,0 1 0,0-1 0,0 1 0,0-1 1,1 0-7,-1 1 0,1-1 1,-1 0-1,1 0 1,0 1-1,-1-1 1,1 1-1,0-1 1,-1 0-1,1 1 1,0-1-1,0 1 0,-1-1 1,1 1-1,0 0 1,2-1-1,8 0 29,0 0 0,0 1-1,0 1 1,0-1 0,0 2-1,0-1 1,11 5 0,-5-3 133,-1 2 0,0 0 0,1 0 0,-2 2 0,1 0 0,27 18 0,-40-23-99,0 0 0,-1 0 0,1 1 0,-1-1 0,0 1 0,0-1 0,0 1 0,0 0 0,0 0 0,-1 0 0,1 0 0,-1 0 0,0 1 0,0-1 0,0 0 0,0 1 0,0-1 0,-1 0 0,0 1 0,1-1 0,-1 1 0,0-1 0,-1 1 0,1-1 0,-2 4 0,0 4 15,-1-1 0,-1 0 0,0 1-1,0-2 1,-1 1 0,-9 14 0,-13 17-791,-2-2 0,-1-1 0,-37 33 0,8-15-4088,-3-6-3836,7-6 3081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8:25.4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163 0 2080,'-9'5'12900,"5"-4"-13411,-5 3 751,0 1-1,0 0 1,1 0 0,0 1 0,0 0 0,1 0-1,-9 9 1,2 1-95,0 0-1,-15 22 1,26-33-134,0 0 0,0 0-1,1 1 1,-4 8 0,6-13-8,-1 0 0,1 1-1,0-1 1,-1 0 0,1 1 0,0-1-1,0 1 1,0-1 0,0 0 0,0 1-1,1 1 1,-1-2 15,1-1-1,-1 1 1,0-1 0,1 1-1,-1-1 1,0 1 0,1-1-1,-1 1 1,1-1-1,-1 1 1,1-1 0,-1 1-1,1-1 1,-1 0 0,1 1-1,-1-1 1,1 0-1,0 1 1,-1-1 0,1 0-1,-1 0 1,1 0 0,0 1-1,1-1 1,28 2 44,-23-2-64,0 0 1,0 1 0,-1 0-1,8 1 1,-11-1 12,0 0 0,-1 0 0,1 1 0,0-1 0,-1 0 0,1 1-1,-1 0 1,0-1 0,0 1 0,1 0 0,-1 0 0,-1 0 0,4 4 0,-1-1 54,-1-1 1,0 1-1,0 0 1,0 0-1,0 0 1,-1 0-1,0 0 1,0 1-1,0-1 1,-1 1 0,0-1-1,0 1 1,0 7-1,0 7 278,-1-8-159,0-1-1,-2 20 0,1-27-147,0-1 0,0 1 0,0-1 0,0 0 0,0 0 0,-1 0 0,1 0 0,-1 0 0,0 0 0,0 0 0,0 0 0,0 0 0,-4 3 0,1-3 118,0 1 0,1 0 0,-1-1 0,-1 0 0,-8 4 0,13-6-138,-1-1-1,0 1 1,0 0 0,0-1-1,0 1 1,0-1 0,0 0-1,0 1 1,0-1 0,0 0 0,0 0-1,0 0 1,0-1 0,0 1-1,0 0 1,0-1 0,0 1-1,1-1 1,-5-1 0,5 1 21,4 1-178,-1-1 112,0 1 1,1-1-1,-1 0 0,0 0 0,0 0 0,0 0 0,0 0 1,3-2-1,7-4 18,19-7 98,0-2-1,0-2 1,-2 0-1,51-43 0,-58 41-74,-1 0 1,18-24-1,-30 32 25,0 0 1,-1-1-1,0 0 1,0-1-1,7-21 1,-14 33-31,0-1 1,-1 0-1,1 0 1,-1 0 0,0 0-1,0 0 1,0 0-1,0 0 1,0 0 0,0 0-1,-1 0 1,0 0-1,1 0 1,-1 1-1,0-1 1,0 0 0,-3-4-1,3 6-25,0-1 0,1 1-1,-1 0 1,0 0 0,0-1 0,0 1-1,-1 0 1,1 0 0,0 0-1,0 0 1,0 0 0,-1 1-1,1-1 1,-1 0 0,1 1 0,0-1-1,-1 1 1,1-1 0,-1 1-1,1-1 1,-1 1 0,0 0 0,1 0-1,-1 0 1,1 0 0,-1 0-1,1 0 1,-1 0 0,1 1 0,-1-1-1,1 1 1,-1-1 0,-2 2-1,1 0-31,-1 0 1,1 0-1,0 1 0,-1-1 0,1 1 0,0 0 0,1 0 0,-1 0 0,0 0 1,1 0-1,0 1 0,0-1 0,0 1 0,0 0 0,0-1 0,1 1 0,0 0 0,0 0 1,0 0-1,-1 8 0,1-5 58,0 0 0,1 1 0,0-1 0,0 1 0,0-1 0,1 0 0,0 1 0,1-1-1,0 0 1,4 11 0,-3-11 25,1 0 0,0 0 0,0 0 0,0-1 0,1 0 0,0 0-1,0 0 1,1 0 0,0-1 0,0 0 0,0 0 0,0-1 0,1 0-1,11 6 1,-8-6 30,1 0 0,-1-1-1,1 0 1,0 0 0,0-1 0,0-1-1,0 0 1,1 0 0,15-2-1,-12-1 21,0 0-1,0 0 1,0-2-1,-1 0 1,1 0-1,24-12 1,-30 11-77,0 0 1,0 0 0,-1-1-1,1 0 1,-1 0 0,-1-1-1,1 0 1,-1 0 0,0-1-1,10-15 1,-8 9-34,-1 2 107,-1 0-1,6-15 1,-11 24-63,-1-1-1,0 1 1,0-1-1,0 1 1,0-1-1,0 0 1,-1 0-1,0 1 1,0-1-1,0 0 1,0 0-1,-1-6 1,1 9-31,0 1 0,0-1 1,0 1-1,0-1 0,0 0 0,-1 1 1,1-1-1,0 1 0,0-1 1,0 1-1,0-1 0,-1 1 0,1-1 1,0 1-1,-1-1 0,1 1 1,0-1-1,-1 1 0,1 0 1,0-1-1,-1 1 0,1-1 0,-1 1 1,1 0-1,-1-1 0,1 1 1,-1 0-1,1 0 0,-1-1 0,1 1 1,-1 0-1,1 0 0,-1 0 1,0 0-1,1 0 0,-1 0 1,1 0-1,-1 0 0,1 0 0,-1 0 1,1 0-1,-1 0 0,0 0 1,1 0-1,-1 0 0,1 1 0,-1-1 1,1 0-1,-1 0 0,1 1 1,-1-1-1,1 0 0,-1 1 0,0 0 1,-2 1-1,0 1-1,0 0 1,0 0 0,0 0 0,1 1 0,-3 3-1,-3 6 73,2-1-1,-1 1 1,2 1-1,-5 14 1,8-20-22,0 0 0,0 0 0,1 0 1,0 0-1,0 0 0,1 0 0,0 1 0,2 13 1,0-17 31,-1 0 1,1 1-1,0-1 1,1 0-1,-1 0 0,1 0 1,0 0-1,0 0 1,1-1-1,6 8 1,-7-9 26,1 1-1,-1-1 1,1 0 0,-1-1 0,1 1-1,0 0 1,0-1 0,0 0 0,1 0-1,-1 0 1,0-1 0,1 0 0,5 2 0,58-3-474,-63 0-1275,0-1 0,-1 0 1,1-1-1,0 1 0,-1-1 0,7-3 1,3-1-1245,15-7-2206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8:26.2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14 4736,'-5'-2'1921,"9"-2"-1585,2-2 4153,-2 5-1554,-1 2-1515,-1 2-1311,2 4 308,0 0 0,0 0 0,-1 0 0,0 1-1,0-1 1,2 11 0,9 21 126,27 74 265,-2-6-400,-29-82-120,-3-10-137,0 1 0,13 20 1,-15-30-61,-4-4-6,1-1 1,-1 1-1,1 0 0,-1 0 0,0 0 1,0 0-1,1 3 0,16-6 283,-15 0-322,-1 0 0,1-1-1,-1 1 1,0-1 0,0 0 0,1 1 0,-1-1 0,0 0-1,-1 0 1,1 0 0,0-1 0,0 1 0,0-3 0,21-37 9,-13 21-53,29-46 158,60-77 0,-31 53-1254,-57 74-339,6-7-4269,-13 21 2048,4 2 1228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3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1295 2912,'-7'5'1588,"6"-5"-1542,1 0 0,0 0 1,0 1-1,0-1 1,0 0-1,0 0 1,0 0-1,0 0 0,0 0 1,0 0-1,0 0 1,0 1-1,0-1 1,0 0-1,0 0 0,0 0 1,0 0-1,0 0 1,0 0-1,0 0 1,0 1-1,0-1 0,0 0 1,0 0-1,0 0 1,0 0-1,1 0 1,-1 0-1,0 0 0,0 0 1,0 1-1,0-1 1,0 0-1,0 0 1,0 0-1,0 0 0,0 0 1,0 0-1,1 0 1,-1 0-1,0 0 1,0 0-1,0 0 1,0 0-1,0 0 0,0 0 1,0 0-1,1 0 1,-1 0-1,0 0 1,0 0-1,0 0 0,0 0 1,0 0-1,0 0 1,0 0-1,1 0 1,-1 0-1,0 0 0,0 0 1,0 0-1,0 0 1,0 0-1,0 0 1,0 0-1,1 0 0,0-1 191,1 0-1,-1 0 0,0 0 1,1 0-1,-1 0 0,1 0 1,-1 0-1,0 0 0,0 0 0,0-1 1,0 1-1,1-2 0,12-13 573,17-16 0,24-29 11,46-73-8,-38 47-77,113-119 0,-159 189-642,4-5 191,34-27 1,-53 48-246,0 0 0,0 0 0,0 0 0,0 0 0,0 0 0,1 0 0,1-1 0,-3 2-34,-1 0 1,0 0 0,1 0 0,-1 0-1,1 0 1,-1 0 0,0 0 0,1 0-1,-1 0 1,1 0 0,-1 0-1,0 0 1,1 0 0,-1 0 0,0 0-1,1 0 1,-1 0 0,0 0 0,1 0-1,-1 1 1,1-1 0,-1 0-1,0 0 1,0 0 0,1 1 0,-1-1-1,0 0 1,1 0 0,-1 1-1,0-1 1,0 0 0,1 1 0,-1-1-1,0 0 1,0 1 0,0-1 0,0 0-1,0 1 1,1-1 0,-1 0-1,0 1 1,0-1 0,0 1 0,0-1-1,0 0 1,0 1 0,-1 17 147,-2 0 0,1-1 1,-11 34-1,2-11-78,-9 53-146,-31 117 1646,51-207-1253,4-7-73,9-15 34,-11 14-257,22-27 58,0 0 0,2 1 0,1 2 0,40-33 1,-20 23-235,2 3 1,62-35 0,42-18 133,-151 88 12,0-1 1,0 1-1,0 0 0,0 0 1,1 0-1,-1 0 0,1 0 1,-1 0-1,5 0 0,-7 1 4,0 0-1,1 0 0,-1 0 1,0 0-1,0 0 0,0 0 1,1 0-1,-1 1 0,0-1 1,0 0-1,0 0 1,1 0-1,-1 0 0,0 0 1,0 0-1,0 1 0,0-1 1,1 0-1,-1 0 0,0 0 1,0 0-1,0 1 1,0-1-1,0 0 0,0 0 1,0 0-1,0 1 0,1-1 1,-1 0-1,0 0 0,0 0 1,0 1-1,0-1 1,0 0-1,0 0 0,0 0 1,0 1-1,-7 17 62,-35 62 136,4 1 1,-48 150-1,85-228-163,0 0 1,0 0-1,1-1 0,-1 1 0,1 0 1,0 0-1,0 0 0,0 0 0,0 0 1,1 0-1,-1 0 0,1 0 0,0 0 1,-1 0-1,1 0 0,3 4 0,-3-6-16,0 1-1,0-1 1,0 0-1,0 0 1,0 0-1,0 0 1,1 0-1,-1 0 1,1 0-1,-1 0 0,0 0 1,1-1-1,0 1 1,-1-1-1,1 1 1,-1-1-1,1 1 1,0-1-1,-1 0 1,1 0-1,-1 0 1,1 0-1,0 0 1,-1 0-1,1 0 1,0-1-1,-1 1 0,1-1 1,-1 1-1,1-1 1,1 0-1,8-4 22,0 1 1,-1-1-1,0-1 0,0 0 0,-1 0 0,1-1 0,-1-1 0,-1 1 0,14-16 0,2-6 33,33-52 0,-19 25-68,114-135 108,-126 157-283,-35 45 54,2-2 91,1-1-1,-1 1 0,2 1 0,-6 9 1,1 8 22,0 0 1,2 0 0,-5 31-1,-4 87-100,17-135 111,-1 3 27,0 0 0,3 21 0,-2-32-12,0 1 0,1-1 0,-1 0 0,1 1 0,-1-1 0,1 1 0,0-1 0,0 0 0,0 1 0,0-1 0,1 0 0,-1 0 0,0 0 0,1 0 0,0 0 1,-1 0-1,1-1 0,0 1 0,3 2 0,-3-3 7,0-1 1,-1 1 0,1 0-1,0-1 1,0 1-1,0-1 1,0 0 0,0 0-1,0 0 1,0 0 0,0 0-1,0 0 1,-1 0 0,1 0-1,0-1 1,0 1-1,0-1 1,0 0 0,2 0-1,2-3 15,1 1 0,-1-1 0,8-6 0,-11 9-23,10-10 66,1-1 0,20-23 0,-15 15-1,134-133 207,-94 96-288,48-48 17,-72 74-214,-37 31 152,-3 2 42,-2 4-17,1 1 1,1 0-1,-1 0 0,1 1 0,0-1 0,1 1 0,-4 9 1,-22 63 4,29-75 10,-10 26 23,2 0 0,1 0-1,-8 65 1,16-88-11,0 0 0,0-1 0,1 1 1,2 10-1,-3-16 8,0-1 1,1 1 0,-1 0 0,1-1 0,-1 1 0,1 0-1,0-1 1,-1 1 0,1-1 0,0 1 0,0-1 0,0 1-1,0-1 1,1 0 0,-1 0 0,0 1 0,0-1 0,1 0-1,-1 0 1,1 0 0,-1 0 0,1-1 0,-1 1-1,4 1 1,-2-2 11,0 0-1,-1 0 1,1 0 0,0 0-1,0 0 1,-1-1-1,1 1 1,0-1-1,-1 0 1,1 0 0,-1 0-1,1 0 1,-1 0-1,0-1 1,1 1-1,2-3 1,5-4 45,0-1 0,10-11 0,-15 15-55,55-66 14,3-5-110,-37 49 96,2 1 0,43-32 1,-52 46-48,0 0 1,1 0-1,0 2 1,1 1 0,32-11-1,-38 16 5,1 0 0,-1 1 0,30-2 0,-36 4 17,0 2-1,0-1 1,0 1-1,0 0 0,-1 1 1,1 0-1,0 1 1,9 3-1,14 4-17,-32-10 24,0 0 1,0 0-1,0 0 0,0 0 1,0 0-1,0 0 1,0 0-1,1 0 0,-1 0 1,0 0-1,0 0 1,0 0-1,0 0 0,0 0 1,0 0-1,0 0 0,0 0 1,0 0-1,0 0 1,0 0-1,0 1 0,0-1 1,0 0-1,0 0 1,0 0-1,0 0 0,0 0 1,0 0-1,0 0 0,0 0 1,0 0-1,0 0 1,0 0-1,0 1 0,0-1 1,0 0-1,0 0 1,0 0-1,0 0 0,0 0 1,0 0-1,0 0 0,0 0 1,0 0-1,0 0 1,0 0-1,0 1 0,0-1 1,0 0-1,0 0 1,0 0-1,0 0 0,0 0 1,-7 4 114,-17 4-8,5-4-99,0-1 0,0 1-1,-19 6 0,14-1-47,0 1 0,1 2 0,-41 26 0,49-27 22,1 0 0,0 1-1,0 1 1,1 0-1,1 1 1,-12 16-1,10-9-5,1 0-1,1 1 1,-10 23-1,18-35 3,0 0 1,1 1-1,0 0 1,0-1-1,1 1 1,1 0-1,0 0 0,0 0 1,2 12-1,-1-20 23,0-1-1,1 0 0,-1 0 0,1 0 1,0 0-1,-1 0 0,1 0 0,0 0 1,0 0-1,0 0 0,1 0 0,-1 0 1,0 0-1,1-1 0,-1 1 1,1-1-1,0 1 0,-1-1 0,1 1 1,0-1-1,0 0 0,0 0 0,0 0 1,0 0-1,0 0 0,0 0 1,0-1-1,0 1 0,0-1 0,3 1 1,8 1 52,1-1 1,-1 0-1,1-1 1,0 0 0,-1-1-1,26-6 1,-14 2-15,-1-2 0,42-18 0,-43 14-33,1-1 0,-2-1 0,1-1 0,34-30 0,-16 7 25,45-54-1,92-86 5,-135 141 18,-2-2 0,-1-1 0,43-57 0,38-82-6,-10-14 48,-46 77-17,-57 102-100,0 1-29,-1-1-1,-1 0 0,7-17 1,-13 30 37,0 0 1,0 0 0,0 0-1,0 0 1,-1 0 0,1 0 0,0 1-1,0-1 1,0 0 0,0 0-1,0 0 1,0 0 0,0 0 0,0 0-1,0 0 1,0 0 0,0 0-1,0 0 1,0 0 0,-1 0 0,1 0-1,0 0 1,0 0 0,0 0-1,0 0 1,0 0 0,0 0 0,0 0-1,0 0 1,0 0 0,0 0 0,0 0-1,0 0 1,0 0 0,-1 0-1,1 0 1,0 0 0,0 0 0,0-1-1,0 1 1,0 0 0,0 0-1,0 0 1,0 0 0,0 0 0,0 0-1,0 0 1,0 0 0,0 0-1,0 0 1,0 0 0,0 0 0,0 0-1,0 0 1,0-1 0,0 1-1,0 0 1,0 0 0,0 0 0,0 0-1,0 0 1,0 0 0,-11 8-112,-15 18 193,13-9-107,1 0-1,0 0 1,-9 21-1,-27 63-94,47-100 131,-53 114-84,-66 161-227,110-243 346,1 1-1,1 0 1,-4 47-1,10-54-28,1 1-1,1-1 0,2 0 1,8 51-1,-8-69 21,1 1 1,0-1-1,0 0 0,1 0 0,0 0 0,0 0 1,1-1-1,0 0 0,1 0 0,0 0 0,0-1 1,8 8-1,-9-10-8,0-1 1,1 0 0,-1 0-1,1-1 1,0 0-1,0 0 1,0 0-1,0-1 1,0 1-1,1-1 1,-1-1 0,1 1-1,-1-1 1,1-1-1,0 1 1,-1-1-1,1 0 1,6-1 0,-4 0-8,0-1 1,0 0 0,0 0 0,-1-1 0,1 0 0,-1-1 0,0 0 0,0 0 0,10-7 0,-8 4 21,-1-1 1,1 0 0,-1-1-1,-1 0 1,0 0-1,7-11 1,2-8 46,-1 0-1,-2 0 1,0-1-1,11-41 1,-24 69-80,15-55 21,-14 51-33,-1-1-1,-1 1 1,1-1-1,-1 0 1,0 1-1,0-1 1,0 1-1,-3-9 1,3 13 4,0-1-1,-1 1 1,1-1 0,-1 1-1,1-1 1,-1 1 0,0-1 0,1 1-1,-1 0 1,0 0 0,0-1-1,0 1 1,0 0 0,0 0 0,-1 0-1,1 0 1,0 0 0,0 0-1,-1 0 1,-1-1 0,0 2-7,1-1 1,0 1-1,0 0 1,-1-1-1,1 1 1,0 0-1,0 0 1,-1 0-1,1 1 1,0-1 0,0 0-1,-4 2 1,-1 0-12,0 1-1,1 0 1,0 0 0,-1 1 0,1 0 0,0 0 0,-9 8 0,7-3 2,0 0 0,1 0 0,0 1-1,0 0 1,-5 11 0,-20 53-23,25-56 30,1 0 0,2 0 0,0 0 0,-3 28 0,6-35 23,1-1 0,0 1 0,1-1 0,0 0 0,0 1-1,1-1 1,1 0 0,0 0 0,5 15 0,-6-22 9,-1-1 0,1 1 0,-1 0 0,1 0 0,0 0 0,0-1 1,0 1-1,0-1 0,0 0 0,1 0 0,-1 1 0,1-1 0,-1-1 0,1 1 1,0 0-1,3 1 0,-2-2 0,-1 0 0,0 0 0,1-1 0,-1 1-1,1-1 1,-1 0 0,0 0 0,1 0 0,-1-1 0,1 1 0,-1-1 0,1 1 0,-1-1 0,0 0 0,5-2 0,8-5 7,0-1 1,0 0 0,20-17 0,-8 6 46,69-49 64,145-134 0,-218 182-202,25-17 0,-48 37 63,15-12-142,-13 10 83,-8 8 38,-7 6 0,2 1 1,0 0-1,0 1 0,1 0 0,1 0 0,-10 21 0,0 5-63,-13 46 0,24-66 110,-9 33 68,15-48-62,0 0 0,0 0 0,1 0 0,0-1 0,0 1 0,0 0 0,0 0 1,0 0-1,1 0 0,1 6 0,-1-9 1,0 1 0,-1-1 0,1 0 0,0 0 0,0 0 0,-1 1 0,1-1 0,0 0 0,0 0 0,0 0 0,0 0 0,1-1 0,-1 1 0,0 0 0,0 0 0,1-1 0,-1 1 0,0 0 0,0-1 0,1 0 0,-1 1 0,1-1 0,-1 0 0,0 1 0,1-1 0,-1 0 0,1 0 0,-1 0 0,3-1 0,0 1-17,1-1 0,-1 0 0,1 0 0,-1 0 1,1-1-1,-1 1 0,0-1 0,6-3 0,1-3 27,1 0-1,-1-1 1,-1 0-1,1 0 1,-2-1-1,12-14 1,43-72-25,-12 18 46,7-9-112,-59 87 52,1 0 0,-1-1 0,0 1 0,0 0 0,0 0 0,0-1 1,1 1-1,-1 0 0,0 0 0,0-1 0,0 1 0,1 0 0,-1 0 0,0 0 0,0-1 0,1 1 0,-1 0 0,0 0 0,0 0 0,1 0 0,-1 0 0,0 0 0,1 0 0,-1-1 0,0 1 0,1 0 0,-1 0 0,1 0 1,2 8 16,-5 16-107,-2 1-41,-1-3-97,-1 34 1,3-13 60,1-22 289,1 0-1,1-1 1,5 42-1,-5-61-107,0 1-1,0-1 1,1 0 0,-1 1-1,0-1 1,1 0 0,-1 1-1,1-1 1,0 0-1,-1 0 1,1 0 0,0 1-1,0-1 1,0 0-1,0 0 1,0 0 0,0 0-1,0-1 1,0 1 0,0 0-1,0 0 1,0-1-1,1 1 1,1 0 0,-1 0 1,0-1 0,0 0 1,0 0-1,0 0 0,0 0 1,0 0-1,0 0 0,0-1 1,0 1-1,0-1 0,-1 1 1,1-1-1,0 0 0,0 1 1,0-1-1,2-2 1,28-20 144,56-52 0,-61 50-144,105-90 10,-89 82-20,53-33 0,-54 34-68,-34 26 36,0-1 1,0 1-1,0 1 1,1-1-1,16-6 1,-24 11 22,-1 1-1,1 0 1,0-1 0,-1 1-1,1 0 1,0 0 0,0-1 0,-1 1-1,1 0 1,0 0 0,0 0 0,-1 0-1,1 0 1,0 0 0,0 0 0,-1 0-1,1 0 1,0 0 0,0 1-1,-1-1 1,1 0 0,0 0 0,0 1-1,-1-1 1,1 0 0,0 1 0,-1-1-1,1 1 1,-1-1 0,1 1-1,0-1 1,-1 1 0,1-1 0,-1 1-1,0 0 1,1-1 0,-1 1 0,1 0-1,-1-1 1,0 1 0,1 1-1,0 3 4,-1-1-1,1 0 0,-1 1 0,0-1 0,-1 9 1,1-9 16,-5 44 1,-16 63 1,12-68-63,-17 65 120,20-89 49,0-1-1,-2 0 1,-14 27 0,18-38-68,0-1 1,-1 1-1,0-1 1,0 0-1,0 0 1,-1-1-1,-9 7 0,13-10-35,-1 0 0,0 0 0,0 0-1,0-1 1,0 1 0,-1-1 0,1 0-1,0 0 1,-1 0 0,1 0 0,0 0-1,-1-1 1,1 0 0,-1 0 0,1 0-1,-1 0 1,1 0 0,-1-1 0,-4 0-1,1-2 21,1 1 0,0-1 0,-1-1 0,1 1 0,0-1 0,0 0 0,1 0 0,-1-1 0,1 0-1,0 0 1,-5-6 0,1-1-29,0 0 0,1-1 1,0 0-1,-7-18 0,12 26-11,1-1 0,0 1 1,0 0-1,1-1 0,0 1 1,0-1-1,-1-9 0,2 14-12,0 0-1,0-1 0,1 1 1,-1 0-1,0 0 0,0 0 1,1 0-1,-1-1 0,1 1 1,-1 0-1,1 0 0,-1 0 1,1 0-1,-1 0 0,1 0 1,0 0-1,1-1 1,-1 2-13,0-1 1,1 0-1,-1 0 1,0 1-1,1-1 1,-1 1-1,1-1 1,-1 1 0,0 0-1,1-1 1,-1 1-1,1 0 1,-1 0-1,1 0 1,-1 0-1,1 0 1,1 1-1,11 2 59,0 1-1,0 0 0,-1 1 1,0 0-1,0 1 0,17 11 0,17 7-66,-30-16-106,-1-2 0,2 0 0,-1 0 0,1-2 0,-1 0 0,1-1 0,0-1 0,1 0-1,-1-2 1,25-2 0,-18 0-2137,0 1 0,24 2-1,10 6-1161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8:26.6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0 5632,'-3'5'3440,"1"7"-1046,1-3-1376,0 0-1,0 0 1,-4 13 0,-1 1-161,0 27 0,1 0 0,3 65 0,2-115-857,0 144-11541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8:27.0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 5568,'9'-3'2372,"-5"2"-1482,2 9 1069,-4-2-1202,1 0-1,-1 1 1,0-1-1,-1 1 1,1-1 0,-1 1-1,0 7 1,-2 48 847,0-46-1251,-5 63 348,0 28-399,-1-18-128,0 1-247,2-43-4732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8:27.4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8384,'2'1'3704,"5"6"-2806,-5-1-296,-1 0 0,0 1-1,0-1 1,0 0-1,0 0 1,-1 0 0,0 1-1,-1-1 1,0 7 0,0-4-224,-11 269 3127,11-185-5416,1 1-4062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8:27.9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78 8224,'-1'-4'13466,"-2"6"-13292,1 0-1,-1 0 1,0-1-1,1 1 1,-1 0-1,0-1 1,0 0-1,0 1 1,0-1-1,0-1 1,0 1-1,-6 1 1,21-26 226,-11 24-346,-1-1-1,1 0 1,-1 1 0,1-1-1,-1 0 1,1 0 0,-1 0-1,1 0 1,-1 1 0,0-1-1,0 0 1,1 0 0,-1 0-1,0 0 1,0 0 0,0 0-1,0-1 1,-1-20 1187,1 12-1277,-3-7 24,3 17 10,0-1 1,-1 1-1,1 0 1,0 0-1,0 0 1,0-1-1,0 1 1,-1 0 0,1 0-1,0 0 1,0 0-1,0-1 1,-1 1-1,1 0 1,0 0-1,0 0 1,-1 0-1,1 0 1,0 0 0,0 0-1,-1 0 1,1 0-1,0-1 1,0 1-1,-1 0 1,1 0-1,0 0 1,0 1-1,-1-1 1,1 0-1,0 0 1,0 0 0,-1 0-1,1 0 1,0 0-1,0 0 1,-1 0-1,1 0 1,0 1-1,0-1 1,-1 0-1,1 0 1,0 0-1,0 0 1,0 1 0,0-1-1,-1 0 1,1 0-1,0 1 1,0-1-1,0 0 1,0 0-1,0 1 1,-14 19 215,-2 4-359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8:28.5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0 7872,'0'4'8181,"-3"20"-4009,-7 8-2742,2-12-776,4-5-394,0 0 1,0 0-1,1 1 0,1-1 1,0 20-1,2-34-232,1 1-1,-1 0 0,0-1 1,0 1-1,1-1 0,-1 1 1,1-1-1,0 1 0,-1-1 1,1 1-1,0-1 0,0 0 1,0 1-1,0-1 0,0 0 1,0 0-1,0 1 0,0-1 1,0 0-1,1 0 0,2 1 1,2 2-49,1-1 0,-1 0 0,13 4 0,-5-2-65,207 99 310,-213-100-185,11 7 207,19 13 0,-34-21-141,1 1 0,-1-1 0,-1 0 0,1 1 0,0 0 0,-1 0 0,0 0 0,0 1 0,0-1 0,3 7 0,-6-10-82,1 1 1,0 0-1,-1 0 1,0 0 0,1 0-1,-1 0 1,0 0-1,0 0 1,0 0 0,0 0-1,0 0 1,-1 0-1,1 0 1,-1 0 0,1 0-1,-1 0 1,1 0-1,-1 0 1,0-1 0,0 1-1,0 0 1,0-1-1,0 1 1,-1 0 0,1-1-1,0 1 1,-1-1 0,1 0-1,-1 0 1,0 1-1,1-1 1,-3 1 0,-6 4-59,-1 0 0,0-1 0,0-1 1,-14 5-1,15-6 43,-7 2-240,-1 0 1,0-2-1,0 0 0,0-1 1,0 0-1,-31-3 1,45 1-179,0-1 1,0 1-1,0-1 1,0 0 0,0 0-1,0-1 1,0 1 0,0-1-1,0 0 1,1 0 0,-1 0-1,1-1 1,-1 1 0,-3-5-1,5 5-118,0-1 0,0 1 0,0 0 0,1-1 0,-1 1-1,1-1 1,-1 1 0,1-1 0,0 0 0,0 1 0,0-1 0,1 0-1,-1 0 1,1 0 0,-1 0 0,1 1 0,0-1 0,0 0 0,0 0 0,1 0-1,-1 0 1,2-3 0,9-24-3381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8:28.9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14 112 8800,'-13'-32'3264,"13"27"-2016,3 2 1376,7 3-1537,3-4 1889,6-4-1696,12-4 768,17-1-1184,7 2-480,8 2-256,0 3-352,-9 1 128,-5 1-1440,-14 4 832,-3 4-4480,-4 4 2881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8:4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18 3328,'-9'-1'9893,"8"1"-9497,-4 1 2369,-3-1-3510,7 0 1238,3 12 1542,-1-15-1656,-1 3-358,1-1 0,-1 1 0,0-1 0,1 1 0,-1-1 0,0 0 0,0 1 0,0-1 0,0 1 0,0-1 0,0 1 0,1-1 0,-1 0 0,0 1 0,0-1 0,-1 1 0,1-1 0,0 0 0,0 1 0,0-1 0,0 1 0,0-1 0,-1 1 0,1-1 0,0 1 0,-1-1 0,1 1 0,0-1 0,-1 1 0,1-1 0,0 1 0,-1-1 0,-8-7 309,8 8-322,1 0-1,0 0 0,0 0 0,0 0 0,0 0 0,-1 0 1,1 0-1,0 0 0,0 0 0,0 0 0,-1 0 0,1 0 1,0 0-1,0 0 0,0 0 0,-1 0 0,1 0 1,0 0-1,0 0 0,0 0 0,0 0 0,-1 0 0,1 0 1,0 1-1,0-1 0,0 0 0,0 0 0,-1 0 0,1 0 1,0 0-1,0 0 0,0 1 0,0-1 0,0 0 0,0 0 1,0 0-1,-1 1 0,-6 11 8,-5 19-95,12-27 123,0 1 0,0-1-1,0 0 1,1 1 0,0-1-1,0 0 1,0 1 0,0-1-1,0 0 1,1 0 0,3 7-1,-4-11-6,-1 1-1,0 0 1,1-1-1,-1 1 0,1-1 1,0 1-1,-1-1 1,1 1-1,-1-1 0,1 0 1,0 1-1,-1-1 0,1 0 1,0 1-1,-1-1 1,1 0-1,0 0 0,-1 0 1,1 0-1,0 1 1,0-1-1,-1 0 0,1 0 1,0-1-1,-1 1 1,1 0-1,0 0 0,0 0 1,-1 0-1,1 0 1,0-1-1,-1 1 0,1 0 1,0-1-1,0 0 1,1 0 12,-1 1 1,1-1 0,-1 0-1,0 0 1,1 0-1,-1 0 1,0 0 0,0 0-1,0 0 1,0 0 0,0-1-1,0 1 1,0 0 0,0-1-1,0 1 1,0-2 0,0-1-71,-1 0 1,0 0 0,0 0-1,0 1 1,-1-1 0,1 0-1,-1 0 1,0 1 0,0-1-1,0 0 1,-3-5 0,4 9 9,-1 0 0,1 0 1,0-1-1,0 1 0,0 0 1,0 0-1,-1 0 0,1-1 1,0 1-1,0 0 0,0 0 1,0 0-1,-1 0 1,1 0-1,0 0 0,0-1 1,-1 1-1,1 0 0,0 0 1,0 0-1,0 0 0,-1 0 1,1 0-1,0 0 0,0 0 1,-1 0-1,1 0 0,0 0 1,0 0-1,-1 0 0,1 0 1,0 0-1,0 1 0,-1-1 1,1 0-1,0 0 1,-10 8-335,-4 14 109,13-17 248,-1 0-1,1-1 0,1 1 0,-1 0 0,0 4 1,1-8 6,0 0 1,0 0-1,0 0 1,0 0-1,0 1 1,0-1-1,1 0 1,-1 0-1,0 0 1,0 0-1,1 0 1,-1 0-1,1 0 1,-1 0-1,1 0 1,-1-1-1,1 1 1,-1 0-1,1 0 1,0 0-1,-1-1 1,1 1-1,0 0 1,0 0-1,0-1 1,0 1-1,0-1 1,0 1-1,0 0 1,1-1 39,0 1 0,0-1 0,0 1-1,-1-1 1,1 0 0,0 0 0,0 1 0,0-1 0,0-1-1,0 1 1,-1 0 0,1 0 0,0-1 0,0 1 0,0-1-1,-1 1 1,1-1 0,2-1 0,-3 1-11,0 0 0,1-1 0,-1 1 0,0 0 0,0-1 1,0 1-1,0-1 0,-1 1 0,1-1 0,0 1 0,-1-1 0,1 0 0,-1 1 0,1-1 0,-1 0 0,0 1 1,0-1-1,0 0 0,0 1 0,0-3 0,0 3-68,0 0 0,0 0-1,0 0 1,0 0 0,0 0 0,-1 0 0,1 0 0,0 0 0,0 0-1,-1 0 1,1 0 0,-1 1 0,1-1 0,-1 0 0,1 0-1,-1 0 1,1 1 0,-1-1 0,0 0 0,-1-1 0,2 2 10,-1 0 0,1 0 1,-1 0-1,1 0 1,0-1-1,-1 1 1,1 0-1,-1 0 0,1 0 1,0 0-1,-1 0 1,1 0-1,-1 1 0,1-1 1,-1 0-1,1 0 1,0 0-1,-1 0 0,1 0 1,0 1-1,-1-1 1,1 0-1,0 0 1,-1 0-1,1 1 0,0-1 1,-1 0-1,1 1 1,0-1-1,-1 0 0,1 1 1,0-1-1,0 0 1,0 1-1,-1-1 1,1 0-1,0 1 0,0-1 1,0 1-1,0-1 1,0 0-1,0 1 0,0-1 1,0 1-1,-4 9-131,-1 9-60,5-19 219,0 1 0,0 0 0,0 0 0,0-1 0,0 1 0,0 0 0,1 0 0,-1-1 0,0 1 0,0 0 0,1-1 0,-1 1 0,1-1 0,-1 1 0,0 0 0,1-1 0,-1 1 0,1-1 0,-1 1 0,1-1 0,0 1 0,-1-1 0,1 1 0,0-1 0,0 1 44,0-1 0,0 0 0,-1 0 0,1 0 0,0 1 0,0-1 0,0 0 0,0 0 0,-1 0 0,1 0 0,0 0 0,0 0 0,0-1 0,0 1 0,-1 0 0,1 0 0,0-1 0,0 1 0,0 0 0,-1-1 0,1 1 0,0-1 0,-1 1 0,1-1 0,0 1 0,-1-1 0,1 1 0,-1-1 0,1 0 0,0 1 0,-1-1 0,1-1 0,1-1-57,0 0-1,0 0 1,-1 0 0,1 0 0,-1 0 0,0 0-1,0 0 1,1-6 0,-1 1-40,-1 1-1,0-1 1,-1 0 0,1 0-1,-4-11 1,4 18 29,0 1 1,0-1-1,0 1 1,0-1-1,0 1 1,-1-1-1,1 0 1,0 1-1,0-1 1,0 1-1,-1-1 1,1 1-1,0-1 1,0 1-1,-1 0 1,1-1-1,0 1 1,-1-1-1,1 1 1,-1 0-1,1-1 1,-1 1-1,1 0 1,0-1-1,-2 1 1,1 0-7,1 0 0,-1 0 1,1 0-1,-1 0 0,0 0 1,1 1-1,-1-1 0,1 0 0,-1 0 1,0 1-1,1-1 0,-1 0 1,1 1-1,-1-1 0,1 1 0,-1-1 1,0 2-1,-16 23-285,15-20 354,-1 0 1,1 0-1,1 1 1,-1-1-1,0 0 1,1 1-1,0-1 1,1 1 0,-1 0-1,1-1 1,1 12-1,-1-17-38,0 0 0,0 1 0,0-1-1,0 1 1,0-1 0,0 0 0,0 1-1,0-1 1,0 0 0,0 1 0,0-1-1,0 0 1,0 1 0,1-1 0,-1 0-1,0 1 1,0-1 0,0 0 0,0 1 0,1-1-1,-1 0 1,0 0 0,0 1 0,1-1-1,-1 0 1,0 0 0,1 0 0,-1 1-1,0-1 1,1 0 0,-1 0 0,0 0-1,1 0 1,-1 0 0,0 0 0,1 1-1,-1-1 1,0 0 0,1 0 0,-1 0 0,0 0-1,1 0 1,-1 0 0,0 0 0,1-1-1,-1 1 1,0 0 0,1 0 0,-1 0-1,0 0 1,1 0 0,-1 0 0,0-1-1,1 1 1,-1 0 0,0 0 0,1-1 0,-1 1-1,0 0 1,0 0 0,0-1 0,1 1-1,1-2 51,-1 0 0,0 0-1,1 1 1,-1-1 0,0 0-1,0 0 1,0 0 0,0 0-1,1-4 1,7-34-595,-9 40 473,0 0 0,0 0 0,0 0 0,0 0 0,0 0 0,0 0 0,-1 1 0,1-1 0,0 0 0,0 0 0,0 0 0,0 0-1,0 0 1,0 0 0,0 0 0,-1 0 0,1 0 0,0 0 0,0 0 0,0 0 0,0 0 0,0 0 0,0 0 0,-1 0 0,1 0 0,0 0 0,0 0 0,0 0 0,0 0 0,0 0 0,0 0 0,-1 0 0,1 0 0,0 0 0,0 0 0,0 0 0,0 0 0,0 0 0,0 0 0,-1 0 0,1-1 0,0 1 0,0 0-1,0 0 1,0 0 0,0 0 0,0 0 0,0 0 0,0 0 0,0 0 0,0-1 0,0 1 0,0 0 0,0 0 0,0 0 0,-1 0 0,1 0 0,0 0 0,0-1 0,0 1 0,0 0 0,0 0 0,-7 9-3557,2 2 969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6:58:42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41 112 3648,'0'0'139,"-1"0"0,1 0 1,0 0-1,0 0 0,0 0 0,-1 0 0,1 0 1,0 0-1,0 0 0,0 0 0,-1 0 0,0-1 1393,1 1-1393,-1-1 0,1 1 0,0 0 0,0 0 1,0 0-1,0-1 0,0 1 0,0 0 1,0 0-1,0 0 0,0-1 0,0-9 6559,0-9-251,-7 8-7446,-3 1 1415,10 9-377,1-1 97,-4 4 20,2-2-92,-2 5-8,3 10-171,0-14 134,-1-1 0,1 1-1,0-1 1,0 0 0,0 1 0,0-1-1,0 0 1,0 1 0,1-1 0,-1 0-1,0 1 1,0-1 0,0 0 0,0 1-1,0-1 1,0 0 0,1 1 0,-1-1-1,0 0 1,0 1 0,0-1 0,1 0-1,-1 0 1,0 1 0,1-1 0,-1 0-1,0 0 1,0 0 0,1 1 0,-1-1-1,0 0 1,1 0 0,-1 0 0,0 0-1,1 0 1,-1 0 0,0 1 0,1-1-1,-1 0 1,0 0 0,1 0 0,-1 0-1,1 0 1,-1-1 0,0 1 0,1 0 0,-1 0-1,0 0 1,1 0 0,-1 0 0,0 0-1,1-1 1,0 1 25,0-1 0,0 1 1,0-1-1,0 0 0,0 1 0,0-1 0,0 0 0,-1 0 1,1 0-1,0 1 0,0-1 0,-1 0 0,1 0 0,-1 0 0,1 0 1,-1 0-1,1-1 0,-1 1 0,1-1 0,3-28 257,-3 27-278,-1 1 0,0-1 0,0 1 0,0-1 0,0 0 1,-1 1-1,1-1 0,-1 1 0,0-1 0,-1-3 0,2 5-34,0 1-1,0 0 1,-1 0-1,1-1 1,0 1 0,0 0-1,0 0 1,-1-1-1,1 1 1,0 0 0,0 0-1,-1 0 1,1-1-1,0 1 1,0 0 0,-1 0-1,1 0 1,0 0-1,0-1 1,-1 1-1,1 0 1,0 0 0,-1 0-1,1 0 1,0 0-1,-1 0 1,1 0 0,0 0-1,-1 0 1,1 0-1,-9 7-190,7-4 201,0 0 0,0 0 1,0 0-1,1 0 1,-2 4-1,0 2 11,1 0 0,0 0 0,-1 12 0,3-19 14,0 0 0,0 0 0,0 0 0,0 0 0,0 0 0,0-1-1,0 1 1,1 0 0,-1 0 0,1 0 0,-1 0 0,1-1 0,0 1 0,-1 0-1,1-1 1,0 1 0,0 0 0,0-1 0,1 1 0,-1-1 0,0 0 0,0 1-1,3 1 1,-3-3-1,0 1 1,0-1-1,-1 0 0,1 0 0,0 0 0,-1 0 0,1 0 1,0 0-1,0 0 0,-1 0 0,1 0 0,0 0 0,0 0 1,-1 0-1,1 0 0,0 0 0,0-1 0,-1 1 0,1 0 1,0-1-1,0 0 0,18-14 466,-14 9-344,0 0 0,0 0 0,7-13 0,-10 15-127,11-27 328,-12 29-359,0 0 0,-1 1 0,1-1 0,-1 0 0,1 0 0,-1 0 0,0 0 0,0 0 0,0 0 0,0 0-1,0 0 1,-1 0 0,0-3 0,1 5 4,0 0 0,0 0 1,0-1-1,0 1 0,0 0 0,0 0 0,0 0 0,0 0 0,-1 0 0,1 0 1,0 0-1,0 0 0,0 0 0,0-1 0,0 1 0,0 0 0,0 0 0,-1 0 1,1 0-1,0 0 0,0 0 0,0 0 0,0 0 0,0 0 0,0 0 0,-1 0 1,1 0-1,0 0 0,0 0 0,0 0 0,0 0 0,0 0 0,0 0 0,-1 0 1,1 0-1,0 0 0,0 0 0,0 0 0,0 1 0,0-1 0,0 0 0,0 0 1,0 0-1,-1 0 0,1 0 0,0 0 0,0 0 0,-8 9-173,-4 10 209,9-13-7,0-1 0,0 1-1,1-1 1,0 1 0,0 0 0,0 0 0,1 0-1,0 0 1,0 0 0,1 0 0,-1 0 0,1 1-1,1 7 1,0 1 160,-1-7 549,4-15 21,-3 3-700,0-1 0,-1 0-1,0 0 1,0 0 0,0 0 0,0 0 0,-1 0 0,0 0 0,-2-6 0,3 9-69,0 1 24,-6-19-369,0 17-24,-2 9 186,6-3 176,0 1 1,0-1 0,1 1 0,-1-1 0,1 1-1,0-1 1,0 1 0,-1 6 0,-2 8-116,3-17 98,1 0 1,0-1-1,0 1 1,-1 0-1,1-1 1,0 1 0,0 0-1,0-1 1,0 1-1,0 0 1,0 0 0,0-1-1,0 1 1,0 0-1,0-1 1,0 1 0,1 0-1,-1-1 1,0 1-1,1 1 1,23-9-15488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0:54.4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295 357 1152,'3'-1'325,"-1"0"0,1 0 1,-1 0-1,0 0 0,0-1 0,1 1 1,-1-1-1,0 0 0,0 0 0,3-3 1,-1 1 1264,-3 3-1488,-1 1 1,0-1-1,1 1 0,-1-1 1,1 1-1,-1-1 1,0 0-1,1 1 1,-1-1-1,0 1 0,1-1 1,-1 0-1,0 1 1,0-1-1,0 0 0,0 1 1,0-1-1,0 0 1,0 1-1,0-1 0,0 0 1,0 0-1,0 1 1,0-2-1,-1 0 72,0 1 1,1 0-1,-1-1 0,0 1 1,0-1-1,0 1 0,0 0 0,0 0 1,0-1-1,-2 0 0,-1-1 201,0 0-1,0 0 1,0 1 0,0 0-1,-9-4 1,3 3-195,0 1 1,0 0-1,0 1 1,0 0-1,0 1 1,0 0-1,0 0 1,0 1-1,0 1 1,0 0-1,0 0 1,0 1-1,0 0 1,-12 6-1,13-5-134,1 0 0,-1 1-1,1 0 1,0 0 0,0 1-1,0 0 1,1 0-1,0 1 1,0 0 0,1 0-1,0 1 1,0 0 0,1 0-1,-9 17 1,13-21-17,-1 0 0,1 0 0,0 0 0,0 0 0,0 0 0,0 0 1,1 0-1,0 0 0,0 1 0,0-1 0,0 0 0,1 0 0,0 0 0,-1 0 0,1 0 0,1 0 0,-1 0 1,3 5-1,-2-4 20,1-1 1,0 1 0,1-1-1,-1 0 1,1 0 0,-1 0-1,1 0 1,0 0 0,1-1-1,-1 0 1,1 0-1,-1 0 1,9 3 0,50 21 69,38 19-212,-83-37 2,5 3 372,0 1 1,-1 0-1,37 32 1,-58-44-237,2 2 17,1 0 1,-1 0-1,0 0 0,0 1 1,3 5-1,-6-8-40,1 0-1,-1 0 1,1 0-1,-1 0 1,0 0-1,1-1 1,-1 1 0,0 0-1,0 0 1,0 0-1,0 0 1,0 0-1,0 0 1,0 0 0,0 0-1,0 0 1,0 0-1,-1 0 1,1 0-1,0 0 1,-1 0 0,1-1-1,-1 1 1,1 0-1,-1 0 1,1 0-1,-1 0 1,1-1 0,-1 1-1,0 0 1,-1 0-1,-4 4 56,-1 0 0,0-1-1,0 0 1,0-1-1,0 1 1,-1-2 0,1 1-1,-1-1 1,0 0-1,-12 2 1,-175 26-45,168-26-19,-13 1 177,105-22 130,-29 8-253,156-43 245,-165 42-265,1-1 0,-2-1 0,0-1-1,46-32 1,-57 34-43,-1-2 0,0 0 0,18-21 0,10-11-47,-30 34-5,-10 10 34,0 0 1,0-1-1,0 1 1,-1-1-1,1 0 1,-1 0-1,1 1 1,-1-1-1,1 0 1,0-3-1,42-86 153,-39 80-89,-1 1 0,-1-1 0,1 0 0,-2 0 0,0 0 0,0 0 0,0-16 0,-2 25-65,0-1-1,0 0 1,-1 0 0,1 0 0,-1 1 0,1-1 0,-1 0 0,0 0 0,0 1 0,0-1-1,-3-3 1,4 6 11,0 0-1,0 0 0,0-1 1,-1 1-1,1 0 1,0 0-1,0 0 0,-1-1 1,1 1-1,0 0 0,-1 0 1,1 0-1,0 0 0,0 0 1,-1 0-1,1 0 1,0 0-1,-1 0 0,1-1 1,0 1-1,-1 0 0,1 0 1,0 1-1,-1-1 1,1 0-1,0 0 0,0 0 1,-1 0-1,0 0 0,-10 7-105,-7 12-83,9-6 104,1 1 0,-12 27 1,10-21 76,-4 11 60,-18 61 0,26-72-23,2 0 1,0 1 0,1 0 0,0 25-1,3-42 14,0 1-1,0-1 1,1 1-1,0-1 0,-1 0 1,2 1-1,-1-1 1,0 0-1,1 0 0,0 0 1,0 0-1,0 0 1,0 0-1,4 4 0,-5-8-23,-1 1 0,1-1 0,-1 0 0,1 0-1,-1 1 1,1-1 0,-1 0 0,1 0-1,-1 0 1,1 0 0,-1 0 0,1 1 0,0-1-1,-1 0 1,1 0 0,-1-1 0,1 1 0,-1 0-1,1 0 1,0 0 0,-1 0 0,1 0 0,-1-1-1,1 1 1,-1 0 0,1 0 0,-1-1 0,1 1-1,-1 0 1,0-1 0,1 1 0,-1-1 0,1 1-1,-1 0 1,0-1 0,1 0 0,15-21 321,-11 14-254,5-6-25,-1-1 1,-1 0-1,-1-1 1,10-28 0,15-69-169,-29 103 120,4-18 4,-3 17-80,-1-1 0,0 1-1,1-22 1,-5 31-249,-1 8 178,-4 10 48,-35 152-84,-7 21 188,42-171 0,-42 147 479,47-160-462,-4 16 100,5-14 47,0-7-172,0 0 1,1 0-1,-1 0 0,0 0 0,0 0 0,0 0 0,0 1 0,0-1 0,0 0 1,0 0-1,0 0 0,0 0 0,0 0 0,0 0 0,0 0 0,0 0 0,0 0 1,0 0-1,1 0 0,-1 0 0,0 0 0,0 0 0,0 0 0,0 0 0,0 0 1,0 0-1,0 0 0,0 0 0,0 0 0,0 0 0,0 0 0,1 0 0,-1 0 1,0 0-1,0 0 0,0 0 0,0 0 0,0 0 0,0 0 0,0 0 0,0-1 1,0 1-1,0 0 0,0 0 0,0 0 0,0 0 0,0 0 0,0 0 0,0 0 1,1 0-1,-1 0 0,0 0 0,0 0 0,0 0 0,38-39 400,-11 14-360,-22 20-41,0 1 1,0-1 0,7-7 0,40-51-45,-14 18 18,34-51 1,26-86 278,-22 34-196,-51 113-382,-23 32 183,-1 7 63,-1 8 40,-57 309-52,56-315 123,0-1-1,0 0 1,1 1 0,0-1-1,0 0 1,0 1-1,1-1 1,-1 0-1,1 1 1,1-1 0,-1 0-1,1 0 1,3 7-1,-5-12-15,1 1 0,-1 0-1,1-1 1,0 1 0,-1-1-1,1 1 1,0-1 0,0 1-1,-1-1 1,1 1 0,0-1-1,0 0 1,0 0 0,0 1 0,-1-1-1,1 0 1,0 0 0,0 0-1,0 0 1,0 0 0,0 0-1,0 0 1,-1 0 0,1 0-1,0 0 1,0-1 0,0 1-1,0 0 1,0 0 0,-1-1-1,3 0 1,1-1 35,1-1 0,0 0 0,7-5 0,-4 1-50,0 0 0,-1-1 1,0 0-1,0 0 0,-1 0 1,10-17-1,27-62 1,-24 46 43,-11 25-38,42-92-237,-45 97 50,-6 19-41,-1 7 121,0 112-38,3-67 128,-1-50 66,0-4-25,-1 0 1,1 1-1,1-1 1,-1 0-1,1 1 1,0-1-1,1 0 0,3 9 1,-5-14-27,0-1-1,0 1 1,1-1-1,-1 1 1,1-1 0,-1 1-1,0-1 1,1 0 0,-1 1-1,1-1 1,-1 0-1,1 1 1,-1-1 0,1 0-1,-1 1 1,1-1-1,-1 0 1,1 0 0,0 0-1,-1 0 1,1 0 0,-1 1-1,1-1 1,-1 0-1,1 0 1,0 0 0,-1-1-1,1 1 1,-1 0 0,1 0-1,-1 0 1,1 0-1,0 0 1,-1-1 0,1 1-1,-1 0 1,1 0 0,-1-1-1,1 1 1,-1-1-1,1 1 1,-1 0 0,1-2-1,2 0 5,0-1-1,0-1 1,0 1-1,3-5 1,33-60-2,-32 53-10,1 0 0,0 0 0,1 1 0,1 0 0,0 1 0,17-17 0,-23 26-26,1 0-1,-1 1 1,1 0-1,0-1 0,0 1 1,9-3-1,-11 5 13,-1 0-1,1 0 0,0 1 1,-1-1-1,1 1 0,0 0 1,-1 0-1,1 0 0,0 0 1,-1 0-1,1 1 0,-1-1 1,1 1-1,0-1 0,-1 1 1,1 0-1,3 2 0,4 2 64,-1 1-1,0 0 0,0 0 0,-1 1 1,0 0-1,14 15 0,-21-21-92,-2-7 191,0 3-149,0 0 0,-1 0 0,1 0 0,-1 1 0,0-1 0,1 1 0,-1-1 0,-1 1 0,1-1 0,0 1 0,0 0 0,-1 0 0,1 0 0,-1 1 0,-3-2 0,4 2-14,0 0 0,0 0 0,0 0 0,-1 1 0,1 0-1,0-1 1,-1 1 0,1 0 0,0 0 0,-1 0 0,1 0 0,0 0 0,-1 1 0,1-1 0,0 1 0,-1-1 0,1 1 0,0 0 0,0 0 0,0 0 0,-4 3 0,0 0-4,0 1 0,0 0 1,1 0-1,-1 1 1,1-1-1,1 1 0,-1 1 1,-3 6-1,-1 3 3,0 0 1,-6 19-1,12-28 5,1 0 0,0 0 1,1 0-1,0 0 0,0 0 1,0 0-1,1 0 0,1 11 0,-1-16 27,0 1-1,0-1 0,1 1 0,-1-1 1,1 1-1,0-1 0,-1 0 0,1 1 1,0-1-1,0 0 0,1 0 1,-1 0-1,0 0 0,1 0 0,-1 0 1,1 0-1,0 0 0,-1 0 0,1-1 1,0 1-1,0-1 0,0 1 1,0-1-1,1 0 0,-1 0 0,0 0 1,3 1-1,-2-2 2,0 1 0,0-1-1,1 0 1,-1-1 0,0 1 0,0-1 0,0 1 0,0-1 0,0 0-1,0 0 1,0 0 0,0 0 0,0-1 0,0 1 0,-1-1 0,1 0-1,-1 0 1,1 0 0,-1 0 0,3-3 0,4-4 33,-1 0 1,0 0 0,12-20-1,0-1-136,-1-1 0,-2-1-1,23-61 1,-47 118-232,-6 45-1,12-70 311,0 12 12,0-1 1,1 0-1,0 1 1,1-1-1,2 13 1,-3-22 11,1 0 1,-1 0 0,1 0-1,-1 0 1,1 0-1,0-1 1,0 1 0,0 0-1,0 0 1,0 0 0,0-1-1,0 1 1,1-1-1,-1 1 1,0-1 0,1 1-1,0-1 1,-1 0 0,1 1-1,0-1 1,-1 0-1,1 0 1,0-1 0,0 1-1,0 0 1,0-1-1,0 1 1,0-1 0,0 1-1,0-1 1,0 0 0,0 0-1,0 0 1,0 0-1,0 0 1,3-1 0,0 0-13,0 0 1,0 0 0,0-1 0,-1 0 0,1 0 0,-1 0 0,1 0 0,-1-1 0,0 0 0,0 1-1,7-8 1,1-2-55,-1 0-1,11-15 1,-14 16 63,11-13-1,-2 0 0,0-2 1,15-31-1,-21 35-50,1 1-1,27-37 1,-38 56 46,0 0 0,0 1 0,0 0 0,1-1 0,-1 1-1,1 0 1,-1-1 0,4-1 0,-5 3-14,0 0 0,0 0-1,1 0 1,-1 0 0,0 0-1,0 0 1,0 0 0,1 0-1,-1 0 1,0 0 0,0 0-1,0 0 1,1 0 0,-1 0 0,0 0-1,0 1 1,0-1 0,1 0-1,-1 0 1,0 0 0,0 0-1,0 0 1,0 0 0,0 0-1,1 1 1,-1-1 0,0 0-1,0 0 1,0 0 0,0 1 0,4 12-130,26 145 82,-26-137 103,1 1-1,9 22 1,-14-42-38,1 0-1,0 0 1,-1 0 0,1-1-1,0 1 1,0 0-1,0-1 1,0 1-1,1-1 1,-1 1-1,0-1 1,1 1 0,-1-1-1,1 0 1,3 2-1,-4-2 12,0-1 0,1 1-1,-1-1 1,1 0-1,-1 1 1,1-1 0,-1 0-1,1 0 1,-1 0-1,1 0 1,-1-1 0,1 1-1,-1 0 1,0 0 0,1-1-1,-1 1 1,1-1-1,-1 0 1,0 1 0,1-1-1,0-1 1,6-3 28,0-1 1,0 0-1,-1 0 1,0-1-1,0 0 0,11-15 1,29-52-120,-31 47 155,-8 14-98,0 0 0,-1 0 1,0-1-1,8-29 0,-14 42 5,-1-1 0,0 0 0,1 1 0,-1-1 0,0 0-1,0 1 1,0-1 0,0 0 0,0 0 0,-1 1 0,0-4 0,1 5-1,0-1 0,-1 1 0,1-1 1,0 1-1,-1-1 0,1 1 1,-1-1-1,1 1 0,-1 0 0,1-1 1,0 1-1,-1 0 0,1-1 0,-1 1 1,1 0-1,-1 0 0,0-1 0,1 1 1,-1 0-1,1 0 0,-1 0 0,1 0 1,-1 0-1,0 0 0,1 0 1,-1 0-1,1 0 0,-1 0 0,1 0 1,-1 0-1,1 0 0,-1 1 0,0-1 1,0 0-1,-4 2-21,0 1 1,0-1-1,0 1 1,0 0-1,1 0 1,-1 1-1,1-1 1,0 1 0,0 0-1,0 0 1,1 0-1,-5 7 1,-3 4-71,1 1 0,-10 22 0,17-31 104,0 0 0,0 0-1,1 0 1,0 0 0,0 0 0,1 1-1,0-1 1,0 1 0,1 7 0,0-12-3,0 0 1,0 0 0,1 0 0,-1 0 0,1 0 0,0 0 0,0 0 0,0 0 0,0 0-1,0-1 1,1 1 0,-1 0 0,1-1 0,0 1 0,0-1 0,0 0 0,0 1 0,0-1 0,0 0-1,0 0 1,1-1 0,-1 1 0,1 0 0,4 1 0,1 0 20,0 0 1,0-1-1,1 0 1,-1 0-1,1-1 1,0 0-1,-1-1 0,1 0 1,0 0-1,-1-1 1,1 0-1,8-2 1,11-4 20,0 0 0,34-15 0,-38 12-39,1-1-1,-2-1 0,35-23 1,-55 32-1,0 1 0,1-1 1,-1 0-1,0 0 0,-1 0 1,1 0-1,3-5 0,-6 8-9,0 0 0,0 0-1,1-1 1,-1 1-1,0 0 1,0 0 0,1-1-1,-1 1 1,0 0 0,0-1-1,0 1 1,1 0 0,-1-1-1,0 1 1,0 0 0,0-1-1,0 1 1,0 0 0,0-1-1,0 1 1,0 0 0,0-1-1,0 1 1,0 0-1,0-1 1,0 1 0,0 0-1,0-1 1,0 1 0,0-1-1,0 1 1,-1 0 0,1 0-1,0-1 1,0 1 0,0 0-1,-1-1 1,1 1 0,0 0-1,0 0 1,-1-1 0,1 1-1,0 0 1,0 0-1,-1-1 1,1 1 0,0 0-1,-1 0 1,1 0 0,0 0-1,-1 0 1,1-1 0,0 1-1,-1 0 1,1 0 0,-2 0-13,0 0 1,0 0 0,0 0 0,0 0 0,0 0 0,0 1-1,0-1 1,1 1 0,-4 0 0,-8 6 1,2-1 0,-1 2 0,1 0 0,0 0 0,0 1 0,1 0 0,1 1 0,-1 0 1,-12 19-1,20-28 22,1 1 0,0 0 1,0 0-1,0 0 0,0 0 1,0 0-1,0 0 0,0 0 1,0 0-1,1 0 0,-1 0 1,1 0-1,0 0 0,0 1 1,0-1-1,0 0 1,0 0-1,0 0 0,0 1 1,1-1-1,-1 0 0,1 0 1,-1 0-1,1 0 0,0 0 1,0 0-1,0 0 0,0 0 1,0 0-1,1-1 0,-1 1 1,1 0-1,-1-1 1,1 1-1,-1-1 0,4 3 1,-1-1 13,-1-1 1,1 0-1,0 0 1,0-1 0,0 1-1,-1-1 1,2 0-1,-1 0 1,0 0 0,0 0-1,0-1 1,0 1 0,0-1-1,1 0 1,-1-1-1,0 1 1,0-1 0,7-1-1,-6 0 0,-1-1 0,1 1 0,-1-1 0,1 1 0,-1-1 0,0-1 0,0 1 0,0-1 0,0 1 0,-1-1 0,1 0 0,3-7 0,3-3 43,-1-2 0,9-22-1,4-12 21,-2 0-1,26-105 1,-40 131-100,16-91 257,-19 95-393,-1 0-1,-1 0 1,-3-36 0,2 56 144,0 0 1,0 0-1,0 0 1,-1 1-1,1-1 1,0 0-1,0 0 1,0 0-1,0 0 1,0 0-1,-1 1 1,1-1-1,0 0 1,0 0-1,0 0 1,-1 0-1,1 0 1,0 0-1,0 0 1,0 0-1,-1 0 1,1 0-1,0 0 1,0 0-1,0 0 1,-1 0-1,1 0 1,0 0-1,0 0 1,-1 0-1,1 0 1,0 0-1,0 0 1,0 0-1,-1 0 1,1 0-1,0 0 1,0 0-1,0-1 1,0 1-1,-1 0 1,1 0-1,0 0 1,0 0-1,0-1 1,0 1-1,0 0 1,-1 0-1,1 0 1,0 0-1,0-1 1,0 1-1,0 0 1,0 0-1,0 0 1,0-1-1,0 1 1,0 0-1,0 0 1,0 0-1,0-1 1,0 1-1,0 0 0,-11 17-227,11-16 210,-7 13 17,0 1 1,2 0 0,0 0-1,1 1 1,0 0 0,-3 30-1,5-12 27,2 0 0,3 44 0,12 25 476,-11-86-1113,9 27 0,5-5-3409,-17-36 3469,1-1 0,-1 0-1,0 0 1,1 1 0,0-1 0,3 3-1,-4-4 132,0 0 0,0-1 0,0 1-1,0-1 1,1 1 0,-1-1-1,0 0 1,0 1 0,0-1-1,0 0 1,1 0 0,-1 0 0,0 0-1,0 0 1,0 0 0,1 0-1,-1 0 1,1 0 0,24-7-4901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0:50.0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213 12 2080,'-1'-5'6788,"-5"5"-5694,3 0-976,0 1 0,-1 0 0,1 0 0,-1 0 0,1 0 0,0 1 0,0-1 0,0 1 0,0 0 0,-4 3 0,-1 0 115,0 2-1,-10 9 0,6-3-105,1 1 1,1 0-1,0 0 0,1 1 1,1 1-1,-9 20 1,1 8 34,-12 48 0,24-79-74,1 0 1,1 0-1,1 0 1,0 0-1,0 0 1,1 0-1,1 0 0,0 0 1,1 1-1,0-2 1,7 21-1,-9-32-61,0 0 0,0 0 0,1 0 0,-1 0-1,1 0 1,-1 0 0,0 0 0,1 0 0,0 0 0,-1 0-1,1 0 1,-1-1 0,1 1 0,0 0 0,0 0-1,0-1 1,-1 1 0,1 0 0,0-1 0,0 1 0,0-1-1,0 1 1,0-1 0,0 1 0,0-1 0,0 0 0,0 1-1,0-1 1,0 0 0,0 0 0,0 0 0,0 0 0,1 0-1,-1 0 1,0 0 0,0 0 0,0 0 0,0-1 0,0 1-1,0 0 1,2-2 0,1 1 68,-1-2-1,1 1 1,0 0 0,-1-1-1,1 1 1,-1-1 0,0 0-1,5-7 1,5-7-20,-1-1 1,-1-1-1,-1 0 1,0 0-1,7-25 1,26-106 25,-39 133-45,-1 0 0,-1-1-1,0 1 1,-1-1 0,-1 1-1,-3-25 1,2 38-15,0 0 0,0 0 1,0 1-1,0-1 0,-3-5 1,4 9-48,-1-1-1,1 0 1,0 0 0,-1 0 0,1 0 0,-1 1 0,1-1 0,-1 0 0,0 0-1,1 1 1,-1-1 0,0 1 0,1-1 0,-1 0 0,0 1 0,0-1 0,0 1-1,1 0 1,-1-1 0,0 1 0,0 0 0,0-1 0,0 1 0,0 0-1,0 0 1,0 0 0,0 0 0,0 0 0,-1 0 0,1 0 2,0 1 1,0-1-1,1 1 1,-1 0-1,0-1 0,0 1 1,1 0-1,-1 0 1,0-1-1,1 1 1,-1 0-1,0 0 0,1 0 1,0 0-1,-1 0 1,1 0-1,-1 0 1,1-1-1,0 1 0,-1 2 1,-4 27 19,3 3 116,1 1 0,1-1 1,3 1-1,0-1 0,2 0 0,1 0 0,2 0 0,24 61 0,-29-85-34,1 0-1,0-1 1,0 0-1,1 1 0,0-1 1,12 13-1,-15-19-43,0 0 0,0 0-1,0 0 1,0 0 0,0-1 0,1 1-1,-1-1 1,1 1 0,-1-1 0,1 0-1,-1 0 1,1 0 0,0 0 0,-1-1 0,1 1-1,0-1 1,0 1 0,-1-1 0,1 0-1,0 0 1,0 0 0,0-1 0,-1 1-1,1-1 1,0 1 0,3-2 0,0-1-17,1 0 1,-1 0 0,0 0-1,0-1 1,-1 0 0,1 0-1,-1 0 1,0 0 0,0-1-1,0 0 1,-1 0-1,5-7 1,2-5-36,-1 0 0,13-33 0,-12 26 41,-1-9-25,-5 15-108,-3 15-62,-1 5-104,9 62 93,-7-40 282,1 0 0,1 0 0,1-1 0,16 40 0,-20-58-67,0-1-1,1 1 1,0-1 0,0 0-1,0 0 1,0-1-1,1 1 1,4 3-1,-7-6-27,0-1-1,-1 0 0,1 0 0,0 0 1,0 0-1,0 0 0,-1 0 1,1 0-1,0 0 0,0 0 0,0-1 1,-1 1-1,1 0 0,0 0 1,0-1-1,-1 1 0,1 0 0,0-1 1,-1 1-1,1-1 0,0 1 1,-1-1-1,1 1 0,0-1 0,-1 1 1,1-1-1,-1 0 0,1 1 1,-1-1-1,1-1 0,3-3 47,-1 0 1,0 0-1,5-9 0,2-14-82,0-1-1,-2 0 1,-1 0-1,-1-1 1,1-34-1,-7 52 39,0-12 18,0 24-52,0-1 0,0 0 0,0 0 0,0 0 0,0 0 1,1 0-1,-1 1 0,0-1 0,0 0 0,1 0 0,-1 0 0,0 1 0,1-1 1,-1 0-1,1 0 0,-1 1 0,1-1 0,0 0 0,0 1-3,-1 0 0,0-1 0,1 1 0,-1 0 1,1 0-1,-1 0 0,1 0 0,-1 0 0,1 1 0,-1-1 0,1 0 0,-1 0 0,0 0 0,1 0 0,-1 0 0,1 1 0,-1-1 0,0 0 0,1 0 0,-1 1 0,1-1 0,-1 0 0,0 1 0,1-1 0,-1 0 0,0 1 0,0-1 0,1 0 0,-1 1 0,0-1 0,0 1 1,0-1-1,1 0 0,-1 1 0,8 19-132,-6-15 147,7 13 22,1-1 1,0 1 0,14 16-1,-23-33-16,0 0 0,0 1-1,-1-1 1,1 0-1,0 0 1,0 0 0,0 0-1,1 0 1,-1 0 0,0 0-1,0 0 1,0 0-1,1-1 1,-1 1 0,0 0-1,1-1 1,-1 1-1,1-1 1,-1 0 0,1 1-1,-1-1 1,1 0 0,-1 0-1,1 0 1,-1 0-1,1 0 1,-1 0 0,1 0-1,-1-1 1,0 1-1,1 0 1,-1-1 0,1 1-1,-1-1 1,0 0 0,1 1-1,-1-1 1,0 0-1,0 0 1,1 0 0,-1 0-1,2-2 1,3-3 45,-1 0 0,0 0 0,0 0 0,0-1 0,-1 0 0,0 0 0,3-8 0,-1 1-1,0 0 0,6-26-1,-11 34-64,0 0 0,0 0 0,-1 0-1,1 0 1,-1 0 0,0 0-1,-1 0 1,0 0 0,0 0-1,-2-7 1,3 12 2,0 0 1,0 1-1,0-1 1,-1 0-1,1 0 0,0 1 1,-1-1-1,1 0 0,0 0 1,-1 1-1,1-1 1,-1 1-1,1-1 0,-1 0 1,0 1-1,1-1 1,-1 1-1,0-1 0,1 1 1,-1 0-1,0-1 0,1 1 1,-1 0-1,-1-1 1,1 1-3,-1 0 0,1 0 0,0 0 0,0 1 0,0-1 0,0 0 0,0 1 0,0-1 0,0 0 0,-1 1 0,1-1 0,0 1 0,1 0 0,-1-1 0,-1 2 0,-3 2-13,1 0 0,0 0 0,0 0-1,1 1 1,-1-1 0,-2 7 0,-2 4 30,1 0-1,1 1 1,0-1 0,2 1 0,-1 1-1,2-1 1,0 0 0,1 1-1,1 0 1,0-1 0,2 1 0,0 0-1,6 32 1,-6-43 37,1-1 0,0 1 0,0 0 0,1-1 0,0 1-1,0-1 1,0 0 0,0 0 0,1 0 0,0-1 0,0 1 0,0-1 0,1 0 0,0 0 0,-1 0-1,1-1 1,0 1 0,1-1 0,-1-1 0,1 1 0,10 3 0,-13-5-135,1-1-1,-1 1 1,1-1-1,-1 0 1,1 0-1,-1 0 1,1-1-1,-1 1 1,1-1 0,-1 0-1,1 0 1,-1 0-1,0 0 1,4-2-1,6-1-947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08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5 554 4064,'-4'-2'2725,"12"7"86,-1-4-2428,0-1 0,-1 1-1,1-1 1,0-1 0,0 1 0,-1-1 0,1 0 0,-1 0 0,1-1 0,-1 0 0,1 0 0,10-6-1,2-3-1,-1 0 0,27-21 0,-30 20-160,30-23-60,-3-3-1,0-1 1,-3-2 0,-1-1 0,-2-3-1,53-86 1,-81 117-107,1 0 69,-1-1-1,0 0 1,9-25-1,-16 34-189,-4 11 55,-5 15 0,-7 23 9,-36 118-162,46-138 159,0 1 0,1 0 1,2 0-1,1 49 0,1-66 11,1 0 0,1 0 1,-1 0-1,1 0 0,0 0 0,1 0 0,0 0 0,0-1 1,0 0-1,8 11 0,-8-13 51,0 0 0,1 0 0,-1 0 0,1 0 0,0 0 0,0-1 0,1 0 0,-1 0-1,1 0 1,-1 0 0,1-1 0,0 1 0,0-1 0,9 2 0,-9-3 4,0 0 0,1 0 1,-1-1-1,0 0 0,1 0 0,-1 0 0,0 0 1,0-1-1,1 0 0,-1 0 0,0-1 0,0 1 0,0-1 1,0 0-1,0 0 0,5-4 0,-4 1-7,1 0 0,-1 0 0,0 0 0,-1-1 0,1 0 0,-1 0 0,0-1 0,-1 1 0,1-1-1,3-8 1,10-25 9,-3 0-1,19-71 0,-19 60-122,4-7-168,-19 58 224,0 0 0,0 0-1,0 0 1,0 0 0,0-1 0,0 1 0,0 0 0,0 0 0,0 0 0,0 0-1,0 0 1,0 0 0,0-1 0,0 1 0,0 0 0,0 0 0,0 0 0,0 0 0,0 0-1,0 0 1,0 0 0,0-1 0,0 1 0,0 0 0,0 0 0,1 0 0,-1 0-1,0 0 1,0 0 0,0 0 0,0 0 0,0 0 0,0 0 0,0 0 0,0 0 0,1-1-1,-1 1 1,0 0 0,0 0 0,0 0 0,0 0 0,0 0 0,0 0 0,1 0-1,-1 0 1,2 7-76,1 8 78,0 13 138,-1 0 0,-2 1 0,-1-1 0,-1 0 0,-9 43 0,4-42-21,-13 39 0,16-57-30,-1 1 0,-1-1 0,1 0 0,-2-1 0,1 0 0,-9 11 0,13-19-55,0 1-1,0-1 0,0 0 1,0 0-1,0 0 0,-1 0 1,1 0-1,-1 0 0,1-1 0,-1 1 1,0-1-1,1 1 0,-1-1 1,0 0-1,0 0 0,0 0 1,0-1-1,0 1 0,0-1 1,0 0-1,0 0 0,0 0 0,0 0 1,0 0-1,-3-1 0,6 1-30,-1 0 0,1 0 0,0 0-1,-1 0 1,1 0 0,0 0 0,-1 0 0,1 0-1,0 0 1,-1-1 0,1 1 0,0 0-1,-1 0 1,1 0 0,0 0 0,0-1 0,-1 1-1,1 0 1,0 0 0,0 0 0,-1-1 0,1 1-1,0 0 1,0 0 0,0-1 0,0 1-1,-1 0 1,1-1 0,0 1 0,0 0 0,0-1-1,0 1 1,0 0 0,0-1 0,0 1-1,0 0 1,0 0 0,0-1 0,0 1 0,0 0-1,0-1 1,0 0 0,0 1-4,1-1 1,-1 0-1,1 1 0,-1-1 1,1 0-1,0 1 0,-1-1 0,1 1 1,0-1-1,-1 1 0,1-1 1,0 1-1,-1-1 0,1 1 1,0 0-1,1-1 0,165-42-45,-137 36 108,125-19 832,-50 10-5069,-102 15 3466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0:50.4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6400,'0'0'2058,"2"1"-1258,2 3 294,1 1 0,-1 0-1,0 0 1,0 1 0,-1-1-1,5 10 1,-6-11-678,0 1-1,0 0 1,0 0-1,2 9 0,2 5-64,-5-17-362,0 0 0,0-1 0,0 1 0,0 0 0,-1 0-1,1 0 1,-1 0 0,1 4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0:57.7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1 742 3648,'0'0'9765,"1"-4"-7541,7-1-1367,-6 4-735,0 0 1,-1-1-1,1 1 0,0-1 0,0 1 0,-1-1 1,1 0-1,1-2 0,16-22 607,-10 15-538,-2 1-1,12-22 1,11-21 146,-18 33-111,18-40 1,-28 52-157,2-2-10,0 0-1,0 0 0,1 1 1,0-1-1,11-14 0,-16 24-58,0-1-1,0 1 0,1 0 0,-1 0 0,0-1 1,1 1-1,-1 0 0,0 0 0,0-1 0,1 1 1,-1 0-1,1 0 0,-1 0 0,0 0 0,1-1 1,-1 1-1,0 0 0,1 0 0,-1 0 0,0 0 1,1 0-1,-1 0 0,1 0 0,-1 0 0,0 0 1,1 0-1,-1 0 0,1 0 0,-1 1 0,0-1 1,1 0-1,-1 0 0,0 0 0,1 0 0,-1 1 0,0-1 1,1 0-1,-1 0 0,0 1 0,0-1 0,1 0 1,-1 0-1,0 1 0,0-1 0,1 0 0,-1 1 1,0-1-1,0 0 0,0 1 0,1 0 0,0 1-15,0 0 0,0 1 0,0-1 0,0 1 0,-1-1 0,2 5-1,-1 21 178,0 1-1,-2 0 1,-1-1-1,-1 1 1,-2-1 0,-12 43-1,16-68-123,1 1 1,-1-1-1,1 1 1,0-1-1,0 7 1,0 0 375,1-13-326,1 1 0,-1-1-1,0 1 1,1-1-1,0 1 1,-1 0 0,1-1-1,4-2 1,23-25 105,13-9-253,1 2 0,1 2 0,59-34 0,-96 65 44,-1 1 0,0 0 0,1 0 0,0 0 0,-1 1 0,1 0 0,13-3 0,-19 6 18,1-1 1,-1 0 0,0 0 0,0 1 0,0-1-1,1 0 1,-1 1 0,0-1 0,0 1-1,0 0 1,0-1 0,0 1 0,0 0 0,0 0-1,0 0 1,0 0 0,0-1 0,0 1 0,-1 0-1,1 1 1,0-1 0,-1 0 0,1 0-1,0 0 1,-1 1 0,2 2 25,-1-1 1,0 1-1,0-1 0,0 1 0,-1-1 1,1 1-1,-1 3 0,0 0 14,-1 0 0,-1-1 0,1 1-1,-1 0 1,0-1 0,-1 1 0,0-1-1,-3 7 1,-9 23 302,15-36-336,-3 9 559,9-13-246,1-2-241,19-18 103,43-50 0,15-36-282,-81 106 74,-2 1-4,1 1 1,0 0 0,0-1-1,0 1 1,0 0-1,0 0 1,0 0-1,0 0 1,4-2 0,-5 4 18,-1 0 0,0 0 0,1 0 1,-1 0-1,1 0 0,-1-1 0,1 1 1,-1 0-1,1 0 0,-1 1 0,1-1 0,-1 0 1,0 0-1,1 0 0,-1 0 0,1 0 1,-1 0-1,1 1 0,-1-1 0,0 0 1,1 0-1,-1 1 0,1-1 0,-1 0 1,0 1-1,1-1 0,-1 0 0,0 1 1,0-1-1,1 0 0,-1 1 0,0-1 1,0 1-1,0-1 0,1 0 0,-1 1 1,0 0-1,5 17-78,-4-16 72,1 16 30,-1 0 1,-1 1-1,0-1 1,-2 1-1,0-1 0,-6 26 1,-2 27 177,7-53-94,2-14-75,1 0 0,-1 0-1,1 0 1,-1 0 0,1 0 0,0 0 0,1 1 0,-1-1 0,1 0-1,-1 0 1,1 0 0,3 5 0,-4-8-7,0 0 0,1-1 0,-1 1 0,1-1 0,-1 1 0,1-1 0,0 1 0,-1-1 0,1 0 1,-1 1-1,1-1 0,0 1 0,-1-1 0,1 0 0,0 0 0,0 1 0,-1-1 0,1 0 0,0 0 0,0 0 0,-1 0 0,1 0 0,0 0 0,0 0 0,0 0 0,20-6 216,-19 5-220,14-6-3,-1-1 0,0-1 0,-1 0 0,0-1 0,25-23 0,-8 6-41,11-2 6,-29 20 23,0 0 0,-1 0 0,15-15 0,-9 7 3,-30 18-202,-2 10 135,0 1 1,0 0 0,-20 25 0,24-25 37,2-4 50,1 2-1,0-1 0,-9 17 1,13-22-19,1 0 0,0 0 1,1 0-1,-1 1 0,1-1 1,0 0-1,0 0 0,0 1 1,0-1-1,1 1 1,0-1-1,0 6 0,0-10 5,0 1 0,0 0 0,1-1 0,-1 1 0,0 0 0,0-1 0,1 1 0,-1-1 0,1 1 0,-1-1 0,0 1 0,1-1 0,-1 1 0,1-1 0,-1 1 0,1-1 0,-1 0-1,1 1 1,-1-1 0,1 0 0,0 1 0,-1-1 0,1 0 0,-1 0 0,1 1 0,0-1 0,-1 0 0,1 0 0,0 0 0,-1 0 0,1 0 0,0 0 0,-1 0 0,1 0 0,0 0 0,0-1 0,24-6 413,-17 3-393,0 0 0,0-1 1,13-10-1,-2 1 13,-11 9-41,0-1 1,-1 0-1,0 0 0,0-1 1,0 1-1,0-2 0,6-10 1,-4 5 75,2-2-83,-1-1 1,16-33 0,-25 48-485,-3 5 207,-4 14 170,-5 23-1,9-35 108,2 1 1,-1-1-1,1 1 0,0 0 0,0-1 1,2 11-1,-1-14 24,0-1 0,0 1 0,0 0 0,1 0 0,-1-1 0,0 1 0,1-1 0,0 1 0,0-1 0,0 1 0,0-1 0,0 0 0,0 0 0,0 0 1,1 0-1,3 2 0,0-1 22,0 0 1,0 0-1,0 0 1,1-1-1,-1 0 1,1 0 0,0 0-1,0-1 1,-1 0-1,1 0 1,0-1-1,0 0 1,0 0 0,0-1-1,-1 0 1,1 0-1,0 0 1,0-1-1,-1 0 1,1 0-1,-1-1 1,12-6 0,-8 3 3,1-1 1,-1 1-1,-1-2 1,0 0-1,0 0 1,0 0-1,-1-1 1,0 0-1,-1-1 1,0 0-1,0 0 1,8-18 0,0-12-91,-2 0 1,13-67 0,-12 49-9,35-217 147,-47 256-425,-2 18 309,0 0 0,0 1 0,0-1 0,0 0 0,0 1 0,0-1 0,0 0 0,0 1 0,0-1 0,0 0 0,0 1 0,0-1 0,-1 0 0,1 1 0,0-1 0,-1 0 0,1 1 0,0-1 0,-1 1 0,1-1 0,0 1 1,-1-1-1,0 0 0,-1 5-151,-3 6 125,1 1 1,0-1 0,1 1-1,0 0 1,-2 15 0,5-25 48,-18 101 101,4 0 1,0 200-1,15-286-9,0 0 0,1 0 0,0-1 0,1 1 0,1-1 0,5 15 0,-8-29-73,-1 0 1,0 1-1,1-1 1,-1 0-1,1 0 0,-1 0 1,1 0-1,-1 0 1,1 0-1,0 0 1,0 0-1,-1 0 1,1 0-1,0 0 1,0-1-1,0 1 1,0 0-1,0-1 1,0 1-1,0 0 1,0-1-1,0 1 1,0-1-1,1 0 1,-1 1-1,0-1 1,0 0-1,0 0 1,1 0-1,-1 0 1,0 0-1,0 0 1,0 0-1,1 0 1,-1 0-1,0 0 1,0-1-1,0 1 1,0 0-1,0-1 1,1 1-1,-1-1 1,0 0-1,0 1 1,0-1-1,1 0 1,5-5 21,1 0 0,-1-1 0,0 0 0,10-12 0,-9 9-11,10-7-14,-14 14-24,0 0 1,0-1-1,-1 1 1,0-1 0,4-5-1,6-9 46,-7 10-57,0-1 0,-1 1 0,0-1 0,0 0 0,4-12 0,-9 19 21,1 1 1,-1-1-1,1 1 1,0-1-1,-1 1 1,1-1-1,0 1 1,0 0-1,0-1 1,0 1-1,0 0 1,0 0-1,0 0 1,1 0-1,-1 0 1,0 0-1,1 0 1,-1 0-1,2 0 1,0 0-30,0 0 0,0 0 0,0 1 0,0-1 0,0 1-1,0 0 1,0-1 0,0 1 0,0 1 0,5 0 0,-5-1 19,0 0 0,0 1 0,0 0-1,0 0 1,0-1 0,0 2 0,-1-1 0,1 0 0,0 0-1,-1 1 1,1 0 0,-1-1 0,0 1 0,1 0-1,-1 0 1,0 0 0,0 1 0,0-1 0,0 0-1,-1 1 1,3 3 0,-2 0 12,1 1 0,-2-1-1,1 1 1,-1-1 0,0 1 0,0 0 0,0-1-1,-2 10 1,1-14-5,0 1-1,1 0 1,-1 0-1,0-1 1,1 1-1,-1 0 1,1-1-1,0 1 1,0-1-1,0 1 1,0-1-1,0 1 1,1-1-1,-1 0 1,1 1-1,-1-1 1,1 0-1,0 0 1,0 0-1,0-1 0,0 1 1,0 0-1,1-1 1,2 3-1,0-2 50,-1-1-1,1 1 0,-1-1 1,1 0-1,0 0 0,-1 0 1,1 0-1,0-1 0,0 0 1,-1 0-1,1 0 0,9-2 1,-5 0 1,1-1 0,-1 0 1,0 0-1,0-1 1,0 0-1,0-1 0,13-9 1,2-4-9,24-24 0,-23 19-187,-25 23 141,1 0 0,-1 0-1,0 0 1,0-1 0,0 1 0,0 0 0,1 0 0,-1-1 0,0 1-1,0 0 1,0 0 0,1 0 0,-1 0 0,0 0 0,0-1-1,1 1 1,-1 0 0,0 0 0,0 0 0,1 0 0,-1 0 0,0 0-1,0 0 1,1 0 0,-1 0 0,0 0 0,0 0 0,1 0 0,-1 0-1,0 0 1,1 0 0,-1 0 0,0 0 0,0 0 0,1 0 0,-1 0-1,0 0 1,0 1 0,1-1 0,-1 0 0,0 0 0,0 0-1,1 1 1,2 12-367,-2-4 300,1 11 84,-2-17-6,0-1 0,0 1 0,0-1 0,0 0 0,1 1 0,-1-1 0,1 1 1,-1-1-1,1 0 0,0 1 0,2 2 0,6 11 128,-8-13-107,1 0-1,0 1 0,0-1 0,0-1 0,4 6 1,-5-7-11,0 0 0,0-1 0,0 1 1,0 0-1,0-1 0,0 1 1,1-1-1,-1 1 0,0-1 0,0 0 1,0 1-1,0-1 0,1 0 1,-1 0-1,0 0 0,0 0 0,0 0 1,1 0-1,-1 0 0,0 0 1,2-1-1,9-3 51,0-1 1,0 0-1,0 0 1,0-1 0,-1-1-1,0 0 1,17-15-1,22-13-178,-23 19 20,0 1 1,38-14-1,-65 29 91,1-1-1,0 1 1,0 0 0,0 0-1,-1-1 1,1 1 0,0 0-1,0 0 1,0 0-1,0 0 1,0 0 0,0 0-1,-1 0 1,1 0 0,0 0-1,0 0 1,1 1-1,-1-1-5,-1 1-1,1 0 0,-1 0 1,1-1-1,-1 1 0,1 0 1,-1 0-1,0 0 0,0-1 0,1 1 1,-1 0-1,0 0 0,0 0 1,0 0-1,0 0 0,0 0 1,0-1-1,0 3 0,0 7-33,-1-2 78,1-1-1,1 1 1,1 10-1,-1-15-24,0 0-1,0 1 0,0-1 1,1-1-1,-1 1 0,1 0 1,-1 0-1,1 0 0,0-1 1,0 1-1,4 2 0,-3-2 29,1-1-1,-1 0 1,1 0-1,0 0 0,0-1 1,0 1-1,0-1 1,0 0-1,0 0 1,1 0-1,-1-1 1,0 1-1,7-1 0,3 1-91,94 2 266,-74-3-388,-25 1-3150,5-4-9387,-4-3 7731,2-1 1765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0:58.1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666 25 6816,'0'-5'484,"0"-9"2055,0 13-2438,-1 1-1,1 0 1,0 0-1,0-1 1,0 1-1,0 0 1,0 0-1,0-1 1,0 1-1,-1 0 1,1 0-1,0 0 1,0-1-1,0 1 1,-1 0-1,1 0 1,0 0-1,0-1 1,0 1-1,-1 0 1,1 0-1,0 0 1,0 0-1,-1 0 1,1 0-1,0 0 1,-1 0-1,1 0 1,0 0-1,0 0 0,-1 0 1,1 0-1,0 0 1,0 0-1,-1 0 1,1 0-1,0 0 1,-1 0-1,1 0 1,0 0-1,0 0 1,-1 0-1,1 1 1,-11 3 1032,0 1 0,-20 12 0,-8 5-292,-113 54 988,145-73-1860,-31 15 341,-38 23 1,65-33-678,0-1 0,0 2 0,1-1 0,0 1 0,1 1 0,0 0 0,-11 15-1,5 2-1136</inkml:trace>
  <inkml:trace contextRef="#ctx0" brushRef="#br0" timeOffset="1">51 50 6240,'-15'-25'2816,"-2"18"-2464,7 2 224,2-3-832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0:58.5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40 132 8544,'-40'-45'3872,"58"33"-3360,4 4 224,6 5-512,35-14 832,4 5-608,19-3-192,-1 7-160,13 0-96,-7 5 0,12 3-1344,-5 3 736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1:01.2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0 616 3392,'12'7'2493,"-9"-6"-2124,0 0-1,0 1 0,0-2 1,0 1-1,0 0 0,5 0 1,7-1 278,0-1 0,0-1 0,0 0 0,-1-1 0,1 0 0,-1-1 0,20-9 0,-25 10-494,0-2 0,-1 1 0,0-1 1,0-1-1,0 1 0,-1-1 0,1-1 0,-1 1 1,-1-1-1,0-1 0,0 1 0,8-13 1,-13 18-137,1 0 1,-1 0 0,0 0 0,-1 0 0,1-1 0,0 1 0,0 0 0,-1 0 0,0-1 0,1 1 0,-1 0 0,0-1 0,0 1 0,0 0 0,0 0 0,-1-1-1,1 1 1,-1 0 0,1-1 0,-1 1 0,-1-3 0,2 4-30,-1 1-1,1-1 0,-1 1 1,1-1-1,-1 1 0,0 0 1,1-1-1,-1 1 0,1-1 1,-1 1-1,0 0 0,1-1 1,-1 1-1,0 0 0,1 0 1,-1 0-1,0 0 0,1 0 1,-1-1-1,0 1 0,0 0 1,1 0-1,-1 1 0,0-1 1,1 0-1,-1 0 1,0 0-1,1 0 0,-1 1 1,0-1-1,1 0 0,-2 1 1,-20 11-339,15-6 459,0 0 0,0 1 0,1-1 0,0 1 0,0 0 0,1 1 0,0-1 0,1 1 0,-1 0 0,1 1 0,1-1 0,-1 1 0,2-1 0,-1 1 0,1 0 0,0 0 0,1 0 0,0 0 0,1 13 0,0-11 122,1 0 0,1 0 0,0 0-1,0 0 1,1 0 0,6 15 0,-8-24-169,1 1 1,-1 0 0,0-1-1,1 1 1,-1-1-1,1 1 1,0-1-1,0 0 1,0 1 0,0-1-1,0 0 1,0-1-1,1 1 1,-1 0-1,1-1 1,-1 1 0,1-1-1,-1 1 1,1-1-1,0 0 1,0-1-1,0 1 1,-1 0 0,1-1-1,0 1 1,0-1-1,0 0 1,0 0-1,5-1 1,0 0 28,0-1 0,-1 0 0,1-1 0,-1 0 0,1 0 0,11-7 0,42-31 137,-23 13-119,144-94 164,-165 111-263,27-20 30,-26 15-7,0-2 0,-2 0-1,0-1 1,-1 0 0,-1-1-1,-1-1 1,0 0 0,13-33-1,-3-6-97,-3 0-1,13-64 1,-31 118 25,5-28-109,-7 33 132,0 0 0,0-1 0,0 1 1,0-1-1,0 1 0,0-1 0,0 1 1,0 0-1,0-1 0,-1 1 1,1-1-1,-1 1 0,1 0 0,-1-1 1,1 1-1,-1 0 0,0-1 0,-1 0 1,2 1 12,0 1 1,0 0-1,0 0 1,0 0-1,-1 0 1,1 0-1,0 0 1,0 0-1,0 0 1,-1-1-1,1 1 1,0 0-1,0 0 1,-1 0-1,1 0 1,0 0-1,0 0 1,0 0-1,-1 0 1,1 0-1,0 0 1,0 0-1,0 0 1,-1 1-1,1-1 1,0 0-1,0 0 1,0 0-1,-1 0 1,1 0-1,0 0 1,0 0-1,0 1 1,0-1-1,-1 0 1,1 0-1,0 0 1,-5 5-50,0-1-1,1 1 1,-1 0 0,1 0 0,1 0-1,-1 0 1,-3 7 0,-21 48-156,13-27 166,-3 5 156,-33 75 39,43-93-137,2-1 1,0 1-1,-6 39 0,12-50 24,-1 0 0,2 0-1,-1 0 1,1-1 0,1 1 0,-1 0 0,1-1-1,1 1 1,0-1 0,0 0 0,1 0 0,5 10-1,3 2 122,1-1-1,0-1 1,24 24-1,-31-35-43,0 0-1,1-1 1,-1 0 0,1-1-1,15 10 1,-20-14-87,1 0 0,0 1 0,-1-1 1,1-1-1,-1 1 0,1 0 0,0-1 1,0 1-1,-1-1 0,1 0 0,0 0 1,0 0-1,0 0 0,-1 0 0,1-1 1,0 1-1,0-1 0,-1 0 0,1 1 1,-1-1-1,1-1 0,0 1 0,2-2 1,12-9 25,0-1 0,-1-1 0,-1 0 0,0-1 1,17-23-1,-25 30 15,0-1 1,-1-1-1,8-14 1,-13 22-78,0 0 1,0-1 0,0 1-1,0 0 1,0-1-1,-1 1 1,1-1 0,-1 0-1,1 1 1,-1-1 0,0 1-1,0-1 1,0 0-1,0 1 1,-1-1 0,1 1-1,-1-1 1,1 1-1,-1-1 1,-2-3 0,3 5-6,-1 1 0,1-1 0,0 1 0,-1-1 0,1 1 0,-1 0 1,1-1-1,-1 1 0,0-1 0,1 1 0,-1 0 0,1 0 0,-1-1 1,0 1-1,1 0 0,-1 0 0,0 0 0,1-1 0,-1 1 0,0 0 1,1 0-1,-1 0 0,0 0 0,1 0 0,-1 1 0,1-1 0,-1 0 0,0 0 1,1 0-1,-1 0 0,0 1 0,1-1 0,-1 0 0,1 1 0,-1-1 1,0 0-1,1 1 0,-1-1 0,1 1 0,0-1 0,-1 1 0,0 0 1,-3 2-34,1 0 1,0 1 0,-1-1 0,-2 6 0,0 0 62,1-1 0,0 1 1,0 0-1,1 0 0,0 1 1,1-1-1,-3 12 0,5-16 15,0 0-1,1 0 1,-1 0 0,1 0 0,0 0-1,1 0 1,-1 0 0,1 0 0,0 0-1,0 0 1,1 0 0,-1 0-1,1 0 1,0-1 0,0 1 0,3 4-1,-4-8-9,0 0-1,-1 0 1,1 0-1,0 0 1,0 0-1,0 0 1,0-1-1,0 1 1,0 0-1,0-1 1,0 1-1,0 0 1,0-1-1,0 1 1,0-1-1,0 0 1,1 1-1,-1-1 1,0 0-1,0 0 1,0 0-1,1 0 1,-1 0-1,0 0 1,0 0-1,0 0 1,3-1-1,1 0 37,1-1-1,-1 0 1,0 0-1,8-5 1,-10 5-73,149-72 554,-81 42-560,-39 17-23,0 2-1,1 0 1,36-8 0,-38 18 106,-18 6-27,-12-3-33,-1 0 0,0 0 0,0 0 0,0 1 0,1-1 1,-1 0-1,0 0 0,0 1 0,0-1 0,1 0 0,-1 0 0,0 1 0,0-1 1,0 0-1,0 0 0,0 1 0,0-1 0,0 0 0,0 1 0,0-1 0,0 0 0,0 0 1,0 1-1,0-1 0,0 0 0,0 1 0,0-1 0,0 0 0,0 1 0,0-1 0,0 0 1,0 0-1,0 1 0,-1-1 0,-12 48 126,-10 7 635,90-105-6,-57 43-821,27-15 142,-35 20-103,1 1 1,-1 0 0,1 0-1,0 0 1,0 1-1,0-1 1,-1 1-1,1-1 1,0 1-1,0 0 1,0 0-1,3 1 1,-5-1 11,0 0 1,0 0-1,0 0 0,0 1 1,-1-1-1,1 0 0,0 1 1,0-1-1,0 1 0,-1-1 1,1 1-1,0 0 0,0-1 1,-1 1-1,1-1 0,-1 1 1,1 0-1,0 0 0,-1-1 1,1 1-1,-1 0 0,0 0 1,1 0-1,-1 0 0,0-1 0,1 3 1,0 1 33,-1 0-1,0 0 1,1 0 0,-2 7 0,1-1 25,9-18 111,0-1 1,1 2-1,19-12 0,-26 18-217,0 0 0,0 0-1,0 1 1,0-1 0,0 1 0,0 0 0,5 0-1,-7 0 51,0 1 0,0-1 0,0 0 0,1 1 0,-1-1 0,0 0 0,0 1 0,0-1-1,0 1 1,0 0 0,0-1 0,0 1 0,0 0 0,0-1 0,-1 1 0,1 0 0,0 0 0,0 0-1,-1 0 1,1 0 0,0 1 0,1 1 18,-1-1-1,1 1 1,0-1-1,0 0 1,0 1-1,0-1 1,0 0-1,0 0 1,0 0-1,1-1 1,-1 1-1,0-1 1,1 1-1,0-1 1,-1 0-1,1 0 1,0 0-1,0 0 1,0 0-1,-1-1 1,4 1-1,7 0 100,-1 0 1,0-2-1,22-1 0,-15 0-146,29-4 50,0-1-1,84-26 1,-127 32 4,0-1 1,0 0 0,0 0-1,-1 0 1,1 0 0,-1-1-1,0 0 1,1 0 0,-1 0-1,0 0 1,-1-1 0,1 0-1,-1 0 1,6-7 0,-9 10-26,0 1 0,1 0 0,-1 0 0,0-1 0,0 1 0,1 0 0,-1-1 0,0 1 0,0 0 0,0-1 0,0 1 0,0 0 0,0-1 0,0 1 0,0 0 0,0-1 0,0 1 0,0 0 0,0-1 0,0 1 0,0-1 0,0 1 0,0 0 0,0-1 0,0 1 0,0-1 0,-9 4-225,-19 17 37,20-14 303,2-2-94,1 0 0,0 0 0,0 0 0,0 1 0,0-1 0,1 1 0,0 0 0,-5 8 0,8-11-8,0-1-1,1 1 0,-1-1 0,0 1 1,1-1-1,-1 1 0,1-1 1,0 1-1,0-1 0,0 1 1,-1-1-1,1 1 0,1 0 1,-1-1-1,0 1 0,1 1 1,-1-1 2,1-1 0,0 1 1,0 0-1,0-1 0,0 1 1,0-1-1,0 0 0,1 1 1,-1-1-1,0 0 0,1 0 1,-1 0-1,1 0 0,-1 0 1,1 0-1,0 0 0,2 1 1,1 0 24,0 0-1,0 0 1,1-1 0,-1 0 0,0 0-1,1 0 1,-1 0 0,1-1 0,0 0-1,-1 0 1,1 0 0,-1-1 0,1 0-1,-1 0 1,9-3 0,4-3 33,-1-1 0,0-1 0,21-14 0,-17 10-54,24-10 0,-39 20-18,4-2-43,-1 1 0,17-4 0,-25 8 47,-1-1 0,1 1 1,-1 0-1,1 0 0,-1 0 0,1 0 0,0 0 0,-1 1 1,1-1-1,-1 0 0,1 0 0,-1 0 0,1 0 0,-1 0 0,1 1 1,-1-1-1,1 0 0,-1 0 0,0 1 0,1-1 0,-1 0 1,1 1-1,-1-1 0,0 1 0,1-1 0,-1 0 0,0 1 0,1-1 1,-1 1-1,0-1 0,0 1 0,1-1 0,-1 1 0,0-1 1,0 1-1,0-1 0,0 1 0,0-1 0,0 1 0,0-1 0,0 1 1,0-1-1,0 1 0,0 0 0,0-1 0,0 1 0,0 0 1,-7 30-129,5-24 173,1-1-87,0 8 474,4-13-123,6-5-119,10-10-168,30-14-1,-40 23-48,0 1 0,1 0 0,0 0-1,0 1 1,16-3 0,-24 6 19,0 0 0,0 0-1,0 0 1,0 0 0,0 0-1,0 0 1,0 0 0,0 1-1,0-1 1,0 1 0,0-1-1,0 1 1,0 0 0,0 0-1,-1 0 1,1 0 0,0 0-1,-1 0 1,1 0 0,-1 1-1,1-1 1,1 3 0,2 2-27,-1 1 0,0 0 0,0 0 0,5 12 0,-7-12 72,1-1 0,0 1 0,1-1 0,-1 0 0,8 9-1,-8-12-11,1 0 0,0 0 0,-1 0 0,1-1 0,0 1 0,0-1 0,1 0 0,-1 0 0,0 0 0,1-1 0,-1 0 0,1 1 0,-1-2 0,1 1 0,0 0-1,-1-1 1,1 0 0,0 0 0,-1 0 0,1-1 0,0 0 0,8-2 0,3-2 14,0 0 0,0-1 0,-1-1 1,29-17-1,-28 13-7,-1 0 0,0-1 0,-1-1 0,0 0 0,-1-1 0,-1 0-1,0-1 1,-1-1 0,0 1 0,-2-2 0,9-17 0,8-23-34,35-120 0,-51 145-51,11-41-12,-20 52-9,-3 17 6,-5 10-31,2 1 95,1 0 1,-1 0-1,2 1 0,-1-1 1,-3 14-1,-8 42 55,10-37-51,4-22 11,-28 151 218,28-137-140,0 0-1,0 0 1,2 0 0,0 1 0,1-1 0,8 30-1,-8-44-69,-1 1 0,1-1 0,0 1 0,0-1 0,0 0-1,1 0 1,-1 0 0,1 0 0,0 0 0,0-1 0,1 1-1,-1-1 1,1 0 0,-1 0 0,1 0 0,8 4 0,-5-3-350,1-1 1,-1 0-1,1-1 1,0 0-1,0 0 1,0 0-1,0-1 1,0-1-1,11 1 1,-3-1-969,20 0-3047,-30-1 2250,-1 1 0,1-1 0,11-3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1:01.6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74 271 7296,'-42'-23'3328,"21"6"-2912,11 6 3168,10 7-2048,5-12 2079,8 4-2111,10-8 512,4 4-1216,13-8 128,1 4-576,17-8 160,5 8-288,14-5-480,-6 10 128,6-1-1888,-11 12 1120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1:40.48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816 146 2976,'10'-39'6701,"-11"38"-6597,-8-5 556,0 0 0,-1 0 0,-17-7 0,15 7-532,-1 1 0,0 0 0,-16-3 0,15 8-137,13 0 14,-1 1-1,1-1 1,-1 0 0,0 0-1,1 0 1,-1 0-1,1 0 1,-1-1 0,-1 1-1,-20-12 1042,-4 4-1110,26 7 55,0 1 1,-1 0 0,1 0 0,0 0 0,0 0-1,-1 0 1,1 0 0,0 0 0,0 0 0,-1 0 0,1 1-1,0-1 1,0 0 0,0 1 0,-3 0 0,-17 13-231,11-7 145,-26 21 128,17-12 108,-26 24-302,38-34 169,-2 0 0,1 0 0,-1-1 0,0 0 0,0 0 0,-16 5 1,19-8-12,0 1 1,0 0-1,-11 8 1,-6 3 33,13-11 100,9-3-122,0 0 0,0 0 0,0 0 0,0 0 0,0 1 0,1-1 0,-1 0 0,0 1 1,0-1-1,1 0 0,-1 1 0,0-1 0,0 1 0,0 1 0,0-2 12,0 1 0,0-1 0,0 1 0,0-1 0,0 1 0,0-1 0,0 1 0,-1-1-1,1 0 1,0 0 0,0 1 0,0-1 0,0 0 0,0 0 0,0 0 0,-1 0 0,1-1 0,0 1 0,0 0 0,-2-1 0,3 1-11,0 0 0,-1 0 0,1 0 0,-1 0 0,1-1 0,0 1 0,-1 0 0,1 0 0,-1-1 0,1 1 0,0 0 0,-1-1 0,1 1 0,0 0 0,0-1 0,-1 1 0,1 0 0,0-1 0,0 1 0,-1-1 0,1 0 0,0 1-4,0-1-1,0 0 1,0 1 0,0-1 0,0 0-1,0 0 1,1 1 0,-1-1-1,0 1 1,0-1 0,1 0 0,-1 1-1,0-1 1,1 0 0,-1 1-1,0-1 1,1 1 0,-1-1 0,2 0-1,12-13 34,23-18 0,6-6 14,19-22-140,-51 51 41,-10 8 30,0 1 1,0-1-1,0 0 1,0 0-1,0 0 1,0 0-1,0 0 1,0 0-1,0 0 1,0 0-1,0 0 1,-1 0-1,1 0 1,-1 0-1,1-1 1,-1 1-1,1 0 1,-1 0-1,1-1 1,-1 1 0,0 0-1,0-3 1,0 3 4,0 1 1,0-1 0,0 0 0,0 1 0,0-1-1,1 0 1,-1 1 0,0-1 0,0 1-1,0-1 1,1 0 0,-1 1 0,0-1 0,1 1-1,-1-1 1,0 1 0,1-1 0,-1 1 0,1-1-1,-1 1 1,1-1 0,-1 1 0,1 0-1,-1-1 1,1 1 0,-1 0 0,1-1 0,0 1-1,-1 0 1,1 0 0,0-1 0,0 1 0,-1 0-55,1 0 10,3-3 44,1-1 20,-5 3-16,1 1 0,0 0 0,0-1 0,0 1 0,0 0 0,0 0 0,0 0 0,0 0 0,0-1 0,0 1 0,0 1 0,-1-1 0,1 0 0,0 0 0,0 0 0,2 1 0,12 4 1036,-17 2-1142,-3-1 107,-1 0-1,1 0 1,-2-1-1,-10 9 0,8-8 34,4-2-33,0-2 1,0 1-1,0 0 0,-8 2 0,-15 7-93,13-6 18,13-5 68,1 0 0,-1-1 0,0 1 0,0 0 0,1 0 0,-1 0 1,0 0-1,-2 2 0,-6 6-28,-1-1 0,-1 0 0,1-1 0,-1 0 0,-17 7 0,-15 9 269,-2 0-293,41-20 47,0 0 0,0 0 0,1 1 0,-7 5 0,-4 3-79,5-4 123,0 1-1,0 0 1,1 0 0,-11 15-1,3-7 35,14-14-97,-1 1 1,0 0-1,1-1 1,-6 9-1,-40 73 73,46-75-3,3-7-27,-1-1 0,1 0 0,0 0 0,-1 0 0,1 0 1,-1 0-1,-1 3 0,1-2-12,1-1 0,-1 1 1,1 0-1,0-1 0,0 1 0,0-1 1,0 1-1,1-1 0,-1 1 0,0 0 1,1-1-1,0 1 0,0-1 1,0 0-1,0 1 0,0-1 0,2 4 1,-2-6 2,6 7 35,1-1 0,0-1 0,0 1 0,1-2 0,-1 1 0,19 6 0,28 9-188,-32-8 228,-6-3-55,-8-5-27,0 1 1,0 1-1,0 0 1,0 0-1,-1 0 1,0 1-1,0 1 1,-1-1-1,6 9 1,5 4 29,-17-19-32,7 14 145,-7-13-148,0-1 1,0 1-1,0-1 1,0 1-1,-1-1 1,1 1 0,-1-1-1,1 1 1,0 3-1,0-1 26,8 20 372,-9-21-416,0 2 37,0-4 43,1 3-50,-2-1-33,11 19 14,-6-14 378,-4-7-344,0-1 1,0 1-1,0-1 1,0 1-1,0-1 1,-1 1-1,1 0 1,0-1-1,0 1 0,0-1 1,0 1-1,-1-1 1,1 1-1,0-1 1,-1 1-1,1-1 1,0 1-1,-1-1 1,1 1-1,-1-1 1,-3 2 56,0 0 1,0 0-1,-1 0 1,1-1-1,0 0 1,-1 0-1,1 0 1,-1-1-1,-8 1 1,1-1 64,-1-1-1,-17-3 1,24 2-119,0 1 1,1-2 0,-1 1-1,0-1 1,1 0 0,0 0-1,0 0 1,-8-6 0,6 3-32,0 1 0,0 1 0,-14-8 1,8 2-89,12 9 93,0 0 1,0 0-1,0 0 1,0 0-1,0 0 0,0 1 1,0-1-1,0 0 1,-1 0-1,-1 0 1,1 1-42,-5-7-256,7 7 297,3 3-350,-2-1 283,0-1 0,0 0 0,1 0 0,-1 0-1,1 0 1,-1 0 0,1 0 0,0-1 0,-1 1 0,1 0 0,0-1-1,1 1 1,3 1 79,0 0-1,-1 0 1,1-1-1,10 1 1,-5-1 50,0 0-1,0 1 1,11 2 0,13 3-131,-8-3 32,1 2 0,-1 0 0,-1 2 0,41 16 0,-45-16 126,6 4-72,-23-10 3,-4-2-14,0 1 1,0-1-1,0 1 0,0-1 1,0 1-1,0 0 0,0-1 1,0 1-1,-1 0 0,1 0 1,0 0-1,1 1 0,-1 0 7,0-1-1,0 1 1,0-1-1,0 0 1,0 1-1,0-1 1,1 0-1,-1 0 1,0 0-1,3 1 1,-1 1 17,0-1 1,0 0-1,0 1 1,0 0-1,0-1 0,3 7 1,0 8 539,-2-7-725,-4-10 166,1 1 0,-1-1 0,0 1 0,1-1 1,-1 1-1,1-1 0,-1 1 0,0-1 0,1 0 1,-1 1-1,1-1 0,-1 0 0,1 0 1,-1 1-1,1-1 0,-1 0 0,1 0 0,-1 1 1,1-1-1,0 0 0,0 0 0,1 0 37,16 0 180,18 0 113,-36 1-278,0 0-25,0 1 0,-1-1 1,0 1-1,1-1 0,-1 1 0,0-1 0,1 0 0,-1 0 0,0 1 0,0-1 1,0 0-1,0 0 0,0 0 0,-1 0 0,1 0 0,0 0 0,0 0 0,-1-1 0,1 1 1,0 0-1,-3 0 0,-4 0 133,8-1-164,-1 0 0,1 0-1,-1 0 1,1 1 0,0-1 0,-1 0-1,1 0 1,-1 0 0,1 0-1,-1 0 1,1 1 0,-1-1 0,1 0-1,0 0 1,-1 0 0,1 1 0,-1-1-1,1 0 1,-1 1 0,-1 1-25,0 0-1,-1-1 1,1 1 0,-1-1 0,1 0 0,-6 2 0,7-3 44,-18 0 346,6 0-13,0 0-1117,18 3 102,-4-2 642,0-1-1,1 1 1,-1 0 0,0-1 0,0 1 0,0 0 0,0 0 0,0 0 0,1 1 0,8 6-132,-2-5 103,-5-1 103,0-1 1,0 0-1,0 1 1,0-1 0,5 5-1,-7-5-114,0-1 27,1 0 38,-1 1 0,0-1 0,0 1-1,0-1 1,0 0 0,1 1 0,-1 0 0,0-1 0,0 1 0,0 0 0,0 0 0,0-1 0,0 1-1,0 0 1,1 2 0,-1-2-42,1 1 9,-2-2 47,0 0 1,1 1-1,-1-1 0,0 1 0,1-1 1,-1 0-1,1 1 0,-1-1 0,0 0 0,1 0 1,-1 1-1,1-1 0,-1 0 0,1 0 1,-1 0-1,1 0 0,-1 1 0,1-1 0,-1 0 1,1 0-1,-1 0 0,1 0 0,0 0 1,17 0 63,-12 0-49,0-1-67,0 2 1,0-1-1,1 1 1,-1-1-1,0 2 0,11 3 1,-9-3 20,1-1 0,-1 0 0,0 0 0,1 0 0,-1-1 0,0-1 0,16-1 0,14-1 254,-30 3-193,0 0-1,0 0 0,0-1 0,1 0 0,-2-1 0,1 0 1,13-5-1,-6-5 271,-20 17-428,4-5 136,0 1 0,1 0 0,-1-1 0,0 1-1,0-1 1,0 1 0,0-1 0,1 1-1,-1-1 1,0 1 0,0-1 0,0 0-1,0 0 1,0 1 0,0-1 0,0 0-1,0 0 1,0 0 0,-2 0 0,2 0 7,0 0-94,1-2 9,1 1 53,-1 0 0,1 0 0,0 0 0,-1 0 0,1 0 0,0 0 0,0 0 0,-1 1 0,1-1 0,0 0 0,0 0 0,0 0 0,0 1 0,0-1 0,0 1 0,0-1 0,2 0 0,7-6-9,-4 2-9,0 0 0,1 1-1,0 0 1,0 0-1,0 0 1,1 1-1,-1 0 1,10-2-1,28-13-56,-36 13 36,0 1-1,0 0 0,1 1 1,11-3-1,-1 1 192,-17 4-151,0 0 0,0 0 0,0 0 0,0 0 0,6 0 0,-5 1-381,-8 4 322,0 0 115,0 0 1,-1-1 0,0 1 0,0-1 0,0 0 0,0 0 0,0-1 0,-8 3 0,-21 12-47,-37 23-148,70-40 38,9-3 111,1 1 0,-1-1 1,0 0-1,0-1 0,0 0 1,9-7-1,3 1-114,119-65 109,-131 69 104,0 1-1,13-13 1,-8 7-131,-12 9 57,1 1-1,-1-1 1,0 1 0,0-1-1,0 0 1,1 0 0,-2 0-1,3-3 1,7-13-208,-5 10 177,-4 7-18,-1 0-1,0 0 0,1 0 0,-1 1 1,1-1-1,-1 0 0,1 0 1,0 1-1,-1-1 0,1 0 0,0 1 1,1-2 122,3-7-210,12-7-420,-16 15 528,1 0 0,0-1 0,-1 1 0,1 0 0,0 0 0,0 1 0,-1-1 0,1 0 0,0 1 0,0-1 0,3 0 0,-4 1-4,0 0-1,0 0 1,-1 0-1,1 0 1,0-1-1,0 1 0,0 0 1,-1-1-1,1 1 1,0 0-1,0-1 0,-1 1 1,1-1-1,0 1 1,-1-1-1,1 1 1,-1-1-1,1 1 0,0-2 1,1 1-23,0 0 0,1 0 1,-1 0-1,0 1 0,0-1 0,0 1 0,0 0 1,1-1-1,-1 1 0,0 0 0,0 0 1,4 1-1,9-1 72,29-8 3,-30 0 31,-9 8-65,-1-1 0,1 1 0,-1-1 1,1 0-1,-1 0 0,0-1 0,1 1 0,-1-1 1,0 0-1,0 0 0,0 0 0,0-1 0,7-6 353,-11 8-354,0-1 1,0 0-1,-1 1 1,1-1-1,0 1 1,-1-1-1,1 1 1,-2-3-1,0 3 12,0 1 0,0-1 0,0 0-1,1-1 1,-1 1 0,0 0-1,-2-3 1,-6-2 27,9 5-58,0 0 0,1 1 0,-1-1-1,0 1 1,1-1 0,-1 0-1,1 0 1,-1 1 0,1-1-1,-1 0 1,1 0 0,-1 0-1,1 1 1,0-1 0,0 0-1,-1-1 1,1 1-64,7-3-226,-7 4 251,1-1 0,0 1 0,0-1 0,0 1 0,0-1 0,-1 1 0,1-1 0,0 1 1,0 0-1,0 0 0,0 0 0,0-1 0,0 1 0,0 0 0,0 0 0,0 0 0,0 0 0,0 0 0,0 1 0,0-1 0,1 0 1,-1 1 25,1 0 0,-1-1 0,1 1 0,-1 0 0,1 0 0,-1 0 0,1 0 0,-1 0 0,0 0 0,0 0 0,1 1 0,-1-1 0,0 0 0,0 1 0,0-1 0,-1 0 0,1 1 0,0 0 0,1 2 0,3 6 1291,-13-7-969,0-7-258,1 0 0,0 0 0,1-1 0,-1 0 0,1 0 0,0-1 0,0 1 0,1-1 0,-1-1 0,-6-10-1,3 1 73,-11-27 0,8 15-54,4 11-58,1-1-1,0 0 1,-7-37 0,10 36 105,0 2 1,-1-1-1,-1 0 1,0 1-1,-14-25 0,17 38-103,0-1-1,-1 1 0,0 0 1,0 1-1,-4-5 0,-7-5 165,13 11-144,1 0 0,0 0 1,-1 0-1,1 0 0,0 0 0,0-1 0,0 1 0,0 0 0,0-1 1,1 1-1,-1-1 0,1 1 0,-1-4 0,1 4-35,0 1 0,0 0 0,-1 0 0,1-1 0,-1 1 1,1 0-1,-1 0 0,0 0 0,1 0 0,-1 0 0,0 0 0,0 0 0,-1-2 0,1 3 8,0-1 0,0 0-1,1 0 1,-1 0 0,0 0 0,1 0-1,-1 0 1,0 0 0,1 0-1,-1 0 1,1 0 0,0-1 0,-1 0-1,1 1-2,0 0 0,0 0 0,0 0 0,0 0 0,0 0 0,0 0 0,0 0 0,0-1 0,-1 1 0,1 0 0,0 0 0,-1 0 0,1 1 0,-1-1 0,1 0 0,-1 0 0,0 0 0,1 0 0,-1 0 0,0 0 0,1 1 0,-1-1 0,0 0 0,0 1-1,0-1 1,-1 0 0,-16-18 99,7 10-82,10 8-21,0 0 0,0-1 0,-1 1 0,1 0 0,0 0 0,-1 0 0,1 0 0,-1 1 0,-2-2 0,3 1-4,0 1 0,0 0-1,-1-1 1,1 1 0,0 0-1,0-1 1,0 0 0,0 1-1,0-1 1,0 1 0,0-1-1,-1-1 1,-9-5-336,-5-1 759,14 7-435,1 0-1,0 0 1,-1 0-1,1 0 0,-1 0 1,1 1-1,-1-1 1,1 1-1,-1-1 0,0 1 1,1 0-1,-1-1 1,1 1-1,-4 0 0,-16 1 118,13-1-54,1 1 0,-1-1 0,0 0 1,-10-3-1,9-1-263,-2 1 189,-18-6 604,-31 3-1088,0-3 608,47 9-74,0-2 1,-23-5-1,-8-1 28,22 4-37,-10 0-122,-31 4-142,61 1 225,0-1-1,0 1 1,0 0-1,1 0 0,-1-1 1,0 1-1,1 0 0,-1 0 1,1 0-1,-1 1 0,1-1 1,-1 0-1,1 1 1,0-1-1,-1 1 0,1-1 1,-1 3-1,-18 31-310,16-26 269,1 0-1,1 0 0,-1 0 1,1 1-1,-1 11 0,1 49-239,-1 213 100,2-254 372,2-1 0,2 1 0,10 53 0,-12-81-137,-1 0-1,0 0 1,0 0-1,1 0 1,-1 0-1,0 0 1,1 0-1,-1 0 1,1 0-1,-1 0 1,1 0 0,-1-1-1,1 1 1,0 0-1,0 0 1,-1 0-1,1-1 1,0 1-1,0 0 1,0-1-1,0 1 1,0-1-1,-1 1 1,1-1-1,0 1 1,0-1-1,0 0 1,0 0-1,1 1 1,-1-1-1,0 0 1,0 0-1,0 0 1,0 0-1,0 0 1,0 0-1,0 0 1,0-1-1,2 1 1,3-3 49,1 1 1,-1-1-1,0 0 0,0-1 1,7-4-1,-7 4-101,70-52 239,-50 35-188,32-20 0,-44 33-39,2-2-36,0 1 1,0 1-1,21-8 0,-35 15 26,-1 1 0,1-1-1,0 1 1,0-1 0,0 1-1,0 0 1,0-1-1,0 1 1,-1 0 0,1 0-1,0 0 1,0 1 0,0-1-1,0 0 1,0 1-1,0-1 1,-1 1 0,1 0-1,0 0 1,0 0 0,-1-1-1,1 1 1,-1 1-1,1-1 1,-1 0 0,1 0-1,-1 1 1,0-1 0,1 0-1,-1 1 1,1 1 0,0 1 17,0 0 0,0 0-1,-1 0 1,1 0 0,-1 0 0,0 0 0,0 0 0,-1 0 0,1 0 0,-1 1 0,0-1 0,0 0 0,-1 5 0,-2 7 43,-1-1-1,0 0 0,-1 0 0,0 0 0,-1-1 1,-1 0-1,-1 0 0,0-1 0,0 1 0,-1-2 1,-1 1-1,0-1 0,-14 12 0,18-19 152,1-1 0,-1 0 1,1 0-1,-1 0 0,0-1 0,-13 5 0,19-8-179,0 0 1,-1 0-1,1 1 0,0-1 0,0 0 0,0 0 0,-1 0 0,1-1 1,0 1-1,0 0 0,0 0 0,-1 0 0,1 0 0,0 0 0,0 0 0,0 0 1,-1 0-1,1 0 0,0 0 0,0 0 0,0-1 0,0 1 0,0 0 0,-1 0 1,1 0-1,0 0 0,0 0 0,0-1 0,0 1 0,0 0 0,0 0 0,0 0 1,-1-1-1,1 1 0,0 0 0,0 0 0,0 0 0,0 0 0,0-1 1,0 1-1,0 0 0,0 0 0,0 0 0,0-1 0,0 1 0,0 0 0,0 0 1,0 0-1,0-1 0,1 1 0,-1 0 0,0 0 0,0-1 0,4-13 27,-3 11-10,35-114-20,30-84-967,-72 212 741,-1-1 0,-16 18 0,-31 31 262,19-26 198,-2-2 0,-43 29 0,60-45 53,22-17-280,1 0 1,0 0-1,0 1 0,0-1 0,6-1 1,3-2-41,31-13-7,185-85-305,-66 30 307,-159 72 31,0-1 1,1 1-1,-1 0 0,1 1 1,-1-1-1,1 0 0,-1 1 1,7 0-1,-8 0-1,-1 0 0,0 1 0,0-1-1,0 0 1,0 1 0,1-1 0,-1 0 0,0 1-1,0 0 1,0-1 0,0 1 0,0 0 0,0-1-1,0 1 1,-1 0 0,1 0 0,0 0 0,0 0 0,-1 0-1,1 0 1,0 0 0,-1 0 0,1 0 0,-1 0-1,1 0 1,-1 0 0,0 0 0,1 3 0,0 3 2,0 0 1,0 0 0,-1 0 0,0 0 0,0 0-1,-1 0 1,0 0 0,0 0 0,-1 0-1,0-1 1,0 1 0,0 0 0,-1-1 0,0 1-1,0-1 1,-1 0 0,-5 7 0,0-1 14,-1 1 1,-1-1-1,0-1 1,0 0-1,-1-1 1,-21 14-1,17-13-15,-19 11-277,39-21 152,-1-1 0,1 0 0,-1 0 0,1 0 0,0 0 0,-1-1 0,1 1 0,6-3 0,3-44-5432,-11 35 6070,-1-22 1,-2 31-385,1 1 0,0-1 1,0 1-1,-1-1 0,1 1 0,-1 0 0,0-1 1,0 1-1,0 0 0,0-1 0,0 1 0,0 0 0,-1 0 1,-2-3-1,4 5-116,-1 0 0,1 0 1,-1-1-1,1 1 0,-1 0 0,0 0 1,1 0-1,-1 0 0,1 0 0,-1 0 1,1 0-1,-1 0 0,0 0 0,1 0 1,-1 1-1,1-1 0,-1 0 0,1 0 1,-1 0-1,1 1 0,-1-1 0,1 0 1,-1 0-1,0 1 0,-12 9 113,13-10-125,-157 109 1109,143-101-979,0-1 0,-23 8 0,-1 1 158,27-12-154,1-1 0,-1 1 0,1-2 0,-1 0 0,0 0 0,-14 1-1,-75-3 0,96-1-112,0 1 0,0-1 0,-1 0 0,1 0 1,0 0-1,0-1 0,-7-3 0,-11-4 25,-63-18 288,47 14-494,9 0 9,21 10 131,1-1-1,-16-4 1,0-1 26,-4-1 50,5 5-181,0 2 1,0 1-1,0 0 1,0 2-1,-34 3 0,41-2 159,8-1-167,1 1 0,0 0 0,0 0-1,-7 2 1,11-2 98,0 0 0,0-1 1,1 1-1,-1 0 0,0 0 0,1 0 0,-1 0 0,1 1 1,-1-1-1,1 0 0,-1 1 0,1-1 0,0 1 0,0-1 0,0 1 1,0 0-1,0-1 0,-1 3 0,1 0-4,-1 1-1,1-1 0,0 1 1,0-1-1,0 1 0,0 0 1,1-1-1,0 1 1,0 0-1,0-1 0,1 1 1,0 0-1,0-1 1,0 1-1,0-1 0,0 1 1,1-1-1,0 0 1,0 0-1,4 6 0,-6-9 51,1 1-1,0-1 1,0 0-1,0 0 1,0 0-1,0 0 0,0 0 1,0 0-1,1 0 1,1 2-1,4 2-30,-5-4 147,-1-1-105,1 0 0,0 1 0,-1-1 0,1 1-1,0-1 1,0 1 0,-1-1 0,1 1 0,-1 0 0,1 0 0,-1 0-1,1 0 1,2 2 0,-3-2-7,0-1-10,0 1 0,0-1-1,0 1 1,0-1 0,0 0-1,0 1 1,0-1 0,0 0-1,0 0 1,0 0 0,0 0-1,0 0 1,0 0 0,2 0-1,0 1-3,1 0 0,-1 0 0,0 0 0,0 1-1,0-1 1,0 1 0,0 0 0,4 3-1,-6-4-65,1-1 47,0 1-1,0-1 0,0 1 0,-1 0 1,1 0-1,0 0 0,0 0 0,1 1 0,3 2 43,0 0-1,0-1 0,0 0 1,0 0-1,0 0 0,1-1 1,-1 0-1,8 1 0,20 10-61,-28-11 135,1 1-1,-1-1 0,1 0 0,-1 0 1,1-1-1,0 0 0,8 1 0,6-2-303,20 1 292,-37-1-58,-1-1 0,1 1-1,-1-1 1,0 1-1,0-1 1,1 0-1,-1 0 1,6-3-1,-6 2-52,1 0-1,0 1 0,0-1 0,0 1 0,7-1 0,8-3 16,-17 5-10,1-1-1,0 1 1,-1 0-1,1-1 1,0 1-1,0 1 1,0-1 0,-1 0-1,1 1 1,0-1-1,3 2 1,-5-1-71,18 16 112,-16-14 8,-1 0-1,0 0 1,0 1-1,2 6 1,3 5-140,-5-14 94,0 1 0,-1-1-1,1 0 1,0 0-1,-1 0 1,1 0-1,0-1 1,0 1 0,3 1-1,2 0-37,-2 0 111,0-1 0,1 0 1,-1 0-1,0-1 0,1 1 0,-1-1 0,8-1 1,-1 1-288,-11 0 327,10 3-48,6-4-177,-14 1 140,0 0 0,0 0-1,0 0 1,0 0 0,0 0 0,-1 0-1,5 2 1,0 0-22,-6-1-58,18-5 938,51-47-917,-65 47 49,-2 3-15,-1-1 0,1 1 0,-1-1 1,1 1-1,-1 0 0,5-1 0,-3 1 49,0-1 0,-1 1-1,1-1 1,0 0 0,5-4-1,-8 5-34,1 1-1,-1-1 0,1 1 0,-1-1 0,1 1 0,-1-1 0,1 1 0,-1 0 0,1 0 0,2 0 0,-3 0 0,0 0-1,0 0 0,0 0 0,0 0 0,0 0 0,0 0 1,0-1-1,0 1 0,0 0 0,0-1 0,0 1 1,0 0-1,0-1 0,1 0 0,-3 4-404,1-2 447,-1 0 0,0 0-1,0 0 1,1 0 0,-1 0 0,0-1-1,-2 3 1,1-1 1,-1 0 1,0 0-1,-1 0 0,1-1 1,0 1-1,-1-1 0,1 0 1,0 0-1,-1 0 0,-5 1 0,-17-1-324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2:42.34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755 110 3648,'57'-92'13943,"-59"92"-13835,-5 0-68,0 0 0,0 1 0,-12 2 0,16-2 132,-16 3-135,0 2 0,0 0 0,1 1-1,0 1 1,1 0 0,-1 2 0,2 0 0,-22 17-1,6-2-54,2 1-1,1 1 0,-27 35 0,39-42-28,1 2-1,1 0 0,-14 27 1,22-35 46,0 0 0,2 1 0,-1-1 0,2 1 0,0 0 0,-3 26 0,6-36 28,0 1-1,1-1 1,0 1-1,0-1 0,1 0 1,-1 1-1,1-1 1,0 1-1,1-1 1,-1 0-1,1 0 1,0 0-1,0 0 1,1 0-1,-1 0 0,1-1 1,0 1-1,0-1 1,1 0-1,-1 0 1,1 0-1,0 0 1,0 0-1,1-1 1,4 4-1,2-2 41,0 0 0,0 0 0,0-1 0,1 0 0,0-1 1,-1 0-1,1-1 0,0 0 0,24 0 0,-15-3 41,-1 0 1,0-2 0,0 0-1,0-1 1,21-7 0,-34 8-87,1 1-1,-1-2 1,0 1 0,1-1 0,-2 0-1,1-1 1,0 1 0,-1-1 0,0 0 0,0-1-1,-1 0 1,7-8 0,-6 5 21,1 0 1,-2-1-1,0 0 0,0 0 1,0-1-1,-1 1 0,-1-1 1,3-12-1,-3 6-14,-1 0 0,0-1-1,-1 1 1,-1 0 0,-1-1 0,0 1-1,-2 0 1,1 0 0,-2 0 0,0 0 0,-9-20-1,9 28-32,0 1 0,-1-1-1,0 1 1,0 0 0,-1 1 0,0-1-1,0 1 1,-1 0 0,0 1-1,0-1 1,0 1 0,-1 1-1,0 0 1,0 0 0,-1 0-1,1 1 1,-1 0 0,0 1-1,0 0 1,0 0 0,0 1 0,-1 0-1,1 1 1,-1 0 0,-16 0-1,17 1 12,0 1 0,0 0-1,0 0 1,1 1-1,-1 0 1,1 1 0,-1-1-1,1 2 1,-12 5 0,9-2-51,0 0 1,1 0 0,0 1 0,0 1 0,-17 18-1,12-8 8,1 0 0,0 1-1,2 0 1,0 1-1,1 1 1,-12 36-1,15-35 111,-9 47 0,15-60-30,1-1-1,0 1 1,1 0-1,0-1 1,0 1-1,1 0 1,4 16-1,-4-23-19,0 0-1,0-1 0,0 1 0,0 0 1,1-1-1,-1 1 0,1-1 0,0 0 0,0 0 1,0 1-1,0-1 0,0 0 0,1 0 1,-1-1-1,0 1 0,1 0 0,-1-1 0,1 0 1,0 1-1,-1-1 0,1 0 0,0-1 1,0 1-1,0 0 0,0-1 0,0 1 1,4-1-1,5 0 44,1 0 0,0 0 1,0-1-1,23-6 0,-18 3-50,1 0 0,-1-2 0,-1 0 0,1-1 0,-1-1 0,-1 0 0,1-1 1,-2-1-1,25-19 0,-24 15-70,-6 5 29,1 0 1,15-20 0,-23 26 30,-1 0 0,1-1 0,-1 0 1,0 0-1,0 1 0,-1-1 0,1 0 1,-1-1-1,0 1 0,0 0 1,0 0-1,0 0 0,-1-6 0,0 5-16,0 1-1,0 0 1,-1 0-1,0-1 0,1 1 1,-2 0-1,1 0 1,0 0-1,-1 0 1,0 0-1,1 1 0,-2-1 1,1 0-1,0 1 1,-5-5-1,3 4-14,-1-1 0,0 1 0,1 1 0,-2-1-1,1 1 1,0 0 0,-1 0 0,1 1 0,-11-4 0,1 2 25,0 1 1,-1 0-1,1 1 0,-1 1 0,1 0 1,-1 1-1,-27 4 0,31-2-7,0 1 0,0 0-1,0 1 1,1 1 0,0-1-1,0 2 1,0-1 0,0 2-1,1-1 1,0 1 0,0 1-1,1 0 1,0 0 0,0 1-1,-13 18 1,18-22-8,0 0 0,0 0-1,0 0 1,1 1 0,0 0 0,0-1-1,1 1 1,0 0 0,0 0 0,0 1 0,0-1-1,1 0 1,0 0 0,0 8 0,-4 24 83,-3 13-117,3-14-53,1 2 442,1-26-323,3-13-11,-1 1-1,1-1 0,0 0 1,0 1-1,-1-1 0,1 1 1,0-1-1,0 1 0,0-1 1,0 1-1,0-1 1,0 1-1,0-1 0,0 1 1,0-1-1,0 1 0,0-1 1,0 1-1,0-1 0,1 1 1,-1-1-1,0 0 0,0 2 1,1-2 2,-1 1 0,1 0 0,-1 0 0,0 0 0,0 0 0,0 0 0,1-1 0,-1 1 0,0 0 0,0 0 0,0 0 0,0 0 0,0 0 0,-1 1 0,1 4 37,0-5-27,0 0-1,0 0 1,1 0-1,-1 0 1,0 0 0,1 0-1,-1 0 1,1 0-1,-1 0 1,1 0 0,-1 0-1,1 0 1,0 0-1,-1-1 1,1 1 0,0 0-1,1 0 1,0 1 15,1-2-1,-1 1 1,0 0 0,1 0-1,-1-1 1,5 1 0,1-1 40,-1 0 0,0 0 0,0 0 1,0-1-1,0-1 0,0 1 0,8-3 1,1 0-35,159-41 312,44-20-80,-209 62-225,0-1 0,0 0 0,0-1 0,0 1 0,-1-2 0,0 1 0,0-1 0,-1-1 0,14-12 0,-15 10-45,0 1 1,-1-1 0,0 0-1,0 0 1,8-19 0,27-100-131,-31 100-15,-7 18-51,0 1 1,1 0-1,6-13 0,-10 22 181,1-1-1,-1 1 0,0 0 1,0-1-1,0 1 1,0 0-1,0-1 0,1 1 1,-1 0-1,0-1 0,0 1 1,1 0-1,-1-1 1,0 1-1,1 0 0,-1 0 1,0-1-1,1 1 0,-1 0 1,0 0-1,1 0 1,-1 0-1,0 0 0,1-1 1,-1 1-1,0 0 1,1 0-1,0 0 0,9 11-177,-5-3 163,-1 0 0,0 1 0,6 14 0,-8-17 17,0 1 0,1 0 1,0-1-1,1 1 0,-1-1 1,1 0-1,6 7 0,-6-10 51,0-1-1,0 0 0,0 0 0,0-1 1,0 1-1,0-1 0,0 0 0,1 0 1,-1 0-1,7 0 0,-10-1-45,-1 1 0,1-1 0,0 0-1,-1 1 1,1-1 0,-1 1 0,1-1 0,-1 1-1,1 0 1,-1-1 0,1 1 0,-1-1 0,0 1-1,1 0 1,-1-1 0,0 1 0,0 0 0,1-1-1,-1 1 1,0 0 0,0 0 0,0-1-1,0 1 1,0 1 0,3 24-143,-3-21 126,-1 0-1,1-1 0,-1 1 0,1 0 1,-2-1-1,1 1 0,0-1 0,-1 1 1,0-1-1,-2 5 0,1-3 44,0 0 0,1 0 0,0 0 0,-2 10 0,2-10-8,1-1 1,-1 1 0,0-1 0,0 1-1,-6 9 1,-10 14 232,16-28-156,0-1-1,0 1 1,0 0-1,0-1 0,0 1 1,0-1-1,0 1 1,0-1-1,-2 0 0,-12 3-412,-2 4 167,0 2 0,-20 12 0,-11 5 111,-135 61 218,144-69-189,-30 20 67,39-20-15,25-14-54,-1 1 0,1 0 0,-8 7 0,-7 6 218,21-17-198,-1-1 0,0 1 0,1 0 0,-1 0 0,1-1 0,0 1 0,-1 0 1,1 0-1,-1 0 0,1 0 0,0 0 0,0-1 0,0 1 0,-1 0 0,1 0 0,0 0 1,0 0-1,0 0 0,0 0 0,0 0 0,1 0 0,-1 0 0,0 1 0,1-1 42,-7 6 32,6-5-68,-1-1 1,0 0 0,0 0 0,0 0 0,0 0-1,0 0 1,0 0 0,0 0 0,0-1 0,0 1 0,-1 1-1,-9 6 1,5 0 6,-1 0 0,-1-1-1,1 0 1,-1 0 0,-10 6 0,14-10 43,-1 0 1,0 0-1,0-1 1,0 0 0,0 0-1,-1 0 1,1 0-1,0-1 1,-1 0-1,1 0 1,-8 0-1,10-1-44,0 0 0,-1-1 0,1 1 0,0-1 0,0 0 0,-1 0 0,1 0 0,0 0-1,0-1 1,0 1 0,0-1 0,0 0 0,1 0 0,-1 0 0,0 0 0,1 0 0,-1-1 0,1 1 0,0-1-1,-2-2 1,-4-7 47,1 0 0,1 0-1,-9-21 1,7 14 17,-37-76 62,24 50-275,9 19 135,-19-30-1,-9-13-73,35 63 13,5 6 60,-1-1 0,1 1 0,-1-1 0,0 1 0,1-1-1,0 1 1,-1-1 0,1 1 0,-1-1 0,1 0 0,0 1 0,-1-1 0,1 0-1,0 1 1,-1-1 0,1 0 0,0 1 0,0-1 0,0 0 0,0-1 0,0 2-6,0 0 0,0 0 0,0-1 0,1 1 0,-1 0 1,0 0-1,0 0 0,0-1 0,0 1 0,0 0 1,0-1-1,0 1 0,0 0 0,0 0 0,1-1 0,-1 1 1,0 0-1,0 0 0,0-1 0,0 1 0,-1 0 0,1-1 1,0 1-1,0 0 0,0 0 0,0-1 0,0 1 1,0 0-1,-1-1 0,1 1-30,-1 0 0,1 0-1,-1 0 1,1 0 0,-1 1 0,1-1 0,-1 0 0,0 0-1,1 0 1,-1 1 0,1-1 0,-1 0 0,1 0 0,-1 1-1,1-1 1,0 0 0,-1 1 0,1-1 0,-1 1 0,1-1-1,0 0 1,-1 1 0,1 0 0,-17 16 101,11-7-173,3-7 113,0 0 1,1 0 0,-1 1-1,1 0 1,0-1 0,1 1-1,-1 0 1,0 0 0,1 0 0,-2 7-1,3-11 7,0 0 1,0 0-1,0 1 0,0-1 0,0 0 0,0 0 0,0 1 0,0-1 0,0 0 1,0 1-1,0-1 0,0 0 0,0 0 0,0 1 0,1-1 0,-1 0 0,0 0 0,0 1 1,0-1-1,0 0 0,0 0 0,1 0 0,-1 1 0,0-1 0,0 0 0,1 0 1,10 13 94,-10-12-81,0 0 0,1 0 0,-1 0 1,1 0-1,-1 0 0,1 0 0,0 0 0,-1 0 0,1-1 0,0 1 1,-1-1-1,1 1 0,0-1 0,0 0 0,0 0 0,-1 0 1,3 0-1,2 0 27,0 0 1,-1 0 0,1-1 0,7-2-1,-1-1 24,1 0 0,-1-1-1,0-1 1,20-13 0,-20 12-27,-1-1 1,0-1 0,0 0-1,-1 0 1,-1-1 0,1-1-1,10-16 1,-17 23-71,1 0 1,-1 0-1,1 0 1,0 1-1,0-1 0,0 1 1,1 0-1,-1 0 1,1 0-1,-1 1 0,10-4 1,6-1-68,36-8 1,-5 3 12,60-21 300,-107 32-241,9-3 17,0 0 1,20-10-1,-30 12 22,0 1-1,0-1 0,0 0 0,0-1 1,0 1-1,0 0 0,-1-1 1,1 0-1,-1 1 0,0-1 1,0 0-1,0 0 0,0 0 1,2-6-1,1-4 0,-2 1 0,1-1 0,-2 0-1,0 0 1,0 0 0,-1 0 0,-1 0 0,0 0 0,-1 0 0,0-1 0,-6-21 0,5 24-27,0 1 0,-1-1 0,0 1 0,0 0 0,-1 0 0,-1 0 0,0 0 0,-8-12 0,7 14 10,0 0 0,1-1 0,-4-10 0,9 19-23,0-1 1,0 1-1,0-1 0,0 1 0,0 0 1,0-1-1,0 1 0,0-1 0,1 1 1,-1-1-1,0 1 0,0 0 0,0-1 1,1 1-1,-1 0 0,0-1 0,0 1 1,1-1-1,-1 1 0,0 0 0,1 0 1,-1-1-1,0 1 0,1 0 0,-1 0 1,1-1-1,-1 1 0,0 0 0,1 0 1,-1 0-1,1 0 0,-1 0 0,1-1 1,17-3-182,-5 2 153,1 1 1,0 1-1,-1 0 1,19 3-1,55 13-62,-74-13 168,-5-2-55,-1 1 0,1 0 0,-1 0 0,1 1 0,-1 0 0,0 0 0,9 6 0,0 1-63,-13-8 61,0 0 0,0-1 0,0 1 0,-1 1 0,1-1 0,0 0 1,3 5-1,-3-2-19,1 0 0,-1 0 0,0 0 1,0 0-1,-1 1 0,1-1 0,-1 1 1,0 0-1,-1-1 0,1 1 0,-1 0 0,-1 0 1,1 11-1,0 1 12,1 1 1,6 27-1,0 0 238,-6-38-146,0-1 0,1 1 1,0-1-1,5 11 1,0 1 88,-7-18-128,0 1 1,0-1-1,0 0 1,0 0-1,1 0 1,-1 0-1,0 0 1,0 0-1,1 0 1,-1 0 0,0 0-1,1 0 1,-1-1-1,1 1 1,-1 0-1,1-1 1,0 0-1,-1 1 1,1-1-1,-1 0 1,1 0-1,0 0 1,-1 0-1,3 0 1,14 2-126,-15-1 54,1 0 0,-1-1 0,1 0 0,-1 0 0,5 0 0,-6 0 20,0-1 0,-1 1-1,1 0 1,0 0 0,0 0 0,0 0 0,-1 0 0,1 0-1,0 1 1,0-1 0,-1 1 0,1-1 0,0 1-1,-1-1 1,1 1 0,0 0 0,-1 0 0,1 0-1,-1 0 1,1 0 0,1 2 0,2 4-20,0 0-1,-1 0 1,0 1 0,0-1-1,0 1 1,-1 0 0,3 11-1,-5-17 32,-1-1 0,1 1 0,-1-1 0,1 1 0,-1-1 0,0 1-1,1-1 1,-1 1 0,0-1 0,0 1 0,0 0 0,0-1 0,0 1 0,-1-1-1,1 1 1,0-1 0,-1 1 0,1-1 0,-1 1 0,1-1 0,-1 1 0,-1 0 19,2-2-20,0 0 0,0 1-1,0-1 1,-1 0-1,1 0 1,0 0-1,0 0 1,-1 0 0,1 0-1,0 0 1,0 1-1,0-1 1,0 0 0,-1 0-1,1 0 1,0 0-1,0 1 1,0-1-1,0 0 1,0 0 0,0 0-1,-1 1 1,1-1-1,0 0 1,0 0-1,0 0 1,0 1 0,0-1-1,0 0 1,0 0-1,0 1 1,0-1 0,0 0-1,0 0 1,0 0-1,0 1 1,0-1-1,0 0 1,0 0 0,0 1-1,1-1 1,-1 0-1,0 0 1,-6 1-135,5-1 151,0 0 0,0 0 1,0 0-1,0 0 0,0 0 0,0-1 1,0 1-1,0 0 0,0-1 0,0 1 1,0-1-1,0 1 0,0-1 0,0 0 1,1 1-1,-1-1 0,0 0 0,0 1 1,-1-3-1,0 1-3,-1-1-28,0-1 0,0 1-1,1 0 1,0-1 0,-1 1-1,-2-7 1,3 6-20,0-1-1,0 1 1,-1 0 0,1 0 0,-1 1-1,-7-8 1,-1 3 54,1 0-1,-22-10 1,20 12-86,1-1 1,0 0 0,-14-12 0,4-2 91,-36-46 1,-9-10 297,55 65-378,0 1 0,-1 1 0,0 0 0,-1 1 0,0 0 0,0 1 0,-1 0 0,0 1 0,-15-5 0,17 9 12,1 0 0,-1 1 0,1 0 0,-1 1 0,0 1 1,1-1-1,-1 2 0,0 0 0,1 0 0,-13 4 0,0-1-61,0 2-1,1 1 0,-45 19 1,53-18 66,0 0 1,1 1 0,0 0 0,0 1-1,1 0 1,-19 21 0,-16 12 200,44-40-172,1 0 1,-1-1-1,0 1 0,0-1 0,0 0 0,0 0 0,0 0 0,0-1 1,-1 0-1,-5 2 0,-1-1 71,-1-1 0,-20 0 0,31-1-53,1 0 0,-1 0 0,0 0 0,0 0 0,1 0 0,-1 0 0,0-1 0,0 1 0,1 0 0,-1-1 0,0 1 0,1 0 0,-1-1 0,1 1 0,-1-1 0,0 1 0,1-1 0,-1 1 0,1-1 0,-1 1 0,1-1 1,0 1-1,-1-1 0,1 0 0,-1 1 0,1-1 0,0 0 0,0 1 0,-1-1 0,1 0 0,0 0 0,0 0 0,-1-25 86,1 20-114,0-51-586,0 66 268,2 24 207,2 0 0,8 35 1,-7-45 141,1-1 0,1 0 0,1 0 0,11 21 1,-17-40 4,-1-1 0,1 1 0,0 0 1,0-1-1,0 1 0,0-1 0,0 1 1,0-1-1,1 0 0,-1 0 0,1 0 1,-1-1-1,1 1 0,0 0 0,0-1 1,0 0-1,0 0 0,0 0 0,0 0 1,0 0-1,4 0 0,5 0-17,0-1 1,-1 0-1,1 0 0,17-4 1,3 0-77,-24 4 33,4-2 71,0 2 0,18 1 0,-26-1-39,0 0-1,0 0 1,0 0-1,0 0 1,0-1 0,8-1-1,12-2-156,-24 4 157,1 0-1,-1 0 1,1 1-1,-1-1 1,1 0-1,-1 0 1,1 0-1,-1 0 1,1 0-1,-1 1 1,0-1-1,1 0 1,-1 0-1,1 1 1,-1-1-1,1 0 1,-1 1-1,0-1 1,1 0-1,-1 1 1,0-1-1,1 0 1,-1 1-1,0-1 1,0 1-1,1-1 1,-1 1-1,0 0 1,1 1-6,-1 0 1,0 0 0,1 0-1,-1 0 1,0 0-1,0 0 1,0 0 0,-1 2-1,1 1 5,-1 0 0,0-1 0,-1 1 0,1-1 0,-1 1-1,0-1 1,-2 5 0,3-7 1,-1-1 0,1 1 0,0 0 0,1 0 0,-1 0-1,0 0 1,0-1 0,1 1 0,-1 0 0,1 0 0,0 0 0,-1 0-1,1 0 1,0 0 0,0 0 0,1 3 0,-1-3 15,1-1 1,0 1 0,-1-1-1,1 1 1,0-1-1,0 0 1,0 1 0,0-1-1,0 0 1,0 0-1,0 0 1,0 0 0,0 0-1,1 0 1,-1 0-1,0 0 1,1 0 0,-1 0-1,1-1 1,-1 1-1,1-1 1,-1 1 0,3 0-1,18 5 52,1 0 0,1-2 0,-1 0 0,40 0 0,94-9 209,-157 6-282,0-1 0,0 0 0,0 0 0,1 0 0,-1 1 0,0-1 0,0 0 0,0 0 0,0 1 0,0-1 0,0 0 0,0 0 0,0 0 0,1 1 0,-1-1 0,0 0 0,0 0 0,0 1 0,0-1 0,0 0 0,0 0 0,-1 1 0,1-1 0,0 0 0,0 0 0,0 1 0,0-1 0,0 0 0,0 0 0,0 1 0,0-1 1,0 0-1,-1 0 0,1 1 0,-4 7-142,0-1 142,0-1 0,-1 0 1,0 1-1,0-2 0,-7 7 1,-10 12-141,-5 3 413,23-23-258,0-1-1,0 1 0,0 0 1,1 0-1,0 0 1,-1 0-1,-2 7 0,-3 8-68,5-10-86,0 0 1,-1 0 0,0 0 0,-9 11 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3:3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90 3136,'-1'-2'477,"-1"-1"0,1 0 0,0 0 0,0 0 0,0 0 0,0 0 0,1 0-1,-1 0 1,1 0 0,0-6 0,-1-2 2176,1 11-2622,0 0 0,0 0 0,0 0 0,0 0 0,0 0 0,0 0 0,0 0 1,0 0-1,0 0 0,0 0 0,0 0 0,0 1 0,-1-1 0,1 0 0,0 0 0,0 0 0,0 0 0,0 0 1,0 0-1,0 0 0,0 0 0,0 0 0,0 0 0,0 0 0,0 0 0,0 0 0,0 0 0,0 0 0,0 0 0,-1 0 1,1 0-1,0 0 0,0 0 0,0 0 0,0 0 0,0-1 0,0 1 0,0 0 0,0 0 0,0 0 0,0 0 1,0 0-1,0 0 0,0 0 0,0 0 0,0 0 0,0 0 0,0 0 0,0 0 0,0 0 0,0 0 0,0 0 0,0 0 1,0 0-1,0 0 0,0 0 0,0-1 0,0 1 0,-2 4 10,0 0-1,0 0 1,1 0 0,-1 0 0,1 0-1,1 0 1,-1 0 0,0 1 0,1 3-1,1 43 124,1-28 86,16 117 834,-6-63-770,7 76 447,48 278 589,-40-329-592,-27-102-758,4 14 352,-5-10 188,-4-9 354,-5-9-784,1-2 1,1 1-1,0-1 0,1 0 0,-7-27 0,-16-91-95,13 51 40,-34-98-49,15 56-7,28 94-21,1-1-1,1 1 1,0-36 0,5 55 1,1 0 0,0 0 0,1 0 0,1 0 0,0 0 0,0 0 0,1 0 0,1 1 0,0-1 0,10-19 0,-8 22-9,0 0-1,1 1 0,0-1 1,0 2-1,1-1 0,0 1 1,0 0-1,1 1 0,0 0 1,0 0-1,0 1 0,12-5 1,-11 6 15,0 0 1,1 0 0,0 1-1,0 0 1,0 1 0,0 0-1,0 1 1,0 1 0,0-1-1,0 2 1,16 1 0,-19 0 4,0 0 0,0 1 0,-1 0 0,1 0 0,-1 1 0,0-1 0,0 2 0,0-1 0,0 1 0,-1 0 0,0 0 0,0 1 0,0 0 0,6 8 0,4 7-34,-1 2-1,24 47 1,-30-52 57,-1 0-1,-1 1 0,-1 0 1,0 1-1,3 22 1,-8-36 43,-1 0 0,1 0-1,-1 0 1,0 0 0,-1 1 0,0-1 0,1 0 0,-2 0 0,1 0 0,-1 0 0,0 0 0,0-1 0,-1 1-1,1-1 1,-1 1 0,-1-1 0,1 0 0,-1 0 0,1 0 0,-2 0 0,1-1 0,0 0 0,-1 0 0,0 0-1,0 0 1,0-1 0,0 0 0,-11 5 0,2-3 33,0-1 1,-1-1-1,0 0 0,0-1 1,-20 1-1,-76-6 276,71 0-210,-8-3-85,37 4-67,-1 0 0,-12 0 1,12 3-624,24 8-7498,2-2 6750,17 8-2952,7 5 1440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3:4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1441 4640,'-8'-5'2105,"8"5"-2066,0 0-1,0 0 1,0 0-1,0 0 1,0 0-1,0 0 1,0 0 0,0 0-1,0 0 1,0 0-1,-1 0 1,1 0-1,0 0 1,0 0-1,0 0 1,0 0-1,0 0 1,0 0-1,0 0 1,0 0-1,0 0 1,0 0-1,0 0 1,0 0 0,0 0-1,0 0 1,0 0-1,-1 0 1,1 0-1,0 0 1,0 0-1,0-1 1,0 1-1,0 0 1,0 0-1,0 0 1,0 0-1,0 0 1,0 0-1,0 0 1,0 0-1,0 0 1,0 0 0,0 0-1,0 0 1,0-1-1,0 1 1,0 0-1,0 0 1,0 0-1,0 0 1,0 0-1,0 0 1,0 0-1,1 0 1,-1 0-1,0 0 1,0 0-1,3-10 3040,-2 7-2818,1-1 0,-1 1 1,1 0-1,-1-1 1,1 1-1,0 0 0,1 0 1,-1 0-1,4-4 1,9-11 249,6-18 2,-1 0 1,19-49-1,-24 51-385,79-154 444,-37 72 10,-56 116-1053,-1 6 184,-2 18 96,-6 35 141,6-46 28,-7 39 91,-4 96-1,13-142-21,0 0 0,0-1 0,1 1 0,0 0 0,0 0-1,0-1 1,1 1 0,0-1 0,0 1 0,0-1-1,1 0 1,-1 0 0,1 0 0,1 0 0,-1 0-1,1-1 1,-1 1 0,1-1 0,0 0 0,1 0-1,-1-1 1,1 1 0,0-1 0,0 0 0,0 0-1,0-1 1,0 1 0,1-1 0,-1 0 0,1-1-1,-1 1 1,1-1 0,10 1 0,-6-2 9,1-1 1,-1 0 0,1 0-1,-1-1 1,0 0 0,1-1-1,-1 0 1,0-1 0,-1 0-1,1 0 1,-1-1 0,0-1-1,0 1 1,0-1 0,-1-1-1,0 0 1,0 0-1,-1 0 1,1-1 0,-2 0-1,1-1 1,8-14 0,-5 6-60,0 0 0,-1-1 0,8-24 0,-15 39-258,0 7-53,-2 11-68,-4 5 278,0 0 81,1-1 0,1 1-1,1 0 1,0 0-1,5 35 1,-3-50 64,1 1 0,-1-1 0,1 0-1,1 0 1,-1 0 0,1 0 0,0 0 0,0-1-1,0 1 1,1-1 0,0 0 0,0 0 0,0 0 0,7 6-1,-9-10-4,-1 1-1,0 0 1,0 0-1,1 0 0,-1-1 1,0 1-1,1 0 1,-1-1-1,1 1 0,-1-1 1,0 0-1,1 1 1,-1-1-1,1 0 0,-1 0 1,1 0-1,-1 0 1,1 0-1,-1 0 1,1-1-1,-1 1 0,1 0 1,-1-1-1,1 1 1,-1-1-1,0 0 0,1 1 1,-1-1-1,0 0 1,2-1-1,-1 0 17,0 0 1,0 0-1,0 0 0,0 0 1,0 0-1,-1-1 0,1 1 1,-1-1-1,1 1 0,-1-1 1,0 0-1,0 1 0,0-1 1,-1 0-1,2-3 0,0-13-43,-1 0-1,-1 1 1,0-1-1,-1 0 1,-1 0-1,-1 1 1,-1-1-1,-1 1 1,-11-32-1,10 36-79,2 4-21,0 1 0,-6-11 0,9 18 65,0 0 1,0 0-1,-1 0 0,1 0 1,0 1-1,-1-1 0,1 1 1,-1-1-1,0 1 0,0-1 1,1 1-1,-1 0 0,0 0 1,0 0-1,0 0 0,-3-1 1,5 2 15,-1 0 1,1 0 0,0 0-1,-1 0 1,1 0-1,-1 0 1,1-1 0,0 1-1,-1 1 1,1-1 0,-1 0-1,1 0 1,-1 0-1,1 0 1,0 0 0,-1 0-1,1 0 1,0 0 0,-1 1-1,1-1 1,-1 0-1,1 0 1,0 1 0,-1-1-1,1 0 1,0 0-1,0 1 1,-1-1 0,1 0-1,0 1 1,0-1 0,-1 0-1,1 1 1,0-1-1,0 0 1,0 1 0,0-1-1,-1 1 1,1-1 0,0 0-1,0 1 1,0-1-1,0 1 1,0-1 0,0 1-1,0-1 1,0 0 0,0 1-1,0-1 1,0 1-1,1-1 1,-1 0 0,0 1-1,0 0 1,1 1 29,-1 0 0,1 0 0,0 0 0,0 0 0,0 0-1,0 0 1,0 0 0,0 0 0,1 0 0,-1 0 0,2 1 0,0-1-6,0 0 0,-1 0 0,1-1-1,0 1 1,0-1 0,0 0 0,0 0 0,0 0 0,0 0-1,0-1 1,0 1 0,0-1 0,0 0 0,0 0 0,1 0 0,-1 0-1,0 0 1,0-1 0,0 1 0,0-1 0,6-2 0,4-2 50,0 0 1,0-1 0,18-11 0,6-7 172,53-43 0,26-36 135,-76 67-271,-19 17-58,-4 5 22,0-2 0,-1 0 0,24-32 0,-31 34-51,-1-1 0,-1 1-1,8-23 1,12-46-75,12-95 266,-35 154-323,-1 0 0,-1 1 0,-2-45 0,0 67 103,-1-1 0,1 1 1,0-1-1,0 1 0,-1 0 1,1-1-1,-1 1 0,1 0 1,-1 0-1,-1-2 0,-3 1-96,-1 10 15,3-2 43,1 1 1,-1 0-1,2 0 0,-3 9 1,-1 7-68,-30 117 57,7 0-1,-16 197 0,42-313 74,-6 156-3,8-146 170,2-1 1,2 1-1,9 41 1,-2-38 290,-10-35-413,-1-1 0,1 0 1,-1 1-1,1-1 1,0 0-1,-1 0 1,1 1-1,0-1 1,0 0-1,0 0 1,0 0-1,0 0 1,0 0-1,0 0 1,0 0-1,0 0 1,1-1-1,-1 1 1,0 0-1,0-1 1,1 1-1,2 0 1,-3-1-18,1-1 0,-1 1 0,1-1 1,-1 1-1,1-1 0,-1 0 0,0 0 1,1 1-1,-1-1 0,0 0 0,0 0 1,0 0-1,0 0 0,0 0 0,0-1 1,0 1-1,0 0 0,0 0 0,0-1 1,-1 1-1,2-3 0,14-35 132,-13 31-205,8-32 31,-1 0 1,-2-1 0,3-48 0,-8 65-220,3-3-275,-6 26 489,0 1 0,0 0 0,0-1 0,0 1 0,0 0 0,0-1 0,1 1 0,-1 0 0,0 0 0,0-1 0,0 1 0,1 0 0,-1-1 0,0 1 0,0 0 0,1 0 0,-1-1 0,0 1 0,0 0 0,1 0 0,-1 0 0,0 0 0,1-1 0,-1 1 0,1 0 0,-1 0 5,1 1-1,-1-1 0,1 1 1,-1-1-1,1 1 1,-1-1-1,1 1 0,-1-1 1,0 1-1,1 0 0,-1-1 1,1 1-1,-1 0 0,0-1 1,0 1-1,0 0 1,1-1-1,-1 2 0,2 5 24,1-1 1,0 0-1,0 0 0,0 0 0,1 0 0,0-1 0,7 9 1,-8-11-8,0 0 0,0 1 1,1-2-1,-1 1 1,1 0-1,0-1 0,0 0 1,-1 0-1,2 0 0,-1 0 1,0-1-1,0 1 1,6 0-1,13 0 54,0-1 0,0 0 0,0-2 0,0-1 0,0-1 0,0 0 0,43-14 0,-38 6-78,-1 0-1,0-2 1,47-30 0,-37 21 71,-31 18-72,11-5 78,-17 9-64,0 0 0,0 0 0,0 0 0,0 0 0,0 0-1,0 0 1,0 0 0,0 0 0,0 0 0,0 0 0,0 0 0,0 0 0,0 0-1,0 0 1,0 0 0,0 0 0,0 0 0,1 0 0,-1 0 0,0 0 0,0 0-1,0 0 1,0 0 0,0 0 0,0 0 0,0 0 0,0 0 0,0 0 0,0 0-1,0 0 1,0 0 0,0 0 0,0 0 0,0 0 0,0 0 0,0 0 0,0 0 0,0 0-1,1 0 1,-1 0 0,0 0 0,0 0 0,0 0 0,0 0 0,0 0 0,0 0-1,0 0 1,0 0 0,0 0 0,0 0 0,0 0 0,0 0 0,0 0 0,0 1-1,0-1 1,0 0 0,0 0 0,0 0 0,0 0 0,0 0 0,0 0 0,0 0-1,0 0 1,0 0 0,-6 8-257,-107 132-286,97-120 633,-21 32 0,31-41-64,0 0-1,0 1 1,1-1 0,1 1-1,-4 13 1,8-23-13,-1 0 0,1 0 0,-1-1-1,1 1 1,0 0 0,0 0 0,0 0 0,0 0 0,0-1 0,0 1 0,0 0 0,1 0 0,-1 0 0,1-1 0,-1 1 0,1 0 0,0-1 0,0 1 0,-1 0 0,1-1 0,0 1 0,1-1 0,-1 1 0,0-1 0,0 0 0,1 1 0,-1-1 0,0 0 0,1 0 0,-1 0-1,1 0 1,0 0 0,-1 0 0,1-1 0,0 1 0,2 0 0,0 0 38,0 0-1,1 0 0,-1 0 1,0-1-1,1 0 1,-1 0-1,0 0 1,0-1-1,1 1 0,-1-1 1,0 0-1,0 0 1,1-1-1,4-1 1,-2-1-10,0-1 1,-1 1-1,1-1 0,-1-1 1,0 1-1,-1-1 1,1 0-1,-1 0 1,0 0-1,-1-1 1,7-12-1,-2 1-71,0 0 1,-2-1-1,9-29 0,-16 46 10,5-20-173,-4 22 165,-1-1-1,0 1 1,0-1-1,1 0 1,-1 1-1,0-1 1,0 1-1,0-1 1,0 0-1,0 1 1,0-1-1,0 0 1,0 1-1,0-1 1,0 0-1,0 1 0,-1-1 1,1 1-1,-1-2 1,-1 6-179,0 1 185,-1 0 0,2 0 0,-1 0 0,1 0 0,-1 1 0,2-1 1,-1 0-1,0 1 0,1-1 0,0 1 0,0-1 0,1 1 0,0-1 0,0 0 0,0 1 0,2 5 0,-1-5 46,0 0-1,0 0 1,0-1-1,1 1 0,0-1 1,0 1-1,0-1 1,1 0-1,0 0 1,0-1-1,0 1 0,0-1 1,1 0-1,7 5 1,-10-7 1,0-1 1,0 0 0,1 0 0,-1 0-1,0 0 1,0-1 0,1 1 0,-1 0 0,1-1-1,-1 0 1,0 0 0,1 1 0,-1-1-1,1-1 1,-1 1 0,1 0 0,2-1-1,-1-1 15,-1 1-1,0-1 1,0 1-1,1-1 1,-1 0-1,0 0 1,-1 0-1,1-1 1,0 1-1,3-5 1,3-3 22,-1-2-1,-1 1 1,0-1 0,10-23 0,133-310 199,-124 284-253,3-12-61,26-106 1,26-210-235,-81 386 271,1-3-46,0-1 1,0 0-1,0 0 1,-1 0-1,0 0 1,-1 1-1,-1-11 1,2 16 53,0 1 0,0-1 0,-1 1 0,1-1 1,0 1-1,0 0 0,0-1 0,-1 1 0,1-1 0,0 1 1,0 0-1,-1-1 0,1 1 0,0 0 0,-1-1 0,1 1 1,-1 0-1,1 0 0,0-1 0,-1 1 0,1 0 1,-1 0-1,1 0 0,-1-1 0,1 1 0,0 0 0,-1 0 1,1 0-1,-1 0 0,1 0 0,-1 0 0,1 0 1,-1 0-1,-1 1-14,1-1-1,-1 1 1,1-1 0,-1 1 0,1 0 0,0-1 0,-1 1-1,1 0 1,0 0 0,-2 1 0,-3 4-33,1 0 0,-1 0 1,1 0-1,0 1 0,1-1 0,-1 1 0,-3 9 1,-3 10-53,-9 26 1,0 11 24,-13 77 0,1 75 94,18 70-112,22-148 330,-5-114-107,1 0-1,1 0 0,16 43 0,-19-61-44,0 0-1,1 1 0,6 8 0,-8-13-52,0 1 0,0-1 0,0 0-1,0 0 1,0 0 0,0 0-1,0 0 1,0 0 0,0 0-1,0-1 1,1 1 0,-1 0 0,0-1-1,1 1 1,-1 0 0,0-1-1,1 0 1,-1 1 0,1-1 0,-1 0-1,3 0 1,1-1 14,0 0 1,0-1-1,0 1 0,-1-1 1,1 0-1,0-1 1,-1 1-1,0-1 0,1 0 1,-1 0-1,0 0 1,-1-1-1,1 1 0,-1-1 1,1 0-1,4-8 0,5-7 24,-1-1-1,12-28 0,-24 48-60,60-144-91,-52 121 143,10-14-250,-18 37 187,0-1 0,0 1 0,1 0 0,-1-1 0,0 1 0,1 0 0,-1 0 0,0-1 0,1 1 0,-1 0 0,0 0 0,1-1 1,-1 1-1,1 0 0,-1 0 0,1 0 0,-1 0 0,0 0 0,1-1 0,-1 1 0,1 0 0,-1 0 0,1 0 0,-1 0 0,1 0 0,-1 1 0,0-1 1,1 0-1,-1 0 0,1 0 0,-1 0 0,1 0 0,-1 0 0,0 1 0,1-1 0,-1 0 0,0 0 0,1 1 0,-1-1 0,0 0 0,1 1 1,0 0-1,17 17-2,-13-13-72,9 9 86,1-2-1,0 1 1,1-2 0,0 0 0,23 10 0,-36-19 8,-1-1 0,1-1 0,0 1 0,-1 0 0,1 0 0,0-1 0,-1 0 0,1 0 0,0 1-1,0-1 1,0-1 0,-1 1 0,1 0 0,0-1 0,-1 1 0,1-1 0,0 0 0,-1 0 0,1 0 0,-1 0 0,1-1 0,-1 1 0,1-1 0,1-1 0,6-5 56,-2 0 0,1-1 0,-1 1 0,9-14 0,-11 14 21,7-11-92,0 0 0,12-29-1,-18 28-335,-7 18 46,-1 8 44,1-2 200,-3 16-41,1 34 0,0-5 142,0-25-65,0 8-116,1 51 0,2-47 213,-1-21-38,3 25 0,-2-36-27,0 1-1,0-1 1,0 0-1,1 1 1,-1-1 0,1 0-1,0 0 1,0 0-1,5 7 1,-6-10 4,0-1-1,-1 1 1,1 0-1,0 0 1,0-1 0,0 1-1,0 0 1,-1-1 0,1 1-1,0-1 1,0 1-1,0-1 1,0 1 0,0-1-1,1 0 1,-1 0-1,0 1 1,0-1 0,0 0-1,0 0 1,0 0 0,0 0-1,0 0 1,0 0-1,0-1 1,1 1 0,-1 0-1,0 0 1,1-2-1,3 0 34,0 0 0,0-1 0,0 0 0,6-6 0,-6 6-35,17-15 42,-1 0 1,0-2 0,18-22 0,48-69 22,-66 82-79,18-23 63,40-73-1,-62 93-92,-2 0 0,-1-1 0,-1 0 0,7-36 0,53-335-124,-73 402 118,1-19-113,0 20 122,-1 0-1,0 0 1,0 0 0,-1 1 0,1-1 0,0 0-1,0 0 1,0 0 0,-1 0 0,1 0-1,0 1 1,-1-1 0,1 0 0,0 0-1,-1 0 1,1 1 0,-1-1 0,0 0 0,0 0 10,1 1 1,0 0-1,-1 0 1,1 0-1,0 0 1,-1 0-1,1 0 1,0 0-1,-1 0 1,1 0-1,0 0 1,-1 0-1,1 0 1,0 0-1,-1 0 1,1 0-1,0 0 1,-1 0-1,1 0 1,0 0-1,-1 1 1,1-1-1,0 0 1,-1 0 0,1 0-1,0 1 1,0-1-1,-1 0 1,1 0-1,0 1 1,0-1-1,-1 0 1,1 0-1,0 1 1,0-1-1,0 0 1,0 1-1,-1-1 1,1 1-1,-7 16-179,6-14 175,-29 85-336,-24 124 0,45-166 358,-16 95 194,22-107-148,0 0 0,3 43 1,3-32-52,2 0 0,2 0 1,15 47-1,-21-86 70,2 0-1,-1 1 1,1-1-1,5 9 1,-7-14-54,-1 0 1,1 0-1,-1 0 0,1 0 1,0 0-1,-1 0 0,1 0 1,0 0-1,0-1 0,0 1 1,0 0-1,-1 0 0,1-1 1,0 1-1,0-1 0,1 1 1,-1-1-1,0 1 0,0-1 1,0 1-1,0-1 0,0 0 1,0 0-1,1 0 0,-1 0 1,0 0-1,0 0 0,0 0 1,0 0-1,1 0 1,-1 0-1,0 0 0,0-1 1,2 0-1,1-2 23,0 0 0,-1 0 0,0 0 0,1-1 0,-1 0 0,0 1 0,-1-1 0,1 0 0,3-8 0,0 2 3,42-77 241,-30 50-349,30-43 0,-37 62 87,7-8-454,-21 43-502,-12 126 956,14-130-17,-5 49 10,5-55 42,2 0-1,-1 0 1,1 0-1,0 0 1,0 0-1,3 10 1,-3-16-45,-1 0 1,0 0-1,0 0 1,1 0-1,-1 0 1,1 0 0,-1-1-1,1 1 1,-1 0-1,1 0 1,-1 0-1,1-1 1,0 1 0,-1 0-1,1 0 1,0-1-1,0 1 1,0-1-1,-1 1 1,1-1 0,0 1-1,0-1 1,0 1-1,0-1 1,0 0-1,0 0 1,0 1 0,0-1-1,0 0 1,0 0-1,0 0 1,0 0-1,0 0 1,1-1 0,2 0 43,-1 0 0,0 0 0,0 0 0,1-1 0,-1 0 0,0 1 0,0-1 0,3-4 0,21-17 172,36-42 0,-24 23-284,3-1-4,56-58 40,-77 76 60,0-1 1,-2 0-1,-1-2 1,24-49-1,-11 1-18,24-87-1,0-38 6,-51 186-47,3-5-117,-1-1 0,-1 1 1,0-1-1,2-41 0,-10 45 51,3 17 82,0 0 0,0 0-1,0-1 1,0 1 0,0 0-1,0 0 1,0 0-1,0 0 1,0-1 0,0 1-1,0 0 1,0 0 0,0 0-1,0 0 1,0 0 0,0-1-1,0 1 1,0 0 0,0 0-1,0 0 1,0 0 0,0 0-1,-1 0 1,1-1 0,0 1-1,0 0 1,0 0 0,0 0-1,0 0 1,0 0 0,-1 0-1,1 0 1,0 0 0,0 0-1,0 0 1,0-1 0,0 1-1,-1 0 1,1 0 0,0 0-1,0 0 1,0 0-1,0 0 1,-1 0 0,1 0-1,0 0 1,0 0 0,0 0-1,0 1 1,0-1 0,-1 0-1,1 0 1,0 0 0,0 0-1,0 0 1,0 0 0,0 0-1,-1 0 1,1 0 0,0 0-1,0 1 1,0-1 0,0 0-1,0 0 1,0 0 0,0 0-1,-8 11-207,7-8 182,-10 16-76,1 0 1,1 0-1,0 1 1,-5 23-1,-20 87-30,28-105 101,-66 378 275,70-364-233,2 1 1,2 0-1,10 58 0,-6-56-20,3 5 410,-8-43-356,0 1-1,1 0 1,0-1-1,0 1 0,0-1 1,0 0-1,4 5 0,-6-8-21,1-1-1,-1 1 0,1 0 1,0-1-1,-1 1 0,1-1 1,0 1-1,0-1 0,-1 1 1,1-1-1,0 0 0,0 1 1,-1-1-1,1 0 0,0 0 1,0 0-1,0 1 0,0-1 1,0 0-1,-1 0 1,1 0-1,0 0 0,0 0 1,0-1-1,0 1 0,-1 0 1,1 0-1,0 0 0,0-1 1,0 1-1,-1 0 0,1-1 1,0 1-1,0-1 0,-1 1 1,1-1-1,0 1 0,-1-1 1,1 0-1,-1 1 0,2-2 1,2-3 76,1 0 1,-1-1 0,7-11-1,-9 14-21,42-75 118,-21 30-79,-14 29-151,14-24 0,-2 10-154,-21 34 179,1-1 0,-1 0 1,0 1-1,1-1 0,-1 1 0,0-1 0,1 1 0,-1-1 0,0 1 1,0-1-1,1 1 0,-1-1 0,0 1 0,0-1 0,0 1 0,0-1 0,0 1 1,0-1-1,0 1 0,0-1 0,0 1 0,0 0 0,3 20-203,5 129 259,-8-143 80,0 0 1,1 0-1,-1-1 1,2 1-1,-1 0 0,4 9 1,0-9 272,0-11-8,4-18 137,-6 14-496,16-40 139,-13 30-226,0 1 0,2 0-1,0 0 1,1 1 0,13-19 0,-22 35 48,0 0 1,0-1-1,0 1 0,1 0 1,-1 0-1,0-1 0,0 1 1,1 0-1,-1 0 0,0 0 0,1-1 1,-1 1-1,0 0 0,1 0 1,-1 0-1,0 0 0,1 0 1,-1 0-1,0 0 0,1-1 0,-1 1 1,0 0-1,1 0 0,-1 0 1,0 0-1,1 0 0,-1 1 1,0-1-1,1 0 0,0 0 0,-1 0-11,1 1-1,-1-1 0,1 1 1,-1-1-1,0 1 0,1 0 1,-1-1-1,0 1 0,1-1 0,-1 1 1,0 0-1,1-1 0,-1 1 1,0 0-1,0-1 0,0 1 0,0 0 1,0-1-1,0 1 0,0 0 1,0 0-1,0 0 0,-3 47-175,-3 1 0,-21 87-1,25-127 207,-56 223 354,42-179-226,-3 0 1,-31 64-1,48-113-110,-5 10 3,-17 25 0,22-36-13,0-1-1,0 1 1,0 0 0,-1-1-1,1 0 1,-1 1-1,0-1 1,1 0 0,-1 0-1,0-1 1,0 1-1,0-1 1,0 1 0,-4 0-1,4-2 0,1 0-1,-1 1 0,1-2 1,-1 1-1,1 0 0,0 0 1,-1-1-1,1 1 0,-1-1 1,1 0-1,0 0 0,0 0 1,-1 0-1,1 0 0,0 0 1,0-1-1,0 1 0,0-1 1,0 1-1,1-1 0,-1 0 1,0 0-1,-2-4 0,-3-3 53,1 0 0,0-1 0,-6-14 0,10 20-62,0-1 0,0 0 0,1 1 0,-1-1-1,1 0 1,0 0 0,1 0 0,-1 0 0,1 0 0,0 0 0,0 0-1,1 0 1,-1 1 0,1-1 0,0 0 0,1 0 0,-1 0-1,1 1 1,0-1 0,0 1 0,0-1 0,1 1 0,-1 0 0,1 0-1,0 0 1,0 0 0,1 0 0,-1 1 0,1-1 0,4-2-1,35-28-53,-2 3-18,38-38-1,-23 20-7975,-78 57-6283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0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48 4576,'-19'-36'2048,"11"29"-1760,8 2 192,5 10-320,-2-5-224,7 0 32,9 4 224,2 4-128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3:4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88 5728,'-28'-28'2592,"38"20"-2240,-10 1 1728,3-1-992,12 3-640,1-7-480,8 9 0,-3-6-224,3 4 128,-1 2-1760,3 3 1024,-12 0-3552,-6 8 2432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3:4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46 6240,'-22'-14'2816,"22"19"-1440,9-5-992,9-5 256,5 2-352,22-5-192,3 5-32,25-6 128,-1 6-96,9-2-2144,-9 5 1120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3:4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8064,'-9'-9'3648,"18"9"-3168,1 0 1152,3 4-992,9-4 576,9 5-704,6-5-225,3 0-159,9 0-32,1 0-64,3 0 64,2 0-64,-7-5-7615,-3 5 4127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3:4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14 173 2560,'-2'0'84,"2"0"-53,-1 0 0,1 0 0,0 0 0,-1 0 0,1 0 1,0 0-1,-1 0 0,1 0 0,0-1 0,-1 1 0,1 1 0,0-1 0,-1 0 0,1 0 0,0 0 0,-1 0 0,1 0 0,0 0 0,-1 0 0,1 0 0,0 0 0,-1 1 0,1-1 0,0 0 1,0 0-1,-1 0 0,1 1 0,0-1 0,0 0 0,-1 0 0,1 1 0,0-1 0,0 0 0,0 1 0,-1-1 0,1 0 0,0 1 0,0-1 0,0 0 0,0 1 0,0-1 0,0 0 0,0 1 1,0 1 725,5 13 2469,-4-14-3033,0 0-1,0 0 0,0 0 1,0 0-1,0 0 0,1-1 0,-1 1 1,0 0-1,0 0 0,1-1 1,-1 1-1,0-1 0,1 0 1,-1 1-1,2-1 0,25 6 1270,1-3-767,46-2-1,10 2-478,-55-2-26,48-4 0,-17 0 6,416-39 594,57-5-373,-255 28 211,273 11 60,-240 1 80,-72-25-51,-46 4-490,-42 16-107,233 12 0,-335 2-170,0-2 0,61-9 0,-57-3-4237,-30 11 1983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3:4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34 2144,'1'-2'377,"-1"0"0,1 0 0,0 0 1,0 0-1,0 0 0,0 0 0,0 0 0,1 0 0,-1 0 1,0 0-1,1 0 0,0 1 0,-1-1 0,1 1 1,0-1-1,0 1 0,2-1 0,-30 15 3852,-15 8-3445,22-9-414,-18 16-1,32-24-349,0 0-1,0 1 1,0 0 0,1 1-1,-1-1 1,1 1 0,-5 9-1,8-13-4,0 0 1,0 1-1,0-1 0,1 0 0,-1 0 0,0 1 0,1-1 0,0 0 1,0 1-1,0-1 0,0 1 0,0-1 0,0 0 0,0 1 0,1-1 1,-1 0-1,1 1 0,0-1 0,0 0 0,0 1 0,0-1 0,0 0 1,0 0-1,3 3 0,2 2 43,0 0 0,1-1 0,0 0 0,0 0 0,9 5 0,4 3-134,10 10 207,51 54-1,-77-74-10,-1 0 0,1 0-1,-1 0 1,0 1 0,0 0-1,0-1 1,2 9 0,-4-11-47,-1 0-1,1 0 1,-1 0 0,0 1 0,0-1 0,0 0 0,0 0 0,0 1 0,0-1 0,-1 0 0,1 0 0,-1 1 0,1-1 0,-1 0 0,0 0-1,0 0 1,0 0 0,0 0 0,-2 2 0,-1 1 13,1 0 0,-1 0 0,0 0 0,0-1 0,0 1 0,-1-1 0,1 0 0,-1-1 0,0 1 0,0-1 0,-10 5 0,7-5-47,-1 0 0,1-1 0,-1 0 0,0 0 0,1-1 0,-1 0 0,-13-1 0,8 0-22,-32-1 247,43 1-229,0 0 0,0-1 0,1 1 0,-1-1 0,0 0 0,0 0 0,1 0 0,-1 0 0,1 0 0,-1-1 0,1 1 0,-4-4 0,8 4-722,-1 0 0,1-1-1,0 1 1,1 0 0,-1 0 0,0 0-1,0 0 1,4-1 0,-2 0-152,14-4-2739,0 1 1194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3:4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50 191 5568,'-10'-8'1698,"14"11"-426,-2-3-1151,-1 1-1,1-1 0,-1 1 1,1-1-1,-1 0 0,1 0 0,0 0 1,-1 0-1,1 0 0,-1 0 1,1 0-1,-1-1 0,1 1 1,1-1-1,5 0 230,46-2 1219,-30 3-596,45-7 0,-59 5-599,1-1 0,0 0 1,-1 0-1,19-10 0,-26 12-306,0-1-1,0 0 0,0 1 0,-1-1 0,1 0 1,0-1-1,-1 1 0,0 0 0,0-1 0,0 1 1,0-1-1,0 0 0,0 1 0,0-1 0,-1 0 1,0 0-1,1 0 0,-1 0 0,1-7 0,-1 6-47,-1 0-1,0-1 0,1 1 0,-2 0 0,1-1 0,0 1 1,-1 0-1,0-1 0,0 1 0,0 0 0,-1 0 0,1 0 0,-4-6 1,3 8-36,1-1 1,-1 1-1,0 0 1,0 0 0,0 0-1,0 0 1,-1 0 0,1 0-1,0 1 1,-1-1 0,1 1-1,-1 0 1,0-1-1,1 1 1,-1 0 0,0 1-1,0-1 1,0 0 0,0 1-1,1 0 1,-1 0 0,-5 0-1,0 0 2,-1 1 1,1 1-1,0-1 0,0 2 1,0-1-1,0 1 0,0 0 0,0 1 1,0-1-1,1 2 0,-7 4 1,-5 4 211,1 1 1,-33 33 0,39-35-27,1 1 0,-20 28 0,28-36-141,0 0 0,1-1 1,0 1-1,-1 0 1,1 1-1,1-1 0,-1 0 1,1 1-1,0-1 0,0 0 1,1 1-1,-1-1 0,2 10 1,-1-12 10,1 0 1,0 0-1,0 0 0,0 0 1,1 0-1,-1-1 0,1 1 1,-1 0-1,1-1 0,0 1 1,0-1-1,0 1 1,0-1-1,1 0 0,-1 0 1,1 0-1,2 2 0,6 3 224,1-1-1,20 10 1,-26-14-209,7 3 101,0 0 0,1-1 0,0 0 0,0-1 0,15 0 0,71 2 707,-92-5-947,2 0 286,0 0 0,21-3 0,-29 2-286,0 1 0,0-1 0,-1 1 0,1-1-1,0 0 1,0 1 0,0-1 0,0 0 0,0 0 0,-1 0 0,1 0-1,0-1 1,-1 1 0,1 0 0,-1-1 0,0 1 0,1-1 0,-1 0 0,0 1-1,2-4 1,1-4-3198,0 7 929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3:4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198 197 4736,'3'-8'845,"0"0"8,0 0-1,1 1 1,5-9 0,-5 11-365,-1-1 0,0 1 0,-1-1 1,1 1-1,-1-1 0,0 0 0,-1 0 0,1 0 1,-1 0-1,0 0 0,-1 0 0,1 0 0,-1-1 1,-1-8-1,1 13-425,-1 0-1,1-1 1,-1 1 0,1 0 0,-1-1 0,0 1-1,1 0 1,-1-1 0,0 1 0,-1 0-1,1 0 1,0 0 0,-1 0 0,1 0 0,-1 0-1,0 1 1,1-1 0,-1 0 0,0 1-1,0-1 1,0 1 0,0 0 0,0 0 0,0-1-1,-1 2 1,1-1 0,0 0 0,0 0-1,-1 1 1,1-1 0,-1 1 0,1-1 0,0 1-1,-1 0 1,1 0 0,-1 0 0,1 1 0,-1-1-1,-2 1 1,-4 1-18,1 0 1,-1 1-1,1 0 0,-1 0 1,1 1-1,0 0 0,0 0 1,1 1-1,-1 0 0,1 0 1,0 1-1,0 0 0,1 0 1,-9 11-1,10-10 11,-1-1 0,1 2 0,1-1-1,0 0 1,0 1 0,0 0 0,1 0 0,0 0 0,0 0-1,1 1 1,0-1 0,1 1 0,0-1 0,0 1 0,1 9-1,0-15-4,0 1 0,1-1-1,0 1 1,0 0 0,0-1-1,0 0 1,0 1 0,1-1-1,-1 0 1,1 0 0,0 0 0,0 0-1,3 3 1,-1-2 28,0 0 0,0 0 0,1 0 0,-1-1 0,1 1 0,0-1 1,7 3-1,6 1 161,-1 0 1,2-1-1,34 5 0,-19-5-378,1-2-1,-1-2 0,1-1 1,0-1-1,-1-2 0,67-13 1,-74 9-3718,-3 4 1083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3:5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9 3488,'-5'-9'5200,"3"10"-5060,1 0 1,-1 1-1,0-1 0,0 0 1,1 1-1,-1-1 0,1 1 1,0-1-1,-3 3 1,1 1 108,-17 15 277,11-12-228,1 1 0,0 0-1,-12 19 1,-11 25 584,-33 84-1,33-69-425,-64 145 1053,74-161-1259,3 2 0,2 0 0,2 1 0,3 0 0,2 1 0,2 0 0,2 106 0,7-141-96,1 1 1,0-1-1,2-1 0,0 1 0,1-1 1,1 0-1,1 0 0,1-1 0,20 33 1,-14-29 26,1-1 0,1 0 0,1-1 0,1-1 1,0-1-1,2-1 0,24 17 0,-17-14 101,36 23 6,-55-39-149,1 0-1,0 0 1,0 0 0,19 5 0,-28-10-217,0 0 1,0 1-1,0-1 0,0 0 1,0 0-1,0 0 0,0 0 0,1 0 1,-1 0-1,0 0 0,0 0 1,0 0-1,0-1 0,0 1 1,0 0-1,0-1 0,0 1 1,0-1-1,0 1 0,0-1 0,0 1 1,-1-1-1,1 0 0,0 1 1,0-1-1,0 0 0,-1 0 1,1 1-1,0-1 0,-1 0 1,1 0-1,-1 0 0,1 0 1,0-1-1,0-2-1134,0 0 1,0-1-1,0 1 1,0 0-1,-1 0 1,1-9-1,-1-8-2782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3:5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479 113 2912,'0'0'923,"14"5"900,-12-5-1020,18 0 1397,-13-2-571,-6 2-1569,-1 0-1,0 0 0,0 0 1,0 0-1,0-1 1,0 1-1,0 0 1,0 0-1,0 0 0,0 0 1,0 0-1,1 0 1,-1 0-1,0 0 0,0 0 1,0 0-1,0 0 1,0-1-1,0 1 1,0 0-1,0 0 0,0 0 1,0 0-1,0 0 1,0 0-1,0 0 1,0 0-1,0-1 0,0 1 1,0 0-1,0 0 1,0 0-1,0 0 1,0 0-1,0 0 0,0 0 1,0 0-1,0-1 1,0 1-1,0 0 0,0 0 1,0 0-1,0 0 1,-1 0-1,1 0 1,-4-6 212,-1 0 1,0 0 0,-1 1 0,1 0 0,-1 0 0,0 0 0,0 1 0,-1 0 0,1 0-1,-1 0 1,-7-2 0,-14-7 43,-1 2 0,-34-9 0,53 18-301,0 0 0,0 0 0,-1 1 0,1 0 1,-1 1-1,1 1 0,-1-1 0,1 2 0,-1-1 1,-12 5-1,12-2 5,-1 0 0,2 1 1,-1 1-1,1 0 0,0 0 1,0 1-1,0 0 0,1 1 1,0 0-1,1 0 0,0 1 1,0 0-1,1 1 0,0-1 1,1 1-1,0 1 0,0-1 1,1 1-1,1 0 0,-7 21 0,5-4 88,0 0 0,2 1-1,1-1 1,2 1-1,0-1 1,2 1 0,1 0-1,2-1 1,0 0-1,2 0 1,1 0 0,2 0-1,0-1 1,2-1 0,0 0-1,22 35 1,-29-55-26,1 1 0,-1-1 0,1 1 0,1-1 1,-1-1-1,1 1 0,0-1 0,0 0 0,0 0 0,8 3 1,-5-3 28,0-1 0,0-1 0,0 0 0,1 0 0,-1 0 0,1-2 0,16 3 0,3-3-172,0-2 0,0 0 0,0-2 0,-1-1 0,1-2 0,48-15 0,-40 12-814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3:5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75 266 3328,'-28'-2'1933,"-16"1"7659,44 1-9550,0 0 0,0 0 0,0 0 1,-1 0-1,1 0 0,0 0 0,0 0 0,0 0 1,0 0-1,0 0 0,0 0 0,0 0 0,0 0 1,-1 0-1,1-1 0,0 1 0,0 0 0,0 0 1,0 0-1,0 0 0,0 0 0,0 0 0,0 0 1,0 0-1,0 0 0,0-1 0,0 1 0,0 0 1,0 0-1,-1 0 0,1 0 0,0 0 0,0 0 1,0 0-1,0-1 0,0 1 0,0 0 0,0 0 1,0 0-1,0 0 0,1 0 0,-1 0 0,0 0 1,0-1-1,0 1 0,0 0 0,0 0 0,0 0 0,0 0 1,0 0-1,0 0 0,0 0 0,0 0 0,0 0 1,0-1-1,0 1 0,1 0 0,-1 0 0,7-10 1144,0 0-712,-5 7-387,0 0 0,0 1 0,0-1 0,1 1 0,-1-1 0,1 1 0,-1 0 0,1 0 0,0 0 0,4-2 0,34-17 343,-37 20-393,18-8 2,1 1-1,-1 1 1,1 1 0,31-3-1,95-4 135,-145 13-171,283-2 476,-152 3-135,18-1-204,-125 5 245,-28-5-213,1 0 147,-1 0-310,1 0 1,-1 0 0,0-1 0,0 1-1,0 0 1,0 0 0,0 0-1,1 0 1,-1 0 0,0 0 0,0 0-1,0 0 1,0 0 0,0 0-1,0 0 1,0-1 0,1 1 0,-1 0-1,0 0 1,0 0 0,0 0-1,0 0 1,0 0 0,0-1 0,0 1-1,0 0 1,0 0 0,0 0 0,0 0-1,0 0 1,0-1 0,0 1-1,0 0 1,0 0 0,0 0 0,0 0-1,0 0 1,0-1 0,0 1-1,0 0 1,0 0 0,0 0 0,0 0-1,0 0 1,0-1 0,0 1-1,0 0 1,0 0 0,-1 0 0,1 0-1,-2-4 28,0 0 0,0 0 0,0 1 0,-1-1-1,0 1 1,0 0 0,0-1 0,0 1 0,0 0-1,0 1 1,-1-1 0,1 1 0,-6-3-1,-8-4-7,-33-11-1,13 5 20,13 6-131,0 1 0,-28-5 1,27 7 206,24 6-127,1 0 0,-1-1 0,0 1 0,0 0 0,1 0 0,-1 0 0,0 0 0,1-1 0,-1 1 0,0 0 0,1-1 0,-1 1 0,1-1 0,-1 1 0,0-1 0,1 1 0,-1-1 0,-1 3-41,40-1 119,120 9-254,-146-8 158,32 3-28,-1 1 0,73 22 0,-114-27 19,0-1 28,-1 1 1,0-1 0,1 0 0,-1 1-1,0-1 1,1 1 0,-1 0 0,0-1-1,0 1 1,0 0 0,2 2 0,-2-3 11,-1 1 1,0 0 0,0 0-1,0-1 1,0 1 0,0 0-1,0 0 1,0 0 0,-1-1-1,1 1 1,0 0 0,0 0-1,-1-1 1,1 1 0,0 0 0,-1 0-1,1-1 1,0 1 0,-1 0-1,1-1 1,-1 1 0,1-1-1,-1 1 1,0-1 0,1 1-1,-2 0 1,-60 75 43,-67 75-5,103-121-61,16-19 53,0 0 0,-8 13 0,-5 6 121,1-2-2135,19-24 715,0 1-1,1-1 0,-1 0 0,-2 9 0,3 3-1614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10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46 3072,'3'-14'1356,"-3"13"-1179,0 0 0,1 0 1,-1 0-1,0 0 1,1 0-1,-1 0 1,0 0-1,0 0 0,0 0 1,0 0-1,0 0 1,0-1-1,0 1 1,0 0-1,0 0 0,-1 0 1,1 0-1,0 0 1,-1 0-1,1 0 1,-1 0-1,1 0 0,-1 0 1,1 1-1,-1-1 1,0 0-1,1 0 1,-2-1-1,1 2-115,0-1 0,-1 1 0,1 0 0,0 0 0,0-1 0,0 1 1,0 0-1,0 0 0,-1 0 0,1 0 0,0 1 0,0-1 0,0 0 0,0 0 0,-1 1 0,1-1 0,0 1 0,0-1 0,0 1 1,0-1-1,0 1 0,-1 1 0,-24 18 679,22-17-606,-30 31 421,1 0 1,-50 70-1,77-94-549,-1-1-1,1 1 1,1 0 0,0 0-1,-7 19 1,11-25-21,0 0 0,1 0 0,-1 0 0,0 0 0,1 0 0,0 0 0,0 0 0,1 6 0,0-7 19,-1-1 0,1 0 0,0 1 0,0-1 0,0 0 0,0 0 0,0 0 0,1 0 0,-1 0 1,0 0-1,1 0 0,0 0 0,-1 0 0,1-1 0,3 3 0,-1-1 47,0 0 0,0-1 0,0 1 0,1-1 0,-1 0 0,1 0 0,0 0 1,0-1-1,0 1 0,-1-1 0,1 0 0,0-1 0,0 1 0,0-1 0,1 0 0,5-1 0,-6 0 26,1 0 1,-1-1-1,1 0 0,-1 0 0,0 0 1,0-1-1,0 1 0,0-1 0,0-1 0,-1 1 1,0 0-1,1-1 0,-1 0 0,5-7 1,-1 1 41,0-2 0,0 1 0,-1-1 0,-1 0 0,0 0 0,-1-1 0,6-18 0,-6 12-1,-1 0-1,0 0 0,-2 0 0,1-30 0,-6 35-38,0 11-11,0 8-116,0 8 90,0 1 1,1 0-1,0 0 0,1 0 1,1 0-1,0 1 0,1-1 1,0 0-1,2 0 1,-1-1-1,1 1 0,1 0 1,1-1-1,6 14 0,-10-26-19,-1 1-1,1-1 0,0 1 0,0-1 0,0 1 0,1-1 0,-1 0 0,0 0 0,0 1 0,1-1 1,-1 0-1,1 0 0,-1-1 0,1 1 0,-1 0 0,1 0 0,0-1 0,-1 1 0,1-1 0,0 1 0,-1-1 1,1 0-1,0 1 0,0-1 0,-1 0 0,1 0 0,0 0 0,0-1 0,3 0 0,2-1 57,1 0 0,-1 0 1,0-1-1,1 0 0,6-5 0,16-8-26,0-2 1,-2 0-1,-1-2 0,46-42 1,-22 7 73,43-39 160,-93 92-281,0 1 0,0 0 0,1 0 0,-1 0 0,1 0 0,-1 0 1,1 0-1,-1 0 0,1 1 0,-1-1 0,1 0 0,0 1 0,-1 0 0,4-1 0,-5 1 7,1 0-1,0 1 1,0-1-1,0 1 1,0-1-1,-1 1 0,1-1 1,0 1-1,0-1 1,-1 1-1,1 0 1,0-1-1,-1 1 0,1 0 1,-1 0-1,1-1 1,-1 1-1,1 0 0,-1 0 1,0 0-1,1 0 1,-1-1-1,0 1 1,0 0-1,1 0 0,-1 0 1,0 0-1,0 1 1,1 14 101,0 0 0,0 1 0,-2-1 0,0 0 0,-4 17 0,5-29-112,-12 57 210,9-49-37,-8 21-1,8-22 962,14-22-1127,-1-1 0,0 0-1,15-23 1,-14 19-53,0 1 0,17-19 0,-27 33 26,1-1 1,0 0 0,0 0 0,0 1 0,0 0-1,0-1 1,0 1 0,0 0 0,1 0 0,-1 0-1,0 0 1,3-1 0,-3 2 11,-1 0 0,0 0 1,0 0-1,0 0 0,1 0 0,-1 1 0,0-1 1,0 0-1,1 1 0,-1-1 0,0 0 0,0 1 1,0 0-1,0-1 0,0 1 0,0 0 0,0-1 1,0 1-1,0 0 0,0 0 0,0 0 0,0 0 1,-1 0-1,2 1 0,7 11-28,-1 0 0,-1 1 1,8 18-1,-8-18 96,-1 1 1,17 23-1,-20-34-12,1 1 0,0-1 0,0 0-1,0 0 1,0-1 0,0 1 0,1-1 0,-1 0 0,1 0-1,0 0 1,0-1 0,5 2 0,-2-1 19,0-2 0,0 1 0,0-1 0,0 0 0,0 0 0,0-1 0,1-1 0,-1 1 0,0-1 0,0 0 0,10-4 0,-4 2-1152,25-12 1,7-9-5073,-18 7 2677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3:5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35 163 3072,'-1'-1'114,"1"1"1,-1-1-1,1 0 1,0 1 0,0-1-1,0 0 1,-1 1-1,1-1 1,0 0-1,0 0 1,0 1-1,0-1 1,0 0-1,0 1 1,0-1-1,0 0 1,0 0-1,1 1 1,-1-1-1,0 0 1,0 1-1,1-1 1,-1 0-1,0 1 1,1-1 0,-1 1-1,0-1 1,1 1-1,-1-1 1,1 0-1,-1 1 1,1 0-1,-1-1 1,1 1-1,4 0 4244,-2 12-2733,-3 14-1259,-22 245 2402,5-40-1831,12-158-520,4-61-384,0-9 78,1 0 0,-1 0-1,1 0 1,0 0 0,0 0 0,0 0 0,0 0 0,1 0 0,0 4 0,9-33 1873,6-31-1631,12-86 1,-1 6-389,85-252 1203,-110 383-1153,0-1 0,0 1 0,-1-1 0,0 1 0,0-9 0,4 19-361,2 9 314,0 0 1,-2 0 0,8 21-1,0 3-104,71 180 25,17 40 585,-53-164-316,-15-33-55,-32-56-99,1 0 63,0 0 1,0 0-1,0 0 1,0 0 0,1 0-1,0 0 1,-1-1-1,1 1 1,1-1-1,-1 0 1,0 0-1,1 0 1,4 3 0,-6-6-124,0 1 0,-1-1 1,1 1-1,-1-1 0,1 0 1,0 0-1,-1 0 1,1 0-1,-1 0 0,1 0 1,0 0-1,-1 0 0,3-1 1,12-5-3694,-7 3 1727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3:5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29 6048,'-33'-17'1952,"32"17"-1919,1-1 1,0 1 0,-1 0-1,1 0 1,0 0-1,-1-1 1,1 1 0,0 0-1,-1 0 1,1 0 0,0 0-1,-1-1 1,1 1-1,0 0 1,-1 0 0,1 0-1,-1 0 1,1 0 0,0 0-1,-1 0 1,1 0-1,-1 1 1,-16 1 5272,27 0-3055,45 3-1106,0-3 0,63-5 0,-88 1-1039,-11 1-124,0-1-1,20-6 1,-24 5 116,3 1-13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3:5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5824,'0'-37'3189,"0"36"-3065,0 0-1,1 1 1,-1-1 0,0 0-1,1 0 1,-1 1-1,0-1 1,1 0 0,-1 1-1,1-1 1,-1 0-1,1 1 1,-1-1 0,1 1-1,0-1 1,-1 1 0,1-1-1,0 1 1,-1-1-1,1 1 1,0 0 0,-1-1-1,1 1 1,0 0-1,1-1 1,-1 1-80,0 0 0,0-1 0,1 1 0,-1 0 0,0-1 0,1 1 0,-1 0 0,0 0 0,0 0 0,1 0 0,-1 1 0,0-1 0,1 0 1,-1 0-1,0 1 0,2 0 0,4 4 104,0 1 0,0 0 0,-1 0 0,0 1 0,0 0 0,7 11 0,0-1 112,194 216 2299,-181-206-2285,-1 1 0,-1 1 0,-2 1 0,-1 1-1,31 61 1,-22-24 258,-3 2 0,-4 1 0,18 86 0,-37-134-288,0 0 0,-1 1 0,-1-1 0,-3 44 0,0-56-188,-1 0 1,1 0 0,-2 0 0,0-1-1,0 1 1,0-1 0,-2 0 0,1 0-1,-1 0 1,-1-1 0,1 1 0,-12 12-1,4-8-130,0-1-1,-2-1 0,1 0 1,-1 0-1,-1-2 0,-20 12 1,-15 3-460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4:0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3072,'0'0'19418,"2"1"-19215,1 2-97,0-1 0,0 0 0,0 0-1,0 0 1,1 0 0,-1 0 0,1-1 0,0 1 0,-1-1 0,8 1 0,43 5 624,-24-4-375,-3-1-187,0-1 0,0-1 1,36-5-1,-32 2-51,-9 1 74,40-12 0,-12 2-40,-41 12 738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4:0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92 6560,'-5'-3'10949,"6"3"-10761,0 0 1,-1 0-1,1 0 0,0 0 1,-1 0-1,1 0 1,0 0-1,-1 0 1,1 0-1,0 0 0,-1 1 1,1-1-1,0 0 1,-1 0-1,1 1 0,-1-1 1,1 0-1,0 1 1,-1-1-1,1 1 1,9 3 1614,53-11 543,41-8-1514,-41 5-698,-55 9-222,144-24-286,-121 17-3171,38-13 0,-43 12 868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4:0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3648,'-2'0'102,"-13"7"13369,11 28-10070,1-2-2152,0 12-220,-3 166 934,8-84-1746,-3-75-130,4-32 779,-2-12-2601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4:02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 6560,'-12'0'9617,"22"2"-6768,23 1-1252,11-2 395,79-9-1,-52 2-1334,127-5-315,223 17-1,-405-5-1996,-1-1 0,17-3 0,-18 3-543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4:0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5216,'3'-7'15189,"2"183"-9643,-5 85-4805,0-151-7903,0-120 3802,1 0 0,0-1 0,3-15 0,8-5-74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4:0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16 266 4160,'0'-1'23,"-1"1"80,1 0-1,-1-1 1,-12 4 11005,13-3-10962,6-1 4707,-1-2-5697,10-9 1597,1-2-1,-1 1 1,22-29-1,35-54-64,-66 86-514,1 0-41,0 1 1,0 0-1,1 1 0,0-1 1,1 2-1,13-11 0,-21 17-120,0 1 0,0-1 0,0 1 0,0-1 0,0 1 0,0-1 0,0 1 0,0-1-1,0 1 1,0 0 0,0 0 0,0 0 0,0-1 0,1 1 0,-1 0 0,0 0 0,0 0 0,0 1 0,0-1-1,0 0 1,3 1 0,-2 0 35,0 0-1,0 0 1,0 1-1,0-1 1,0 0-1,-1 1 1,1 0-1,0-1 1,-1 1-1,2 2 1,3 5 185,0 0 0,-1 0 0,6 17 0,1 7 166,-9-24-223,1 1-1,0 0 0,0-1 0,0 0 0,8 10 0,-7-11 103,2 0-1,11 13 0,-15-19-203,0 1 1,0-1 0,0 0 0,1 0-1,-1 0 1,0 0 0,1-1 0,0 1-1,-1-1 1,6 1 0,1 0 26,0-1 1,0 0 0,0-1 0,0 0-1,0-1 1,0 0 0,0 0-1,-1-1 1,1-1 0,0 1-1,15-8 1,-11 4-131,-1-1 0,0 0-1,0-1 1,-1 0 0,0-1 0,0-1 0,11-11-1,-15 13-525,-1-1 0,1 0-1,-1-1 1,-1 1 0,0-1 0,0-1-1,4-11 1,0-2-2954,4 8 1135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4:04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2912,'0'0'923,"0"-5"3311,14 10 1627,-12-3-5490,-1-1 0,1 0 0,0 0 0,-1 1 0,1-1-1,-1 1 1,0-1 0,1 1 0,-1-1 0,0 1 0,0 0 0,0 0 0,0 0-1,1 2 1,8 29 1357,-6-19-1380,0 0 1,-2 0 0,1 0 0,-1 18 0,-2-23-48,0-7-247,-1 1 0,1-1 0,0 1 0,0-1-1,0 0 1,0 1 0,1-1 0,-1 0 0,1 1-1,-1-1 1,1 0 0,0 0 0,0 0 0,0 1-1,2 1 1,-3-3 170,1-1-212,-1 0 0,0 0-1,0 0 1,0 0-1,0 0 1,0 1 0,1-1-1,-1 0 1,0 0 0,0 0-1,0 0 1,1 0-1,-1 0 1,0 0 0,0 0-1,0 0 1,0 0 0,1 0-1,-1 0 1,0 0-1,0 0 1,0 0 0,0 0-1,1 0 1,-1-1 0,0 1-1,0 0 1,0 0-1,0 0 1,1 0 0,-1 0-1,0 0 1,0 0-1,0-1 1,0 1 0,0 0-1,0 0 1,0 0 0,1 0-1,-1 0 1,0-1-1,0 1 1,0 0 0,7-6 47,0-6-82,1 0 1,1 1-1,17-17 0,8-8 215,-15 15 246,24-19-1,-42 39-392,0 0 1,0 1 0,-1-1-1,1 0 1,0 1-1,0-1 1,0 1-1,0-1 1,0 1-1,0 0 1,0-1-1,0 1 1,0 0 0,0 0-1,0 0 1,0 0-1,0-1 1,1 2-1,-1-1-5,0 0 0,0 0 0,-1 1 0,1-1 0,0 0 0,0 1 0,-1-1 0,1 1 0,0-1 0,-1 1 0,1 0 0,-1-1 0,1 1 0,-1-1 0,1 1 0,-1 0 0,1 0 0,0 0 0,1 5 124,0 1-1,0-1 1,0 1-1,2 11 1,-1-2-245,2 26-111,-1-8-2741,-4-22-645,0 0 1092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1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1000 2560,'-9'-1'3713,"22"0"-326,1-1-3106,-6 1-43,-1-1 0,1 0-1,-1 0 1,0-1 0,0 0 0,0 0-1,0-1 1,0 1 0,-1-2 0,1 1 0,10-10-1,-4-1-23,1-1-1,-2 0 1,0 0 0,-1-1-1,-1-1 1,0 0 0,8-24-1,1-8 333,18-82-1,-33 119-439,-2 7-71,-1 0-1,0-1 0,0 1 0,0-10 1,-1 16-23,0-1 0,0 1 0,0 0 0,0 0 0,0 0 0,0-1 0,0 1 0,0 0 0,0 0 0,0 0 0,0 0 0,0-1 0,0 1 0,0 0 0,1 0 0,-1 0 0,0 0 0,0-1 0,0 1 0,0 0 0,0 0 0,0 0 0,0 0 0,1 0 0,-1 0 0,0-1 0,0 1 0,0 0 0,0 0 0,1 0 0,-1 0 0,0 0 0,-4 1 226,3-1-246,1 0 1,-1 0-1,0 1 0,0-1 0,1 0 1,-1 1-1,0-1 0,0 0 0,1 1 1,-1-1-1,0 1 0,1 0 0,-1-1 1,1 1-1,-1-1 0,0 1 0,1 0 1,0-1-1,-1 1 0,1 0 0,-1 1 1,-10 28-92,7-12 92,-3 30 1,6 37-164,3-38 185,-1-33-7,0 0 0,1 0 0,1 0 0,1 0 0,0 0 0,0-1 0,1 0 0,1 0 0,9 14 0,-14-24 35,0-1 0,1 0 0,-1 0 0,1 0 0,-1 0 0,1 0 0,0 0-1,0 0 1,0-1 0,0 1 0,0-1 0,0 1 0,0-1 0,1 0 0,-1 0 0,0 0 0,1 0 0,-1 0 0,1 0 0,-1-1 0,1 1 0,0-1 0,-1 0 0,1 0 0,-1 0 0,1 0 0,-1 0 0,1-1-1,0 1 1,-1-1 0,1 1 0,-1-1 0,0 0 0,1 0 0,-1 0 0,5-3 0,6-5 95,0-1 0,-1 0 0,0-1 0,0 0 0,-1-1 0,11-15 0,-8 9-43,13-13 127,-2-1-1,-2-1 0,30-55 1,2-8 290,-55 96-521,0 0 1,0-1 0,0 1-1,0 0 1,0 0 0,0 0 0,0-1-1,1 1 1,-1 0 0,0 0-1,0 0 1,0-1 0,0 1-1,0 0 1,1 0 0,-1 0-1,0 0 1,0 0 0,0-1-1,0 1 1,1 0 0,-1 0 0,0 0-1,0 0 1,0 0 0,1 0-1,-1 0 1,0 0 0,0 0-1,1 0 1,-1 0 0,0 0-1,0 0 1,0 0 0,1 0-1,-1 0 1,3 9-40,-3 24 232,0-23-183,0 248 655,-1-258-646,1 0 1,0 0-1,0 1 0,0-1 0,0 0 1,0 0-1,0 1 0,0-1 1,0 0-1,1 0 0,-1 1 0,0-1 1,0 0-1,0 1 0,0-1 1,0 0-1,0 0 0,0 1 0,1-1 1,-1 0-1,0 0 0,0 0 0,0 1 1,0-1-1,1 0 0,-1 0 1,0 0-1,0 0 0,1 1 0,-1-1 1,0 0-1,0 0 0,1 0 1,-1 0-1,0 0 0,0 0 0,1 0 1,-1 0-1,0 0 0,1 0 0,-1 0 1,0 0-1,0 0 0,1 0 1,-1 0-1,1 0 0,12-5 161,-12 4-126,7-4 29,0 0 0,-1 0-1,1-1 1,-1 0 0,-1-1 0,7-7 0,35-47-110,-22 27-83,-6 9 50,41-49-59,-60 72 130,1 0 1,0 0-1,0 1 1,0-1-1,0 0 0,0 1 1,0 0-1,0 0 1,5-2-1,-6 2-7,-1 1 0,1 0-1,0 0 1,-1 0 0,1 0 0,0 0-1,-1 0 1,1 0 0,0 0-1,-1 0 1,1 1 0,-1-1 0,1 0-1,0 0 1,-1 0 0,1 1 0,-1-1-1,1 0 1,0 1 0,-1-1 0,1 1-1,-1-1 1,1 0 0,-1 1-1,0-1 1,1 1 0,-1-1 0,1 1-1,-1 0 1,0-1 0,1 1 0,-1-1-1,0 1 1,0 0 0,0-1 0,1 1-1,-1 1 1,2 10 32,0 0 0,-1 1 0,0-1 0,-1 0-1,-1 1 1,-1 12 0,0-3 4,0-3-30,-6 23 1,5-31 29,1-1 1,0 1-1,0-1 1,1 1 0,1 0-1,0 0 1,2 13 0,-1-17 288,0-3 93,4-8-182,-4 3-225,3-3 30,0-1-1,-1 1 0,0-1 0,0 0 1,0 0-1,4-10 0,7-12 81,-12 24-139,0 0-1,0 0 1,0 0 0,-1-1-1,1 1 1,-1-1 0,1-5-1,-2 8-83,0 6 181,0-2 56,3-10-72,-1 2-69,0 0-1,0 1 1,1-1-1,3-5 1,-3 5 1,1-1 0,-1 0 0,-1 0 0,4-8 0,0-4 8,1 0 0,0 0 0,2 0 0,11-16 0,8-13 147,-12 21-131,0 0-1,23-26 1,-15 24-91,0 2 116,-1-1 0,-2-1 1,35-59-1,-51 76-44,5-6-7,-2-1 1,0 0 0,0 0-1,-2 0 1,-1-1-1,5-24 1,-7 18-2,-1 15 21,-1 0-1,0 0 1,0 0 0,-1 0-1,0-1 1,-1 1 0,0 0 0,-1 0-1,-2-10 1,4 19-13,-1 1 0,1 0 1,0-1-1,0 1 0,0 0 0,0 0 1,-1-1-1,1 1 0,0 0 0,0 0 1,-1-1-1,1 1 0,0 0 0,0 0 1,-1 0-1,1 0 0,0-1 0,-1 1 1,1 0-1,0 0 0,0 0 0,-1 0 1,1 0-1,0 0 0,-1 0 0,1 0 1,0 0-1,-1 0 0,1 0 0,0 0 1,-1 0-1,1 0 0,0 0 0,-1 0 1,1 0-1,0 0 0,-1 0 0,1 1 1,0-1-1,0 0 0,-1 0 0,1 0 1,0 0-1,0 1 0,-1-1 0,1 0 1,0 0-1,0 1 0,-1-1 0,1 0 1,0 0-1,0 1 0,-13 15-180,-12 30 16,-33 85 1,42-93 51,4-6 122,2 0-1,0 1 0,3 0 0,0 1 0,-3 59 0,9-37 33,2 0-1,14 94 0,-10-124 101,0 1 0,2-1 1,15 39-1,-21-63-99,0 0 1,0 0-1,-1-1 0,2 1 1,-1 0-1,0-1 0,0 1 1,0-1-1,1 1 0,-1-1 1,1 0-1,-1 1 0,1-1 1,2 1-1,-3-1-134,0-1 1,0 1-1,0-1 0,1 0 0,-1 0 1,0 1-1,0-1 0,0 0 0,0 0 1,0 0-1,0 0 0,0-1 0,1 1 0,-1 0 1,0 0-1,0-1 0,0 1 0,0 0 1,0-1-1,0 1 0,0-1 0,0 1 1,0-1-1,0 0 0,1-1 0,1-1-557,0 0 0,-1 0 1,1 0-1,-1-1 0,0 1 0,0-1 0,0 0 0,-1 1 0,1-1 0,-1 0 0,0 0 0,0 0 0,1-8 0,3-16-1885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5:1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3072,'0'0'17178,"6"0"-16847,76-3 681,46 1-691,-31 3 34,17 2 463,-94-1-590,27 4 35,-42-5-165,0-1 0,0 1 0,0-1 1,8-1-1,0 1-6333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5:16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84 2496,'-13'0'14981,"24"1"-10252,69-2-3490,167-43 119,-167 27-834,-63 14-320,52-9 179,-24 4-751,-45 8 343,0 0 1,1 1-1,-1-1 0,0 0 0,1 0 1,-1 0-1,1 0 0,-1 0 1,0 0-1,1 1 0,-1-1 1,0 0-1,0 0 0,1 0 1,-1 1-1,0-1 0,1 0 1,-1 0-1,0 1 0,0-1 0,0 0 1,1 1-1,-1-1 0,0 0 1,0 1-1,0-1 0,0 0 1,1 1-1,0 13-2550,-1 1 1023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6:1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45 3808,'-18'-7'9696,"20"8"-9463,0 1 0,-1-1 0,1 0 0,0 0 1,0 0-1,0 0 0,0-1 0,0 1 0,0 0 1,4 0-1,5 0-22,1-1 0,0 1 0,0-2 0,-1 0 1,1 0-1,18-5 0,21-3 71,244-7 647,-88 8-941,9 0 129,216 19 1,-430-10-127,4-1-131,-1 1 0,1-1-1,0 0 1,-1 0 0,1-1 0,0 1-1,10-4 1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6:2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96 1984,'-9'-1'14975,"9"0"-14919,0 0 0,0 0 0,0-1 0,1 1 0,-1 0 0,1 0 0,-1 0 0,1-1 0,-1 1 0,1 0 0,0 0 0,0 0 0,-1 0 0,1 0 0,1-1 0,21-16 374,-8 10-250,24-11 0,-24 14-215,-1 0 0,1 0 1,-1 2-1,1 0 0,24-2 1,-21 3 35,-6 1 7,0 0 1,0 0-1,18 3 0,-28-2-4,1 0 0,0 1-1,-1-1 1,1 1 0,-1 0 0,1-1 0,-1 1-1,1 1 1,-1-1 0,0 0 0,1 1-1,-1-1 1,0 1 0,0-1 0,0 1 0,0 0-1,0 0 1,0 0 0,-1 0 0,1 0-1,1 3 1,-2-3-8,-1 1-1,1-1 0,0 0 1,-1 1-1,0-1 1,1 0-1,-1 1 1,0-1-1,0 0 1,0 1-1,-1-1 1,1 0-1,-1 4 1,-12 31 179,-71 129 382,73-146-522,-28 41-58,5-11 105,12-10 414,22-39-490,0-1 0,0 0 0,0 0 0,0 0 0,0 1 0,0-1 0,0 0 0,0 0 0,0 1 0,1-1 0,-1 0 0,0 0 0,0 0 0,0 1 0,0-1 0,0 0 0,0 0 0,0 0 0,1 1 0,-1-1 0,0 0 0,0 0 0,0 0 0,0 0 0,1 1 0,-1-1 0,0 0 0,0 0 0,0 0 0,1 0 0,-1 0 0,0 0 0,0 0 0,1 0 0,-1 0 0,0 0 0,0 0 0,1 0 0,-1 0 0,0 0 0,1 0 0,10 1 78,9-2 88,-1-1 1,1-1 0,28-9-1,20-2 188,-36 6-190,-23 6-139,-1-1 0,1 2 0,14-2 0,-23 3-24,0 0 1,1 0 0,-1 0 0,0 0 0,0 0-1,1 1 1,-1-1 0,0 0 0,0 0 0,1 0-1,-1 0 1,0 0 0,0 1 0,0-1 0,0 0-1,1 0 1,-1 0 0,0 1 0,0-1-1,0 0 1,0 0 0,0 0 0,1 1 0,-1-1-1,0 0 1,0 0 0,0 1 0,0-1 0,0 0-1,0 1 1,0-1 0,0 0 0,0 0-1,0 1 1,0-1 0,0 0 0,0 0 0,0 1-1,0-1 1,-1 0 0,1 0 0,0 1 0,0-1-1,0 0 1,-6 16-883,4-11-718,1-2 724,-2 6-1780,16-4-6712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6:2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6304,'0'-1'225,"0"1"0,0-1 1,0 0-1,0 1 0,0-1 1,0 1-1,0-1 0,0 0 0,0 1 1,1-1-1,-1 1 0,0-1 1,0 0-1,1 1 0,-1-1 1,0 1-1,1-1 0,-1 1 0,0-1 1,1 1-1,-1-1 0,1 1 1,-1 0-1,1-1 0,0 0 1,0 1-91,-1 0 1,1 0-1,0 0 1,-1 0 0,1 0-1,0 0 1,0 0-1,-1 0 1,1 0 0,0 0-1,-1 1 1,1-1-1,-1 0 1,1 0 0,0 1-1,-1-1 1,1 0-1,-1 1 1,1-1 0,0 1-1,-1-1 1,1 1-1,-1-1 1,1 1 0,1 3 73,1 0 0,-1 0 0,0 0 0,-1 0 0,1 0 0,-1 0 0,0 0 0,0 0 0,0 1 0,0-1 0,-1 1 0,1 4 0,-1-7-148,13 228 1592,-13-163-1291,-1-46-1175,3 38 0,8-72-6178,1 4 4895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6:2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20 4896,'0'-20'8352,"1"22"-7686,1 1-401,-1 0 1,0 0-1,0 1 0,0-1 0,0 0 1,0 1-1,-1-1 0,1 7 0,-2 32 679,0-32-750,-2 54 866,-12 141 8,6-144-884,5-23-900,-11 38 0,15-75 392,-1 1 0,1-1-1,-1 1 1,1-1 0,-1 1-1,0-1 1,0 0-1,0 1 1,0-1 0,-1 2-1,1-3-6,1 1-1,-1-1 0,1 0 1,-1 1-1,1-1 0,-1 0 1,1 1-1,-1-1 1,0 0-1,1 1 0,-1-1 1,1 0-1,-1 0 0,0 0 1,0 0-1,-5 0-2329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6:2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5056,'5'-2'1421,"-1"-1"0,0 1 1,1 0-1,-1 0 0,11-2 1,16-8 572,10-7-292,89-35 1076,-90 40-2221,44-9-1,-71 21-428,1-1 1,-1 2-1,1 0 0,0 0 0,0 2 0,0-1 0,17 4 1,32 14 119,-44-12-139,-16-5-71,0-1 1,1 1-1,-1-1 0,1 0 1,-1 0-1,0 0 1,1 0-1,-1-1 0,0 1 1,1-1-1,-1 0 0,0 0 1,6-2-1,11-8-2548,-11 7 1000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6:2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 3392,'-4'-16'1088,"4"15"-1019,0 1 1,-1-1 0,1 0-1,0 1 1,0-1-1,0 1 1,0-1 0,0 1-1,1-1 1,-1 1-1,0-1 1,0 1 0,0-1-1,0 1 1,1-1-1,-1 1 1,0-1 0,0 1-1,1-1 1,-1 1-1,0-1 1,1 1 0,-1 0-1,1-1 1,-1 1-1,1-1 1,3-4 3725,9 98-755,9 104-741,1 56-353,-22-239-1816,7 64 117,-7-68 36,1 0 0,0-1 0,1 1 0,0-1 0,8 16 0,-11-25-270,0 0 0,0 0-1,0 0 1,0 0 0,0 0 0,1 0-1,-1 0 1,0 1 0,0-1 0,0 0 0,0 0-1,0 0 1,0 0 0,0 0 0,0 0-1,0 0 1,0 0 0,0 0 0,0 0-1,0 0 1,0 0 0,1 0 0,-1 0 0,0 0-1,0 0 1,0 0 0,0 0 0,0 0-1,0 0 1,0 0 0,0 0 0,0 0-1,0 0 1,1 0 0,-1 0 0,0 0 0,0 0-1,0 0 1,0 0 0,0 0 0,0 0-1,0 0 1,0 0 0,0 0 0,0 0-1,0 0 1,1 0 0,-1 0 0,0 0 0,0 0-1,0 0 1,0 0 0,0 0 0,0 0-1,0-1 1,0 1 0,0 0 0,4-9 392,2-19 17,3-27-313,26-83 1,-27 108-234,3-12 62,-10 39 68,0 0-1,1 0 1,-1 0 0,1 0 0,0 0-1,-1 1 1,1-1 0,0 1 0,0-1-1,4-2 1,-5 4-7,-1 1 1,0 0-1,1 0 0,-1-1 1,0 1-1,1 0 0,-1 0 1,1-1-1,-1 1 0,0 0 0,1 0 1,-1 0-1,1 0 0,-1-1 1,1 1-1,-1 0 0,0 0 1,1 0-1,-1 0 0,1 0 1,-1 0-1,1 0 0,-1 0 1,1 0-1,-1 1 0,0-1 1,1 0-1,-1 0 0,1 0 1,-1 0-1,1 1 0,0 0 10,0 0-1,-1 0 1,1 0 0,0 0-1,-1 0 1,1 0-1,-1 0 1,1 0 0,-1 0-1,1 1 1,0 1 0,0 6 64,1 1 0,0 13 0,-2-15-86,3 56-86,-10 127 1,4-168-1467,1-13-1201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6:2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1 7872,'-6'0'1951,"4"-1"-1665,-1 1 1,1 0 0,-1 0 0,1 0 0,-1 1 0,1-1 0,-1 0 0,1 1 0,-1 0 0,1-1 0,0 1 0,-1 0 0,-3 3 0,-73 52 4453,49-37-4117,-1-1-1,-37 15 0,-92 27-1496,148-54 137,12-6 587,0 0 0,-1 0 0,1 0 0,0 1 0,-1-1 0,1 0 1,0 0-1,-1 0 0,1 1 0,0-1 0,0 0 0,-1 0 0,1 1 0,0-1 0,0 0 1,-1 1-1,1-1 0,0 0 0,0 1 0,0-1 0,0 0 0,0 1 0,0-1 1,-1 0-1,1 1 0,0 0 0,8 5-2255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6:3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2560,'0'-1'254,"0"0"0,0 0-1,0 0 1,9-11 10170,-6 33-9714,7 171 1435,-6-60-984,0-76-778,32 423 1714,9 182 186,-45-637-2180,1-1-1,1 0 1,5 24 0,-6-44-82,-1-1 1,1 1 0,-1 0 0,1 0 0,-1-1 0,0 1 0,0 0 0,-1 0-1,0 5 1,-1-3-440,-1-10-1153,2-3 312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1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54 4064,'-36'-21'2362,"41"22"-1606,0 1-1,-1-1 0,1 0 1,0 0-1,0 0 0,0-1 0,9 0 1,53-1 620,-47 0-720,270-17 1782,-96 0-4908,-170 17 481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6:3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1728,'-3'4'11640,"8"5"-4686,-2-5-9618,5 2 2869,-1-1-1,0 0 1,1 0 0,11 5-1,-1-1 80,31 17 327,-23-13-65,26 18 0,-43-26-420,-1 1 0,0 1 0,-1 0 1,0 0-1,0 0 0,12 17 0,-8-5 50,-1-1-1,0 2 1,-2 0-1,0 0 1,10 41-1,11 110 606,-27-153-657,4 27 84,-2 0 0,-2 0 0,-2 1 0,-2-1 0,-8 49 0,5-77-137,4-15-78,0 1 1,0-1-1,1 1 0,-1 0 0,0-1 1,1 1-1,0 0 0,-1-1 1,1 1-1,0 0 0,0 0 0,1 2 1,-1-4-34,1-1 0,-1 0 0,0 0 0,0 0 0,0 1 0,0-1 0,0 0 0,0 0 0,0 1 0,0-1 0,0 0 0,1 0 0,-1 1 0,0-1 0,0 0 0,0 0 0,0 1 0,0-1 1,0 0-1,-1 0 0,1 1 0,0-1 0,0 0 0,0 0 0,0 1 0,0-1 0,0 0 0,0 0 0,0 1 0,-1-1 0,1 0 0,0 0 0,0 1 0,-7 0-4715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6:3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48 3328,'-6'-3'2289,"3"3"-194,23-1 6048,2-2-3382,55-11-2926,3 0-1855,17 6 452,102 3-1,-183 5-435,43 3-284,-57-3-1019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6:3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 3904,'-7'-1'12867,"5"15"-12487,-5 6 451,-1 0 0,-1-1 0,-12 22-1,-4 6-94,2 6-65,2 1 0,-21 89-1,24-63-206,-8 103-1,24-161-412,2 0-1,0-1 1,1 1 0,1 0 0,1-1 0,1 1 0,1-1 0,1 0 0,1-1 0,10 22 0,-15-37-144,-1-2-57,1 1 0,-1-1-1,1 0 1,0 0-1,-1 0 1,1 0-1,1 0 1,-1-1-1,0 1 1,1-1 0,-1 1-1,6 2 1,4-1-1008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6:3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24 3328,'12'-19'10057,"-24"15"-5389,9 4-4534,1 0 1,-1 0-1,0 0 1,1 0-1,-1 0 1,0 1-1,1-1 1,-1 1-1,1 0 1,-1 0-1,1 0 1,-1 0-1,1 0 1,0 1-1,-1-1 1,1 1-1,0-1 1,0 1-1,0 0 1,-2 3-1,-3 2-4,1 1-1,0 0 1,0 0-1,-4 10 1,3-6-77,0 0 0,2 0 0,0 1-1,0-1 1,1 1 0,0 0 0,1 1 0,1-1 0,0 0 0,1 1 0,1 0 0,0-1 0,2 22 0,-1-32-13,0 0-1,0 0 1,-1 0 0,2 0-1,-1 0 1,0-1-1,1 1 1,-1 0 0,1-1-1,0 1 1,-1-1 0,1 0-1,4 4 1,-5-5-16,0-1 0,0 1-1,-1-1 1,1 1 0,0-1 0,0 1-1,0-1 1,0 0 0,0 0 0,0 1 0,0-1-1,0 0 1,0 0 0,0 0 0,0 0-1,0 0 1,0 0 0,1 0 0,0-1 7,-1 1-1,1-1 1,-1 0-1,1 1 1,-1-1 0,0 0-1,1 0 1,-1 0 0,0 0-1,0 0 1,1 0 0,-1-1-1,0 1 1,1-3 0,7-9-54,0-1 0,-1-1 1,-1 1-1,7-19 1,16-65 13,-25 83 67,-1-14 19,-3 27-10,-1 6 9,3 11 8,12 53 408,12 61-1219,-25-121 44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6:3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52 4224,'-4'-19'3906,"3"17"-2768,1-1 0,0 1 0,-1-1 0,0 1 0,1-1 0,-1 1-1,-3-5 1,4 6-957,-1 1 0,0-1 1,1 0-1,-1 0 0,0 1 0,0-1 0,0 1 0,0-1 0,0 1 0,0-1 0,1 1 0,-1-1 0,0 1 0,0 0 0,0 0 0,-1-1 0,1 1 0,0 0 0,0 0 0,0 0 0,0 0 0,0 0 0,0 0 0,-2 1 0,-1 0 2,-1 0 0,1 1 0,0 0 0,-1 0 0,1 0 1,0 0-1,0 1 0,1-1 0,-1 1 0,0 0 0,1 0 0,0 0 0,-6 7 0,1 0-65,0 1 0,1-1 0,-12 23 0,16-27-68,1 1 0,-1 0 0,1 0 1,1 0-1,-1 0 0,1 0 0,0 0 0,1 1 0,0-1 0,0 0 1,0 0-1,1 1 0,0-1 0,1 0 0,-1 0 0,1 0 1,5 11-1,-5-13-18,1 0 0,-1 0 0,1-1 0,0 0-1,0 1 1,1-1 0,-1 0 0,1-1 0,0 1 0,0 0 0,0-1 0,0 0 0,1 0 0,-1-1 0,1 1 0,0-1 0,0 0 0,0 0 0,0 0 0,0-1-1,0 0 1,0 0 0,0 0 0,1 0 0,5-1 0,1 0-763,1-1 1,-1-1-1,0 0 0,13-3 1,22-12-7104,-29 11 4890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6:3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3392,'-3'-13'11258,"18"75"-9555,10 102 0,-20-123-1285,18 166 907,-11-87-805,70 1050 2867,-81-1136-3246,9 118-58,-9-147-464,-1 1-1,0 0 1,0-1 0,0 1-1,-1 0 1,0-1 0,-2 10-1,3-29-8940,0 2 6597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6:3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83 4160,'-5'8'13749,"7"-10"-13199,0-1-1,0 1 1,0-1 0,-1 0 0,1 0-1,0-3 1,4-5-148,0 4-359,0-1 0,0 2-1,1-1 1,-1 1 0,2 0-1,-1 0 1,11-6 0,-18 12-47,0 0 0,0 0 0,0 0 0,0 0 1,1 0-1,-1 0 0,0 0 0,0 0 0,0 0 1,0 0-1,0 0 0,1 0 0,-1 0 1,0 0-1,0 1 0,0-1 0,0 0 0,0 0 1,1 0-1,-1 0 0,0 0 0,0 0 0,0 0 1,0 0-1,0 0 0,0 1 0,1-1 0,-1 0 1,0 0-1,0 0 0,0 0 0,0 0 0,0 1 1,0-1-1,0 0 0,0 0 0,0 0 0,0 0 1,0 1-1,0-1 0,0 0 0,0 0 0,0 0 1,0 0-1,0 0 0,0 1 0,0-1 0,0 0 1,0 0-1,0 0 0,0 1 0,0 13-22,0-10 100,-2 32 190,-2 0 0,-16 66-1,2-9 845,17-91-1072,1 0 1,0 0-1,-1 0 1,1 0-1,0 0 1,0 1-1,0-1 1,1 0-1,-1 0 1,1 0-1,-1 0 1,1 0-1,-1 0 1,1 0-1,0 0 0,0 0 1,0 0-1,2 2 1,-2-3 8,1 0 0,-1 0 0,1 0 0,-1 0 0,1 0 0,-1 0 0,1 0 0,0-1 0,-1 1 0,1 0 0,0-1 0,0 0 0,-1 1 0,1-1 0,0 0 0,0 0 0,0 0 0,-1 0 0,1 0 0,0-1 0,0 1 0,2-1 0,25-7-35,31-12 1,-16 5-1216,-3 0-7803,-28 14 5862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6:45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4736,'5'-4'10512,"-8"82"-6149,0 26-3404,5 43-239,6 64-224,-4-78-477,-4-127-91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6:4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 4896,'-11'-1'10010,"10"1"-9861,1 1 1,-1-1 0,0 1-1,0 0 1,1-1 0,-1 1-1,0 0 1,1-1-1,-1 1 1,0 0 0,1 0-1,-1 1 1,-7 10 1062,-53 55 1649,-38 50-1567,85-95-1242,0 0 1,2 1-1,1 1 0,-11 31 0,20-49-59,0 1 0,0-1 0,-1 10-1,3-14 37,-1 0-1,1 1 0,0-1 0,0 1 0,0-1 0,0 0 0,1 1 0,-1-1 0,1 0 0,-1 1 0,1-1 0,1 3 0,-1-4-4,0 0-1,0 0 0,0 0 0,0 0 1,0 0-1,0 0 0,0 0 1,0-1-1,0 1 0,0 0 1,0 0-1,1-1 0,-1 1 0,0-1 1,1 1-1,-1-1 0,0 0 1,1 0-1,-1 1 0,0-1 0,1 0 1,-1 0-1,3-1 0,3 1 47,0-1-1,0 0 0,9-3 1,-11 2-5,21-6-20,0-1 0,30-16-1,-34 14-16,1 1 0,-1 1-1,32-7 1,-27 10-100,-15 3-69,-1 0 1,1 1-1,20-1 0,-8 1-3709,6 0-2043,-11 4 959,2 5 1628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6:4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10 7648,'-1'-4'516,"1"4"-444,0 0-1,0 0 1,0-1 0,0 1-1,0 0 1,0 0-1,0 0 1,0-1 0,0 1-1,0 0 1,0 0 0,0-1-1,0 1 1,0 0 0,0 0-1,-1 0 1,1-1 0,0 1-1,0 0 1,0 0 0,0 0-1,0 0 1,-1-1 0,1 1-1,0 0 1,0 0 0,0 0-1,0 0 1,-1 0 0,1 0-1,0-1 1,0 1 0,0 0-1,-1 0 1,1 0-1,0 0 1,0 0 0,-1 0-1,1 0 1,0 0 0,0 0-1,0 0 1,-1 0 0,1 0-1,0 0 1,0 0 0,-1 0-1,1 0 1,0 0 0,-1 1-1,2 0 389,-1 0 0,1 1 0,-1-1 0,0 1 0,1-1 0,-1 0 0,0 1 0,0-1 0,0 1 0,0-1 0,-1 3 0,-2 31 692,-62 330 2352,63-343-3387,2-17-149,0 0 0,-1 0 0,0-1 0,-1 7 0,1-3-293,2-6-510,15-38-9088,-9 19 7999,6-7 84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1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1060 3232,'-3'4'4245,"4"-4"-4027,0 0 0,0 1-1,0-1 1,-1 0 0,1 1 0,0-1 0,0 0 0,0 0 0,0 0-1,0 0 1,-1 0 0,3 0 0,0-1 9,1 0 1,0 0-1,-1-1 0,0 0 1,1 1-1,-1-1 0,0 0 0,0 0 1,0-1-1,0 1 0,0-1 1,0 1-1,-1-1 0,1 0 1,3-6-1,2-3 201,-1 0 1,10-24 0,0-6 70,-1 0 1,17-78-1,-32 114-432,0 1 0,-1-1 0,1 1-1,-2-11 1,1 15-60,0 0-1,0 0 0,0-1 1,-1 1-1,1 0 0,-1 0 1,1 0-1,-1-1 1,1 1-1,-1 0 0,-1-2 1,2 3-14,-1-1 0,1 1 0,-1 0 1,1-1-1,-1 1 0,1 0 0,-1-1 1,1 1-1,-1 0 0,0 0 0,1 0 0,-1-1 1,1 1-1,-1 0 0,0 0 0,1 0 1,-1 0-1,0 0 0,1 0 0,-1 0 1,1 0-1,-1 0 0,0 1 0,1-1 1,-1 0-1,-3 2-7,0 0 1,0-1 0,1 1-1,0 1 1,-1-1 0,1 1-1,0-1 1,0 1 0,0 0-1,0 0 1,1 0 0,-1 0-1,1 1 1,0-1 0,-2 5-1,-3 6-21,0 0-1,-7 23 1,6-13 69,1 1 0,1 0 0,2 0 0,0 0 0,1 1 0,2-1 0,3 50 0,-1-69 16,0 0 1,0 0-1,1-1 1,-1 1-1,1 0 1,1 0-1,-1-1 1,1 0-1,0 1 1,5 6-1,-6-10-7,0 0 0,-1 0-1,1 0 1,0 0-1,0-1 1,1 1 0,-1 0-1,0-1 1,0 0 0,1 1-1,-1-1 1,1 0 0,-1 0-1,1-1 1,0 1-1,-1 0 1,1-1 0,0 0-1,-1 1 1,1-1 0,0 0-1,-1 0 1,1-1 0,0 1-1,3-1 1,1-1 16,-1-1 0,1 1 0,-1-1 0,1-1 0,-1 1 0,0-1 0,0 0 0,6-5 0,41-42 119,-52 50-178,37-41 164,-3-1 0,-1-2 0,51-90 0,-74 118-277,-6 10-46,-2 7-156,-3 5 338,1 0 0,0 0 0,0 0 0,1 0 0,0 0 0,3 7 0,1 3-18,4 16-2,2 0 0,1-1 0,2 0 0,1-1 0,1-1 0,25 32 0,-31-47-26,-5-5 48,0 0 0,13 11 0,-16-17 34,0 1-1,1-1 1,-1 0 0,0 0 0,1 0 0,-1-1-1,1 1 1,-1-1 0,1 0 0,7 1 0,-10-2-34,1 0 0,0 0 0,0 0 0,0 0 0,0 0 0,-1 0 0,1-1 1,0 1-1,0-1 0,-1 1 0,1-1 0,0 0 0,-1 0 0,1 0 0,0 0 0,-1 0 0,0 0 1,1 0-1,-1 0 0,1-1 0,0-1 0,3-3 44,0-1-1,0 1 1,6-14-1,42-103 57,-42 92-128,1 1 1,2 1-1,1 0 1,24-36-1,-37 62 6,33-40-25,-31 39 6,0 0 0,0 1 0,0-1-1,0 1 1,1 0 0,-1 0-1,10-4 1,-14 7 17,0 0 1,0 0-1,0 0 0,1 0 1,-1 0-1,0 0 1,0 0-1,0 0 0,1 1 1,-1-1-1,0 0 0,0 0 1,0 0-1,1 0 0,-1 0 1,0 0-1,0 0 0,0 0 1,0 1-1,1-1 0,-1 0 1,0 0-1,0 0 1,0 0-1,0 1 0,0-1 1,0 0-1,1 0 0,-1 0 1,0 1-1,0-1 0,0 0 1,0 0-1,0 0 0,0 1 1,0-1-1,0 0 1,0 0-1,0 0 0,0 1 1,0-1-1,0 0 0,0 0 1,0 0-1,0 1 0,0-1 1,-1 0-1,0 14 78,-1 2-82,-1 9 189,-1 0 0,-10 31 0,-1 3-124,10-36 395,-15 37 0,71-131 529,-36 51-978,2 2 0,31-29 0,-40 40-58,0 1 1,0 0 0,0 1 0,1 0-1,0 0 1,0 1 0,0 0-1,1 0 1,16-3 0,-24 6 40,0 1-1,0 0 1,0 0-1,-1-1 1,1 1-1,0 0 1,0 0 0,0 1-1,0-1 1,0 0-1,0 1 1,0-1 0,-1 1-1,1 0 1,0-1-1,0 1 1,-1 0-1,1 0 1,2 2 0,-3-2 3,1 1 0,0 0 0,-1 0-1,0 0 1,1 0 0,-1 0 0,0 1 0,0-1 0,0 0 0,0 0 0,-1 1 0,1-1 0,0 3 0,0 8 13,0 0 1,-1-1-1,0 1 0,-4 20 0,3-26 6,-23 113 446,24-121-453,0 1 1,0 0-1,0 0 1,0 0-1,1 0 1,-1 0-1,0 0 1,0 0-1,0 0 1,0 0-1,0 0 1,1 0-1,-1 0 1,0 0-1,0 0 1,0 0 0,0 0-1,0 0 1,1 0-1,-1 0 1,0 0-1,0 0 1,0 0-1,0 0 1,0 0-1,1 0 1,-1 0-1,0 0 1,0 0-1,0 1 1,0-1-1,0 0 1,0 0-1,1 0 1,-1 0 0,0 0-1,0 0 1,0 0-1,0 1 1,0-1-1,0 0 1,0 0-1,0 0 1,0 0-1,0 0 1,0 1-1,0-1 1,0 0-1,0 0 1,0 0-1,0 0 1,0 0-1,0 1 1,0-1 0,0 0-1,0 0 1,0 0-1,0 0 1,0 1-1,0-1 1,13-11 133,13-18 38,29-42-1,7-8-82,-51 66-135,1 1-1,0 0 1,24-17-1,-35 28 25,0 1-1,0-1 1,-1 1 0,1-1-1,0 1 1,0-1-1,0 1 1,-1 0 0,1-1-1,0 1 1,0 0-1,0 0 1,0 0-1,0-1 1,0 1 0,0 0-1,1 1 1,-1-1 3,-1 0 1,1 0 0,-1 1-1,1-1 1,-1 0-1,1 1 1,-1-1 0,0 0-1,1 1 1,-1-1-1,1 1 1,-1-1-1,0 1 1,1-1 0,-1 1-1,0-1 1,0 1-1,1-1 1,-1 1 0,0 0-1,1 4-30,0 1-1,0-1 1,-1 0 0,0 11-1,0-8 92,0 1-13,8 175 117,-8-182-146,0-1 0,0 1 1,1-1-1,-1 1 0,1-1 1,-1 0-1,1 1 1,0-1-1,0 0 0,-1 0 1,1 0-1,0 1 0,0-1 1,0 0-1,0 0 1,0 0-1,0 0 0,1 0 1,-1-1-1,0 1 0,0 0 1,1-1-1,-1 1 0,0 0 1,1-1-1,-1 0 1,1 1-1,-1-1 0,1 0 1,-1 0-1,3 1 0,5-1 31,-1 0 0,1-1 0,-1 0 0,11-2-1,-16 2-34,10-2 30,-1 0 0,0-1 1,0-1-1,23-12 0,41-30 207,-68 42-223,17-12 83,0-2 0,31-30 0,-44 37-92,-1-1-1,1 0 1,-2-1-1,0-1 0,14-26 1,-22 36-1,0-1 0,0 1 0,0-1 0,0 0 0,-1 1-1,0-1 1,0 0 0,0 0 0,-1-8 0,0 12-11,0 1 0,0-1 0,-1 1 0,1-1 1,0 0-1,-1 1 0,1-1 0,-1 1 0,1-1 0,-1 1 0,0-1 0,0 1 0,0-1 0,0 1 0,0 0 0,0-1 1,0 1-1,0 0 0,0 0 0,0 0 0,-1 0 0,1 0 0,0 0 0,-1 0 0,1 1 0,-1-1 0,1 0 0,-1 1 1,1-1-1,-1 1 0,0 0 0,1-1 0,-1 1 0,1 0 0,-1 0 0,-3 0 0,3 0-14,-1 1 0,0-1-1,0 1 1,0-1 0,0 1-1,1 0 1,-1 0 0,0 0 0,1 1-1,-1-1 1,-2 3 0,-23 19-267,25-20 227,-2 2 41,0 0-1,1 0 1,0 1-1,0 0 0,1-1 1,-1 2-1,1-1 1,0 0-1,1 1 0,0-1 1,0 1-1,0-1 1,1 1-1,0 0 1,0 9-1,0-11 41,1 0 0,1 0 0,-1-1 0,1 1 0,0 0 0,0 0 0,0 0 0,1-1 1,3 9-1,-3-10-11,0 0 0,0 0 0,0 0 0,0-1 0,0 1 0,0 0 0,1-1 1,-1 0-1,1 0 0,0 0 0,0 0 0,0 0 0,0 0 0,0-1 0,3 2 1,3-1 16,-1 0 1,1 0-1,-1-1 1,1 0-1,-1 0 1,1-1-1,0 0 1,-1 0 0,1-1-1,0-1 1,14-3-1,3-3 36,0-1-1,39-19 1,53-34-59,48-22 86,-84 46 5,-72 30-109,-10 8 10,0 0 1,0 0 0,0-1-1,0 1 1,0 0 0,0 0 0,0 0-1,0 0 1,0 0 0,0 0-1,0-1 1,0 1 0,0 0 0,0 0-1,0 0 1,-1 0 0,1 0-1,0 0 1,0 0 0,0 0-1,0-1 1,0 1 0,0 0 0,0 0-1,0 0 1,-1 0 0,1 0-1,0 0 1,0 0 0,0 0 0,0 0-1,0 0 1,0 0 0,-1 0-1,1 0 1,0 0 0,0 0-1,0 0 1,0 0 0,0 0 0,-1 0-1,-22 2-68,12 1 27,-1 1 1,1 1 0,0 0-1,0 0 1,1 1 0,0 0 0,0 1-1,0 0 1,1 0 0,-13 14-1,6-4 48,0 1-1,2 0 1,0 2-1,-15 26 1,17-24 10,0 1 0,2-1 0,1 2-1,-6 23 1,14-41-8,0-1 0,1 1 0,-1-1-1,1 0 1,1 8 0,-1-12-2,0 1 0,1 0 0,-1 0 1,1-1-1,-1 1 0,1 0 0,0-1 0,1 3 0,-2-3-2,0-1 0,1 1-1,-1-1 1,1 1 0,-1-1-1,0 0 1,1 1 0,-1-1-1,1 0 1,-1 1 0,1-1-1,-1 0 1,1 0 0,-1 1-1,1-1 1,-1 0 0,1 0-1,-1 0 1,1 0 0,0 0-1,-1 0 1,1 0 0,-1 0 0,1 0-1,-1 0 1,2 0 0,1-2 17,0 0 1,1 0 0,-1 0 0,0-1-1,0 1 1,0-1 0,0 0-1,-1 0 1,4-3 0,76-106 226,4-4-17,-37 64-216,-27 29 11,-1-1 0,21-29 0,-26 27-5,-1 0 0,-1-1 1,17-51-1,16-91-16,-44 157 7,5-22-54,-2 0 0,4-58-1,-10 90 34,0 1-1,0-1 1,0 1 0,0-1-1,-1 0 1,1 1 0,0-1-1,-1 1 1,1-1-1,-1 1 1,0-1 0,1 1-1,-1-1 1,0 1 0,0 0-1,0-1 1,-1-1-1,1 3 3,0-1-1,0 1 1,1 0 0,-1-1-1,0 1 1,0 0-1,0 0 1,1 0-1,-1-1 1,0 1-1,0 0 1,0 0-1,0 0 1,1 0-1,-1 1 1,0-1-1,0 0 1,0 0-1,1 0 1,-1 1 0,0-1-1,0 0 1,0 1-1,1-1 1,-1 0-1,0 1 1,1-1-1,-1 1 1,0 0-1,1-1 1,-1 1-1,0 0 1,-5 5-2,0 1-1,1 0 1,-1 0-1,-4 9 1,3-5 31,-11 17-22,2 1 0,-16 40 0,-18 64-181,34-90 78,8-18 47,1 0 0,1 1 0,1 0 0,-2 48 0,6-39 101,2 1 1,10 70-1,-7-85-33,1 0 0,1 0 0,1-1-1,1 0 1,16 31 0,-21-47 10,-1 0 1,0-1-1,1 1 0,0-1 1,0 0-1,0 0 0,0 0 1,1 0-1,-1 0 0,1-1 1,-1 0-1,1 0 0,0 0 1,0 0-1,0 0 0,0-1 1,0 1-1,0-1 0,0 0 1,1-1-1,-1 1 0,0-1 1,1 1-1,-1-1 0,0-1 1,6 0-1,-2 0-1,0-1 0,0 0 0,0-1 0,-1 0 0,1 0 0,-1 0 1,0-1-1,0 0 0,0 0 0,0-1 0,-1 0 0,0 0 0,8-9 0,12-17-5,-1-1 0,-2-1 0,-1-1-1,26-56 1,-13 32-142,-35 58 127,0 0 0,0 0-1,0 0 1,0 0 0,-1 0 0,1 0-1,0 0 1,0 0 0,0 0 0,0 0-1,0 0 1,0 0 0,0 0-1,0 0 1,0 0 0,0 0 0,0 0-1,-1 0 1,1 0 0,0 0-1,0 0 1,0 0 0,0 0 0,0 0-1,0 0 1,0 0 0,0 0 0,0 0-1,-1 0 1,1 0 0,0 0-1,0 0 1,0 0 0,0 0 0,0 0-1,0 0 1,0 0 0,0 0 0,0 0-1,0 0 1,0 0 0,0 0-1,0 0 1,0-1 0,-1 1 0,1 0-1,0 0 1,0 0 0,0 0 0,0 0-1,0 0 1,0 0 0,0 0-1,0 0 1,0 0 0,0-1 0,0 1-1,0 0 1,0 0 0,0 0 0,0 0-1,0 0 1,0 0 0,0 0-1,0 0 1,1 0 0,-3 3-34,0 1 0,1 1 0,0-1-1,0 0 1,0 0 0,0 0 0,0 5 0,-4 20 17,1-17 18,1-1 0,0 1 0,1-1 0,1 1 0,-1 0 0,2 0 0,0 0 0,0-1 0,1 1 0,5 22 0,-6-32 9,1 1 0,0-1 0,0 0 0,0 0 0,0 0-1,0 0 1,0 0 0,0 0 0,1 0 0,-1-1 0,1 1 0,-1 0-1,4 2 1,-3-3 1,-1 0 0,0-1 0,1 1 0,-1-1 0,1 1 0,-1-1-1,1 1 1,-1-1 0,1 0 0,-1 0 0,1 0 0,-1 0 0,1 0 0,-1 0-1,1 0 1,-1 0 0,1-1 0,-1 1 0,1 0 0,-1-1 0,3-1 0,118-61 210,-64 31-264,283-146 140,-338 177-98,16-11 72,-19 12-68,1-1-1,-1 1 1,1 0 0,-1 0 0,0-1 0,1 1-1,-1 0 1,0-1 0,1 1 0,-1 0 0,0-1 0,1 1-1,-1-1 1,0 1 0,0 0 0,0-1 0,1 1-1,-1-1 1,0 1 0,0-1 0,0 1 0,0-1-1,0 1 1,0-1 0,0 1 0,0-1 0,0 1 0,0-1-1,0 1 1,0 0 0,0-1 0,-1 0 0,1 1-10,-1-1 1,1 1-1,-1 0 1,1 0 0,-1 0-1,0-1 1,1 1 0,-1 0-1,1 0 1,-1 0 0,0 0-1,1 0 1,-1 0 0,1 0-1,-1 0 1,0 0-1,1 1 1,-1-1 0,1 0-1,-1 0 1,0 1 0,0-1-7,-15 7-61,1 0 0,-1 1 1,1 0-1,-20 16 0,22-13 74,0 0-1,0 1 0,1 0 1,0 1-1,1 0 1,1 1-1,0 0 0,1 1 1,-10 22-1,15-30 1,1 1 0,0 0 1,0 0-1,-2 12 0,5-19 7,-1 1 1,1-1 0,0 0-1,0 1 1,0-1 0,-1 1-1,2-1 1,-1 0 0,0 1-1,0-1 1,0 0-1,0 1 1,1-1 0,-1 1-1,1-1 1,-1 0 0,1 0-1,0 1 1,-1-1 0,1 0-1,0 0 1,0 0 0,0 0-1,0 0 1,0 0-1,0 0 1,0 0 0,0 0-1,0 0 1,0 0 0,0-1-1,1 1 1,-1-1 0,0 1-1,2 0 1,0-1-2,0 0 0,0 1 0,0-1-1,0-1 1,0 1 0,-1 0 0,1-1 0,0 0 0,0 1 0,0-1 0,-1 0 0,1 0-1,0-1 1,-1 1 0,1-1 0,-1 1 0,1-1 0,2-2 0,5-4 37,0-1 0,14-17 0,5-9 142,-2-2 1,34-61 0,-60 98-184,1-5-79,0 1 1,1 1-1,-1-1 1,1 0 0,6-5-1,-10 11 37,0-1 0,1 1-1,-1-1 1,1 1 0,-1-1-1,1 1 1,0-1 0,0 1-1,-1 2 1,1 2 1,-3 13 33,1 0-1,0 27 1,2-38 20,1-1 0,0 1 0,0-1-1,1 0 1,-1 1 0,2-1 0,-1 0 0,1 0 0,5 9 0,-8-15-5,1 1 1,0-1-1,0 1 1,0-1-1,0 0 1,0 0-1,0 1 1,1-1-1,-1 0 1,0 0-1,1 0 1,-1 0-1,1-1 1,-1 1-1,1 0 1,-1-1-1,1 1 1,-1-1-1,1 1 1,-1-1-1,4 1 1,-2-1 11,-1 0 1,1-1 0,0 1 0,0-1 0,-1 1 0,1-1 0,-1 0-1,1 0 1,0 0 0,-1 0 0,5-3 0,16-13 28,38-33 1,-10 6-64,15-3 37,29-24 45,-71 48-52,-1 0 0,-1-2 0,-1 0 0,-2-2 0,28-47 0,4-31 30,54-155 0,-93 230-159,17-40-415,-27 60 392,-8 11 71,4 1 63,-1 0-1,1 0 1,0 0 0,0 0 0,1 0-1,-1 0 1,-2 4 0,-7 19-75,1 0 1,1 0 0,2 1-1,-5 26 1,-1 3 15,2-16 57,-5 20-12,2 0-1,-6 73 0,18-114 39,1 0 0,1 0 0,1 0 0,0 0-1,1 0 1,1 0 0,1-1 0,1 0-1,0 1 1,1-2 0,1 1 0,10 18 0,-16-32-7,1 0 0,0 0 1,0 0-1,0 0 0,0 0 1,1 0-1,-1-1 0,1 1 1,-1-1-1,1 0 1,0 0-1,0 0 0,0 0 1,0 0-1,0 0 0,1-1 1,-1 0-1,0 0 0,1 0 1,-1 0-1,1 0 0,-1 0 1,1-1-1,6 0 1,-2-1 0,1 0-1,-1-1 1,0 0 0,0-1 0,0 0 0,-1 0 0,13-6 0,50-36 137,-47 28-97,-10 9-30,0-2 1,-1 1-1,14-16 1,-22 21 9,0 0 1,0-1-1,0 0 1,-1 0-1,0 0 1,0 0-1,0-1 1,-1 1-1,0-1 1,0 1-1,2-8 1,-4 12-45,0 0 0,0 0 1,0 0-1,0 0 0,0 0 1,0 0-1,0 0 1,0 0-1,0 0 0,0 0 1,0 0-1,-1 0 0,1 0 1,0 0-1,-1 0 0,1 0 1,-1 1-1,1-1 1,-1 0-1,1 0 0,-1 0 1,-1-1-1,1 1-16,0 0-1,-1 1 1,1-1-1,-1 0 1,1 0 0,-1 1-1,1-1 1,-1 1-1,0-1 1,1 1-1,-1 0 1,-2 0 0,-2 0-15,1 0 0,0 0 0,0 1 0,-1 0 0,1 0 0,0 0 1,0 1-1,-6 2 0,3 0 43,1 1 1,-1 0 0,1 0-1,0 1 1,0 0-1,1 0 1,0 0-1,0 1 1,0 0 0,1 1-1,0-1 1,1 1-1,-1 0 1,1 0-1,1 0 1,0 0 0,0 1-1,0-1 1,1 1-1,1 0 1,-1 0-1,1 0 1,1 0 0,0-1-1,0 1 1,1 0-1,0 0 1,0 0-1,1 0 1,0 0 0,1-1-1,0 1 1,0-1-1,5 10 1,-5-14 29,0 1 0,0-1 0,0 0 0,1 0 0,-1 0 0,1 0-1,0 0 1,0-1 0,1 0 0,-1 1 0,1-2 0,7 5 0,-5-4 10,0-1 0,0 0 0,1 0 0,-1 0 0,0-1-1,1 0 1,-1-1 0,9 0 0,11-2 65,-1-1 1,1-2-1,-1-1 0,26-9 0,-45 13-94,28-9-354,1-1 0,-1-1 0,-1-2-1,54-32 1,-83 44-188,0-1-1,-1 1 1,1-1 0,-1 0-1,0 0 1,0-1-1,0 1 1,3-6 0,6-7-1575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6:4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36 4224,'1'-3'527,"0"-1"1,0 1 0,0 0-1,1 0 1,-1-1-1,3-2 1,4-4 7880,-5 10-7206,-2 5-389,-1 7-39,-5 25 640,2 61 1,2-31-852,-1-7-254,-10 164-250,11-211-222,-1 7-2538,3-21 2442,-1 1 194,0 0 0,0 0 0,0 0 0,0 0 0,0 0 0,0 0 1,0 0-1,-1 0 0,-5-14-7609,2-11 2698,1-3 1659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6:4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86 3328,'-24'0'6464,"34"0"-2374,21-10-1280,45-19 0,0-1-1401,-65 26-1048,0 1 0,1 0 0,23-3 0,-30 6-238,0 0 0,0 0 1,0 1-1,0-1 0,0 1 0,-1 0 0,1 1 1,0-1-1,0 1 0,-1 0 0,1 0 0,4 3 1,3 2-1,-7-3 3,1-1 0,0 1 0,-1-1 0,1 0 1,0-1-1,0 0 0,1 0 0,-1 0 0,0 0 1,1-1-1,10 1 0,15-6-2149,-20 2-2034,2 0-423,0 5 1446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6:5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28 129 3072,'-4'-6'1478,"4"5"-1029,0 0 1,0 1 0,0-1 0,0 1 0,0-1 0,0 0 0,0 1 0,0-1 0,0 0 0,0 1 0,0-1-1,0 0 1,0 1 0,1-1 0,-1 0 0,0 1 0,0-1 0,1 1 0,-1-1 0,1 0 0,-1 0 0,1 8 4098,3 14-3216,1 12-1383,3 108 1317,-3-26-586,-3-44-318,1 17 66,0-50-216,-4 53 0,0-32 388,2-126 125,-4 20-1024,-19-216 22,6 102 96,12 96 219,3 44-51,0 1 1,-1 0 0,-6-19 0,8 23 108,1 4 192,6 6-293,0 1 1,1 0-1,-1 1 1,1-1-1,0 2 1,11-5-1,-8 6-10,0 1 0,0 0 0,0 0 0,1 1 0,-1 1 0,0 0 0,0 0-1,0 1 1,0 1 0,-1 0 0,1 0 0,-1 1 0,1 0 0,-1 1 0,-1 0 0,11 8 0,-13-9 55,-1 1 0,0 1 0,-1-1-1,1 1 1,-1 0 0,0 0 0,0 0 0,-1 1 0,0 0 0,0 0-1,-1 0 1,0 0 0,0 0 0,0 1 0,-1-1 0,0 1 0,-1 0-1,2 11 1,-4-17-7,1 1 0,0-1 0,0 0 0,-1 1 0,1-1 0,-1 0 0,0 1 0,0-1 0,0 0 0,0 0 0,0 1 0,0-1-1,-1 0 1,1 0 0,-3 2 0,0-1 44,1 1-1,-1-1 1,0 0-1,-1 0 1,1 0-1,-10 4 1,2-2 32,-1 0 1,1-1 0,-1-1-1,-25 4 1,-85 12-2515,121-18 2098,0-1 1,1 1 0,-1-1 0,1 1-1,0 0 1,-1 0 0,1 0 0,-1-1 0,1 1-1,0 1 1,0-1 0,0 0 0,0 0 0,0 0-1,0 1 1,0-1 0,0 0 0,0 1-1,0-1 1,1 1 0,-1-1 0,0 3 0,-1 1-800,1 0 0,-1 0 0,1 1 0,1-1 1,-1 1-1,1 5 0,3 16-2115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6:5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4576,'1'-3'581,"0"0"0,0 0 1,0 0-1,1 0 0,-1 0 1,1 1-1,-1-1 0,1 1 1,0-1-1,0 1 0,0-1 1,0 1-1,1 0 0,-1 0 1,1 0-1,-1 1 0,1-1 1,-1 0-1,11 3 4888,-7 11-4339,3 13-1079,-7 7 477,0 34-1,-2-53 317,1-14-806,1 1 1,-1-1 0,0 1-1,1-1 1,-1 0-1,0 1 1,1-1-1,-1 0 1,0 0-1,0 0 1,0 0 0,2-1-1,16-18 43,-15 15-39,21-23 17,-10 11-54,1-1 1,0 2-1,21-16 0,-25 25 11,1 0 0,-1 0 0,2 1 0,-1 1-1,15-5 1,-28 10-20,4 3 49,-1 0 1,1 0 0,-1 0 0,5 6 0,-6-4 40,0 0 0,-1-1 0,1 1 1,-1 0-1,1 10 0,3 11-11,-1-7-245,-1 1 0,0-1 0,-2 1-1,0 0 1,-3 21 0,2-2-5636,1-32 130,-2-16-2487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6:5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 4224,'-7'-5'11402,"0"5"-7460,16-1-1691,15-2-1793,-21 2-446,0 1 0,1 0-1,-1 0 1,1 0 0,-1 0 0,0 0 0,1 1 0,-1 0 0,0-1 0,0 1 0,1 1 0,-1-1 0,0 0 0,0 1 0,0-1 0,0 1 0,0 0-1,-1 0 1,1 0 0,3 4 0,-5-3 13,0 0-1,-1-1 1,1 1-1,-1 0 1,0-1-1,0 1 0,0 0 1,0 0-1,0-1 1,-1 1-1,-1 4 1,0 0 64,-1-1 0,-1 0 1,1 1-1,-6 5 1,-7 14 412,9-17-342,-1 2 69,8-11-222,0 0 1,0 1-1,0-1 0,-1 0 1,1 0-1,0 0 1,0 1-1,0-1 1,0 0-1,0 0 1,0 0-1,0 1 1,0-1-1,0 0 0,0 0 1,0 0-1,0 1 1,0-1-1,0 0 1,0 0-1,0 1 1,0-1-1,0 0 0,0 0 1,0 1-1,0-1 1,0 0-1,0 0 1,0 0-1,0 1 1,0-1-1,1 0 1,5 7 397,6 0-280,-9-6-99,0 1 1,-1 0-1,1-1 1,0 0-1,0 0 0,0 0 1,0 0-1,0 0 1,4 0-1,9 1-132,31 2 438,-17-8-3438,-15 5-7736,-7-1 7461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6:5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2144,'0'0'10858,"4"8"-9402,8-4-983,1 0 0,0-1-1,0-1 1,0 0-1,0 0 1,0-2 0,15 0-1,23 1 151,47-1 194,-37-4-552,250-5 398,-92 3-537,-167 3-113,13 0 62,219-5 239,-79 9-26,-118-1-154,178-8-38,-139 3-176,289 1 732,-340 4-632,474-35 812,-164 7-172,-78 8-19,-145 15-1172,-140 5-218,-10-1-253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7:0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24 2400,'2'-2'291,"0"1"-1,1-1 1,-1 1 0,0 0 0,1 0-1,-1 0 1,1 0 0,-1 0-1,5 0 1,-6 1-12,0 0 0,0 0 0,0 0-1,0 0 1,-1 0 0,1-1 0,0 1 0,0 0 0,0 0-1,-1-1 1,1 1 0,0-1 0,0 1 0,-1 0-1,1-1 1,0 1 0,-1-1 0,1 0 0,0 1 0,0-2-1,-1 2-201,0 0 0,-1-1 0,1 1 0,0 0-1,0 0 1,0 0 0,-1-1 0,1 1 0,0 0-1,0 0 1,-1 0 0,1 0 0,0 0 0,0-1-1,-1 1 1,1 0 0,0 0 0,-1 0-1,1 0 1,0 0 0,0 0 0,-1 0 0,1 0-1,0 0 1,-1 0 0,1 0 0,0 0 0,-1 0-1,1 0 1,0 1 0,-14 1 420,10-2-169,-5 2-5,0 0 1,0 1-1,0 0 1,0 1-1,0 0 1,-13 7-1,9-4-33,3-1-112,-41 22 244,47-25-388,-1 0 0,1 0 0,0 0 0,0 1 0,0 0 0,1-1 1,-1 1-1,-2 6 0,5-9-15,0 0 0,0 0 0,1 0 0,-1 0 1,1 0-1,-1 0 0,1 1 0,-1-1 0,1 0 0,0 0 0,0 0 1,-1 1-1,1-1 0,0 0 0,0 0 0,0 1 0,0-1 0,1 0 1,-1 0-1,0 1 0,0-1 0,1 0 0,-1 0 0,1 0 0,-1 1 1,1-1-1,-1 0 0,1 0 0,0 0 0,0 0 0,-1 0 0,1 0 1,0 0-1,0 0 0,0-1 0,0 1 0,0 0 0,2 1 0,2 0 87,0 1-1,0-1 0,0 0 1,0-1-1,1 1 0,-1-1 1,8 1-1,7 1 74,1-2 0,-1 0 0,1-1 1,0-1-1,-1-1 0,1-1 0,-1-1 0,0 0 0,0-2 0,0 0 0,19-10 0,-15 6 19,-13 6 88,-1-1 0,11-6 1,-19 10-231,0 0 1,0-1 0,0 1 0,0-1 0,0 0 0,-1 1 0,1-1 0,0 0-1,-1 0 1,0 0 0,1 0 0,-1 0 0,0 0 0,2-4 0,-3 5-46,0 1 0,0-1 0,0 1 1,0-1-1,0 1 0,0-1 1,0 0-1,0 1 0,0-1 0,0 1 1,0-1-1,0 1 0,0-1 0,0 1 1,-1-1-1,1 1 0,0-1 1,0 1-1,0-1 0,-1 1 0,1-1 1,0 1-1,-1-1 0,1 1 1,-1-1-1,0 0 0,0 0 0,-1 0 0,1 0 0,-1 1 0,0-1 0,1 0 0,-1 0 0,0 1 0,-2-1 0,-5-1-190,0 1 0,-18 0 0,-36 5-433,22 1-2669,38-5 2429,-1 1-1,1-1 1,0 1-1,0 0 1,-1 0-1,1 0 1,0 1-1,0-1 1,0 1-1,0-1 1,0 1-1,-4 4 1,2 2-1340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7:0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3712,'-9'4'469,"-13"5"747,17-8-1265,-2 1 634,1 0-1,-1 1 1,1-1 0,-10 7 0,8-5-225,0 1 1,0 1-1,1-1 0,0 1 1,0 0-1,1 1 1,0 0-1,0 0 0,0 0 1,1 0-1,0 1 1,1 0-1,-1 0 0,1 1 1,1-1-1,0 1 1,0-1-1,-1 11 1,2-10-208,0 2 0,2-1 1,-1 0-1,1 0 1,0 0-1,1 0 0,0 0 1,1 0-1,0 0 0,4 10 1,-5-16-78,1 0-1,-1 0 1,1 0 0,0 0 0,0-1 0,0 1-1,1-1 1,-1 1 0,1-1 0,0 0-1,0 0 1,0 0 0,0 0 0,0-1-1,1 1 1,-1-1 0,1 0 0,0 0 0,-1 0-1,1 0 1,0-1 0,0 0 0,0 1-1,0-2 1,1 1 0,4 0 0,-1 0 22,-1-1 0,0-1 1,1 1-1,-1-1 0,1-1 1,-1 1-1,0-1 0,0-1 0,0 1 1,0-1-1,0 0 0,-1-1 1,1 0-1,-1 0 0,0 0 1,0 0-1,0-1 0,-1 0 1,1-1-1,-1 1 0,-1-1 0,1 0 1,-1 0-1,0 0 0,0-1 1,-1 1-1,0-1 0,0 0 1,0 0-1,-1 0 0,0 0 0,-1-1 1,1 1-1,-1 0 0,-1-1 1,0-8-1,0 13-97,0-1 0,-1 1 1,1 0-1,-1-1 0,0 1 1,0 0-1,-1 0 0,1 0 0,-1-1 1,1 1-1,-1 1 0,0-1 0,0 0 1,0 0-1,-1 1 0,1-1 0,-1 1 1,1 0-1,-1 0 0,0 0 0,1 0 1,-1 0-1,0 0 0,-1 1 0,1 0 1,0-1-1,0 1 0,0 0 0,-5 0 1,0-1-236,-1 1 1,1 0 0,0 0 0,-1 1-1,1 0 1,-1 1 0,1 0 0,-1 0 0,1 1-1,-15 4 1,22-5-8,-1 0 0,0 0 0,0 0-1,0 0 1,1 0 0,-1 0 0,1 0 0,-1 0 0,1 1-1,-1-1 1,-1 3 0,3-4 95,-1 1 1,1-1-1,0 1 0,0-1 1,-1 1-1,1-1 0,0 1 1,0 0-1,0-1 0,-1 1 0,1-1 1,0 1-1,0-1 0,0 1 1,0 0-1,0-1 0,0 1 1,0-1-1,0 1 0,1-1 1,-1 1-1,0 0 0,0-1 1,0 1-1,1-1 0,-1 1 1,0-1-1,1 1 0,-1-1 0,0 1 1,1-1-1,-1 1 0,0-1 1,1 0-1,-1 1 0,1-1 1,-1 0-1,2 1 0,10 7-1992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7:0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 4800,'0'-12'12812,"4"40"-10585,-16 171 333,9-116-2627,0 4-20,3-63-577,1-12-3600,0-19 2688,0 1-1,1 0 1,0 0 0,5-10 0,-2 3-95,8-18-718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7:0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7040,'4'0'8734,"-4"-1"-8599,-1 13 2165,-4 17-1619,-11 37 1345,-22 108-969,22-92-2705,13-73-582,6-3 678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1:50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36 181 4160,'-27'-19'2473,"18"11"1187,9 8-3582,0-1 0,0 1 0,1 0 0,-1 0 0,0 0 0,0-1 0,0 1 0,0 0 0,0 0-1,1 0 1,-1-1 0,0 1 0,0 0 0,1 0 0,-1 0 0,0 0 0,0 0 0,0 0 0,1 0 0,-1-1 0,0 1 0,0 0 0,1 0 0,-1 0 0,1 0 0,142-21 3760,-70 11-2813,135-35-1,-179 36-928,132-45 523,-122 44-699,-38 10-338,-5 2-1702,0 5 696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1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810 231 7712,'-10'-3'3520,"33"6"-3072,-5-3 1536,4 4-1184,19 1 224,4-2-608,8-3 223,-3 5-351,0-5-160,-5 0-64,-10-5 288,-4 5-192,-7-3-3679,-3 3 1919</inkml:trace>
  <inkml:trace contextRef="#ctx0" brushRef="#br0" timeOffset="1">67 67 9312,'-63'-52'4192,"68"52"-3616,-10-3 384,2-2-832,3 2-64,0-1-2336,8 4 1248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7:02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20 145 4160,'-6'-1'494,"-7"-4"857,13 4-1078,0 1 1,0-1-1,0 0 0,1 0 1,-1 1-1,0-1 0,0 0 0,1 0 1,-1 1-1,0-1 0,1 0 1,-1 1-1,1-1 0,-1 0 1,1 1-1,-1-1 0,1 1 0,-1-1 1,1 1-1,0-1 0,-1 1 1,2-1-1,26-22 3157,-15 12-2304,0 0-239,0 0-1,2 1 0,15-9 0,-24 15-708,0 1-1,0 1 1,0-1-1,1 1 1,-1 0-1,1 0 1,-1 1-1,1 0 1,0 0-1,0 0 1,8 1-1,111 14 1668,-96-12-1608,1-1-1,0-1 1,0-2-1,-1-1 0,36-9 1,-39 7-302,-1 0-913,-11-1-5318,-16 22-3991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7:0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84 5312,'0'-1'252,"0"0"-170,0 1 0,0 0 0,0-1 0,-1 1 0,1 0 0,0-1 0,0 1 0,0 0 0,0 0 0,0-1 0,-1 1 0,1 0 0,0-1 1,0 1-1,-1 0 0,1 0 0,0 0 0,0-1 0,-1 1 0,1 0 0,0 0 0,0 0 0,-1 0 0,1-1 0,0 1 0,-1 0 0,1 0 0,0 0 1,-1 0-1,1 0 0,0 0 0,-1 0 0,17-13 9156,31-21-6391,-38 29-2703,1 0 1,-1 1-1,1 0 1,12-3-1,-19 6-102,0 1-1,1-1 0,-1 0 1,0 1-1,0 0 0,1 0 1,-1 0-1,0 0 0,0 0 1,1 1-1,-1 0 0,0-1 1,0 1-1,0 0 0,0 1 1,0-1-1,4 2 0,-5-1 8,0 0 0,0 0-1,0 0 1,-1 1 0,1-1-1,0 0 1,-1 1 0,1-1-1,-1 1 1,0-1 0,0 1-1,0 0 1,0 0 0,-1-1-1,1 1 1,-1 0 0,1 0-1,-1 0 1,0-1 0,0 1-1,0 0 1,-1 4 0,-1 7 107,-1 0 0,0 0 0,-6 14 0,3-12-72,-1-1 0,-1 0 0,-18 27 0,1 0-78,24-41-18,1-1 1,0 1-1,0 0 1,-1 0-1,1 0 1,0 0-1,0 0 1,0 0-1,0-1 1,0 1-1,0 0 1,0 0 0,0 0-1,1 0 1,-1 0-1,0-1 1,0 1-1,1 0 1,-1 0-1,0 0 1,1-1-1,-1 1 1,1 0-1,-1 0 1,1-1-1,0 1 1,0 0 0,23 20-93,-12-12 166,10 9 2,-16-13 112,0 0 1,0 0 0,0 1 0,-1-1 0,1 1-1,7 12 1,-13-18-141,0 1 0,1-1 1,-1 1-1,0-1 0,0 1 0,0-1 0,0 1 0,1-1 0,-1 1 0,0-1 0,0 1 1,0-1-1,0 1 0,0-1 0,0 1 0,0-1 0,-1 1 0,1-1 0,0 1 0,0-1 1,0 1-1,0-1 0,-1 0 0,1 1 0,0-1 0,-1 1 0,0 0 5,0 0-1,0 0 1,0 0-1,0 0 1,0-1-1,0 1 1,-1 0-1,1-1 1,0 1-1,-2 0 1,-4 1-252,-1-1 0,-13 2 1,17-2-147,-55 7-9397,48-5 6837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7:05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36 2816,'-1'-1'112,"1"0"0,0 0 0,0 0 0,0 0 0,0 0 0,1 0 0,-1 0 0,0 0 0,0 0 0,1 0 0,-1 0 0,0 1 0,1-1 0,-1 0 0,1 0 0,-1 0 0,1 0 0,-1 1 0,1-1 0,0 0 0,-1 0 0,1 1 0,0-1 0,0 0 0,-1 1 0,1-1 0,0 1 0,0-1 0,0 1 0,0 0 0,0-1 0,0 1 0,1 0 0,11-11 7463,-13 23-6900,-8 104 1382,6-97-1751,-13 73 557,0-8 66,0 244 1076,15-244-762,14-84-785,-9-2-428,-1 1 0,1-1 0,0 0 0,-1 0 0,0 0 0,1-1 0,-1 1 0,0-1 0,0 0 0,-1-1 0,1 1 0,0 0 0,-1-1 0,0 0 0,5-6 0,101-148-35,-72 101 53,-30 49-43,-1-1 1,2 1-1,-1 0 0,1 0 1,1 1-1,15-11 0,-12 12-466,-11 17 102,-1-4 550,1 69 95,1-29-67,-2 1 1,-12 80-1,2-91-164,3-19-2089,5-10-2793,3-18-1855,-1 1 3536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7:0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3 6816,'-1'0'460,"0"-1"0,0 1 0,-1-1 0,1 1 0,0 0 0,-1 0 0,1 0 0,0 0 0,0 0-1,-1 0 1,1 0 0,0 0 0,-1 0 0,1 1 0,-2 0 0,-22 7 2111,4 0-1330,-37 6-1,1 1-484,-164 52-1572,203-62-1040,8 3 513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7:0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23 3488,'-2'-2'152,"2"2"-40,-1-1 1,1 1-1,-1-1 1,1 1-1,-1-1 1,1 1-1,-1-1 1,0 1-1,1-1 0,-1 1 1,0 0-1,1-1 1,-10 0 8009,17-2-4443,23-6-3574,-9 8 174,1 0 0,30 4 0,-51-3-278,2 1 58,1-1-1,-1 0 1,0 1-1,0 0 1,5 2-1,-8-3-31,1 0 0,-1 0-1,1 1 1,-1-1 0,1 0 0,-1 0 0,0 1-1,1-1 1,-1 1 0,1-1 0,-1 0 0,0 1-1,0-1 1,1 1 0,-1-1 0,0 1-1,0-1 1,1 1 0,-1-1 0,0 1 0,0-1-1,0 1 1,0-1 0,0 1 0,0-1-1,0 1 1,0-1 0,0 1 0,0-1 0,0 1-1,0-1 1,0 1 0,0-1 0,-1 1-1,1-1 1,0 1 0,0-1 0,0 1 0,-1-1-1,1 0 1,0 1 0,-1 0 0,-5 7 130,0-1 1,0 1 0,-1-1-1,0 0 1,0 0-1,-13 8 1,-17 17-195,36-31 22,0 0 0,1-1-1,-1 1 1,0 0-1,1 0 1,-1 0-1,0 0 1,1 0 0,-1 0-1,1 0 1,0 0-1,-1 0 1,1 0-1,0 0 1,-1 0 0,1 0-1,0 0 1,0 0-1,0 0 1,0 0-1,0 0 1,0 0 0,0 0-1,1 1 1,-1-1-1,0 0 1,0 0-1,1 0 1,-1 0 0,1 0-1,-1 0 1,1 0-1,-1-1 1,1 1-1,1 1 1,2 3-2,1 0 0,0 0-1,0-1 1,10 7 0,-3-2 56,4 3-26,2 2 327,0 1-1,-1 0 0,22 25 0,-39-39-284,1 0 0,0 0 0,-1 0 0,1 0-1,-1 0 1,1 0 0,-1 0 0,1 0 0,-1 0 0,1 0-1,-1 0 1,0 0 0,0 0 0,0 0 0,1 0-1,-1 0 1,0 0 0,-1 1 0,1-1 0,0 0 0,0 0-1,-1 2 1,0-1 2,0-1-1,0 1 1,0 0-1,0 0 0,0-1 1,-1 1-1,1-1 1,0 1-1,-1-1 1,1 0-1,-4 2 1,-3 2 13,0-1 1,-1 0 0,1 0 0,-1-1-1,-10 2 1,6-2-181,0 0 0,0-1 0,-19 0 0,8-3-2821,1-2-3548,17 3 3567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7:1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4160,'5'3'14973,"-2"2"-10692,0 1-3820,3 8-3305,-4-6 4330,13 41-1166,-8-30-216,6 33 0,9 72 205,-15-75-269,10 108 395,-11-106-264,-3-35-57,1 29 1,-4-44-75,0 0 0,0 0 0,0 1 0,0-1 0,0 0 0,0 0 0,1 0 0,-1 1 0,0-1 0,2 2 0,-2-3-16,0 0 1,0 0 0,0 1-1,0-1 1,0 0-1,1 0 1,-1 0-1,0 0 1,0 0-1,0 0 1,0 1-1,1-1 1,-1 0-1,0 0 1,0 0-1,0 0 1,1 0-1,-1 0 1,0 0-1,0 0 1,0 0 0,1 0-1,-1 0 1,0 0-1,0 0 1,0 0-1,1 0 1,-1 0-1,0 0 1,0 0-1,0 0 1,1 0-1,-1 0 1,0-1-1,0 1 1,1 0-1,0-2 48,1 1 0,0-1 0,-1 0-1,1 0 1,-1 0 0,0 0-1,1 0 1,-1 0 0,0 0-1,0 0 1,0-3 0,28-78 376,-10 28-397,36-77-1,-32 93 23,1 1 0,46-57 0,-42 60-158,25-31-22,42-51-240,-85 104 286,-7 6-681,-3 7 689,0 0-1,0 0 1,0 0-1,0-1 1,0 1 0,0 0-1,0 0 1,0 0-1,0 0 1,0 0 0,0 0-1,0 0 1,0-1 0,0 1-1,0 0 1,0 0-1,0 0 1,0 0 0,0 0-1,0 0 1,0 0-1,0 0 1,0 0 0,-1 0-1,1-1 1,0 1 0,0 0-1,0 0 1,0 0-1,0 0 1,0 0 0,0 0-1,0 0 1,0 0 0,0 0-1,-1 0 1,1 0-1,0 0 1,0 0 0,0 0-1,0 0 1,0 0-1,0 0 1,0 0 0,-1 0-1,1 0-175,0 1 0,-1-1 0,1 1 0,-1-1 1,1 1-1,0-1 0,0 1 0,-1-1 0,1 1 0,0-1 0,0 1 0,0-1 0,-1 1 0,1-1 0,0 1 0,0-1 0,0 1 0,0 0 0,0 3-2466,-1 1 989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7:1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4480,'4'-8'769,"1"1"0,-1-1 0,1 1 1,1 1-1,-1-1 0,1 1 0,0 0 0,8-6 0,-5 3 682,3 0 2749,-12 9-4126,0 0-1,1 0 1,-1 0-1,1 0 1,-1 0-1,1 0 0,-1 0 1,1 0-1,-1 0 1,0 1-1,1-1 1,-1 0-1,1 0 0,-1 1 1,0-1-1,1 0 1,-1 0-1,0 1 1,1-1-1,-1 0 0,0 1 1,1-1-1,-1 1 1,0-1-1,0 0 1,0 1-1,1-1 1,-1 1-1,0-1 0,0 1 1,0-1-1,0 1 1,4 12 182,0-1 0,-1 1 0,-1 0 0,0 0 1,-1 0-1,0 16 0,3 31 308,-3-25-23,-1-21 134,0-14-307,2 0-284,-1-1 0,0 1 0,0-1 0,1 0-1,-1 0 1,0 0 0,0 1 0,0-1 0,0 0 0,0 0 0,0 0 0,0-1 0,1 0 0,16-23-215,-12 17 180,5-8 40,16-30-1,-3 4-217,-8 15 148,7-11 166,-21 35-145,0 0 1,0 0-1,1 0 0,-1 1 0,1-1 0,0 1 0,0-1 0,6-3 1,-8 6-30,0 0 0,0-1 1,-1 1-1,1 0 1,0 0-1,0 0 1,-1-1-1,1 1 1,0 0-1,0 0 1,0 0-1,0 0 0,-1 0 1,1 1-1,0-1 1,0 0-1,0 0 1,-1 0-1,1 1 1,0-1-1,0 0 1,-1 1-1,1-1 0,0 1 1,-1-1-1,1 1 1,-1-1-1,1 1 1,0-1-1,-1 1 1,1 0-1,-1-1 1,1 1-1,-1 0 0,0-1 1,1 1-1,-1 0 1,0 0-1,1-1 1,-1 1-1,0 1 1,3 6 99,0 0 1,-1 1-1,1 10 1,0-1 81,1 1-72,0 0 0,-2 0 1,0 39-1,3 30-697,-5-77-1226,0 0-2025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7:1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2720,'0'0'10805,"-7"0"-8773,0 0-1816,0 1 0,0 0 0,0 1 1,0-1-1,0 1 0,1 1 0,-1-1 0,0 1 0,-8 5 1,-7 6 259,-26 20 0,25-17-203,13-11-280,1 0-1,0 1 1,0 0-1,1 1 1,0 0 0,0 0-1,-9 14 1,16-21 9,0 1 1,0 0 0,1-1 0,-1 1-1,0 0 1,1 0 0,-1-1-1,1 1 1,0 0 0,0 0-1,0 0 1,0 0 0,0-1 0,0 1-1,0 0 1,1 3 0,0-2 14,0 0 1,0 0 0,1 0 0,-1-1 0,1 1 0,0-1-1,-1 1 1,1-1 0,4 4 0,4 3 49,1-1-1,-1 0 1,23 11 0,-18-10-116,76 39 382,-22-12 470,-61-31-708,-5-4 50,1 1 0,-1 0 0,0 0 0,0 0 0,1 1 0,3 3 0,-7-6-124,0 0 1,0 1-1,0-1 1,0 0-1,1 0 1,-1 1-1,0-1 1,0 0-1,0 1 1,0-1-1,0 0 0,0 0 1,0 1-1,0-1 1,0 0-1,0 0 1,0 1-1,0-1 1,0 0-1,0 1 1,0-1-1,0 0 1,0 0-1,0 1 1,0-1-1,-1 0 0,1 0 1,0 1-1,0-1 1,0 0-1,-1 1 1,0 0 44,0 0 0,0 0 0,-1 0 1,1-1-1,0 1 0,-1 0 0,1-1 1,-1 1-1,-2 0 0,-19 7 297,12-4-228,-1 0 0,1-1 0,-1-1 0,1 1 0,-24 0 0,23-3-243,5 0-514,-1 0 1,0 0-1,1-1 1,-11-2-1,12 0-1655,4-2 698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7:1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70 113 6656,'0'2'4718,"6"1"-2082,13 1-92,-11-5-2194,1 1 0,0-2-1,-1 1 1,1-1 0,-1 0-1,1-1 1,-1 0 0,12-6 0,-16 7-265,-1 0 1,1 0 0,-1-1-1,1 1 1,-1-1 0,0 0-1,0 0 1,0 0-1,2-4 1,-4 5-38,1 0 0,-1-1 0,0 1 0,0-1 0,0 1 1,0 0-1,-1-1 0,1 0 0,-1 1 0,1-1 0,-1 1 0,0-1 0,0 1 0,0-1 0,-1-4 0,1 6-30,0-1-1,-1 1 1,1 0-1,0 0 1,-1 0-1,1 0 1,-1 0-1,1 0 1,-1 0-1,1 0 1,-1 0 0,0 0-1,1 0 1,-1 0-1,0 0 1,0 0-1,0 0 1,0 1-1,0-1 1,0 0-1,0 1 1,0-1-1,0 1 1,0-1-1,0 1 1,0-1-1,0 1 1,-1 0-1,1 0 1,0-1-1,0 1 1,0 0-1,0 0 1,-1 0-1,1 0 1,-2 1-1,-4 0 70,-1 0-1,1 1 1,0 0-1,-11 5 0,10-4 2,-6 2 40,0 1-1,0 0 0,1 1 0,0 0 0,0 1 1,-14 12-1,24-18-82,0 1 0,1-1-1,-1 1 1,1 0 0,-1 0 0,1 0 0,0 0-1,0 0 1,1 0 0,-1 1 0,1-1 0,-1 0-1,0 4 1,2-5-19,0 0-1,0 0 0,0 0 1,0 0-1,0 0 0,1 0 1,-1-1-1,0 1 1,1 0-1,0 0 0,-1 0 1,1-1-1,0 1 0,0 0 1,0-1-1,0 1 0,0-1 1,0 1-1,1-1 0,-1 0 1,0 1-1,1-1 1,-1 0-1,1 0 0,-1 0 1,4 1-1,10 6 182,0-1 0,1-1 1,-1-1-1,1 0 0,32 5 0,-37-8-90,35 3 16,-9-2-554,-17-3 60,1-1-6235,-20 1 5961,0 0 1,-1 1-1,1-1 1,0 0-1,0 0 1,0 0-1,0 0 1,-1 1-1,1-1 1,0 0-1,0 1 1,3 3-3173,0 2 959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7:1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6 7040,'0'-6'8033,"-6"9"-6307,-71 19 2075,52-15-3114,-1 0 0,-27 13 0,45-17-570,1 0 0,1 1 1,-1 0-1,0 0 0,1 1 1,0-1-1,0 2 0,0-1 1,-7 9-1,12-13-91,0 0 1,1 0-1,-1 1 1,0-1-1,1 0 1,-1 0-1,1 1 1,-1-1-1,1 0 1,0 1-1,-1-1 1,1 0-1,0 1 1,0-1-1,0 0 1,0 1-1,0-1 0,1 1 1,-1-1-1,0 0 1,0 1-1,1-1 1,-1 0-1,1 0 1,0 1-1,0 0 1,1 1-4,-1-1 0,1 0 0,-1 1 0,1-1 0,0 0 0,0 0-1,0-1 1,0 1 0,1 0 0,-1-1 0,0 1 0,4 0 0,5 3 76,1-1 0,-1 0-1,1-1 1,0-1 0,0 0-1,17 1 1,75-6-150,-66 1-519,-20 1-1004,29-6 1,-5-4-4720,-28 6 3616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1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76 5408,'-44'-32'2432,"17"29"-2112,17-2 960,7 5-768,-2-8 64,10-4-352,8 0-416,9 9 96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7:1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8384,'0'-11'12437,"6"12"-11157,2 3-938,0-1-1,0-1 1,0 1 0,1-1 0,-1 0 0,1-1 0,-1 0 0,1 0-1,10-1 1,1-2-291,0 0 1,0-1-1,29-9 0,-44 11-133,0-1-465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07:15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7968,'13'4'2565,"-13"-3"-2426,0-1 1,1 1-1,-1-1 0,0 1 0,1-1 1,-1 0-1,0 1 0,0-1 1,0 1-1,1-1 0,-1 1 0,0-1 1,0 1-1,0-1 0,0 1 1,0 0-1,0-1 0,0 1 0,0-1 1,0 1-1,0 0 0,-2 12 1457,2-12-1525,-4 16 1776,0 1 1,-14 31-1,10-28-1264,-8 29 1,14-41-670,-26 99-1146,10-65-6063,9-19 3503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1:57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54 2496,'0'-17'784,"2"11"-464,11-13 452,-2 7 2834,-13 37-41,1-8-3284,-4 32 413,-15 60 0,7-47-408,-16 71 627,-11 65 260,34-166-937,4-23-87,0 1 0,1-1 0,0 1 0,0-1 0,1 1 0,1 12 0,0-3-10,-1-13 94,0-6-50,0-1-377,0 1 1,0-1-1,0 1 0,0-1 1,0 1-1,0-1 0,0 1 1,0-1-1,1 1 0,-1-1 0,0 1 1,0-1-1,1 1 0,-1 0 1,0-1-1,0 1 0,1-1 1,-1 1-1,0 0 0,1-1 0,-1 1 1,1 0-1,-1-1 0,1 1 1,11-4-2399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1:59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6 3552,'0'-2'215,"0"2"-188,0 0 1,0 0 0,0 0-1,0 0 1,0 0 0,0 0-1,-1 0 1,1 0 0,0 0-1,0 0 1,0 0 0,0 0-1,0 0 1,0 0 0,0 0-1,0 0 1,-1 0-1,1 0 1,0 0 0,0 0-1,0 0 1,0 0 0,0 0-1,0 0 1,0 0 0,0 0-1,0 0 1,0 0 0,-1 0-1,1 0 1,0 0 0,0-1-1,0 1 1,0 0 0,0 0-1,0 0 1,0 0 0,0 0-1,0 0 1,0 0 0,0 0-1,0 0 1,0 0 0,0-1-1,0 1 1,0 0 0,0 0-1,0 0 1,0 0 0,0 0-1,0 0 1,0 0 0,0 0-1,0 0 1,0-1 0,0 1-1,0 0 1,0 0 0,0 0-1,-2 1 72,-44 28 4623,30-18-4249,-109 61 1089,120-68-1532,0-1-1,0 1 0,0 0 1,0 0-1,1 1 0,-1-1 1,1 1-1,0 0 0,-4 7 1,8-11-18,-1-1 1,1 1-1,0-1 1,-1 1-1,1 0 1,0-1 0,-1 1-1,1-1 1,0 1-1,0 0 1,0-1 0,-1 1-1,1 0 1,0-1-1,0 1 1,0-1-1,0 1 1,0 0 0,0-1-1,0 1 1,1 0-1,-1-1 1,0 1-1,1 1 1,-1-2 16,1 0 1,-1 1-1,1-1 0,-1 1 1,1-1-1,0 0 1,-1 1-1,1-1 0,0 0 1,-1 0-1,1 0 0,0 1 1,-1-1-1,1 0 1,0 0-1,0 0 0,-1 0 1,2 0-1,3-1 156,1 0 0,-1 0 0,1 0 0,5-2 0,-3 0-91,-1 0 0,0-1 1,1 1-1,-1-1 0,-1-1 0,1 0 0,-1 1 1,0-2-1,0 1 0,0-1 0,5-7 1,-4 6-88,-4 4-2,1-1 0,-1 1 0,0-1 0,0 0 0,0 0 0,-1 0 1,1 0-1,2-7 0,-4 10-70,0 5 15,-1 14-13,-1 22-20,-3-6 255,-14 60 0,9-54 22,-56 198 569,63-231-643,-1 0 0,0 0 1,0 0-1,0 0 0,-1-1 0,-5 8 1,8-13-77,-1 1 0,1-1 1,0 0-1,0 1 1,0-1-1,-1 0 1,1 0-1,-1 0 1,1 0-1,-1 0 1,1 0-1,-1-1 1,1 1-1,-1 0 1,0-1-1,1 0 1,-1 1-1,0-1 0,0 0 1,1 0-1,-1 1 1,0-1-1,0-1 1,1 1-1,-1 0 1,0 0-1,0-1 1,1 1-1,-1-1 1,0 1-1,1-1 1,-3-1-1,2 1-40,0-1 1,0 1-1,0-1 0,0 1 1,0-1-1,1 0 0,-1 0 1,1 0-1,-1 0 0,1 0 0,0 0 1,-2-4-1,-8-27 95,10 25-103,0 0 1,0 1-1,1-1 1,0 0 0,0 1-1,1-1 1,2-13-1,2 3-38,11-31 0,-10 35 23,1 0 0,0 1 0,1 0 0,1 1 0,0-1 0,0 2 0,1-1 0,14-11 0,13-9 3,48-31 0,67-43 48,-150 104-27,42-28 28,-41 28-33,0 1 0,0-1 0,0 1 0,0-1 0,1 1 0,-1 0 0,0 0 0,0 1 0,1-1 0,-1 0 0,1 1 0,4 0-1,-6 0 7,-1 1 0,1-1-1,-1 0 1,1 1-1,-1-1 1,0 1-1,1 0 1,-1-1 0,0 1-1,1 0 1,-1 0-1,0 0 1,0 0-1,0 0 1,0 0 0,0 0-1,0 0 1,0 1-1,1 0 1,-1 1 14,0-1 0,0 0 0,-1 1 1,1-1-1,0 1 0,-1-1 0,0 1 0,1-1 0,-1 1 1,-1 3-1,0 5 28,-1-1 0,0 1 1,0-1-1,-6 12 1,8-21-54,-21 62 453,21-63-436,0 0 0,0 0 0,0 0 0,0 0 0,0 0 0,0 0 1,0 0-1,0 0 0,0 0 0,0 0 0,1 0 0,-1 0 0,0 0 0,0 0 0,0 0 0,0 0 0,0 0 0,0 0 0,0 0 0,0 0 1,0 0-1,0 0 0,0 0 0,0 0 0,0 0 0,0 0 0,0 0 0,0 0 0,0 0 0,0 0 0,1 0 0,-1 0 0,0 0 0,0 0 1,0 0-1,0 0 0,0 0 0,0 0 0,0 0 0,0 0 0,0 0 0,0 0 0,0 0 0,0 0 0,0 1 0,0-1 0,0 0 0,0 0 0,0 0 1,0 0-1,0 0 0,0 0 0,0 0 0,0 0 0,0 0 0,0 0 0,0 0 0,0 0 0,0 0 0,0 0 0,0 0 0,0 0 0,0 0 1,0 1-1,0-1 0,8-5 392,19-15-285,-3 3-122,58-31-268,-69 42 214,1 0 1,-1 1-1,1 0 0,20-4 1,-31 8 53,-1 1-1,0 0 1,1-1 0,-1 1 0,0 0 0,1 0-1,-1 0 1,1 1 0,-1-1 0,0 0 0,1 1-1,-1 0 1,0-1 0,0 1 0,0 0 0,1 0-1,-1 0 1,0 1 0,0-1 0,0 0 0,0 1-1,-1-1 1,1 1 0,0 0 0,-1-1 0,1 1-1,-1 0 1,0 0 0,1 0 0,-1 0 0,0 0-1,0 1 1,0-1 0,0 0 0,-1 0 0,1 1-1,-1-1 1,1 0 0,-1 3 0,2 15 8,-2-15-5,1 0 0,-1-1 1,1 1-1,0 0 0,0 0 1,3 6-1,-3-10 18,-1 1-1,1-1 1,0 0 0,0 0 0,0 1 0,0-1-1,0 0 1,0 0 0,1 0 0,-1 0-1,0-1 1,0 1 0,1 0 0,-1 0 0,0-1-1,1 1 1,-1-1 0,1 1 0,-1-1-1,1 0 1,-1 1 0,1-1 0,-1 0-1,1 0 1,2 0 0,2 0 55,0-1 1,1 0-1,-1 0 0,0 0 0,0-1 0,11-5 1,36-19 8,-30 13-53,-4 2-93,30-24 0,-14 10-192,-42 44-60,0 6 301,5-20 2,0-1 0,0 1 0,1 0 0,-1 0-1,1 0 1,0 0 0,1 0 0,-1 9 0,1-11 13,0-1 0,1 1 1,-1-1-1,0 0 0,1 1 1,0-1-1,0 1 0,-1-1 0,1 0 1,1 0-1,-1 1 0,0-1 1,0 0-1,1 0 0,-1 0 1,1 0-1,0-1 0,0 1 0,-1 0 1,1-1-1,3 2 0,-4-2 18,0-1-1,-1 1 1,1-1-1,0 1 1,0-1-1,0 0 1,0 0 0,0 1-1,0-1 1,0 0-1,0 0 1,0 0-1,0 0 1,0 0-1,0 0 1,0 0-1,0 0 1,0-1-1,0 1 1,0 0-1,1-1 1,0 0 30,0 0 1,0 0-1,0-1 0,0 1 1,0-1-1,-1 1 1,1-1-1,2-3 0,2-2 74,-1-1-1,0 0 1,5-10-1,-10 18-121,2-4 18,-1 0 0,1 0 0,-1 0 1,0 0-1,0 0 0,-1-1 0,1 1 0,-1 0 0,0 0 0,0-6 0,0 8-25,0 1 0,-1-1-1,1 0 1,0 0-1,-1 1 1,1-1-1,-1 0 1,0 1 0,1-1-1,-1 0 1,0 1-1,0-1 1,0 1-1,0 0 1,-1-1 0,1 1-1,0 0 1,0-1-1,-1 1 1,1 0-1,-1 0 1,1 0 0,-1 0-1,1 1 1,-1-1-1,0 0 1,1 1-1,-4-2 1,5 2-3,-1 0-1,0 0 1,0 0-1,1 0 1,-1 0-1,0 0 1,0 0-1,1-1 1,-1 1-1,0 0 1,1-1-1,-1 1 1,0 0-1,1-1 1,-1 1-1,1-1 1,-1 1-1,0-1 1,2 0-1,-1 0 1,1 0-1,0 0 1,-1 0-1,1 1 1,0-1-1,0 0 0,0 1 1,0-1-1,0 0 1,0 1-1,0-1 1,0 1-1,0 0 1,2-1-1,14-5 0,0 0 1,0 1-1,1 1 0,25-2 1,-4 0 10,-17 2-51,1 0 0,-1 2 0,0 1-1,1 1 1,0 1 0,43 7 0,-59-6 41,0 0-1,0 0 0,0 1 1,0 0-1,-1 0 1,1 1-1,-1 0 0,9 6 1,-12-7 19,1 0 1,-1 0-1,0 1 1,0-1 0,-1 0-1,1 1 1,-1 0-1,0 0 1,0-1-1,0 1 1,0 1 0,0-1-1,-1 0 1,2 7-1,1 78 642,-4-88-627,1 1-1,-1-1 1,0 1 0,0-1-1,1 1 1,-1-1 0,1 1-1,-1-1 1,1 1 0,0-1-1,0 1 1,0-1 0,-1 0-1,1 0 1,0 1 0,1-1-1,0 1 1,-1-1-5,0-1-1,1 1 1,-1-1 0,0 1-1,0-1 1,0 1 0,1-1 0,-1 0-1,0 0 1,0 0 0,1 0-1,-1 0 1,0 0 0,0 0-1,1 0 1,-1 0 0,2-1 0,5-2 31,0 0 1,-1 0 0,1-1 0,0 0 0,8-7 0,2 0-116,-7 3 122,-8 5 46,1-1-10,2 0-46,0-1 1,-1 0-1,0-1 1,6-6-1,14-17 189,-19 22-193,0 0-1,0 0 1,-1 0-1,0 0 1,9-17-1,-12 18-37,1 0-1,-1 0 1,1-8-1,-2 12-14,-1-1-1,0 1 1,0 0-1,0 0 1,0 0-1,0 0 1,0 0 0,-1 0-1,1 0 1,0 0-1,-1 0 1,0 0-1,0 0 1,-1-3-1,1 4 3,1 1 0,-1-1-1,1 1 1,-1-1-1,1 1 1,-1 0 0,1-1-1,-1 1 1,1 0-1,-1-1 1,1 1 0,-1 0-1,1 0 1,-1 0-1,0-1 1,1 1 0,-1 0-1,0 0 1,1 0-1,-1 0 1,1 0 0,-1 0-1,0 0 1,1 0 0,-1 0-1,0 0 1,1 1-1,-1-1 1,1 0 0,-1 0-1,0 0 1,1 1-1,-1-1 1,1 0 0,-1 1-1,1-1 1,-1 1-1,1-1 1,-1 0 0,1 1-1,-22 20-124,21-19 125,-2 2-17,0-1 0,0 1 1,0 0-1,1 0 0,0 0 0,0 0 0,0 1 1,-2 7-1,3-10 19,0 1-1,1 0 1,0-1 0,-1 1 0,1-1-1,0 1 1,1 0 0,-1-1-1,0 1 1,1-1 0,-1 1 0,1-1-1,0 1 1,0-1 0,0 1 0,0-1-1,3 4 1,-2-4 24,0 0 1,0 0-1,0 0 1,0-1-1,0 1 1,1-1-1,-1 1 1,1-1-1,-1 0 1,1 0-1,-1 0 0,1 0 1,0-1-1,0 1 1,4 0-1,8 1 97,23-1-1,-36-1-105,42-2 280,-1-1-1,63-13 1,-25-3-3843,-75 18 2767,-1 0 0,1-1 0,0 0 0,-1-1 0,0 1 0,1-1 0,-1 0 0,0 0 0,0-1-1,-1 1 1,6-6 0,17-15-3479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2:02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66 282 2720,'-22'0'891,"20"0"-805,0 0 0,0 1 0,0-1 0,1 0 1,-1 1-1,0-1 0,1 1 0,-1-1 0,0 1 1,1 0-1,-1 0 0,1 0 0,-1 0 0,1 0 1,0 0-1,-1 0 0,1 0 0,0 1 0,0-1 1,-1 1-1,1-1 0,0 0 0,1 1 0,-1 0 1,0-1-1,0 1 0,0 2 0,0-1 126,0 0 1,0 1-1,0-1 0,1 0 1,-1 0-1,1 1 0,0-1 0,0 0 1,0 0-1,1 1 0,-1-1 0,2 4 1,-2-6-81,1 1 1,-1 0 0,1-1-1,-1 1 1,1-1 0,0 1-1,0-1 1,0 1 0,0-1-1,0 0 1,0 1-1,1-1 1,-1 0 0,0 0-1,1 0 1,-1 0 0,0 0-1,1 0 1,-1 0 0,4 1-1,-2-2 126,1 1 0,-1-1 0,0 0 0,1 0 0,-1 0 0,0 0 0,1-1 0,-1 1 0,5-2 0,10-3 307,0-1 0,-1-1-1,0 0 1,27-16 0,57-45 744,-78 50-1112,-1-1 1,-1-2-1,0 0 0,-2-1 1,0-1-1,-2-1 0,28-49 1,-40 63-167,-2 5-26,0 0 1,0-1-1,7-7 1,-10 12-16,1 1-1,-1-1 1,1 1-1,-1-1 1,1 1-1,0-1 1,-1 1-1,1-1 1,0 1-1,-1-1 1,1 1-1,0 0 1,-1-1 0,1 1-1,0 0 1,0 0-1,-1 0 1,1-1-1,0 1 1,0 0-1,0 0 1,-1 0-1,1 0 1,0 0-1,0 1 1,-1-1-1,1 0 1,0 0-1,0 0 1,-1 1 0,1-1-1,0 0 1,0 1-1,-1-1 1,1 0-1,0 1 1,-1-1-1,1 1 1,0 1-1,1 0-7,0 0 0,0 0-1,0 1 1,-1-1-1,1 1 1,-1-1 0,0 1-1,0 0 1,2 5-1,1 14 4,-1 1 0,1 31 0,-2-20 130,-1-7 15,-7 53 0,4-55-12,2-23-77,-1 1 0,1-1 0,-1 1 0,1-1 0,-1 1 0,0-1 0,0 1 0,0-1-1,-2 3 1,3-4-4,-1 0-1,0 0 0,1-1 1,-1 1-1,0 0 1,0 0-1,0-1 0,1 1 1,-1 0-1,0-1 0,0 1 1,0-1-1,0 1 1,0-1-1,0 0 0,0 1 1,0-1-1,0 0 0,0 0 1,0 1-1,-1-1 1,1 0-1,0 0 0,0 0 1,-1-1-1,-4 0 5,-1-2 1,1 1-1,1 0 0,-1-1 0,0 0 0,1-1 1,-1 1-1,1-1 0,0 0 0,-6-7 1,-22-14-107,10 6-9,20 14-284,7 6 136,9 6 87,0 2 102,0-1-1,1 0 1,26 10 0,-34-15 77,-1-1 1,1 0 0,-1 0-1,1-1 1,0 0 0,0 0-1,0 0 1,-1-1 0,1 1-1,0-1 1,0-1 0,0 1-1,0-1 1,0 0 0,-1-1-1,1 1 1,0-1 0,-1 0-1,1 0 1,-1-1 0,0 0-1,0 0 1,8-6 0,4-3 23,-6 3-129,24-13 0,-35 22 50,1-1 0,-1 1 0,1 0 0,-1-1 0,1 1 0,-1 0 0,1 0-1,-1-1 1,1 1 0,-1 0 0,1 0 0,-1 0 0,1 0 0,-1-1 0,1 1-1,-1 0 1,1 0 0,0 0 0,-1 0 0,1 0 0,-1 0 0,1 1 0,-1-1-1,1 0 1,0 0 0,-1 0 0,1 1 0,-1-1 0,1 0 0,-1 0 0,1 1 0,-1-1-1,0 0 1,1 1 0,-1-1 0,1 1 0,-1-1 0,0 0 0,1 1 0,-1-1-1,1 2 1,0 1-19,-1-1 0,1 1 0,-1 0 0,1 0 0,-1 0 0,0 5 0,0-4 41,-10 128 82,3-46-96,5-63-6,-14 201 168,14-177-99,2-37 88,0 0 0,0 0 0,-1 0 1,-1 0-1,-4 17 0,7-56 789,-1 6-786,10-109 177,-6 99-288,0-7-64,1 1-1,3-1 1,1 1-1,2 1 1,1-1 0,29-56-1,-33 80-14,0 1 0,1 0 0,1 1-1,14-15 1,-17 20 11,1 0-1,1 1 1,-1 0 0,1 0-1,1 1 1,18-10 0,-23 14-7,0 0 0,0 0 0,0 1 0,0 0 0,0 0 0,0 0 1,0 1-1,0-1 0,1 1 0,-1 0 0,0 1 0,6 0 0,-8 0 27,0 0 0,0-1 0,0 2-1,0-1 1,-1 0 0,1 0 0,0 1-1,0 0 1,-1-1 0,1 1 0,-1 0-1,0 0 1,1 0 0,-1 1 0,0-1-1,0 0 1,0 1 0,-1 0 0,1-1-1,-1 1 1,2 4 0,0-1 38,0 1-1,-1-1 1,-1 1-1,1 0 1,-1-1-1,1 11 1,-2-13-11,0 0 0,-1-1 0,1 1-1,-1-1 1,0 1 0,0-1 0,0 1 0,0-1 0,0 0 0,-1 0 0,0 1 0,1-1 0,-1 0 0,-3 3 0,2-2 31,0-1 0,-1 0 1,1 1-1,-1-1 0,1 0 0,-1-1 1,0 1-1,0-1 0,0 0 1,-1 0-1,1 0 0,0 0 1,-1-1-1,1 1 0,-8 0 0,6-1-5,-1-1-1,1 0 1,0 0-1,0-1 1,0 1-1,0-1 1,0-1-1,0 1 1,0-1-1,1 0 1,-11-5-1,-83-37-150,96 43 45,4 2-87,8 3-6,203 16-206,-207-20 352,100 0 301,-88-1-218,0-1 0,-1-1-1,33-9 1,-40 8-58,-1 0 0,1 0 0,-1 0 0,1-1 0,-2-1 0,1 1 0,0-1 0,-1 0 0,0-1 0,-1 0 0,12-15 0,-6 4 4,-1 0 0,-1-1 0,0 0 0,8-24 0,-8 6-91,-7 25-104,-7 25-291,-1 9 381,2-1 0,0 0-1,2 1 1,1 27 0,0-40 84,0 5-58,2 1 0,0 0 1,0-1-1,5 15 1,-6-25 108,7 17 349,-7-20-375,-1 0-1,1-1 1,-1 1-1,0 0 0,1-1 1,-1 1-1,1-1 0,0 1 1,-1-1-1,1 1 0,-1-1 1,1 0-1,0 1 0,-1-1 1,1 0-1,0 1 0,-1-1 1,1 0-1,0 0 1,0 0-1,-1 0 0,1 1 1,0-1-1,0 0 0,-1 0 1,3-1-1,4-1 51,1 0 0,-1-1 0,1 0 0,-1-1 0,0 1 0,0-2 0,12-8 0,15-8-62,-2 4-95,0 2-1,1 1 0,44-12 1,-74 25 58,-1 0-1,0 1 1,1-1 0,-1 1 0,1 0 0,-1 0 0,1 0 0,-1 0 0,1 0 0,-1 1 0,1-1 0,-1 1 0,1-1-1,3 3 1,-4-2 19,-1 0 0,1 0-1,-1 0 1,1 0-1,-1 0 1,0 1 0,0-1-1,1 1 1,-1-1-1,0 1 1,0-1 0,0 1-1,-1-1 1,1 1-1,0 0 1,-1 0 0,1-1-1,-1 1 1,1 0-1,-1 2 1,0 31 24,0-29 13,0-1 0,0 1 1,0 0-1,0-1 1,2 7-1,-2-12-19,0 0-1,0 1 1,0-1-1,1 1 1,-1-1-1,0 0 1,0 1-1,1-1 1,-1 0 0,0 1-1,0-1 1,1 0-1,-1 1 1,0-1-1,1 0 1,-1 0-1,0 1 1,1-1-1,-1 0 1,1 0-1,-1 0 1,0 0-1,1 1 1,-1-1-1,1 0 1,-1 0-1,0 0 1,1 0-1,-1 0 1,1 0 0,-1 0-1,1 0 1,-1 0-1,1 0 1,-1 0-1,0 0 1,1-1-1,-1 1 1,1 0-1,20-9 327,-16 6-245,112-62-52,-114 62-62,1 1-1,-1 1 0,1-1 1,-1 0-1,1 1 1,0 0-1,6-2 0,-8 3 7,0 0-1,0 0 1,0 0-1,0 0 0,0 0 1,0 0-1,-1 1 0,1-1 1,0 1-1,0-1 1,0 1-1,0 0 0,-1-1 1,1 1-1,0 0 0,-1 0 1,1 0-1,2 3 1,7 6 2,0 1 0,-1 1 0,16 22 0,-25-31-20,1 0 0,0-1 1,0 1-1,0 0 1,0 0-1,1-1 0,-1 0 1,1 1-1,0-1 1,-1 0-1,1 0 1,6 3-1,-4-4-3040,-2 3 837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2:02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48 6976,'-53'-40'3168,"3"40"-2752,28-3 128,4 3-384,-10-5-160,11 10 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1:51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89 1568,'3'-16'4277,"-3"0"-2630,0-19 863,0 33-2325,0 1-1,0-1 1,0 1-1,0-1 0,0 1 1,0-1-1,1 1 1,-1-1-1,0 1 0,1 0 1,0-1-1,0-1 478,-1 3-638,-1 1 0,1-1 1,0 0-1,-1 1 0,1-1 0,0 1 0,-1-1 0,1 1 0,0-1 0,0 1 0,-1-1 0,1 1 0,0-1 1,0 1-1,0-1 0,0 1 0,0-1 0,0 1 0,0-1 0,0 1 0,0 0 0,0-1 0,0 1 0,0-1 1,0 1-1,-2 1-56,-1-1 53,5 0 278,1 8 2772,2 54-3076,-4-41-54,6 29-1,-1 0 222,6 54 220,2 42 329,-9 20 340,-2-134-934,-2-28-48,0 0 0,0-1 0,-1 1 0,1 0 0,-1-1 0,-1 1 0,1 0-1,0-1 1,-1 1 0,0 0 0,0-1 0,-3 6 0,4-9-98,0-1 0,0 0 0,0 1 0,0-1-1,-1 0 1,1 1 0,0-1 0,0 0 0,-1 0 0,1 1 0,0-1-1,0 0 1,-1 0 0,1 1 0,0-1 0,-1 0 0,1 0 0,0 0 0,0 0-1,-1 0 1,1 1 0,-1-1 0,1 0 0,0 0 0,-1 0 0,1 0-1,0 0 1,-1 0 0,1 0 0,0 0 0,-1 0 0,1 0 0,0 0 0,-1 0-1,1-1 1,0 1 0,-1 0 0,1 0 0,0 0 0,-1 0 0,1-1 0,0 1-1,-1 0 1,1 0 0,0 0 0,0-1 0,-1 1 0,1 0 0,0-1-1,0 1 1,0 0 0,-1 0 0,1-1 0,0 0 0,-9-17-4406,8 1 2222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1:52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0 324 320,'8'12'5772,"-1"-4"-2082,-5-3-4086,1 6 1368,-3-10-881,0 0 1,1 0 0,-1 0 0,0 0-1,0 0 1,1 0 0,-1 0 0,0 0-1,1 0 1,-1 0 0,1-1 0,-1 1 0,3 2 1903,16-6-464,-14 0-1413,0 0-1,1 0 1,-1 0 0,0 0-1,-1-1 1,9-7 0,12-10 61,15-6 47,108-65 609,-146 90-826,0 1 0,1 0 0,-1 0 0,1 1 0,-1-1 0,1 0 0,0 1-1,-1-1 1,1 1 0,0 0 0,-1 0 0,1 0 0,0 0 0,-1 1 0,6 0 0,-4 0 7,0 1 0,0 0 0,0 0 0,-1 0 0,1 0 0,0 0 0,-1 1 0,1 0 0,2 2 0,3 5 97,0 0 0,-1 1 0,0 0 0,0 0 0,6 15 0,-10-19 4,-1-1-1,1 0 1,0 0-1,6 7 0,-8-11-77,0 0 0,-1-1 0,1 1-1,0-1 1,0 0 0,0 0 0,0 0 0,0 0-1,0 0 1,1 0 0,-1 0 0,0-1-1,0 1 1,1-1 0,-1 1 0,0-1-1,3 0 1,1 0 96,1-1 1,-1 0-1,0 0 1,0-1-1,0 1 0,0-1 1,0 0-1,9-6 0,3-2 67,22-16-1,-21 11-7,0-1 1,27-28-1,29-44 330,-7 9-148,-65 76-396,1-1-34,0 0 0,1-1 0,-2 0 0,1 0 0,-1 0 0,1 0 0,-1-1-1,2-5 1,-5 11-18,0 0 0,0 0 0,0 0 0,-1 0 0,1 0-1,0 0 1,0 0 0,0 1 0,0-1 0,0 0 0,0 0-1,-1 0 1,1 0 0,0 0 0,0 0 0,0 0 0,0 0-1,-1 0 1,1 0 0,0 0 0,0 0 0,0 0 0,0 0-1,0 0 1,0 0 0,-1-1 0,1 1 0,0 0 0,0 0 0,0 0-1,0 0 1,0 0 0,0 0 0,-1 0 0,1 0 0,0 0-1,0-1 1,0 1 0,0 0 0,0 0 0,0 0 0,0 0-1,0 0 1,0 0 0,0-1 0,0 1 0,-1 0 0,1 0-1,0 0 1,0 0 0,0 0 0,0-1 0,0 1 0,0 0 0,0 0-1,0 0 1,0 0 0,1 0 0,-1-1 0,0 1 0,0 0-1,0 0 1,0 0 0,0 0 0,0-1 0,-5 6-2477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1:54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20 3328,'-1'-13'2279,"2"6"2204,5 19-3722,1 0-226,1 19 331,-2 1 0,2 36 0,-3 24 270,-4-41-320,-1-50-416,3-2-235,0-1 0,0 0 1,0 0-1,0 0 1,-1 0-1,1 0 1,3-4-1,0 0-33,11-10-18,15-21 0,-1 2-107,4-7-120,10-10-206,-43 49 306,1 1 0,0-1 0,-1 1 0,1 0 0,0 0 0,0 0-1,0 0 1,5-2 0,-7 4 17,1 0-1,-1-1 0,0 1 1,1 0-1,-1 0 0,0 0 1,1 0-1,-1 0 1,1 0-1,-1 0 0,0 1 1,1-1-1,-1 0 1,0 1-1,0-1 0,1 1 1,-1-1-1,0 1 0,0 0 1,0-1-1,0 1 1,1 0-1,-1 0 0,0 0 1,0 0-1,0 1 0,3 2 36,-1 0 0,0 1 0,0-1-1,-1 1 1,1-1 0,-1 1 0,0 0-1,-1 0 1,3 10 0,0 5 199,1 26 1,0-5 96,-1-22-222,1 16 494,-5-34-319,0-6-4005,0-4-1413,3 0 1530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1:55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40 2720,'-1'0'109,"1"0"1,-1 0-1,0 0 1,1 0-1,-1 1 1,0-1-1,1 0 0,-1 0 1,1 0-1,-8 4 6370,6-4-6189,1 0 1,-1 0-1,1 0 1,-1 0-1,1 1 1,-1-1-1,1 0 1,-1 1-1,1-1 1,0 1-1,-1-1 1,1 1-1,-1 0 1,0 0-1,61 14 2489,-29-12-2271,1-2 1,42-3-1,-48 0-499,-16 2 88,1-1-1,0 0 0,18-5 1,20-1 388,-47 7-465,-1 0 0,1-1 0,0 1-1,0 0 1,0-1 0,-1 1 0,1-1 0,0 1-1,-1-1 1,1 0 0,0 1 0,-1-1 0,1 0 0,-1 1-1,1-1 1,-1 0 0,1 0 0,-1 1 0,1-1 0,-1 0-1,0 0 1,0 0 0,1 1 0,-1-1 0,0 0-1,0 0 1,0 0 0,0 0 0,0 0 0,0-1 0,0 1-269,-1 0 1,0 0-1,1 0 1,-1 0 0,1 0-1,-1 1 1,0-1-1,0 0 1,1 0 0,-1 0-1,0 1 1,0-1-1,0 0 1,0 1 0,-1-1-1,-15-13-8017,11 12 6042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2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1142 2144,'-12'8'4051,"16"-2"-2368,-4-5-1663,0-1 99,1 1-1,-1-1 1,1 1-1,-1-1 0,1 1 1,-1-1-1,1 1 0,-1-1 1,1 0-1,-1 1 0,1-1 1,-1 0-1,1 1 1,0-1-1,-1 0 0,1 0 1,-1 0-1,1 1 0,0-1 1,-1 0-1,1 0 0,0 0 1,-1 0-1,1 0 1,1 0-1,-1-1 49,1 1-1,-1-1 1,1 0-1,-1 1 1,1-1 0,-1 0-1,1 0 1,-1 0-1,0 0 1,2-1 0,2-4 225,0 0 0,0 0 1,5-8-1,1-6-105,-1 0 0,-1 0 1,-1-1-1,0 0 0,4-24 0,3-6 182,43-114 752,-16 62-470,-21 54-552,-20 46-209,1 0 1,-1 0-1,1 0 1,0 0 0,0 0-1,3-2 1,-5 4 6,0 1 0,1-1 0,-1 1 0,0 0 0,1-1 0,-1 1 0,0 0 1,1 0-1,-1-1 0,1 1 0,-1 0 0,1 0 0,-1-1 0,1 1 0,-1 0 0,1 0 0,-1 0 1,1 0-1,-1 0 0,1 0 0,-1 0 0,1 0 0,-1 0 0,1 0 0,-1 0 0,1 0 1,-1 0-1,0 0 0,1 0 0,-1 1 0,1-1 0,-1 0 0,1 0 0,-1 1 0,1-1 0,-1 0 1,0 0-1,1 1 0,-1-1 0,0 0 0,1 1 0,-1-1 0,0 1 0,1-1 0,-1 0 0,0 1 1,0-1-1,1 2 0,2 4-27,1 1 1,-2-1 0,1 1-1,-1 0 1,0 0 0,0 1-1,1 12 1,0 52 88,-3-61-54,-1 46 86,-1 1-1,-20 101 1,19-144 154,-10 25-1,11-35-141,0 0-1,-1 0 0,1 0 0,-1-1 0,0 1 0,0-1 1,-7 8-1,9-11-88,0-1 0,0 1 1,0-1-1,0 1 0,0-1 1,0 1-1,0-1 0,0 1 1,0-1-1,0 0 0,0 0 1,0 1-1,0-1 0,0 0 1,0 0-1,0 0 0,-1 0 1,1 0-1,0-1 0,0 1 1,0 0-1,0 0 0,0-1 1,0 1-1,0-1 0,0 1 1,0-1-1,0 1 0,0-1 1,0 1-1,0-1 0,1 0 1,-1 0-1,0 1 0,-1-3 1,-2-1 36,-1-1 1,1 0-1,0-1 1,-4-6-1,7 10-41,-3-4-34,0 0 0,0-1-1,1 1 1,0-1 0,0 0 0,1 0 0,0 0 0,0 0-1,0 0 1,0-9 0,2 15 1,0 1 0,1-1 0,-1 0 0,0 1 0,0-1 0,1 1 0,-1-1-1,0 0 1,1 1 0,-1-1 0,1 1 0,-1-1 0,1 1 0,-1-1 0,1 1 0,-1 0 0,1-1 0,0 1 0,-1-1 0,1 1 0,-1 0 0,1 0-1,0-1 1,-1 1 0,2 0 0,23-6 60,-17 4-34,10-2 11,0-2-1,0 0 1,22-11 0,47-31 0,-85 47-14,239-160 102,-222 148-51,-1-1 1,0-1-1,-1 0 1,-1-1-1,28-36 1,-28 26-32,-1-1 1,-1 0-1,-2-1 0,17-54 0,58-273-78,-86 351 59,0-1 1,0 1-1,0-1 1,-1 1-1,1-1 0,-1 1 1,0-1-1,-1 1 1,1-1-1,-2-6 1,2 11-6,0 0 1,0 0 0,0 0 0,0 0-1,0 0 1,0 0 0,0 0-1,-1 0 1,1 0 0,0-1-1,0 1 1,0 0 0,0 0 0,0 0-1,0 0 1,0 0 0,0 0-1,0 0 1,0 0 0,0 0-1,-1 0 1,1 0 0,0 0 0,0 0-1,0 0 1,0 0 0,0 0-1,0 0 1,0 0 0,0 0 0,0 0-1,-1 0 1,1 0 0,0 0-1,0 0 1,0 0 0,0 0-1,0 0 1,0 0 0,0 0 0,0 0-1,0 1 1,0-1 0,0 0-1,-1 0 1,1 0 0,0 0-1,0 0 1,0 0 0,0 0 0,0 0-1,0 0 1,0 0 0,0 0-1,0 0 1,0 1 0,0-1 0,0 0-1,0 0 1,0 0 0,0 0-1,0 0 1,0 0 0,0 0-1,-4 9-64,-10 41-73,-12 91 1,25-139 138,-27 265 388,25-208-109,4 0 0,12 93-1,-13-152-268,8 43 567,-7-39-559,0-1 0,0 0 1,0 0-1,0 0 1,1 0-1,-1 0 0,1-1 1,-1 1-1,1 0 1,3 3-1,-5-6-100,1 0 0,-1 1 0,0-1 0,1 0 1,-1 0-1,0 0 0,1 1 0,-1-1 0,1 0 0,-1 0 0,0 0 0,1 0 1,-1 0-1,1 0 0,-1 1 0,0-1 0,1 0 0,-1 0 0,1 0 0,-1-1 1,1 1-1,-1 0 0,0 0 0,1 0 0,-1 0 0,1 0 0,-1 0 0,0-1 0,1 1 1,-1 0-1,0 0 0,1 0 0,-1-1 0,0 1 0,1 0 0,-1-1 0,0 1 1,0 0-1,1-1 0,-1 1 0,0 0 0,0-1 0,1 1 0,-1 0 0,0-1 0,0 1 1,0-1-1,0 1 0,7-24-3283,-6 18 2631,-1-1 0,0 1 0,0-1 0,-1 1-1,0-1 1,0 1 0,0-1 0,-1 1 0,-3-10 0,0 6 259,0 0-1,0 0 1,-1 1 0,0 0-1,-8-10 1,-9-5 1592,-1 0 0,-49-36 0,67 54-512,-4 0 475,1-2-1,1 1 0,-12-14 0,21 20-869,1 0 1,0 1-1,0-1 1,0 0-1,0 1 1,0-1-1,0 1 1,0-1-1,0 1 1,2 0-1,114-9 1966,-31 2-1607,-13 7-23,-30 2-352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1:56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72 3072,'-12'-9'1504,"12"9"-1416,0 0 0,0 0 0,0 0 1,-1 0-1,1-1 0,0 1 0,0 0 0,0 0 0,0 0 0,-1 0 1,1-1-1,0 1 0,0 0 0,0 0 0,0 0 0,0-1 0,0 1 1,-1 0-1,1 0 0,0 0 0,0-1 0,0 1 0,0 0 0,0 0 1,0-1-1,0 1 0,0 0 0,0 0 0,0 0 0,0-1 0,0 1 1,0 0-1,0 0 0,1-1 0,-1 1 0,1-7 3297,-1 4-1524,0 5-1395,18-2 1155,44 1-422,76-2 599,-131 0-1774,10 1 102,-1-2 0,1 0 0,16-5 0,-4-1-49,15-5 7,-16 0-5754,-20 11 3196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2:05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1015 2144,'0'1'79,"-1"0"1,1 0-1,0-1 1,0 1-1,0 0 1,0 0-1,0-1 0,0 1 1,0 0-1,0-1 1,1 1-1,-1 0 1,0 0-1,0-1 0,1 1 1,-1 0-1,0-1 1,1 1-1,-1 0 1,1-1-1,-1 1 1,0-1-1,1 1 0,0 0 1,-1-1-1,1 0 1,-1 1-1,1-1 1,0 1-1,-1-1 0,1 0 1,0 1-1,0-1 1,7 5 595,-4-3-273,0 1 1,0-1-1,0 0 0,1-1 1,-1 1-1,1-1 1,8 2-1,-11-3-275,0 0 0,0 1 0,0-2 0,0 1 0,0 0-1,0 0 1,0 0 0,0-1 0,0 1 0,0-1 0,0 0 0,0 1-1,0-1 1,-1 0 0,1 0 0,0 0 0,-1-1 0,1 1 0,0 0 0,-1 0-1,3-4 1,5-7 173,-1 0 1,0 0-1,-1-1 0,6-15 0,21-62 285,25-67-299,19-61-94,-56 150 73,14-87 0,-33 136-227,14-90 184,-16 92-216,0 0-1,-1 0 1,-1 0-1,-4-24 1,4 37-60,1 0 0,-1 1 0,-1-1 0,1 1 1,0-1-1,-4-5 0,5 9 42,-1-1-1,1 1 1,0-1 0,-1 1 0,1 0-1,0-1 1,-1 1 0,1 0 0,-1-1-1,1 1 1,-1 0 0,1-1 0,-1 1-1,1 0 1,-1 0 0,1-1-1,-1 1 1,1 0 0,-1 0 0,1 0-1,-2 0 1,1 0-3,0 0 0,0 1 0,0-1 0,1 0 0,-1 1 0,0-1 0,0 1 0,0-1 0,1 1 0,-1-1 0,0 1 0,0 0-1,1-1 1,-1 1 0,0 0 0,1 0 0,-1 1 0,-8 12-66,1 0 0,0 0 0,1 1 0,1 0 0,-5 20 0,-19 82 71,17-47 64,2 0-1,3 1 0,3 127 1,6-162 25,6 63 97,-5-86-34,0 0-1,1 0 0,1-1 1,0 1-1,9 18 1,-11-27-25,0 0 1,0 0 0,1-1-1,-1 1 1,1-1 0,5 5-1,-7-7-58,0 1-1,1-1 0,-1 0 0,1 0 0,0 0 1,-1 0-1,1-1 0,0 1 0,0 0 1,-1-1-1,1 1 0,0-1 0,0 1 1,0-1-1,0 0 0,0 0 0,2 0 0,1-1 20,0 0-1,0 0 1,0-1-1,0 1 1,0-1-1,-1-1 0,1 1 1,6-5-1,32-25 288,10-17-53,54-63 1,-69 70-229,12-10-383,-65 100 43,11-31 179,0 1-1,2 0 0,-2 31 1,4-36 73,0-1 1,1 0-1,1 0 0,0 0 1,0 0-1,7 19 0,-7-26 49,1 0 0,-1 0 0,1 0 0,0-1 0,0 1 0,1-1 0,-1 1 0,1-1 0,0-1 0,0 1 0,0 0 0,1-1 0,-1 0 0,6 3 0,-7-5-11,0 1 0,-1-1-1,1 0 1,0 0 0,0 0-1,0-1 1,0 1 0,0-1-1,0 1 1,0-1 0,0 0-1,0 0 1,0 0 0,0-1-1,0 1 1,0-1 0,0 1-1,0-1 1,-1 0 0,1 0-1,0-1 1,0 1 0,-1-1-1,1 1 1,-1-1 0,5-3-1,0-2 31,1-1-1,-1 0 0,-1 0 0,1 0 0,-1-1 0,-1 0 0,0-1 0,6-12 0,2-11 63,9-40-1,5-12-346,-21 62 205,-6 13 41,0 10-25,0 0 0,0 0 0,0 0 0,0 0 0,0 0 0,0 0 0,0-1 0,0 1 0,0 0 0,0 0-1,0 0 1,0 0 0,0 0 0,0 0 0,0 0 0,0 0 0,0 0 0,0-1 0,0 1 0,0 0 0,0 0 0,0 0 0,0 0-1,-1 0 1,1 0 0,0 0 0,0 0 0,0 0 0,0 0 0,0 0 0,0 0 0,0 0 0,0 0 0,0 0 0,-1 0 0,1 0 0,0 0-1,0 0 1,0 0 0,0 0 0,0 0 0,0 0 0,0 0 0,0 0 0,0 0 0,-1 0 0,1 0 0,0 0 0,0 0 0,0 0-1,0 0 1,0 0 0,0 0 0,0 0 0,0 0 0,0 1 0,-2 1 368,9-13-171,27-53 182,-23 43-357,-2 0 0,-1-1 0,-1 1 0,0-2 1,-2 1-1,5-44 0,-4 0 148,-8 54-420,1 12 241,1 0 1,0 0-1,-1 0 1,1 0-1,0 0 1,0 0-1,-1 0 0,1 0 1,0 1-1,0-1 1,-1 0-1,1 0 1,0 0-1,0 1 1,0-1-1,0 0 0,-1 0 1,1 0-1,0 1 1,0-1-1,0 0 1,0 0-1,0 1 1,-1-1-1,1 1 1,-11 27-213,10-25 226,-75 265-399,20 8 437,14-65 31,6-71 219,23-114 263,6-14-157,5-8-67,1-4-143,3-11-94,8-18-50,51-52-322,-35 48 122,47-51 1,-47 59 226,87-92 232,-92 92-217,-1 0 0,-2-1 1,17-29-1,-27 41-54,-1-1 1,7-19-1,-12 30-27,-1 1 0,0-1 0,0 0 0,0 0 0,-1 0 0,1 1 0,-1-1 1,0 0-1,0 0 0,-1 0 0,1 0 0,-1 0 0,1 0 0,-1 0 0,-2-4 0,2 7-24,0 0 0,0 0 0,1 0 0,-1-1 0,-1 1 0,1 0 0,0 0 0,0 0 0,0 0 0,0 0 0,-1 1 0,1-1 0,0 0 0,-1 1 0,1-1 0,-1 1 0,1-1 0,-1 1-1,1-1 1,-1 1 0,1 0 0,-1 0 0,1 0 0,-1 0 0,1 0 0,-1 0 0,1 0 0,-1 1 0,1-1 0,-1 0 0,-1 2 0,-3 0-12,1-1 0,-1 1 0,1 1 1,0-1-1,0 1 0,0 0 0,-6 5 0,5-3 27,1 0-1,-1 1 0,1 0 0,1 0 1,-1 1-1,1-1 0,0 1 0,0 0 0,1 0 1,-1 0-1,2 0 0,-1 1 0,1-1 1,0 1-1,1 0 0,0-1 0,0 1 1,1 0-1,-1 0 0,2 0 0,-1 0 1,1-1-1,0 1 0,1 0 0,0-1 0,0 1 1,1-1-1,0 1 0,0-1 0,1 0 1,-1 0-1,2-1 0,6 11 0,-4-10 65,0 0-1,1-1 0,0 1 0,0-2 0,0 1 1,1-1-1,-1 0 0,17 6 0,-10-5-137,1-1-1,0-1 1,0 0-1,26 1 1,-38-4-238,0-1 0,1 0-1,-1 0 1,0 0 0,1-1 0,-1 1-1,0-1 1,6-2 0,-7 2-98,-1 0 0,0 0 1,0 0-1,0-1 0,0 1 0,0 0 1,0-1-1,0 0 0,-1 1 1,1-1-1,-1 0 0,1 0 0,-1 0 1,1 0-1,-1 0 0,0 0 0,1-2 1,6-16-2356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2:05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65 6048,'-32'-36'2752,"9"28"-2400,15 4 1024,-2 4-832,7-5-64,3 2-320,0-2-832,13 5 384,0-3 512,5 6-96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2:07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0 906 2496,'5'4'8181,"-5"-4"-8155,0 0 1,0 0-1,0 0 1,0 0-1,0 1 1,0-1-1,0 0 1,0 0-1,0 0 1,0 0-1,0 0 1,0 0-1,0 0 1,0 0-1,0 0 1,0 0-1,0 0 1,0 1-1,0-1 1,0 0-1,1 0 1,-1 0-1,0 0 0,0 0 1,0 0-1,0 0 1,0 0-1,0 0 1,0 0-1,0 0 1,0 0-1,0 0 1,0 0-1,0 0 1,1 0-1,-1 0 1,0 0-1,0 0 1,0 0-1,0 0 1,0 0-1,0 0 1,0 0-1,0 0 0,0 0 1,0 0-1,1 0 1,-1 0-1,0 0 1,0 0-1,0 0 1,0 0-1,0 0 1,0 0-1,0 0 1,0 0-1,0 0 1,0 0-1,8-6 807,7-10-163,-15 16-663,15-18 444,-2 0 0,0-1 1,10-23-1,12-16-123,34-32 37,-41 56-182,37-61 0,-44 55-114,-2-1 0,21-69 1,-20 49 143,-3-1 0,15-107 1,-31 163-197,-1 4-37,0 0-1,1 0 0,-1 0 0,0 0 0,0 0 0,0 0 0,-1-1 0,1 1 0,-1-2 0,1 4 15,0 0 0,0-1 1,0 1-1,0 0 0,-1 0 1,1 0-1,0 0 0,0-1 1,0 1-1,0 0 0,0 0 1,-1 0-1,1 0 0,0 0 1,0-1-1,0 1 0,-1 0 1,1 0-1,0 0 0,0 0 1,0 0-1,-1 0 0,1 0 1,0 0-1,0 0 0,0 0 1,-1 0-1,1 0 1,0 0-1,0 0 0,-1 0 1,1 0-1,0 0 0,0 0 1,0 0-1,-1 0 0,1 0 1,0 0-1,0 1 0,0-1 1,-1 0-1,1 0 0,0 0 1,0 0-1,0 0 0,0 1 1,-1-1-1,1 0 0,0 0 1,0 0-1,0 0 0,0 1 1,0-1-1,-11 14-78,-7 19-69,-24 60-1,22-46 78,-5 10-35,-46 114 107,62-143 20,1 0 1,1 0-1,1 0 1,-2 41 0,7-51 21,1 0 0,1 0 1,1 0-1,0-1 0,2 1 1,0 0-1,0-1 1,2 0-1,13 30 0,-17-44 13,0 0-1,-1 0 1,1 0-1,0 0 1,0 0-1,1 0 1,-1-1-1,0 1 1,1-1-1,0 0 1,0 0-1,-1 0 0,1 0 1,0 0-1,1 0 1,-1-1-1,0 0 1,0 1-1,1-1 1,-1-1-1,1 1 1,-1 0-1,0-1 1,1 1-1,-1-1 0,1 0 1,-1 0-1,1-1 1,-1 1-1,1-1 1,-1 0-1,1 0 1,-1 0-1,0 0 1,1 0-1,-1-1 0,0 1 1,5-4-1,6-5 88,-1-1-1,0 0 1,14-16-1,34-44 144,-29 33-221,12-22 78,-25 32-47,-19 28-110,0 0-1,0 0 0,0 0 0,0 0 0,0 0 0,-1 0 0,1 0 1,0 0-1,0 0 0,0 0 0,0 0 0,0 0 0,0 0 0,0 0 1,0 0-1,0 0 0,-3 8-69,-9 39 195,8-35-104,1 1 0,-4 23 0,4-7 55,2 1 1,1 0 0,1-1-1,6 39 1,-7-68-29,0 1 0,0-1 0,0 1 0,0-1 0,0 0 0,0 1 0,0-1 0,0 0 0,0 1 0,0-1 0,0 0 0,1 1 0,-1-1 0,0 0 0,0 1 0,0-1 0,1 0 0,-1 0 0,0 1 0,0-1 0,1 0 0,-1 0 0,0 1 0,1-1 0,-1 0 0,0 0 0,1 0 0,-1 0 0,1 1 1,-1-1-5,1-1 1,0 1-1,-1 0 1,1 0 0,-1 0-1,1-1 1,0 1 0,-1 0-1,1-1 1,-1 1-1,1-1 1,-1 1 0,1-1-1,-1 1 1,1-1 0,17-27 176,-15 23-139,16-25 25,2 1 1,1 0-1,25-25 0,-31 37-106,1 2 0,1 0 0,0 1 0,1 0 1,35-18-1,-43 26-139,23-9-69,-33 14 233,1 0 1,-1 1-1,1 0 0,-1-1 1,1 1-1,0 0 1,-1 0-1,1 0 0,-1 0 1,1 0-1,0 0 1,-1 0-1,1 0 1,-1 1-1,1-1 0,-1 1 1,1-1-1,-1 1 1,2 1-1,-2-1-9,0 0 0,0 0-1,0 0 1,-1 0 0,1 0 0,0 0 0,-1 1-1,1-1 1,-1 0 0,0 1 0,1-1 0,-1 0 0,0 1-1,0-1 1,0 0 0,0 1 0,0-1 0,0 0-1,0 1 1,0-1 0,-1 3 0,-9 33 36,9-32 7,-49 140 210,28-84 191,19-52-30,6-13 107,7-11-170,79-94-367,-74 93-92,1 1-1,0 0 1,1 1-1,27-16 0,-43 29 109,0 0 1,0 1-1,0-1 0,-1 1 0,1 0 0,0-1 1,0 1-1,0 0 0,0-1 0,0 1 0,0 0 0,0 0 1,0 0-1,0 0 0,0 0 0,0 0 0,0 0 1,0 0-1,0 0 0,1 1 0,-1-1-5,0 1 0,-1-1 0,1 1 0,0-1 0,-1 1 0,1 0 0,0-1 0,-1 1 0,1 0 0,-1 0 0,0-1 0,1 1 0,-1 0 0,1 0 0,-1 0 0,0 0 1,1 1-1,0 4 7,-1-1 1,1 1-1,-1 0 1,0-1 0,-2 9-1,1 1 58,0-5-52,0 0-1,-5 19 1,-6 10 165,11-28 20,10-23 263,38-63-181,-40 65-293,1 0 0,0 1 1,1-1-1,0 2 0,10-9 1,-12 12 25,8-5-441,-15 10 423,1-1 1,-1 1-1,1 0 1,-1 0-1,1 0 1,-1 0 0,1 0-1,0 0 1,-1 0-1,1 1 1,-1-1-1,1 0 1,-1 0-1,1 0 1,-1 0-1,1 1 1,-1-1 0,1 0-1,-1 1 1,0-1-1,1 0 1,-1 1-1,1-1 1,-1 0-1,0 1 1,1-1-1,-1 1 1,0-1 0,1 1-1,-1 0 1,2 2 7,0 1 0,-1 0 1,0-1-1,1 1 0,-1 0 1,-1 0-1,1 0 0,-1 0 1,1 5-1,2 16-39,15 86 37,-16-104 19,-1-1-15,0 1-1,1-1 0,3 8 0,-5-13 13,0-1-1,0 1 1,0 0-1,0-1 1,1 1-1,-1-1 1,0 1-1,1 0 1,-1-1-1,0 1 1,1-1-1,-1 1 1,1-1-1,-1 1 1,1-1-1,-1 0 1,1 1-1,-1-1 1,1 0-1,-1 1 1,1-1-1,-1 0 1,1 1-1,0-1 1,-1 0-1,1 0 1,-1 0-1,1 0 1,0 0-1,-1 1 1,1-1-1,0 0 1,-1 0-1,1-1 1,0 1-1,-1 0 1,1 0-1,-1 0 1,1 0-1,0-1 1,-1 1-1,1 0 1,7-5 68,-1-1 1,0 1-1,0-1 1,-1-1-1,0 1 1,0-1-1,0 0 1,7-12-1,36-72 143,-30 55-81,-14 27-109,-1 1-15,1 1 1,-1-2 0,-1 1 0,1 0 0,-1-1-1,-1 1 1,3-18 0,-5 25-24,1 0-1,-1 1 1,0-1 0,-1 0 0,1 0-1,0 0 1,0 0 0,0 1-1,0-1 1,-1 0 0,1 0 0,0 0-1,-1 1 1,1-1 0,0 0 0,-1 1-1,1-1 1,-1 0 0,1 1-1,-1-1 1,0 0 0,1 1 0,-1-1-1,0 1 1,1-1 0,-1 1 0,0 0-1,1-1 1,-1 1 0,0 0 0,0-1-1,0 1 1,1 0 0,-1 0-1,0 0 1,0-1 0,0 1 0,-1 0-1,0 0-31,-1 1-1,1-1 0,0 0 0,-1 1 1,1 0-1,0-1 0,-1 1 1,1 0-1,0 0 0,0 0 0,0 0 1,-3 2-1,1 1 18,0-1 1,1 1-1,-1 0 1,1 0-1,0 0 1,0 1-1,0-1 1,1 0-1,-1 1 1,1 0-1,-2 7 1,2-5 41,0 1 0,0 0 1,1-1-1,0 1 1,1 0-1,0 0 1,1 12-1,0-13-6,0 0 1,0 0-1,1 0 1,0-1-1,0 1 0,1 0 1,0-1-1,5 9 1,-6-11-41,1-1 0,0 1 0,-1-1 1,2 1-1,-1-1 0,0 0 1,1 0-1,-1 0 0,1 0 0,0-1 1,0 0-1,0 1 0,5 1 1,-7-4-320,0 1 1,-1 0 0,1-1-1,0 1 1,0-1 0,0 0 0,0 1-1,0-1 1,0 0 0,0 0-1,0 0 1,0-1 0,0 1-1,0 0 1,0-1 0,0 1 0,-1-1-1,1 0 1,0 1 0,0-1-1,-1 0 1,3-2 0,0 0-714,0-1 0,-1 1 0,0-1-1,1 0 1,-2 0 0,1 0 0,2-5 0,9-9-2275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2:08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64 5568,'-50'-20'2528,"29"13"-2208,16-1 448,10 0-1152,3 8 192,5-12 192,11 7 32,-8 2-1184,8 3 608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2:08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32 240 5824,'-31'-12'2624,"31"-1"-2272,13 6 416,5 2-480,31-18-96,10 6-128,21-11 64,-3 8-64,17-11 192,-4 7-160,13-4 608,-3 12-416,3 4-1312,-17 9 544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2:09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203 770 2656,'-6'6'496,"0"1"0,-10 14-1,14-18-430,0-1 186,1 1 1,-1 0-1,1 0 0,0 0 1,0 0-1,0 0 1,0 0-1,-1 6 1,2-6 104,-1-1 0,1 1 1,-1 0-1,0-1 0,0 1 1,-2 3-1,13-53 3751,17-32-2881,-10 32-775,46-87 0,-32 72-259,72-172 336,-9-3 90,-87 220-708,-7 14-237,-5 12 62,-27 72-157,-64 127 428,-5 14 74,44-77 4,9-21 436,-66 121 1,100-221-379,7-11 183,0-1 1,0 2 0,1-1 0,-5 17-1,11-30-314,0 0 0,0 0 0,0 0 0,0 0 0,0 0 0,0 0-1,0 0 1,0 0 0,0 1 0,0-1 0,0 0 0,0 0 0,0 0 0,0 0-1,0 0 1,0 0 0,0 0 0,0 1 0,0-1 0,0 0 0,0 0-1,0 0 1,0 0 0,0 0 0,0 0 0,0 0 0,0 1 0,0-1-1,0 0 1,0 0 0,1 0 0,-1 0 0,0 0 0,0 0 0,0 0 0,0 0-1,0 0 1,0 0 0,0 0 0,0 1 0,0-1 0,1 0 0,-1 0-1,0 0 1,0 0 0,0 0 0,0 0 0,0 0 0,0 0 0,0 0-1,1 0 1,-1 0 0,0 0 0,9-4 231,12-11-84,-10 6-90,4-2 13,22-23-1,32-44-95,44-47 158,113-57-241,-195 159 95,-31 22 1,1 1 1,0-1-1,0 1 1,0-1-1,-1 1 1,1-1-1,0 1 0,0 0 1,0-1-1,0 1 1,0 0-1,0 0 0,0 0 1,0 0-1,0-1 1,1 2-1,-2-1-1,0 0-1,0 0 0,1 0 1,-1 0-1,0 0 1,0 1-1,1-1 0,-1 0 1,0 0-1,0 0 1,1 1-1,-1-1 1,0 0-1,0 0 0,0 1 1,0-1-1,1 0 1,-1 0-1,0 1 0,0-1 1,0 0-1,0 1 1,0-1-1,0 0 0,0 0 1,0 1-1,0-1 1,0 0-1,0 1 1,0-1-1,0 0 0,0 1 1,0-1-1,0 0 1,0 0-1,0 1 0,0-1 1,-1 0-1,1 1 1,0-1-1,0 0 0,0 0 1,0 1-1,-1-1 1,1 0-1,-11 22-9,0 0 0,2 0 0,1 0 0,1 1 0,0 1 0,-2 24 0,8-46 47,1 0-1,0 0 1,0 0-1,0 0 1,0 0-1,0 1 1,1-1-1,-1 0 0,1 0 1,-1 0-1,1 0 1,0 0-1,0 0 1,0 0-1,0 0 1,2 1-1,-3-2-18,1 0 0,0 0 0,0-1-1,0 1 1,-1-1 0,1 1 0,0 0 0,0-1 0,0 0-1,0 1 1,0-1 0,0 0 0,0 1 0,0-1 0,0 0 0,0 0-1,0 0 1,1 0 0,-1 0 0,0 0 0,0 0 0,0 0-1,0 0 1,0-1 0,0 1 0,0 0 0,0-1 0,0 1-1,0-1 1,0 1 0,0-1 0,-1 1 0,1-1 0,2-1-1,4-3 71,-1-1 0,1 0 0,-1 0 1,0 0-1,-1-1 0,1 0 0,-1 0 0,0 0 0,3-9 0,6-12 42,11-37 1,1 0-76,-17 44-39,-6 13-57,0 0 0,1 0-1,8-12 1,-10 17 14,0 1 0,0 0 0,0-1 0,0 1 0,1 0 0,-1 0 0,1 1 0,0-1 0,-1 0 0,1 1 0,0 0 0,0-1 0,0 1 0,3 0 0,-3-1 25,0 1 0,1 1 0,-1-1 0,0 0 0,1 1 0,-1-1-1,0 1 1,1 0 0,-1 0 0,0 1 0,1-1 0,-1 1 0,0-1-1,1 1 1,-1 0 0,0 0 0,0 1 0,0-1 0,0 1 0,0-1-1,0 1 1,0 0 0,-1 0 0,1 0 0,-1 1 0,1-1 0,1 3-1,2 3 54,-2 0 0,1 0-1,-1 0 1,0 1-1,-1-1 1,0 1 0,0 0-1,2 14 1,-4-13 38,2-1 1,-1 1-1,1-1 1,1 1-1,0-1 0,0 0 1,7 10-1,-11-18-68,1-1-1,-1 1 1,1-1-1,0 1 0,-1 0 1,1-1-1,0 1 1,-1-1-1,1 1 0,0-1 1,0 0-1,-1 1 1,1-1-1,0 0 0,0 1 1,0-1-1,0 0 1,-1 0-1,1 0 0,1 0 1,0 0 26,0 0 0,1 0 0,-1-1 0,0 1 1,0-1-1,0 1 0,0-1 0,2-1 0,5-4 9,0 1 1,15-13-1,-21 15-128,50-39-3033,-17 14-1863,-4 7 1611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2:12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167 135 4064,'-6'-14'1307,"5"14"-1262,1 0 1,0 0 0,0 0 0,-1-1 0,1 1 0,0 0-1,0 0 1,-1 0 0,1 0 0,0 0 0,0 0 0,-1-1-1,1 1 1,0 0 0,0 0 0,-1 0 0,1 0 0,0 0-1,-1 0 1,1 0 0,0 0 0,0 0 0,-1 1 0,1-1-1,0 0 1,0 0 0,-1 0 0,1 0 0,0 0 0,0 0-1,-1 0 1,1 1 0,0-1 0,0 0 0,-1 0 0,1 1-1,-1 8 702,-20 136 544,5-30-166,1-40 381,-3-1-1,-40 106 1,38-127 1006,19-48-1362,7-25-1,31-126-612,15-53-585,-39 160-64,1 1 1,2 1-1,21-36 0,-30 61 89,0 2-1,0-1 1,1 1-1,1 0 0,0 1 1,0 0-1,1 0 0,0 1 1,0 0-1,1 1 1,0 0-1,0 0 0,18-6 1,-26 12-11,0-1 0,0 2 0,1-1 1,-1 0-1,0 1 0,0-1 0,0 1 0,0 0 1,0 0-1,1 0 0,3 1 0,-6-1 32,1 0 1,-1 1-1,1-1 0,-1 1 0,1 0 1,-1-1-1,0 1 0,1 0 0,-1 0 0,0 0 1,1 0-1,-1 0 0,0 0 0,0 0 1,0 0-1,0 0 0,0 1 0,0-1 1,0 0-1,0 1 0,-1-1 0,1 0 1,1 4-1,-1 1 32,0-1 1,0 1 0,-1 0 0,0 0-1,0 0 1,0-1 0,0 1 0,-1 0-1,0 0 1,0-1 0,-4 9 0,-3 9 77,-16 31 1,8-20-32,-49 91 412,56-109-355,-1-1-1,-1-1 0,0 0 0,-1 0 0,-25 21 1,36-34-111,0 0 1,0-1-1,0 1 1,0 0-1,0-1 1,0 1-1,0 0 1,0-1-1,0 1 1,0-1 0,0 0-1,0 1 1,-1-1-1,1 0 1,0 0-1,0 0 1,0 0-1,-1 0 1,1 0-1,0 0 1,0 0-1,0 0 1,-1 0-1,1-1 1,0 1 0,0-1-1,-2 0 1,2 0-1,0 0 1,0 0 0,0 0-1,0 0 1,0-1-1,0 1 1,0 0 0,0-1-1,0 1 1,1-1 0,-1 1-1,1 0 1,-1-1 0,1 0-1,0 1 1,-1-1 0,1 1-1,0-1 1,0 1 0,0-1-1,0 1 1,0-1 0,1-1-1,0-7-42,0 1-1,1 0 1,0 1-1,1-1 1,0 0 0,0 1-1,1-1 1,0 1-1,1 0 1,-1 0-1,9-9 1,-4 6-14,1 1 0,0 1 0,0 0 1,1 0-1,0 1 0,1 0 0,14-7 0,38-15-12,132-41 0,-180 66 66,20-7 207,0-1 0,-1-1 0,56-33 0,-86 43-214,1-1 0,-1 0-1,-1 0 1,1 0 0,-1-1 0,0 0 0,0 1 0,-1-1-1,4-7 1,14-22 40,-11 13-187,-10 22 132,0 0 1,0-1 0,1 1-1,-1 0 1,0 0 0,0 0-1,0 0 1,1 0 0,-1 0-1,0 0 1,0 0 0,0 0-1,1 0 1,-1 0-1,0 0 1,0 0 0,0 0-1,1 0 1,-1 0 0,0 1-1,0-1 1,0 0 0,1 0-1,-1 0 1,0 0 0,0 0-1,0 0 1,0 0 0,0 1-1,1-1 1,-1 0 0,0 0-1,0 0 1,0 0 0,0 1-1,0-1 1,0 0-1,2 4-49,-1-1 0,-1 0 1,1 0 0,-1 1-1,0-1 1,0 0 0,-1 1-1,1-1 1,-1 0 0,1 0-1,-2 4 1,-1 8 16,-7 48-26,-1 15 102,10-72-19,0 4 45,1-1 0,0 14-1,0-21-44,0-1 0,0 1 0,1 0 0,-1 0-1,1 0 1,-1 0 0,1-1 0,-1 1-1,1 0 1,0-1 0,0 1 0,0 0 0,0-1-1,0 1 1,0-1 0,0 0 0,1 1 0,1 1-1,-1-2 8,0-1 0,0 1 0,0-1-1,0 0 1,0 1 0,0-1 0,0 0-1,0 0 1,0 0 0,0 0 0,0-1-1,0 1 1,0 0 0,0-1 0,-1 0-1,1 1 1,0-1 0,0 0 0,1-1-1,43-24 307,-30 17-286,202-100-24,-208 104-42,12-5 4,34-21-1,-55 31-49,-2 0-9,-7 3-69,-10 6 36,8-3 66,1 1 1,0 1-1,1-1 0,-1 1 1,2 1-1,-1-1 0,1 1 1,0 1-1,-5 9 1,10-15 47,0-1 1,0 1-1,1 0 1,-1 0-1,1-1 1,0 1-1,0 0 1,0 0-1,1 0 1,-1 0-1,1 1 1,0-1-1,0 0 1,1 0 0,-1 0-1,1 0 1,0 0-1,0 0 1,0 0-1,0 0 1,1-1-1,-1 1 1,1 0-1,0-1 1,0 1-1,1-1 1,-1 0-1,5 5 1,-6-7-1,1 0 0,-1 1 0,1-1 0,-1 0 0,1 0 0,0 0 0,-1 0 0,1 0-1,0-1 1,0 1 0,0-1 0,0 1 0,0-1 0,0 1 0,0-1 0,-1 0 0,1 0 0,0 0 0,0 0 0,0 0 0,0-1 0,3 1 0,-2-1 15,0 0 1,0 0-1,1-1 1,-1 1 0,0-1-1,0 1 1,0-1-1,0 0 1,-1 0 0,1 0-1,0-1 1,2-2-1,7-9 76,-2 0-1,0 0 0,0-1 1,-2-1-1,0 1 0,10-28 1,-14 32-117,-2 8-1,-1 1 0,0-1 1,0 0-1,-1 1 0,1-1 1,-1 0-1,1 0 0,-1 0 0,0 1 1,0-1-1,0 0 0,0 0 0,-1 1 1,0-5-1,0 4 21,1 2-18,0-1 0,0 1-1,-1 0 1,1-1 0,-1 1 0,1 0 0,-1-1 0,1 1-1,-1 0 1,0 0 0,0-1 0,0 1 0,0 0 0,0 0 0,0 0-1,-1-1 1,1 1 9,-8-6 50,9 7-48,0 0-1,0 0 1,0 0 0,-1 0 0,1 0 0,0 0-1,0-1 1,0 1 0,0 0 0,0 0-1,0 0 1,0 0 0,0-1 0,0 1 0,0 0-1,0 0 1,0 0 0,0 0 0,0-1 0,0 1-1,0 0 1,0 0 0,0 0 0,0 0 0,0-1-1,0 1 1,0 0 0,0 0 0,0 0-1,0 0 1,0-1 0,0 1 0,0 0 0,1 0-1,-1 0 1,0 0 0,0 0 0,0-1 0,0 1-1,0 0 1,0 0 0,1 0 0,-1 0 0,0 0-1,0 0 1,0 0 0,0 0 0,1 0-1,-1 0 1,0 0 0,0-1 0,0 1 0,0 0-1,1 0 1,2 0-29,-1-1-1,1 1 0,0 0 1,0 0-1,0 0 1,-1 0-1,1 0 1,4 1-1,8 0 34,157-8-80,-8 0-42,-67 5 648,-100 2-534,0 1 0,0 0 0,0 0 0,0 1 0,0-1 0,-5 3 0,-4 3-32,-10 3-4,-1 1 0,-29 21 0,44-27 44,0 1-1,1 0 0,0 0 1,0 1-1,1 0 1,-1 0-1,2 1 0,-1 0 1,-7 13-1,8-11-22,1 0 0,-1 0-1,2 0 1,-1 1 0,1 0-1,1-1 1,0 1 0,1 0-1,0 0 1,0 0 0,2 20-1,0-28 39,-1 0 0,1 0 0,0-1 1,0 1-1,0-1 0,0 1 0,0 0 0,0-1 0,1 0 0,-1 1 0,1-1 0,0 0 0,0 0 0,-1 0 0,1 0 0,1 0 0,-1 0 0,0-1 0,0 1 0,1-1 0,-1 0 1,3 2-1,0-1 25,-1-1 0,1 0 0,0 0 0,0 0 0,-1 0 0,1-1 0,0 0 0,0 0 0,-1 0 0,1-1 0,0 1 0,8-3 0,21-8 41,-1-2 1,0-1 0,-1-2-1,-1-1 1,50-35-1,-61 37-18,-1-1 0,0 0 0,-1-1 1,29-36-1,-43 48-60,1-1 1,-1 0 0,0-1 0,0 1 0,0-1 0,-1 0 0,0 1 0,3-12 0,-6 18-16,0-1 0,0 1 0,0-1 0,0 1 0,1-1 0,-1 1 0,0-1 0,0 1 0,0-1 0,0 1 0,0-1 0,0 1 0,0-1 0,-1 1 0,1-1 0,0 1 0,0-1 0,0 1 0,0-1 0,-1 1 0,1 0 0,0-1 0,0 1 0,-1-1 0,1 1 0,0 0 0,-1-1 0,1 1 0,0 0 0,-1-1 0,0 0 0,0 1-12,0 0 1,0 0-1,0 0 0,-1 0 0,1 0 0,0 0 1,0 0-1,0 0 0,0 1 0,0-1 0,0 0 1,0 1-1,-2 0 0,-2 1-26,-1 1 0,1 0 1,0 0-1,-7 6 0,8-5 35,0 0 1,0 1-1,1 0 0,-1-1 1,1 1-1,0 0 0,0 0 1,1 1-1,0-1 0,0 1 1,0-1-1,0 1 1,1 0-1,0-1 0,0 1 1,1 0-1,-1 0 0,1 0 1,2 10-1,-1-9 29,0 0 0,0 0 0,1 0-1,0-1 1,0 1 0,0-1 0,1 0 0,0 1-1,1-1 1,-1-1 0,1 1 0,0 0 0,0-1-1,1 0 1,0 0 0,6 5 0,-9-8 3,0 0 0,1-1 0,-1 1-1,1-1 1,-1 0 0,1 1 0,0-1 0,-1-1 0,1 1 0,0 0 0,0-1-1,-1 1 1,1-1 0,0 0 0,0 0 0,5 0 0,-4-1 11,0 0 1,0 0-1,-1 0 1,1-1-1,0 0 1,0 1-1,-1-1 1,1-1-1,-1 1 1,5-4-1,3-4 25,0-2-1,0 1 0,-2-1 1,16-24-1,47-66 21,-32 47-2,22-28-477,-58 77 278,-4 6-15,-1 7 19,-55 227 26,55-230 101,-1 3 21,0 0-1,0-1 1,0 1 0,-1-1 0,-6 12 0,9-17-17,0-1 0,-1 1 0,1-1 1,0 0-1,0 1 0,-1-1 1,1 0-1,0 1 0,-1-1 1,1 0-1,-1 0 0,1 1 0,0-1 1,-1 0-1,1 0 0,-1 0 1,1 1-1,0-1 0,-1 0 1,1 0-1,-1 0 0,1 0 0,-1 0 1,1 0-1,-1 0 0,1 0 1,-1 0-1,1 0 0,0 0 0,-1 0 1,1 0-1,-1 0 0,1-1 1,-1 1-1,1 0 0,0 0 1,-1 0-1,1-1 0,-1 1 0,1 0 1,0 0-1,-1-1 0,1 1 1,0 0-1,-1-1 0,1 1 1,0 0-1,0-1 0,-1 1 0,1-1 1,-15-24 373,13 20-355,-13-32 79,8 18-337,7 19 224,0 0 0,0 0-1,0 0 1,0 0 0,0 0-1,0 1 1,0-1 0,0 0-1,0 0 1,0 0 0,-1 0-1,1 0 1,0 0 0,0 0-1,0 0 1,0 0 0,0 0-1,0 0 1,0 0 0,0 0-1,0 0 1,0 0 0,0 0-1,0 0 1,0 0 0,0 0-1,0 0 1,0 0 0,0 0-1,0 0 1,0 0 0,-1 0-1,1 0 1,0 0 0,0 0-1,0 0 1,0 0 0,0 0-1,0 0 1,0 0 0,0 0-1,0 6-52,2-2 40,-1 0 1,1 0-1,0 0 0,0 0 1,0 0-1,1 0 0,-1-1 1,1 1-1,0-1 0,0 0 1,0 0-1,0 0 0,1 0 1,-1 0-1,1-1 0,0 1 1,6 2-1,1 0 37,0-1 1,1 0-1,-1-1 1,1-1-1,0 0 0,-1 0 1,1-1-1,0 0 1,0-1-1,16-2 1,-12-1 85,0-1 0,-1-1 1,1 0-1,-1-1 1,20-11-1,70-47 0,-88 52-85,0-1 0,-1 0 0,-1-1 0,0-1 0,-1 0 0,23-31 1,0-1-287,-31 42 96,-3 9-36,-3 13 84,-3 3 108,-2-1 0,0 0 0,-1 0 0,-11 22 0,10-19 91,-4 8 183,11-29-243,-1 0 0,1 0 0,0 0 0,-1 0 0,1 0 0,-1-1 0,1 1 0,-1 0 0,1 0 0,-1-1 0,0 1 1,1-1-1,-1 1 0,0 0 0,1-1 0,-1 1 0,0-1 0,0 1 0,0-1 0,1 0 0,-1 1 0,-1-1 0,2 0-9,-1 0 0,1 0 0,0 0 0,-1 0-1,1 0 1,0 0 0,0 0 0,-1 0 0,1 0 0,0 0 0,0-1 0,0 1 0,-1 0 0,1 0 0,0 0 0,0 0-1,0-1 1,-1 1 0,1 0 0,0 0 0,0 0 0,0-1 0,0 1 0,0 0 0,-1 0 0,1-1 0,0 1-1,0 0 1,0 0 0,0-1 0,0 1 0,0 0 0,0 0 0,0-1 0,0 1 0,0 0 0,0 0 0,0-1 0,0 1-1,0 0 1,0 0 0,0-1 0,1 1 0,-1-1-12,0 0 1,0 0-1,0 1 1,1-1-1,-1 0 0,0 0 1,1 1-1,-1-1 0,1 0 1,-1 1-1,1-1 0,-1 0 1,1 1-1,0-2 1,8-2 20,-1 0 0,1 1-1,0 0 1,15-3 0,16-6 182,-24 6-345,39-12 549,-49 16-1600,1 1-1,-1 0 1,12-1-1,4 6-1681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2:15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1 874 3648,'11'-7'1618,"0"-1"-1,12-11 1,-8 2-644,23-33 0,-1 1-133,21-21-398,-4-3 0,-3-2-1,46-89 1,-83 132-305,-10 24-136,-1 1 1,1-1 0,9-13 0,-13 21-12,0 0 0,0-1 0,0 1 0,0 0-1,0 0 1,0 0 0,0 0 0,0 0 0,1 0 0,-1 0-1,0 0 1,0 0 0,0 0 0,0 0 0,0 0 0,0 0-1,0 0 1,0 0 0,0 0 0,0-1 0,1 1 0,-1 0 0,0 0-1,0 0 1,0 0 0,0 0 0,0 0 0,0 0 0,0 0-1,0 0 1,0 0 0,1 0 0,-1 1 0,0-1 0,0 0-1,0 0 1,0 0 0,0 0 0,0 0 0,0 0 0,0 0-1,0 0 1,0 0 0,0 0 0,1 0 0,-1 0 0,0 0-1,0 0 1,0 0 0,0 0 0,0 1 0,0-1 0,0 0-1,0 0 1,0 0 0,0 0 0,0 0 0,0 0 0,0 0-1,0 0 1,0 0 0,0 1 0,0-1 0,0 0 0,0 0 0,0 0-1,0 0 1,0 0 0,0 8-84,-8 24-120,-14 31 0,0 3 95,6-16 129,-19 74-4,32-111 126,1-1-1,1 1 0,0 0 1,1 0-1,0 0 1,1 0-1,4 22 0,-5-33-45,1 1 0,0 0 0,-1-1-1,1 1 1,0-1 0,1 0 0,-1 1-1,0-1 1,1 0 0,1 3 0,-2-4-35,0-1 1,0 1 0,0 0 0,0-1-1,0 1 1,0 0 0,0-1 0,1 1-1,-1-1 1,0 0 0,0 1 0,0-1-1,1 0 1,-1 0 0,0 0 0,0 0-1,1 0 1,-1 0 0,0 0 0,0 0-1,0 0 1,1-1 0,-1 1 0,0 0-1,0-1 1,1 0 0,14-6 267,-1-1 0,0-1 0,-1 0 0,18-15 1,-12 9-146,-18 14-166,116-90 293,-100 74-222,0 0-1,-1-2 1,29-39-1,-26 26 10,-2-1 1,-1-1-1,18-54 0,-17 41 10,-8 20 117,-1 1 0,7-36 0,4-40 248,-19 99-452,-1 1 0,1-1 1,-1 1-1,1-1 0,-1 0 0,0 1 0,0-1 1,0 0-1,0 1 0,-1-1 0,1 0 0,-1 1 1,-1-4-1,2 5-16,0 1-1,0 0 1,0 0 0,0 0 0,0 0 0,0 0-1,0 0 1,-1 0 0,1 0 0,0 0 0,0 0-1,0 0 1,0 0 0,0 0 0,0 0 0,0 0-1,-1 0 1,1 0 0,0 0 0,0 0 0,0 0 0,0 0-1,0 0 1,-1 0 0,1 0 0,0 0 0,0 0-1,0 0 1,0 0 0,0 0 0,0 0 0,0 0-1,-1 0 1,1 0 0,0 0 0,0 0 0,0 0-1,0 0 1,0 1 0,0-1 0,0 0 0,0 0 0,0 0-1,-6 8-104,-17 46-152,-27 101 153,-4 9 104,27-98 37,-41 111 238,18-21 444,49-154-676,1-1-1,0 0 1,-1 1 0,1-1 0,0 0 0,0 1 0,0-1 0,0 1 0,0-1 0,0 2-1,0-3-28,0 0 0,0 0 0,0 0-1,0 0 1,0 0 0,0 0 0,0 0-1,0 0 1,0 1 0,0-1 0,0 0-1,0 0 1,0 0 0,1 0-1,-1 0 1,0 0 0,0 0 0,0 0-1,0 0 1,0 0 0,0 0 0,0 0-1,0 0 1,0 0 0,0 0 0,1 0-1,-1 0 1,0 0 0,0 0 0,0 0-1,0 0 1,0 0 0,0 0-1,0 0 1,0 0 0,0 0 0,1 0-1,-1 0 1,0 0 0,0 0 0,0 0-1,0 0 1,0 0 0,0 0 0,0 0-1,0 0 1,0 0 0,9-9 380,-6 5-298,11-18 163,27-27 1,-38 45-260,8-8-54,1 0 0,0 1 0,0 1 0,27-17 0,-26 19 13,-9 5 27,1 1 1,-1-1-1,0 1 0,1 0 0,-1 0 0,7-1 0,-9 3 11,-1 0 0,1 0 0,-1 0-1,1 0 1,-1 0 0,1 0 0,-1 0 0,0 0-1,1 1 1,-1-1 0,1 1 0,-1-1 0,0 1-1,1 0 1,-1-1 0,0 1 0,1 0 0,-1 0-1,0 0 1,0 0 0,0 0 0,0 0 0,0 0-1,0 0 1,1 2 0,10 16-66,-8-13 148,0 0 1,0 0 0,0-1 0,6 7 0,-8-11-41,-1 0-1,0 0 1,1 0 0,-1 0 0,1 0 0,-1 0-1,1 0 1,-1-1 0,1 1 0,0 0 0,-1-1 0,1 0-1,0 1 1,0-1 0,-1 0 0,1 0 0,0 0 0,0 0-1,-1 0 1,1 0 0,2-1 0,5-2 68,1 0 1,-1-1-1,0 0 0,0 0 1,10-8-1,11-5 8,58-20 155,-63 27-259,0 0-1,0-2 1,36-23 0,-43 21 70,-18 14-78,0 0-1,0 0 1,0 0 0,0 0 0,0 0 0,0 0 0,0 0 0,-1 0 0,1 0 0,0 0 0,0 0-1,0 0 1,0 0 0,0 0 0,0 0 0,0 0 0,0 0 0,0 0 0,0 0 0,0 0-1,0 0 1,0 0 0,0 0 0,0 0 0,0 0 0,0 0 0,0 0 0,0 0 0,0 0-1,0 0 1,0 0 0,0 0 0,0 0 0,0 0 0,-1 0 0,1 0 0,0 0 0,0 0-1,0 0 1,0 0 0,0 0 0,0 0 0,0-1 0,0 1 0,0 0 0,0 0 0,0 0 0,0 0-1,-13 6-127,-17 10 56,1 1-1,0 1 1,-28 24 0,49-35 51,0 0 1,0 0 0,1 1-1,0 1 1,0-1 0,1 1 0,0 0-1,0 0 1,1 1 0,0 0-1,1 0 1,0 0 0,-4 19-1,6-11 81,2-17-51,0-1 1,0 0 0,0 0-1,0 1 1,0-1-1,0 0 1,0 0-1,0 1 1,0-1-1,0 0 1,0 0-1,0 1 1,0-1-1,0 0 1,0 0-1,0 0 1,0 1-1,0-1 1,0 0-1,0 0 1,0 1-1,0-1 1,0 0-1,1 0 1,-1 1-1,0-1 1,0 0-1,0 0 1,0 0-1,0 0 1,1 1-1,-1-1 1,0 0-1,0 0 1,0 0-1,1 0 1,-1 0-1,0 1 1,0-1-1,1 0 1,-1 0-1,0 0 1,0 0-1,1 0 1,-1 0 0,0 0-1,0 0 1,0 0-1,1 0 1,-1 0-1,0 0 1,0 0-1,1 0 1,-1 0-1,0 0 1,0 0-1,1-1 1,-1 1-1,0 0 1,1 0-1,11-11 174,-9 9-110,26-25 259,106-88-27,-81 81-656,-53 33 341,-1 1 1,1-1-1,0 0 0,-1 1 1,1-1-1,0 1 1,0-1-1,-1 1 0,1 0 1,0-1-1,0 1 0,0 0 1,0-1-1,-1 1 0,1 0 1,0 0-1,0 0 1,0 0-1,0 0 0,0 0 1,0 0-1,-1 0 0,1 0 1,0 0-1,0 1 1,1-1-1,-1 1 1,0 0 0,0 0-1,0 0 1,-1 0 0,1 0 0,0 0 0,-1 1 0,1-1 0,0 0 0,-1 0-1,1 0 1,-1 1 0,0-1 0,1 0 0,-1 0 0,0 1 0,0 1 0,1 4-1,1 0 0,-1 0 1,1 0-1,1-1 0,-1 1 1,1-1-1,0 0 0,1 1 1,0-1-1,0 0 0,0-1 1,0 1-1,1-1 0,6 6 1,-10-10 26,1-1 0,0 1 1,0 0-1,-1 0 1,1-1-1,0 1 1,0-1-1,0 1 0,0-1 1,0 0-1,0 0 1,0 0-1,0 0 0,-1 0 1,1 0-1,0-1 1,0 1-1,0 0 0,0-1 1,0 0-1,-1 1 1,3-2-1,3-2 71,0 1-1,0-1 1,0 0 0,6-7-1,-1 1-57,0 0 0,-1-1-1,-1-1 1,0 0 0,0 0 0,-1-1-1,-1-1 1,0 1 0,-1-1-1,0 0 1,-1-1 0,5-19 0,2-15-36,9-57 0,1-55 95,-21 141-50,3-11-4,-2 12-312,0-26-1,-14 91-382,-3 100 447,5-51 214,3-30 78,2 123-1,5-140 135,-1-31-246,0 0 1,6 29 0,-5-41-522,2-9-3157,5-2 1440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2:15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83 7808,'-13'0'3520,"26"-11"-3040,-3 7-64,6 4-320,16-8-32,5 3-32,2-7 32,-2 9-32,0-10 320,-6 9-160,-4-4 160,-1 5-192,-7-6-992,-1 6 448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2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273 676 5152,'-1'1'307,"0"-1"-1,0 0 1,0 1 0,0-1 0,0 0-1,0 1 1,0-1 0,0 1 0,0 0-1,0-1 1,1 1 0,-1 0 0,0-1-1,0 1 1,1 0 0,-1 0 0,0 1 0,-7 7 485,-41 41 776,2 2 0,-51 72 0,63-71-1046,32-47-475,0-1-1,1 1 0,-1-1 0,1 1 0,1 0 0,-1 0 0,-1 11 0,3-15-22,0-1 1,-1 0-1,1 1 1,0-1-1,1 1 1,-1-1 0,0 1-1,0-1 1,1 0-1,-1 1 1,0-1-1,1 0 1,0 1-1,-1-1 1,1 0-1,0 0 1,-1 1-1,1-1 1,0 0 0,0 0-1,0 0 1,0 0-1,0 0 1,0 0-1,1-1 1,-1 1-1,0 0 1,0 0-1,0-1 1,2 1-1,0 0 1,-1 0 0,1-1 0,-1 0 0,1 1 0,-1-1 0,1 0 0,0 0 0,-1-1 0,1 1-1,-1 0 1,1-1 0,-1 0 0,1 1 0,-1-1 0,0 0 0,3-2 0,2-1 25,-1 0 1,0-1-1,0 1 1,0-1 0,-1-1-1,0 1 1,7-9-1,28-46 132,48-111 222,-50 91-573,-41 97 74,0 1 0,2 0 0,-1 0 0,2 0 0,2 20-1,-1-30 123,0-1 0,0 1-1,1-1 1,0 1 0,0-1-1,1 0 1,-1 0 0,2 0-1,-1 0 1,1-1 0,0 1-1,0-1 1,1 0 0,0 0-1,9 9 1,-11-13-1,0-1 1,0 1-1,0 0 1,1-1-1,-1 1 0,1-1 1,-1 0-1,1 0 0,-1-1 1,1 1-1,-1-1 0,1 1 1,0-1-1,-1 0 0,1-1 1,-1 1-1,1 0 0,0-1 1,3-1-1,5-2 82,-1 0 0,0 0 0,0-1 0,15-9 0,20-15 87,-1-2 1,70-63-1,-98 79-177,0-1-1,-1-1 1,0 0-1,-2-1 1,0-1 0,18-31-1,6-28 60,31-95 1,-15-3 109,-25 77-257,-24 83 31,2-5 82,5-32 1,-12 43-151,-5 12-50,3 1 138,1-1-1,-1 1 1,0-1-1,1 1 1,0 0-1,-2 4 1,-9 33 55,3 2-1,-9 75 1,6 90 322,10-171-300,10 157 344,-1-98 102,6-8 902,-11-76-4501,-1-37-11727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2:15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14 145 5408,'-13'-9'2432,"34"6"-2112,6-2 192,4 5-352,24-8 768,3 4-512,32-12 32,0 4-288,31-11 320,-8 3-256,3-5 32,-16 5-160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2:19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25 776 2496,'-15'0'784,"15"0"-735,-1 0-1,1 0 1,0 0 0,-1 0 0,1 0 0,0 0-1,-1 0 1,1 0 0,0 0 0,-1 0-1,1 0 1,-1 0 0,1 0 0,0 0-1,0 0 1,-1 1 0,1-1 0,0 0 0,-1 0-1,1 0 1,0 1 0,-1-1 0,1 0-1,0 0 1,0 0 0,-1 1 0,1-1 0,3 6 1982,-3-7-1937,0 1 1,0 0-1,0-1 1,0 1-1,1 0 0,-1-1 1,0 1-1,0 0 0,1-1 1,-1 1-1,0 0 1,1 0-1,-1-1 0,0 1 1,1 0-1,-1 0 0,0 0 1,1 0-1,-1-1 0,0 1 1,1 0-1,-1 0 1,1 0-1,-1 0 0,0 0 1,1 0-1,4-1 430,2-4-87,-1 1 1,1-1-1,-1 0 0,-1-1 1,1 0-1,-1 1 0,6-9 1,3-3-6,-7 9-212,57-70 1302,-53 64-1187,-1 0 0,-1-1 0,12-25 0,-7 16-266,-14 26-105,-1 1-1,1-1 0,0 0 1,0 1-1,0-1 0,0 0 1,0 1-1,1-1 0,0 4 1,1 10 24,-1 10 28,0 1 0,2-1 0,1 1 0,2-1 0,16 49 0,-19-68 34,0 0 0,0-1 0,0 1 0,1-1 0,0 0-1,6 7 1,-8-10-3,0-1-1,1 1 0,-1-1 0,1 0 0,0 0 0,-1 0 0,1 0 1,0 0-1,0-1 0,0 1 0,0-1 0,1 0 0,-1 0 0,0 0 1,7 1-1,-3-2 42,0 0 0,0-1 0,0 0 1,0 0-1,0-1 0,0 0 0,0 0 0,0 0 0,12-7 1,5-5 239,26-17 1,-43 26-284,26-18 251,47-43 0,-73 59-240,1 0 1,-1-1-1,-1 1 1,1-1-1,-1-1 1,-1 1-1,0-1 1,0 0 0,7-19-1,-11 27-60,-1-1 1,1 0-1,-1 0 0,0 0 1,1 0-1,-1 0 1,0 0-1,-1 0 0,1 0 1,0 0-1,0 0 0,-1 0 1,1 0-1,-1 0 0,0 0 1,0 0-1,1 0 1,-1 1-1,0-1 0,0 0 1,-1 1-1,1-1 0,0 0 1,-1 1-1,1 0 0,-3-3 1,1 2-34,1 1 0,0 0 0,-1-1 0,0 1 0,1 0 0,-1 0 0,0 0 0,1 0 0,-1 1 0,0-1 1,0 1-1,1 0 0,-1 0 0,0 0 0,0 0 0,0 0 0,0 0 0,-5 2 0,2 0-14,-1 0-1,1 1 1,-1 0 0,1 0-1,0 0 1,0 0 0,0 1 0,1 0-1,-1 0 1,1 1 0,-8 9-1,10-10 40,0 0-1,0 0 1,0 1 0,1-1-1,0 1 1,0-1-1,0 1 1,0 0 0,1 0-1,0 0 1,0 0-1,0 0 1,1 0 0,-1 0-1,1 0 1,1 9-1,1-4 39,0 0 0,1 0 0,0 0 0,0-1 0,1 1 0,0-1 0,1 0 0,0 0-1,0-1 1,1 0 0,0 1 0,0-2 0,12 12 0,-12-14 21,-1 0 0,1 0 0,0-1 0,0 1 0,0-1 0,0-1 0,1 1-1,-1-1 1,1-1 0,0 1 0,0-1 0,0 0 0,0-1 0,1 1 0,-1-1 0,0-1 0,0 0 0,1 0 0,8-1 0,-10 0 1,0-1 1,0 0 0,0 0 0,0 0-1,0-1 1,0 0 0,-1 0 0,0 0-1,1-1 1,-1 0 0,0 0-1,-1 0 1,8-9 0,2-4 123,-1 0 1,16-31 0,-11 18-93,63-117 53,-80 145-163,0 1-1,0-1 1,0 0-1,0 1 1,0-1-1,0 1 1,0 0-1,0-1 1,1 1-1,-1 0 1,3-2-1,-3 3 22,-1 0 0,0 0-1,0-1 1,0 1-1,1 0 1,-1 0-1,0 0 1,0 0 0,1 0-1,-1 0 1,0 0-1,0 0 1,1 0 0,-1 0-1,0 0 1,0 0-1,0 0 1,1 0 0,-1 0-1,0 1 1,0-1-1,1 0 1,-1 0 0,0 0-1,0 0 1,0 0-1,0 0 1,1 0 0,-1 1-1,0-1 1,3 13-315,-4 66 382,-4-1 1,-16 90 0,17-144 75,3-14 44,-1 0 0,0 0 0,-1 0 0,-4 13 0,7-23-163,-1 1-1,1-1 1,0 0 0,-1 1 0,1-1 0,0 0 0,0 0 0,-1 1 0,1-1 0,-1 0 0,1 0-1,0 0 1,-1 1 0,1-1 0,-1 0 0,1 0 0,0 0 0,-1 0 0,1 0 0,-1 0-1,1 0 1,0 0 0,-1 0 0,1 0 0,-1 0 0,1 0 0,-1 0 0,1 0 0,0 0 0,-1 0-1,1 0 1,-1-1 0,1 1 0,0 0 0,-1 0 0,1-1 0,0 1 0,-1 0 0,1 0-1,0-1 1,-1 1 0,1 0 0,0-1 0,-1 1 0,-11-13 88,7 3-81,1 1 0,0-1-1,0 0 1,1-1 0,-2-10 0,-3-12-57,1 3 150,6 24-159,0-1 1,0 1 0,-1 0 0,0 0 0,-5-11 0,6 15-101,20 18-267,-17-15 394,5 3-11,0 1 1,0-1-1,0-1 0,0 1 1,8 2-1,-11-6 58,-1 1 0,0-1 0,0 1-1,1-1 1,-1 0 0,0 0 0,1-1-1,-1 1 1,0-1 0,1 1 0,-1-1 0,0 0-1,0 0 1,0-1 0,4-1 0,22-14 200,-1-1 1,-1-2-1,48-44 1,34-25 4,-98 82-312,-5 3-16,0 0 1,1 0 0,-2-1 0,11-10-1,-40 73-77,16-36 169,1 0 0,2 1 0,0 0 1,1 0-1,1 1 0,1 34 0,1-56 31,1-1 0,0 1 0,0-1 0,0 1-1,0-1 1,0 1 0,1-1 0,-1 1 0,0-1 0,1 1-1,-1-1 1,1 0 0,-1 1 0,1-1 0,0 1 0,0-1 0,0 0-1,-1 0 1,3 3 0,-1-4-6,-1 0 0,0 1 0,1-1 0,-1 0 0,0 0-1,1 0 1,-1 0 0,0 0 0,1 0 0,-1 0 0,1 0 0,-1-1 0,0 1 0,0 0 0,1-1 0,-1 1 0,0-1-1,0 1 1,1-1 0,-1 0 0,0 0 0,2-1 0,7-6 109,-1 0 1,0-1-1,0 1 1,11-15-1,3-5-96,118-124-186,-140 151 139,-1 1 0,0-1 1,1 1-1,-1-1 1,1 1-1,-1-1 1,0 1-1,1 0 1,-1-1-1,1 1 0,-1 0 1,1-1-1,-1 1 1,1 0-1,0 0 1,-1-1-1,1 1 0,-1 0 1,2 0-1,-2 0-2,1 0-1,-1 0 1,0 1-1,0-1 1,1 0-1,-1 0 1,0 1-1,0-1 1,0 0-1,0 1 0,1-1 1,-1 0-1,0 1 1,0-1-1,0 0 1,0 0-1,0 1 1,0-1-1,0 0 1,0 1-1,0-1 1,0 0-1,0 1 0,0 0 1,-4 26-379,1-11 393,0 0 0,1 0 0,1 1 0,0-1 0,2 1 0,0-1 0,5 28 0,-6-42 19,0-1 1,0 1-1,0 0 1,1 0-1,-1 0 1,1 0-1,-1 0 1,1-1-1,0 1 1,0 0-1,0-1 1,0 1 0,0 0-1,0-1 1,2 2-1,-3-3-12,1 1 0,-1-1 0,0 0 0,1 0 0,-1 1 0,1-1 0,-1 0 0,1 0 0,-1 0 0,1 0 1,-1 0-1,1 0 0,-1 0 0,1 0 0,0 0 0,-1 0 0,1 0 0,-1 0 0,1 0 0,-1-1 0,1 1 0,1-1-3,-1 0 0,1 0 0,0 0 0,-1 0 0,1 0 0,-1 0 0,1-1 0,1-1 0,4-6 5,0-1 1,10-17 0,-4 5 198,39-68 278,-26 41-432,14-24-30,-3-1-1,-4-2 1,-3-1 0,24-95-1,-45 139-24,-4 20-106,-2 0 0,4-20 0,-7 33 95,0 0 1,0-1 0,0 1 0,0-1-1,0 1 1,1 0 0,-1-1-1,0 1 1,0-1 0,0 1 0,0 0-1,0-1 1,0 1 0,0-1 0,-1 1-1,1-1 1,0 1 0,0 0 0,0-1-1,0 1 1,0-1 0,-1 1-1,1 0 1,0-1 0,0 1 0,-1 0-1,1-1 1,0 1 0,0 0 0,-1 0-1,1-1 1,0 1 0,-1 0 0,1 0-1,-1-1 1,1 1 0,0 0-1,-1 0 1,0 0 0,0 0-7,1 0 0,-1 0 0,0 0 0,0 1 1,0-1-1,1 0 0,-1 1 0,0-1 0,1 1 0,-1-1 0,0 1 1,1-1-1,-1 1 0,1-1 0,-1 1 0,0 0 0,1-1 0,-1 2 1,-6 9-75,2 1 1,-9 22 0,8-19 47,-29 82-168,-42 192-1,73-266 242,0 1 0,2 0-1,0 0 1,2 0 0,0 0 0,2 0 0,1 0-1,7 31 1,-9-51 14,1 1 0,-1 0 0,1-1 0,0 0 0,0 1 0,0-1 0,0 0 0,6 7 0,-6-9-18,-1-1 0,1 0 0,-1 1 0,1-1 0,0 0 0,0 0 0,-1 0 0,1 0-1,0-1 1,0 1 0,0 0 0,0-1 0,0 1 0,0-1 0,0 0 0,0 0 0,0 1 0,0-1-1,0 0 1,0-1 0,0 1 0,0 0 0,3-1 0,5-3 6,1 0-1,-1-1 1,0 0 0,0-1-1,0 0 1,-1 0 0,13-12-1,-8 8-26,23-18 82,-1-2 1,49-51 0,-74 67-88,0 0-1,-1-1 0,0 0 1,10-22-1,22-65-113,-34 80 118,13-33-7,-4-1 0,12-61 0,-22 86-4,-3 14-35,-1 0 1,2-32-1,-8 36-60,0 13-33,-2 8 44,-3 18-21,2 0 0,0 1-1,-2 33 1,4-25 65,-24 121 0,19-110-68,3 5 150,1 1-1,3 56 1,1-86 60,2-1 0,0 0 0,1 0 0,6 23 0,-8-44-77,0 1 0,0 0 0,1-1 0,-1 1 0,0-1 0,0 1 0,0-1 0,0 1 0,1-1 0,-1 1 0,0-1 0,1 1 0,-1-1 0,0 1 0,1-1 0,-1 1 0,0-1 0,1 0 0,-1 1 0,1-1 0,-1 0 0,1 1 0,-1-1 0,1 0 0,-1 1 0,1-1 0,-1 0 0,1 0 0,-1 0 0,1 0 0,-1 1 0,1-1 0,1 0 0,-1-1 16,1 1-1,0-1 0,-1 0 1,1 0-1,-1 1 0,1-1 1,-1 0-1,0 0 0,1 0 1,-1 0-1,2-3 0,6-5 23,-1-1-1,9-15 0,-16 23-88,9-12 30,3-8-93,2 1-1,28-30 1,-41 49 92,1 0 1,-1 0-1,1 0 1,-1 0-1,1 1 1,0-1-1,5-1 1,-8 2-3,1 1 0,0 0 0,-1 0 0,1 0 0,-1 0 0,1 0 0,-1-1 0,1 1 0,-1 0 0,1 0 0,0 0 0,-1 1 0,1-1 0,-1 0 0,1 0 0,-1 0 1,1 0-1,0 0 0,-1 1 0,1-1 0,-1 0 0,1 1 0,-1-1 0,0 0 0,1 1 0,-1-1 0,1 0 0,-1 1 0,1-1 0,-1 1 0,0-1 0,1 1 0,-1-1 0,0 1 0,0-1 0,1 1 0,-1-1 1,0 1-1,0-1 0,0 1 0,0-1 0,1 1 0,-1-1 0,0 1 0,0 0 0,0-1 0,0 1 0,0-1 0,-1 1 0,1-1 0,0 2 0,-2 28-14,-1 0 0,-2-1-1,-13 49 1,7-35 102,6-22 6,-8 19 0,11-33-9,-1 0 1,0-1-1,-1 1 0,0-1 1,0 0-1,-8 10 1,12-16-74,-1 1-1,1-1 1,0 1 0,-1-1-1,1 1 1,-1-1 0,1 0 0,0 1-1,-1-1 1,1 1 0,-1-1 0,1 0-1,-1 0 1,0 1 0,1-1-1,-1 0 1,1 0 0,-1 0 0,1 0-1,-1 0 1,0 1 0,1-1-1,-1 0 1,1 0 0,-1 0 0,0-1-1,1 1 1,-1 0 0,1 0 0,-1 0-1,1 0 1,-1-1 0,0 1-1,0-1 1,0 0 3,-1 0 0,1-1 0,0 1 0,-1-1 0,1 0 0,0 1 0,0-1-1,0 0 1,0 0 0,-1-3 0,0-3 16,-1 1 0,1-1 0,1-1 0,-2-12 1,3 15-38,0 1 0,1-1 1,0 1-1,0-1 1,0 1-1,0-1 1,1 1-1,0 0 1,0-1-1,0 1 1,1 0-1,0 1 1,0-1-1,0 0 1,0 1-1,1 0 1,0 0-1,0 0 1,0 0-1,0 0 1,1 1-1,-1 0 1,7-4-1,8-2-14,1 0 0,0 1-1,0 1 1,35-8 0,-29 9 116,67-14-1102,-29 13-4485,-41 3 280,-22 7 3382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2:19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74 148 6560,'-45'-25'2976,"22"13"-2592,18 4 1760,10 8-1248,5-8 0,3 1-544,14-6-192,9 6-96,4-6 96,5 6-96,13-9 32,-8 4-32,8-1 160,0 6-128,5 7-3840,-4 3 2048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2:20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7 370 4736,'-1'2'238,"0"0"1,0 0-1,0 0 1,1 0-1,-1 0 0,1 0 1,-1 0-1,1 0 1,0 3-1,0-4-124,0-1 0,0 1 0,0-1 0,0 1 0,0 0 0,0-1 0,0 1 0,1-1 0,-1 1 1,0 0-1,0-1 0,1 1 0,-1-1 0,0 1 0,1-1 0,-1 1 0,0-1 0,1 1 0,-1-1 0,1 0 0,-1 1 0,1-1 0,-1 1 0,1-1 0,-1 0 0,1 1 0,-1-1 0,1 0 0,-1 0 0,1 0 0,0 1 0,-1-1 0,1 0 0,-1 0 0,1 0 1,0 0-1,-1 0 0,2 0 0,0 0 120,0 0 0,1-1 1,-1 1-1,0-1 0,1 0 1,-1 1-1,0-1 0,0 0 1,0 0-1,0 0 0,0-1 1,0 1-1,3-3 0,25-26 802,-20 19-632,104-103 907,-75 80-1188,0 1 350,-1-2 0,57-69 0,-86 92-321,3-4 58,-8 12-282,-4 5-224,-26 50-22,19-38 313,0 1 1,1 0-1,0 0 0,1 1 0,-6 24 1,10-31 52,1 0 0,-1 1 0,1-1 1,1 1-1,0-1 0,3 15 0,-4-19 18,2-1 0,-1 1-1,0-1 1,1 1 0,-1-1-1,1 0 1,4 6 0,-5-7-16,1-1 0,-1 1 0,0-1 0,1 0-1,-1 0 1,0 0 0,1 0 0,0 0 0,-1 0 0,1 0 0,0 0 0,-1-1 0,1 1 0,0-1 0,0 1 0,3-1 0,-2 0 22,0 0 0,0 0 0,0-1 0,1 1 0,-1-1 0,0 0 0,0 0 0,0 0 0,0-1 0,0 1 0,0-1 0,-1 1 0,4-4 0,7-4 58,15-16 1,-20 18-142,120-97 282,-95 78-446,-30 24 161,1-1 0,0 1 0,0 0 0,0 0 0,0 0 0,5-2-1,-9 4 21,1 0-1,-1 0 0,1-1 0,0 1 0,-1 0 0,1 0 1,0 0-1,-1 0 0,1 0 0,0 0 0,0 0 1,-1 0-1,1 0 0,0 0 0,-1 0 0,1 0 0,0 1 1,-1-1-1,1 0 0,-1 0 0,1 1 0,0-1 1,-1 0-1,1 1 0,-1-1 0,1 1 0,-1-1 0,1 1 1,-1-1-1,1 1 0,-1-1 0,0 1 0,1-1 1,-1 1-1,0 0 0,1-1 0,-1 1 0,0-1 0,0 1 1,1 0-1,-1-1 0,0 1 0,0 0 0,0-1 1,0 1-1,0 0 0,0-1 0,0 1 0,0 0 0,0 0 1,-2 12 136,1 0 0,-2 0 0,0 0 1,0 0-1,-10 21 0,23-46 155,0 1 1,1-1-1,16-12 0,-14 12-335,2 1-1,0 1 1,0 0-1,1 1 1,0 0-1,0 1 1,1 1-1,33-9 1,-45 15 10,0 1 1,0-1 0,-1 1 0,1 0 0,0 0-1,0 1 1,0-1 0,0 1 0,0 0-1,0 0 1,-1 1 0,1 0 0,-1-1 0,1 1-1,-1 1 1,8 4 0,3 4 75,0 0-1,-1 1 1,13 15 0,8 13 450,-32-36-558,1 1 1,-1-1-1,-1 1 0,1 0 1,-1 0-1,0 0 1,3 10-1,-4-8-271,2 11-3938,-3-17 3951,0 0-1,0-1 0,-1 1 1,1 0-1,0-1 0,0 1 1,0 0-1,-1 0 0,1-1 1,0 1-1,-1-1 0,1 1 1,-1 0-1,1-1 0,-1 1 1,1-1-1,-1 1 0,1-1 1,-1 1-1,1-1 0,-2 1 1,-2 3-2610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2:20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41 5888,'-27'-40'2688,"5"40"-2336,17 0-192,10 0-448,4 3 160,4 5-2496,10 4 1440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2:58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5 400 1056,'-4'-11'6442,"7"20"-3540,-2-4-2588,-1 1-1,0-1 1,0 0 0,0 1 0,-1 4 0,-1 9 224,2-13-440,-1 98 1292,2 3-415,-2-59 263,8-58-509,-1 1 0,9-19 0,15-49-766,-26 64 15,13-53-225,-5 15 217,-5 24 60,-4 13 57,1 1 0,0 0-1,1 1 1,11-23 0,-15 34-86,-1 0 0,0 0 1,1 1-1,-1-1 0,1 0 1,-1 0-1,1 1 0,0-1 1,-1 0-1,1 1 0,0-1 0,-1 1 1,1-1-1,0 1 0,0-1 1,-1 1-1,1 0 0,0-1 1,0 1-1,1-1 0,-1 2 1,0-1-1,-1 0 0,1 0 1,-1 0-1,1 1 0,-1-1 1,1 0-1,0 1 0,-1-1 1,1 1-1,-1-1 1,0 0-1,1 1 0,-1-1 1,1 1-1,-1-1 0,0 1 1,1-1-1,-1 1 1,0 0-1,1 0 0,1 4 17,0 1-1,0-1 0,0 1 0,0 8 1,6 54 1000,-2 116 1,-6-169-790,1 1 1,1-1-1,0 0 0,5 19 1,-7-33-172,1-1 1,-1 1 0,0 0 0,0-1 0,1 1 0,-1 0-1,0-1 1,1 1 0,-1 0 0,1-1 0,-1 1 0,1-1-1,-1 1 1,1 0 0,-1-1 0,1 0 0,0 1-1,-1-1 1,1 1 0,-1-1 0,2 1 0,15 0-264,-7-2 246,37-4-41,-14 1 0,6-1 95,-1-2-1,60-18 0,-90 23-55,0-1 1,0 0-1,0 0 0,0-1 1,-1 0-1,1 0 0,-1-1 1,10-9-1,-12 10-21,-1 0 0,0 0 0,0-1 0,-1 0 0,1 0-1,-1 0 1,0 0 0,-1-1 0,1 1 0,-1-1 0,0 1 0,2-11 0,-4 10-43,1-1 0,-1 1 0,0 0 0,-1-1 0,1 1 0,-1-1 0,-1 1 0,1 0 0,-1 0 0,0 0 0,-1 0 0,1 0 0,-1 0 0,0 1 0,-1-1 0,1 1 0,-1 0 0,0 0 0,0 0 0,-1 1 0,-9-9 0,13 12 6,-1 0 0,0 1 0,1-1 0,-1 0 0,0 1 0,1-1 0,-1 1 0,0 0 0,1-1 0,-1 1 0,0 0 0,0 0 0,0 0 0,1 0 0,-1 0 0,0 1 0,0-1 0,1 0 0,-1 1 0,0-1 0,1 1 0,-1 0 0,-1 1 0,-1 0 5,0 0-1,1 0 1,-1 1 0,1 0-1,0-1 1,0 1 0,-5 6 0,3-2-15,0 0 1,0 0-1,1 0 1,0 1 0,0 0-1,1 0 1,0 0-1,0 0 1,1 1 0,0-1-1,1 1 1,-1 10-1,2-13 28,0-1 0,0 1 0,0-1 0,1 1 1,0-1-1,0 0 0,1 1 0,-1-1 0,1 0 0,0 0 0,1 0 0,-1 0 0,1-1 0,0 1 0,0-1 0,0 1 0,1-1 0,-1 0 0,1 0 0,6 4 0,1 1 24,1-1 0,1 0 0,23 11-1,-30-17 30,-1 1 0,1-1 0,0-1 0,0 1 0,0-1 0,0 0 0,0 0 0,0-1 0,0 0 0,0 0 0,10-1 0,-9 0-32,-1-1-1,1 1 1,-1-1 0,0-1-1,0 1 1,1-1 0,-2 0-1,1 0 1,0-1 0,-1 1-1,1-1 1,-1-1 0,0 1-1,-1-1 1,7-7 0,1-2-21,-1-1 0,-1 0 1,0-1-1,-1 0 0,0 0 1,-2-1-1,10-28 0,-17 38-317,-3 15 82,-3 16 146,2 0 0,1 1 1,1 0-1,2 34 1,0-39 204,0 10-46,1-29-35,-1 0 0,0 1 0,1-1 0,-1 1 0,1-1-1,-1 0 1,1 0 0,-1 1 0,1-1 0,0 0 0,0 0 0,0 0 0,0 0 0,0 0 0,0 0-1,0 0 1,2 2 0,-2-3-9,0 0-1,0 1 0,0-1 0,1 0 1,-1 0-1,0 0 0,0 1 0,0-1 1,1-1-1,-1 1 0,0 0 1,0 0-1,0 0 0,0-1 0,1 1 1,-1 0-1,0-1 0,0 1 1,0-1-1,0 1 0,0-1 0,0 0 1,1 0-1,25-22 175,-23 19-154,22-20 9,-1-2 1,-1-1-1,-2 0 1,36-57-1,-33 42-641,-26 51 138,-5 9 354,-13 19 68,10-20-53,1 0 0,1 0 0,-7 21 1,12-29 99,0 1 1,0-1 0,1 1-1,-1 10 1,2-18 2,0 1 0,1 0 0,-1-1 0,0 1 0,1 0 1,-1-1-1,1 1 0,0-1 0,0 1 0,0-1 0,0 1 0,1-1 0,-1 1 0,0-1 0,1 0 1,0 0-1,-1 0 0,1 0 0,3 2 0,-3-2 4,0-1 0,0 0 0,0-1 0,0 1 0,0 0 0,1-1 0,-1 1 0,0-1 0,0 1 0,1-1 0,-1 0 0,0 0 0,0 0 0,1 0 0,-1-1 0,0 1 0,0 0 0,1-1 0,2-1 0,5-1 42,0-2 0,17-8 0,-9 4-54,-1-1 0,0 0 0,-1-2 1,-1 0-1,1 0 0,-2-2 1,0 0-1,-1 0 0,0-1 0,-1-1 1,-1 0-1,0-1 0,-1 0 1,14-33-1,22-109 55,-38 129-71,10-37-124,17-126 0,-34 187 60,-1 0 0,1 0 1,-1 0-1,-1 0 0,1 0 1,-1 0-1,-3-10 0,4 16 58,0 0 0,0 0 0,0 0-1,0-1 1,0 1 0,0 0 0,0 0 0,0 0-1,0-1 1,0 1 0,0 0 0,0 0 0,0 0-1,-1 0 1,1-1 0,0 1 0,0 0 0,0 0-1,0 0 1,0 0 0,-1 0 0,1 0 0,0-1-1,0 1 1,0 0 0,-1 0 0,1 0 0,0 0-1,0 0 1,0 0 0,0 0 0,-1 0 0,1 0-1,0 0 1,0 0 0,0 0 0,-1 0-1,1 0 1,0 0 0,0 0 0,0 0 0,-1 0-1,1 0 1,0 0 0,0 0 0,0 1 0,-1-1-1,1 0 1,0 0 0,0 0 0,0 0 0,0 0-1,0 0 1,-1 1 0,1-1 0,0 0 0,0 0-1,0 0 1,0 0 0,0 1 0,0-1 0,-1 0-1,-7 14-306,-5 30 200,2 0 0,-6 48-1,-2 94 165,19-185-51,-10 177 322,11-161-357,0 0 0,0-1 1,8 31-1,-8-42 76,1 1-1,-1-1 1,1 0 0,0 0 0,1 1-1,-1-1 1,1-1 0,0 1 0,0 0-1,1-1 1,-1 0 0,1 1 0,0-1 0,7 5-1,-8-8-4,0-1 1,1 1-1,-1-1 0,0 0 0,1 0 0,-1 0 0,0 0 0,0-1 0,1 1 0,-1-1 0,5-2 1,-5 2-18,0 0 0,0-1 0,0 1 0,0-1 0,0 0 0,0 0 0,0 0 0,-1-1 0,1 1 0,-1 0 0,0-1 0,0 0 0,3-3 0,0-3 53,0 0 0,6-19-1,-8 21-38,0-3-12,0 1 1,0-1 0,1-14 0,-3 21-41,-1 0 0,1 0 0,-1 0 0,0 0 0,0 0 1,-1 0-1,1 0 0,-1 0 0,1 0 0,-1 0 0,0 0 0,0 0 1,0 0-1,0 0 0,-3-2 0,1 0-161,3 5 144,0 0 37,0 1 0,0-1 0,0 0 0,0 0 0,0 0 0,0 0 0,0 0 0,0 0 0,0 0 0,0 0 0,0 1 0,0-1 0,0 0 0,0 0 0,0 0 0,0 0 0,0 0 0,0 0 0,0 0 0,0 1 0,0-1 0,0 0 0,0 0 0,0 0 0,0 0 0,0 0 0,0 0 0,0 0 0,0 0 0,0 0 0,-1 0 0,1 1 0,0-1 0,0 0 0,0 0 0,0 0 0,0 0 0,0 0 0,0 0-1,0 0 1,-1 0 0,1 0 0,0 0 0,0 0 0,0 0 0,0 0 0,0 0 0,0 0 0,0 0 0,0 0 0,-1 0 0,1 0 0,0 0 0,1 2-182,8 4 134,10 6-143,-8-6 184,-1 0 0,-1 1 0,1 0 0,-1 0-1,0 1 1,-1 0 0,0 1 0,11 15 0,-16-20 21,-1 1-1,0-1 1,0 0-1,-1 1 1,1-1-1,-1 1 1,1 5 0,-1-5-2,0 0 1,0 0 0,0-1-1,1 1 1,0-1 0,3 7-1,-4-10 3,0 0 0,0 0 0,0 1 0,0-1-1,1 0 1,-1-1 0,0 1 0,1 0 0,-1 0 0,1 0-1,-1-1 1,1 1 0,-1-1 0,1 1 0,-1-1 0,1 0-1,-1 0 1,3 1 0,26-2 301,-7-3-239,-1 0-1,0-2 1,0-1 0,-1 0 0,0-2 0,33-17 0,-24 4-81,-7 4 67,-20 16-50,-3 2-16,0 0-1,1 0 1,-1 0-1,1 0 1,-1-1 0,0 1-1,1 0 1,-1 0-1,0-1 1,1 1-1,-1 0 1,0-1-1,1 1 1,-1 0-1,0-1 1,0 1-1,1-1 1,-1 1 0,0 0-1,0-1 1,0 1-1,0-1 1,1 1-1,-1-1 1,0 1-1,0-1 1,0 1-14,-1 0 0,1-1 0,-1 1 0,1 0-1,0 0 1,-1 0 0,1 0 0,0 0 0,-1 0 0,1 0 0,0 0 0,-1 0 0,1 0 0,-1 0 0,1 0-1,0 0 1,-1 0 0,1 0 0,0 0 0,-1 1 0,1-1 0,0 0 0,-1 0 0,1 0 0,0 1 0,-1-1-1,1 1 1,-2-1-5,-2 2 1,0 1 0,1-1 0,-1 1 0,0 0 0,1 0 0,-1 0 0,1 1 1,-4 4-1,5-5 15,0-1 1,0 1 0,0 0 0,1 0-1,-1 0 1,1 0 0,-1 0 0,1 1 0,0-1-1,0 0 1,1 1 0,-2 4 0,3-6 11,-1 0 0,0-1 0,0 1 1,1-1-1,-1 1 0,1-1 0,0 1 1,-1-1-1,1 1 0,0-1 0,0 1 1,0-1-1,0 0 0,0 0 1,0 1-1,0-1 0,1 0 0,-1 0 1,0 0-1,1 0 0,-1 0 0,0-1 1,1 1-1,-1 0 0,1-1 0,2 2 1,4 0 30,0 1 1,1-1 0,12 1 0,-16-2-15,1-1 1,-1 0 0,0 0 0,1 0 0,-1 0 0,0-1 0,0 0 0,1 0 0,-1-1 0,0 1 0,0-1-1,0 0 1,-1-1 0,1 1 0,0-1 0,3-3 0,-5 4-23,-1 0 0,0 0 0,1 0-1,-1-1 1,0 1 0,0-1 0,-1 1 0,1-1 0,-1 0 0,1 0 0,-1 1 0,0-1-1,0 0 1,0 0 0,0 0 0,0 0 0,-1 0 0,0-1 0,1 1 0,-1 0 0,0 0-1,-1 0 1,1 0 0,0 0 0,-1 0 0,0 0 0,0 0 0,-1-4 0,1 5-7,0-1 1,0 0 0,0 1-1,0-1 1,0 1 0,-1-1-1,1 1 1,-1-1 0,0 1-1,0 0 1,0 0 0,0 0-1,0 0 1,0 0 0,0 1-1,-1-1 1,1 1 0,0-1-1,-1 1 1,0 0 0,1 0-1,-1 0 1,0 0 0,1 0-1,-1 1 1,0-1 0,0 1-1,0 0 1,1 0 0,-7 0-1,-2 3-80,6-2 27,0 0 1,-1 0 0,-10 1-1,34-4 160,0 0-1,-1-2 1,23-6-1,-13 3-66,29-4 0,-53 10-41,0 1 0,0 0 0,0 0 0,0 0 0,0 0 1,0 0-1,0 0 0,0 1 0,0 0 0,0-1 0,0 1 1,0 0-1,0 0 0,-1 1 0,1-1 0,0 1 0,-1-1 1,1 1-1,-1 0 0,0 0 0,0 0 0,1 0 0,-1 0 1,-1 0-1,1 1 0,0-1 0,0 1 0,-1-1 0,1 1 1,-1 0-1,2 4 0,-2 2 35,-1 0 0,1-1-1,-1 1 1,-1-1 0,1 1 0,-2-1 0,1 1 0,-5 14 0,6-23-19,0 0 1,0 0-1,0 0 0,-1 0 1,1 0-1,0 1 1,0-1-1,0 0 1,0 0-1,0 0 1,0 0-1,0 0 1,0 0-1,0 1 1,0-1-1,0 0 1,0 0-1,0 0 1,0 0-1,0 0 1,0 0-1,0 1 1,0-1-1,0 0 0,0 0 1,0 0-1,0 0 1,0 0-1,0 0 1,0 1-1,1-1 1,-1 0-1,0 0 1,0 0-1,0 0 1,0 0-1,0 0 1,0 0-1,0 0 1,0 0-1,1 0 1,-1 1-1,0-1 1,0 0-1,0 0 0,0 0 1,0 0-1,0 0 1,0 0-1,1 0 1,-1 0-1,0 0 1,0 0-1,0 0 1,0 0-1,0 0 1,0 0-1,1 0 1,-1 0-1,0 0 1,0 0-1,0 0 1,0-1-1,15-5 352,17-17-163,-31 23-201,64-55 21,-42 34-27,41-27 0,-47 36-35,23-12-248,-37 22 259,1 0 0,0 0 0,0 1 0,0 0-1,0 0 1,0 0 0,0 0 0,7 0 0,-9 1 29,1 0 1,-1 1-1,1-1 1,-1 1 0,0 0-1,1-1 1,-1 1 0,0 0-1,1 0 1,-1 1 0,0-1-1,0 0 1,0 1 0,0-1-1,0 1 1,0 0-1,-1 0 1,1-1 0,0 1-1,-1 0 1,1 1 0,-1-1-1,2 4 1,3 6 52,-1 1 0,-1-1 0,5 19 0,-2-4-186,-4-20 209,0 1 1,0-1-1,1 0 0,0 0 0,0-1 0,0 1 0,1-1 1,0 0-1,0-1 0,1 1 0,0-1 0,-1 0 0,2 0 1,-1 0-1,1-1 0,7 4 0,-9-6-147,-1 0 0,1 0 0,0 0 0,1-1 0,-1 0-1,0 0 1,0 0 0,1 0 0,-1-1 0,0 0 0,1 0 0,-1 0 0,0-1-1,0 0 1,1 0 0,-1 0 0,0-1 0,0 1 0,0-1 0,0-1 0,0 1-1,-1-1 1,9-5 0,-12 7-20,19-16-4495,-19 16 4225,-1 0 0,1 0-1,0 1 1,-1-1 0,1 0-1,-1 0 1,1 0 0,-1 0-1,0 0 1,1 0 0,-1 0-1,0 0 1,0 0 0,1 0-1,-1 0 1,0 0 0,0 0-1,0 0 1,0 0 0,-1-2-1,0-6-2332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2:58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19 128 6560,'-19'-8'2976,"51"13"-2592,9-10 2048,4 5-1408,40-7 1568,1 2-1505,44-10-127,-4-2-576,17-6 0,-12 7-224,-9-4-64,-23 3-64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3:02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2 330 3072,'-2'-1'7978,"18"5"-4743,1 0-2365,27 3 1,-34-7-630,0 0 0,0-1 0,0 0 0,0-1 1,15-4-1,-22 5-207,0 0 1,0 0 0,0 0 0,0-1 0,-1 1 0,1-1 0,-1 0-1,1 0 1,-1 0 0,1 0 0,-1 0 0,0 0 0,0-1 0,0 1-1,0-1 1,-1 1 0,1-1 0,0 0 0,-1 0 0,0 0 0,1-4-1,0 1-17,-1 1 0,-1-1 0,1 0 0,-1 0-1,0 0 1,0 0 0,-1 0 0,1 0-1,-4-10 1,3 13-56,0 0-1,0 0 0,0 0 1,0 0-1,0 1 1,-1-1-1,1 0 1,-1 0-1,0 1 0,0-1 1,0 1-1,0 0 1,0 0-1,-1 0 0,1 0 1,-1 0-1,1 0 1,-1 0-1,-4-1 0,4 2 5,1 0-1,0 1 0,-1 0 1,1 0-1,-1 0 0,1 0 1,-1 0-1,1 0 0,0 0 1,-1 1-1,1-1 0,-1 1 1,1 0-1,0 0 0,0 0 1,-4 1-1,0 2 24,-1 0-1,1 0 1,-10 9-1,9-7 103,0 1 0,1-1 0,0 1-1,1 0 1,0 1 0,0-1 0,0 1-1,1 0 1,0 0 0,-4 15-1,6-18-13,1 0 0,0 0-1,0 0 1,1 0 0,-1 0-1,1 0 1,0 0 0,1 0-1,-1 0 1,1 0 0,0 0-1,0-1 1,0 1 0,1 0-1,0 0 1,0-1 0,0 1-1,0-1 1,1 0 0,5 8-1,0-4 109,0 0-1,0-1 0,1 0 0,0 0 0,0-1 0,1 0 0,0 0 0,18 7 0,-23-12-116,1 1 0,0-1 0,0 0 1,-1 0-1,1 0 0,0-1 0,0 0 0,0 0 0,0 0 0,-1-1 0,1 0 0,0 0 0,0 0 0,-1-1 0,1 0 0,-1 0 0,1-1 0,-1 1 0,8-6 0,7-6-66,0 0 1,-1-2-1,23-23 0,-30 28-8,37-36-70,85-76 330,-130 120-302,0 0 1,0 0-1,1 0 0,5-2 1,-9 4 39,-1 1 1,1 0 0,0-1 0,-1 1 0,1 0 0,0 0 0,0-1 0,-1 1 0,1 0 0,0 0 0,0 0 0,-1 0 0,1 0 0,0 0 0,0 0 0,-1 0 0,1 1 0,0-1 0,0 0-1,-1 0 1,1 1 0,0-1 0,0 0 0,-1 1 0,1-1 0,0 0 0,-1 1 0,1-1 0,-1 1 0,1-1 0,-1 1 0,1 0 0,-1-1 0,1 1 0,0 1 0,0 1-5,1 1 1,-1 0 0,0-1-1,-1 1 1,1 0 0,-1 0-1,1 0 1,-1-1-1,0 1 1,0 0 0,-1 0-1,1 0 1,-2 5 0,-1 2 56,-1 0 1,1 0-1,-7 13 1,-33 54 270,10-22 207,29-45 250,4-11-759,1 0-1,-1 0 0,0 1 1,0-1-1,0 0 0,0 0 1,0 0-1,1 0 1,-1 0-1,0 0 0,0 0 1,0 0-1,0 0 0,1 0 1,-1 0-1,0 0 0,0 0 1,0 0-1,0 0 0,1 0 1,-1 0-1,0 0 0,0 0 1,0 0-1,0 0 0,0 0 1,1 0-1,-1 0 1,0 0-1,0-1 0,0 1 1,0 0-1,0 0 0,1 0 1,-1 0-1,0 0 0,22-18 323,-14 12-283,211-187-164,-214 188 73,0 0 1,0 1-1,1-1 0,-1 1 0,9-4 0,-14 7 21,1 1 0,0-1 0,0 1 0,0 0 0,0-1 0,0 1 0,0 0 0,0-1 0,0 1 0,0 0 0,0 0 0,0 0 0,0 0 0,0 0 0,0 0 0,0 0 0,0 0 0,0 0 0,0 1 0,0-1 0,0 0 0,0 1 0,0-1 0,-1 0 0,1 1 0,0-1 0,0 1 0,0-1 0,0 1 0,-1 0 0,1-1 0,0 1 0,-1 0 0,1 0 0,0 0 0,-1-1 0,1 1 0,-1 0 0,1 0 0,-1 0 0,0 0 0,1 0 0,-1 0 0,0 0 0,1 1 0,0 4 5,1 1 1,-1 0-1,0 0 1,-1-1-1,1 1 0,-1 0 1,-1 0-1,1 0 1,-3 7-1,-2 10 29,-11 28 1,1-2 391,15-50-389,-1 0 1,1 1 0,0-1 0,0 0 0,0 1-1,0-1 1,0 0 0,0 1 0,0-1 0,0 0 0,0 1-1,0-1 1,0 1 0,0-1 0,0 0 0,0 1-1,0-1 1,0 0 0,0 1 0,0-1 0,0 0 0,1 1-1,-1-1 1,0 0 0,0 1 0,0-1 0,1 0-1,-1 0 1,1 1 0,9-2 295,13-13-104,-12 4-192,-1 0 0,0-1 0,15-23 0,-19 25-21,52-83 80,-30 42-54,-16 29-24,-9 16-54,-1 0 1,1-1 0,1 1-1,-1 0 1,8-7 0,-11 12 46,0 0 1,0-1 0,0 1 0,0 0 0,0 0 0,1 0-1,-1 0 1,0 0 0,0 0 0,0 0 0,0 0-1,0 0 1,0 0 0,0 0 0,1 0 0,-1 0 0,0 0-1,0 0 1,0 0 0,0 0 0,0 0 0,0 0 0,1 0-1,-1 0 1,0 0 0,0 0 0,0 0 0,0 0 0,0 0-1,0 0 1,0 0 0,0 0 0,1 0 0,-1 1-1,0-1 1,0 0 0,0 0 0,0 0 0,0 0 0,0 0-1,0 0 1,0 0 0,0 0 0,0 0 0,0 1 0,0-1-1,1 0 1,-1 0 0,0 0 0,0 0 0,1 6-85,0 8 24,-1-1-1,0 1 0,-1-1 0,0 0 1,-6 23-1,3-14 79,-2 23 0,5-22 48,-1-6-52,2 27 0,0-40 34,0 1 0,1-1 0,0 1-1,0-1 1,0 1 0,1-1 0,-1 0 0,1 0 0,0 0 0,4 7 0,-5-10-17,0 0 0,0 0 0,-1 0 0,1 0 1,0-1-1,0 1 0,0 0 0,0-1 0,0 1 0,0 0 0,0-1 0,0 0 0,0 1 1,0-1-1,0 1 0,0-1 0,0 0 0,0 0 0,1 0 0,-1 0 0,0 0 1,0 0-1,0 0 0,0 0 0,0 0 0,1 0 0,-1 0 0,0-1 0,0 1 1,0-1-1,1 0 0,4-2 50,0 0-1,0 0 1,-1-1 0,7-6-1,-3 4-93,19-14 45,-1-2 1,-1-1 0,-1-1-1,25-30 1,36-57-127,-86 110 74,1 0 1,-1 0-1,1 1 1,0-1 0,-1 0-1,1 1 1,0-1 0,0 1-1,-1-1 1,1 1-1,0-1 1,1 0 0,-1 1 16,-1 0 1,0 0 0,0 0 0,1 0-1,-1 0 1,0 0 0,0 0 0,1 0-1,-1 0 1,0 0 0,0 0 0,0 1-1,1-1 1,-1 0 0,0 0 0,0 0-1,1 0 1,-1 0 0,0 0 0,0 1-1,0-1 1,0 0 0,1 0 0,-1 0-1,0 1 1,0-1 0,0 0 0,0 0-1,1 1 1,0 2-42,-1 0 0,1 0-1,0 1 1,-1-1 0,1 5-1,0-1 37,1 40 100,-3-38-75,1 0 0,1 0 0,0 0 0,0 0 0,1 0 0,0 0 0,0 0 0,6 14 1,-5-18 17,-1-1 1,1 1 0,0-1-1,0 0 1,0 0 0,0 0-1,1-1 1,5 6 0,-7-8-4,0 0 0,0 1 0,-1-1 0,1 0 0,0 0 1,1 0-1,-1-1 0,0 1 0,0 0 0,0-1 0,0 0 0,1 1 0,-1-1 0,0 0 0,0 0 1,1 0-1,-1 0 0,0-1 0,0 1 0,0 0 0,3-2 0,0 0 33,1-1-1,-1 1 0,0-2 1,0 1-1,0 0 0,0-1 1,0 0-1,-1 0 1,0-1-1,1 1 0,-2-1 1,1 0-1,-1 0 0,6-9 1,2-8-78,-1 0 0,9-31 0,-15 41 51,22-79-109,-3 12 87,-14 42-468,-7 39 38,1 9 243,0 17 73,-10 107-87,-2 67 320,9-200-63,-1 0-1,1 1 0,-1-1 1,1 0-1,-1 1 0,0-1 1,0 0-1,0 0 0,0 0 1,-2 3-1,3-5-38,0 1 1,-1-1-1,1 0 1,0 1-1,-1-1 1,1 0-1,0 1 1,-1-1-1,1 0 0,-1 0 1,1 1-1,-1-1 1,1 0-1,-1 0 1,1 0-1,-1 0 1,1 0-1,-1 1 0,1-1 1,-1 0-1,0 0 1,0-1-9,0 1 1,0 0-1,1-1 1,-1 1 0,0-1-1,0 1 1,0-1-1,0 1 1,0-1-1,0 1 1,1-1 0,-1 0-1,0 1 1,0-3-1,-14-20 7,13 19-19,0 0 1,0 0-1,-1 0 0,1 0 1,-1 0-1,-4-4 1,5 7-20,1 0-44,-1-1 1,1 1-1,0 0 0,-1 0 0,1 0 0,-1 0 0,0 0 1,-1-1-1,3 2 48,0 0 0,-1 0 0,1 0 0,0 0 1,0 0-1,0 0 0,0 0 0,-1 0 0,1 1 1,0-1-1,0 0 0,0 0 0,0 0 0,0 0 0,-1 0 1,1 0-1,0 0 0,0 0 0,0 0 0,0 0 1,0 0-1,0 1 0,-1-1 0,1 0 0,0 0 0,0 0 1,0 0-1,0 0 0,0 1 0,0-1 0,0 0 0,0 0 1,0 0-1,0 0 0,0 1 0,0 13-184,1-11 206,0-1 0,0 1 1,0 0-1,0-1 0,0 1 1,1-1-1,-1 0 0,1 1 1,0-1-1,0 0 0,0 0 0,0 0 1,0 0-1,0 0 0,0-1 1,0 1-1,1 0 0,-1-1 1,1 0-1,-1 0 0,4 1 0,-1 1 14,1-2-1,-1 1 0,1-1 0,-1 1 0,1-2 1,0 1-1,-1 0 0,1-1 0,8-1 1,-7 0 21,0-1 1,0 0 0,0-1 0,-1 0 0,1 0-1,-1 0 1,1 0 0,-1-1 0,0 0 0,-1-1 0,1 1-1,-1-1 1,0 0 0,7-8 0,0-3-63,0 0 0,-1-1 1,17-33-1,28-94 28,-42 104-156,-9 21 98,1-4-227,-6 23 267,0 0-1,0 0 1,0 0 0,0 0 0,0 0 0,0 0 0,0 0 0,0 0-1,0 0 1,1 0 0,-1 0 0,0 0 0,0 0 0,0 0-1,0 0 1,0 0 0,0 0 0,0 1 0,0-1 0,0 0 0,0 0-1,0 0 1,0 0 0,0 0 0,0 0 0,0 0 0,0 0 0,0 0-1,0 0 1,0 0 0,0 0 0,1 0 0,-1 0 0,0 0-1,0 0 1,0 0 0,0 0 0,0 0 0,0 0 0,0 0 0,0 0-1,0-1 1,0 1 0,0 0 0,0 0 0,0 0 0,0 0 0,0 0-1,0 0 1,0 0 0,0 0 0,0 0 0,0 0 0,0 0-1,0 0 1,1 15-296,0 49-43,-4 166 217,-5-173 287,2-15 56,6-41-199,0 1-1,0-1 1,0 0-1,0 0 1,0 0-1,-1 0 1,1 1-1,0-1 1,-1 0-1,1 0 1,-1 0 0,1 0-1,-1 0 1,1 0-1,-1 0 1,0 0-1,0 0 1,1 0-1,-1-1 1,0 1-1,0 0 1,-2 1-1,2-2 3,-1 1 0,1-1 0,-1 0-1,0 0 1,1 0 0,-1 0 0,1 0-1,-1 0 1,1 0 0,-1-1 0,0 1-1,1 0 1,-1-1 0,1 1 0,0-1 0,-1 0-1,1 0 1,-2 0 0,-7-6 30,1 0-1,0 0 1,0 0 0,0-2 0,1 1-1,0-1 1,1 0 0,-8-13-1,-8-8-235,17 21 94,6 5-84,2 4 156,0 0 0,0 0 0,0 0 0,0 0 0,0 0 0,0 0 0,0 1 0,3 1 0,14 2-7,22 6 59,1-2 0,54 3 0,-85-10-3,1-1 0,-1 0 0,1-1 0,-1 0 0,1-1 0,-1 0 0,0-1 0,0 0 0,0-1 0,0 0 0,0-1 0,-1 0 0,15-9 0,-17 7-23,0 0-1,0-1 1,-1 1 0,1-2 0,-2 1 0,1-1-1,8-16 1,30-72 116,-33 67-61,-5 2-500,-7 25 249,0 3 16,-5 14-31,-5 20 134,-6 55-1,14-70 26,0 1 0,2 0 0,0-1 0,4 28 0,-2-40 101,0-1 1,-1 1-1,2-1 0,-1 1 1,5 7-1,-6-12-28,0 0 0,0 0-1,1 0 1,-1 0 0,0 0 0,1 0 0,-1 0 0,1-1 0,0 1 0,0 0-1,-1-1 1,1 0 0,0 1 0,0-1 0,0 0 0,0 0 0,1 0 0,3 1 0,-1-2 15,-1 0 1,1 0 0,0 0 0,-1-1-1,1 0 1,-1 0 0,1 0 0,-1-1-1,1 1 1,-1-1 0,6-3 0,4-3 172,23-18 0,-36 25-215,18-13-27,-1 0-1,-1-1 0,-1-1 1,29-35-1,-43 49 31,0-1 0,-1 0 0,1 0-1,-1-1 1,0 1 0,0 0 0,2-7 0,-3 10-11,0-1 1,0 0-1,0 1 0,0-1 0,0 0 1,0 1-1,0-1 0,0 1 1,0-1-1,0 0 0,-1 1 0,1-1 1,0 0-1,0 1 0,0-1 1,-1 1-1,1-1 0,0 1 1,-1-1-1,0 0-7,0 1 1,1-1-1,-1 1 0,0 0 1,1 0-1,-1-1 1,0 1-1,0 0 1,1 0-1,-1 0 0,0 0 1,0 0-1,1 0 1,-1 0-1,0 0 0,0 0 1,1 0-1,-1 0 1,0 0-1,-1 1 1,-2 0-17,0 0 0,1 1 1,-1 0-1,1-1 0,-1 1 1,1 0-1,-1 1 0,1-1 1,0 1-1,0-1 0,0 1 1,0 0-1,1 0 0,-1 0 1,-2 6-1,0-1-35,0 1 0,1 0 1,0 0-1,0 0 0,-1 11 0,4-18 79,1 0 1,-1 0-1,1 0 0,0 0 0,0 0 1,0 0-1,0 0 0,0 0 1,1 0-1,-1 0 0,0 0 0,1 0 1,0 0-1,-1 0 0,1 0 0,0 0 1,0-1-1,0 1 0,0 0 0,0 0 1,0-1-1,1 1 0,-1-1 0,1 1 1,-1-1-1,1 0 0,-1 1 0,1-1 1,0 0-1,0 0 0,-1 0 0,1 0 1,2 0-1,3 2 49,1 0 1,-1-1-1,1 0 0,-1 0 1,1-1-1,0 0 0,13 0 1,-8-1-11,1-1 1,0-1-1,0-1 1,-1 0 0,1 0-1,25-11 1,-32 11-27,1 0 0,-1-1 0,0 0 0,0 0-1,-1-1 1,1 0 0,-1 0 0,0 0 0,0-1 0,0 0 0,-1 0-1,0 0 1,5-10 0,-8 13-33,0 0-1,-1-1 0,0 0 1,1 1-1,-1-1 1,-1 0-1,1 1 1,0-1-1,-1 0 0,0 0 1,0 0-1,0-4 1,-1 5-2,1 1 0,-1-1 0,0 1 0,0-1 0,0 1 1,0 0-1,0-1 0,0 1 0,-1 0 0,1 0 0,-1 0 0,1 0 1,-1 0-1,0 0 0,0 0 0,0 0 0,0 1 0,-4-3 1,-3-1-25,-1 1 0,1 0 1,0 1-1,-1 0 0,0 0 1,0 1-1,0 0 0,0 1 1,0 0-1,0 1 0,0 0 1,0 0-1,0 1 0,0 1 1,-12 2-1,1-1-82,14-2 59,-1 0 1,0 1 0,-14 4 0,17-4 105,1 0 0,0 0 1,-1-1-1,1 0 0,-1 0 1,-8 1-1,16-2-17,0-1 0,0 0 1,0 0-1,1 0 0,4-3 0,-1 1-45,39-14 18,1 2 0,0 3 1,1 1-1,72-6 1,-105 15-71,-1 1 0,1 0 1,26 3-1,-37-2 50,0 1 1,0 0-1,0 0 1,1 1-1,-1-1 0,0 1 1,-1 0-1,1 0 1,0 0-1,0 0 1,-1 1-1,1-1 0,-1 1 1,0 0-1,0 0 1,5 7-1,-4-5 5,-1 0 1,0 0-1,0 0 0,0 1 1,-1-1-1,0 1 0,0 0 0,0 0 1,-1 0-1,2 11 0,-3-8 5,0 1-1,0-1 0,-1 1 1,-1-1-1,1 1 1,-4 9-1,0 7 304,4-14-145,1-12-147,0 1 0,0-1 0,-1 0 0,1 0 0,0 0 0,0 0 0,0 0 0,0 0 0,0 0 0,0 0 0,0 1 0,0-1 0,0 0-1,0 0 1,0 0 0,0 0 0,0 0 0,0 0 0,0 0 0,0 0 0,0 1 0,0-1 0,0 0 0,0 0 0,0 0 0,0 0 0,1 0 0,-1 0 0,0 0 0,0 0 0,0 0 0,0 1 0,0-1 0,0 0 0,0 0 0,0 0 0,0 0 0,0 0 0,0 0 0,1 0 0,-1 0 0,0 0 0,0 0 0,0 0 0,0 0 0,0 0 0,0 0 0,1 0 0,0-1 61,1-1 0,0 0 0,-1 1 0,0-1 0,1 0 1,1-4-1,8-9 15,9-14-98,-2-1 0,20-43 1,-20 37 15,-2 7-137,31-43 0,-47 72 132,0-1-1,0 1 0,1-1 1,-1 1-1,0-1 0,1 1 1,-1-1-1,1 1 1,-1-1-1,1 1 0,-1 0 1,1-1-1,-1 1 0,1 0 1,-1-1-1,1 1 0,-1 0 1,1-1-1,0 1 1,-1 0-1,1 0 0,-1 0 1,1 0-1,0 0 0,-1 0 1,1 0-1,-1 0 1,1 0-1,0 0 0,-1 0 1,1 0-1,0 0 0,-1 0 1,1 0-1,-1 1 1,1-1-1,-1 0 0,1 1 1,0-1-1,-1 0 0,1 1 1,-1-1-1,1 0 1,-1 1-1,0-1 0,1 1 1,-1-1-1,1 1 0,-1-1 1,1 1-1,2 4-17,0 0 0,0 0-1,0 1 1,2 6 0,-4-8 12,13 32 7,-10-24 51,0-1 1,0 0-1,2 0 1,-1 0-1,13 16 1,-11-17 113,1-1-1,0-1 1,1 0 0,-1 0 0,12 8-1,-17-14-314,0 0 0,0-1 0,0 1 0,0 0 0,0-1 1,0 0-1,0 1 0,1-1 0,-1-1 0,0 1 0,1 0 0,-1-1 0,0 0 0,1 1 0,-1-2 0,1 1 0,-1 0 0,0 0 0,1-1 0,-1 0 0,6-2 0,-8 3-145,-1 0-1,1 0 1,-1 0-1,1 0 1,-1-1 0,1 1-1,-1 0 1,1 0-1,-1-1 1,1 1-1,-1 0 1,0-1-1,1 1 1,-1-1 0,1 1-1,-1 0 1,0-1-1,1 1 1,-1-1-1,0 1 1,1-1 0,-1 1-1,0-1 1,0 1-1,0-1 1,0 1-1,1-1 1,-1 1-1,0-1 1,0 0 0,0 1-1,0-1 1,0 1-1,0-1 1,0 1-1,0-1 1,-1 1-1,1-1 1,0 0 0,0 1-1,0-1 1,-1 1-1,1-1 1,0 1-1,0-1 1,-1 1 0,1 0-1,-1-2 1,-5-9-3910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3:02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68 8128,'-40'-33'3680,"30"26"-3168,10 2 1120,5 5-992,0-8 0,0 5-384,-2-6-384,10 9 64,-3-3-3584,4 3 1984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3:03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26 9984,'-54'-25'4512,"58"25"-3936,1 0 768,8 0-865,10 0-191,9 0-192,3 0-2655,1 5 1407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2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22 7136,'-27'-3'6373,"157"-2"-1648,52 1-4128,-139 6-170,106 10-2709,-120-8 1610,0 1 0,-1 2 0,34 12 0,1 4-352,-61-22 1183,0 0 0,1 0 0,-1 0 1,0-1-1,1 1 0,-1 0 0,0-1 1,1 0-1,-1 0 0,1 0 0,-1 0 0,0 0 1,1 0-1,-1-1 0,1 1 0,-1-1 1,0 1-1,0-1 0,1 0 0,-1 0 1,2-2-1,-2 2-86,-1 0 0,1 0 0,-1 0 0,0-1 0,0 1 0,0 0 0,0-1 0,0 1 0,0-1 0,0 0 0,0 1 0,0-1 0,-1 0 0,1 1 0,-1-1 0,1 0 0,-1 0 0,0 1 0,1-1 0,-1 0 0,0 0 1,0 0-1,-1 1 0,1-1 0,0 0 0,-1 0 0,1 1 0,-1-4 0,0 3-67,0 1 1,0-1-1,1 0 0,-1 0 1,0 1-1,0-1 1,-1 1-1,1-1 0,0 1 1,0-1-1,-1 1 1,1 0-1,-1-1 1,1 1-1,-1 0 0,0 0 1,1 0-1,-1 0 1,0 0-1,0 1 0,0-1 1,0 1-1,1-1 1,-1 1-1,0 0 0,0-1 1,0 1-1,0 0 1,-2 0-1,-5 1-14,1-1 0,0 1 0,0 1 0,0 0 0,-11 3 0,11-2 88,-1 0 0,1 0 0,-1 1 0,1 0 0,0 1 0,1 0-1,-1 0 1,1 0 0,-7 7 0,12-9-20,-1-1 0,1 1-1,0-1 1,1 1 0,-1 0-1,0 0 1,1 0-1,-1 0 1,1 0 0,0 0-1,0 0 1,0 0 0,1 0-1,-1 1 1,1-1-1,0 0 1,0 0 0,0 1-1,0-1 1,0 0 0,1 0-1,-1 1 1,1-1-1,0 0 1,0 0 0,0 0-1,3 5 1,-1-2 30,0 0 0,0-1 0,1 1-1,0-1 1,0 0 0,1 0 0,-1 0 0,1-1 0,0 1 0,0-1 0,0 0-1,1-1 1,-1 1 0,1-1 0,0 0 0,0-1 0,9 3 0,-6-2 13,0-1 0,0 0 1,1-1-1,-1 0 1,1-1-1,-1 0 1,1 0-1,-1-1 0,1 0 1,-1 0-1,12-5 1,-3 1-46,-1-2 0,28-14 0,-12 4-3710,-13 7 193,2 3-4724,-1 2 2722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3:3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 2080,'0'0'667,"0"-11"2223,-6 14 2344,-7 4-3695,10-5-1011,0 0-1,0-1 1,0 1 0,0-1-1,0 1 1,-7 0-1,7-1 1396,4 0-1851,-1-1 0,0 1 0,1-1 0,-1 1 0,0-1 0,1 1-1,-1-1 1,1 1 0,-1-1 0,1 1 0,-1-1 0,1 0 0,-1 1 0,1-1 0,0 0 0,-1 1 0,1-1 0,-1 0-1,1 0 1,0 0 0,-1 0 0,1 1 0,0-1 0,-1 0 0,1 0 0,0 0 0,-1 0 0,2-1 0,29 1 12,-19 0 151,150-6 878,56 1-722,11 15 271,-133-9-49,-101-9-400,4 6-584,0 1 1,0 0-1,0 0 0,0-1 0,0 1 0,-1 0 1,1 0-1,-1 0 0,1 0 0,-1 1 0,1-1 0,-1 0 1,1 1-1,-2-1 0,-7-4-2685,1 1 411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3:3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93 126 3136,'-6'-2'1083,"0"0"0,-1 1-1,1 0 1,0 1 0,-10-1 0,9 1 312,1 0 0,0 0 0,0-1 0,-10-3-1,16 4-1339,-1 0 0,1 0 0,0 0 0,0 0 0,0 0 0,0 0-1,-1 0 1,1 0 0,0 0 0,0 0 0,0 0 0,0 0 0,-1 0-1,1 0 1,0 0 0,0 0 0,0 0 0,0-1 0,0 1-1,-1 0 1,1 0 0,0 0 0,0 0 0,0 0 0,0 0 0,0-1-1,0 1 1,0 0 0,0 0 0,0 0 0,-1 0 0,1-1-1,0 1 1,0 0 0,0 0 0,0 0 0,0 0 0,0-1 0,0 1-1,0 0 1,0 0 0,0 0 0,0 0 0,0-1 0,1 1 0,-1 0-1,0 0 1,10-8 1021,19-3-673,38-7 569,106-14 0,-85 17-681,-29 5-172,0 2-1,1 3 1,62 3 0,-18 3-1389,-104-1 1179,0 0-1,0 0 1,0 0-1,0 0 1,1 0-1,-1 0 1,0 0-1,0 0 1,0 0-1,0 0 1,0 0-1,1 0 1,-1 0-1,0 0 1,0 0-1,0 0 0,0 0 1,0 0-1,0 0 1,1 0-1,-1 0 1,0 1-1,0-1 1,0 0-275,0 0 274,0 0 1,0 0-1,1 1 1,-1-1-1,0 0 1,0 0-1,0 0 1,0 0-1,0 0 1,0 1-1,0-1 1,0 0-1,0 0 0,0 0 1,0 0-1,0 0 1,0 1-1,0-1 1,0 0-1,0 0 1,0 0-1,0 0 1,0 0-1,0 0 1,-1 1-1,1-1 1,0 0-1,0 0 1,0 0-1,0 0 1,0 0-1,0 1-182,0-1 182,-1 0 0,1 0 1,0 0-1,0 0 1,0 0-1,-2 3-1678,-3 8-2544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3:4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135 277 2400,'0'0'779,"0"-12"874,0 14-589,2-4 180,0-1 1204,-1 10 902,-3 28-2253,-2-1 0,-1 1 0,-10 34 0,-5 34-168,11-43-507,-21 82-1,19-100-234,9-29-22,-1-1 0,-1 0 1,-7 18-1,8-23-112,-1 2 928,4-8-966,-1-1 1,1 0-1,-1 0 0,1 0 1,-1 0-1,1 0 1,-1 0-1,1 0 0,-1 0 1,0 0-1,1 0 0,-1 0 1,1-1-1,-1 1 1,1 0-1,-1 0 0,1 0 1,-1-1-1,1 1 1,0 0-1,-1 0 0,1-1 1,-1 1-1,0-1 1,1 0 4,-1 0-1,1-1 1,-1 1 0,1 0 0,0 0 0,-1-1 0,1 1 0,0 0 0,0 0-1,0-1 1,0 1 0,0 0 0,0-1 0,0 1 0,0 0 0,1 0 0,-1-2-1,2-9-3,-1-11 21,5-29 0,1-5 177,4-22-174,3 1 0,3 0 0,32-86 0,12-6-291,-51 144 102,-6 13 78,0 1-1,2-1 0,-1 1 1,1 0-1,1 0 0,9-12 1,-15 23 72,0 1 1,-1-1-1,1 0 1,0 1 0,0-1-1,-1 1 1,1-1-1,0 1 1,0-1 0,0 1-1,0 0 1,0-1-1,-1 1 1,1 0 0,0 0-1,0-1 1,0 1-1,0 0 1,0 0 0,0 0-1,0 0 1,0 0-1,0 1 1,0-1 0,0 0-1,0 0 1,0 0-1,-1 1 1,1-1 0,0 1-1,0-1 1,0 1-1,0-1 1,-1 1 0,1-1-1,0 1 1,-1-1-1,1 1 1,1 1 0,2 3 26,1 0 1,-1 0 0,0 0 0,4 8 0,23 44 454,37 93 0,-60-131-441,-2-4-5,5 9 77,-2-1 0,6 26-1,-14-43-62,0-1 0,1 0-1,-1 0 1,1 0 0,0 0-1,1 0 1,2 4 0,-4-8 247,0-9 188,3 0-400,0-1 1,0 0 0,-1 0-1,-1 0 1,0-1 0,0 1 0,-1 0-1,0-1 1,0-12 0,0 5-118,5-26 0,0 18-21,-2 1 0,0-1 0,0-34 0,-2 29-201,-1 28 226,-1 1 1,1-1-1,-1 1 1,1-1-1,-1 1 1,1-1-1,0 1 1,-1-1-1,1 1 1,0 0-1,0-1 1,0 1-1,0 0 1,0 0-1,3-2 1,-4 3 18,0-1 0,1 1 0,-1 0 0,0 0 1,0 0-1,1 0 0,-1 0 0,0 0 0,0 0 0,1 0 1,-1 0-1,0 0 0,0 0 0,1 0 0,-1 0 1,0 0-1,1 0 0,-1 0 0,0 0 0,0 0 1,1 0-1,-1 0 0,0 0 0,0 0 0,1 1 0,-1-1 1,0 0-1,0 0 0,0 0 0,1 0 0,-1 1 1,0-1-1,0 0 0,0 0 0,0 0 0,1 1 0,-1-1 1,5 11-84,-4-8 52,33 99-65,-19-54 128,34 167 596,-8-27-307,-32-159-241,1 0 0,2 0 0,24 45 0,-33-71-109,-2-2-128,-1-25-6838,0 8 4609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2:31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41 146 2304,'0'-5'750,"1"0"1,-1 0-1,1 0 1,1 0-1,-1 0 1,3-6-1,-3 6 1292,-1 11-1065,8 254 5177,-1-126-5267,-1-14-206,20 127 1042,-24-238-1233,1-13-604,3-5-358,-3 2-381,1-1 1,-1 1-1,0-1 1,-1 1-1,0-1 0,2-12 1,-2 12 47,1-15-782,-1 0 0,-2 0 1,0-1-1,-4-35 0,2 35 620,-1-2 424,-1 0 1,-1 0 0,-12-34 0,-34-72 4805,22 59-582,24 61-3241,1-1 0,1 0-1,0 0 1,0 0 0,1 0-1,1-1 1,0 1 0,2-19-1,-1 26-337,1-1 0,0 1-1,0 0 1,1 0-1,0 0 1,0 0 0,0 0-1,1 0 1,-1 1-1,1-1 1,1 1-1,-1 0 1,1 0 0,0 0-1,0 0 1,0 0-1,1 1 1,0 0 0,0 0-1,5-3 1,-4 3-69,1 2 0,-1-1 1,1 1-1,0-1 0,-1 2 0,1-1 1,0 1-1,0 0 0,0 1 0,0-1 1,0 1-1,0 1 0,0-1 0,0 1 1,0 1-1,11 2 0,-3 1 65,-1 0-1,1 1 1,-1 1-1,0 0 1,0 1-1,15 12 1,-11-7 113,-1 1-1,20 22 1,-31-30-47,0 1 1,0 0-1,-1 0 1,0 1-1,-1-1 0,0 1 1,0 0-1,5 14 1,-9-19-96,1 0 0,0 0 1,-1 0-1,0 0 0,0-1 1,0 1-1,0 0 0,0 0 1,0 0-1,-1 0 0,0 0 1,1 0-1,-1 0 0,0-1 1,0 1-1,0 0 0,-1-1 0,1 1 1,-1-1-1,-3 5 0,-1 0 88,0-1-1,0-1 1,-1 1-1,0-1 1,-12 7-1,10-6-75,-1-1 0,0 0 0,0-1 0,0-1 0,-1 1-1,1-1 1,-12 1 0,-4-1-234,-46 0 1,70-3-154,1 0 1,0 0 0,-1 0-1,1 0 1,-1 0 0,1 1-1,0-1 1,0 0-1,-1 1 1,1-1 0,0 1-1,-2 0 1,3-1 113,0 1-1,-1-1 1,1 1-1,0-1 1,0 1 0,0-1-1,0 1 1,-1 0-1,1-1 1,0 1-1,0-1 1,0 1 0,0-1-1,0 1 1,0 0-1,0-1 1,1 1-1,-1-1 1,0 1 0,0-1-1,0 1 1,0-1-1,1 1 1,-1 0-1,0-1 1,1 0 0,-1 1-1,0-1 1,1 1-1,-1-1 1,0 1-1,2 0 1,13 18-4149,8 3 1461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2:31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 4064,'1'-2'531,"0"-1"0,0 1 0,0 0 0,0-1 0,0 1 0,1 0 0,-1 0-1,1 0 1,-1 0 0,1 0 0,0 0 0,0 0 0,0 1 0,0-1 0,0 1 0,0-1 0,3 0 0,-5 2-474,1 0 1,-1 0 0,0 1-1,0-1 1,1 0-1,-1 1 1,0-1-1,1 0 1,-1 1-1,0-1 1,0 0-1,0 1 1,0-1-1,1 0 1,-1 1-1,0-1 1,0 1-1,0-1 1,0 0 0,0 1-1,0-1 1,0 1-1,0-1 1,0 1-1,0 12 607,0-11-606,10 117 1952,-10-86-1044,7-40-514,-1 0 0,0 0 0,10-16 0,-5 7-351,68-104-144,-77 116 16,1 1-1,-1-1 0,1 1 1,0-1-1,0 1 1,0 0-1,0 0 0,4-3 1,-6 5 22,0 1 0,0-1 0,-1 1 0,1 0 0,0-1 0,0 1 1,0 0-1,0-1 0,-1 1 0,1 0 0,0 0 0,0 0 0,0 0 0,0 0 1,0 0-1,0 0 0,0 0 0,1 1 0,-1-1-2,0 1-1,0-1 1,0 1-1,0 0 0,0 0 1,0-1-1,0 1 1,0 0-1,0 0 1,0 0-1,-1 0 1,1 0-1,0 0 1,-1 0-1,1 0 1,0 3-1,2 2 36,-1 1 0,0 0 0,0 0 0,-1 0 0,1 0-1,-2 1 1,1-1 0,-1 9 0,-2 8 297,-4 26 0,6-27-183,1-11-1505,22-31-13415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2:32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 4640,'0'0'151,"-1"0"0,1 0 0,0-1 0,-1 1 0,1 0 0,0 0 0,-1 0 1,1-1-1,0 1 0,-1 0 0,1 0 0,0 0 0,-1 0 0,1 0 0,0-1 0,-1 1 0,1 0 0,-1 0 1,-2 2 2568,13-1 1849,-4-1-4479,-1 1-1,0-1 1,1 1 0,-1 0 0,0 0 0,1 0 0,-1 1 0,0 0 0,0 0 0,0 0 0,0 1 0,-1-1 0,1 1 0,4 4 0,-7-4-59,0-1-1,-1 1 1,1 0 0,-1-1 0,0 1 0,0 0-1,0 0 1,0 0 0,-1 0 0,1 0-1,-1 0 1,0 0 0,0 4 0,-3 43 295,3-48-326,-8 46 657,-24 80 0,27-113-376,5-13-220,-1-1 0,1 0 0,-1 1 0,1-1 1,0 1-1,0-1 0,0 0 0,0 1 0,0-1 0,0 1 1,0-1-1,0 1 0,0-1 0,0 0 0,1 1 0,-1-1 1,1 0-1,0 2 0,0-2-16,-1-1-1,1 1 1,0 0-1,-1-1 1,1 1-1,0-1 1,0 1 0,-1-1-1,1 0 1,0 1-1,0-1 1,0 0-1,0 1 1,0-1-1,-1 0 1,1 0 0,0 0-1,0 0 1,0 0-1,2 0 1,4-1 61,1-1 0,-1 1 0,1-1 0,-1-1-1,8-3 1,-15 6-114,16-7-275,0 1-1,0 1 1,0 0-1,0 2 1,1-1 0,25 0-1,-38 4-250,-1 0 1,1 0-1,0 1 0,0 0 0,-1 0 1,1 0-1,-1 0 0,1 0 0,-1 1 0,0 0 1,7 3-1,13 10-2383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2:35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4736,'-4'5'12724,"5"0"-9058,-3-2-4819,52 3 2571,466-6-47,-515 0-1296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2:36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6400,'19'-6'6102,"62"-7"-3095,10 0-1257,186-18 57,-261 30-1970,25 0 77,-14 6-5019,-17 7-5055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2:36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145 418 6144,'-3'2'3434,"3"-3"-3377,4 11 571,1 4-219,-5-4-53,1 0 0,-1-1 1,-1 1-1,0 0 0,0-1 0,-3 11 1,-20 56 1066,2-12-946,-11 59-90,-18 61 256,39-142 467,10-34 122,7-24-620,32-113-118,12-36-156,-26 94-205,25-138 1,-24 38 484,-18 141-406,-2 0-1,2-39 1,-5 55-296,0 14-122,2 9 75,6 32 4,6 61 0,-2-2 135,40 207 419,-52-304-428,1 7 156,0-1 0,0 0 1,4 10-1,-5-18-129,-1 0 0,0-1 0,0 1 0,1-1 0,-1 1 0,0 0 0,1-1 0,-1 1-1,1-1 1,-1 1 0,1 0 0,-1-1 0,1 1 0,-1-1 0,1 0 0,-1 1 0,1-1 0,0 1 0,-1-1 0,1 0 0,1 1 0,-1-1 2,0-1-1,0 1 1,-1-1-1,1 1 1,0-1-1,0 1 1,0-1-1,-1 1 1,1-1 0,0 1-1,0-1 1,-1 0-1,1 0 1,-1 1-1,1-1 1,0 0 0,-1 0-1,0 0 1,1 1-1,-1-1 1,1-2-1,14-33 105,-2-1 0,-1 0 0,9-53 0,-18 75-73,45-223 69,6 15-363,-51 206 158,-3 14 48,1 1 0,-1-1 0,1 0 0,0 1 0,-1-1 0,1 1 0,2-4 0,-3 6 21,0 0 1,0 0-1,0 0 0,0 0 1,0-1-1,0 1 1,0 0-1,0 0 0,1 0 1,-1 0-1,0 0 1,0 0-1,0 0 0,0 0 1,0 0-1,0 0 0,0-1 1,0 1-1,1 0 1,-1 0-1,0 0 0,0 0 1,0 0-1,0 0 1,0 0-1,0 0 0,0 0 1,1 0-1,-1 0 0,0 0 1,0 0-1,0 0 1,0 0-1,0 0 0,0 0 1,1 0-1,-1 0 1,0 0-1,0 0 0,0 1 1,0-1-1,0 0 0,0 0 1,0 0-1,0 0 1,1 0-1,-1 0 0,0 0 1,0 0-1,0 0 1,0 0-1,0 1 0,0-1 1,0 0-1,0 0 0,0 0 1,0 0-1,0 0 1,0 0-1,0 0 0,0 1 1,0-1-1,0 0 0,0 0 1,0 0-1,0 0 1,3 14-208,9 96-373,4 38 434,32 113 674,3 19 123,-28-147 344,-21-126-1772,-2-11-1245,1-21-3705,0 9 1693,3-8-43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2:37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23 5152,'-1'-8'3498,"11"25"-1583,-5-4-1520,0 0 0,0 0-1,-2 1 1,4 23 0,2 59 1875,-5-29-973,-3-44-694,-1-23-576,0 0 0,0 0 0,0 1 0,0-1 0,0 0 0,0 0 0,0 0 0,0 0 0,1 0 0,-1 0 1,0 0-1,0 0 0,0 1 0,0-1 0,0 0 0,0 0 0,0 0 0,0 0 0,0 0 0,1 0 0,-1 0 0,0 0 0,0 0 0,0 0 0,0 0 1,0 0-1,0 0 0,0 0 0,1 0 0,-1 0 0,0 0 0,0 0 0,0 0 0,0 0 0,0 0 0,0 0 0,1 0 0,-1 0 0,0 0 0,0 0 1,0 0-1,0 0 0,0 0 0,0 0 0,1 0 0,-1 0 0,5-3 162,-2 0-119,-1-1 0,1 1 0,-1-1 0,1 0 0,-1 0 1,0-1-1,-1 1 0,1 0 0,-1-1 0,0 1 0,1-7 0,1-2 22,3-6-35,50-157-172,-53 168 81,6-15-83,-9 22 119,1 0 0,-1 0 0,1 1-1,-1-1 1,0 0 0,1 1 0,0-1 0,-1 0 0,1 1 0,-1-1 0,1 1 0,0-1 0,-1 1 0,1-1 0,0 1 0,-1-1 0,1 1-1,0 0 1,0-1 0,0 1 0,-1 0 0,2-1 0,-1 2 2,0-1 1,0 0-1,0 1 0,0-1 1,0 0-1,0 1 0,0 0 1,0-1-1,-1 1 0,1-1 1,0 1-1,0 0 0,-1-1 1,1 1-1,0 0 0,-1 0 1,1 0-1,-1 0 1,1-1-1,-1 1 0,1 0 1,0 2-1,7 23 53,-8-26-54,3 9 64,5 24 88,0 0 1,3 40-1,-10-65-23,0 1-1,6 16 1,1 6-2777,-4-17 1136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23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343 462 2656,'-4'-14'837,"3"13"-736,1 1-1,0-1 0,0 0 1,0 1-1,0-1 1,0 0-1,0 0 0,0 1 1,0-1-1,0 0 1,0 1-1,1-1 0,-1 0 1,0 1-1,1-2 1,-1-4 2033,-9 1-1043,0 4-852,1 0 0,0 0-1,0 0 1,0 1 0,-1 0 0,1 1-1,0 0 1,0 0 0,0 1 0,0-1 0,0 2-1,0-1 1,-7 5 0,-3 1-11,1 1 1,0 0-1,0 1 1,-25 22-1,32-24-165,0 2 0,1 0-1,0 0 1,1 0 0,0 1-1,-10 19 1,14-23-47,0 0 1,1 0-1,0 1 0,0-1 1,1 1-1,0-1 0,0 1 0,1 0 1,0 0-1,0 0 0,1 0 1,1 12-1,-1-18 7,0 0 0,1 0 0,-1-1 0,0 1-1,1 0 1,0-1 0,-1 1 0,1 0 0,0-1 0,0 1 0,0-1 0,0 1 0,0-1 0,0 1-1,0-1 1,0 0 0,1 0 0,-1 1 0,1-1 0,-1 0 0,1 0 0,-1 0 0,1-1-1,-1 1 1,1 0 0,0-1 0,-1 1 0,1-1 0,0 1 0,0-1 0,-1 0 0,1 1 0,0-1-1,0 0 1,0 0 0,-1-1 0,1 1 0,2-1 0,6-1 60,0 0 0,0-1 0,0 0 1,0-1-1,10-5 0,0-2 59,1 0 0,-1-2 1,-1 0-1,0-1 0,-1-1 0,-1-1 0,0 0 1,21-28-1,-34 39-100,0 0 1,0 0-1,-1-1 1,0 1-1,0-1 1,3-11-1,-5 13-17,0 0 1,0 1-1,-1-1 0,1 0 0,-1 0 1,0 1-1,0-1 0,0 0 0,-1 0 1,0 1-1,1-1 0,-1 1 0,-3-7 0,2 6-27,0 0-1,-1 0 0,1 0 1,-1 0-1,0 0 0,0 1 0,-1-1 1,1 1-1,-1 0 0,1 0 0,-1 0 1,0 0-1,0 1 0,-1 0 1,-3-2-1,0 0-14,0 1-1,-1 1 1,1-1 0,0 1 0,-1 1 0,1-1-1,-15 1 1,21 1-7,0 0 0,0 1 0,0-1 0,0 1 0,-1-1 0,1 1 0,0 0 0,0-1 0,1 1 0,-1 1 0,0-1 0,0 0 0,-2 2 0,4 0 14,5-1 8,9 0 25,3-1 71,0-1 0,0-1 0,0-1 0,0 0 0,0-1 0,0-1 0,27-10 1,-24 6 56,0 0 1,-1-2 0,0 0 0,-1-1 0,30-23 0,-30 17 26,-1 1 1,-1-2 0,-1 0-1,0-1 1,13-23 0,32-61 184,-30 49-556,-30 53 187,1-1-1,0 1 1,-1 0-1,1 0 1,0 0-1,-1 0 1,1 0-1,0 0 1,0 1-1,0-1 1,0 0-1,0 0 1,2-1-1,-3 2 6,0 0 0,0 0 1,1 1-1,-1-1 0,0 0 1,1 0-1,-1 0 0,0 0 0,0 0 1,1 0-1,-1 0 0,0 1 0,0-1 1,1 0-1,-1 0 0,0 0 0,0 0 1,0 1-1,1-1 0,-1 0 0,0 0 1,0 1-1,0-1 0,0 0 1,1 0-1,-1 1 0,0-1 0,0 0 1,0 1-1,0-1 0,0 0 0,0 0 1,0 1-1,1 6 5,0 1-1,0-1 1,-1 9 0,0-15-2,-9 208 12,-7-70 143,4-19 95,-38 162 0,35-228-72,-2-2-1,-2 0 1,-2-1 0,-3-1-1,-52 82 1,69-121-59,-2 0 0,-9 11 1,15-18-46,-1-1 1,0 1-1,-1-1 1,1 0-1,-1 0 1,1 0-1,-9 3 1,9-5-40,1 0 1,-1 0-1,1 0 1,-1 0-1,0 0 1,1-1 0,-1 1-1,0-1 1,1 0-1,-1 0 1,0-1-1,0 1 1,1-1 0,-1 0-1,1 0 1,-1 0-1,1 0 1,-1 0-1,1-1 1,-1 0-1,1 0 1,0 0 0,0 0-1,-5-5 1,3 3-33,0-1 1,1 0 0,-1-1 0,2 1-1,-1-1 1,0 0 0,1 1-1,0-2 1,1 1 0,-1 0 0,1 0-1,-2-12 1,3 14-19,1 0 1,0 0-1,0 0 0,0 0 1,1 1-1,0-1 0,-1 0 1,1 0-1,0 1 0,1-1 0,-1 0 1,1 1-1,-1-1 0,1 1 1,3-4-1,1-2-30,1 1 1,-1 0-1,2 0 1,8-8-1,4 1-2,0 0 1,2 2-1,-1 0 0,2 1 1,23-8-1,10-6 46,-37 16-108,56-25 412,-63 30-466,0 1 0,0 0 0,0 1-1,19-2 1,5 1-5241,-14 8 2581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2:38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1 162 3072,'0'-2'258,"0"0"0,0 1 0,0-1 0,1 1 0,-1-1 0,0 0 0,1 1 0,-1-1 0,1 1 0,0-1 0,0 1 0,-1-1 0,1 1 0,0-1 0,0 1 0,0 0 0,0 0 1,1-1-1,-1 1 0,0 0 0,0 0 0,2-1 0,7-6 1929,-10 8-2107,1-1 0,0 1-1,-1 0 1,1 0 0,-1 0-1,1 0 1,0 0-1,-1-1 1,1 1 0,0 0-1,-1 0 1,1 1 0,-1-1-1,1 0 1,0 0 0,-1 0-1,1 0 1,-1 0 0,1 1-1,0-1 1,-1 0-1,1 1 1,-1-1 0,1 0-1,-1 1 1,1-1 0,0 1-1,13 12 582,9 14 721,23 38-1,-39-55-1227,5 10 230,-1-1 1,10 26-1,-7-12-118,1 1 107,15 57-1,-10-26 168,-2-5-142,9 25 660,-27-85-1020,0 0 1,0 0-1,1 0 1,-1 0-1,0 1 1,0-1-1,0 0 0,1 0 1,-1 0-1,0 0 1,0 0-1,0 0 0,1 0 1,-1 0-1,0 0 1,0 0-1,1 0 0,-1 0 1,0 0-1,0 0 1,0 0-1,1 0 0,-1 0 1,0 0-1,0 0 1,0 0-1,1-1 1,-1 1-1,0 0 0,0 0 1,0 0-1,1 0 1,-1 0-1,0 0 0,0-1 1,0 1-1,0 0 1,0 0-1,1 0 0,-1-1 1,0 1-1,0 0 1,0 0-1,0 0 1,0-1-1,9-14 334,19-102 534,-17 74-712,2 0 0,29-64 0,-30 81-171,80-167-132,-76 153 124,-9 21-7,1 1-1,14-24 1,-18 36-39,8-11-2483,-12 17 2431,1 0-1,-1 0 1,0 0-1,0 0 0,0 0 1,0 0-1,1 0 0,-1-1 1,0 1-1,0 0 0,0 0 1,1 0-1,-1 0 0,0 0 1,0 0-1,0 0 0,1 0 1,-1 0-1,0 0 0,0 0 1,0 0-1,1 0 0,-1 1 1,0-1-1,0 0 0,0 0 1,0 0-1,1 0 0,-1 0 1,5 10-3162,9 33-4547,0-15 4710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2:39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6816,'0'-12'4896,"0"14"-4800,0 1 1,1-1-1,0 0 1,-1 0-1,1 0 1,0 1-1,2 2 1,3 11 512,-4 3 220,0 1 1,-1-1-1,-3 31 0,1-24-53,2 26 0,-1-4 509,0-48-1263,0 0 0,1 0 0,-1 0-1,0 0 1,0 0 0,0 0 0,0-1 0,0 1-1,0 0 1,0 0 0,0 0 0,0 0-1,0 0 1,0 0 0,0 0 0,1 0-1,-1 0 1,0 0 0,0 0 0,0 0-1,0 0 1,0 0 0,0 0 0,0 0-1,0 0 1,1 0 0,-1 0 0,0 0 0,0 0-1,0 0 1,0 0 0,0 0 0,0 0-1,0 0 1,0 0 0,1 0 0,-1 0-1,0 0 1,0 0 0,0 0 0,0 0-1,0 0 1,0 0 0,0 0 0,0 0 0,0 1-1,0-1 1,0 0 0,0 0 0,1 0-1,-1 0 1,0 0 0,0 0 0,0 0-1,0 0 1,0 0 0,0 1 0,0-1-1,0 0 1,0 0 0,0 0 0,0 0-1,0 0 1,0 0 0,0 0 0,0 0 0,0 1-1,6-8 202,-5 6-54,24-30-42,-1-2-1,26-45 0,-4 6-121,-23 32-5,-16 28 0,-1 1 0,2-1 0,12-14 0,-20 25 0,0 0 0,1 1 0,-1-1 0,1 1 0,0-1 0,-1 1-1,1-1 1,-1 1 0,1-1 0,0 1 0,-1-1 0,1 1 0,0 0 0,0-1-1,-1 1 1,1 0 0,0 0 0,0 0 0,-1 0 0,1-1 0,0 1 0,0 0-1,0 0 1,-1 0 0,1 1 0,0-1 0,1 0 0,-1 1 0,1 0 1,-1 0 0,0 0 0,0 0-1,0 0 1,1 0 0,-1 0 0,0 0-1,-1 0 1,1 1 0,0-1-1,0 0 1,0 3 0,2 3 44,0 0 1,0 0 0,-1 0-1,2 13 1,4 142 1277,-7-107-5263,-1-45 1570,0-35-3240,0-6 1797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2:39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 5056,'-1'0'155,"0"-1"0,0 1-1,0 0 1,0 0 0,0-1 0,0 1 0,0 0-1,0 0 1,0 0 0,0 0 0,0 0 0,0 0 0,0 0-1,-2 1 1,-7 0 2365,33-2 4312,42 0-4039,-60 1-2815,1 1-1,0-1 1,-1 1 0,1 0-1,-1 1 1,1-1 0,-1 1-1,10 5 1,-14-7 23,0 1 0,0 0-1,0 0 1,0 0 0,0-1 0,0 1 0,0 0-1,-1 0 1,1 0 0,0 0 0,-1 0 0,1 1-1,-1-1 1,1 0 0,-1 0 0,1 0 0,-1 0-1,0 1 1,0-1 0,1 0 0,-1 0 0,0 1-1,0-1 1,0 2 0,-1 2 76,0 1-1,-1 0 1,1-1 0,-4 7-1,0 5 124,-18 55 249,-3 11 323,25-80-656,1 1-1,-1-1 1,1 0-1,0 0 1,0 1-1,1-1 1,-1 0 0,1 5-1,0-7-70,-1 0-1,0 0 1,0 0 0,1 0-1,-1 0 1,1 0 0,-1 0-1,1 0 1,-1 0 0,1 0-1,0 0 1,-1 0-1,1-1 1,0 1 0,0 0-1,-1 0 1,1-1 0,0 1-1,0 0 1,0-1-1,0 1 1,0-1 0,0 1-1,0-1 1,0 0 0,2 1-1,4-1 47,0 0 0,0-1 0,0 0-1,1 0 1,-1-1 0,-1 0 0,1 0 0,0 0-1,0-1 1,-1 0 0,11-7 0,-7 5-325,1 0 0,0 0 1,12-3-1,-1 4-305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3:59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33 3808,'-2'-1'437,"0"1"0,0 0 0,1 0 0,-1 1 0,0-1 0,0 0 0,0 0 0,0 1 0,1-1 0,-1 1 0,0 0 0,1-1 0,-1 1 0,0 0 0,-2 2 0,-9 0 2832,7-3 1040,6 0-3973,0 0-327,0 0 1,0 0-1,0 0 0,0 0 0,0 0 1,0 0-1,0 0 0,0 0 0,0 0 0,0 0 1,0 0-1,0-1 0,0 1 0,0 0 1,0 0-1,0 0 0,0 0 0,0 0 1,0 0-1,0 0 0,0 0 0,0 0 1,0 0-1,0 0 0,0-1 0,0 1 1,0 0-1,0 0 0,0 0 0,0 0 0,0 0 1,0 0-1,0 0 0,0 0 0,0 0 1,0 0-1,0 0 0,0 0 0,0 0 1,1 0-1,-1 0 0,0 0 0,0 0 1,0 0-1,0 0 0,0 0 0,0 0 1,0-1-1,0 1 0,0 0 0,0 0 0,0 0 1,0 0-1,1 0 0,-1 1 0,13-6 342,9-3-138,-1 1-1,1 1 1,0 1 0,0 1-1,34-2 1,-50 6-174,1 0 0,-1 0 0,0 1 0,0 0 0,0 0-1,0 1 1,0-1 0,7 4 0,-11-4-18,0 0-1,0 0 1,0 0-1,0 1 1,-1-1 0,1 1-1,0-1 1,-1 1-1,0-1 1,1 1 0,-1 0-1,0 0 1,0 0-1,1 0 1,-2 0-1,1 0 1,0 0 0,0 0-1,-1 0 1,1 0-1,-1 0 1,1 1 0,-1-1-1,0 0 1,0 3-1,-1 8 52,0-1 0,-1-1 0,0 1-1,-1 0 1,0 0 0,-1-1-1,0 0 1,-1 1 0,-11 18 0,5-12 38,-1-1 0,-1 0 1,0 0-1,-28 25 1,15-21 774,26-21-867,0 0 0,0 0 0,0 1 0,0-1 0,0 0 0,0 0 0,1 0 0,-1 0-1,0 1 1,0-1 0,0 0 0,0 0 0,0 0 0,1 0 0,-1 0 0,0 0 0,0 0 0,0 0 0,0 1 0,1-1 0,-1 0 0,0 0 0,0 0 0,0 0 0,0 0 0,1 0 0,-1 0-1,0 0 1,0 0 0,0 0 0,1 0 0,-1 0 0,0 0 0,0 0 0,0 0 0,0-1 0,1 1 0,-1 0 0,0 0 0,12 0 187,30-6 38,62-17 1,-41 6-3161,-61 16 2728,17-3-2008,1 1-3440,-2 3 2021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4:1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38 2144,'0'-1'108,"0"1"1,0 0-1,-1-1 1,1 1-1,0 0 1,0 0-1,-1-1 1,1 1-1,0 0 1,-1 0-1,1 0 1,0 0-1,0-1 1,-1 1-1,1 0 1,0 0-1,-1 0 1,1 0-1,0 0 1,-1 0-1,1 0 1,-1 0-1,1 0 1,0 0-1,-1 0 1,1 0-1,0 0 1,-1 0-1,1 0 1,0 0-1,-1 0 1,1 0-1,0 0 1,-1 1-1,1-1 1,0 0-1,-1 0 1,1 0-1,0 1 1,0-1-1,-1 1 1,0-1 136,1 0-1,-1 1 1,1-1 0,-1 1 0,0-1-1,1 0 1,-1 1 0,0-1 0,0 0 0,1 0-1,-1 1 1,0-1 0,-1 0 0,-5 2 1577,-5 1 1908,12-3-3678,0 0 0,0 0-1,0 0 1,0 0-1,0-1 1,0 1-1,0 0 1,0 0 0,0 0-1,0 0 1,0 0-1,1 0 1,-1 0-1,0 0 1,0 0 0,0 0-1,0-1 1,0 1-1,0 0 1,0 0-1,0 0 1,0 0 0,0 0-1,0 0 1,0 0-1,0 0 1,0-1-1,0 1 1,0 0 0,0 0-1,0 0 1,0 0-1,0 0 1,0 0-1,-1 0 1,1 0 0,0-1-1,0 1 1,0 0-1,0 0 1,0 0-1,0 0 1,0 0-1,0 0 1,0 0 0,0 0-1,0 0 1,0 0-1,-1 0 1,1 0-1,0 0 1,0 0 0,0 0-1,0-1 1,5-1 350,1-1 1,0 0 0,0 1 0,0 0-1,10-2 1,-3 1-99,9-4 31,41-5 1,-56 11-322,-1 0 1,1 1-1,-1 0 0,1 0 0,0 0 1,-1 1-1,1 0 0,0 1 0,-1-1 1,0 1-1,8 4 0,-12-6-29,-1 1-1,1 0 1,0 0-1,-1 1 1,1-1-1,-1 0 1,0 1-1,1-1 0,-1 0 1,0 1-1,0 0 1,0-1-1,0 1 1,0 0-1,0-1 1,0 3-1,0-1 32,0 1 1,0 0-1,0-1 0,-1 1 0,0-1 1,0 1-1,0 0 0,0 4 1,-2 1 26,0-1 1,0 1-1,0 0 1,-1 0-1,0-1 1,-8 14-1,-40 66-38,-26 49 395,74-133-279,-6 11 219,9-15-306,0 0-1,0 1 1,0-1-1,0 0 1,0 0 0,-1 0-1,1 0 1,0 1-1,0-1 1,0 0-1,0 0 1,0 1-1,0-1 1,0 0-1,0 0 1,0 0-1,0 1 1,0-1 0,0 0-1,0 0 1,0 1-1,0-1 1,0 0-1,0 0 1,0 0-1,0 1 1,0-1-1,0 0 1,0 0-1,0 1 1,1-1 0,-1 0-1,0 0 1,0 0-1,0 0 1,0 1-1,0-1 1,1 0-1,-1 0 1,0 0-1,0 0 1,0 0-1,1 1 1,-1-1-1,0 0 1,0 0 0,0 0-1,1 0 1,-1 0-1,0 0 1,0 0-1,1 0 1,-1 0-1,13-1 305,-1 0-1,0-1 1,0-1 0,22-7-1,-19 5-197,1 1-1,21-4 1,-28 7-155,0 0-1,-1 1 1,1 0 0,0 0 0,0 1 0,9 2-1,-13-1-552,0-1-1,0 1 1,0 0 0,0 1-1,-1-1 1,1 1-1,-1-1 1,0 1-1,1 1 1,-2-1 0,8 8-1,7 9-4972,0 4 1744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4:1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1984,'0'-1'207,"0"1"1,1-1-1,-1 0 0,1 0 1,-1 0-1,1 1 1,-1-1-1,1 0 0,-1 1 1,1-1-1,0 0 0,-1 1 1,1-1-1,0 1 1,0-1-1,0 0 0,1 1 130,-1-1 0,0 0 1,0 1-1,0-1 0,0 0 0,0 0 0,0 0 0,0 0 0,-1 0 0,1 0 0,0 0 1,0 0-1,2-16 13434,-1 18-13643,3 0 1,0 1-1,1-2 1,-1 1-1,0 0 1,1-1-1,-1 0 1,0 0-1,1-1 1,8-1-1,7-3 26,25-9 0,-19 5 8,47-12 208,139-20 0,84 10-112,-293 31-253,130-8 179,1 5 0,0 7 0,163 25 0,-281-26-138,-3-1 94,23 1-1,-36-3-244,-1 0 1,1 0-1,0 0 1,-1 0-1,1 0 1,0-1-1,-1 1 1,1 0-1,0-1 1,-1 1-1,1 0 1,0-1-1,-1 1 1,1-1-1,-1 1 1,1 0-1,-1-1 1,1 0-1,-1 1 1,1-1-1,-1 1 1,0-1-1,1 0 1,-1 1-1,0-1 0,1 1 1,-1-1-1,0 0 1,0 0-1,0 1 1,0-1-1,0 0 1,1 1-1,-2-2 1,-1-13-5921,2 14 5250,-1 0 0,1 1 0,-1-1-1,-6-7-5426,-2 3 1098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4:1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2720,'18'-29'6714,"-13"23"-4874,-4 6-1484,-1-1-1,1 0 1,0 1-1,-1-1 1,1 1-1,-1-1 1,1 0 0,-1 1-1,1-1 1,-1 0-1,0 0 1,1 1-1,-1-1 1,0 0-1,2-2 2315,19 28 111,-17-16-2577,-1 0 1,0 0-1,-1 0 1,0 0-1,1 19 1,-1-12-56,30 249 1510,-28-226-1479,-3-22-190,7 30 0,-7-28 360,-3-15-861,-2-10-1707,3 0-145,0 1 0,1-1 0,0 1-1,2-10 1,-2-3-983,0 5 1234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4:1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3552,'0'-12'7221,"1"17"-4096,2 2-2363,0 1-1,-1 0 1,0-1-1,-1 1 1,1 0-1,-2 0 1,1 11-1,2 13 336,7 62-207,7 55 1274,-11-115-1763,1-1-1,16 45 1,-16-62-341,-5-13-190,-1-1 0,0 0 0,0 1 0,0-1 1,0 1-1,0-1 0,0 1 0,0 4 0,-1-29-11534,0 10 8342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4:1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37 183 3392,'0'0'282,"-1"0"0,1 0 1,-1 0-1,1 0 0,-1 0 1,1 0-1,-1 0 0,1 0 0,-1 0 1,1 0-1,-1 1 0,1-1 0,-1 0 1,1 0-1,-1 0 0,1 1 1,-1-1-1,1 0 0,-1 1 0,1-1 1,0 0-1,-1 1 0,1-1 0,0 1 1,-1 0-1,-12 18 6484,11-15-7069,-7 4 7119,9-10-6675,-1 1 0,1-1 0,0 1 0,0-1 0,1 1 0,-1-1 0,0 1 0,1-3 0,25-22 627,-16 15-466,1 0-1,0 1 0,1 0 1,0 0-1,21-11 0,-29 18-274,0 1 0,0 0 0,0 0 0,0 0 0,0 0-1,0 1 1,8-2 0,-10 3-19,0 0 0,0 0 0,-1 0 0,1 0 0,0 0 0,0 0 0,-1 1 0,1-1-1,0 1 1,-1-1 0,1 1 0,0 0 0,-1-1 0,1 1 0,-1 0 0,1 0 0,-1 0 0,1 0 0,-1 1 0,0-1 0,2 2-1,2 4 64,1 0-1,-1 0 1,-1 1-1,7 14 0,-6-12 176,0-1-1,12 18 0,-16-26-196,1 1-1,0 0 0,0-1 0,-1 0 0,1 1 0,0-1 1,0 0-1,0 0 0,0 0 0,1 0 0,-1 0 0,0 0 1,0-1-1,1 1 0,-1-1 0,0 1 0,0-1 1,1 0-1,-1 0 0,0 0 0,1 0 0,-1-1 0,4 0 1,5-1 45,0-1 0,-1-1 0,17-7 0,-27 11-91,34-16-90,-1-2-1,0 0 1,-2-3 0,34-27-1,-63 46-296,0 0 0,0 0-1,0 0 1,0 0 0,0 0 0,0 0-1,-1 0 1,1-1 0,-1 1-1,0-1 1,0 1 0,2-3 0,-3 3-310,0 0 0,1 1 1,-1-1-1,0 1 0,0-1 1,0 0-1,0 1 1,0-1-1,-1 1 0,1-1 1,0 0-1,-1 1 0,1-1 1,-1 1-1,0-1 0,1 1 1,-1-1-1,0 1 0,0 0 1,-1-2-1,-7-7-4095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4:2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 3488,'-1'-2'351,"0"0"-1,1 0 1,-1 0 0,0-1 0,1 1 0,0 0-1,-1-8 6075,12 51-991,10 89-2469,34 202-1205,-42-268-1498,22 72 73,-26-107-196,4 26 304,-10-49 35,-1-9 213,3-7-639,3 0 28,-1 0 1,8-15-1,1 1-54,33-67-70,-18 33 19,-16 29-14,-10 17-24,1 1 0,0 1 0,1-1 0,0 1 0,1 0 0,13-14 0,-20 23 65,0 1 1,-1-1 0,1 0 0,0 1 0,-1-1 0,1 0 0,0 1-1,0-1 1,0 1 0,-1-1 0,1 1 0,0 0 0,0-1 0,0 1-1,0 0 1,0 0 0,0-1 0,0 1 0,0 0 0,0 0 0,0 0-1,0 0 1,0 0 0,0 0 0,-1 1 0,1-1 0,0 0 0,0 0-1,0 1 1,0-1 0,0 0 0,0 1 0,0-1 0,-1 1 0,1-1-1,0 1 1,0 0 0,-1-1 0,1 1 0,0 0 0,-1-1 0,1 1-1,-1 0 1,1 0 0,0 0 0,2 6 72,1 0-1,-1 0 1,-1 0-1,4 14 1,-3-9-35,7 24 186,-2 1 1,-1-1-1,2 54 1,-6-2-2963,-16-108-12271,7 4 11263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2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66 1056,'0'-1'64,"-1"1"0,1-1 1,0 1-1,0 0 0,0-1 0,0 1 1,0-1-1,0 1 0,0-1 0,0 1 0,0 0 1,0-1-1,0 1 0,0-1 0,0 1 1,0 0-1,0-1 0,1 1 0,-1-1 0,0 1 1,0 0-1,0-1 0,1 1 0,-1 0 1,0-1-1,0 1 0,1 0 0,-1-1 0,0 1 1,1 0-1,-1 0 0,0-1 0,1 1 1,-1 0-1,0 0 0,1 0 0,-1-1 0,1 1 1,-1 0-1,0 0 0,2 0 0,12-7 2529,-8 3-2024,8-8 2162,-14 11-2608,0 1-1,0-1 0,1 0 0,-1 1 0,0-1 0,0 1 0,0-1 0,0 0 0,1 1 0,-1-1 0,0 0 1,0 1-1,0-1 0,0 0 0,-1 1 0,1-1 0,0 0 0,0 1 0,0-1 0,0 1 0,-1-1 1,1 0-1,0 1 0,-1-1 0,0 0 0,1 0-49,-1 0 0,0 0 1,0 0-1,0 1 0,0-1 1,0 0-1,0 0 0,0 1 0,0-1 1,0 0-1,0 1 0,0-1 0,-1 1 1,1 0-1,0-1 0,0 1 1,0 0-1,-1 0 0,1 0 0,0 0 1,0 0-1,-1 0 0,1 0 0,-2 0 1,-4 1 9,0 1 0,0 0 0,-6 2 0,10-3-34,-29 9 165,-87 33 413,103-36-569,1 0-1,0 1 0,0 1 0,1 0 0,-16 14 0,25-18-45,0 0 1,0 1-1,0 0 0,1-1 0,0 1 0,0 1 0,0-1 1,1 0-1,0 1 0,-3 8 0,5-13 10,1 0-1,-1 0 0,1 0 1,-1 1-1,1-1 1,0 0-1,-1 0 1,1 0-1,0 0 1,1 0-1,-1 0 1,0 0-1,1 0 1,-1 0-1,1 0 0,-1 0 1,1 0-1,0 0 1,0 0-1,0 0 1,0 0-1,0-1 1,0 1-1,1 0 1,-1-1-1,1 1 0,-1-1 1,1 1-1,-1-1 1,1 0-1,0 0 1,0 1-1,-1-1 1,1-1-1,0 1 1,0 0-1,3 1 0,-1-1 65,1 0-1,0 0 1,-1-1-1,1 1 0,0-1 1,0 0-1,-1 0 0,1 0 1,0-1-1,-1 0 1,1 0-1,-1 0 0,1 0 1,-1-1-1,1 1 0,-1-1 1,7-4-1,4-4 183,0 0-1,0-2 0,15-14 0,-15 12-137,-5 6-7,-1-1 0,0-1-1,-1 0 1,0 0 0,-1 0-1,0-1 1,11-21 0,-18 31-127,0-1 0,1 1 0,0 0 1,-1 0-1,1 0 0,-1 0 1,1-1-1,0 1 0,0 0 0,0 0 1,0 0-1,0 1 0,0-1 0,2-1 1,-3 2-4,1 0 1,-1 0-1,1 0 1,0 1-1,-1-1 0,1 0 1,-1 0-1,1 1 1,-1-1-1,1 1 1,-1-1-1,0 0 1,1 1-1,-1-1 1,1 1-1,-1-1 1,0 1-1,1-1 1,-1 1-1,0 0 1,0-1-1,1 1 1,-1-1-1,0 1 1,0-1-1,0 1 0,0 0 1,0 0-1,4 8 127,0 0-1,0-1 0,0 0 0,1 0 0,0 0 0,1 0 1,8 9-1,-10-12-79,0-1 1,1 0-1,-1-1 1,1 1-1,0-1 1,-1 0-1,1 0 1,1 0-1,-1-1 0,0 0 1,1 0-1,-1 0 1,9 1-1,-1-2 141,1 0-1,0-1 0,0 0 0,14-3 0,56-12-496,-55 9-583,11 1 13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4:2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3 4480,'3'-2'1167,"-4"2"-359,-5 2 705,-17 16 4583,-27 10-2891,48-27-3087,-143 76 3492,103-52-3285,1 2 0,1 2 1,1 1-1,2 3 0,-47 51 1,29-26-753,46-56-1306,5-2 463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4:2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2912,'5'-10'14671,"-3"16"-14187,-1 0 0,0 0-1,-1-1 1,1 1 0,-1 0-1,0 0 1,-1 8 0,1 23 500,2-17-740,2 0 0,0 0 0,8 24 0,-11-41-215,0 1-1,0 0 1,0 0 0,-1 0 0,1 6 0,-1 4-3632,0-10 1561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4:2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3904,'-5'0'5226,"4"12"-1663,-1-5-2854,-1 0 0,0 1 1,-1-1-1,0-1 0,0 1 0,0-1 1,-1 1-1,-6 5 0,-50 45 1340,16-17-1249,38-33-692,0-2 1,-12 9-1,-6 4 137,23-16-224,1-1-5,1-1-1,-1 1 1,0 0 0,0 0 0,0 0-1,0-1 1,0 1 0,0-1 0,0 1 0,-1-1-1,1 1 1,0-1 0,0 0 0,0 1-1,-1-1 1,1 0 0,0 0 0,0 0 0,-2 0-1,89-2 2184,67 0-2174,-66 4-1295,-31-6-4857,-32 0-2059,-15 8 4762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4:2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2976,'3'-10'1328,"-1"8"725,4 28 2667,0 18-1259,1 26-458,6 162-982,-12-229-2005,-1 4-489,0 0-1,1 0 0,0 0 0,0-1 0,4 12 0,4 2-1285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4:2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6048,'-1'11'9524,"-2"17"-7006,2-18-1943,0 0 0,1 0-1,1 14 1,1 7 155,-3 20 59,0 4 99,12 97 1,39 310 739,-29-230-819,5 48-228,-14-163-488,13 179-79,-22-275-204,-1 21-1351,-2-39 787,0 0 0,0 0 1,-1 0-1,0 0 0,1 0 0,-3 3 0,3-1-1769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4:2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14 3808,'-5'-3'810,"4"2"-493,-1 0-1,1 0 0,0 0 1,-1 0-1,1 0 0,-1 0 1,1 1-1,-1-1 0,1 0 0,-1 1 1,1-1-1,-4 1 0,-3 0 4969,11 0-4852,-1 17 2590,0-7-2560,2-1 0,-1 1-1,1-1 1,0 0 0,1 0 0,0-1-1,1 1 1,0-1 0,0-1-1,10 11 1,7 3 267,51 36 0,-51-40-431,0 0-1,32 32 1,-47-39-189,0 0 0,-1 1 1,0 0-1,0 0 1,-1 0-1,6 17 0,20 74 605,-29-89-640,5 17 90,-2-1 0,-1 1 0,2 46 0,-7-57-70,0 0 1,-1 0-1,-2 0 1,0-1-1,0 1 1,-12 31-1,-9 9-18,-50 86 1,48-105-57,24-37-404,-1 0-1,0 0 1,1 0-1,-1-1 1,0 1 0,0 0-1,-1-1 1,-6 4 0,10-6 229,-1 0 0,1 1 0,0-1 0,-1 0 0,1 0 1,-1 0-1,1 0 0,-1 1 0,1-1 0,-1 0 0,1 0 1,-1 0-1,1 0 0,0 0 0,-1 0 0,1 0 0,-1 0 1,1 0-1,-1 0 0,1-1 0,-1 1 0,1 0 0,-1 0 1,1 0-1,0 0 0,-1-1 0,1 1 0,-1 0 0,1 0 1,0-1-1,-1 1 0,1 0 0,0-1 0,-1 1 0,1 0 1,0-1-1,0 1 0,-1-1 0,1 1 0,0 0 0,0-1 1,0 1-1,0-1 0,-1 0 0,0-8-2832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4:2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3648,'5'3'7313,"-5"-2"-7112,-1 5 470,1 1-1,-1-1 0,0 0 1,-1 1-1,1-1 0,-1 0 1,-1 0-1,-2 7 1,-30 47 1291,8-16-971,-12 24-6,-16 33 264,46-82-1024,0 1 1,2 1-1,-7 26 1,-1 25 132,4 0 1,3 1 0,2 75-1,10-3 469,-3-131-941,1 0 0,0 0 0,1 0-1,7 19 1,-10-33 38,0 0-1,0 0 1,0 1-1,0-1 1,1 0-1,-1 0 1,0 0 0,0 1-1,0-1 1,0 0-1,0 0 1,1 0-1,-1 0 1,0 0-1,0 0 1,0 1-1,0-1 1,1 0 0,-1 0-1,0 0 1,0 0-1,0 0 1,1 0-1,-1 0 1,0 0-1,0 0 1,1 0-1,-1 0 1,0 0-1,0 0 1,0 0 0,1 0-1,-1 0 1,0 0-1,0 0 1,0 0-1,1 0 1,-1 0-1,0 0 1,0-1-1,0 1 1,1 0 0,-1 0-1,0 0 1,0 0-1,0 0 1,0 0-1,0-1 1,1 1-1,-1 0 1,0 0-1,0 0 1,0-1-1,0 1 1,0 0 0,7-11-4858,8-22-4053,-7 9 5254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4:2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12 5632,'-42'-6'2641,"22"5"3822,122-2 433,65 1-4122,-148 4-2898,1 0 0,-1 1-1,0 1 1,-1 1-1,1 1 1,29 13-1,-39-15-1231,1 0 0,13 4 0,-19-7 137,0 0-1,1 0 1,-1 0-1,1-1 1,0 0 0,-1 0-1,9-1 1,14-3-2829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4:2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19 1984,'1'0'236,"0"0"0,0 0 0,0 0 0,0 0 0,0 0 0,0 0 1,1 0-1,-1 0 0,0-1 0,0 1 0,0 0 0,0-1 0,4-6 6076,-5 7-6185,-10-5 3286,-18 1-948,18 4-2178,-1 1-1,0 0 1,1 1 0,-1 0-1,1 1 1,-1 0 0,1 1-1,0 0 1,0 0 0,1 1-1,-1 1 1,1-1 0,-16 14-1,16-12-210,1 1 0,-1 1 1,2 0-1,-1 0 0,1 0 0,1 1 0,0-1 0,0 2 0,1-1 0,0 1 0,0 0 1,-3 16-1,5-14 47,0 0 0,1 0 1,-1 26-1,3-34-67,0 0 0,1 0 1,-1 0-1,1 0 0,1 0 0,-1 0 0,1 0 0,0 0 1,0-1-1,0 1 0,0-1 0,1 1 0,4 4 1,-5-5-12,1 0 0,0-1 0,0 1 0,1-1 0,-1 0 0,1 0 1,0 0-1,-1-1 0,1 1 0,0-1 0,1 0 0,-1 0 0,0 0 1,1 0-1,-1-1 0,1 0 0,-1 0 0,1 0 0,-1-1 0,1 1 1,0-1-1,-1 0 0,1 0 0,0-1 0,-1 1 0,1-1 0,5-2 1,-2 0-59,0-1 1,0 0-1,0 0 1,-1-1-1,0 0 1,1 0-1,-2-1 1,1 0-1,-1 0 1,0 0-1,0-1 1,-1 0-1,1 0 1,5-11-1,3-10-61,-1-1 0,17-51 0,-27 72 78,1-5 50,0 0-1,-1 0 0,-1-1 1,0 1-1,0-28 0,-2 26 383,0 14 43,0 10-108,1 2-196,0-1 0,1 1 0,3 10 1,-1 1 125,0-4-125,1 0 0,0-1 0,14 30 0,-19-46-199,1 0 0,0 0 0,-1 1 0,1-1 0,0 0 0,0 0 0,0 0 1,0 0-1,0 0 0,0 0 0,0-1 0,0 1 0,0 0 0,0 0 0,2 0 0,-1 0-267,-1-1 1,0 1 0,1-1-1,-1 0 1,1 0-1,-1 0 1,1 0-1,-1 0 1,0 0-1,1 0 1,-1 0-1,1-1 1,-1 1-1,2-1 1,12 22-13641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4:2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27 5632,'5'-13'9383,"-12"6"-5359,5 6-3783,-1 0 0,1 0-1,0 0 1,-1 0-1,1 1 1,-1-1-1,1 1 1,-1 0-1,1 0 1,-1 0-1,0 0 1,1 0 0,-6 1-1,-35 11 646,27-7-420,-5 1-69,0 0 0,1 2 0,-20 10 0,32-14-263,1 0 0,0 0 0,0 1 0,0 0 0,1 0 0,0 1 0,0 0 0,0 0 0,1 0 0,-9 13 0,13-17-80,-1 1 0,1-1 0,0 1 1,0-1-1,0 1 0,0 0 1,1-1-1,-1 1 0,0 0 1,1 0-1,0 0 0,0-1 1,0 1-1,0 0 0,0 0 0,1 0 1,-1-1-1,1 1 0,0 0 1,0 0-1,0-1 0,0 1 1,0-1-1,0 1 0,1-1 1,-1 1-1,1-1 0,0 0 0,-1 0 1,4 3-1,0-1 14,0 0 0,0 1 0,1-2-1,-1 1 1,1-1 0,0 0 0,0 0 0,0 0-1,0-1 1,0 0 0,1 0 0,7 1 0,-1-2-66,0 0-1,0-1 1,0 0 0,0-1 0,-1 0 0,1-1 0,0-1-1,0 0 1,12-5 0,-12 3-741,0 0-1,0-1 0,-1 0 1,20-15-1,-24 14-373,20-12-3291,-27 18 3667,1 0-1,0 0 1,-1 1 0,1-1 0,0 0-1,0 1 1,-1-1 0,1 1 0,0-1 0,0 1-1,0 0 1,0 0 0,0 0 0,1 0-1,10 4-3528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4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1126 2240,'-13'12'7696,"26"-14"-4368,-9 0-3114,0-1 1,-1 0 0,1 1 0,-1-1 0,0-1 0,0 1 0,0 0 0,0-1 0,0 0 0,-1 1-1,1-1 1,2-8 0,6-8 112,15-24 50,24-38 45,-12 32-149,48-49 0,-51 61-112,-1-1 0,42-66 1,-50 60 12,-2-1 1,-3-1 0,25-77-1,-43 115-318,-4 11-42,-5 20 4,-59 209 625,59-209-330,1 0-1,1 0 1,1 0-1,1 0 1,1 39 0,1-50-40,1 1 0,1 0 0,0-1 0,0 1 0,1-1 1,1 0-1,0 0 0,0 0 0,1 0 0,1-1 0,0 0 1,11 15-1,-16-23-51,1 0 1,-1 0 0,1 0 0,0 0-1,0 0 1,0 0 0,0-1-1,0 1 1,0-1 0,1 1 0,-1-1-1,0 0 1,1 0 0,-1 0-1,1 0 1,-1 0 0,1-1 0,0 1-1,-1-1 1,1 0 0,0 0-1,-1 0 1,1 0 0,-1 0 0,1 0-1,5-2 1,0-1 25,0-1-1,-1 0 1,1 0 0,-1 0 0,0-1-1,0-1 1,11-9 0,38-47 109,-29 27-90,-2-1 0,39-74 0,26-87 164,-56 121-114,-11 28-58,22-68-1,-36 86 11,14-48 129,-22 69-201,1 1-1,-1 0 1,-1-1 0,0 1-1,0-1 1,0 1 0,-3-11-1,3 17 26,0-1 0,-1 1 0,1 0 0,-1 0 0,0 0 0,0-1-1,0 1 1,0 0 0,0 0 0,0 0 0,-1 0 0,1 1 0,-2-3-1,2 3-25,-1 1-1,1-1 0,0 0 0,-1 1 0,1-1 0,-1 1 0,1 0 0,0-1 0,-1 1 0,1 0 0,-1 0 0,1 0 0,-1 0 0,1 0 0,-1 0 0,1 1 0,-1-1 0,1 0 0,-1 1 0,1-1 0,0 1 0,-2 0 0,-2 2 18,1 0-1,-1 0 0,1 0 0,0 1 1,0-1-1,0 1 0,0 0 1,1 0-1,-6 8 0,6-7-39,-2 1 32,1 0-1,1 1 0,-1 0 1,1 0-1,0 0 0,-2 8 1,-10 47 194,11-43-103,-32 191 757,10-55-421,-2 31 75,28-174-488,0-8-18,0-1 0,-1 0 0,1 1 0,0-1 0,-1 0 0,-1 4 0,0-3 2,1-1-1,0 1 0,0-1 1,0 1-1,0 3 0,-7 24 75,3-17-82,1 0 1,1 0-1,0 0 0,-1 17 1,1-12 63,-7 30 1,7-42 36,2-14 36,3-16 72,23-62-76,-21 69-159,2 1 0,-1 0 0,2 0 0,0 0 0,1 1 0,0 0 0,1 1 0,1 0 0,0 0 0,23-22 0,-32 34 30,0 0 1,0 0 0,1 0-1,-1 0 1,0 0 0,0 1 0,1-1-1,-1 0 1,0 1 0,1-1-1,-1 1 1,0 0 0,3-1 0,-3 1-1,0 0 1,0 0-1,0 1 1,-1-1-1,1 0 1,0 0-1,0 1 1,-1-1-1,1 0 1,0 1-1,0-1 1,-1 1 0,1-1-1,-1 1 1,1 0-1,0-1 1,-1 1-1,1-1 1,-1 1-1,1 0 1,-1 0-1,0-1 1,1 1-1,-1 0 1,1 0 0,6 19-15,0 0 0,-1 0 0,-2 0 0,4 24 0,0 2-28,-2-21 44,14 66 221,-16-77-175,1-1 0,0 0 0,1 0 1,11 19-1,-15-29-36,0 0 1,0-1-1,0 1 0,0 0 1,0 0-1,1-1 0,-1 0 1,1 1-1,-1-1 1,1 0-1,0 0 0,0 0 1,0-1-1,0 1 0,0-1 1,1 0-1,-1 0 0,0 0 1,1 0-1,-1 0 0,0-1 1,6 1-1,-2-2 26,1-1-1,-1 1 1,0-1-1,0-1 1,0 0-1,0 0 1,-1 0 0,1 0-1,-1-1 1,0 0-1,9-8 1,6-7 73,31-35 0,-36 36-70,103-134-87,-86 106 163,-27 36-139,0 1 0,-1-1 0,0 0 0,0-1 0,4-17 0,-9 27 33,1 1 0,-1 0 1,0-1-1,0 1 0,0 0 1,0-1-1,0 1 0,0 0 1,0-1-1,0 1 0,0 0 1,0-1-1,0 1 0,0 0 1,0-1-1,0 1 0,0 0 1,0 0-1,0-1 0,0 1 1,0 0-1,0-1 0,-1 1 1,1-1-1,-7 2-6,-8 11-90,13-9 87,-42 63-16,38-57 36,2 1 0,-1 0 0,1 0 0,1 0 0,-4 16 0,3-11-13,2 1 1,0-1 0,1 0-1,0 1 1,1-1 0,1 0-1,3 19 1,-4-33 12,0 1 0,0-1-1,1 0 1,-1 0 0,1 0 0,-1 0 0,1 1 0,-1-1 0,1 0 0,-1 0-1,1 0 1,0 0 0,0 0 0,-1 0 0,1 0 0,0-1 0,2 3 0,-2-3-12,-1 0 0,1 0 1,-1 0-1,1 0 0,0 0 1,-1 0-1,1 0 0,0 0 1,-1 0-1,1 0 1,0 0-1,-1 0 0,1 0 1,0-1-1,-1 1 0,1 0 1,0 0-1,-1-1 0,1 1 1,-1 0-1,1-1 0,-1 1 1,1-1-1,3-2 19,-1-1-1,0 1 1,0-1 0,0 0-1,0 0 1,-1 0 0,3-5-1,48-126 222,-39 95-231,20-52-285,-32 92 218,2 5 14,2 6 7,4 18 100,2-1-1,22 38 1,-26-51-52,-1-2-11,0 0 0,17 20-1,-21-29 10,-1-1 0,1 0 0,0 0 0,1 0 0,-1 0 0,1 0 0,-1 0 0,1-1 0,0 0 0,0 0-1,0 0 1,0 0 0,6 1 0,-8-3 5,1 1 0,0-1 0,0 0 0,0 0 1,-1-1-1,1 1 0,0-1 0,0 1 0,-1-1 0,1 0 0,0 0 0,-1 0 0,1 0 0,-1-1 0,0 1 1,1-1-1,2-1 0,3-5 52,1 1 0,13-17 1,-17 18-35,5-5 15,5-6-114,-1 1 0,0-2 0,14-24 0,-10 8 80,-1-1 1,-2-1-1,-2-1 0,18-72 1,28-218 51,-55 295-37,-1 5-348,-1 49 153,21 472 260,-7-393-1445,-13-83-818,-1-11 141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4:2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 4480,'-12'-15'2675,"10"12"-141,7 13 1254,-1 0-3019,0 1 1,0 0 0,-2 0-1,1 0 1,-1 0-1,-1 0 1,0 21-1,0-11-285,7 125 1006,4 50-26,15 190 237,4 30-250,-14 119-2401,-17-532 892,-1 10-1679,-1 1-1,0-1 0,-1 1 1,-6 19-1,8-33 1573,1 7-1259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4:3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49 3808,'-10'0'11658,"30"-12"-6943,55-12-3206,-65 21-1383,1 0 0,0 1-1,20-2 1,-27 3-118,1 1-1,0 0 1,-1 1 0,1-1-1,-1 1 1,1 0 0,-1 0-1,0 0 1,1 0 0,-1 1-1,0 0 1,5 2 0,-9-3 4,1 0 1,0 0-1,0 0 1,0-1-1,-1 1 1,1 0-1,0 0 1,-1 0-1,1 1 1,-1-1-1,1 0 1,-1 0-1,0 0 1,0 0-1,1 0 1,-1 0-1,0 1 1,0-1-1,0 0 1,0 0-1,0 2 1,-4 26 278,3-27-271,-11 46 700,-3 0 0,-2-1 0,-31 60 0,43-98-408,0 2 599,5-11-890,0 0-1,0 1 1,1-1 0,-1 0 0,0 1-1,0-1 1,0 0 0,0 0-1,1 1 1,-1-1 0,0 0 0,0 0-1,1 0 1,-1 1 0,0-1-1,0 0 1,1 0 0,-1 0 0,0 0-1,0 0 1,1 1 0,-1-1-1,0 0 1,1 0 0,-1 0 0,0 0-1,1 0 1,-1 0 0,0 0-1,0 0 1,1 0 0,-1 0 0,0 0-1,1 0 1,-1 0 0,1-1-1,8 1 158,0-2-1,0 1 1,0-1-1,-1-1 1,1 0-1,0 0 1,-1-1-1,0 1 1,13-10-1,26-10-1656,-41 21 466,0 0 0,-1 0 0,1 1 0,0-1 1,0 2-1,10-2 0,-3 4-5349,1 5 2010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4:3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25 108 3328,'-3'-3'285,"-2"-1"540,5 4-810,0 0 1,0 0-1,0 0 1,0 0-1,0 0 1,0 0-1,0 0 1,-1 0-1,1 0 1,0 0 0,0 0-1,0 0 1,0 0-1,0 0 1,0 0-1,0 0 1,0 0-1,0 0 1,0 0 0,0 0-1,0 0 1,-1 0-1,1 0 1,0 0-1,0 0 1,0 0-1,0 0 1,0 0-1,0 0 1,0 1 0,0-1-1,0 0 1,0 0-1,0 0 1,0 0-1,0 0 1,0 0-1,0 0 1,0 0 0,0 2 2006,-5-4 1922,5 1-3883,0 1 0,-1 0 0,1 0 0,0 0 0,0 0 0,0-1 0,0 1 0,-1 0 0,1 0 0,0 0 0,0 0 0,0 0 0,-1 0 0,1 0 0,0 0 0,0 0 0,0 0 0,-1-1 0,1 1 0,0 0 0,0 0 0,-1 0 0,1 1 0,0-1 0,0 0 0,0 0 0,-1 0 0,1 0 1,0 0-1,0 0 0,0 0 0,-1 0 0,1 1 270,-1-1 0,1 1 1,0 0-1,0-1 1,0 1-1,-1 0 1,1-1-1,0 1 1,0 0-1,0-1 0,0 1 1,0 0-1,0 0 1,0-1-1,0 1 1,0 0-1,0-1 1,1 1-1,-1 0 0,0-1 1,0 1-1,1 0 1,-1-1-1,1 2 1,12 27 406,-5-12 29,74 167 884,-53-126-1386,39 58 1,-47-83 16,2-2 1,41 45 0,-58-71-199,0 0 1,0-1 0,0 1-1,1-1 1,-1-1 0,1 1 0,0-1-1,13 4 1,-17-7-35,-1 1-1,1-1 0,-1 0 1,1 0-1,0 0 0,-1 0 0,1 0 1,-1-1-1,1 1 0,-1-1 1,1 0-1,-1 0 0,1 0 1,-1 0-1,0 0 0,1 0 1,1-2-1,2-1 20,0-1 0,-1 1 0,0-1-1,8-9 1,-6 4-13,1 0-1,-2 0 1,0-1-1,9-19 1,13-48 46,-12 32-82,32-82 7,47-132-790,-91 247 355,8-24-1295,-9 15-3050,-3 18 1889,0 14-4271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4:3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6048,'0'33'9782,"-1"3"-4338,-2 21-3458,-10 60 1,11-92-1655,3-14-98,-1-11-85,10-19 347,8-4-482,1 0 0,0 1 1,2 1-1,0 1 0,46-32 0,-56 44 221,1-1 0,-1 2 0,2-1 0,-1 2 0,22-9 0,-31 14-200,0 0 1,0 1-1,1-1 1,-1 0-1,1 1 1,-1 0-1,0 0 1,1 0-1,-1 0 1,0 0-1,1 1 1,-1-1-1,0 1 1,1 0-1,-1 0 1,0 0-1,0 1 1,0-1-1,0 1 1,0-1-1,0 1 1,0 0-1,-1 0 1,1 1-1,-1-1 1,1 0-1,-1 1 1,0-1-1,2 4 1,2 3 45,0 0 1,-1 1 0,-1 0 0,1 0-1,-2 0 1,1 0 0,-1 0-1,-1 1 1,2 15 0,-1 25-7944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4:3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48 2144,'24'-14'6949,"-15"10"-5328,3-1 2873,-12 4-4388,0 1 0,0 0 0,0 0 1,0 0-1,1-1 0,-1 1 0,0 0 1,0 0-1,0-1 0,0 1 0,0 0 1,0 0-1,0-1 0,0 1 0,0 0 1,0 0-1,0-1 0,0 1 0,0 0 1,0 0-1,-1-1 0,1 1 0,0 0 1,0 0-1,0 0 0,0-1 0,0 1 1,0 0-1,-1 0 0,1 0 0,0-1 1,0 1-1,0 0 0,0 0 0,-1 0 1,1 0-1,0 0 0,0-1 0,0 1 1,-1 0-1,1 0 0,0 0 0,0 0 1,-1 0-1,-3-2 44,1 0 1,-1 0 0,0 0 0,0 0 0,0 1-1,0 0 1,0 0 0,-1 0 0,1 0-1,0 1 1,0-1 0,-1 1 0,1 0-1,0 1 1,-1-1 0,1 1 0,-6 1-1,-7 3 35,2 1 0,-1 0 0,-18 11 0,2-2 202,29-13-377,-1-1 0,1 1 0,0 0 0,0 0 0,-1 1 0,1-1 0,1 1 0,-1-1 0,0 1 0,-2 3 0,4-5-3,0 1 1,1-1 0,-1 0 0,0 1 0,1-1 0,-1 1 0,1-1 0,-1 0 0,1 1-1,0-1 1,0 1 0,0-1 0,0 1 0,0-1 0,0 1 0,0-1 0,0 1 0,0-1-1,1 1 1,-1-1 0,1 0 0,-1 1 0,1-1 0,-1 1 0,1-1 0,0 0 0,0 0 0,-1 1-1,3 0 1,8 10 147,1-1 0,1 0-1,-1-1 1,2-1 0,26 15-1,-17-11 197,-1 2 0,0 0-1,36 33 1,-56-45-320,0 0-1,0-1 1,0 1 0,-1 0-1,1 0 1,-1 1 0,1-1 0,-1 0-1,0 0 1,0 1 0,0-1-1,-1 0 1,1 1 0,-1-1-1,0 5 1,0-7-18,0 0 0,0 1 0,0-1 0,0 0 0,0 0 0,-1 1 0,1-1 0,0 0 0,-1 0 0,1 0 0,-1 0 0,1 1 0,-1-1 0,0 0-1,1 0 1,-1 0 0,0 0 0,0 0 0,0 0 0,1-1 0,-1 1 0,0 0 0,0 0 0,0-1 0,-1 1 0,1 0 0,0-1 0,0 1 0,0-1 0,0 1 0,0-1 0,-1 0 0,1 0 0,0 1 0,0-1 0,-1 0-1,1 0 1,0 0 0,0 0 0,-1 0 0,1-1 0,0 1 0,-2-1 0,-8-2 28,0 0 0,1-1-1,0 0 1,0-1 0,-13-8 0,7 4-606,-23-10 0,20 15-3574,14 6 198,7 8-224,4-2-443,7 0 1531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4:3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111 108 7392,'-2'-1'4359,"7"7"355,11 9-892,-12-12-3428,1 0-1,0 0 0,0-1 0,0 1 1,0-1-1,0 0 0,0-1 0,1 1 1,-1-1-1,1 0 0,5 0 0,-8-1-339,-1 0-1,0 0 1,1 0-1,-1-1 1,1 1 0,-1-1-1,1 1 1,-1-1-1,0 0 1,0 0-1,1 0 1,-1 0-1,0 0 1,0 0 0,0-1-1,0 1 1,0-1-1,0 1 1,0-1-1,-1 0 1,1 0 0,-1 0-1,1 0 1,-1 0-1,0 0 1,0 0-1,2-4 1,0-1-83,-1 1-1,0-1 1,0 0 0,-1 1-1,0-1 1,0 0 0,-1-10-1,0 14 18,0 1 0,0 0 0,0 0 0,-1 0 0,1 0 0,0 0 0,-1 0 0,0-1 0,0 1 0,1 1 0,-1-1 0,0 0 0,-1 0 0,1 0 0,0 0 0,0 1 0,-1-1 0,1 0 0,-1 1 0,0 0 0,1-1 0,-1 1 0,0 0 0,0 0 0,0 0 0,0 0 0,-3-2 0,3 3 47,-1 0 0,1 0 0,-1-1 0,1 1 0,-1 1 0,1-1 0,-1 0 0,1 1 0,0-1 0,-1 1 0,1 0 0,0-1 0,-1 1 0,1 0 0,-4 3 0,-8 2 131,4-2-65,-14 6 235,0 1-1,-23 14 1,41-21-257,0-1 0,1 1 1,0 0-1,0 1 0,0-1 1,0 1-1,1 0 0,-1 0 1,1 0-1,1 1 0,-1-1 0,1 1 1,-5 10-1,7-13-27,1 1 0,-1-1 1,1 0-1,-1 1 0,1-1 0,0 1 0,0-1 0,1 1 0,-1-1 0,1 0 1,-1 1-1,1-1 0,0 0 0,1 1 0,-1-1 0,0 0 0,1 0 0,0 0 1,-1 0-1,1 0 0,0-1 0,1 1 0,-1-1 0,4 4 0,5 4 112,0 0 0,1-1 0,0-1 0,15 8 0,-21-13-177,0 0 1,1 0-1,-1-1 1,0 0-1,1 0 0,-1 0 1,1-1-1,0 0 1,-1 0-1,1-1 1,0 0-1,0 0 1,-1 0-1,1-1 0,0 0 1,11-4-1,0-3-1928,-9 1-3813,-5 7 3460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4:3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12 8384,'-5'-11'6597,"-1"11"-2217,1 2-3608,-131 24 4670,114-21-5089,1 2-1,0 0 1,0 2-1,-26 14 1,40-19-237,0 1 0,1 0-1,-1 0 1,1 0 0,0 1 0,1-1 0,-1 1 0,-5 10-1,8-12-44,1 0-1,0 0 0,0 0 0,0 0 0,0 1 0,1-1 1,0 0-1,0 1 0,0 0 0,0-1 0,1 1 0,-1-1 1,1 1-1,0 0 0,2 8 0,0-5 17,1 1-1,0 0 1,0-1-1,1 0 1,0 0-1,0 0 1,1 0-1,0-1 1,1 0 0,-1 0-1,1 0 1,13 11-1,-8-9-39,1 0 0,-1-1-1,1 0 1,1-1 0,-1 0-1,1-1 1,20 7 0,-22-10-253,0 0 1,0-1-1,0 0 1,1-1-1,-1 0 1,19-1-1,-23-1-246,-1 1 0,0-1-1,0-1 1,0 1 0,1-1 0,-2 0-1,1 0 1,0-1 0,0 1-1,-1-1 1,1-1 0,-1 1 0,9-9-1,6-10-5806,22-31 0,-35 44 3791,15-20-2033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4:3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87 7712,'-20'-19'15919,"50"9"-12121,-13 5-2727,83-18 756,-78 18-1632,147-20 327,-128 25-679,-20 1-411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4:3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9984,'4'16'7271,"1"29"-2498,-5-37-4226,-3 175 4717,-1-59-4821,5-58-861,1 0-4977,-2-37 2541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5:4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617 41 3072,'0'0'89,"0"-1"-1,0 1 1,0 0 0,1 0 0,-1 0 0,0 0-1,0-1 1,0 1 0,0 0 0,1 0-1,-1 0 1,0 0 0,0 0 0,0 0 0,1 0-1,-1 0 1,0-1 0,0 1 0,0 0-1,1 0 1,-1 0 0,0 0 0,0 0 0,1 0-1,-1 0 1,0 0 0,0 0 0,0 0-1,1 0 1,-1 1 0,0-1 0,1 0 0,-4 7 4872,-4 3-677,4-6-4913,-1-3 3919,0-2-3000,-1 1 0,1-1 0,-1 0 0,1 0 0,-9-3-1,-5-5-127,0 1-1,-1 0 1,0 2-1,0 0 1,0 1-1,-1 1 1,0 1-1,0 1 0,0 0 1,-23 2-1,13 2 35,19-2-192,-1 0 0,1 1 0,-1 1 0,0 0 0,1 0 0,-16 7 0,17-6-2,0 2 0,1-1 0,-1 2-1,1-1 1,0 1 0,1 0 0,-1 1 0,1 0-1,1 0 1,-1 1 0,1 0 0,1 0-1,-1 1 1,-9 18 0,3 0 148,2 1 1,1 0-1,1 1 1,-10 58-1,4 37 357,15-114-426,0 1 0,0-1 0,2 14 0,1 12 373,-4-32-416,1-1 0,0 0 0,1 0 0,-1 1 0,0-1 0,1 0 0,0 0 0,0 1 0,0-1 0,0 0 0,0 0 0,1 0 0,-1 0 0,1-1 0,0 1 0,3 4 0,9 13 325,-12-16-290,1 0 1,-1 0 0,1 0 0,0-1 0,1 1 0,6 5 0,2 0 4,1-1 1,0 0-1,1-1 0,0-1 1,0 0-1,0-1 1,1 0-1,0-1 1,0-1-1,0 0 1,0-1-1,0-1 1,22-1-1,10-2 213,-1-3 0,0-2-1,51-13 1,-77 13-265,1 0 0,-1-1 0,0-1 0,-1-1 0,0-1 0,-1 0 0,21-18 0,1-7-789,-38 34 475,-1 1 0,0 0-1,0-1 1,0 1 0,0 0-1,0-1 1,0 0 0,0 1 0,-1-1-1,1 1 1,0-1 0,-1 0-1,1 1 1,-1-1 0,0 0 0,0 0-1,1-3 1,-1-1-1307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42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7648,'-8'3'3456,"29"13"-3008,-3-9 2016,6 6-1440,7-1 447,4 8-895,7-8-192,3-1-256,-6-6 64,-2 2-128,-2-10-576,-4 3 256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5:4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1079 85 2656,'0'0'36,"0"0"0,-1 0-1,1 0 1,0 0 0,0 0 0,0 0 0,0 0-1,-1 0 1,1-1 0,0 1 0,0 0 0,0 0 0,0 0-1,0 0 1,0-1 0,-1 1 0,1 0 0,0 0-1,0 0 1,0-1 0,0 1 0,0 0 0,0 0 0,0 0-1,0 0 1,0-1 0,0 1 0,0 0 0,0 0 0,0-1-1,0 1 1,0 0 0,0 0 0,0 0 0,0 0-1,0-1 1,0 1 0,1 0 0,-1 0 0,0 0 0,0-1-1,0 1 1,0 0 0,0 0 0,0 0 0,1-1-1,-1 1 30,0 0 0,0 0-1,0 0 1,0 0 0,0 0-1,0 0 1,0 0 0,1 0-1,-1 0 1,0 0 0,0 0-1,0-1 1,0 1 0,0 0-1,0 0 1,0 0 0,0 0-1,0 0 1,0 0 0,0 0-1,0 0 1,0-1 0,0 1-1,0 0 1,0 0 0,0 0-1,0 0 1,0 0 0,0 0-1,0 0 1,0-1 0,0 1-1,0 0 1,0 0 0,0 0-1,0 0 1,0 0-1,0 0 1,0 0 0,-1 0-1,1 0 1,0-1 0,-2 0 219,1-1 0,-1 1 0,0 0 0,0 0 0,0 0 1,0 0-1,-1 0 0,1 0 0,0 1 0,0-1 0,0 1 0,-1-1 1,1 1-1,0 0 0,-1 0 0,1 0 0,-3 0 0,-3 2 143,-1-1-1,1-1 1,-1 0-1,-11-1 1,1 0 176,-20 1 81,-1 1 0,1 1 0,-44 10 0,57-6-403,0 1-1,0 1 0,0 1 1,1 1-1,1 2 0,-41 25 1,50-26-179,1 1 0,0 1 0,-17 20 1,-14 14 144,-19 16 9,41-37-91,-2-2 0,-44 34 1,51-45 19,1 1-1,0 0 1,1 1 0,-23 28 0,30-31-150,0 1 0,0 1 0,1-1 0,1 1 1,0 1-1,1-1 0,-6 22 0,-12 71 473,4 0 1,-6 125-1,26-214-403,0-1 0,0 1-1,6 29 1,16 53 67,-15-72-53,-1-1-63,2-1 0,1 0 0,0-1 0,2 0 0,1 0 0,1-1 0,1-1 0,2 0 0,30 36 0,-39-51-11,0-1 0,1 0 1,0-1-1,0 1 0,0-2 1,1 1-1,13 6 0,94 42 46,-109-51-61,0-1-1,0 0 1,1 0 0,-1-1-1,1 1 1,9-1 0,50-1 302,-29-2-253,25 3-75,-6 0 55,-1-2 0,79-12 0,-88 6-39,52-12-127,-89 16 122,0 0-1,0-1 0,-1 0 0,1-1 0,-1 0 0,0 0 0,11-8 1,-3-2 13,-1 0 1,25-30 0,24-42 109,13-14-101,-52 70-85,1 1 0,2 2 0,50-39 0,43-16 293,-112 77-261,0-1 0,-1-1 0,0 1 0,-1-2 0,1 1 0,-2-1 0,1 0 0,-1-1 0,-1 1 0,1-2 0,6-14 0,-8 12-21,0 1 1,-1-1-1,0 0 0,-1-1 0,0 1 1,-1 0-1,-1-1 0,0-24 1,-1 5-12,-2 0 1,-1 0 0,-1 0 0,-2 1 0,-15-49 0,17 71 58,0 0-1,-1 0 1,0 1 0,-1 0-1,0 0 1,0 0-1,-1 1 1,0 0 0,-8-7-1,1 2-144,-1 0-1,-1 2 1,-31-19-1,27 17 149,0 0-1,1-2 1,1 0 0,1 0 0,0-2 0,1 0-1,1-1 1,0-1 0,1 0 0,2-1-1,-16-31 1,-64-147-30,87 190-22,-1-1 0,0 1 0,0 0 0,0 1 0,-1-1 0,0 1 0,-12-8 0,17 13 42,0 1-1,-1 0 1,1 0-1,-1 0 1,1 0 0,-1 0-1,0 0 1,1 1-1,-1-1 1,0 1-1,1-1 1,-1 1-1,0 0 1,0 1 0,-2-1-1,-6 2-75,-1 0 0,-12 4-1,14-3-33,-44 14-1719,37-11-582,0 0 0,-32 5 1,0-3-4682,30-4 4128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5:4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387 128 2144,'0'-3'3390,"0"-6"-323,1 6-2967,-1 1 0,0-1 0,-1 1 0,1-1 0,0 1 0,-1 0 0,1-1 0,-1 1 0,0 0 0,-1-4 0,-2 1 46,0-1 1,-1 1-1,1-1 1,-1 1-1,0 1 0,0-1 1,-1 1-1,-8-5 0,3 3 36,0 0 0,-1 1 0,0 1 0,0 0 0,-22-5 0,26 8-152,-1 0 0,1 1 0,-1 0 0,1 0 0,-1 0 0,1 1 0,0 1 0,-1-1 0,-9 5 0,7-3-34,3-1 15,1 1 1,0-1-1,0 1 0,0 1 0,0-1 1,-11 9-1,9-5-44,1 0-1,0 0 1,0 1 0,1 0-1,-9 11 1,14-16 55,0 0-1,1 1 1,-1-1 0,0 0 0,1 0-1,0 1 1,0-1 0,0 1-1,0-1 1,0 1 0,1-1 0,0 1-1,-1 0 1,1-1 0,1 1-1,-1 0 1,0-1 0,1 1 0,0-1-1,1 5 1,0-5 6,-1 0-1,1 0 1,0 0 0,0 0-1,0 0 1,0-1 0,1 1-1,-1 0 1,1-1 0,0 0-1,4 3 1,34 19 360,-40-23-377,18 7 41,1-1 1,1 0 0,0-1-1,0-2 1,0 0 0,22 1-1,-30-3-15,9 0 23,-1 0 0,1-1 0,37-5 0,-45 3 19,-1-2-1,0 0 1,0 0 0,0-1-1,-1 0 1,1-1 0,14-9-1,6-7 214,0-1-1,31-28 1,-23 19-687,-105 68 1126,58-33-647,-3 1-24,-1 1 1,-10 10-1,18-14-71,0 0 1,0 0-1,0 0 1,0 1-1,0-1 1,0 0-1,1 1 0,-1-1 1,1 1-1,0 0 1,-1 0-1,1-1 1,1 1-1,-2 4 1,1-1-10,1 0 0,-1 0 0,1 0 0,1 0 0,-1-1 0,1 1 0,1 7 0,0-10 37,-1 1 1,0-1-1,1 0 0,-1 1 0,1-1 0,0 0 0,0 0 0,1 0 0,-1-1 0,0 1 0,1 0 0,0-1 0,3 3 1,-2-2 10,1-1 0,-1 0 1,0 0-1,1 0 1,-1 0-1,1-1 0,0 0 1,-1 0-1,1 0 1,0 0-1,0-1 0,0 0 1,-1 0-1,1 0 1,0-1-1,0 0 1,-1 0-1,1 0 0,0 0 1,4-2-1,-4 1 15,0 0 0,-1 1 0,1-2 0,-1 1 0,0 0 0,1-1 0,-1 0 0,0 0 0,-1 0 0,1 0 0,-1-1 0,1 0 0,-1 1 0,0-1 0,0 0 0,-1-1 0,1 1 0,3-9 0,-5 11-27,-1 0-1,0 0 1,0 0 0,1 0 0,-1 0-1,0 0 1,0 1 0,-1-1 0,1 0 0,0 0-1,-1 0 1,1 0 0,-1 0 0,0 0-1,0-2 1,-2 1-7,1-1 0,0 0 0,-1 1 0,1 0-1,-1-1 1,-6-4 0,2 2-12,-1 0-1,1 1 1,-1 0-1,-1 0 1,-14-6-1,16 9-84,-1-1 0,1 1 1,-16-2-1,20 4 48,0 0 1,0 0-1,0 0 0,0 0 1,0 0-1,-1 0 1,1 1-1,0-1 0,0 1 1,0 0-1,-4 2 0,2 2-118,8-3 128,14-1 130,-14-1-86,19-2 34,0 0-1,38-9 1,-2-1-79,161-13-156,-154 24 314,-30 2 71,-35-1-186,1 0-1,-1 0 1,0 0-1,0 0 0,1 0 1,-1 0-1,0 0 0,0 0 1,1 0-1,-1 0 1,0 0-1,0 0 0,1 0 1,-1 0-1,0 0 1,0-1-1,0 1 0,1 0 1,-1 0-1,0 0 0,0 0 1,0-1-1,1 1 1,-1 0-1,0 0 0,0 0 1,0-1-1,0 1 0,0 0 1,1 0-1,-1-1 1,0 1-9,0 0 1,0 0-1,0 0 1,0 0 0,0 0-1,0 0 1,0 0 0,0 0-1,0 1 1,0-1 0,0 0-1,0 0 1,0 0-1,0 0 1,0 0 0,0 0-1,0 0 1,0 0 0,0 0-1,0 0 1,0 0 0,0 0-1,0 0 1,0 0-1,1 0 1,-1 0 0,0 0-1,0 0 1,0 0 0,0 0-1,0 0 1,0 0 0,0 0-1,0 0 1,0 0-1,0 0 1,0 0 0,0 0-1,0 0 1,0 0 0,0 0-1,0 0 1,1 0 0,-1 0-1,0 0 1,0 0 0,0 0-1,0 0 1,0 0-1,0 0 1,0 0 0,0 0-1,0 0 1,0 0 0,0 0-1,0 0 1,0 0 0,0 0-1,0 0 1,0 0-1,0 0 1,0 0 0,0-1-1,0 1 1,0 0 0,0 0-1,0 0 1,0 0 0,0 0-1,1 0 10,-1 0 0,0 0 0,1 1 0,-1-1 0,0 0 0,1 0 0,-1 0-1,1 0 1,-1 0 0,0 0 0,1 0 0,-1 0 0,0 0 0,1 0 0,-1 0 0,0 0 0,1-1 0,-1 1-1,0 0 1,1 0 0,-1 0 0,0 0 0,1-1 0,-1 1 0,0 0 0,0 0 0,1 0 0,-1-1 0,7-5 417,-3 2-461,-5 6 56,-7 12 40,3-3 20,-12 23 1,17-30-91,0 1 1,0 0-1,0-1 0,1 1 1,0 0-1,1 6 1,-1-10 308,-1-1-309,-1 0 1,1 0-1,0 0 1,0 0 0,0 0-1,0 0 1,0 0-1,0 0 1,0 0-1,-1 0 1,1 0-1,0 0 1,0 0 0,0 0-1,0 0 1,0 0-1,0 0 1,0 0-1,-1 0 1,1 0-1,0 0 1,0 0 0,0 0-1,0 0 1,0 0-1,0 0 1,0 0-1,0 0 1,0 0 0,-1 1-1,1-1 1,0 0-1,0 0 1,0 0-1,0 0 1,0 0-1,0 0 1,0 0 0,0 0-1,0 1 1,0-1-1,0 0 1,0 0-1,0 0 1,0 0-1,0 0 1,0 0 0,0 0-1,0 1 1,0-1-1,0 0 1,0 0-1,0 0 1,0 0-1,0 0 1,0 0 0,0 1-1,0-1 87,0 1-71,0 0 0,0 0 1,0-1-1,-1 1 0,1 0 1,0 0-1,-1 0 0,1 0 1,-1 0-1,1-1 0,-1 1 0,1 0 1,-2 1-1,2-2-17,-1 1-1,1-1 0,0 1 1,-1-1-1,1 0 1,-1 1-1,1 0 1,0-1-1,0 1 1,-1-1-1,1 1 1,0-1-1,0 1 0,0 0 1,0-1-1,-1 1 1,1-1-1,0 1 1,0 0-1,0-1 1,0 1-1,0-1 0,1 1 1,-1 0-1,1 3-10,-1 0 0,1-1-1,-1 1 1,0 0 0,1-1-1,-2 1 1,0 6 0,0 6 86,2-6 25,-1-8-106,0 0 0,0 0 1,0 1-1,0-1 0,0 0 0,0 0 0,-1 1 0,1-1 1,-1 0-1,1 0 0,-3 4 0,-2 10 220,3-4-278,3-11 72,-1 0-1,0 0 1,0 0 0,0 0 0,0 0-1,-1 0 1,1 0 0,0 1-1,0-1 1,-1 0 0,1 0 0,0 0-1,-1 0 1,1 0 0,-1-1 0,1 1-1,-1 0 1,-1 2 0,1-3 21,1 0 1,0 0-1,-1 1 1,1-1-1,0 0 1,-1 1-1,1-1 1,0 0-1,-1 1 0,1-1 1,0 1-1,0-1 1,-1 0-1,1 1 1,0-1-1,0 1 1,0-1-1,-1 1 1,3-11 292,-2 0-320,1 1 0,1 0 0,0-1 0,0 1 0,1 0 0,0 0 0,0 0 0,1 1 0,0-1 0,6-8 0,7-10-41,35-39 1,-34 50-117,-18 15 144,0 1 0,0 0 0,1-1 0,-1 1 0,1 0 0,-1-1 0,0 1 0,1 0 0,-1-1 0,1 1 0,-1 0 0,1 0 0,-1-1 0,1 1 0,-1 0 0,1 0 0,-1 0 0,1 0 0,-1 0-1,1 0 1,-1 0 0,1 0 0,-1 0 0,1 0 0,-1 0 0,1 0 0,-1 0 0,1 0 0,0 1 0,0 2 6,0 0 0,0 0 1,-1 0-1,1 0 0,-1 0 0,1 0 1,-1 1-1,0-1 0,-1 5 0,-7 33-152,1-7 274,2-13 61,3-11 271,10-20-359,3-4-82,1 0 0,17-17 1,4-3 107,-27 28-207,0 0 0,0 0 0,1 1 0,9-7 0,-15 12 96,-1 0 1,0 0 0,1 0-1,-1 0 1,0 0 0,1 0 0,-1 0-1,0 0 1,1 1 0,-1-1-1,0 0 1,1 0 0,-1 0-1,0 0 1,0 0 0,1 1-1,-1-1 1,0 0 0,0 0-1,1 0 1,-1 1 0,0-1 0,0 0-1,0 0 1,1 1 0,-1-1-1,0 0 1,0 0 0,0 1-1,0-1 1,0 0 0,1 1-1,-1-1 1,0 0 0,0 1-1,0-1 1,0 0 0,0 1-1,0-1 1,0 1 0,3 16-21,-3-16 17,2 28 159,1 1-112,-1-21-279,1-5 223,5 4 315,-7-7-297,17-1 102,-17 0-108,0 0-1,0-1 1,0 1 0,0 0-1,0 1 1,0-1-1,0 0 1,0 0 0,0 0-1,0 0 1,-1 1-1,1-1 1,0 0 0,0 1-1,0-1 1,0 1-1,-1-1 1,1 1 0,0-1-1,-1 1 1,2 1-1,-1-1-5,-1 1 0,1-1-1,-1 0 1,0 1-1,1-1 1,-1 1-1,0-1 1,0 1 0,0-1-1,0 3 1,1 14-9,-1-17 19,0-1 1,0 1-1,0 0 1,1-1-1,-1 1 0,0-1 1,0 1-1,0 0 1,1-1-1,-1 1 0,0 0 1,0-1-1,1 1 1,-1-1-1,1 1 0,-1-1 1,0 1-1,1-1 1,-1 1-1,1-1 0,-1 0 1,2 1-1,-1-1 8,0 1 0,1-1 0,-1-1 0,0 1 0,0 0 1,0 0-1,0 0 0,0-1 0,1 1 0,1-1 0,5-2-78,-2 1 83,0 0-1,-1-1 1,1 0 0,0 0-1,-1 0 1,0-1-1,5-4 1,36-34 272,-6 5-199,84-72-68,-93 80-160,-30 33-318,-1-2 467,0-1 1,0 0 0,1 0 0,-1 1 0,0-1 0,0 0 0,0 0 0,-1 1 0,1-1 0,0 0-1,0 0 1,-1 1 0,1-1 0,0 0 0,-1 0 0,0 0 0,1 1 0,-2 0 0,-10 10 90,-4-8-113,14-3 56,0-1-1,-1 1 1,1 0 0,-1-1-1,1 1 1,-5-1-1,-20 5-629,19-5-1414,4 0 539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5:4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204 636 4064,'-10'17'6752,"1"-2"-5470,-8 21 1,-36 163 1605,23-82-2240,-10 52 139,11-43 602,27-116-856,0-2 393,-1-15-321,0-9-489,0 0 0,1-1 0,1 1 1,2-33-1,0-93-367,1 109 127,1 0 0,2 0-1,13-54 1,-12 69 79,1 1 0,0-1 0,1 1-1,0 1 1,2 0 0,0 0 0,22-27 0,-22 32 83,0 1 0,1 0 1,1 0-1,-1 1 0,22-12 1,-26 17-21,0 0 1,1 1 0,-1 0-1,1 0 1,-1 0-1,1 1 1,0 1 0,0-1-1,-1 1 1,1 0-1,15 1 1,-19 1-11,-1-1-1,1 1 1,-1-1-1,1 1 1,-1 0 0,0 0-1,1 1 1,-1-1-1,0 1 1,0 0-1,0 0 1,0 0 0,0 0-1,-1 0 1,1 0-1,0 1 1,-1-1 0,0 1-1,0 0 1,0 0-1,0 0 1,0 0 0,0 0-1,-1 0 1,1 0-1,-1 1 1,0-1-1,0 0 1,0 1 0,0 6-1,0 4 48,0-1 0,-1 1 0,-1 0-1,0-1 1,-1 1 0,-5 20 0,6-26 19,-1-1 0,0 1 0,0-1 1,-1 1-1,0-1 0,0 0 0,-1 0 1,1 0-1,-2 0 0,1-1 0,-1 1 1,-6 6-1,10-12-55,-1 0-1,1 0 1,0 0-1,0-1 1,-1 1 0,1 0-1,0-1 1,-1 1-1,1-1 1,-1 1-1,1-1 1,-1 0 0,1 1-1,-1-1 1,1 0-1,-1 0 1,1 0 0,-1 0-1,1 0 1,-1-1-1,1 1 1,-1 0 0,1-1-1,0 1 1,-1-1-1,1 1 1,-3-2 0,-3-2-28,1-1 0,0 1 0,0-1 0,-7-6 0,4 3-152,1 5-275,16 5 290,34-3 113,52-6-1,-74 4 70,-1-1 0,0-1 0,0 0 1,0-1-1,19-10 0,98-64 572,-64 34-464,-70 45-135,38-25 40,-39 25-52,1 0-1,0-1 0,0 1 0,-1-1 1,1 1-1,0-1 0,-1 1 0,0-1 0,1 0 1,-1 0-1,0 0 0,0 0 0,0 0 1,0 0-1,0 0 0,0-3 0,-1 5-12,0-1-1,0 1 0,-1-1 0,1 1 0,0-1 1,0 1-1,-1-1 0,1 1 0,-1-1 1,1 1-1,0-1 0,-1 1 0,1-1 0,-1 1 1,1 0-1,-1-1 0,1 1 0,-1 0 1,1 0-1,-1-1 0,1 1 0,-1 0 1,1 0-1,-1 0 0,1-1 0,-1 1 0,0 0 1,1 0-1,-1 0 0,1 0 0,-1 0 1,0 0-1,0 0 0,-18 2-341,10 1 321,0 1 0,0 0-1,0 1 1,0 0 0,1 0-1,-1 1 1,1 0 0,-8 8-1,14-12 46,0 0 0,0-1-1,1 1 1,-1 0 0,1 0-1,0 0 1,0 0-1,0 0 1,0 0 0,0 1-1,0-1 1,0 0 0,0 1-1,1-1 1,0 0 0,-1 5-1,1-3 8,0-1 0,1 1 0,-1-1 0,1 1 0,0-1 0,0 1 1,0-1-1,1 0 0,-1 1 0,4 3 0,-1 0 45,1-1 0,-1 0-1,1 0 1,1 0 0,-1 0 0,1-1 0,0 0 0,0-1 0,1 1 0,7 3 0,-8-5 11,-1-1 0,0 0 0,1 0 0,-1-1 0,1 1 0,-1-1-1,1 0 1,0-1 0,-1 0 0,1 0 0,0 0 0,5-1 0,-7 0-42,1 1 0,-1-1 0,0-1 0,0 1-1,0-1 1,0 1 0,0-1 0,-1 0 0,1-1 0,0 1 0,-1-1 0,0 1 0,1-1 0,-1 0-1,0 0 1,3-5 0,-1 1 18,0 0 0,0-1-1,-1 0 1,0 0 0,3-10-1,-6 15-69,0-1 0,0 0 0,0 0 0,0 0 0,-1 0 0,0 0 0,0-1 0,0 1 0,0 0 0,-1 0 0,1 0 0,-1 0 0,-2-5 0,2 7-11,0 0 1,0 0-1,-1 0 1,1 0-1,0 1 1,-1-1-1,1 0 1,-1 1 0,0-1-1,1 1 1,-1-1-1,0 1 1,0 0-1,0 0 1,0 0-1,0 0 1,-4-1-1,0 0-56,0 0-1,0 1 0,0 0 0,0 0 1,-12 0-1,0 1-32,0 2 1,-24 5-1,41-7 121,1 0-1,-1 0 1,1 0 0,-1 0 0,1 0-1,0 0 1,-1 0 0,1 0 0,-1 0-1,1 1 1,-1-1 0,1 0 0,0 0-1,-1 0 1,1 1 0,-1-1-1,1 0 1,0 1 0,-1-1 0,1 0-1,0 1 1,-1-1 0,8 5 13,18 1 259,-3-4-184,0-1 0,0 0 0,0-2 0,0-1 0,0-1 0,0 0 0,-1-2 0,32-10 0,-22 3-22,60-34 0,-86 43-90,4-2-156,-6 4 99,-3 2 54,-13 34-25,10-29 93,0 1 0,1-1-1,0 1 1,0-1 0,1 1 0,0 0-1,0-1 1,0 1 0,1 0 0,0 0-1,0 0 1,1-1 0,0 1 0,0 0-1,1 0 1,-1-1 0,2 1 0,4 11-1,-6-17-21,-1 0-1,1 0 0,-1-1 1,1 1-1,0-1 1,-1 1-1,1-1 0,0 1 1,-1-1-1,1 1 1,0-1-1,0 1 1,-1-1-1,1 0 0,0 1 1,0-1-1,0 0 1,-1 0-1,1 0 0,0 0 1,0 0-1,0 1 1,0-2-1,0 1 0,-1 0 1,1 0-1,0 0 1,0 0-1,0 0 0,1-1 1,3-1 39,-1 0 0,1 0 0,8-6 0,-6 5-15,12-9 16,0-1 1,21-18 0,2-2-18,-9 10-291,-32 23 246,-1 0 0,1 0 0,-1 0 0,1 1 0,-1-1 0,1 0 0,-1 0 0,0 0 0,1 0 0,-1 1 0,1-1 0,-1 0 0,1 0 0,-1 1 0,0-1 0,1 0 0,-1 1 0,0-1 0,1 1 0,-1-1 0,0 0-1,1 1 1,-1-1 0,0 1 0,0-1 0,0 0 0,1 1 0,9 18-207,-8-15 208,2 3 26,0 0 1,1 0-1,0-1 1,0 0 0,0 0-1,1 0 1,0 0-1,0-1 1,0 0-1,8 4 1,-11-7 25,0 0 0,0-1 1,1 0-1,-1 1 0,0-1 1,0-1-1,1 1 0,-1 0 1,1-1-1,-1 1 0,1-1 0,-1 0 1,1-1-1,-1 1 0,0 0 1,1-1-1,-1 0 0,1 0 1,-1 0-1,0 0 0,0 0 1,0-1-1,1 1 0,-1-1 1,4-3-1,137-102-11,-132 96-36,-10 10-49,-1-1 1,1 0-1,0 0 0,0 1 1,0-1-1,0 1 1,1 0-1,-1-1 0,0 1 1,0 0-1,4-1 1,-5 2 44,-1 0 0,1 0 0,-1 0 0,1 0 0,-1 0 0,0 0 0,1-1 1,-1 1-1,1 0 0,-1 0 0,1 1 0,-1-1 0,0 0 0,1 0 1,-1 0-1,1 0 0,-1 0 0,1 0 0,-1 1 0,0-1 0,1 0 0,-1 0 1,0 0-1,1 1 0,-1-1 0,0 0 0,1 1 0,0 0 0,-1 3 60,1 6 18,0 0-1,-1 0 1,0 0 0,-1 1-1,0-1 1,-1 0 0,-5 18-1,6-16 75,7-19 37,0-1-46,2 0-155,1 1 0,13-10 0,10-8-63,-20 12 0,12-9-100,-23 22 172,-1 0 0,0 0 0,0 0 0,1 1 0,-1-1 1,0 0-1,0 0 0,1 0 0,-1 1 0,0-1 0,0 0 0,0 0 0,1 1 0,-1-1 0,0 0 0,0 0 0,0 1 0,0-1 0,1 0 0,-1 1 0,0-1 0,0 0 0,0 0 1,0 1-1,0-1 0,0 0 0,0 1 0,0-1 0,0 0 0,0 1 0,0-1 0,0 0 0,0 1 0,0-1 0,-1 1 0,2 17 66,-2-16-55,1 2-10,0 0 0,0 0 0,1 0 1,-1 0-1,1-1 0,0 1 0,2 7 0,-3-10 10,1 0 0,0 0 0,0 0 0,0 0 0,0 0 0,0 0 0,0 0 0,0 0 0,0 0 0,0 0 0,0 0 0,0-1 0,0 1 0,1 0 0,-1-1 0,0 1 0,0-1 0,1 0 0,-1 1 0,1-1 0,-1 0 0,0 0 0,1 0 0,-1 0 0,3 0 0,11-1 38,0-1 0,0-1 0,28-8 0,-16 4-39,32-8-81,-1-3 1,64-29-1,-103 39 11,-1-1-1,0-1 0,26-19 1,-96 73-1076,48-41 1134,-42 33-66,42-33 88,1 1-1,-1 0 0,1 0 0,-1 0 1,1 0-1,0 0 0,1 0 0,-4 8 1,5-9-16,0-1 0,0 1 1,0-1-1,1 1 0,-1-1 1,1 1-1,0-1 0,0 1 1,0 0-1,0-1 1,0 1-1,0-1 0,1 1 1,0 0-1,-1-1 0,1 1 1,0-1-1,0 0 0,0 1 1,0-1-1,1 0 0,-1 0 1,0 1-1,1-1 1,0 0-1,0-1 0,2 4 1,-1-3 47,0 0-1,-1-1 1,1 1 0,1 0 0,-1-1 0,0 1 0,0-1 0,0 0-1,1 0 1,-1-1 0,1 1 0,-1-1 0,0 1 0,1-1 0,-1 0 0,1 0-1,-1-1 1,1 1 0,-1-1 0,4 0 0,-3-1-8,1 0-1,-1-1 1,1 1 0,-1-1 0,0 0-1,0 0 1,-1 0 0,1 0-1,6-8 1,-3 4 22,2-4-121,0-1 0,-1 1 0,0-1 0,-1 0 0,0-1 1,9-24-1,-5 8-27,-2 0 0,0-1 0,5-37 0,5-94 489,-13 107-610,-2 8-197,-3-92 1,-1 134 325,-1 1 1,1 0 0,-1-1-1,1 1 1,-1 0-1,0 0 1,0 0-1,0-1 1,-3-3-1,4 6 71,0 1 0,0-1 0,-1 1 0,1-1 0,0 1 0,-1-1 0,1 1 0,0 0 0,-1-1 0,1 1 1,0-1-1,-1 1 0,1 0 0,-1-1 0,1 1 0,-1 0 0,1-1 0,-1 1 0,1 0 0,-1 0 0,1-1 0,-1 1 0,0 0 0,1 0 0,-1 0 0,1 0 0,-1 0 0,1 0 0,-1 0 0,0 0 0,1 0 0,-1 0 0,1 0 0,-1 0 0,1 0 0,-1 1 0,1-1 0,-1 0 0,1 0 0,-1 1 0,1-1 0,-1 0 0,1 1 0,-1-1 0,1 0 0,-1 1 0,1-1 0,0 1 0,-1-1 0,1 1 0,-1 0 0,-2 2 69,1 0 0,-1 1 0,1 0 1,0-1-1,-2 6 0,-2 8 44,1 0 0,0 0-1,1 1 1,-2 24 0,1 69 193,6-70-73,1 0 0,7 44 0,-5-68-119,0 0 0,0 0 1,2 0-1,0 0 0,1-1 1,0 0-1,13 20 0,-16-31-146,0 1-1,1-1 1,-1 0-1,1 0 1,0-1-1,0 1 1,0-1-1,1 0 1,-1-1-1,1 1 1,0-1-1,0 0 1,0-1-1,1 1 1,-1-1-1,11 2 1,-7-3-611,-1 1 0,1-2 0,-1 1 0,15-2 0,-12 0-990,0-1 0,-1-1 0,15-4 0,15-6-2048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5:4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0 783 3328,'2'-3'953,"6"4"4984,5 1-1990,-9-4-3780,0 1 1,0-1-1,0 0 0,0 0 1,0-1-1,0 1 0,-1-1 1,0 0-1,1 0 0,-1 0 1,0 0-1,0 0 0,5-8 1,1-4-51,0-1 1,8-19-1,-3 5 126,16-29 208,-14 24 158,36-54 1,-48 85-580,-1-1 1,1 1 0,0 0-1,0 0 1,1 0-1,-1 0 1,6-3 0,-9 6-19,0 1 0,0-1 0,0 0 1,0 1-1,0-1 0,0 1 0,1-1 0,-1 1 1,0 0-1,0-1 0,0 1 0,0 0 0,0 0 1,1 0-1,-1 0 0,0 0 0,0 0 0,0 0 1,0 0-1,1 1 0,-1-1 0,0 0 0,0 1 1,0-1-1,0 1 0,0-1 0,0 1 0,0-1 1,0 1-1,0 0 0,0-1 0,0 1 0,0 0 1,0 0-1,-1 0 0,1 0 0,0 0 0,-1 0 0,1 0 1,0 0-1,0 1 0,1 4 64,0 0-1,0 0 1,-1 0-1,0 0 1,0 0 0,0 0-1,0 0 1,-1 1-1,0-1 1,-1 0-1,-1 7 1,0 1 81,-1 0 0,0 0 1,-10 24-1,-41 93 254,54-130-389,-1-1 0,1 1 0,0-1 0,0 1 0,-1 0 0,1-1 0,0 1 1,0 0-1,0-1 0,-1 1 0,1 0 0,0-1 0,0 1 0,0 0 0,0 0 0,0-1 0,1 1 1,-1 0-1,0-1 0,0 2 0,1-2-11,-1 0 1,0 1-1,1-1 1,-1 0-1,1 0 1,-1 0-1,0 0 1,1 0-1,-1 0 1,1 0-1,-1 1 1,1-1-1,-1 0 1,0 0-1,1 0 1,-1-1-1,1 1 1,-1 0-1,1 0 1,-1 0-1,0 0 1,1 0-1,0-1 1,6-2 43,0 0 1,12-9 0,-11 7-67,55-27 224,164-95-298,-206 116-76,-21 11 160,1-1-1,-1 1 1,0 0 0,1 0-1,-1 0 1,1 0 0,-1-1-1,0 1 1,1 0-1,-1 0 1,0 0 0,1 0-1,-1 0 1,1 0 0,-1 0-1,0 0 1,1 0 0,-1 0-1,1 0 1,-1 0 0,0 0-1,1 1 1,-1-1 0,1 0-1,-1 0 1,0 0 0,1 0-1,-1 1 1,0-1 0,1 0-1,-1 0 1,0 1 0,0-1-1,1 0 1,-1 1-1,0-1 1,0 0 0,1 1-1,-1-1 1,0 0 0,0 1-1,0-1 1,0 0 0,0 1-1,1-1 1,-1 1 0,0-1-1,0 0 1,0 1 0,0 0-1,-1 7 37,-1-1 0,0 1-1,0-1 1,-1 0 0,1 1-1,-2-1 1,1 0 0,-9 12-1,-1 4 108,10-15-98,-1-3-27,2 0 1,-1 1-1,0 0 0,1 0 0,0-1 0,1 1 0,-2 7 0,3-12-15,0 1-1,0-1 1,0 0-1,0 1 1,1-1-1,-1 0 1,0 0 0,1 1-1,-1-1 1,0 0-1,1 0 1,0 1 0,-1-1-1,2 2 1,-1-3 15,0 1 0,-1 0 0,1-1 1,0 1-1,-1-1 0,1 0 0,0 1 1,0-1-1,-1 0 0,1 1 0,0-1 0,0 0 1,0 0-1,0 1 0,-1-1 0,1 0 1,1 0-1,3-1 80,0 0-1,0 0 1,0 0-1,0 0 1,0-1 0,5-2-1,-2 1-61,0-1-53,0 0 0,0-1 1,0 1-1,0-1 0,11-11 0,34-35-43,-37 35 229,4-11-202,-18 23 31,0 0 0,1 0-1,0 0 1,0 0 0,6-5 0,-11 11-21,1-1 1,0 1-1,0 0 1,0-1-1,0 1 1,0 0-1,0 0 0,1 0 1,-1 0-1,0 0 1,1-1-1,-1 5 1,-4 33-12,3-28 51,1-2 68,1 0 1,0 0-1,0 0 0,1 0 1,0 0-1,0 0 1,1 0-1,0 0 1,1 0-1,0-1 0,8 17 1,-11-25-65,1 0 0,-1 1 0,0-1-1,0 0 1,1 0 0,-1 1 0,0-1 0,1 0 0,-1 0 0,1 0-1,-1 1 1,0-1 0,1 0 0,-1 0 0,0 0 0,1 0 0,-1 0-1,1 0 1,-1 0 0,0 0 0,1 0 0,-1 0 0,1 0 0,-1 0 0,1 0-1,-1 0 1,0 0 0,1 0 0,-1 0 0,1-1 0,12-5-6,-10 4-15,8-6 35,0 0-1,0-1 1,-1 0-1,0-1 0,17-21 1,-5 5-80,-16 19 51,-1 0-1,0 0 1,0 0 0,-1-1-1,0 1 1,0-1 0,5-15-1,-21 45-28,9-16 19,1 0-1,0-1 0,0 1 0,0 0 1,1 1-1,-1 6 0,2-9 21,1 1 1,0-1-1,0 1 0,0-1 0,0 0 0,1 1 0,0-1 0,0 0 1,0 0-1,0 0 0,0 0 0,1 0 0,0-1 0,0 1 1,0-1-1,0 0 0,0 0 0,7 5 0,-5-4 17,1 0 0,-1-1 0,1 1 0,0-1 0,0-1 0,0 1 0,0-1 0,0 0 0,1 0 0,-1-1 0,1 0 0,9 1 0,-7-3 20,0 0 1,0 0-1,0 0 0,0-1 0,0-1 0,-1 0 1,14-6-1,56-33 14,-60 31-22,11-8-106,27-24 0,-46 36 21,-2 1 22,1 1 0,0 0 0,11-4 0,-12 5-33,-7 4 43,0 0 0,0 0 0,0-1 0,0 1 0,0 0 0,0 0 0,0 0 0,0 0 1,0 0-1,0 0 0,0 0 0,0 1 0,0-1 0,0 0 0,0 0 0,0 1 0,0-1 0,0 1 0,-1-1 0,1 1 0,0-1 0,0 1 1,0 0-1,0-1 0,-1 1 0,1 0 0,0-1 0,-1 1 0,1 0 0,0 0 0,-1 0 0,1 1 0,0-1 17,-1 0-1,1 0 1,-1 0-1,1 0 1,-1 0 0,1 0-1,-1 0 1,0 0-1,0 0 1,1 0-1,-1 1 1,0-1-1,0 0 1,0 0-1,0 0 1,0 0-1,-1 0 1,1 0 0,0 0-1,0 0 1,-1 0-1,1 0 1,0 0-1,-1 0 1,0 0-1,1 0 1,-1 0-1,1 0 1,-1 0-1,0 0 1,0 0 0,-4 2-4,0 0 1,0-1 0,0 0-1,0 0 1,0 0 0,0-1 0,0 0-1,-1 0 1,1 0 0,-1 0-1,-9-1 1,5 1-20,0 0 0,-15 3-1,20-3-10,-1 1 0,1 0 0,0 0 0,-1 0 0,1 1 0,0 0 0,0 0 0,-7 6-1,11-8 19,0 1-1,-1-1 1,1 0-1,0 0 0,0 0 1,0 1-1,1-1 1,-1 0-1,0 1 1,0-1-1,1 1 0,-1-1 1,1 1-1,-1-1 1,1 1-1,0-1 0,-1 1 1,1-1-1,0 1 1,0 0-1,0-1 0,0 1 1,1-1-1,-1 1 1,0 0-1,1-1 0,-1 1 1,1-1-1,-1 1 1,1-1-1,0 1 1,-1-1-1,1 0 0,0 1 1,2 1-1,1 2 45,0 0 0,0 0 1,1 0-1,0 0 0,0-1 0,0 0 0,1 0 0,-1 0 0,1-1 0,0 1 0,0-1 0,8 2 1,-10-4-18,0 1 0,0-2 0,1 1 1,-1 0-1,0-1 0,1 0 1,-1 0-1,0 0 0,1 0 1,-1-1-1,0 0 0,1 0 0,-1 0 1,0 0-1,0-1 0,0 1 1,0-1-1,0 0 0,-1 0 1,5-3-1,24-18 8,0-2-1,-2-1 1,-1-1 0,-1-2-1,29-37 1,63-135 32,46-122-182,-166 322 114,18-36-10,-18 35-26,1 1 1,0-1-1,-1 0 1,1 1-1,-1-1 0,1 0 1,-1 1-1,0-1 1,0 0-1,0 0 1,0 1-1,0-1 1,0 0-1,0 1 0,-1-1 1,1 0-1,-1 1 1,0-4-1,0 5 21,1 0 1,-1 0-1,0 0 0,1-1 0,-1 1 1,0 0-1,1 0 0,-1 0 0,1 0 1,-1 0-1,0 0 0,1 0 1,-1 0-1,0 0 0,1 1 0,-1-1 1,0 0-1,1 0 0,-1 0 0,1 1 1,-1-1-1,0 0 0,1 1 0,-1-1 1,1 1-1,-2 0 0,2-1-17,-8 5 26,2 1 0,-1-1 1,1 1-1,-1 0 0,1 0 1,1 1-1,0 0 0,0 0 0,0 0 1,0 1-1,-5 14 0,2 0-9,0-1 1,2 1-1,-5 33 0,7-33 33,2 0 0,0 0 0,1 1 0,2-1 0,3 29 0,-2-36 39,1 0-1,1-1 1,0 1 0,1-1 0,1 1 0,0-1 0,1-1 0,15 24 0,-15-27 42,1 0-1,0 0 1,1 0-1,0-1 1,1-1 0,17 14-1,-23-20-63,0 1 0,0-1 0,1 0-1,-1 0 1,1 0 0,-1 0-1,1-1 1,-1 0 0,1 0 0,0 0-1,0 0 1,-1-1 0,1 0 0,0 0-1,0 0 1,-1-1 0,1 1 0,0-1-1,0 0 1,8-4 0,-7 2-17,0 0 0,0 0 0,-1-1 0,1 0 0,-1 0 0,0-1 0,0 1 0,0-1 0,-1 0 0,0-1-1,0 1 1,0-1 0,0 1 0,-1-1 0,0 0 0,0-1 0,-1 1 0,0 0 0,2-8 0,0-2-18,-1 0-1,-1 0 0,0 0 1,-1 0-1,-1 0 0,-3-30 1,3 44-7,-1 0 0,1 0-1,0 0 1,-1 1 0,1-1 0,-1 0 0,1 0 0,-1 1-1,0-1 1,0 0 0,1 1 0,-4-4 0,4 5 2,-1 0 0,1-1 1,-1 1-1,0 0 0,1 0 0,-1-1 1,0 1-1,1 0 0,-1 0 0,0 0 1,1 0-1,-1 0 0,0 0 0,0 0 1,1 0-1,-1 0 0,0 0 0,1 0 1,-1 1-1,0-1 0,1 0 0,-1 0 1,0 1-1,1-1 0,-1 0 0,1 1 1,-1-1-1,1 1 0,-1-1 1,1 1-1,-1-1 0,1 1 0,-2 0 1,-6 7-18,-1 1 1,1 0 0,1 0-1,0 1 1,-11 17 0,8-7-18,0 0 0,-7 23 0,15-37 72,1-1 0,0 1 0,0 0 0,0 0 0,1 0 0,-1 0-1,2 0 1,-1 0 0,1 0 0,-1-1 0,2 1 0,-1 0 0,1 0 0,-1-1-1,2 1 1,3 8 0,-4-10-12,0-1 1,1 1-1,-1 0 0,1-1 0,-1 1 0,1-1 1,0 0-1,1 0 0,-1 0 0,0 0 0,1-1 1,0 1-1,0-1 0,-1 0 0,1 0 0,0-1 1,1 1-1,-1-1 0,0 0 0,0 0 0,1 0 0,-1 0 1,6-1-1,-3 0 4,-1-1 1,0 0 0,1 0-1,-1-1 1,0 0-1,0 0 1,0-1-1,0 1 1,0-1 0,-1-1-1,1 1 1,-1-1-1,0 0 1,6-5 0,1-2 6,0-1 1,0-1 0,-2 0 0,12-18 0,36-65 45,-55 89-222,-6 10-15,-7 12 79,2 1 108,1 0 0,0 1 1,2 0-1,0 0 0,1 1 1,0-1-1,-1 27 0,5-42-13,0 0 0,0 0 0,1 0 1,-1 0-1,0 0 0,1 0 0,-1 0 0,1 0 0,-1 0 0,1 0 0,0 0 0,0-1 0,0 1 0,1 2 1,-1-3 12,0 0 0,0-1 0,0 1 1,0 0-1,0-1 0,0 1 0,0-1 1,0 1-1,0-1 0,0 0 0,0 1 1,0-1-1,0 0 0,1 0 0,-1 1 1,0-1-1,0 0 0,0 0 0,0 0 1,0-1-1,1 1 0,-1 0 0,0 0 1,0-1-1,1 0 0,7-2 19,-1-1 0,0 0 0,0-1 1,0 0-1,-1 0 0,1-1 0,11-11 0,4-4 30,39-35-195,-53 48 100,1-2-18,-6 5 21,0 1 0,0 0 1,0 1-1,0-1 0,0 1 0,1 0 1,0 0-1,-1 0 0,9-3 0,-13 6 21,1 0 0,-1 0 0,0 0 0,1 0 0,-1 0 0,0 0 0,0 0-1,1 1 1,-1-1 0,0 0 0,0 0 0,1 0 0,-1 0 0,0 1 0,0-1 0,0 0 0,1 0 0,-1 0 0,0 1-1,0-1 1,0 0 0,0 0 0,0 0 0,1 1 0,-1-1 0,0 0 0,0 0 0,0 1 0,0-1 0,0 0 0,0 1-1,0-1 1,0 0 0,0 0 0,0 1 0,1 11 40,-1-10-32,-1 9-21,2 0-1,0 1 1,0-1 0,1 0-1,0 0 1,1 0 0,0 0-1,6 13 1,-6-20 55,-1 0 1,0 0-1,1 0 1,-1 0-1,1-1 1,0 1-1,1-1 1,-1 1-1,0-1 1,1 0-1,0-1 0,0 1 1,-1-1-1,2 1 1,-1-1-1,0 0 1,0-1-1,1 1 1,-1-1-1,1 0 0,-1 0 1,1 0-1,4 0 1,-5-1-22,1 0 0,-1 0 0,0 0 1,0-1-1,0 0 0,0 0 0,0 0 1,0 0-1,0-1 0,0 1 0,-1-1 0,1 0 1,0 0-1,-1 0 0,1-1 0,-1 1 1,0-1-1,0 0 0,0 0 0,0 0 0,-1 0 1,1 0-1,2-6 0,8-11 24,-2-1 1,-1 0-1,15-42 0,12-71-184,-32 114 83,-5 17 48,4-10-155,-4 13 161,0 0 0,0 0 0,0 0 0,0 0 0,0 1 0,0-1 0,0 0 0,0 0 0,0 0 0,0 0 0,0 0 0,0 0 0,0 0 0,0 0 0,0 0 0,1 0 0,-1 0 0,0 0 0,0 0 0,0 0 0,0 0 0,0 1 0,0-1 0,0 0 0,0 0 0,0 0 0,0 0 0,1 0 0,-1 0 0,0 0 0,0 0 0,0 0 0,0 0 0,0 0 0,0 0 0,0 0 0,0 0 0,0-1 0,1 1 0,-1 0 0,0 0 0,0 0 0,0 0 0,0 0 0,0 0 0,0 0 0,0 0 0,0 0 0,0 0 1,2 9 1,-2 0 1,1 0-1,-1 0 1,-1 0 0,-2 14-1,0 10 76,2-27-33,0 25 140,-11 57 0,7-58-69,5-22-96,-1 0 0,-1 0-1,0 0 1,0 0 0,0 0 0,-1-1 0,-5 11-1,8-18-7,-1 1-1,1-1 0,0 1 0,0-1 1,-1 1-1,1-1 0,-1 1 0,1-1 0,0 0 1,-1 1-1,1-1 0,-1 0 0,1 1 0,-1-1 1,1 0-1,-1 1 0,1-1 0,-1 0 0,1 0 1,-1 0-1,0 1 0,1-1 0,-1 0 1,1 0-1,-1 0 0,1 0 0,-1 0 0,0 0 1,1 0-1,-1 0 0,1 0 0,-1-1 0,1 1 1,-1 0-1,1 0 0,-1 0 0,0-1 0,1 1 1,-1 0-1,1-1 0,-1 0 0,-2-1 50,0-1-1,0 0 0,0-1 0,-4-6 0,1 3 96,5 6-170,0-1-1,0 1 0,0 0 1,0 0-1,1-1 0,-1 1 0,0 0 1,1-1-1,-1 1 0,1-1 0,0 1 1,-1-1-1,1 1 0,0-1 0,0 1 1,0-1-1,0 1 0,0-1 1,0-2-1,2 4 14,-1 0 0,0 0 0,0 0 0,1 0 0,-1 1 1,0-1-1,0 0 0,0 0 0,1 1 0,-1-1 0,0 1 0,0-1 0,0 1 1,2 1-1,22 11-4,-24-12 17,24 13-50,1-1 1,0 0-1,1-2 0,0-1 1,43 9-1,-55-18-1172,9 1-3389,-12 4-4840,-3 5 4452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5:4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562 191 3648,'5'-3'3484,"-5"3"-3363,0 0-1,0 0 0,1 0 1,-1 0-1,0 0 0,1 0 1,-1 0-1,0 0 1,0 0-1,1 0 0,-1 0 1,0-1-1,0 1 0,1 0 1,-1 0-1,0 0 1,0 0-1,0-1 0,1 1 1,-1 0-1,0 0 0,0 0 1,0-1-1,0 1 1,1 0-1,-1 0 0,0-1 1,0 1-1,0 0 0,0-1 1,0 1-1,0 0 1,0 0-1,0-1 0,0 1 1,0 0-1,0-1 0,0 1 1,0 0-1,0 0 1,0-1-1,0 1 0,0 0 1,0 0-1,0-1 0,0 1 1,-1 0-1,1 0 0,0-1 1,0 1-1,0 0 1,-8-20 2845,6 13-2364,0 1-1,-1 0 1,0 0-1,0 0 1,-7-9-1,2 5-314,-1 0 0,-1 1-1,0 1 1,0 0 0,-1 0-1,0 1 1,0 0 0,0 0 0,-1 2-1,0-1 1,-25-6 0,21 8-260,-1 0 1,1 2 0,-1 0 0,0 0 0,0 2-1,0 0 1,0 1 0,-27 5 0,31-2 13,0-1 1,0 2-1,1 0 1,0 0-1,0 1 1,0 1-1,1 0 1,-18 15-1,22-16 18,0 1-1,0 1 0,1-1 0,0 1 1,1 0-1,-1 0 0,2 0 0,-1 1 0,1 0 1,0 0-1,1 0 0,0 0 0,1 1 1,-2 9-1,-1 16 115,2 1 0,1 50 0,2-76-152,0 12 135,1 0 0,5 31 0,-4-45-84,-1-1-1,2 1 1,-1-1 0,1 1 0,0-1 0,0 0 0,1 0 0,0 0-1,0-1 1,7 9 0,-3-7-3,0-1 1,1 0-1,-1 0 0,2 0 1,-1-1-1,0-1 0,1 0 0,0 0 1,1-1-1,-1 0 0,19 4 1,0-2 20,1-1 1,-1-2 0,33 0 0,-19-3-721,77-8 0,-93 3-1796,52-14 0,-42 7-2081,-2 7 1436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5:4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0 444 4320,'0'0'194,"0"1"0,0-1 0,1 0 1,-1 0-1,0 1 0,0-1 0,0 0 1,0 0-1,0 1 0,0-1 0,0 0 0,2 2 1554,-2-2-1554,0 1 1,0-1-1,1 0 0,-1 0 0,0 0 1,0 0-1,1 0 0,-1 1 0,0-1 0,1 0 1,-1 0-1,0 0 0,0 0 0,1 0 0,-1 0 1,17-3 3066,-12 1-2674,1 0-1,-1-1 1,10-5 0,0-2 174,-12 8-645,0 0 0,0 0 0,0 0 1,0-1-1,0 1 0,0-1 0,2-3 1,7-13-64,0-1 0,-1-1 0,13-34 0,-12 27-25,0-4 57,-1 0 0,-2 0 1,9-52-1,-16 67-31,0 0 0,-2-22 1,0 35 22,-4 8 216,-6 56 203,5-30-321,1 0 1,1 0-1,1 0 0,2 0 0,5 50 0,-4-74-115,0 0 1,1 0-1,-1 0 0,1 0 0,0 0 1,1 0-1,-1-1 0,1 1 0,0-1 1,8 10-1,-9-12-16,0 0-1,1-1 1,0 1-1,-1-1 1,1 0 0,0 0-1,0 0 1,0 0-1,1-1 1,-1 1 0,0-1-1,1 1 1,-1-1-1,1 0 1,-1-1 0,1 1-1,-1-1 1,1 1-1,-1-1 1,5 0 0,6-2 0,1 0 0,-1-1 1,0-1-1,0 0 1,0 0-1,0-2 0,-1 0 1,0 0-1,0-1 0,0-1 1,20-16-1,5-9-24,-1-1 0,34-41-1,-67 70-29,30-30 79,-34 35-70,0 0-1,0 0 0,0 0 1,1 0-1,-1 0 0,0 0 1,0 0-1,0 0 0,1 0 1,-1 0-1,0 0 0,0 0 1,0 0-1,1 0 0,-1 0 1,0 1-1,0-1 0,0 0 1,0 0-1,1 0 0,-1 0 1,0 0-1,0 0 0,0 0 1,0 1-1,1-1 0,-1 0 1,0 0-1,0 0 0,0 0 1,0 1-1,0-1 0,0 0 1,0 0-1,0 0 0,0 1 1,0-1-1,0 0 0,1 0 1,-1 0-1,0 1 0,0-1 1,0 0-1,0 0 0,0 0 1,-1 1-1,1-1 0,0 0 1,2 15 66,0 7 76,-1 0-1,-1 0 1,-1-1-1,-1 1 0,-5 22 1,4-34-143,-3 24 47,6-34-42,0 0 1,0 0-1,0 1 1,0-1-1,0 0 0,1 0 1,-1 0-1,0 0 1,0 0-1,0 1 1,0-1-1,0 0 1,0 0-1,0 0 1,0 0-1,0 0 1,0 1-1,1-1 1,-1 0-1,0 0 1,0 0-1,0 0 1,0 0-1,0 0 1,0 0-1,1 0 1,-1 0-1,0 0 1,0 0-1,0 0 1,0 1-1,1-1 0,-1 0 1,0 0-1,0 0 1,0 0-1,0 0 1,0 0-1,1 0 1,-1-1-1,0 1 1,0 0-1,0 0 1,0 0-1,1 0 1,-1 0-1,0 0 1,0 0-1,0 0 1,0 0-1,0 0 1,0 0-1,1-1 1,10-7 133,1-7-113,0-1 0,-1 0 0,12-23 0,-13 20-72,1 0 0,21-26 0,-31 45 51,0-1 0,-1 0 0,1 0 1,0 0-1,0 0 0,0 0 0,0 1 0,0-1 0,0 1 1,0-1-1,0 0 0,0 1 0,0 0 0,1-1 0,-1 1 1,1-1-1,-1 1-5,0 0 0,0 1-1,0-1 1,0 0 0,0 0 0,0 1 0,-1-1 0,1 0 0,0 1 0,0-1 0,0 1-1,0-1 1,-1 1 0,1-1 0,0 1 0,-1 0 0,1-1 0,0 1 0,-1 0 0,1 0-1,-1-1 1,1 2 0,6 10 15,-1-1 1,0 1-1,-1 0 0,-1 0 0,0 0 1,0 1-1,1 16 0,0-8-124,4 30-1236,-6-31-4214,6 25 0,-8-40 2222,-1-1 1153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5:4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67 106 7232,'-49'-17'3264,"35"2"-2848,11 3 352,6 7-512,2-6-224,4 2-64,9-2-1280,8 2 736,11-2-4416,3 6 2752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5:4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181 448 2560,'1'-10'2369,"-1"9"-2155,1 1 0,-1-1 0,0 1 0,0-1 0,0 0 1,0 1-1,0-1 0,0 1 0,0-1 0,-1 1 0,1-1 0,0 1 0,0-1 0,0 1 1,0-1-1,-1 1 0,1-1 0,-1 0 0,1 0-74,0 1 0,0-1 0,-1 1 1,1-1-1,0 1 0,0 0 0,-1-1 0,1 1 0,0-1 0,-1 1 1,1 0-1,0-1 0,-1 1 0,1 0 0,-1-1 0,1 1 0,-1 0 1,1 0-1,-1-1 0,1 1 0,-1 0 0,1 0 0,-1 0 0,1 0 1,-1 0-1,1 0 0,-1 0 0,1 0 0,-1 0 0,1 0 0,-2 0 0,0 0 90,0 1 0,0 0 0,0 0 0,0 0 0,0 0 0,1 0 0,-1 0 0,-2 2 0,-4 3 316,1 0 0,-10 13 0,1 2 355,-21 35-1,18-26-515,12-19-271,1 1 0,0 0 0,0 0 0,-5 16 0,10-22-88,-1-1-1,1 0 1,0 1-1,0-1 1,1 1-1,-1-1 1,1 1-1,0-1 1,1 1-1,-1-1 1,1 1-1,3 8 1,-2-10 15,0 0 0,0-1 1,0 0-1,0 1 0,1-1 0,-1 0 1,1 0-1,0 0 0,0-1 0,0 1 1,0-1-1,1 0 0,5 4 0,-6-5 12,-1 0 0,0 1 0,1-1 0,-1 0 0,1-1 1,-1 1-1,1 0 0,-1-1 0,1 1 0,-1-1 0,1 0 0,0 0 0,-1 0 0,1 0 0,-1-1 0,1 1 0,0-1 0,-1 1 0,1-1 0,-1 0 0,5-2 0,-2-1 33,1 0 0,-1-1 0,1 1 0,-2-2 0,1 1 0,0 0 0,-1-1 0,0 0 0,0 0 0,2-6 0,4-8-5,11-39 1,-1-12-175,-4-2-1,-2 1 1,4-103 0,-16 155 59,-1-1 0,-1 1 0,-1-1 1,-1 1-1,0-1 0,-2 1 0,0 0 0,-13-33 1,17 52 2,0 0 1,-1 0 0,1 0 0,-1 0 0,1-1 0,-1 1-1,0 0 1,1 0 0,-1 0 0,0 0 0,0 0-1,0 1 1,1-1 0,-1 0 0,0 0 0,0 0 0,0 1-1,0-1 1,-1 1 0,0-1 0,1 1 11,0 0 0,1 0 0,-1 0 0,0 0 0,0 0 0,0 0 0,0 0 0,1 1 0,-1-1 1,0 0-1,0 1 0,0-1 0,1 1 0,-1-1 0,0 1 0,1-1 0,-1 1 0,0-1 0,1 1 0,-1 0 0,0 0 0,-3 4-3,1 0 0,0 0 0,0 0 0,0 1 0,0-1 0,-1 7-1,-3 9 143,2 0 0,0 0 0,1 1 0,-1 30 0,6 85 341,1-96-444,0 3 87,11 69 1,-10-96-26,1 0 0,1 0 0,0-1 1,1 0-1,1 0 0,1 0 0,10 15 0,-17-29-48,0 0 0,0-1 0,1 1 0,-1-1-1,0 1 1,1-1 0,-1 0 0,1 1 0,0-1 0,-1 0-1,1 0 1,0 0 0,-1 0 0,1-1 0,0 1 0,0 0-1,0-1 1,0 1 0,0-1 0,0 0 0,0 0 0,0 0-1,0 0 1,0 0 0,0 0 0,0 0 0,0 0 0,0-1-1,0 1 1,-1-1 0,1 0 0,0 1 0,0-1 0,3-2-1,4-2 7,0-1 1,0 0-1,-1-1 0,1 0 0,8-10 0,-8 8-25,-1 0 1,0-1 0,-1 0 0,0 0 0,0-1-1,-1 0 1,-1 0 0,0 0 0,5-15 0,-9 14-67,-1 10-46,0 9 40,-1 9 44,1-7 57,0 0 0,0 1 1,0-1-1,1 0 0,0 0 0,1 0 1,0 0-1,1 0 0,0 0 0,5 11 1,-5-14 8,1-1 1,-1 1-1,1-1 1,1 1 0,-1-1-1,1 0 1,0-1 0,0 1-1,1-1 1,-1 0-1,1 0 1,0-1 0,0 1-1,10 3 1,-11-5-8,0-1 0,0 0 1,-1 0-1,1 0 0,0-1 1,0 1-1,0-1 0,1 0 1,-1 0-1,0-1 1,0 0-1,-1 0 0,1 0 1,0 0-1,0-1 0,0 0 1,-1 0-1,1 0 0,-1-1 1,7-4-1,-6 4-9,0-2-1,-1 1 1,1 0 0,-1-1-1,0 0 1,0 0 0,0 0 0,-1-1-1,4-7 1,1-7 19,10-29-1,-12 29 13,19-51-60,17-58-346,-42 129 338,0-1 1,0 1-1,0 0 1,0 0 0,0 0-1,0-1 1,0 1 0,0 0-1,0 0 1,0 0 0,0-1-1,0 1 1,0 0 0,0 0-1,0 0 1,0-1 0,1 1-1,-1 0 1,0 0 0,0 0-1,0 0 1,0-1 0,0 1-1,0 0 1,0 0-1,1 0 1,-1 0 0,0 0-1,0 0 1,0-1 0,0 1-1,1 0 1,-1 0 0,0 0-1,0 0 1,0 0 0,1 0-1,-1 0 1,0 0 0,0 0-1,0 0 1,0 0 0,1 0-1,-1 0 1,0 0 0,0 0-1,0 0 1,1 0-1,-1 0 1,0 0 0,0 0-1,0 0 1,1 0 0,-1 0-1,0 0 1,0 1 0,10 14-31,5 27 8,-11-16 4,0-1 1,-1 29 0,-1-13 129,0-13-22,-2 0 0,-5 49 0,5-76-78,0 0 1,0 1-1,-1-1 0,1 0 1,0 1-1,-1-1 0,1 0 1,-1 1-1,1-1 1,-1 0-1,1 0 0,-1 1 1,0-1-1,0 0 0,0 0 1,1 0-1,-1 0 0,0 0 1,0 0-1,-1 0 1,1 0-1,0-1 0,0 1 1,-3 1-1,3-2-1,-1 0 1,1 0-1,0 0 0,-1 0 0,1-1 0,-1 1 1,1 0-1,-1-1 0,1 1 0,0-1 1,-1 1-1,1-1 0,0 0 0,0 1 0,-1-1 1,1 0-1,0 0 0,0 0 0,0 0 1,0 0-1,0 0 0,0 0 0,0 0 0,0-1 1,0 0-1,-4-6-48,0 0 0,0 0 1,1 0-1,0-1 0,1 0 1,0 1-1,0-1 0,-2-18 1,5 26 37,0 1 0,0-1 0,0 1 0,0-1 0,0 1 0,0-1 0,0 1 0,0-1 0,0 1 0,0 0 0,0-1 0,1 1 0,-1-1 0,0 1 0,0-1 0,0 1 0,1 0 1,-1-1-1,0 1 0,0 0 0,1-1 0,-1 1 0,0 0 0,1-1 0,-1 1 0,1 0 0,-1 0 0,0-1 0,1 1 0,-1 0 0,1 0 0,1-1 6,-1 1-1,0 0 1,0 0-1,1 0 1,-1 1-1,0-1 1,0 0-1,1 0 1,-1 1-1,0-1 1,2 1-1,1 1-2,0 0 0,1 0 0,-1 1 0,7 5 0,2 4-163,-2 0-113,0-1 0,16 22 0,-25-30-703,0 1 0,0 0-1,0 0 1,0 0 0,1 6 0,0 10-9211,-3-12 6493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5:4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7040,'-29'-15'3200,"26"7"-2752,3 3-128,8 5-256,-3-3-1024,4 6 544,4 2-3648,5 3 2240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5:4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315 744 4064,'0'-19'1687,"1"14"-892,0 0 1,-1 0-1,0 0 1,0 0-1,-1 0 1,1 0-1,-1 0 1,0 0-1,0 0 0,-3-6 1,3 11-612,0-1 1,0 0-1,-1 1 1,1 0-1,0-1 0,0 1 1,0 0-1,-1-1 1,1 1-1,0 0 0,0 0 1,-1 0-1,1 0 1,0 0-1,0 0 1,-1 1-1,1-1 0,-2 1 1,-16 5 151,0 1 0,1 1 0,1 1 0,-1 1 0,1 0 0,1 1 0,0 1 0,1 0 0,0 1 0,-24 28 0,28-29-248,2 0-1,0 1 1,0 0 0,1 1 0,-9 20 0,15-29-79,0 1 1,0-1-1,0 1 0,1-1 1,0 1-1,0 0 0,1 0 0,-1 0 1,1-1-1,0 1 0,1 0 1,-1 0-1,1 0 0,0-1 0,1 1 1,-1 0-1,1-1 0,3 6 1,-3-7 22,1-1 0,-1 1-1,1-1 1,0 0 0,0 0 0,0 0 0,1 0 0,-1-1 0,0 1 0,1-1 0,0 0 0,-1 0 0,1 0 0,0-1 0,0 1 0,0-1-1,0 0 1,8 1 0,1 0 151,1-1 0,-1 0-1,0-1 1,24-2 0,-26 0-133,0 0 1,1-1-1,-1 0 1,-1 0-1,1-1 1,0-1-1,-1 0 1,0 0-1,0-1 1,13-10-1,-12 7-69,0 0-1,-1-2 1,0 1 0,-1-1-1,0 0 1,0-1-1,12-24 1,-5 7 13,31-66 6,-35 75-26,-11 21 3,1 0 1,-1 0-1,0 0 1,0 0 0,0 0-1,0 0 1,0 0-1,0 0 1,0 2 0,5 10 81,-1-1 1,0 1-1,-1 0 1,3 20 0,2 3 20,-6-24-72,1 2 63,0 1-1,1-1 1,0 0-1,8 13 0,-11-23-50,0-1-1,1 1 0,-1-1 1,1 1-1,0-1 0,0 0 1,0 0-1,0-1 0,0 1 1,1-1-1,-1 1 0,1-1 1,-1 0-1,1 0 0,0-1 1,0 1-1,0-1 0,0 0 1,5 1-1,-1-1 25,0 0 1,0-1-1,1 0 0,-1 0 1,0-1-1,0 0 1,11-3-1,-5 0 33,1-1-1,-1 0 1,14-8-1,-19 8-58,-1 0 1,-1-1-1,1 1 0,-1-1 0,1-1 1,-2 0-1,1 0 0,-1 0 0,0-1 1,-1 1-1,1-1 0,-2-1 0,1 1 1,-1-1-1,0 0 0,-1 0 0,0 0 1,2-14-1,-1 7-107,-1 0 1,-1-1 0,0 1-1,-1-1 1,-1 1 0,-3-27-1,3 41 63,0 0 0,0 1-1,-1-1 1,1 0 0,-1 1-1,1-1 1,-1 0 0,0 1-1,1-1 1,-1 1 0,0-1-1,0 1 1,0 0 0,0-1-1,0 1 1,0 0 0,-1 0-1,1 0 1,0 0 0,0 0-1,-1 0 1,1 0 0,-1 0-1,1 0 1,-1 1 0,1-1-1,-1 0 1,0 1 0,1 0 0,-1-1-1,-3 1 1,2 0 17,0 0 0,0 1 0,0-1 0,0 1 0,0 0 0,0 0 1,0 0-1,1 0 0,-1 1 0,0-1 0,0 1 0,1-1 0,-1 1 0,1 0 0,0 0 0,0 0 0,-3 3 1,0 1 57,0 0 1,0 0-1,1 1 1,0-1-1,0 1 1,1 0-1,-1 0 1,2 0-1,-1 1 1,1-1-1,0 1 1,0-1-1,1 1 1,0-1-1,1 1 1,-1 0-1,2 0 1,-1-1 0,1 1-1,0 0 1,0-1-1,1 1 1,0-1-1,1 1 1,-1-1-1,2 0 1,-1 0-1,1 0 1,0-1-1,0 1 1,0-1-1,1 0 1,0 0-1,11 9 1,-2-2 113,0-1 0,2 0 0,30 17 0,-39-25-101,0 0-1,0-1 1,0 0 0,1-1-1,-1 1 1,1-1 0,-1-1-1,1 1 1,0-2 0,0 1-1,15-1 1,-15-2-69,-1 1 0,1-1 0,-1 0 0,0-1 1,1 0-1,6-4 0,-11 5 60,2 0-45,-1-1-1,0 1 1,0-1-1,4-3 1,11-6-110,-15 9 137,-1-1 0,1 1 0,-1-1 0,0 0 0,0 0 0,3-5 0,-5 8-58,-1 0 0,1 0-1,-1-1 1,1 1 0,-1 0-1,0 0 1,1 0-1,-1 0 1,0 0 0,0-1-1,0 1 1,0-2-1,0 3 30,0 0 0,0 0-1,0 0 1,0 0-1,0 0 1,1 0-1,-1 0 1,0 0 0,0 0-1,0 0 1,0 0-1,0 0 1,0 0-1,0 0 1,0 0 0,0 0-1,0 0 1,0 0-1,0 0 1,0 0-1,0 0 1,0 0 0,0 0-1,1-6 4,1-2 83,6-13-64,-2 0 0,4-23 0,4-13 64,80-213-84,-66 194-187,28-126 329,-51 180-188,1-9-26,-2 0 0,-1 0-1,-1-52 1,-2 76 65,0 4-16,-1 0 0,1 0-1,0 0 1,-1-1-1,-1-4 1,1 7 6,1 1 4,0 0 1,0-1-1,0 1 0,0 0 0,0 0 1,0-1-1,0 1 0,0 0 0,0 0 1,0 0-1,0-1 0,0 1 0,-1 0 0,1 0 1,0 0-1,0-1 0,0 1 0,0 0 1,-1 0-1,1 0 0,0 0 0,0 0 1,0-1-1,-1 1 0,1 0 0,0 0 0,0 0 1,0 0-1,-1 0 0,1 0 0,0 0 1,0 0-1,0 0 0,-1 0 0,1 0 1,0 0-1,-1 0 0,-7 6-90,-5 12 57,0 7-2,1 0 1,1 1 0,-16 53 0,-9 86 425,22-79-136,-3 95 1,16-163-219,-1 99 221,3-103-207,0-1-1,1 1 0,0-1 1,2 0-1,-1 0 0,9 19 1,-11-30-29,0 1-1,0-1 1,0 0 0,0 0 0,1 0-1,-1 0 1,1 0 0,0 0 0,0 0 0,-1 0-1,1 0 1,0-1 0,0 1 0,1-1-1,-1 0 1,0 1 0,0-1 0,5 1-1,-2-1 11,-1 0 0,0-1 0,0 0 0,1 0-1,-1 0 1,0 0 0,0-1 0,1 1 0,-1-1-1,7-3 1,10-2-15,-1-2 0,0 0-1,0-2 1,-1 0 0,33-23 0,-39 23-6,-2 0 0,1 0 1,-1-1-1,-1 0 0,0-1 0,0 0 1,-1-1-1,-1 0 0,9-17 0,-16 28-15,5-11-31,0-1 0,5-18 0,-10 28 27,0-1 0,-1 1 0,1 0 0,-1 0 0,0-7 0,0 9 4,0 0-1,-1 1 1,1-1 0,0 1-1,-1-1 1,1 1 0,-1-1-1,0 1 1,1-1-1,-1 1 1,0 0 0,0-1-1,0 1 1,0 0-1,-2-2 1,3 2 6,-1 1 1,0-1-1,0 0 1,0 1-1,0-1 0,0 0 1,0 1-1,0 0 0,0-1 1,-1 1-1,1 0 1,0-1-1,0 1 0,0 0 1,0 0-1,0 0 0,0 0 1,-1 0-1,1 0 1,0 0-1,0 0 0,0 1 1,0-1-1,0 0 0,0 1 1,-1-1-1,1 1 0,0-1 1,0 1-1,0-1 1,0 1-1,1 0 0,-1-1 1,0 1-1,-1 2 0,-1 0 19,0 0 0,0 1 0,0-1 0,1 1 0,-1 0-1,1 0 1,-3 8 0,0 3 102,1 1 0,1 0 0,-2 31 1,2-25-59,2-5-24,0 1-1,1 0 0,1-1 0,0 1 1,1 0-1,7 25 0,-6-32-10,1 1-1,0-1 1,1 0-1,0 0 1,1 0 0,0-1-1,1 0 1,0 0 0,0-1-1,13 13 1,-16-18-47,1-1 1,-1 1-1,1-1 1,-1-1-1,1 1 1,0-1-1,0 1 0,0-2 1,0 1-1,0 0 1,0-1-1,1 0 1,-1 0-1,0 0 1,8-1-1,-8 0-649,-1 0 0,1-1 1,-1 0-1,1 1 0,-1-2 0,0 1 0,1 0 1,-1-1-1,0 0 0,0 0 0,7-4 0,-10 5 100,0 0-1,1 0 1,-1 0-1,0 0 0,1 0 1,-1 0-1,0 0 1,0-1-1,0 1 0,0 0 1,0-1-1,-1 1 1,1-1-1,0 1 0,-1-1 1,1 1-1,-1-1 1,1 1-1,-1-1 0,0 0 1,1 1-1,-1-1 0,0 1 1,0-1-1,0 0 1,0 1-1,-1-4 0,-4-15-2926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4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7808,'5'-5'3520,"35"-7"-3040,15 4 1216,3 4-1024,45-7-192,0 3-320,47-12 128,-11 8-160,17-8-2720,-11 7 1408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5:48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 10816,'-10'0'4864,"23"-8"-4224,-3 4 1983,4 4-1567,12-3 160,6-2-768,13 2-160,4 3-160,5 0-288,-5 3 64,-4 2-1920,0-2 1088,-8 1-4543,-6 4 3071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5:4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9 827 2816,'-9'9'14170,"18"-15"-13567,6-6-226,0-1 1,-1-1 0,-1 0-1,20-26 1,20-36-34,-6 12-167,-3-2 0,36-75-1,-76 133-174,46-106 375,-47 105-388,-1 1 1,0-1-1,0 0 1,-1 0-1,0-18 0,-2 5-79,-3-27-1,2 42 75,1 1 1,-2-1-1,1 0 0,-1 1 1,0 0-1,0 0 1,-4-6-1,6 11 7,-3-1 9,3 2 0,0 0 0,0 0 0,1 0 0,-1 1 0,0-1 0,1 0 0,-1 0 0,0 1 0,1-1 0,-1 0 0,0 1 0,1-1 0,-1 1 0,1-1 0,-1 1 0,1-1 0,-1 1 0,1-1 0,-1 1 0,1 0 0,-1-1 0,1 1 0,0-1 0,-1 3 0,-6 19 4,6-16 3,-15 52 127,6-26 61,2-1 1,-5 50-1,11-47-2,3 0 0,1 0 0,1 0 0,10 41 0,-10-59-57,0-1 0,1 1 0,1-1 0,1 0 0,9 19 0,-14-33-107,0 1 0,-1-1 0,1 0 0,0 0 0,0 1 0,0-1 0,0 0 0,0 0 0,0 0 0,1 0 0,-1 0 0,0-1 0,0 1-1,1 0 1,-1-1 0,0 1 0,1 0 0,-1-1 0,3 1 0,-2-1-2,1 0-1,-1 0 0,1 0 1,0 0-1,-1 0 0,1-1 1,-1 1-1,1-1 0,-1 0 1,4-1-1,3-2 8,0-1 0,0 0 1,-1 0-1,13-11 0,-9 6 21,1 0 21,0-1 0,0-1 1,20-23-1,-31 31-75,1 1 0,-1 0 1,0-1-1,0 1 1,0-1-1,0 0 0,-1 1 1,1-1-1,-1 0 0,0 0 1,0 0-1,-1 0 0,1 0 1,-1 0-1,0 0 0,0 0 1,0 0-1,0 0 1,-1-1-1,0 1 0,-2-6 1,3 9-27,-1-1 1,0 1-1,1 0 1,-1-1-1,0 1 0,0 0 1,0 0-1,0-1 1,-1 1-1,1 0 1,0 0-1,0 0 1,-1 0-1,1 1 1,0-1-1,-1 0 1,1 1-1,-1-1 1,1 1-1,-1-1 1,1 1-1,-1-1 1,0 1-1,1 0 1,-1 0-1,1 0 1,-1 0-1,1 0 0,-1 0 1,0 0-1,-2 2 1,1-2 21,0 1 0,0 0 1,0 0-1,0 0 0,0 0 0,1 0 0,-1 0 1,0 1-1,1 0 0,-1-1 0,1 1 1,-1 0-1,1 0 0,0 0 0,0 1 0,-3 2 1,4-1 19,-1-1 1,1 0 0,-1 1 0,1-1 0,0 1 0,0-1-1,1 1 1,-1-1 0,1 1 0,-1 0 0,1-1 0,1 7 0,1 0 87,0 1 1,7 18 0,-4-11-90,-3-11 20,0-1 0,1 0 1,-1 0-1,1 0 0,1 0 1,-1 0-1,1-1 0,0 1 0,0-1 1,1 0-1,6 6 0,-8-8-4,0-1 0,1 0 1,-1 0-1,1 0 0,-1 0 0,1 0 0,0-1 0,0 1 0,0-1 0,0 0 0,0 0 0,0-1 0,0 1 1,0-1-1,0 0 0,0 0 0,0 0 0,0 0 0,0-1 0,4-1 0,1 0 16,-1-1 0,0 0 1,0-1-1,0 0 0,9-6 0,36-28 101,-28 15-127,-1-1 1,-1 0 0,27-38-1,-47 58 5,-2 3-38,0 0 1,0 0 0,0 0-1,0 0 1,0 0 0,-1 0 0,1-1-1,0 1 1,-1 0 0,1 0-1,-1-1 1,0 1 0,1 0 0,-1-3-1,0 7 17,-1 0-1,1 0 1,-1 0 0,0-1-1,-3 6 1,-2 10 131,4 0-55,0 1 0,1 0-1,1 0 1,0 0 0,2-1 0,5 30 0,-1-2 177,-6-46-250,0 1 1,0-1-1,0 1 1,0-1 0,0 1-1,0-1 1,0 1-1,0-1 1,1 1-1,-1-1 1,0 1-1,0-1 1,0 1-1,0-1 1,1 0 0,-1 1-1,0-1 1,0 1-1,1-1 1,-1 1-1,0-1 1,1 0-1,-1 1 1,0-1-1,1 0 1,-1 0 0,1 1-1,-1-1 1,0 0-1,1 0 1,-1 1-1,1-1 1,-1 0-1,1 0 1,-1 0-1,1 0 1,-1 0-1,1 0 1,-1 0 0,1 0-1,-1 0 1,1 0-1,-1 0 1,0 0-1,1 0 1,-1 0-1,1 0 1,-1 0-1,1 0 1,-1-1 0,1 1-1,-1 0 1,1 0-1,-1-1 1,0 1-1,1 0 1,-1-1-1,0 1 1,1 0-1,-1-1 1,1 0 0,2-1-9,0-1 1,0 0-1,0 0 1,0 0-1,-1 0 1,4-6 0,12-28-48,18-58 1,-9 8-83,-23 74 85,-3 9 5,0 0-1,0 0 1,0 0 0,0 0 0,0-5 0,0 14 21,1 0-1,0-1 1,0 1 0,1 0 0,0-1 0,-1 0 0,1 0-1,4 5 1,8 16 20,-12-18-25,0-1 0,1 0 0,4 6 0,-1-4 72,-2-1-24,1 0 0,0 0-1,10 7 1,-14-12-14,0 0-1,0-1 1,0 0 0,0 1-1,0-1 1,1 0 0,-1 0-1,0 0 1,1-1-1,-1 1 1,0 0 0,1-1-1,-1 0 1,1 1 0,-1-1-1,1 0 1,3-1 0,1 0 17,0-1 1,-1 0-1,0 0 1,1-1 0,-1 1-1,0-1 1,0-1 0,0 1-1,-1-1 1,7-5-1,-3 1-20,0-1-1,-1 0 1,0 0-1,13-19 1,-20 26-14,0 1 1,0-1-1,0 1 1,0-1 0,0 1-1,-1-1 1,1 1 0,-1-1-1,1 0 1,-1 1 0,1-1-1,-1 0 1,0 1 0,0-1-1,0 0 1,0 0 0,0 1-1,0-1 1,-1 0 0,1 1-1,0-1 1,-1 0 0,0 1-1,1-1 1,-1 0 0,0 1-1,0-1 1,1 1 0,-1 0-1,-2-2 1,2 1-1,-1 1 0,1 0 0,-1 0 0,0 0 0,0 0 1,1 0-1,-1 0 0,0 0 0,0 1 0,0-1 0,0 1 0,0-1 1,0 1-1,0 0 0,0-1 0,0 1 0,0 0 0,0 1 0,0-1 0,0 0 1,0 0-1,0 1 0,1-1 0,-1 1 0,-3 1 0,-1 1-4,0-1 0,0 1-1,0 0 1,1 1 0,0 0-1,0-1 1,0 2 0,0-1-1,-6 7 1,8-7 6,1-1 0,0 1 0,0-1 1,0 1-1,0 0 0,0 0 0,1 0 0,0 0 0,0 0 1,0 0-1,0 0 0,1 0 0,-1 0 0,1 1 0,1 5 1,-1-1 18,2 1 1,-1-1 0,1 0 0,1-1-1,-1 1 1,2 0 0,-1-1 0,6 11-1,-1-7 42,0 1-1,1-2 0,0 1 1,16 14-1,-21-22-34,0 1 1,0-1 0,1-1-1,0 1 1,0-1-1,0 0 1,0 0 0,0 0-1,1-1 1,-1 0-1,1 0 1,0 0-1,-1-1 1,1 1 0,0-1-1,0-1 1,0 1-1,0-1 1,0 0 0,0-1-1,0 1 1,0-1-1,-1 0 1,1-1 0,6-1-1,2-4 9,0 0 0,-1-1 0,1 0-1,-2-1 1,15-13 0,0-2 51,27-31 0,-32 30-17,-1-2 0,35-57 0,-46 65-88,-2 0 0,0-1 1,-1 1-1,9-42 0,3-79-19,-18 124 13,8-105-184,-9 119 193,0-1-1,0 1 1,0 0-1,0 0 1,0 0-1,-1 0 1,1 0-1,-1-1 0,1 1 1,-1 0-1,-1-2 1,2 4 17,0 0 1,0 0-1,0 0 0,0 0 1,-1 0-1,1-1 0,0 1 1,0 0-1,0 0 1,0 0-1,0 0 0,0 0 1,0 0-1,-1 0 1,1 0-1,0 0 0,0 0 1,0 0-1,0 0 0,0 0 1,0 0-1,-1 0 1,1 0-1,0 0 0,0 0 1,0 0-1,0 0 0,0 0 1,0 0-1,-1 0 1,1 0-1,0 0 0,0 0 1,0 0-1,0 0 1,0 0-1,0 0 0,0 0 1,-1 0-1,1 0 0,0 0 1,0 1-1,0-1 1,0 0-1,0 0 0,0 0 1,0 0-1,0 0 0,0 0 1,0 0-1,0 1 1,-1-1-1,1 0 0,0 0 1,0 0-1,-7 14 0,0 0 0,1 0-1,0 0 1,2 1 0,-1 0-1,-2 23 1,-3 2 61,0 3 148,1 0 1,-3 56 0,11-78-155,0 1 1,2 0-1,1-1 1,0 0-1,2 1 1,9 33-1,-2-21 120,-7-17-177,1-1-1,1 0 0,14 27 1,-19-40-120,1 1 0,1-1 0,-1 0 0,0 0 0,1-1 0,-1 1 0,1 0 1,0-1-1,0 0 0,0 0 0,0 0 0,0 0 0,7 3 0,-6-4-643,0 0 1,-1 0-1,1-1 1,0 1-1,0-1 0,-1 0 1,1 0-1,4 0 0,10-1-2177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5:4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17 3392,'0'-1'386,"0"0"1,0 0 0,0 0-1,1 1 1,-1-1-1,0 0 1,1 0-1,-1 0 1,1 0-1,-1 1 1,1-1-1,-1 0 1,1 1-1,0-1 1,-1 0 0,1 1-1,0-1 1,-1 0-1,1 1 1,0-1-1,0 1 1,1-1 1263,-2 14 1998,-1 32-1922,-1-1 0,-14 66 1,-8 3-828,5-28-584,-8 92 1,26-97-284,1-79-24,0-1 1,0 1-1,0-1 0,0 1 0,0 0 0,0-1 1,0 1-1,0-1 0,0 1 0,0-1 0,0 1 0,0-1 1,0 1-1,0-1 0,1 1 0,-1-1 0,0 1 1,0-1-1,1 1 0,-1-1 0,0 1 0,1-1 1,-1 1-1,0-1 0,1 0 0,-1 1 0,1-1 0,-1 1 1,1-1-1,-1 0 0,1 0 0,0 1 0,0-1-6,1 0 0,-1-1-1,0 1 1,1 0 0,-1-1-1,0 1 1,1-1 0,-1 0-1,0 1 1,0-1 0,1 0-1,-1 0 1,2-1 0,18-14-41,0 1 1,45-23 0,-52 32 47,-1 1 1,1 0-1,0 1 1,0 0 0,0 1-1,28-2 1,-23 4 44,1 0 0,-1 2 0,1 1 0,-1 0 1,20 6-1,-36-7-595,20 4 1519,-9-3-8060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5:4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30 7136,'-11'-7'2309,"8"5"-1413,18 2 4112,97 5-235,-49-2-3662,-38-2-1116,0 0 1,0-1 0,33-5-1,-54 4-372,1-1 1,-1 1-1,1-1 0,-1 0 0,7-3 0,5-7-5623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5:4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72 6656,'-23'-7'2144,"11"1"1939,16 7-3057,-1 0-508,0 1-1,0-1 1,1 0 0,-1 0-1,1-1 1,-1 1 0,5 0 0,2 0 220,35 3 151,-1-1 0,1-2 1,54-7-1,46-15 54,-75 3-1984,-3-8-4381,-53 21 3444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5:4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81 3072,'0'-1'298,"0"0"0,0 0 1,1 0-1,-1 0 0,0-1 1,0 1-1,1 0 0,-1 0 0,1 0 1,-1 0-1,1 0 0,-1 1 0,1-1 1,0 0-1,-1 0 0,1 0 0,0 0 1,0 1-1,1-2 0,-1 1-54,0 0 1,0 1-1,-1-1 0,1 0 0,0 1 0,-1-1 0,1 0 0,0 0 0,-1 1 0,1-1 1,-1 0-1,1 0 0,-1 0 0,0 0 0,1 0 0,-1 0 0,0 0 0,0 0 0,1-2 1,-1 2-50,-1 0 1,1 0 0,0 0-1,-1-1 1,1 1 0,0 0 0,-1 0-1,1 0 1,-1 0 0,0 0-1,1 0 1,-1 0 0,0 0 0,0 0-1,0 0 1,1 0 0,-1 0-1,0 0 1,0 1 0,0-1 0,-2 0-1,-23-11 1524,23 11-1520,-3-1 11,0 1-1,0-1 0,0 1 0,0 1 1,0-1-1,0 1 0,-1 0 0,-9 2 1,1 1 182,0 0 1,-21 7 0,25-6-151,1 1 0,-1 0 0,1 1 0,0-1 0,0 2 1,1 0-1,-15 12 0,19-14-99,0 0-1,0 1 1,1-1 0,-1 1 0,1-1-1,1 1 1,-1 1 0,1-1 0,0 0-1,0 1 1,1-1 0,0 1 0,-2 13 0,3-17-118,1-1 0,0 1 0,0-1 0,0 0 0,0 1 0,1-1 0,-1 1 0,1-1 0,-1 1 0,1-1 0,0 0 0,0 1 0,0-1 0,0 0 0,0 0 0,3 3 0,-2-2-9,1-1 1,0 1-1,0 0 1,0-1 0,0 1-1,0-1 1,1 0-1,-1 0 1,6 2 0,3 0-19,0 0 0,1-1 1,-1 0-1,1-1 0,15 1 1,0-1-527,0-2 0,-1 0 0,1-2 0,0-1 0,-1-1 0,0-1 0,30-10 0,4-9-3851,-2 3 1324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5:48.884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755 110 3648,'57'-92'13943,"-59"92"-13835,-5 0-68,0 0 0,0 1 0,-12 2 0,16-2 132,-16 3-135,0 2 0,0 0 0,1 1-1,0 1 1,1 0 0,-1 2 0,2 0 0,-22 17-1,6-2-54,2 1-1,1 1 0,-27 35 0,39-42-28,1 2-1,1 0 0,-14 27 1,22-35 46,0 0 0,2 1 0,-1-1 0,2 1 0,0 0 0,-3 26 0,6-36 28,0 1-1,1-1 1,0 1-1,0-1 0,1 0 1,-1 1-1,1-1 1,0 1-1,1-1 1,-1 0-1,1 0 1,0 0-1,0 0 1,1 0-1,-1 0 0,1-1 1,0 1-1,0-1 1,1 0-1,-1 0 1,1 0-1,0 0 1,0 0-1,1-1 1,4 4-1,2-2 41,0 0 0,0 0 0,0-1 0,1 0 0,0-1 1,-1 0-1,1-1 0,0 0 0,24 0 0,-15-3 41,-1 0 1,0-2 0,0 0-1,0-1 1,21-7 0,-34 8-87,1 1-1,-1-2 1,0 1 0,1-1 0,-2 0-1,1-1 1,0 1 0,-1-1 0,0 0 0,0-1-1,-1 0 1,7-8 0,-6 5 21,1 0 1,-2-1-1,0 0 0,0 0 1,0-1-1,-1 1 0,-1-1 1,3-12-1,-3 6-14,-1 0 0,0-1-1,-1 1 1,-1 0 0,-1-1 0,0 1-1,-2 0 1,1 0 0,-2 0 0,0 0 0,-9-20-1,9 28-32,0 1 0,-1-1-1,0 1 1,0 0 0,-1 1 0,0-1-1,0 1 1,-1 0 0,0 1-1,0-1 1,0 1 0,-1 1-1,0 0 1,0 0 0,-1 0-1,1 1 1,-1 0 0,0 1-1,0 0 1,0 0 0,0 1 0,-1 0-1,1 1 1,-1 0 0,-16 0-1,17 1 12,0 1 0,0 0-1,0 0 1,1 1-1,-1 0 1,1 1 0,-1-1-1,1 2 1,-12 5 0,9-2-51,0 0 1,1 0 0,0 1 0,0 1 0,-17 18-1,12-8 8,1 0 0,0 1-1,2 0 1,0 1-1,1 1 1,-12 36-1,15-35 111,-9 47 0,15-60-30,1-1-1,0 1 1,1 0-1,0-1 1,0 1-1,1 0 1,4 16-1,-4-23-19,0 0-1,0-1 0,0 1 0,0 0 1,1-1-1,-1 1 0,1-1 0,0 0 0,0 0 1,0 1-1,0-1 0,0 0 0,1 0 1,-1-1-1,0 1 0,1 0 0,-1-1 0,1 0 1,0 1-1,-1-1 0,1 0 0,0-1 1,0 1-1,0 0 0,0-1 0,0 1 1,4-1-1,5 0 44,1 0 0,0 0 1,0-1-1,23-6 0,-18 3-50,1 0 0,-1-2 0,-1 0 0,1-1 0,-1-1 0,-1 0 0,1-1 1,-2-1-1,25-19 0,-24 15-70,-6 5 29,1 0 1,15-20 0,-23 26 30,-1 0 0,1-1 0,-1 0 1,0 0-1,0 1 0,-1-1 0,1 0 1,-1-1-1,0 1 0,0 0 1,0 0-1,0 0 0,-1-6 0,0 5-16,0 1-1,0 0 1,-1 0-1,0-1 0,1 1 1,-2 0-1,1 0 1,0 0-1,-1 0 1,0 0-1,1 1 0,-2-1 1,1 0-1,0 1 1,-5-5-1,3 4-14,-1-1 0,0 1 0,1 1 0,-2-1-1,1 1 1,0 0 0,-1 0 0,1 1 0,-11-4 0,1 2 25,0 1 1,-1 0-1,1 1 0,-1 1 0,1 0 1,-1 1-1,-27 4 0,31-2-7,0 1 0,0 0-1,0 1 1,1 1 0,0-1-1,0 2 1,0-1 0,0 2-1,1-1 1,0 1 0,0 1-1,1 0 1,0 0 0,0 1-1,-13 18 1,18-22-8,0 0 0,0 0-1,0 0 1,1 1 0,0 0 0,0-1-1,1 1 1,0 0 0,0 0 0,0 1 0,0-1-1,1 0 1,0 0 0,0 8 0,-4 24 83,-3 13-117,3-14-53,1 2 442,1-26-323,3-13-11,-1 1-1,1-1 0,0 0 1,0 1-1,-1-1 0,1 1 1,0-1-1,0 1 0,0-1 1,0 1-1,0-1 1,0 1-1,0-1 0,0 1 1,0-1-1,0 1 0,0-1 1,0 1-1,0-1 0,1 1 1,-1-1-1,0 0 0,0 2 1,1-2 2,-1 1 0,1 0 0,-1 0 0,0 0 0,0 0 0,0 0 0,1-1 0,-1 1 0,0 0 0,0 0 0,0 0 0,0 0 0,0 0 0,-1 1 0,1 4 37,0-5-27,0 0-1,0 0 1,1 0-1,-1 0 1,0 0 0,1 0-1,-1 0 1,1 0-1,-1 0 1,1 0 0,-1 0-1,1 0 1,0 0-1,-1-1 1,1 1 0,0 0-1,1 0 1,0 1 15,1-2-1,-1 1 1,0 0 0,1 0-1,-1-1 1,5 1 0,1-1 40,-1 0 0,0 0 0,0 0 1,0-1-1,0-1 0,0 1 0,8-3 1,1 0-35,159-41 312,44-20-80,-209 62-225,0-1 0,0 0 0,0-1 0,0 1 0,-1-2 0,0 1 0,0-1 0,-1-1 0,14-12 0,-15 10-45,0 1 1,-1-1 0,0 0-1,0 0 1,8-19 0,27-100-131,-31 100-15,-7 18-51,0 1 1,1 0-1,6-13 0,-10 22 181,1-1-1,-1 1 0,0 0 1,0-1-1,0 1 1,0 0-1,0-1 0,1 1 1,-1 0-1,0-1 0,0 1 1,1 0-1,-1-1 1,0 1-1,1 0 0,-1 0 1,0-1-1,1 1 0,-1 0 1,0 0-1,1 0 1,-1 0-1,0 0 0,1-1 1,-1 1-1,0 0 1,1 0-1,0 0 0,9 11-177,-5-3 163,-1 0 0,0 1 0,6 14 0,-8-17 17,0 1 0,1 0 1,0-1-1,1 1 0,-1-1 1,1 0-1,6 7 0,-6-10 51,0-1-1,0 0 0,0 0 0,0-1 1,0 1-1,0-1 0,0 0 0,1 0 1,-1 0-1,7 0 0,-10-1-45,-1 1 0,1-1 0,0 0-1,-1 1 1,1-1 0,-1 1 0,1-1 0,-1 1-1,1 0 1,-1-1 0,1 1 0,-1-1 0,0 1-1,1 0 1,-1-1 0,0 1 0,0 0 0,1-1-1,-1 1 1,0 0 0,0 0 0,0-1-1,0 1 1,0 1 0,3 24-143,-3-21 126,-1 0-1,1-1 0,-1 1 0,1 0 1,-2-1-1,1 1 0,0-1 0,-1 1 1,0-1-1,-2 5 0,1-3 44,0 0 0,1 0 0,0 0 0,-2 10 0,2-10-8,1-1 1,-1 1 0,0-1 0,0 1-1,-6 9 1,-10 14 232,16-28-156,0-1-1,0 1 1,0 0-1,0-1 0,0 1 1,0-1-1,0 1 1,0-1-1,-2 0 0,-12 3-412,-2 4 167,0 2 0,-20 12 0,-11 5 111,-135 61 218,144-69-189,-30 20 67,39-20-15,25-14-54,-1 1 0,1 0 0,-8 7 0,-7 6 218,21-17-198,-1-1 0,0 1 0,1 0 0,-1 0 0,1-1 0,0 1 0,-1 0 1,1 0-1,-1 0 0,1 0 0,0 0 0,0-1 0,0 1 0,-1 0 0,1 0 0,0 0 1,0 0-1,0 0 0,0 0 0,0 0 0,1 0 0,-1 0 0,0 1 0,1-1 42,-7 6 32,6-5-68,-1-1 1,0 0 0,0 0 0,0 0 0,0 0-1,0 0 1,0 0 0,0 0 0,0-1 0,0 1 0,-1 1-1,-9 6 1,5 0 6,-1 0 0,-1-1-1,1 0 1,-1 0 0,-10 6 0,14-10 43,-1 0 1,0 0-1,0-1 1,0 0 0,0 0-1,-1 0 1,1 0-1,0-1 1,-1 0-1,1 0 1,-8 0-1,10-1-44,0 0 0,-1-1 0,1 1 0,0-1 0,0 0 0,-1 0 0,1 0 0,0 0-1,0-1 1,0 1 0,0-1 0,0 0 0,1 0 0,-1 0 0,0 0 0,1 0 0,-1-1 0,1 1 0,0-1-1,-2-2 1,-4-7 47,1 0 0,1 0-1,-9-21 1,7 14 17,-37-76 62,24 50-275,9 19 135,-19-30-1,-9-13-73,35 63 13,5 6 60,-1-1 0,1 1 0,-1-1 0,0 1 0,1-1-1,0 1 1,-1-1 0,1 1 0,-1-1 0,1 0 0,0 1 0,-1-1 0,1 0-1,0 1 1,-1-1 0,1 0 0,0 1 0,0-1 0,0 0 0,0-1 0,0 2-6,0 0 0,0 0 0,0-1 0,1 1 0,-1 0 1,0 0-1,0 0 0,0-1 0,0 1 0,0 0 1,0-1-1,0 1 0,0 0 0,0 0 0,1-1 0,-1 1 1,0 0-1,0 0 0,0-1 0,0 1 0,-1 0 0,1-1 1,0 1-1,0 0 0,0 0 0,0-1 0,0 1 1,0 0-1,-1-1 0,1 1-30,-1 0 0,1 0-1,-1 0 1,1 0 0,-1 1 0,1-1 0,-1 0 0,0 0-1,1 0 1,-1 1 0,1-1 0,-1 0 0,1 0 0,-1 1-1,1-1 1,0 0 0,-1 1 0,1-1 0,-1 1 0,1-1-1,0 0 1,-1 1 0,1 0 0,-17 16 101,11-7-173,3-7 113,0 0 1,1 0 0,-1 1-1,1 0 1,0-1 0,1 1-1,-1 0 1,0 0 0,1 0 0,-2 7-1,3-11 7,0 0 1,0 0-1,0 1 0,0-1 0,0 0 0,0 0 0,0 1 0,0-1 0,0 0 1,0 1-1,0-1 0,0 0 0,0 0 0,0 1 0,1-1 0,-1 0 0,0 0 0,0 1 1,0-1-1,0 0 0,0 0 0,1 0 0,-1 1 0,0-1 0,0 0 0,1 0 1,10 13 94,-10-12-81,0 0 0,1 0 0,-1 0 1,1 0-1,-1 0 0,1 0 0,0 0 0,-1 0 0,1-1 0,0 1 1,-1-1-1,1 1 0,0-1 0,0 0 0,0 0 0,-1 0 1,3 0-1,2 0 27,0 0 1,-1 0 0,1-1 0,7-2-1,-1-1 24,1 0 0,-1-1-1,0-1 1,20-13 0,-20 12-27,-1-1 1,0-1 0,0 0-1,-1 0 1,-1-1 0,1-1-1,10-16 1,-17 23-71,1 0 1,-1 0-1,1 0 1,0 1-1,0-1 0,0 1 1,1 0-1,-1 0 1,1 0-1,-1 1 0,10-4 1,6-1-68,36-8 1,-5 3 12,60-21 300,-107 32-241,9-3 17,0 0 1,20-10-1,-30 12 22,0 1-1,0-1 0,0 0 0,0-1 1,0 1-1,0 0 0,-1-1 1,1 0-1,-1 1 0,0-1 1,0 0-1,0 0 0,0 0 1,2-6-1,1-4 0,-2 1 0,1-1 0,-2 0-1,0 0 1,0 0 0,-1 0 0,-1 0 0,0 0 0,-1 0 0,0-1 0,-6-21 0,5 24-27,0 1 0,-1-1 0,0 1 0,0 0 0,-1 0 0,-1 0 0,0 0 0,-8-12 0,7 14 10,0 0 0,1-1 0,-4-10 0,9 19-23,0-1 1,0 1-1,0-1 0,0 1 0,0 0 1,0-1-1,0 1 0,0-1 0,1 1 1,-1-1-1,0 1 0,0 0 0,0-1 1,1 1-1,-1 0 0,0-1 0,0 1 1,1-1-1,-1 1 0,0 0 0,1 0 1,-1-1-1,0 1 0,1 0 0,-1 0 1,1-1-1,-1 1 0,0 0 0,1 0 1,-1 0-1,1 0 0,-1 0 0,1-1 1,17-3-182,-5 2 153,1 1 1,0 1-1,-1 0 1,19 3-1,55 13-62,-74-13 168,-5-2-55,-1 1 0,1 0 0,-1 0 0,1 1 0,-1 0 0,0 0 0,9 6 0,0 1-63,-13-8 61,0 0 0,0-1 0,0 1 0,-1 1 0,1-1 0,0 0 1,3 5-1,-3-2-19,1 0 0,-1 0 0,0 0 1,0 0-1,-1 1 0,1-1 0,-1 1 1,0 0-1,-1-1 0,1 1 0,-1 0 0,-1 0 1,1 11-1,0 1 12,1 1 1,6 27-1,0 0 238,-6-38-146,0-1 0,1 1 1,0-1-1,5 11 1,0 1 88,-7-18-128,0 1 1,0-1-1,0 0 1,0 0-1,1 0 1,-1 0-1,0 0 1,0 0-1,1 0 1,-1 0 0,0 0-1,1 0 1,-1-1-1,1 1 1,-1 0-1,1-1 1,0 0-1,-1 1 1,1-1-1,-1 0 1,1 0-1,0 0 1,-1 0-1,3 0 1,14 2-126,-15-1 54,1 0 0,-1-1 0,1 0 0,-1 0 0,5 0 0,-6 0 20,0-1 0,-1 1-1,1 0 1,0 0 0,0 0 0,0 0 0,-1 0 0,1 0-1,0 1 1,0-1 0,-1 1 0,1-1 0,0 1-1,-1-1 1,1 1 0,0 0 0,-1 0 0,1 0-1,-1 0 1,1 0 0,1 2 0,2 4-20,0 0-1,-1 0 1,0 1 0,0-1-1,0 1 1,-1 0 0,3 11-1,-5-17 32,-1-1 0,1 1 0,-1-1 0,1 1 0,-1-1 0,0 1-1,1-1 1,-1 1 0,0-1 0,0 1 0,0 0 0,0-1 0,0 1 0,-1-1-1,1 1 1,0-1 0,-1 1 0,1-1 0,-1 1 0,1-1 0,-1 1 0,-1 0 19,2-2-20,0 0 0,0 1-1,0-1 1,-1 0-1,1 0 1,0 0-1,0 0 1,-1 0 0,1 0-1,0 0 1,0 1-1,0-1 1,0 0 0,-1 0-1,1 0 1,0 0-1,0 1 1,0-1-1,0 0 1,0 0 0,0 0-1,-1 1 1,1-1-1,0 0 1,0 0-1,0 0 1,0 1 0,0-1-1,0 0 1,0 0-1,0 1 1,0-1 0,0 0-1,0 0 1,0 0-1,0 1 1,0-1-1,0 0 1,0 0 0,0 1-1,1-1 1,-1 0-1,0 0 1,-6 1-135,5-1 151,0 0 0,0 0 1,0 0-1,0 0 0,0 0 0,0-1 1,0 1-1,0 0 0,0-1 0,0 1 1,0-1-1,0 1 0,0-1 0,0 0 1,1 1-1,-1-1 0,0 0 0,0 1 1,-1-3-1,0 1-3,-1-1-28,0-1 0,0 1-1,1 0 1,0-1 0,-1 1-1,-2-7 1,3 6-20,0-1-1,0 1 1,-1 0 0,1 0 0,-1 1-1,-7-8 1,-1 3 54,1 0-1,-22-10 1,20 12-86,1-1 1,0 0 0,-14-12 0,4-2 91,-36-46 1,-9-10 297,55 65-378,0 1 0,-1 1 0,0 0 0,-1 1 0,0 0 0,0 1 0,-1 0 0,0 1 0,-15-5 0,17 9 12,1 0 0,-1 1 0,1 0 0,-1 1 0,0 1 1,1-1-1,-1 2 0,0 0 0,1 0 0,-13 4 0,0-1-61,0 2-1,1 1 0,-45 19 1,53-18 66,0 0 1,1 1 0,0 0 0,0 1-1,1 0 1,-19 21 0,-16 12 200,44-40-172,1 0 1,-1-1-1,0 1 0,0-1 0,0 0 0,0 0 0,0 0 0,0-1 1,-1 0-1,-5 2 0,-1-1 71,-1-1 0,-20 0 0,31-1-53,1 0 0,-1 0 0,0 0 0,0 0 0,1 0 0,-1 0 0,0-1 0,0 1 0,1 0 0,-1-1 0,0 1 0,1 0 0,-1-1 0,1 1 0,-1-1 0,0 1 0,1-1 0,-1 1 0,1-1 0,-1 1 0,1-1 1,0 1-1,-1-1 0,1 0 0,-1 1 0,1-1 0,0 0 0,0 1 0,-1-1 0,1 0 0,0 0 0,0 0 0,-1-25 86,1 20-114,0-51-586,0 66 268,2 24 207,2 0 0,8 35 1,-7-45 141,1-1 0,1 0 0,1 0 0,11 21 1,-17-40 4,-1-1 0,1 1 0,0 0 1,0-1-1,0 1 0,0-1 0,0 1 1,0-1-1,1 0 0,-1 0 0,1 0 1,-1-1-1,1 1 0,0 0 0,0-1 1,0 0-1,0 0 0,0 0 0,0 0 1,0 0-1,4 0 0,5 0-17,0-1 1,-1 0-1,1 0 0,17-4 1,3 0-77,-24 4 33,4-2 71,0 2 0,18 1 0,-26-1-39,0 0-1,0 0 1,0 0-1,0 0 1,0-1 0,8-1-1,12-2-156,-24 4 157,1 0-1,-1 0 1,1 1-1,-1-1 1,1 0-1,-1 0 1,1 0-1,-1 0 1,1 0-1,-1 1 1,0-1-1,1 0 1,-1 0-1,1 1 1,-1-1-1,1 0 1,-1 1-1,0-1 1,1 0-1,-1 1 1,0-1-1,1 0 1,-1 1-1,0-1 1,0 1-1,1-1 1,-1 1-1,0 0 1,1 1-6,-1 0 1,0 0 0,1 0-1,-1 0 1,0 0-1,0 0 1,0 0 0,-1 2-1,1 1 5,-1 0 0,0-1 0,-1 1 0,1-1 0,-1 1-1,0-1 1,-2 5 0,3-7 1,-1-1 0,1 1 0,0 0 0,1 0 0,-1 0-1,0 0 1,0-1 0,1 1 0,-1 0 0,1 0 0,0 0 0,-1 0-1,1 0 1,0 0 0,0 0 0,1 3 0,-1-3 15,1-1 1,0 1 0,-1-1-1,1 1 1,0-1-1,0 0 1,0 1 0,0-1-1,0 0 1,0 0-1,0 0 1,0 0 0,0 0-1,1 0 1,-1 0-1,0 0 1,1 0 0,-1 0-1,1-1 1,-1 1-1,1-1 1,-1 1 0,3 0-1,18 5 52,1 0 0,1-2 0,-1 0 0,40 0 0,94-9 209,-157 6-282,0-1 0,0 0 0,0 0 0,1 0 0,-1 1 0,0-1 0,0 0 0,0 0 0,0 1 0,0-1 0,0 0 0,0 0 0,0 0 0,1 1 0,-1-1 0,0 0 0,0 0 0,0 1 0,0-1 0,0 0 0,0 0 0,-1 1 0,1-1 0,0 0 0,0 0 0,0 1 0,0-1 0,0 0 0,0 0 0,0 1 0,0-1 1,0 0-1,-1 0 0,1 1 0,-4 7-142,0-1 142,0-1 0,-1 0 1,0 1-1,0-2 0,-7 7 1,-10 12-141,-5 3 413,23-23-258,0-1-1,0 1 0,0 0 1,1 0-1,0 0 1,-1 0-1,-2 7 0,-3 8-68,5-10-86,0 0 1,-1 0 0,0 0 0,-9 11 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6:07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2589 111 2496,'-5'-1'7890,"2"0"-8090,-11-5 707,12 5-409,0-1-1,0 0 1,-1 1-1,1-1 1,0 1 0,-1 0-1,1 0 1,-1 0-1,0 0 1,1 0 0,-1 1-1,0-1 1,-3 1-1,-42-1 147,25 2-249,-345 14 1040,1 16-517,52-5-300,-94-7 683,362-18-847,-120 9-19,25 0-65,30-2 94,-100 0 624,162-13 405,131-23 864,-57 21-1778,0-2-1,0 0 0,32-19 1,18-7-525,2 0 496,-63 29-111,0 0 1,0 0-1,-1-2 1,19-14-1,-14 11 62,-51 24-349,-62 34 0,60-27 238,-50 18-1,30-20-19,-1-2 0,-84 11-1,-67 12 442,195-37-232,19-2-160,17-2 236,34 5-28,63 11 0,-65-4-272,0 3 1,96 35-1,-142-45 124,-3 0-15,1-1-1,-1 0 0,1 0 0,12 1 0,-18-2-344,-1-1 0,1 0 0,0 1 0,0-1 0,0 1 0,-1-1 0,1 1 0,0-1 0,-1 1 0,1-1 0,0 1 0,-1 0 0,1-1 0,-1 1 0,1 0 0,-1-1 0,1 1 0,-1 0 0,1 0 0,-1 0-1,0-1 1,1 1 0,-1 0 0,0 0 0,0 0 0,0 0 0,0 0 0,0 0 0,0 1 0,0-1-30,0 0-1,1 0 1,-1 0-1,0 0 1,0 0-1,1 0 1,-1 0-1,0 0 1,1 0-1,-1 0 1,1 0-1,0 0 1,-1 0-1,1 0 1,0 0-1,-1 0 1,1 0-1,0-1 1,1 2-1,0-2-53,-1 1 0,1-1-1,0 0 1,-1 0 0,1 0-1,0 0 1,0 0 0,-1 0-1,4-1 1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6:2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557 212 1824,'2'-3'500,"1"0"0,-1 0 1,1 0-1,6-5 0,0 0 3457,-24-12-255,9 12-2720,5 7-911,0 0 0,1-1-1,-1 1 1,0 0 0,0 0-1,0 0 1,0 0 0,1 1-1,-2-1 1,1 0 0,0 0-1,0 1 1,0-1 0,-2-1-1,0 2-57,1-1 0,-1 1-1,1 0 1,-1 0-1,0 0 1,1 0 0,-1 0-1,1 1 1,-1-1 0,1 1-1,-1 0 1,1-1-1,0 1 1,-1 0 0,1 0-1,0 1 1,-1-1 0,-1 2-1,-6 3-11,2-1 66,-1 0 1,1 0 0,0 1-1,0 0 1,1 0 0,0 1-1,0 0 1,0 0 0,-8 13 0,14-19-40,1 0 1,-1 1-1,0-1 0,1 0 1,-1 0-1,1 0 1,-1 1-1,1-1 1,0 0-1,-1 1 1,1-1-1,0 0 1,0 1-1,0-1 1,0 0-1,0 1 1,0-1-1,0 0 1,1 1-1,-1-1 1,0 0-1,2 2 1,-1-1 34,0-1 0,0 1 1,0-1-1,1 0 1,-1 1-1,0-1 0,1 0 1,-1 0-1,1 0 1,-1 0-1,1 0 0,0 0 1,0-1-1,1 2 1,4 0 81,0-1 0,0 1 0,0-1 1,0 0-1,1-1 0,-1 0 0,8 0 0,-6-1-38,-1-1 0,0 1-1,0-1 1,1-1 0,-1 0-1,0 0 1,-1 0-1,1-1 1,-1 0 0,1 0-1,6-7 1,-9 8-88,-1-1 0,0-1 0,0 1 1,0-1-1,0 1 0,-1-1 0,0 0 0,0 0 0,0-1 1,-1 1-1,1 0 0,-1-1 0,-1 0 0,1 1 0,-1-1 1,1-9-1,-1 2-64,0-1 1,-3-24-1,1 32-26,0-1 1,0 1-1,-1-1 1,0 1-1,0-1 0,0 1 1,-5-8-1,6 12 57,-1-1-1,0 1 0,0 0 1,1 0-1,-1 1 1,0-1-1,-1 0 1,1 1-1,0-1 0,0 1 1,-1 0-1,1-1 1,-1 1-1,1 0 1,-1 1-1,1-1 0,-1 0 1,0 1-1,1-1 1,-1 1-1,0 0 1,1 0-1,-1 0 1,0 0-1,1 0 0,-4 2 1,-3-1 64,0 1 0,0 1 0,1 0 0,-1 0 0,1 0 0,-13 8 0,4-1-59,0 2 0,0 0 0,1 0 0,-15 16-1,25-22 34,0 0 1,1 1-1,-1-1 0,1 1 0,1 0 0,-1 1 0,1-1 0,0 1 0,1 0 0,0 0 0,0 0 0,-2 11 0,5-17 4,0 0 0,-1 1-1,1-1 1,0 0 0,0 1 0,0-1-1,1 0 1,-1 0 0,1 0 0,-1 1-1,1-1 1,0 0 0,-1 0 0,1 0-1,0 0 1,0 0 0,1 0 0,-1 0-1,2 2 1,0-2 18,-1 1 0,1-1 0,0-1 0,0 1 0,-1 0 0,1 0 0,0-1 0,1 0 0,-1 0 0,0 0 0,6 1 0,1 0 51,-1-1 1,0 0-1,1-1 1,-1-1-1,0 1 1,1-1-1,-1-1 1,12-2-1,-14 1-40,0 1 1,0-1-1,0 0 1,-1-1-1,1 1 1,-1-1-1,0-1 1,0 1-1,0-1 1,-1 0-1,10-10 1,-13 12-86,0 0 1,0 0 0,0-1 0,0 1 0,-1 0 0,1-1 0,-1 1 0,0-1-1,0 1 1,0-1 0,0 1 0,-1-1 0,1 0 0,-1 0 0,0 1-1,0-1 1,0 0 0,-1 1 0,0-1 0,1 0 0,-1 1 0,0-1-1,0 1 1,-1-1 0,-2-5 0,3 8 13,-1-1-1,1 1 1,0 0-1,0 0 1,0-1 0,-1 1-1,1 0 1,0 0-1,-1 1 1,1-1-1,-1 0 1,1 0 0,-1 1-1,0-1 1,1 0-1,-1 1 1,1 0-1,-1-1 1,0 1 0,0 0-1,1 0 1,-1 0-1,0 0 1,1 0 0,-1 0-1,0 1 1,1-1-1,-4 1 1,-3 2-10,0-1 0,0 1 0,0 0-1,-11 6 1,13-5 36,0 0-1,0 0 0,1 0 0,-1 1 0,1 0 1,0 0-1,1 0 0,-6 8 0,8-11-4,1 0-1,0-1 1,0 1-1,1 0 1,-1 0-1,0 0 1,0 0 0,1 0-1,0 0 1,-1 0-1,1 0 1,0 0-1,0 0 1,0 2-1,0-2 7,1 0-1,-1-1 1,1 1 0,-1-1-1,1 0 1,0 1 0,0-1-1,0 1 1,0-1-1,0 0 1,0 0 0,0 0-1,0 1 1,0-1 0,0 0-1,1 0 1,-1 0-1,0-1 1,1 1 0,2 1-1,0 0 50,0-1-1,0 1 1,0-1 0,1 0-1,-1 0 1,0 0-1,1-1 1,-1 1-1,0-1 1,1 0-1,-1-1 1,1 1 0,-1-1-1,0 1 1,1-1-1,-1-1 1,0 1-1,0-1 1,0 1-1,0-1 1,0 0 0,0-1-1,4-2 1,-7 4-68,1 0 0,-1-1 1,1 1-1,-1 0 0,0-1 1,0 1-1,1-1 0,-1 0 1,0 1-1,-1-1 0,1 0 1,0 1-1,0-1 0,-1 0 1,1 0-1,-1 0 0,1 0 1,-1 1-1,0-1 0,0 0 1,0 0-1,0 0 0,0 0 1,0 0-1,-1 0 0,1 0 1,0 1-1,-1-1 0,0 0 1,1 0-1,-1 0 0,0 1 1,0-1-1,0 0 0,0 1 1,0-1-1,0 1 0,-1-1 1,1 1-1,0 0 0,-1 0 1,1-1-1,-1 1 0,1 0 1,-1 0-1,0 0 0,-2-1 1,-3 1-53,0 0 0,0 0 0,0 0 0,0 1 0,-1 0 1,1 1-1,0-1 0,0 1 0,-9 3 0,-10 3 45,-28 12-1,33-11-84,6-2 143,0 0 0,1 1 0,-20 13 0,28-16-46,0 0 0,0 1 0,0-1 0,1 1 0,0 1 0,0-1 0,1 1 0,-1 0 0,-5 10 0,10-16 14,0 1 0,-1-1 0,1 1 0,0-1 0,0 1-1,-1-1 1,1 1 0,0-1 0,0 1 0,0-1 0,0 1 0,0 0-1,0-1 1,0 1 0,0-1 0,0 1 0,0-1 0,0 1-1,0-1 1,0 1 0,0 0 0,0-1 0,1 1 0,-1-1 0,0 1-1,0-1 1,1 1 0,-1-1 0,0 0 0,1 2 0,1-1 27,-1-1 1,0 1-1,1 0 1,-1-1-1,0 1 1,1-1-1,-1 1 0,1-1 1,-1 0-1,1 1 1,2-1-1,3 0 45,0 0-1,1 0 1,-1-1-1,8-1 1,3-2-30,0-1-1,0 0 1,-1-2 0,1 0-1,-1 0 1,-1-2 0,17-11-1,-31 19-100,-1 0 0,0-1 0,1 1 0,-1 0 0,0-1-1,0 1 1,1-1 0,0-2 0,-2-2-124,0 6 171,-1-1 0,1 1 0,0 0 0,-1 0 0,1 0 0,-1-1 0,1 1 0,-1 0 0,1 0 0,0 0 0,-1 0 0,1 0 0,-1 0 0,1 0 0,-1 0 0,1 0 0,-1 0 0,1 0 0,-1 0 0,-10 3 12,0 0 0,0 0 0,1 1 0,-1 0 0,1 0 0,-15 10 0,25-14 0,0 0 1,0 0 0,0 0-1,0 0 1,0 0 0,-1 0 0,1 0-1,0 0 1,0 0 0,0 0-1,0 0 1,0 1 0,0-1 0,0 0-1,-1 0 1,1 0 0,0 0-1,0 0 1,0 0 0,0 0-1,0 0 1,0 0 0,0 1 0,0-1-1,0 0 1,0 0 0,0 0-1,0 0 1,0 0 0,0 0-1,0 1 1,0-1 0,0 0 0,0 0-1,0 0 1,0 0 0,0 0-1,0 0 1,0 1 0,0-1 0,0 0-1,0 0 1,0 0 0,0 0-1,0 1 1,7 1 238,15-5 130,-20 3-363,6-3 4,0-1 1,12-6-1,-18 9-27,-1 0-1,1 0 1,-1 0 0,0 0 0,1 0-1,-1 0 1,0 0 0,0-1 0,0 1-1,0 0 1,0-1 0,0 1 0,0 0-1,0-1 1,-1 1 0,1-1 0,-1 0-1,1 1 1,-1-1 0,1-3 0,-1 5-2,0-1 0,0 1 0,-1-1 0,1 0 0,0 1 0,0-1 0,-1 1 0,1-1 0,0 1 0,-1-1 0,1 1 0,-1-1 0,1 1 0,0 0 0,-1-1 0,1 1 0,-1-1 0,1 1 0,-1 0 0,0 0 0,1-1 0,-1 1 0,1 0 0,-1 0 0,1 0 0,-1-1 0,0 1 0,1 0 0,-1 0 0,1 0 1,-2 0-1,-23 0-154,19 0 191,-4 0-47,0 0 1,-1 1-1,1 1 1,0-1 0,0 2-1,0-1 1,1 1-1,-18 8 1,20-5 208,7-2-50,16-2 23,24-6-81,-35 3-61,0 0-1,1 0 1,-1-1 0,0 0 0,9-5 0,-12 7-22,-1-1 0,1 0-1,-1 0 1,1 0-1,-1 0 1,0 0 0,0 0-1,1-1 1,-1 1 0,0 0-1,0-1 1,0 1 0,0-1-1,-1 1 1,1-1-1,0 1 1,-1-1 0,1 1-1,-1-1 1,1 0 0,-1 1-1,1-4 1,-2 4-10,1 1 0,0-1 0,-1 1 0,1-1 0,-1 0 0,1 1 0,-1-1 0,1 1 0,-1-1 0,1 1 0,-1-1 0,1 1-1,-1-1 1,0 1 0,1 0 0,-1-1 0,1 1 0,-1 0 0,0 0 0,0-1 0,1 1 0,-1 0 0,0 0 0,1 0 0,-1 0 0,0 0 0,0 0 0,1 0 0,-1 0 0,-1 0 0,-23 2 172,20 0-202,1 0 0,-1 1 0,1-1 0,0 1 1,0 0-1,0 0 0,0 0 0,1 1 0,-1-1 0,-4 7 1,7-9 37,1 0 0,0-1 0,0 1 0,0-1 1,-1 1-1,1 0 0,0 0 0,0-1 1,0 1-1,0 0 0,0-1 0,0 1 0,0 0 1,0-1-1,1 1 0,-1 0 0,0-1 1,0 1-1,0-1 0,1 1 0,-1 0 0,0-1 1,1 1-1,-1-1 0,0 1 0,1 0 1,0 0-1,0 0 21,1 0 1,-1 0-1,1 0 1,-1-1-1,1 1 1,0 0-1,-1-1 1,1 1-1,0-1 1,2 1-1,4 0 60,0 0 0,0-1-1,12 0 1,-10-1-56,-1 0 0,1-1 0,0 0 0,-1 0 0,1-1 0,-1-1 0,0 1-1,12-8 1,-17 9-23,0-1-1,0 1 0,0-1 1,-1 0-1,1 0 0,-1-1 1,0 1-1,0-1 0,0 1 0,0-1 1,0 0-1,-1 0 0,0 0 1,0-1-1,0 1 0,-1 0 1,1-1-1,-1 1 0,1-6 1,-2 8-4,1 0 1,-1 1-1,0-1 0,0 0 1,0 0-1,0 0 1,0 1-1,0-1 1,0 0-1,-1 0 1,1 1-1,-1-1 1,1 0-1,-1 0 1,0 1-1,0-1 1,0 1-1,1-1 1,-1 1-1,-1-1 1,1 1-1,0-1 1,0 1-1,-1 0 1,1 0-1,-3-2 0,2 2-29,-1 0 0,1 0 0,-1 0 0,1 0-1,-1 1 1,0-1 0,1 1 0,-1 0 0,0-1 0,1 1-1,-1 1 1,0-1 0,1 0 0,-1 1 0,0-1-1,1 1 1,-4 1 0,-8 3-43,1 1-1,-1 0 1,1 1-1,-21 15 1,10-4 143,-29 29-1,51-44-58,-1 0 0,0 0-1,0 0 1,1 0-1,0 1 1,0-1 0,0 1-1,0-1 1,0 1 0,1 0-1,-1 0 1,1-1 0,0 1-1,-1 8 1,2-10 3,0 0 1,1 0-1,-1 0 1,0 0-1,1 0 1,-1 0-1,1 0 1,-1 0-1,1 0 1,0-1-1,0 1 1,0 0-1,0 0 1,0-1-1,0 1 1,1-1-1,-1 1 1,0-1-1,1 1 0,-1-1 1,1 0-1,0 0 1,-1 1-1,1-1 1,0 0-1,0-1 1,-1 1-1,1 0 1,0-1-1,0 1 1,4 0-1,5 1 39,-1 0 0,1-1 0,0 0 0,0-1-1,0 0 1,-1-1 0,19-3 0,-4-2 73,-1 0 0,26-10 0,-44 13-123,-1 1-1,1-1 1,-1 0 0,0 0 0,1 0 0,-1-1 0,-1 0 0,1 0 0,-1 0 0,1 0 0,-1-1 0,0 0 0,4-8 0,-6 10-6,0 0 0,-1 0 0,1-1 1,-1 1-1,0 0 0,0-1 0,0 1 0,0-1 1,-1 0-1,1 1 0,-1-1 0,0 1 0,0-1 1,-1 0-1,1 1 0,-1-1 0,1 1 0,-1-1 1,0 1-1,-1-1 0,1 1 0,0 0 0,-4-6 1,3 7-8,0-1 1,0 1-1,0-1 0,0 1 1,0-1-1,-1 1 1,1 0-1,-1 0 1,1 1-1,-1-1 1,0 0-1,0 1 1,-5-3-1,1 3-12,1-1 1,0 1-1,0 0 0,-1 0 1,1 0-1,-10 1 0,-2 2-35,0 0 0,1 1 0,0 1-1,-19 7 1,18-5 49,1 1 0,1 0 0,-27 17 0,34-19 42,2 0-1,-1 1 1,0 0-1,1 1 0,0 0 1,1 0-1,0 0 1,-10 14-1,15-19-25,0 0 0,0 0 0,0 0 0,0 0 0,0 0 0,0 0 0,1 1 0,-1-1 0,1 0 0,0 0 0,-1 0 0,1 1 0,0-1 0,0 0 0,0 0 0,0 1 0,1-1 0,-1 0 0,1 0 0,-1 0 0,1 0 0,0 1 0,0-1 0,0 0 0,0 0 0,0 0 0,0-1 0,1 1 0,-1 0-1,1 0 1,-1-1 0,1 1 0,-1-1 0,1 1 0,2 0 0,2 2-8,0 0-1,0-1 1,0 0-1,1 0 1,-1 0-1,1-1 1,0 0-1,0 0 1,0-1-1,8 1 1,11 0 120,0-2 0,0-1-1,-1-1 1,1-1 0,-1-2 0,31-8 0,-48 10-94,-1 1 0,0-2 0,0 1 0,-1-1 0,1 1 0,-1-2 0,0 1 0,0-1 0,6-6 0,-10 10-48,0-1 0,0 0 0,-1 0 0,1 0 0,0 0 0,-1 0 0,0 0 0,0 0 0,1-1 0,-1 1 0,-1 0 0,1-1 0,0 1 0,0-1 0,-1 1 0,0 0-1,1-1 1,-1 0 0,0 1 0,0-1 0,0 1 0,-1-1 0,1 1 0,0-1 0,-1 1 0,0 0 0,1-1 0,-1 1 0,0 0 0,-3-5 0,1 4 15,1 0-1,-1 0 1,0 0 0,-1 1 0,1-1-1,0 1 1,-1 0 0,1 0-1,-1 0 1,0 0 0,0 0 0,0 1-1,0 0 1,-6-2 0,-10-1-34,-32-2 0,15 5 1,0 2 0,-49 7 0,74-7 16,-1 1 0,0 0 0,0 1-1,1 1 1,0 0 0,0 0 0,0 1-1,0 1 1,1 0 0,0 1 0,0 0-1,0 0 1,1 1 0,-14 14 0,23-21 35,-1 1 0,1 0 1,0 0-1,0-1 0,-1 1 1,1 0-1,0 0 0,1 0 1,-1 0-1,0 0 1,0 0-1,1 0 0,0 0 1,-1 0-1,1 1 0,0-1 1,0 0-1,0 0 0,0 0 1,0 0-1,0 0 0,1 1 1,-1-1-1,1 0 1,0 0-1,0 2 0,1-1-2,0 0 1,0 0-1,0-1 0,0 1 0,0 0 0,0-1 0,1 0 1,-1 0-1,1 1 0,-1-1 0,1-1 0,0 1 0,0 0 1,0-1-1,0 1 0,0-1 0,3 1 0,9 1 29,-1 0-1,1 0 1,-1-2-1,29 0 1,60-9 106,-70 4-149,47-12 0,-70 14 25,0-1-1,0 0 0,-1-1 0,1-1 0,-1 1 0,0-1 1,0-1-1,-1 1 0,10-9 0,-14 10-20,-1 0 1,1-1-1,-1 1 0,0-1 0,0 1 1,0-1-1,-1 0 0,1 0 0,-1 0 1,0 0-1,-1-1 0,1 1 0,0-7 1,-2 9-16,1 0 0,-1-1 0,0 1 0,0-1 0,0 1 1,-1 0-1,1-1 0,-1 1 0,0 0 0,0-1 1,0 1-1,0 0 0,-1 0 0,1 0 0,-1 0 0,0 0 1,0 0-1,0 0 0,0 1 0,0-1 0,-5-4 1,0 3-8,1 0 1,-1 0 0,1 0 0,-1 1 0,0 0 0,0 1 0,-1-1 0,1 1 0,0 1 0,-1-1 0,1 1-1,-1 1 1,0-1 0,-9 2 0,-7 1 26,1 0-1,-1 2 1,-29 9 0,40-9-24,0 0 1,0 1 0,0 0 0,-15 10 0,20-10 20,1-1 1,0 1-1,1 1 1,-1-1-1,1 1 1,0 0 0,1 1-1,-6 7 1,9-11 6,1-1 0,-1 0 1,1 1-1,0 0 1,0-1-1,0 1 1,0-1-1,0 1 0,1 0 1,-1 0-1,1 0 1,0-1-1,0 1 0,0 0 1,0 0-1,1 3 1,0-2 5,0 0-1,0 0 1,1 0 0,-1-1 0,1 1 0,0 0-1,0-1 1,0 1 0,1-1 0,3 4 0,-1-1-8,1-1-1,0 1 1,0-1 0,0-1 0,1 1 0,0-1-1,0 0 1,0 0 0,0-1 0,15 5 0,-13-6 27,0-1 0,0 0 0,0 0 0,0-1 0,0 0 0,0-1 0,0 0 0,0 0 0,0-1 0,0 0 0,0 0 0,-1-1 0,1 0 0,-1-1 0,10-5 0,-17 8-20,1 0 1,0 0 0,0 0 0,0 0 0,-1-1 0,1 1 0,-1-1 0,1 1 0,-1-1 0,1 1 0,-1-1 0,0 0 0,0 0 0,0 1 0,0-1 0,0 0 0,0 0-1,0 0 1,-1 0 0,1 0 0,-1 0 0,1-1 0,-1 1 0,0 0 0,0 0 0,0 0 0,0 0 0,0 0 0,-1 0 0,1 0 0,0-1 0,-1 1 0,0 0-1,1 0 1,-1 0 0,0 1 0,0-1 0,0 0 0,-2-2 0,-1-2-55,0 1 0,-1-1 0,0 1-1,0 0 1,0 1 0,0-1 0,-1 1 0,0 0-1,0 0 1,-11-5 0,1 4 10,0-1 0,-1 2 0,0 1 0,1 0 0,-1 1 0,0 0 0,0 1 0,-1 2 0,1-1 0,0 2 0,0 0 0,1 1 0,-1 1 0,-25 9 0,35-10 19,0 0-1,-1 1 1,1 0-1,0 0 1,1 0 0,-1 1-1,1 0 1,-7 8-1,11-11 22,0 0 0,1 0 0,-1 0 0,1 0 0,-1 0 0,1 0 0,0 1 0,0-1 0,0 0 0,0 1 0,0-1-1,1 1 1,-1-1 0,1 1 0,0-1 0,-1 1 0,1-1 0,0 1 0,0 0 0,1-1 0,-1 1 0,1-1 0,-1 1 0,1-1 0,0 1-1,0-1 1,0 0 0,0 1 0,2 2 0,0-1 13,0 0 0,0 0 0,0 0 0,0 0 0,1-1 0,0 0-1,-1 1 1,1-1 0,0-1 0,1 1 0,-1 0 0,0-1 0,1 0 0,0 0 0,-1-1-1,1 1 1,0-1 0,0 0 0,0 0 0,0 0 0,0-1 0,8 0 0,9-1 61,0-1 1,0-1 0,39-11 0,-41 9-25,-5 1-14,0 0 0,-1-1 1,1 0-1,-1-1 1,-1-1-1,1 0 1,-1-1-1,14-11 0,-23 16-39,0-1 0,0 0 0,0 0 0,-1 0-1,1-1 1,-1 1 0,0-1 0,0 0-1,-1 0 1,5-10 0,-6 10-16,0 1-1,0-1 1,-1 1 0,1-1-1,-1 0 1,0 1 0,0-1-1,-1 1 1,0-1 0,1 0-1,-1 1 1,-1 0 0,1-1 0,-4-8-1,1 5-33,0 1-1,0-1 0,-1 1 1,0-1-1,-1 1 1,1 1-1,-1-1 1,0 1-1,-1 0 1,0 0-1,1 1 0,-11-6 1,11 8 18,1 0-1,-1 0 1,0 1 0,-1 0-1,1 0 1,0 0 0,-1 1 0,1 0-1,-1 0 1,1 0 0,-1 1 0,1 0-1,-1 0 1,1 1 0,-1 0 0,-11 3-1,11-2 8,0 1-1,0 0 0,0 0 1,0 1-1,1 0 0,-1 0 1,1 0-1,0 1 0,0 0 1,1 0-1,-1 0 1,1 1-1,0 0 0,1 0 1,0 0-1,-1 1 0,2-1 1,-1 1-1,1 0 0,0 0 1,1 0-1,-3 11 1,4-14 42,1-1-1,-1 1 1,1-1 0,0 0 0,0 1 0,0-1 0,1 1 0,-1-1 0,1 0 0,0 1 0,0-1 0,0 0 0,0 1 0,1-1 0,-1 0 0,1 0 0,0 0 0,0-1 0,0 1 0,0 0 0,0-1 0,0 1 0,1-1 0,0 1 0,-1-1-1,1 0 1,0 0 0,3 1 0,0 0-5,0 0-1,1 0 0,-1-1 0,0 0 1,1 0-1,0 0 0,-1-1 0,1 0 0,0-1 1,-1 1-1,1-1 0,0-1 0,10 0 1,-7-1 24,0 0 0,0-1 0,0 0 0,-1-1 0,1 0 0,12-7 0,-19 9-32,1 0 1,-1-1-1,1 1 1,-1-1 0,0 0-1,0 0 1,-1 0-1,1 0 1,0-1 0,-1 1-1,0-1 1,0 1-1,0-1 1,0 0 0,-1 0-1,1 0 1,-1 0-1,1-5 1,-2 6-17,0-1 1,0 0-1,0 0 0,0 0 1,-1 1-1,1-1 0,-1 0 1,0 1-1,0-1 1,-1 0-1,1 1 0,-1 0 1,0-1-1,0 1 0,0 0 1,0 0-1,0 0 1,-1 0-1,1 0 0,-5-3 1,0-1-29,-1 0 1,0 1 0,-1 1 0,1-1 0,-1 1-1,-14-6 1,13 8 11,1 0 0,-1 0 0,0 1 0,0 0 0,0 1 0,0 0 0,0 0 0,0 1 0,0 1 0,-1 0 0,-13 3 0,16-3 4,0 1 1,0 1 0,0 0 0,0 0 0,0 0-1,1 1 1,-1 0 0,1 1 0,0-1 0,1 1 0,-1 1-1,1-1 1,0 1 0,-7 9 0,5-5 10,-3 5-79,-17 28 0,26-37 92,-1 0-1,1-1 0,-1 1 0,2 0 1,-1 0-1,1 0 0,0 1 1,0-1-1,0 8 0,1-9 28,0 1 1,1-1-1,-1 1 0,1-1 0,0 1 0,0-1 1,1 0-1,0 1 0,0-1 0,4 7 0,-4-9-18,-1 0 0,2-1 0,-1 1 0,0-1 0,0 1 0,1-1 0,0 0 0,-1 0 0,1 0 0,0 0 0,0-1-1,0 1 1,0-1 0,0 0 0,0 0 0,0 0 0,1 0 0,5 1 0,1-1 54,-1-1 0,1 0 1,0 0-1,0 0 0,13-4 0,50-14 32,-48 11-70,3 0-7,40-18 1,-60 22-18,0-1 1,0 0-1,-1 0 1,1-1-1,-1 0 1,0 0-1,-1-1 1,1 1-1,9-13 1,-15 16-19,1 0 0,-1 0 1,0 0-1,1 0 0,-1 0 1,0 0-1,0 0 1,0-1-1,-1 1 0,1 0 1,-1 0-1,1-1 0,-1 1 1,0-1-1,0 1 1,0 0-1,0-1 0,0 1 1,0-1-1,-1 1 0,1 0 1,-1-1-1,0 1 1,1 0-1,-1-1 0,0 1 1,-1 0-1,1 0 0,0 0 1,0 0-1,-1 0 1,1 0-1,-1 1 0,0-1 1,0 0-1,1 1 0,-1-1 1,-2 0-1,-4-2-63,1 0 0,0 1 0,-1 0 0,0 0 0,1 1 0,-1 0 0,-16-1-1,-58-1-211,81 4 285,1 0 1,-13 0 32,-24 3-1,33-3-53,1 1 0,0 0 0,-1 0 0,1 0 0,0 0 0,-1 0-1,1 1 1,0 0 0,0-1 0,0 1 0,0 0 0,-2 3 0,4-5-436,2 1 43,11 4-507,-9-3 814,0 0 0,1-1 0,-1 1 0,1-1 0,0 0 1,7 1-1,-4-2 135,-6 0 86,5 8-6757,-6-6 6203,1-1-1,0 0 0,-1 0 1,1 1-1,0-1 0,0 0 1,0 0-1,0 0 0,0 0 1,0 0-1,0 0 0,0 0 1,0 0-1,0-1 0,0 1 1,1 0-1,-1-1 0,0 1 1,1-1-1,-1 1 0,0-1 1,3 1-1,-2-1 9,0-1 0,0 1 1,0-1-1,0 1 0,0-1 0,-1 1 0,4-3 0,-5 3 428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6:2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905 1251 1824,'4'-6'10571,"-3"1"-8966,-6-23 928,4 27-2494,1 0 0,0 1 0,0-1 0,0 0 0,0 1 1,-1-1-1,1 0 0,0 1 0,-1-1 0,1 0 0,0 1 0,-1-1 0,1 0 0,-1 1 1,1-1-1,-1 1 0,0-1 0,0 0-14,1 1 1,-1-1-1,1 1 1,-1-1-1,1 1 1,-1-1-1,1 0 1,0 1-1,-1-1 1,1 0-1,0 1 1,-1-1-1,1 0 1,0 1-1,0-1 1,-1 0-1,1-1 0,-3-6 595,2 8-565,1-1 0,-1 0 0,1 1 0,-1-1 0,1 0 0,0 1 0,-1-1 0,1 0 0,0 1 1,0-1-1,-1 0 0,1 1 0,0-1 0,0-1 0,-5-26 814,1 19-465,4 8-366,-1 0-1,1 1 0,-1-1 1,1 1-1,0-1 1,-1 0-1,1 0 1,0 1-1,-1-1 0,1 0 1,0 0-1,0 1 1,0-2-1,0-3 174,0 4-153,0 0 1,0 0-1,0 0 1,0 0-1,0-1 1,0 1-1,0 0 1,-1 0-1,1 0 1,0 0-1,0 0 1,-1 0-1,1 0 1,-1 1-1,1-1 1,-1 0 0,0-1-1,-13-16 357,2 0 0,-12-22 0,-11-17 111,19 37-282,-19-20 0,-14-16-34,31 33-57,-41-38 1,-8-9-39,30 24-14,-38-65 0,-43-73 93,81 132-214,-64-66 1,88 103-96,5 6 109,0 0 0,0 1 1,-1 0-1,1 1 0,-2 0 1,-11-7-1,8 2-90,12 12 64,2 15-64,6 11 102,7 41-1,-12-47-11,0 1 0,-4 32 0,1-12 147,1 102-141,0-142 80,0 0 5,0 5-21,0-5-48,-10-10 357,8 3-306,-1 1 0,1-1 0,0 1 0,-2-13 0,-1-1-28,-6-24 51,-6-50 0,1 6-180,-2-5 277,16 79-164,2-24-1,1 15-174,4-3-45,-3 24 209,-2 1-13,0 0-1,0 0 1,0 0 0,1 0-1,-1 0 1,0 0 0,0-1-1,0 1 1,0 0-1,1 0 1,-1 0 0,0 0-1,0 0 1,0 0 0,0-1-1,0 1 1,0 0-1,1 0 1,-1 0 0,0 0-1,0-1 1,0 1 0,0 0-1,0 0 1,0 0-1,0-1 1,0 1 0,0 0-1,0 0 1,0 0 0,0 0-1,0-1 1,0 1-1,0 0 1,0 0 0,0 0-1,0-1 1,0 1 0,0 0-1,19 9 50,-14-5-63,0 0 0,0-1 0,1 1-1,-1-1 1,1 0 0,-1-1 0,11 4 0,48 13-51,-47-15 61,21 6 13,202 62 171,-215-61-54,41 25 1,-56-28-52,-22-6-751,-51 1-8683,38-3 6374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1:50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24 3904,'-41'27'1253,"40"-27"-1218,0 0 0,0 1 0,0-1 0,1 1 0,-1-1 0,0 1 1,1-1-1,-1 1 0,0 0 0,1-1 0,-1 1 0,1 0 0,-2 1 0,-1 3-50,2-3 192,-1 0 0,1 0 0,0 0 0,0 0 1,0 0-1,1 0 0,-2 4 0,2-5-23,0 0 0,0 0 0,0 0 0,0 0 0,0 0 0,0 0 0,0 0 0,1 0 0,-1 0 0,0 0 0,1 0 0,-1 0 0,1 0 0,-1 0 0,1 0 0,0 0 0,-1 0 0,1 0 0,0 0 0,-1-1 0,1 1 0,2 1 0,0 0 109,0 0 0,0 0 0,0 0 0,1 0 0,-1-1 0,1 0 0,-1 1 0,1-1 0,-1 0 0,1-1 0,0 1 0,0-1 0,4 1 0,7-1 576,30-4 0,-28 2-429,39-6 647,69-17-1,51-27-598,-93 21-240,-70 28-1626,0 6 368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44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36 2976,'0'-1'-68,"1"-21"3125,1 12-276,-1 10-2720,-1 0-1,0-1 1,0 1-1,0 0 0,0 0 1,0 0-1,0 0 1,0 0-1,0 0 0,0-1 1,0 1-1,1 0 1,-1 0-1,0 0 0,0 0 1,0 0-1,0 0 1,0 0-1,0 0 0,1 0 1,-1 0-1,0 0 1,0 0-1,0 0 0,0 0 1,0 0-1,1 0 1,-1 0-1,0 0 0,0 0 1,0 0-1,0 0 1,0 0-1,1 0 0,-1 0 1,0 0-1,0 0 1,0 0-1,0 0 0,0 0 1,1 0-1,-1 0 1,0 1 23,0 0 0,1 0 0,-1-1 0,0 1 1,0 0-1,0 0 0,0 0 0,0-1 1,0 1-1,0 0 0,0 0 0,0 0 0,0 0 1,0-1-1,-1 2 0,1 0 105,-27 193 3768,-55 225-687,47-258-2615,30-132-515,5-23 91,-1 1 1,-1-1-1,1 1 0,-4 7 0,33-84 622,75-108-1125,-96 166 233,1-1 0,1 2 0,-1-1 0,2 2 0,16-15 0,-26 23 39,1 1 0,0-1 0,-1 0 0,1 1 0,0-1 1,0 1-1,0-1 0,0 1 0,-1 0 0,1-1 0,0 1 0,0 0 1,0 0-1,0-1 0,0 1 0,0 0 0,0 0 0,0 0 0,0 0 1,0 0-1,0 0 0,0 0 0,-1 1 0,1-1 0,0 0 1,0 1-1,0-1 0,0 0 0,0 1 0,0-1 0,-1 1 0,1-1 1,0 1-1,0-1 0,-1 1 0,1 0 0,0-1 0,-1 1 0,1 0 1,0 0-1,-1-1 0,1 1 0,0 1 0,2 5 54,0-1 1,0 1-1,-1 0 0,3 11 0,-4-15-17,5 26 142,-1 0-1,1 37 1,-5-41-98,2-1 1,0 0 0,1 0 0,13 38-1,-16-60-62,-1 0 0,1 1 0,0-1-1,0 0 1,0-1 0,1 1 0,-1 0-1,0 0 1,1 0 0,-1-1 0,1 1-1,-1-1 1,1 1 0,0-1 0,0 0-1,0 1 1,0-1 0,0 0 0,0 0-1,0 0 1,0-1 0,0 1 0,0 0-1,0-1 1,0 1 0,1-1 0,-1 0-1,4 0 1,12-2-3,0-1 0,0 0 0,0-2 0,0 0 0,17-8 0,-31 12-37,47-18 59,70-37 0,-94 41-31,0-1-1,-1-2 0,44-37 0,-55 41 72,-1-1 1,-1-1-1,0 0 0,-1 0 0,12-23 1,-21 35-97,-1 0 1,0 0 0,0 0-1,-1 0 1,1-1 0,-1 1-1,0 0 1,0-1 0,-1 1-1,1-1 1,-1-8 0,0 13 16,0-1 0,0 1 0,0 0 0,0 0 0,0-1 0,0 1 0,0 0 0,0 0 0,0-1 0,0 1 1,0 0-1,0 0 0,-1 0 0,1-1 0,0 1 0,0 0 0,0 0 0,0-1 0,0 1 0,-1 0 0,1 0 1,0 0-1,0 0 0,0-1 0,0 1 0,-1 0 0,1 0 0,0 0 0,0 0 0,-1 0 0,1 0 0,0-1 0,0 1 1,0 0-1,-1 0 0,1 0 0,0 0 0,0 0 0,-1 0 0,1 0 0,0 0 0,0 0 0,-1 0 0,1 0 1,0 0-1,0 0 0,-1 1 0,1-1 0,0 0 0,0 0 0,-1 0 0,1 0 0,0 0 0,0 0 0,0 1 1,-1-1-1,1 0 0,0 0 0,0 0 0,0 0 0,-1 1 0,-13 10 47,4 0-9,-158 161-58,152-154 126,-27 38-1,40-51-97,-1 1-1,1-1 0,0 1 0,1 0 0,-1 0 0,1 0 0,0 0 0,1 0 0,-1 0 0,1 0 0,1 1 0,-1 7 0,1-11-5,0-1 0,0 1 0,1-1 0,-1 1-1,1-1 1,0 1 0,-1-1 0,1 0 0,0 0 0,0 1 0,1-1 0,-1 0 0,0 0 0,1 0 0,-1 0-1,1 0 1,0 0 0,0-1 0,0 1 0,-1 0 0,1-1 0,4 2 0,-3-2 15,0 1 1,0-1-1,0 0 0,0-1 1,0 1-1,0 0 0,0-1 1,1 0-1,-1 0 0,0 0 1,0 0-1,0 0 0,1-1 1,-1 1-1,0-1 0,6-2 1,0-1 27,0-1 0,0 1 0,0-2 0,0 1 0,-1-1 0,0-1 0,0 1 0,11-14 0,-9 9-19,-2 1 1,1-1-1,-2-1 1,1 0-1,9-23 1,-8 13-67,-1 0 1,-1-1-1,0 0 1,2-26-1,-6 38-31,0 14-51,1 21-23,-3-10 80,1 3 88,0 0-1,1 0 1,8 27 0,-4-22-22,-4-12 48,0 0-1,1 0 0,0 0 1,0 0-1,1-1 0,0 0 1,13 17-1,-17-26-26,0 1-1,-1 0 1,1-1 0,0 1-1,0-1 1,0 0 0,0 1-1,0-1 1,0 1 0,-1-1-1,1 0 1,0 0 0,0 0 0,0 0-1,0 0 1,0 0 0,0 0-1,0 0 1,0 0 0,0 0-1,0 0 1,0 0 0,0-1-1,0 1 1,0 0 0,1-2 0,24-14 168,-23 14-169,6-7-16,0 0 0,0-1 0,-1 0 1,0 0-1,11-21 0,-5 9 35,33-61 44,9-13-17,-46 81-93,-9 12 11,1 0 1,0 0-1,0 0 1,0 0-1,0 0 1,1 0-1,-1 0 1,1 1-1,0 0 0,-1-1 1,1 1-1,4-3 1,-6 5 10,0 0 0,-1 0 0,1 0 0,0 0 0,-1 0 0,1 0-1,0 0 1,-1 0 0,1 0 0,-1 0 0,1 0 0,0 0 0,-1 0 0,1 0 0,0 1 0,-1-1 0,1 0 0,-1 0 0,1 1 0,0-1 0,-1 1 0,1-1 0,-1 0 0,1 1-1,-1-1 1,0 1 0,1-1 0,-1 1 0,1 0 0,8 19-47,-8-16 37,3 11 77,-1-1 1,0 1-1,-1 0 0,-1 0 0,0 0 1,-1-1-1,0 1 0,-1 0 0,-1 0 0,-1 0 1,-5 18-1,5-23 3,-1 0 0,0-1 0,-1 1 0,-7 11 0,9-17-45,0 0 1,0-1-1,0 1 1,-1 0-1,1-1 1,-1 0-1,0 0 1,0 0-1,0 0 1,0-1-1,-8 4 0,7-3-16,0-1-1,-1 0 1,1-1-1,-1 1 1,1-1-1,-1 0 1,1 0-1,-1-1 0,0 0 1,1 0-1,-1 0 1,0-1-1,1 1 1,-1-1-1,1-1 0,-1 1 1,1-1-1,-1 0 1,1 0-1,0-1 1,0 1-1,0-1 0,0 0 1,1-1-1,-1 1 1,1-1-1,-4-4 0,2 4-46,-5-7 17,10 11 26,1 0 0,0-1 0,0 1 0,-1 0 0,1 0 0,0 0 0,0 0 0,0-1 0,-1 1 0,1 0 0,0 0 0,0-1 0,0 1 0,0 0 0,0 0 0,0-1 0,-1 1 0,1 0 0,0-1 0,0 1 0,0 0 0,0 0 0,0-1 0,0 1 0,0 0 0,0-1 0,0 1 0,0 0 0,0 0 0,1-1 0,-1 1 0,0 0 0,0 0 0,0-1 0,0 1 0,3-1 0,8 2 24,0 1 1,0 0-1,-1 0 0,1 1 0,11 4 0,21 6 76,180 36 327,-207-46-564,0-1-1,0 0 1,1-2-1,-1 1 1,0-2-1,1 0 1,29-7 0,4-7-5685,0-7-6846,-28 13 7810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6:2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34 1568,'-17'-17'2452,"16"16"-1825,0 0 1,0-1-1,-1 1 1,1 0-1,0 1 1,-1-1-1,1 0 1,-1 0-1,1 1 1,-4-2 1226,1 7-121,1 8-1341,1 0-1,0 0 1,1 1-1,1-1 1,1 16 0,0 5 47,-1 45 561,3 1-1,22 126 0,-24-200-745,0 1 1,0-1 0,-1 10-1,6-20 626,-2-1-800,0-2-1,-1 1 1,0 0 0,0 0-1,-1-1 1,0 0-1,0 1 1,2-13-1,0 3-16,12-49-3,2 2 1,42-97-1,-48 136-51,1 0 0,15-22 0,-24 40-36,1 0 1,-1 0 0,1 1 0,0 0 0,1 0-1,-1 0 1,1 0 0,0 1 0,0 0-1,0 0 1,1 1 0,10-5 0,-14 7 24,0 1 1,0-1 0,1 1 0,-1 0-1,0 0 1,0 0 0,0 0 0,0 0-1,0 1 1,0-1 0,0 1-1,0 0 1,0 0 0,0 0 0,0 0-1,0 1 1,-1-1 0,1 1 0,0 0-1,-1 0 1,0-1 0,1 2-1,-1-1 1,0 0 0,4 5 0,1 2 48,0 1 0,0 0 0,-1 1 1,0 0-1,6 14 0,3 18 250,16 70 0,-20-67-160,-1 5-65,4 10-43,-10-46-503,0 0-1,-2 1 1,1-1-1,-1 23 1,-2-27-1615,0-1 1,-1 0-1,0 0 0,-4 14 1,-3-3-3816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6:1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1314 225 2304,'0'2'8999,"-1"-9"-6548,-5-3-2159,1-1-1,-2 1 1,0 0 0,0 1-1,0-1 1,-1 1-1,-1 1 1,0 0 0,0 0-1,0 0 1,-12-6-1,-1 1-83,0 0 0,-2 1 0,1 2 0,-30-10 0,24 11-200,0 1 1,-1 1-1,0 2 1,-32-2-1,40 7 101,0 0 0,0 1 0,1 1 0,-1 1 0,1 1 0,-32 10 0,-30 17-100,-83 44 0,136-60-16,-140 77 626,145-76-483,1 2 1,0 0-1,2 2 1,-30 32-1,43-41-144,1 0 0,1 1 0,0 0 0,0 0 1,1 0-1,1 1 0,-5 16 0,0 6 103,-8 53 1,9-2 548,3-25-403,4-35-168,1 0 1,0 0-1,2-1 0,1 1 0,2 0 0,8 36 0,-9-51-8,1 0 0,1 0 0,-1 0-1,2 0 1,0-1 0,0 0-1,1 0 1,0 0 0,0-1 0,17 16-1,1-3 53,0-1-1,50 31 1,80 32 265,-40-25-103,51 26 135,-142-75-358,0-1 1,1-2-1,0 0 0,1-1 1,28 2-1,-11-5-9,-1-1 0,1-2 1,-1-2-1,66-12 0,-89 11-22,0-2 1,0 0-1,0-2 0,-1 0 1,0-1-1,0 0 0,0-2 1,-2 0-1,1-1 0,-1 0 1,-1-1-1,15-15 0,142-163-20,-141 155 134,-8 8-86,0-2 1,26-44-1,-37 52 56,-1-1 0,0-1-1,-2 0 1,10-35 0,-9 18-256,-1 0 0,-2 0 0,-2 0-1,0-82 1,-5 113 151,-1 1 0,-1 0 0,1-1 0,-1 1 0,0 0 0,-1 0 0,0 0 0,-1 1 0,1-1 0,-1 1 0,-7-10 0,2 5-1,-1 1 0,0 1-1,-1 0 1,0 0 0,-19-12-1,-15-9-66,-1 3 0,-65-30 0,83 47 64,0 1 0,0 1 0,-1 1 0,-46-6 0,-119-2-68,120 12 3,-127 1 15,157 3 79,19-2-332,17 1-240,0 1 1,-14 0 0,20 0-81,0 0 0,0 1 0,0-1 0,0 1 0,0 0 0,0-1 1,0 1-1,-3 2 0,-1 0-3446,5-15-3115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6:1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226 163 2912,'1'-1'79,"-1"0"-1,1 0 1,-1 0 0,0 0 0,0 0-1,0 0 1,1 0 0,-1 0 0,0 0-1,0 0 1,0 0 0,-1 0 0,1 0-1,0-1 1,-2-7 377,3 8-342,-1 1-1,0 0 0,0-1 1,0 1-1,0-1 1,0 1-1,0 0 0,1-1 1,-1 1-1,0 0 1,0-1-1,1 1 0,-1 0 1,0-1-1,0 1 1,1 0-1,-1-1 0,0 1 1,1 0-1,0-1 3,-1 1-1,0 0 1,1 0 0,-1-1-1,0 1 1,1 0 0,-1-1-1,0 1 1,1 0 0,-1-1-1,0 1 1,0 0 0,0-1-1,1 1 1,-1 0 0,0-1-1,0 1 1,0-1 0,0 0-1,0-19 6661,0 28-6165,0-3-544,-1 0 0,0 0 1,0 0-1,0 0 0,0-1 0,-4 9 0,-3 8 7,-21 97 596,-1 6 89,8-63-389,-3 0 0,-34 60-1,46-94-191,1-1 0,-9 36 0,15-35 424,6-27-590,0 1 0,0-1 0,0 0 0,0 0 0,0 0 0,0 0 0,0 0 0,0 0 0,0 0 0,0 0 0,0 0 0,0 1 1,0-1-1,0 0 0,0 0 0,0 0 0,0 0 0,0 0 0,0 0 0,0 0 0,0 0 0,0 0 0,0 0 0,1 0 0,-1 1 0,0-1 1,0 0-1,0 0 0,0 0 0,0 0 0,0 0 0,0 0 0,0 0 0,0 0 0,0 0 0,0 0 0,1 0 0,-1 0 0,0 0 0,0 0 1,0 0-1,0 0 0,0 0 0,0 0 0,0 0 0,0 0 0,0 0 0,1 0 0,-1 0 0,0 0 0,0 0 0,0 0 0,0 0 0,0 0 0,0 0 1,0 0-1,0 0 0,0-1 0,0 1 0,0 0 0,1 0 0,10-13 472,6-10-350,-2-2 0,0 0-1,-2-1 1,-1 0 0,17-53-1,24-144-254,-50 208 155,16-88 88,27-109 129,-45 206-265,6-15 139,-4 15-252,-2 10-331,7 172 687,1 77 82,-5-212-198,3 0-1,1 0 1,1 0 0,17 42 0,-19-65 9,-3-7-45,0-1-1,0 1 0,1-1 0,0 0 0,1 0 0,13 18 1,-18-27-42,4 5 207,-5-6-291,1 0 1,-1 0-1,0 0 1,1 0-1,-1 0 1,0 0-1,1 0 1,-1 0-1,0 0 1,1 0-1,-1-1 1,0 1-1,1 0 1,-1 0-1,0 0 1,1 0-1,-1 0 1,0 0-1,0-1 1,1 1-1,-1 0 1,0 0-1,0-1 1,1 1-1,-1 0 1,0 0 0,0-1-1,1 1 1,-1 0-1,0-1 1,0 1-1,0 0 1,0 0-1,0-1 1,0 1-1,1 0 1,-1-1-1,0 1 1,0 0-1,0-1 1,0 1-1,0 0 1,0-1-1,0 1 1,0 0-1,0-1 1,-1 1-1,1 0 1,0-1-1,0-1-475,3-11-3076,2-8-3285,-4 9 3578,8 4-1114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6:1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29 3968,'-15'-8'1824,"15"3"1280,10 5-960,-2 0-1248,10 0 1088,1 0-1120,2 0 416,3 0-769,2 0-223,1-4-160,4 1-128,1-2 32,-1 2-2143,1 3 1151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6:27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2144,'-6'-8'799,"2"2"535,14-17 18415,-2 27-19653,0 4-65,-1 1 1,0 0-1,0 0 1,0 0-1,-1 1 1,4 10-1,-3-6-51,1-1 0,16 21 0,-16-26 61,0 0 0,0 0 0,0-1-1,1-1 1,17 10 0,50 22 316,-4-4-639,-62-29 396,0 0-1,14 4 1,10 4-130,-30-11 20,-1 0 1,1 0-1,-1 0 0,0 0 0,0 0 0,5 5 1,-7-6-3,21 22-114,-20-22 155,2 6-6,-2-3-72,-1-1 51,1 0 0,0 0 0,-1 1-1,2-1 1,-1 0 0,0-1 0,0 1 0,1 0-1,0-1 1,5 5 0,-8-7 59,5 3 180,-5-7 61,0 2-450,0-6 150,-1 1 1,0 0 0,0 0-1,0 0 1,-1 0-1,-1 0 1,1 0 0,-1 0-1,0 0 1,-5-7-1,-6-7 142,-27-32 0,9 12-80,24 32-78,0-1 0,0 1 0,-13-11 0,12 16-60,9 4 53,0 1 0,0 0 0,0-1 0,0 1 0,0 0 0,0-1 0,0 1-1,1 0 1,-1-1 0,0 1 0,0-1 0,0 1 0,1 0 0,-1-1 0,0 1 0,1-1 0,0 1 0,1 4-28,1 0 0,0 0-1,0-1 1,1 1 0,-1-1-1,1 0 1,5 5 0,50 46 243,-45-41-245,1 1 0,12 17 0,-11-13-34,-6-6 101,0 1-1,0 1 0,-1-1 1,-1 2-1,8 20 0,-15-35-19,-1 0 0,1 0 0,0 0-1,-1 0 1,0 0 0,1 0 0,-1 0 0,0 1 0,1-1-1,-1 0 1,0 0 0,0 1 0,0-1 0,0 0-1,0 0 1,0 0 0,-1 1 0,1-1 0,0 0 0,0 0-1,-1 0 1,1 0 0,-1 1 0,1-1 0,-1 0-1,0 0 1,1 0 0,-1 0 0,0 0 0,0 0 0,0-1-1,1 1 1,-1 0 0,-2 1 0,-1 0 89,-1 0 1,0 0-1,0 0 0,0-1 1,0 0-1,-9 1 1,2 1-73,-95 12 376,69-11-429,0 1 0,-44 13 0,82-17-159,-1-1 0,0 1 0,1-1 1,-1 1-1,0-1 0,1 1 0,-1-1 0,1 1 0,-1 0 0,1-1 0,-1 1 0,1 0 1,-1-1-1,1 1 0,0 0 0,-1 0 0,1-1 0,0 1 0,0 0 0,-1 0 0,1 0 1,0-1-1,0 1 0,0 0 0,0 0 0,0 0 0,0-1 0,0 1 0,1 1 0,-1 1-523,1 0-1,-1 0 1,1 0-1,0-1 1,0 1-1,2 4 1,-2-4-299,1-1 0,0-1 0,0 1 1,0 0-1,0 0 0,0-1 0,0 1 1,3 1-1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6:42.13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599 154 4896,'-1'-4'218,"-11"-17"1137,11 20-1299,1 0 0,-1 0-1,0 0 1,0 0 0,0 1 0,0-1-1,0 0 1,0 1 0,0-1 0,0 0-1,0 1 1,0 0 0,0-1-1,-40-19 5857,35 14-5448,4 3-351,1 3-55,1-1 0,0 1 0,0-1 0,-1 0 0,1 1 0,0-1 0,0 1 0,0-1 0,0 0 0,0 1 0,0-1 0,0 0 0,0 1 0,0-1 0,0 1 0,0-1 0,0 0 1,0 1-1,1-1 0,-1 1 0,1-2 0,6-13 169,-6 13-67,1-4-34,0 1 0,-1-1 0,0 1 0,0-1 0,0 0 0,0 1 0,-1-9 0,0 13-126,0 1-1,-1 0 1,1-1 0,0 1-1,0 0 1,-1-1 0,1 1-1,0 0 1,0-1-1,-1 1 1,1 0 0,0 0-1,-1 0 1,1-1 0,-1 1-1,1 0 1,0 0-1,-1 0 1,1 0 0,0 0-1,-1-1 1,1 1 0,-1 0-1,1 0 1,-1 0-1,1 0 1,0 0 0,-1 0-1,1 0 1,-1 1 0,1-1-1,0 0 1,-1 0-1,1 0 1,-1 1 0,-18 4-232,-4 7 169,-43 28-1,58-34 59,0 0 1,1 1-1,-1 0 0,1 1 0,1 0 0,-1 0 0,-9 17 1,10-14 10,0 0 0,1 0 0,0 0 0,1 1 0,0-1 1,1 1-1,-3 21 0,6-28-1,0 0-1,0 0 1,0 0 0,0 0 0,1 0 0,0 0-1,0 0 1,0 0 0,1-1 0,-1 1 0,1 0-1,1-1 1,-1 1 0,0-1 0,1 1-1,0-1 1,0 0 0,0 0 0,1-1 0,-1 1-1,5 3 1,-1-2 31,-1-1 1,1 0-1,0 0 0,0 0 0,0-1 1,0 1-1,1-2 0,-1 1 0,1-1 1,0 0-1,13 0 0,-16-1-19,0-1 0,0 0 1,0 0-1,0 0 0,-1-1 0,1 0 0,0 0 1,0 0-1,0 0 0,-1-1 0,1 0 0,-1 0 0,1 0 1,-1 0-1,0-1 0,0 0 0,0 1 0,0-2 1,5-5-1,-3 2 16,-1 0 1,-1 0-1,0-1 0,0 1 1,0-1-1,-1 0 0,0 0 1,0 0-1,-1-1 0,0 1 1,-1-1-1,0 1 0,0-1 1,-1-14-1,0 14 4,-1 0 1,0 0-1,0-1 1,-1 1-1,-1 0 0,1 0 1,-1 0-1,-1 1 1,0-1-1,0 1 1,0 0-1,-1 0 0,-8-10 1,8 13-63,0 1 0,0-1 1,-1 1-1,1 0 0,-1 1 0,0 0 1,0 0-1,0 0 0,0 0 0,-1 1 1,1 0-1,-1 0 0,-7 0 0,0 0-32,-1 0-1,1 1 0,-1 1 0,0 0 0,-14 2 0,15 0 32,1 1-1,1 0 1,-1 1-1,-23 9 1,32-11 9,-1 0 0,0 1 1,0 0-1,1 0 0,0 0 0,-1 0 1,1 0-1,0 1 0,1 0 0,-1 0 1,1 0-1,-1 0 0,1 1 0,-4 8 0,4-5 21,0 0 0,1 0-1,1 0 1,-1 0-1,1 1 1,1-1-1,0 0 1,0 0-1,0 1 1,1-1-1,0 0 1,1 0-1,0 0 1,3 10-1,-2-12 22,-1 1 0,1-1-1,0 0 1,0 0 0,0-1 0,1 1-1,0-1 1,0 1 0,1-1 0,-1-1-1,1 1 1,0-1 0,0 1-1,1-1 1,-1-1 0,1 1 0,0-1-1,7 3 1,-12-6-20,1 1 0,0 0 1,0-1-1,0 1 0,0-1 0,-1 0 0,1 0 0,0 0 1,0 0-1,0 0 0,0 0 0,0 0 0,0-1 0,0 1 1,-1 0-1,4-2 0,-4 1-13,0 0 0,0 1 0,0-1 1,0 0-1,-1 1 0,1-1 0,0 0 0,-1 0 1,1 0-1,0 0 0,-1 0 0,1 0 0,-1 0 0,0 0 1,1 0-1,-1 0 0,0 0 0,1 0 0,-1 0 1,0 0-1,0 0 0,0 0 0,0 0 0,0 0 0,0 0 1,0 0-1,0 0 0,-1 0 0,1 0 0,-1-2 0,0-1-10,0 0-1,-1 0 0,1 0 1,-1 1-1,0-1 0,0 0 1,0 1-1,0 0 0,-1-1 1,1 1-1,-1 0 0,0 0 1,0 1-1,-5-5 0,5 6 9,1-1-1,-1 1 1,1 0-1,-1 0 1,1 0-1,-1 0 1,0 0-1,0 1 1,1-1-1,-1 1 0,0 0 1,0-1-1,0 1 1,1 1-1,-1-1 1,0 0-1,0 1 1,0-1-1,1 1 1,-1 0-1,-5 2 0,1 2 14,0-1 0,0 1 0,1 0 0,-1 1 0,1-1 0,0 1 0,1 1-1,0-1 1,-1 1 0,2 0 0,-1 0 0,-4 11 0,8-16 4,0 1 0,0 0-1,0 0 1,1 0 0,-1 0 0,1-1 0,0 1 0,-1 0 0,1 0 0,1 0 0,-1 0-1,0 0 1,1 0 0,-1 0 0,1 0 0,0 0 0,0-1 0,0 1 0,1 0-1,-1-1 1,0 1 0,1-1 0,0 1 0,-1-1 0,5 4 0,0 1-11,1-1 0,-1 0 1,1-1-1,0 0 0,1 0 1,-1 0-1,11 4 0,30 10 264,1-2-1,94 19 1,-110-29-223,-5-1 15,1-2 0,1-1 0,32-2 0,-46-1 102,1-2 0,0 0 0,-1 0 0,29-10 0,61-27 43,-73 25-239,1 1 1,43-10 0,19-4 137,-93 26-57,0-1 0,0 1 0,0-1 0,0 0 0,0 0 0,-1 0 0,1-1 0,-1 1 0,1 0 0,-1-1 0,0 0 0,0 1 0,0-1 0,-1 0 1,1 0-1,-1 0 0,1 0 0,-1 0 0,0 0 0,0-1 0,1-4 0,0-3 56,-1 0 0,0-1 0,0 1 0,-1 0 0,-2-16 0,0 5-52,-1 0-1,-10-34 1,4 24 41,7 22-57,0 0 1,-1 0 0,-1 1-1,0-1 1,0 1 0,-7-12-1,8 18-33,1-1 0,-2 0 0,1 1 0,0 0 0,0-1 0,-1 1 0,0 1 0,0-1 0,0 0 0,0 1-1,0 0 1,0 0 0,-9-3 0,6 3-8,-1 1-1,0-1 0,0 1 0,0 0 1,0 1-1,-1 0 0,-7 1 1,1 0 25,-25-3 0,5 0-33,-28-3-101,50 5 203,0-1 0,0-1 0,-25-5 0,30 5-154,1 1 0,-1 0-1,0 0 1,-11 1 0,11 0-35,-2 2-211,17-3-544,4-1 831,0 1-1,1 0 1,-1 1-1,0 0 0,1 1 1,11 2-1,31 7 6,85 18-170,-117-22 188,1 2 0,-1 0-1,0 1 1,22 13 0,-31-13-3,1 1 0,-1 0 0,0 1 0,-1 1 0,-1 0 0,1 0 0,-2 1 0,10 15 0,-9-9 84,-1 1 1,-1 0 0,-1 0-1,-1 1 1,-1 0-1,5 28 1,-10-41 8,-1-1 0,0 1 0,0 0 0,-1 0-1,0 0 1,0-1 0,-5 16 0,-1 8 60,5-25-121,0 0-1,0 0 1,-1-1 0,0 1 0,0 0 0,-1-1 0,1 0 0,-1 0 0,0 0-1,-1 0 1,1-1 0,-6 5 0,1-1 40,0 0 0,0 0 0,-1-1 0,0-1 1,0 1-1,-1-2 0,0 1 0,0-2 0,0 1 0,0-2 0,-21 5 0,-17 1 17,0-3 0,0-2 0,0-3-1,-53-4 1,88 2-125,10 0 92,1 1 0,0-1-1,-1 1 1,1 0 0,0 0 0,0 1 0,-4 0-1,0-1-34,1 0 0,0 0-1,-1 0 1,1-1 0,0 0 0,-13-3-1,2 0 142,15 3-161,-1 0 0,1-1 1,-1 1-1,1 0 0,0-1 0,0 1 0,0-1 0,0 0 1,0 0-1,-2-3 0,-1 1 46,-22-19-58,-31-33 0,-27-23-77,72 66 60,-1 1-1,0 0 1,-18-10 0,23 16-22,-1 1 0,1 0-1,-1 0 1,0 1-1,0 1 1,-17-4 0,20 6 84,1-1-61,1 1 1,-1 0-1,1 1 1,-1-1-1,1 1 0,-10 1 1,-92 29-68,89-24 75,13-5 79,-1 0 0,1 0 1,-1 0-1,0-1 0,1 0 0,-9 0 0,11-1-40,0 1 0,0 0 0,0-1 0,0 0 0,0 1 0,0-1 0,0 0 0,0-1 0,0 1 0,1 0 0,-1-1 0,-4-3 0,0-8 175,7 12-196,-1 0 0,1 0 0,0 0 0,-1 0 0,1 0 0,0 0 0,-1 0 0,1 0 0,-1 1 0,1-1 0,-1 0 0,0 0 0,1 1 0,-1-1 0,-1 0 0,1-1-98,-2-2 16,1 2-99,-6 4 22,37 35-841,-21-27 1016,1-2-1,0 1 0,1-1 0,0-1 1,0 1-1,1-2 0,-1 0 0,1 0 1,1-1-1,-1 0 0,1-1 0,12 3 1,19 3 2,1-2-1,46 3 1,-74-10-5,59 3-70,16 1 159,-81-3-138,1-1 1,-1 2-1,0 0 0,0 0 1,0 1-1,16 8 0,-21-9 72,0-1 0,-1 1 0,1 0 0,-1 0 0,1 0 0,-1 0 0,0 1 0,0 0 0,-1 0 0,1 0 0,-1 0 0,0 1 0,0-1 0,0 1 0,3 9 0,-6-13-21,5 5-34,-4-5 97,1 1-28,0 0-1,0 0 1,0 0-1,0-1 0,1 1 1,-1-1-1,1 1 1,-1-1-1,6 2 1,-5-2-113,10 3-167,-12-4 245,0 0 0,0 0 1,-1 0-1,1 1 0,0-1 0,0 0 0,0 0 1,0 1-1,-1-1 0,1 0 0,0 1 1,0-1-1,-1 1 0,1-1 0,0 1 0,-1-1 1,1 1-1,0 0 0,-1-1 0,1 1 1,-1 0-1,1-1 0,-1 1 0,1 1 0,1 4 44,-1-1-1,0 1 1,0 0-1,0 0 0,-1 0 1,0 0-1,0 6 1,0-5-118,0-6 83,0-1 0,0 0 0,0 1-1,-1-1 1,1 0 0,0 1 0,0-1 0,0 0-1,-1 1 1,1-1 0,0 0 0,0 1 0,-1-1 0,1 0-1,0 1 1,-1-1 0,1 0 0,0 0 0,-1 0-1,1 1 1,0-1 0,-1 0 0,0 0 0,0 1 79,3-1-105,-1 0-96,-1 8 224,0-8-101,3 0-139,0 0 181,0-1 1,0 0-1,0 0 1,-1 0-1,1 0 0,4-3 1,11-3-28,12-4-25,51-24-1,1-2 63,-50 25-69,56-31 0,-71 33-1,-1-1 0,1-1 0,-2 0-1,25-24 1,-31 26 29,-3 3-20,0 0-1,13-10 1,-19 17-6,0 0-1,0 0 1,0 0 0,0 0 0,0 0 0,0-1 0,1 1 0,-1 0-1,0 0 1,0 0 0,0 0 0,0 0 0,0 0 0,0-1 0,0 1 0,0 0-1,0 0 1,0 0 0,0 0 0,0-1 0,0 1 0,0 0 0,0 0-1,0 0 1,0 0 0,0 0 0,0-1 0,0 1 0,0 0 0,0 0-1,0 0 1,0 0 0,0-1 0,0 1 0,0 0 0,0 0 0,0 0-1,0 0 1,-1 0 0,1 0 0,0-1 0,0 1 0,0 0 0,0 0-54,0 0 48,0 0-1,0-1 1,0 1 0,0 0 0,0 0 0,0-1 0,1 1 0,-1 0-1,0 0 1,0 0 0,0-1 0,0 1 0,0 0 0,0 0 0,0 0-1,0 0 1,1-1 0,-1 1 0,0 0 0,0 0 0,0 0 0,0 0-1,0-1 1,1 1 0,-1 0 0,0 0 0,0 0 0,0 0-1,1 0 1,-1 0 0,0 0 0,0 0 0,0 0 0,1 0 0,-1 0-1,3-3 53,0 1-1,0 0 1,0-1 0,0 1-1,-1-1 1,3-3-1,10-11-156,-11 12 155,0 1 1,0-1-1,-1 1 1,1-1 0,3-7-1,-4-1-105,-3 12 63,0 1 0,0-1 0,0 0 1,0 1-1,0-1 0,0 1 1,0-1-1,0 0 0,1 1 0,-1-1 1,0 1-1,0-1 0,1 1 1,-1-1-1,0 1 0,1-1 0,-1 1 1,1-1-1,-1 1 0,1-1 1,-1 1-1,1 0 0,0-1 0,15-13-67,-15 13 53,1 1 0,-1 0 1,0-1-1,0 1 0,0 0 0,0 0 1,1 0-1,-1 0 0,0 0 0,0 0 0,0 1 1,1-1-1,-1 0 0,0 1 0,0-1 1,0 1-1,0-1 0,0 1 0,0-1 0,0 1 1,0 0-1,0-1 0,1 2 0,23 19 112,-24-20-37,4 16-150,-5-15 89,0-1 0,0 0-1,0 0 1,0 0 0,0 0-1,0 1 1,-1-1 0,1 0-1,0 0 1,-1 0 0,1 0-1,-1 0 1,1 0 0,-1 0-1,0 1 1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6:5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15 573 2144,'-2'-1'3924,"0"5"-1580,-1 13-905,-2 23-1109,8 58 1174,-6-2-624,1 51 165,2-95 785,1-125-1228,9-81 1,-5 117-689,2 1 1,12-40 0,-11 52-274,0 1 0,21-38 0,-29 61 333,0-1 0,0 1 0,0-1 0,1 1 0,-1 0 0,0-1 0,1 1 0,-1-1 0,0 1 0,1 0 0,-1-1 0,1 1 0,-1 0 0,0-1 0,1 1 0,-1 0 0,1-1 0,-1 1 0,1 0 0,-1 0 0,1 0 0,-1 0 0,1-1 0,-1 1 0,1 0 0,0 0 0,1 1 40,-1-1 1,0 0-1,1 1 0,-1 0 1,0-1-1,0 1 0,0 0 1,1-1-1,-1 1 0,1 1 1,0 0 22,0 1 1,0-1 0,0 0-1,-1 1 1,1-1 0,-1 1 0,0-1-1,1 1 1,-1-1 0,0 1-1,-1 0 1,1 0 0,0 0 0,0 3-1,0 8 104,0 23 0,-1-30-114,0 148 293,1-140-261,0-1 0,2 1-1,-1-1 1,2 1 0,0-1-1,0 0 1,2 0 0,11 22-1,-16-34-35,0 0 1,0 0-1,1 0 0,-1 0 1,0 0-1,1 0 0,0-1 1,-1 1-1,1 0 0,0-1 1,0 0-1,-1 1 0,1-1 1,0 0-1,0 0 0,1 0 1,-1 0-1,3 0 0,-2 0 7,0-1 0,0 0 0,0 1-1,1-2 1,-1 1 0,0 0 0,0-1 0,0 1-1,0-1 1,1 0 0,4-2 0,0-1 22,1 0 1,-1-1 0,0 0-1,0-1 1,0 0-1,-1 0 1,12-13-1,0-2 48,0-2-1,-2 0 0,-1-1 1,-1-1-1,0 0 0,-2-1 1,15-44-1,-20 47 18,-5 15-197,0 0 0,-1 0 0,0 0 0,0 0 0,0-1 0,-1 1 0,0-10 0,-12 30-464,6-3 521,0 0-1,0 1 1,1 0-1,1 0 1,0 0-1,0 0 1,1 1-1,0-1 1,-1 20-1,3 2 97,5 63-1,6-27-142,-9-59 136,0-1 1,1 0 0,0 1 0,0-1 0,9 14-1,-12-21-44,1 0-1,-1 0 0,1 0 0,-1 0 0,1 0 0,-1-1 0,1 1 0,-1 0 1,1 0-1,0-1 0,0 1 0,-1 0 0,1-1 0,0 1 0,0-1 0,0 1 0,0-1 1,0 1-1,0-1 0,-1 0 0,1 1 0,0-1 0,0 0 0,0 0 0,0 0 1,0 1-1,0-1 0,0 0 0,0-1 0,0 1 0,0 0 0,0 0 0,0 0 0,0 0 1,0-1-1,0 1 0,0-1 0,0 1 0,0 0 0,0-1 0,0 1 0,0-1 1,-1 0-1,1 1 0,0-1 0,0 0 0,0-1 0,5-4 13,-2 0 0,1-1 0,-1 1 0,7-14 0,-9 16-23,11-22 162,-2-1 0,13-43 0,8-58-179,-27 105-54,-3 14-21,0 1-1,-1 0 0,-1 0 0,0-11 0,0 18 38,0 1 37,0 0 0,0 0 0,0 0 0,0 0 0,0 0 1,0 0-1,0 0 0,0 0 0,0 0 0,-1 0 0,1 0 0,0 0 0,0 0 0,0 0 0,0 0 0,0 0 0,0 0 0,0 0 1,0 0-1,-1 0 0,1 0 0,0 0 0,0 0 0,0 0 0,0 0 0,0 0 0,0 0 0,0 0 0,-1 0 0,1 0 0,0 0 1,0 0-1,0 0 0,0 0 0,0 0 0,0 0 0,0 0 0,0 0 0,0-1 0,0 1 0,0 0 0,0 0 0,-1 0 0,1 0 1,0 0-1,0 0 0,0 0 0,0 0 0,0 0 0,0-1 0,0 1 0,0 0 0,-6 11-127,3-2 126,0 0 1,1 1-1,0-1 1,0 1-1,0 13 1,2 50 56,1-26-117,2-15 200,0-1 0,2 1 0,12 36 0,-17-68-126,0 1 0,0-1 0,0 0 1,0 0-1,0 1 0,0-1 0,0 0 1,0 0-1,0 1 0,0-1 0,0 0 0,0 0 1,0 1-1,1-1 0,-1 0 0,0 0 1,0 0-1,0 1 0,0-1 0,1 0 1,-1 0-1,0 0 0,0 0 0,0 0 0,1 1 1,-1-1-1,0 0 0,0 0 0,1 0 1,-1 0-1,0 0 0,0 0 0,1 0 0,7-5 323,6-17 37,13-40-207,-18 40-204,22-41 1,-22 49 22,0 0 1,1 1 0,1 0-1,0 0 1,1 2 0,13-12-1,-18 18-3,0 0 0,0 0 0,0 0 0,1 1 0,0 0 0,0 1-1,0 0 1,0 0 0,1 1 0,-1 0 0,1 0 0,-1 1 0,14-1-1,-12 3 21,1 0-1,0 0 0,-1 1 0,1 1 0,-1 0 0,17 7 0,-10-4-38,-8-4 109,-1 0 179,-16-1 183,-38-2-249,18-1-179,-53 6 0,71-2-51,1 0 1,-1 0-1,1 1 1,0 1-1,0-1 0,0 1 1,-11 7-1,16-8 45,-1 0 0,1 0 0,0 1 0,-1-1 0,2 1 0,-1 0 0,0 0 0,1 0 0,-1 1 0,1-1 1,1 1-1,-1 0 0,1 0 0,-3 7 0,3-5 7,0-1 1,1 1-1,0 0 1,0 0-1,1 0 1,0-1-1,0 1 1,0 0-1,1 0 1,2 6-1,-2-8 3,0-1-1,0 0 1,1 0 0,0 0-1,0 0 1,0-1 0,0 1-1,0 0 1,1-1 0,0 1-1,0-1 1,0 0 0,0 0-1,0 0 1,0 0 0,1-1-1,4 3 1,-1-1 29,1 0 1,0-1-1,1 1 0,-1-2 0,1 1 1,-1-1-1,1-1 0,-1 1 0,1-2 1,0 1-1,0-1 0,0 0 1,11-2-1,-9 0 1,0-1 0,0 0 0,0-1 1,0 0-1,-1 0 0,1-1 0,-1 0 1,0-1-1,15-12 0,-3 0 8,0-2-1,-1-1 1,-1 0-1,-1-1 1,22-33-1,-16 15-9,-2-1 0,28-65 0,-40 78 3,-2-1-1,11-56 1,2-66-64,-14 88 188,6-106-147,-17 144-374,3 25 357,0 0 0,0 0-1,0-1 1,0 1-1,0 0 1,0 0-1,0 0 1,0 0-1,0 0 1,0 0 0,0 0-1,0 0 1,0 0-1,0 0 1,0 0-1,0-1 1,-1 1 0,1 0-1,0 0 1,0 0-1,0 0 1,0 0-1,0 0 1,0 0 0,0 0-1,0 0 1,0 0-1,0 0 1,0 0-1,0 0 1,0 0 0,-1 0-1,1 0 1,0 0-1,0 0 1,0 0-1,0 0 1,0 0-1,0 0 1,0 0 0,0 0-1,0 0 1,0 0-1,0 0 1,-1 0-1,1 0 1,0 0 0,0 0-1,0 0 1,0 0-1,0 0 1,0 0-1,0 0 1,0 0 0,0 0-1,0 0 1,0 0-1,0 1 1,0-1-1,0 0 1,0 0 0,-1 0-1,1 0 1,0 0-1,0 0 1,-6 9-149,-3 10 41,-3 13 104,1 1 0,-7 44 0,-6 70-12,17-96 117,-9 144-118,15-171 88,1 8-4,1 0 0,1 0 0,2 0 0,10 39-1,-12-64-35,-1 0-1,2 0 0,-1-1 0,1 1 1,0-1-1,0 0 0,1 1 0,0-1 1,0-1-1,0 1 0,10 8 1,-12-11 6,1-1 1,-1 0-1,1 0 0,0-1 1,0 1-1,0 0 1,0-1-1,0 0 1,0 0-1,0 0 1,1 0-1,-1 0 1,0 0-1,1-1 1,-1 0-1,0 0 1,1 0-1,-1 0 1,0 0-1,1-1 1,-1 1-1,0-1 1,1 0-1,-1 0 1,0 0-1,4-2 1,5-4 3,-1 0 0,1 0 0,-1-1 0,0-1-1,-1 1 1,0-2 0,0 0 0,-1 0 0,0 0 0,-1-1 0,-1-1 0,1 1 0,-2-1 0,1-1 0,-2 1 0,0-1 0,4-14 0,-8 23-24,0 0-1,0 0 1,-1 0 0,0 0-1,0 0 1,0-1-1,0 1 1,0 0 0,-1 0-1,0 0 1,0 0 0,0 0-1,-3-7 1,3 9-18,0 0 0,0-1 0,-1 1 0,1 0 0,-1 0 0,0 0 0,0 0 0,1 1 0,-1-1 0,0 0 1,0 1-1,-1-1 0,1 1 0,0 0 0,0-1 0,-1 1 0,1 0 0,-1 0 0,1 1 0,-1-1 0,1 1 0,-5-1 0,3 0-21,-1 1 0,0 0-1,0 0 1,0 0 0,1 1-1,-1-1 1,0 1 0,1 0-1,-1 0 1,0 1 0,1 0 0,0 0-1,-1 0 1,1 0 0,-5 3-1,5-1 30,1-1 0,-1 1 0,1 0 0,-1-1 1,1 2-1,1-1 0,-1 0 0,0 0 0,1 1 0,0-1 0,0 1 0,0 0 0,1 0 0,-2 6 0,1-3-21,1 1-1,0-1 1,0 1 0,1 0-1,0 0 1,0-1-1,1 1 1,0-1 0,1 1-1,-1 0 1,2-1 0,-1 0-1,7 12 1,-5-10 35,1-1 1,1-1-1,0 1 0,0-1 1,1 0-1,0 0 0,0-1 0,1 0 1,0 0-1,0-1 0,10 6 1,-11-8 4,0 0 0,0 0 0,1 0 0,0-1 1,0 0-1,0-1 0,0 0 0,16 2 0,-18-3 13,-1-1 0,1 0 0,0 0-1,0-1 1,0 0 0,-1 0 0,1 0-1,0-1 1,-1 0 0,1 0-1,-1 0 1,0-1 0,8-4 0,0-3-6,0 0 0,-1-1 1,0 0-1,0-1 0,-2 0 0,1-1 1,8-15-1,-1-2 0,-1 0 0,17-41-1,-20 31 92,-16 44-203,0 1 1,1-1 0,0 1 0,0 0 0,0 9 0,-3 40 119,2-26-8,2 7 24,4 51 0,-1-50-4,-3-34-45,0 0 0,0 1-1,0-1 1,0 0 0,0 0 0,1 0-1,-1 0 1,1 1 0,-1-1-1,1 0 1,0 0 0,0 0-1,0 0 1,0 0 0,0-1-1,0 1 1,1 0 0,-1 0 0,1-1-1,-1 1 1,3 2 0,-3-4 7,0 0 1,-1 0-1,1 0 0,-1 0 1,1 0-1,-1 0 1,1 0-1,0 0 1,-1 0-1,1 0 0,-1 0 1,1 0-1,0 0 1,-1-1-1,1 1 1,-1 0-1,1 0 0,-1 0 1,1-1-1,-1 1 1,1 0-1,-1-1 1,1 1-1,-1-1 0,1 1 1,-1 0-1,1-1 1,-1 1-1,0-1 1,1 1-1,-1-1 0,0 1 1,0-1-1,1 0 1,-1 1-1,0-2 1,13-26 173,-12 22-171,22-52 9,17-73 0,-36 108-13,2-7-80,-7 38-24,-1 0-1,1 1 0,0 14 0,0 1 4,-1-5 100,2 1 0,0-1 0,1 1 0,1-1 0,1 0 0,0 0 0,2 0 0,0 0 0,10 23 0,-13-38 5,0 0 1,0-1 0,0 0 0,0 1 0,0-1 0,1 0-1,0 0 1,-1 0 0,6 3 0,-7-5 2,1 0 1,-1 0 0,0 0-1,1 0 1,-1-1-1,1 1 1,-1-1 0,1 1-1,-1-1 1,1 1 0,-1-1-1,1 0 1,0 0-1,-1 0 1,1 0 0,-1 0-1,1 0 1,0 0-1,-1-1 1,1 1 0,-1 0-1,1-1 1,-1 0-1,1 1 1,-1-1 0,1 0-1,1-1 1,3-2 42,1-2 0,-1 1 0,0-1-1,0 0 1,-1 0 0,0 0 0,0-1 0,5-8 0,29-62 114,-30 58-156,75-157-378,-77 164 277,0 0 1,12-17 0,-17 27 113,-2 2-28,0 0 0,0 0 0,0 0 0,0-1 0,0 1 1,0 0-1,0 0 0,0 0 0,0 0 0,0 0 0,0 0 1,0 0-1,0 0 0,1-1 0,-1 1 0,0 0 0,0 0 1,0 0-1,0 0 0,0 0 0,0 0 0,0 0 0,1 0 1,-1 0-1,0 0 0,0 0 0,0 0 0,0 0 0,0 0 0,0 0 1,0 0-1,1 0 0,-1 0 0,0 0 0,0 0 0,0 0 1,0 0-1,0 0 0,0 0 0,1 0 0,-1 0 0,0 0 1,0 0-1,0 0 0,0 0 0,0 0 0,0 1 0,0-1 1,1 0-1,2 9 60,1 17-23,-4-23-57,3 35 54,-2 0 0,-2 0-1,-8 61 1,-6-20 194,15-77-215,0-1-1,0 0 0,0 0 1,-1 1-1,1-1 0,-1 0 1,1 0-1,-1 1 0,1-1 1,-1 0-1,0 0 0,0 0 1,1 0-1,-1 0 0,0 0 1,0 0-1,0 0 0,0 0 1,0 0-1,-1 0 0,1-1 2,0 1 0,0-1-1,0 0 1,0 0 0,0 0-1,0 0 1,0 0 0,0 0-1,0 0 1,0-1 0,0 1-1,0 0 1,0 0 0,0-1 0,0 1-1,0-1 1,0 1 0,0-1-1,0 1 1,0-2 0,-4-1-34,1-1-1,0 1 1,0-1 0,1-1 0,-1 1 0,1 0 0,0-1-1,-3-5 1,-21-49 179,26 59-166,1 0 0,0-1 0,0 1 0,0 0 0,0 0 0,0 0 0,0 0 0,0 0 0,0 0 0,0 0 0,0 0 0,0 0 0,0-1 0,0 1 0,0 0 0,0 0 0,0 0 0,0 0 0,0 0 0,0 0 0,0 0 0,0 0 0,0 0 0,0-1 1,0 1-1,0 0 0,0 0 0,0 0 0,0 0 0,0 0 0,0 0 0,0 0 0,0 0 0,1 0 0,-1 0 0,0-1 0,0 1 0,0 0 0,0 0 0,0 0 0,0 0 0,0 0 0,0 0 0,0 0 0,0 0 0,1 0 0,-1 0 0,0 0 0,0 0 0,0 0 0,0 0 0,0 0 0,0 0 0,0 0 0,0 0 0,1 0 0,-1 0 0,0 0 0,0 0 0,0 0 0,0 0 0,0 0 0,0 0 0,0 0 0,0 0 0,0 0 0,0 0 0,1 0 0,-1 1 0,11 3 122,-5-2-127,195 58 256,-172-51-65,-9-3-23,22 4-1,-37-9-131,1 0 1,0 0-1,-1-1 0,1 0 0,0 0 0,-1-1 1,1 1-1,9-4 0,-13 4-75,-1-1 0,1 0 0,0 1 0,-1-1 0,0 0 0,1 0 0,-1 0 0,1 0 0,-1 0 0,0-1 0,0 1 0,0 0 0,0-1 0,0 1 0,0 0 0,0-1 0,0 1 0,0-1 0,-1 0 0,1 1 0,0-1 0,-1 1 0,0-1 0,1 0 0,-1 0 0,0 1 0,0-3 0,0 2-342,0 0-1,0 0 1,-1 1-1,1-1 1,-1 0-1,1 0 1,-1 0 0,0 0-1,1 1 1,-1-1-1,0 0 1,0 1-1,0-1 1,-1 1-1,1-1 1,0 1 0,-3-3-1,-23-14-7297,0 1 2378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7:0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127 107 4480,'1'0'107,"-1"0"1,1-1 0,0 1-1,-1 0 1,1 0-1,0-1 1,-1 1-1,1 0 1,-1-1-1,1 1 1,-1 0-1,1-1 1,-1 1 0,1-1-1,-1 1 1,1-1-1,-1 1 1,1-1-1,-1 1 1,0-1-1,1 0 1,-1 1 0,1-2-1,-2 9 5667,0 0-5248,0 1-1,0-1 1,-4 12 0,-60 164 2061,55-142-2444,-4 42-1,4-19 10,-19 125 1154,26-165-857,3-20 101,1-5-170,3-8 7,5-22-126,22-104-206,9-40 8,-16 82 374,20-176 0,-44 268-435,0-1-1,0 1 0,0-1 0,1 1 1,-1 0-1,0-1 0,1 1 0,-1 0 1,1-1-1,1-1 0,3 2 27,4 8 32,4 8 83,-1 1 0,12 21 0,-15-22-25,1 0 0,1-1 0,19 21 0,7 0-34,-3-3 85,-2 0-1,-1 2 0,32 46 0,-41-46-24,-2 1 0,-1 0 0,18 48 0,-30-71-111,-6-10-262,0 0-1,0 0 1,0 0 0,0 0-1,-1 0 1,1 0-1,0 0 1,-1 2-1,-23-24-12201,10 8 9439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7:0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 7808,'-9'-13'3520,"18"13"-3040,-4 0 1632,11 0-1248,3-3 416,9 3-737,12-3-127,5-2-256,8 1-224,-3 4 0,0 0-96,-6 4 64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7:0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2 562 3808,'-2'-26'1599,"3"25"-1441,-1 0 0,0 0 0,0 0 0,0 0 1,1 0-1,-1 0 0,0-1 0,1 1 0,-1 0 0,1 0 0,-1 0 0,1 1 0,0-1 0,-1 0 0,1 0 0,0 0 0,0 0 0,1-1 0,-1 2-44,-1 1 0,0-1 0,0 0 0,1 0-1,-1 1 1,0-1 0,0 0 0,1 1 0,-1-1 0,0 0-1,0 1 1,0-1 0,0 0 0,1 1 0,-1-1-1,0 0 1,0 1 0,0-1 0,0 0 0,0 1 0,0-1-1,0 1 1,0-1 0,0 0 0,0 1 0,0-1-1,0 1 1,1 21 544,-1-7-12,5 22 213,-1-10-139,0 31 0,6 206 2154,-12-256-2244,0-10-74,-3-16-142,9-76-414,-2 63 8,2 0-1,1 0 1,15-53 0,-10 45-2,30-100 218,-36 128-336,0 1-1,1-1 0,0 1 0,1 0 1,0 1-1,8-11 0,-13 19 111,-1 1 1,0 0-1,0 0 0,1-1 0,-1 1 0,0 0 1,0 0-1,1 0 0,-1-1 0,0 1 0,0 0 1,1 0-1,-1 0 0,0 0 0,1 0 1,-1 0-1,0 0 0,1 0 0,-1 0 0,0-1 1,1 1-1,-1 1 0,0-1 0,1 0 1,-1 0-1,0 0 0,1 0 0,-1 0 0,0 0 1,1 0-1,10 8 96,4 15 54,-6-9-95,-2 1 1,0 0 0,-1 1-1,7 27 1,-11-34 56,0 0 0,0 0 0,-1 0 0,-1 0 0,0 1-1,0-1 1,-1 0 0,0 0 0,0 0 0,-4 10 0,5-17-98,0 0 0,-1 0 0,1 0-1,-1-1 1,0 1 0,1 0 0,-1 0 0,0-1 0,0 1 0,0-1-1,-1 1 1,1-1 0,0 1 0,0-1 0,-1 0 0,1 0 0,-1 1-1,1-1 1,-1 0 0,1 0 0,-1-1 0,0 1 0,0 0-1,1 0 1,-1-1 0,0 1 0,0-1 0,0 0 0,1 1 0,-1-1-1,0 0 1,0 0 0,0 0 0,0 0 0,-2-1 0,-2 0 7,-1 0 0,1 0 0,-1 0 0,1-1 1,0 0-1,0-1 0,0 1 0,0-1 0,-11-7 1,8 1-406,9 9 382,0 0 0,0 0 1,0 0-1,0 0 0,0 0 0,0 0 0,0-1 1,0 1-1,0 0 0,0 0 0,1 0 0,-1 0 1,0 0-1,0 0 0,0 0 0,0 0 0,0 0 1,0 0-1,0 0 0,0 0 0,0 0 0,0-1 1,0 1-1,0 0 0,0 0 0,0 0 0,0 0 1,0 0-1,0 0 0,0 0 0,1 0 0,-1 0 1,0 0-1,0 0 0,0 0 0,0 0 0,0 0 0,0 0 1,0 0-1,0 0 0,0 0 0,0 0 0,0 0 1,1 0-1,-1 0 0,0 0 0,0 0 0,0 0 1,0 0-1,0 0 0,0 0 0,0 0 0,0 0 1,0 0-1,0 0 0,0 0 0,21 7-103,-15-4 123,7 0 1,0 0-1,0-1 0,1 0 0,-1-1 0,0 0 0,1-1 1,-1 0-1,0-2 0,1 1 0,15-5 0,-4-1 49,0-1 0,0-1-1,-1-1 1,29-17 0,-37 18-44,-1-1 0,-1 0 1,0-1-1,0-1 1,-1 0-1,-1 0 0,0-2 1,-1 1-1,0-1 0,12-21 1,-5 1-4,-1 0 1,-2-1-1,19-67 1,-26 73-56,-1 0-1,6-60 1,-13 82 37,1-4 23,0 0 0,-2-15 0,1 24-30,-1 0-1,1 0 1,0 0-1,-1 0 0,1 0 1,-1 0-1,0 0 1,0 0-1,1 0 1,-1 0-1,-1 0 0,1 0 1,0 1-1,0-1 1,-1 1-1,1-1 1,0 1-1,-3-3 0,2 4-5,1-1-1,0 1 0,0 0 0,0-1 0,0 1 1,-1 0-1,1 0 0,0 0 0,0 0 1,0 0-1,-1 0 0,1 0 0,0 1 0,0-1 1,0 0-1,0 1 0,-1-1 0,1 0 1,0 1-1,0-1 0,-2 2 0,-19 14-168,18-12 161,0 1 0,0-1 0,1 0 0,-1 1 1,1 0-1,0 0 0,1 0 0,-1 0 0,1 1 0,-2 6 0,-2 9-28,-4 27 0,9-46 46,-6 48 7,2-1 0,2 2 0,7 90 0,-3-127 10,1 0-1,0-1 0,1 1 1,0-1-1,1 1 0,1-1 1,0 0-1,0-1 0,2 1 1,-1-1-1,9 11 0,-12-20 41,-1 0-1,0-1 1,0 0-1,1 1 0,-1-1 1,1 0-1,0 0 1,0 0-1,-1-1 0,1 1 1,0-1-1,1 0 1,-1 1-1,0-1 0,0-1 1,0 1-1,7 0 1,-6-1-20,-1 0 0,1 0 0,0-1 1,0 0-1,-1 1 0,1-1 0,-1-1 1,1 1-1,-1-1 0,1 1 0,-1-1 1,0 0-1,1 0 0,-1 0 0,4-5 1,6-7-42,-1 0-1,0-1 1,-1-1 0,-1 0 0,10-22 0,11-22 66,-31 60-64,0 0 0,0 0 0,0 0 0,0 0 0,0 0 0,0 0 0,0 0 0,0 0 0,1 0 0,-1 0 0,0 0 0,0 0 1,0 0-1,0 0 0,0 0 0,0 0 0,0 0 0,0 0 0,0 0 0,0 0 0,0 0 0,0 0 0,1 0 0,-1 0 0,0 0 0,0 0 1,0 0-1,0 0 0,0 0 0,0 0 0,0 0 0,0 0 0,0 0 0,0 0 0,0 0 0,0 0 0,0 0 0,0 0 0,0 1 0,0-1 0,0 0 1,0 0-1,0 0 0,0 0 0,1 0 0,-1 0 0,0 0 0,0 0 0,0 0 0,0 0 0,0 0 0,0 0 0,0 1 0,0-1 0,0 0 0,-1 0 1,1 0-1,0 0 0,0 0 0,0 0 0,0 0 0,0 0 0,0 0 0,0 0 0,0 0 0,0 0 0,0 0 0,0 1 0,1 11-88,-1 18 143,0-28-61,0 15 6,0 1 1,1-1-1,1 0 1,1 0-1,0-1 1,7 22-1,-10-37 17,0 0 1,1 0-1,-1 0 0,0-1 0,0 1 1,1 0-1,-1 0 0,1 0 0,-1-1 1,1 1-1,-1 0 0,1 0 0,-1-1 1,1 1-1,-1-1 0,1 1 0,0 0 1,0-1-1,-1 1 0,1-1 0,0 1 1,0-1-1,-1 0 0,1 1 0,0-1 1,0 0-1,0 0 0,0 1 1,0-1-1,1 0 0,-1-1 7,1 1-1,0-1 1,0 1 0,0-1-1,0 0 1,-1 0 0,1 0-1,0 0 1,-1 0 0,1-1-1,-1 1 1,3-3 0,4-4 41,-1 0 0,-1-1 1,10-16-1,0-2 25,-5 8-105,-1 0 1,12-32 0,-9 107-413,-11-49 428,0 1-1,1-1 1,0 0 0,0 0 0,1 0 0,0-1 0,0 1 0,0-1-1,1 0 1,0 0 0,0 0 0,1-1 0,0 1 0,0-1 0,0-1-1,0 1 1,14 6 0,-14-8 65,0 0 1,0-1-1,0 0 1,0 0-1,0 0 1,1-1-1,-1 0 0,1 0 1,10-1-1,-12 0-21,0 0 1,0-1-1,0 0 0,0 0 1,-1 0-1,1-1 0,0 0 1,-1 0-1,0 0 0,1 0 1,-1-1-1,0 1 0,7-7 1,-4 2-51,0-1 0,-1 1 0,0-1 0,0-1 0,0 1 0,4-11 0,23-56-6,21-73 139,-53 142-151,4-7-10,-5 13 30,0 0 0,0 0 0,1-1 0,-1 1 0,0 0 0,0-1 0,0 1-1,0 0 1,0 0 0,1-1 0,-1 1 0,0 0 0,0 0 0,0 0 0,1-1-1,-1 1 1,0 0 0,0 0 0,1 0 0,-1 0 0,0-1 0,1 1 0,-1 0 0,0 0-1,0 0 1,1 0 0,-1 0 0,0 0 0,1 0 0,-1 0 0,1 0 0,-1 1 0,1-1 0,-1 1 0,1-1 0,-1 1 0,1-1 0,-1 1 0,1 0 0,-1-1 1,0 1-1,1 0 0,-1-1 0,0 1 0,0 0 0,0-1 0,1 1 0,-1 0 0,0 0 0,0-1 1,0 1-1,0 0 0,0 0 0,0-1 0,0 1 0,-1 1 0,1 4-29,5 48-42,3 83 185,-8-129-37,0 1 0,0-1 1,-1 1-1,0-1 0,0 1 1,-1-1-1,0 1 0,-1-1 1,0 0-1,0 0 0,-7 12 1,9-19-45,1 0 0,-1 0 1,1 0-1,-1-1 1,0 1-1,0 0 0,1-1 1,-1 1-1,0 0 0,0-1 1,0 1-1,0-1 1,0 1-1,0-1 0,0 0 1,0 1-1,0-1 1,0 0-1,0 0 0,0 0 1,-1 1-1,-1-2-14,1 1 0,0 0-1,-1-1 1,1 1 0,0-1 0,0 0-1,0 0 1,-1 0 0,-1-1 0,-3-2-12,0-1 0,1 1 0,-1-2 0,1 1 1,-5-6-1,10 10-4,0 0-1,0 0 1,1 0 0,-1 0-1,0 0 1,0 0 0,1 0-1,-1 0 1,0 0 0,1 0-1,-1 0 1,1 0 0,0 0-1,-1-1 1,1 1 0,0 0-1,0 0 1,0 0 0,0-1-1,0 1 1,0 0 0,0-2-1,1 2 1,-1 0 0,1 0-1,-1 1 1,1-1 0,0 0-1,-1 0 1,1 0 0,0 1-1,0-1 1,0 0 0,-1 1-1,1-1 1,0 1 0,0-1-1,0 1 1,0-1 0,0 1-1,0 0 1,0-1 0,0 1-1,0 0 1,0 0 0,3 0-1,29-2-37,58 4 1,-19 1 346,-47-5-610,10 1-7494,-18 4 4776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4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348 260 2816,'44'-83'5386,"-36"64"-3547,-2 1-1,7-36 0,-12 50-1644,-1 1-1,1 0 1,-1 0-1,0 0 1,0-1 0,0 1-1,-1 0 1,1 0 0,-1 0-1,1 0 1,-1 0 0,-2-4-1,2 4-97,0 1 0,0 0 0,0-1 0,-1 1 0,1 0 0,-1-1 0,0 1 1,0 0-1,0 0 0,0 1 0,0-1 0,0 0 0,0 1 0,-1-1 0,1 1 0,0 0 0,-1-1 0,1 1 0,-1 0 0,1 1 0,-1-1 0,0 0 0,1 1 0,-1 0 0,-3-1 0,-2 1-20,1-1-1,-1 1 0,0 1 0,0 0 0,0 0 0,0 0 1,-10 4-1,5 0 12,-1 1 0,1 1 0,0 0 1,0 0-1,1 1 0,0 1 0,-15 14 1,8-4 14,0 0 1,1 2 0,-16 23 0,23-28-15,1 0 0,0 1 0,1 0 0,1 1 0,1 0 0,1 0 0,-9 37 0,15-51-57,-1 0 1,1 0-1,-1 0 1,1 0-1,1 0 1,-1 1-1,1-1 1,-1 0-1,1 0 1,0 0-1,0 0 0,1 0 1,0 0-1,-1 0 1,1-1-1,0 1 1,1-1-1,-1 1 1,0-1-1,1 0 1,0 0-1,0 0 0,0 0 1,0 0-1,0-1 1,1 1-1,-1-1 1,1 0-1,0 0 1,0 0-1,-1-1 0,1 1 1,0-1-1,0 0 1,0 0-1,1 0 1,-1-1-1,6 1 1,-1-1 10,1 0 0,-1 0 0,0-1 1,1-1-1,-1 0 0,0 0 1,0 0-1,0-1 0,-1 0 0,1-1 1,-1 0-1,0-1 0,0 1 0,0-1 1,0-1-1,10-9 0,-9 6-23,1-1 0,-1-1 0,-1 1 0,0-1 0,-1-1 0,0 0 0,0 0 1,-1 0-1,-1 0 0,7-25 0,-8 20-25,-3 12 18,0 0 0,0 0 0,1 0-1,3-8 1,-3 12-23,0 7-2,-1 15 1,1-8 48,1 0 92,1-1 0,0 1 0,1-1 0,10 18 0,-3-6 16,-3-6 5,1-1 1,1 0-1,0-1 0,24 26 1,-33-39-191,1-1 1,-1 0 0,0-1 0,1 1 0,-1 0 0,1-1 0,-1 1 0,1-1 0,0 0 0,0 0 0,0 0 0,-1 0-1,1 0 1,0-1 0,0 1 0,0-1 0,0 0 0,0 0 0,0 0 0,0 0 0,0-1 0,0 1 0,5-2 0,2-1-1181,0-1 0,-1 0 0,0 0 0,0-1 0,13-9 0,5-1-1424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7:0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9 431 3552,'-8'-10'1147,"8"9"-1104,0 1 1,-1-1-1,1 1 1,0-1 0,0 1-1,0-1 1,0 1 0,0-1-1,0 0 1,0 1 0,1-1-1,-1 1 1,0-1-1,0 1 1,0-1 0,0 1-1,1-1 1,-1 1 0,0-1-1,1 1 1,-1-2-1,1-18 9397,0 22-9388,-1 0 0,1 0 0,0 0 0,0 0 0,0 0 0,0 0-1,2 2 1,3 6 264,-4-2-152,1 0 0,-2 0 0,1 1 1,-1-1-1,0 0 0,-1 1 0,1-1 0,-3 14 1,1 5 154,-2 15 59,1-32-238,1 0 0,1 0 0,0 0-1,1 11 1,0 10 169,-2-19-138,1-11 357,0-14 395,1 6-894,0 0 0,0 0 0,1 0 0,0 0-1,0 0 1,3-7 0,4-11-23,12-48-6,5-16 47,-21 74-164,1 1 0,0-1 0,15-22 0,-20 36 111,-1 0-1,1 0 1,-1 1 0,1-1 0,-1 0 0,1 1 0,-1-1 0,1 1-1,0-1 1,-1 1 0,1-1 0,0 1 0,0-1 0,-1 1 0,1 0 0,0-1-1,1 1 1,-1 0 5,-1 0 0,1 0-1,0 0 1,-1 0 0,1 0-1,-1 0 1,1 0 0,-1 0-1,1 1 1,-1-1-1,1 0 1,-1 0 0,1 1-1,-1-1 1,1 0 0,-1 1-1,1-1 1,-1 0 0,1 2-1,1 0 15,-1 0-1,0 0 1,1 0-1,-1 0 1,0 0-1,0 1 1,0-1-1,-1 1 1,1-1-1,0 3 1,5 78 234,-2-9-62,-3-68-149,-1 3-4,1 0 0,0-1 0,1 1 0,0-1 1,0 0-1,1 1 0,0-1 0,5 9 0,-7-16-36,0 1 34,0 0-1,0 0 1,1 0-1,-1 0 0,1 0 1,0-1-1,-1 1 1,1 0-1,0-1 0,0 0 1,0 1-1,0-1 1,0 0-1,4 2 0,7 2 2,1-1-1,0 0 1,1-1 0,-1-1-1,0 0 1,1-1-1,15-1 1,-10-1 57,1 0-1,-1-2 1,-1-1-1,29-8 1,-41 10-73,0 0 0,0-1 0,0 0 0,0-1 0,-1 1 0,1-1 0,-1 0 0,0-1 0,0 0 0,-1 0 0,6-5 0,-8 6-4,-1 0 1,1 1-1,-1-1 0,0 0 0,0 0 1,0 0-1,0-1 0,-1 1 1,0 0-1,1-1 0,-2 1 0,1 0 1,0-1-1,-1 1 0,0-1 0,0 0 1,0 1-1,-1-1 0,-1-5 0,1 3 8,-1 1-1,0-1 1,0 1-1,-1-1 0,-6-9 1,9 14-27,-1 0 1,0 1-1,0-1 1,0 1-1,-1-1 1,1 1-1,0-1 0,-1 1 1,1 0-1,-1 0 1,1 0-1,-1 0 1,1 0-1,-1 0 1,0 0-1,1 0 1,-1 1-1,0-1 1,0 0-1,0 1 1,0 0-1,1-1 1,-1 1-1,0 0 1,-2 0-1,-1 1-10,0 0 0,0 0 0,0 1 0,1 0 0,-1 0 0,1 0 0,-1 0 0,1 1 1,0-1-1,0 1 0,0 0 0,0 0 0,1 1 0,-1-1 0,1 1 0,0 0 0,0 0 0,0 0 0,0 0 0,1 0 0,0 1 0,0-1 0,0 1 0,0-1 1,1 1-1,-1 0 0,1 0 0,0 0 0,1-1 0,-1 1 0,1 0 0,0 0 0,1 0 0,-1 0 0,1 0 0,0 0 0,0 0 0,0-1 0,0 1 0,1 0 0,0-1 1,0 1-1,3 4 0,2 1 106,1 0 1,-1 0 0,1-1-1,1 0 1,0 0-1,0-1 1,1 0 0,0-1-1,0 0 1,1-1-1,0 0 1,15 6 0,-22-10-77,0-1-1,-1-1 1,1 1 0,0-1 0,0 1 0,-1-1 0,1 0 0,0 0 0,0-1 0,0 1 0,-1-1-1,8-2 1,-4 0 21,-1 1 0,1-1 0,-1-1 0,0 0-1,0 1 1,8-8 0,4-5 45,-1-1 1,-1-1-1,15-21 1,-29 36-79,63-96 198,-56 84-236,-14 32-279,3-7 293,0-1 0,-5 13 0,5-17 59,-6 11-4,2 0 0,-6 18 0,11-30-31,0 1 1,0-1-1,0 0 0,1 0 1,-1 0-1,1 0 0,0 0 1,1 1-1,-1-1 0,1 0 1,-1 0-1,1 0 1,0 0-1,3 5 0,-4-8 12,0 0 0,1-1-1,-1 1 1,0-1 0,1 1 0,-1-1-1,1 0 1,-1 1 0,1-1 0,-1 1-1,1-1 1,-1 0 0,1 1 0,-1-1-1,1 0 1,0 0 0,-1 1-1,1-1 1,-1 0 0,1 0 0,0 0-1,-1 0 1,1 0 0,0 0 0,-1 0-1,1 0 1,-1 0 0,1 0 0,0 0-1,-1 0 1,1 0 0,0-1-1,22-10 248,-7-1-218,-1 0 1,24-25 0,-21 19-39,2-2-17,-1 0 1,0-1 0,19-31-1,-42 60-39,0 0 0,0 0 1,1 1-1,0-1 0,0 1 0,1 0 0,-2 14 0,3-19 61,1-1 1,0 1-1,0 0 1,0 0-1,0-1 0,0 1 1,1-1-1,0 1 1,-1 0-1,2-1 0,-1 1 1,0-1-1,0 0 1,1 1-1,0-1 0,0 0 1,0 0-1,0 0 1,0 0-1,1 0 0,-1-1 1,1 1-1,0-1 1,3 4-1,-1-4 4,1 1-1,-1-1 1,0 0 0,1 0-1,-1 0 1,1-1-1,0 1 1,-1-2 0,1 1-1,0 0 1,0-1 0,0 0-1,-1-1 1,1 1 0,0-1-1,0 0 1,-1-1 0,1 1-1,-1-1 1,1 0 0,-1-1-1,8-3 1,-3 0-3,1 0 0,-1-1 0,-1-1 0,1 1 0,-1-1 0,0-1 1,-1 0-1,0 0 0,-1 0 0,8-12 0,-5 2-8,0-1 0,-1 0-1,10-36 1,12-66-15,-28 112 14,11-53 7,20-88 45,-33 144-60,0 0-1,-1 0 1,1 0 0,-1 0-1,0 0 1,-1 0 0,0 0 0,-3-11-1,4 18 1,-1 0 1,1 0-1,0 0 0,-1 0 0,1 0 1,0 0-1,-1 1 0,1-1 0,0 0 1,-1 0-1,1 0 0,0 1 0,-1-1 1,1 0-1,0 0 0,0 0 0,-1 1 0,1-1 1,0 0-1,0 1 0,0-1 0,-1 0 1,1 1-1,0-1 0,0 1 0,-1-1-19,-3 10-51,0 1 0,0-1-1,1 1 1,-4 22 0,0 47 253,5-55-258,-3 42 117,3 0-1,3 0 0,12 88 1,-11-143 63,1-1 0,1 1 1,6 16-1,-10-28-86,1 1 0,-1-1 0,1 1 0,-1-1 0,0 0 0,1 1 0,-1-1 0,1 0 0,-1 1 0,1-1 0,0 0 0,-1 0 0,1 1 0,-1-1 0,1 0 0,-1 0 0,1 0 0,0 0 0,-1 0 0,1 0 0,-1 0 1,1 0-1,-1 0 0,1 0 0,0 0 0,-1 0 0,1-1 0,-1 1 0,1 0 0,-1 0 0,1 0 0,-1-1 0,1 1 0,0-1 0,18-10 94,-5-3-114,-1-1 0,0-1 1,-1 0-1,14-25 1,-23 36-51,-1 2 22,-2 3 35,0 0 1,0 0 0,0 0-1,0-1 1,0 1-1,0 0 1,0 0-1,0 0 1,0 0-1,0 0 1,0 0-1,0-1 1,0 1-1,0 0 1,0 0-1,0 0 1,0 0-1,0 0 1,1 0-1,-1 0 1,0 0 0,0-1-1,0 1 1,0 0-1,0 0 1,0 0-1,0 0 1,1 0-1,-1 0 1,0 0-1,0 0 1,0 0-1,0 0 1,0 0-1,0 0 1,1 0-1,-1 0 1,0 0-1,0 0 1,0 0 0,0 0-1,6 12-11,0 2 2,0 0-1,1 0 0,1-1 0,14 20 1,-19-29 21,0 0 1,0-1 0,0 1-1,1-1 1,0 0 0,-1 0-1,1 0 1,0-1 0,1 1-1,-1-1 1,0 0 0,1 0-1,-1-1 1,1 1 0,-1-1-1,1 0 1,0 0 0,-1-1-1,6 1 1,10-2 12,0 0 1,-1-2-1,0 0 0,1-1 0,30-11 1,-23 4-63,1 0 0,-2-2 0,27-18 0,-15 11 311,-35 19-278,-5 6 26,-6 6 19,2-4-74,1 0 0,0 0 0,0 0 0,1 1 0,0 0 0,1 0 0,-1 0 1,-3 16-1,7-20 51,0 0 1,1-1-1,-1 1 1,1 0-1,0 0 1,0 0-1,0-1 1,0 1-1,1 0 1,0-1-1,-1 0 1,1 1 0,1-1-1,-1 0 1,0 0-1,1 0 1,-1 0-1,1 0 1,5 3-1,-7-5 10,1 1-1,-1-1 1,1 0-1,0 0 1,-1 0-1,1 0 1,0-1-1,0 1 1,0 0-1,0-1 1,0 1-1,0-1 1,0 0-1,0 0 1,0 1-1,0-1 1,0 0-1,0-1 1,0 1-1,3-1 1,-3 0 7,1 0 1,-1-1 0,1 1-1,-1-1 1,0 1-1,1-1 1,-1 0 0,0 0-1,0 0 1,0 0 0,-1 0-1,1 0 1,0-1 0,2-4-1,-1 1-1,0 0 1,0 0-1,0 0 0,-1 0 0,0 0 0,0-1 1,1-11-1,-3 16-39,0-1 1,0 1-1,0-1 1,0 1 0,0-1-1,0 0 1,-1 1-1,0-1 1,1 1-1,-1-1 1,0 1-1,0 0 1,0-1-1,0 1 1,-1 0-1,1 0 1,0 0-1,-1 0 1,0 0 0,1 0-1,-1 0 1,0 0-1,0 1 1,-3-3-1,-17-6-63,21 10 69,0-1 0,-1 1 1,1-1-1,-1 1 0,1 0 1,0 0-1,-1 0 0,1-1 1,-1 1-1,1 0 0,-1 1 1,1-1-1,-3 0 0,-3 3-112,11-5 157,3 1-98,0 0 1,0 0-1,0-1 0,0 0 1,11-5-1,0 1 141,36-16-199,-41 16 156,0 1 0,1 0 0,-1 0 0,1 1 0,0 1 0,1 0 0,14 0 0,-26 3-55,0 0 0,-1 0 1,1 0-1,0 1 0,0-1 0,0 1 0,-1 0 0,1 0 0,0 0 0,-1 0 0,1 0 0,0 0 1,-1 1-1,0-1 0,1 1 0,3 3 0,-5-4 36,0 1 0,-1-1 0,1 0 1,0 1-1,0-1 0,0 1 0,-1-1 0,1 1 0,-1-1 0,1 1 1,-1-1-1,0 1 0,0 0 0,0-1 0,1 1 0,-1 0 0,-1-1 1,1 1-1,0-1 0,0 1 0,-1 0 0,1-1 0,-1 1 0,1-1 1,-1 1-1,1-1 0,-1 1 0,-2 1 0,-11 20 174,9-17-162,1 0 0,0 0 0,-4 9 0,1 0 11,3-9-50,4-6 1,0 0 0,0 0 0,0 0 0,0 0 0,0 0 0,0 0 0,0 0 0,0 0 0,0 0 0,0 0 0,0 0 0,0 0 0,0 0 0,0 0 0,0 0 0,0 0 0,0 0 0,0 0 0,0-1 0,0 1 0,0 0 0,0 0 0,0 0 0,0 0 0,0 0 0,0 0 0,0 0 0,0 0 0,0 0-1,0 0 1,0 0 0,0 0 0,0 0 0,0 0 0,-1 0 0,1 0 0,0 0 0,0 0 0,0 0 0,0 0 0,0 0 0,0 0 0,0 0 0,0 0 0,0 0 0,0 0 0,0 0 0,0 0 0,0 0 0,0 0 0,0 0 0,0 0 0,0 0 0,0 0 0,0 0 0,0 0 0,0 0 0,0 0 0,-1 0 0,1 0 0,21-10 145,9-6-91,29-15-37,-45 25-62,5-3-23,1 2 0,0 0 0,22-5 0,-37 11 69,1 0 0,0 0 0,-1 1 0,1 0-1,0 0 1,0 0 0,-1 1 0,1 0 0,0 0-1,-1 0 1,1 0 0,-1 1 0,1 0-1,-1 0 1,0 1 0,6 3 0,2 3 13,-1 0-1,0 0 1,-1 1 0,11 14 0,-12-15 51,-7-7-54,-1 0-1,0 0 1,0 0 0,0 0-1,-1 0 1,1 0 0,0 0-1,-1 0 1,1 1 0,1 3 0,-3-4 139,-11 11-9808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7:08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11 125 6656,'-10'-29'3008,"33"18"-2624,-1-2 1696,9 6-1216,28-10 2048,4 6-1665,13-6 417,1 9-1024,26-1 128,1 6-448,8 3-128,-8 3-96,-14 2-160,-19 7 32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7:1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72 505 1408,'3'-2'9848,"-10"6"-3708,3 0-8614,-4 6 2618,1 1 0,1 0 0,0 0 0,0 1 0,1 0-1,0 0 1,1 0 0,-4 23 0,4-12 48,1 1 1,1-1-1,3 46 0,-1-64-111,1 0 1,-1 0-1,1-1 0,1 1 0,-1 0 1,1-1-1,2 7 0,-3-10-53,-1 0 0,1 0-1,-1-1 1,1 1 0,0 0-1,-1 0 1,1-1 0,-1 1-1,1 0 1,0-1 0,0 1-1,-1-1 1,1 1 0,0-1-1,0 0 1,0 1 0,0-1-1,1 1 1,-1-1 4,1 0 1,-1 0-1,0-1 1,0 1-1,0 0 1,1 0-1,-1-1 0,0 1 1,0-1-1,0 1 1,0-1-1,0 1 1,0-1-1,0 0 0,0 0 1,0 1-1,0-1 1,1-2-1,6-6 81,-1-1-1,-1 0 1,1-1 0,-2 1-1,5-13 1,-2 8-37,6-13-120,-1-1-1,14-47 1,-21 52 95,3-11 95,-7 24-439,-3 20-29,-2 17 46,1 7 362,3 58 0,1-76 64,0-1 0,0 0 0,2 1 0,0-1 0,0 0 0,10 19 0,-13-31-128,0 0-1,0 0 1,0 0 0,0-1 0,0 1 0,1 0-1,-1-1 1,1 1 0,-1 0 0,1-1 0,0 0 0,-1 1-1,1-1 1,0 0 0,0 0 0,4 1 0,-5-1-11,1-1 1,-1 0-1,1 0 1,0 0 0,-1 0-1,1 0 1,-1 0 0,1 0-1,-1-1 1,1 1-1,0 0 1,-1-1 0,0 1-1,1-1 1,-1 0 0,1 1-1,-1-1 1,0 0-1,1 0 1,-1 0 0,0 0-1,0 0 1,0 0-1,2-2 1,3-5 57,1 0-1,-1-1 1,-1 0-1,1 0 0,-2 0 1,6-12-1,18-62 28,-26 76-79,3-11-27,6-36 0,-10 46-1,0 0 1,-1 0-1,0 0 0,0 0 0,-1 0 0,0 0 0,-3-10 0,3 17-28,1-1 0,-1 1-1,0 0 1,1 0 0,-1 0-1,0 0 1,0 0-1,0 0 1,0 0 0,0 0-1,-2-1 1,3 2 34,0 0 1,0 0-1,0 0 0,0 0 1,0 0-1,0 0 1,0-1-1,-1 1 0,1 0 1,0 0-1,0 0 1,0 0-1,0 0 0,0 0 1,0 0-1,0 0 1,0 0-1,-1 0 0,1 0 1,0 0-1,0 0 0,0 0 1,0 0-1,0 0 1,0 0-1,0 0 0,-1 0 1,1 0-1,0 0 1,0 0-1,0 0 0,0 0 1,0 0-1,0 0 1,0 0-1,-1 0 0,1 1 1,0-1-1,0 0 0,0 0 1,0 0-1,0 0 1,3 11-62,-1-8 66,1 0 0,-1 0-1,0 0 1,1 0 0,0-1 0,0 1-1,0 0 1,0-1 0,0 0-1,0 0 1,1 0 0,-1 0-1,8 2 1,3 1 108,0-1 0,19 4 0,-10-5-24,0-1 0,0-1 0,0-1-1,33-4 1,-32 2-236,-11 0 95,-1 0 0,15-5 0,-13 4 217,-7 3 19,-10 8-132,-2 4-6,-3 9 14,-29 90 25,34-100-84,1 1-1,0-1 1,1 0 0,0 0-1,1 1 1,0-1 0,1 1-1,2 10 1,-2-16 23,1 0 0,-1-1 0,1 0 0,0 1 1,0-1-1,1 0 0,-1 0 0,5 5 0,-6-8 1,0-1-1,0 1 1,1-1 0,-1 0-1,0 0 1,1 1-1,-1-1 1,1 0 0,0 0-1,-1-1 1,1 1 0,-1 0-1,1 0 1,0-1 0,0 1-1,-1-1 1,1 1-1,0-1 1,0 0 0,0 0-1,0 0 1,-1 0 0,1 0-1,0 0 1,0-1-1,0 1 1,-1 0 0,4-2-1,-1 0 1,0 0-1,0 0 1,0-1-1,-1 0 1,1 1 0,-1-1-1,1 0 1,-1-1-1,0 1 1,0-1-1,0 1 1,-1-1-1,1 0 1,1-5-1,0 3-2,14-27 25,-1 0 0,21-62 0,6-11-56,-16 48-6,25-52 208,-44 88-198,-1-1 0,10-44 0,-16 61-30,-1 2 14,0 0-1,0-1 1,-1 1 0,1 0-1,-1-1 1,0 1-1,0 0 1,0-1 0,-3-7-1,3 12 25,0-1 0,0 1 0,0 0 0,0-1 0,0 1 0,0 0 0,0-1 0,0 1-1,0 0 1,-1-1 0,1 1 0,0 0 0,0 0 0,0-1 0,-1 1 0,1 0 0,0 0 0,0-1 0,-1 1-1,1 0 1,0 0 0,0 0 0,-1 0 0,1-1 0,0 1 0,-1 0 0,1 0 0,0 0 0,-1 0 0,1 0-1,0 0 1,-1 0 0,1 0 0,0 0 0,-1 0 0,1 0 0,0 0 0,-1 0 0,1 0 0,0 0 0,-1 0-1,1 0 1,0 0 0,0 0 0,-1 1 0,-4 0-323,4-4 391,1-1-1,0 1 1,0-1-1,0 0 1,0 1-1,2-7 1,-1-1-78,0-1 0,0-13 0,-1 21 10,-2-2-247,0 9 220,-3 8 131,-21 77-276,-18 107-1,36-144 288,2 0-1,3 0 1,5 88 0,-1-131-62,0 0 1,1 1-1,-1-1 1,2 0-1,3 8 1,-6-16-43,0 1-1,0-1 1,0 0-1,0 0 1,1 0 0,-1 1-1,0-1 1,0 0-1,0 0 1,1 0 0,-1 0-1,0 0 1,0 0-1,1 1 1,-1-1 0,0 0-1,0 0 1,1 0-1,-1 0 1,0 0 0,0 0-1,1 0 1,-1 0-1,0 0 1,0 0 0,1 0-1,-1 0 1,0 0-1,0 0 1,1-1 0,-1 1-1,0 0 1,0 0-1,0 0 1,1 0 0,-1 0-1,0 0 1,1-1-1,7-5 68,8-13-46,-1-2 0,21-37 1,2-2 134,54-61-98,3-5-38,-77 99-39,-1 0 1,-1-1 0,-2 0 0,-1-1 0,-1-1 0,10-39 0,-4 12 204,2-9-358,-19 64 84,0 6-41,-1 11-39,-20 110 511,18-113-320,-12 43 285,-21 57-1,18-63-53,-14 55 79,4 0-1,-15 118 0,41-213-220,-1 4 85,10-25-90,24-66 254,14-28-201,-38 90-299,1 0 0,1 1-1,0 0 1,18-19 0,-27 33 129,0 0 0,0-1 0,0 1 0,1 0 0,-1 1 0,0-1 0,0 0 1,1 0-1,-1 1 0,1-1 0,-1 0 0,1 1 0,-1-1 0,0 1 0,1 0 0,0 0 0,-1-1 0,1 1 0,-1 0 0,1 0 1,-1 0-1,1 1 0,-1-1 0,1 0 0,-1 0 0,1 1 0,-1-1 0,1 1 0,-1-1 0,0 1 0,1 0 0,-1 0 1,0 0-1,3 1 0,3 4-5,0 1 1,0-1-1,0 1 0,8 12 1,-13-15 17,83 111-103,-83-113-82,0 1 0,0 0 0,1-1 0,-1 1 0,6 3 0,9 3-3589,-16-8 3133,0 0 0,-1 0-1,1 0 1,0 1 0,0-1 0,-1 0-1,1 0 1,-1 0 0,1 1-1,-1-1 1,1 0 0,-1 0-1,0 1 1,0-1 0,0 0-1,0 1 1,0 1 0,0 4-1931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7:1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49 4384,'-8'-17'1424,"8"17"-1369,-1 0-1,1-1 1,0 1 0,0 0 0,0 0 0,0-1-1,0 1 1,0 0 0,0-1 0,0 1 0,0 0-1,0 0 1,0-1 0,0 1 0,0 0 0,0-1-1,0 1 1,0 0 0,0 0 0,0-1 0,0 1-1,0 0 1,0 0 0,0-1 0,1 1 0,-1 0-1,0 0 1,0-1 0,0 1 0,0 0 0,1 0-1,-1 0 1,0-1 0,0 1 0,1 0 0,-1 0-1,0 0 1,1 0 0,8-3 1715,-8 3-1715,19-5 1886,34-2 0,-24 4-1615,-1 1-313,0 0-1,0 2 0,0 1 0,34 6 1,12 8-5301,-61-10 3320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7:1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45 6880,'-41'-37'3136,"32"37"-2720,14-3-672,4 3 64,14-5-480,4 10 384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7:2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190 390 3328,'-1'0'265,"0"-1"1,0 0-1,1 0 1,-1 0-1,0 0 0,0 0 1,0 0-1,1 0 1,-1 0-1,1 0 0,-1 0 1,1 0-1,-1-1 1,1 1-1,-1 0 0,1 0 1,0-2-1,-1-4 520,0 6-557,1-1-1,0 1 1,-1 0-1,1-1 0,0 1 1,-1-1-1,0 1 1,1 0-1,-1-1 1,0 1-1,0 0 0,0 0 1,1 0-1,-1-1 1,0 1-1,-1 0 0,1 0 1,0 0-1,0 1 1,0-1-1,-1 0 1,-1 0-1,0 0-71,0 0 1,0 0-1,-1 1 1,1-1-1,0 1 0,-1 0 1,1 0-1,0 0 0,-4 1 1,2 0-90,1-1-1,-1 1 1,1-1 0,0 1 0,-1 1 0,1-1-1,0 1 1,0-1 0,-1 1 0,1 0-1,1 1 1,-1-1 0,0 1 0,1-1 0,-1 1-1,1 0 1,0 1 0,0-1 0,0 0-1,0 1 1,0 0 0,-2 4 0,-1 6 8,1 1 0,0 0 0,1 0 1,0 0-1,1 1 0,1 0 0,0-1 1,1 1-1,1 0 0,1 0 0,0-1 1,1 1-1,0-1 0,2 1 0,0-1 0,0 0 1,1 0-1,14 26 0,-18-38-33,1 0 0,0 0-1,0-1 1,0 1 0,0 0 0,0-1 0,1 1-1,-1-1 1,1 0 0,-1 0 0,1 0-1,0 0 1,0 0 0,0 0 0,0-1 0,0 0-1,1 1 1,-1-1 0,0 0 0,0-1-1,1 1 1,-1-1 0,1 1 0,-1-1 0,0 0-1,1 0 1,-1-1 0,1 1 0,5-2-1,4-3-17,0 0-1,-1-1 1,0-1 0,19-13-1,43-39 99,78-93 113,-148 148-240,-2 2-3,0 1 0,-1-1 1,0 0-1,1 1 0,-1-1 0,0 0 1,0 0-1,0 0 0,0 0 0,1-2 0,-2 4 4,0 0 0,0 0 0,0-1 0,0 1 0,0 0 0,0 0 0,0-1 0,0 1 0,0 0 0,0 0 0,0-1 0,0 1 0,0 0 0,0 0 0,0-1 0,0 1 0,0 0 0,0 0 0,0-1 0,0 1 0,-1 0 0,1 0 0,0 0 0,0-1 0,0 1 0,0 0 0,-1 0 0,1 0 0,0 0 0,0-1 0,0 1 0,0 0 0,-1 0 0,1 0 0,0 0 0,0 0 0,-1 0 0,1-1 0,0 1 0,0 0 0,-1 0 0,1 0 0,0 0 0,0 0 0,-1 0 0,1 0 0,0 0 0,-1 0 1,0 0-16,-1 1 1,1-1 0,-1 0-1,1 1 1,-1-1 0,1 1 0,0-1-1,-1 1 1,-2 1 0,-3 3 19,0 1 1,1 0 0,0 0-1,0 1 1,0-1-1,-7 12 1,0 1 99,-14 30 0,24-43-78,0 1 0,1-1-1,0 1 1,0-1 0,0 1 0,1 0 0,0-1-1,0 1 1,0 0 0,2 12 0,-1-15 1,1-1 1,-1 1 0,1-1-1,0 1 1,1-1-1,-1 0 1,0 0-1,1 1 1,0-1 0,-1 0-1,1 0 1,1-1-1,-1 1 1,0 0-1,1-1 1,-1 1 0,1-1-1,0 0 1,0 0-1,0 0 1,0 0-1,4 2 1,1-1 47,0 0 0,0 0 0,1-1 0,-1 0-1,0-1 1,1 1 0,-1-2 0,1 1 0,15-2 0,-20 1-41,1-1-1,-1 1 1,0-1 0,1 0 0,-1 0 0,0-1-1,1 0 1,-1 1 0,0-1 0,0 0-1,-1-1 1,1 1 0,0-1 0,-1 0 0,1 0-1,-1 0 1,0 0 0,0 0 0,0-1 0,3-5-1,-3 3-43,0 0 0,-1 0 0,1 0 0,-2 0 0,1 0 0,-1 0 0,0 0 0,0-1 0,0 1 0,-1 0 0,-1-11 0,0 7 23,-1 1 0,0-1 0,0 0 0,-1 1 0,0 0 0,-1-1 0,-5-8 0,3 7-36,-1 0-1,0 0 1,0 1-1,-1 0 0,0 1 1,-1 0-1,0 0 1,0 1-1,-1 0 1,0 0-1,-1 1 1,-12-6-1,-13-1-90,28 12 117,0 0 0,1-1 0,-14-7 0,17 4-32,5 5 18,1 1 0,-1-1 1,1 1-1,0 0 0,-1-1 1,1 1-1,0 0 1,-1 0-1,1 0 0,-1 0 1,1 0-1,2 1 0,4 0 26,83-5 61,-49 1-27,44 2 1,56 17 129,-139-15-141,-1-1 0,1 1 0,0 0 0,-1-1 0,1 1 0,-1 1 0,0-1 0,1 0 1,-1 0-1,0 1 0,0 0 0,0-1 0,0 1 0,0 0 0,0 0 0,0 0 0,-1 0 0,1 0 1,-1 0-1,1 1 0,-1-1 0,0 0 0,0 1 0,0-1 0,0 1 0,0-1 0,-1 1 0,1 0 1,-1 3-1,1 6 87,-1 1 0,0-1 0,-1 1 0,-5 23 0,2-15-148,3-9 28,1-7 12,-1 0-1,0-1 0,0 1 1,0 0-1,0-1 1,-3 7-1,17-31 1,2-2 8,20-44 1,-29 54-16,-1 0 1,1 1-1,1-1 1,0 1 0,1 0-1,9-10 1,-13 15 54,2-3-43,-6 10-20,0-1 1,0 0-1,0 0 1,0 0-1,0 0 1,0 0 0,0 0-1,0 0 1,0 0-1,0 0 1,0 0-1,0 1 1,0-1 0,0 0-1,0 0 1,0 0-1,0 0 1,0 0-1,0 0 1,0 0 0,0 0-1,0 0 1,0 0-1,0 1 1,0-1-1,0 0 1,0 0 0,1 0-1,-1 0 1,0 0-1,0 0 1,0 0 0,0 0-1,0 0 1,0 0-1,0 0 1,0 0-1,0 0 1,0 0 0,0 0-1,0 1 1,1-1-1,-1 0 1,0 0-1,0 0 1,0 0 0,0 0-1,0 0 1,0 0-1,0 0 1,0 0-1,0 0 1,1 0 0,-1 0-1,0 0 1,0 0-1,0-1 1,0 1-1,0 0 1,0 0 0,0 0-1,0 0 1,0 0-1,-6 66-236,3-41 224,-6 97 153,9-106-88,1-1-1,0 1 0,1-1 0,1 1 0,9 27 1,-12-42-38,1 0 1,-1 1 0,1-1 0,-1 0 0,1 0 0,0 1-1,0-1 1,-1 0 0,1 0 0,0 0 0,0 0-1,0 0 1,0 0 0,0 0 0,1 0 0,-1 0 0,0-1-1,0 1 1,0 0 0,1-1 0,1 1 0,-1 0-7,0-1 0,1 0 0,-1 0 0,0 0 0,0 0 0,0 0 0,0-1 0,1 1 0,-1-1 0,0 1 0,0-1 1,3-1-1,4-2 17,-1-1 1,1-1 0,-1 1 0,13-12 0,33-35 60,-3-1 0,50-69 0,-58 68-67,-26 34-13,-1-2 0,-1 0 1,-2-1-1,0 0 0,-1-1 0,-1 0 0,-2-1 1,0 0-1,-2 0 0,-1-1 0,5-42 1,-10 64-26,5-70-293,-6 73 307,0 1-1,0-1 1,0 0 0,0 1-1,0-1 1,0 0 0,0 1-1,0-1 1,0 0 0,0 1-1,0-1 1,0 0 0,-1 1-1,1-1 1,0 0 0,0 1-1,-1-1 1,1 1 0,0-1-1,-1 1 1,1-1 0,-1 0-1,0 1 2,1 0-1,-1 0 0,1 0 1,-1 0-1,1 1 0,-1-1 1,1 0-1,-1 0 1,1 0-1,-1 1 0,1-1 1,-1 0-1,1 1 0,0-1 1,-1 0-1,1 1 0,-1-1 1,1 1-1,0-1 1,0 1-1,-1 0 0,-3 5-3,0 0 1,0 0-1,-3 8 0,-7 23-17,1 1 1,1 0 0,3 1-1,1 0 1,-5 61-1,11-68 71,2 1 0,1-1-1,2 1 1,0-1 0,3 0-1,0-1 1,15 42 0,-19-69-25,-1 0 1,1 0-1,0-1 1,4 7-1,-6-10-11,0 1 0,1 0 0,-1-1 0,1 1 0,-1 0 0,1-1 0,0 1 0,-1-1 0,1 1 0,0-1 0,-1 1 0,1-1 0,0 1-1,-1-1 1,1 0 0,0 1 0,0-1 0,0 0 0,-1 0 0,1 0 0,0 1 0,0-1 0,0 0 0,0 0 0,-1 0 0,1 0 0,0 0 0,0-1 0,0 1 0,1 0 0,0-2 8,1 1 1,-1-1 0,1 0 0,-1 0-1,0 0 1,1 0 0,-1 0 0,0 0 0,-1-1-1,4-4 1,14-28 79,56-132-269,-69 154 179,14-22 0,0 1 67,-20 33-79,1 1 1,-1 0-1,0-1 1,1 1 0,-1 0-1,0-1 1,0 1 0,0 0-1,1-1 1,-1 1 0,0-1-1,0 1 1,0-1 0,0 1-1,0 0 1,0-1 0,0 1-1,0-1 1,0 1-1,0-1 1,0 1 0,0-1-1,0 1 1,0 0 0,0-1-1,0 1 1,0-1 0,-1 1-1,1 0 1,0-1 0,-1 1-1,1 0 0,0 0 0,0 0 1,-1 0-1,1 0 0,0 1 1,0-1-1,-1 0 0,1 0 1,0 0-1,0 0 0,0 1 1,-1-1-1,1 0 0,0 0 1,0 1-1,0-1 0,0 0 1,-1 0-1,1 1 0,0-1 0,0 0 1,0 1-1,0-1 0,0 0 1,0 0-1,0 1 0,0-1 1,0 0-1,0 1 0,0-1 1,0 0-1,0 1 0,-4 70 45,1-40-8,3 42 0,1-24-115,3 20 79,-4-36 195,0-33-184,0 1 1,0-1-1,0 1 1,0-1-1,0 0 1,0 1-1,0-1 1,0 1-1,1-1 1,-1 1-1,0-1 1,0 0-1,0 1 1,0-1-1,0 1 1,1-1-1,-1 0 1,0 1-1,0-1 1,1 0-1,-1 1 1,0-1-1,1 0 1,-1 1-1,0-1 1,1 0-1,-1 0 1,0 0-1,1 1 1,-1-1-1,1 0 1,-1 0 0,0 0-1,1 0 1,-1 0-1,1 1 1,-1-1-1,1 0 1,0 0 11,0-1 0,0 1 1,0 0-1,0 0 0,0-1 1,0 1-1,0 0 1,0-1-1,0 1 0,0-1 1,0 0-1,0 1 0,-1-1 1,1 1-1,0-1 0,0 0 1,0-1-1,11-14 2,14-29-1,-9 15-170,-5 8 186,-2 4 3,0 1 0,1 0 0,0 0 0,2 1 0,27-28 0,-30 35-144,-9 7 100,1 0 0,0 0 1,0 0-1,0 0 1,0 1-1,0-1 0,1 1 1,-1-1-1,0 1 1,1 0-1,-1 0 0,1 0 1,4-1-1,-7 2-4,1 0 0,0 1-1,0-1 1,-1 0 0,1 0 0,0 1-1,0-1 1,-1 0 0,1 1 0,0-1-1,-1 1 1,1-1 0,0 1 0,-1-1-1,1 1 1,-1-1 0,1 1-1,-1 0 1,1-1 0,-1 1 0,0 0-1,1-1 1,-1 1 0,0 0 0,1 0-1,-1-1 1,0 1 0,0 0 0,0 0-1,0 0 1,1-1 0,-1 1 0,-1 1-1,1 30 8,-1-27-5,1 5 20,-2 19-6,-1 0 0,-11 45 0,10-58 176,-4 32 0,7-43-176,1 8 226,0-13-215,1-1 0,0 1 0,-1-1 0,1 1 0,-1 0 0,1-1 0,-1 1 0,1-1 0,-1 1 1,0-1-1,1 1 0,-1-1 0,0 0 0,1 1 0,-1-1 0,0 1 0,1-1 0,-1 0 0,0 0 0,37-63 24,-17 32-163,-7 10 92,26-32 0,-22 34 10,21-23 56,-33 38-68,-1 2 0,1-1 1,-1 0-1,1 1 0,0 0 0,0 0 0,9-3 1,-13 5 28,0 1 0,0 0 0,0-1 0,-1 1 0,1 0 0,0 0 0,0-1 0,0 1 0,0 0 0,0 0 0,0 0 0,0 0 0,0 0 0,0 0 0,0 1 0,-1-1 0,1 0 0,0 0 0,0 1 0,0-1 0,0 0 0,0 1 0,-1-1 0,1 1 0,0-1 0,0 1 0,-1 0 0,1-1 0,0 1 0,-1 0 0,1-1 0,0 1 0,-1 0 0,1 0 0,-1-1 0,1 1 0,-1 0 0,1 1 0,0 4-10,1-1 0,-1 1 0,0 0 0,0-1 0,-1 8 0,1-2-66,2 69 150,-1-9-108,-2-66 52,1-1 0,-1 0 0,1 0 0,0 1 1,1-1-1,-1 0 0,1 0 0,0 0 1,0 0-1,0-1 0,0 1 0,4 4 1,-6-8-12,1 1 1,-1-1 0,0 1 0,1-1 0,-1 0 0,1 1-1,-1-1 1,1 0 0,-1 1 0,1-1 0,-1 0-1,1 0 1,-1 1 0,1-1 0,0 0 0,-1 0 0,1 0-1,-1 0 1,1 0 0,-1 0 0,1 0 0,0 0 0,-1 0-1,2 0 1,-1-1 1,1 1 0,0-1 0,0 1 0,-1-1 0,1 0-1,-1 0 1,1 0 0,1-1 0,2-3-23,1 0 0,-1 1 0,6-10 0,0-3 66,-1 0 0,-1-1 0,0 0-1,-1 0 1,7-29 0,-4 15-15,3-13-127,-10 28 38,9-20 0,-12 32 70,-4 5-93,-4 11-110,5 0 163,0 0 1,0 23-1,0-11 21,0 1 19,-1 4 22,1 0 0,3 39 0,-1-47-4,1 8 23,-1-27-56,0 1-1,0-1 1,1 0-1,-1 0 1,1 0-1,-1 1 1,1-1-1,-1 0 1,1 0-1,0 0 1,-1 0-1,1 0 1,0 0-1,0 0 1,0 0 0,0 0-1,0 0 1,1 0-1,-2-1 0,0 0-1,1 0 1,-1 0 0,0 1-1,0-1 1,1 0 0,-1 0-1,0 0 1,0 0 0,1 0-1,-1 0 1,0 0-1,0 0 1,1 0 0,-1 0-1,0 0 1,0 0 0,0-1-1,1 1 1,-1 0 0,0 0-1,0 0 1,1 0-1,-1 0 1,0 0 0,0 0-1,0-1 1,1 1 0,-1 0-1,0-1 1,7-9 46,2-16 58,-9 24-95,40-153 64,-27 86-74,-13 64-60,-2 12-72,-3 16-60,3 53 179,0-43 92,1 1 0,6 54 0,-4-81-81,0-1 0,1 1 0,0-1 0,0 1 0,0-1 0,1 0 0,0 0 0,0 0 0,6 8 0,-8-12 21,1 0 0,-1-1 0,1 1 0,-1 0 0,1-1 0,0 0-1,0 1 1,0-1 0,0 0 0,0 0 0,0 0 0,0 0 0,0 0 0,0 0-1,0-1 1,1 1 0,-1-1 0,0 0 0,0 1 0,1-1 0,-1 0 0,0 0-1,1-1 1,-1 1 0,0 0 0,0-1 0,1 1 0,-1-1 0,0 0 0,2-1 0,9-5-24,0 0 1,-1-1 0,0 0 0,-1-1 0,0-1 0,0 0 0,9-11 0,-6 7 15,12-15-13,11-10 63,-5 4-134,-25 27 7,0 0-1,10-9 1,-8 9 90,-1-1-1,1-1 1,-2 1 0,1-1-1,-1-1 1,-1 1 0,0-1-1,5-15 1,-3-2-21,-8 26-3,1-1-1,-1 1 0,1 0 1,-1 0-1,1-1 1,0 1-1,-1 0 1,1 0-1,0 0 1,1 0-1,-1 0 0,0 0 1,1 0-1,1-2 1,-1 0-128,-2 4 127,0 0 1,0 0 0,0 0 0,0 0 0,0 0-1,0 0 1,0 1 0,0-1 0,0 0 0,0 0 0,0 0-1,0 0 1,0 0 0,0 0 0,0 0 0,0 0-1,0 0 1,0 0 0,0 0 0,0 0 0,-1 0-1,1 0 1,0 0 0,0 0 0,0 0 0,0 0 0,0 0-1,0 0 1,0 0 0,0 0 0,0 0 0,0 0-1,0 0 1,0 0 0,0 0 0,0 0 0,0 0 0,0 0-1,0 0 1,-1 0 0,1 0 0,0 0 0,0 0-1,0 0 1,0 0 0,0 0 0,0 0 0,0 0-1,0 0 1,0 0 0,0 0 0,0 0 0,0 0 0,0-1-1,0 1 1,-4 4-91,1-1 76,1-1 0,-1 0-1,1 1 1,0 0 0,0-1 0,-2 4 0,1 2 1,-1 0 1,1 0-1,1 0 1,0 1-1,-2 10 1,-3 46-52,6-43 99,0-4 0,3 33 1,1-4 152,-3-46-182,0 1 0,0 0 0,0 0 0,0-1 1,0 1-1,1 0 0,-1-1 0,0 1 0,1-1 0,0 1 0,-1-1 1,1 1-1,0-1 0,0 1 0,0-1 0,0 1 0,0-1 0,0 0 0,0 0 1,0 1-1,0-1 0,1 0 0,-1 0 0,1 0 0,-1 0 0,0-1 1,1 1-1,-1 0 0,1-1 0,0 1 0,-1-1 0,1 1 0,0-1 1,-1 0-1,1 1 0,0-1 0,-1 0 0,1 0 0,0 0 0,-1-1 1,1 1-1,0 0 0,-1-1 0,1 1 0,-1-1 0,1 1 0,0-1 1,-1 0-1,1 1 0,-1-1 0,0 0 0,1 0 0,-1 0 0,2-2 1,2-2 27,0-1 1,0 1 0,-1-1 0,1 0 0,-2 0-1,1-1 1,3-6 0,15-50-91,-6 14-55,10-35 291,-16 49-150,-7 24 19,-2 7-139,-3 9-138,-1 6 185,1 1 0,0 0 0,0 20 0,1-12 145,0-3-43,-3 24-18,2 0 0,1-1 1,9 63-1,-8-99-25,1-1 1,0 1-1,0-1 1,0 1-1,1-1 0,-1 1 1,4 5-1,-4-8-7,-1-1 0,1 1-1,-1-1 1,0 1-1,1-1 1,0 1 0,-1-1-1,1 1 1,-1-1 0,1 1-1,-1-1 1,1 0-1,0 1 1,-1-1 0,1 0-1,0 0 1,0 1-1,-1-1 1,1 0 0,0 0-1,-1 0 1,1 0 0,0 0-1,0 0 1,-1 0-1,1 0 1,0 0 0,0 0-1,-1 0 1,1-1 0,0 1-1,-1 0 1,1 0-1,0-1 1,-1 1 0,1 0-1,0-1 1,-1 1-1,1-1 1,-1 1 0,1-1-1,-1 1 1,2-2-1,5-6 15,-1 0 0,1-1 0,-2 0-1,1 0 1,-1 0 0,0-1 0,-1 1-1,3-12 1,-1 8-74,0-2 7,46-102-39,-43 99 55,1 0-1,1 1 0,1 1 1,17-20-1,-10 17 15,-18 19 5,0-1 1,0 0 0,0 0 0,0 1 0,0-1-1,0 0 1,0 1 0,0-1 0,0 1 0,1 0-1,-1-1 1,0 1 0,0 0 0,0 0-1,1-1 1,-1 1 0,2 0 0,-1 2-3,-1 0 0,1-1 0,-1 1 0,1 0 0,-1 0 0,1 0 0,-1 0 0,0 0 0,0 0 0,0 0 0,1 4 0,0-1 1,1 3 17,0 0-1,0 0 1,-1 0 0,0 0-1,0 0 1,1 16 0,-3 53 59,-1-41-47,1 5 163,37-79 251,-6-2-490,-16 21-22,24-26-1,34-24 65,-72 69 16,-1-1-1,1 1 0,-1-1 0,1 0 1,0 1-1,0-1 0,-1 1 0,1 0 1,0-1-1,0 1 0,0-1 0,-1 1 0,1 0 1,0 0-1,0 0 0,0-1 0,0 1 1,0 0-1,0 0 0,-1 0 0,1 0 0,0 0 1,0 1-1,1-1 0,-1 1-3,0-1 0,0 1-1,0 0 1,-1-1 0,1 1 0,-1 0 0,1-1-1,0 1 1,-1 0 0,1 0 0,-1 0 0,1 0-1,-1-1 1,0 1 0,1 0 0,-1 0 0,0 0-1,0 0 1,0 0 0,0 0 0,1 1-1,2 156 364,-4-103-195,1-55-162,0 0-1,0 0 0,0 1 1,0-1-1,0 0 0,0 0 1,0 0-1,0 1 1,0-1-1,-1 0 0,1 0 1,0 1-1,0-1 1,0 0-1,0 0 0,1 0 1,-1 1-1,0-1 1,0 0-1,0 0 0,0 0 1,0 1-1,0-1 1,0 0-1,0 0 0,0 0 1,0 1-1,1-1 0,-1 0 1,0 0-1,0 0 1,0 0-1,0 0 0,0 1 1,1-1-1,-1 0 1,0 0-1,0 0 0,0 0 1,1 0-1,-1 0 1,0 0-1,0 0 0,0 0 1,1 1-1,-1-1 0,0 0 1,0 0-1,1 0 1,-1 0-1,0 0 0,0 0 1,0-1-1,1 1 1,-1 0-1,0 0 0,0 0 1,0 0-1,1 0 1,-1 0-1,0 0 0,0 0 1,1-1-1,10-9 62,-10 9-50,9-10 1,-1 1 0,0-1 0,0-1 0,7-14 0,2-5-4,1 1 1,1 1 0,26-28-1,-45 56 2,14-12-128,-15 13 111,1 0-1,-1-1 1,1 1-1,-1 0 1,1 0-1,-1 0 1,1 0-1,-1 0 1,1 0-1,-1 0 0,1 0 1,-1 0-1,1 0 1,-1 0-1,1 0 1,-1 1-1,1-1 1,-1 0-1,0 0 1,1 0-1,-1 1 1,1-1-1,-1 0 0,1 0 1,-1 1-1,0-1 1,1 0-1,-1 1 1,0-1-1,1 1 1,-1-1-1,0 0 1,0 1-1,1-1 0,-1 1 1,0-1-1,0 1 1,3 5 44,-1-1 0,-1 0 0,1 1 0,-1 0 0,1 8 0,2 7 84,1 5 15,2 5 8,0-1 0,13 33 0,-19-61-140,0 0 1,0 0-1,0 1 1,0-1-1,0 0 0,1 0 1,-1-1-1,0 1 0,1 0 1,-1 0-1,1-1 0,0 1 1,0 0-1,0-1 1,0 0-1,0 0 0,0 1 1,0-1-1,0 0 0,0 0 1,0-1-1,1 1 0,-1 0 1,0-1-1,0 0 1,1 1-1,-1-1 0,0 0 1,1 0-1,-1 0 0,0 0 1,1-1-1,-1 1 1,0-1-1,1 1 0,3-3 1,7-2-606,0-1 1,0-1 0,-1 0 0,23-17 0,-20 13-1111,13-10-3208,-2 3 1482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7:2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77 8128,'-10'-20'3680,"28"12"-3168,-5 3 480,6 1-640,7-4-288,6 0-64,4 1-448,-1 2 224,-3-3-4256,-4 4 2464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7:2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85 9056,'-13'-20'4096,"63"12"-3552,-19 0 320,4 8-576,20-8 1152,-2 8-801,42-7-223,5 2-256,16-10-160,-3 2 32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7:2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126 406 3232,'0'-3'343,"0"3"-299,0-1 0,0 1-1,0 0 1,0-1 0,0 1-1,0 0 1,1-1-1,-1 1 1,0 0 0,0-1-1,0 1 1,0 0 0,-1-1-1,1 1 1,0 0 0,0-1-1,0 1 1,0 0 0,0-1-1,0 1 1,0 0 0,0 0-1,-1-1 1,1 1-1,0 0 1,0-1 0,0 1-1,-1 0 1,1 0 0,0 0-1,0-1 1,-1 1 0,1 0-1,0 0 1,-1-1 197,1 1 42,-1-1 0,1 1-1,-1-1 1,1 1 0,-1-1-1,1 1 1,-1-1-1,1 1 1,-1 0 0,1-1-1,-1 1 1,0 0 0,1-1-1,-1 1 1,1 0 0,-1 0-1,0 0 1,1 0 0,-1-1-1,0 1 1,1 0-1,-1 0 1,0 0 0,1 0-1,-1 0 1,0 1 0,1-1-1,-1 0 1,0 0 0,-5 2-80,0 0 1,0-1 0,1 2 0,-1-1 0,1 1 0,-1 0 0,1 0 0,0 0 0,0 1 0,1 0 0,-1 0 0,1 0-1,0 1 1,-5 6 0,6-8-157,1 0 0,-1 1 0,1-1 0,0 1 0,0-1 0,1 1 0,-1 0 0,1 0 0,-1 0 0,1 0 0,1 0 0,-1 0 0,1 0 0,-1 0 0,1 1-1,0-1 1,0 0 0,1 0 0,-1 0 0,1 0 0,0 0 0,2 5 0,-1-6 21,0 1 0,0-1-1,1 1 1,-1-1 0,1 0 0,0 0-1,0 0 1,0 0 0,0 0-1,0-1 1,1 0 0,-1 1 0,1-1-1,-1 0 1,1-1 0,6 3 0,-6-3 8,0 1 1,1-1 0,0 0 0,-1 0 0,1 0 0,0-1-1,-1 0 1,1 1 0,0-2 0,0 1 0,-1-1 0,1 1-1,-1-1 1,7-2 0,-7 1-34,0-1 0,-1 1 0,1-1 0,0 0 1,-1 0-1,1 0 0,-1 0 0,0 0 0,0-1 0,-1 1 0,1-1 0,-1 0 0,1 0 0,-1 0 0,0 0 1,-1 0-1,1-1 0,-1 1 0,0-1 0,1-4 0,1-6-53,-1 1-1,-1-1 1,0 0 0,-3-28-1,1 24-60,1 16-10,0-1 1,0 1-1,-1-1 1,1 1-1,-3-6 1,1 3 35,3 9 241,-1-2-163,1 0 0,-1 0 0,1-1 0,0 1 0,-1 0 0,1 0 0,-1 0 0,1-1 1,0 1-1,0 0 0,-1-1 0,2 2 0,0-2 17,1 1-1,-1 0 1,0-1 0,1 1-1,-1-1 1,1 0 0,-1 0-1,0 0 1,1 0 0,-1 0-1,1 0 1,-1-1 0,0 1-1,1-1 1,-1 1 0,0-1-1,0 0 1,1 0 0,-1 0-1,0 0 1,0-1 0,0 1-1,0 0 1,0-1 0,-1 0-1,1 1 1,2-3 0,2-3 80,1-1 0,-2 0 0,1 0 0,-1 0 0,6-13 0,67-154 515,-77 173-642,13-27-205,32-47 1,-46 75 201,0 1-1,0 0 1,0-1 0,0 1 0,1 0-1,-1-1 1,0 1 0,0 0-1,0 0 1,1-1 0,-1 1 0,0 0-1,0 0 1,1-1 0,-1 1 0,0 0-1,1 0 1,-1 0 0,0 0-1,1-1 1,-1 1 0,0 0 0,1 0-1,-1 0 1,0 0 0,1 0 0,-1 0-1,0 0 1,1 0 0,-1 0-1,0 0 1,1 0 0,-1 0 0,0 0-1,1 0 1,-1 0 0,0 0 0,1 1-1,-1-1 1,0 0 0,1 0-1,-1 0 1,0 0 0,1 1 0,-1-1-1,0 0 1,0 0 0,1 1 0,0 0 2,0 1 1,-1 0 0,1-1 0,0 1 0,0 0 0,-1 0 0,0-1 0,1 1 0,-1 0 0,0 0-1,1 2 1,-2 44 145,-6 48-1,4-67-127,-34 199 47,-17-6 292,43-181-204,8-29-106,-11 43 130,-1-1 1,-40 89-1,50-133-56,-1-1-1,0 1 1,0-1 0,-10 10-1,14-18-95,2 1 1,-1-1 1,0 0-1,0 0 1,0-1-1,0 1 1,0 0-1,0 0 1,0 0-1,0 0 1,0-1-1,-1 1 1,1-1-23,1 0 0,0 0 1,0 0-1,-1 0 0,1 0 1,0 0-1,0 0 0,-1 0 1,1 0-1,0 0 0,0 0 1,-1 0-1,1 0 0,0 0 0,0 0 1,0-1-1,-1 1 0,1 0 1,0 0-1,0 0 0,0 0 1,0-1-1,-1 1 0,1 0 1,0 0-1,0-1 0,-5-12 85,4 2-134,0 0 1,1 1 0,0-1 0,0 0 0,2 1-1,-1-1 1,1 0 0,0 1 0,5-12 0,2-2 115,0 1 0,25-44 0,-27 57-82,0-1 0,0 1-1,1 0 1,1 1 0,-1 0 0,2 0 0,-1 1-1,1 0 1,0 0 0,1 1 0,0 1 0,0 0 0,19-8-1,-19 10-364,0 1 0,0 0 0,1 1 0,-1 0-1,1 0 1,15 1 0,-16 1-795,0 1 1,0 0 0,0 1-1,0 0 1,-1 1-1,1 0 1,11 6-1,15 9-2057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7:2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4 602 3808,'-4'-2'1826,"13"6"-149,14 6 1038,-13-8-2185,1 0 0,-1 0 0,1-1-1,-1 0 1,1-1 0,-1 0 0,1-1 0,-1 0-1,1 0 1,18-6 0,-15 2-297,-1 0 0,1 0-1,-1-1 1,1-1 0,-2 0 0,1-1 0,11-10 0,44-38 977,-60 53-1163,-5 8-105,-5 13 80,-32 82 468,3-14 71,-13 68 257,-54 166 60,79-282-609,8-18 454,11-19-689,-2 2 255,3-5-113,7-20 61,65-203 163,-41 146-369,67-119 0,-16 36-200,-69 132 127,-8 14 1,1 0 0,1 1 0,1-1 0,0 2 0,12-16 0,-21 30 43,0 0 0,1-1 0,-1 1 0,0-1 0,1 1 0,-1 0 0,1-1 0,-1 1 0,1 0 0,-1 0 0,1-1 0,-1 1 0,1 0 0,-1 0 0,1 0 0,-1-1 0,1 1 0,-1 0 0,1 0 0,-1 0 0,1 0 0,-1 0 0,1 0 0,-1 0 0,1 0 0,-1 1 0,1-1 0,-1 0 0,1 0 0,-1 0 0,1 0 0,-1 1 0,1-1 0,-1 0 0,1 0 1,-1 1-1,1-1 0,-1 0 0,0 1 0,1-1 0,-1 1 0,1 0 0,1 1 3,-1 0 1,1 1 0,-1-1 0,1 1 0,-1-1 0,0 1-1,1 2 1,2 8 53,-1 1 0,-1-1-1,0 0 1,0 1 0,-2-1-1,0 1 1,0-1 0,-1 1-1,-3 15 1,2-24-6,1-1 0,-1 1 0,0 0 0,0-1 0,0 1 0,-1-1 0,1 0 0,-1 0 0,0 0 0,-1 0 0,-5 5 1,8-7-53,0-1 0,-1 0 0,1 1 0,-1-1 0,0 0 0,1 0 1,-1 0-1,0 0 0,0 0 0,0-1 0,0 1 0,0 0 0,1-1 0,-1 0 1,0 1-1,0-1 0,0 0 0,0 0 0,0 0 0,0 0 0,0 0 1,0-1-1,0 1 0,0 0 0,0-1 0,0 0 0,0 1 0,0-1 1,0 0-1,-1-1 0,3 2-1,-1-1 0,1 1 0,0 0 0,0 0 0,-1-1 1,1 1-1,0 0 0,0-1 0,0 1 0,0 0 0,0-1 0,-1 1 0,1 0 0,0-1 0,0 1 1,0 0-1,0-1 0,0 1 0,0 0 0,0-1 0,0 1 0,0 0 0,0-1 0,0 1 0,1 0 1,-1-1-1,0 1 0,0 0 0,0-1 0,0 1 0,0 0 0,1-1 0,7-10 59,-7 9-73,1 0-6,0 0 1,0 0-1,0 0 1,0 0-1,1 1 1,-1-1-1,1 0 1,-1 1-1,1 0 1,0 0-1,-1-1 1,1 2 0,5-2-1,12-5-27,12-4 0,0 2 0,1 1 0,66-7 0,-10 2 91,-89 13-45,21-4-137,42-3 0,-76 17 167,-26 12 0,31-18-16,-6 3-54,0 1 1,-25 18-1,36-24 40,0 1 0,0-1-1,0 1 1,0 0 0,1 0 0,0-1-1,-1 2 1,1-1 0,0 0-1,1 0 1,-1 1 0,0-1 0,1 1-1,0-1 1,0 1 0,0-1 0,0 1-1,0 6 1,1-10 10,0 1 0,0 0 0,0 0 0,0-1-1,1 1 1,-1 0 0,0 0 0,0-1 0,0 1 0,1 0 0,-1-1 0,0 1 0,1 0-1,-1-1 1,1 1 0,-1-1 0,1 1 0,-1 0 0,1-1 0,-1 1 0,1-1 0,-1 0 0,1 1-1,0-1 1,0 1 0,2 0 7,-1 0-1,0-1 1,0 1-1,0-1 1,0 1 0,1-1-1,-1 0 1,4 0-1,2-1 16,0 0-1,0-1 0,0 0 0,8-3 1,-13 4-20,0 0 1,0 0-1,-1 0 1,1-1-1,-1 0 1,1 1-1,-1-1 1,0 0-1,1 0 1,-1 0 0,0 0-1,0 0 1,0-1-1,-1 1 1,1-1-1,-1 1 1,1-1-1,-1 0 1,0 1-1,0-1 1,1-5-1,-1 4-8,-1 0-1,1 0 0,-1 0 1,0 0-1,0 0 0,-1 0 1,1 0-1,-1 0 0,0 0 1,0 0-1,0 0 0,-1 0 1,1 0-1,-1 1 0,0-1 1,-3-3-1,1 0-164,-1 0 0,-11-10 1,16 16 75,17 6 33,32 14 148,35 11-89,-71-26 62,0-1 1,0 0-1,0-1 0,22 0 1,-30-1-52,1-2 1,0 1 0,0-1 0,-1 1-1,1-2 1,-1 1 0,1-1 0,-1 1 0,1-2-1,-1 1 1,0 0 0,0-1 0,0 0-1,0 0 1,0-1 0,-1 1 0,8-9 0,-4 1 31,-1-1 1,-1 0-1,0 0 1,-1 0-1,0-1 1,-1 0-1,4-21 1,-2 12-83,12-30 0,-16 44 26,1-2-258,-1 10 113,0 7 43,2 19 101,-2 0-1,0 48 1,-2-54 86,0-3-45,-1 0 0,-1 0 0,0-1 1,-5 20-1,5-33-2,1 1 1,-1-1-1,0 1 0,0-1 1,0 0-1,0 0 1,-1 0-1,1 0 1,-6 4-1,7-6-28,0-1-1,0 0 0,0 1 1,0-1-1,0 0 0,0 0 1,0 0-1,0 0 0,0 0 1,0 0-1,0 0 0,0 0 1,0 0-1,0 0 1,0-1-1,0 1 0,0 0 1,0-1-1,0 1 0,0-1 1,0 1-1,0-1 0,0 1 1,0-1-1,1 0 0,-1 1 1,0-1-1,0-1 1,-3-1-33,1 0 1,0 0 0,0 0 0,0 0 0,-3-6 0,5 8 53,-2-6 37,0 0 0,-5-13 0,7 19-71,1 0 1,-1 0 0,1 0 0,0 0 0,0 0 0,0 0 0,-1 0 0,1 0 0,0 0 0,0 0-1,0 0 1,1 0 0,-1 0 0,0-1 0,0 1 0,0 0 0,1 0 0,-1 0 0,1 0-1,-1 0 1,1 0 0,-1 0 0,1 1 0,-1-1 0,1 0 0,0 0 0,1-1 0,-1 1 2,0 1 0,0-1 0,1 1 0,-1 0 0,0-1 0,0 1 0,1 0 0,-1 0 0,0 0 0,0 0 0,1 0 0,-1 0 0,0 0 0,0 0 0,1 1 0,-1-1 0,2 1 0,24 11-98,-15-7 58,0 1 98,19 12 1,-23-13-32,0 0 0,0 0 0,1-1 0,-1 0 0,10 2 0,-15-5 1,0 0-1,0-1 1,0 1 0,0-1-1,0 0 1,0 0 0,0 0-1,0-1 1,0 1-1,0-1 1,0 0 0,0 1-1,0-1 1,0 0 0,-1-1-1,1 1 1,0 0-1,-1-1 1,1 0 0,2-2-1,2-2 51,0 0 0,-1-1-1,0 0 1,0 0 0,0 0 0,-1-1-1,7-12 1,0-7-79,10-28 0,1-2-376,5-10 218,-28 67 165,0 0-1,0 0 0,0 0 1,0 0-1,0 0 1,0 0-1,0 0 0,0 0 1,0 0-1,0 0 1,0 0-1,0 0 0,1-1 1,-1 1-1,0 0 1,0 0-1,0 0 1,0 0-1,0 0 0,0 0 1,0 0-1,0 0 1,0 0-1,0 0 0,0 0 1,0 0-1,0 0 1,1 0-1,-1 0 0,0 0 1,0 0-1,0 0 1,0 0-1,0 0 0,0 0 1,0 0-1,0 0 1,0 0-1,0 1 0,0-1 1,0 0-1,0 0 1,0 0-1,1 0 0,-1 0 1,0 0-1,0 0 1,0 0-1,0 0 0,0 0 1,0 0-1,0 0 1,0 0-1,0 0 0,0 0 1,0 0-1,0 1 1,0-1-1,0 0 0,0 0 1,0 0-1,0 0 1,0 0-1,0 0 1,0 0-1,0 0 0,4 10-91,3 15 16,-6-20 101,6 23-57,-2 0-1,-1 0 0,-2 0 1,0 34-1,-3-45 202,-4 23 1,3-34-97,1-1 0,-1 1 1,0 0-1,0 0 0,-1-1 0,-6 10 1,9-14-57,-1 0 1,0 0-1,0 0 1,0 0 0,0 0-1,0 0 1,0 0 0,0-1-1,0 1 1,0 0 0,0-1-1,0 1 1,-1-1-1,1 1 1,0-1 0,0 0-1,-1 0 1,1 1 0,0-1-1,-1 0 1,1 0 0,0 0-1,0 0 1,-1 0 0,1-1-1,0 1 1,0 0-1,-1-1 1,-1 0 0,0 0-19,-1-1-1,1 1 1,0-1 0,0 1 0,1-1-1,-1 0 1,0 0 0,1-1 0,-1 1-1,-3-5 1,-5-6-37,-8-12 57,1-12-183,17 36 160,-1-7-203,13 9 229,97 32-4,-18-5-340,-74-24 438,0 0 0,0-2 0,30 2 0,-39-5-83,0 1-1,0-1 1,0 0-1,1-1 1,-1 1-1,-1-1 1,1-1-1,0 1 1,0-1-1,-1-1 1,0 1-1,0-1 0,8-5 1,-5 1-66,1-1 0,-1 0 0,-1 0 0,0-1 0,0 0 0,9-17 0,-15 27 4,-1 4-55,0 11-185,0 19-237,-1-32 492,4 42 518,-1-20-462,-3-22-29,0 0 0,1-1 0,-1 1 0,0-1-1,1 1 1,-1 0 0,1-1 0,-1 1 0,1-1 0,0 1 0,-1-1-1,1 0 1,0 1 0,0-1 0,0 0 0,0 0 0,0 1-1,1-1 1,-1 0 0,0 0 0,0 0 0,1 0 0,-1-1 0,1 1-1,1 1 1,-1-2 0,0 0-1,-1 1 1,1-1-1,0 0 0,0 0 1,0 0-1,0 0 1,-1 0-1,1-1 1,0 1-1,0 0 1,-1-1-1,1 0 1,0 1-1,0-1 0,-1 0 1,1 0-1,-1 0 1,1 0-1,-1 0 1,3-2-1,7-9 26,-1 0 0,0-1 1,0 0-1,-2-1 0,15-28 0,-22 40-36,35-76-83,29-93-1,-19 47 104,-41 111 12,48-132-226,-50 135-123,-7 22-49,0 2 284,-11 38-10,3 1 0,-10 89 0,19-104 180,1 0-1,3 1 1,0-1 0,13 64-1,-12-94-71,0 0 1,0 0-1,1 0 0,4 8 0,-7-14-3,1-1-1,0 1 0,0 0 0,0-1 0,-1 1 1,2-1-1,-1 0 0,0 1 0,0-1 0,0 0 1,0 1-1,1-1 0,-1 0 0,1 0 0,-1 0 1,1 0-1,-1-1 0,1 1 0,-1 0 0,1-1 1,0 1-1,-1-1 0,1 1 0,0-1 0,0 0 1,1 1-1,4-3-13,-1 1 0,1-1 0,-1-1 0,1 1 1,-1-1-1,0 0 0,0 0 0,-1 0 0,1-1 0,-1 0 0,9-8 1,2-4 9,0 0 0,14-20 0,-21 25-170,0-1 0,13-26 0,-3 83-491,-15-36 709,0 0-1,1 0 1,0-1-1,0 1 1,1-1 0,11 12-1,-15-18-37,0 0 0,0 0 0,0 0 0,0 0-1,1 0 1,-1 0 0,1-1 0,-1 1 0,1-1 0,0 0-1,-1 0 1,1 0 0,0 0 0,0 0 0,0-1 0,-1 1-1,1-1 1,0 0 0,0 0 0,0 0 0,0 0 0,0 0 0,0-1-1,0 1 1,0-1 0,3-1 0,0-1-26,0 0 1,-1 0-1,1-1 1,-1 0-1,0 0 1,0 0-1,-1-1 1,1 1-1,-1-1 1,0 0-1,5-8 1,2-6 67,18-38 1,41-133 45,-22 51-104,-35 111-54,-10 22 5,0-1 0,0 0 0,0 0-1,-1 0 1,0 0 0,0 0 0,1-14 0,-3 20 42,0 1-1,1 0 1,-1-1 0,0 1-1,0-1 1,0 1-1,0 0 1,0-1 0,0 1-1,0 0 1,0-1 0,-1 1-1,1-1 1,0 1 0,0 0-1,0-1 1,0 1 0,0 0-1,-1-1 1,1 1 0,0 0-1,0-1 1,0 1 0,-1 0-1,1 0 1,0-1 0,-1 1-1,1 0 1,0 0 0,-1-1-1,1 1 1,0 0 0,-1 0-1,0 0-1,0 0-1,0 0 1,0 1-1,1-1 0,-1 0 1,0 1-1,0-1 1,1 1-1,-1-1 1,0 1-1,1-1 1,-1 1-1,0-1 1,1 1-1,-1 0 0,0 0 1,-4 6 19,0 1 1,0-1-1,1 1 0,0 0 1,1 0-1,0 0 1,-3 10-1,-1 9-40,-4 30 1,6-21 12,2 1 1,1 36-1,3-48 105,0-1 0,2-1-1,1 1 1,8 26 0,-9-41-59,1 0 0,0 0 0,0-1-1,1 0 1,0 0 0,1 0 0,-1-1 0,2 0-1,-1 0 1,1 0 0,0-1 0,0 0 0,0 0-1,1-1 1,0 0 0,0 0 0,1-1-1,16 7 1,-15-7-2,0-1-1,-1-1 0,1 1 0,0-1 1,0-1-1,0 0 0,1 0 0,-1-1 1,0 0-1,0-1 0,0 0 1,0-1-1,0 0 0,0 0 0,0-1 1,-1-1-1,12-5 0,-14 5-31,0 0-1,0-1 0,0 0 1,-1 0-1,0-1 1,0 0-1,-1 0 0,1 0 1,-1-1-1,0 0 1,-1 0-1,0 0 0,0 0 1,-1-1-1,1 1 1,-2-1-1,1 0 0,-1 0 1,2-12-1,-4 19-5,0 0 0,0 0 0,0 1 0,0-1 0,0 0 1,0 0-1,0 0 0,0 0 0,0 0 0,0 0 0,0 0 0,-1 0 0,1 0 0,0 1 0,-1-3 0,0 3 2,1 0 0,0-1 0,-1 1 0,1 0 0,-1-1 0,1 1 0,0 0 0,-1 0 0,1 0 0,-1-1 0,1 1 0,0 0 0,-1 0 0,1 0 0,-1 0 0,1 0 0,-1 0 0,1 0 0,-1 0 0,1 0 0,-1 0 0,0 0 0,-2 1-19,0 0 1,0 0-1,0 0 0,1 0 0,-1 0 1,0 1-1,-5 3 0,-3 3 117,0 0 0,1 1 0,0 0-1,0 1 1,1 0 0,-13 18 0,19-24-77,0 0 1,1 0-1,0 1 1,0-1-1,0 1 1,0-1-1,1 1 1,0 0 0,0-1-1,0 1 1,0 0-1,1 0 1,0 0-1,0 0 1,0-1-1,1 1 1,-1 0-1,1 0 1,0 0-1,1-1 1,3 10-1,-2-7-22,1 0-1,0 0 0,1-1 0,0 1 0,0-1 1,0 0-1,1 0 0,0-1 0,0 1 0,0-1 1,0-1-1,1 1 0,9 4 0,-5-4-1227,0 0 0,15 5 0,-15-9-2040,3-1 1028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47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1028 6880,'-3'3'3012,"7"-5"-1541,9-6 51,9-15-601,-2-1 0,0-1 0,29-51 0,-16 25-392,189-234 1431,-220 283-1947,23-29 200,0 0-1,-2-2 0,-2-1 0,23-46 1,-13 3 475,34-125 0,-55 161-219,-10 35-326,-1 9-63,-6 15-29,3-6-37,-41 104 151,-26 77 726,62-163-776,2 0 0,1 1 0,1 0 1,-1 51-1,7-45 37,1 0-1,11 55 1,-9-72-71,1 0-1,0 0 1,2-1-1,1 1 1,0-2-1,14 23 1,-19-36-47,0 0-1,1-1 1,-1 1 0,1-1 0,0 0 0,9 7 0,-11-10-14,0 1 0,0-1 0,0 0-1,0 0 1,0 0 0,1 0 0,-1 0-1,0 0 1,1-1 0,-1 1 0,0-1 0,1 0-1,-1 1 1,1-1 0,-1 0 0,0-1-1,1 1 1,3-1 0,1-2-21,0 0 1,0-1-1,-1 0 1,0 0-1,0 0 1,0-1-1,0 0 1,0 0-1,4-6 1,18-24 79,34-57-1,-45 66-65,-12 19-15,12-19 97,0-1 0,-2 0 1,17-42-1,-31 67-89,0 0-11,0-1 1,-1 1 0,1 0 0,0 0 0,-1-1 0,1 1 0,-1 0 0,0 0-1,0-1 1,0 1 0,0 0 0,-1-5 0,1 7-3,0-1 0,0 0-1,-1 1 1,1-1 0,0 0 0,-1 1 0,1-1 0,0 0-1,-1 1 1,1-1 0,-1 1 0,1-1 0,-1 1 0,1-1-1,-1 1 1,0-1 0,1 1 0,-1 0 0,1-1-1,-1 1 1,0 0 0,1 0 0,-1-1 0,0 1 0,0 0-1,1 0 1,-1 0 0,0 0 0,1 0 0,-1 0 0,0 0-1,0 0 1,1 0 0,-1 0 0,0 0 0,1 0 0,-1 0-1,0 1 1,-1-1 0,-2 2-5,1-1 1,-1 1-1,0-1 0,0 1 0,-6 4 1,4-1 3,1 0 1,-1 0 0,1 1-1,1-1 1,-1 1 0,1 0-1,0 1 1,0-1 0,1 1-1,-1-1 1,2 1 0,-4 11-1,-2 9 39,-7 53-1,15-77-33,-4 18-11,2 0-1,1 0 0,1 26 1,0-41 34,1 0 0,-1 1 0,1-1 0,1-1 0,-1 1 0,1 0 0,0 0 0,1 0 0,-1-1 0,1 0 0,0 1 0,0-1 0,1 0 0,0 0 0,8 8 0,-11-12-4,0 0 0,0 0 1,1 0-1,-1 0 1,1 0-1,-1 0 1,1 0-1,-1-1 0,1 1 1,-1 0-1,1-1 1,0 1-1,-1-1 1,1 0-1,0 0 1,-1 1-1,1-1 0,0 0 1,-1 0-1,3-1 1,-1 0-1,-1 1 0,0-1 0,1 0 0,-1-1 0,0 1 0,0 0 0,0 0 0,0-1 0,0 1 0,0-1 0,-1 0 0,3-3 0,2-2-1,-1 0 1,0-1-1,-1 0 1,0 0-1,0 0 0,3-11 1,-4 9-2,-1-1 0,0 1 0,-1-1 1,0 1-1,0-1 0,-1 1 0,0-1 0,-1 0 0,-1 1 0,-2-11 1,2 12-32,0 0 1,-1 1-1,0-1 1,0 1-1,-1-1 1,0 1-1,-1 1 1,0-1-1,0 0 1,-1 1-1,0 0 1,-8-7-1,-4 1 18,14 10-20,0 1 0,0-1 0,0-1-1,0 1 1,1 0 0,-6-7 0,9 10 11,0-1 0,0 1 0,1-1 0,-1 1 0,0-1 0,0 1 0,1-1 1,-1 1-1,0-1 0,1 1 0,-1 0 0,0-1 0,1 1 0,-1-1 0,0 1 0,1 0 0,-1-1 0,1 1 0,-1 0 1,1 0-1,-1-1 0,1 1 0,-1 0 0,1 0 0,-1 0 0,2-1 0,19-7 23,-19 7-8,25-8-4,1 1 0,48-7 0,63 0 198,-88 10-128,-34 4-33,0-1-89,34 0 0,-47 2 47,0 0-1,0 1 1,1 0 0,-1-1-1,0 1 1,0 1-1,0-1 1,0 1 0,0-1-1,0 1 1,-1 0 0,1 1-1,4 2 1,-6-2 30,1 0 0,-1 0 0,0 1 0,0-1 0,0 0 0,0 1-1,-1-1 1,1 1 0,-1-1 0,0 1 0,0 0 0,0-1 0,-1 1 0,1 5 0,0 7 152,-2 31 0,-2 8 131,-20 109 1,21-150-232,14-52 155,33-92-223,-32 98-32,1 0 0,20-31 0,-28 52 0,1 0-1,1 1 0,0 0 1,0 0-1,1 1 1,13-11-1,-22 20 17,1-1 0,-1 1 1,1-1-1,-1 1 0,1 0 0,0-1 0,-1 1 0,1 0 0,0-1 0,-1 1 1,1 0-1,0 0 0,-1-1 0,1 1 0,0 0 0,0 0 0,-1 0 0,1 0 1,0 0-1,0 0 0,-1 0 0,1 0 0,0 0 0,1 1 0,-1 0 3,-1-1 0,1 1-1,-1 0 1,1-1-1,-1 1 1,1 0 0,-1 0-1,1-1 1,-1 1-1,1 0 1,-1 0 0,0 0-1,0 0 1,1-1-1,-1 1 1,0 0 0,0 1-1,0 8-5,0-1 0,0 0-1,-2 11 1,1-11-39,0 2 64,0 1 0,1-1 0,1 0 0,0 0 0,0 1 1,1-1-1,1 0 0,0 0 0,6 15 0,-8-24-14,0 0 1,0 0-1,0 1 0,0-1 0,1 0 1,-1 0-1,1 0 0,-1 0 0,1 0 0,0-1 1,0 1-1,0 0 0,0-1 0,0 0 1,0 1-1,0-1 0,1 0 0,-1 0 0,0 0 1,1 0-1,-1 0 0,1-1 0,4 1 1,-1 0-2,1-2 1,-1 1-1,0 0 1,1-1-1,-1 0 1,0-1-1,0 1 1,7-4-1,17-7 41,0-1 0,0-2 0,39-25 0,72-66-6,-125 93-27,107-95 47,-123 108-62,0 0 1,-1 0-1,1-1 0,0 1 0,0 0 0,0 0 1,0 0-1,-1 0 0,1 0 0,0 0 0,0 0 1,0 0-1,-1 0 0,1 0 0,0 0 1,0 0-1,0 0 0,-1 0 0,1 0 0,0 0 1,0 0-1,0 0 0,0 0 0,-1 0 0,1 0 1,0 0-1,0 1 0,0-1 0,0 0 0,-1 0 1,1 0-1,0 0 0,0 0 0,0 0 1,0 1-1,0-1 0,-1 0 0,-3 6-11,0 0 0,1 0 0,-1 0 0,1 1 0,0-1 0,-3 12 0,1-3 19,-9 27 33,2 0 0,2 0 1,2 1-1,2 0 0,-2 86 1,8-129-36,0 8 42,-1 0 0,2 0 0,-1 0 0,1 0 0,0 0 0,1 0 0,0 0 0,0 0 0,5 10 0,-7-17-32,1 0 1,-1 0-1,1 0 0,-1 0 0,1 0 0,-1-1 0,1 1 0,-1 0 0,1 0 0,0-1 0,0 1 0,-1 0 0,1-1 0,0 1 0,0-1 0,0 1 0,0-1 0,0 0 0,-1 1 0,1-1 0,0 0 0,0 1 0,0-1 0,0 0 0,0 0 0,0 0 0,0 0 0,0 0 0,0 0 0,0 0 0,0 0 0,0 0 0,0-1 0,0 1 0,0 0 0,0-1 0,0 1 0,0 0 0,-1-1 0,1 1 0,0-1 0,0 0 0,0 1 0,-1-1 1,1 0-1,0 1 0,-1-1 0,1 0 0,0 0 0,-1 1 0,1-1 0,-1 0 0,0 0 0,2-2 0,3-8 64,0-1 0,0 0 1,4-19-1,8-44 54,-12 49-91,17-73 19,26-152-100,-47 201-80,-7 70-38,-7 92 148,-3 37 72,8 13 135,-8 119 68,9-177-198,4-44-6,-2 0-1,-15 71 0,18-124-44,1-1-1,-1 1 0,0-1 1,-1 0-1,0 0 0,0 0 1,-7 11-1,10-16-9,-1-1 1,1 1-1,-1 0 0,1 0 0,-1-1 1,0 1-1,1-1 0,-1 1 0,0 0 0,1-1 1,-1 1-1,0-1 0,0 0 0,1 1 1,-1-1-1,0 0 0,0 1 0,0-1 1,0 0-1,1 0 0,-1 0 0,0 0 1,0 0-1,0 0 0,0 0 0,0 0 1,0 0-1,1 0 0,-1 0 0,0 0 1,0-1-1,0 1 0,0 0 0,1-1 1,-1 1-1,-1-1 0,-3-3 21,-1 0-1,1 0 1,1 0-1,-1-1 1,-4-6-1,-85-106-66,67 81 4,-88-106-234,99 122 269,2-1 1,0-1-1,-12-24 0,25 43-8,0 1-1,-1-1 1,1 0-1,0 1 1,1-1-1,-1 0 1,0 0-1,1 1 1,0-1-1,-1 0 1,1 0-1,0 0 0,0 0 1,1 1-1,-1-1 1,1 0-1,-1 0 1,1 0-1,0 1 1,0-1-1,2-4 1,0 4-5,-1 0 1,1 1 0,0-1 0,0 1 0,0-1 0,0 1 0,0 0 0,0 0-1,0 0 1,1 1 0,-1-1 0,1 1 0,-1 0 0,1 0 0,6-1-1,11-2 38,0 1-1,0 1 1,33 2 0,66 9 75,-10 0-163,-39-11-165,-11 0-1604,-21 4-2286,-36-1 2944,1-1 0,-1 0-1,1 1 1,-1-2 0,7 0-1,-9 1 403,0 0-1,1-1 1,-1 1 0,0-1-1,0 1 1,1-1-1,-1 0 1,0 1-1,0-1 1,2-1-1,5-6-3853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7:27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40 9152,'-23'-23'4128,"33"15"-3584,-2-1-800,5 9 32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7:3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18 759 4224,'-17'8'6949,"19"-6"-6594,0 0 0,0 0-1,0 0 1,0-1 0,0 1 0,1 0-1,-1-1 1,0 1 0,1-1 0,-1 0-1,1 0 1,0 0 0,-1 0 0,1 0-1,0-1 1,0 1 0,-1-1 0,1 0-1,0 0 1,0 0 0,0 0 0,-1 0 0,1-1-1,3 0 1,7-3 66,0-1 0,-1-1 0,22-12-1,32-27-41,-56 38-222,8-7-15,0-2 0,-2 0 1,1-1-1,-2 0 1,0-1-1,-2-1 0,0 0 1,-1-1-1,17-37 1,-27 52-146,1-2 3,0-1-1,1 1 0,0 1 1,7-11-1,-11 17 2,0 0 0,1 0 0,-1-1 0,0 1 0,0 0 0,0 0 0,0 0 0,0 0 0,0 0 0,1 0 0,-1 0 0,0 0 0,0 0 0,0 0 0,0 0 0,0 0 0,1 0 0,-1 0 0,0 0 0,0 0-1,0 0 1,0 0 0,1 0 0,-1 0 0,0 0 0,0 0 0,0 0 0,0 0 0,0 0 0,1 0 0,-1 0 0,0 0 0,0 0 0,0 0 0,0 0 0,0 0 0,0 0 0,1 1 0,-1-1 0,0 0 0,0 0 0,0 0 0,0 0 0,0 0 0,0 0 0,0 1 0,0-1-1,0 0 1,0 0 0,0 0 0,0 0 0,1 0 0,-1 1 0,3 9 123,-2-5-108,6 22-47,-2 0 1,-1 0-1,1 28 1,-5-25 120,-4 83 74,3-100-45,-1-1 0,0 0 0,-1 0 0,-1 0 0,0-1 0,-11 23 1,13-29-59,2-5-59,-1 1 0,1 0-1,0 0 1,0-1-1,-1 1 1,1 0-1,0 0 1,-1-1-1,1 1 1,-1 0-1,1-1 1,-1 1-1,1 0 1,-1-1 0,1 1-1,-1-1 1,0 1-1,1-1 1,-1 1-1,0-1 1,1 0-1,-1 1 1,0-1-1,0 0 1,1 0-1,-1 1 1,0-1 0,0 0-1,0 0 1,1 0-1,-1 0 1,0 0-1,0 0 1,0 0-1,1 0 1,-1 0-1,0 0 1,0-1-1,0 1 1,1 0 0,-1-1-1,-1 1 1,-2-3 1,0 1 0,0-1 0,0 1 0,1-1 1,-1 0-1,1 0 0,-1-1 0,1 1 0,0-1 1,0 0-1,1 0 0,-1 0 0,1 0 0,-3-5 1,0-2-44,1-1 1,0 1-1,0-1 1,-2-15-1,6 27 36,0-1 0,0 0 0,0 1 0,-1-1 0,1 0 0,0 1 0,0-1 0,0 1 0,0-1 0,1 0 0,-1 1 0,0-1 0,0 0 0,0 1 0,0-1 0,1 1 0,-1-1 0,0 0 0,1 1 0,-1-1 0,0 1 0,1-1 0,-1 1 0,1-1 0,0 0 0,0 1-4,0-1-1,0 1 0,0-1 0,0 1 0,0 0 0,0-1 0,0 1 0,0 0 0,0 0 0,0 0 0,0 0 0,0 0 0,2 0 0,3 1-6,0 0 0,-1 1 0,1-1 0,8 4 0,19 11-2,-23-10 40,1-1 1,0 0-1,0-1 0,0-1 1,14 4-1,-12-6-21,-1 0 0,0-1 0,1 0 0,-1-1-1,1 0 1,-1-1 0,0 0 0,16-6 0,-4 0 43,-1-1 0,0-1 0,22-14 0,-32 16-3,-1-1 0,0 0-1,-1 0 1,0-1-1,-1 0 1,15-19 0,-4 1-41,26-47 0,-20 24-58,-3-2 0,24-73 0,-40 99 135,0-1 0,4-42 1,-11 69-75,-1-1 0,0 0 0,0 0 0,0 1 0,0-1 0,0 0 0,0 0 1,0 1-1,0-1 0,-1 0 0,1 0 0,-1 1 0,1-1 0,-1 0 0,-1-2 1,1 3-16,0 1 0,0-1 0,0 1 0,0-1 0,1 1 0,-1-1 0,0 1 0,0-1 0,0 1 0,0 0 0,0-1 1,0 1-1,0 0 0,0 0 0,0 0 0,0 0 0,0 0 0,0 0 0,0 0 0,0 0 0,0 1 0,0-1 0,0 0 1,0 0-1,0 1 0,0-1 0,0 1 0,-1 0 0,-3 1-11,1 0-1,0 1 1,-1 0 0,1-1-1,0 1 1,1 1 0,-1-1-1,0 0 1,1 1 0,0 0-1,0 0 1,-3 4 0,-2 7 56,0 0 1,-9 24-1,0 4 42,2 1-1,2 0 1,2 1-1,2 1 1,-5 75 0,13-106-25,1 0 0,1 0 1,1 0-1,0 0 0,1-1 1,6 21-1,-6-27-25,0 0-1,0 0 1,1 0 0,0 0-1,1 0 1,0-1 0,0 0-1,0 0 1,1 0 0,0-1-1,1 0 1,7 6 0,-10-9-8,1 0 1,0-1-1,0 1 0,0-1 0,0 0 1,1-1-1,-1 1 0,0-1 1,1 0-1,-1 0 0,1-1 1,-1 1-1,1-1 0,0 0 1,-1-1-1,1 0 0,-1 1 1,1-2-1,-1 1 0,6-3 0,11-4 9,-1-1-1,0-1 1,28-18-1,-33 19 44,8-8-50,-20 13-39,0 1 1,0 1-1,0-1 1,0 0-1,0 1 1,1 0-1,-1 0 1,1 0-1,5-1 1,12 3-478,-22 0 508,0 0 0,0 0 0,0 0 0,0 0 0,0 0 0,0 0 0,0 0 0,0-1 0,0 1 0,0 0 0,0 0 0,0 0 0,0 0 0,0 0 0,0 0 1,0 0-1,0 0 0,0 0 0,0 0 0,0 0 0,0 0 0,0 0 0,0 0 0,0 0 0,0 0 0,0 0 0,0 0 0,0 0 0,0 0 0,0 0 0,0 0 0,0 0 1,0 0-1,0 0 0,0 0 0,0 0 0,0 0 0,-8-3 161,-12 1-255,5 3-64,13-1 140,-1 0 1,1 0-1,0 1 0,-1-1 1,1 0-1,0 1 1,0 0-1,-1-1 0,1 1 1,0 0-1,-3 2 1,-4 2 60,-1 1 4,0 1-1,-15 12 0,23-17-66,0 0 0,0 0 1,0 0-1,0 0 0,0 0 0,1 1 1,-1-1-1,1 0 0,-1 1 0,1-1 1,0 1-1,0 0 0,0-1 0,0 1 0,1 0 1,-1 0-1,0 2 0,2-3 24,-1 0 1,0-1-1,0 1 0,1-1 1,-1 1-1,1-1 0,-1 1 0,1-1 1,0 1-1,-1-1 0,1 0 1,0 1-1,0-1 0,0 0 0,0 0 1,0 0-1,0 1 0,0-1 1,1 0-1,-1-1 0,0 1 0,1 0 1,-1 0-1,0 0 0,1-1 1,-1 1-1,1-1 0,-1 1 0,1-1 1,-1 0-1,1 1 0,0-1 0,-1 0 1,1 0-1,-1 0 0,1 0 1,3-1-1,2-2 8,0 0 0,1-1 0,-1 0 0,0-1 1,-1 1-1,13-12 0,-5 5-65,-7 4 49,0 0 0,-1 0 0,10-13 0,-12 14-13,0 0 0,1 1 1,-1 0-1,1-1 0,0 1 0,1 1 1,-1-1-1,8-3 0,-13 8 1,0 0 1,0 0-1,0 0 0,1 0 0,-1 0 0,0 0 0,0 0 0,1 0 1,-1 0-1,0 0 0,0 0 0,0 0 0,1 0 0,-1 1 0,0-1 1,0 0-1,0 0 0,1 0 0,-1 0 0,0 0 0,0 1 1,0-1-1,0 0 0,1 0 0,-1 0 0,0 0 0,0 1 0,0-1 1,0 0-1,0 0 0,0 1 0,0-1 0,0 0 0,0 0 1,0 0-1,1 1 0,-1-1 0,0 0 0,0 0 0,-1 1 0,4 15-146,-2-10 122,-1-2 45,1-1-1,0 1 1,0-1-1,0 1 1,1-1 0,-1 0-1,1 1 1,0-1-1,0 0 1,0 0-1,0 0 1,1-1 0,4 6-1,-3-5 10,0 0-1,0 0 1,0-1-1,1 0 0,-1 1 1,1-1-1,-1-1 1,1 1-1,0-1 1,6 1-1,-3-1-4,0 0-1,0-1 1,0 0 0,0 0-1,0-1 1,0 0-1,0 0 1,8-3 0,5-2-61,35-17 1,-43 16 40,-1 0-1,0 0 1,0-2 0,0 1 0,-1-1-1,0-1 1,-1 0 0,0-1 0,0 0-1,-2 0 1,1-1 0,-1 0 0,9-19 0,7-21 66,-3-1 1,20-73-1,-19 50-205,23-155-1,-44 221 128,0 0 1,-1-1-1,-1-15 0,-3 11-102,0 14-83,-4 9 4,5-1 172,-1-1 0,1 1-1,0 0 1,0 0 0,1 0 0,-3 10 0,-6 51 22,3-5 57,4 0 0,2 0-1,3 0 1,13 88 0,-9-115 121,13 40 1,-15-66-154,0 0 0,1 0 0,1 0-1,-1 0 1,2-1 0,-1 1 0,1-2-1,10 14 1,-14-21-11,0 1 1,1 0-1,-1-1 0,0 1 0,0-1 0,1 0 1,-1 1-1,0-1 0,1-1 0,-1 1 0,1 0 1,0 0-1,-1-1 0,1 1 0,-1-1 0,1 0 1,0 0-1,-1 0 0,1 0 0,0-1 0,-1 1 1,1-1-1,0 1 0,-1-1 0,1 0 0,-1 0 1,1 0-1,2-2 0,6-3 36,-1 0 0,1 0 0,-1-2 1,13-11-1,-14 10-74,0 0 0,-1-1-1,-1 0 1,0-1 0,0 0 0,-1 0 0,0 0 0,-1 0-1,0-1 1,-1 0 0,0 0 0,2-16 0,-5 23 29,0 1 0,0-1 1,-1 1-1,0-1 0,0 1 0,0 0 0,-1-1 1,1 1-1,-1-1 0,0 1 0,0 0 1,-1-1-1,-1-3 0,2 7-16,1 0 0,0 1 0,-1-1 0,1 1-1,-1-1 1,1 0 0,-1 1 0,1-1 0,-1 1 0,1 0 0,-1-1-1,1 1 1,-1-1 0,1 1 0,-1 0 0,0 0 0,1-1 0,-1 1-1,0 0 1,1 0 0,-1 0 0,0-1 0,0 1 0,1 0 0,-1 0-1,0 0 1,1 0 0,-1 0 0,0 1 0,1-1 0,-1 0 0,0 0-1,1 0 1,-1 1 0,0-1 0,1 0 0,-1 1 0,0-1 0,1 0-1,-1 1 1,-2 1-22,0 0 0,0 1 0,0-1 0,1 1 0,-1-1 0,-3 6 0,2-2 21,0 1 0,0-1 1,1 1-1,0 0 0,0 0 0,0 0 0,1 1 0,1-1 1,-1 0-1,1 1 0,0-1 0,1 1 0,0 8 0,0-12 20,0 1 0,1 0-1,0-1 1,0 1 0,0-1 0,0 1-1,1-1 1,0 1 0,0-1-1,0 0 1,0 0 0,1 0-1,0 0 1,-1 0 0,1-1 0,1 1-1,-1-1 1,0 0 0,1 0-1,0 0 1,0 0 0,5 2 0,0-1 30,-1 0 0,1-1 1,0 0-1,0 0 1,0-1-1,0 0 1,0-1-1,0 0 1,0 0-1,1-1 1,-1 0-1,0-1 1,0 0-1,0 0 1,1-1-1,13-5 1,-12 3-18,1-1 0,-1 0 0,0-1 0,-1 0 0,0-1 0,0 0 0,0 0-1,-1-1 1,0 0 0,0-1 0,-1 0 0,8-11 0,3-10-66,0 0-1,22-53 1,-4 5-350,-29 69 374,-8 9 18,0 0 0,0 0 0,0 0 0,0 1 0,0-1 0,1 0 0,-1 0 0,0 0 0,0 0 0,0 0 0,0 0 0,0 0 0,1 0-1,-1 0 1,0 0 0,0 0 0,0 0 0,0 0 0,0 1 0,0-1 0,1 0 0,-1 0 0,0 0 0,0 0 0,0 0 0,0 0 0,0 1 0,0-1 0,0 0 0,0 0 0,0 0 0,0 0 0,0 0 0,0 1 0,0-1 0,0 0 0,0 0 0,2 28-42,-2 17 63,-3-1-1,-9 52 1,10-83 99,-1 1 0,-1-1 1,0 0-1,0 0 0,-1 0 1,-1-1-1,-9 16 0,14-27-112,1-1-1,-1 1 0,0 0 0,1 0 0,-1-1 0,0 1 0,0 0 0,0-1 0,1 1 0,-1-1 0,0 1 1,0-1-1,0 1 0,0-1 0,0 1 0,0-1 0,0 0 0,0 0 0,0 0 0,0 1 0,0-1 0,0 0 1,0 0-1,0 0 0,0 0 0,0-1 0,0 1 0,0 0 0,0 0 0,0-1 0,0 1 0,0 0 0,0-1 1,0 1-1,0-1 0,1 1 0,-2-2 0,-1 0-16,0 0 1,1 0 0,-1-1-1,1 1 1,0-1-1,-1 0 1,1 1 0,0-1-1,1 0 1,-4-6-1,3 4 20,0-1-1,0 0 0,0 0 1,1 0-1,0 0 0,0 0 1,0-1-1,1 1 0,1-11 1,-1 14-16,0 1 1,1 0-1,-1 0 1,1 0 0,0 0-1,0 0 1,-1 0-1,1 0 1,1 0-1,-1 0 1,0 0 0,0 0-1,1 0 1,-1 1-1,1-1 1,-1 1 0,1-1-1,0 1 1,0 0-1,-1-1 1,1 1 0,0 0-1,0 0 1,0 0-1,0 1 1,1-1-1,-1 0 1,0 1 0,0-1-1,0 1 1,3 0-1,4 0-14,-1 0 0,0 1-1,0 0 1,0 1 0,0 0-1,0 0 1,0 0 0,11 6-1,19 6 140,2-5-12,-10-2-3051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7:3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 8736,'-3'-8'3936,"48"-4"-3424,-10 9 2400,6 3-1697,17-5 865,1 5-1248,17-3 192,0 3-640,19-5-352,0 5-32,-5 0-160,-9 5 64,-23-5-1280,-8 0 768,-18 0-4127,-6 3 2623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7:3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15 124 9888,'-15'-75'4480,"57"55"-3904,-7 12 832,11 3-897,26-2 2113,-6 2-1472,39 2-160,3 6-608,53 2-448,-3-1 32,8 4-4288,37 7 2337,-19 5-6849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7:5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13 400 3136,'-3'2'391,"-6"4"221,9-5 423,5-1 1156,6-2-1905,-1-1 1,0-1-1,0 0 0,0 0 1,0 0-1,-1-2 0,1 1 1,-1-1-1,-1 0 0,1-1 1,-1 0-1,0 0 0,-1-1 1,0 0-1,8-11 0,2-5-102,-2-2 1,0 0-1,15-38 0,-14 28-208,21-34-1,-25 54-108,-11 16 130,-1 0 1,0 0 0,1 0-1,-1 0 1,1-1-1,-1 1 1,0 0-1,1 0 1,-1 0-1,1 0 1,-1 0 0,0 0-1,1 0 1,-1 0-1,1 0 1,-1 0-1,1 0 1,-1 0-1,0 0 1,1 1-1,-1-1 1,1 0 0,-1 0-1,0 0 1,1 1-1,-1-1 1,0 0-1,1 0 1,-1 1-1,0-1 1,1 0-1,-1 1 1,0-1 0,0 0-1,1 1 1,-1-1-1,0 0 1,0 1-1,0-1 1,0 1-1,1-1 1,-1 0-1,0 1 1,0-1 0,0 1-1,0-1 1,0 0-1,0 1 1,0 0-1,2 14 177,0 0 0,-1 0 0,-1 0 0,-2 19 0,1-8 66,-31 268 947,10-128-609,-30 171 528,8-65 369,37-214-152,8-56-957,-1-3-65,3-10 136,1-16-27,1-9-183,2-18-118,16-305 83,-9 141-96,13 35-117,12 10-315,-37 167 315,7-34-73,-6 22 79,1 1-1,0-1 1,2 1-1,0 0 0,0 1 1,15-24-1,-19 35 3,1 1 0,1 0 0,-1 1 0,0-1 0,1 0 0,0 1 0,0 0 0,0 0 0,0 0 0,0 0 0,1 1 0,-1 0 0,1 0 0,-1 0 0,1 0 0,0 1 0,0-1 0,0 1 0,0 1 0,0-1 0,0 1 0,0 0 0,0 0 0,0 0 0,0 0 0,5 2 0,2 1-2,0 0 1,-1 1-1,1 0 1,-1 1-1,0 0 1,0 1-1,0 0 1,-1 1 0,17 14-1,-9-6 37,-1 2 1,-1 0-1,-1 1 1,-1 0-1,0 1 0,-1 1 1,-1 0-1,-1 1 1,11 30-1,-19-42 3,0 0 1,0 1-1,-1-1 0,-1 0 0,0 1 1,0-1-1,-1 13 0,0-17 25,-1 1 1,0-1-1,0 1 0,0-1 0,-1 1 0,1-1 0,-1 0 1,-1 0-1,1 0 0,-1 0 0,0 0 0,0 0 0,0-1 1,-5 5-1,-6 3 125,0-1-1,-1-1 1,0 0 0,-1-1 0,-19 8 0,27-13-99,-27 12 93,0-2 0,-61 17 0,83-27-84,0-1 0,-1-1 0,-22 1-1,30-3-240,1 0 0,-1 0 0,0-1-1,1 1 1,-1-2 0,0 1-1,1-1 1,0 1 0,-1-1-1,1-1 1,-6-2 0,2-2-1486,5 0-3516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7:5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1392 3072,'-10'7'807,"1"0"622,16-9 2932,17-11-3153,0-1 1,-2-1-1,28-24 0,-8 6-628,3-1 154,75-75-1,-108 97-481,0-1-1,-1-1 1,0 0 0,12-22-1,-20 29-212,-2 5-30,1 1 1,-2-1-1,1 0 0,0 0 1,0 0-1,0 0 0,-1 0 1,1 1-1,-1-1 0,0 0 1,1 0-1,-1-3 0,31-7 258,-15 5-239,-11 4-41,0 0 1,1 1 0,-1-1-1,0 1 1,1 1-1,0-1 1,-1 1 0,1 0-1,0 0 1,-1 0 0,1 1-1,7 0 1,-11 1 18,-1 0 1,1-1-1,0 1 1,-1 0-1,0 0 0,1-1 1,-1 1-1,1 0 1,-1 1-1,0-1 1,0 0-1,0 0 1,1 0-1,-1 1 0,-1-1 1,1 1-1,0-1 1,0 1-1,0-1 1,-1 1-1,1-1 0,-1 1 1,1 0-1,-1-1 1,1 4-1,0 5 96,1 0 0,-1 20 0,-1-27-74,-5 68 320,0 2-243,5-63-73,0 0 0,1 0 0,0-1 0,1 1 0,4 13 0,-5-21-11,-1-1 0,1 1-1,0 0 1,0 0-1,0-1 1,0 1 0,0-1-1,0 1 1,0-1-1,0 1 1,1-1 0,-1 0-1,0 0 1,1 0-1,-1 1 1,1-1 0,2 1-1,-1-1 13,0 0 0,0 0 0,0-1 0,0 1 0,0 0 0,0-1 0,0 0 0,1 0 0,4 0 0,5-3 67,1 1-1,-1-1 1,24-10 0,-26 9-80,133-53 375,-122 48-363,-1-1 0,0-2 0,-1 0 0,0 0 0,-1-2 0,0-1 0,-1 0 0,16-19 0,-31 31-60,0 0 1,1 1-1,-1-1 0,6-3 0,-9 6 24,0 0 1,0 0-1,0 0 0,0 0 0,0 0 0,0 0 0,0 0 0,0 0 1,0 0-1,0 0 0,0 0 0,0 0 0,1-1 0,-1 1 0,0 0 0,0 0 1,0 0-1,0 0 0,0 0 0,0 0 0,0 0 0,0 0 0,0 0 1,0 0-1,0 0 0,0 0 0,0 0 0,0 0 0,0 0 0,0 0 0,1 0 1,-1 0-1,0 0 0,0 0 0,0 0 0,0 0 0,0 0 0,0 0 0,0 0 1,0 0-1,0 0 0,0 0 0,0 0 0,0 0 0,0 0 0,0 0 1,0 0-1,0 0 0,1 1 0,-1-1 0,0 0 0,0 0 0,0 0 0,0 0 1,0 0-1,0 0 0,0 0 0,0 0 0,0 0 0,0 0 0,0 0 0,0 0 1,0 0-1,0 0 0,0 1 0,-3 4-210,-7 9 6,5-7 206,0 0 1,0 0-1,0 1 0,1 0 0,0 0 1,0 0-1,1 0 0,0 1 0,1 0 1,-3 15-1,4-19 9,1 0 0,0 1 0,0-1 1,0 1-1,0-1 0,1 1 0,0-1 0,0 0 1,0 0-1,1 1 0,0-1 0,0 0 0,0 0 0,1 0 1,0-1-1,-1 1 0,2-1 0,5 7 0,-8-9 22,1 0 0,0 0 0,0-1 0,0 1 0,0 0 0,0-1 0,0 0 0,0 0 0,0 0-1,1 0 1,-1 0 0,0 0 0,1 0 0,-1-1 0,1 1 0,-1-1 0,1 1 0,-1-1 0,1 0-1,-1 0 1,1 0 0,-1-1 0,1 1 0,-1-1 0,0 1 0,1-1 0,-1 0 0,0 0 0,1 0-1,-1 0 1,0 0 0,0 0 0,4-3 0,0-1 20,-1 0 0,1 1 0,-1-2-1,0 1 1,0-1 0,-1 0 0,1 0 0,-1 0 0,-1 0-1,5-9 1,-6 9-28,1 0-1,-1-1 1,0 1-1,0 0 1,0-1-1,-1 0 0,0 1 1,-1-1-1,1 0 1,-1 1-1,-1-1 1,1 0-1,-1 1 1,0-1-1,-1 1 0,1-1 1,-4-6-1,3 8-54,0 0 0,-1 0 0,1 0 0,-1 0 0,0 1 0,0 0 0,-6-7 0,8 10 11,-1 0 0,1 0 1,-1 0-1,0 0 0,1 0 1,-1 0-1,0 0 1,0 0-1,0 1 0,0-1 1,1 1-1,-1-1 0,0 1 1,0 0-1,0 0 0,0-1 1,0 1-1,0 1 1,0-1-1,0 0 0,0 0 1,0 1-1,-3 1 0,1-1-7,1 0-1,-1 1 1,1 0-1,-1 0 1,1 0-1,0 0 0,0 1 1,-6 4-1,9-6 25,-1 0 0,0-1-1,1 1 1,-1 0 0,1 0 0,-1-1-1,1 1 1,-1 0 0,1 0-1,0 0 1,-1-1 0,1 1 0,0 0-1,-1 0 1,1 0 0,0 0-1,0 0 1,0 0 0,0 0 0,0 0-1,0 0 1,0-1 0,0 1-1,1 0 1,-1 0 0,0 0-1,0 0 1,1 0 0,-1 0 0,0-1-1,1 1 1,-1 0 0,1 0-1,-1 0 1,1-1 0,0 1 0,-1 0-1,1-1 1,0 1 0,-1-1-1,1 1 1,0-1 0,0 1 0,-1-1-1,1 1 1,1-1 0,1 2 17,0 0 0,1 0 0,-1-1 0,1 1 0,-1-1 0,1 0 0,-1 0 1,1-1-1,0 1 0,-1-1 0,1 1 0,0-1 0,5-1 0,-3 0 18,0 0 0,-1-1 0,1 1 0,0-1 0,-1 0 0,1-1 0,8-4 0,3-5 58,0-1 0,-1 0 0,25-26 0,-35 32-81,142-164 333,-13-15-12,-109 149-321,-3 4-5,-2-1 1,-1-1-1,15-39 0,21-89 6,-49 136-27,-1 0-1,-1-1 1,1-54 0,-7 73-257,-2 10-24,-4 15 25,-64 202-279,11-40 572,41-106-65,-11 83 0,3 77 197,25-213-138,1 0-1,3 26 1,-1-36 92,0-1-1,1 1 1,0-1 0,0 1-1,1-1 1,0 0 0,6 12-1,-8-19-61,-1 0 0,1 1 0,0-1 0,0 0 0,0 0 0,0 1 0,0-1 0,0 0 0,0 0 0,0 0 0,0 0 0,0 0 0,1-1 0,-1 1 0,0 0 0,1 0 0,-1-1 0,0 1 0,1-1 0,2 1 0,-2-1-8,0 0 1,0 0 0,0 0-1,0-1 1,0 1 0,0 0-1,0-1 1,0 0 0,0 1-1,0-1 1,0 0 0,0 0-1,2-2 1,3-2-13,-1 0 1,1-1 0,-1 1-1,-1-1 1,1-1-1,8-12 1,-1-1-14,-1-2 1,0 0-1,-2 0 0,-1-1 1,0 0-1,7-36 1,-16 59-35,0-1 0,0 1 0,0-1 0,0 1 0,0 0 1,0-1-1,0 1 0,0-1 0,0 1 0,0-1 0,0 1 1,1 0-1,-1-1 0,0 1 0,0-1 0,0 1 0,1 0 0,-1-1 1,0 1-1,0-1 0,1 1 0,-1 0 0,0-1 0,1 1 1,4 16-309,-4-16 348,1 10-30,2-1-1,-1 1 0,1-1 1,0 0-1,1-1 0,0 1 1,8 9-1,-9-13 34,1 1 0,-1-1 0,1 0-1,0 0 1,1 0 0,-1-1 0,11 7 0,-12-9-8,0-1 0,0 1 0,0-1 0,1 1 0,-1-1 0,0 0 0,1-1 0,-1 1 0,0-1 0,1 0 0,-1 0 0,1 0 0,8-2 0,51-13 67,0-4 0,72-31-1,-53 19-136,-69 25 263,21-11 1,-28 13-134,4-6-95,-12 9-68,-4 5 76,-29 25-283,-119 109 84,146-131 193,0 0 0,-12 17-1,18-21 34,-1-1 0,0 1-1,1-1 1,0 1 0,0 0-1,0-1 1,0 1-1,0 0 1,0 0 0,1 0-1,-1 0 1,1 0 0,0 6-1,0-8 5,1 1 0,-1-1 1,1 1-1,-1 0 0,1-1 0,0 1 0,0-1 0,0 0 0,0 1 0,0-1 0,0 0 0,0 1 0,0-1 0,0 0 1,1 0-1,-1 0 0,0 0 0,1 0 0,-1 0 0,1-1 0,-1 1 0,1 0 0,2 0 0,0 0 43,0 0 0,0 0 0,1 0-1,-1 0 1,0-1 0,0 1 0,1-1-1,4-1 1,-1-1-21,1 0-1,-1 0 0,0 0 0,-1-1 0,1-1 1,-1 1-1,1-1 0,-1-1 0,0 1 0,0-1 1,-1 0-1,1-1 0,-1 1 0,7-10 1,-4 4-24,0-1 0,0-1 0,-1 1 0,0-1 0,-1-1 1,-1 1-1,5-17 0,16-53-272,-34 128-599,1-4 781,5-34 89,1 1-1,-1-1 1,1 1-1,1-1 1,-1 1-1,1-1 1,1 1-1,-1-1 1,1 1-1,6 13 1,-7-18 7,1 1 0,-1-1 1,1 1-1,0-1 0,0 0 0,0 0 0,0 0 1,1 0-1,-1 0 0,1 0 0,0-1 1,0 1-1,0-1 0,0 0 0,0 0 1,0 0-1,1 0 0,-1-1 0,1 1 1,-1-1-1,1 0 0,7 2 0,-8-3 4,0 0 0,1-1-1,-1 1 1,0-1-1,0 1 1,0-1 0,0 0-1,0 0 1,0-1 0,0 1-1,0 0 1,0-1-1,0 0 1,4-3 0,1-2 11,0 0 0,0-1 0,8-9 0,3-10 66,-1 0 0,-1-1 1,-2-1-1,15-35 1,-3 5-47,81-172-10,-23 1 132,-75 193-223,-1 1 1,-2-1-1,-1-1 0,0-57 1,-7 72-235,-2 15 31,-2 9 2,-8 14-64,1 6 194,0 1 0,-11 31 0,-2 5 112,-1-5-34,-18 57-1,31-66 0,2 1 1,-6 57-1,0 91 109,16-179-47,-1 33 131,1-1-1,9 73 0,-8-115-100,1 0 1,0 0-1,-1 0 0,2 0 0,-1 0 0,0 0 0,1 0 0,0 0 0,0-1 0,0 1 1,0-1-1,0 1 0,1-1 0,5 6 0,-5-7-15,-1-1-1,0 1 0,1-1 1,-1 0-1,1 0 1,-1 0-1,1 0 1,-1 0-1,1-1 1,0 1-1,-1-1 1,1 0-1,0 0 1,-1 0-1,1 0 0,0 0 1,0 0-1,-1-1 1,1 1-1,0-1 1,-1 0-1,1 0 1,-1 0-1,4-2 1,4-2 7,1 0-1,-1-2 1,0 1 0,-1-1 0,1 0 0,-1-1 0,-1 0 0,0-1 0,0 0 0,13-18 0,-4-1-95,-1 0 0,22-52 0,-32 62 48,0-1 1,-1 1 0,-1-1-1,3-23 1,-6 35-35,-1 6 27,1 0 0,-1 0 0,0-1 0,0 1 0,0 0 0,0 0 0,0-1 1,0 1-1,0 0 0,0 0 0,0-1 0,-1 1 0,1 0 0,0 0 1,-1 0-1,1-1 0,-1 0 0,-6 22-568,6-14 577,1 1 0,0-1 0,1 1 0,-1-1 1,1 0-1,0 1 0,1-1 0,0 0 1,0 0-1,0 0 0,1 0 0,-1 0 0,2-1 1,-1 1-1,7 8 0,-4-6 20,-1-1-1,1-1 1,0 1 0,1-1-1,-1 0 1,1 0 0,1-1 0,-1 0-1,1 0 1,14 6 0,-19-10-5,0-1 0,0 1 0,0 0 1,0-1-1,0 0 0,0 0 0,0 0 1,0 0-1,-1 0 0,1-1 0,0 1 1,0-1-1,0 0 0,0 0 0,0 0 1,-1 0-1,1-1 0,0 1 0,3-3 1,5-4 46,-1 0 1,-1 0 0,12-13-1,-12 12-27,11-13 7,0-2-1,20-32 0,-37 52-112,0-1-220,-3 8-3,-3 11 177,-31 245-71,34-258 194,-2 44 93,2-41-77,1-1 0,-1 1 1,1 0-1,0 0 1,-1-1-1,2 1 0,-1-1 1,0 1-1,1-1 0,2 4 1,-4-6-9,1 0 1,0 0 0,0 0-1,0 0 1,0-1-1,0 1 1,0 0 0,0-1-1,0 1 1,0-1 0,1 1-1,-1-1 1,0 0 0,0 1-1,0-1 1,0 0-1,1 0 1,-1 0 0,0 0-1,0 0 1,1 0 0,-1 0-1,0 0 1,0 0 0,0-1-1,2 1 1,4-2 22,0-1 1,1 1-1,6-5 1,9-4 17,-1-2 1,0 0 0,-1-2-1,0 0 1,-1-1-1,-1-2 1,-1 1-1,23-29 1,-2-5-33,-1-2 1,32-60 0,-36 47-63,35-89 0,-45 87 126,24-107 0,-5-67-78,-39 217 2,-1 14-183,-2 0-1,2-16 0,-3 27 169,0 0 0,0 0 0,0 0 0,-1 0 0,1 0 0,0 0 0,0 0 0,0 0 1,0 0-1,0 0 0,0 0 0,0 0 0,0 0 0,0 0 0,0 0 0,-1 0 0,1 0 0,0 0 0,0 0 0,0 0 0,0 0 0,0 0 0,0 0 0,0 0 0,0 0 0,0 0 0,-1 0 0,1 0 0,0 0 0,0 0 0,0 0 0,0 0 0,0 0 0,0 0 0,0 0 0,0 0 0,0 0 0,0 0 0,0 0 1,-1 0-1,1 0 0,0-1 0,0 1 0,0 0 0,0 0 0,0 0 0,0 0 0,0 0 0,0 0 0,0 0 0,0 0 0,0 0 0,0 0 0,0-1 0,0 1 0,0 0 0,0 0 0,0 0 0,0 0 0,0 0 0,0 0 0,0 0 0,0 0 0,0 0 0,0-1 0,0 1 0,-6 10-231,-2 12 130,0 1 0,-6 35 0,6-26 73,3-9 14,-67 292-265,62-252 386,2 0-1,3 0 1,7 116 0,0-148-47,2 0 0,2-1 0,17 59 0,-20-81-26,1 1 1,-1-1-1,1 0 1,0-1 0,1 1-1,0-1 1,0 0 0,8 8-1,-11-13-2,0 0 1,0 0-1,1-1 0,-1 1 0,1 0 0,-1-1 1,1 1-1,-1-1 0,1 0 0,0 0 0,0 0 1,0 0-1,-1 0 0,1-1 0,0 1 0,0-1 1,0 0-1,0 0 0,0 0 0,0 0 0,0-1 1,0 1-1,0-1 0,0 1 0,-1-1 1,1 0-1,4-2 0,0-1 8,0 0 0,-1-1 0,1 0 0,-1 0 0,6-6-1,1 0 29,7-9-34,0 0 1,-2-1 0,0 0-1,26-43 1,-43 62-59,1-1 0,-1 1 0,0-1 0,0 0 0,0 1 0,1-5 0,-2 7 23,0 0 0,0 0-1,0 0 1,-1 0 0,1 0 0,0 0-1,0 0 1,0 0 0,0 0 0,0 0-1,0 0 1,0 0 0,0 0 0,0 0-1,0 0 1,0 0 0,0 0 0,0 0-1,0 0 1,0 0 0,0-1 0,0 1-1,0 0 1,0 0 0,0 0 0,0 0-1,-1 0 1,1 0 0,0 0 0,0 0-1,0 0 1,0 0 0,0 0 0,0 0-1,0 0 1,0 0 0,0 0 0,0 0 0,0 0-1,0 0 1,0 0 0,0 0 0,0 0-1,0 0 1,0-1 0,-6 15-201,1-2 190,-29 81-216,31-81 239,0-1-1,1 1 0,0 0 0,1 1 1,1-1-1,0 12 0,0-20 9,0-1 0,0 0-1,1 0 1,0 1 0,-1-1-1,1 0 1,0 0 0,1 0-1,-1 0 1,0 0 0,1 0-1,0 0 1,0-1 0,0 1-1,0-1 1,0 1 0,0-1-1,0 1 1,1-1 0,-1 0-1,1 0 1,0-1 0,0 1-1,0 0 1,-1-1 0,1 0-1,1 1 1,-1-1 0,0-1-1,0 1 1,0 0 0,5 0-1,2-2 65,-1 0-1,1-1 0,0 0 1,-1 0-1,1-1 1,-1 0-1,15-8 0,-5 2-44,-1-1-1,26-20 0,-33 22-13,0-1 0,-1-1 0,0 0 0,-1 0 0,9-13 0,33-61 29,-47 78-47,111-235-73,-24-7 310,36-203-529,-125 442 274,-2 7-4,1 1 1,-1-1-1,1 1 1,-1-1-1,0 0 1,0 1 0,1-1-1,-1 0 1,0 1-1,-1-1 1,1 0-1,-1-2 1,1 4 16,0 0 0,0-1 0,0 1 0,0 0 0,0 0 0,0 0 0,0 0 0,0 0 0,0 0 0,0 0 0,0 0 0,0 0 0,0 0 0,0 0 0,0 0 1,0-1-1,0 1 0,-1 0 0,1 0 0,0 0 0,0 0 0,0 0 0,0 0 0,0 0 0,0 0 0,0 0 0,0 0 0,0 0 0,0 0 0,-1 0 0,1 0 0,0 0 0,0 0 0,0 0 0,0 0 0,0 0 0,0 0 0,0 0 0,0 0 0,0 0 0,0 0 0,-1 0 1,1 0-1,0 0 0,0 0 0,0 0 0,0 0 0,0 0 0,0 1 0,-5 4-209,-6 12 28,2 0 135,1 1 0,1 0 0,-10 34 0,-8 63-132,16-66 107,-17 75 182,-15 218 0,39-285-80,-2 14 127,8 109 0,-3-162-76,-2-16-49,1 0 1,0 1 0,0-1-1,0 0 1,0 1-1,0-1 1,0 0 0,1 1-1,-1-1 1,1 0 0,0 0-1,-1 1 1,1-1 0,0 0-1,0 0 1,3 4 0,-3-6-2,-1 0 0,1 1 0,0-1 0,-1 0 0,1 0 0,0 0 0,-1 0 0,1 1 0,0-1 0,0 0 0,-1 0 0,1 0 0,0-1 0,0 1 0,-1 0 0,1 0 1,0 0-1,0 0 0,-1-1 0,1 1 0,0 0 0,-1-1 0,1 1 0,0 0 0,0-1 0,17-13 108,0-5-114,0 0 0,24-36 0,1-1 68,3 0-32,25-28 18,-69 81-62,3-2-44,-1 1 0,0-1-1,1 1 1,10-7 0,-14 11 27,-1 0 1,1-1-1,-1 1 1,1 0-1,-1 0 1,1 0-1,-1 0 0,1 0 1,-1-1-1,1 1 1,-1 0-1,1 0 1,-1 0-1,1 0 0,-1 1 1,1-1-1,0 0 1,-1 0-1,1 0 1,-1 0-1,1 0 1,-1 1-1,1-1 0,-1 0 1,0 0-1,1 1 1,-1-1-1,1 0 1,-1 1-1,1-1 1,-1 1-1,0-1 0,1 0 1,-1 1-1,0-1 1,0 1-1,1-1 1,-1 1-1,0-1 0,0 1 1,0-1-1,1 1 1,-1 0-1,6 28-133,-4 1 88,-1 0 1,-2 0 0,-9 57-1,4-46 160,0 44 0,6-83-83,0-1 0,0 0 0,0 1 0,0-1 0,1 1 0,-1-1 0,0 1 0,1-1 0,-1 1 1,1-1-1,-1 0 0,1 1 0,0-1 0,1 3 0,-2-4 0,1 1-1,0-1 1,-1 1 0,1-1-1,0 1 1,0-1 0,-1 0-1,1 1 1,0-1 0,0 0-1,0 1 1,0-1 0,-1 0 0,1 0-1,0 0 1,0 0 0,0 0-1,1 0 1,2 0 35,0-1 0,0 0 0,0-1 1,0 1-1,0-1 0,0 1 0,0-1 0,4-4 0,4-2-22,0-1-1,-1 0 1,-1-1-1,1 0 0,-2-1 1,1 0-1,12-21 1,-4 3 2,-2 0 1,14-35-1,-15 27 13,-10 23-170,0 0-1,2 0 1,-1 1 0,11-15-1,-17 28 108,0-1-1,0 1 1,1 0-1,-1 0 1,0-1-1,0 1 1,0 0-1,0 0 1,1-1-1,-1 1 1,0 0-1,0 0 1,0 0-1,1-1 1,-1 1-1,0 0 1,0 0-1,1 0 1,-1 0-1,0 0 1,1 0-1,-1 0 1,0 0-1,0-1 1,1 1 0,-1 0-1,0 0 1,1 0-1,2 8-255,-2 20 0,-5 10 245,-1 0-1,-2-1 1,-2 1 0,-1-2 0,-16 39-1,13-44 86,-2 0 0,-1 0-1,-1-2 1,-1 0-1,-2-1 1,-23 25 0,30-39 2,0-1 0,-1-1 0,0 0 1,-16 10-1,23-17-40,0-1 1,-1 0-1,1 0 1,-1-1-1,0 0 1,0 0 0,0-1-1,0 0 1,-1-1-1,1 1 1,-9-1-1,12-1 0,1-1 0,-1 0 0,0 0 0,1 0 0,-1 0 0,1-1 0,-1 0 0,1 0-1,0 0 1,-1 0 0,1-1 0,0 1 0,1-1 0,-1 0 0,-3-4 0,3 4-11,0-1 1,1 0-1,0 0 1,-1-1-1,2 1 1,-1 0-1,0-1 1,1 0-1,0 1 1,0-1-1,0 0 1,1 0-1,-2-9 1,3 11-24,0 1 1,0-1-1,0 1 1,0-1-1,1 0 1,-1 1-1,1-1 1,0 1-1,0-1 1,0 1-1,0-1 1,0 1-1,0 0 1,1 0-1,-1-1 1,1 1-1,-1 0 1,1 0-1,0 0 1,0 1-1,0-1 1,0 0-1,0 1 1,1-1 0,3-1-1,4-2 12,1 0 0,0 0 0,0 1 0,14-3 0,116-18-159,-2 0 149,-121 20-141,0 0 0,0-1 0,-1-1 0,0-1 0,22-12 0,-33 16-1322,0 0 0,0 0-1,0-1 1,-1 1 0,1-1 0,6-8 0,0 1-1657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7:58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66 9312,'-14'-25'4192,"36"21"-3616,-9-1 864,5 5-896,9-3 479,10 0-575,7-6-192,1 4-160,5-1-96,0 6 32,-5-5-32,-5 10 0,-14-5-2975,1 6 1631</inkml:trace>
  <inkml:trace contextRef="#ctx0" brushRef="#br0" timeOffset="1">36 129 9312,'-35'-20'4192,"43"25"-3360,-3-5-640,9 0-96,-1 0-1440,5 3 736,-10 5-4448,6 4 2816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7:5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 9376,'-18'-16'4256,"23"21"-3680,-5-10-416,5 5-192,8-4-2848,5 4 1536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0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243 624 2912,'7'-13'923,"-7"12"-848,0 0 0,0 0 1,0 1-1,-1-1 1,1 0-1,0 1 0,0-1 1,0 0-1,-1 1 1,1-1-1,0 0 1,-1 1-1,1-1 0,0 1 1,-1-1-1,1 1 1,-1-2-1,-1 0 535,1-3 382,-1-1-32,0 0 0,1 0 0,-1-10 0,1 15-890,1-1 1,0 1-1,0-1 0,0 1 0,-1-1 0,1 1 0,0 0 0,-1-1 0,0 1 0,1-1 1,-1 1-1,0 0 0,1 0 0,-1-1 0,0 1 0,0 0 0,0 0 0,0 0 0,0 0 1,-1 0-1,1 0 0,0 0 0,0 0 0,-1 1 0,1-1 0,0 0 0,-1 1 0,1-1 1,0 1-1,-1-1 0,1 1 0,-1 0 0,1 0 0,-1 0 0,1 0 0,-1 0 0,1 0 1,-1 0-1,1 0 0,-3 1 0,-4 1 59,0 0 1,0 0-1,1 1 1,-1 0-1,1 0 1,0 1-1,-9 5 1,-46 36 317,55-40-436,1 0 1,0 1 0,1 0 0,-1 0 0,1 1 0,0-1-1,-6 13 1,9-17 17,1 0-1,0 0 1,0 0-1,0 1 0,1-1 1,-1 0-1,0 1 1,1-1-1,0 0 1,-1 1-1,1-1 0,0 1 1,0-1-1,0 0 1,1 1-1,-1-1 1,1 0-1,-1 1 0,1-1 1,0 0-1,-1 1 1,1-1-1,1 0 1,-1 0-1,0 0 0,0 0 1,1 0-1,-1 0 1,1 0-1,2 1 1,1 2 92,1-1 0,0 0 1,1 0-1,-1-1 1,1 0-1,-1 0 0,13 3 1,-8-3 22,0 0-1,0-1 1,1 0 0,14 0 0,-20-2-98,0-1 0,-1 1 0,1-1 0,-1 0-1,1 0 1,-1-1 0,0 0 0,1 0 0,-1 0 0,0 0 0,0-1-1,0 0 1,0 0 0,-1 0 0,1-1 0,-1 1 0,6-7 0,-8 7-24,1 0 0,-1-1 1,0 1-1,0 0 1,0-1-1,0 0 1,-1 1-1,1-1 1,-1 0-1,0 0 1,0 0-1,0 0 0,-1 0 1,1 0-1,-1 0 1,0 0-1,0 0 1,-1 0-1,1 0 1,-1 0-1,0 0 0,0 0 1,0 0-1,-2-5 1,2 8-40,0-1 0,0 0 0,0 1 0,0-1 0,0 0 1,-1 1-1,1 0 0,0-1 0,-1 1 0,-2-2 0,4 2 11,-1 1 0,0-1 0,0 1 0,1-1 0,-1 1 0,0 0 0,1-1 0,-1 1 0,0 0 0,0 0 0,0 0 0,1-1 0,-1 1 0,0 0 0,0 0 0,0 0 0,1 0 0,-1 0 0,0 0 0,0 1 0,0-1 0,1 0 0,-1 0 0,-1 1 0,2-1 2,0 0 1,0 0 0,0 0 0,-1 0-1,1 0 1,0 0 0,0 0 0,0 1-1,0-1 1,0 0 0,-1 0 0,1 0-1,0 0 1,0 0 0,0 0-1,0 1 1,0-1 0,0 0 0,0 0-1,-1 0 1,1 0 0,0 0 0,0 1-1,0-1 1,0 0 0,0 0 0,0 0-1,0 0 1,0 1 0,0-1-1,0 0 1,0 0 0,0 0 0,0 1-1,0-1 1,0 0 0,0 0 0,0 0-1,0 0 1,0 1 0,0-1 0,1 0-1,-1 0 1,0 0 0,0 0-1,0 0 1,0 1 0,0-1 0,0 0-1,0 0 1,1 0 0,-1 0 0,0 0-1,0 0 1,0 0 0,0 1 0,0-1-1,1 0 1,-1 0 0,0 0-1,0 0 1,0 0 0,0 0 0,1 0-1,-1 0 1,0 0 0,0 0 0,1 0-1,0 0 12,-1 0 1,1 1-1,0-1 0,0 0 0,0 0 0,0 0 0,0 0 0,0 0 0,0 0 0,0 0 0,0 0 0,0-1 1,0 1-1,0 0 0,1-1 0,7-5 91,-1 1 0,0-2 1,0 1-1,0-1 0,-1 0 1,8-11-1,34-51 512,54-98 168,60-121 533,-145 255-1653,-18 33 334,0 0 1,0 1-1,0-1 0,0 0 1,0 0-1,0 0 1,0 0-1,0 0 1,0 0-1,0 0 1,0 0-1,0 0 0,0 0 1,0 0-1,0 0 1,1 0-1,-1 0 1,0 0-1,0 0 1,0 0-1,0 0 0,0 0 1,0 0-1,0 0 1,0 0-1,0 0 1,0 0-1,0 0 1,0 0-1,0 0 0,0 0 1,0 0-1,0 0 1,0 0-1,1 0 1,-1 0-1,0 0 1,0 0-1,0 0 0,0 0 1,0 0-1,0 0 1,0 0-1,0 0 1,0 0-1,0 0 1,0 0-1,0 0 0,0 0 1,0 0-1,0 0 1,0-1-1,0 1 1,0 0-1,0 0 1,0 0-1,0 0 0,0 0 1,0 0-1,0 0 1,0 0-1,0 0 1,0 0-1,0 0 1,0 0-1,0 0 0,0 0 1,1 7-222,-1 14 75,-10 75 20,-45 232 165,-20 59 96,64-341-133,-37 166 66,-16-6 480,59-194-403,0-1-1,0 0 1,-1 0-1,-14 17 1,4-11 238,15-16-338,0-1 0,0 1 0,0-1 0,0 1 0,0-1-1,0 1 1,-1-1 0,1 0 0,0 0 0,0 0 0,0 0-1,-1 0 1,1 0 0,-2 0 0,2 0-17,-1-1 0,1 1 0,0-1-1,-1 1 1,1-1 0,0 0 0,-1 1 0,1-1 0,0 0 0,0 0-1,0 0 1,0 0 0,0 0 0,0 0 0,0 0 0,0 0 0,0 0 0,0-1-1,0 1 1,1 0 0,-1-1 0,1 1 0,-1 0 0,1-1 0,-1 1-1,1-3 1,-2-2 35,-2-6-38,1-1 1,0 0-1,1-1 1,1 1 0,0 0-1,1-19 1,11-75 59,-9 94-81,0 0 1,1 1 0,0-1 0,1 1 0,1 0 0,0 0-1,0 0 1,1 1 0,1 0 0,0 0 0,0 0-1,1 1 1,0 0 0,1 1 0,0 0 0,1 0 0,0 1-1,0 0 1,1 1 0,0 0 0,14-7 0,4 0-79,1 0 1,1 2-1,0 2 1,0 0-1,1 2 1,1 2-1,-1 1 1,1 1-1,0 2 1,39 2-1,-72 0-86,6 0-911,-1 0-1,1 1 1,-1 0 0,8 2 0,-11-2 313,0 0 0,0-1 1,0 1-1,0 1 1,0-1-1,0 0 0,-1 0 1,1 1-1,1 1 0,6 11-3261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0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338 869 3072,'-17'-34'4741,"15"31"-4618,0 0 1,0 1-1,0-1 0,0 1 1,0 0-1,0-1 0,-1 1 1,1 0-1,-1 0 0,1 1 0,-1-1 1,0 0-1,0 1 0,0 0 1,0-1-1,0 1 0,0 0 1,0 1-1,0-1 0,0 1 0,0-1 1,0 1-1,-1 0 0,-3 0 1,-6 2-62,-1 0 1,1 0 0,0 1 0,0 1-1,1 1 1,-1-1 0,1 2 0,0 0-1,0 0 1,-13 10 0,17-10-47,0-1 0,1 2 0,-1-1 1,1 1-1,0 0 0,1 1 0,0-1 0,0 1 1,1 0-1,0 1 0,0 0 0,1-1 1,0 1-1,-5 18 0,8-24 20,1 0-1,-1 1 1,1-1 0,0 0-1,0 1 1,0-1-1,0 0 1,0 1 0,1-1-1,0 0 1,-1 1 0,1-1-1,0 0 1,1 0-1,1 4 1,0-3 40,-1 0 0,1 0 0,0-1 0,1 1-1,-1-1 1,0 0 0,1 0 0,0 0 0,7 4 0,3 0 155,1 0 0,0-2 0,0 1 0,0-2 0,19 4 0,-24-6-103,0-1 1,0 1 0,0-2-1,0 1 1,0-1 0,0-1-1,0 0 1,0 0 0,0-1-1,14-5 1,-19 6-55,0-2 0,0 1 0,-1 0-1,1-1 1,-1 0 0,1 0 0,-1 0 0,0-1 0,0 1-1,-1-1 1,1 0 0,-1 0 0,0-1 0,0 1 0,0 0-1,0-1 1,-1 0 0,0 0 0,0 0 0,0 0 0,1-7-1,0 0-9,-1 1-1,0-1 0,-1 0 1,-1 0-1,1 1 0,-2-1 0,0 0 1,0 0-1,-1 1 0,-1-1 1,0 1-1,0 0 0,-1 0 0,-8-17 1,10 25-75,-1-1 0,0 0 1,0 0-1,0 1 0,0 0 1,0-1-1,-1 1 0,1 1 1,-1-1-1,0 0 0,0 1 1,0 0-1,-4-2 0,7 3 3,1 1 0,-1 0-1,1 0 1,0 0-1,-1-1 1,1 1 0,-1 0-1,1 0 1,-1 0-1,1 0 1,-1 0-1,1 0 1,-1 0 0,1 0-1,-1 0 1,1 0-1,-1 0 1,1 1 0,-1-1-1,1 0 1,-1 0-1,1 0 1,0 0-1,-1 1 1,1-1 0,-1 0-1,1 1 1,0-1-1,-1 1 1,1-1-1,0 1 0,0 0-1,0-1 1,0 1 0,0-1 0,0 1 0,0 0-1,0-1 1,0 1 0,0-1 0,1 1 0,-1-1-1,0 1 1,1-1 0,-1 1 0,0-1 0,1 1-1,-1-1 1,0 1 0,1-1 0,-1 0 0,1 1-1,3 3 27,1 0-1,-1 0 1,1 0-1,-1-1 1,1 0-1,0 0 0,1 0 1,-1 0-1,0-1 1,1 0-1,-1 0 1,1-1-1,0 1 0,0-1 1,-1 0-1,1-1 1,0 0-1,0 0 1,0 0-1,0 0 0,0-1 1,-1 0-1,1 0 1,6-3-1,149-39 240,-153 41-247,181-35 409,-149 31-318,-5 1-52,0 2 1,61 0-1,-36 4 624,-60-1-642,0 0-1,1 0 1,-1 0-1,0 0 1,0 0-1,0 0 1,0 0-1,0 0 1,1 0-1,-1 0 1,0 0-1,0 0 1,0 0-1,0 0 1,0-1-1,0 1 1,1 0-1,-1 0 1,0 0-1,0 0 1,0 0-1,0 0 1,0 0-1,0 0 1,0 0-1,0-1 1,1 1-1,-1 0 1,0 0-1,0 0 1,0 0-1,0 0 1,0-1-1,0 1 1,0 0 0,0 0-1,0 0 1,0 0-1,0 0 1,0 0-1,0-1 1,-3-7 407,-7-7-263,6 13-175,1 0 0,0 0 1,-1 0-1,1 0 1,-1 1-1,0-1 1,1 1-1,-1 0 0,0 0 1,0 0-1,0 1 1,0 0-1,0-1 0,0 1 1,0 0-1,0 1 1,1-1-1,-1 1 0,0 0 1,0 0-1,0 0 1,1 0-1,-6 3 0,-3 2-20,0 0-1,1 0 1,-1 2-1,2-1 0,-17 15 1,19-15 6,1 1 1,0 1-1,0-1 1,1 1 0,0 0-1,1 1 1,0-1-1,0 1 1,1 0-1,0 0 1,1 1 0,0-1-1,0 1 1,1-1-1,1 1 1,-1 16-1,2-23 21,1 0 1,-1 0-1,0 0 0,1 0 0,0 0 0,0 0 0,0 0 0,1-1 0,-1 1 0,1 0 1,0-1-1,0 1 0,0-1 0,4 5 0,-3-4 5,2 0 1,-1 0-1,0 0 1,1-1-1,0 1 0,-1-1 1,1 0-1,1-1 1,5 3-1,3 0 47,1-1-1,0 0 0,0-1 1,1 0-1,-1-2 1,24 1-1,-25-3-13,-1 0 0,1-1-1,-1 0 1,1-1-1,-1-1 1,0 0 0,0-1-1,15-7 1,12-9 77,42-31 1,-15 10-187,-55 35 48,29-19-58,2 3 1,0 1 0,61-21-1,-98 41 58,1 0 0,0 1 0,0 0 0,0 0 0,1 1 0,-1-1 0,0 1 0,0 1-1,13 2 1,-10-1 16,0 1-1,0 1 0,0 0 0,0 0 1,16 10-1,-24-13 317,-10-5 47,-1-2-361,-1 1 0,0 1 0,0 0 0,0 1-1,-1-1 1,1 2 0,-1 0 0,0 0 0,1 1-1,-1 0 1,0 1 0,0 0 0,0 0 0,1 2-1,-21 3 1,12 0-45,0 1 0,1 0-1,0 2 1,0 0 0,0 0 0,1 2-1,-31 23 1,33-20 56,-1 2-1,2 0 1,0 0-1,1 2 1,-17 26-1,26-36-11,1-1-1,-1 0 0,1 1 0,1-1 1,-1 1-1,1 0 0,0 0 0,1 0 1,-2 15-1,3-19 7,0 0 0,0 0 1,0 0-1,0 1 0,1-1 0,0 0 1,-1 0-1,1 0 0,0 0 1,0 0-1,1 0 0,-1 0 0,1 0 1,-1 0-1,1 0 0,0-1 0,0 1 1,0-1-1,1 1 0,-1-1 1,0 0-1,1 0 0,0 0 0,3 2 1,2-1 14,-1 1 1,1-1-1,-1-1 0,1 0 1,0 0-1,11 1 1,53 2 242,-66-5-230,32 1 35,0-1 1,-1-3-1,54-9 0,-73 8-35,1 0 0,-2-2-1,1 0 1,-1-1-1,0-1 1,0 0-1,-1-1 1,0-1-1,16-13 1,-12 5 60,0 0 0,-1-2 0,-1 0 0,19-27 1,50-95-91,-75 119-105,-5 8-1,14-18 1,-40 85-795,3-7 781,-15 68 0,28-104 126,1 0 0,1 1 0,0 0 0,0-1 0,1 1 0,0-1-1,1 1 1,2 15 0,-2-22 9,0 1 0,0 0 0,1-1 0,-1 1 0,1-1 0,-1 0 0,1 0 0,0 1 0,0-1 0,1-1 0,-1 1 0,1 0 0,-1 0 0,1-1 0,0 1 0,0-1 0,0 0 0,0 0 0,0 0 0,0-1 0,1 1 0,-1-1 0,1 1 0,6 0 0,-2 0 24,0-1 1,-1-1 0,1 1 0,0-1 0,-1-1 0,1 0-1,0 0 1,13-3 0,-4-1 9,-1-1 0,28-13 0,-27 9-19,-1 0 1,-1 0-1,0-2 1,0 0 0,-1 0-1,0-2 1,-1 1-1,12-18 1,0-3-93,-2-2 0,30-58 0,-53 94 52,0 0 1,0 0-1,0 0 0,0 0 0,0 0 0,0 0 0,0 1 1,0-1-1,0 0 0,0 0 0,0 0 0,0 0 0,0 0 0,0 0 1,0 0-1,1 0 0,-1 0 0,0 0 0,0 0 0,0 1 1,0-1-1,0 0 0,0 0 0,0 0 0,0 0 0,1 0 0,-1 0 1,0 0-1,0 0 0,0 0 0,0 0 0,0 0 0,0 0 1,0 0-1,1 0 0,-1 0 0,0 0 0,0 0 0,0 0 0,0 0 1,0 0-1,0-1 0,0 1 0,1 0 0,-1 0 0,0 0 1,0 0-1,0 0 0,0 0 0,0 0 0,0 0 0,0 0 0,0 0 1,0 0-1,0-1 0,0 1 0,0 0 0,0 0 0,1 0 1,-1 0-1,0 0 0,0 0 0,0 0 0,0-1 0,0 1 0,0 0 1,0 0-1,0 0 0,0 0 0,1 9-189,-1 0 139,-1-1 0,0 0 0,-4 14 0,-3 10-8,7-19 41,-8 61 122,9-66-84,0 1-1,0 0 1,1-1-1,0 0 1,1 1-1,3 12 1,-1-8-7,-1-5-2,0 0 1,0 0-1,0 0 1,8 11-1,-10-17 5,0-1-1,0 1 1,0-1-1,0 0 1,0 1-1,0-1 1,1 0-1,-1 0 1,0 0-1,1 0 1,-1 0-1,1 0 1,-1 0-1,1-1 1,0 1-1,-1-1 1,1 1-1,0-1 1,-1 1-1,1-1 0,0 0 1,0 0-1,-1 0 1,1 0-1,0 0 1,0 0-1,3-1 1,0-1 31,1 0 1,-1 0-1,1 0 0,-1-1 0,0 0 1,0 0-1,0 0 0,-1-1 1,1 0-1,-1 0 0,6-6 1,3-5 17,20-32 0,-32 46-52,115-192 177,-111 186-151,10-15-528,-15 22 487,0 0 1,0 0-1,0 0 1,0 0 0,0 0-1,0-1 1,0 1 0,0 0-1,0 0 1,0 0 0,0 0-1,0 0 1,0 0-1,0 0 1,0 0 0,0 0-1,0 0 1,1 0 0,-1 0-1,0 0 1,0 0-1,0 0 1,0 0 0,0 0-1,0 0 1,0 0 0,0-1-1,0 1 1,0 0 0,1 0-1,-1 0 1,0 0-1,0 1 1,0-1 0,0 0-1,0 0 1,0 0 0,0 0-1,0 0 1,0 0-1,1 0 1,-1 0 0,0 0-1,0 0 1,0 0 0,0 0-1,0 0 1,0 0 0,0 0-1,0 0 1,0 0-1,0 0 1,0 0 0,0 1-1,0-1 1,0 0 0,0 0-1,0 0 1,1 0-1,-1 0 1,0 0 0,0 0-1,0 0 1,-2 17-243,-50 189 70,-7 33 84,-8 153 110,55-328 349,-19 65 0,27-120 100,5-16-97,2-17-145,23-129-116,27-108-102,12 72-101,-39 117 80,10-23-85,71-135 0,-105 225 94,45-71-85,-43 70 62,0 0 0,0 1-1,1 0 1,0 0 0,0 0-1,1 0 1,-1 1 0,1 0-1,0 0 1,7-3 0,-12 6 11,1 1 1,-1-1 0,0 1 0,1 0-1,0-1 1,-1 1 0,1 0 0,-1 0-1,1 0 1,-1 0 0,1 0 0,-1 0-1,1 0 1,-1 1 0,1-1-1,-1 1 1,1-1 0,1 2 0,-1-1 4,1 0-1,-1 1 1,0 0 0,1 0 0,-1-1 0,0 1-1,0 1 1,-1-1 0,3 3 0,1 3 6,0 0 1,-1 1 0,-1-1-1,1 1 1,2 12-1,2 12-11,-1 0 0,-2 0 0,-1 0 0,-2 1 0,-1 0 0,-5 37 0,4-61 67,-2-1 1,0 0-1,0 0 1,0 0-1,-1 0 1,-1 0-1,-5 12 0,7-18-15,0 0-1,0 0 0,-1 0 0,1 0 0,-1 0 0,1-1 0,-1 1 0,0-1 0,0 0 0,0 1 0,0-1 0,0-1 1,-1 1-1,1 0 0,0-1 0,-1 0 0,1 0 0,-1 0 0,0 0 0,-6 0 0,2 0 5,0-1 0,-1-1 0,1 0 0,0 0 0,0-1 0,-1 1 0,1-2 0,-15-6 0,7 2 16,0-1-1,-28-19 1,37 21-110,0 1 0,0-1 0,0 0 0,1-1 0,-6-7 1,12 14 52,0 0 1,0 0-1,0 0 1,0 0 0,-1-1-1,1 1 1,0 0-1,0 0 1,0 0 0,0 0-1,0-1 1,0 1-1,0 0 1,0 0 0,0 0-1,0-1 1,0 1-1,0 0 1,0 0 0,0 0-1,0 0 1,0-1 0,0 1-1,0 0 1,0 0-1,0 0 1,0-1 0,0 1-1,0 0 1,1 0-1,-1 0 1,0 0 0,0-1-1,0 1 1,0 0-1,0 0 1,0 0 0,1 0-1,-1 0 1,0 0-1,0-1 1,0 1 0,0 0-1,1 0 1,-1 0-1,0 0 1,0 0 0,0 0-1,1 0 1,10-2-9,7 3 13,0 1-1,26 6 0,2 1-17,-3-4 1,1-1 0,74-2 1,-87-5 73,0 0 1,0-2-1,0-2 1,48-16 0,-46 11-37,0-1 0,-1-2 0,0-1 0,-2-2 0,0-1 0,30-24 0,-53 37-17,-1 0 0,1 0 0,-1-1 0,0 0 0,-1 0 0,0 0-1,0-1 1,0 1 0,-1-1 0,0 0 0,4-14 0,-7 21-6,-1 0 0,0 0-1,0 0 1,1 0 0,-1 0 0,0 0 0,0 0 0,0 0 0,0 0 0,0 0-1,-1 0 1,1 0 0,0 0 0,0 1 0,0-1 0,-1 0 0,1 0-1,-1-1 1,0 2-3,1-1 0,0 1-1,-1-1 1,1 1 0,-1 0-1,0-1 1,1 1 0,-1 0-1,1-1 1,-1 1 0,1 0-1,-1 0 1,0 0 0,1 0 0,-1-1-1,0 1 1,1 0 0,-1 0-1,0 0 1,0 0 0,-3 1-13,0 0 0,0 0 1,0 0-1,0 0 0,1 0 1,-1 1-1,-3 1 1,-17 11-70,2 0 1,0 1-1,0 1 1,-36 36 0,27-20 81,2 1 1,-29 45-1,58-78 4,-8 11 42,-12 24 0,18-33-28,1 1 1,0-1-1,0 1 0,0-1 0,0 1 0,1 0 1,-1-1-1,1 1 0,-1 0 0,1 0 0,0-1 1,0 1-1,0 0 0,0 0 0,1-1 0,0 4 1,0-5-6,-1 0 1,0-1-1,1 1 1,0-1-1,-1 1 1,1 0-1,-1-1 1,1 1-1,0-1 1,-1 0-1,1 1 1,0-1-1,-1 1 1,1-1 0,0 0-1,0 0 1,-1 1-1,1-1 1,0 0-1,0 0 1,-1 0-1,1 0 1,0 0-1,0 0 1,0 0-1,1 0 1,24-5 149,-22 4-111,10-3 20,1-1 1,-2-1 0,1 0-1,0-1 1,-1 0 0,-1-1 0,1 0-1,-1-1 1,11-11 0,16-18-61,39-46 0,-70 75-71,9-7-241,-6 9 59,-11 7 238,0 0 1,0 0-1,0 0 0,1 0 1,-1 0-1,0 0 0,0 0 0,0 0 1,0 0-1,1 0 0,-1 0 0,0 0 1,0 0-1,0 0 0,1 0 1,-1 0-1,0 0 0,0 0 0,0 0 1,0 0-1,1 0 0,-1 0 1,0 0-1,0 0 0,0 0 0,0 0 1,0 1-1,1-1 0,-1 0 1,0 0-1,0 0 0,0 0 0,0 0 1,0 0-1,0 1 0,0-1 1,0 0-1,1 0 0,-1 0 0,0 0 1,0 1-1,0-1 0,0 5-20,0 0-1,-1-1 0,1 1 0,-1 0 1,0 0-1,0-1 0,-2 6 0,-1 2 26,-3 15 2,-5 26 0,11-47 0,0-1 0,1 0 0,-1 1 0,1-1 0,1 0 0,-1 1 0,2 7 0,-1-11 7,0 1-1,0 0 1,0-1 0,0 1-1,1-1 1,-1 0-1,1 1 1,-1-1-1,1 0 1,0 0 0,0 0-1,0 0 1,0 0-1,0 0 1,0-1-1,1 1 1,-1-1 0,0 1-1,1-1 1,-1 0-1,1 0 1,0 0-1,-1 0 1,1-1 0,0 1-1,-1-1 1,6 1-1,-2-1 20,1 0 0,-1 0 0,0-1 0,0 0 0,1 0 0,-1 0 0,0-1 0,0 0 0,0 0 0,0 0 0,6-4 0,-2-1-5,-1 1 0,1-1-1,-1-1 1,0 0 0,-1 0-1,11-14 1,-2 0 139,21-38-1,28-56 97,44-73-133,-97 167-113,112-198 17,-3-79-219,-99 243-83,6-15-244,-30 70 327,-1 3 120,-5 8 16,-46 100-103,35-69 46,-4 6 27,-53 120-36,51-99 132,2 0 1,3 1 0,4 1-1,-10 105 1,20-89 86,5-75-73,1 0 0,0-1 0,1 1-1,0 0 1,5 17 0,-6-26-2,0 1-1,0 0 1,1 0 0,-1 0 0,1-1-1,-1 1 1,1-1 0,0 1 0,0-1-1,0 0 1,0 0 0,0 0-1,1 0 1,-1 0 0,0 0 0,1 0-1,0-1 1,-1 1 0,1-1 0,5 2-1,-3-2 3,0-1 0,0 1 0,0-1 0,0 0 0,0 0 0,0-1 0,0 1 0,0-1 0,0 0 0,0 0 0,0-1 0,5-2 0,6-3-2,0-1 0,-1 0 0,0-1 0,19-16 0,54-50 160,-76 63-218,-7 8 0,0-1 0,0 1 0,1 0 1,-1 0-1,1 1 0,6-4 0,-11 7 26,-1 0 0,1 0 0,0 0 0,-1-1-1,1 1 1,-1 0 0,1 0 0,-1 0 0,1 0 0,0 0 0,-1 0-1,1 0 1,-1 0 0,1 0 0,0 0 0,-1 1 0,1-1 0,-1 0-1,1 0 1,-1 0 0,1 1 0,-1-1 0,1 0 0,-1 1 0,1-1-1,-1 0 1,1 1 0,0 0-10,0 1 1,0-1-1,0 0 0,-1 1 0,1-1 0,0 1 1,-1-1-1,1 1 0,-1-1 0,1 3 0,0 4-55,-1 0-1,1 0 0,-2 8 1,1-14 58,-7 66-67,0 18 419,7-82-303,0-1 0,1 1 1,-1 0-1,1 0 1,0 0-1,3 7 1,-4-10-26,1 1 1,-1-1 0,1 0 0,0 0 0,-1 1 0,1-1 0,0 0-1,0 0 1,0 0 0,0 0 0,0 0 0,0 0 0,0 0 0,0 0 0,1-1-1,-1 1 1,0 0 0,0-1 0,1 1 0,-1-1 0,3 1 0,-1 0-2,-1-1 0,1 0 0,0 0 0,0 0 0,0-1 0,-1 1 0,1-1 0,0 1 0,0-1 0,-1 0 0,1 0 0,-1 0 0,1 0 1,3-3-1,3-2-6,-2 0 1,14-13-1,-8 7 110,0 1-35,-1-2 1,-1 1-1,20-29 0,-25 32-75,0 0-1,-1-1 1,-1 0 0,1 0 0,-1 0-1,-1 0 1,3-13 0,-6 22-11,0 1 0,0-1-1,1 1 1,-1-1 0,0 1 0,0-1 0,0 0 0,0 1 0,0-1-1,0 1 1,0-1 0,0 1 0,0-1 0,0 0 0,0 1 0,-1-1 0,1 1-1,0-1 1,0 1 0,0-1 0,-1 1 0,0-2 0,1 2 1,-1 0 1,1 0-1,0 0 1,-1 0-1,1 1 0,-1-1 1,1 0-1,-1 0 1,1 0-1,-1 0 1,1 0-1,0 1 1,-1-1-1,1 0 1,-1 0-1,1 1 1,0-1-1,-1 0 1,1 0-1,-1 1 0,-19 22-189,10-8 185,1 0 1,0 1-1,1 0 0,1 0 1,1 0-1,0 1 0,1 0 1,-5 25-1,10-40 18,0 0 0,0 0 0,-1 1 0,1-1 0,1 0 0,-1 0 0,0 0 0,0 1 0,1-1 0,-1 0 0,1 0 0,0 0 0,0 0 0,-1 0 0,1 0 0,1 0 0,-1 0 0,0 0 0,0-1 0,1 1 0,-1 0 0,1-1 0,-1 1 0,1-1 0,0 1 0,-1-1 0,1 0 0,0 0 0,0 0 0,0 0 0,0 0 0,0 0 0,0-1 0,4 2 0,2-1 53,1 1 0,-1-1 0,1-1 1,0 1-1,-1-2 0,1 1 0,11-3 1,-1-1-26,-1 0 1,1-1-1,-1-1 1,0-1-1,29-16 1,-35 17-38,0-1 0,-1-1 0,0 0-1,0 0 1,-1-1 0,0-1 0,-1 0 0,16-20 0,-21 24 12,-1 0 1,0 0-1,0 0 1,-1 0-1,1 0 1,-1-1-1,-1 1 1,1-1-1,-1 1 1,0-1-1,-1 1 1,1-1-1,-2-7 1,1 9-7,-1 0 1,0 0 0,0 0 0,0 0-1,-1 0 1,0 0 0,0 1 0,0-1 0,0 1-1,-1-1 1,0 1 0,0 0 0,0 0 0,0 0-1,-1 0 1,1 0 0,-1 1 0,-5-4 0,-4-1-34,0 0 0,0 1 0,-1 1 0,0 0 0,0 1 0,-1 1 0,0 0 0,1 1 0,-1 0 0,0 1 0,-1 1 0,-17 0 0,21-1-2,7-1-2,11 0-33,39-11 76,1 3 1,1 1-1,0 3 1,85-4-1,-127 11-27,-1 0 1,1 0-1,-1 1 0,1-1 0,-1 1 1,0 0-1,1 0 0,-1 1 0,0-1 1,1 1-1,-1 0 0,0 0 0,0 0 1,-1 1-1,1-1 0,0 1 0,-1 0 1,1 0-1,-1 0 0,0 0 0,0 1 1,-1-1-1,1 1 0,-1 0 0,1 0 1,2 6-1,-2 0 17,-1 1 0,1-1 0,-2 1 0,1 0 0,-2 0 0,1 0 0,-1 0 0,-1-1 1,0 1-1,-4 18 0,-5 11 220,-22 56 0,25-75 21,5-12 189,7-15-230,6-7-122,-2 4-52,-1-2 0,-1 1 1,9-16-1,-11 17-43,1 0 0,0 0-1,0 0 1,0 1 0,1 0 0,14-12 0,-20 18 2,1 1 1,-1 0 0,1 0-1,0 0 1,-1 1 0,1-1-1,-1 0 1,1 1 0,0-1-1,0 1 1,-1-1 0,1 1-1,0 0 1,0 0 0,0 0-1,-1 0 1,1 0 0,0 0-1,0 0 1,0 0 0,-1 1-1,1-1 1,0 1 0,-1-1-1,1 1 1,0 0 0,-1 0-1,1 0 1,-1 0 0,1 0-1,-1 0 1,1 0 0,-1 0-1,0 1 1,1-1 0,-1 0-1,0 1 1,0-1 0,1 4-1,27 40-32,9 16 554,-33-53 394,-3-1-3542,-13-5-6335,2-7 6195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4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8 999 4384,'0'0'99,"-1"0"0,1 0 0,0 1 0,-1-1 0,1 0 0,-1 0 0,1 0 0,0 1 0,-1-1 0,1 0 0,0 0 0,-1 1 0,1-1 0,0 0 0,0 1 0,-1-1 0,1 1 0,0-1 0,0 0 0,0 1 0,0-1 0,-1 0 0,1 1 0,0-1 1,0 1-1,0-1 0,0 1 0,0-1 0,0 0 0,0 1 0,0 0 0,1 0 84,-1-1 1,1 1 0,-1 0 0,1-1 0,-1 1-1,1-1 1,0 1 0,-1-1 0,1 1 0,0-1-1,-1 1 1,1-1 0,0 0 0,0 1-1,-1-1 1,2 0 0,4 2 178,0-1 0,0 0 0,-1 0 0,1-1 0,0 0 0,0 0 0,0 0 0,0-1 0,0 0 0,0 0 0,-1 0 0,1-1 0,0 0 0,-1 0 0,6-3 0,1 0-89,-1-1 0,0 0-1,0 0 1,0-1 0,15-15 0,-6 6-14,-2-2-1,0 0 0,17-23 1,39-63 369,-51 70-434,1-1-29,-1-1 1,-2-2-1,-1 0 0,-2-1 1,-2-1-1,-2 0 0,-1-1 1,12-74-1,-5-53 475,-19 153-600,0 1 1,0-1-1,-1 1 1,-1-1-1,-1 0 0,-3-14 1,-1 15-36,6 14-7,0 0 0,0-1-1,0 1 1,-1 0 0,1 0-1,0-1 1,0 1 0,-1 0-1,1 0 1,0 0-1,-1-1 1,1 1 0,0 0-1,0 0 1,-1 0 0,1 0-1,0 0 1,-1 0 0,1 0-1,-1 0 1,1 0 0,-1 0-1,0 0 0,0 1 1,0-1-1,0 1 0,0-1 0,0 1 1,0 0-1,0 0 0,0-1 0,0 1 0,1 0 1,-1 0-1,0 0 0,0 0 0,1 0 0,-1 0 1,1 0-1,-1 0 0,0 2 0,-4 9 39,0 0 0,1 1 0,-4 18 1,-1 1 16,-10 39 205,-16 103 0,29-126-93,3 0-1,1 1 0,6 58 0,-2-89-48,0 0 0,1 0 1,2-1-1,6 19 0,-10-33-81,0 0-1,0 0 0,1-1 0,-1 1 1,1-1-1,3 5 0,-4-6-22,-1 0-1,1 0 1,0-1-1,-1 1 1,1-1-1,0 1 1,0 0 0,0-1-1,-1 1 1,1-1-1,0 0 1,0 1-1,0-1 1,0 0-1,0 0 1,0 1-1,0-1 1,0 0-1,0 0 1,0 0-1,0 0 1,-1 0-1,1 0 1,2-1-1,2-1 22,-1-1 0,1 0 0,-1 0 0,0-1 0,0 1 0,0-1 0,0 0 0,0 0 0,-1 0 0,5-7 0,19-28 9,-10 14-48,1 1 1,0 0 0,38-35 0,-52 55 97,5-3-249,-9 7 154,0 0 0,0 0 0,0 0 0,1 0 0,-1 0 0,0 0 0,0 1 0,0-1 0,0 0 0,1 0 0,-1 0 0,0 0 0,0 0 0,0 0 0,0 0 0,0 0 0,1 0 0,-1 1 0,0-1 0,0 0 0,0 0 0,0 0 0,0 0 1,0 0-1,0 1 0,1-1 0,-1 0 0,0 0 0,0 0 0,0 0 0,0 1 0,0-1 0,0 0 0,0 0 0,0 0 0,0 1 0,0-1 0,0 0 0,0 0 0,0 0 0,0 0 0,0 1 0,0-1 0,0 0 0,0 0 0,-1 0 0,1 1 0,0 13 17,0 2-33,0-1 0,1 1 1,0-1-1,7 28 0,-4-29 35,-1-3 21,0 0-1,1 0 0,0 0 0,7 13 0,-10-22-21,1 0 0,-1 0 0,0 0 0,1 0 0,-1 0 0,1 0 0,0 0 0,-1-1 0,1 1 0,0 0 0,0-1 0,0 0 0,0 1 0,1-1 0,-1 0 0,0 0 0,0 0 1,1-1-1,-1 1 0,1 0 0,-1-1 0,0 0 0,1 1 0,-1-1 0,1 0 0,3-1 0,3-1 44,1 0 0,0-1 1,-1 0-1,1-1 0,-1 1 1,0-2-1,0 0 0,9-7 0,3-3 2,0 0-1,18-20 1,-13 10-21,-4 6 71,32-40-1,-37 35-129,0-1 1,-2-1-1,13-31 0,-16 31-6,-2-1 0,-1 0-1,9-48 1,2-43 112,-11 58-57,-8 49-105,-4 25-106,-122 608 144,111-565 90,-2-1 1,-29 64 0,32-93 20,-1 0 1,-1 0-1,-1-1 1,-1-1-1,-1-1 1,-21 22 0,35-42-54,0 0 0,0 0 0,-1-1 0,1 1 0,-1-1 0,1 0 0,-1-1 1,0 1-1,0-1 0,0 0 0,-1 0 0,-7 1 0,10-2-30,0-1 1,0 0-1,-1 0 0,1 0 0,0 0 1,0 0-1,0-1 0,0 0 0,0 1 0,0-1 1,0 0-1,0-1 0,0 1 0,0 0 1,1-1-1,-1 0 0,0 1 0,1-1 0,-1 0 1,1 0-1,0 0 0,0-1 0,-2-2 1,2 4 6,1-1 1,0 0 0,-1 0 0,1 1 0,0-1 0,0 0-1,0 0 1,0 0 0,1 0 0,-1 0 0,1 0 0,-1 0 0,1-1-1,0 1 1,-1 0 0,1 0 0,0 0 0,1-4 0,0 3-14,0 0 1,0 0-1,0 0 1,0 0-1,1 0 1,-1 1-1,1-1 1,0 0-1,-1 1 1,1-1-1,4-2 1,4-4-44,1 0 0,0 1 0,0 0 0,19-9 0,-30 17 58,154-74 35,-89 45-95,74-46 0,-105 54 127,-2-1 0,0-2 0,-2-1 0,-1-2 0,-1 0 0,48-63 0,-70 82-63,-1-1 0,1 0 0,-2 0 0,0 0 0,6-19 0,-9 25 5,0 1 1,-1-1 0,1 0-1,-1 0 1,0 0-1,0 0 1,0 0-1,0 0 1,-1 0 0,1 1-1,-1-4 1,0 4-10,0 1 0,1-1 1,-1 1-1,0-1 0,0 1 0,0 0 1,0-1-1,0 1 0,0 0 0,-1 0 1,1-1-1,0 1 0,-1 0 0,1 0 1,0 1-1,-1-1 0,1 0 0,-1 0 1,0 1-1,-2-1 0,2 0 4,-1 0 0,0 1 0,0-1 0,0 1 0,0 0 0,0 0 0,1 0 1,-1 0-1,0 1 0,0-1 0,0 1 0,0-1 0,0 1 0,1 0 0,-1 0 0,0 0 0,1 1 0,-1-1 0,1 1 0,-1-1 0,1 1 0,0 0 0,0 0 0,-3 3 0,2-2 1,1-1 0,0 1 0,0 0 0,1 0-1,-1-1 1,0 1 0,1 0 0,0 1 0,0-1 0,0 0-1,0 0 1,0 0 0,1 1 0,-1-1 0,1 0 0,0 1-1,0-1 1,0 0 0,0 1 0,2 5 0,1 1 10,1-1 0,0 0 0,0 0 1,1 0-1,0-1 0,1 1 0,0-1 0,0 0 0,1-1 1,11 11-1,0-3 7,0 0 0,1-1 1,27 14-1,-25-16 56,34 13 0,-45-22-448,0 1-1,-1-1 1,2-1-1,-1 0 1,0-1-1,12 1 1,-19-2-231,0 0 1,0 0-1,0 0 1,0-1 0,0 1-1,0-1 1,0 0 0,0 0-1,0 0 1,0 0 0,-1-1-1,1 1 1,4-4-1,2-3-1670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0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823 14 5568,'-45'-14'2528,"28"14"-2208,12 0 448,0 0 192,10 0-544,0 0-480,4 0 32,-1 0-896,2 0 512</inkml:trace>
  <inkml:trace contextRef="#ctx0" brushRef="#br0" timeOffset="1">5 57 7136,'-5'-3'3232,"29"3"-2816,-3-5 1696,8 5-1248,42-9 704,5 6-896,27-9-320,0 7-225,-3-6-254,-10 7 63,-14-1 160,-8 5-33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1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220 652 3648,'0'-1'112,"0"0"-1,1 1 1,-1-1 0,0 0 0,0 0 0,0 1-1,0-1 1,0 0 0,-1 0 0,1 1 0,0-1-1,0 0 1,0 0 0,-1 1 0,1-1 0,0 0-1,-1 1 1,1-1 0,0 0 0,-1 1 0,0-2-1,-2-2 2022,3 3-2007,0 0 0,0 0 0,0 0-1,0 1 1,0-1 0,0 0 0,0 0 0,0 1 0,-1-1 0,1 0 0,0 0 0,-1 1 0,1-1 0,-1 0 0,1 1 0,0-1 0,-1 0 0,1 1-1,-1-1 1,0 1 0,1-1 0,-1 1 0,0-1 0,0 0 0,-1 0-21,0 1-1,0-1 1,0 1 0,0-1-1,0 1 1,0 0 0,0-1-1,0 1 1,0 0 0,-2 1-1,-2-1-27,0 1 1,0 0-1,0 1 0,0 0 0,-9 4 0,-1 2 41,0 1 0,-21 17-1,24-16-54,5-4 24,1 0-1,0 0 0,-7 10 1,12-15-62,1 1 0,-1 0 0,1-1 0,-1 1 0,1 0 0,0 0 0,0 0 0,0 0 0,0 0 0,0 0 0,1 0 0,-1 0 0,0 1 0,1-1 0,0 0 0,-1 0 0,1 1 1,0 3-1,1-4 40,0-1 1,0 1-1,0 0 1,0-1-1,0 1 1,0 0-1,1-1 1,-1 1-1,0-1 1,1 0-1,-1 0 1,1 1-1,0-1 1,-1 0-1,1 0 1,0 0-1,0-1 1,-1 1-1,5 1 1,2 0 215,1 1 0,16 1 0,-23-4-264,6 1 86,0 0-1,0-1 0,1 0 1,-1-1-1,0 1 1,0-2-1,0 1 0,0-1 1,0 0-1,10-4 1,-12 3-56,0 0 0,-1 0 0,0 0 0,1-1 0,-1 1 1,0-1-1,-1-1 0,1 1 0,-1-1 0,0 1 0,0-1 0,0 0 1,5-11-1,-6 10-20,0 1 1,-1-1-1,1 1 1,-1-1 0,0 0-1,-1 0 1,0 0-1,0 0 1,0 0-1,-1 0 1,1 0-1,-1 0 1,-1 0 0,1 0-1,-1 0 1,0 0-1,-4-11 1,3 12-49,0-1 0,-1 0 0,1 1 1,-1 0-1,-6-9 0,8 13 4,1 0 1,-1 0-1,0 1 0,1-1 1,-1 0-1,0 0 0,0 1 1,1-1-1,-1 0 1,0 1-1,0-1 0,0 1 1,0-1-1,0 1 0,0-1 1,1 1-1,-1 0 0,0 0 1,0-1-1,0 1 0,0 0 1,0 0-1,0 0 0,-1 0 1,1 0-1,0 0 1,0 0-1,0 0 0,0 1 1,0-1-1,0 0 0,1 1 1,-1-1-1,0 0 0,0 1 1,0-1-1,0 1 0,0-1 1,0 1-1,1 0 0,-1-1 1,0 1-1,0 0 0,1 0 1,-2 1-1,1-1 3,1 0 1,-1 0-1,0 1 0,0-1 0,1 0 0,-1 1 0,0-1 1,1 0-1,0 1 0,-1-1 0,1 1 0,0-1 1,0 1-1,-1-1 0,2 3 0,-1-3 27,0 0-1,0-1 0,0 1 1,0 0-1,0 0 0,1-1 1,-1 1-1,0 0 0,0-1 1,1 1-1,-1 0 0,1-1 1,-1 1-1,0 0 0,1-1 1,-1 1-1,1-1 1,0 1-1,-1-1 0,1 1 1,-1-1-1,1 0 0,0 1 1,-1-1-1,1 1 0,0-1 1,-1 0-1,1 0 0,0 0 1,0 1-1,-1-1 0,2 0 1,1 0 44,-1 0-1,1 0 1,0-1 0,0 1 0,-1-1 0,1 1-1,0-1 1,-1 0 0,1 0 0,-1 0 0,1 0-1,-1-1 1,1 1 0,-1-1 0,0 1 0,4-4 0,3-4 90,0 0 0,12-18 1,87-146 1215,-55 82-817,46-79-39,-83 140-497,-12 20-99,1 1-1,0 0 1,0 1-1,10-13 0,-15 21 78,0-1 0,1 1 0,-1 0 0,0-1 0,1 1 0,-1 0 0,1-1 0,-1 1 0,0 0 0,1-1 0,-1 1 0,1 0 0,-1 0 0,1 0 0,-1-1 0,0 1-1,1 0 1,-1 0 0,1 0 0,-1 0 0,1 0 0,-1 0 0,1 0 0,-1 0 0,1 0 0,-1 0 0,2 0 0,-1 1-3,-1-1 0,1 1 0,0-1 0,-1 1 0,1 0 0,0-1 0,-1 1 0,1 0-1,0-1 1,-1 1 0,1 0 0,-1 0 0,1 1 0,1 3-37,0 0-1,-1 0 1,0 0-1,1 5 1,2 26-59,-1 70 0,-12 35 127,7-122-24,-41 323 136,-66 160 576,102-479-446,-1 1 0,-17 31 0,24-53-234,-1 3 58,-1 0 1,0-1 0,1 1 0,-1-1-1,-5 5 1,8-8-63,-1-1-1,0 1 1,1 0 0,-1-1 0,0 1-1,0 0 1,0-1 0,0 1-1,0-1 1,0 1 0,0-1-1,0 0 1,0 1 0,0-1-1,0 0 1,0 0 0,0 0-1,0 0 1,0 0 0,0 0-1,0 0 1,0 0 0,0 0-1,0 0 1,0 0 0,0-1-1,0 1 1,0 0 0,0-1-1,0 1 1,0-1 0,0 1-1,-1-2 1,0 0 11,-1-1 0,1 1 0,-1-1 0,1 0 1,0 0-1,0 0 0,1 0 0,-1 0 0,1 0 0,-1 0 0,1-1 1,-1-2-1,-10-45 152,11 44-158,-4-20 49,-1-54-1,5 40-49,-1 24-70,2 0-1,0 0 1,5-26 0,-5 38 35,1 1 1,0-1 0,0 1 0,1-1 0,0 1 0,-1-1-1,1 1 1,1 0 0,-1 0 0,1 0 0,-1 0 0,1 1-1,0-1 1,0 1 0,1 0 0,-1 0 0,1 0-1,5-3 1,6-2 23,0 1 0,1 0-1,-1 2 1,2 0 0,-1 0-1,22-2 1,102-5 144,-118 11-136,20-3-51,10 0-6068,-36 5 818,0 6 1702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1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1262 4480,'-4'2'419,"1"1"-1,0-1 1,-1 1-1,1 0 1,-4 5 0,6-7-348,1-1 0,0 0 0,0 1 0,-1-1 0,1 0 0,0 1 0,0-1 0,0 0 0,0 1 0,-1-1 0,1 0 0,0 1 0,0-1 0,0 0 0,0 1-1,0-1 1,0 1 0,0-1 0,0 0 0,0 1 0,0-1 0,0 0 0,0 1 0,0-1 0,1 1 0,-1-1 0,0 0 0,0 1 0,0-1 0,0 0 0,1 1 0,-1-1 0,0 0 0,0 0 0,1 1 0,-1-1 0,0 0 0,0 0 0,1 1 0,-1-1 0,0 0 0,1 0 0,-1 0 0,0 1 0,1-1 0,-1 0 0,0 0 0,1 0 0,-1 0 0,1 0 0,-1 0 0,0 0 0,1 0 0,-1 0 0,0 0 0,1 0 0,0 0 0,21 0 2473,-17-1-2332,-1 1 0,1-1 0,-1 0 0,1 0-1,-1 0 1,1-1 0,-1 0 0,0 1 0,0-2 0,0 1 0,0 0 0,0-1 0,-1 1 0,5-5-1,5-6 242,-1-2 0,0 0 0,14-24 0,28-57 83,-52 92-521,53-106 259,-31 57 26,3 2 0,56-83-1,-82 133-326,0-1-1,0 1 0,0 0 0,0 0 0,0 0 0,0 0 1,0 0-1,0 1 0,0-1 0,1 0 0,-1 0 1,0 1-1,1-1 0,-1 1 0,0-1 0,1 1 1,1-1-1,-2 1 12,0 0 1,0 0-1,0 1 1,0-1 0,0 0-1,0 1 1,0-1-1,0 0 1,0 1-1,0-1 1,0 1 0,0 0-1,0-1 1,0 1-1,-1 0 1,1-1-1,0 1 1,0 0 0,-1 0-1,1 0 1,-1 0-1,1 0 1,0 0-1,-1 0 1,0 0 0,1 1-1,5 10 5,-1 2-1,-1-1 1,0 0 0,2 20-1,5 61-27,-11-92 39,1 34 85,-1 1 1,-8 60-1,5-80 51,-1 0-1,0 0 1,-1-1 0,0 0-1,-2 0 1,-10 21-1,15-35-95,1 0 0,0 1 0,-1-1-1,1 0 1,-1 0 0,0 0 0,0 0-1,0-1 1,0 1 0,0 0 0,0-1 0,0 1-1,0-1 1,0 0 0,-1 0 0,1 0-1,-1 0 1,1 0 0,-1 0 0,1-1-1,-1 1 1,1-1 0,-1 0 0,0 0-1,1 0 1,-1 0 0,-3-1 0,1 0 31,-1 0 1,1 0-1,-1-1 1,1 0-1,0 0 1,0 0-1,0-1 1,0 0-1,0 1 1,1-2-1,-1 1 1,-6-8-1,-7-8-138,-19-30 1,8 10-62,122 71-651,-52-22 852,0-3 1,1-1-1,45 0 0,-73-5-26,0 0 0,0-2 0,0 1 0,0-2-1,0 0 1,0 0 0,-1-1 0,25-9 0,-24 5 5,0-1 0,-1 0 0,23-19 0,31-34 102,169-183 412,-207 212-498,-1-1 0,-2-1 0,-2-2 1,28-52-1,36-131-62,-64 152-7,-22 63 1,26-71-245,27-116 0,-53 170-40,-2 22 279,-1-1 0,1 0-1,0 0 1,0 0 0,0 0 0,0 1-1,0-1 1,0 0 0,-1 0-1,1 0 1,0 0 0,0 1 0,0-1-1,0 0 1,-1 0 0,1 0 0,0 0-1,0 0 1,0 0 0,-1 0-1,1 0 1,0 1 0,0-1 0,0 0-1,-1 0 1,1 0 0,0 0 0,0 0-1,0 0 1,-1 0 0,1 0-1,0 0 1,0-1 0,-1 1 0,1 0-1,0 0 1,0 0 0,0 0-1,-1 0 1,1 0 0,0 0 0,0 0-1,0 0 1,0-1 0,-1 1 0,1 0-1,0 0 1,0 0 0,0 0-1,0-1 1,0 1 0,-1 0 0,1 0-1,0 0 1,0-1 0,0 1-1,0 0 1,0 0 0,0 0 0,0-1-1,0 1 1,0 0 0,0 0 0,0-1-1,0 1 1,-10 20-159,-5 20-26,-10 55 0,-5 52-69,17-77 219,3-11 32,3-1 0,2 1 0,5 103 0,8-72 310,32 153-1,-36-222-220,-1-7 98,0 1 0,1 0 0,0-1-1,2 0 1,6 15 0,-11-28-260,0 0 1,0 0-1,-1 0 0,1 0 1,0 0-1,0 0 0,0 0 0,1 0 1,-1 0-1,0 0 0,1 0 1,-1-1-46,-1 0 1,0 1 0,1-1-1,-1 0 1,1 0-1,-1 0 1,0 0 0,1 0-1,-1 0 1,1 0 0,-1 1-1,0-1 1,1 0-1,-1 0 1,1-1 0,-1 1-1,0 0 1,1 0-1,-1 0 1,1 0 0,-1 0-1,0 0 1,1 0 0,-1-1-1,0 1 1,1 0-1,-1 0 1,0-1 0,1 1-1,-1 0 1,0 0 0,1-1-1,-1 1 1,0 0-1,0-1 1,0 1 0,1 0-1,-1-1 1,4-7-2119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1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19 109 8064,'-16'-11'2592,"16"11"-2540,0 0 1,0 0-1,0 0 1,0 0-1,0 0 1,-1-1-1,1 1 1,0 0-1,0 0 0,0 0 1,0 0-1,0 0 1,-1 0-1,1 0 1,0 0-1,0 0 1,0-1-1,0 1 1,0 0-1,0 0 1,0 0-1,0 0 1,0 0-1,0-1 1,0 1-1,-1 0 1,1 0-1,0 0 1,0 0-1,0 0 1,0-1-1,0 1 1,0 0-1,0 0 1,0 0-1,0 0 0,0 0 1,0-1-1,1 1 1,-1 0-1,0 0 1,0 0-1,0 0 1,0 0-1,0-1 1,0 1-1,0 0 1,0 0-1,0 0 1,0 0-1,0 0 1,1 0-1,-1-1 1,0 1-1,0 0 1,0 0-1,0 0 1,0 0-1,1 0 1,-1 0-1,0 0 0,0 0 1,0 0-1,12-3 1473,-11 3-1288,315-44 4757,-78 12-4031,-218 29-977,43-5 628,-56 8-910,0 0 0,0 0-1,0 1 1,0 0-1,0 0 1,0 0-1,6 3 1,10 8-1011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1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405 632 4736,'0'-1'214,"0"0"1,0 0-1,0 0 1,0 0 0,0 0-1,0 0 1,0 0-1,0 0 1,-1 0-1,1 0 1,0-1-1,-1 1 1,1 1-1,-1-1 1,1 0-1,-1 0 1,0 0-1,1 0 1,-1 0 0,0 0-1,1 1 1,-1-1-1,-2-1 1,2 1-54,-1 1-1,1-1 1,-1 1 0,0 0 0,1-1 0,-1 1 0,0 0 0,1 0 0,-1 0 0,0 0 0,1 0 0,-1 1-1,1-1 1,-3 1 0,-7 2 162,1 1 0,0 1 0,-18 9 0,21-10-41,-27 15 88,0 1 0,2 2 0,0 1 0,2 1 0,0 2 0,2 1 0,-29 35-1,54-58-293,0 0 0,1 0-1,-1 0 1,1 1-1,0-1 1,0 1-1,0-1 1,1 1-1,-1 0 1,1 0-1,0 6 1,1-10-28,0 1 1,0-1-1,0 1 1,0-1 0,0 1-1,0-1 1,1 1-1,-1-1 1,1 0-1,-1 1 1,1-1-1,-1 1 1,1-1 0,0 0-1,0 0 1,0 1-1,1 0 1,-1-1-1,1 1 1,0-1 0,0 0 0,-1 0-1,1 0 1,0-1 0,0 1 0,0 0-1,0-1 1,0 1 0,0-1-1,0 1 1,0-1 0,0 0 0,4 0-1,5-1 85,-1 0 0,1-1-1,-1 0 1,0-1-1,0 0 1,0-1 0,0 0-1,-1 0 1,18-11 0,-1-2-14,-2 0 1,29-26 0,6-19-163,-4 4-384,-54 57 402,1 0 0,-1-1-1,1 1 1,0 0-1,-1 0 1,1 0-1,0 0 1,0 0 0,2-1-1,-3 2 18,-1 0-1,1 0 1,-1 0-1,1 0 1,-1 0-1,1 0 1,-1 0-1,1 0 1,0 1 0,-1-1-1,1 0 1,-1 0-1,1 0 1,-1 1-1,1-1 1,-1 0-1,1 0 1,-1 1-1,1-1 1,-1 0-1,1 1 1,-1-1-1,0 1 1,1-1 0,-1 1-1,0-1 1,1 0-1,-1 1 1,0-1-1,0 1 1,1 0-1,-1-1 1,0 1-1,0-1 1,0 1-1,0-1 1,0 1-1,3 10-13,-1 0-1,-1 0 1,0 0 0,-1 0-1,-1 17 1,0-14-5,1 1 1,2 20 0,-1-26 82,1-1 1,0 1-1,0-1 0,1 0 0,0 1 1,0-1-1,1 0 0,0-1 0,0 1 0,8 9 1,-11-16-15,1 0 1,-1 0-1,0 0 1,1 0 0,-1 0-1,1 0 1,-1 0-1,1 0 1,0-1-1,-1 1 1,1-1-1,0 0 1,-1 1 0,1-1-1,0 0 1,0 0-1,-1 0 1,1 0-1,0 0 1,0 0 0,-1 0-1,1-1 1,0 1-1,-1-1 1,1 1-1,0-1 1,1-1 0,5-2 67,0 0 1,0 0 0,12-11 0,-17 13-125,12-11 65,0 0 0,0-1-1,16-22 1,33-50 40,-37 49-76,4-5 6,84-128 70,-80 104-131,45-122 0,0-63-104,-73 226-26,-7 23-238,-2 3 149,-4 10 52,-6 18 105,-37 100-99,-16 45 68,49-122 172,-15 77 0,2 87 305,26-172-6,2-1 0,2 1 0,7 45 0,-8-89-360,6 29 282,1-17-1167,-6-12 792,-1 0 0,0 0 0,0 1 0,1-1 0,-1 0 0,0 0 0,1 0 0,-1 0 1,0 0-1,1 0 0,-1 1 0,0-1 0,1 0 0,-1 0 0,0 0 0,1 0 0,-1 0 0,0 0 0,1 0 0,-1 0 0,0 0 0,1-1 0,-1 1 0,0 0 0,1 0 0,-1 0 0,0 0 0,1 0 0,0-1 0,-1 0-107,1 1 0,0-1 0,-1 0 0,1 1-1,-1-1 1,1 0 0,-1 0 0,1 0 0,-1 0-1,0 1 1,1-1 0,-1 0 0,0 0-1,0 0 1,1 0 0,-1 0 0,0 0 0,0 0-1,0 0 1,0 0 0,0 0 0,0 0-1,-1 1 1,1-1 0,0 0 0,0 0 0,-1-2-1,0-2-936,-4-19-1955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1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42 120 6816,'-37'-36'3072,"32"33"-2656,5-2 1440,10 5-1088,3-7 1824,6-1-1473,20-4 513,11 4-960,22-4-128,-1 4-320,6-6-128,-9 11-64,-10 0 224,-3 3-128,-2 3-4767,-8 5 2527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13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3 275 3904,'-2'-4'421,"1"2"895,2 3-1169,0 0 0,0 0 0,-1-1-1,1 1 1,0 0 0,0-1 0,0 1-1,0-1 1,0 1 0,0-1 0,1 1-1,8 1 526,0-1 0,-1-1 0,1 1 0,0-2 0,-1 1 0,1-1 0,-1-1 0,1 0 0,-1 0 0,1-1 0,13-5 0,-13 2-44,0 1 0,13-10 0,-19 12-473,-1 0 1,1 0 0,-1-1-1,0 1 1,0-1-1,0 0 1,0 0 0,-1 0-1,3-4 1,-1-2 34,0 1 0,-1-1 1,-1 0-1,1 0 0,-1 0 0,1-19 0,-3 23-165,0 0 0,0-1 0,0 1-1,-1 0 1,0 0 0,0 0 0,0 0 0,-1 0-1,0 0 1,0 0 0,-1 0 0,-6-10-1,9 15-43,-1-1-1,0 1 1,-1 0-1,1-1 1,0 1 0,0 0-1,0 0 1,-1 0-1,1 0 1,-1 0-1,1 0 1,-1 0-1,1 1 1,-1-1-1,1 0 1,-1 1-1,0 0 1,1-1-1,-1 1 1,0 0 0,-1-1-1,0 2-3,0-1 1,1 1-1,-1-1 0,1 1 0,-1 0 0,1 0 1,-1 0-1,1 0 0,-1 1 0,1-1 1,0 0-1,-3 3 0,-3 3-15,1 1-1,-1-1 1,1 1 0,1 0-1,-11 18 1,10-15 62,1 1-1,0-1 1,1 1 0,1 0 0,-4 13 0,7-19 38,0 1 0,0 0 1,0-1-1,1 1 0,0 0 1,1 0-1,-1-1 0,1 1 0,0 0 1,1-1-1,3 10 0,-3-10 24,0-1 0,1 1 1,0-1-1,0 1 0,0-1 0,1 0 0,0 0 0,0-1 0,0 1 0,0-1 0,9 7 0,-6-6 20,0-1 0,1 0 0,-1 0 0,1 0 0,0-1-1,1 0 1,11 3 0,3-3 49,0 0 0,0-1 1,0-1-1,0-2 0,30-3 0,-16 0-1078,38-10 0,-58 10-690,1-1 1,-1-1-1,0-1 1,17-9-1,12-8-2184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1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761 193 5408,'2'-7'1100,"0"0"0,-1-1 0,1 1 0,-2-1 0,1 1-1,-1-1 1,0 1 0,-2-14 0,1 17-953,0-1-1,-1 1 1,1 0 0,-1 0-1,0 0 1,0 0-1,0 0 1,0 0 0,-1 1-1,1-1 1,-1 1-1,0 0 1,0 0 0,0 0-1,-1 0 1,1 0 0,-5-2-1,-4-2-57,-1 0-1,0 2 1,0-1 0,0 2-1,-1 0 1,0 0 0,1 2-1,-1-1 1,-25 0 0,9 3 10,-1 1 1,1 1 0,-42 9-1,36-3-6,1 0-1,-41 18 0,56-18-18,1 1 0,0 0-1,0 2 1,-32 24 0,40-25-29,1 0 1,0 0 0,1 1-1,0 1 1,1-1 0,0 1-1,1 0 1,0 1 0,1 0-1,0 0 1,-6 23 0,6-15 124,2 1 0,0 0 0,1 0 0,1 1 0,1-1 0,2 36 0,0-48-81,0-1-1,0 0 0,1 0 0,0 0 1,0 0-1,1 0 0,1 0 0,-1-1 1,1 1-1,1-1 0,-1 0 0,2 0 0,-1-1 1,1 1-1,0-1 0,0-1 0,1 1 1,0-1-1,0 0 0,0 0 0,9 4 1,4 2 22,1-1 1,1-1 0,-1-1 0,28 8 0,-4-5 78,53 7-1,-42-12-199,0-2 0,73-3 0,-8-10-2272,-4-6-3395,-25 1 1971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1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82 5408,'-14'-4'11247,"4"5"-7615,163-12-2272,293-35-549,-187 26-448,-230 18 412,-18 3-1777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1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51 247 4736,'-26'-7'1530,"25"7"-1485,1-1-1,-1 1 1,0 0-1,0 0 1,1 0-1,-1-1 0,0 1 1,0 0-1,1 0 1,-1 0-1,0 0 0,0 0 1,0 0-1,1 1 1,-1-1-1,0 0 0,0 0 1,0 1-1,-8 1 3843,24-11 3161,35-21-4203,107-49 286,-116 57-3019,1 2 0,0 2 0,2 1 0,0 3 0,82-15 0,-88 26-758,-2 5 182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5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 7232,'-58'-9'3264,"36"9"-2848,17 0 1216,10 0-1920,4 4 128,4-4-416,10 5 320,-1-5-3584,4 0 2112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2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38 201 3072,'-2'-1'15251,"8"3"-14942,0 0 1,0-1 0,0 0 0,10 1-1,-1-3 119,0 0-1,0-1 1,27-8-1,45-17 54,-83 25-453,9-2 24,48-19 159,-55 20-176,0 0 0,0 0 0,0-1 0,-1 0 1,0 0-1,0 0 0,7-7 0,-11 10-30,0-1 0,1 1 0,-1 0 0,0-1 0,0 1 0,0-1 0,-1 1 0,1-1 0,0 0 0,-1 1 0,1-1 0,-1 0 0,1 1 0,-1-1 0,0 0 0,1 0 0,-1 1 0,0-1 0,0 0 0,-1 0 0,1 1 0,0-1 0,-1-2 0,0 1-14,-1 1 0,1-1 0,0 1 0,-1-1 1,0 1-1,0 0 0,0 0 0,0 0 1,0 0-1,0 0 0,0 0 0,-5-2 0,0-1-26,-1 1 0,0 1 0,0-1 0,0 1 0,0 1 0,0 0 0,-1 0 0,1 0 0,-1 1 0,1 0 0,-1 1 0,0 0 0,1 0 0,-1 1 0,0 0 0,1 1-1,-1-1 1,1 2 0,0-1 0,-9 5 0,4-2 72,-1 1-1,1 1 0,1 1 1,-1-1-1,1 2 0,0 0 1,1 0-1,0 1 1,1 1-1,-16 19 0,21-23 36,1 0-1,0 1 0,1-1 0,0 1 1,0-1-1,1 1 0,0 0 0,0 0 1,1 0-1,0 0 0,0 0 0,1 0 1,0 0-1,1 9 0,2 5 195,0 0 0,2-1 0,12 40 1,-13-51-186,0 0 1,0 0 0,1-1 0,1 1 0,-1-1 0,1 0 0,1-1 0,0 1 0,11 9 0,-12-12-23,0-1 0,1 0 0,0 0 1,0-1-1,0 0 0,1 0 0,0 0 1,-1-1-1,1 0 0,0-1 0,0 0 1,15 2-1,-8-3 8,0-1 0,-1 0-1,1-1 1,0 0 0,0-2 0,0 1 0,-1-2 0,1 0-1,-1-1 1,0 0 0,-1-1 0,1-1 0,-1 0 0,12-9 0,-3 0-39,-2-1 0,0-1 1,-2-1-1,0-1 0,17-23 1,71-117 254,-54 63-400,-51 94 114,1 1 0,0 0 0,-1 0 1,1 0-1,0 0 0,0 0 1,1 0-1,-1 0 0,0 1 1,0-1-1,1 1 0,-1 0 1,1-1-1,0 1 0,-1 0 1,1 1-1,0-1 0,-1 0 1,1 1-1,0 0 0,0-1 1,0 1-1,-1 0 0,4 1 1,6 0 80,0 0 1,-1 2-1,1-1 0,15 6 1,53 16 394,40 13-50,-87-24-325,-1 2-1,0 0 1,-1 2 0,0 2 0,42 33-1,-66-46-36,0 0 0,1 0 0,0-1 0,0-1 0,0 1 0,15 4 0,-22-8-194,-1-1 0,1 0 0,-1 0 0,1 0 0,-1 0 0,1 0-1,0 0 1,-1 0 0,1 0 0,-1 0 0,1 0 0,0 0 0,-1-1 0,1 1 0,-1 0 0,1 0-1,-1 0 1,1-1 0,-1 1 0,1 0 0,-1-1 0,1 1 0,-1 0 0,1-1 0,-1 0 0,10-13-8405,-7 10 5801,2-2-1151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2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 0 7872,'-1'0'177,"1"1"0,-1-1 0,0 0 0,1 0 0,-1 1 0,1-1 0,0 0 0,-1 1 0,1-1 0,-1 0 1,1 1-1,-1-1 0,1 1 0,0-1 0,-1 1 0,1-1 0,0 1 0,0-1 0,-1 1 0,1-1 0,0 1 0,0-1 0,-1 2 0,-4 19 455,2-12 455,-3 16-138,-2 0 0,0-1 0,-2 0 1,-1-1-1,0 0 0,-29 40 1,-55 46 1358,37-46-1518,-3 12-219,-83 128 0,114-157-688,-21 36 35,22-25-2738,25-44-1047,3-2 1132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2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14 230 10144,'-11'20'3258,"11"-19"-3172,-1-1-1,1 1 0,0 0 1,-1 0-1,1 0 0,0 0 1,0 0-1,-1 0 0,1 0 1,0 0-1,0 0 0,0 0 1,1 0-1,-1 1 0,9 213 4603,0-136-3580,13 215 1821,-22-134-86,3-219-2318,18-93 0,-13 105-412,9-63 66,37-197-97,-13 169-180,-32 114 64,1 1-1,1 0 1,22-35 0,-27 50-9,0 0-1,0 1 1,0-1-1,1 1 1,13-10-1,-17 15 31,-1 1 0,1-1 1,-1 0-1,1 1 0,0-1 0,0 1 0,0 0 0,0 0 0,0 0 0,0 1 0,0-1 0,0 1 0,0-1 0,0 1 0,0 0 0,0 0 0,0 0 0,0 1 0,0-1 0,4 2 0,1 0 80,-1 1 1,0 1-1,1-1 0,-1 1 1,-1 0-1,1 1 1,-1 0-1,1 0 0,-1 0 1,-1 1-1,1 0 1,-1 0-1,0 0 0,0 0 1,-1 1-1,0 0 1,0 0-1,-1 0 0,0 1 1,0-1-1,3 13 0,-5-14-3,0 0 1,-1 0-1,0 0 0,0-1 0,-1 1 0,1 0 0,-1 0 0,0-1 0,-1 1 0,1-1 0,-1 1 0,0-1 0,-5 9 0,3-6-54,-1 1 1,-1-1 0,0 0-1,0-1 1,0 1 0,-1-1-1,-9 7 1,2-4-199,-1 0 1,-1-1 0,0-1-1,0 0 1,-1-1 0,-27 8-1,17-6-1391,-16 7-261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2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0 4992,'1'0'92,"-1"0"0,0 0-1,0 0 1,0 0 0,0 0 0,0 0 0,1 0 0,-1 0-1,0 0 1,0 1 0,0-1 0,0 0 0,0 0 0,1 0-1,-1 0 1,0 0 0,0 0 0,0 0 0,0 0 0,0 0 0,0 0-1,1 0 1,-1 1 0,0-1 0,0 0 0,0 0 0,0 0-1,0 0 1,0 0 0,0 0 0,0 1 0,0-1 0,0 0 0,0 0-1,0 0 1,0 0 0,0 0 0,1 1 0,-1-1 0,0 0-1,-1 0 1,-2 9 2820,-7 5 463,3-9-2964,0-1 1,0 0 0,-1 0 0,1 0-1,-1-1 1,0-1 0,0 1 0,-11 1-1,-66 7 722,84-10-1108,-170 11 1287,148-11-1273,1 2 1,-24 5-1,45-8-46,0 0 0,1 0 0,-1 0 0,0 1 0,0-1 1,0 0-1,0 1 0,0-1 0,0 0 0,1 1 0,-1-1 1,0 1-1,0-1 0,1 1 0,-1-1 0,0 1 0,1 0 1,-1-1-1,0 1 0,1 0 0,-1 0 0,1-1 0,-1 1 1,1 0-1,0 0 0,-1 0 0,1 0 0,0-1 0,-1 1 0,1 0 1,0 0-1,0 0 0,0 0 0,0 0 0,0 1 0,1 3 21,0 0 0,1 0 0,0 0 0,-1 0 0,6 8 0,4 14 159,49 262 617,-48-216-668,30 192 892,15 527-1,-57-764-1014,-10 297 477,6-299-346,-9 33 0,2-8 74,11-51-185,0 1 1,-1 0 0,1-1 0,0 1-1,0-1 1,0 1 0,0 0 0,0-1 0,0 1-1,0 0 1,0-1 0,0 1 0,0 0-1,0-1 1,0 1 0,0 0 0,0-1 0,1 1-1,-1-1 1,0 1 0,0 0 0,1-1 0,-1 1-1,1-1 1,-1 1 0,0-1 0,1 1-1,-1-1 1,1 1 0,-1-1 0,1 0 0,-1 1-1,1-1 1,-1 0 0,1 1 0,0-1-1,-1 0 1,1 0 0,-1 1 0,1-1 0,0 0-1,-1 0 1,2 0 0,3 0 49,-1 0 0,1-1 0,0 0-1,-1 0 1,7-2 0,-1 1-88,135-29 404,-114 27-348,0 1 0,56 1 0,-59 4-232,-18-1-232,0 0 0,0 0 0,0-1-1,1-1 1,11-2 0,-21 3 207,-1 0-1,1 0 1,0 0-1,0-1 1,0 1-1,-1 0 0,1-1 1,0 1-1,0 0 1,-1-1-1,1 1 1,0-1-1,-1 1 1,1-1-1,0 0 1,-1 1-1,1-1 1,-1 1-1,1-1 0,-1 0 1,1 0-1,-1 1 1,0-1-1,1 0 1,-1 0-1,0 0 1,0 1-1,1-3 1,0 0-489,7-14-2554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2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27 4800,'-10'-5'1948,"10"5"-1770,-1-1 0,1 1-1,0 0 1,0 0-1,-1 0 1,1-1-1,0 1 1,-1 0-1,1 0 1,0 0 0,-1 0-1,1-1 1,0 1-1,-1 0 1,1 0-1,0 0 1,-1 0 0,1 0-1,-1 0 1,1 0-1,0 0 1,-1 0-1,1 0 1,0 0-1,-1 1 1,-7 0 5548,-12-1-2405,12-1-2059,-2 1 960,12-1-1185,18-1-813,-8 1-59,301-15 1808,-263 18-1854,0 3 0,60 12 0,-94-13-284,10 2 404,-25-6-398,0 0-1,0 0 1,-1 0 0,1 0 0,0 0 0,0 0 0,0-1 0,-1 1-1,1 0 1,0 0 0,0-1 0,-1 1 0,1 0 0,0-1-1,-1 1 1,1-1 0,0 1 0,-1-1 0,1 1 0,0-1 0,-1 1-1,1-1 1,-1 1 0,1-1 0,-1 0 0,1 0 0,2-8-1735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24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17 3808,'16'-16'13823,"-17"19"-11169,-3 9-962,-2 5-1099,-142 496 3247,134-457-3667,3 1-1,2 0 1,3 0 0,2 69 0,3-113-87,1 0 0,1-1 0,0 1 0,1 0-1,1-1 1,0 1 0,0-1 0,7 15 0,-9-25-70,0 0 0,1 0-1,-1 0 1,1 0 0,0 0-1,0-1 1,0 1 0,0-1-1,0 1 1,0-1 0,0 1 0,0-1-1,0 0 1,1 0 0,-1 0-1,0 0 1,1-1 0,-1 1 0,1-1-1,-1 1 1,1-1 0,3 0-1,5 0 2,-1 0-1,1-1 0,18-5 1,222-52-1489,-230 52 421,-15 5 62,0 0-1,-1 0 0,1-1 1,0 0-1,-1-1 1,1 1-1,-1-1 0,7-4 1,-3 2-1464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2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9632,'0'-9'4384,"30"6"-3840,-2 0 2687,-1 3-1887,12-5 1280,6 5-1504,18-4 160,1-1-768,17-1-320,0 6-96,-1-5-96,-3 5 0,-14-4-992,-8 4 544,-16-5-5664,-2 5 3361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2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0 3968,'-1'4'1942,"1"0"-1,-1 0 1,1-1 0,-1 1-1,-2 6 1,-12 22 2107,-27 34-4725,27-44 1887,-3 5-1029,2-5 42,1 1 0,1 1 0,2 0 0,-16 40-1,-14 82 737,-31 186 0,37 0 27,34-140-512,5-148-330,2-1-1,16 67 1,-14-86-108,0 1 1,2-1-1,1-1 1,1 0-1,21 34 1,-22-42-55,1 0 0,1-1 0,0-1 0,1 0 0,0 0 0,1-1 0,0-1 0,27 16 0,-24-18-627,0 0 0,0-2 0,1 0 0,-1-1 0,2 0-1,-1-2 1,0 0 0,28 2 0,13-2-1799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2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5408,'-4'1'10615,"4"-2"-10451,-1 14 3450,1 24-4588,0-27 2152,10 133 1323,1 13-1505,-5-49-792,-5-46 155,-1-36-521,0-25 126,0 0 0,0 0 0,0 0 0,0 1-1,0-1 1,0 0 0,0 0 0,0 0 0,1 0 0,-1 0-1,0 0 1,0 0 0,0 1 0,0-1 0,0 0-1,0 0 1,0 0 0,0 0 0,-1 0 0,1 0 0,0 0-1,0 0 1,0 1 0,0-1 0,0 0 0,0 0 0,0 0-1,0 0 1,0 0 0,0 0 0,0 0 0,0 0 0,0 0-1,0 0 1,0 1 0,-1-1 0,1 0 0,0 0-1,0 0 1,0 0 0,0 0 0,0 0 0,0 0 0,0 0-1,0 0 1,-1 0 0,1 0 0,0 0 0,0 0 0,0 0-1,0 0 1,-6-5-4970,-5-4-4256,7 7 8233,-4 2-2592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2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88 5632,'-13'-8'8816,"27"8"-5611,142-10 788,-86 4-3688,221-21 600,187-9-588,-239 35-515,-189 1-872,-18 0-5203,-27 0 3633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5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24 943 4224,'-19'6'1365,"14"-4"1,8 0 968,6 0-226,-3-2-1741,0-1 0,0 0 0,-1 0 0,1 0 0,-1-1 1,1 0-1,-1 0 0,1-1 0,7-4 0,4-4 445,23-18 1,-24 15-448,0 0 1,-1-2 0,23-28-1,31-58 568,-53 78-726,101-157 1089,-10-2 6,-82 135-836,-2-1 1,-2-1 0,19-71-1,-40 120-459,7-33 237,-7 33-236,0 0 0,0 1 0,0-1 0,0 0 0,0 1 0,0-1 0,0 0 0,0 1 0,0-1 0,0 0 0,-1 1 0,1-1 0,0 0 0,0 1 0,-1-1 0,1 1 0,-1-1 0,0 0 0,1 1-4,-1-1 0,1 1 1,-1 0-1,1 0 1,-1 0-1,0 0 1,1 0-1,-1 0 0,1 0 1,-1 0-1,0 0 1,1 0-1,-1 1 1,1-1-1,-1 0 0,1 0 1,-1 1-1,0-1 1,1 0-1,-1 0 1,1 1-1,-1-1 0,1 1 1,0-1-1,-2 1 1,-3 4 11,-1 1-1,0-1 1,1 1 0,0 0 0,0 0 0,-4 8 0,-23 46 198,30-56-203,-66 159 401,64-153-382,-6 19 85,0 1 1,3 0-1,0 0 0,-2 39 0,7-44 5,1 0 0,1 0 0,2-1 0,0 1 0,10 42 0,-11-62-87,1 0 1,0-1-1,-1 1 0,1 0 0,3 4 1,-4-8-26,-1 0 0,1-1-1,-1 1 1,1 0 0,-1-1 0,1 1 0,-1 0 0,1-1 0,-1 1 0,1-1 0,0 1 0,-1-1 0,1 1 0,0-1 0,0 1 0,-1-1 0,1 0 0,0 1 0,0-1-1,0 0 1,-1 0 0,1 1 0,0-1 0,0 0 0,0 0 0,0 0 0,-1 0 0,1 0 0,0 0 0,0 0 0,0-1 0,0 1 0,-1 0 0,1 0 0,1-1 0,7-5 61,-1 0 1,0-1 0,0 0-1,-1 0 1,13-15 0,-3 3-14,91-98 179,-92 97-301,-10 12 39,1 0-1,-1 1 1,1 0 0,8-6-1,-14 20 44,0 1 1,0-1-1,3 9 0,-1-5 21,4 27 215,13 53-45,-17-81-172,1 0 0,0-1 0,0 1 0,1-1 0,0 0 0,11 14-1,-15-21-15,0-1 0,0 0 0,0 0 0,0 0-1,0 0 1,0 0 0,1 0 0,-1 0-1,0 0 1,1-1 0,-1 1 0,0 0-1,1-1 1,-1 1 0,1-1 0,-1 0-1,1 1 1,-1-1 0,1 0 0,0 0-1,-1 0 1,1 0 0,-1 0 0,1 0 0,-1-1-1,1 1 1,-1 0 0,1-1 0,-1 1-1,1-1 1,-1 0 0,1 1 0,-1-1-1,0 0 1,2-1 0,4-3 11,0 0 0,0-1 1,-1 0-1,10-11 0,-15 16-25,73-94 73,-12 14-193,-53 70 56,1 1 1,12-9-1,-22 19 60,0 0 0,0 0 0,0 0 0,0-1 0,0 1 0,1 0 0,-1 0 0,0 0-1,0 0 1,0 0 0,0 0 0,0 0 0,0 0 0,0 0 0,0 0 0,0 0 0,1 0 0,-1 0 0,0 0 0,0 0 0,0 0 0,0 0-1,0 0 1,0 0 0,0 0 0,0 0 0,1 0 0,-1 0 0,0 0 0,0 0 0,0 0 0,0 0 0,0 0 0,0 0 0,0 0 0,0 0-1,0 0 1,1 0 0,-1 0 0,0 0 0,0 1 0,0-1 0,0 0 0,0 0 0,0 0 0,0 0 0,0 0 0,0 0 0,0 0 0,0 0-1,0 0 1,0 1 0,0-1 0,0 0 0,0 0 0,0 0 0,1 11 124,-4 19 144,2-24-231,-1 7 12,-1-1 0,-5 15-1,4-15-17,1 0 1,-2 16-1,2-17-20,2-5-52,6-11 185,23-38-50,-19 29-167,19-26 1,-16 26 16,26-24-1,-33 34 37,1-1 0,0 1 1,0 0-1,0 0 0,0 1 0,1 0 1,12-5-1,-19 8 17,1 0-1,-1 0 1,0 0 0,1 0 0,-1 0 0,0 0-1,1-1 1,-1 1 0,0 0 0,1 0-1,-1 0 1,0 0 0,1 0 0,-1 0 0,0 0-1,1 0 1,-1 0 0,0 0 0,0 1 0,1-1-1,-1 0 1,0 0 0,1 0 0,-1 0-1,0 0 1,1 1 0,-1-1 0,0 0 0,0 0-1,1 0 1,-1 1 0,0-1 0,0 0 0,0 0-1,1 1 1,-1-1 0,0 0 0,0 0-1,0 1 1,0-1 0,0 0 0,1 1 0,-3 14 57,1-11-31,0 1-18,0 0 0,0 0 0,-1-1 0,1 1 0,-3 4 0,-6 18 54,10-27-57,0 1 0,0-1-1,0 0 1,0 0 0,0 0 0,0 0 0,0 0 0,0 0 0,0 0 0,0 0-1,0 1 1,0-1 0,0 0 0,0 0 0,0 0 0,0 0 0,0 0-1,0 0 1,0 0 0,0 0 0,0 0 0,0 1 0,0-1 0,0 0 0,0 0-1,0 0 1,0 0 0,0 0 0,1 0 0,-1 0 0,0 0 0,0 0 0,0 0-1,0 0 1,0 0 0,0 0 0,0 0 0,0 1 0,0-1 0,1 0 0,-1 0-1,0 0 1,0 0 0,0 0 0,0 0 0,0 0 0,9-3 5,16-9-155,-12 6 103,21-12-3,-14 7-28,42-15 0,-57 24 68,1 1 1,0-1-1,-1 1 1,1 0-1,0 0 0,0 1 1,0 0-1,0 0 1,-1 0-1,1 1 0,0-1 1,9 4-1,-10-2 11,0 0-1,0 0 1,0 1 0,0 0-1,-1 0 1,1 0-1,5 6 1,26 29 47,-12-12-30,-22-24-14,0 0-1,0-1 1,0 1-1,0-1 1,0 1-1,0-1 1,0 0-1,0 0 1,0 0-1,0 0 1,1 0-1,-1 0 1,0-1-1,1 1 1,-1-1-1,1 0 1,3 1-1,-3-2 9,1 1 0,-1-1 0,1 0 0,-1 0 0,1 0 0,-1 0 0,0 0 0,0-1 0,1 0 1,4-3-1,3-4-7,0-1 1,0 0-1,-1 0 1,15-22 0,-21 27-11,-1 0 1,1-1 0,-1 0-1,-1 0 1,1 0 0,-1 0-1,0 0 1,0 0 0,-1 0-1,0-1 1,0 1 0,0-1-1,-1 1 1,0-1 0,0 1-1,-1-1 1,0 1 0,0 0-1,-3-10 1,4 15-8,0 0-1,-1 1 1,1-1-1,0 0 1,0 0-1,-1 1 1,1-1-1,0 0 1,-1 1-1,1-1 0,-1 0 1,1 1-1,-1-1 1,1 1-1,-1-1 1,1 0-1,-1 1 1,0 0-1,1-1 1,-1 1-1,0-1 1,1 1-1,-1 0 1,0-1-1,1 1 1,-1 0-1,0 0 1,-1-1-1,1 2 2,-1-1 0,1 0 0,-1 1 0,1-1 0,0 1 0,-1 0 0,1-1 0,0 1 0,0 0 0,0 0-1,0 0 1,-1 0 0,1 0 0,-1 1 0,-3 4 43,0 1-1,0-1 1,1 1 0,-6 11-1,8-12-12,0 0 0,0 0 0,0 0 0,1 0 0,0 0 1,0 1-1,1-1 0,0 1 0,0-1 0,0 0 0,1 1 0,0-1 0,0 0 0,4 12 0,-1-6 2,1 0 1,0-1-1,1 1 0,0-1 1,1 0-1,11 13 0,-16-22-100,0 1-1,0-1 1,0 0-1,0 0 0,0 0 1,0 0-1,1-1 1,-1 1-1,1-1 0,-1 1 1,1-1-1,5 2 1,-6-3-318,0 1 0,0-1 0,1 0 0,-1 0 0,0 0 1,0 0-1,0 0 0,0-1 0,1 1 0,-1 0 0,0-1 0,0 0 1,0 0-1,0 1 0,0-1 0,0 0 0,2-2 0,-3 2 4,0 1 0,-1-1-1,1 1 1,0-1 0,-1 0-1,1 1 1,-1-1 0,1 0-1,-1 0 1,1 1-1,-1-1 1,0 0 0,1 0-1,-1 0 1,0 0 0,1 0-1,-1 1 1,0-1 0,0 0-1,0 0 1,0 0 0,0 0-1,0 0 1,0 0 0,0 0-1,0 0 1,0 0-1,-1 1 1,1-1 0,-1-1-1,0-3-3075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30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20 5824,'-1'-1'89,"0"1"75,1-1-1,-1 0 0,1 0 0,-1 1 1,1-1-1,-1 0 0,1 0 0,0 0 1,-1 0-1,1 0 0,0 1 0,0-1 1,0 0-1,0 0 0,0 0 0,0 0 1,0 0-1,0 0 0,0-1 0,-1 13 10055,0 22-8000,1 2-1721,-11 104 1884,-2 52-1535,18-75-1113,-9-87-1841,0-16-6066,4-9 5929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3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2400,'3'-4'11949,"8"-8"-6489,30-27-3136,-7 10-1982,1 2 1,0 2 0,2 1 0,1 2 0,1 1 0,52-18 0,-87 37-315,0 1 1,0-1 0,0 1-1,0 0 1,0 1 0,1-1 0,-1 1-1,0 0 1,1 0 0,-1 0 0,0 0-1,0 1 1,1 0 0,-1 0-1,0 0 1,0 0 0,0 1 0,4 1-1,-3 1 58,0-1-1,0 1 1,0 0 0,-1 0-1,0 0 1,0 0 0,0 1-1,0 0 1,-1 0-1,1 0 1,-1 0 0,3 7-1,11 31 389,-14-34-336,0-1-1,0 0 1,0 0 0,1 0-1,0-1 1,1 1 0,0-1-1,0 0 1,12 11 0,-15-16-80,0-1 1,0 1-1,1-1 0,-1 0 1,0 0-1,1 0 0,-1 0 1,1-1-1,0 1 1,-1-1-1,1 1 0,-1-1 1,1 0-1,0 0 0,-1 0 1,1 0-1,0 0 0,-1-1 1,1 0-1,0 1 1,-1-1-1,1 0 0,-1 0 1,3-1-1,6-3 38,-1-1 1,0 0-1,0 0 1,10-9-1,-1-3-218,1 0 1,-2-2-1,-1 0 1,29-44-1,-45 63 38,20-33-1911,-20 31 1053,1 0-1,-1 0 1,1 0 0,-1-1 0,0 1-1,0 0 1,0-1 0,0-4-1,-1-1-2128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3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 4992,'5'-17'8955,"-5"27"-5164,-5 93 792,1-61-4040,3 51 0,1-18 375,0-75-906,0 0 0,0 1 0,0-1 0,0 0 0,0 0 0,0 1 1,0-1-1,0 0 0,0 0 0,0 1 0,0-1 0,0 0 1,0 0-1,0 1 0,1-1 0,-1 0 0,0 0 0,0 1 0,0-1 1,0 0-1,0 0 0,0 1 0,1-1 0,-1 0 0,0 0 0,0 0 1,0 0-1,1 1 0,-1-1 0,0 0 0,0 0 0,1 0 0,-1 0 1,0 0-1,0 0 0,0 1 0,1-1 0,-1 0 0,0 0 1,1 0-1,-1 0 0,0 0 0,0 0 0,1 0 0,-1 0 0,0 0 1,0 0-1,1 0 0,-1-1 0,0 1 0,1 0 0,12-7 140,-11 5-98,2 0-53,0-1 0,0 0 0,-1 0 0,1-1 0,-1 1 0,0-1 0,5-6 0,0 0-41,80-118-256,-15 20 411,-67 100-73,0 1 1,0-1-1,1 1 1,13-10-1,-19 15-2,1 1 0,0 0 0,-1 0 0,1 0 0,0 0 0,0 0 0,0 0 0,0 0 0,0 0 0,0 1 0,0-1 1,0 1-1,0 0 0,0 0 0,0-1 0,1 1 0,-1 0 0,0 1 0,0-1 0,0 0 0,0 1 0,0-1 0,0 1 0,0-1 0,0 1 0,0 0 0,3 2 0,-1 0 44,0 0-1,0 1 1,0 0 0,0 0-1,0 0 1,-1 1 0,0-1-1,0 1 1,0-1 0,0 1-1,-1 0 1,2 6 0,3 9 138,8 37 1,-10-37-178,27 111-1298,-32-128 672,1-1 0,-1 1-1,1-1 1,0 1 0,0-1-1,0 0 1,2 4 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3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60 5408,'-1'-4'550,"1"1"0,-1-1 0,1 0 1,0 1-1,0-1 0,0 0 0,1 1 0,-1-1 1,1 0-1,0 1 0,2-6 0,-2-2 8101,-10 115-5357,5-75-2586,1 0 0,1 47 0,19 76 98,-16-126-843,-1-20-25,0 1 0,0 0 0,1-1 0,2 9 0,-2-7-2184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3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 8064,'-1'0'269,"0"0"-1,0 0 1,1 0 0,-1 0 0,0-1 0,1 1-1,-1 0 1,0-1 0,1 1 0,-1 0-1,0-1 1,1 1 0,-1-1 0,1 1 0,-2-2-1,1 1-14,22 5 8022,35 4-5901,126 8 502,-127-12-2789,-27-2-319,58-4 1,-29-8-2749,-43 7 412,-1-1 0,14-6 0,3-3-1390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3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42 2400,'-1'-9'824,"3"-24"16889,-7 56-16096,-5 35-174,-4 29-401,9-35-695,4 74 0,13 54 202,-12-179-549,3 37 96,16 64 0,-9-68-933,-6-69-9254,0 14 6993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3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60 4576,'-5'-1'1185,"0"0"0,0 0 1,-12-3 5765,17 4-6831,10-2 2175,6 4-1071,0-1 0,29-2 0,-19-1-560,181-12 1805,-84 10-1935,120-8-188,-153 7-270,-46 3-1714,54-8 0,-80 6-58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3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 5056,'8'-18'18202,"-8"18"-18096,1 15 2236,-6 159 973,0-2-3302,0-92-35,-1 1-602,8-61-2085,-2-39-12858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3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3 373 8128,'-1'0'110,"1"0"0,0-1 0,0 1 0,0 0 0,-1 0 0,1-1 0,0 1 0,0 0 0,0 0 0,0-1 0,0 1 0,0 0 0,-1-1 0,1 1 0,0 0 0,0 0 0,0-1 0,0 1 0,0 0 0,0-1 0,0 1 0,0 0 0,0-1 0,0 1 0,0 0 0,1 0 0,-1-1 0,0 1 0,0 0 0,0-1 0,10-8 2203,23-9 263,-19 11-1617,7-5-31,-1-2 0,-1 0 0,0-1 0,-1-1 0,27-30 0,-36 36-548,0-1-4,1 1 0,0 0 0,0 0 0,13-8 0,-20 16-301,0 0-1,0 0 1,0 1 0,0-1 0,0 1 0,0-1 0,0 1 0,0 0 0,1 1 0,-1-1 0,0 1 0,1-1 0,-1 1 0,0 0 0,1 0 0,-1 0 0,1 1 0,-1-1 0,0 1 0,1 0 0,-1 0 0,5 2 0,4 4 70,0 0 0,-1 1 0,0 0 0,-1 0 0,12 13 0,-8-7 199,29 20-1,-32-27-217,1 0-1,0-1 1,0 0 0,1-1 0,0 0-1,0-1 1,0-1 0,0 0-1,0-1 1,1 0 0,25 0-1,-32-2-193,1-1 0,-1 1-1,1-2 1,-1 1 0,0-1-1,1 0 1,-1 0-1,0-1 1,0 0 0,-1 0-1,1-1 1,-1 0 0,1 0-1,-1 0 1,0-1 0,-1 0-1,1 0 1,-1 0 0,0-1-1,0 0 1,-1 0-1,7-12 1,-3 2-1506,0 0 1,-2-1-1,7-24 0,-10 33 286,-2 0 0,1 1-1,-1-1 1,0 0 0,-1 0-1,0 0 1,0 0 0,-1 0-1,-2-15 1,-3 5-2653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36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60 5728,'-6'-21'1840,"5"20"-1792,1 1 0,0-1 1,0 0-1,0 1 1,-1-1-1,1 0 0,0 1 1,0-1-1,0 0 0,0 1 1,0-1-1,0 0 0,0 1 1,1-1-1,-1 0 0,0 1 1,0-1-1,0 0 0,1 1 1,-1-1-1,0 1 0,1-1 1,0 0-1,0-1 285,0 0 302,-1 0-1,1 1 1,0-1 0,0 0-1,0 1 1,0-1 0,0 1-1,1-1 1,1-1 0,-3 3-521,1 0 0,-1-1 0,0 1 0,0 0 0,1 0 0,-1 0 0,0-1 0,1 1 0,-1 0 0,0 0 0,1 0-1,-1 0 1,0 0 0,1-1 0,-1 1 0,1 0 0,-1 0 0,0 0 0,1 0 0,-1 0 0,0 0 0,1 0 0,-1 1 0,0-1 0,1 0 0,-1 0 0,1 0 0,-1 0 0,0 0 0,1 0 0,-1 1 0,0-1 0,0 0 0,1 0 0,-1 1 0,0-1 0,1 0 0,-1 0 0,0 1 0,0-1 0,0 0 0,1 1 0,-1-1 0,0 0 0,0 1 0,0-1 0,0 0 0,0 1 0,1-1 0,-1 1 0,1 4 186,1 0 1,-1 0 0,0 1 0,1 8 0,0 4 179,9 55 449,-4 0 1,-4 143 0,-5-163-729,1-10-26,-1 0 0,-3 0 0,-12 52 0,16-89-131,-1-1-1,0 1 0,0-1 1,-1 0-1,-2 6 1,4-10-43,0 0 1,1 0 0,-1 0 0,1 0 0,-1-1-1,0 1 1,1 0 0,-1 0 0,0-1 0,0 1-1,0-1 1,0 1 0,1-1 0,-1 1 0,0-1-1,0 1 1,0-1 0,0 0 0,0 1 0,0-1-1,0 0 1,0 0 0,0 0 0,0 0 0,0 0-1,0 0 1,0 0 0,0 0 0,-1 0 0,1 0 0,0-1-1,0 1 1,1 0 0,-1-1 0,-2 0 0,-2-2-17,1 0 1,0-1 0,0 0 0,0 0 0,0 0-1,0 0 1,1 0 0,0-1 0,0 0 0,0 1 0,-2-7-1,-5-9 42,-9-30-1,16 42-25,1 0 1,0-1-1,0 1 0,1-1 0,0 0 0,0 1 1,2-15-1,-1 18 25,1 0-1,0 0 1,0 0 0,0 0-1,1 0 1,0 1 0,0-1-1,0 0 1,0 1 0,1 0-1,0-1 1,0 1 0,0 0-1,4-4 1,9-6 176,1 1 0,0 1 1,1 1-1,0 0 0,36-15 1,31-18-441,-41 18-260,9-5-3729,-49 28 3389,-1 0 0,1 1 0,-1-1 0,0-1 0,0 1 1,0 0-1,4-7 0,-4 4-347,15-14-2228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52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 9152,'-19'0'4128,"24"-5"-3584,-5 2-288,9 6-256,1-3-576,3 5 320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3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6976,'14'8'8428,"26"11"-6227,4-2-967,-30-12-935,1 1 0,-1 0 0,-1 1 1,1 0-1,13 11 0,-1 2 38,-1 2 0,-1 1 0,-1 1 0,37 51 0,69 122 896,-109-165-914,6 12 121,-2 2-1,27 73 0,15 99 718,-51-153-768,-3 0 1,-2 1-1,1 87 0,-12-65-429,-4-1-1,-3 0 1,-5 0 0,-3-1-1,-3 0 1,-43 111-1,23-101-2262,33-86 1201,1 0-1,-1 0 1,0-1-1,-1 0 1,0 0-1,-16 14 0,1-2-1776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3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8640,'0'-1'198,"0"1"0,0-1 0,0 0 0,0 1 0,0-1 0,0 0 1,0 1-1,0-1 0,0 1 0,0-1 0,0 0 0,0 1 0,0-1 0,1 1 0,-1-1 1,0 0-1,1 1 0,-1-1 0,0 1 0,1-1 0,-1 1 0,0-1 0,1 1 0,-1-1 1,1 1-1,-1 0 0,1-1 0,-1 1 0,1-1 0,-1 1 0,1 0 0,-1 0 0,2-1 1,25-7 1902,-17 6-1472,145-36 2216,191-19 1,-339 56-2804,1 0 0,-1 1 0,0 0 0,1 0 1,12 3-1,-17-2-25,1 0 0,0 0 0,-1 0 0,0 1 0,1-1 0,-1 1 0,0 0 0,1 0 0,-1 0-1,0 1 1,-1-1 0,1 1 0,2 2 0,1 3 31,-1-1 0,0 1 0,-1 0 0,0 0 0,0 0 0,-1 0 0,5 18 0,10 66 183,-17-85-211,4 44 178,-1 54 1,-3-55-95,-1 234 34,-1-46 130,2 112-108,2-230-9,7 257-14,37 122 209,-33-432-356,2-1-1,37 95 0,1-14 385,-26-64-172,-16-46-112,-12-35-50,1 0 0,-1 1-1,0-1 1,1 1 0,-1-1-1,0 0 1,0 1 0,-1-1-1,1 0 1,0 1 0,-1-1-1,0 0 1,-1 5-1,0-5-1,0-1-1,0 1 1,-1 0-1,1-1 0,-1 1 1,1-1-1,0 0 1,-1 0-1,0 0 0,1 0 1,-1 0-1,0-1 0,1 1 1,-6 0-1,1 0-11,-48 6-1058,-114 2 0,132-11-1040,-55-8 0,67 6-57,-1-1 0,1-2 0,-43-16-1,-2-6-1784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49.8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2560,'0'0'7114,"0"4"-6186,0 1-713,0 1-54,-1-1 0,2 0 0,-1 1 0,1-1 0,-1 0-1,1 1 1,1-1 0,-1 0 0,4 7 0,8 15 174,24 45 786,10 20-257,-18-33-410,-3 1 48,-16-37-209,16 31 0,-15-36-206,1 1 0,0-1 0,2-1 0,24 25 0,-29-34-9,0 0 0,0-1-1,1 0 1,0-1 0,0 0 0,1 0-1,0-1 1,-1-1 0,2 0-1,12 3 1,2-2 124,0-1-1,0-1 1,33 0-1,80-10 107,-87 3-281,-35 3 59,1-2 0,-1 0 0,0-1 0,0-1 0,0-1 0,15-7-1,94-53 167,-91 46-193,39-23 170,95-48-191,-60 35 111,7-3-10,-76 39-119,-23 11 41,0 1 0,36-12 0,23 2-70,1 4 0,142-10 0,-197 23 29,44 4-1,-57-2 6,0 1-1,0 0 1,0 0-1,0 1 0,0 0 1,-1 1-1,12 6 1,-12-5-17,0 0 1,0 1 0,-1 0-1,0 0 1,0 1 0,0 0-1,-1 0 1,0 1 0,0 0-1,-1 0 1,0 0 0,0 1-1,-1-1 1,0 1 0,3 13-1,2 7-5,22 61 538,-23-79 14,-8-11-546,0 0 1,0 0-1,1 0 1,-1 1 0,0-1-1,0 0 1,1 0-1,-1 0 1,0 0-1,0 0 1,0 0-1,1 0 1,-1 0-1,0 0 1,0 0-1,1 0 1,-1-1-1,0 1 1,0 0-1,0 0 1,1 0-1,-1 0 1,0 0-1,0 0 1,0 0-1,1-1 1,-1 1-1,0 0 1,0 0-1,0 0 1,1-1-1,1-2 23,-1 0-1,1 0 1,0 0-1,-1 0 0,2-5 1,3-6 30,1 1-52,0 0-1,1 1 1,1 0 0,0 0 0,0 1 0,1 0 0,1 1 0,0 0 0,0 0 0,1 1 0,0 1-1,0 0 1,17-7 0,-14 8-12,-4 2 20,1 0 0,0 1 0,20-5 0,-11 4-68,0 1 1,0 2 0,41-1-1,-46 4 56,0 0-1,1 1 0,-1 1 1,0 1-1,0 0 0,26 11 1,-7 0-54,-1 2 0,34 24 0,303 197 901,-334-216-674,-16-8-37,1-1 1,1-1-1,0-1 0,37 12 1,-36-18 5,0-1 1,1-1 0,-1-1 0,0-1 0,26-2 0,119-19 120,-140 16-203,-1-2-1,1-1 1,-1-1-1,-1-1 0,1-2 1,-2-1-1,0-1 1,0-1-1,-1-1 1,36-29-1,105-99 543,-143 125-574,13-11-349,-1-1 0,41-45-1,-73 72-73,0-1 0,0 1-1,-1-1 1,1 0 0,-1 0-1,1 0 1,-1 0 0,-1 0-1,1 0 1,-1-1 0,2-5-1,2-11-2154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51.4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216 61 1888,'1'-2'147,"0"0"-1,0 0 1,0 0 0,0 0-1,1 0 1,-1 1 0,1-1-1,-1 0 1,1 1 0,-1-1-1,1 1 1,0 0 0,0 0-1,0 0 1,0 0 0,0 0-1,0 0 1,0 0 0,4-1-1,21-12 3308,-23 11-2494,0 0 1,1 0-1,-1 1 1,6-2-1,-9 3-868,-1 1 0,0 0 0,0 0 0,1 0 0,-1 0 0,0 0 0,1-1 0,-1 1 0,0 0 0,1 0 0,-1 0-1,0 0 1,1 0 0,-1 0 0,0 0 0,1 0 0,-1 0 0,0 0 0,1 0 0,-1 0 0,0 1 0,0-1 0,1 0 0,-1 0 0,0 0 0,1 0 0,-1 0 0,0 1 0,0-1 0,1 0 0,-1 1 87,0 1 0,0-1 0,0 0 0,0 0 0,0 0 0,0 0 0,0 0 0,0 1 0,0-1 0,-1 0 0,1 0 0,-1 2 0,-12 31 369,-29 56-1,14-32-308,-10 16 247,-47 69 1,1-5-31,80-130-338,0 1 0,0-1 1,1 0-1,0 1 0,-2 12 0,5-19-98,0-1-1,0 1 1,0-1-1,0 1 1,0-1-1,0 1 1,1-1-1,-1 1 1,1-1-1,-1 1 0,1-1 1,0 0-1,-1 1 1,1-1-1,0 0 1,0 1-1,0-1 1,0 0-1,0 0 1,0 0-1,0 0 1,0 0-1,1 0 1,-1 0-1,0 0 1,1 0-1,-1-1 0,0 1 1,1-1-1,-1 1 1,1-1-1,1 1 1,5 1 92,-1 0 1,1 0 0,0-1-1,12 1 1,54-1 537,108-11 1,-62-9-614,-109 17-778,-1-1 0,19-7-1,-54-8-9465,15 14 7359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51.8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95 5312,'-38'-23'1701,"37"23"-1648,0-1 0,1 1 0,-1 0 0,0-1 0,0 1 0,0-1 0,1 1 0,-1-1 0,0 1 0,0-1 0,1 0 0,-1 1 0,0-1 0,1 0 0,-1 0 0,1 1 0,-1-1 0,0-1 0,0-1 268,1 3-252,0 0-1,-1-1 1,1 1-1,0 0 1,0 0-1,0 0 1,0 0 0,0 0-1,-1-1 1,1 1-1,0 0 1,0 0-1,0 0 1,0 0 0,0-1-1,0 1 1,0 0-1,0 0 1,0 0-1,0 0 1,-1-1-1,1 1 1,0 0 0,0 0-1,0 0 1,0-1-1,0 1 1,0 0-1,1 0 1,-1 0-1,0-1 1,0 1 0,0 0-1,0 0 1,0 0-1,0-1 1,0 1-1,0 0 1,0 0 0,1 0-1,10-3 2813,-5 2-2317,95-8 2821,-11 2-2248,330-23 453,-343 32-2732,-75-2 474,-1 1 0,1-1 0,0 0 1,0 0-1,0 1 0,-1-1 0,1 1 0,0-1 0,0 1 0,-1 0 0,1 0 0,-1 0 0,1-1 0,-1 2 0,3 1 0,1 0-1898,7 7-1252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53.5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146 677 3552,'-5'3'8284,"-24"14"-5715,15-10-1863,1 1 0,-23 19 0,31-23-578,0 0 0,1 1 0,-1-1 0,1 1 0,0 0 0,0 1-1,1-1 1,-1 0 0,-3 10 0,7-14-91,-1 0 0,1 0-1,-1 0 1,1 0 0,0 0-1,-1 0 1,1 0 0,0 1 0,0-1-1,0 0 1,0 0 0,0 0-1,0 0 1,0 1 0,0-1 0,0 0-1,1 0 1,-1 0 0,0 0-1,1 0 1,-1 0 0,1 0 0,-1 0-1,1 0 1,0 0 0,-1 0-1,1 0 1,0 0 0,0 0-1,0 0 1,-1-1 0,1 1 0,0 0-1,0-1 1,0 1 0,0 0-1,0-1 1,0 1 0,1-1 0,-1 0-1,0 1 1,0-1 0,0 0-1,0 0 1,0 1 0,3-1 0,3 0 72,0 1 0,1-1 1,-1-1-1,0 1 0,1-1 0,7-3 1,2 0 45,-1-1 1,1-1-1,15-8 0,-24 10-113,-1 0-1,1 0 0,-1-1 0,0 0 0,0-1 0,-1 1 0,1-1 1,5-8-1,-10 12-51,0-1 0,0 0 0,0 0 0,-1 1 1,1-1-1,-1 0 0,0 0 0,0-1 0,0 1 0,0 0 1,0 0-1,-1 0 0,0-1 0,1 1 0,-1 0 0,0 0 1,0-1-1,-1 1 0,1 0 0,-1 0 0,-1-6 0,0 4 4,-1 0-1,0 0 0,1 0 0,-1 0 0,-1 0 0,1 0 0,-1 1 1,0 0-1,0 0 0,0 0 0,-6-5 0,2 4-57,1-1-1,-1 1 1,0 1 0,-11-5-1,17 8 47,0 0-1,1 0 0,-1 0 0,0 1 0,0-1 1,0 1-1,0-1 0,0 1 0,0 0 0,0 0 0,0 0 1,0 0-1,0 0 0,0 0 0,0 1 0,0-1 1,0 1-1,1-1 0,-1 1 0,0 0 0,0-1 1,0 1-1,1 0 0,-1 0 0,-2 2 0,3-2 22,1 0 0,-1-1 0,0 1 0,1 0 0,-1 0 0,1-1 0,-1 1 0,1 0 0,-1 0 0,1 0 0,0 0 0,-1-1 0,1 1 0,0 0 0,0 0 0,0 0 0,0 0 0,0 0 0,0 0 0,0 0 0,0 0 0,0 0 0,0 0 0,0 0 0,1 0 0,-1-1 0,0 1 0,0 0 0,1 0 0,-1 0 0,1 0 0,-1-1-1,1 1 1,-1 0 0,1 0 0,0-1 0,-1 1 0,1 0 0,0-1 0,1 2 0,1 1 59,1-1 0,0 1 1,0-1-1,0 0 0,0 0 0,0 0 0,7 2 0,6 0 76,0-2 0,-1 0 0,1-2 1,0 1-1,0-2 0,0 0 0,-1-1 0,1-1 0,19-6 0,-22 5-57,-1-1 0,-1 0 1,1-1-1,-1-1 0,0 0 0,0 0 0,-1-1 0,0-1 0,0 0 0,-1 0 0,17-20 0,1-9 62,-1 0-1,25-49 1,-19 33 120,28-43 86,58-102 17,-116 194-397,-2 4 14,-1 0-1,1 0 1,0 0-1,-1-1 1,1 1-1,-1 0 0,0 0 1,1 0-1,-1-1 1,0-1-1,0 3 15,0 0-1,0-1 1,0 1 0,0 0 0,0 0-1,0 0 1,0 0 0,0 0 0,0 0-1,0 0 1,0 0 0,0 0-1,0 0 1,0 0 0,0 0 0,0 0-1,-1-1 1,1 1 0,0 0 0,0 0-1,0 0 1,0 0 0,0 0-1,0 0 1,0 0 0,0 0 0,0 0-1,0 0 1,0 0 0,-1 0 0,1 0-1,0 0 1,0 0 0,0 0 0,0 0-1,0 0 1,0 0 0,0 0-1,0 0 1,0 0 0,0 0 0,-1 0-1,1 0 1,0 1 0,0-1 0,0 0-1,0 0 1,0 0 0,0 0 0,0 0-1,-8 5-82,-9 8-72,5 0 113,-1 0-1,2 1 1,-1 1 0,2 0-1,0 0 1,1 1 0,1 0-1,-11 27 1,-1 17 112,-15 70 0,16-56-70,7-28 112,1 0 1,3 0-1,-6 85 0,14-126-75,1-1-1,-1 1 1,1 0 0,0 0-1,0 0 1,0-1 0,0 1-1,1 0 1,3 6-1,-4-10-7,0 1 0,0-1 0,0 0 0,0 1 0,0-1 0,0 0 0,0 0 0,0 0 0,1 1 0,-1-1 0,0-1 0,1 1 0,-1 0 0,1 0 0,-1 0 0,1-1 0,-1 1 0,1-1 0,-1 1 0,1-1 0,0 0 0,-1 1 0,1-1 0,0 0 0,-1 0 0,1 0 0,0-1 0,-1 1 0,1 0 0,2-1 0,10-4 26,-1-1 0,0-1 0,-1 0 0,1 0 0,-1-1 0,16-14 0,6-3-38,22-17 30,-36 26-104,1 1-1,1 0 1,30-14 0,-48 27 40,0 1-1,0 0 1,-1 0 0,1 0-1,0 0 1,0 1 0,0 0 0,0 0-1,0 0 1,0 0 0,0 0-1,0 1 1,0 0 0,0-1 0,0 2-1,-1-1 1,1 0 0,5 4-1,5 2 15,0 1 0,-1 1-1,16 14 1,-13-10 44,-10-8-24,0 0 1,0 1-1,0-1 0,0 2 1,-1-1-1,7 12 1,-12-18-7,0 0 1,0 0 0,0 0-1,0 0 1,0 0-1,0 0 1,0 0-1,0 0 1,0 0-1,1 0 1,-1 1-1,0-1 1,0 0-1,0 0 1,0 0 0,0 0-1,0 0 1,0 0-1,0 0 1,0 0-1,-1 0 1,1 0-1,0 0 1,0 1-1,0-1 1,0 0 0,0 0-1,0 0 1,0 0-1,0 0 1,0 0-1,0 0 1,0 0-1,0 0 1,0 0-1,0 0 1,0 0 0,0 0-1,0 0 1,0 0-1,0 0 1,-1 1-1,1-1 1,0 0-1,0 0 1,0 0-1,0 0 1,0 0-1,0 0 1,0 0 0,0 0-1,0 0 1,0 0-1,0 0 1,-1 0-1,1 0 1,0 0-1,0 0 1,0 0-1,0 0 1,0-1 0,0 1-1,0 0 1,0 0-1,0 0 1,0 0-1,0 0 1,-12-3 222,-10-7-302,11 3 30,-1 1 0,1 0 0,-1 0 0,0 1 0,0 1-1,-14-3 1,19 5 18,0 1 0,0 0 0,0 1 0,0-1 0,0 2 0,0-1 0,0 1 0,0 0 0,0 0 0,0 1 1,0 0-1,-10 4 0,8-3-6,0 1 1,1 1-1,0-1 1,0 1-1,0 1 1,0 0-1,1 0 1,-12 13 0,17-17 38,1 0 1,1 0-1,-1 0 1,0 0-1,0 0 1,1 0-1,-1 0 1,1 0-1,0 0 1,0 1-1,0-1 1,0 0-1,0 0 1,0 0 0,0 0-1,1 0 1,-1 0-1,1 1 1,-1-1-1,1 0 1,0 0-1,0-1 1,0 1-1,0 0 1,0 0-1,0 0 1,1-1-1,-1 1 1,1 0-1,-1-1 1,1 1-1,-1-1 1,1 0 0,0 0-1,0 1 1,0-1-1,-1 0 1,4 1-1,5 0 81,0 0 0,0 0 0,0-1 0,0 0 0,0-1 0,0 0 0,1 0 0,-1-1 0,0 0 0,0-1 0,12-4 0,-8 2-62,-1-1 0,-1 0 0,1 0 0,-1-1-1,0-1 1,0 0 0,20-17 0,-18 10-10,0-1 0,-1 0 0,-1 0 1,18-32-1,-24 37-263,-8 14-291,-7 18 215,-3 5 162,8-17 158,0-1 0,0 1 0,1 0 0,-3 13 0,6-20 20,0-1 0,0 1 0,-1 0-1,2 0 1,-1-1 0,0 1 0,0 0 0,1-1-1,0 1 1,-1 0 0,1-1 0,0 1-1,0-1 1,0 1 0,1-1 0,-1 0 0,1 1-1,-1-1 1,1 0 0,0 0 0,2 2 0,-2-2-10,0 0 1,0 0-1,1 0 1,-1 0-1,1-1 1,-1 1-1,1-1 1,0 0-1,-1 1 1,1-1-1,0-1 1,0 1-1,0 0 1,0-1-1,4 1 1,-3-1 21,-1-1 1,1 1-1,-1-1 1,1 0 0,0 0-1,-1 0 1,0 0-1,1 0 1,-1-1 0,0 0-1,1 0 1,3-3 0,10-8 14,-1-1 1,-1 0 0,0-2-1,-2 1 1,1-2 0,15-25-1,58-115 153,42-144-376,-126 295 161,-1-1 1,0 1 0,-1-1-1,1 0 1,-1 1-1,0-1 1,-1 0 0,0 0-1,-1-12 1,1 19 4,0-1 1,0 0-1,0 1 1,0-1-1,-1 0 0,1 1 1,0-1-1,0 0 1,0 1-1,-1-1 1,1 0-1,0 1 1,-1-1-1,1 1 0,-1-1 1,1 1-1,-1-1 1,1 1-1,-1-1 1,1 1-1,-1 0 1,1-1-1,-1 1 0,1-1 1,-1 1-1,0 0 1,1 0-1,-1-1 1,1 1-1,-1 0 0,0 0 1,1 0-1,-1 0 1,0 0-1,1 0 1,-1 0-1,0 0 1,1 0-1,-1 0 0,0 0 1,1 0-1,-1 0 1,0 1-1,1-1 1,-1 0-1,0 1 1,-4 1-54,0 0 0,0 1 1,1 0-1,-7 4 0,4-2 67,1 1 1,1-1-1,-1 1 0,1 0 0,0 0 1,1 1-1,-1 0 0,1 0 0,0 0 1,-2 8-1,-4 9 7,-10 43 1,11-30-24,2 0 1,-4 52 0,10-71 70,1-1 1,0 1-1,1-1 1,1 1 0,1-1-1,1 0 1,7 24-1,-4-27-50,0 0 0,1 1 0,0-2 0,1 0 0,19 21 0,-23-28-683,0-1 1,0 0 0,10 6 0,8 4-7354,-10-8 4806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53.9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91 197 3808,'-54'-32'1728,"23"16"-1504,26 7 2208,5 6-1376,10-9 1568,8 8-1536,14-16 864,7 11-1120,28-11 447,1 9-735,35-9-288,5 8-160,5 1 32,-10 2-64,-8 1-2335,-19 8 1215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8:56.8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284 554 2400,'5'-4'596,"1"1"0,-1 0-1,1 1 1,0-1 0,0 1 0,8-2-1,2-3 2029,-15 7-2514,-1-1 0,1 1-1,-1 0 1,1 0 0,-1-1 0,1 1 0,-1 0 0,1-1-1,-1 1 1,1-1 0,-1 1 0,1 0 0,-1-1 0,0 1-1,1-1 1,-1 1 0,0-1 0,0 1 0,1-1 0,-1 0 0,0 1-1,0-1 1,0 1 0,0-1 0,0 1 0,1-2 0,-2 1 46,0 0 1,0 0 0,0 0 0,1 0-1,-1 0 1,0 0 0,0 0 0,0 0-1,-1 0 1,1 0 0,0 1 0,0-1-1,0 0 1,-1 1 0,1-1 0,0 1-1,-3-1 1,-1 0-37,1 0 0,-1 0 0,1 1 0,-1-1 0,-6 2 0,-11 1 94,1 1 0,0 2 1,0 0-1,1 1 0,-1 1 1,1 1-1,1 1 0,0 0 1,0 2-1,-28 20 0,41-27-145,1 0 0,0 0 0,1 1 0,-1 0 0,1 0 0,0 0 0,0 1 0,-5 8 0,9-12-35,-1-1 0,0 0 1,1 1-1,-1-1 1,1 1-1,-1-1 1,1 1-1,-1-1 0,1 1 1,0-1-1,0 1 1,0-1-1,0 1 1,0-1-1,0 1 0,0-1 1,1 1-1,-1-1 1,1 1-1,-1-1 1,1 1-1,-1-1 0,1 0 1,0 1-1,-1-1 1,1 0-1,0 1 1,0-1-1,0 0 0,0 0 1,0 0-1,1 0 1,-1 0-1,0 0 0,0 0 1,1 0-1,-1-1 1,0 1-1,1 0 1,2 0-1,0 0 22,0 0 0,1 0 1,-1-1-1,0 0 0,1 0 0,-1 0 0,0 0 0,1-1 0,-1 1 1,0-1-1,0 0 0,1 0 0,5-3 0,5-1 139,26-6 74,-1-1 0,49-24 0,-74 29-231,-1 0-1,1-1 1,-1-1 0,0-1 0,-1 0 0,0-1-1,-1 0 1,21-25 0,-18 15-53,-1-1 0,-2-1 1,0 0-1,13-35 0,26-106 73,-41 131-26,8-41 47,-16 64-79,-1 0 0,0 0 1,-1 0-1,0 0 0,-2-13 0,2 21-23,0 1 0,0-1 0,-1 1 1,1-1-1,0 1 0,-1-1 0,1 1 0,-1 0 0,0-1 0,1 1 1,-1 0-1,0-1 0,0 1 0,0 0 0,0 0 0,-1-2 0,1 3 10,0-1 0,0 1-1,0 0 1,0 0 0,0-1-1,-1 1 1,1 0 0,0 0-1,0 0 1,0 0-1,0 0 1,0 0 0,0 1-1,0-1 1,0 0 0,0 0-1,0 1 1,0-1 0,0 1-1,0-1 1,0 1-1,0-1 1,-1 2 0,-5 2-18,0 0 1,0 0-1,0 1 0,1-1 1,0 2-1,0-1 1,0 1-1,1 0 1,0 0-1,-9 14 1,-5 14 83,2 2 0,2 0 1,1 1-1,1 1 0,-12 70 1,22-91-12,1-1 0,0 1 0,2-1 0,0 1 0,1-1 0,5 30 0,-5-38-6,1 0 0,0 0 1,1 0-1,0-1 0,0 1 0,1-1 1,0 0-1,0 1 0,1-2 1,-1 1-1,2 0 0,-1-1 0,1 0 1,0 0-1,9 6 0,-5-5 56,0 0 0,1-1 0,0-1 0,0 0 0,0 0 0,0-1 0,15 3 0,-19-5-46,0-1 0,-1-1 0,1 1 0,0-1-1,0 0 1,-1 0 0,1-1 0,0 0 0,0 0 0,-1-1 0,1 0 0,-1 0-1,0 0 1,10-6 0,-8 4-17,0 0 0,-1-1 0,1-1 0,-1 1 0,0-1 0,-1 0 1,1-1-1,-1 1 0,-1-1 0,1 0 0,-1-1 0,0 0 0,-1 1 0,0-1 0,0-1 0,-1 1 0,4-13 0,-3 3-44,-1-1-1,-1 0 1,-1 0 0,0 0 0,-1 0-1,-6-37 1,6 54-6,-1 0 0,1-1-1,-1 1 1,0 0 0,1 0-1,-1 0 1,0 0 0,0 0-1,-1 0 1,1 0 0,-2-3-1,3 5 13,-1 0 0,1-1 0,-1 1 0,1 0 0,0 0 0,-1-1 0,1 1 1,0 0-1,-1 0 0,1 0 0,-1-1 0,1 1 0,-1 0 0,1 0 0,0 0 0,-1 0 0,1 0 0,-1 0 0,1 0 0,-1 0 0,1 0 0,-1 0 0,0 1-1,0-1 0,0 0 1,0 1-1,1-1 0,-1 1 1,0 0-1,0-1 0,1 1 1,-1 0-1,0-1 0,1 1 0,-1 0 1,0 0-1,0 1 0,-1 3-26,-1 0 0,1 0-1,0 0 1,0 0-1,1 0 1,-1 1 0,0 9-1,-2 5-29,1-5 94,0 0-1,1-1 1,1 1 0,0 0 0,1 0-1,1 0 1,4 24 0,-4-33-8,0-1 1,1 1-1,-1-1 1,1 0-1,1 0 1,-1 0-1,1 0 1,0 0 0,0 0-1,0 0 1,0-1-1,1 0 1,0 0-1,0 0 1,0 0-1,0 0 1,1-1-1,-1 0 1,1 0-1,0 0 1,0-1 0,0 1-1,9 2 1,-3-3 56,0 1 1,1-1 0,-1-1 0,1 0 0,-1-1 0,1 0-1,0-1 1,-1 0 0,13-4 0,-3 1-7,-1-2-1,1-1 1,37-17 0,-41 14-72,0 0 0,-1-1-1,-1-1 1,0 0 0,0-1 0,-1-1 0,-1 0 0,0-1 0,-1-1-1,-1 1 1,0-2 0,-1 0 0,7-18 0,-11 23-13,-5 8 2,0 0 1,1 1-1,-1-1 0,1 1 0,0 0 1,0-1-1,1 1 0,-1 0 0,0 0 1,1 0-1,3-3 0,-5 6 5,0 0-1,0-1 1,0 1-1,-1 0 1,1 0-1,0 0 1,0 0-1,0 0 1,0 0-1,-1 0 1,1 0-1,0 0 1,0 0-1,0 0 1,0 0-1,-1 0 1,1 1-1,0-1 1,0 0-1,0 1 0,-1-1 1,1 1-1,0-1 1,-1 1-1,1-1 1,0 1-1,-1-1 1,1 1-1,-1-1 1,1 1-1,-1 0 1,1 0-1,17 26-171,-16-23 169,44 72 213,-44-73-169,-1 0 0,1-1 0,0 1 0,1 0 0,-1-1 0,4 4 0,-6-6-31,0 1 0,0-1 0,1 0 0,-1 0 0,0 0 0,0 0 0,0 0 0,1 1 0,-1-1 0,0 0 0,0 0 0,1 0 0,-1 0-1,0 0 1,0 0 0,1 0 0,-1 0 0,0 0 0,0 0 0,1 0 0,-1 0 0,0 0 0,0 0 0,1 0 0,-1 0 0,0 0 0,0 0 0,1 0 0,-1-1 0,0 1 0,0 0 0,1 0 0,-1 0 0,0-1 2,1 0 1,-1 0-1,1 0 1,-1 0-1,1 0 1,-1 0-1,0 0 1,0 0-1,0-1 1,0 1-1,1 0 1,-1 0-1,-1-1 1,0-7 14,0 0 0,-1 1 0,0-1 0,0 1 0,-1-1 0,0 1 0,-8-14 0,10 20-36,0 0 1,0 1-1,0-1 1,0 1-1,0-1 1,0 1-1,-1 0 1,1-1-1,0 1 1,-1 0 0,0 0-1,1 0 1,-1 0-1,1 0 1,-1 0-1,0 0 1,0 1-1,1-1 1,-1 1-1,0-1 1,0 1-1,0 0 1,0-1 0,0 1-1,1 0 1,-1 0-1,0 1 1,0-1-1,0 0 1,0 0-1,0 1 1,1 0-1,-1-1 1,0 1-1,-1 1 1,-7 3-10,0 0 0,1 1-1,-1 0 1,-14 13 0,18-14 14,-67 63-21,64-59-32,3-4 76,0 2-1,1-1 1,0 1 0,0 0-1,0 0 1,-4 10-1,7-15-4,1 1-1,0 0 0,0-1 0,0 1 0,0 0 1,1 0-1,-1-1 0,1 1 0,0 0 0,-1 0 1,1 0-1,1 0 0,-1 0 0,0-1 1,1 1-1,-1 0 0,1 0 0,0 0 0,0-1 1,0 1-1,0 0 0,2 2 0,2 1 17,-1 0 1,2-1-1,-1 1 0,0-1 0,1 0 1,0 0-1,0-1 0,1 0 0,-1 0 1,1 0-1,0-1 0,9 3 0,-8-3 55,1 0 0,-1-1 0,1 0-1,0-1 1,0 0 0,0 0 0,-1-1-1,1 0 1,0 0 0,11-2 0,59-18 96,80-30 1,-93 28-162,-11 2 3,0-3 0,64-35 0,-79 32-1,-28 18-77,1 0 0,21-10 1,-32 18 39,1-2-35,1 1 1,-1 0 0,1-1-1,-1 0 1,0 0 0,6-4 0,-22 16-56,1-1 0,-28 16 0,-53 22 207,64-34-68,0 2-1,1 1 1,0 1 0,-26 22 0,50-36-18,0 1 1,1-1-1,-1 1 1,1-1-1,0 1 1,1 0-1,-4 5 1,6-8 6,-1 0 0,1 0 0,-1 0 0,1 0 0,0 1 0,-1-1 1,1 0-1,0 0 0,0 0 0,0 0 0,0 0 0,0 1 0,0-1 0,0 0 0,0 0 1,0 0-1,1 0 0,-1 0 0,0 0 0,1 0 0,-1 0 0,1 1 0,-1-1 1,1 0-1,-1-1 0,1 1 0,0 0 0,0 0 0,-1 0 0,1 0 0,0 0 0,0-1 1,0 1-1,0 0 0,1 0 0,3 2 46,0-1 0,0 0 0,1 0 1,-1 0-1,0 0 0,1-1 0,-1 0 1,1 0-1,-1-1 0,1 1 0,-1-1 0,1 0 1,6-1-1,7-2 55,1-1-1,24-7 1,-33 7-105,-1 0-1,1 0 1,-1-1-1,0 0 1,0-1 0,-1 0-1,0-1 1,0 0-1,14-13 1,-13 9 13,-1 1 1,-1-1-1,1-1 1,-2 0 0,1 0-1,-2 0 1,9-21-1,-6 10-30,-5 15-60,0-1-1,-1 0 0,0 0 1,0 0-1,-1-1 1,2-14-1,-11 39-563,3 0 567,-1-3 79,2 1 0,0-1-1,-3 19 1,6-26-25,-2 10 0,1 0 0,2 29 0,0-39 42,-1 0-1,2 0 1,-1 0 0,0 0-1,1 0 1,0 0 0,0-1-1,0 1 1,1-1 0,-1 1-1,1-1 1,7 7 0,-9-9-22,1-1 1,0 1 0,0-1 0,0 0 0,0 0 0,1 0 0,-1 0 0,0 0 0,0 0 0,1 0 0,-1-1 0,0 1 0,1-1 0,-1 1 0,0-1 0,1 0 0,-1 0-1,1 0 1,-1-1 0,0 1 0,1-1 0,-1 1 0,3-2 0,3 0 19,0-1 0,-1 0-1,1 0 1,-1-1 0,11-7 0,4-4-17,-2-1 1,0-2-1,21-22 1,49-66 103,-23 27-215,-50 63-78,-8 12-49,-8 4 214,-1 0 0,0 1 0,0-1 0,1 0 0,-1 0 0,0 0 0,0 0 0,1 0 0,-1 1 0,0-1 0,0 0 0,0 0 0,0 0 0,1 1 0,-1-1 0,0 0 0,0 0 0,0 1 0,0-1 0,0 0 0,1 0 0,-1 1 0,0-1 0,0 0 0,0 0-1,0 1 1,0-1 0,0 0 0,0 1 0,0-1 0,0 0 0,0 0 0,0 1 0,-2 15-49,-1-1-1,0 0 1,0 0-1,-10 23 1,6-16 62,-5 9-57,9-25 113,0 1-1,0 0 0,1 1 0,0-1 0,0 0 1,1 1-1,0-1 0,0 12 0,1-18-48,0 0 0,0 0 0,0 0 0,0 1 1,0-1-1,0 0 0,1 0 0,-1 0 0,1-1 0,-1 1 0,0 0 0,1 0 0,0 0 0,-1 0 0,1 0 0,-1 0 0,1-1 0,0 1 0,0 0 1,-1 0-1,1-1 0,0 1 0,0-1 0,1 2 0,0-2 18,0 0 1,-1 1-1,1-1 1,0 0-1,0 0 1,-1 0-1,1 0 1,0 0-1,0 0 1,-1-1-1,1 1 0,0-1 1,1 0-1,6-2 107,0-1 0,0-1-1,14-10 1,-23 15-136,24-18 18,-1-1 1,0-1-1,-2 0 0,-1-2 1,0-1-1,19-29 0,-36 48-72,-1 0 1,1 0-1,0 0 0,1 1 0,-1 0 1,5-4-1,-8 7 45,0 0-1,0 0 0,0 0 1,0 0-1,1 0 1,-1 0-1,0 0 1,0 0-1,0 0 1,0 0-1,1 0 1,-1 0-1,0 0 1,0 0-1,0 0 1,0 0-1,1 0 1,-1 0-1,0 0 0,0 0 1,0 0-1,0 0 1,1 0-1,-1 0 1,0 0-1,0 0 1,0 0-1,0 0 1,1 0-1,-1 0 1,0 1-1,0-1 1,0 0-1,0 0 1,0 0-1,0 0 1,0 0-1,1 1 0,-1-1 1,0 0-1,0 0 1,0 0-1,0 0 1,0 0-1,0 1 1,0-1-1,0 0 1,0 0-1,-1 23-267,-2-8 237,1 0 37,-1 0 1,-6 17-1,-11 20 47,-35 59 0,24-50-79,4-6-8,-96 189 5,-15-10 301,76-148-50,59-82-188,-2 3 25,-1 1 0,0-1 1,0-1-1,-11 11 0,16-16-31,0 0 0,0-1 0,0 1 0,0 0 0,-1 0-1,1-1 1,0 1 0,0 0 0,-1-1 0,1 1 0,0-1-1,-1 0 1,1 1 0,-1-1 0,1 0 0,0 0 0,-1 0-1,1 0 1,-1 0 0,1 0 0,0 0 0,-1-1 0,1 1-1,0 0 1,-1-1 0,1 1 0,0-1 0,-1 1 0,1-1-1,0 0 1,0 0 0,0 1 0,-1-1 0,1 0 0,0 0-1,0 0 1,-1-2 0,-2-3 33,0 1-1,1-1 0,0 0 1,0 0-1,0 0 0,1 0 1,0 0-1,0-1 0,-1-11 1,0-3-72,0-38 1,4 41 32,0-1 0,1 1 0,1 0 0,1 0 0,1 0 0,0 0 0,1 1 0,16-31 0,-15 35 1,2 1-1,-1-1 0,2 1 1,-1 1-1,2 0 1,-1 0-1,2 1 0,-1 1 1,21-14-1,9-1 45,72-32 1,51-12 38,-10 5-925,-149 61 117,0 0 0,1 0-1,-1 0 1,11-2 0,-14 4 186,0 0 1,0 0-1,0 0 0,0 0 1,0 0-1,0 0 1,0 1-1,0-1 1,0 1-1,0-1 0,0 1 1,0 0-1,0 0 1,0 0-1,-1 0 0,3 1 1,10 12-3865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9:01.1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3 743 3328,'-1'3'246,"1"0"1,-1 1-1,1-1 0,0 0 1,0 0-1,0 1 0,0-1 1,1 0-1,-1 0 1,1 0-1,0 0 0,2 5 1,-2-3 243,0-1 0,1 0 1,0 0-1,0 0 0,0 0 1,1 0-1,-1 0 0,6 5 1,-7-8-334,1 0 1,-1 0 0,1 0 0,-1-1-1,1 1 1,0 0 0,-1-1 0,1 1-1,0-1 1,-1 0 0,1 1 0,0-1-1,0 0 1,0 0 0,-1 0 0,1 0-1,0-1 1,0 1 0,-1 0 0,1-1-1,0 1 1,2-2 0,1 0 73,0 0 1,0-1-1,0 1 0,0-1 1,0 0-1,7-7 1,21-23 478,-2-1 1,37-52-1,-49 62-500,137-198 1713,-121 170-1388,-18 18-286,-15 28-210,0 0 1,1 1-1,0 0 1,0-1-1,4-4 1,-6 8-46,0 1 0,1-1 0,-1 1 0,0-1 0,1 1 0,-1 0 0,1 0 1,0 0-1,-1 0 0,1 0 0,0 0 0,-1 0 0,1 0 0,0 1 0,3-1 0,-3 1-9,0 0-1,0 0 1,0 1 0,0-1-1,0 1 1,0-1-1,0 1 1,-1 0-1,1 0 1,0 0-1,0 0 1,-1 0-1,1 0 1,-1 0-1,1 1 1,1 1-1,-2-2 22,1 1 1,-1 0-1,0 0 0,0 0 0,0 0 0,0 0 0,0 0 0,0 0 1,0 0-1,-1 0 0,1 1 0,-1-1 0,1 0 0,-1 0 0,0 5 0,-3 38 234,2-32-231,-9 175 279,11-164-230,3 29-1,-3-44 46,1 1 0,0-1 1,1 1-1,0-1 0,0 0 0,6 9 0,-8-15-75,1 0 0,0-1-1,-1 1 1,1-1 0,0 0-1,1 1 1,-1-1 0,0 0-1,1 0 1,-1-1 0,1 1 0,-1 0-1,1-1 1,0 1 0,0-1-1,0 0 1,0 0 0,0 0-1,0-1 1,0 1 0,0-1-1,0 1 1,0-1 0,0 0-1,6-1 1,4 0 14,0-2-1,1 1 0,-1-2 1,19-7-1,-24 8-40,41-16 81,0-1-1,-2-3 0,-1-1 1,-1-3-1,-1-1 0,-1-3 1,60-55-1,-45 28 47,-99 87-357,-96 97 4,117-106 172,-13 12 116,2 2 0,1 1-1,-25 39 1,53-70-43,0-1 0,0 1 0,0 0 0,0 0-1,0 0 1,1 0 0,0 0 0,0 0 0,-1 8 0,2-11-7,0 0 1,0 1-1,0-1 1,0 1-1,1-1 1,-1 0-1,0 1 1,1-1-1,-1 0 0,1 1 1,-1-1-1,1 0 1,0 0-1,-1 1 1,1-1-1,0 0 1,0 0-1,0 0 0,0 0 1,0 0-1,0 0 1,0 0-1,0 0 1,0-1-1,0 1 1,1 0-1,-1-1 0,0 1 1,1-1-1,-1 1 1,2 0-1,2-1 15,-1 1 0,1-1 0,0 1 0,0-2 0,-1 1 0,1 0 1,0-1-1,-1 0 0,1 0 0,0 0 0,-1-1 0,1 1 0,-1-1 0,7-4 0,3-1 89,-1-2 1,0 1-1,14-13 1,-15 10-90,-1 0 0,0-1 1,-1 0-1,0-1 0,-1 0 0,14-27 1,34-92 238,-54 124-220,8-23-279,11-59 0,-21 82-113,-4 14 71,-5 19 125,2 13 172,2 1 0,1 66 0,4-85-46,0 0 0,6 31 0,-6-43 57,1-1 1,0 1 0,0-1-1,1 1 1,0-1 0,1 0 0,-1 0-1,1 0 1,9 11 0,-12-17-12,0 0 1,1 1-1,-1-1 1,0 0 0,1 0-1,-1 0 1,1 0 0,-1 0-1,1-1 1,-1 1 0,1 0-1,0-1 1,-1 1-1,1-1 1,0 1 0,-1-1-1,1 0 1,0 0 0,0 0-1,-1 0 1,1 0 0,0 0-1,-1 0 1,1-1 0,0 1-1,0 0 1,-1-1-1,1 0 1,2 0 0,2-3 34,1 0 1,-1 0 0,0 0-1,-1-1 1,9-7 0,20-24 132,54-72 0,-44 50-232,53-55-45,31-41 89,-111 131 31,-1-2 0,-1 0-1,-1-1 1,18-48 0,-21 45-34,-6 17-80,0 0 0,-1 0 0,-1 0 0,0-1 0,-1 1 0,2-14 0,-4 26 75,0 0 0,0 0 0,-1 0 0,1 0 0,0 0 0,0 0 0,0 0 0,0 1 0,0-1 0,0 0 0,0 0 0,0 0 0,0 0 0,0 0 0,0 0 1,0 0-1,0 0 0,0 0 0,0 0 0,0 0 0,0 0 0,0 0 0,0 0 0,0 0 0,-1 0 0,1 0 0,0 0 0,0 0 0,0 0 0,0 0 0,0 0 1,0 0-1,0 0 0,0 0 0,0 0 0,0 0 0,0 0 0,0 0 0,0 0 0,0 0 0,0 0 0,0 0 0,0 0 0,0 0 0,-1 0 0,1 0 0,0-1 1,0 1-1,0 0 0,0 0 0,0 0 0,0 0 0,0 0 0,0 0 0,0 0 0,0 0 0,0 0 0,0 0 0,0 0 0,0 0 0,0 0 0,0 0 0,0 0 1,0 0-1,0 0 0,0-1 0,-6 8-109,-6 12 20,-39 64-199,-27 50 136,69-115 165,0 2 0,2-1 1,0 1-1,1 0 1,-4 30-1,6-17 38,-1 63 0,5-82 15,1-1 0,1 0 0,0 0 0,0 0 1,2 0-1,-1-1 0,12 25 0,-13-33-37,0 0-1,1 0 1,-1 0-1,1-1 0,0 1 1,1-1-1,-1 1 1,0-1-1,1 0 1,0 0-1,0-1 0,0 1 1,0-1-1,0 0 1,0 0-1,0 0 1,1-1-1,-1 1 0,1-1 1,-1 0-1,1 0 1,0-1-1,-1 0 1,1 1-1,0-1 0,-1-1 1,1 1-1,0-1 1,-1 0-1,1 0 1,-1 0-1,8-3 1,-1-1 11,-1-1 1,1 0-1,-1-1 1,0 0 0,-1 0-1,1-1 1,-1 0-1,-1-1 1,0 0-1,0 0 1,-1-1 0,8-12-1,5-13 24,-1-1 0,18-47 1,-36 81-63,2-7-24,0 1 0,4-15 0,-7 21 15,1 0 1,-1 0-1,0 0 0,1 0 0,-1 0 0,0 0 0,0 0 0,-1 0 0,1 0 0,0 0 0,-1 0 0,1 0 1,-1 0-1,0 0 0,1 0 0,-1 0 0,0 0 0,-2-2 0,2 3 2,1 1 0,-1 0 0,1-1 0,-1 1 0,0 0 0,0-1 0,1 1 0,-1 0 0,0 0 0,1 0 0,-1-1 0,0 1 0,0 0 0,1 0 0,-1 0 0,0 0 0,0 0 0,0 0 0,1 1 0,-1-1 0,0 0 0,1 0 0,-1 0 0,0 1 0,0-1 0,1 0 0,-1 1 0,1-1 0,-1 1 0,0-1 0,0 1 0,-2 1-23,0 0-1,1 1 1,-1-1-1,1 0 1,0 1-1,-4 4 1,1 3 29,0 0 0,0 1 0,1 0 1,0 0-1,1 0 0,0 0 1,1 0-1,0 0 0,1 1 1,1-1-1,-1 1 0,2-1 1,2 16-1,-1-7 52,1-1 1,1 0-1,1 0 1,1-1-1,1 0 1,0 0-1,12 21 1,-14-31-20,0 0 1,1 0 0,0 0 0,0-1 0,1 0 0,13 12 0,-15-15-4,0-1-1,0 0 1,0 0 0,1 0-1,-1 0 1,1-1 0,-1 0-1,1 0 1,0-1 0,0 0-1,11 2 1,-8-3-467,-1 0 1,0 0-1,15-2 1,-21 1 100,0 1 1,0 0-1,1-1 0,-1 0 1,0 1-1,0-1 0,0 0 1,0 0-1,0 0 1,0-1-1,0 1 0,-1 0 1,1-1-1,0 1 1,-1-1-1,1 1 0,-1-1 1,1 0-1,1-3 0,-2 2-303,0 1 0,0-1-1,-1 0 1,1 0-1,-1 0 1,0 0-1,0 0 1,0 0 0,0 1-1,0-1 1,-1 0-1,1 0 1,-1 0-1,0 0 1,0 1 0,-1-5-1,-7-10-2161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9:01.5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25 159 5216,'-20'-13'1696,"20"12"-1602,-1 0 0,1 1 1,-1-1-1,1 0 0,0 1 0,-1-1 1,1 0-1,0 1 0,-1-1 1,1 0-1,0 0 0,0 0 0,0 1 1,0-1-1,0 0 0,0 0 1,0 0-1,0 1 0,0-1 0,0 0 1,0 0-1,0 1 0,0-1 1,1 0-1,-1 0 0,0 1 0,1-2 1,4-2 394,0 0 0,1 1 1,-1-1-1,1 1 0,-1 1 0,1-1 1,0 1-1,0 0 0,12-3 1,-1 0 233,53-13 108,0 2 0,82-7 0,-139 21-770,266-25 465,-139 29-1557,-100 2-1615,58 13 0,-56-6-543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5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77 8064,'-42'0'3648,"66"3"-3168,2 2 1856,6 2-1376,26-3 1151,5 0-1215,50-12 96,3 4-608,14-7-160,-12-1-128,-2-10-288,-13 7 96,2-1-4319,-20 4 2399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9:04.6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96 827 5888,'-3'1'327,"2"-1"-226,1 0 1,0 0-1,-1 0 0,1 0 0,-1 0 1,1 0-1,-1 0 0,1 0 0,0 0 1,-1 1-1,1-1 0,-1 0 1,1 0-1,0 0 0,-1 1 0,1-1 1,-1 0-1,1 0 0,0 1 0,0-1 1,-1 0-1,1 1 0,0-1 0,-1 1 1,1-1-1,0 0 0,0 1 0,-1 1 1307,2-3-1268,-1 1 0,1-1 0,-1 1 0,1-1 1,-1 1-1,1-1 0,-1 1 0,1 0 0,0-1 0,-1 1 0,1 0 0,-1 0 0,1-1 0,0 1 0,-1 0 0,1 0 0,0 0 0,-1 0 0,1 0 0,1 0 0,3-1 327,2-3-197,-1 1 1,1-1-1,-1 0 0,0 0 0,-1-1 0,1 0 1,-1 0-1,0 0 0,7-9 0,-5 6-97,30-38 849,51-83 0,-48 67-741,75-121 307,-97 149-401,-1-1-1,-1-1 0,15-55 0,-30 87-178,6-18 78,-1-2 0,-1 1 0,-1 0 0,0-31 0,-5 52-74,-2 5 39,-7 10 45,5-6-117,-28 36-170,-24 31 286,-8 4 337,-98 161-1,-16 106 221,163-312-523,9-21 91,1 1 0,-8 25 0,13-38-205,1 1-1,0-1 0,0 1 0,0-1 0,-1 0 1,1 1-1,0-1 0,0 0 0,0 1 1,0-1-1,0 1 0,0-1 0,0 0 1,0 1-1,0-1 0,0 1 0,0-1 0,0 0 1,0 1-1,0-1 0,0 1 0,0-1 1,0 0-1,0 1 0,1-1 0,-1 0 1,0 1-1,0-1 0,0 0 0,1 1 1,-1-1-1,0 0 0,1 1 0,-1-1 0,0 0 1,1 0-1,-1 1 0,0-1 0,1 0 1,-1 0-1,0 0 0,1 1 0,-1-1 1,0 0-1,1 0 0,-1 0 0,1 0 1,-1 0-1,0 0 0,1 0 0,-1 0 0,1 0 1,0 0-1,3-1 85,0 0 0,1 0 0,-1 0 0,8-4 0,31-15-42,0-1 0,-2-2 0,0-2 0,-2-2 0,-1-2 0,-1-1-1,-2-2 1,52-59 0,66-95-25,-120 147 283,-27 34-282,-4 6-25,-3 4-1,-4 25 78,-21 152 364,23-146-372,1-1 0,2 1 1,6 41-1,-5-69-17,0 0 1,1 0 0,5 14 0,-6-20-43,0 0-1,0 0 0,0 0 1,0 0-1,0 0 1,0 0-1,0 0 0,1-1 1,-1 1-1,0-1 1,1 1-1,0-1 1,-1 1-1,1-1 0,0 0 1,0 0-1,0 0 1,0 0-1,2 1 1,0-1-2,-1-1 1,1 1-1,0-1 1,-1 0-1,1 0 1,0-1 0,-1 1-1,1-1 1,-1 0-1,5-1 1,34-16 99,-34 14-84,25-13 1,-1-1-1,-1-1 1,-1-2 0,0-1 0,-2-1-1,0-1 1,42-50-1,-62 62-13,-10 13-150,-16 18-55,4-2 117,1 1 0,-13 26-1,21-34 61,0 0 0,1 0 0,0 0-1,1 0 1,0 1 0,-2 18 0,5-25 21,0 0 1,0-1-1,0 1 1,1 0-1,0-1 1,-1 1-1,1 0 0,0-1 1,1 1-1,-1-1 1,1 0-1,-1 1 1,1-1-1,0 0 1,0 0-1,0 0 1,1 0-1,-1-1 0,1 1 1,0-1-1,-1 1 1,1-1-1,0 0 1,0 0-1,1 0 1,-1 0-1,7 2 1,-5-2 9,1 0 1,-1 0 0,1 0-1,0-1 1,-1 0 0,1 0-1,0-1 1,0 1 0,0-1 0,-1 0-1,1-1 1,0 1 0,0-1-1,-1-1 1,1 1 0,0-1-1,5-2 1,-6 1 2,1-1 0,-1 1 0,0-1 0,0-1 0,-1 1 1,1 0-1,-1-1 0,0 0 0,0 0 0,-1-1 0,1 1 0,-1-1 0,0 1 0,-1-1 0,1 0 0,1-10 0,1-1-20,-1 0-1,-1 0 0,-1-1 1,0-31-1,-2 40-48,0 0 0,-3-15 0,2 22 31,1-1-1,-1 1 1,1 0-1,-1 0 0,0 0 1,0-1-1,0 1 1,0 0-1,0 0 1,-1 0-1,1 0 0,-1 1 1,1-1-1,-1 0 1,1 1-1,-3-3 0,3 4 10,0 0-1,1-1 0,-1 1 1,0 0-1,1 0 0,-1 0 1,0-1-1,0 1 0,1 0 1,-1 0-1,0 0 0,0 0 1,1 0-1,-1 0 0,0 1 0,0-1 1,1 0-1,-1 0 0,0 0 1,0 1-1,1-1 0,-1 0 1,0 1-1,1-1 0,-1 1 1,0-1-1,1 1 0,-1 0 1,1-1 1,-1 0 0,1 0 0,0 0 0,0 1 0,0-1 0,0 0 0,-1 0 0,1 0 0,0 1 0,0-1 1,0 0-1,0 0 0,0 1 0,0-1 0,0 0 0,0 0 0,0 1 0,-1-1 0,1 0 0,0 0 0,0 1 1,1-1-1,-1 0 0,0 0 0,0 1 0,0-1 0,0 1 0,0-1-2,1 0 0,-1 1 0,0-1 0,1 0-1,-1 0 1,1 1 0,-1-1 0,1 0 0,-1 0 0,1 1 0,-1-1-1,0 0 1,1 0 0,-1 0 0,1 0 0,-1 0 0,1 0 0,-1 0-1,1 0 1,0 0 0,48-4 77,-35 2-55,0 0-1,1 1 0,26 2 1,-37 0-11,0-1 1,-1 1 0,1 0-1,-1 0 1,1 0 0,-1 1 0,1-1-1,-1 1 1,0 0 0,1-1 0,-1 2-1,0-1 1,0 0 0,-1 1 0,1-1-1,0 1 1,-1 0 0,1 0-1,2 5 1,-1 0 71,-1 0-1,0-1 1,0 1 0,-1 0-1,0 1 1,0-1 0,-1 0-1,0 0 1,-1 1 0,0-1-1,0 0 1,-1 1 0,-1 9-1,-3 11 57,-2 0 0,-13 34-1,20-62-122,0-1 0,0 0 0,-1 1 0,1-1-1,0 1 1,0-1 0,0 0 0,-1 1 0,1-1 0,0 1 0,0-1-1,0 1 1,0-1 0,0 1 0,0-1 0,0 0 0,0 1 0,0-1 0,0 1-1,0-1 1,0 1 0,1 0 0,12-13 96,11-12-7,54-51-51,-64 63-86,1 1 0,-1 0 0,33-16-1,-45 26 28,1 0 0,0-1-1,-1 1 1,1 0-1,0 1 1,0-1-1,0 0 1,0 1-1,0 0 1,0-1-1,0 1 1,0 0-1,0 1 1,0-1-1,0 1 1,0-1 0,3 2-1,-4-1 18,0 0 0,-1 0 1,1 0-1,0 0 0,0 1 0,-1-1 0,1 0 1,-1 1-1,1 0 0,-1-1 0,0 1 0,0 0 0,1 0 1,-1-1-1,-1 1 0,1 0 0,0 0 0,0 0 1,-1 0-1,1 0 0,-1 0 0,1 1 0,-1 2 0,0 3 9,0-1 0,0 1 0,-1-1 0,0 1 0,-1-1-1,1 0 1,-5 11 0,-2 8-31,8-26 17,0 0 0,0 0 0,0 1 0,0-1 0,0 0 0,0 0 0,0 0 0,0 0 0,0 1 0,0-1 0,0 0 0,0 0 0,0 0 0,0 1 0,0-1 0,0 0 0,0 0 0,0 0 0,0 0 0,0 1 0,0-1 0,0 0 0,0 0 0,0 0 0,0 0 0,0 1 0,1-1 0,-1 0 0,0 0 0,0 0 0,0 0 0,0 0 0,0 1 0,0-1 0,1 0 0,-1 0 0,0 0 0,0 0 0,0 0 0,0 0 0,1 0 0,-1 0 0,0 0 0,0 0 0,0 0 0,0 0 0,1 0 0,-1 0 0,0 0 0,0 0 0,15-3 276,-10 2-258,26-10 78,49-23 0,2-2-315,-78 35 211,-1 0 0,0-1-1,0 1 1,1 1 0,-1-1 0,1 0 0,-1 1-1,0 0 1,1 0 0,-1 0 0,1 0-1,-1 0 1,1 1 0,-1-1 0,1 1 0,-1 0-1,0 0 1,0 0 0,1 1 0,-1-1-1,0 1 1,0 0 0,0-1 0,-1 1 0,1 1-1,0-1 1,-1 0 0,1 1 0,-1-1-1,0 1 1,0 0 0,0 0 0,0 0 0,0 0-1,1 4 1,6 12-3315,9 31 0,-6-13-1189,-8-29 1199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9:05.2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491 99 4064,'21'1'1861,"26"-1"4056,-44 0-5405,0-1 1,0 1 0,-1 0-1,1-1 1,0 0 0,0 0 0,0 0-1,-1 0 1,1 0 0,0-1-1,4-2 1,-6 3-367,0 0 0,0 0-1,-1 0 1,1 0 0,0 0 0,0 0-1,0 0 1,-1-1 0,1 1 0,-1 0 0,1 0-1,-1-1 1,1 1 0,-1 0 0,0-1-1,0 1 1,0 0 0,1-1 0,-1 1-1,0 0 1,-1-1 0,1 1 0,0 0-1,0-1 1,-1 1 0,1 0 0,0-1 0,-1 1-1,1 0 1,-1 0 0,0-1 0,1 1-1,-1 0 1,0 0 0,0 0 0,0 0-1,-2-2 1,0 0-49,0-1 1,-1 1-1,1 0 0,-1 0 1,0 0-1,0 1 0,0-1 0,0 1 1,-8-3-1,2 3-28,1 0-1,-1 0 1,0 1 0,0 1 0,-11 0-1,11 0-21,-20 1 209,-51 8 0,76-8-235,-18 3 137,-1 0 1,-22 9-1,35-10-82,0 2-1,1 0 0,0 0 1,0 0-1,0 1 0,-13 11 1,10-4 22,0-1 0,0 2 0,2 0 0,0 0 0,0 1 0,2 0 0,0 1 0,0 0 0,-6 19 0,0 4 317,3 1-1,-16 78 0,25-102-243,1 0 0,0 0-1,2 0 1,0 0 0,3 32-1,-1-42-126,0 0 0,0 1 0,0-1 0,1 0 0,-1 0 0,1 0 0,1-1 0,-1 1 0,1-1 0,0 1 0,1-1 0,-1-1 0,1 1 0,0-1 0,0 1 0,0-1-1,0-1 1,9 5 0,2 1 22,1-1 1,0-1-1,0-1 0,1 0 0,24 4 0,-14-5-237,0 0 0,0-2-1,1-1 1,-1-2 0,1-1-1,0 0 1,39-9 0,22-12-2746,-3-2 831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9:5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45 3072,'8'-7'8320,"-9"8"-8192,0 0 1,0 0-1,1 0 1,-1-1-1,0 1 0,0 0 1,0 0-1,1 0 1,-1 0-1,1 0 1,-1 0-1,0 0 1,1 1-1,0-1 1,-1 2-1,0 0 115,-18 36 470,1 1 0,-16 59 0,-63 336 892,75-327-1413,20-86 196,2-19-204,0 0 0,0 0 1,0-1-1,-1 1 0,-1 6 0,6-17 1285,4-11-1011,11-38-1,24-210-197,13-62-221,-29 206 366,-26 121-423,-1 0-1,1 0 0,0 0 0,-1 0 0,1 0 0,0 1 1,0-1-1,2-3 0,-3 5 14,0 0 0,1 0-1,-1-1 1,0 1 0,0 0 0,0 0 0,0 0 0,1 0-1,-1 0 1,0 0 0,0 0 0,0 0 0,1 0-1,-1 0 1,0 0 0,0 0 0,1 0 0,-1 0-1,0 0 1,0 0 0,0 0 0,1 0 0,-1 0 0,0 0-1,0 0 1,0 0 0,1 0 0,-1 0 0,0 0-1,8 10-85,-1 0 73,-1 1-1,-1 1 0,0-1 0,5 19 1,9 52 317,-7-29-137,0-4-27,84 283 456,-85-306-512,2 0-1,1-2 1,23 32 0,8 14-26,-39-55 360,-5-11-2164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9:5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55 180 7456,'-54'-31'5802,"55"30"-5506,-1 0 1,1 0-1,0 1 0,0-1 0,0 0 0,0 0 0,0 1 1,0-1-1,0 1 0,2-2 0,0 1 57,29-19 435,1 2 1,64-25-1,-65 31-1150,1 2 0,0 2 0,46-7 0,-39 10-1076,1-1-3513,-8 5 1586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9:55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1407 5216,'-4'1'3916,"6"-5"-1474,12-12-290,-3 4-1073,61-89 2121,-44 59-2758,-2-1-1,-2-1 1,20-50 0,-18 37-38,36-59 1,-55 104-311,24-33 218,-28 41-289,0 0 0,0 1 0,1-1 0,0 1 0,0 0 0,0 0 0,0 0 0,6-3 0,-9 5-25,-1 1 0,1 0 0,0-1 1,0 1-1,0-1 0,0 1 0,0 0 0,0 0 0,0 0 0,0 0 0,0-1 1,0 1-1,0 0 0,0 1 0,0-1 0,0 0 0,0 0 0,-1 0 1,1 0-1,0 1 0,0-1 0,0 1 0,1 0 0,-1 0 9,1 0 0,-1 0 0,0 0 1,0 1-1,0-1 0,0 0 0,-1 0 0,1 1 0,0-1 0,-1 1 0,1-1 0,0 1 0,-1 1 0,2 6 104,0 0 0,-1-1 0,-1 19 0,0-25-81,-1 26 110,-2 1 0,-12 51 0,1-6 203,8-45-256,4-20 18,0 0 0,0 0 0,0 11-1,2-20-94,0 0 0,0 0 0,0 1 0,0-1-1,0 0 1,0 0 0,0 0 0,0 0 0,0 1 0,0-1-1,0 0 1,0 0 0,0 0 0,1 0 0,-1 1-1,0-1 1,0 0 0,0 0 0,0 0 0,0 0 0,0 1-1,0-1 1,0 0 0,1 0 0,-1 0 0,0 0-1,0 0 1,0 0 0,0 0 0,0 1 0,1-1 0,-1 0-1,0 0 1,0 0 0,0 0 0,1 0 0,7-3 333,11-11 111,-15 10-420,18-15 72,0-1 0,23-28 0,-12 13-184,92-101-109,-124 135 189,21-20-200,-21 21 183,-1-1 1,1 0-1,0 1 1,0-1-1,-1 1 1,1-1-1,0 1 1,0-1 0,0 1-1,0-1 1,0 1-1,0 0 1,0 0-1,-1-1 1,1 1-1,0 0 1,0 0 0,0 0-1,0 0 1,0 0-1,0 0 1,0 0-1,0 1 1,0-1-1,0 0 1,2 1 0,-1 1 3,-1 0 1,1 0-1,0 0 1,-1 1 0,1-1-1,-1 0 1,1 1-1,-1-1 1,0 1 0,0 0-1,0-1 1,-1 1-1,1 0 1,-1-1 0,1 4-1,0 9-52,0 23-1,-1-27 48,-1 34 144,-10 56 0,10-95-137,-3 28 35,4-32 15,0 0 0,0 0 1,0 0-1,0 0 0,0 0 1,1 0-1,-1 0 0,0 0 0,1 0 1,0 0-1,1 3 0,-1-4-18,-1-1-1,1 0 1,0 1 0,-1-1-1,1 0 1,0 0-1,-1 0 1,1 1-1,0-1 1,-1 0-1,1 0 1,0 0 0,-1 0-1,1 0 1,0 0-1,-1-1 1,1 1-1,0 0 1,-1 0 0,1 0-1,0-1 1,-1 1-1,1 0 1,0 0-1,0-1 1,4-3 6,0 0 0,0 0 1,0 0-1,-1-1 0,0 1 1,0-1-1,5-8 0,0 0-22,-2-1 1,8-16-1,55-147-2,-58 147-5,-10 23-65,1 1 0,1 0-1,4-8 1,-8 14 59,0 0-1,0-1 1,0 1 0,0 0 0,1 0-1,-1 0 1,0 0 0,0 0 0,0 0-1,0-1 1,0 1 0,0 0 0,0 0-1,0 0 1,0 0 0,1 0 0,-1 0 0,0 0-1,0 0 1,0 0 0,0 0 0,0-1-1,0 1 1,1 0 0,-1 0 0,0 0-1,0 0 1,0 0 0,0 0 0,0 0-1,1 0 1,-1 0 0,0 0 0,0 0-1,0 0 1,0 0 0,0 0 0,1 0-1,-1 1 1,0-1 0,0 0 0,0 0-1,4 7-158,0 11 18,1 114-60,-2-14 446,-2-115-215,-1 0 0,1 0 0,-1 0 1,1 0-1,0 0 0,0 0 0,0-1 1,0 1-1,1 0 0,-1 0 0,1-1 1,3 5-1,-4-7-14,0 1 1,0 0-1,0 0 1,0 0-1,0 0 1,0 0-1,0-1 1,0 1-1,1-1 1,-1 1-1,0-1 1,0 1-1,1-1 0,-1 1 1,0-1-1,1 0 1,-1 0-1,0 0 1,1 0-1,-1 0 1,0 0-1,1 0 1,-1 0-1,0-1 1,1 1-1,-1 0 1,0-1-1,0 1 1,1-1-1,0 0 1,6-4 21,0 0 0,-1 0 1,0 0-1,-1-1 0,1 0 0,-1-1 1,0 1-1,7-10 0,4-10 2,15-29-1,-15 25 26,25-49 105,18-31-531,-51 100 327,-9 10 37,1 0 0,-1 0 0,0 0 0,0 0 0,0 0 0,0 0 0,1 0 0,-1 0-1,0 0 1,0 0 0,0 0 0,0 1 0,1-1 0,-1 0 0,0 0 0,0 0 0,0 0 0,0 0 0,0 0 0,1 0 0,-1 0 0,0 1 0,0-1 0,0 0 0,0 0 0,0 0 0,0 0-1,0 0 1,0 1 0,0-1 0,0 0 0,1 0 0,-1 0 0,0 0 0,0 1 0,0-1 0,0 0 0,0 0 0,0 30-213,0-28 212,-8 101-204,-24 121 0,-32 223 566,62-430-145,-6 23 0,6-26 65,7-28 74,11-67-217,-2 6 40,33-101 0,34-26-407,-65 169 154,2 1 0,1 0 0,43-53 0,-57 80 36,-1-1 1,1 2-1,0-1 1,1 0-1,-1 1 1,9-6-1,-12 10 28,0-1 0,-1 0 0,1 0 0,0 1-1,-1-1 1,1 1 0,0-1 0,0 1 0,-1 0 0,1 0 0,0-1 0,0 1-1,0 1 1,-1-1 0,1 0 0,0 0 0,0 1 0,-1-1 0,1 1 0,0-1-1,0 1 1,-1 0 0,1 0 0,-1-1 0,1 1 0,-1 0 0,1 1-1,-1-1 1,2 1 0,1 3 1,-1-1 0,0 1 0,0-1 0,0 1 0,0 0 0,-1 0 0,1 0-1,-1 0 1,-1 0 0,3 10 0,0 3 43,2 35-1,-6-48-15,1 10-3,0 0 0,-3 27-1,1-39 22,1 1-1,-1-1 1,1 1-1,-1-1 1,-1 1-1,1-1 1,0 0-1,-1 1 1,1-1-1,-1 0 1,0 0-1,0 0 1,0 0-1,-1-1 1,1 1-1,-1-1 1,-3 4-1,4-5-14,0 0 1,-1 0-1,1 0 0,-1 0 0,1-1 0,-1 1 0,1-1 1,-1 1-1,0-1 0,1 0 0,-1 0 0,1 0 0,-1 0 0,1-1 1,-1 1-1,1-1 0,-1 1 0,1-1 0,-1 0 0,1 0 1,-5-2-1,-3-3-9,-1 0 0,1 0 1,-14-12-1,15 10 8,0 0 0,1-1 0,-12-16 0,19 25-22,1 0 0,0 0 0,0 0 0,0 0 0,0 0 0,-1-1 0,1 1 0,0 0-1,0 0 1,0 0 0,0 0 0,0 0 0,0-1 0,-1 1 0,1 0 0,0 0 0,0 0 0,0-1 0,0 1 0,0 0 0,0 0 0,0 0 0,0-1 0,0 1 0,0 0 0,0 0 0,0 0 0,0-1 0,0 1-1,0 0 1,0 0 0,0 0 0,0-1 0,0 1 0,0 0 0,0 0 0,1 0 0,-1 0 0,0-1 0,0 1 0,0 0 0,0 0 0,0 0 0,0 0 0,1 0 0,-1-1 0,0 1 0,0 0 0,0 0 0,0 0-1,1 0 1,-1 0 0,0 0 0,0 0 0,0 0 0,1 0 0,-1 0 0,0 0 0,0-1 0,0 1 0,1 0 0,-1 0 0,0 1 0,0-1 0,0 0 0,1 0 0,-1 0 0,0 0 0,0 0 0,17 3-239,-16-3 262,19 6-93,8 1 103,52 9 0,-72-15 7,0-1-1,0 0 1,0 0-1,0 0 0,0-1 1,0 0-1,0 0 0,-1-1 1,1 0-1,-1-1 1,12-5-1,-3-2-22,0-1 0,-1-1 0,0 0 1,-1-1-1,0-1 0,19-25 0,-26 31-25,79-105 317,-51 64-195,72-107-338,-94 138 241,-1-2 0,-1 0-1,0 0 1,-2-1 0,-1 0-1,0 0 1,-2-1 0,0 0-1,5-45 1,-5 16-93,-2 0 0,-3-63 1,-5 95-135,4 19 209,0 0 0,0 0 0,0-1 0,0 1 0,0 0 0,0 0 0,0-1 0,0 1 0,-1 0 0,1 0 1,0-1-1,0 1 0,0 0 0,0 0 0,0 0 0,-1-1 0,1 1 0,0 0 0,0 0 0,-1 0 0,1 0 0,0 0 0,0-1 0,0 1 1,-1 0-1,1 0 0,0 0 0,0 0 0,-1 0 0,1 0 0,0 0 0,-1 0 0,1 0 0,0 0 0,0 0 0,-1 0 0,1 0 1,0 0-1,0 0 0,-1 0 0,1 0 0,0 0 0,0 0 0,-1 1 0,1-1 0,0 0 0,0 0 0,-1 0 0,1 0 0,0 0 0,0 1 1,0-1-1,0 0 0,-1 0 0,1 0 0,0 1 0,0-1 0,0 0 0,0 0 0,0 1 0,-1-1 0,-14 23-59,0 1 0,1 0-1,-18 47 1,5-11-149,13-29 194,2 0 0,1 1-1,1 0 1,2 0 0,-7 54-1,10-32-5,4 100 0,3-125 87,1 0 1,2 0 0,1 0-1,1-1 1,12 29 0,-18-54-51,2 4 29,-1 0-1,2 0 1,-1 0-1,7 9 1,-9-15-22,0 1 0,0-1 0,0 0 0,1 1 0,-1-1 0,0 0 0,1 0 0,-1 0 0,1 0 0,-1 0 0,1-1 0,-1 1 0,1 0 0,0-1 0,-1 1 0,1-1 1,0 1-1,-1-1 0,1 0 0,0 0 0,0 1 0,-1-1 0,1-1 0,3 1 0,0-2 25,0 1 1,0-1-1,0 0 0,0-1 1,0 1-1,-1-1 1,1 0-1,-1 0 0,0 0 1,0-1-1,7-6 0,0-3 41,0 0 0,14-23 0,-6 1-153,26-64 0,-6 12-120,-39 85 184,11-15-408,-11 17 408,0-1 1,1 1-1,-1 0 0,0 0 1,0 0-1,0 0 0,0 0 1,0 0-1,0 0 0,0 0 1,0 0-1,1 0 1,-1 0-1,0 0 0,0 0 1,0 0-1,0 0 0,0 0 1,0 0-1,0 0 1,1 0-1,-1 0 0,0 0 1,0 0-1,0 0 0,0 0 1,0 0-1,0 0 0,1 0 1,-1 0-1,0 0 1,0 0-1,0 0 0,0 0 1,0 0-1,0 0 0,0 0 1,0 0-1,1 0 0,-1 0 1,0 1-1,0-1 1,0 0-1,0 0 0,3 13-115,-2 120-24,-3-94 172,3 0 0,0 0 0,8 39 0,-9-77-31,1 3 32,0-1 1,0 1 0,0 0 0,0 0 0,0 0 0,3 3-1,-4-6-14,1-1-1,-1 1 1,1 0-1,-1-1 1,1 1-1,0-1 1,-1 1-1,1-1 1,0 1-1,-1-1 1,1 1-1,0-1 1,0 1-1,-1-1 1,1 0-1,0 0 1,0 1-1,0-1 0,0 0 1,-1 0-1,1 0 1,0 0-1,0 0 1,0 0-1,0 0 1,-1 0-1,1 0 1,0 0-1,0-1 1,0 1-1,-1 0 1,1-1-1,1 1 1,4-4 11,-1 1 1,0 0 0,0-1 0,0 0 0,0 0 0,0-1 0,5-6 0,2-1 60,-3 0-16,0-1 0,0 1 0,-1-2 0,-1 1 0,10-24 0,-3 8-154,3-8 14,32-57 12,108-130 175,-144 208-116,0-1-32,0 0 0,-1-1 0,14-29 1,-6 4 87,-2 0 0,-2-1 1,19-84-1,-28 88-129,-3 13-129,8-30-1,-10 40-209,-2 15 296,0 3 38,-1 13 120,1-13 144,0-1-390,0 1 197,0-1 0,0 1 0,0-1 1,0 1-1,0-1 0,0 1 0,0-1 1,0 1-1,0-1 0,0 1 0,0-1 0,0 1 1,-1-1-1,1 1 0,0-1 0,0 1 0,-1-1 1,1 0-1,-1 1 0,0 2-22,-12 50-41,-3 13 58,3-30-4,-1-1 0,-2 0 0,-1-1 1,-28 41-1,19-34-17,3 2 0,1 0 0,2 1 0,2 2 0,2 0 0,-18 83 0,15-11-46,17-98 104,1 1 0,1-1 0,5 40 0,-4-55-3,0 1 1,1 0-1,0-1 0,0 1 0,0-1 0,0 0 0,6 10 1,-6-13 2,0 0-1,-1 0 1,1 0 0,0 0 0,0 0 0,0 0 0,0 0 0,0-1 0,1 1 0,-1-1 0,0 1 0,1-1 0,-1 0 0,1 0 0,-1 0-1,1 0 1,0-1 0,-1 1 0,4 0 0,1-1-9,-1 0 0,1 0-1,-1-1 1,1 0 0,-1 0 0,1 0-1,-1-1 1,1 0 0,-1 0 0,6-3-1,-3 0 8,0 0 0,0-1 0,-1 0 0,0 0 0,14-14 0,-5 1 23,-1-2 1,0 1-1,-2-2 1,17-32 0,-14 19-70,17-46 1,-5 23-198,-27 55-43,-1 4 66,-1 10-45,-2 21 86,2-27 135,-9 72 102,-2 29 33,11-91-103,0-1 1,1 1-1,1-1 1,0 1-1,5 17 1,-7-31 2,1 0 0,-1 0 0,0 0 1,1 0-1,-1 0 0,1 0 0,-1 0 1,1 0-1,-1 0 0,1 0 0,0-1 1,0 2-1,0-2-6,-1 0 0,1 1 0,-1-1 0,1 0 0,-1 0 0,1 0 0,-1 0 0,1 0 0,-1 0 0,1 0 0,-1 1 0,1-2 0,-1 1 0,1 0 0,-1 0 0,1 0 0,-1 0 0,1 0 1,-1 0-1,1 0 0,-1-1 0,1 1 0,-1 0 0,0 0 0,1-1 0,-1 1 0,1 0 0,-1-1 0,1 0 0,3-2 45,0 0 1,-1-1-1,1 0 0,-1 0 1,1 0-1,-1 0 1,4-9-1,16-39-45,-15 31-10,42-118 56,-20 50-52,-29 89-27,-1-1 0,0 0 0,0 0-1,0 0 1,1 0 0,-1 0 0,1 0-1,-1 0 1,1 0 0,-1 1 0,1-1 0,-1 0-1,1 0 1,0 1 0,-1-1 0,1 0-1,0 1 1,0-1 0,1 0 0,1 7-312,-5 11 164,-1-1 142,-10 50 35,3 1 0,-2 80-1,12-144 56,1 26 259,0-27-292,-1-1 1,0 0 0,0 0-1,1 1 1,-1-1-1,0 0 1,1 0-1,-1 0 1,1 1-1,0-1 1,-1 0 0,1 0-1,0 0 1,0 0-1,0 0 1,0 0-1,1 1 1,-1-2-2,0 0-1,0-1 1,1 1 0,-1 0-1,0-1 1,0 1 0,0-1-1,0 1 1,0-1 0,0 1 0,2-2-1,0 0-2,88-51-85,109-84 1,-110 80-40,-89 56 94,5-3 16,0 0 0,0 1 0,1-1-1,-1 1 1,1 0 0,0 1 0,11-4 0,-61 35-457,14-10 417,1 1 0,1 2 0,0 0 0,-31 36 0,53-51 43,-1 0 1,1 0-1,0 0 1,0 1-1,-3 10 1,7-16-9,0 0 1,0 1-1,0-1 1,1 0-1,-1 1 1,1-1-1,0 1 1,0-1-1,0 1 1,0 3-1,0-5 3,1 1-1,-1-1 1,1 0 0,-1 1-1,1-1 1,-1 0-1,1 0 1,0 1 0,0-1-1,0 0 1,-1 0-1,1 0 1,0 0-1,0 0 1,1 0 0,-1 0-1,0 0 1,0 0-1,2 0 1,1 1 24,0 0 0,1 0 0,-1-1 0,1 1 0,-1-1 0,1 0 0,0-1 0,-1 1 0,1-1 0,0 0 0,-1 0 0,1 0 0,-1-1 0,1 0 0,0 0 0,4-1 0,0-1-20,1-1-1,-1 0 1,0 0 0,0 0 0,0-1 0,9-8 0,-8 5-8,0-1 1,0 0-1,-1-1 1,-1 0 0,0 0-1,0-1 1,8-15 0,36-83 39,-46 96-30,17-45-37,-3-1 1,-2-1-1,-2-1 1,13-112 0,-18 68-116,-3-188 0,-8 281 106,0 7-30,0 0-1,-1 0 0,1 0 0,-1 1 0,0-1 0,0 0 0,0 1 0,-3-7 0,4 11 54,0-1 0,0 1 0,-1-1 0,1 1-1,0-1 1,0 1 0,0 0 0,-1-1 0,1 1-1,0-1 1,0 1 0,-1-1 0,1 1 0,0 0 0,-1-1-1,1 1 1,0 0 0,-1-1 0,1 1 0,-1 0-1,1 0 1,-1-1 0,1 1 0,0 0 0,-1 0 0,1 0-1,-1 0 1,1 0 0,-1-1 0,1 1 0,-1 0-1,1 0 1,-1 0 0,1 0 0,-1 0 0,1 1 0,-1-1-1,1 0 1,-1 0 0,1 0 0,-1 0 0,1 0-1,-1 1 1,1-1 0,0 0 0,-1 0 0,1 1 0,-1-1-1,1 0 1,0 1 0,-1-1 0,1 0 0,-1 1-1,-2 3-26,1 0 0,-1 0 0,1 0-1,0 0 1,-3 8 0,-35 120-66,24-75 46,1 1 69,2 1 1,3 0-1,2 1 1,3 0-1,3 0 1,2 0-1,3 0 0,14 84 1,-14-127 26,2 12 34,0 0 0,2 0 1,2-1-1,21 52 0,-28-77-44,-1 0-1,1 0 1,0 0-1,0 0 0,0-1 1,0 1-1,1 0 1,-1-1-1,1 0 1,-1 0-1,1 0 1,0 0-1,0 0 0,0 0 1,0-1-1,0 1 1,0-1-1,1 0 1,-1 0-1,0 0 1,1 0-1,-1-1 0,0 1 1,1-1-1,-1 0 1,1 0-1,-1 0 1,1-1-1,4 0 1,2-2 1,-1 0 0,1 0 1,14-8-1,-4 2 25,-9 3-32,1 0 0,-1-1 0,-1 0 0,1-1 0,-1 0 0,0-1 0,-1 0 0,0 0 1,0-1-1,-1 0 0,10-16 0,-8 9-17,0-1 0,-1-1 0,0 1 0,-2-2 0,0 1 0,6-27 1,-13 42-16,0 1 1,1 0 0,-1-1 0,0 1 0,0 0 0,-1 0 0,1-1 0,-1 1 0,0 0 0,0 0 0,-1-5 0,1 7-4,1 0 1,-1 0-1,1 0 0,-1 0 0,0 0 1,1 0-1,-1 0 0,0 1 1,1-1-1,-1 0 0,0 0 0,0 1 1,0-1-1,0 0 0,0 1 1,1-1-1,-1 1 0,0 0 0,0-1 1,-1 1-1,1-1 0,0 1 0,0 0 1,0 0-1,0 0 0,0 0 1,0 0-1,0 0 0,0 0 0,0 0 1,0 0-1,0 0 0,0 1 1,-1-1-1,1 0 0,0 1 0,0-1 1,0 1-1,-1 0 0,-6 4-8,-1 0 0,1 1 0,0 0 0,0 0 0,1 0-1,0 1 1,0 1 0,1-1 0,-1 1 0,2 0 0,-8 13 0,1 2 15,0 0 0,2 1 0,-9 31 0,17-47 43,0 0-1,0 1 1,1-1 0,0 1-1,1-1 1,-1 1 0,2-1 0,-1 1-1,1-1 1,3 11 0,-3-15-2,0 0-1,0 0 1,0 0 0,1 0 0,0-1 0,-1 1-1,2-1 1,-1 1 0,0-1 0,1 0 0,-1 1 0,1-1-1,0-1 1,0 1 0,0 0 0,0-1 0,1 1 0,-1-1-1,1 0 1,-1 0 0,1 0 0,0-1 0,5 2 0,4 0 65,-1-1 0,1-1 1,0 0-1,0 0 1,0-1-1,16-3 1,-8 0-136,0 0 1,0-2-1,21-7 0,-33 8-335,0 0 0,0 0 0,0-1-1,0 0 1,-1 0 0,0-1-1,10-9 1,-10 8-742,-1-1-1,0 0 0,0 0 1,-1-1-1,0 1 0,8-17 1,5-15-2222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9:5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 5312,'-10'-2'740,"9"1"-569,-1 1 1,0 0 0,1-1-1,-1 1 1,1-1-1,-1 1 1,0-1-1,1 0 1,-1 0 0,1 0-1,0 0 1,-3-1-1,24 6 5503,38 5-3734,-44-7-1335,246 20 2888,7-19-3046,-252-3-473,39-4-2096,-36 3 820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9:5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41 148 7552,'-27'-40'3424,"17"20"-2976,7 5 672,6 7-704,2-12 64,5 9-320,3-9-512,6 6 160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19:58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210 990 4736,'-4'2'4457,"5"-3"-4218,-1 1 0,1 0 0,0 0 0,0 0-1,0 0 1,-1-1 0,1 1 0,0 0 0,0-1 0,-1 1 0,1-1 0,0 1 0,0 0 0,-1-1 0,1 0 0,-1 1 0,1-1 0,0 0 0,16-19 1835,-7 8-1599,0 0-1,-2 0 1,10-17 0,41-108 75,-33 71-476,112-201 267,-8 18 390,-118 222-646,-2 1 1,-1-2-1,6-31 0,-14 56-104,-1 0-1,1 0 1,-1-1-1,0 1 1,0 0-1,0 0 1,0 0-1,-2-5 0,0 2-62,-1 5-7,-5 13-59,5-6 121,-46 65-230,25-38 183,-19 37-1,-87 217 6,0 21 549,-87 127 651,144-281 639,111-199-607,-10 9-1042,70-85-7,-73 93-138,1 2 0,1 0 0,56-40 0,196-108 51,-170 110 42,-60 40-27,-33 17-213,18-11 1,-34 18 166,1 0 1,-1-1 0,0 1-1,0 0 1,0 0-1,0 0 1,0 0-1,0 0 1,0 0-1,1 0 1,-1-1-1,0 1 1,0 0-1,0 0 1,0 0-1,0 0 1,1 0-1,-1 0 1,0 0-1,0 0 1,0 0-1,0 0 1,1 0-1,-1 0 1,0 0 0,0 0-1,0 0 1,0 0-1,1 0 1,-1 0-1,0 0 1,0 0-1,0 0 1,0 0-1,0 1 1,1-1-1,-1 0 1,0 0-1,0 0 1,0 0-1,0 0 1,0 0-1,0 0 1,1 1-1,-1-1 1,0 0-1,-1 10-39,-7 15 1,7-24 19,-15 33 24,11-26 8,1-1 0,1 0 1,0 1-1,0-1 1,0 1-1,1 0 0,0 0 1,-1 13-1,3-18 27,0 0 0,1 0 0,-1 0 0,1 0 0,0 0 0,0-1-1,0 1 1,1 0 0,-1 0 0,0-1 0,1 1 0,0-1 0,-1 0 0,1 1 0,0-1-1,1 0 1,-1 0 0,0 0 0,0 0 0,1 0 0,-1-1 0,6 3 0,-5-2 10,0-1 1,0 1-1,0-1 0,0 0 1,1 0-1,-1 0 1,0 0-1,1-1 1,-1 0-1,0 1 1,1-1-1,-1 0 1,1 0-1,-1-1 1,0 1-1,1-1 1,-1 0-1,0 0 0,5-2 1,-1 0-28,-1-1 0,0-1 0,0 1 0,-1-1 0,1 0 0,-1-1 1,0 1-1,0-1 0,-1 0 0,0 0 0,0 0 0,0-1 0,-1 0 0,0 1 0,0-1 0,0 0 0,-1 0 0,2-13 1,-3 14-46,0 0 0,0 1 1,1-1-1,3-8 1,-4 7-50,-1 5 73,0 1-1,1 0 1,-1-1 0,1 1-1,0 0 1,-1 0 0,1-1-1,0 1 1,0 0 0,0 0-1,0 0 1,0 0 0,0 0-1,0 0 1,0 0 0,0 0-1,0 1 1,0-1 0,1 0-1,-1 1 1,0-1 0,1 1-1,-1-1 1,2 0 0,1 0 16,1 0 0,-1-1-1,0 1 1,1 1 0,-1-1 0,1 1 0,5 0 0,-2 1 7,0 0 0,0 1 0,-1 0 0,1 1 0,-1-1 0,1 2-1,-1-1 1,0 1 0,11 8 0,4 4 217,29 29 0,-17-13 101,-32-30-302,0 0-1,0-1 0,1 1 1,-1 0-1,0 0 0,1-1 1,-1 1-1,1-1 0,-1 0 1,1 0-1,0 0 1,-1 0-1,1 0 0,0-1 1,0 1-1,-1-1 0,1 0 1,0 0-1,0 0 0,0 0 1,3 0-1,-3-1-225,1 1-1,-1-1 1,0 0 0,1 0-1,-1 0 1,0 0-1,1 0 1,-1-1-1,4-2 1,-4 2-603,0 0 1,0 0-1,-1-1 1,1 0-1,0 1 1,-1-1-1,0 0 0,3-4 1,8-14-3070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0:0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49 4576,'-18'-7'1450,"0"11"13408,33 0-13161,-7-3-1387,1 1 1,-1-1 0,1-1 0,0 0-1,0 0 1,9-2 0,55-11 202,-28 4-348,-10 4-194,1 1-1,0 2 1,0 2 0,0 1-1,49 8 1,-54-5-78,-25-4-3236,-9-4 917,-8-4-738,8 6 1946,0 0 170,0 0 0,-1 0 0,1 0 0,0 1 0,-7-2 0,8 2 560,-13-4-2584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0:0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64 5152,'-27'4'1648,"28"-4"-1607,-1 0 1,0 0-1,0 0 1,0 0-1,0 0 1,0 1-1,0-1 1,0 0-1,1 0 1,-1 0-1,0 0 1,0 0-1,0 1 1,0-1-1,0 0 1,0 0-1,0 0 1,0 0-1,0 0 1,0 1-1,0-1 1,0 0-1,0 0 0,0 0 1,0 0-1,0 1 1,0-1-1,0 0 1,0 0-1,0 0 1,0 0-1,0 1 1,0-1-1,0 0 1,0 0-1,0 0 1,0 0-1,-1 0 1,1 0-1,0 1 1,0-1-1,0 0 1,0 0-1,0 0 1,0 0-1,-1 0 1,1 0-1,0 0 1,0 0-1,0 1 1,0-1-1,0 0 1,-1 0-1,1 0 1,0 0-1,0 0 1,0 0-1,0 0 1,-1 0-1,1 0 1,0 0-1,0 0 0,0 0 1,0 0-1,0 0 1,-1 0-1,1 0 1,0-1-1,8 7 1180,-7-6-1096,12 4 1122,1 0 1,1-1-1,-1-1 1,0 0-1,0-1 1,1 0-1,-1-2 1,18-1-1,15-5 317,52-14 0,-72 14-1504,80-26-135,-56 16-1732,-20 9 729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5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44 4736,'-2'-4'213,"-2"-5"626,1 1 0,-9-14 0,14 32 5256,14 44-3870,-9-26-1509,0 1-1,-2 0 0,-2 0 0,0 0 1,-2 1-1,-1-1 0,-5 34 1,4-54-557,-1 0 1,-1 0 0,1 0 0,-1-1-1,-1 1 1,0-1 0,0 0 0,0 0-1,-1 0 1,-9 11 0,10-13-138,-1-1 0,0 0 1,0 1-1,-1-2 0,1 1 1,-1-1-1,0 1 0,0-2 1,0 1-1,-1-1 0,0 0 0,1 0 1,-15 3-1,9-4-93,0 0 1,-1-2-1,1 1 1,-18-3-1,23 2-348,0-1 0,0-1 0,0 1 0,0-1 0,1 0 0,-1-1-1,1 1 1,-1-1 0,-7-5 0,13 6 147,-1 1 0,0 0-1,0-1 1,0 0 0,1 1 0,-1-1 0,0 0 0,1 0-1,0 0 1,-1 0 0,0-3 0,1 4 62,1 0 0,0-1-1,0 1 1,-1 0 0,1-1 0,0 1 0,0 0 0,0-1 0,1 1 0,-1 0-1,0-1 1,0 1 0,1 0 0,-1-1 0,1 1 0,-1 0 0,1 0 0,-1 0 0,1-1-1,0 1 1,0 0 0,-1 0 0,2-1 0,24-23-4398,5 4 1531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0:0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5 508 5632,'-5'-3'6146,"16"1"-4479,0-3-1106,0-1 1,0-1-1,-1 1 1,1-2-1,-2 1 1,1-1-1,11-13 1,8-7 60,-14 16-370,-1 0 0,1 1 0,23-13 0,-38 24-245,1-1 0,0 1 0,0-1-1,0 1 1,0 0 0,0-1 0,-1 1 0,1 0-1,0 0 1,0-1 0,0 1 0,0 0-1,0 0 1,0 0 0,0 0 0,0 1-1,0-1 1,0 0 0,0 0 0,0 0 0,-1 1-1,1-1 1,0 0 0,0 1 0,0-1-1,0 1 1,-1-1 0,1 1 0,0-1-1,0 1 1,-1 0 0,1-1 0,-1 1 0,1 0-1,0 0 1,-1-1 0,1 3 0,2 2 60,-1 0 1,0 0 0,0 1-1,0-1 1,-1 1-1,1 5 1,11 153 762,-7-61-524,34 199 652,-18-152-620,31 114 814,-33-184-363,-20-80-776,0 0-1,0 1 1,0-1-1,0 0 1,0 0-1,0 1 1,0-1-1,0 0 1,1 1-1,-1-1 1,0 0-1,0 0 1,0 0-1,0 1 1,0-1-1,1 0 1,-1 0-1,0 0 1,0 1-1,0-1 1,1 0-1,-1 0 1,0 0 0,0 0-1,1 1 1,-1-1-1,0 0 1,0 0-1,1 0 1,-1 0-1,0 0 1,0 0-1,1 0 1,-1 0-1,0 0 1,0 0-1,1 0 1,-1 0-1,0 0 1,0 0-1,1 0 1,-1 0-1,0 0 1,1 0-1,-1 0 1,0-1-1,0 1 1,0 0-1,1 0 1,-1 0-1,0 0 1,0 0-1,1-1 1,-1 1-1,0 0 1,0 0-1,0-1 1,2 0-13,-1 0 0,0-1 0,0 1 0,0-1 0,-1 1 0,1-1 0,0 1 0,0-1 0,-1 0 0,1 1 0,0-4 0,3-43 133,24-139 112,-2 0 13,-17 132-206,36-219-164,4 39-347,-33 177 280,45-109 1,-51 146 164,39-83-16,-39 86-83,0 0 0,2 1 0,18-22 0,-29 38 75,0 0 0,0 1 0,0-1 1,0 0-1,-1-1 0,1 1 0,0 0 1,0 0-1,-1 0 0,1 0 0,0-1 1,0-1-1,7 3 41,0 1 0,1 1 0,-1-1 0,15 6-1,-15-4 26,1 0 1,-1-1-1,1-1 0,17 2 0,0 2 84,-19-4-70,0 0 0,0 0 0,0 0 0,0 1 0,9 4 0,-8-3-88,0-1 0,0 0 1,12 2-1,17-1 211,71-1 1,8-3-123,-52 2-12,37-1-58,230 3 172,-144-5 28,1 1-128,104 5 307,185 4 710,-199-5-945,59 4 247,-178-3-67,488 2 92,-605-6-1220,56-8-1,-96 7 457,1 1 0,-1 0 0,1-1 1,-1 0-1,0 0 0,1 1 0,-1-1 1,0-1-1,0 1 0,0 0 0,0 0 1,0-1-1,0 1 0,2-3 0,9-8-2441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0:07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42 258 3328,'4'-28'1546,"-4"27"-1374,0 0 0,0 1 0,0-1 0,0 0 1,0 0-1,1 0 0,-1 0 0,0 0 0,1 1 0,-1-1 0,1 0 0,-1 0 1,1 1-1,-1-1 0,1 0 0,-1 0 0,1 1 0,0-1 0,-1 1 0,1-1 0,0 1 1,-1-1-1,1 1 0,0-1 0,1 0 0,-1 3 52,0-1 0,0 1 0,0-1 0,0 1 0,-1 0 0,1-1 0,0 1 0,-1 0 0,1-1 0,-1 1 0,0 0 0,1 0 0,-1 2 0,2 17 1244,-1 0 0,-2 39 0,-11 47 371,1-12-840,7-35-646,-21 205 926,21-222-997,3-29 88,-1 0 0,-4 20 0,6-34-360,0 0-1,0 0 1,0 0-1,0 1 0,0-1 1,0 0-1,0 0 1,0 0-1,0 0 1,0 0-1,0 0 0,0 0 1,0 0-1,0 0 1,0 0-1,0 1 1,0-1-1,0 0 0,0 0 1,0 0-1,-1 0 1,1 0-1,0 0 1,0 0-1,0 0 1,0 0-1,0 0 0,0 0 1,0 0-1,0 0 1,0 0-1,0 0 1,0 0-1,0 1 0,0-1 1,0 0-1,-1 0 1,1 0-1,0 0 1,0 0-1,0 0 0,0 0 1,0 0-1,0 0 1,0 0-1,0 0 1,0 0-1,0 0 0,0 0 1,-1 0-1,1 0 1,0 0-1,0-1 1,-1-8 344,6-63 30,16-124-80,11 7-181,-16 109-202,23-102-14,-28 142 167,1 1-1,28-58 0,-37 92-57,-1 0 1,1 1 0,0-1-1,1 0 1,-1 1-1,1 0 1,0 0 0,0 0-1,0 0 1,0 0-1,1 1 1,-1 0-1,9-4 1,-10 5-11,1 1 0,-1 0 0,0 0 0,1 0-1,-1 1 1,0-1 0,1 1 0,-1 0 0,1 0 0,-1 0 0,1 0 0,-1 0 0,0 1-1,1 0 1,-1 0 0,0 0 0,1 0 0,-1 0 0,0 0 0,0 1 0,0 0-1,0-1 1,3 4 0,3 2 15,-1 0-1,0 1 1,0 1 0,-1-1-1,0 1 1,-1 0-1,1 1 1,-2-1-1,6 13 1,-3-5 86,-1 0 0,-1 1 0,-1 0 0,6 33 1,-10-40-33,0-1 0,-1 0 0,-1 0 0,1 1 0,-2-1 0,1 0 0,-1 0 0,-1 0 0,0 0 0,0 0 0,-1-1 0,0 0 0,-1 1 0,0-1 0,0-1 0,-8 10 0,8-12-18,-1 1 0,0 0 0,0-1-1,0 0 1,-1-1 0,0 1 0,0-1-1,0-1 1,-1 1 0,1-1-1,-1 0 1,0-1 0,-1 0 0,1 0-1,0-1 1,-1 0 0,1-1 0,-1 1-1,-9-1 1,11-1-33,0-1 0,0 0 0,-1 0-1,1-1 1,0 0 0,0 0 0,0 0 0,-7-5-1,9 5-375,0-1-1,0 0 1,1 0-1,-1 0 1,1 0-1,0-1 1,0 1-1,0-1 1,1 0-1,-1-1 1,-3-5-1,6 9 2,1 0 0,-1-1 1,1 1-1,0 0 0,-1 0 0,1-1 0,0 1 0,0 0 0,0-1 0,0 1 0,0 0 0,0-2 1,0 2 174,1 1-1,-1-1 1,0 1 0,0 0 0,0-1 0,0 1 0,1-1 0,-1 1 0,0 0 0,0-1 0,1 1 0,-1-1 0,0 1 0,0 0 0,1 0-1,-1-1 1,0 1 0,1 0 0,-1 0 0,1-1 0,-1 1 0,0 0 0,1 0 0,-1 0 0,1-1 0,-1 1 0,1 0 0,-1 0 0,0 0-1,1 0 1,-1 0 0,1 0 0,-1 0 0,1 0 0,-1 0 0,1 0 0,-1 0 0,0 1 0,1-1 0,-1 0 0,1 0 0,-1 0 0,0 0-1,1 1 1,0-1 0,17 11-4458,7 8 1562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0:1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1011 5312,'-45'0'1701,"45"0"-1676,0 0 0,-1-1 0,1 1 0,-1 0 1,1 0-1,0 0 0,-1 0 0,1 0 0,-1 0 0,1 0 0,0 0 0,-1 0 0,1 0 0,-1 0 0,1 0 0,0 1 1,-1-1-1,1 0 0,-1 0 0,1 0 0,0 0 0,-1 1 0,1-1 0,0 0 0,-1 0 0,1 1 0,-2 1 130,-13 10 4442,34-23-1061,-10 3-2905,1 0 0,-2 0 0,14-16 0,-3 3-184,123-144 1451,60-33 49,-190 187-1616,22-14-1,-34 25-324,0 0-1,0 0 1,0-1-1,0 1 1,1 0-1,-1 0 0,0 0 1,0 0-1,0 0 1,0-1-1,0 1 1,1 0-1,-1 0 1,0 0-1,0 0 1,0 0-1,1 0 1,-1 0-1,0 0 0,0 0 1,0 0-1,1 0 1,-1 0-1,0 0 1,0 0-1,0 0 1,1 0-1,-1 0 1,0 0-1,0 0 0,0 0 1,1 0-1,-1 0 1,0 0-1,0 0 1,0 0-1,1 0 1,-1 1-1,0-1 1,0 0-1,0 0 0,0 0 1,0 0-1,1 0 1,-1 1-1,0-1 1,0 0-1,0 0 1,0 0-1,0 1 1,0-1-1,0 0 0,0 0 1,1 1-1,-3 16 239,-16 61 230,-14 77 452,29-135-772,2-1 0,0 1 1,1 0-1,0-1 0,8 38 1,-7-52-126,0-1 0,0 1 1,1-1-1,0 0 1,0 1-1,0-1 1,1 0-1,-1 0 1,1-1-1,4 6 1,-5-7-7,-1-1 1,1 0 0,-1 1-1,0-1 1,1 0 0,0 0-1,-1 0 1,1 0 0,0-1 0,-1 1-1,1 0 1,0-1 0,0 1-1,0-1 1,-1 0 0,1 1-1,0-1 1,0 0 0,0 0-1,0 0 1,0 0 0,0-1-1,-1 1 1,1 0 0,0-1-1,0 1 1,0-1 0,-1 0-1,3-1 1,2-1-20,0-1-1,-1 0 0,1-1 1,-1 1-1,0-1 1,0 0-1,-1 0 0,1-1 1,5-9-1,4-9 0,12-27 1,-25 47-2,85-213-258,-85 216 250,0-3-26,1-1 0,-1 1 0,0 0 0,0-1 0,1-6 1,-2 11 28,0 0 1,0 0 0,0 0 0,0 0 0,0 0 0,0 0 0,0 0 0,0-1 0,0 1 0,0 0 0,0 0 0,0 0 0,0 0 0,0 0 0,0 0 0,0 0 0,0-1 0,0 1 0,0 0 0,0 0 0,0 0 0,0 0 0,0 0 0,0 0 0,0 0 0,0 0 0,0 0 0,0-1 0,-1 1 0,1 0 0,0 0 0,0 0 0,0 0 0,0 0 0,0 0 0,0 0 0,0 0 0,0 0 0,0 0-1,0 0 1,-1 0 0,1 0 0,0 0 0,0 0 0,0 0 0,0 0 0,0 0 0,-5 4-45,-3 12-6,-6 29 62,2 1-1,2 0 0,-4 52 1,12-88 16,1-1-3,0 0 0,0 0 0,1 0 0,0 0 0,1-1 0,0 1 1,0 0-1,1 0 0,0-1 0,1 1 0,0-1 0,0 0 0,6 11 0,-8-18-12,-1 0-1,1 0 0,-1 0 1,1 0-1,0 0 1,0 0-1,0 0 0,-1 0 1,1 0-1,0 0 1,0-1-1,0 1 0,0 0 1,0-1-1,1 1 1,-1-1-1,0 1 0,0-1 1,0 0-1,2 1 1,-2-1 4,0 0 0,0 0 1,0-1-1,1 1 1,-1 0-1,0-1 0,0 1 1,0-1-1,0 1 0,0-1 1,0 1-1,0-1 1,-1 0-1,1 1 0,0-1 1,0 0-1,1-1 1,2-3-11,-1 0-1,1-1 1,-1 1 0,0-1 0,4-11 0,1-10-71,-1 0 1,-2-1-1,0 1 1,-2-1-1,-1 0 0,-1 0 1,-5-47-1,2 61-67,0 0-1,-2-1 1,1 1 0,-2 1 0,-6-17 0,10 29 126,1-1 1,-1 1 0,0-1 0,0 1 0,0 0 0,0-1 0,0 1 0,0 0 0,0 0 0,-1 0 0,1-1-1,-2 0 1,2 2 8,1 0 0,0 0 0,0 0-1,0 0 1,0 0 0,0 0-1,0 0 1,0 0 0,-1 0 0,1 0-1,0 0 1,0 0 0,0 0 0,0 0-1,0 0 1,0 0 0,-1 0 0,1 0-1,0 0 1,0 0 0,0 0-1,0 0 1,0 0 0,0 0 0,-1 0-1,1 0 1,0 0 0,0 0 0,0 0-1,0 0 1,0 0 0,0 0 0,0 0-1,0 1 1,0-1 0,0 0-1,-1 0 1,1 0 0,0 0 0,0 0-1,0 0 1,0 0 0,0 1 0,2 11-251,2-5 261,-1 1-1,1-1 1,0 0-1,0 0 0,1 0 1,0-1-1,1 1 1,-1-1-1,1-1 1,0 1-1,1-1 1,-1 0-1,1 0 1,0-1-1,0 0 1,0 0-1,9 3 0,-7-4 33,0 0-1,1 0 0,0-1 0,-1 0 0,1 0 1,0-1-1,0-1 0,0 0 0,0 0 0,0-1 1,0 0-1,0 0 0,0-1 0,9-4 1,-3 0-14,0-1 1,0 0-1,-1-1 1,0-1-1,22-18 1,-16 10 41,0-1-1,32-39 1,-41 43-57,-1 0-1,-1-1 1,0 0 0,-1-1-1,-1 0 1,13-34 0,-6 8-2,-2-1 1,-2-1-1,-2 0 1,-2-1-1,2-75 1,-9 119-22,0 0 1,0 0 0,0 0 0,0 0 0,0 0 0,0 0 0,0 0 0,0 0 0,0 0 0,0 0 0,-1 0 0,1 1 0,0-1-1,-1-1 1,0 3-6,0 0-1,0 0 1,1 0-1,-1 0 0,1 0 1,-1 0-1,0 1 1,1-1-1,0 0 1,-1 0-1,1 0 0,0 1 1,0 0-1,-63 278 59,50-199 334,-4 127 0,16-178-313,1 104 143,1-113-119,2 1-1,0 0 0,1 0 1,8 21-1,-12-41-79,1 0 1,0-1 0,-1 1-1,1 0 1,0 0 0,0-1-1,2 3 1,-2-3-8,-1-1 0,0 0 0,1 0 0,-1 1 1,1-1-1,-1 0 0,1 0 0,-1 0 0,0 1 0,1-1 1,-1 0-1,1 0 0,-1 0 0,1 0 0,-1 0 0,1 0 0,-1 0 1,1 0-1,-1 0 0,1 0 0,-1 0 0,0 0 0,1 0 0,-1 0 1,1-1-1,-1 1 0,1 0 0,-1 0 0,0 0 0,1-1 1,-1 1-1,1 0 0,-1 0 0,0-1 0,1 1 0,-1 0 0,0-1 1,1 1-1,-1-1 0,0 1 0,0 0 0,1-1 0,-1 1 0,0-1 1,0 0-1,7-8 29,-2-1-1,1 0 1,-1 0 0,-1-1 0,6-20 0,11-60-323,-16 66 201,22-118-255,-26 133 289,-1 10 53,0 0 1,0 0-1,0 0 0,0-1 1,0 1-1,0 0 1,0 0-1,0 0 0,0 0 1,0 0-1,0 0 0,0-1 1,0 1-1,0 0 1,0 0-1,0 0 0,0 0 1,0 0-1,0-1 1,0 1-1,0 0 0,0 0 1,0 0-1,0 0 0,-1 0 1,1 0-1,0-1 1,0 1-1,0 0 0,0 0 1,0 0-1,0 0 1,0 0-1,0 0 0,-1 0 1,1 0-1,0 0 0,0 0 1,0 0-1,0-1 1,0 1-1,0 0 0,-1 0 1,1 0-1,0 0 1,0 0-1,0 0 0,0 0 1,0 0-1,-1 0 0,1 0 1,0 0-1,0 0 1,0 0-1,0 0 0,0 1 1,-1-1-1,1 0-3,0 0 0,0 1 0,0-1-1,0 0 1,-1 1 0,1-1 0,0 0 0,0 1-1,0-1 1,0 0 0,0 1 0,0-1 0,0 0 0,0 1-1,0-1 1,0 1 0,0-1 0,0 0 0,1 1-1,-1-1 1,0 0 0,0 1 0,0-1 0,0 0 0,0 1-1,1-1 1,6 12 86,-6-10-28,1 0-34,0 0 1,-1 0-1,1 0 0,0 0 1,1 0-1,-1 0 0,0-1 0,1 1 1,-1-1-1,0 0 0,1 0 1,0 0-1,-1 0 0,5 1 0,5 1-24,25 2 0,15-2-13,102-10 0,-148 7 2,27-3 36,63-15-1,-79 14 54,0-1 0,0-1 0,0-1-1,30-17 1,-46 23-240,-5 5 76,-14 14 19,-39 50 215,-88 137 1,140-198-125,1 1 0,0 0 1,-4 11-1,7-17-1,1-1 1,-1 1-1,1 0 0,-1 0 0,1 0 1,0-1-1,-1 1 0,1 0 0,0 0 1,0 0-1,0 0 0,1 0 0,-1 0 1,0-1-1,1 1 0,-1 0 0,1 0 0,-1 0 1,1-1-1,0 1 0,2 2 0,-3-3-10,1 0-1,0 0 0,0-1 0,-1 1 0,1-1 0,0 1 0,0-1 1,0 1-1,0-1 0,0 1 0,0-1 0,0 0 0,0 1 0,0-1 0,0 0 1,0 0-1,0 0 0,0 0 0,2 0 0,-1 0 6,1-1 1,-1 1-1,1-1 0,-1 0 1,1 0-1,-1 0 0,4-2 1,1-1 6,0-1 0,-1 1-1,0-1 1,8-8 0,-2-1-62,-1 0-1,0-1 0,-1 0 1,-1-1-1,0 0 1,8-21-1,-16 35 42,22-59-60,4-7 57,-1 15-154,-24 104-309,0 10 527,14 88 1,-16-145-27,1 0 0,0-1 0,0 1 0,1 0 0,-1-1 0,1 1 0,0-1 0,0 1 0,0-1 0,0 0 0,0 0 0,5 5 0,-6-7-25,0 0 1,0 0-1,0-1 1,0 1-1,0 0 1,1-1 0,-1 1-1,0-1 1,0 1-1,0-1 1,1 0-1,-1 1 1,0-1-1,0 0 1,0 0-1,1 0 1,0 0-1,0 0-7,0-1-1,-1 1 0,1-1 0,-1 1 1,1-1-1,-1 0 0,1 0 0,-1 0 1,1 1-1,-1-1 0,0-1 0,1 1 1,-1 0-1,0 0 0,0 0 1,1-2-1,13-19 34,-1 0 0,-2 0 1,16-35-1,-2 1-70,80-138-150,-72 134 102,35-89-1,-44 87 88,-2-1-1,-4-1 0,12-68 1,-31 129-25,1-1 1,-1 1 0,0-1-1,0 1 1,0-1-1,-1-5 1,1 9 20,0 0 0,0 0 0,0 0 0,0 0 0,0 0 0,0 0 0,0-1-1,0 1 1,0 0 0,0 0 0,0 0 0,0 0 0,0 0 0,0 0 0,0 0 0,-1 0 0,1 0 0,0-1 0,0 1 0,0 0 0,0 0-1,0 0 1,0 0 0,0 0 0,0 0 0,0 0 0,-1 0 0,1 0 0,0 0 0,0 0 0,0 0 0,0 0 0,0 0 0,0 0 0,0 0-1,-1 0 1,1 0 0,0 0 0,0 0 0,0 0 0,0 0 0,0 0 0,0 0 0,0 0 0,-1 0 0,1 0 0,0 0 0,0 0 0,0 0-1,0 0 1,0 0 0,0 0 0,0 0 0,0 1 0,0-1 0,-1 0 0,1 0 0,0 0 0,0 0 0,0 0 0,-9 19-67,-104 271 442,90-229-236,3 1 0,3 1 1,3 1-1,2 0 0,3 1 0,0 102 0,8-152-64,2 0 0,0-1 0,0 1 0,2-1 0,5 23-1,-7-36-61,-1 1-1,0-1 1,1 0 0,-1 1-1,1-1 1,0 0-1,-1 0 1,1 1-1,0-1 1,0 0-1,-1 0 1,1 0-1,0 0 1,0 0-1,0 0 1,0 0-1,0-1 1,1 1-1,-1 0 1,0 0-1,0-1 1,0 1 0,1-1-1,-1 1 1,0-1-1,1 0 1,-1 1-1,0-1 1,1 0-1,-1 0 1,1 0-1,-1 0 1,0 0-1,1 0 1,-1 0-1,0-1 1,2 1-1,3-3-23,0 0-1,-1 0 0,1 0 1,-1 0-1,0-1 0,0 0 0,0 0 1,-1 0-1,0-1 0,1 0 0,4-7 1,7-11-295,16-32 0,-30 51 288,136-285-822,-135 281 593,1 21-9,-1-8 276,0 0 0,0 0 0,0 0-1,1 0 1,0-1 0,0 0 0,1 1 0,8 5-1,-10-7 9,1-1 0,-1 0 0,1 0 0,0 0 0,0 0 0,-1-1 0,1 1 0,0-1-1,0 0 1,0 0 0,0-1 0,1 1 0,7-1 0,72-15-266,-83 15 243,0 0-1,0 0 1,-1 0 0,1 0 0,0-1 0,0 1 0,0 0-1,-1 0 1,1 0 0,0 1 0,0-1 0,0 0 0,-1 0-1,1 0 1,0 1 0,0-1 0,-1 0 0,1 1 0,0-1-1,0 0 1,0 2 0,0-1-10,0 0-1,-1 0 1,1 0-1,-1 1 1,1-1 0,-1 0-1,0 1 1,0-1-1,1 0 1,-1 3 0,0 3 68,2 12-36,-2 1-1,0 0 0,-2 0 0,0 0 1,-5 19-1,3-20 38,1 0 0,1 0 0,0 1 0,2-1 0,2 30 0,-2-47-27,1 0 0,-1 0-1,1 0 1,-1 1 0,1-1 0,0 0 0,0 0 0,2 3 0,-2-4-23,-1 0 0,1-1 0,-1 1 0,1-1 0,-1 0 0,1 1 1,-1-1-1,1 1 0,0-1 0,-1 0 0,1 1 0,-1-1 0,1 0 0,0 0 0,-1 0 1,1 0-1,0 1 0,0-1 0,-1 0 0,1 0 0,0 0 0,-1 0 0,1 0 0,0-1 1,-1 1-1,1 0 0,0 0 0,-1 0 0,2-1 0,3-1-27,0-1-1,0 1 1,0-1-1,-1 0 1,1 0-1,-1-1 1,0 1-1,7-9 1,27-36 127,-26 32-96,61-86-27,52-66-287,-90 124 193,-1-1 0,27-50 0,-41 58 65,-3-1 0,-1 0-1,-1-1 1,-3-1 0,-1 0-1,6-47 1,-16 84 33,0-13-49,-1 16 49,0-1 0,0 1 0,0 0 0,0-1 0,0 1 0,0-1 0,0 1 0,0-1 0,-1 1 0,1 0 0,0-1 0,0 1 0,0-1 0,-1 1 0,1 0 0,0-1 0,0 1 0,-1 0 0,1-1 0,0 1 0,-1 0 0,1 0 0,0-1 0,-1 1 0,0-1-1,1 1 4,-1 1 0,1-1 0,-1 0 0,1 0 0,0 0 0,-1 0 0,1 0 0,-1 0 0,1 0 0,0 1 0,-1-1 0,1 0 0,0 0 0,-1 0 0,1 1 0,0-1 0,-1 0 0,1 1 0,0-1 0,0 0 0,-1 1 0,1-1 0,0 0 0,0 1 0,-1-1 0,1 0 0,0 1 0,-49 77-81,15-27 49,-57 91-40,71-106 109,2 1 0,1 0 0,2 2 0,-13 53 0,18-56 151,2 0-1,-4 54 1,11-73-147,0-1 0,1 1 0,1-1 1,1 1-1,0-1 0,1 1 0,10 30 0,-11-42-17,0 0-1,0 0 0,1-1 0,-1 1 0,1-1 0,0 0 0,0 0 0,1 0 0,-1 0 0,1 0 1,0-1-1,0 1 0,0-1 0,0 0 0,1-1 0,-1 1 0,1-1 0,0 0 0,-1 0 0,1 0 0,0-1 1,0 1-1,0-1 0,0 0 0,1-1 0,-1 1 0,0-1 0,0 0 0,0 0 0,9-2 0,-6-1-6,0 0 0,0 0 0,0 0 0,0-1 0,-1-1-1,1 1 1,-1-1 0,0 0 0,-1-1 0,1 1-1,-1-1 1,9-11 0,3-7-54,0-1-1,17-31 1,26-61-227,-22 41 392,-39 75-128,0 1 0,0 0-1,0 0 1,0-1 0,0 1-1,0 0 1,1-1 0,-1 1 0,0 0-1,0-1 1,0 1 0,0 0 0,1 0-1,-1-1 1,0 1 0,0 0-1,1 0 1,-1-1 0,0 1 0,0 0-1,1 0 1,-1 0 0,0 0 0,0-1-1,1 1 1,-1 0 0,0 0-1,1 0 1,-1 0 0,0 0 0,1 0-1,-1 1-4,1-1-1,-1 1 0,0 0 1,0 0-1,1 0 0,-1 0 1,0-1-1,0 1 0,0 0 1,0 0-1,0 0 0,0 0 1,-1 1-1,-6 48 11,-4 48 73,7 62 582,3-159-646,1 0-1,0 1 1,0-1 0,0 0 0,1 1 0,-1-1 0,0 0-1,0 1 1,1-1 0,-1 0 0,1 1 0,-1-1-1,1 0 1,-1 0 0,1 1 0,0-1 0,0 0 0,0 0-1,1 2 1,-1-3-5,0 0-1,0 1 1,0-1 0,0 0-1,0 0 1,0 0 0,0 0-1,0 0 1,0 0-1,0 0 1,0 0 0,0-1-1,0 1 1,0 0 0,0-1-1,0 1 1,0 0-1,0-1 1,0 1 0,0-1-1,-1 1 1,1-1 0,0 0-1,0 1 1,-1-1 0,1 0-1,0 0 1,0 0-1,13-15 12,-1 1 0,-1-2-1,0 1 1,10-21 0,13-18 39,72-87-200,47-68-1017,-129 167 1115,-1-1 0,-2-2 0,-3 0 0,-1-1 0,12-54-1,-22 80-90,-23 75 206,-1-1-1,-30 64 1,-4 13 321,35-84-270,2 1 0,-8 64 0,17-79 6,1 0 0,2 1 0,2 0-1,5 44 1,-4-67-65,0 1 0,5 14 0,-6-22-50,0 0-1,0 0 1,0 0 0,0-1-1,1 1 1,-1-1-1,1 1 1,0-1 0,0 1-1,0-1 1,0 0 0,0 0-1,4 2 1,-3-2-4,-1-1 0,1 0 0,0 0 0,0 0 0,0 0 0,0 0 0,1-1 0,-1 1 0,0-1 0,0 0 0,0 0 0,0 0 1,1 0-1,-1-1 0,0 1 0,0-1 0,0 0 0,0 0 0,0 0 0,0 0 0,0 0 0,-1-1 0,6-2 0,0-2-29,-1 1 0,1-1 0,-1 0 0,-1-1 0,1 0 0,10-14 0,27-46-12,52-108 0,-95 174-3,-1 4-8,-2 13-32,1-7 64,-43 285 622,39-263-125,-3 49 0,10-70-234,-1-9-244,-1-1-1,0 0 1,0 0-1,0 0 0,0 0 1,0 0-1,1 0 1,-1 0-1,0 0 1,0 1-1,0-1 1,0 0-1,1 0 1,-1 0-1,0 0 1,0 0-1,0 0 1,1 0-1,-1 0 1,0 0-1,0 0 1,0 0-1,0 0 1,1 0-1,-1 0 0,0-1 1,0 1-1,0 0 1,1 0-1,-1 0 1,0 0-1,16-15 105,-12 10-93,12-15-69,-1-1-1,16-27 1,-19 29 37,0 0 0,0 1 0,2 1 0,23-24 0,-15 25 38,-22 15-27,1 1 0,0 0 0,-1-1-1,1 1 1,0 0 0,0 0 0,-1-1 0,1 1-1,0 0 1,0 0 0,-1 0 0,1 0 0,0 0-1,0 0 1,-1 0 0,1 0 0,0 0 0,0 0-1,-1 0 1,1 1 0,0-1 0,0 0 0,-1 0-1,1 1 1,0-1 0,-1 1 0,1-1 0,-1 0-1,1 1 1,0-1 0,-1 1 0,1-1 0,0 2-1,1 1-5,-1 0 0,1 0-1,-1 1 1,0-1 0,0 0-1,0 0 1,-1 1 0,1-1-1,-1 0 1,0 1 0,0-1-1,0 0 1,0 1-1,-1-1 1,0 4 0,-1 6 14,-2-1 1,-7 23 0,-49 84 53,42-88-88,1 2 45,-3-1-1,0 0 0,-2-2 1,-1-1-1,-30 30 0,44-50-1,0-1 0,-1 0 0,1-1 0,-12 7 0,17-12-17,-1 1 0,1-1 0,0-1 0,-1 1 0,1-1 0,-1 1 0,0-1 0,0-1 0,1 1 0,-1-1 0,0 1 0,0-2 0,-6 1 0,4-2-22,1 0 0,-1 0 0,1 0 0,0-1 0,0 0 0,0 0 0,0 0 0,0-1 0,0 0 0,1 0 0,0 0 0,0-1 0,0 1 0,-5-9 0,4 7-3,1-1 0,0 0 0,1 0 1,0 0-1,0-1 0,0 1 0,1-1 0,0 0 0,1 0 1,0-1-1,-2-12 0,3 16 46,1 1 0,0-1 0,1 1 0,-1 0 0,1-1 1,-1 1-1,1-1 0,1 1 0,-1 0 0,1 0 0,-1 0 0,5-7 0,-2 5 12,0 0 0,1 0-1,0 1 1,0 0 0,0 0 0,0 0 0,8-5-1,9-3-8,0 1 1,0 1-1,37-14 0,-43 19-84,60-20-285,1 0-3199,-70 23 2302,17-8-2987,-22 11 3817,-1-1 1,0 1-1,0-1 0,0 0 1,0 0-1,0 0 0,0 0 1,0 1-1,0-1 0,-1 0 0,1 0 1,0-1-1,-1 1 0,1 0 1,0 0-1,0-2 0,-2-10-3844,0 0 1488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0:1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 12224,'-10'-3'5535,"15"9"-4831,8-6 2240,8 5-1760,26-1 928,1 7-1216,10-2-384,5 2-320,-13-2-160,-5-1 0,-8-5-1376,-6 2 736,-9-5-3776,-4 0 2432,-5 0-4703,-3 0 3775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0:1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896 52 9568,'-5'-15'4320,"0"19"-3424,15-4-864,-7 0-2208,7 8 1184,-2 0-3872,6 1 2688</inkml:trace>
  <inkml:trace contextRef="#ctx0" brushRef="#br0" timeOffset="1">27 49 7968,'-27'-20'3616,"45"8"-3136,4 1-1536,6 6 480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0:1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 2656,'-8'7'7762,"23"-7"4861,-4 0-11563,7 0-255,221-7 1939,51 2-1974,-71 3-320,9 0 55,-138 4-294,3-1 67,111 17 1,-188-16-403,12 3 236,-9-4-2958,-20-1 2537,1 0 1,-1 0 0,1 0 0,-1 1 0,1-1 0,-1 0 0,1 0-1,0 0 1,-1 0 0,1 1 0,-1-1 0,1 0 0,-1 0 0,1 1 0,0-1-1,-1 0 1,1 1 0,0-1 0,-1 0 0,1 1 0,-1 0 0,-6 5-2887,-12 6-3546,-3-1 2187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0:3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501 106 3136,'0'0'89,"0"0"-1,0-1 1,-1 1 0,1 0-1,0 0 1,0 0 0,0 0-1,0-1 1,-1 1 0,1 0-1,0 0 1,0 0 0,0-1-1,0 1 1,0 0 0,0 0-1,0-1 1,0 1 0,0 0-1,0 0 1,0-1 0,0 1-1,0 0 1,0 0 0,0-1-1,0 1 1,0 0 0,0 0-1,0 0 1,0-1 0,0 1-1,0 0 1,0 0 0,0-1-1,0 1 1,1 0 0,-1 0-1,0 0 1,0-1 0,0 1-1,0 0 1,0 0 0,1 0-1,-1 0 1,0-1 0,0 1-1,0 0 1,1 0 0,-1 0-1,0 0 1,0 0 0,1 0-1,-1 0 1,0 0 0,0 0-1,1 0 1,-1 0 0,0 0-1,0 0 1,1 0 0,-1 0-1,0 0 1,6-3 2226,-6 3-2113,0 0 0,0-1-1,0 1 1,0 0-1,0 0 1,0-1-1,0 1 1,0 0-1,0 0 1,0-1 0,0 1-1,0 0 1,0 0-1,0-1 1,0 1-1,0 0 1,0 0-1,0-1 1,0 1-1,0 0 1,-1-1 604,1 0-604,-8-11 2105,5 8-2025,0 0 0,-1 0-1,0 0 1,-5-4 0,-7-2 430,-26-10 0,26 12-552,10 6-132,0 0 1,0 0-1,0 1 0,0-1 1,0 1-1,0 1 1,0-1-1,0 1 0,0 0 1,-1 0-1,1 1 0,0 0 1,-9 2-1,-4 3 188,1 0 0,-32 15 0,39-15-156,1 0-1,-1 0 0,2 1 1,-1 0-1,1 1 1,0 0-1,0 1 0,1 0 1,1 0-1,-1 0 1,-9 18-1,1 2 41,2 1 0,-21 59 1,26-62 20,0 0 1,2 1 0,1-1 0,-2 33 0,7-49-53,1 0 1,0 0-1,1 0 1,0 0 0,0 0-1,1-1 1,1 1 0,0 0-1,1-1 1,0 0 0,0 0-1,1 0 1,9 15 0,-5-14 7,-1 0 1,1 0-1,1-1 1,0 0 0,0 0-1,1-2 1,0 1-1,1-1 1,0-1 0,0 0-1,0 0 1,1-2-1,0 1 1,0-2 0,1 0-1,-1 0 1,1-1-1,0-1 1,21 1 0,-7-3-1001,0-2 0,-1-2 1,1 0-1,-1-2 0,51-17 1,-28 6-1084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0:32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16 4384,'-4'-11'1878,"4"11"-1804,0-1 1,1 1-1,-1 0 0,0 0 1,0 0-1,0 0 1,0 0-1,0 0 1,0 0-1,0 0 1,0-1-1,0 1 0,0 0 1,0 0-1,0 0 1,0 0-1,0 0 1,0 0-1,0 0 1,0-1-1,0 1 0,0 0 1,-1-1 818,1 1-818,0 0-1,0 0 1,-1 0-1,1 0 0,0 0 1,0 0-1,0 0 1,0 0-1,0 0 1,0 0-1,0 0 1,0 0-1,-1 0 0,1 0 1,0 0-1,-20 1 3985,14 0-3727,0 1 1,0 0-1,1 0 1,-1 0-1,1 1 1,-1 0-1,1 0 1,0 0-1,-6 5 1,8-5-239,-1-1 0,1 1 1,0 0-1,0 1 0,0-1 1,0 0-1,1 1 0,-1 0 1,1-1-1,0 1 0,0 0 0,0 0 1,-2 6-1,4-8-75,0 1 1,0-1-1,0 1 0,0 0 1,0-1-1,1 1 0,-1-1 1,1 0-1,-1 1 0,1-1 1,0 1-1,0-1 0,0 0 1,0 1-1,1-1 0,-1 0 1,1 0-1,-1 0 0,1 0 0,0 0 1,-1-1-1,1 1 0,0 0 1,3 1-1,6 5 53,1-1 1,-1 0-1,19 7 0,-13-6 41,-1 0-8,35 18 421,-46-23-344,-1 1 1,1-1-1,-1 0 1,0 1-1,0 0 1,0 0-1,6 8 1,-10-11-156,1 0 1,-1 0-1,0-1 0,1 1 0,-1 0 1,0 0-1,0 0 0,0-1 1,1 1-1,-1 0 0,0 0 1,0 0-1,0 0 0,0 0 0,0-1 1,-1 1-1,1 0 0,0 0 1,0 0-1,0 0 0,-1-1 1,1 1-1,0 0 0,-1 0 0,1-1 1,-1 1-1,1 0 0,-1-1 1,1 1-1,-1 0 0,0-1 1,1 1-1,-1-1 0,0 1 0,1-1 1,-2 1-1,-3 2 35,1 0-1,-1 0 1,0-1-1,-6 3 1,10-5-63,-6 3-80,-10 4 284,-31 8 1,42-14-530,1 0 1,-1 0 0,0 0-1,0-1 1,0 0 0,0 0-1,0-1 1,0 0 0,-8-2-1,0-2-1178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0:3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 9312,'-2'-2'2875,"1"5"-922,5 13 142,0 8-224,-2 40 156,-12 108 0,7-136-1740,-3 41 260,-18 163 293,4-101-2701,18-129-561,2-1 694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0:3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25 8128,'-11'-9'440,"2"0"4274,9 9-4546,0 0 0,1-1-1,-1 1 1,1 0 0,-1 0 0,0-1 0,1 1-1,-1 0 1,1 0 0,-1 0 0,1-1 0,-1 1-1,1 0 1,-1 0 0,1 0 0,-1 0 0,1 0-1,-1 0 1,1 0 0,-1 0 0,1 0-1,-1 0 1,1 0 0,0 1 0,91-3 3285,30 0-2426,98 6-3150,-202-3-1152,-3 3 956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5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14 522 6304,'-7'9'1882,"0"2"2673,11-12-4255,-1 1 0,0-1 1,0 1-1,0-1 0,0 0 0,0 0 1,0 0-1,0-1 0,0 1 0,-1-1 1,1 1-1,0-1 0,-1 0 0,3-2 1,4-4 8,-1-1 1,9-11-1,-12 14 13,148-193 2148,-53 64-1572,-51 68-356,-40 55-443,1-3 23,0 2-1,18-18 1,-27 30-118,-1 0 0,1 1 0,-1-1 0,1 1 0,0-1 0,-1 1 0,1 0 0,-1-1 0,1 1 0,0 0 0,-1-1 0,1 1 0,0 0 0,0 0 0,-1 0 0,1-1 0,0 1 0,0 0 0,-1 0 0,1 0 0,0 0 0,1 1 0,-2-1 4,1 0-1,0 1 1,-1-1 0,1 1 0,0 0 0,-1-1-1,1 1 1,0-1 0,-1 1 0,1 0 0,-1 0-1,0-1 1,1 1 0,-1 0 0,1 0 0,-1-1-1,0 1 1,0 0 0,1 0 0,-1 1 0,3 19 107,0-1 0,-2 1 0,0 0 0,-2 0 0,-4 32 0,4-43-101,-3 33 151,-2-1 0,-2 0 1,-1 0-1,-29 74 0,34-106-140,-1-2 0,0 1 0,0 0 0,-1-1 0,0 0 0,0 0 0,-1-1 0,0 0 0,0 0 0,0 0 0,-1-1 0,-11 6 0,15-9-17,0-1-1,0 0 1,0 0-1,-1 0 1,1 0 0,-1-1-1,1 1 1,-1-1 0,0 0-1,1-1 1,-1 1 0,0-1-1,0 0 1,1 0 0,-1-1-1,0 1 1,1-1-1,-1 0 1,0 0 0,1-1-1,-1 1 1,1-1 0,0 0-1,-1 0 1,1-1 0,0 1-1,-5-5 1,5 3-22,1 1 1,-1-1 0,1 1-1,0-1 1,0 0-1,1 0 1,-1-1 0,1 1-1,0 0 1,0-1-1,0 1 1,1-1 0,-1 0-1,1 0 1,1 1-1,-1-1 1,0 0 0,1 0-1,0 0 1,0 0-1,1 0 1,-1 1-1,1-1 1,0 0 0,0 0-1,1 1 1,0-1-1,-1 0 1,1 1 0,1 0-1,-1-1 1,1 1-1,0 0 1,3-4 0,3-1 2,1 1 0,1 0 0,-1 0 0,1 1 0,0 0 0,1 1 1,0 0-1,20-6 0,11-2-66,54-8 0,-54 13 51,71-11 18,205-10 0,-300 28-46,-14 2 89,0-1-1,0 1 0,1 0 1,-1 0-1,0 0 1,10 2-1,-14-2-30,-1 0 0,0 0 0,1 0 0,-1 1 0,0-1 0,1 0 1,-1 0-1,0 0 0,1 0 0,-1 1 0,0-1 0,0 0 0,1 0 0,-1 0 0,0 1 0,0-1 0,1 0 0,-1 1 1,0-1-1,0 0 0,0 0 0,1 1 0,-1-1 0,0 0 0,0 1 0,0-1 0,0 0 0,0 1 0,0-1 0,0 0 1,0 1-1,0-1 0,0 0 0,0 1 0,0-1 0,0 0 0,0 1 0,0-1 0,0 0 0,0 1 0,-9 12 8,5-8-4,-15 24-45,-4 4-13,1 1 0,-34 73 0,55-102 53,-1 0 0,0 0-1,1 1 1,0-1 0,0 0 0,1 1 0,-1-1 0,1 1 0,0-1-1,2 8 1,-2-11 6,0 0 0,1 0 0,-1-1 0,1 1 0,0 0 0,-1 0 0,1-1 0,0 1 0,0 0-1,0-1 1,0 1 0,0-1 0,0 1 0,1-1 0,-1 1 0,1-1 0,-1 0 0,1 0 0,-1 0-1,1 0 1,-1 0 0,1 0 0,0 0 0,0-1 0,-1 1 0,1 0 0,0-1 0,0 0 0,0 1 0,0-1-1,-1 0 1,5 0 0,-3 0 7,1 0-1,-1-1 1,1 1-1,-1-1 0,1 0 1,-1 0-1,0 0 1,1-1-1,-1 1 1,0-1-1,0 0 0,4-3 1,-2 1 34,1 0 0,-1-1 0,-1 0 0,1 0 0,4-7 1,-5 6-24,0 0 1,-1 0 0,0 0 0,-1 0 0,1-1-1,-1 1 1,2-12 0,-1 8-10,1-6-18,-1 0 1,0 0-1,-1-1 0,0 1 1,-2-1-1,0 0 1,-1 1-1,0-1 1,-2 1-1,-4-17 1,6 28-10,-1 0 0,0 0 0,0 0 0,0 0 0,0 1 0,-1-1 1,0 1-1,0 0 0,0 0 0,-1 0 0,1 0 0,-1 1 0,0-1 0,0 1 0,0 0 0,0 0 0,-1 0 0,-5-2 1,2 1-9,1 1 1,-1 1 0,0-1 0,0 1 0,0 1 0,0 0 0,0 0 0,0 0-1,0 1 1,-16 1 0,23-1 15,0 0 0,1 0 0,-1 0 0,0 0 0,0 1-1,0-1 1,0 0 0,0 0 0,1 0 0,-1 1 0,0-1 0,0 1-1,0-1 1,1 0 0,-1 1 0,0-1 0,1 1 0,-1 0 0,0-1 0,1 1-1,-1-1 1,1 1 0,-1 0 0,1 0 0,-1-1 0,1 1 0,-1 0-1,1 0 1,0 0 0,-1-1 0,1 1 0,0 0 0,0 0 0,0 0 0,0 0-1,0 0 1,0-1 0,0 1 0,0 0 0,0 0 0,0 0 0,0 0-1,0 0 1,1-1 0,-1 1 0,1 1 0,0 3-2,1-1 1,0 0-1,0-1 0,0 1 1,1 0-1,0 0 0,5 5 1,-2-3 18,1-1 0,-1 0 0,1-1 0,0 0 0,0 0 0,1 0 0,-1-1 0,1 0 0,-1-1 0,10 2 0,-3 0-8,1-2 1,0 0-1,-1-1 1,24 0-1,-22-2-112,-1 0 0,0-2 0,1 1 0,23-9 0,-31 8-991,0 0 0,0-1-1,7-5 1,22-11-7027,-15 12 4618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0:3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 5728,'-4'-3'9236,"4"3"-9058,-9 6 3205,-13 16-3263,17-18 845,-5 5-578,1 1 0,-1 0 0,2 1 0,-1 0 0,2 1-1,-1-1 1,2 1 0,-1 0 0,2 1 0,-7 19 0,12-31-349,-1 0 0,1 0 0,0 0 0,-1 0 0,1 0 0,0 0 0,0 0 0,0 0 0,0 1 0,0-1 0,0 0 0,0 0 0,1 0 0,-1 0 0,0 0 0,1 2 0,0-3-17,-1 1 0,0-1 1,1 0-1,-1 1 0,1-1 1,-1 0-1,1 1 0,-1-1 1,1 0-1,-1 0 0,1 1 1,-1-1-1,1 0 0,-1 0 1,1 0-1,-1 0 0,1 0 1,-1 0-1,1 0 0,-1 0 1,1 0-1,-1 0 0,2 0 1,2-1-23,0 0 0,0 0 0,0-1 0,-1 0 1,1 1-1,6-5 0,10-9-201,0 0 0,-1-2 0,22-23 0,15-14 290,-55 53-77,1 0 0,-1 0 0,1 0 0,-1 0 0,1 0 0,-1 0 0,1 0 0,2 0 0,-3 0 15,-1 1 0,1 0 0,0 0 0,-1 0-1,1 0 1,-1 0 0,1 0 0,-1 0 0,1 0 0,-1 0 0,1 0 0,0 1 0,-1-1-1,1 0 1,-1 0 0,1 0 0,-1 1 0,1-1 0,0 1 0,0 1 26,1 0 1,-1 0-1,1 0 1,-1 0-1,0 0 1,0 1-1,0-1 1,0 0 0,0 1-1,1 3 1,1 6-151,1 0 1,0-1-1,12 22 1,-14-29-310,0-1 0,1 0-1,-1 0 1,1 0 0,0 0 0,0 0-1,3 2 1,-4-3-194,1-1 1,-1 0-1,0 1 1,0-1-1,1-1 0,-1 1 1,0 0-1,1 0 0,-1-1 1,1 1-1,-1-1 1,4 0-1,12 0-2044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0:3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 9312,'-3'-13'3831,"4"31"-512,1 0-2507,-4 250 4883,0-192-5102,-15 335 730,14-350-1274,-1 54-2680,1-101-196,1-9 584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0:3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8480,'0'0'2730,"0"2"-1658,0 1-625,0-1 0,1 1 0,-1 0 0,1-1 0,0 1 0,0 0 0,0-1 0,0 1 0,0-1 0,0 0 0,4 5 0,22 25 1836,-12-16-1669,-7-6-533,2-1 0,-1 0 1,1-1-1,1 0 0,-1 0 0,1-1 0,1-1 0,-1 0 0,16 6 0,8 0-990,71 16-1,-94-25 540,1 0 0,1-1-1,-1-1 1,0 0 0,0-1-1,1 0 1,-1-1 0,26-4-1,-25 1 292,-4 2 235,0-1 1,13-4-1,-21 6 67,0 0-1,0 0 1,0-1 0,0 1-1,0 0 1,0-1-1,0 1 1,0-1 0,-1 1-1,1-1 1,0 0 0,-1 0-1,1 0 1,-1 0-1,2-3 1,-3 5-133,0 0 0,0-1 0,1 1-1,-1-1 1,0 1 0,0-1 0,0 1 0,1-1 0,-1 1-1,0-1 1,0 1 0,0-1 0,0 0 0,0 1 0,0-1-1,0 1 1,0-1 0,0 1 0,-1-1 0,1 1 0,0-1-1,0 1 1,0-1 0,-1 1 0,1-1 0,0 1 0,0-1-1,-1 1 1,1 0 0,0-1 0,-1 1 0,0-1 0,0 0 13,0 1 0,-1-1-1,1 1 1,0-1 0,-1 1 0,1 0 0,0-1 0,-1 1 0,1 0 0,-1 0 0,-2 0 0,-2 1 54,0 0 0,1-1 0,-1 2 0,0-1-1,-7 3 1,8-1-18,0 0-1,-1 1 1,1-1-1,0 1 0,1 0 1,-1 0-1,1 0 1,0 1-1,0 0 0,0 0 1,-5 7-1,7-8-51,0 0-1,0 0 1,0 0-1,1 0 1,0 0-1,-1 0 0,1 1 1,1-1-1,-1 0 1,0 0-1,1 1 1,0-1-1,0 1 0,1-1 1,-1 0-1,3 9 1,-2-9-14,1 1 0,0-1 1,0 1-1,0-1 0,1 0 0,0 0 1,0 0-1,0 0 0,0 0 0,0-1 0,1 1 1,6 4-1,-4-4 60,0 0 1,1 0-1,-1-1 1,1 0-1,0-1 1,0 1-1,0-1 1,8 1-1,-6-1-220,0-1 0,0 0 0,0-1 0,0 0 0,0 0 0,13-3 0,-16 2-410,1-1-1,0 0 1,-1 0-1,0 0 1,1-1-1,-1 0 1,0 0-1,8-6 1,13-11-1861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0:3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25 231 3328,'2'-6'11061,"2"1"-8043,-3 4-3037,0 0-1,0 1 1,0-1-1,-1 0 1,1 0-1,-1 0 1,1 0 0,0 0-1,-1 0 1,0 0-1,1 0 1,-1 0-1,0 0 1,1 0 0,-1 0-1,0-2 1,0 2 30,0 1 0,1-1 1,-1 1-1,0-1 0,0 1 0,0 0 1,0-1-1,0 1 0,0-1 1,0 1-1,0-1 0,-1 1 0,1-1 1,0 1-1,0-1 0,0 1 0,0 0 1,-1-1-1,1 1 0,0-1 1,0 1-1,-1 0 0,1-1 0,0 1 1,-1 0-1,1-1 0,0 1 0,-1 0 1,1-1-1,0 1 0,-1 0 1,1 0-1,-1-1 0,1 1 0,-1 0 1,1 0-1,0 0 0,-1 0 0,1 0 1,-1 0-1,1 0 0,-1 0 0,1 0 1,-1 0-1,0 0 0,0 0 0,0 0 0,0 0 0,0 0 0,0-1-1,0 1 1,1 0 0,-1 0 0,0-1 0,0 1 0,0 0 0,0-1-1,0 1 1,0-1 0,1 1 0,-1-1 0,0 1 0,0-1-1,1 0 1,-1 1 0,0-1 0,1 0 0,-1 0 0,0-1-1,-6-5 783,7 8-508,3 0 765,10 5-100,8 5-774,-13-6-14,0 0 0,1-1 0,0 0 0,-1-1 0,1 0 0,1-1 0,11 3 0,-20-5-146,14 1 23,-1 0 0,0 1 0,1 1 0,-1 1 0,16 5 0,-20-6 95,0 0-1,1 0 0,-1-1 0,17 1 1,-4-1-43,-9-1 36,1 0 1,-1-2-1,26-3 1,3 0 34,43 1 67,70-4 22,-95 2-128,-28 3 2,57-10 0,-52 5-96,41-2 0,22-3 52,-38 4-35,1 3 1,66 3 0,-105 2-33,324 7 408,-77-2 106,250-2 58,-338 2-505,-48-1 62,259 10-57,-258-8-310,146 10 122,121-4 508,-114-5-209,257-4-106,-32-1-65,-131 2-234,49-4 443,5 6 21,30 0-427,524-14 294,-662-5-779,-292 6-544,0-1 0,-1-1 0,0-2 0,38-18 0,-68 26 501,1 0-1,-1-1 1,0 0-1,0 0 1,-1 0-1,1-1 1,-1 0-1,8-8 1,-9 7-540,0 0 0,-1 0 1,1-1-1,-1 0 0,4-9 0,-4 6-169,0 0 1,4-19-1,-2-20-891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0:40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1054 2816,'0'9'8800,"8"-14"-5915,-1 1-2404,0 0 1,-1 0-1,1-1 0,-1 0 1,0 0-1,-1 0 0,10-12 1,34-51 542,-20 27-646,54-57 204,-32 42-284,16-21 117,40-46-30,-85 94-262,-1-1-1,26-49 1,-34 54-52,2-3 112,12-33 0,-25 53-160,-2 9-16,-5 14 17,-37 91 72,24-63-155,-19 62 0,26-64 102,-7 69-1,16-87 34,0 0 0,2 0 0,1 0-1,6 39 1,-6-56-23,1 1-1,-1-1 0,1 0 0,1 0 1,-1 0-1,1 0 0,0 0 0,1 0 1,5 7-1,-8-12-30,0 0-1,-1 0 1,1 0 0,0 0 0,0 0-1,0 0 1,0-1 0,0 1 0,0 0-1,1 0 1,-1-1 0,0 1 0,0-1-1,0 1 1,1-1 0,-1 0 0,0 0-1,1 1 1,-1-1 0,0 0-1,0 0 1,1 0 0,-1 0 0,0 0-1,1 0 1,-1-1 0,0 1 0,0 0-1,1-1 1,-1 1 0,0-1 0,0 1-1,0-1 1,0 0 0,1 1 0,-1-1-1,0 0 1,0 0 0,0 0 0,0-1-1,6-5 73,0 0 0,-1 0 0,0-1 0,6-11 0,-6 11-74,151-210 44,-116 168-56,74-93 102,-63 68-123,-4-2 1,71-156-1,-114 224 71,-3 4-11,0 1 0,0-1-1,0 0 1,0 1 0,0-1 0,-1 0-1,0 0 1,0 0 0,-1 0-1,1 0 1,-1-7 0,0 12-49,0 0 1,0 0 0,0 0-1,0-1 1,0 1-1,0 0 1,0 0 0,0-1-1,-1 1 1,1 0-1,0 0 1,0 0-1,0-1 1,0 1 0,0 0-1,0 0 1,-1 0-1,1 0 1,0-1 0,0 1-1,0 0 1,0 0-1,-1 0 1,1 0-1,0 0 1,0 0 0,0-1-1,0 1 1,-1 0-1,1 0 1,0 0 0,0 0-1,-1 0 1,1 0-1,0 0 1,-1 0-1,-8 6-147,-12 22-49,-104 185 412,36-57 116,82-145-273,-80 149 467,77-139-477,-12 28 308,-29 97 1,52-148-215,2-11 91,2 2 0,8-19 0,-5 17-310,1 1 0,0-1 0,0 1 0,23-20 1,-32 32 75,1-1 1,-1 1 0,0-1 0,1 1-1,-1 0 1,0-1 0,1 1 0,-1 0 0,0-1-1,1 1 1,-1 0 0,1 0 0,-1 0 0,1-1-1,-1 1 1,1 0 0,-1 0 0,1 0 0,-1 0-1,1 0 1,-1 0 0,1 0 0,-1 0-1,1 0 1,-1 0 0,1 0 0,-1 0 0,0 0-1,1 0 1,-1 0 0,1 1 0,-1-1 0,1 0-1,-1 0 1,1 1 0,-1-1 0,0 0 0,1 0-1,-1 1 1,1-1 0,-1 0 0,0 1 0,1-1-1,-1 1 1,0-1 0,0 0 0,1 1-1,-1-1 1,0 1 0,0-1 0,0 1 0,0-1-1,1 1 1,-1-1 0,0 1 0,0-1 0,0 1-1,0 0 1,1 6-24,0-1 0,-1 1 0,0 9 0,0-11 21,-1 36-21,0-24 1,0 1 0,1 0 0,2 0 0,3 24 1,-4-39 36,0 0 1,-1-1-1,1 1 1,0 0 0,0-1-1,0 1 1,1-1 0,-1 1-1,1-1 1,-1 0 0,1 0-1,0 1 1,0-1 0,0 0-1,0-1 1,0 1 0,0 0-1,1 0 1,-1-1 0,0 0-1,1 1 1,-1-1 0,1 0-1,0 0 1,-1 0 0,1-1-1,0 1 1,0-1 0,-1 1-1,1-1 1,0 0 0,0 0-1,2 0 1,6-2 32,0 0-1,0 0 1,0-1 0,0 0-1,-1-1 1,20-10-1,7-5-32,-1-3 0,49-37 0,58-62 34,-124 103-173,-14 12 16,-10 10-118,-12 11 189,1 1 1,0 1-1,-18 26 0,-1 3 39,22-31 30,1 1 1,1 0-1,0 1 0,1 0 0,-8 19 1,18-34-18,-1 0 0,1 0 0,-1 1 1,1-1-1,0 0 0,0 1 1,0 3-1,0-5-8,0-1 0,0 1-1,0-1 1,0 1 0,0-1 0,0 1 0,0-1-1,0 1 1,0-1 0,0 1 0,1-1-1,-1 1 1,0-1 0,0 1 0,1-1-1,-1 1 1,0-1 0,1 0 0,-1 1 0,0-1-1,1 0 1,-1 1 0,0-1 0,1 0-1,-1 1 1,1-1 0,-1 0 0,1 0 0,-1 1-1,1-1 1,-1 0 0,0 0 0,1 0-1,-1 0 1,1 0 0,-1 0 0,2 0-1,3-2 31,-1-1 0,1 0-1,-1 0 1,1 0 0,-1-1-1,5-5 1,-6 6-22,15-15 107,22-31-1,10-8-448,-50 57 320,1-1 0,-1 0 1,1 1-1,-1-1 0,1 1 1,0-1-1,-1 1 0,1-1 0,0 1 1,0 0-1,-1-1 0,1 1 1,0 0-1,0-1 0,0 1 0,-1 0 1,1 0-1,2 0 0,-3 0 5,1 0 0,-1 0 0,1 0 0,0 1 0,-1-1 0,1 0-1,-1 1 1,1-1 0,-1 0 0,1 1 0,-1-1 0,0 1 0,1-1-1,-1 0 1,1 1 0,-1-1 0,0 1 0,1-1 0,-1 2 0,2 2-9,-1-1 1,0 1-1,0 0 0,0 0 1,0 0-1,0 4 1,2 32 12,0-3 101,12 64 0,-15-100-87,1 1-1,-1-1 0,1 0 1,-1 0-1,1 1 0,-1-1 1,1 0-1,0 0 0,0 0 1,1 1-1,-2-1-6,0-1 0,1 0 0,-1 1 0,0-1-1,1 0 1,-1 0 0,1 0 0,-1 1 0,0-1 0,1 0 0,-1 0 0,1 0-1,-1 0 1,1 0 0,-1 0 0,1 0 0,-1 0 0,0 0 0,1 0-1,-1 0 1,1 0 0,-1 0 0,1 0 0,-1 0 0,0 0 0,1-1 0,-1 1-1,1 0 1,-1 0 0,0-1 0,1 1 0,-1 0 0,1 0 0,-1-1-1,0 1 1,1 0 0,-1-1 0,0 1 0,1-1 0,4-6 17,0 0 0,-1 0 0,6-12 0,-6 11-14,18-34 94,2 1 0,2 1 0,41-50 0,12 5 36,15-19-152,-67 69 12,-1-1 0,30-57 0,29-81-39,-56 110 89,-26 60-65,-1 5 4,-2 9-6,-6 29 64,-2-1-1,-20 59 1,12-46-13,-9 52 0,17-45-143,3 1-1,2 0 0,3 0 0,10 86 0,-5-48-5735,-7-85 2736,-10-34-6543,9 11 9469,-10-28-1747,-2 1-1,-24-44 0,27 61 2695,0 0 0,-2 2-1,0-1 1,-1 2-1,-20-19 1,5 11 1046,22 21-994,1-1 1,0 0 0,1-1-1,-12-14 1,17 21-768,1-1 1,-1 1-1,1-1 0,0 1 1,-1-1-1,1 0 0,-1 1 1,1-1-1,0 1 0,0-1 1,-1 0-1,1 1 0,0-1 1,0 0-1,0 1 0,0-1 1,0 0-1,0 0 0,0 1 1,0-1-1,0 0 0,0 1 1,0-1-1,0 0 0,0 1 1,0-1-1,1 0 0,-1 1 1,0-1-1,1 0 0,-1 1 1,0-1-1,1 1 0,-1-1 1,1 1-1,-1-1 1,1 1-1,-1-1 0,1 1 1,-1-1-1,1 1 0,-1 0 1,1-1-1,0 1 0,-1 0 1,1-1-1,1 1 0,4-2 174,1 0 0,-1 0 0,1 1 0,9-1 0,-5 1-42,193-16 361,-131 13-1698,-27 3 388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0:4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20 7136,'-45'-3'3232,"40"11"-2816,14-8 1408,6 4-1088,30 1 1248,8-2-1120,36-3 191,1 3-639,41-6-32,-1 3-224,23-8-864,-17 4 352,-6-7-5823,-17-2 3391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0:4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601 122 3328,'4'0'1482,"-4"0"-1332,0 1 0,0-1-1,1 0 1,-1 0 0,0 0 0,1 0 0,-1 0 0,0 0-1,0 0 1,1 0 0,-1 0 0,0 0 0,1 0 0,-1 0-1,0 0 1,0 0 0,1 0 0,-1 0 0,0 0 0,1 0-1,-1 0 1,0 0 0,0 0 0,1 0 0,-1-1 0,0 1-1,0 0 1,1 0 0,-1 0 0,0 0 0,0-1-1,0 1 1,1 0 0,-1 0 0,0-1 0,0 1 0,0 0-1,0 0 1,0-1 0,1 1 0,-1 0 0,0 0 0,0-1-1,0 1 1,0 0 0,0 0 0,0-1 0,0 1 0,0 0-1,0-1 1,0 1 0,0 0 0,0-1 0,0 1 0,0 0-1,0 0 1,0-1 0,0 1 0,-1 0 0,1 0 0,0-1-1,0 1 1,0 0 0,-1-1 0,0-3 244,-1-1-1,0 1 1,0 0-1,0 0 1,-1 0 0,0 0-1,1 0 1,-1 0 0,-1 1-1,-3-4 1,0 1-115,0 1 1,0 0 0,-1 0-1,-11-5 1,4 4-166,0 0-1,-1 1 1,1 1 0,-1 0 0,0 1 0,0 0 0,0 2 0,0 0 0,-1 1-1,1 0 1,0 1 0,0 1 0,0 1 0,0 0 0,-20 7 0,19-4-14,0 1 1,0 0 0,1 1-1,0 0 1,0 2 0,1 0 0,0 1-1,1 0 1,1 1 0,-1 0-1,2 1 1,0 1 0,-13 18 0,20-25-33,0 1 1,1 0 0,-1 0 0,1 0 0,1 0 0,0 1 0,0 0 0,1-1-1,-1 1 1,2 0 0,0 0 0,0 0 0,0 1 0,1-1 0,1 0-1,-1 0 1,1 0 0,1 0 0,0 0 0,0 0 0,1-1 0,4 11 0,-2-8 8,0 0 1,1 0 0,0-1 0,1 0 0,0-1 0,1 1-1,0-1 1,0-1 0,11 10 0,-5-8-6,-1 0-1,2-1 1,-1 0 0,1-1-1,1-1 1,16 6 0,-5-4 34,0-2 0,0 0 0,1-2 0,0 0 0,0-2 0,42-1 0,-49-3-338,0-1 0,0-1 0,34-9 0,-39 7-514,0-1 0,-1 0 0,0-1 0,0 0 0,16-12 0,6-5-1382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0:44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351 474 4320,'-1'-1'356,"1"0"-1,-1 0 1,0 0 0,0 0 0,0-1-1,0 1 1,0 1 0,0-1 0,0 0-1,0 0 1,0 0 0,0 0 0,0 1-1,-1-1 1,1 1 0,0-1 0,-1 1-1,1-1 1,0 1 0,-3 0 0,-29-3 1570,29 3-1526,-13 1 79,0 0 0,1 1 0,-1 0-1,1 2 1,0 0 0,-29 11 0,34-11-339,0 1-1,1 1 0,0 0 1,0 0-1,0 1 0,1 0 1,0 0-1,1 1 0,-1 0 1,-10 14-1,16-16-69,-1 0 1,1 0-1,0 0 0,0 0 1,0 0-1,1 1 0,0-1 1,0 1-1,1 0 0,0-1 1,0 1-1,0 11 0,1-13-20,1 1 0,-1-1 0,1 1-1,0-1 1,1 0 0,-1 1 0,1-1-1,0 0 1,0 0 0,0 0 0,1 0-1,0-1 1,0 1 0,0-1 0,0 0-1,5 5 1,-5-7-15,0 1 1,0-1-1,0 0 0,0 0 1,0-1-1,1 1 1,-1 0-1,1-1 0,-1 0 1,1 0-1,-1 0 0,1 0 1,0-1-1,0 1 0,-1-1 1,1 0-1,0 0 1,6-1-1,1-1 75,-1 0 0,1-1 1,0 0-1,-1-1 0,12-5 0,0-2-17,-1-1 0,-1-1-1,0-1 1,36-32 0,61-77-205,-107 109 100,0 1-1,0-2 1,-2 1-1,0-1 0,0-1 1,-2 1-1,0-1 1,6-25-1,-2-4 3,6-83 0,-14 99-23,-1 0-1,-1 0 1,-8-51 0,8 79 21,0-1 1,0 0-1,-1 1 1,1-1 0,-1 1-1,1-1 1,-1 1-1,1-1 1,-1 1-1,0 0 1,0-1 0,0 1-1,0 0 1,0-1-1,0 1 1,0 0-1,0 0 1,0 0 0,0 0-1,-2-1 1,2 1 11,0 1 0,0 0 0,0-1 0,1 1 0,-1 0 0,0-1 0,0 1 0,0 0 0,0 0 0,0 0 0,0 0 0,0 0 0,0 0 0,0 0 0,1 0 0,-1 0 0,0 1 0,0-1 0,0 0 0,0 1 0,0-1 0,1 0 0,-1 1 0,0-1 0,0 1 0,0-1 0,1 1 0,-1 0 0,0-1 0,1 1 0,-2 1 0,-2 2 26,0 1 1,0 0 0,-4 9-1,8-14-26,-21 38 86,-18 53-1,31-72-42,-1 1 5,2 0 1,0 1 0,1-1-1,2 2 1,-4 28 0,7-40 2,1 1 0,0-1 0,1 1 0,0 0 0,1-1-1,0 1 1,0-1 0,1 0 0,1 0 0,0 0 0,0 0 0,10 16 0,-4-11 45,1-1-1,0-1 0,0 0 1,1 0-1,1-1 0,0-1 1,26 17-1,-33-24-49,1-1 1,0 1-1,-1-2 0,1 1 1,0-1-1,1 0 0,-1 0 1,0-1-1,0 0 1,1 0-1,-1-1 0,1 0 1,-1 0-1,0-1 0,1 0 1,-1 0-1,0-1 0,0 0 1,0 0-1,0 0 0,0-1 1,0 0-1,-1-1 1,1 1-1,11-10 0,-5 4-32,-1-2 0,16-14-1,-25 21-19,0 1-1,0-1 0,-1 1 0,1-1 1,-1 0-1,0 0 0,0 0 0,0 0 1,0 0-1,-1 0 0,0-1 0,0 1 1,1-5-1,-2 4-36,1 1-1,-1-1 1,0 1-1,-1-1 1,0-7 0,0 11 15,1 0-1,0 0 1,-1 0 0,1 0 0,-1 0 0,1 0 0,-1 0 0,1 0 0,-1 0 0,0 0 0,0 0 0,1 0 0,-1 0 0,0 0 0,0 1 0,0-1 0,0 0 0,0 1 0,0-1 0,0 1 0,0-1 0,0 1 0,0-1 0,0 1 0,0 0 0,-1-1 0,-1 1 0,1 0 23,-1 0 1,1-1-1,-1 2 1,0-1-1,1 0 1,-1 0-1,1 1 1,-1 0-1,1-1 1,-1 1-1,1 0 1,-1 0-1,1 0 1,-5 4 0,4-3 30,-1 1 1,1 0-1,0 0 1,0 1-1,0-1 1,0 1-1,0-1 1,-2 7-1,2-4 10,0 0 0,0 0 0,1 0 0,0 1 0,0-1 0,0 1 0,1-1 0,0 1 1,0 0-1,1-1 0,0 1 0,1 9 0,0-7-67,2 5 86,-1 0 0,2 1 0,7 19 0,-10-31-6,0 0-1,0 0 0,1 0 0,-1 0 0,1 0 0,0-1 0,0 1 0,0 0 0,0-1 0,1 0 0,-1 1 1,0-1-1,1 0 0,0 0 0,-1-1 0,1 1 0,0 0 0,0-1 0,0 0 0,0 0 0,6 2 1,-5-3 3,-1 1 1,1-1 0,0 0 0,0 0 0,0-1 0,0 1 0,0-1 0,-1 0 0,1 0 0,4-2 0,37-19 372,-32 16-376,205-118-128,-83 45 8,-119 70 52,26-14-147,-37 21 135,-1 0 1,1 0 0,-1 1 0,1-1 0,0 1 0,0 1 0,7-2 0,-9 3 30,1 0 1,-1 0 0,0 1 0,1-1 0,-1 1 0,0-1 0,0 1 0,0 0 0,0 0 0,-1 0-1,1 1 1,0-1 0,2 4 0,4 2 40,-8-7 487,-7-5-421,4 2-130,0 1 0,0 0 0,-1-1 0,1 1 0,0 0 1,-1 0-1,1 1 0,0-1 0,-1 0 0,1 1 0,-1-1 1,1 1-1,-1 0 0,1 0 0,-1 0 0,1 0 0,-1 0 1,1 1-1,-1-1 0,1 1 0,-1-1 0,1 1 1,0 0-1,-4 2 0,-12 3-43,15-5 65,0 0-1,1-1 1,-1 1-1,1 0 0,-1 0 1,1 0-1,0 0 1,-1 1-1,1-1 1,0 1-1,0-1 0,0 1 1,0 0-1,0 0 1,-2 3-1,2-2 7,0 0 1,1 1-1,-1-1 0,1 1 0,0 0 0,0-1 1,0 1-1,0 0 0,1 0 0,-1 0 0,1 0 1,0-1-1,0 1 0,1 0 0,-1 0 1,1 0-1,0-1 0,0 1 0,0 0 0,0-1 1,2 5-1,2 1 62,-1-1 0,1 0 0,0 0 0,1 0 0,-1-1 0,2 0 0,10 10 0,-15-15-60,1 0 1,-1 0-1,1 0 0,0 0 1,0-1-1,0 1 0,0-1 1,0 0-1,0 0 0,0 0 1,0 0-1,0-1 0,1 1 1,-1-1-1,0 0 0,0 0 1,1 0-1,4-1 0,4-1 19,-1-1-1,0 0 1,20-9-1,-19 7 43,257-88-46,-175 62 84,-72 24-120,-1 0 0,0-2 1,0 0-1,24-17 0,-44 26 3,0-1 0,0 1 0,0-1 0,0 1 0,0-1 0,-1 0 0,1 0 0,0 1 0,0-1 0,-1 0 0,1 0 0,0 0 0,-1 0 0,1-1 0,-1 2 6,0 0 1,0-1 0,-1 1-1,1 0 1,0 0 0,0-1-1,0 1 1,-1 0-1,1 0 1,0 0 0,0 0-1,-1-1 1,1 1-1,0 0 1,0 0 0,-1 0-1,1 0 1,0 0 0,-1 0-1,1 0 1,0 0-1,-1 0 1,1 0 0,0 0-1,0 0 1,-1 0-1,1 0 1,0 0 0,-1 0-1,1 0 1,-36 6-293,34-5 271,-13 2-66,-26 7 72,-57 20 0,87-26 36,1 1 0,-1 0 0,1 0-1,0 1 1,1 0 0,-1 1 0,1 0 0,1 0 0,-1 1 0,-9 12 0,14-15-3,1 0 0,0 0 0,1 0 0,-1 1 0,1-1 0,-3 11 0,4-14 3,1-1 0,0 1 0,-1 0 0,1 0 0,0 0 0,0 0 0,0 0 0,1 0 0,-1 0 0,0-1 0,1 3 0,0-3-5,-1 0 0,1 0 0,-1 0 0,1 0 0,-1-1-1,1 1 1,-1 0 0,1 0 0,0 0 0,0-1 0,-1 1 0,1-1-1,0 1 1,0 0 0,0-1 0,0 1 0,0-1 0,0 0 0,0 1-1,0-1 1,1 1 0,1-1 12,0 0-1,0 1 1,0-1-1,0-1 1,0 1-1,0 0 1,0-1-1,0 1 1,0-1-1,0 0 1,5-2-1,30-17 209,-16 8-276,-2-1-1,1-2 0,-2 0 1,0-1-1,-1 0 0,24-30 0,-25 26-22,-7 7-94,1 0 0,15-27 0,-25 34-124,-6 8 223,-9 10 124,12-9-60,-1 1 0,1-1 0,0 1 0,0 0-1,0 0 1,1-1 0,-1 1 0,1 0 0,0 0 0,0 0 0,0 1 0,1-1 0,-1 0 0,1 0 0,0 0 0,0 0 0,1 1 0,-1-1-1,1 0 1,0 0 0,0 0 0,3 7 0,-1-5 47,1 2 49,0 0 0,0 0-1,1-1 1,9 12-1,-13-18-75,0 1 0,0-1 0,0 0 0,0 0 0,0 0 0,1 0 0,-1 0-1,1 0 1,-1-1 0,0 1 0,1 0 0,-1-1 0,1 1 0,0-1 0,-1 1 0,1-1-1,-1 0 1,1 0 0,0 0 0,-1 0 0,1 0 0,-1 0 0,1 0 0,0 0 0,-1-1-1,1 1 1,-1-1 0,1 1 0,-1-1 0,4-1 0,2-3 7,0 0 1,0-1-1,0 1 0,0-2 1,-1 1-1,7-9 1,-1 1 12,76-95-260,-93 118 184,1-1 0,0 1-1,1 0 1,0 0 0,0 0-1,0 0 1,2 0 0,-1 1-1,1-1 1,0 11 0,0 6 289,1 0 0,7 47-1,-6-71-218,-1 1 0,1-1-1,0 1 1,-1-1-1,1 1 1,0-1 0,1 0-1,-1 1 1,2 1-1,-3-3-21,1 0-1,0 0 0,0 0 0,0-1 0,-1 1 0,1 0 0,0 0 0,0-1 0,0 1 0,0-1 0,0 1 0,0-1 0,0 1 0,0-1 0,0 1 0,1-1 0,-1 0 0,0 0 0,0 0 0,0 0 0,0 0 0,0 0 0,2 0 0,1-1 11,-1 1 0,1-1 0,-1-1 0,1 1 0,-1 0 0,0-1 0,1 0 0,4-3 0,24-21 25,-16 12-31,34-22 22,1 1-1,1 3 1,60-26 0,-103 53-62,-7 4 17,0-1-1,0 1 1,0 0 0,1 0 0,-1 0 0,0 0-1,0 0 1,1 1 0,-1-1 0,0 1-1,1-1 1,-1 1 0,1 0 0,-1 0-1,4 0 1,-6 0 4,0 1-1,0-1 1,1 0-1,-1 0 0,0 0 1,0 1-1,0-1 1,0 0-1,1 0 1,-1 1-1,0-1 1,0 0-1,0 0 1,0 1-1,0-1 1,0 0-1,0 1 1,1-1-1,-1 0 1,0 1-1,0-1 1,0 0-1,0 0 0,0 1 1,-1-1-1,1 0 1,0 1-1,0-1 1,0 0-1,0 1 1,0-1-1,0 0 1,0 0-1,-1 1 1,1-1-1,0 0 1,0 0-1,-1 1 1,-10 17-104,5-9 91,-371 535 773,367-531-692,-1 0-1,-1-1 1,0 0 0,-1-1 0,-26 17-1,38-27-74,0-1-1,0 1 0,0-1 0,1 1 1,-1-1-1,0 1 0,0-1 1,0 0-1,0 1 0,0-1 0,0 0 1,0 0-1,0 0 0,0 0 0,0 1 1,0-1-1,0-1 0,0 1 1,0 0-1,0 0 0,0 0 0,0 0 1,0-1-1,0 1 0,0-1 0,0 1 1,1 0-1,-1-1 0,0 0 0,0 1 1,0-1-1,1 1 0,-1-1 1,0 0-1,0 1 0,1-1 0,-1 0 1,1 0-1,-2-1 0,1 0-21,0 0 0,0-1 0,0 1 0,1 0 0,-1 0 1,0-1-1,1 1 0,-1-1 0,1 1 0,0-1 0,0 1 0,0 0 0,0-1 0,1-3 0,3-6-6,0 1-1,1-1 1,1 1 0,0 1-1,9-14 1,-10 17 8,1 0-1,0 1 0,0 0 1,0-1-1,1 2 1,0-1-1,0 1 0,13-7 1,8-2-8,32-12 1,-29 14 66,2-3 18,91-40 213,-98 41-201,0 0 1,38-30-1,-29 14 142,-1-1-1,-2-2 0,51-68 1,-23 24-160,-56 71-47,0 1-1,0-1 0,0 1 0,1 0 0,-1 1 1,1-1-1,0 1 0,1 0 0,-1 0 0,11-6 0,-16 10 7,0 0-1,1 0 0,-1 0 0,0 0 0,1 0 0,-1 0 0,0 0 0,0 0 0,1 0 1,-1 0-1,0 0 0,0 0 0,1 0 0,-1 1 0,0-1 0,0 0 0,1 0 1,-1 0-1,0 0 0,0 0 0,1 1 0,-1-1 0,0 0 0,0 0 0,0 0 0,1 1 1,-1-1-1,0 0 0,0 0 0,0 1 0,0-1 0,0 0 0,1 0 0,-1 1 1,0-1-1,0 0 0,0 0 0,0 1 0,0-1 0,0 1 0,2 14 34,-2-12-9,1 22 47,0 0-1,-2 0 0,-1 0 0,-7 34 0,4-27 32,0 4 63,3-14-48,0-1-1,-2 0 0,-1 0 0,0-1 0,-15 34 0,20-53-109,0 0-1,-1 0 0,1 0 0,-1 0 1,1-1-1,-1 1 0,0 0 0,1 0 1,-1 0-1,0-1 0,0 1 1,1 0-1,-1-1 0,0 1 0,-1 0 1,2-1-8,-1 0 0,1 0 0,0 0 0,0 0 0,-1 0 0,1 0 0,0 0 0,-1 0 0,1 0 0,0 0 0,-1 0 0,1 0 1,0 0-1,0 0 0,-1-1 0,1 1 0,0 0 0,0 0 0,-1 0 0,1 0 0,0-1 0,0 1 0,0 0 0,-1-1 0,-6-12-22,1-8 54,1 1 0,1-1 0,0 0 0,2-1 0,0 1 0,2 0 0,0 0 0,5-32 0,-5 53-40,0-1 0,0 0 0,0 0 0,0 0 0,1 0 0,-1 1 0,0-1-1,0 0 1,1 0 0,-1 0 0,0 1 0,1-1 0,-1 0 0,1 1 0,-1-1 0,1 0-1,-1 1 1,1-1 0,0 0 0,-1 1 0,1-1 0,0 1 0,-1 0 0,2-1-1,-1 0 5,0 1 0,0 0 0,1 0 0,-1 0 0,0 0 0,0 0 0,1 0 0,-1 0 0,0 0 0,0 1 0,0-1 0,1 0 0,-1 1 0,2 0 0,5 4 44,0-1 1,0 1-1,11 11 0,-15-13-2,45 38-168,-26-21-172,1-1 1,0 0 0,1-2-1,50 25 1,-64-37-1702,-1 0-1,14 10 1,-6-3-1011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0:53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366 115 2912,'0'0'19,"24"-2"4565,-23 2-4305,0 0-1,1 0 0,-1-1 0,0 1 0,0 0 0,0-1 0,0 1 0,0-1 0,0 1 1,0-1-1,0 1 0,0-1 0,-1 0 0,1 0 0,0 1 0,0-1 0,0 0 0,0-1 1,0 0-28,0 0 1,0 0 0,0 0 0,-1 0 0,1 1 0,-1-1 0,1 0 0,-1 0-1,0 0 1,0 0 0,0 0 0,0 0 0,0 0 0,0 0 0,-1 0-1,1 0 1,0 0 0,-2-2 0,1 1-51,-1 0 1,0 0-1,1 1 0,-1-1 1,0 1-1,0 0 1,0-1-1,-1 1 0,1 0 1,-5-3-1,0 0-22,-1 1 0,0 0 0,0 0 0,0 1 0,0 0 0,-1 0-1,-15-2 1,16 4-121,0 1 0,0 0 1,-1 0-1,1 1 0,0 0 0,0 0 0,-1 1 0,1 0 0,1 1 0,-1 0 0,0 0 0,0 0 0,1 1 0,0 0 0,-12 9 0,1 1-12,0 1 0,1 1-1,1 0 1,-21 28 0,28-33-7,2 0 1,0 0-1,0 0 1,1 1-1,-8 19 1,11-23-7,1 0-1,0 1 1,0-1 0,1 0 0,0 1 0,0-1 0,1 1-1,0-1 1,3 15 0,1 2 124,2 0 0,1-1 0,15 36 0,-17-48-77,1 1 0,0-1 0,1 0 1,1-1-1,0 0 0,0 0 0,20 19 0,-21-25-34,-1 0 0,1 0 0,-1-1 0,1 0-1,11 4 1,-14-6-20,1 0-1,-1-1 0,1 0 1,0 0-1,-1 0 1,1 0-1,-1-1 1,1 0-1,0 0 0,7-1 1,-4-1 22,0 0-1,-1 0 1,1-1 0,-1-1 0,1 1-1,-1-1 1,7-5 0,1-2 57,0-1 1,14-13 0,-10 5-48,-1 0 1,-1-1 0,0-1-1,-2-1 1,24-46 0,-33 56-79,0-1 0,-1 0 0,-1 0 0,0 0 0,-1 0 0,0-1 1,-2 1-1,1-1 0,-2 0 0,0 0 0,-1 1 0,0-1 0,-1 1 1,-1-1-1,0 1 0,-1-1 0,-9-21 0,12 33 27,0 1 0,-1-1 0,0 0-1,1 0 1,-1 1 0,0-1 0,-3-3 0,4 6-13,1-1 1,-1 1-1,0 0 1,1-1-1,-1 1 1,0-1-1,1 1 1,-1 0-1,0-1 1,0 1-1,1 0 1,-1 0-1,0 0 0,1 0 1,-1-1-1,0 1 1,0 0-1,0 0 1,1 1-1,-1-1 1,0 0-1,0 0 1,1 0-1,-1 0 1,0 1-1,0-1 1,1 0-1,-1 0 1,0 1-1,1-1 1,-1 1-1,1-1 1,-1 1-1,0 0 1,-2 1-3,1 1 1,0 0 0,0-1 0,-1 1 0,2 0 0,-1 0 0,0 0-1,1 0 1,-1 1 0,1-1 0,0 0 0,0 1 0,0-1-1,0 4 1,0 8 173,-1 28 0,2-30-44,1 0 0,1 0 1,0-1-1,1 1 1,7 20-1,30 59 316,-27-62-293,18 34-20,59 94 1,-84-151-691,-2-7-2110,-3-12-5319,-2 8 5809,1-5-1761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0:54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14 6304,'0'0'8128,"-6"-4"-3702,2 3-4060,-1-1 0,1 0 0,0 1 0,0 0 0,-1 0 0,1 0 0,0 1 0,-1 0 0,1-1 0,-1 1 0,1 1 0,-8 0 0,3 1-147,0 0-1,0 0 1,0 1-1,0 0 1,-12 6-1,9-3-80,0 1 1,0 0-1,0 1 0,-14 14 0,22-19-106,1 1-1,-1 0 1,1 0-1,-1 0 0,1 1 1,0-1-1,1 1 1,-1-1-1,1 1 1,0 0-1,0 0 1,1 0-1,-1 0 0,0 11 1,1-12 22,2 0 0,-1 1 0,0-1 0,1 0 0,0 0 0,0 0 0,0 1 0,0-1 0,1 0 0,-1 0 0,1-1 0,0 1 0,0 0-1,1-1 1,-1 1 0,1-1 0,0 0 0,0 1 0,0-1 0,0-1 0,0 1 0,1 0 0,-1-1 0,8 4 0,-1 0 85,0-2 1,0 0-1,0 0 0,1 0 0,-1-1 1,1-1-1,0 0 0,16 1 0,-10-3-1123,1-1-1,-1 0 0,0-1 1,1-1-1,-1-1 0,0 0 1,-1-1-1,1-1 0,-1 0 0,24-14 1,-12 7-2125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1:53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232 717 3072,'-8'6'635,"-1"1"-1,2 0 1,-1 1 0,1-1 0,-11 16-1,-1 0 427,-66 81 2354,71-85-2782,1 1 0,1 1 0,-16 34 0,28-54-581,-1 0 0,1 0 0,-1 0 0,1 1 0,-1-1 0,1 0 0,0 0 0,0 1 0,0-1 0,-1 0 0,1 1 0,0-1 0,1 0 0,-1 0 0,0 1 0,0-1 0,1 0 0,-1 1 0,0-1 0,1 0 0,-1 0 0,1 0 0,0 0 0,-1 1 0,1-1 0,0 0 0,0 0 0,0 0 0,-1 0 0,1-1 0,0 1 1,0 0-1,0 0 0,1 0 0,-1-1 0,0 1 0,0-1 0,0 1 0,0-1 0,1 1 0,-1-1 0,2 1 0,3 0 97,1 1 0,-1-1 0,1 0 0,0-1 0,-1 0 0,14-1-1,2-2 43,1-1-1,-1-1 0,0-1 0,0-1 1,23-11-1,-37 14-122,0 0 0,0 0 0,0-1 1,0 0-1,-1-1 0,10-9 0,-15 13-53,1-1 0,0 0 0,-1 0-1,0 0 1,1 0 0,-1-1-1,-1 1 1,1 0 0,0-1 0,-1 1-1,0-1 1,0 0 0,0 0-1,0 1 1,0-1 0,-1 0 0,0 0-1,0-5 1,0 3-25,-1 1 1,0 0-1,0 0 0,0 0 1,-1 0-1,0 0 0,0 1 0,0-1 1,0 0-1,-1 1 0,0-1 1,0 1-1,0 0 0,-7-7 1,4 6-13,-1 0 1,1 0 0,-1 1 0,0 0 0,0 0 0,-1 1-1,1-1 1,-15-3 0,5 3 11,14 4 47,-1-1 1,1 1-1,0-1 0,0 0 0,-1 0 1,1 0-1,0 0 0,0-1 1,0 0-1,0 1 0,-3-4 0,6 5-28,0-1 0,-1 1 0,1-1-1,0 1 1,0-1 0,0 1 0,0-1-1,0 1 1,0-1 0,-1 1 0,1-1 0,0 0-1,1 1 1,-1-1 0,0 1 0,0-1-1,0 1 1,0-1 0,0 1 0,1-1-1,-1 1 1,0-1 0,0 1 0,1-1-1,-1 1 1,0-1 0,1 0 0,12-11 8,-10 9-13,15-9 40,0 0-1,0 1 1,1 1 0,0 1-1,24-7 1,-5 0-146,-9 3 66,82-32 180,-91 38-117,0 2-1,0 0 0,36-4 0,-53 8-30,0 1-1,1 0 1,-1 0-1,0 0 0,0 0 1,1 1-1,-1-1 1,0 1-1,0 0 0,0 0 1,0 0-1,0 0 1,0 0-1,0 1 0,0-1 1,0 1-1,-1 0 1,1 0-1,0 0 0,-1 0 1,0 1-1,1-1 1,-1 1-1,0-1 0,0 1 1,-1 0-1,1-1 1,2 7-1,0 2 23,0 0 0,-1 1 0,0 0 0,-1 0 0,1 18 0,-2 62 181,-1-2-111,1-75-11,0-1 0,1 1-1,5 14 1,-6-25-43,0-1-1,0 1 0,1 0 1,-1-1-1,1 1 0,0-1 1,0 0-1,0 0 1,0 1-1,1-1 0,-1-1 1,1 1-1,0 0 0,0-1 1,0 1-1,6 3 0,-2-3 37,1 0-1,-1 0 1,1-1-1,-1 0 1,1-1-1,0 1 1,-1-2-1,1 1 1,0-1-1,0 0 1,0 0-1,-1-1 1,1 0-1,0-1 1,-1 0-1,14-5 1,-2 0 11,-1-2 0,0 0 1,0-1-1,-1-1 0,20-16 1,-5-1-76,-1-1 1,39-48-1,33-31-111,-96 102 43,-4 3 28,-1 1 0,1-1 0,0 1-1,0 0 1,0 0 0,0 0 0,6-3-1,-8 5 29,0 0 1,-1 0-1,1-1 0,0 1 0,-1 0 0,1 0 0,-1 0 1,1 0-1,0 0 0,-1 0 0,1 0 0,0 0 0,-1 0 1,1 1-1,-1-1 0,1 0 0,0 0 0,-1 1 0,1-1 0,-1 0 1,1 0-1,-1 1 0,1-1 0,0 1 0,-1-1 0,0 1 1,1-1-1,-1 0 0,1 1 0,-1 0 0,0-1 0,1 1 0,-1-1 1,0 1-1,1-1 0,-1 1 0,0 0 0,0 0 0,1 2 28,0 1-1,0-1 0,-1 1 0,1-1 0,-1 5 0,-1 9 19,0 0-1,-2 1 1,0-2 0,-9 31 0,-30 66 105,6-21 551,37-92-683,-1 0 0,0 0 0,0 0-1,0 0 1,0 0 0,0 0 0,0 0 0,0 0 0,0 0 0,1 0-1,-1 0 1,0 0 0,0 0 0,0 0 0,0 0 0,0 0 0,0 0-1,0 0 1,0 0 0,1 0 0,-1 0 0,0 0 0,0 0 0,0 0 0,0 0-1,0 0 1,0 0 0,0 0 0,0 0 0,0 1 0,0-1 0,0 0-1,0 0 1,0 0 0,0 0 0,1 0 0,-1 0 0,0 0 0,0 0-1,0 0 1,0 1 0,10-14 252,11-16-159,1 1-1,26-24 0,-31 33-106,83-78-296,-80 80 200,1 1-1,1 1 0,33-17 0,-53 31 76,1 0-1,-1-1 1,1 1 0,0 1-1,0-1 1,0 0 0,-1 0 0,1 1-1,0 0 1,0-1 0,0 1-1,0 1 1,0-1 0,4 1-1,-5-1 12,-1 1-1,1 0 1,0-1-1,-1 1 1,0 0-1,1 0 1,-1 0-1,1 0 1,-1 0-1,0 1 0,0-1 1,0 0-1,0 0 1,0 1-1,0-1 1,0 1-1,0-1 1,0 1-1,-1-1 1,1 1-1,-1 0 0,1-1 1,-1 1-1,1 0 1,-1 2-1,1 3 11,-1 1-1,0-1 0,-1 0 1,0 1-1,0-1 0,0 0 1,-1 1-1,0-1 0,0 0 1,-6 10-1,-2 6 8,-27 38 1,21-38 24,10-16 27,1 0 0,0 1 0,0 0 0,1-1 0,0 1 0,-4 11 0,8-19-50,0 0 0,0 1 0,0-1 0,0 0 0,0 1 0,0-1 0,0 0 0,0 1 0,0-1-1,0 0 1,0 0 0,0 1 0,0-1 0,0 0 0,0 1 0,0-1 0,1 0 0,-1 0 0,0 1 0,0-1 0,0 0 0,0 0-1,1 1 1,-1-1 0,0 0 0,0 0 0,0 0 0,1 1 0,-1-1 0,0 0 0,0 0 0,1 0 0,-1 0 0,0 0-1,1 1 1,-1-1 0,0 0 0,0 0 0,1 0 0,-1 0 0,0 0 0,1 0 0,-1 0 0,0 0 0,1 0 0,-1 0 0,0 0-1,0 0 1,1 0 0,-1 0 0,0-1 0,1 1 0,-1 0 0,1 0 0,16-6 201,-17 6-187,21-11 113,0 0-1,-2-2 1,36-29 0,-37 29-98,99-92-31,-42 35-407,-72 67 378,0 0 0,0 1 0,0 0 0,1-1 0,-1 1 0,1 1 0,3-3 0,-7 4 16,1 0 0,0 0 0,-1 0 0,1 0 0,0 0 0,-1-1 0,1 1 0,0 1 0,0-1 0,-1 0-1,1 0 1,0 0 0,-1 0 0,1 0 0,0 1 0,-1-1 0,1 0 0,-1 0 0,1 1 0,0-1 0,-1 0-1,1 1 1,-1-1 0,1 1 0,-1-1 0,1 1 0,-1-1 0,1 1 0,-1-1 0,0 1 0,1 0-1,-1-1 1,0 1 0,1-1 0,-1 1 0,0 0 0,0-1 0,0 1 0,1 0 0,-1 1 0,2 8-10,0 0 1,-1 1 0,0-1 0,0 1 0,-2 15-1,-10 55-47,2-10 44,7-56 87,0-7 48,1 0 0,1 0 0,0 12 0,0-19-99,0 0 0,0 1 0,0-1 0,0 0 0,0 0-1,1 1 1,-1-1 0,1 0 0,-1 1 0,1-1 0,-1 0-1,1 0 1,0 0 0,-1 0 0,1 0 0,0 0 0,0 0-1,0 0 1,0 0 0,0 0 0,0 0 0,0 0 0,0 0-1,0-1 1,0 1 0,3 0 0,-2 0 9,-1-1-1,1 0 1,0 0 0,0 0 0,0 0-1,0-1 1,0 1 0,0 0-1,0-1 1,0 1 0,0-1 0,-1 0-1,1 1 1,0-1 0,0 0-1,2-2 1,30-22 89,-21 14-99,33-27 60,58-62 1,-36 32-35,-12 23-281,-40 33 123,-16 12 110,1 0 0,-1-1 0,0 1 1,1 0-1,-1-1 0,1 1 0,-1 0 0,0-1 0,1 1 1,-1 0-1,1 0 0,-1 0 0,1-1 0,-1 1 0,1 0 1,-1 0-1,1 0 0,-1 0 0,1 0 0,-1 0 0,1 0 1,-1 0-1,1 0 0,-1 0 0,1 0 0,-1 0 0,2 1 1,-2-1-2,0 1 1,1-1 0,-1 1-1,0 0 1,1-1 0,-1 1 0,0 0-1,0-1 1,1 1 0,-1 0-1,0-1 1,0 1 0,0 0 0,0 0-1,0-1 1,0 1 0,0 1-1,-2 8-29,1 0-1,-5 12 1,4-14 35,-5 19-19,4-15 23,0 0 1,0 0-1,2 1 1,-1-1 0,1 22-1,1-33 12,0 0 0,0 0 0,0 0 0,0 0 0,1 0 1,-1-1-1,0 1 0,1 0 0,-1 0 0,0 0 0,1 0 0,-1 0 0,1 0 0,-1 0 0,1-1 0,0 1 0,-1 0 0,1 0 0,0-1 0,0 1 0,-1 0 0,2 0 0,0-1 1,-1 1 0,0-1 0,1 0 0,-1 1-1,0-1 1,1 0 0,-1 0 0,1 0 0,-1 0 0,0 0-1,1 0 1,-1-1 0,0 1 0,2-1 0,5-2 47,0 0 1,0-1-1,0 0 1,8-6-1,-14 9-40,7-5 39,4-2-117,0 0 0,19-18 1,-32 26 46,0 0 0,0 0 1,0 0-1,0 0 1,0 1-1,0-1 1,0 0-1,0 0 1,0 0-1,0 0 1,0 0-1,0 0 1,0 0-1,0 0 0,0 0 1,0 0-1,0 0 1,1 0-1,-1 0 1,0 0-1,0 0 1,0 0-1,0 0 1,0 0-1,0 0 1,0 0-1,0 0 0,0 0 1,0 0-1,-6 12-153,-11 14 181,-14 18-35,30-42 20,-1 0 1,1 0-1,0 0 1,0 0-1,0 0 1,0 1 0,0-1-1,1 0 1,-1 1-1,1-1 1,-1 1-1,1-1 1,0 4 0,1-5-8,-1-1 0,0 1 1,1 0-1,-1-1 1,0 1-1,0 0 1,0 0-1,1-1 1,-1 1-1,0 0 0,0 0 1,0-1-1,0 1 1,0 0-1,0 0 1,-1 0 2,1-1 0,0 1 0,0-1 0,0 1 0,0-1 0,0 0 0,0 1 0,0-1 1,1 1-1,-1-1 0,0 1 0,0-1 0,0 1 0,0-1 0,0 0 0,1 1 0,-1-1 1,0 1-1,0-1 0,1 0 0,-1 1 0,0-1 0,1 0 0,-1 1 0,0-1 0,1 0 1,-1 0-1,0 1 0,1-1 0,-1 0 0,1 0 0,0 1 0,1 0 16,1 0 1,-1-1-1,1 1 0,-1 0 0,1-1 0,0 1 1,-1-1-1,1 0 0,0 0 0,0 0 0,-1 0 1,1 0-1,0-1 0,-1 1 0,4-2 0,-1 1 1,1-1-1,0 0 0,-1 0 1,1-1-1,-1 1 0,6-5 1,-1-1 42,-1 1-1,0-1 1,0-1 0,-1 1 0,0-1 0,-1-1 0,11-17 0,-4 2-63,-2 0 0,11-31-1,-15 35-37,-4 13-24,-1 1 1,0-1 0,0-1 0,1-9 0,1-1-24,-3 17-82,-4 12 79,-14 122-155,10-74 254,5-39 23,1 0 1,3 21-1,-3-39-20,0 0 0,0 0-1,0 0 1,0 0 0,0-1 0,0 1 0,0 0-1,0 0 1,1 0 0,-1-1 0,0 1 0,0 0 0,1 0-1,-1 0 1,1-1 0,-1 1 0,1 0 0,-1-1-1,1 1 1,-1 0 0,1-1 0,-1 1 0,1-1 0,0 1-1,0-1 1,-1 1 0,1-1 0,0 0 0,-1 1-1,1-1 1,0 0 0,0 1 0,0-1 0,0 0 0,-1 0-1,1 0 1,0 0 0,0 0 0,0 0 0,0 0-1,-1 0 1,1 0 0,0 0 0,0 0 0,0-1 0,-1 1-1,2-1 1,3-1 33,0 0 1,0 0-1,0-1 0,0 0 0,8-7 1,8-8 143,-1-2 0,32-40 0,-36 40-146,86-111-28,-28 35 17,42-60 191,-96 125-179,-2 0 0,-1-2 0,16-44 0,14-78-224,-40 123 5,-1 1 0,-2-2 0,0-31 0,-6 56-28,2 8 197,-1 0 0,1 0 0,-1 0 1,1 0-1,0 0 0,-1 0 0,1 0 0,-1 0 0,1 1 1,0-1-1,-1 0 0,1 0 0,0 0 0,-1 1 1,1-1-1,0 0 0,-1 0 0,1 1 0,0-1 1,-1 0-1,1 1 0,0-1 0,0 0 0,-1 1 1,-10 15-127,-15 27 1,22-38 122,-108 186-293,86-146 283,1 1 1,2 2-1,2 0 0,2 1 0,3 1 0,2 0 1,2 2-1,2-1 0,-4 77 0,13-115 47,1 1 0,0-1 0,2 1-1,-1-1 1,2 1 0,-1-1-1,7 17 1,-7-25-1,0 0 0,1 0 0,-1-1 0,1 1-1,0 0 1,0-1 0,0 0 0,1 0 0,-1 0-1,1 0 1,0-1 0,0 1 0,0-1 0,1 0 0,-1 0-1,1 0 1,0-1 0,-1 0 0,1 0 0,0 0-1,7 1 1,-2-1 29,0-1 0,1-1 0,-1 0-1,0 0 1,1-1 0,-1 0 0,0-1 0,0 0 0,0-1-1,10-4 1,-4 1-11,-1 0 0,-1-1 0,1-1 0,-1 0 0,22-18 0,61-59-218,-46 37-25,28-27 520,-71 61-596,-9 10 44,-6 8-7,-3 5 215,1 2-1,0-1 1,1 1-1,-14 24 1,-45 80-226,52-87 237,1 1 0,-10 36 1,23-64 31,1 0 0,0 0 1,-1 1-1,1-1 1,0 0-1,0 1 1,0-1-1,0 0 1,0 1-1,0-1 1,0 0-1,0 1 0,1 1 1,-1-2 13,1-1 0,-1 1 0,0-1 0,1 1 0,-1-1 0,0 1 0,1 0 0,-1-1 0,1 0 0,-1 1 0,1-1 0,-1 1 0,1-1 0,-1 0 0,1 1 0,0-1 0,-1 0 0,1 1 0,-1-1 0,2 0 0,0 0 11,0 0 0,-1 0 0,1 0 1,0 0-1,0 0 0,-1 0 0,1-1 0,0 1 1,-1-1-1,1 1 0,0-1 0,-1 0 0,1 0 1,-1 1-1,1-1 0,-1 0 0,1 0 0,-1-1 0,0 1 1,2-2-1,23-27 69,32-49 0,-27 35-259,-30 42 105,1-1 0,0 1 0,0 0 0,0 0 0,0 0 1,0 0-1,0 0 0,4-2 0,-5 4 31,-1-1 0,1 1 0,-1 0 0,1 0 0,-1 0 0,1 0 0,-1 0 1,1-1-1,-1 1 0,1 0 0,0 0 0,-1 0 0,1 1 0,-1-1 0,1 0 0,-1 0 0,1 0 0,-1 0 0,1 0 1,0 1-1,0-1-3,0 1 1,-1 0 0,1 0 0,0-1 0,0 1 0,0 0-1,-1 0 1,1 0 0,0 0 0,-1 0 0,1 0 0,-1 0-1,1 1 1,7 19-44,-3-9 100,0 1-1,8 11 1,-10-19-10,0-1-1,0 1 1,1-1 0,-1 0 0,1-1-1,0 1 1,0 0 0,8 4 0,-4-4 18,0 0 0,0 0-1,0-1 1,1 0 0,-1-1 0,1 0 0,-1 0 0,1-1 0,12 1 0,5-2 238,50-5 0,-54 3-492,-1-1 0,-1-1 0,1-1 0,-1 0 1,32-14-1,-11-5-497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4:5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 6880,'-10'-12'3136,"15"12"-2720,0 0 1536,8 8-1152,19-4 800,8 1-928,41-5-160,4 0-320,20-5-192,-12 5-32,6-9-1792,-14 6 960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0:55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5408,'-4'3'20202,"58"2"-19013,291-5-597,-273-3-500,28 0 67,-58 4-223,-28-2 22,0 1 1,-1 1 0,21 3-1,-20-3-3145,-9-1 507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0:56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2560,'-10'3'517,"6"-2"-65,0 0 0,0 0 0,0 0 0,1 0 0,-1 1 0,1-1 0,-16 12 8702,19-13-9099,6 3 4090,13 3-1127,22-3-1943,1-2 0,80-8 0,4 0-476,130 20-1559,-249-12-259,14 2-1702,-7 4-3664,-2 3 2937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0:59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103 131 5312,'-5'-2'814,"0"1"1,-1-1-1,1 1 1,0 0 0,-1 0-1,-10 1 1,15 0-602,0-1 0,0 1 0,0 0 0,0 0 0,0 1 1,0-1-1,-1 0 0,1 0 0,0 0 0,0 1 0,0-1 1,0 1-1,0-1 0,0 1 0,0-1 0,0 1 0,1-1 1,-1 1-1,0 0 0,0 0 0,0-1 0,1 1 0,-1 0 1,0 0-1,1 0 0,-1 0 0,1 0 0,-1 0 0,1 0 1,-1 0-1,1 0 0,0 0 0,-1 0 0,1 0 0,0 0 1,0 2-1,0-2-73,0 0 0,0 1 0,1-1 0,-1 0 1,1 0-1,-1 1 0,1-1 0,-1 0 0,1 0 1,0 0-1,-1 0 0,1 0 0,0 0 0,0 0 0,0 0 1,0 0-1,0 0 0,0-1 0,2 2 0,23 13 822,-12-10-843,-1 0 0,1-1 0,-1 0 0,1-1 0,0-1 0,1 0 0,-1-1 0,0 0 0,0-2 0,1 1 0,-1-2 0,0 0 0,0 0 0,0-1 1,0-1-1,-1 0 0,1-1 0,-1-1 0,0 0 0,-1-1 0,0 0 0,0-1 0,0 0 0,20-19 0,-29 24-117,0 0 0,-1 0 0,0 0 0,0 0 0,0-1 0,0 1 0,0-1 0,-1 1 0,1-1 0,-1 0 0,0 0 0,0 1 0,0-1-1,-1 0 1,1 0 0,-1 0 0,0 0 0,-1-4 0,1 6-37,0 0 0,-1 0 1,1-1-1,-1 1 0,0 0 0,0 0 0,0 0 0,0 0 0,0 0 0,0 0 0,0 0 0,-1 0 0,1 1 1,-1-1-1,1 0 0,-1 1 0,0-1 0,1 1 0,-1-1 0,0 1 0,0 0 0,0 0 0,0 0 0,0 0 1,0 0-1,0 1 0,-1-1 0,1 0 0,0 1 0,0 0 0,-1-1 0,-2 1 0,-12 0-35,-1 1 1,0 0-1,1 1 0,-18 4 0,3 2 223,-39 14 1,59-17-80,-1 0 1,1 1 0,0 1-1,0 0 1,0 0 0,1 1 0,0 1-1,1 0 1,0 0 0,-17 21 0,21-22-22,1 0 0,0 0 0,0 0 1,1 1-1,0 0 0,0 0 1,1 0-1,0 0 0,1 0 0,0 1 1,0-1-1,1 0 0,1 1 1,-1 0-1,1-1 0,2 13 1,-1-13-8,1 1 1,0-1 0,1 0 0,-1 1 0,2-1 0,-1 0 0,1-1 0,1 1 0,0-1 0,0 0 0,0 0 0,1 0 0,0-1 0,1 1 0,0-2-1,0 1 1,0-1 0,1 0 0,10 7 0,-2-5 59,-1 1 1,1-2-1,26 9 0,-33-13-66,0-1 1,0 0-1,0 0 1,0-1-1,1 0 1,-1-1-1,0 0 1,17-2 0,-14-1-16,0-1 0,0 0 0,-1 0 0,1-1 0,-1-1 0,0 0 0,0-1 0,-1 1 0,18-17 0,5-7 11,39-46-1,-61 64-37,91-107 198,12-14-354,-74 92-82,-40 40 234,1 1 0,-1 0 0,1-1 0,-1 1 1,1 0-1,-1 0 0,1-1 0,-1 1 0,1 0 0,-1 0 0,1 0 1,-1 0-1,1 0 0,0 0 0,-1 0 0,1 0 0,-1 0 0,1 0 1,0 0-1,-1 0 0,1 0 0,-1 0 0,1 0 0,-1 1 0,1-1 1,-1 0-1,1 0 0,-1 1 0,1-1 0,-1 0 0,1 1 1,-1-1-1,1 1 0,-1-1 0,1 0 0,-1 2 0,17 21-4,-10-13 71,21 34 287,33 64 0,2 6 247,-37-72-390,2-1-1,60 68 0,-82-103-189,0 0-1,0-1 0,1 0 0,0 0 1,0-1-1,0 1 0,1-1 0,9 3 0,-17-7-167,1 1 0,-1-1-1,1 0 1,-1 0 0,1 0-1,-1 1 1,1-1 0,-1 0-1,1 0 1,-1 0 0,1 0-1,-1 0 1,1 0 0,-1 0-1,1 0 1,-1 0 0,1 0-1,-1 0 1,1 0 0,-1 0-1,1-1 1,-1 1 0,1 0-1,-1 0 1,1-1 0,-1 1-1,1-1-235,-1 0-1,0 0 0,0 1 0,0-1 0,0 0 0,0 0 0,0 0 0,-1 1 0,1-1 0,0 0 1,0 0-1,0 1 0,-1-1 0,1 0 0,-1-1 0,-1-2-766,1 0 0,0 0 0,0 0 0,0 0 0,0 0 0,1 0 0,-1-5 0,1 7 607,0-24-3536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1:00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544 1 8544,'-2'0'315,"1"0"-1,-1 0 1,1 0 0,-1 0 0,0 0 0,1 0 0,-1 1 0,1-1-1,-1 0 1,0 1 0,1-1 0,-1 1 0,1 0 0,-1-1 0,1 1-1,0 0 1,-1 0 0,1 0 0,0 0 0,0 0 0,-1 0 0,1 0-1,0 0 1,0 1 0,0-1 0,-1 2 0,-31 41 2858,-30 54-1,33-51-2141,-27 41 467,-122 138 1,178-224-1497,-141 162-276,147-162-3663,12-7 586,25-11-1579,-3-5-660,7-4 1852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1:00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16 8544,'0'38'6736,"0"61"-2950,-16 384 2251,9-393-5495,-10 85 399,16-167-855,-1 4 1,2-12-73,0 1 0,0-1 0,0 0 0,0 0 0,0 1 0,0-1 0,0 0 0,-1 0-1,1 0 1,0 1 0,0-1 0,0 0 0,0 0 0,0 0 0,-1 0 0,1 1 0,0-1 0,0 0-1,0 0 1,-1 0 0,1 0 0,0 0 0,0 0 0,0 0 0,-1 1 0,1-1 0,0 0 0,0 0 0,-1 0-1,1 0 1,0 0 0,0 0 0,-1 0 0,1 0 0,0 0 0,-1-1 0,1 1-2,0 0 1,-1 0-1,1 0 1,0 0-1,-1-1 1,1 1-1,0 0 0,0 0 1,-1 0-1,1-1 1,0 1-1,0 0 1,-1-1-1,1 1 1,0 0-1,0-1 0,0 1 1,-1 0-1,1-1 1,0 1-1,0 0 1,0-1-1,0 1 1,0 0-1,0-1 0,0 0 1,-3-14 74,1 0 0,1 0-1,0-1 1,1 1 0,2-22 0,17-79-64,-6 66-12,35-90 1,-28 91 29,-4 6-73,3 0 0,1 2 0,32-47 0,-48 82 39,79-114 95,-72 107-125,0 1 0,0 0 0,1 1 0,0 0 0,1 1 0,0 0 0,15-8 0,-25 17 39,0-1 0,-1 1 0,1 0-1,0 0 1,0 0 0,0 0 0,0 0 0,0 0 0,0 1-1,0 0 1,0-1 0,0 1 0,1 0 0,-1 1 0,0-1-1,0 1 1,0-1 0,0 1 0,0 0 0,0 0 0,0 0-1,-1 0 1,1 1 0,0-1 0,0 1 0,-1-1 0,1 1-1,-1 0 1,0 0 0,1 0 0,1 3 0,1 2 65,-1 0 1,-1 0-1,1 0 1,-1 0-1,-1 1 1,1-1-1,-1 1 0,0-1 1,1 11-1,-1 8 176,1 38 0,-3-62-247,-5 110 507,4-100-463,-1-1-1,0 1 0,0-1 1,-1 0-1,-1 0 1,0 0-1,-10 18 0,13-28-44,0 1 0,0-1 0,0 1 0,0-1 0,-1 1 0,1-1 0,0 0 0,-1 1 0,1-1 0,-1 0 0,0 0 0,1 0 0,-1 0 0,0-1 0,1 1 0,-1 0 0,0-1 0,-4 1 0,3 0-124,-1-1 0,0 0 0,0-1 0,1 1 1,-1 0-1,0-1 0,1 0 0,-1 0 0,-4-2 0,-7-4-1012,0 0 0,0-1-1,-20-16 1,25 18 231,-69-46-6598,45 26 4167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1:01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2 4320,'-2'-2'1662,"3"4"-616,-1-1-795,0-1-1,1 0 1,-1 1-1,0-1 1,0 0-1,0 1 1,0-1-1,1 1 1,-1-1-1,0 1 1,0-1-1,0 0 1,0 1-1,0-1 1,0 1-1,0-1 1,0 1-1,0-1 1,0 0-1,0 1 1,0-1-1,0 1 1,-1-1-1,1 1 1,0-1-1,0 0 1,0 1-1,-1 0 1,-3 1 894,0 0 1,0-1-1,0 1 1,-7 1-1,-38 5 1512,11-1-1356,31-6-1163,-1 1 0,1 1 0,0-1 0,0 1 0,0 0 0,0 1 0,1 0 0,-1 0 0,1 0 0,-8 7 0,9-5-94,0-1 1,1 1 0,0 0-1,0 0 1,0 1 0,0-1-1,1 1 1,1-1-1,-1 1 1,1 0 0,-3 12-1,-6 47 138,-2 81-1,8 92 484,4-103-333,-4 29 18,0 193 473,7 61-201,-3-226-268,1-177-360,-1 0-1,0 0 0,-6 24 1,5-29 161,2-10-155,0 0 0,0 0 0,-1 0 0,1 0 0,0 0 0,-1 0 0,1 0 0,0 0 0,-1 0 0,1 0 0,-1 0 0,0 0 0,1 0 0,-1 0 0,0 0 0,1 0-1,-1 0 1,0-1 0,0 1 0,-1 0 0,2 0-2,-1-1-1,1 0 1,0 0-1,0 0 0,-1 0 1,1 1-1,0-1 0,0 0 1,0 0-1,-1 0 0,1 1 1,0-1-1,0 0 0,0 0 1,0 1-1,-1-1 1,1 0-1,0 1 0,0-1 1,0 0-1,0 0 0,0 1 1,0-1-1,0 0 0,0 1 1,0-1-1,0 0 1,0 1-1,0-1 0,0 0 1,0 0-1,0 1 0,1 0 15,0-1-1,-1 1 1,1 0-1,0-1 1,0 1-1,0-1 1,0 0-1,0 1 1,-1-1-1,1 0 1,0 1-1,0-1 1,0 0-1,2 0 1,11 2 127,-1-1 0,1 0 0,26-2 1,43-11 96,-38 6-165,33-4-18,81 2 0,-133 10-98,5 1 98,-30-3-286,1 1 1,-1-1-1,0 0 0,1-1 1,-1 1-1,1 0 0,-1 0 1,0 0-1,0-1 0,1 1 1,-1-1-1,0 1 0,1-1 1,1-1-1,-3 2 95,0 0 0,0 0 0,0 0 0,0-1 1,0 1-1,0 0 0,0 0 0,0 0 0,0-1 0,0 1 1,0 0-1,0 0 0,0 0 0,0-1 0,0 1 0,0 0 1,0 0-1,0 0 0,0-1 0,0 1 0,0 0 0,0 0 0,0 0 1,-1 0-1,1-1 0,0 1 0,0 0 0,-1-1-1102,0 1 1102,1 0 0,0 0 0,0 0 0,0 0 0,-1-1 1,-9-11-4059,2-13-2491,2-6 2143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1:02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80 4064,'-2'2'20238,"21"5"-16659,13 0-5661,-22-6 3973,9-2-1512,1 0 0,-1-2 1,26-6-1,56-20 32,-1 0-542,-55 16-1301,-27 7-2273,1 1-4741,-10 5 4798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1:03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33 5824,'0'-2'409,"1"1"1,-1 0-1,0-1 1,1 1 0,-1 0-1,0-1 1,1 1-1,0 0 1,-1-1-1,1 1 1,0 0-1,0 0 1,-1 0 0,1 0-1,0 0 1,0 0-1,0 0 1,0 0-1,0 0 1,1 0-1,-1 1 1,0-1 0,0 0-1,1 1 1,-1-1-1,0 1 1,3-1-1,4-2 1393,-8 11 3291,-4 16-3920,-5-1-190,-17 34-1,1-5-542,-57 139 110,35-85-305,-15 43 256,61-146-465,0 1-1,0-1 0,0 1 1,0-1-1,0 1 0,1-1 1,-1 1-1,1 0 0,0-1 0,0 1 1,1-1-1,0 5 0,0-7-17,-1 1-1,1 0 1,0-1-1,0 1 1,0 0-1,1-1 1,-1 0-1,0 1 1,1-1-1,-1 0 1,0 1-1,1-1 1,-1 0-1,1 0 1,0 0-1,-1 0 1,1-1-1,0 1 1,0 0-1,0-1 1,-1 1-1,1-1 0,0 0 1,2 1-1,24 2 90,-1-1 0,0-2 0,33-2-1,-37 1 17,17-4-235,72-15 0,-89 15 10,-4-2-1564,-11 4-1549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1:03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37 9728,'-37'-37'12160,"78"38"-9457,83 9-423,130 8-267,1-10-3970,-250-8 1738,-1 0-584,0 0 0,0 0-1,0 0 1,7 2 0,-10-2 451,0 1 1,0-1-1,-1 0 0,1 0 1,0 1-1,-1-1 0,1 1 1,0-1-1,-1 0 1,1 1-1,-1-1 0,1 1 1,0 0-1,-1-1 1,1 1-1,-1-1 0,0 1 1,1 0-1,-1-1 0,0 1 1,1 0-1,-1 0 1,0-1-1,0 1 0,1 0 1,-1 0-1,0-1 0,0 1 1,0 0-1,0 1 1,0 13-3633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1:04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33 233 4480,'-2'-2'416,"-10"-9"686,11 10-920,1 1 1,0-1-1,-1 1 0,1 0 0,-1-1 1,1 1-1,-1 0 0,1-1 1,-1 1-1,1 0 0,-1 0 1,-11 0 10562,19-8-6103,-6 7-4458,1 0 0,0 0 0,0 0 0,0 0 0,0 0 0,0 0 0,0 1 0,0-1 0,0 1 0,1-1 0,-1 1 0,0 0 0,0 0 0,4 0 0,3 0 64,432-56 2797,-413 51-2961,387-87-46,-415 91-46,41-14-1333,-39 15 1063,-1-1 1,0 0-1,1 1 0,-1-1 0,0 0 0,1 0 1,-1 1-1,0-1 0,0 0 0,0 0 0,0 0 0,0-1 1,0 1-1,0 0 0,0 0 0,0 0 0,0-1 1,-1 1-1,1-1 0,0 1 0,0-3 0,-1-1-2010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5:0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1155 3968,'0'0'49,"-1"0"0,1 0 0,0 0 0,0 0 0,0 0 0,-1 0 0,1 0 0,0 1-1,0-1 1,0 0 0,-1 0 0,1 0 0,0 0 0,0 0 0,0 1 0,0-1 0,0 0 0,0 0 0,-1 0 0,1 1 0,0-1 0,0 0 0,0 0 0,0 0 0,0 1 0,0-1 0,0 0 0,0 0 0,0 0-1,0 1 1,0-1 0,0 0 0,0 0 0,0 1 0,0-1 0,0 0 0,0 0 0,0 0 0,0 1 0,0-1 0,1 0 0,-1 0 0,0 0 0,0 1 0,0-1 0,0 0 0,0 0 0,0 0 0,1 0 0,-1 1 0,1 0 78,-1 0 1,1-1 0,-1 1 0,1 0 0,-1 0 0,1 0 0,0-1 0,-1 1 0,1 0 0,0 0 0,0-1 0,1 2 0,6 1 625,-1-1-21,-1 0 1,1 0 0,9 2 0,-13-4-589,-1 0 1,1 1-1,-1-2 1,1 1-1,0 0 1,-1 0-1,1-1 1,-1 1-1,1-1 1,-1 0-1,1 0 1,3-2-1,-1 0 24,0-1 0,0 1-1,0-1 1,-1 0-1,0 0 1,0-1 0,0 1-1,-1-1 1,5-6 0,25-52 411,-31 60-547,32-70 268,125-246 1229,-101 213-1067,49-128-1,-90 192-306,1-4 2,35-65 0,-52 110-142,11-26-19,-47 141 367,-30 186 341,62-281-693,1 0 0,0 1 0,2-1 0,0 1 0,4 24 0,-4-37 36,2 1-1,-1-1 1,1 0 0,0 0-1,1 0 1,0 0-1,0 0 1,0-1 0,1 1-1,0-1 1,0 0-1,0 0 1,1 0 0,0-1-1,0 0 1,11 9-1,-10-11 12,0 0 0,0 0 0,0-1 0,0 0 0,0 0 0,1-1 0,-1 1 0,1-1 0,-1-1 0,1 1 0,-1-1 0,1-1 0,-1 1 0,1-1 1,9-2-1,1 0-22,-1-2 0,1 0 0,-1 0 0,27-15 1,-24 10-16,0-2 1,0-1-1,-1 0 1,-1-1 0,27-28-1,-24 20-12,-1-2 0,-1 0 0,28-51 0,24-66 72,-38 74-71,67-141-5,-94 201 4,-1-1 1,-1 0-1,1 0 0,-1 0 1,-1-1-1,0 1 0,3-17 1,-5 25-15,0-1 1,0 1-1,0-1 1,0 1-1,0-1 1,0 1 0,0-1-1,-1 1 1,1-1-1,0 1 1,0-1-1,0 1 1,0-1-1,-1 1 1,1-1 0,0 1-1,-1 0 1,1-1-1,0 1 1,0-1-1,-1 1 1,1 0-1,-1-1 1,1 1 0,0 0-1,-1-1 1,0 1-4,0 0 0,0-1 0,0 1 1,0 0-1,0 0 0,0 0 0,0 0 1,0 0-1,0 0 0,0 0 0,0 1 1,-2-1-1,-1 2 19,0-1 0,0 1 0,1 0 0,-1-1 0,1 2 0,-6 2 0,2 2 74,0 0 0,0 1 0,1-1 0,-1 2 1,2-1-1,-1 0 0,1 1 0,-5 11 0,-3 12 95,-11 39-1,-6 25 25,-70 244 755,71-200-863,14-66 90,11-50 78,5-18 93,2-14 78,4-10-400,0 1-1,0 0 0,2 1 1,0 0-1,1 0 1,14-16-1,-19 25-62,1 0-1,0 1 1,1 0 0,0 0-1,0 0 1,0 1-1,0 0 1,1 1 0,0 0-1,0 0 1,0 0-1,1 1 1,-1 0 0,1 1-1,9-2 1,-16 4 29,0-1 0,0 1 1,0 0-1,0 0 0,0 0 1,0 0-1,0 0 0,0 1 0,0-1 1,0 1-1,0-1 0,-1 1 1,1-1-1,0 1 0,0 0 0,-1 0 1,1 0-1,0 0 0,-1 0 1,1 1-1,-1-1 0,2 2 0,1 2 33,-1 0 0,0 0 0,0 0 0,-1 0-1,5 12 1,1 4-95,-2-8 64,0 2 38,1-1-1,0 0 1,1 0 0,12 16 0,-18-27-34,1 0-1,-1 0 1,1-1 0,0 1 0,0 0-1,0-1 1,0 0 0,1 0 0,-1 0-1,1 0 1,-1 0 0,1-1 0,-1 1-1,1-1 1,0 0 0,0 0 0,0 0-1,-1-1 1,1 0 0,0 1 0,0-1-1,7-1 1,1-1 13,0-1-1,-1 0 1,0-1 0,0 0-1,0-1 1,0 0-1,13-9 1,67-52-83,-47 32 81,-24 17-15,0-1 0,25-29-1,-41 43 1,-3 4-2,-1-1 1,1 1 0,-1-1-1,1 1 1,-1-1-1,1 0 1,-1 1-1,1-1 1,-1 0 0,0 1-1,1-1 1,-1 0-1,0 1 1,0-1 0,1 0-1,-1 0 1,0 1-1,0-1 1,0 0-1,0 0 1,0 1 0,0-1-1,0 0 1,0 0-1,-1 0 1,1 0-8,0 1 0,-1 0-1,1-1 1,-1 1 0,1 0 0,-1-1 0,1 1 0,-1 0 0,0 0 0,1 0 0,-1 0-1,1-1 1,-1 1 0,1 0 0,-1 0 0,0 0 0,1 0 0,-1 0 0,1 0 0,-1 0-1,1 1 1,-1-1 0,1 0 0,-1 0 0,0 0 0,1 0 0,-1 1 0,1-1 0,-1 0-1,1 1 1,-1 0 0,-12 6 24,1 0-1,0 1 0,0 1 1,1 0-1,1 1 0,-1 0 1,1 0-1,-10 15 0,10-12 21,1 0 0,1 1 0,0 0 0,1 1-1,0-1 1,1 1 0,-4 18 0,9-30-25,0 0 1,1 0-1,-1 1 0,1-1 1,0 0-1,0 0 0,0 1 1,0-1-1,1 0 0,0 6 1,0-9-9,-1 1 0,0-1-1,0 1 1,0-1 0,1 0 0,-1 1 0,0-1 0,0 1 0,1-1 0,-1 0 0,0 1 0,1-1-1,-1 0 1,1 1 0,-1-1 0,0 0 0,1 0 0,-1 1 0,1-1 0,-1 0 0,0 0 0,1 0-1,-1 0 1,1 0 0,-1 1 0,1-1 0,0 0 0,0-1 2,1 1 0,0 0-1,-1-1 1,1 1 0,-1-1 0,0 0 0,1 0 0,-1 1 0,1-1 0,-1 0-1,0 0 1,3-2 0,8-10-4,0 0 0,20-28 0,6-8 42,-29 39-39,-5 5-22,-1 1 0,1 0 0,0 0-1,0 0 1,0 0 0,0 1 0,1 0 0,0 0 0,-1 0 0,9-3 0,-13 6 18,1 0 0,-1 0 1,1 0-1,-1 0 0,1 0 1,-1 0-1,1 0 0,-1 0 0,1 1 1,-1-1-1,1 0 0,-1 0 0,0 1 1,1-1-1,-1 0 0,1 0 1,-1 1-1,0-1 0,1 1 0,-1-1 1,0 0-1,1 1 0,-1-1 1,0 1-1,0-1 0,0 0 0,1 1 1,-1-1-1,0 1 0,0-1 1,0 1-1,0-1 0,0 2 0,5 23-172,-3-13 124,-1-8 52,0-1 0,1 1 0,-1-1 0,0 1 0,1-1 0,0 0 0,0 0 0,0 0 0,0 0-1,4 5 1,-4-7 4,-1 0-1,0 0 1,1 0-1,-1 0 1,1 0-1,-1 0 1,1 0-1,0-1 1,-1 1-1,1-1 1,0 1-1,0-1 1,-1 1-1,1-1 1,0 0-1,0 0 1,0 0-1,-1 0 1,1 0-1,0 0 1,0-1-1,0 1 1,1-1 0,17-7 52,0-1 0,-1-1 1,-1 0-1,31-24 0,-27 20-16,-1 0-23,-4 3-9,0-1 1,0-1 0,-1 0-1,17-19 1,-14 8 8,0 0 1,-2-2-1,-1 0 1,26-57-1,48-170-66,-63 150 353,-26 100-248,-3 9-45,-3 17 42,-19 157 382,10-59-290,-11 172-33,22-240-46,1-19-444,3 49 0,0-46-2196,-1-24-733,-5-41-15256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1:04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13 100 5632,'-7'-3'3468,"2"1"-768,12-1 1601,33-12 451,-9 2-3222,21-3-644,0 2-1,0 3 0,1 2 1,96-5-1,-142 14-833,-1 0 1,1 1 0,-1-1-1,0 1 1,1 1-1,-1-1 1,0 1 0,0 0-1,0 0 1,10 6-1,-14-7-34,0 0 0,-1 1 0,1-1-1,-1 0 1,1 1 0,-1-1 0,0 1-1,0-1 1,1 1 0,-1 0 0,0 0-1,-1-1 1,1 1 0,0 0 0,0 3-1,0-2 9,-1 0-1,0-1 0,0 1 0,0 0 1,0 0-1,0 0 0,-1 0 0,1 0 1,-1 0-1,0 0 0,0 0 0,0-1 1,-2 4-1,-10 18 67,-2 0 0,-1-1 1,-24 27-1,27-33-29,-43 48 201,-109 99 0,93-109 40,64-45-44,8-9-249,0-1 0,-1 0 0,1 0 0,0 0 0,0 1 1,0-1-1,0 0 0,0 0 0,0 1 0,0-1 0,0 0 0,0 0 0,0 1 0,0-1 0,0 0 0,0 0 0,0 0 0,0 1 0,0-1 0,0 0 0,0 0 0,0 1 0,0-1 0,1 0 0,-1 0 0,0 0 0,0 1 0,0-1 0,0 0 1,0 0-1,1 0 0,-1 0 0,0 1 0,0-1 0,0 0 0,0 0 0,1 0 0,-1 0 0,0 0 0,0 0 0,1 1 0,-1-1 0,0 0 0,0 0 0,0 0 0,1 0 0,-1 0 0,0 0 0,0 0 0,1 0 0,-1 0 0,0 0 1,0 0-1,1 0 0,-1 0 0,0 0 0,0 0 0,1-1 0,19 0 304,27-5 1,4 0 34,216-1-147,-201 3-2842,-44 1-1682,0 0-3466,-4 2 3436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1:05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549 9 4064,'2'-1'474,"1"0"1,-1-1-1,1 1 0,-1 1 1,1-1-1,-1 0 0,1 1 1,0-1-1,-1 1 0,1 0 1,0-1-1,5 2 0,-2-1 1354,-6 0-1673,0 0 0,0 0-1,1 0 1,-1 0 0,0 0 0,1 0-1,-1 0 1,0 0 0,0 0-1,1 0 1,-1 0 0,0 1 0,1-1-1,-1 0 1,0 0 0,0 0-1,0 0 1,1 1 0,-1-1 0,0 0-1,0 0 1,0 0 0,1 1-1,-1-1 1,0 0 0,0 0 0,0 1-1,0-1 1,0 0 0,1 1-1,-2 11 3015,-7 12-969,-45 61 99,-136 188 49,84-130-1619,78-103-530,2 2-1,2 0 0,1 2 1,-27 78-1,21-40 301,-23 113 0,43-158-363,3 0 0,1 0 0,2 0 0,1 1-1,8 68 1,-2-77-70,1 1 0,1-1 0,2-1 0,1 1 0,1-1 0,1-1 0,25 41 0,-14-36-19,2-1-1,0-1 1,3-1-1,0-1 1,1-1-1,36 24 1,-49-40-312,0-1 1,29 15-1,-38-22-460,1 0 1,-1 0-1,1-1 0,0 0 0,0 0 0,0-1 0,0 0 0,15 0 1,9-3-2066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1:06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84 5824,'-16'-33'1866,"16"32"-1810,-1 1 0,1-1-1,-1 0 1,1 0 0,0 0-1,-1 1 1,1-1 0,0 0-1,-1 0 1,1 0-1,0 0 1,0 0 0,0 1-1,0-1 1,0 0 0,0 0-1,0 0 1,0 0 0,0-1-1,1-2 294,2-11 3531,-1 2 3466,2 109-2640,1-1-3263,-14 179 877,2-205-2020,-1 20 24,8 43 134,0-56-4388,-7-100-13184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1:06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11 216 10624,'-11'-13'3429,"11"12"-3371,0 1 1,0 0-1,0-1 1,0 1-1,0 0 1,1 0-1,-1-1 1,0 1-1,0 0 0,0-1 1,0 1-1,0 0 1,1 0-1,-1 0 1,0-1-1,0 1 1,0 0-1,1 0 1,-1 0-1,0-1 0,0 1 1,1 0-1,-1 0 1,0 0-1,0 0 1,1 0-1,-1-1 1,0 1-1,1 0 1,-1 0-1,0 0 0,0 0 1,1 0-1,-1 0 1,0 0-1,1 0 1,0 0 290,19-5 1554,0 1 1,21-2-1,-9 1-904,255-44 2820,107-5-1761,-250 38-1697,170-24-381,-265 31-1672,-18 2-6215,-25 6 4653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1:07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38 5632,'1'-2'372,"-1"1"1,1-1-1,0 0 1,0 0-1,-1 1 1,1-1-1,1 0 1,-1 1-1,0-1 1,0 1-1,0 0 1,1-1-1,-1 1 1,1 0-1,-1 0 1,4-2-1,10-7 10093,-14 16-8237,-3 17-905,0-9-498,-14 109 1140,0-10-1595,4 80-295,12-159 71,0-23-2550,0 1-4266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1:07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18 157 7712,'-13'-3'1566,"9"2"544,14 1 2816,14-1-3461,1-1 0,-1-1 0,0-1 0,0-2 0,28-9 0,113-51 907,-91 34-1262,-63 27-989,1 1 0,-1 0 0,0 1 0,1 1 0,0-1 0,0 2-1,14-1 1,-17 2-24,0 1-1,0 0 0,0 1 1,0 0-1,0 0 0,0 0 1,0 1-1,-1 1 0,16 8 0,-5-1 163,0-2-1,1 0 0,1 0 0,41 10 0,-53-17-290,1-1 0,-1 1 0,1-1 0,0-1 0,-1 0 0,1 0 0,-1-1 0,1 0 0,-1-1 0,1 0 0,-1-1 0,0 0 0,14-6 0,-17 6-690,0-1 0,0 0-1,0 0 1,6-6 0,7-10-7395,-10 11 4390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1:08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 5728,'0'-1'106,"0"1"-1,0 0 1,0-1 0,0 1-1,0 0 1,0-1 0,0 1-1,0 0 1,0 0 0,0-1-1,0 1 1,0 0 0,0-1-1,0 1 1,0 0 0,0-1 0,0 1-1,1 0 1,-1 0 0,0-1-1,0 1 1,0 0 0,0 0-1,1-1 1,-1 1 0,0 0-1,0 0 1,1 0 0,-1-1-1,0 1 1,0 0 0,1 0 0,-1 0-1,0 0 1,1 0 0,-1-1-1,0 1 1,0 0 0,1 0-1,-1 0 1,0 0 0,1 0-1,-1 0 1,0 0 0,1 0 0,-1 0-1,0 0 1,1 0 0,-1 1-1,0-1 1,0 0 0,1 0-1,-1 0 1,0 0 0,1 0-1,-1 0 1,0 1 0,1-1-1,0 1 312,0 0-1,0-1 0,0 1 1,0 0-1,0 0 0,0 0 0,0 0 1,0 0-1,0 0 0,-1 0 0,1 0 1,0 0-1,-1 0 0,2 3 0,-2 1 146,1 0-1,-1 1 1,0-1-1,0 1 0,0-1 1,-1 0-1,0 1 1,0-1-1,-1 0 0,1 1 1,-1-1-1,-5 9 1,4-8-336,1 1 0,-1 0-1,1 0 1,1-1 0,-1 1 0,0 13 0,2-20-213,0 0-1,0 1 1,0-1-1,0 0 1,0 0-1,0 0 1,0 1-1,0-1 1,0 0-1,0 0 1,0 0-1,0 1 1,0-1-1,0 0 1,0 0-1,0 0 1,0 1-1,0-1 1,1 0-1,-1 0 1,0 0-1,0 0 1,0 1-1,0-1 1,0 0-1,1 0 1,-1 0-1,0 0 0,0 0 1,0 0-1,1 1 1,-1-1-1,9-2 252,12-12-27,-14 9-190,27-19-43,35-31 0,-44 33 121,-24 21-127,6-5 27,1 0 0,0 1-1,0-1 1,12-5-1,-19 10 6,1 1 0,-1-1 0,1 0 0,-1 1-1,1-1 1,-1 1 0,1 0 0,-1-1 0,1 1 0,0 0 0,-1 0-1,1 0 1,0 0 0,-1 0 0,1 0 0,-1 0 0,1 1 0,-1-1-1,1 1 1,0-1 0,-1 1 0,1 0 0,-1-1 0,0 1 0,1 0 0,-1 0-1,0 0 1,1 0 0,-1 0 0,0 0 0,0 0 0,0 1 0,2 1-1,2 6 35,0 0-1,-1 0 0,0 0 0,0 1 0,3 13 0,-3 6-5748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1:08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16 6560,'5'-5'2103,"-5"4"-1829,1 0 0,-1 1 0,1-1 0,0 0 0,-1 1 0,1-1 0,0 0 0,-1 1 0,1-1 0,0 1 0,0-1 0,0 1 0,-1-1 0,1 1 0,0 0 0,0 0 0,0-1 0,0 1 0,0 0 0,0 0 0,0 0 0,-1 0 0,1 0 0,0 0 0,0 0 0,0 0 0,0 0 0,0 0 0,0 1 0,0-1 0,0 0 0,-1 1 0,1-1 0,0 0 0,1 1 0,0 0-8,-1 0 0,1 0 0,-1 0 0,1 0-1,0 0 1,-1 0 0,0 0 0,1 0 0,-1 1-1,0-1 1,1 0 0,-1 1 0,0-1 0,0 1-1,0-1 1,-1 1 0,1 0 0,0-1 0,1 4-1,-1 3 153,1-1-1,-1 1 0,1 11 0,-2-12-196,1 38 392,-2 1 0,-8 45 0,5-51-474,-28 179-27,31-213-230,-11 48-960,-2-21-3011,14-33 3898,0 1 1,0-1-1,-1 1 0,1 0 1,0-1-1,-1 1 0,1-1 1,0 0-1,-1 1 0,1-1 0,-1 1 1,1-1-1,0 0 0,-1 1 1,1-1-1,-1 0 0,1 1 1,-1-1-1,1 0 0,-1 0 1,0 1-1,1-1 0,-1 0 1,1 0-1,-1 0 0,1 0 1,-1 0-1,0 0 0,1 0 1,-1 0-1,1 0 0,-1 0 0,0 0 1,1 0-1,-1 0 0,1-1 1,-1 1-1,1 0 0,-2-1 1,0 0-1007,-1-1 0,1-1 0,-1 1 0,1 0 0,-4-5 0,5 6 1057,-13-16-3225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1:09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24 9888,'-5'-12'4480,"13"9"-3904,5-2 2783,6 5-1951,17-3 1632,9 3-1760,8 0-128,7 3-704,-2-3-352,-13 5-96,-5-5-352,-4 3 192,-4-3-5504,0 0 3104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1:10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2816,'17'-28'1967,"6"1"11232,-11 29-10178,16 6-1832,-13-4-22,13 4-192,-9-2-531,1-1 1,0-1-1,31 3 0,148-4 1157,-114-4-3910,-7 1-6535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5:0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10144,'0'-4'4576,"31"8"-3968,-9 1 1567,6 6-1311,17 1 416,0-1-736,3 3-256,2-3-192,-5-2-160,-4-1 32,-6-8-1184,2 3 672,-1-6-3775,-4-2 2367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1:10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4064,'1'-3'299,"0"1"1,0 0-1,0 0 0,1 0 1,-1 1-1,0-1 1,1 0-1,-1 0 0,1 1 1,0-1-1,-1 1 1,1-1-1,0 1 0,4-3 1,10 1 4990,-16 3-5027,1 0-1,0 1 1,-1-1 0,1 0-1,-1 1 1,1-1 0,0 0-1,-1 1 1,1-1 0,-1 1-1,1-1 1,-1 0 0,1 1 0,-1 0-1,1-1 1,-1 1 0,0-1-1,1 1 1,-1-1 0,0 1-1,1 0 1,-1-1 0,0 1-1,0 0 1,0-1 0,1 2-1,3 23 1257,-3-19-978,3 36 1069,-3 72 1,-2-63-1115,-2 52 270,1 41-242,3-65-850,-2-46-7566,-2-16-4182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1:11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7 9312,'-8'-2'858,"-5"-2"3735,22 3-2327,141 4 6159,11 1-6168,-86-4-1866,268-4-569,-332 3-405,32 1-1077,-14 5-3019,-15 0 2044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1:11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7 6304,'14'-7'16531,"-11"15"-16428,-1 2 573,-2 0 0,1 1 0,-1-1 0,-1 0 0,-2 12 1,-1 19 226,0 69 163,-9 118-703,11-188-344,2-27-584,-1 1 0,0-1 0,-1 0 1,-5 16-1,5-24-1752,-1-10-1035,3 1 930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1:11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23 132 8384,'-15'2'1810,"8"-1"3227,21-1-605,5 0-3403,-1-2 0,1 0 0,-1-1 0,21-6 1,69-28 1068,15-3-574,-118 38-1467,1 1 1,-1 0-1,1 1 0,0-1 0,-1 1 1,1 0-1,-1 1 0,1-1 0,-1 1 1,1 0-1,-1 0 0,1 1 0,7 3 1,-4-1 38,-1 1 1,0 0-1,0 1 1,-1-1-1,1 2 0,-1-1 1,7 9-1,-10-11 17,1 1 0,-1-1 0,1 1 0,0-1 0,0-1 0,6 4 0,-7-5-54,0-1 0,0 1 0,0-1 0,0 0 0,0 0 0,0-1 0,0 1 0,0-1 0,0 0 0,0 0 0,5 0 0,22-4 209,0-1 1,0-1-1,43-15 1,-47 12-632,27-15 0,-35 14-1672,35-24 0,-52 32 1251,0 1 1,0-1-1,0 0 1,0 0 0,0 0-1,0 0 1,0-1-1,1-2 1,5-2-2220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1:12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37 6656,'0'-37'10900,"0"38"-10835,2 26 3906,-1 7-2716,-1-30-1174,-9 121 2450,5-98-2047,-1 0 0,-13 44 0,-15 23 191,-15 47-203,45-130-436,-1 0 1,0-1-1,0 1 1,-1-1-1,-10 14 0,15-22-29,-1-1-1,0 1 0,0-1 0,-1 0 0,1 1 0,0-1 0,0 0 0,-1 0 0,-1 1 0,2-1-9,1-1-1,-1 0 1,0 0 0,0 0 0,0 1-1,0-1 1,1 0 0,-1 0 0,0 0-1,0-1 1,0 1 0,0 0-1,1 0 1,-1 0 0,0 0 0,0-1-1,0 1 1,1 0 0,-1-1 0,0 1-1,0-1 1,1 1 0,-1-1-1,0 0 1,-5-3-60,1-1-1,0 0 1,1 0 0,-1-1-1,1 1 1,-6-10 0,3 2 43,0 0 1,-7-19 0,12 26 66,0-1 0,0 1 0,1-1 1,-1 1-1,1-8 0,1 12-10,0-1-1,0 1 0,0-1 1,0 1-1,0-1 1,1 1-1,0 0 0,-1-1 1,1 1-1,0 0 1,0 0-1,0-1 0,0 1 1,1 0-1,-1 0 1,0 0-1,4-2 0,1-2 123,1 0 0,0 0 0,1 1-1,-1 1 1,16-8 0,40-13 660,-59 24-767,121-37 1226,-68 22-1221,75-32 0,-128 46-592,0 0-1,-1 0 1,1 0-1,-1-1 1,0 1-1,0-1 1,0 0-1,0 0 1,0 0-1,0 0 0,4-7 1,5-3-1940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1:13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30 135 4160,'-5'-7'564,"-13"-21"741,17 26-1081,0 0 0,0 0 0,0 0 0,1 0-1,-1 0 1,1 0 0,-1 0 0,1 0-1,0 0 1,0 0 0,0 0 0,0-1 0,0-1-1,1-31 4908,-1 18-1339,0 16-3530,0 0 0,1 1 0,-1-1 0,0 0 0,1 0 0,-1 0 0,1 0 0,-1 0 0,1 0 0,0 1 1,-1-1-1,1 0 0,1-1 0,-2 2-170,1 0 0,-1-1 0,0 1 0,1 0 0,-1-1 0,0 1-1,1 0 1,-1-1 0,1 1 0,-1 0 0,1 0 0,-1 0 0,0 0 0,1-1 0,-1 1 0,1 0 0,-1 0 0,1 0 0,-1 0 0,1 0 0,-1 0 0,1 0 0,-1 0 0,1 0 0,-1 0 0,1 0 0,-1 1 0,1-1 0,-1 0 0,1 0 0,-1 0 0,1 1 0,16 12 1027,-12-10-1014,0 0 0,-1 1 1,1 0-1,-1 0 0,0 0 0,6 9 1,16 29 349,-2 2 1,34 87-1,-35-75 14,40 70-1,-35-81-289,69 131 256,-71-115-92,33 110-1,-47-127-134,-3 1-1,-1 0 0,3 66 0,-12-68-36,-1-1-1,-11 59 1,12-97-165,-14 76 163,-4-1 1,-3 0-1,-4-1 1,-57 119 0,39-114-156,36-70-559,0-1 0,-1 0 0,-21 21 0,28-30 89,0-1 0,-1 1 0,0-1 0,0 0 0,1 0 0,-1 0 1,0 0-1,-1-1 0,1 1 0,0-1 0,-7 2 0,-5 1-2078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1:14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14 2400,'10'-14'15525,"9"15"-11200,35 8-2806,0-3 0,57-1 0,-21-1-855,-12-4-100,-55-1-456,0 1 0,0 1 0,0 1 0,40 9 0,-60-10-89,-1 0 0,1 0 0,0 0 0,-1 1 0,1-1 0,-1 1 0,1-1 0,-1 1 0,0 0 0,0 0 0,0 0-1,0 0 1,0 0 0,0 1 0,-1-1 0,1 1 0,-1-1 0,0 1 0,1-1 0,-1 1 0,0 0 0,0-1 0,-1 1 0,1 0 0,-1 0 0,1 4 0,0 7 53,-1 0 1,0 0-1,-2 0 0,-2 16 1,3-20-46,-33 206 323,-26 224 68,-9 644 980,65-924-1204,-5 76 76,9-96 75,1-64-232,-1-75-110,-1 1-1,1-1 1,0 0-1,-1 0 1,1 0-1,-1 0 1,0 0-1,1 0 1,-1 0-1,0 0 1,0 0-1,0 0 1,1 0-1,-1 0 1,0 0-1,0-1 1,0 1-1,0 0 1,-1-1-1,1 1 1,0-1-1,0 1 1,-1 0-1,-35 11-113,32-11 104,-51 11-1065,0-4 0,-71 3 0,115-10 677,-23 2-898,-40 1-2870,64-3 1957,-1-2 0,1 0 1,0 0-1,-13-4 0,3-2-2684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1:36.7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45 4736,'0'0'99,"-1"-1"0,0 1 0,1-1 1,-1 0-1,1 0 0,-1 1 0,1-1 0,-1 0 1,1 0-1,0 0 0,-1 1 0,1-1 0,0 0 0,0 0 1,0 0-1,-1 0 0,1 0 0,0 0 0,0 1 1,0-1-1,1 0 0,-1 0 0,0 0 0,0 0 0,1-1 1,0 0 928,0 0 0,1-1 0,-1 1 0,1 0 0,0 0 0,8-7 4427,-3 22-3290,-2-2-1674,0 0 0,-1 1 1,0-1-1,-1 1 0,-1 0 0,2 16 0,2 10 135,0 3-18,1 64-1,-2-12-302,3 10-51,5 41-65,-13-115-360,0-28-442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1:39.8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319 228 5984,'-5'-10'593,"2"5"266,1 0 1,-1 0-1,-6-7 0,7 11-513,1-1-1,0 1 0,-1 0 1,1 0-1,-1 0 1,1 0-1,-1 0 1,0 0-1,1 0 0,-1 1 1,0-1-1,0 0 1,1 1-1,-1 0 0,-3-1 1,-1 1 26,-1 0 0,0 0 0,0 1 0,0 0 0,0 0 0,0 1 0,0 0 0,1 0 0,-1 0 0,1 1 0,0 0 0,-1 0 1,2 1-1,-1 0 0,-7 5 0,-3 5 99,-1 0 1,2 2 0,-22 26 0,25-27-39,0 1 1,-12 24 0,20-34-396,1 1 0,-1 0 0,2 0 0,-1 0-1,1 1 1,0-1 0,1 1 0,0-1 0,-1 9 0,2-14-35,0 0-1,0 0 1,0 0 0,0 0 0,1-1 0,-1 1 0,1 0 0,-1 0 0,1 0 0,-1-1 0,1 1 0,0 0 0,0-1 0,0 1 0,0-1 0,0 1 0,0-1-1,1 1 1,-1-1 0,0 0 0,1 0 0,-1 1 0,1-1 0,-1 0 0,1 0 0,-1 0 0,1-1 0,0 1 0,0 0 0,-1-1 0,1 1 0,0-1 0,0 1 0,0-1-1,-1 0 1,3 0 0,5 0 15,-1 0 0,0 0 0,0-1-1,0 0 1,0-1 0,0 0-1,9-3 1,-9 2-20,-1 0 1,0-1-1,0 0 0,-1 0 0,1-1 0,-1 1 1,0-2-1,0 1 0,0 0 0,-1-1 0,0 0 1,0-1-1,-1 1 0,1-1 0,-1 1 1,5-14-1,2-8 49,-1 0 1,-1-1 0,5-30-1,-8 26 140,-2-1 0,0 1-1,-3-39 1,-1 69-92,-1 4-13,-2 9 47,-3 19 45,1 31 378,4 89 0,2-73-254,-1-74-295,1 36 252,-2-1 1,-1 1-1,-12 56 0,5-57-167,-2 0 0,-1-1 0,-1-1 0,-3 0 0,-23 39 0,35-67-100,0-1 0,0-1 1,-1 1-1,0-1 0,0 1 0,0-1 0,-10 7 0,13-11-27,1 0 0,-1 0 0,1 0 1,-1-1-1,1 1 0,-1 0 0,0-1 1,1 1-1,-1-1 0,0 0 0,0 1 1,1-1-1,-1 0 0,0 0 1,0 0-1,1 0 0,-1 0 0,0-1 1,0 1-1,1 0 0,-1-1 0,0 1 1,1-1-1,-1 0 0,0 1 0,1-1 1,-1 0-1,1 0 0,-1 0 0,1 0 1,0-1-1,-1 1 0,1 0 0,0 0 1,0-1-1,0 1 0,-1-2 0,-3-7-85,0 0-1,0-1 0,1 1 1,1 0-1,0-1 1,0 0-1,0-13 0,1 15 57,1 1 1,1-1-1,-1 1 0,1 0 1,1-1-1,0 1 0,0-1 1,1 1-1,0 0 0,0 0 0,0 0 1,1 0-1,1 0 0,5-10 1,-2 8 18,0 0 1,0 0 0,1 1-1,0 0 1,1 1 0,0 0-1,0 0 1,1 1 0,14-9 0,53-28 96,77-51-243,-132 79 212,-1 0-1,-1-2 1,-1 0-1,32-39 1,17-39 92,6-7 811,-68 96-690,0 1 0,10-10 0,-7 8 29,-8 8-249,-1 0-1,0 0 0,0-1 1,0 1-1,0 0 0,1 0 1,-1-1-1,0 1 0,0 0 1,1 0-1,-1-1 0,0 1 1,1 0-1,-1 0 1,0 0-1,0 0 0,1 0 1,-1-1-1,0 1 0,1 0 1,-1 0-1,0 0 0,1 0 1,-1 0-1,0 0 0,1 0 1,-1 0-1,0 0 1,1 0-1,-1 0 0,0 0 1,1 1-1,-1-1 0,0 0 1,0 0-1,1 0 0,-1 0 1,0 0-1,1 1 1,-1-1-1,0 0 0,1 1 1,0 1 25,0 0 1,-1 0 0,1 0-1,0 0 1,-1 0 0,1 0-1,0 3 1,2 17 162,-2 0 0,0 0-1,-3 36 1,-14 66 489,11-92-528,-21 123-57,25-152-241,3-5-208,6-3 231,-1-1 0,0 0 0,0 0-1,-1-1 1,7-7 0,27-42-269,-23 31 276,113-155-385,-116 163 459,-8 10 62,0-1 0,0 1 0,0 0 0,1 1 0,1-1 0,-1 1 0,14-8 0,-20 14-4,-1-1 0,1 1-1,0-1 1,0 1-1,-1 0 1,1-1 0,0 1-1,0 0 1,-1 0-1,1-1 1,0 1 0,0 0-1,0 0 1,0 0-1,-1 0 1,1 0-1,0 0 1,0 0 0,0 1-1,-1-1 1,1 0-1,0 0 1,0 1 0,0-1-1,-1 0 1,1 1-1,0-1 1,-1 1 0,1-1-1,0 1 1,-1-1-1,1 1 1,0-1-1,-1 1 1,1 0 0,-1-1-1,1 1 1,-1 0-1,0-1 1,1 1 0,-1 0-1,0 0 1,1-1-1,-1 1 1,0 0-1,0 0 1,0 0 0,1-1-1,-1 2 1,1 6 57,0 0 0,-1-1 0,0 1 0,-1 9 0,1-13-52,-5 36 274,-1-1-1,-12 40 1,7-31-189,5-6-2,6-39-121,0 0-1,0 0 1,0 0-1,0 0 0,0 0 1,1 0-1,-1 0 1,1 0-1,0 0 1,2 5-1,-2-7-13,0 0 1,0 0-1,0 0 1,0-1-1,0 1 0,0 0 1,0-1-1,0 1 0,0 0 1,0-1-1,0 0 1,0 1-1,0-1 0,1 0 1,-1 1-1,0-1 1,0 0-1,0 0 0,1 0 1,-1 0-1,0 0 0,0 0 1,1 0-1,-1-1 1,0 1-1,2-1 0,4-1-151,1 0 0,13-7 0,-13 4 92,1 0 0,-1 0-1,0-1 1,-1 0 0,1-1 0,-1 0-1,-1 0 1,1 0 0,-1-1-1,0 0 1,-1 0 0,7-14-1,4-11 72,23-68 1,-35 88 35,0 2-9,0 1 107,-1 0 0,0-1 0,0 0 0,-1 0 0,2-18-1,-13 65 194,2 12 242,-8 50 139,13-89-694,1 1-1,0-1 0,0 1 0,1 0 0,0 0 0,1-1 0,0 1 1,1-1-1,0 1 0,0-1 0,1 1 0,0-1 0,6 11 0,-9-18-17,1-1 0,0 0 0,-1 0 0,1 1 0,0-1 0,0 0 0,-1 0 0,1 0 0,0 0-1,0 0 1,0 0 0,0 0 0,1 0 0,-1 0 0,0 0 0,0-1 0,0 1 0,1 0 0,-1-1-1,0 1 1,1-1 0,-1 0 0,0 1 0,1-1 0,-1 0 0,1 0 0,-1 0 0,0 0 0,1 0 0,-1 0-1,1 0 1,-1 0 0,1-1 0,-1 1 0,0 0 0,1-1 0,-1 0 0,0 1 0,0-1 0,1 1-1,-1-1 1,0 0 0,0 0 0,0 0 0,0 0 0,0 0 0,0 0 0,0 0 0,0 0 0,0 0 0,0 0-1,-1-1 1,1 1 0,0 0 0,0-2 0,1-4-43,0 1 0,0-1 0,0 1 0,-1-1 0,0 0-1,0-12 1,-3-45-367,1 48 391,0-1 55,0-1 0,-2 1 0,0 0 0,-1 1 0,0-1-1,-14-29 1,18 44-13,-1 0-1,0 0 1,0 1-1,0-1 1,-1 0-1,1 0 1,0 1-1,-1-1 1,1 1-1,-1 0 1,1-1-1,-1 1 1,0 0-1,0 0 1,1 0-1,-1 0 1,-3-1-1,5 2-1,-1 0 0,1 0 0,0 0-1,0 0 1,-1 0 0,1 0-1,0 0 1,0 0 0,-1 0 0,1 0-1,0 0 1,0 0 0,-1 0-1,1 0 1,0 0 0,0 0 0,-1 0-1,1 0 1,0 0 0,0 0-1,-1 1 1,1-1 0,0 0 0,0 0-1,0 0 1,-1 0 0,1 1-1,0-1 1,0 0 0,0 0 0,0 0-1,-1 1 1,1-1 0,0 0-1,0 0 1,0 1 0,0-1 0,0 0-1,0 0 1,0 1 0,0-1-1,0 0 1,0 0 0,0 1 0,0-1-1,-1 17 83,1-13-44,0-1-31,0 1-1,0-1 1,0 0-1,1 1 1,-1-1-1,1 0 1,0 1-1,0-1 1,0 0-1,0 0 1,0 1-1,1-1 1,-1 0-1,1-1 1,0 1-1,0 0 1,0 0-1,0-1 1,1 1-1,-1-1 1,1 0 0,-1 0-1,1 0 1,4 3-1,-4-4-1,-1 0-1,0 0 1,1 0-1,-1 0 1,1-1-1,-1 1 1,1-1-1,-1 1 1,1-1-1,0 0 1,-1 0-1,1 0 1,-1 0 0,1-1-1,0 1 1,-1-1-1,1 1 1,-1-1-1,5-2 1,0-1 0,1-1 0,-1 0 0,0 0-1,10-10 1,-5 4-26,2-3 47,0 0-1,-2-2 1,1 1-1,-2-1 0,0-1 1,8-18-1,-8 10 111,-8 17-150,0 1 0,1 0 0,7-12 0,-10 18 10,0-1 0,1 0-1,-1 1 1,1-1 0,-1 1-1,1-1 1,0 1 0,0 0 0,0 0-1,0-1 1,-1 1 0,2 1-1,-1-1 1,0 0 0,0 0-1,0 1 1,4-1 0,1 1 59,-1 0 1,0 0-1,1 1 1,-1 0-1,0 0 1,1 1-1,-1-1 1,0 2-1,0-1 1,0 0-1,-1 1 1,1 0-1,-1 1 1,10 6-1,-4-1 72,0 1-1,0 0 0,-1 0 1,0 1-1,12 17 1,-15-17-88,-1 0 0,0 0 0,-1 1 0,0 0 0,0 0 0,-2 0 1,1 1-1,-2-1 0,1 1 0,-2 0 0,1 14 0,-2-2-17,-1-1-1,-1 1 0,-2-1 1,-11 45-1,14-65-39,0-1 0,0 1-1,1-1 1,-1 0 0,1 1 0,0-1-1,0 6 1,0-8 13,0 0 0,1 0 0,-1 0-1,0 0 1,1 0 0,-1 0 0,1 0 0,-1 0-1,1 0 1,0 0 0,-1 0 0,1-1 0,0 1-1,-1 0 1,1 0 0,0-1 0,0 1 0,0-1-1,0 1 1,0 0 0,0-1 0,0 0-1,-1 1 1,1-1 0,0 0 0,1 1 0,-1-1-1,0 0 1,1 0 0,5 1-19,-1-1 1,1 1-1,-1-1 0,1-1 1,-1 0-1,0 1 0,1-2 1,-1 1-1,0-1 1,0 0-1,1 0 0,-1-1 1,-1 0-1,1 0 0,0 0 1,9-8-1,-6 3-16,0 0-1,0-1 1,-1 0 0,0 0 0,0-1-1,-1 0 1,0 0 0,5-13-1,-11 22 26,71-149 415,-68 141-275,-4 9-128,0 0-1,0 0 1,0 0 0,0 0 0,0 0-1,0 0 1,0 0 0,1 0 0,-1 0-1,0 0 1,0 0 0,0 1 0,0-1-1,0 0 1,0 0 0,0 0 0,0 0-1,0 0 1,0 0 0,0 0 0,0 0-1,0 0 1,0 0 0,0 0 0,0 0-1,0 0 1,0 0 0,0 0 0,0 0-1,0 0 1,0 0 0,0 0 0,0 0-1,0 0 1,0 0 0,0 0 0,0 0-1,0 0 1,0 0 0,0 0 0,0 0-1,1 0 1,-1 0 0,0 0 0,0 0-1,0 0 1,0 0 0,0 0 0,0 0-1,0 0 1,0 0 0,0 0 0,0 0-1,0 0 1,0 0 0,0 0 0,0 0-1,0 0 1,0 0 0,-2 16 113,1-3-124,-5 36 36,3-27-27,-1 25 0,3-12 0,0-22 0,1 0 0,0 0 0,3 21 0,-3-33 0,0 0 0,0 0 0,0 0 0,1 0 0,-1-1 0,0 1 1,0 0-1,1 0 0,-1 0 0,0 0 0,1-1 0,-1 1 0,1 0 0,-1 0 0,1-1 0,0 1 0,-1 0 0,1-1 1,0 1-1,-1 0 0,1-1 0,0 1 0,0-1 0,-1 0 0,1 1 0,0-1 0,0 1 0,0-1 0,0 0 0,0 0 1,0 0-1,-1 1 0,1-1 0,0 0 0,0 0 0,0 0 0,0 0 0,0-1 0,0 1 0,0 0 0,0 0 0,-1 0 1,1-1-1,0 1 0,0 0 0,0-1 0,0 1 0,1-2 0,3-1-44,1 0 0,0-1-1,-1 0 1,0 0 0,7-7 0,42-50-350,-36 38 428,33-31 0,-49 53-15,0-1 0,0 0 0,0 1 0,0 0 0,0-1 0,0 1 0,1 0 0,-1 0 0,0 0 0,4-1 0,-5 2-11,0 0 0,0 0 1,0 0-1,0 0 0,-1 0 0,1 0 1,0 1-1,0-1 0,0 0 0,0 0 0,0 1 1,0-1-1,-1 0 0,1 1 0,0-1 1,0 1-1,-1-1 0,1 1 0,0-1 0,-1 1 1,1 0-1,0-1 0,-1 1 0,1 0 1,-1-1-1,1 1 0,-1 0 0,1 0 0,-1 0 1,0-1-1,1 1 0,-1 2 0,3 6-3,-2 2-1,1-1 0,-1 0 1,0 0-1,-1 0 1,0 0-1,-1 1 0,-2 9 1,0 27-61,3-47 58,0 1 0,0 0 0,0 0-1,0-1 1,0 1 0,0 0 0,0-1 0,0 1-1,0 0 1,0 0 0,1-1 0,-1 1-1,0 0 1,1-1 0,-1 1 0,0-1-1,1 1 1,-1 0 0,1-1 0,-1 1 0,1-1-1,-1 1 1,1-1 0,0 1 0,1 0-5,-1-1 1,0 0 0,0 1 0,0-1 0,0 0 0,1 0-1,-1 0 1,0 0 0,0 0 0,0 0 0,0 0 0,1-1 0,1 0-1,5-1-52,-1-2 0,1 1-1,10-7 1,-14 7 1,17-11-193,-1 0 1,30-28-1,-32 26 313,1 0-1,28-18 0,-45 33-36,-1 0-1,1 0 1,0 0 0,0 0-1,0 0 1,0 1-1,0-1 1,0 0 0,0 1-1,1 0 1,-1-1 0,4 1-1,-5 0-10,0 1-1,0-1 1,0 1 0,1-1-1,-1 1 1,0-1-1,0 1 1,0 0 0,0-1-1,-1 1 1,1 0-1,0 0 1,0 0 0,0 0-1,-1-1 1,1 1-1,0 0 1,-1 0 0,1 1-1,-1-1 1,1 0-1,-1 0 1,1 2 0,1 5 14,0-1 0,0 1 0,0 9 0,-2-13-32,0 0 1,1 1-1,-1-1 0,1 0 1,0 0-1,0 1 0,1-1 1,-1 0-1,1 0 0,0-1 0,0 1 1,0 0-1,0 0 0,1-1 1,3 5-1,-4-7-19,0 0 0,-1 0 0,1 0-1,0 0 1,0 0 0,0-1 0,0 1 0,0 0 0,0-1-1,0 0 1,0 1 0,0-1 0,0 0 0,0 0 0,1 0-1,-1 0 1,0-1 0,0 1 0,0 0 0,0-1 0,0 1 0,0-1-1,0 0 1,0 0 0,0 0 0,-1 0 0,4-2 0,1-1-92,0 0 0,0 0 0,-1 0 0,0-1 0,0 0 0,0 0 0,6-8 0,12-22-104,-1-1 0,30-72 0,-51 105 226,1 1 1,-1-1-1,0 0 1,0 0-1,-1 0 1,1 0-1,-1 0 1,1 0-1,-1 0 1,0 0-1,0 0 1,0-4-1,0 7-6,0-1 0,-1 1 0,1 0 0,0-1 1,0 1-1,0 0 0,0-1 0,0 1 0,0 0 0,0-1 0,-1 1 0,1 0 0,0 0 1,0-1-1,-1 1 0,1 0 0,0 0 0,0-1 0,-1 1 0,1 0 0,0 0 0,0 0 0,-1-1 1,1 1-1,0 0 0,-1 0 0,1 0 0,0 0 0,-1 0 0,1 0 0,0 0 0,-1 0 1,1 0-1,0 0 0,-1 0 0,0 0 6,0 0 0,0 1 0,0-1 0,0 1-1,0-1 1,0 1 0,0 0 0,0-1 0,0 1 0,-1 2 0,-5 4 39,1 0 0,0 1-1,1 0 1,0 0 0,-5 10 0,-19 48 187,15-32-133,-20 38 147,21-48-124,2 1-1,0 0 1,-13 48-1,24-73-133,0 0 0,0 0 0,0 1 0,0-1 0,-1 0 0,1 1 0,0-1 0,0 0 0,0 0 0,0 1 0,0-1 0,0 0 0,0 0 0,0 1 0,0-1 0,0 0 0,0 1 0,0-1 0,1 0 0,-1 0-1,0 1 1,0-1 0,0 0 0,0 0 0,0 1 0,0-1 0,1 0 0,-1 0 0,0 0 0,0 1 0,0-1 0,1 0 0,-1 0 0,0 0 0,0 0 0,1 1 0,10-4-297,14-13-150,-23 15 432,12-11-60,0-1-1,-1 0 0,0-1 0,16-23 1,-13 17 262,28-29 0,-44 49-165,1-1-1,-1 1 1,0-1-1,1 1 1,-1-1 0,1 1-1,-1-1 1,1 1-1,0 0 1,-1-1-1,1 1 1,-1 0 0,1 0-1,0-1 1,-1 1-1,1 0 1,0 0 0,-1 0-1,1 0 1,0 0-1,-1 0 1,1 0-1,0 0 1,-1 0 0,1 0-1,1 0 1,-1 1 7,-1-1 0,1 1 0,0 0 0,-1 0 0,1-1 0,0 1 0,-1 0 0,1 0 0,-1 0 0,1-1 0,-1 1 0,1 0 0,-1 0 0,1 0 1,-1 2-1,2 2 23,-1 0 1,-1 1 0,1-1 0,-1 0-1,0 1 1,0 5 0,-5 19 41,-12 41 1,0-1-55,-2 33-18,-23 100 6,28-150-20,-37 92-1,46-132-12,0-1 0,-2 0-1,1 0 1,-1 0 0,-1-1 0,-12 14 0,19-24-11,0 0-1,0 0 1,0 0 0,0 0 0,0 0 0,0-1 0,-1 1 0,1 0 0,0-1 0,-1 1 0,1 0-1,0-1 1,-1 0 0,1 1 0,0-1 0,-1 0 0,1 0 0,-1 1 0,1-1 0,0 0 0,-1-1-1,1 1 1,-1 0 0,1 0 0,0-1 0,-1 1 0,1 0 0,-1-1 0,1 1 0,0-1-1,0 0 1,-1 0 0,1 1 0,-2-3 0,-1 0-60,1-1-1,-1 1 1,1-1-1,-1 0 1,1 0 0,1-1-1,-1 1 1,0-1-1,-2-5 1,-2-12-13,0 0 0,1 0 0,1 0 0,1 0 0,1-1 0,-1-24 0,8-142-485,-2 166 501,-1-13-823,2 1 0,14-64 0,-16 97 778,9-38-3865,-9 36 2626,-1-1 0,1 0 0,-1 0 0,1 0 0,-2-9 0,1 13 1059,-1 1 0,1-1 0,0 0 0,0 0 0,-1 0-1,1 1 1,0-1 0,-1 0 0,1 1 0,-1-1 0,1 0 0,-1 1 0,1-1 0,-1 0-1,1 1 1,-1-1 0,0 1 0,1-1 0,-1 1 0,0-1 0,1 1 0,-1 0-1,0-1 1,0 1 0,1 0 0,-1 0 0,0-1 0,0 1 0,1 0 0,-1 0-1,0 0 1,-1 0 0,-22-5-2628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1:40.2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40 11136,'-35'-23'4128,"35"10"-2561,-5 9-5790,0 13 2879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5:0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14 912 5056,'-10'-2'1686,"9"2"-1638,1 0 0,0 0 0,0 1 0,-1-1 0,1 0 0,0 0 0,0 1 0,0-1 0,0 0 0,-1 1 0,1-1 0,0 0 0,0 1 0,0-1-1,0 1 1,0-1 0,0 5 4512,15-3-1718,-13-1-2708,-1-1 1,1 1 0,0-1-1,0 0 1,0 0 0,0 0-1,-1 0 1,1 0-1,0 0 1,0 0 0,0-1-1,3 0 1,2-3 184,0 0-1,0 0 1,0-1 0,-1 0 0,1 0 0,-1 0 0,0-1-1,-1 0 1,1 0 0,6-11 0,4-8 139,20-43-1,-12 21-154,-1 3-48,25-43 226,-8 19-326,16-26 95,-51 85-140,-7 10-100,-10 15 68,5-3-46,1 1 1,1 0-1,0 0 1,1 0 0,0 0-1,1 1 1,1 0-1,-1 27 1,3-31 10,0 1 0,2-1 1,3 16-1,-5-23 7,2 1 0,-1-1 0,0 1 0,1-1 0,0 0 0,0 0 0,0 0 0,1 0 0,-1 0 0,1-1 0,5 6 0,-6-7-37,0-1-1,0 0 0,0 1 1,0-1-1,0 0 1,1 0-1,-1-1 0,0 1 1,1 0-1,-1-1 1,4 1-1,30 0 151,-23-1-27,6-6-141,7 11-123,-25-5 134,0 0-1,0 0 1,0 0 0,0 0 0,0 0-1,0 0 1,0 0 0,0 0 0,0 0-1,0 0 1,0 0 0,0-1-1,0 1 1,0 0 0,-1-1 0,1 1-1,1-1 1,9-3-34,-2 1 79,0 0 1,0-1-1,0 0 1,0 0 0,-1-1-1,0 0 1,9-7 0,2 0-119,-2 2 90,0 0 53,-1-1 0,24-21 0,-29 23-53,-4 3-8,0 0 1,-1-1 0,7-8-1,-12 14-24,-1 0-6,0 3-25,0-1 104,6-9-229,8 0 163,-11 7 13,1-1-1,-2 1 0,1-1 0,0 0 1,0 0-1,0 0 0,-1 0 0,5-5 1,2-6 22,0-1 1,-1 1 0,-1-1-1,0 0 1,-1-1-1,0 1 1,5-24 0,14-111-76,-19 106 124,8-114 25,-13 151-122,0 5 4,-1 0-1,0 0 1,1 1-1,-1-1 1,0 0-1,0 0 1,0 0-1,0 0 1,0 0 0,0 0-1,0 0 1,0 0-1,-1 1 1,1-1-1,0 0 1,0 0-1,-1 0 1,1 0-1,0 0 1,-1 1-1,0-2 1,-3 35-26,-28 152 512,-2 15 356,26-138-605,3 1 0,4 80 0,2-129-208,0 4 47,0 1 0,4 20 0,-4-37-43,-1 0 0,0 0 0,1-1 1,0 1-1,-1-1 0,1 1 0,0 0 1,0-1-1,0 1 0,0-1 0,0 0 0,0 1 1,0-1-1,3 2 0,-3-2-16,-1-1 0,1 0 0,0 1 0,0-1 1,0 0-1,-1 0 0,1 0 0,0 1 0,0-1 0,0 0 0,0 0 0,0 0 0,-1 0 0,1-1 0,0 1 0,0 0 1,0 0-1,0 0 0,-1-1 0,1 1 0,0 0 0,0-1 0,-1 1 0,1-1 0,0 1 0,0-1 0,-1 1 0,1-1 1,-1 0-1,1 1 0,0-2 0,10-11 41,-1-1 1,-1 0 0,0-1-1,13-30 1,-1 3-57,-11 24-8,1 0-1,2 0 0,-1 1 1,2 1-1,0 0 1,1 0-1,1 2 0,0 0 1,33-21-1,-48 34 19,0 1 0,0-1 0,0 0 1,0 1-1,0-1 0,1 0 0,-1 1 0,0 0 0,0-1 0,1 1 0,-1 0 0,0-1 1,2 1-1,-2 1-3,0-1-1,-1 0 1,1 1 0,-1-1 0,1 1 0,0-1 0,-1 1 0,1 0 0,-1-1 0,1 1-1,-1 0 1,1-1 0,-1 1 0,0 0 0,1-1 0,-1 1 0,0 0 0,0 0 0,1 0-1,-1-1 1,0 1 0,0 0 0,0 0 0,0 0 0,1 4 18,-1-1 0,0 1 0,0-1 0,0 1 0,-1-1 0,1 1 0,-1-1 0,0 0 0,0 1 0,-1-1 0,-2 6 0,-4 7-22,-14 23 0,8-17 114,-1 6-10,10-18-35,0 0 1,-2-1 0,1 1-1,-1-1 1,-11 12 0,16-21-57,1 1 0,-1-1 1,1 0-1,-1 1 0,0-1 1,1 0-1,-1 0 0,0 0 0,0-1 1,0 1-1,0 0 0,1-1 1,-1 1-1,-3 0 0,4-1-10,0 0-1,0 0 1,0-1 0,0 1-1,-1 0 1,1 0 0,0 0-1,0-1 1,0 1-1,0-1 1,0 1 0,0-1-1,0 1 1,0-1-1,0 1 1,0-1 0,0 0-1,0 0 1,1 1-1,-1-1 1,0 0 0,0 0-1,1 0 1,-1 0 0,0-1-1,-2-3 3,1 0-1,0 0 1,0 0-1,0-1 1,1 1-1,0-1 1,0 1 0,0-1-1,0-6 1,1 9-11,0 1 0,0-1 1,0 1-1,1-1 0,-1 1 1,0-1-1,1 1 0,0 0 1,-1-1-1,1 1 0,0 0 1,0-1-1,1 1 0,-1 0 1,0 0-1,1 0 0,-1 0 1,1 0-1,0 0 0,-1 0 1,1 1-1,3-3 0,6-2-8,1 1 0,-1 0 0,1 1 0,-1 0 0,24-3 0,64-4-201,-62 9 109,89-4-2058,-41 5-6998,-83 1 7203,-4 0 568,-6 0-1022,-5 0 51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1:40.8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22 156 7136,'-3'-3'640,"-12"-18"1008,11 12-458,4 9-1149,0 0 0,0 0 1,0 0-1,0 0 0,0-1 0,0 1 0,0 0 1,0 0-1,0 0 0,0 0 0,0 0 0,0-1 0,0 1 1,0 0-1,0 0 0,1 0 0,-1 0 0,0 0 1,0 0-1,0-1 0,0 1 0,0 0 0,0 0 1,0 0-1,0 0 0,0 0 0,1 0 0,-1 0 0,0 0 1,0 0-1,0 0 0,0 0 0,0 0 0,0-1 1,1 1-1,-1 0 0,0 0 0,0 0 0,0 0 1,0 0-1,0 0 0,1 0 0,-1 0 0,1 1 171,1-1 0,-1 0 1,1 0-1,-1 1 0,1-1 0,-1 0 0,0 1 0,1 0 0,-1-1 0,0 1 0,1 0 1,-1 0-1,0-1 0,0 1 0,1 1 0,16 19 1402,-6-2-946,-1 1-1,-1-1 1,-1 1 0,9 29-1,-11-30-288,11 32 477,-2 1-1,-2 1 1,-3 0-1,6 68 1,-16-56-432,-1-42-203,-6-36-637,4 5 237,-1-4 135,1-1 0,0 0-1,0 0 1,1-23 0,30-224-86,-18 201 422,2 1 0,28-78 1,-36 123-69,0 0 1,10-15 0,-13 25-119,-1 0 1,1 0-1,0 0 1,1 0-1,-1 1 1,0-1-1,1 1 1,-1 0-1,1-1 1,0 1-1,0 0 1,0 1-1,0-1 1,5-2-1,-7 4-41,1 0-1,-1 0 0,1-1 0,-1 1 0,0 0 0,1 1 1,-1-1-1,1 0 0,-1 0 0,0 0 0,1 1 0,-1-1 1,0 1-1,1-1 0,-1 1 0,0 0 0,0-1 0,1 1 1,-1 0-1,0 0 0,0 0 0,0 0 0,0 0 0,0 0 1,0 0-1,1 2 0,1 1 51,0 1 0,0-1-1,-1 1 1,0 0 0,4 9 0,-2 2 23,0 0 1,-1 0 0,-1 1-1,0-1 1,-1 1 0,-2 20-1,-2-4 17,0 0 0,-10 35-1,11-59-169,0 0 1,-1 0-1,0-1 0,0 1 0,-1-1 0,0 0 0,-7 10 0,10-16-46,-1 0 0,0 0 0,1 0 0,-1 0-1,0 0 1,0-1 0,0 1 0,-1-1 0,1 1 0,0-1-1,0 0 1,-1 0 0,1 0 0,-1 0 0,1 0-1,-1 0 1,1-1 0,-1 1 0,1-1 0,-1 0 0,0 1-1,1-1 1,-1-1 0,1 1 0,-1 0 0,0-1-1,1 1 1,-5-2 0,3 0-8,0 0 0,0 0 0,0 0 0,0 0 1,1 0-1,-1-1 0,1 0 0,0 1 0,0-1 0,-4-5 0,-3-5-722,-12-19-1,12 18-589,6 3-1515,3 11 2749,1-1 0,0 1 0,0 0 0,0 0 0,1 0 0,-1 0 0,0-1 0,0 1 0,0 0 0,0 0 0,0 0 0,0-1 0,5-1-3800,-3 2 2793,1 0 0,-1 0 0,1 0 0,-1 0 0,5 1 0,-2 0 688,29 4-3187,5-2-283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1:42.2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41 8384,'-6'-25'2704,"6"24"-2664,0 1 1,0-1-1,0 1 1,0-1 0,0 1-1,0-1 1,0 0 0,0 1-1,0-1 1,0 1-1,1-1 1,-1 1 0,0-1-1,0 1 1,0-1-1,1 1 1,-1-1 0,0 1-1,1-1 1,-1 1-1,1 0 1,-1-1 0,0 1-1,1 0 1,-1-1-1,1 1 1,-1 0 0,1-1-1,-1 1 1,1 0-1,-1 0 1,1 0 0,-1-1-1,1 1 1,0 0-1,0 0 82,0 0 0,0 0-1,0 0 1,0 0-1,0 0 1,-1 0-1,1 0 1,0 0 0,0 0-1,0 1 1,0-1-1,0 0 1,0 1-1,0-1 1,-1 0 0,1 1-1,0-1 1,0 1-1,1 1 1,2 3 335,0 0-1,-1 0 1,1 1 0,-1 0-1,0-1 1,-1 1-1,3 7 1,13 50 1777,-12-36-1279,1 2-325,-1 0-1,-1 0 0,-2 0 1,0 32-1,-13 231 2347,9-252-2819,0-24-126,1 0 0,-7 30 0,7-44-47,-3 13-63,3-15 61,0 0 1,0 0-1,0 1 1,0-1-1,0 0 1,0 1-1,0-1 1,0 0 0,-1 0-1,2 1 1,-1-1-1,0 0 1,0 1-1,0-1 1,0 0-1,0 0 1,0 1 0,0-1-1,0 0 1,0 1-1,0-1 1,1 0-1,-1 0 1,0 1 0,0-1-1,0 0 1,1 0-1,-1 0 1,0 1-1,0-1 1,0 0-1,1 0 1,-1 0 0,0 0-1,0 0 1,1 1-1,0-2-8,-1 1 0,1 0 0,-1 0 0,1-1-1,-1 1 1,0 0 0,1-1 0,-1 1 0,1 0 0,-1-1 0,0 1 0,1-1-1,-1 1 1,0-1 0,1 1 0,-1-1 0,0 1 0,1-1 0,-1 0 0,9-21-396,-1 0 0,9-38 0,-9 32 388,13-35 0,-16 50 518,1 1-1,13-22 1,-19 34-469,0 0-1,0 0 1,0 0 0,0 0-1,0 0 1,0 0 0,0 0 0,0 1-1,0-1 1,0 0 0,0 0 0,0 0-1,0 0 1,0 0 0,0 0-1,0 0 1,0 0 0,0 0 0,0 0-1,1 0 1,-1 0 0,0 0 0,0 0-1,0 0 1,0 0 0,0 0-1,0 0 1,0 1 0,0-1 0,0 0-1,0 0 1,0 0 0,0 0 0,0 0-1,0 0 1,0 0 0,1 0-1,-1 0 1,0 0 0,0 0 0,0 0-1,0 0 1,0 0 0,0 0 0,0 0-1,0 0 1,0 0 0,0-1-1,0 1 1,0 0 0,0 0 0,1 0-1,-1 0 1,0 0 0,0 0 0,0 0-1,0 0 1,0 0 0,0 0-1,0 0 1,0 0 0,0 0 0,0 0-1,0 0 1,0 0 0,0-1-1,3 7 170,0 0 0,0-1-1,0 1 1,-1 0-1,0 0 1,-1 1 0,1-1-1,-1 0 1,1 7-1,-1 12 27,-1 27 0,0 9 185,0-59-378,0 8-48,1 0 0,0 0 0,1 1 0,0-2 0,5 15 0,-6-22-22,-1 0 1,1-1 0,0 1-1,0 0 1,0 0-1,1 0 1,-1-1 0,0 1-1,1 0 1,-1-1-1,1 0 1,-1 1 0,1-1-1,0 0 1,0 0-1,-1 1 1,1-2 0,0 1-1,0 0 1,0 0-1,0 0 1,0-1-1,0 1 1,0-1 0,1 0-1,-1 0 1,0 0-1,0 0 1,0 0 0,0 0-1,0 0 1,4-1-1,9-3-130,-1-1-1,0-1 0,0 0 1,0 0-1,0-2 0,15-10 1,-4 3 34,22-15-140,50-40 0,38-44 524,-112 94-265,-12 10 228,0 0 1,-1-1-1,12-17 1,-21 27-159,0 0 0,-1 0 0,1 0 0,-1 0 0,1-1 0,-1 1 0,1 0 0,-1 0 0,0-1 0,1 1 0,-1 0 0,0-1-1,0-1 1,0 3-29,0-1-1,0 1 1,-1 0-1,1-1 0,0 1 1,0 0-1,0-1 0,0 1 1,0 0-1,-1-1 0,1 1 1,0 0-1,0-1 0,-1 1 1,1 0-1,0 0 1,0-1-1,-1 1 0,1 0 1,0 0-1,-1-1 0,1 1 1,0 0-1,-1 0 0,1 0 1,0 0-1,-1 0 1,1 0-1,-1 0 0,1-1 1,0 1-1,-1 0 0,1 0 1,0 0-1,-1 1 0,1-1 1,-1 0-1,1 0 1,0 0-1,-1 0 0,1 0 1,0 0-1,-1 0 0,1 1 1,0-1-1,-1 0 0,1 0 1,0 0-1,-1 1 0,-10 4 86,1 1 0,0 1 0,0-1 0,-15 15 0,-34 37 331,35-31-243,1 1-1,2 2 0,0 0 1,-31 62-1,50-87-188,-1 1-1,1-1 0,0 1 1,1 0-1,-2 7 0,3-12-14,0 1-1,-1-1 1,1 0-1,0 0 1,0 1 0,0-1-1,0 0 1,1 1-1,-1-1 1,0 0 0,0 0-1,1 1 1,-1-1-1,1 0 1,-1 0 0,1 0-1,0 0 1,-1 1-1,1-1 1,0 0 0,0 0-1,-1 0 1,1-1 0,0 1-1,0 0 1,0 0-1,0 0 1,0-1 0,1 1-1,0 0 1,2 0-56,1 0 0,-1 0 1,0 0-1,1-1 1,-1 1-1,0-1 0,1-1 1,-1 1-1,0 0 0,1-1 1,-1 0-1,0 0 0,0 0 1,7-4-1,2 0-104,-1-1-1,1 0 1,15-12 0,-11 4-17,-1 0 1,0-1-1,-2-1 1,0 0-1,22-33 1,-18 23 375,35-36-1,-52 60-130,1 1 0,0-1 0,-1 1-1,1 0 1,0-1 0,0 1 0,-1 0-1,4-1 1,-4 2-28,-1 0 0,1 0 0,0-1 0,-1 1 0,1 0 0,0 0 0,-1 0 0,1 0 0,0 0 0,-1 0 0,1 0 0,0 0 0,-1 1 0,1-1 0,0 0 0,-1 0 0,1 1 0,0-1 0,1 2 18,0 0-1,0 0 0,0 0 1,-1 0-1,1 0 1,-1 0-1,1 1 0,-1-1 1,0 1-1,0-1 1,1 5-1,9 25 415,9 48 0,-12-45-395,12 35 1,-18-65-74,-1-1-8,0-1 0,0 1 0,1-1 0,-1 0 0,1 0 0,0 1 0,3 3 0,-4-7 4,-1 0-1,1 0 1,-1 0 0,1 0 0,-1 0 0,0 0 0,1 0 0,-1 0-1,1 0 1,-1 0 0,1 0 0,-1 0 0,1 0 0,-1-1 0,0 1-1,1 0 1,-1 0 0,1-1 0,-1 1 0,0 0 0,1 0 0,-1-1-1,1 1 1,8-9-275,-2 0 189,-2 1 0,1-1 0,-1-1 0,-1 1 0,0-1-1,6-18 1,-1 0 17,80-166 612,-89 192-493,1 1 1,0-1-1,0 1 0,-1-1 1,1 1-1,0-1 1,0 1-1,1 0 0,-1 0 1,0 0-1,0 0 1,0-1-1,1 2 1,-1-1-1,3-1 0,-4 2-20,0 0 0,1 0 0,-1 0 0,0 0 0,1 0 0,-1 0 0,0 0 0,1 0 0,-1 0 0,0 0 0,1 0 0,-1 0 0,0 1 0,0-1 0,1 0 0,-1 0 0,0 0-1,1 1 1,-1-1 0,0 0 0,0 0 0,0 0 0,1 1 0,-1-1 0,0 0 0,1 1 0,4 17 195,-3 3-78,-1-1 0,-1 1 0,0-1 0,-2 1 0,0-1 0,-9 35 0,1-20-119,-2-1 0,0 0 1,-19 34-1,29-66-50,1 1 1,-1 0-1,1 0 0,-1-1 0,0 1 0,0-1 0,-1 1 0,1-1 0,0 0 0,-1 0 0,1 0 0,-1 0 0,-3 1 0,4-2-14,1-1 0,-1 1 0,1-1 0,-1 1 0,1-1 0,-1 0 0,1 0 0,-1 0 0,1 0-1,-1 0 1,1 0 0,-1 0 0,0 0 0,1-1 0,-1 1 0,1-1 0,0 1 0,-1-1 0,1 1 0,-1-1 0,1 0 0,0 0 0,-1 0-1,1 0 1,0 0 0,0 0 0,0 0 0,-2-2 0,0 0 62,1 1 0,-1-1 0,1 1 0,0-1 0,-1 0 0,2 0 0,-1 0 0,0 0 1,0-1-1,1 1 0,0 0 0,0-1 0,0 1 0,-1-5 0,14 15 490,7 2-402,1 0 0,1-2 0,-1 0 0,1-2 0,28 5-1,2-4-142,54 0-1,-79-4-28,0-3-1,-1 0 1,1-1 0,-1-1 0,41-11-1,-62 12 69,1 0 0,-1 0 0,1 0 0,-1-1-1,0 1 1,0-1 0,0 0 0,0 0-1,-1 0 1,1-1 0,-1 1 0,0-1-1,0 0 1,0 0 0,0 0 0,-1 0-1,1-1 1,-1 1 0,0-1 0,-1 1 0,1-1-1,-1 0 1,2-7 0,-2 6 97,-1 0 0,1-1 0,-1 1 0,0-1 0,0 1 1,-1-1-1,0 1 0,0 0 0,-1-1 0,1 1 0,-1 0 0,-1 0 0,1 0 1,-1 0-1,0 1 0,0-1 0,-7-7 0,10 12-39,-1 0 0,0 0 0,0 0 1,0 0-1,1 0 0,-1 1 0,0-1 0,0 0 0,0 1 0,0-1 1,0 0-1,0 1 0,0-1 0,0 1 0,-1 0 0,1-1 0,0 1 0,0 0 1,-1 0-1,1 0-13,0 0 1,0 0-1,0 0 1,0 1-1,0-1 1,0 0-1,0 1 1,0-1-1,0 1 1,0-1 0,1 1-1,-1-1 1,0 1-1,0 0 1,1-1-1,-1 1 1,0 0-1,0 1 1,-1 1 29,0 0 0,0 0 1,1 0-1,-1 0 0,1 1 1,0-1-1,0 0 0,0 1 0,0-1 1,1 1-1,-1 5 0,1-2-41,1 0 0,-1 0-1,1 0 1,1 0 0,-1 0-1,1 0 1,0 0 0,1 0-1,0-1 1,0 0 0,0 1-1,1-1 1,0 0 0,0 0-1,9 9 1,-7-9-81,1 0-1,1 0 1,-1 0 0,1-1-1,0 0 1,0-1 0,0 0-1,1 0 1,-1 0 0,1-1-1,17 3 1,1-2-672,1 0 0,-1-3 0,1 0 0,0-1-1,0-2 1,36-7 0,-49 6-300,-1-1 1,0 0-1,0-1 0,0-1 0,0 0 1,-1-1-1,0-1 0,-1 0 0,18-15 0,43-32-7962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2:12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523 66 1728,'18'5'10832,"-33"4"-5659,4-10-4385,-1 2 1,1-1-1,-1 2 1,1 0 0,0 0-1,-19 6 1,-2 4-318,1 1 1,0 1-1,1 1 1,1 2 0,0 1-1,-26 23 1,27-16-211,1 1 1,1 1-1,-41 57 0,61-75-184,0 0 0,1 0-1,0 0 1,1 1 0,0 0 0,-4 14-1,6-19-56,1-1 0,1 0-1,-1 0 1,1 1 0,-1-1-1,1 0 1,0 1 0,1-1-1,-1 1 1,1-1-1,0 0 1,0 0 0,0 0-1,1 1 1,-1-1 0,1 0-1,4 7 1,-1-5-26,0 0 0,1-1 0,0 1 1,0-1-1,0 0 0,0-1 0,1 1 0,0-1 0,0 0 1,12 4-1,-3-2-18,1 0 0,1-1 0,29 4 0,-36-8 33,0 0 1,-1 0-1,1-1 1,0-1 0,0 0-1,-1 0 1,1-1-1,0 0 1,-1-1-1,13-5 1,-15 5 2,0-1 0,0 0 0,-1-1 0,1 0-1,-1 0 1,0-1 0,-1 1 0,1-1 0,-1-1 0,-1 1 0,1-1 0,-1 0 0,6-10 0,2-11-75,0 0-1,-2-1 1,10-39 0,-16 48 70,7-22-50,10-64-1,-19 87 69,-1-1 0,-1 1 1,-1-1-1,-1 1 0,-6-35 0,5 45-24,1 3-12,0 0 0,0 0 0,-1 0 0,-3-9 0,5 14 25,-1 1 1,1-1 0,0 0-1,0 1 1,-1-1-1,1 1 1,-1-1 0,1 0-1,0 1 1,-1-1-1,1 1 1,-1-1 0,0 1-1,1 0 1,-1-1 0,1 1-1,-1-1 1,1 1-1,-1 0 1,0 0 0,1-1-1,-1 1 1,0 0-1,1 0 1,-1 0 0,0 0-1,0 0 1,1 0-1,-1 0 1,0 0 0,1 0-1,-1 0 1,0 0 0,1 0-1,-1 0 1,0 0-1,1 1 1,-1-1 0,0 0-1,1 1 1,-1-1-1,1 0 1,-1 1 0,0-1-1,1 1 1,-1-1 0,1 1-1,-1 0 1,-2 2 54,0-1 0,1 1 0,-1 0 0,1 0 1,0 0-1,0 1 0,0-1 0,0 0 0,1 1 1,-3 5-1,1 3 86,0 0 0,-2 15 0,-1 22 89,2 0 0,2 0 0,2 0 0,2 0-1,3 0 1,15 68 0,-17-106-229,0 0 1,1-1-1,1 1 0,0-1 0,0 0 1,1 0-1,1-1 0,-1 0 1,1 0-1,1 0 0,0-1 0,0 0 1,0-1-1,1 0 0,0 0 1,1-1-1,0 0 0,0 0 1,0-1-1,0-1 0,1 1 0,-1-2 1,1 0-1,0 0 0,1-1 1,-1 0-1,0-1 0,0 0 0,18-1 1,-25-1-314,0 1 0,0-1 0,0 0 1,-1 0-1,1 0 0,0 0 0,-1-1 0,1 0 1,-1 1-1,1-1 0,5-5 0,-8 6-112,0 0-1,0 0 0,0-1 0,0 1 0,0 0 0,0 0 1,0-1-1,0 1 0,-1-1 0,1 1 0,0-1 0,-1 1 1,1-1-1,-1 1 0,0-1 0,1 1 0,-1-1 0,0 0 1,0 1-1,0-1 0,0 1 0,0-1 0,0 0 0,-1 1 1,1-1-1,0 1 0,-1-1 0,0 1 0,0-4 1,-8-7-3046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2:12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38 4576,'0'-1'84,"-2"1"168,0-1 0,1 0 0,-1 0-1,0 0 1,0 1 0,0-1 0,1 1 0,-1 0 0,-3-1-1,4-15 7680,-1 14-7562,0 1 1,1-1-1,-1 1 1,0 0-1,0 0 1,-1-1-1,1 2 0,0-1 1,0 0-1,0 0 1,-1 1-1,1-1 1,0 1-1,-1 0 1,1 0-1,0-1 0,-5 2 1,-2-1 145,0 1-1,0 0 1,-11 3 0,8 0-36,0-1 0,1 2-1,0 0 1,0 0 0,0 1 0,-15 11 0,19-11-242,0-1 0,0 1 0,0 0 0,1 1 0,0 0 0,1 0 0,-1 0 0,2 0 0,-8 14 0,10-17-150,1 1-1,0-1 1,-1 1-1,1 0 1,1-1-1,-1 1 0,1 0 1,0 0-1,0 0 1,0-1-1,1 1 1,-1 0-1,1 0 1,1-1-1,-1 1 0,0 0 1,1-1-1,3 5 1,-2-3-11,0 0 0,1 0 1,-1-1-1,1 1 0,1-1 1,-1 0-1,1 0 0,0-1 1,0 1-1,0-1 0,1 0 1,9 5-1,5 0-393,0-1 0,0 0 0,1-2-1,0 0 1,0-2 0,0 0 0,36 1 0,-30-4-2516,0-2 1,0-1 0,32-6 0,-20 1-1723,-2 2-2959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2:13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0 3392,'1'0'14044,"-3"1"-13868,0 0 407,0 0 1,0 1-1,1-1 0,-1 0 1,0 1-1,1-1 0,-3 3 1,2-1 171,-16 17 5874,18-18-6256,0 2-318,-1-1 0,0 1 0,0 0 0,0-1-1,0 1 1,0-1 0,-1 1 0,0-1-1,-3 6 1,3-5-55,-1 0 1,1 0-1,0 1 0,0-1 0,0 1 1,0 6-1,-1 1 36,-1 27 131,3-36-128,1 1 1,0-1-1,1 0 1,-1 0-1,1 1 0,-1-1 1,1 0-1,0 0 1,2 4-1,-3-6-34,0 0 1,1-1-1,-1 1 0,0 0 1,1-1-1,-1 1 0,1 0 1,-1-1-1,1 1 1,-1-1-1,1 1 0,0-1 1,-1 1-1,1-1 0,0 1 1,-1-1-1,1 0 0,0 1 1,-1-1-1,1 0 0,0 0 1,0 1-1,-1-1 0,1 0 1,1 0-1,0 0-11,-1 0 1,1-1-1,0 1 0,-1-1 0,1 1 0,-1-1 1,0 1-1,1-1 0,-1 0 0,1 0 1,1-2-1,2 0 22,-1-1 0,-1 0 0,1 0 0,0 0-1,-1 0 1,5-8 0,-5 5 6,0 0 0,0 0 0,-1-1 0,0 1 0,-1-1 0,1 0 0,-1 0 0,-1 1 0,1-1 0,-1 0 0,-1 0-1,0 0 1,0 1 0,0-1 0,-1 0 0,0 1 0,-4-10 0,6 17-24,0 0 1,0-1-1,0 1 0,0 0 0,-1 0 1,1-1-1,0 1 0,0 0 1,-1 0-1,1-1 0,0 1 0,-1 0 1,1 0-1,0 0 0,0 0 1,-1-1-1,1 1 0,0 0 0,-1 0 1,1 0-1,0 0 0,-1 0 1,1 0-1,0 0 0,-1 0 0,1 0 1,0 0-1,-1 0 0,1 0 1,0 0-1,-1 0 0,1 0 0,0 0 1,-1 0-1,1 0 0,0 1 1,-1-1-1,1 0 0,0 0 0,-1 0 1,1 1-1,0-1 0,0 0 1,-1 0-1,1 1 0,0-1 0,0 0 1,0 0-1,-1 1 0,1-1 1,-14 19-149,11-15 296,-5 7 89,7-11-368,7 8-5019,-5-7 4478,1 0-1,-1 0 1,1-1 0,-1 1 0,1 0 0,0-1 0,-1 1-1,1-1 1,0 1 0,0-1 0,-1 0 0,1 1 0,3-1-1,3 1-1811,34 2-3023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2:17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50 2496,'-4'-2'11423,"-3"7"-6831,3-3-4549,28-8 2051,1 1 0,-1 1 1,37-2-1,-19 2-845,315-16-571,-266 25-956,-89-5-36,0-4-1734,10-1-4507,-10 4 5398,0 0 0,0 0 0,-1 0 0,1 1 0,0-1 0,0 1 0,0 0 0,3-1 0,-5 1 948,1 0-1,0 1 1,-1-1 0,1 0-1,0 0 1,-1 1 0,1-1-1,-1 0 1,1 1 0,-1-1-1,1 0 1,0 1 0,-1-1 0,0 1-1,1-1 1,-1 1 0,1-1-1,-1 1 1,1 0 0,-1-1-1,0 1 1,0-1 0,1 1-1,-1 0 1,0-1 0,0 1 0,0 0-1,1-1 1,-1 2 0,1 18-1834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2:18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36 148 4384,'1'-15'3083,"2"-1"1496,-3 15-4458,0 1 0,0 0-1,0-1 1,0 1 0,0 0 0,0-1 0,0 1 0,0 0 0,-1-1 0,1 1 0,0 0 0,0 0 0,0-1 0,0 1 0,0 0 0,-1-1 0,1 1 0,0 0-1,0 0 1,0 0 0,-1-1 0,1 1 0,0 0 0,0 0 0,-1 0 0,1-1 0,0 1 0,0 0 0,-1 0 0,1 0 0,0 0 0,-1 0 0,1 0-1,0 0 1,-1-1 0,1 1 0,0 0 0,-1 0 0,-13-3 3654,-3-2-729,30 2 566,18-8-2648,6-2-559,-25 10-221,137-39 1024,-115 35-1065,1 0-1,48-1 0,-50 7-1795,40 3 5070,-36-1-8250,-17 0-1561,-1-1-3545,-13-2 5043,0-5 1019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2:19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55 160 3136,'-4'-1'411,"4"1"-353,-1-1 1,1 1 0,-1 0 0,1 0 0,-1 0 0,1-1 0,-1 1 0,1 0-1,-1 0 1,1 0 0,-1 0 0,-7 3 6888,-10-7 1794,17 4-8606,1 0-1,0-1 1,0 1 0,-1 0 0,1-1 0,0 1 0,-1 0 0,1 0-1,-1 0 1,1-1 0,0 1 0,-1 0 0,1 0 0,0 0-1,-1 0 1,1 0 0,-1 0 0,1 0 0,0 0 0,-1 0 0,1 0-1,-1 0 1,1 0 0,0 0 0,-1 0 0,1 0 0,-1 0 0,0 0-1,-6 0 4462,7 0-4570,0 0 0,0 0-1,1-1 1,-1 1 0,0 0 0,0 0 0,0-1-1,0 1 1,0 0 0,0 0 0,0-1-1,1 1 1,-1 0 0,0 0 0,0 0 0,0-1-1,1 1 1,-1 0 0,0 0 0,0 0-1,0 0 1,1 0 0,-1-1 0,0 1 0,0 0-1,1 0 1,-1 0 0,0 0 0,1 0-1,7-3 147,0 0 0,1 0 0,7-5 0,15-7 164,213-54 1290,-171 52-1188,-31 7-355,-1 3 0,2 1-1,65 0 1,-86 9 56,-17-2-569,1 1 0,-1-1-1,0-1 1,0 1 0,11-1-1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2:23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54 2560,'0'0'41,"0"-1"0,0 1-1,0-1 1,0 1 0,0 0 0,0-1 0,0 1 0,0-1-1,0 1 1,1 0 0,-1-1 0,0 1 0,0-1-1,0 1 1,1 0 0,-1-1 0,0 1 0,0 0 0,1-1-1,-1 1 1,0 0 0,1 0 0,-1-1 0,1 1 75,-1 0 0,1-1 0,-1 1 0,0-1 0,1 1 0,-1 0 0,0-1 0,1 1 0,-1-1 0,0 1 0,1 0 0,-1-1 0,0 1 1,0-1-1,0 1 0,0-1 0,1 1 0,-1-1 0,0 1 0,0-1 0,0 1 0,0-1 0,0 0 0,1-10 3764,0 10-3579,-1 0 1,1 0 0,-1 0 0,0 0 0,0 0-1,0 0 1,0 0 0,0-1 0,0 1 0,0 0-1,0 0 1,0 0 0,0 0 0,-1 0-1,1 0 1,0 0 0,-2-3 2202,2 6-1544,-1 7-330,0 1-1,-4 14 0,-2 8 27,-35 211 1958,21-163-1921,14-46-432,3-21-248,2-1 1,0 0-1,-1 16 1,3-27-14,0 0 1,0 0 0,0 0-1,0 0 1,0 0 0,0 0-1,0 0 1,-1 0 0,1 0-1,0-1 1,0 1 0,-1 0-1,1 0 1,-1 0 0,1-1-1,-1 1 1,1 0 0,-1 0-1,1-1 1,-1 1 0,0 0-1,1-1 1,-2 1 0,1 0 116,16-8-12775,-15 7 12405,1 0-1,-1 0 1,1 1-1,-1-1 1,0 0-1,1 0 1,-1 1-1,1-1 1,-1 0-1,0 1 1,1-1-1,-1 0 1,0 1 0,1-1-1,-1 1 1,0-1-1,1 1 1,-1-1-1,0 0 1,0 1-1,1 0 1,-1 15-3667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2:24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37 168 3904,'-3'0'154,"1"1"-7,0 0 0,0-1 0,0 1 1,0-1-1,0 0 0,0 0 0,-1 0 0,1 0 0,0 0 0,0 0 0,0 0 0,0-1 0,-5-1 4507,17-5-78,-2 3-3683,0 0 1,0 0 0,1 1 0,0 0 0,-1 0 0,14-1 0,60-6-14,-34 5-300,130-28 428,93-6-182,-260 37-1014,0 0 0,1 0 0,-1-1 0,0-1 0,0 1 0,-1-2 0,12-5 0,-16 6-2198,0 1-1,1 0 1,10-4-1,-17 7 2193,1 0-1,-1 0 1,1 0 0,-1 0-1,0 0 1,1 0-1,-1 0 1,1 0 0,-1 0-1,1 0 1,-1 0 0,0 0-1,1 0 1,-1 0 0,1 1-1,-1-1 1,0 0 0,1 0-1,-1 0 1,0 1 0,1-1-1,-1 0 1,0 1 0,1-1-1,-1 0 1,0 1 0,0-1-1,1 0 1,-1 1 0,0-1-1,0 0 1,1 1 0,-1-1-1,0 1 1,0 0-1,2 2-776,6 5-2394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5:0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 8064,'-13'-5'3648,"21"17"-3168,1-7 1568,6 3-1216,6 4 639,6-1-863,14-2-192,-1 2-256,10-2-64,3-1-32,2-8 160,-5 3-128,-10-3-2431,-4 0 1279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2:24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40 134 4640,'-3'-2'235,"1"0"-1,-1 1 1,0-1-1,-1 1 1,1 0 0,0 0-1,0 0 1,0 0 0,-1 0-1,-3 1 1,7-1 2,-1 1-1,1-1 1,0 1 0,0-1-1,0 1 1,0-1-1,-1 1 1,1-1 0,0 1-1,0-1 1,0 1-1,0-1 1,0 1 0,0-1-1,0 1 1,1-1-1,-1 1 1,0-1-1,0 1 1,0-1 0,1 0-1,6-5 932,0 0 0,0 1 0,1-1 0,8-3 0,5-2 91,37-14-1,-22 14-782,1 2 0,0 2 0,67-5 0,-100 11-437,0 1-1,0 0 0,1 0 1,-1 0-1,0 1 0,0-1 1,0 1-1,0 0 0,1 0 1,-1 0-1,0 1 0,-1 0 0,1-1 1,0 1-1,0 1 0,6 4 1,-7-4-10,-1-1 1,0 1-1,1 0 1,-1 0 0,0 0-1,-1 0 1,1 0-1,0 1 1,-1-1-1,0 0 1,0 1-1,0-1 1,0 1 0,0 0-1,-1-1 1,1 1-1,-1-1 1,0 1-1,-1 6 1,-1 7 50,-1 0 0,0-1 1,-2 1-1,1-1 0,-2 0 0,0 0 1,-1-1-1,-1 0 0,-18 28 0,11-23 13,-1-1 0,0 0-1,-2-2 1,0 0-1,0 0 1,-26 15 0,-73 45 184,95-58-37,22-19-237,-1 0 0,1 0 0,0 0 1,0 1-1,0-1 0,0 0 0,0 0 0,0 0 1,-1 0-1,1 0 0,0 0 0,0 0 0,0 1 1,0-1-1,0 0 0,0 0 0,0 0 0,0 0 1,0 0-1,0 0 0,0 1 0,0-1 0,0 0 0,0 0 1,0 0-1,0 0 0,0 1 0,0-1 0,0 0 1,0 0-1,0 0 0,0 0 0,0 0 0,0 1 1,0-1-1,0 0 0,0 0 0,0 0 0,0 0 1,0 0-1,1 1 0,6 2 48,14 0-44,118-6 59,-37-2 428,-65 5-310,-19-1-80,1 0 0,-1 2 0,1 0 0,32 8 0,19 4-351,-55-11 78,-13-1-552,1-1 1,-1 0 0,0 0-1,1 0 1,-1 0-1,0 0 1,1-1 0,-1 1-1,0-1 1,1 1-1,-1-1 1,0 0 0,0 0-1,0 0 1,0 0-1,0 0 1,0-1 0,0 1-1,3-3 1,15-20-7230,-9 6 6965,15-24-1682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2:25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595 15 2976,'4'0'250,"-4"0"-201,1 0 1,-1-1-1,1 1 1,-1 0-1,1 0 1,-1 0-1,1 0 1,0-1-1,-1 1 1,1 0-1,-1-1 1,1 1-1,-1 0 1,0-1-1,1 1 1,-1 0-1,1-1 1,-1 1-1,0-1 1,1 1-1,0-2 1,-1 2 63,1-1 0,0 1 1,0-1-1,0 1 1,0-1-1,0 1 1,0 0-1,0-1 1,0 1-1,0 0 0,0 0 1,0 0-1,0-1 1,0 1-1,0 0 1,0 0-1,2 1 1,12-3 9769,-24 9-9096,0 1 0,1 1 0,-1-1 0,1 1 0,-9 14 0,-5 6-288,3-7-167,-124 138 1218,22-29-623,98-103-771,2 1 0,2 1 1,-19 35-1,4 11 75,3 2 0,3 2-1,-18 88 1,34-117-36,2 0-1,2 0 1,3 1 0,2 0-1,5 81 1,2-84-8,3 1-1,2-1 1,19 61-1,-24-100-257,0 1 0,0-1 0,1 0 0,0-1 0,1 1 0,0-1-1,8 10 1,-8-14-28,-1 1 1,0-1-1,1 0 0,0-1 0,0 1 1,0-1-1,1-1 0,0 1 0,-1-1 0,1 0 1,10 3-1,12 2-2232,-1-2 1,2-1-1,29 2 0,-9-8-6484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2:27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134 103 5216,'-1'-5'270,"1"1"1,-1-1-1,1 1 1,0-1 0,0 1-1,1-1 1,0 1-1,-1 0 1,1-1-1,2-5 1,-1 6 621,0-1 0,-1 1 0,0-1 0,0 1 1,1-9-1,-2 1 4501,-1 41-4573,-1 1 1,-2-1-1,-1 0 0,-10 36 1,-1-15 208,-34 75 0,42-105-1017,0 1 1,-8 38-1,3-21 270,9-29-286,3-7-220,-2-2-1044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2:27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83 9312,'-15'-2'2404,"21"1"1889,19 0-911,-9-1-2480,29-9 0,-2 0-188,70-10 233,2 5 1,133-1-1,1 22-1912,-215-5-3292,-14-5-2979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2:28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22 6464,'0'-1'100,"0"0"75,0 1-1,0-1 1,0 0-1,0 1 1,0-1-1,0 1 1,0-1-1,0 0 1,0-13 12115,2 21-11004,-1 8-725,0 0 0,-2 0-1,-3 30 1,0-12-244,-13 130 414,10-71-396,0 6-115,5-79-1667,2-14-2011,2-12 336,-1 4 2118,0 0-1,0 0 1,1-1-1,0 1 1,-1 0-1,3-2 1,-1 0-186,0 1 0,-1-1 0,0 1 0,3-7 0,4-15-1471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2:28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51 211 6240,'-16'-11'1350,"-12"-9"734,27 19-1854,0 0-1,1 0 0,-1 0 0,0 0 1,1-1-1,-1 1 0,1 0 0,-1 0 1,1-1-1,0 1 0,0 0 0,-1 0 1,1-1-1,0 1 0,0 0 0,0-1 1,0 1-1,1 0 0,-1-1 0,0 1 1,0 0-1,1 0 0,-1-1 0,1 1 1,-1 0-1,1 0 0,-1 0 0,1 0 1,0 0-1,0-1 0,0 0 0,5-5 344,0 0 0,0 0 0,8-7 0,-9 9-244,10-9 568,-1 1-1,32-22 0,-36 29-675,-1 0 0,1 1-1,0 1 1,0 0 0,1 0 0,18-4 0,-26 8-161,0 0 1,-1-1-1,1 1 1,0 0-1,0 1 1,0-1-1,0 0 1,-1 1-1,1 0 0,0-1 1,0 1-1,-1 0 1,1 1-1,0-1 1,-1 0-1,0 1 1,4 2-1,2 2 217,0 1-1,-1 1 1,9 10 0,-4-5 232,-9-10-433,0 0 1,0-1-1,0 1 1,0-1 0,0 0-1,1 0 1,0 0-1,-1-1 1,1 1-1,0-1 1,-1 1-1,1-1 1,0-1-1,0 1 1,0 0 0,0-1-1,7 0 1,5-1-105,-1-1 0,0 0 1,19-6-1,-23 5-2,29-9-90,-30 8-567,1 0 1,-1 1-1,1 1 0,0-1 1,17 0-1,-19 3-173,-3 0-450,0 0 0,0 0 0,0 1 0,10 1 0,-14-1 978,0 0 1,0-1-1,-1 1 1,1 0-1,0 0 0,0 0 1,-1 0-1,1 0 1,-1 1-1,1-1 0,-1 0 1,1 1-1,-1-1 1,0 1-1,0-1 0,1 1 1,-1 0-1,0-1 1,0 3-1,9 33-4937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2:29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71 4384,'0'0'72,"-1"-1"0,1 1 0,0 0 0,0-1 0,-1 1 0,1 0 0,0-1 0,0 1 0,0-1 0,0 1 0,0-1 0,0 1 0,0 0 0,0-1 0,0 1 0,0-1 0,0 1 0,0-1 0,0 1 0,0 0 0,0-1 0,0 1 0,0-1 0,0 1 0,1 0 0,-1-1 0,0 1 0,0-1 0,1 1 0,12-3 2655,0 1 114,5 1 2014,-18 1-4735,1 0 0,-1 0 0,1 1 0,-1-1 0,1 0 0,-1 0 0,1 1 0,-1-1 0,1 0 0,-1 1 0,1-1 0,-1 0 0,0 1 0,1-1 0,-1 1 0,0-1 0,1 1 0,-1-1 0,0 1 0,0-1 0,0 1 0,1-1 0,-1 1 0,0-1 0,0 1 0,0-1 0,0 1 0,0-1 0,0 1 0,0-1 0,0 1 0,0 0 0,-1 7 264,0 0 0,0 1 0,0-1-1,-1-1 1,-1 1 0,1 0 0,-5 8-1,4-9-317,2-5-7,11-3 304,-4-2-312,0 1 1,-1-1 0,1 0 0,0 0 0,-1-1 0,0 0-1,0 0 1,0 0 0,7-8 0,8-6-64,0 1 8,2 0 0,0 2 0,29-16 0,-49 30 6,0 0-1,1 0 1,-1 1-1,1-1 1,-1 0 0,1 1-1,-1-1 1,1 1-1,-1 0 1,1 0-1,-1 0 1,1 0-1,-1 0 1,1 1-1,-1-1 1,1 1 0,-1-1-1,1 1 1,-1 0-1,0 0 1,0 0-1,1 0 1,-1 1-1,0-1 1,0 1 0,0-1-1,0 1 1,0 0-1,0-1 1,1 4-1,9 12 222,-7-11-110,-1 0 1,0 0 0,6 14 0,-6-12-34,3 12-1144,-4-8-3355,7-14-3015,4-13 3684,7-8-1364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2:30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6 2144,'9'0'981,"-2"-1"69,16-3 13190,-31 16-12479,-10 20 1,5-8-1183,-1 4-364,1 0 1,1 1 0,2 0 0,0 1-1,2 0 1,2 0 0,0 1 0,2 0-1,2 0 1,1 32 0,4-39-105,-2-21-237,-1 1-1,1-1 0,-1 0 1,1 1-1,-1-1 1,0 1-1,-1 6 1,-21-10-11485,17 0 9505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2:30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19 149 9376,'-6'-12'1204,"4"7"-593,0-1 0,0 1 0,0 0 1,1-1-1,-1 1 0,0-7 0,3 9-321,-1 0-1,1 0 1,-1 0-1,1 1 1,0-1 0,0 0-1,0 0 1,0 1-1,1-1 1,-1 1-1,1-1 1,-1 1 0,1 0-1,0-1 1,0 1-1,0 0 1,0 0-1,4-2 1,0 0-71,-1 0 0,0 1 0,1 0 0,0 0 0,0 0-1,0 1 1,7-2 0,14-2-8,-1 2 0,1 0 0,0 2 0,0 2 0,0 0 0,27 4 0,160 35-2098,-182-33-1435,-25-5 1721,0-1 0,-1 1-1,1-1 1,0-1 0,0 1 0,-1-1-1,1 0 1,11-3 0,0-5-1119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2:32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72 2560,'0'-3'242,"-1"1"0,1 0 0,0 0 0,0-1 0,0 1 0,0 0 0,0 0 0,0-1 0,1 1 0,-1 0 0,1 0 0,0 0 0,-1 0 1,1 0-1,2-4 0,0 1 1134,1 0 1,-1 0 0,1 0 0,8-8 3642,-12 15-4197,3 8-401,0 1 0,-1 0 0,0-1-1,-1 1 1,0 0 0,-1-1 0,-2 17 0,2 1 164,7 168 1601,-2-96-1498,-3 34 166,-3-72-716,1-62-154,0 1 0,0 0 0,-1-1-1,1 1 1,0 0 0,0-1 0,0 1-1,-1 0 1,1-1 0,0 1 0,-1-1 0,1 1-1,-1-1 1,1 1 0,-1 0 0,1-1-39,0 0 0,0 0 0,0 1 0,0-1 0,0 0 0,0 0 0,-1 0 1,1 0-1,0 0 0,0 0 0,0 0 0,0 0 0,0 0 0,0 0 0,0 1 1,0-1-1,0 0 0,-1 0 0,1 0 0,0 0 0,0 0 0,0 0 0,0 0 1,0 0-1,0 0 0,0 0 0,-1 0 0,1 0 0,0 0 0,0 0 0,0 0 0,0 0 1,0 0-1,0 0 0,0 0 0,-1 0 0,1 0 0,0 0 0,0-1 0,0 1 1,0 0-1,0 0 0,0 0 0,0 0 0,0 0 0,-1 0 0,1 0 0,0 0 0,0 0 1,0 0-1,0-1 0,0 1 0,0 0 0,0 0 0,0 0 0,0 0 0,0 0 1,0 0-1,0 0 0,0-1 0,0 1 0,0 0 0,0 0 0,0 0 0,0 0 1,0 0-1,0 0 0,0 0 0,0-1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5:0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32 9152,'-77'-32'4128,"46"37"-3584,23-5 480,3 0-672,1 0-704,18 0-416,7 7 512,24-2-2528,10 3 1536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2:32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37 288 7456,'-11'-5'1439,"8"3"-1011,-1 1 1,1-1 0,0 0-1,-1 1 1,-3-5-1,7 6-330,-1 0 0,1-1 0,0 1 0,0 0 0,0 0 0,0-1 0,0 1 0,0 0 0,0 0 0,0 0 0,0-1 0,0 1 0,0 0 0,0 0 0,0-1 0,0 1 0,0 0 0,0 0 0,0-1 0,0 1 0,0 0 0,0 0 0,1 0 0,-1-1 0,0 1 0,0 0 0,0 0 0,0 0 0,0-1 0,1 1 0,-1 0 0,0 0 0,0 0 0,0 0 0,1 0 0,-1-1 0,0 1 0,0 0 0,0 0 0,1 0 0,-1 0 0,0 0 0,0 0 0,1 0 0,9-4 1513,14-2-264,1 1 0,37-2-1,-2 1-351,141-31 855,-61 9-1225,192-42-109,-54 9-1523,-213 47-1321,17-3-3722,-49 12 3362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2:33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58 180 1984,'4'-20'660,"-3"12"203,0 0 0,1 0 0,4-11 0,15-29 5249,-20 45-5553,0 0 0,0 0 0,0-1 0,0 1 0,-1 0 0,1 0 0,-1 0 0,1-1 0,-1-3 0,0 5-146,0 0 1,-1 0-1,1 0 1,0-1 0,0 1-1,-1 0 1,1 0 0,-1 0-1,0 0 1,0 0 0,0 0-1,0 0 1,-2-3 1045,-2 23-947,0-3-347,-12 100 461,-5 32-180,13-98-533,-7 30 302,1-29-4129,14-91-16891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2:34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29 195 4576,'-21'-17'1450,"13"6"5836,13 5-5814,1 0-645,-1 1 0,1-1 0,-1 1 0,1 0 0,1 0 0,-1 1 0,1 0 0,8-4 0,60-24 1537,-68 30-2262,1-1 9,1 0 1,0 1-1,0 0 1,0 0-1,0 1 1,0 0 0,0 1-1,0 0 1,0 0-1,12 3 1,-13-2 19,-1 1-1,0 0 1,0 1 0,0-1 0,0 2 0,0-1 0,-1 1-1,0 0 1,1 0 0,-1 0 0,-1 1 0,11 10-1,-15-13-74,1 0 0,-1-1 0,0 1 0,1-1 0,-1 0 0,1 1 0,-1-1 0,1 0 0,0 0 0,-1 0 0,1 0 0,0 0 0,0-1 0,0 1 0,0 0 0,0-1 0,0 1 0,0-1 0,0 0 0,0 0 0,0 0 0,0 0 0,0 0 0,0 0 0,0 0 0,0-1 0,-1 1 0,1-1 0,0 1 0,0-1 0,0 0 0,0 0 0,2-1 0,29-17-239,0-1 0,49-41 0,-63 47-1534,-15 11 733,0 1 0,0-1 0,1 1-1,-1 0 1,0 1 0,1-1 0,-1 1-1,1 0 1,0 0 0,6-1-1,10 4-5878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2:35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47 5216,'-2'-1'408,"1"-1"0,-1 1 1,1-1-1,0 1 0,-1-1 1,1 1-1,0-1 0,0 1 0,0-1 1,0 0-1,0 0 0,1 0 1,-1 1-1,0-1 0,1 0 0,0 0 1,-1 0-1,1 0 0,0 0 1,0 0-1,3-9 7629,-3 29-6801,-4 23-1073,-2-13 275,-2-1-1,-13 33 1,7-21-258,10-28-108,-1 0 1,1 0-1,-2 0 0,1-1 0,-2 0 0,1 0 1,-1-1-1,-1 1 0,0-2 0,0 1 0,0-1 1,-11 7-1,17-13-23,0-1 1,0 0 0,0 0-1,-1 1 1,1-2-1,0 1 1,0 0-1,-1 0 1,1-1-1,-1 1 1,1-1 0,0 0-1,-1 0 1,1 0-1,-1 0 1,1 0-1,-1 0 1,1-1-1,0 1 1,-1-1 0,1 0-1,0 1 1,-1-1-1,1 0 1,0-1-1,-2 0 1,1 0-36,1 1 1,-1-1-1,1 0 0,0 0 1,-1 0-1,1 0 0,0-1 1,1 1-1,-1-1 0,0 1 1,1-1-1,-1 1 0,1-1 1,0 0-1,0 0 0,0 1 1,0-1-1,0 0 0,1 0 1,-1 0-1,1-4 0,0 5 10,0 0 0,0 0 0,0 0 1,0 0-1,0 0 0,0-1 0,1 1 0,-1 0 0,1 0 0,-1 0 0,1 0 0,0 0 1,0 0-1,0 0 0,0 1 0,0-1 0,1 0 0,-1 0 0,0 1 0,1-1 0,0 1 1,-1-1-1,1 1 0,2-2 0,15-10 143,1 2 0,0 0 0,1 1 1,31-10-1,-6 1-6,-26 11-120,136-55-77,-142 58-43,-11 4-376,1 0 0,0 0 0,-1-1 0,1 1-1,-1-1 1,1 0 0,-1 0 0,5-3 0,-7 4-87,0 1 1,-1 0-1,1 0 0,0-1 1,0 1-1,0 0 1,0 0-1,0 0 1,0 0-1,1 0 1,-1 0-1,0 0 1,0 1-1,-1-1 1,1 0-1,0 0 0,0 1 1,2 0-1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2:36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94 121 5152,'-38'-36'3034,"36"34"-2413,0 0-1,0-1 0,1 1 0,-1-1 0,-2-4 1,-3-7 1551,-8-9 755,12 18-1986,0 1 1,0-1-1,-8-9 715,21 28-882,23 31-344,1-1 1,3-2 0,50 44-1,-65-66-273,-1 1 0,-1 1 0,-1 1 0,-1 0 0,-1 1 0,27 51 0,-10 6 256,-3 1 1,-5 1-1,18 91 0,-31-115-176,-4 2-1,-1-1 1,-4 1-1,-2-1 0,-3 1 1,-2 0-1,-3 0 1,-20 84-1,17-115-197,-1-1 1,-1 0-1,-2-1 0,-1 0 1,-1-1-1,-1-1 0,-20 25 0,-11 8-1036,-90 86 0,128-136 869,-90 80-4640,94-85 4087,1-1-1,-1 1 0,0-1 0,-1-1 0,1 1 1,-7 2-1,11-5 439,0 1 0,0-1 0,0 0 1,0 0-1,0 0 0,0 0 0,0 0 0,0 0 0,1 0 0,-1 0 1,0 0-1,0 0 0,0 0 0,0 0 0,0-1 0,0 1 0,0 0 1,0-1-1,0 1 0,1-1 0,-1 1 0,0-1 0,0 1 0,1-1 1,-1 0-1,0 1 0,1-1 0,-1 0 0,0 0 0,1 1 0,-1-1 1,1 0-1,0 0 0,-1 0 0,1 0 0,-1 1 0,1-1 0,0 0 1,0 0-1,0 0 0,-1 0 0,1 0 0,0 0 0,0-1 0,-1-33-3911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2:42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428 146 4320,'5'-4'860,"-4"4"-773,0 0 0,-1-1 0,1 1-1,0 0 1,-1-1 0,1 1 0,-1 0 0,1-1 0,-1 1 0,1-1 0,-1 1 0,0-1 0,1 0 0,-1 1 0,1-1 0,-1 1 0,0-1 0,1-1 0,-1 2 89,0 0 0,0-1 0,1 1 0,-1-1-1,0 1 1,0 0 0,1-1 0,-1 1 0,0 0 0,1-1 0,-1 1 0,0 0 0,1-1 0,-1 1 0,0 0 0,1 0 0,-1 0-1,1-1 1,0 1-17,0 0-1,-1-1 0,1 1 0,0-1 0,-1 1 1,1 0-1,-1-1 0,1 1 0,-1-1 0,1 1 0,-1-1 1,1 0-1,-1 1 0,1-1 0,-1 1 0,1-2 1,-1-1 302,0-1 0,0 1 0,0-1 0,-1 1 0,1-1 0,-1 1 0,0 0 0,0 0 0,0-1 0,0 1 1,0 0-1,-1 0 0,0 0 0,1 0 0,-1 0 0,0 0 0,0 1 0,-1-1 0,1 1 0,-1-1 0,-3-2 0,1 0-226,-1 1 0,0-1-1,0 1 1,-1 0 0,0 0-1,1 1 1,-1 0 0,-14-4-1,10 4-167,0 1-1,0 1 1,0 0-1,0 1 1,0 0-1,0 0 1,0 1-1,0 1 1,0 0-1,1 0 1,-1 1 0,1 1-1,-1-1 1,1 2-1,0-1 1,0 2-1,1-1 1,-10 8-1,3-1-66,1 1 0,0 0 0,1 2 0,1-1 0,0 2 0,-13 19 0,22-27 3,-1-1 0,1 1 0,1 0-1,-1 0 1,1 0 0,1 0 0,0 0 0,0 1 0,0-1-1,1 1 1,0 0 0,1-1 0,0 1 0,0-1 0,1 1-1,3 15 1,-2-18 11,0-1 0,0 1 0,0-1 0,0 0 0,1 0 0,0 0 0,0 0 0,0 0 0,0-1 0,1 1 0,0-1 0,0 0 0,0 0 1,1 0-1,-1-1 0,1 0 0,0 0 0,0 0 0,7 3 0,-5-3 15,1 0 0,-1-1 0,1 0 0,0-1 0,-1 0 0,1 0 0,0 0 1,0-1-1,0 0 0,0-1 0,-1 0 0,1 0 0,13-4 0,-3-1 133,1 0 0,0-2 0,33-18-1,-43 20-166,0 0 1,0 0-1,0-1 0,-1-1 0,0 1 0,-1-1 0,0 0 0,11-17 0,-12 16-44,0-1 1,-1 0 0,-1 0-1,7-21 1,-9 24 63,-1 1 0,0-1 0,0 1 0,-1-1 0,0 1 1,0-1-1,0 1 0,-1-1 0,-3-11 0,2 5 128,2 11-151,0 1-1,0-1 1,0 0-1,0 1 1,0-1-1,0 1 1,-1-1-1,1 1 1,-1-1-1,1 1 1,-1 0-1,1-1 1,-1 1-1,0-1 1,0 1-1,0 0 1,1 0-1,-1-1 1,-2 0-1,2 2 2,1 0-1,-1 1 0,1-1 1,-1 0-1,1 1 0,-1-1 0,1 0 1,-1 1-1,1-1 0,0 1 1,-1-1-1,1 1 0,0-1 0,-1 1 1,1-1-1,0 1 0,0-1 1,-1 1-1,1-1 0,0 1 0,0 0 1,0-1-1,0 1 0,0 1 1,-1-1-14,-3 11 49,1 1 0,0-1 0,1 0 0,0 1-1,0 17 1,3-22 57,-1 0 1,1 0-1,1 0 0,-1 0 0,1 0 0,1 0 0,-1-1 1,1 1-1,6 10 0,1-2-57,0 0-1,0-1 1,14 15 0,-17-22-36,1 0 1,-1-1-1,2 0 1,-1 0-1,1-1 1,16 9-1,-8-10-1280,-8-5-5386,-4 23-9160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2:43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359 160 3648,'0'0'25,"0"0"0,-1 0 0,1 0 0,0 0 0,0-1 0,0 1 1,0 0-1,0 0 0,-1 0 0,1 0 0,0 0 0,0 0 0,0 0 0,0 0 0,0 0 0,0 0 1,-1 0-1,1 0 0,0 0 0,0 0 0,0-1 0,0 1 0,0 0 0,0 0 0,0 0 0,0 0 0,0 0 1,0 0-1,0-1 0,-1 1 0,1 0 0,0 0 0,0 0 0,0 0 0,0 0 0,0 0 0,0-1 1,0 1-1,0 0 0,0 0 0,0 0 0,0 0 0,0 0 0,0-1 0,0 1 0,1 0 0,-1 0 0,0 0 1,0 0-1,0 0 0,0 0 0,0-1 0,0 1 0,0 0 0,11-3 3849,-9 2-3306,0 1-1,-1-1 1,1 1-1,0-1 1,0 1-1,0-1 1,-1 0 0,4-2-1,0-2 1113,-3 4-1302,-1-1 0,1 1 0,0-1 0,-1 1 1,1-1-1,-1 0 0,0 0 0,0 1 0,1-1 0,-1 0 1,0 0-1,-1 0 0,1 0 0,0-1 0,0 1 0,-1 0 1,0 0-1,1 0 0,-1 0 0,0-5 0,0 3-195,0 0 0,0 0-1,-1 0 1,1 0 0,-1 0-1,0 0 1,0 1 0,0-1 0,-1 0-1,1 0 1,-1 1 0,0-1-1,0 1 1,0-1 0,-1 1 0,1 0-1,-4-3 1,3 3-136,-1 1 1,1-1-1,-1 1 1,0-1-1,0 1 1,0 0-1,0 1 1,0-1-1,-1 1 0,1 0 1,0 0-1,-1 0 1,1 0-1,-1 1 1,-6 0-1,1 1 43,-1 0-1,1 1 0,-1 0 1,1 0-1,0 1 0,0 1 1,0-1-1,0 2 1,1-1-1,-18 13 0,8-4 48,1 1-1,0 1 0,1 0 0,-16 20 0,16-16 17,-17 25 1,30-38-111,0-1 0,1 0 1,0 1-1,1 0 1,-1 0-1,1-1 0,0 2 1,0-1-1,1 0 1,-2 12-1,3-16-20,0 0 1,0 0-1,1-1 0,-1 1 1,1 0-1,-1 0 0,1 0 1,0-1-1,-1 1 0,1 0 1,0 0-1,0-1 0,0 1 0,0-1 1,0 1-1,1-1 0,-1 0 1,0 1-1,1-1 0,-1 0 1,1 0-1,-1 0 0,4 2 1,2 0 7,1 0 0,-1 0 0,1 0 0,11 1 0,19 2 59,1-1 1,0-2-1,70-5 1,-81 2-245,89-8-3187,0-12-5969,-72 5-481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3:2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71 155 2816,'0'-1'126,"0"0"0,0 0 0,0 0-1,0 0 1,0 1 0,0-1 0,0 0 0,0 0 0,1 0 0,-1 1 0,0-1-1,1 0 1,-1 0 0,1 1 0,-1-1 0,2-1 0,-2 1 157,1 1 0,-1-1-1,1 0 1,-1 1 0,1-1 0,-1 0 0,0 0 0,1 0 0,-1 1 0,0-1 0,0 0 0,0 0-1,1 0 1,-1 0 0,0 0 0,0-1 0,0-5 1196,0 12-665,-7 15-1406,4-2 729,0-1-1,1 1 1,0 0 0,2 0-1,2 24 1,-1 9 137,-1 1-120,-1 39 499,20 165 1,-13-223-634,-2-13 208,-1 1 0,1 29 0,-4-20 812,-21-74 1248,14 21-2235,1-1 0,1 0 1,-1-25-1,-1-74-130,5 64 154,4-96-40,3 127-46,0-1-1,1 1 1,2 0-1,20-47 0,-16 47-119,2 0 0,0 2-1,23-32 1,-34 54 104,0 0-1,0 0 1,0 1 0,0 0-1,0 0 1,1 0 0,0 0-1,-1 0 1,1 1 0,0-1-1,0 1 1,0 0 0,1 0-1,-1 1 1,0-1 0,1 1-1,-1 0 1,1 0 0,-1 0-1,1 1 1,-1 0 0,1 0-1,0 0 1,-1 0 0,1 1-1,-1-1 1,1 1 0,-1 1-1,1-1 1,-1 0 0,0 1-1,1 0 1,-1 0 0,0 0-1,6 6 1,4 2 20,0 1 1,-1 0-1,-1 1 1,0 0-1,0 1 0,-1 1 1,-1 0-1,0 0 0,9 20 1,-9-13 15,-1 0 0,0 1 0,-2 0 0,0 0 1,-2 1-1,4 35 0,0 43 298,-8 166 1,-2-250-217,0 0 0,-2 1 0,0-1 0,-8 26 1,9-38-22,0 0 0,-1 0 0,1 0 0,-1 0 0,0 0 0,0 0 0,-8 7 0,9-9-24,-1-1 1,0 0-1,0 0 0,0 0 0,0 0 0,0 0 1,0-1-1,0 1 0,0-1 0,-1 0 0,1 0 1,-1 0-1,-5 1 0,-24 0 55,0-2 1,-1 0-1,1-3 0,-34-6 0,6 1 16,-7 3-94,-23-3-1736,89 7 1433,-3 1-3284,12 3-1133,-6-3 4596,12 7-2466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3:3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1 974 3072,'0'1'215,"0"0"-1,0-1 1,0 1 0,0 0-1,1 0 1,-1 0 0,0-1-1,0 1 1,1 0 0,-1 0-1,1-1 1,-1 1 0,0 0-1,1-1 1,-1 1 0,1-1-1,0 1 1,-1 0-1,1-1 1,-1 1 0,2 0-1,0 0-3,1 0 0,-1 0-1,1 0 1,-1 0 0,0 0-1,6 1 1,0-1 106,-1 0 1,1-1-1,14 0 0,-15-1-97,0 0-1,-1 0 0,1 0 0,-1-1 1,1 0-1,-1 0 0,0 0 0,0-1 0,0 0 1,7-4-1,-9 3-108,1 0 0,-1 0 0,0 0 0,1-1 0,-2 0 0,1 1 0,-1-1 0,1 0 0,-1-1 0,-1 1 0,4-10 0,1-3 60,-1 0 0,0 0 0,4-31 0,-9 40-156,-1 1 1,1-1 0,-1 0 0,-1 0 0,0 0 0,0 0 0,-1 1 0,0-1 0,0 1 0,-4-11 0,4 16-62,1 1 1,-1-1-1,0 0 1,0 0-1,0 0 0,0 1 1,0-1-1,-1 1 1,1 0-1,-5-3 1,6 4 3,0 0 0,0 1 0,-1-1-1,1 1 1,0-1 0,-1 1 0,1-1 0,0 1 0,-1 0 0,1 0 0,-1-1 0,1 1 0,-1 0 0,1 0 0,0 1 0,-1-1 0,1 0 0,-1 0 0,1 1 0,0-1 0,-1 1 0,1-1 0,0 1 0,-1-1 0,1 1 0,-2 1 0,-1 1-43,0 0-1,-1 0 0,1 1 1,1 0-1,-6 5 1,0 4 71,1-1 0,0 1 0,1 0 0,1 1 1,0 0-1,1 0 0,0 0 0,1 1 1,1-1-1,0 1 0,-1 20 0,4-27 87,0 1-1,1-1 0,0 0 0,1 0 0,0 0 1,0 0-1,0 0 0,1-1 0,0 1 1,1-1-1,0 0 0,0 1 0,0-2 0,1 1 1,0 0-1,0-1 0,1 0 0,0 0 1,0-1-1,0 0 0,0 0 0,1 0 0,0-1 1,0 0-1,1 0 0,-1 0 0,1-1 1,-1-1-1,1 1 0,0-1 0,0 0 1,0-1-1,0 0 0,13 0 0,-15-1 6,0-1 0,1-1 0,-1 1 0,0-1 0,1 0 1,-1 0-1,0-1 0,0 0 0,-1 0 0,8-5 0,2-3 146,-1 0 0,18-18 0,2-9 10,-1-1 1,44-69-1,-46 63-196,11-17-145,59-115 1,-84 135 161,-1 0 0,-2-1 1,-2-1-1,-2 0 0,-2-1 1,-2 0-1,1-90 0,-7 123-75,0-2-110,0 1 0,-4-25 0,0 30-66,-1 9-4,-4 14-76,-8 27 143,-16 58 0,0 3 100,-74 253-361,73-208 99,-78 354 1043,44-224 414,68-276-1060,-4 10 228,1-10-27,-1-8 178,1-3-427,0-1 0,1 1 0,0-1 0,1 1-1,0-1 1,0 0 0,2-9 0,8-74 97,-7 75-159,1 1 0,1 0 0,1 0 0,12-31 1,-13 40 1,1-1 0,0 0 1,0 1-1,1 0 0,0 0 1,0 1-1,1 0 0,0 0 1,0 0-1,12-7 0,12-5-139,44-20-1,-37 21 123,15-9 70,-14 9 26,65-43 0,-92 53-51,0-1 1,-2 0-1,1-1 0,-1 0 0,0-1 1,-1 0-1,0-1 0,-1 0 0,10-18 1,24-73-62,-18 40 222,-14 38-99,-1-1 0,-1 0 1,-1 0-1,5-42 0,-7 29-249,-5 39 155,0 0 1,0 0 0,0 0-1,0 0 1,0 0-1,1-1 1,-1 1 0,0 0-1,0 0 1,0 0-1,0 0 1,0 0 0,0-1-1,0 1 1,0 0-1,0 0 1,0 0 0,0 0-1,0 0 1,-1-1-1,1 1 1,0 0 0,0 0-1,0 0 1,0 0-1,0 0 1,0 0 0,0-1-1,0 1 1,0 0-1,0 0 1,0 0 0,-1 0-1,1 0 1,0 0-1,0 0 1,0 0 0,0 0-1,0 0 1,0-1-1,-1 1 1,1 0 0,0 0-1,-5 6-281,-3 13-7,2 3 243,1 1 0,1 0 0,1-1 0,0 43 0,2-37 31,0-8 132,1-1-1,1 1 1,0-1-1,2 0 1,0 0-1,9 27 0,-12-45-91,0 0-1,1 0 1,-1 0-1,0 0 1,1 0 0,-1 0-1,1 0 1,0 0-1,-1 0 1,1 0-1,0 0 1,-1 0-1,1 0 1,0-1-1,1 2 1,-2-2-3,1 0 0,-1 0 0,1 0 0,-1 1 0,1-1 0,-1 0 0,1 0 0,-1 0 0,1 0 0,-1 0 0,1 0 0,-1 0 0,1 0 0,0 0 0,-1 0 0,1-1 0,-1 1 0,1 0 1,-1 0-1,0 0 0,1-1 0,0 1 0,2-2 30,0-1 1,-1 1-1,1-1 1,-1 1-1,1-1 0,-1 0 1,3-4-1,2-5 131,11-24-1,2-2 72,-20 36-242,60-95 59,-49 81-106,1 1 0,0 1 1,0 0-1,16-12 0,-26 24 24,0 0 1,0 1-1,0-1 1,0 1-1,1 0 1,-1 0 0,0-1-1,1 2 1,-1-1-1,1 0 1,-1 0-1,1 1 1,-1-1-1,1 1 1,3 0-1,-4 0 8,-1 0 0,1 1-1,0-1 1,-1 1 0,0-1-1,1 1 1,-1-1-1,1 1 1,-1 0 0,0 0-1,1 0 1,-1 0 0,0 0-1,0 0 1,1 0-1,-1 0 1,0 0 0,0 0-1,0 1 1,-1-1 0,1 0-1,0 1 1,0-1 0,-1 1-1,1-1 1,0 3-1,3 15-10,0 1 0,-1-1 0,-2 1 0,0 0 0,-1 23 0,-1-18 49,1 3-75,-1-16 172,1 0 0,0 0 0,2 14 0,2-17 91,2-9 99,7-17 189,-9 12-480,21-31 59,-5 4-94,3 2 0,42-46 0,-43 52-20,-17 18-12,0-1 0,0 2 0,1-1-1,0 0 1,0 1 0,0 0 0,10-5 0,-15 10 27,0 0 0,0-1 0,0 1 0,0 0 0,0 0 0,0 0 0,0 0 0,0 0 0,0 0 0,0 0 0,0 0 0,0 1 0,0-1 0,0 0 0,0 1 0,-1-1 0,1 0 0,0 1 0,0-1 0,0 1 0,0-1 0,-1 1 0,1 0 0,0-1 0,-1 1 0,1 0 0,0 0 0,-1-1 0,1 1 0,-1 0 0,1 0 0,-1 0 0,1 1 0,2 3-14,-1-1-1,0 1 1,0 0 0,2 9-1,0 3 91,42 153-68,-45-166 34,1-1-1,-1 1 0,1-1 0,0 0 1,0 1-1,1-1 0,-1 0 0,1 0 1,-1 0-1,1-1 0,0 1 0,0 0 0,3 1 1,-4-4-4,-1 1 1,1-1-1,-1 0 1,0 0 0,1 0-1,-1 0 1,1 0-1,-1 0 1,1 0-1,-1 0 1,0-1 0,1 1-1,-1-1 1,0 1-1,1-1 1,-1 1 0,0-1-1,0 0 1,1 0-1,-1 1 1,0-1-1,1-1 1,24-23 236,14-23 11,46-72 0,-51 68 76,-27 40-275,-1 1 0,-1-1 0,8-18 0,-12 26-86,-1 0 0,1-1 0,-1 1 0,0-1 0,0 1 0,-1-1 0,1 0 0,-1 1 0,0-1 0,0 0 0,0 1 0,-1-1 0,-1-6 0,1 9-2,1 1 0,-1 0 0,0 0 1,0 0-1,1 0 0,-1 0 0,0 0 0,0 0 1,0 0-1,0 0 0,0 0 0,0 1 1,0-1-1,-1 0 0,1 1 0,0-1 0,0 1 1,0-1-1,-1 1 0,1 0 0,0-1 1,-1 1-1,1 0 0,0 0 0,-1 0 0,-1 0 1,-2 0-35,1 0 1,0 1-1,0-1 1,-1 1-1,1 0 1,-8 3-1,8-2 28,0 0 0,1 0 0,-1 1 0,0-1 1,1 1-1,0 0 0,0 0 0,0 0 0,0 0 0,0 0 0,0 1 0,1-1 0,0 1 0,-1 0 1,1-1-1,1 1 0,-1 0 0,1 0 0,-2 7 0,2-6 31,0 0 0,0 0-1,1 0 1,-1 0 0,1 0 0,0 0-1,1 0 1,0 0 0,-1-1 0,1 1-1,1 0 1,-1 0 0,1 0 0,0-1 0,0 1-1,4 6 1,4 4 93,1 0 0,1 0 1,20 20-1,-23-27 3,0-1 1,1 0-1,-1 0 1,2-1 0,-1 0-1,19 7 1,-18-8-52,1-1 0,0-1-1,0 0 1,0 0 0,0-2 0,20 2 0,15-6-4717,-45 2 3785,7 0-291,-4 3-2982,0 4 1834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3:3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89 7232,'-68'-24'3264,"45"8"-2848,15 9-352,3 7-128,-4-8 256,9 0-128,9-4-224,4 7 96,10-3-4000,4 8 2208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5:1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25 243 5216,'-25'-19'6544,"33"17"-6021,-1 1 1,1 0-1,0 1 1,-1 0-1,15 2 1,19-1 505,-33-2-869,0 0 0,1 0-1,-1 0 1,0-1 0,0 0-1,-1 0 1,1-1 0,0 0-1,-1-1 1,1 0 0,-1 0-1,0 0 1,-1-1 0,1 0-1,-1 0 1,11-12 0,-13 13-72,-1 0-1,1-1 1,-1 1 0,0-1 0,0 0 0,-1 0-1,1 0 1,-1 0 0,0-1 0,-1 1-1,2-9 1,-2 10-14,-1-1 1,1 1-1,-2-1 0,1 1 0,0-1 0,-1 1 0,0-1 0,0 1 0,0 0 0,0-1 1,-1 1-1,0 0 0,0 0 0,-4-7 0,5 9-77,1 1 1,-1 0-1,0 0 0,0 0 0,1 0 1,-1-1-1,0 1 0,0 0 1,0 1-1,0-1 0,0 0 1,0 0-1,-1 0 0,1 1 0,0-1 1,0 0-1,0 1 0,-1-1 1,1 1-1,0-1 0,-1 1 0,1 0 1,0 0-1,-1 0 0,1 0 1,-1 0-1,1 0 0,0 0 1,-1 0-1,1 0 0,0 0 0,-1 1 1,1-1-1,0 1 0,-1-1 1,1 1-1,0-1 0,0 1 0,0 0 1,-1-1-1,1 1 0,-1 1 1,-3 2 0,1 1 1,-1-1 0,1 1-1,0 0 1,0 0 0,1 1 0,0-1-1,-3 6 1,2-2 89,0 0 0,1 1 0,1-1 0,0 0 0,0 1 0,1-1 0,0 1 0,0-1 0,1 1 1,0 0-1,2 10 0,1-6 70,0 1 0,0 0 1,1-1-1,1 0 1,1 0-1,9 19 0,-14-32-114,0 1 0,0 0 0,-1-1 0,1 1 0,1 0 0,-1-1 0,0 0 0,0 1 0,0-1 0,1 0 0,-1 1 0,1-1 0,-1 0 0,1 0 0,-1 0 0,1 0 0,0-1 0,2 2 0,-1-2-4,-1 0 1,1 0 0,-1 0 0,1 0 0,-1-1 0,1 1 0,-1-1 0,1 0 0,-1 1 0,1-1 0,-1 0-1,0-1 1,4-1 0,45-30 24,-4 2-66,124-57 289,-51 28-101,-118 58-160,1 1 0,-1 0-1,1 0 1,-1 0 0,1 0 0,5 0 0,-8 1-24,1 0 1,-1 0 0,0 0-1,1 0 1,-1 0-1,0 0 1,1 0 0,-1 0-1,1 0 1,-1 0-1,0 0 1,1 0 0,-1 0-1,0 1 1,1-1-1,-1 0 1,0 0 0,0 0-1,1 1 1,-1-1-1,1 1 1,-1-1-11,0 1 0,1 0 0,-1-1 0,0 1 0,0 0 0,0-1 0,0 1 1,0 0-1,0 0 0,0-1 0,0 1 0,0 0 0,0-1 0,0 1 0,0 0 0,-1 0 0,0 4 66,-1 0-1,0-1 1,0 1-1,-1-1 1,1 0-1,-1 0 1,0 0-1,0 0 1,-6 6-1,4-5-23,1 0-1,-1 0 1,1 1-1,-4 7 1,7-7-40,4-6-44,7-7-20,-8 5 90,112-75-250,-103 68 200,0 2 1,0 0 0,1 0-1,0 1 1,16-6-1,-26 12 23,-1-1 0,0 1 0,1 0 1,-1-1-1,0 1 0,1 0 0,-1 0 0,1 0 0,-1 0 0,1 0 0,-1 0 0,0 0 0,1 1 0,-1-1 0,0 1 0,1-1 1,-1 1-1,0-1 0,1 1 0,-1-1 0,0 1 0,0 0 0,0 0 0,0 0 0,1 0 0,-1 0 0,0 0 0,-1 0 1,1 0-1,0 0 0,0 0 0,0 1 0,-1-1 0,1 0 0,-1 0 0,1 1 0,0 0 0,1 7 3,1-1-1,-2 0 1,1 1 0,0 14-1,-1-17 6,-1 4 26,2 0-1,0 0 1,0 1-1,6 15 1,-7-23-15,1 0 1,-1 0-1,1 0 0,0 0 1,0 0-1,0-1 1,0 1-1,3 3 0,-3-5-11,-1 0 1,0 0-1,1 0 0,-1 0 1,1 0-1,-1-1 0,1 1 0,-1 0 1,1-1-1,0 1 0,-1-1 0,1 0 1,0 0-1,-1 1 0,1-1 0,0 0 1,2-1-1,6-1 77,-1 0-1,1-1 1,16-7-1,-13 5-109,21-9 27,0-2 0,57-35 1,-83 45 14,0 0 1,0-1 0,-1 0-1,1-1 1,8-12-1,-15 19-19,0-1 0,0 1-1,0 0 1,0-1-1,0 1 1,-1-1 0,1 1-1,0-1 1,-1 0 0,0 1-1,1-1 1,-1 1 0,0-1-1,1-2 1,-2 3-5,1 0-1,0 0 1,0 0 0,0 0-1,-1 0 1,1 1 0,-1-1-1,1 0 1,0 0 0,-1 0-1,1 1 1,-1-1 0,0 0-1,1 0 1,-1 1 0,1-1-1,-1 1 1,0-1 0,-1 0-1,0 0-7,-1-1 1,1 1-1,-1 1 0,1-1 0,-1 0 0,0 1 0,1-1 0,-1 1 0,0 0 0,1 0 1,-1 0-1,0 0 0,0 1 0,1-1 0,-1 0 0,1 1 0,-4 1 0,-2 1 14,0 1-1,1 0 1,-1 0-1,1 0 1,-1 1-1,1 1 1,1-1-1,-1 1 0,1 0 1,0 0-1,0 1 1,1 0-1,0 0 1,0 0-1,1 1 1,-7 14-1,10-18 21,0-1 0,0 1 0,0-1 0,1 1-1,-1 0 1,1-1 0,0 1 0,0-1 0,1 6 0,-1-7-6,1 0-1,-1 0 1,0 0 0,1-1 0,0 1 0,-1 0 0,1 0-1,0-1 1,0 1 0,0 0 0,0-1 0,0 1 0,0-1-1,0 0 1,1 1 0,-1-1 0,0 0 0,1 0 0,-1 1-1,3 0 1,1 0 6,0 0 0,1-1 0,-1 1 0,1-1 0,-1 0 0,1 0 0,-1-1 0,1 1 0,0-2 0,-1 1 0,10-2 0,5-2 2,37-12-1,-44 11 31,16-5-5,-2-2 1,1-2 0,-1 0 0,-1-1 0,30-25 0,-41 28-4,-13 10-77,0 0-1,0 0 0,0 0 1,1 0-1,-1 1 0,1-1 1,2-1-1,-4 4 38,0 0 0,0-1 0,0 1 0,0 0 0,0 0 0,0 0 1,-1-1-1,1 1 0,0 0 0,0 0 0,-1 0 0,1 0 0,-1 0 0,1 2 0,10 18-97,-4-7 125,-2-1 18,2 1-1,0-1 0,0-1 0,12 16 0,-16-25-18,-1-1 0,1 1-1,0 0 1,0-1 0,0 1-1,0-1 1,0 0 0,1 0-1,-1 0 1,0 0 0,1-1-1,0 1 1,-1-1 0,1 0-1,0 0 1,0 0 0,0-1-1,-1 1 1,1-1 0,0 0 0,5 0-1,28-7-43,0-1 0,0-1 1,58-24-1,-55 19 94,6-2 52,-25 11-40,-2-2-1,1 0 1,-1-1 0,0-1-1,17-12 1,-33 19-58,-2 2-30,0 0 0,-1-1-1,1 1 1,0 0-1,-1-1 1,1 1 0,-1-1-1,1 1 1,-1-1-1,1 1 1,-1-1 0,1 0-1,-1 1 1,1-1-1,-1 0 1,0 1 0,1-1-1,-1 0 1,0 1-1,0-1 1,1 0 0,-1-1-1,0 2-1,0 0 0,0-1 0,0 1 0,0 0 0,0 0 0,0 0 0,-1-1 0,1 1 0,0 0 0,0 0 0,0 0 0,0-1 0,0 1 0,0 0 0,-1 0 0,1 0 0,0 0 0,0-1 0,0 1 0,0 0 0,-1 0-1,1 0 1,0 0 0,0 0 0,0 0 0,-1 0 0,1 0 0,0 0 0,0 0 0,0 0 0,-1-1 0,1 1 0,0 0 0,0 0 0,-1 1 0,1-1 0,0 0 0,-1 0 0,-12 2-85,7-1 15,-9 3-53,0 0 1,0 1-1,-20 10 0,-41 25 400,67-35-285,1 0 1,1 1-1,-1-1 1,1 2-1,0-1 1,1 1-1,-11 12 1,14-14 14,0 0 0,0 1 0,0-1-1,0 1 1,1 0 0,0-1 0,0 1 0,0 0 0,1 0 0,0 0 0,0 1 0,1 7 0,0-10 21,0-1-1,0 0 1,1 0 0,-1 0-1,1 0 1,0 0 0,0 0-1,0-1 1,1 1-1,-1 0 1,1 0 0,-1-1-1,4 5 1,-4-6-10,0 0 0,0 0 0,1 0 0,-1 0 0,0 0 1,0 0-1,1 0 0,-1 0 0,0 0 0,1-1 0,-1 1 0,1-1 0,-1 1 0,0-1 1,1 0-1,0 1 0,-1-1 0,1 0 0,-1 0 0,1 0 0,-1 0 0,1 0 0,-1 0 0,1-1 1,-1 1-1,1 0 0,-1-1 0,1 1 0,-1-1 0,3-1 0,3-3 28,1 0 0,-1-1 0,0 0 0,0-1 0,0 1 0,6-10-1,-2 4-30,9-11 35,-1-1 1,29-46-1,-40 54 95,2-3-574,-10 19 428,0 0-1,0 0 1,0 0-1,0 0 0,0 0 1,0 0-1,0 0 1,0 0-1,0 0 0,0 0 1,0 0-1,0 1 0,0-1 1,0 0-1,0 0 1,0 0-1,0 0 0,0 0 1,0 0-1,0 0 1,0 0-1,0 0 0,0 0 1,1 0-1,-1 0 0,0 0 1,0 0-1,0 0 1,0 0-1,0 0 0,0 0 1,0 0-1,0 0 0,0 0 1,0 0-1,0 0 1,0 0-1,0 0 0,0 0 1,0 0-1,0 0 1,0 0-1,0 0 0,0 0 1,-3 14-128,-41 166 302,-6 17 83,39-162-145,-2 0-1,-1-1 1,-29 48 0,31-61-66,0 1 53,-21 26 1,29-43-98,-1 1 0,0 0 1,0-1-1,-1 0 0,1-1 0,-1 1 1,0-1-1,-1 0 0,-6 3 0,10-6 2,1 0 1,-1 0-1,1 0 0,-1 0 1,0-1-1,1 1 0,-1-1 0,0 0 1,0 0-1,1 0 0,-1 0 0,0 0 1,1-1-1,-1 1 0,0-1 0,1 1 1,-1-1-1,0 0 0,1 0 0,-1-1 1,1 1-1,0 0 0,-1-1 1,1 1-1,0-1 0,0 0 0,0 0 1,-2-2-1,-1-2-77,1-1-1,0 0 1,0 0 0,0 0-1,1 0 1,0-1 0,0 1 0,0-1-1,-1-14 1,0-1 15,2-1 1,0-29-1,3 39 30,-1 0-1,1 0 1,1 0-1,1 0 0,0 0 1,6-15-1,-7 23 4,0 0 0,1 0-1,0 1 1,0-1-1,1 1 1,-1-1-1,1 1 1,0 0 0,0 1-1,1-1 1,0 1-1,-1 0 1,1 0-1,1 0 1,-1 1 0,8-4-1,-4 3 0,0 1 0,0 0 0,0 0 0,1 1 0,15-1 0,49 1 101,-55 3 31,0-1 0,0-1 0,36-6 0,-38 2-47,0-1-1,1-1 1,-2 0-1,1-1 1,-1 0-1,-1-2 1,0 0-1,0-1 1,20-19-1,6-10 161,58-77 0,-79 93-41,28-31 2,10-13 61,-49 59-172,-10 19 21,-1 3-37,-3 12 197,-11 37 0,2-8-68,11-43-111,1 0 0,0 0 1,1 0-1,0 0 0,0 0 1,3 16-1,-3-27-57,1 1-1,0-1 1,1 0 0,-1 1 0,0-1 0,0 0 0,0 1 0,0-1-1,0 1 1,0-1 0,0 0 0,0 1 0,1-1 0,-1 0-1,0 1 1,0-1 0,1 0 0,-1 0 0,0 1 0,0-1 0,1 0-1,-1 1 1,0-1 0,1 0 0,-1 0 0,0 0 0,1 1-1,-1-1 1,0 0 0,1 0 0,-1 0 0,0 0 0,1 0 0,-1 0-1,0 0 1,1 0 0,0 0 0,17-8 369,73-50-466,-51 31-1,80-39 0,-113 63 69,-1 0-1,1 1 1,0 0 0,14-2-1,-18 4 17,-1 0-1,1-1 1,0 1-1,0 0 0,0 1 1,0-1-1,0 0 0,0 1 1,0 0-1,0 0 1,0 0-1,0 0 0,-1 0 1,4 2-1,-4-2 2,-1 0 0,0 0 0,0 1 0,0-1 0,0 0 0,0 1 0,0-1 0,0 1 0,0-1 0,0 1 0,-1-1 0,1 1 0,0 0 0,-1-1 0,0 1 0,1 0 0,-1-1 0,0 1 0,0 2 0,0 4-10,0 0 0,-1 1 0,-2 10 0,-11 42 10,-2-1 0,-3 0 0,-2-2-1,-41 79 1,44-104 81,-1-1 1,-2-1-1,-1-1 0,-1-1 0,-39 37 0,47-52-35,-29 22-1,40-33-30,-1 0-1,1 0 1,-1-1-1,1 0 1,-1 0 0,0 0-1,0 0 1,0-1 0,0 1-1,0-1 1,-9 0-1,12-1-8,-1 0 0,1 0-1,-1-1 1,1 1-1,-1-1 1,1 0-1,-1 1 1,1-1 0,0 0-1,0 0 1,-1-1-1,1 1 1,0 0-1,0-1 1,0 1 0,0-1-1,1 0 1,-1 0-1,0 1 1,-1-4-1,-1-1-12,0 0-1,1 0 0,0 0 0,0-1 1,-2-9-1,0 1-11,2 0 1,0-1-1,1 1 0,0-1 1,1 0-1,2-26 1,2 14-14,1 0 0,12-46 0,-14 67 33,0 1 1,0 0-1,1 0 1,0 0-1,0 0 1,0 0-1,1 0 1,-1 1-1,2-1 1,-1 1-1,0 0 1,1 1-1,10-8 1,-7 6-37,0 1 0,1 1 0,-1 0 0,1 0 0,1 1 0,-1 0 0,0 0 0,14-1 0,-5 0-913,36-1 0,-48 5 398,0 1-1,-1-1 1,1 1 0,0 0-1,0 0 1,-1 1-1,1-1 1,0 1 0,-1 1-1,7 3 1,16 13-3602,2 3 1388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3:4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704 6 3488,'8'-6'8189,"-8"7"-7862,0-1 0,0 0 0,0 1 0,0-1 0,0 1 0,0-1 0,0 0 0,0 1 0,0 0-1,0 21 1014,0-17-1177,0 1 0,0-1 0,1 11 0,5 1 245,-3-8-138,0-1 0,-1 1 0,2 12 0,4 27 1613,-3-66-1115,-5-63-667,-1 80-96,1 0 0,0 0 0,0 0-1,0 1 1,0-1 0,-1 0 0,1 0 0,0 0-1,-1 0 1,1 0 0,-1 1 0,1-1 0,-1-1 0,0 2-2,1 0 0,0 0 0,0 0 0,0-1 0,0 1 0,-1 0 1,1 0-1,0 0 0,0-1 0,0 1 0,0 0 0,0 0 0,-1-1 0,1 1 1,0 0-1,0 0 0,0-1 0,0 1 0,0 0 0,0 0 0,0-1 1,0 1-1,0 0 0,0 0 0,0-1 0,0 1 0,0 0 0,0 0 1,0-1-1,1 1 0,-1 0 0,0 0 0,0-1 0,0 1 0,0 0 0,0 0 1,1-1-1,-1-1 35,1-1 1,-1 0 0,0 1 0,1-1 0,-1 0-1,0 0 1,-1-3 0,1 0-147,-8 5 348,-17 17 358,17-12-522,-1 0 1,1-1-1,-1 0 1,1 0 0,-1-1-1,0 0 1,-15 2-1,-65 0 368,-261 11 276,300-10-470,-55-2 1,102-2-230,-1 0 1,1 0-1,0 0 0,0 1 1,-1-1-1,-3 4 0,16 41 203,15 254 374,-16-183-262,2-26-117,-4-48-126,0 47 0,4 43 691,-14-117-821,4-16 42,-1 1-1,1 0 1,0 0 0,-1 0-1,1 0 1,0 0-1,0 0 1,0 0 0,0 0-1,-1 0 1,1 0 0,0 0-1,1 0 1,-1 0 0,0 1-1,1 5-2,0 0-1,0 0 1,-1 0-1,0 0 1,-1 11 0,0 5 132,0-9-67,1-14-95,0 0-1,0 1 0,0-1 1,0 0-1,0 0 0,0 0 1,0 0-1,-1 0 0,1 0 0,0 0 1,0 0-1,0 0 0,0 0 1,0 0-1,0 0 0,0 0 0,0 0 1,0 0-1,0 0 0,0 0 1,0 0-1,0 0 0,0 0 1,0 1-1,0-1 0,-1 0 0,1 0 1,0 0-1,0 0 0,0 0 1,0 0-1,0 0 0,0 0 0,0 0 1,0 0-1,0-1 0,0 1 1,0 0-1,0 0 0,0 0 1,-1 0-1,1 0 0,0 0 0,0 0 1,0 0-1,0 0 0,0 0 1,0 0-1,0 0 0,0 0 0,0 0 1,0 0-1,0 0 0,0 0 1,0 0-1,0 0 0,0 0 1,0-1-1,0 1 0,0 0 0,0 0 1,0 0-1,0 0 0,0 0 1,0 0-1,0 0 0,0 0 0,-8-22-7008,7 5 3832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3:4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 6304,'-1'-1'368,"0"1"-228,1 0 0,0 0-1,-1-1 1,1 1 0,-1 0 0,1 0 0,0 0-1,-1-1 1,1 1 0,0 0 0,-1-1 0,1 1 0,0 0-1,0-1 1,-1 1 0,1 0 0,0-1 0,0 1-1,0 0 1,0-1 0,-1 1 0,1-1 0,1 10 6514,1 4-3899,3 30-970,4 194 796,-9-226-2457,0 0 0,1 0 0,4 18 0,-5-29-107,0 0 0,0 1 0,0-1 0,0 1 0,0-1-1,0 1 1,0-1 0,1 1 0,-1-1 0,0 1 0,0-1-1,1 0 1,-1 1 0,0-1 0,0 0 0,1 1 0,-1-1 0,0 0-1,1 1 1,-1-1 0,1 1 0,0-2 5,-1 1 0,1 0 1,-1 0-1,0-1 0,1 1 0,-1-1 1,1 1-1,-1 0 0,0-1 0,1 1 0,-1-1 1,0 1-1,1 0 0,-1-1 0,0 1 0,0-1 1,1 1-1,-1-1 0,0 0 0,0 1 1,0-1-1,0 1 0,0-1 0,0 1 0,0-1 1,0 0-1,7-33 122,0-5-166,2 1 1,26-72 0,3 29-166,-37 78 166,1-1-1,0 1 1,0-1-1,0 1 1,0 0-1,0 0 1,1 0-1,0 0 1,-1 0-1,7-4 1,-8 7 26,-1-1 1,1 1-1,0 0 1,0-1-1,0 1 1,0 0-1,0-1 1,1 1-1,-1 0 1,0 0-1,0 0 1,0 0-1,0 0 1,0 0-1,0 0 1,2 1-1,-2-1 34,1 1 0,0 0 0,-1 0 0,1 0 0,0 0 0,-1 0 0,1 0-1,-1 0 1,0 0 0,1 1 0,-1-1 0,2 2 0,1 4 60,-1-1-1,1 1 1,-1 0 0,0 1 0,-1-1-1,1 0 1,-1 1 0,-1-1 0,2 14-1,0-1 35,10 85 282,-1-4-1609,-12-100 1180,4 14-3294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3:4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24 118 2816,'-23'0'8336,"34"-2"-368,1-1-7609,-1 1 0,15-1 0,35 5-101,29-1 28,252-24 352,-137 8-514,559-36 847,-550 33-1904,-201 17 520,-11 0-214,1 1 0,-1-1 0,1 1 0,0 0 0,-1 0 0,1 0 0,-1 0 0,1 0 0,4 2 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3:4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6816,'-6'-6'8091,"11"19"-7521,1 6 304,-1 0 1,-1 1 0,2 37-1,1 2 86,24 134 886,4 61-657,20-5-416,-49-226-603,-5-17-80,0 1 0,1-1 0,-1 0 0,2 0 0,-1 0 0,5 8 0,-7-14-98,0 0 0,1 0 0,-1 0 0,0 0 0,1 0 0,-1 0 0,0 0 0,0 0 0,1 0 0,-1 0 0,0 0 0,0 0 0,1 0 0,-1 0 0,0 0 0,1 0 0,-1 0 0,0-1 0,0 1 0,1 0-1,-1 0 1,0 0 0,0 0 0,0-1 0,1 1 0,-1 0 0,0 0 0,0 0 0,0-1 0,1 1 0,-1 0 0,0 0 0,0-1 0,0 1 0,0 0 0,11-15-471,3-10 109,19-50-1,-4 8 115,-13 37 221,1 2 1,0-1-1,3 2 0,0 1 1,47-47-1,-66 72 79,0-1 0,0 1 0,0 0 0,0 0 0,0 1 1,1-1-1,-1 0 0,0 0 0,1 0 0,-1 1 0,0-1 0,1 1 0,-1-1 0,1 1 0,-1 0 0,1-1 1,-1 1-1,1 0 0,-1 0 0,1 0 0,-1 0 0,1 0 0,-1 0 0,0 1 0,1-1 0,1 1 1,-1 0 5,0 0 0,-1 1 0,1-1 0,-1 0 0,1 1 0,-1 0 0,1-1 0,-1 1 0,0 0 0,0-1 0,0 1 0,0 0 0,0 0 1,0 0-1,0 0 0,-1 0 0,1 0 0,-1 0 0,1 3 0,5 37 523,2 57 1,-7 25-132,0-106-450,-3 24 0,0-3-968,3-31 234,-1 4-2370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3:4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738 4 7456,'-23'-4'3392,"5"16"-2944,-4 0 3008,4-1-1984,-40 9 1439,0 5-1695,-24 3-96,14 4-672,-8 0-512,14-1 32,-11 2-1216,20-6 672,-15 13-6783,10 0 4063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3:5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16 103 2912,'-15'3'12298,"21"-8"-7263,4 5-4436,1-1 0,21-4 0,-6 0-311,392-71 715,-382 70-1057,64-1 1,-68 8 211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3:5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27 180 6048,'-14'1'1382,"2"1"4404,84-6-115,31-10-2926,-4-1-1322,-73 13-1081,185-17 372,-171 17-609,28-1-2,-65 3-343,-1-1 0,1 1 1,0-1-1,0 0 0,-1 1 0,1-1 0,0 0 0,-1-1 0,1 1 0,-1 0 0,0-1 0,1 0 0,-1 1 0,0-1 0,0 0 1,0 0-1,2-3 0,-2 2-214,0 0 1,0 0-1,-1 0 1,1-1 0,-1 1-1,0-1 1,0 1-1,0-1 1,-1 1 0,1-1-1,-1 1 1,0-7-1,0 7-131,0 0 0,0 0-1,0 0 1,-1 0 0,1 0-1,-1 0 1,0 0 0,1 0-1,-1 0 1,-1 1 0,-2-6-1,-4-1-2144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3:5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72 7808,'-8'0'4327,"27"-1"-1454,87-6 2072,86-7-2451,-73 3-1946,72-9-818,-149 16-643,37-7-4238,-47 7 2602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3:5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33 4736,'-6'-9'1146,"-7"-14"9675,13 34-9046,1 15-1000,-2 79 2046,10 339 166,10-291-2085,-14-116-3647,-2-19-5124,-3-26 5064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3:5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9 151 7872,'-1'-2'481,"1"2"-326,0 0 0,-1-1 0,1 1 0,0 0 0,0-1 0,0 1 0,-1 0 0,1-1 0,0 1 0,0 0 0,-1-1 0,1 1 0,0 0 0,-1 0 0,1-1 0,0 1 1,-1 0-1,1 0 0,0 0 0,-1-1 0,1 1 0,0 0 0,-1 0 0,0 0 0,58-2 7502,4-1-3805,133-17-3731,-102 10 611,275-33-433,181-9-448,-463 46-403,25-1-5051,-110 7 5589,18 3-2527,-13 9-4658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5:1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12 919 6304,'0'1'216,"-1"-1"-1,0 1 1,0-1 0,0 1 0,0 0-1,0-1 1,1 1 0,-1 0-1,0 0 1,0-1 0,1 1 0,-1 0-1,1 0 1,-2 2 0,2-2-17,0-1 0,0 1-1,0 0 1,0 0 0,1-1 0,-1 1 0,0 0 0,0 0-1,0-1 1,1 1 0,-1 0 0,0-1 0,1 1 0,-1 0-1,1-1 1,-1 1 0,1-1 0,-1 1 0,1 0 0,-1-1-1,2 1 1,-2 0-103,1-1-1,-1 0 1,0 0-1,1 1 1,-1-1-1,1 0 1,-1 0-1,1 0 1,-1 1-1,1-1 1,-1 0 0,1 0-1,-1 0 1,1 0-1,-1 0 1,1 0-1,-1 0 1,1 0-1,0 0 1,-1-1-1,1 1 1,-1 0-1,0 0 1,1 0-1,-1 0 1,1-1-1,-1 1 1,1-1-1,14-9 1120,-12 8-971,117-97 1954,-85 69-1935,-2-2 0,-2-1 0,-1-2 0,-1-1 0,29-48 0,92-168 270,-113 179 145,41-118-1,-76 185-684,0 1 0,0-1 0,-1 1 0,0-1 0,0-10 0,-2 8-98,-4 10-26,-7 11-38,11-12 168,-14 21 64,1 0 0,0 1 0,2 1 0,1 0 0,-10 31 0,-28 128 418,38-133-297,3 0 0,1 0 0,1 87 0,7-123-55,0 0 0,1 0-1,1 0 1,6 19 0,-7-26-37,0 0 0,1 0-1,1 0 1,-1 0 0,1 0 0,0-1 0,1 1 0,-1-1 0,10 9 0,-11-13-67,-1 0 0,1 0 0,-1-1 0,1 1 0,0-1 0,-1 0 0,1 0 1,0 0-1,0 0 0,0 0 0,0 0 0,0-1 0,0 0 0,0 1 0,0-1 1,0 0-1,0-1 0,0 1 0,0 0 0,0-1 0,0 0 0,0 0 0,0 1 0,-1-2 1,1 1-1,0 0 0,3-3 0,2 0-22,-1-1 0,0 0 0,0 0 0,0-1 0,-1 1 0,0-2 0,0 1 0,9-14 0,-3 0-77,-1 0 0,-1-1 0,-1 0 0,-1-1 0,-1 0 0,-1 0 0,7-44 0,-12 54-2,-1 1 0,0-1 0,-2-20 0,2 32 74,0 0-1,0-1 0,0 1 1,0 0-1,0 0 1,0-1-1,0 1 0,0 0 1,0-1-1,0 1 1,0 0-1,0-1 0,-1 1 1,1 0-1,0 0 1,0-1-1,0 1 1,0 0-1,0 0 0,-1-1 1,1 1-1,0 0 1,0 0-1,0-1 0,-1 1 1,1 0-1,0 0 1,0 0-1,-1 0 0,1-1 1,0 1-1,0 0 1,-1 0-1,1 0 0,-8 7-32,-5 18-36,7-8 133,1 0 1,1 1-1,0-1 0,1 1 1,1-1-1,1 1 1,0 0-1,2 0 0,4 34 1,-4-44-18,1-1 0,-1 0 1,1 1-1,1-1 0,5 12 1,-7-17-10,0 0 0,0 0 0,0-1 0,0 1 1,0 0-1,1-1 0,-1 1 0,0-1 0,1 0 0,-1 1 0,1-1 1,0 0-1,-1 0 0,1 0 0,0 0 0,0 0 0,0 0 0,0-1 1,-1 1-1,1-1 0,0 1 0,0-1 0,0 0 0,0 1 1,0-1-1,4-1 0,3-1 0,0 0 0,0-1 0,0-1-1,-1 0 1,1 0 0,-1 0 0,0-1 0,9-7 0,-5 4-39,31-22-184,-1-3 0,69-70 1,-102 92 177,-8 9 9,0 0-1,0 0 1,1 0 0,-1 0 0,1 0 0,0 1 0,-1-1 0,1 0 0,0 1 0,0 0 0,0-1 0,0 1-1,0 0 1,0 0 0,0 0 0,4-1 0,-5 2 3,-1 0 0,1 0 0,0 1-1,-1-1 1,1 0 0,-1 1 0,0-1 0,1 0 0,-1 1 0,1-1-1,-1 0 1,1 1 0,-1-1 0,0 1 0,1-1 0,-1 1-1,0-1 1,1 1 0,-1-1 0,0 1 0,0-1 0,0 1-1,0-1 1,1 1 0,-1-1 0,0 1 0,0 0 0,0-1-1,0 1 1,0-1 0,0 1 0,0 0 0,-2 24 87,2-23-87,-11 64 97,6-47-7,2 0 0,-3 36-1,6-54-82,0 0-1,0-1 1,0 1 0,0 0-1,0-1 1,0 1-1,0 0 1,0-1-1,0 1 1,0 0-1,0 0 1,1-1-1,-1 1 1,0 0-1,0-1 1,1 1-1,-1 0 1,0-1-1,1 1 1,-1-1-1,0 1 1,1-1-1,-1 1 1,1-1-1,-1 1 1,1-1-1,0 1 1,-1-1-1,1 1 1,-1-1-1,1 0 1,0 1-1,-1-1 1,1 0-1,0 0 1,-1 0-1,1 1 1,0-1-1,-1 0 1,1 0 0,0 0-1,-1 0 1,2 0-1,2-1 26,0 0 0,1 0 0,-1-1 0,0 1 1,7-5-1,-4 3-25,0 0-61,-1-1 0,1 0 0,-1 0-1,0-1 1,0 1 0,6-8-1,28-34-371,-35 40 411,11-16-187,-1-1 1,24-47-1,-10 13-74,-28 57 266,-1-1 0,0 1 0,0-1 0,0 1 0,1-1 0,-1 1 0,0 0 0,1-1 0,-1 1 1,0-1-1,1 1 0,-1 0 0,1-1 0,-1 1 0,1 0 0,-1 0 0,0-1 0,1 1 0,0 0 1,0 0 1,-1 0 1,0 0 0,0 0-1,1 0 1,-1 0 0,0 0-1,1 0 1,-1 1 0,0-1-1,0 0 1,0 0 0,1 0-1,-1 1 1,0-1 0,0 0-1,1 0 1,-1 1 0,0-1 0,0 0-1,0 0 1,0 1 0,0-1-1,1 1 1,3 20 54,-1 14 195,-2-15-34,7 33 1,-6-47-161,-1 0 1,1 0-1,0-1 1,1 1 0,-1 0-1,1-1 1,0 1-1,1-1 1,7 9-1,-10-13-38,0 0 0,0 0 0,0 0 0,0 0 0,0-1-1,0 1 1,0 0 0,0 0 0,1-1 0,-1 1-1,0-1 1,0 1 0,1-1 0,-1 0 0,0 1-1,1-1 1,-1 0 0,2 0 0,0 0 6,-1-1 1,1 1-1,-1-1 1,1 1-1,-1-1 1,1 0-1,-1 0 1,0 0-1,4-2 0,3-3 5,-1-1 0,0 0-1,14-14 1,-21 19-34,19-20-66,-1-1 0,-1-1 0,-2-1-1,0-1 1,-2 0 0,16-38 0,-28 60 44,-1 0 0,0 0 0,1-1 0,-1 1 0,0 0 0,-1-1 0,1-5 0,-1 9 25,0 1 0,0-1 0,0 1 1,0-1-1,0 1 0,0 0 0,0-1 1,0 1-1,0-1 0,0 1 0,-1-1 0,1 1 1,0-1-1,0 1 0,0 0 0,-1-1 1,1 1-1,0-1 0,0 1 0,-1 0 0,1-1 1,0 1-1,-1 0 0,1-1 0,0 1 1,-1 0-1,0-1 0,0 1-2,0 0 0,1 0-1,-1 0 1,0 0 0,0 0 0,0 0-1,0 0 1,0 0 0,1 0 0,-1 0 0,0 0-1,0 1 1,-1-1 0,-2 2-3,1 0 0,-1 0 1,1 0-1,0 0 0,-4 3 0,0 2 36,1 0-1,0 1 0,0-1 0,1 1 1,0 0-1,-7 18 0,4-10 6,-2 1 51,1 2 0,1-1 0,1 1 0,-9 35 0,16-52-66,-2 5 39,1 0 0,0 1 1,0 9-1,1-16-43,0 1-1,1 0 1,-1 0 0,0 0 0,0-1-1,1 1 1,-1 0 0,1 0 0,0-1-1,-1 1 1,1 0 0,0-1 0,0 1-1,0-1 1,0 1 0,0-1 0,1 1-1,-1-1 1,2 2 0,1-1 19,0 1 0,0-1 0,0 0 0,1 0 0,-1 0 0,1-1 0,-1 0 0,1 0 0,0 0 0,-1 0 1,6 0-1,6-1 13,0 0-1,20-4 1,-15 1-35,0-2-1,0 0 0,0-1 0,-1-2 0,0 0 0,19-11 0,-25 11-35,0 0 1,-1-2-1,0 0 1,-1 0-1,0-1 0,0 0 1,13-18-1,3-10-134,27-47 1,-55 86 161,34-56-141,-3-2-1,-3-2 0,30-87 1,-53 131 70,0 0 1,-2 0-1,0 0 1,2-29-1,-5 44 66,0 1 0,0-1 0,0 1-1,0-1 1,0 1 0,0-1 0,0 0-1,0 1 1,0-1 0,0 1 0,-1-1-1,1 1 1,0-1 0,0 1 0,0-1-1,-1 1 1,1-1 0,0 1 0,-1-1-1,1 1 1,0-1 0,-1 1-1,1 0 1,-1-1 0,1 1 0,0-1-1,-1 1 1,0-1 0,0 1 2,0 1 0,0-1 0,0 0 0,1 0 1,-1 0-1,0 1 0,0-1 0,0 0 0,0 1 0,1-1 0,-1 0 1,0 1-1,1-1 0,-1 1 0,0-1 0,1 1 0,-1 0 0,0-1 0,1 1 1,-1 0-1,0 0 0,-5 8 76,-1 0 1,1 1-1,1 0 0,0 0 1,-7 17-1,-14 64 390,9 2-187,4 0 1,0 111-1,13-204-282,-1 22 39,1-1-1,0 1 0,5 24 0,-3-40-288,-1 1 0,1-1 1,0 1-1,1-1 0,-1 0 1,5 8-1,-5-11-198,0 0 1,0 0-1,1 0 1,-1-1-1,1 1 0,-1-1 1,1 1-1,0-1 1,0 0-1,0 0 0,0 0 1,6 2-1,-6-3-301,1 0-1,-1 0 1,1 0-1,-1-1 0,1 1 1,-1-1-1,1 0 1,0 0-1,-1 0 0,1-1 1,-1 1-1,1-1 1,-1 0-1,6-1 0,30-10-4437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3:5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38 151 5472,'0'-1'157,"-1"0"1,1 0 0,0 0-1,0 0 1,-1 1-1,1-1 1,-1 0 0,1 0-1,-1 0 1,1 0-1,-1 1 1,0-1 0,1 0-1,-1 0 1,0 1-1,1-1 1,-1 1 0,0-1-1,-2 0 1,3 0 118,0 0 1,-1 0-1,1 1 1,-1-1-1,1 0 1,0 0-1,0 0 1,-1 1-1,1-1 0,0 0 1,0 0-1,0 0 1,0 0-1,0 0 1,0 0-1,0 1 1,1-1-1,-1 0 1,0 0-1,0 0 1,1 0-1,-1 1 1,0-1-1,1-1 1,1-2 305,-1 0 0,1 0 0,0 0 0,0 1 1,3-5-1,2 0-212,0-1-1,1 1 1,0 1 0,1-1 0,10-6-1,-9 7-255,-4 3-65,0 0-1,0 1 1,1 0-1,9-4 0,-13 6-26,-1 0 0,1 1 0,0-1 0,0 1-1,0 0 1,0 0 0,0 0 0,0 0-1,-1 0 1,1 1 0,0 0 0,0-1-1,0 1 1,5 2 0,-6-1 20,0-1 1,1 0-1,-1 1 0,0 0 1,0-1-1,0 1 1,0 0-1,-1 0 0,1 0 1,0 0-1,-1 0 0,3 5 1,-1-1 102,0 1 0,0 0 0,2 9 0,-3-6-40,0-1 1,-1 1-1,0 0 1,-1 0-1,0 0 1,-2 18-1,-15 58 171,16-82-272,-7 31 38,0 0 141,-1 0 1,-23 58-1,20-69-83,-1-1 0,-1 0 0,-1-1-1,-1-1 1,-1 0 0,-35 33 0,25-26 593,27-28-678,0 0-1,0 1 1,0-1-1,0 0 1,0 0-1,0 0 1,0 0 0,0 0-1,0 1 1,0-1-1,0 0 1,0 0-1,0 0 1,0 0-1,1 0 1,-1 0-1,0 0 1,0 1 0,0-1-1,0 0 1,0 0-1,0 0 1,0 0-1,0 0 1,0 0-1,1 0 1,-1 0-1,0 0 1,0 1 0,0-1-1,0 0 1,0 0-1,0 0 1,1 0-1,-1 0 1,0 0-1,0 0 1,0 0-1,0 0 1,0 0 0,0 0-1,1 0 1,-1 0-1,0 0 1,0 0-1,0 0 1,0 0-1,0 0 1,0 0-1,1 0 1,-1-1 0,0 1-1,0 0 1,0 0-1,0 0 1,0 0-1,18-2 377,21-8-155,14-7-180,32-8 27,-50 19-2428,-1 1 0,63 0 0,-88 5-5030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3:5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7136,'8'4'13490,"0"13"-7337,-6-9-7663,2 9 1936,-2 0 1,0 0 0,-1 30 0,0-9-204,24 323-761,-25-346-1463,0-15 1756,0 1-1,0-1 1,0 0-1,0 1 1,0-1-1,0 1 1,0-1-1,0 0 1,0 1-1,0-1 1,0 0-1,0 1 1,0-1-1,0 0 1,-1 1-1,1-1 1,0 0-1,0 1 1,0-1-1,-1 0 1,-1 2-1474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3:5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25 280 6560,'-24'-6'8134,"24"6"-8069,5-4 2721,10-6-481,21-7-541,1 2 1,56-16-1,-63 22-1478,-24 8-219,0-1 0,0 1 0,0 0 1,0 1-1,0-1 0,0 1 1,-1 0-1,1 1 0,0 0 0,7 1 1,4 3 320,0 0 1,17 8-1,16 6 586,-45-17-868,0-1-1,0-1 1,0 1-1,0-1 1,0 0-1,0 0 1,0 0-1,0-1 1,0 1-1,0-1 1,0 0-1,-1-1 1,1 1-1,0-1 1,8-5-1,4-2-78,0-2-1,27-22 0,-29 21-22,-8 6-184,0 0 0,-1-1 0,0 0 0,0 0 0,0-1 0,-1 1 0,0-1 0,5-11 1,-6 11-983,-1 1-1,0-1 1,0 0 0,-1-1 0,1-10 0,2 1-1254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3:5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5568,'0'-1'84,"0"1"0,0-1 0,-1 1 0,1-1 0,0 1 0,0-1 0,0 1 0,-1-1 0,1 1 0,0-1 1,0 1-1,0-1 0,0 0 0,0 1 0,0-1 0,0 1 0,0-1 0,1 1 0,-1-1 0,0 1 0,0-1 0,0 1 0,0-1 0,1 1 0,-1-1 0,0 1 1,1-1-1,-1 1 0,0-1 0,1 1 0,-1 0 0,0-1 0,1 1 0,-1 0 0,1-1 0,-1 1 0,1 0 0,-1-1 0,1 1 0,-1 0 0,1 0 0,-1 0 1,1-1-1,-1 1 0,2 0 0,6-4 2651,-6 2-2189,-2 2-403,0 0 0,1 0 0,0-1 1004,-1 0-1004,0 1 0,0 0 0,0 0 1,0 0-1,1 0 0,-1 0 1,0 0-1,0 0 0,0 0 0,1-1 1,-1 1-1,0 0 0,0 0 0,1 0 1,-1 0-1,0 0 0,0 0 1,0 0-1,1 0 0,-1 0 0,0 1 1,0-1-1,0 0 0,1 0 0,-1 0 1,0 0-1,0 0 0,2 1 1003,-2-1-1002,0 0-1,0 1 0,0-1 0,0 0 1,0 0-1,0 0 0,0 1 1,1-1-1,-1 0 0,0 0 0,0 1 1,5 7 606,-3-3-518,0 0-1,0 1 0,0-1 1,-1 0-1,0 1 0,0-1 1,0 1-1,-1-1 0,0 1 1,0-1-1,-1 11 0,0 5 87,1 15 56,-1-5 106,6 57-1,-1-75-388,-4-13-89,0 0 1,0 0 0,0 1-1,0-1 1,0 0 0,0 0-1,0 0 1,0 0 0,1 0 0,-1 0-1,0 0 1,0 1 0,0-1-1,0 0 1,0 0 0,0 0-1,1 0 1,-1 0 0,0 0 0,0 0-1,0 0 1,0 0 0,0 0-1,1 0 1,-1 0 0,0 0-1,0 0 1,0 0 0,0 0 0,0 0-1,1 0 1,-1 0 0,0 0-1,0 0 1,0 0 0,0 0-1,0 0 1,1 0 0,-1-1-1,0 1 1,0 0 0,0 0 0,0 0-1,0 0 1,0 0 0,6-5-15,5-9-200,16-27 0,6-10-154,-10 24 397,31-28 0,-29 30-2,-21 21 5,0 1 0,1-1 0,-1 1 1,0 0-1,1 0 0,0 0 0,0 0 0,0 1 0,0 0 1,0 0-1,0 0 0,7 0 0,-9 1 45,0 1 0,0 0 0,0 0 0,-1 0-1,1 0 1,0 0 0,0 1 0,0-1 0,0 1 0,0 0 0,0 0-1,-1 0 1,1 0 0,0 0 0,-1 1 0,1-1 0,-1 1 0,0 0 0,1 0-1,-1 0 1,0 0 0,0 0 0,0 0 0,2 3 0,2 6-108,0-1 0,0 2-1,-1-1 1,-1 0 0,0 1 0,0 0 0,-1 0 0,2 20 0,2 0-2493,-6-23-689,3-5 971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0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53 4480,'-3'-4'4811,"8"1"-2360,9 5 217,-10-3-2292,0 0-1,0 0 1,0-1-1,-1 1 1,1-1-1,-1 0 0,1 0 1,-1-1-1,5-2 1,23-19 1176,-31 24-1549,1 0 1,-1 0 0,0 0 0,0 0-1,0 0 1,0 0 0,0 0-1,0 0 1,0 0 0,0 0 0,0 0-1,1 0 1,-1 0 0,0 0-1,0 0 1,0 0 0,0 0 0,0 0-1,0 0 1,0-1 0,0 1-1,0 0 1,0 0 0,0 0 0,0 0-1,0 0 1,1 0 0,-1 0-1,0 0 1,0 0 0,0 0-1,0-1 1,0 1 0,0 0 0,0 0-1,0 0 1,0 0 0,0 0-1,0 0 1,0 0 0,0 0 0,0 0-1,0-1 1,0 1 0,0 0-1,0 0 1,-1 0 0,1 0 0,0 0-1,0 0 1,0 0 0,0 0-1,0 0 1,0 0 0,0 0 0,0-1-1,0 1 1,0 0 0,0 0-1,0 0 1,0 0 0,-1 0 0,1 0-1,0 0 1,0 0 8,0 0 0,0 0-1,0 0 1,0 0 0,0 0 0,0 0 0,0 0 0,0 0-1,0 0 1,0 0 0,0 1 0,0-1 0,0 0 0,0 0-1,0 0 1,0 0 0,0 0 0,0 0 0,0 0 0,0 0-1,0 0 1,0 0 0,0 0 0,0 0 0,0 0 0,0 0-1,0 0 1,0 0 0,0 0 0,0 0 0,0 0 3,0 0 0,0 0-1,-1 0 1,1 0 0,0 0 0,0 0 0,0 0 0,0 0 0,-1 0 0,1 1 0,0-1-1,0 0 1,0 0 0,-1 0 0,1 0 0,0 0 0,0 0 0,0 0 0,0 0 0,0 0 0,-1 1-1,1-1 1,0 0 0,0 0 0,0 0 0,0 0 0,0 0 0,0 1 0,0-1 0,-1 0-1,1 0 1,0 0 0,0 0 0,0 1 0,0-1 0,0 0 0,-3 11 104,0-3 0,2-7-61,-1 1-1,1-1 1,-1 0-1,1 0 1,-1 0 0,1 0-1,-1 0 1,0 0-1,1 0 1,-1 0 0,0-1-1,0 1 1,0-1-1,0 1 1,1-1 0,-4 1-1,4-1-52,1 0 0,-1 0-1,1 0 1,-1 0 0,0 0 0,1 0-1,-1 0 1,0 0 0,1 0 0,-1-1-1,1 1 1,-1 0 0,0 0 0,1-1-1,-1 1 1,1 0 0,-1 0 0,1-1-1,-1 1 1,1-1 0,-1 1 0,1 0-1,-1-1 1,1 1 0,0-1 0,-1 1-1,1-1 1,0 0 0,-1 1 0,1-1-1,0 1 1,-1-1 0,1 1 0,0-1-1,0 0 1,0 1 0,0-1 0,0 1-1,0-1 1,0 0 0,0 1 0,0-1-1,0 0 1,0 1 0,0-1 0,0 1-1,0-1 1,1 0 0,-1 1 0,1-2-1,-1 1-29,0 1 1,0-1-1,0 0 0,0 1 0,1-1 0,-1 0 0,0 0 0,1 1 0,-1-1 0,0 0 0,1 1 0,-1-1 0,1 1 1,-1-1-1,1 0 0,-1 1 0,1-1 0,-1 1 0,1 0 0,0-1 0,-1 1 0,1-1 0,0 1 0,-1 0 0,1-1 1,0 1-1,0 0 0,-1 0 0,1 0 0,0 0 0,0 0 0,-1-1 0,1 1 0,0 0 0,0 1 0,-1-1 1,1 0-1,0 0 0,0 0 0,-1 0 0,1 1 0,0-1 0,-1 0 0,2 1 0,0 0 2,0 0 0,0 1-1,1-1 1,-2 1 0,1-1-1,0 1 1,0 0 0,0-1 0,-1 1-1,1 0 1,-1 0 0,3 4-1,-2-1 145,1 0-1,-1 0 0,0 1 0,0-1 0,-1 1 0,0-1 1,0 1-1,0 0 0,0-1 0,-1 1 0,0 0 0,0 0 1,-1-1-1,-2 12 0,3-16-89,-1 0 0,1 0 1,-1 0-1,0 0 0,1 0 0,-1 0 1,0 0-1,1-1 0,-1 1 0,0 0 0,0-1 1,0 1-1,0 0 0,0-1 0,0 1 1,0-1-1,0 1 0,0-1 0,0 0 1,0 1-1,0-1 0,0 0 0,0 0 0,0 0 1,0 0-1,0 0 0,0 0 0,-1 0 1,1 0-1,0 0 0,0 0 0,0-1 0,0 1 1,0 0-1,0-1 0,-1 0 0,-4-1 62,0 0-1,0-1 0,0 0 0,-8-6 0,3 1-36,0-1 0,-13-13 0,16 13-230,0 1 0,-1 0 0,-12-7 0,19 14 86,0 0 0,0 1 0,-1-1 0,1 1 0,0 0 0,0 0-1,0 0 1,0 0 0,0 0 0,-1 0 0,1 0 0,0 1 0,0-1 0,-3 2 0,-4 3 39,9-5 54,0 0 0,0 1 0,0-1 0,0 0 0,1 0 0,-1 1 0,0-1 0,0 0 0,0 0 0,1 0 0,-1 0 0,0 1 0,0-1 0,1 0 0,-1 0 0,0 0 0,1 0 0,-1 0 0,0 0 0,0 0 0,1 0 0,-1 0 0,0 0 0,1 0 0,-1 0 0,0 0 0,0 0 0,1 0 0,-1 0 0,0 0 0,1 0 0,-1 0 0,0 0 0,1 0 0,6 0 36,0 1-1,1 0 0,-1 0 0,0 1 1,0 0-1,0 0 0,0 1 1,-1 0-1,1 0 0,-1 1 0,12 7 1,-9-4 84,1 1 0,-1 0 0,-1 0 1,0 1-1,0 0 0,10 15 0,-9-10 78,-1 1 0,-1 1 0,0-1 0,-1 1 0,5 22 0,-3-3 530,5 54-1,-12-75-577,0 2 0,-1-1 0,-1 0 0,-4 28 0,3-33-135,-1-1 0,0 1 0,0-1 0,-1 0 0,0 0 0,0 0 0,-1 0 0,-10 13-1,7-13-273,-1 1-1,0-1 0,0-1 1,-1 0-1,0 0 0,-21 11 0,3-5-3840,-47 18 0,29-13 608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0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1 444 3392,'0'-8'495,"1"3"-215,-1 1 0,1 0 0,-1-1 0,1 1 0,0 0 0,0 0 1,1 0-1,0 0 0,2-5 0,4-13 3389,-4 13-3023,0 4 3352,-4 19-1773,0-13-2209,15 389 2597,-13-349-2429,-3-31 5,2-1 1,-1 1-1,1-1 1,4 17-1,-3-20 761,-4-7-587,-4-14-225,-6-44-501,-3-117-123,14 148 497,-4-51-62,-7-202-260,14 159 1292,-2 121-967,0 0 1,0 0-1,0 0 1,1 0-1,-1 1 1,0-1-1,0 0 1,1 0-1,-1 0 1,1 0-1,-1 0 1,1 0-1,-1 1 1,1-1-1,-1 0 1,1 0-1,0 1 1,-1-1-1,1 0 1,0 1-1,0-1 1,0 1-1,-1-1 0,1 1 1,0-1-1,0 1 1,0 0-1,0-1 1,0 1-1,0 0 1,0 0-1,0 0 1,1 0-1,5-1 72,1 1 0,-1-1 1,12 3-1,-8-1-16,36 0 259,0-2 0,-1-2 1,75-14-1,220-36-134,-249 40-17,-86 12-149,-1 0-1,0 1 1,1 0-1,-1 0 0,0 1 1,1 0-1,-1 0 1,0 0-1,1 0 1,4 3-1,-7-3 32,0 1 0,0-1 1,0 1-1,0 0 0,0 0 0,0 0 1,-1 0-1,1 0 0,-1 0 1,0 1-1,0-1 0,0 1 0,0 0 1,0 0-1,0 0 0,-1 0 0,3 4 1,1 12-106,0 1 0,-2 0 0,0 0 1,-1 0-1,-1 0 0,-2 24 1,1-28-657,-1-13-984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0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20 4576,'0'-1'157,"-1"0"0,1 0 1,0 1-1,-2-17 13480,3 19-13484,-1 0-1,1-1 0,0 1 1,0 0-1,0-1 1,0 1-1,0-1 1,0 0-1,1 1 1,1 1-1,3 3 160,3 6-81,0 1 0,-1 0 0,-1 0 0,0 1-1,-1-1 1,7 24 0,17 90 457,-24-85-483,-2 0-1,-1 49 1,-2-75-186,-2-1 0,0 1 0,-4 17 0,4-28 46,-1 0-1,0 0 0,1 1 0,-1-1 1,-1-1-1,1 1 0,-1 0 0,0-1 1,0 1-1,0-1 0,-1 0 0,-4 5 1,5-7-25,1-1 0,-1 1 0,0-1 0,1 0 0,-1 1 0,0-1 0,0 0 1,0-1-1,0 1 0,0 0 0,0-1 0,0 0 0,0 0 0,0 0 0,-5 0 1,5 0-6,-1-1 1,0 1-1,0-1 1,0 0-1,1 0 1,-1 0-1,0-1 1,1 1-1,-1-1 1,1 0-1,0 0 1,-6-3 0,5 1 32,3 3-40,-1 0 0,0-1 1,1 1-1,-1-1 1,1 1-1,0-1 1,-1 0-1,1 1 0,0-1 1,0 0-1,0 0 1,0 0-1,0 0 1,1 0-1,-1 0 0,1 0 1,-1 0-1,1 0 1,0 0-1,-1 0 0,1-2 1,1-12 57,0 0-1,2 0 1,-1 0 0,2 0 0,0 1 0,1 0 0,0 0-1,1 0 1,1 0 0,1 1 0,0 0 0,0 1-1,2-1 1,-1 2 0,14-14 0,2 0 34,2 1 1,1 2-1,1 0 1,1 2-1,50-27 1,-1 0-1074,-54 33-3203,-17 12-2511,-11 11 305,-2 3 2506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0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14 139 2720,'-14'-3'11781,"20"3"-9019,69-2 949,37-6-2366,-70 5-838,241-30 715,-154 15-1063,319-30-54,-280 31-2786,-146 15 892,37-3-5371,-45 8 4750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0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12 6304,'0'-1'340,"-1"0"0,-3-9 8025,8 23-5283,-3-1-2557,0-1 0,-1 1-1,-1 0 1,0-1 0,0 1-1,-6 19 1,2-10-139,-31 358 1326,35-265-1268,2-52-189,3-33 273,-4-28-203,0-1-317,0 0-1,0-1 1,0 1 0,-1 0-1,1 0 1,0 0 0,0 0-1,0 0 1,0 0 0,0-1-1,0 1 1,0 0 0,0 0-1,0 0 1,0 0 0,0 0-1,0 0 1,0 0 0,0-1-1,1 1 1,-1 0 0,0 0-1,0 0 1,0 0 0,0 0-1,0 0 1,0 0 0,0-1-1,0 1 1,0 0 0,0 0-1,0 0 1,0 0 0,1 0-1,-1 0 1,0 0 0,0 0-1,0 0 1,0 0 0,0 0 0,4-3-34,0 1 1,0-1 0,-1 0 0,1 0 0,-1 0 0,0 0 0,0-1 0,0 0-1,0 1 1,3-7 0,4-9-182,8-19-1,-11 22 174,11-24-21,-8 15-33,1 1 0,18-29-1,-28 52 85,0 0 0,-1 0 1,1 0-1,0 0 0,0-1 0,0 1 0,0 1 0,0-1 0,0 0 0,0 0 1,0 0-1,0 0 0,0 1 0,1-1 0,-1 0 0,0 1 0,0-1 0,1 1 1,1-1-1,-2 1 23,0 1 0,0-1 1,0 0-1,0 0 0,0 0 1,0 1-1,0-1 0,1 1 0,-1-1 1,0 1-1,0-1 0,0 1 1,-1-1-1,1 1 0,0 0 0,0 0 1,1 1-1,2 3 96,0 0-1,0 1 1,-1-1-1,0 1 1,0 0 0,2 7-1,3 12-176,-1 0-1,-1 1 1,-2 0-1,0-1 1,-2 2-1,-1 35 1,-4-39-2048,-2-14-1396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0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9 6048,'-8'0'2752,"-11"-5"-2400,6 2 1952,8 6-1344,-16-3 1920,2 8-1633,-17 1 737,9 2-1184,-13 1-128,4 5-448,-14-6 0,5 6-128,-13-6-768,13 1 384,-5-4-3007,10 4 1823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5:1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24 390 3904,'-24'14'4720,"25"-3"-2049,0-3-1401,-1-5-955,1-1 0,0 1 1,0 0-1,1-1 0,-1 0 0,0 1 0,1-1 1,0 0-1,-1 0 0,1 1 0,0-2 1,0 1-1,0 0 0,0 0 0,5 2 0,-5-3-211,1 1-1,-1-2 0,1 1 1,-1 0-1,1 0 1,-1-1-1,1 0 0,0 1 1,-1-1-1,1 0 0,0 0 1,-1 0-1,1-1 1,0 1-1,-1-1 0,1 1 1,-1-1-1,1 0 0,-1 0 1,1 0-1,-1 0 1,0-1-1,1 1 0,-1 0 1,0-1-1,2-2 0,6-5 83,0 0 0,-1-1 0,0 0-1,0-1 1,-2 0 0,9-13 0,34-78 286,-32 63-389,63-147 845,-81 228-355,1-7-367,1 9 132,2 0-1,13 56 1,-13-79-119,13 35 0,-16-51-172,1-1 1,0 1-1,0-1 0,1 1 0,-1-1 0,1 0 1,0 0-1,0 0 0,0-1 0,1 1 0,-1-1 0,1 1 1,7 4-1,-10-8-28,1 1-1,-1 0 1,1-1 0,0 1 0,0-1 0,-1 1-1,1-1 1,0 0 0,0 0 0,0 0 0,-1 0-1,1 0 1,0 0 0,0 0 0,0 0 0,-1-1-1,1 1 1,0-1 0,0 1 0,-1-1 0,1 0-1,-1 0 1,1 0 0,0 0 0,1-1 0,3-4 31,1 1 0,-1-1 1,0 0-1,5-9 0,-6 10-33,14-21 54,17-29-1,-2 3-30,6-10 51,33-43-131,-63 92 40,1 0 1,1 1-1,0 1 1,1 0-1,23-16 1,-35 26 3,0 0 0,1 1 0,0-1 1,-1 0-1,1 0 0,-1 1 0,1-1 0,0 1 1,-1-1-1,1 1 0,0 0 0,0 0 0,-1 0 1,1-1-1,0 2 0,0-1 0,0 0 0,-1 0 0,1 1 1,0-1-1,-1 1 0,1-1 0,0 1 0,-1 0 1,1-1-1,-1 1 0,1 0 0,-1 0 0,1 0 1,-1 0-1,0 1 0,1-1 0,-1 0 0,0 1 0,0-1 1,0 0-1,0 1 0,0-1 0,0 1 0,-1 0 1,2 2-1,4 10 12,-1 1-1,-1 0 1,0-1 0,-1 2 0,0-1 0,0 22-1,-5 94 77,2-126-33,-1 1 0,0-1-1,0 1 1,-3 9 0,4-14-55,0 0 1,-1 0 0,1 0 0,-1 0 0,1 0-1,-1 1 1,0-1 0,1 0 0,-1 0-1,0-1 1,0 1 0,0 0 0,0 0-1,0 0 1,0 0 0,0-1 0,0 1-1,0 0 1,0-1 0,0 1 0,0-1 0,0 1-1,0-1 1,-1 0 0,1 0 0,0 1-1,-2-1 1,0 0-23,1-1 0,-1 1-1,1-1 1,-1 1 0,1-1 0,-1 0-1,1 0 1,0 0 0,-1 0 0,1-1 0,0 1-1,0-1 1,-3-2 0,-28-28-424,13 10 179,-95-102-254,114 124 511,1-1 0,-1 1 1,1 0-1,-1-1 0,1 1 0,0-1 1,-1 1-1,1-1 0,0 0 0,-1 1 0,1-1 1,0 1-1,0-1 0,-1 1 0,1-1 1,0 0-1,0 1 0,0-1 0,0-1 1,0 2-2,1 0 1,-1 0-1,0 0 1,1-1 0,-1 1-1,1 0 1,-1 0-1,0 0 1,1 0 0,-1 0-1,1 0 1,-1 0-1,0 0 1,1 0 0,-1 0-1,1 0 1,-1 0-1,0 1 1,1-1 0,-1 0-1,1 0 1,28 14-223,-10-3 209,0 0 1,0 2 0,-1 1 0,-1 0 0,-1 1 0,23 26 0,27 31-41,-34-38-456,-24-26-1089,0 0 0,1-1 0,15 10 0,1 1-5233,-12-10 4113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09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9 106 5728,'-1'-1'185,"1"1"0,-1-1 0,0 1 1,1-1-1,-1 1 0,1-1 0,-1 1 1,1-1-1,-1 0 0,1 1 0,-1-1 0,1 0 1,-1 0-1,1 1 0,0-2 0,5-6 4868,-3 6-3517,-1-10 5463,-1 7-5035,0 6-1573,15-4-386,68-11 474,24-3 221,34-1-376,-12 2-675,-88 16-1739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1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40 6816,'-26'-3'3600,"41"5"2737,5 1-3472,-6 0-2103,1 0 0,20 0-1,61-8 1238,149-26 0,-176 20-2157,-50 9-1079,31 0 0,-41 2-427,-6 0-205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1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9056,'-13'0'4096,"18"0"-3552,-2 0 608,11 0-736,9 0 2367,4 0-1535,17-4 928,1 4-1280,13-3 64,2 6-576,-7-6-352,-3-2-64,-5-3-64,-8 8 32,-11-9-2976,1 9 1664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1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 5728,'-5'-11'4405,"6"17"185,3 21-1319,-4 165 1957,-3 284-2440,-4-340-3375,4-126-1290,-10-30-11360,12 9 10352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1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9 248 9472,'-8'-6'2465,"8"6"-2408,0-1-1,0 1 1,0 0-1,0 0 1,0 0-1,0 0 1,0 0-1,0 0 1,0-1-1,0 1 1,0 0-1,0 0 1,0 0-1,0 0 1,0 0-1,0-1 1,0 1-1,0 0 1,0 0-1,0 0 1,0 0-1,0 0 1,0 0-1,0-1 1,0 1 0,0 0-1,1 0 1,-1 0-1,0 0 1,0 0-1,0 0 1,0 0-1,0 0 1,0-1-1,1 1 1,19-4 2237,113-14 2191,73-10-2847,298-38 692,103 2-1258,-570 60-1126,678-49-1310,-605 54-5116,-103-1 4473,-11 2-341,-2 0 788,-11 6-850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1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14 124 3904,'-14'4'10272,"15"-5"-10030,-1 0 1,0 1 0,0-1 0,0 1 0,0-1 0,0 1 0,1-1 0,-1 0 0,0 1 0,0-1 0,1 1-1,-1-1 1,0 1 0,1-1 0,-1 1 0,1-1 0,15-9 804,-9 6-464,22-13 815,1 2-1,58-21 0,-71 29-1115,61-18 626,-72 24-790,0 0 1,0 0-1,0 1 1,0-1 0,0 1-1,0 1 1,0-1 0,10 3-1,-14-2-77,1-1 0,0 1-1,-1 0 1,1 0 0,-1 1-1,1-1 1,-1 0 0,0 1-1,1-1 1,-1 1 0,0 0-1,0 0 1,0 0 0,0 0-1,-1 0 1,1 0 0,0 0-1,-1 1 1,0-1 0,1 1 0,0 4-1,0 1 22,0 0-1,-1 1 1,0-1 0,-1 1-1,0 0 1,-2 12-1,1-3 41,-2 16 0,-1 0-1,-2 0 0,-1 0 1,-2-1-1,-1 0 0,-27 60 1,25-72-111,0 0 1,-1-1-1,-1 0 1,-21 22-1,27-34 34,0-1-1,0 0 1,-1-1-1,1 1 1,-16 6-1,9-4 192,15-9-214,0 0 1,0 0-1,0 0 1,0 0-1,0 0 1,0 0-1,0 0 1,0 0-1,0 0 1,0 0-1,0 0 1,0 0-1,0 0 1,0 0-1,0 0 1,0 0-1,0 0 1,0 0-1,0 0 1,0 0-1,0 0 1,-1 0 0,1 0-1,0 0 1,0 1-1,0-1 1,0 0-1,0 0 1,0 0-1,0 0 1,0 0-1,0 0 1,0 0-1,0 0 1,0 0-1,0 0 1,0 0-1,0 0 1,0 0-1,0 0 1,0 0-1,0 0 1,0 0-1,0 0 1,0 0-1,0 1 1,1-1-1,-1 0 1,0 0-1,0 0 1,0 0-1,0 0 1,0 0-1,0 0 1,0 0-1,0 0 1,0 0-1,0 0 1,0 0-1,0 0 1,0 0-1,0 0 1,0 0-1,0 0 1,0 0-1,0 0 1,0 0-1,0 0 1,0 0-1,7 1 88,7 0 93,64-6 424,-25 1-468,-17 2-128,133-4-534,-160 7 36,10-2-1919,-10-4-4535,-3-5 1901,7-3 1622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1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52 4992,'-1'-1'292,"1"-1"1,0 1 0,0-1-1,0 1 1,0-1-1,0 1 1,0-1 0,0 1-1,1-1 1,-1 1-1,1-1 1,-1 1-1,1 0 1,-1-1 0,1 1-1,0 0 1,0-1-1,-1 1 1,1 0 0,0 0-1,0-1 1,1 0-1,0 1 415,-1-1 1,1 0-1,-1 1 0,1 0 0,-1-1 1,1 1-1,0 0 0,0 0 0,-1 0 1,1 0-1,0 0 0,0 0 0,0 0 1,3 0-1,-5 3-450,0-1 0,0 1 0,0-1-1,0 1 1,0-1 0,-1 1 0,1-1 0,0 1 0,-2 2 0,1-1 134,-67 454 1337,68-437-3170,0-17 919,0-1 0,0 1 0,0-1 0,0 1 0,0-1 0,-1 1 0,1-1 0,-1 1 0,0-1 0,-1 5 0,2-7 377,-1 0-1,1 0 0,0 0 1,0 1-1,0-1 0,0 0 0,0 0 1,-1 0-1,1 1 0,0-1 1,0 0-1,0 0 0,-1 0 1,1 0-1,0 0 0,0 0 0,-1 0 1,1 1-1,0-1 0,0 0 1,-1 0-1,1 0 0,0 0 0,0 0 1,0 0-1,-1 0 0,1 0 1,0 0-1,0 0 0,-1 0 1,1-1-1,-1 1 0,-6-7-3083,-2-9-890,3-5 648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1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 4736,'4'-4'12383,"50"-21"-7395,4-1-3565,166-34 876,-204 56-2007,0 1 0,0 0 1,37 1-1,-49 2-160,0 0-1,0 1 1,0 0-1,0 1 1,0 0-1,-1 0 1,1 1 0,-1 0-1,1 0 1,-1 1-1,0 0 1,10 6-1,-17-9-127,9 6 323,1 1 0,17 8 0,-24-14-283,0 0 0,1-1 0,-1 0 0,0 0 0,1 0 0,-1 0 0,1 0 0,-1-1 0,1 0 0,-1 1 0,1-1 0,-1 0-1,6-2 1,0 0 26,-1 0 1,0-1-1,0-1 0,0 0 0,0 0 0,-1 0 0,8-6 0,3-3-412,24-24 1,-36 31 113,9-9-1536,26-31 0,-37 42 1014,-1-1-1,0 1 1,-1-1 0,1 0 0,-1 0-1,0 0 1,0 0 0,0 0 0,-1 0 0,0-1-1,0 1 1,0-9 0,-3 5-2680,2 9 3289,0 0 0,-1 0 1,1 0-1,0-1 0,0 1 1,-1 0-1,1 0 0,0 0 1,0 0-1,-1 0 0,1 0 1,0 0-1,0 0 0,-1 0 1,1 0-1,0 0 1,0 0-1,-1 0 0,1 1 1,0-1-1,0 0 0,-1 0 1,1 0-1,0 0 0,0 0 1,-1 0-1,1 1 0,0-1 1,-9 10-2788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1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48 3552,'0'-1'292,"0"-1"-1,0 1 1,1-1 0,-1 1-1,1-1 1,-1 1 0,1-1-1,0 1 1,-1-1 0,1 1-1,0 0 1,0-1 0,2-1-1,16-15 5942,-11 11-2240,-7 7-3781,0 0 1,0 0-1,0 1 1,0-1-1,0 0 0,-1 1 1,1-1-1,0 1 1,0-1-1,0 1 1,0 0-1,-1-1 1,1 1-1,0 0 0,-1-1 1,1 1-1,1 1 1,-2-1-107,3 3 93,1 1-1,-2-1 1,1 1 0,0 0-1,-1-1 1,0 1-1,0 0 1,-1 0 0,1 1-1,-1-1 1,0 0-1,0 7 1,1 9 265,-4 37 0,-38 219 245,33-240-371,-3 1-1,-21 54 1,29-86-305,-1-1 1,1 0-1,-1 0 0,-1 0 0,1 0 0,-7 7 0,10-11-41,-1 0-1,0 0 1,0 0-1,0-1 0,0 1 1,0 0-1,-1 0 1,1 0-1,0-1 1,0 1-1,0-1 0,-1 1 1,1-1-1,0 1 1,0-1-1,-1 0 0,1 1 1,0-1-1,-1 0 1,1 0-1,0 0 0,-1 0 1,1 0-1,0-1 1,-1 1-1,1 0 0,0-1 1,-1 1-1,1 0 1,0-1-1,-2-1 1,2 2 20,0-1 0,0 0 0,0 0 0,0 0 0,0 0 0,0 1 0,0-1 0,1 0 0,-1-1 0,0 1 0,1 0 0,-1 0 0,1 0 0,-1 0 0,1 0 0,0-1 0,-1 1 0,1 0 0,0-2 0,-1-3 67,-1-1-13,1 0-1,0 0 0,1-1 0,0 1 0,0 0 0,0 0 1,1 0-1,0 0 0,3-12 0,1 3 155,0 0 0,14-27 0,-11 29-107,1 0-1,0 1 1,0 0-1,2 0 0,-1 1 1,19-16-1,1 3 73,47-31 1,175-90-960,-220 128-1881,-5 1 729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2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13 253 4992,'-11'-14'1589,"11"14"-1533,0-1 1,-1 1-1,1-1 1,0 1-1,0-1 0,0 1 1,0 0-1,0-1 0,0 1 1,0-1-1,0 1 0,0-1 1,0 1-1,0 0 0,0-1 1,0 1-1,1-1 0,-1 1 1,0-1-1,0 1 0,0 0 1,1-1-1,1-4 2733,-1 20 2775,7 13-2916,4 22-1660,8 95 1474,14 89-572,19 141-290,-52-338-1259,-1-33-181,0-8-149,-13-162-2224,-25-243 1626,-10 78 1830,48 314-876,1 5 604,-1 11-933,1 1-1,-1 0 0,0-1 1,0 1-1,0 0 1,1-1-1,-1 1 1,0 0-1,1-1 0,-1 1 1,0 0-1,1 0 1,-1 0-1,0-1 0,1 1 1,-1 0-1,0 0 1,1 0-1,-1 0 1,0 0-1,1 0 0,-1 0 1,1-1-1,-1 1 1,0 0-1,1 0 0,-1 1 1,1-1-1,16 0 409,-12 0-297,28-2 247,0-2 0,58-13-1,-38 6-297,37-10-20,156-58-1,-214 66-130,-25 9 126,-1 1 1,1 0-1,0 1 1,1 0-1,-1 0 1,0 0-1,1 1 1,7-1-1,-13 2-49,-1 0-1,0 1 0,1-1 1,-1 0-1,1 0 0,-1 1 1,0-1-1,1 1 1,-1-1-1,0 1 0,0-1 1,1 1-1,-1 0 1,0 0-1,0 0 0,0 0 1,0 0-1,2 1 1,-1 1 28,-1-1 1,1 1 0,0 0 0,-1 0-1,0 0 1,1 0 0,0 5 0,1 3 97,-2-1 0,1 1 0,-1 18 0,3 68 585,-1-50-1677,-2 0-4904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5:1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57 8384,'-76'-37'3808,"53"29"-3328,14 5-384,4-1-320,14-1-1728,6 5 1088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23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87 2976,'-27'-17'9834,"20"18"-5977,11-4-1085,13-3-1498,-1 1 0,1 0 0,25-2-1,55-2-675,-9 1-456,42-9-334,-91 10-2337,-27 3-4798,-26 12 234,1-2 4208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2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83 7712,'0'0'54,"0"0"-1,0 0 1,0 0 0,1 0 0,-1 0 0,0-1 0,0 1 0,0 0-1,0 0 1,0 0 0,0 0 0,0 0 0,0 0 0,0 0-1,0 0 1,0 0 0,0 0 0,0-1 0,0 1 0,0 0 0,0 0-1,0 0 1,0 0 0,0 0 0,0 0 0,0 0 0,0 0-1,0 0 1,0 0 0,0-1 0,0 1 0,0 0 0,0 0 0,0 0-1,-1 0 1,1 0 0,0 0 0,0 0 0,0 0 0,0 0-1,0 0 1,0 0 0,0 0 0,0 0 0,0 0 0,0 0 0,0 0-1,0-1 1,-1 1 0,1 0 0,0 0 0,0 0 0,0 0 0,0 0-1,0 0 1,0 0 0,0 0 0,0 0 0,0 0 0,0 0-1,-1 0 1,1 0 0,0 1 0,0-1 0,0 0 0,0 0 0,0 0-1,0 0 1,0 0 0,8-5 2806,21 2 991,-3 1-2145,120-17 2264,73-12-3161,-174 24-901,15-2-296,-21 6-3916,-41 11-2008,-13 3 2624,-12 5-978,0 3 1615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2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 9056,'-8'0'4096,"30"-4"-3552,-9 1 2943,5 6-2015,9-6 1248,9 3-1600,17-8 288,7 3-832,7 1-256,-4 4-192,-8-3-608,-7 3 256,-12-5-3488,-4 5 2016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25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8 269 4992,'-4'-9'855,"0"-1"2930,7 17-2904,0 0 0,0 0 0,-1 0 0,0 0 0,1 10 1,-2-10-612,17 152 4621,-8-43-2641,5 15-340,9 57-737,-23-184-1219,1-8-247,0-11-414,-14-500-2989,13 325 4320,2 68 1238,-3 70 399,0 54-2148,1-1 1,0 0-1,0 1 1,-1-1-1,1 0 1,0 0-1,0 1 1,0-1-1,0 0 0,1 0 1,-1 0-1,0 0 1,0 0-1,0 0 1,1-1-1,-1 1 1,1 0-1,-1-1 1,0 1-1,1-1 1,2 1-1,2 1-55,0 0-1,0 0 1,1-1 0,-1 0 0,10 0-1,283-22 1802,-214 12-1744,36 0 375,-117 8-418,0 1 0,0 0 0,1 0 0,-1 0 0,0 1 0,0 0 0,0-1 0,0 1 0,0 1 0,0-1 0,0 0 0,7 5 0,-9-5-45,0 1 0,0 0 0,0-1 0,0 1-1,-1 0 1,1 0 0,0 0 0,-1 1 0,0-1-1,1 0 1,-1 0 0,0 1 0,0-1-1,0 1 1,-1-1 0,1 1 0,0-1 0,-1 1-1,0-1 1,1 1 0,-2 4 0,3 12 33,-1-16-339,-1 0 1,1-1 0,-1 1-1,0-1 1,0 1-1,0 0 1,0-1-1,0 1 1,-1-1 0,-1 6-1,-17 28-18056,11-13 13695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2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14 138 4224,'-12'-21'1365,"12"21"-1346,0 0 1,0 0-1,0-1 0,0 1 0,-1 0 1,1 0-1,0-1 0,0 1 0,0 0 1,0 0-1,0-1 0,0 1 0,0 0 0,0-1 1,0 1-1,0 0 0,0 0 0,0-1 1,0 1-1,0 0 0,0-1 0,0 1 1,0 0-1,0 0 0,0-1 0,0 1 1,1-1-1,0-2-56,0 0 414,0 0 0,0 0 0,0 0 1,1 0-1,-1 0 0,1 0 0,0 0 0,0 1 0,0-1 1,2-2-1,3-2 1533,-5 5-1309,0 0 0,0 0 0,0 0 0,1 0 0,-1 0 0,5-2 0,-7 3-468,1 1 0,0 0 0,0-1 1,0 1-1,-1 0 0,1 0 0,0 0 0,0 0 0,0 0 0,0 0 1,0 0-1,-1 0 0,1 0 0,0 0 0,0 1 0,0-1 0,-1 0 1,1 0-1,0 1 0,0-1 0,-1 1 0,1-1 0,0 0 1,0 1-1,-1-1 0,1 1 0,-1 0 0,1-1 0,1 2 0,1 2 132,0 1-1,0-1 0,0 1 0,0 0 1,-1 0-1,1 0 0,-1 0 0,-1 0 0,1 0 1,1 10-1,0 7 280,1 31 1,-3-24-98,-1-19-386,0-3-39,1-1-1,-1 0 1,1 0 0,0 0-1,0 0 1,1 0 0,-1 0-1,4 7 1,-5-13-40,1 1 1,-1-1-1,0 0 1,0 1-1,0-1 1,1 0 0,-1 0-1,0 1 1,0-1-1,1 0 1,-1 0-1,0 0 1,1 1-1,-1-1 1,0 0-1,0 0 1,1 0-1,-1 0 1,0 0-1,1 0 1,-1 1-1,1-1 1,-1 0-1,0 0 1,1 0-1,-1 0 1,0 0-1,1-1 1,11-4-292,7-13-182,-19 17 459,17-19-91,-1-2 0,-1 0 1,19-39-1,-8 14 220,-17 30 4,-4 7 136,1 0 1,-1 1 0,2 0 0,-1 0-1,1 0 1,15-14 0,-22 23-179,1-1 1,0 1-1,-1-1 0,1 1 1,0-1-1,0 1 0,-1 0 1,1-1-1,0 1 0,0 0 1,0-1-1,-1 1 0,1 0 1,0 0-1,0 0 0,0 0 1,0 0-1,-1 0 0,1 0 1,0 0-1,0 0 0,0 0 1,0 0-1,1 1 0,-1 0 2,0 0 0,0 0 0,0 0 0,0 0 0,0 0 0,0 0 0,0 0 0,0 0 0,0 0 0,0 0 0,-1 0 0,1 1 0,0 1 0,2 4 128,0 1 0,-1 0-1,2 15 1,-4-22-161,7 41 76,5 40 270,-9-27-3300,-2-43 217,3-3 847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2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4736,'2'-2'551,"-1"0"-1,0 0 1,1 0 0,0 0-1,0 0 1,-1 0 0,1 1-1,3-3 1,-4 4-118,0-1 0,-1 0 0,1 1 0,0-1 0,0 1 0,-1 0 0,1-1 0,0 1 1,0-1-1,0 1 0,0 0 0,0 0 0,-1 0 0,1-1 0,0 1 0,0 0 0,0 0 0,0 0 0,0 0 0,0 1 1,0-1-1,1 0 0,4 8 2983,-2 6-2455,-3-11-453,1 9 11,0 0 0,-1 0 0,-1 0 0,-1 21 0,0 5 112,1 406 2068,0-443-2700,1 4-549,-1 0-1,0-1 1,-1 1 0,1 0-1,-1 0 1,0 0-1,0 0 1,-3 7 0,3-11 51,0-1 0,1 1 0,-1-1 1,0 0-1,0 1 0,1-1 0,-1 0 1,0 0-1,0 1 0,0-1 0,0 0 1,1 0-1,-1 0 0,0 0 0,0 0 1,0 0-1,0 0 0,0 0 0,1-1 1,-1 1-1,0 0 0,0 0 0,0-1 1,1 1-1,-1-1 0,-1 0 0,-3-4-2007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2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92 8640,'0'0'107,"0"0"1,-1 0-1,1-1 1,0 1-1,0 0 1,0 0-1,0-1 1,0 1-1,0 0 1,0 0 0,0-1-1,0 1 1,0 0-1,0 0 1,0-1-1,0 1 1,0 0-1,0 0 1,0-1-1,0 1 1,0 0-1,0 0 1,0-1-1,0 1 1,1 0-1,-1 0 1,0 0 0,0-1-1,0 1 1,0 0-1,1 0 1,-1 0-1,0-1 1,0 1-1,13-6 2817,23-1 1056,-26 5-2957,124-16 3169,-63 9-3328,31 0-426,11-2-2132,-92 7-3929,31-9 1,-34 9 2305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2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6 250 6048,'-4'3'4985,"5"-3"-4890,-3 14 2694,2 23-302,0-31-1980,7 163 4315,0-67-3057,-2-8-549,2 114-656,-3-247-2007,2-1 1001,8-165-365,-10 83 891,0-55 523,-8 93-112,2 45 258,2-43 0,0 66-412,0 13-220,0 0-1,0 0 1,0 1 0,0-1-1,1 0 1,-1 0-1,2-3 1,-2 6-84,1-1 1,-1 0 0,1 0 0,-1 1-1,1-1 1,-1 0 0,1 1-1,-1-1 1,1 1 0,0-1-1,0 1 1,-1-1 0,1 1-1,0-1 1,0 1 0,-1 0 0,1-1-1,0 1 1,0 0 0,0 0-1,0-1 1,0 1 0,-1 0-1,1 0 1,0 0 0,0 0-1,1 0 1,12 1 486,24 4-1,-24-2-318,23 0-1,35-7 80,138-24 1,-84 8-213,-123 19-5,-1 1-1,1 0 0,0 0 0,0 0 0,0 0 0,0 0 0,0 1 0,0-1 1,0 1-1,0 0 0,0 0 0,-1 0 0,1 0 0,0 0 0,-1 1 0,1-1 1,-1 1-1,1 0 0,-1 0 0,0 0 0,0 0 0,0 0 0,0 0 0,0 1 0,0-1 1,0 0-1,1 5 0,1 2 40,0-1 1,-1 1 0,0 0-1,0 0 1,-1 0-1,-1 0 1,2 15-1,-3-16-307,4 50 390,-3-19-4815,-2-33 1382,-29 20-17802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2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28 3712,'-3'-3'485,"2"3"-235,0-1 0,1 0-1,-1 0 1,0 1 0,0-1 0,0 0 0,0 1-1,1-1 1,-1 0 0,0 1 0,-2-1-1,4 1 215,0-1 0,0 1-1,0 0 1,0-1 0,0 1-1,-1-1 1,1 1 0,0-1-1,0 1 1,0-1 0,0 1-1,-1-1 1,1 0-1,1-1 1,-2 2-189,0-1 0,1 0 1,-1 1-1,1-1 0,-1 1 0,1 0 0,-1-1 1,1 1-1,-1-1 0,1 1 0,-1 0 0,1-1 1,-1 1-1,1 0 0,0-1 0,-1 1 0,1 0 0,-1 0 1,1 0-1,0-1 0,-1 1 0,1 0 0,0 0 1,-1 0-1,1 0 0,0 0 0,-1 0 0,1 1 0,1-1 1,2 3 123,-1-1-1,1 1 1,-1 0 0,1 0 0,-1 1 0,0-1 0,0 1 0,0-1-1,-1 1 1,1 0 0,-1 0 0,0 0 0,2 5 0,1 6-202,-1-1 0,4 25 1,-5-24 153,-1-5-268,32 185 1048,-31-162-905,0 0 0,-3 1 0,-6 64 0,5-87-237,-1 1 0,0-1 1,-1 0-1,0 0 0,-1 0 1,0-1-1,0 1 0,-11 16 1,14-26-31,1 0 0,-1 0 1,0 0-1,0 0 0,1 0 1,-1-1-1,0 1 0,0 0 1,0-1-1,0 1 1,0 0-1,0-1 0,-1 1 1,1-1-1,0 0 0,0 1 1,0-1-1,0 0 0,-1 0 1,1 1-1,0-1 0,0 0 1,0 0-1,-1 0 0,1-1 1,0 1-1,0 0 0,0 0 1,0-1-1,-1 1 0,1 0 1,0-1-1,0 1 0,0-1 1,0 0-1,0 1 0,0-1 1,0 0-1,-1-1 1,-1-1-7,-1 0 0,1 0 0,0-1 0,-1 1 0,2-1 0,-1 0 0,0 0 0,1 0 0,-3-5 0,4 5 27,-1-1 0,1 0 0,0 0 0,0 0 0,1 0 1,-1 1-1,1-1 0,0 0 0,0 0 0,1 0 0,-1 0 0,1 0 0,0 0 0,1 0 1,2-6-1,1-1 151,0 1-1,1-1 1,1 1 0,14-19 0,134-142 518,-85 99-1016,-30 33-2894,49-38 0,-49 48 626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3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31 2240,'-40'-12'1413,"22"13"10795,39-7-6891,76-5 582,-58 8-5329,68 3 1,-65 6-643,2 0-1383,-14-7-2826,-24-1 761,-2 4 1141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2:25.8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20 770 3072,'0'2'109,"0"-1"-1,-1 1 1,1-1 0,-1 1-1,1-1 1,-1 1 0,1-1-1,-1 1 1,0-1 0,0 0-1,0 0 1,0 1 0,0-1-1,0 0 1,-1 1 0,1-1 19,0 0 1,1 0 0,-1 0 0,1 0-1,-1 0 1,0 0 0,1 0 0,0 0 0,-1 0-1,1 0 1,0 0 0,-1 0 0,1 0-1,0 0 1,0 0 0,0 0 0,0 0 0,0 1-1,0-1 1,0 0 0,0 0 0,1 0-1,-1 0 1,1 2 0,-1-2-47,0-1 0,0 1 0,1 0 0,-1-1 0,0 1 0,0 0 0,1-1 0,-1 1 0,0-1 0,1 1 0,-1-1 0,1 1 0,-1 0 0,1-1 0,-1 0 0,1 1 0,-1-1 0,1 1 1,-1-1-1,1 0 0,0 1 0,-1-1 0,1 0 0,0 1 0,-1-1 0,1 0 0,0 0 0,-1 0 0,1 0 0,0 0 0,-1 0 0,1 0 0,0 0 0,0 0 0,9-3 519,-1 0-278,0-1 0,1 0-1,-1 0 1,-1-1 0,1 0 0,-1 0 0,10-9 0,6-9 40,0-1 0,-2-2 0,29-42-1,43-90 75,16-77 534,-103 220-870,24-68 271,-23 59-226,1 0-1,0 1 1,25-41-1,-33 63-161,-1-1-1,1 1 1,0 0-1,0 0 1,0 0-1,0-1 1,0 1-1,0 0 1,0 0-1,0 0 1,0 1-1,1-1 1,-1 0-1,0 0 1,0 1-1,1-1 1,-1 1-1,1-1 1,-1 1-1,0-1 1,1 1-1,-1 0 1,1 0-1,-1 0 1,1 0-1,-1 0 1,1 0-1,-1 0 1,1 0-1,-1 0 1,1 1-1,-1-1 1,0 1-1,1-1 0,-1 1 1,0 0-1,1-1 1,1 2-1,3 3-16,1 0 0,-1 0 0,-1 1 0,1 0 0,8 11 0,-6-6 61,-1 0 1,0 1 0,-1 0-1,0 0 1,-1 0 0,6 20-1,15 81-132,-24-102 93,12 64 144,-3 1 1,1 93-1,-11-157-64,-1-1 1,-1 1-1,0 0 0,0-1 1,-1 1-1,-1 0 0,0-1 1,-6 16-1,7-22-1,-2 2 49,1-1-1,-1 1 1,0 0-1,-7 7 1,9-12-89,0 0 0,0 0 0,0 0 1,0 0-1,-1-1 0,1 1 0,0-1 1,-1 0-1,1 0 0,-1 1 0,0-2 1,1 1-1,-1 0 0,0 0 0,1-1 0,-5 1 1,-13-1 98,1-1 1,-1 0-1,1-2 0,0 0 1,-27-8-1,11 0-194,-65-30-1,95 39 48,0 0-1,0 0 1,0-1 0,0 0-1,1 0 1,-1 0 0,1-1-1,0 1 1,0-1-1,-6-7 1,10 11 3,1 0 1,-1-1-1,0 1 1,0 0-1,1-1 1,-1 1-1,0 0 1,1-1-1,-1 1 0,0 0 1,1 0-1,-1 0 1,0-1-1,1 1 1,-1 0-1,0 0 0,1 0 1,-1 0-1,1 0 1,-1-1-1,0 1 1,1 0-1,-1 0 0,1 0 1,13-2-93,11 4 55,-1 1 0,1 1 0,31 10-1,-2-2-21,24 7 84,-37-9 100,62 8 1,-89-17-23,0 0 0,0-1 0,1 0-1,-1-2 1,0 1 0,0-2 0,-1 0 0,20-6-1,-3-3 80,0 0 0,31-19 0,-47 23-107,-1-1 0,-1 0 0,0-1 0,0 0 1,-1-1-1,16-18 0,-23 24-57,1-1-1,-1 0 1,1 0 0,-2 0 0,1 0 0,-1-1 0,0 1 0,0-1 0,0 0 0,-1 0-1,2-11 1,-3 7 46,0 0-1,0 0 1,-1-1-1,-3-16 1,3 24-43,-1-1 0,0 0 0,-1 0-1,1 1 1,-1-1 0,0 1 0,0-1 0,0 1 0,-1 0-1,0 0 1,1 0 0,-7-6 0,8 9-7,0 0 0,0 0 0,0 0 0,0 0 0,0 0 0,-1 1 0,1-1 0,0 0 0,-1 1 0,1-1 0,-1 1 0,1-1 0,0 1 0,-1-1 0,1 1 1,-1 0-1,1 0 0,-1 0 0,1 0 0,-1 0 0,1 0 0,-1 0 0,1 1 0,-1-1 0,1 0 0,-1 1 0,1-1 0,0 1 0,-1 0 0,-1 1 0,-3 1-36,1 1 1,-1 1-1,1-1 1,-10 11-1,11-11 20,-7 9-19,0 0 0,0 0-1,2 1 1,-1 0 0,2 1 0,0 0-1,1 1 1,0-1 0,1 1 0,1 1 0,-5 25-1,9-37 41,0-1 1,1 0-1,0 0 0,0 1 0,0-1 0,0 0 0,1 0 0,0 1 0,0-1 0,0 0 0,0 0 0,0 0 0,1 0 0,0 0 0,0 0 0,0-1 1,0 1-1,1-1 0,-1 1 0,1-1 0,0 0 0,0 0 0,0 0 0,0 0 0,1 0 0,-1-1 0,1 0 0,-1 0 0,6 3 0,7 1 58,0 1 0,0-2 0,1 0 0,0-1 0,32 3 0,-28-4 63,0-2 1,0 0 0,0-2 0,0 0-1,23-5 1,-33 4-96,0 0 0,0-1 0,-1 0 0,1-1 0,-1-1 0,1 1-1,-1-1 1,-1-1 0,1 0 0,-1-1 0,12-10 0,-9 6 29,-1-2 1,0 0-1,0 0 0,-2-1 1,0 0-1,0-1 0,12-31 1,16-75 70,-34 112-110,-1-1 0,-1 0 1,1-15-1,-2 22-23,0-1-1,0 0 0,0 0 0,-1 0 1,0 1-1,1-1 0,-1 0 1,-1 1-1,1-1 0,0 1 1,-4-5-1,5 7 2,0 1-1,0 0 1,-1 0-1,1-1 1,0 1 0,0 0-1,-1 0 1,1-1-1,0 1 1,0 0 0,-1 0-1,1 0 1,0-1-1,-1 1 1,1 0 0,0 0-1,-1 0 1,1 0-1,-1 0 1,1 0 0,0 0-1,-1 0 1,1 0 0,0 0-1,-1 0 1,1 0-1,0 0 1,-1 0 0,1 0-1,-1 0 1,1 0-1,0 0 1,-1 0 0,1 1-1,0-1 1,-1 0-1,1 0 1,0 0 0,0 1-1,-1-1 1,1 0-1,0 0 1,0 1 0,-1-1-1,1 1 1,-13 17-129,11-16 111,-11 23-43,1 1 0,1 0 0,1 0 0,2 1 0,-6 32 0,12-50 86,0 0-1,1 0 0,0 1 0,0-1 0,1 0 1,1 1-1,0-1 0,0 0 0,1 1 1,0-1-1,5 14 0,-6-19 32,1 0 1,-1 0-1,1-1 1,1 1-1,-1 0 1,0-1-1,1 1 1,0-1-1,0 0 1,0 0-1,0 0 1,0 0-1,1-1 1,-1 1-1,1-1 1,-1 0-1,1 0 1,0 0-1,0 0 0,0-1 1,0 0-1,0 0 1,0 0-1,1 0 1,-1 0-1,0-1 1,5 0-1,5-1 159,-1 0-1,1-1 0,-1 0 1,1-1-1,-1-1 1,17-6-1,1-3-2005,42-25 0,-50 26-424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5:1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50 615 1984,'0'-1'179,"1"1"1,-1-1-1,0 0 0,1 0 0,-1 0 1,0 1-1,1-1 0,-1 0 1,1 1-1,-1-1 0,1 0 0,0 1 1,-1-1-1,1 1 0,0-1 1,-1 1-1,1-1 0,1 0 0,18-9 2850,-11 5-1240,-9 5-1556,1 0 1,0-1 0,-1 1-1,1 0 1,0-1 0,-1 1-1,1-1 1,0 1-1,-1-1 1,1 1 0,-1-1-1,1 1 1,-1-1 0,1 0-1,-1 1 1,0-1 0,1 0-1,-1 1 1,0-1 0,1 0-1,-1 0 1,0 1-1,0-1 1,0 0 0,1 0-1,-1 1 1,0-1 0,0 0-1,0 0 1,0 1 0,-1-1-1,1 0 1,0 0 0,0 1-1,0-1 1,-1 0-1,1 0 1,0 1 0,-1-1-1,1 0 1,-1 0 0,0-1 126,-7 4 549,5 0-809,1 0-1,-1 0 1,0 0-1,0 0 1,1 0-1,0 1 1,-1-1-1,-2 5 1,-3 4 52,2-1 0,-1 1-1,2 0 1,-1 1 0,1-1 0,1 1 0,-5 20 0,4-9-9,2-1 0,0 1 0,1 30 0,3-47-113,-1 1 1,0-1 0,1 0-1,1 1 1,-1-1 0,1 0-1,0 0 1,0 0 0,6 10 0,-7-14-15,0 0 0,0 0 0,0-1 0,1 1 1,-1 0-1,0-1 0,1 0 0,-1 1 1,1-1-1,0 0 0,-1 0 0,1 1 0,0-2 1,0 1-1,0 0 0,0 0 0,-1 0 0,1-1 1,0 1-1,0-1 0,1 0 0,-1 1 1,0-1-1,0 0 0,0 0 0,0 0 0,0-1 1,0 1-1,0 0 0,0-1 0,0 1 1,0-1-1,0 0 0,2-1 0,10-5 41,-1 0 0,0-1 0,0-1 0,-1 0 0,19-18 0,50-60-116,6-21 77,-39 47-105,-48 61 84,0 0 1,0 0 0,0 0-1,0 0 1,0 0 0,0 0-1,0 0 1,0 0-1,0 0 1,0 0 0,0 0-1,0 0 1,0 1 0,0-1-1,0 0 1,0 0 0,0 0-1,1 0 1,-1 0 0,0 0-1,0 0 1,0 0 0,0 0-1,0 0 1,0 0 0,0 0-1,0 0 1,0 0 0,0 0-1,0 0 1,0 0 0,0 0-1,0 0 1,0 0 0,0 0-1,0 0 1,1 0 0,-1 0-1,0 0 1,0 0-1,0 0 1,0 0 0,0 0-1,0 0 1,0 0 0,0 0-1,0 0 1,0 0 0,0 0-1,0 0 1,0 0 0,0 0-1,1 0 1,-1 0 0,0 0-1,0 0 1,0 0 0,0 0-1,0 0 1,0 0 0,0 0-1,0 0 1,0 0 0,0 0-1,0 0 1,0 0 0,0 0-1,0-1 1,1 12-2,-5 26 178,2-1-268,2-6 106,1 1 1,2 0-1,1 0 0,1-1 0,2 0 0,21 58 1,-27-85-8,0-1 0,0 0 1,0 1-1,1-1 1,-1 0-1,1 0 0,2 2 1,-3-3-2,-1 0 1,1-1-1,0 1 1,-1-1-1,1 1 1,0-1-1,0 1 1,-1-1-1,1 1 1,0-1-1,0 0 1,0 0 0,0 1-1,-1-1 1,1 0-1,0 0 1,0 0-1,0 0 1,0 0-1,0 0 1,0 0-1,-1 0 1,1 0-1,0-1 1,0 1-1,1-1 1,0 0 23,1 0 0,-1-1 0,0 1 0,-1-1 0,1 0 0,0 0 0,0 1 0,-1-1 0,1 0 0,-1 0 0,3-5 0,11-26 90,-14 31-113,14-39 45,-1-1 1,-3 0 0,8-47-1,-7 7-482,-11 76 391,-1 6 35,0 0-1,0-1 1,0 1-1,0-1 1,0 1-1,0-1 1,1 1-1,-1-1 1,0 1-1,0-1 1,0 1-1,0 0 1,1-1-1,-1 1 1,0-1-1,0 1 1,1 0-1,-1-1 1,1 1-1,0 0 2,0 0 0,0-1 0,0 2 0,0-1 0,0 0 1,0 0-1,0 0 0,0 0 0,0 1 0,0-1 0,0 0 0,0 1 0,1 0 0,5 2 19,0 1 0,0 0-1,11 8 1,14 9 33,-15-12-96,7 4 86,1-1 1,0-1 0,41 12 0,-59-21-22,1 0-1,-1-1 1,1 0 0,0 0-1,-1-1 1,1 0 0,0 0-1,-1-1 1,1 0 0,0-1-1,-1 1 1,1-1-1,-1-1 1,0 1 0,0-1-1,0-1 1,10-5 0,-12 5 22,-1 1 0,1-1 1,-1-1-1,0 1 1,7-9-1,-3 4 78,-3 2-106,1 0 0,-1-1 0,0 1 0,6-13 0,-10 18-13,0-1 1,0 1-1,-1 0 1,1 0-1,0 0 1,-1-1-1,1 1 1,-1 0-1,0-1 1,0 1-1,0 0 1,0-1-1,0 1 1,0 0-1,-1-1 1,1 1-1,-1 0 1,1-1-1,-1 1 1,0 0-1,-1-3 1,1 4-12,-1 0 1,1 0-1,0-1 0,-1 1 1,1 0-1,0 0 0,-1 0 1,1 1-1,-1-1 0,0 0 1,1 0-1,-1 1 0,1-1 1,-1 1-1,0 0 1,0-1-1,1 1 0,-1 0 1,0 0-1,1 0 0,-1 0 1,0 0-1,0 1 0,1-1 1,-4 1-1,-3 1-55,0 1 1,0 0-1,-14 6 1,19-7 70,-1 0 0,1 0 0,0 0 0,0 0 0,0 1 0,1-1 0,-1 1 1,1 0-1,-1-1 0,1 1 0,0 0 0,0 0 0,-2 5 0,1-2 15,1-1-1,0 1 1,1 0-1,-1 0 1,1 0-1,0 0 1,0 9-1,2-1-17,-1 0 0,2 1 0,0-1 0,1 0 0,0 0 0,7 16 0,-5-15-41,2 0 0,0 0 0,1-1-1,12 18 1,-16-26 59,1 0 0,0 0 1,0-1-1,0 1 0,1-1 0,-1 0 0,1-1 0,0 1 0,1-1 1,-1-1-1,13 6 0,-16-8 5,1 0 0,-1 0 0,1-1 0,-1 1 0,1-1 0,0 0-1,-1 0 1,1 0 0,-1-1 0,1 1 0,-1-1 0,1 0 0,-1 0 0,1 0 0,-1-1 0,0 1 0,0-1 0,1 1 0,-1-1 0,3-3 0,5-4 46,0 0 1,0-1 0,15-18 0,47-60 102,28-31-230,-76 94 4,12-12 32,-2-2 1,35-49-1,-42 45-25,-2 0-1,-2-2 0,-2-1 1,-2 0-1,-2-2 0,-2 0 1,10-51-1,-25 77-72,-1 21 113,0 1 0,0-1-1,0 1 1,0 0-1,0-1 1,0 1 0,0-1-1,0 1 1,-1 0-1,1-1 1,0 1-1,0 0 1,-1-1 0,1 1-1,0 0 1,0-1-1,-1 1 1,1 0-1,0 0 1,-1-1 0,1 1-1,-1 0-5,0 0 1,1 0-1,-1 0 0,0 0 0,1 0 1,-1 0-1,1 0 0,-1 0 0,0 0 0,1 0 1,-1 0-1,0 1 0,1-1 0,-1 0 0,1 0 1,-1 1-1,1-1 0,-1 0 0,0 1 1,-5 4-37,0 0 0,1 0 0,0 1 1,0-1-1,0 1 0,-7 11 0,-22 44 211,30-55-128,-21 47 20,-31 90 1,48-119-16,1-1 1,2 1 0,0 0-1,1 0 1,2 0 0,0 42 0,3-47-5,1-1 0,1 1 0,0-1 1,2 0-1,0 0 0,0-1 0,2 0 0,0 0 1,14 24-1,-16-34-17,0 0 0,0 0 0,0 0 0,1-1 0,-1 0 0,2 0 0,-1 0-1,1-1 1,9 7 0,-13-10-2,1-1 0,-1 1-1,0-1 1,1 1-1,-1-1 1,0 0 0,1-1-1,-1 1 1,1 0-1,0-1 1,-1 0 0,1 0-1,-1 0 1,1 0-1,-1-1 1,1 1 0,0-1-1,-1 0 1,0 0 0,1 0-1,-1 0 1,0-1-1,1 0 1,-1 1 0,3-3-1,7-6 45,-1 0 0,0-1 0,-1 0-1,0-1 1,16-24 0,-4 2-107,19-37-1,-20 25-27,-1 0-1,-3-1 0,17-65 1,16-149 137,-50 259-70,1-28 27,-2 29-28,0 0 1,0 0-1,0 0 0,0 0 1,0-1-1,0 1 0,-1 0 1,1 0-1,0 0 0,-1 0 1,1 0-1,0 0 0,-1 0 1,1 0-1,-1 0 0,0 0 1,1 0-1,-1 0 0,0 1 1,0-1-1,1 0 0,-3-1 1,3 2 4,0 0 0,-1 0 0,1 0 1,-1 0-1,1-1 0,0 1 0,-1 0 1,1 0-1,0 0 0,-1 0 0,1 0 1,-1 0-1,1 0 0,0 1 0,-1-1 1,1 0-1,-1 0 0,1 0 0,0 0 1,-1 0-1,1 1 0,0-1 1,-1 0-1,1 0 0,0 0 0,-1 1 1,-2 2 3,1 0 1,-1 0 0,1 0-1,0 0 1,0 0 0,0 0 0,0 1-1,1-1 1,-1 0 0,-1 8-1,0-1 21,-14 39 303,2 1 0,-12 78 0,-1 109 691,24-187-1004,3 1 0,2 0 0,2 0 0,2 0-1,13 52 1,-15-90-228,0 0 0,6 12 0,-7-20 65,0-1 0,0 0 1,0-1-1,0 1 0,1 0 1,0 0-1,0-1 0,0 0 1,5 5-1,14 6-1154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3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84 9632,'-8'-4'4384,"21"8"-3840,-3-4 2111,4 5-1567,2-5 2112,13 0-1824,2-5 352,1 1-992,-1-4-384,4 5-224,2-10-192,-2 1 32,-4-3-3200,1 7 1728,-4-4-5631,-1 4 3999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3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2976,'-4'3'11409,"7"9"-10175,-2-3-251,3 25 409,-1 1-1,-2 0 1,-5 49 0,1-29-431,-2 300 1636,6-55-1989,3-256-576,-4-44-34,0 0 1,0 0-1,0 0 0,0 1 1,0-1-1,0 0 0,0 0 0,0 0 1,0 1-1,0-1 0,0 0 0,0 0 1,0 0-1,0 0 0,0 1 1,1-1-1,-1 0 0,0 0 0,0 0 1,0 0-1,0 0 0,0 0 0,0 1 1,1-1-1,-1 0 0,0 0 0,0 0 1,0 0-1,0 0 0,0 0 1,1 0-1,-1 0 0,0 0 0,0 0 1,0 0-1,1 0 0,5-5-103,7-17-126,-13 22 226,62-133-1206,-52 115 1162,0 0 1,0 1-1,2 1 0,0 0 0,1 1 1,20-19-1,-7 9-109,53-38 1,-68 56 253,0 0 0,0 1 0,0 0 0,1 1 0,0 1 0,0-1 0,1 2 0,22-4 0,-32 6-21,-1 1 0,1 0 0,0 0-1,0 0 1,0 0 0,0 0 0,0 1 0,0-1-1,-1 1 1,1 0 0,0 0 0,0 0 0,-1 0 0,1 0-1,-1 1 1,1-1 0,4 4 0,-5-2 10,1 0 1,-1 0-1,0 0 1,1 0-1,-1 0 1,-1 0-1,1 0 1,0 1-1,-1-1 1,0 1-1,0-1 1,0 1-1,0 0 1,0 4-1,2 14 16,-2 0-1,-1 0 0,-1 0 0,-4 24 0,-1-4-100,-16 51 1,-1-29-1948,4-25-3861,12-30 1051,2-4 1595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3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750 1 5408,'-15'0'1728,"9"2"-1046,0 4 143,0 0-1,0-1 0,0 1 0,-1-2 1,0 1-1,-10 4 0,-54 22 2440,68-29-3183,-187 68 4216,172-64-4008,-140 55 1097,-54 18-4185,198-74 638,6-2-2328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3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53 6560,'-20'-8'5557,"115"8"1390,1-2-3487,193-9-1190,-132 3-1953,188-15-1605,-309 23-1925,-16 1-3419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3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34 128 5824,'-33'-23'3210,"33"22"-3033,0 1-1,0 0 0,0-1 0,1 1 1,-1-1-1,0 1 0,0-1 0,0 1 1,1 0-1,-1-1 0,0 1 0,0-1 1,1 1-1,-1 0 0,0-1 0,1 1 1,-1 0-1,0 0 0,1-1 0,-1 1 1,1 0-1,-1 0 0,1-1 0,13-8 1786,3 0-712,15-8 411,2 1 0,38-14 1,-62 27-1475,1 0 0,0 0 0,-1 1 1,1 1-1,0-1 0,0 2 0,0 0 0,-1 0 0,1 1 1,0 0-1,20 5 0,-27-5-138,0 1 1,-1-1-1,1 1 1,-1-1 0,0 1-1,0 0 1,1 0-1,-1 1 1,0-1-1,-1 1 1,1-1-1,0 1 1,-1 0-1,0 0 1,1 0-1,-1 0 1,0 1-1,-1-1 1,1 0-1,-1 1 1,1-1-1,0 5 1,-1-2-9,0 0 0,0 0 1,0 1-1,-1-1 0,0 0 1,0 0-1,-1 0 0,0 0 1,0 0-1,0 0 0,-1 0 1,0 0-1,-3 8 0,-3 0 94,1 0-1,-2 0 0,0-1 0,-22 24 1,-51 44 429,54-55-456,-87 77 788,110-97-612,6-4 46,11-4 266,1 0-414,33-5 327,277-39-1007,-277 39-565,6 0-2250,-18 5-2226,-32 2 4693,11 1-1039,-6 17-10055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37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 2912,'0'0'923,"5"-4"2570,18 5 15087,-33 1-17723,10-2-879,0 0 0,-1 0 0,1 0 0,0 0 0,-1 0 1,1 1-1,0-1 0,-1 0 0,1 0 0,0 0 0,-1 0 1,1 1-1,0-1 0,0 0 0,-1 0 0,1 1 1,0-1-1,0 0 0,-1 0 0,1 1 0,0-1 0,0 0 1,0 1-1,0-1 0,0 0 0,-1 1 0,1-1 1,0 0-1,0 1 0,0-1 0,0 0 0,0 1 0,0-1 1,0 0-1,0 1 0,0-1 0,0 0 0,0 1 0,0-1 1,1 0-1,-1 1 0,0-1 0,0 0 0,0 1 1,0-1-1,0 0 0,1 1 0,-1-1 0,1 1-234,0-5 331,1 3-38,7-3 504,-9 4-524,0 0 1,0 0-1,0 0 0,1-1 1,-1 1-1,0 0 1,0 0-1,0 0 0,0-1 1,0 1-1,0 0 0,0 0 1,0 0-1,0-1 1,0 1-1,0 0 0,0 0 1,0-1-1,0 1 0,0 0 1,0 0-1,0 0 1,0-1-1,0 1 0,0 0 1,0 0-1,0 0 0,0-1 1,0 1-1,-1 0 0,1 0 1,0 0-1,0 0 1,0-1-1,0 1 0,0 0 1,-1 0-1,1 0 0,0 0 1,0 0-1,0-1 1,-1 1-1,1 0 0,0 0 1,0 0-1,0 0 0,-1 0 1,1 0-1,-1 0-12,1-1 1,-1 1-1,0 0 0,1 0 0,-1 0 0,1 0 1,-1 0-1,0 0 0,1 0 0,-1 0 0,0 0 0,1 0 1,-1 0-1,0 0 0,1 0 0,-1 1 0,1-1 1,-1 0-1,0 0 0,1 1 0,-1-1 0,1 0 1,-1 1-1,1-1 0,-1 1 0,1-1 0,-1 0 0,1 1 1,-1-1-1,1 1 0,0-1 0,-1 1 0,1 1 1,-15 22-107,13-19 84,0-3-18,1 1 0,0-1 0,0 1 0,1 0 0,-1 0 0,1-1 0,-1 1 0,1 0 0,0 0 0,0-1 0,0 1 0,0 0 0,0 0 0,2 4 0,-2-6 21,0 0-1,1 0 1,-1 0-1,1 0 1,-1 0-1,1 0 1,-1 0-1,1 0 1,0 0-1,0 0 1,-1 0-1,1 0 1,0-1-1,0 1 1,0 0-1,0-1 1,0 1 0,0 0-1,0-1 1,0 1-1,0-1 1,0 0-1,0 1 1,0-1-1,0 0 1,0 0-1,0 0 1,0 1-1,1-1 1,-1 0-1,0 0 1,0-1-1,0 1 1,0 0-1,0 0 1,0 0-1,0-1 1,0 1-1,2-1 1,1-1 82,0 0 0,0 0 0,0-1 0,0 1 0,0-1 1,0 0-1,-1 0 0,1 0 0,-1-1 0,0 1 0,0-1 0,0 0 0,2-3 1,-3 4-15,-1 1 0,0-1 1,1 0-1,-1 1 0,0-1 1,-1 0-1,1 0 0,0 0 1,0-5-1,-1 7-16,0-1-1,0 1 0,-1-1 1,1 1-1,0-1 1,0 1-1,-1-1 0,1 1 1,-1-1-1,0 1 1,1-1-1,-1 1 0,0 0 1,0 0-1,0-1 1,0 1-1,0 0 0,-2-2 1,2 2-33,0 1 1,0-1 0,0 1-1,0-1 1,0 1-1,-1-1 1,1 1 0,0 0-1,0 0 1,0-1-1,-1 1 1,1 0 0,0 0-1,0 0 1,0 1-1,-1-1 1,1 0 0,0 0-1,0 1 1,0-1-1,-1 0 1,1 1 0,0-1-1,0 1 1,0 0-1,0-1 1,0 1 0,0 0-1,-1 1 1,-2 1-213,0 0 0,0 0 1,1 1-1,-1-1 0,-4 9 1,6-9-307,0 0 1,0 1-1,0-1 0,1 1 0,-1 0 1,-1 6-1,3-7-640,-1 1 0,1-1 0,0 0 0,0 0 0,1 5 1,2 4-2000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3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1 5312,'-6'1'8270,"5"0"-7994,-6 10 3061,-9 20-3363,10-18 1267,-19 38-71,-18 32-15,-40 48 38,20-33-364,31-43-555,3 0 0,2 2 0,3 2 0,-18 64 0,21-53 8,4 1-1,2 0 0,-7 122 1,20-149-226,2 1 0,1-1 1,3 0-1,2 0 0,2 0 1,20 68-1,-17-85-47,0-1 0,1 1 0,2-2 0,1 0 0,19 24-1,-21-32-214,0 0-1,2-1 1,0-1-1,1 0 0,0-1 1,1-1-1,25 15 0,-35-24-196,0-1-1,0 1 0,0-2 0,0 1 1,1-1-1,-1 0 0,1 0 1,0-1-1,12 1 0,21-2-1463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4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18 2912,'0'0'73,"1"0"1,-1 0 0,0 0-1,1 0 1,-1 0-1,1 0 1,-1 0-1,0 0 1,1 0-1,-1-1 1,0 1-1,1 0 1,-1 0-1,0-1 1,1 1-1,-1 0 1,0 0-1,0-1 1,1 1 0,-1 0-1,0-1 1,0 1-1,1-1 1,-1 1-26,0 0 0,0-1 0,0 1 1,0 0-1,1 0 0,-1-1 1,0 1-1,0 0 0,0 0 0,1-1 1,-1 1-1,0 0 0,0 0 1,1 0-1,-1 0 0,0-1 1,0 1-1,1 0 0,-1 0 0,0 0 1,0 0-1,1 0 0,-1 0 1,0 0-1,1 0 0,-1 0 0,0 0 1,1 0-1,-1 0 0,0 0 1,1 0-1,-1 0 0,0 0 0,0 0 1,1 0-1,-1 0 0,0 0 1,1 1-1,1-1 362,0 0 0,0 1-1,0-1 1,0 0 0,-1 0 0,1 0 0,0 0 0,0 0-1,0-1 1,0 1 0,0 0 0,0-1 0,0 0 0,0 1 0,-1-1-1,1 0 1,0 0 0,0 0 0,1-2 0,-3 3-354,0 0 0,1 0 0,-1 0 1,0 0-1,0 0 0,0 0 0,0 0 0,0 0 1,0-1-1,1 1 0,-1 0 0,0 0 1,0 0-1,0 0 0,0 0 0,0 0 0,1 0 1,-1 0-1,0 0 0,0 0 0,0 0 0,0 0 1,1 0-1,-1 0 0,0 0 0,0 1 0,0-1 1,0 0-1,0 0 0,1 0 0,-1 0 0,0 0 1,0 0-1,0 0 0,0 0 0,0 0 0,0 1 1,1-1-1,1 8 1868,-4 12-984,0-16-879,0 0 0,1-1 0,-1 0 0,-1 1 0,1-1 0,0 0 0,-1 0 1,-5 5-1,-7 7 98,-67 86 753,-100 162 0,159-227-819,-33 56-21,48-77 3,0 0 0,1 1-1,1 0 1,-4 19 0,10-33-47,-1-1 0,1 1 1,0 0-1,0-1 1,-1 1-1,1-1 0,0 1 1,1 0-1,-1-1 1,0 1-1,0-1 0,1 1 1,-1 0-1,1-1 0,-1 1 1,1-1-1,0 1 1,0-1-1,-1 0 0,1 1 1,0-1-1,0 0 1,0 0-1,1 1 0,-1-1 1,0 0-1,0 0 1,1 0-1,-1 0 0,0-1 1,1 1-1,-1 0 1,1-1-1,-1 1 0,3 0 1,4 1 67,0 0 0,0 0 1,1-1-1,-1 0 0,15 0 1,257-24 340,-191 18-746,-88 5 163,0 0 1,0 0-1,0 0 0,0 0 1,-1 0-1,1-1 1,0 1-1,0 0 1,-1 0-1,1-1 1,0 1-1,0 0 1,-1-1-1,1 1 1,0-1-1,1 0 0,-2 0-170,0 1-1,1-1 0,-1 1 1,0-1-1,1 0 0,-1 1 1,0-1-1,0 0 0,0 1 0,0-1 1,0 0-1,1 1 0,-1-1 1,0 0-1,0 1 0,-1-1 1,1 0-1,0 1 0,0-1 0,0 0 1,0 1-1,-1-1 0,1 0 1,0 1-1,0-1 0,-1 1 1,1-1-1,-1 0 0,1 1 0,0-1 1,-1 1-1,1-1 0,-1 1 1,1-1-1,-1 1 0,0 0 1,1-1-1,-1 1 0,1 0 0,-1-1 1,0 1-1,-9-2-2152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4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43 8384,'-13'-33'4576,"13"33"-4459,0 0 1,0-1 0,0 1 0,0 0 0,0-1 0,1 1-1,-1 0 1,0 0 0,0 0 0,0-1 0,0 1 0,1 0-1,-1 0 1,0-1 0,0 1 0,0 0 0,1 0-1,-1 0 1,0 0 0,0 0 0,1-1 0,-1 1 0,0 0-1,0 0 1,1 0 0,-1 0 0,0 0 0,0 0 0,1 0-1,-1 0 1,0 0 0,0 0 0,1 0 0,-1 0-1,17-2 969,-12 1-621,20 0 568,36 2-1,-15 0-361,47-1 127,218 7-124,-210-3-234,-48-3-7344,-53 8 755,3 2 3696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4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45 502 7040,'-1'0'262,"0"0"0,0 0 0,0 0 0,0 0 0,0 1 0,-1-1 1,1 0-1,0 1 0,0-1 0,0 1 0,0-1 0,0 1 0,0-1 0,0 1 0,0 0 1,0-1-1,1 1 0,-1 0 0,0 0 0,-1 1 0,-9 22 2132,7-13-1999,3-8-198,-1 1 1,1-1-1,0 1 1,0-1 0,1 1-1,-1-1 1,1 1-1,0 0 1,0-1-1,0 1 1,0-1-1,1 1 1,-1 0-1,3 6 1,-2-7-81,0-1 1,1 1-1,-1 0 1,1-1-1,0 1 1,-1-1-1,1 1 0,0-1 1,1 0-1,-1 0 1,0 0-1,1 0 1,-1 0-1,1-1 1,-1 1-1,1-1 0,0 1 1,5 1-1,0-1 64,1 1-1,0-1 0,0-1 1,1 0-1,-1 0 0,0 0 1,0-1-1,1-1 0,-1 0 1,0 0-1,0 0 0,0-1 1,0-1-1,0 0 0,11-5 1,-18 7-166,1 0 19,0-1-1,0 1 0,0-1 1,0 0-1,0 0 0,-1 0 1,1 0-1,-1 0 0,1-1 1,-1 1-1,0-1 1,0 1-1,0-1 0,0 0 1,2-5-1,-3 6-38,-1-1-1,1 1 1,-1-1-1,1 0 1,-1 1-1,0-1 1,0 0 0,-1 1-1,1-1 1,0 1-1,-1-1 1,1 1 0,-1-1-1,0 1 1,0-1-1,0 1 1,0-1 0,-1 1-1,0-2 1,-1 0-37,0 1 1,-1 0 0,1-1 0,0 2 0,-1-1-1,0 0 1,0 1 0,0-1 0,0 1 0,0 0-1,-6-1 1,-7-4-2,0 2-1,-1 0 1,1 1-1,-1 1 1,-19-1-1,37 4 48,0 0-1,0 0 1,0 0-1,0 0 1,-1 0-1,1 0 1,0 0-1,0 0 1,0 0-1,0 0 1,-1 0-1,1 0 1,0 0 0,0 0-1,0 0 1,-1 0-1,1 0 1,0 0-1,0 0 1,0 0-1,0 0 1,-1 0-1,1 0 1,0 0-1,0 1 1,0-1 0,0 0-1,0 0 1,-1 0-1,1 0 1,0 0-1,0 0 1,0 1-1,0-1 1,0 0-1,0 0 1,0 0-1,0 0 1,0 0 0,-1 1-1,1-1 1,0 0-1,0 0 1,0 0-1,0 1 1,0-1-1,0 0 1,8 9 31,-5-7-33,1 0 1,-1 0-1,1 0 0,-1 0 0,5 2 1,15 1 116,0-1 1,0-1 0,0-1-1,0-1 1,0-2 0,0 0 0,0-1-1,39-8 1,-52 7-86,0 0 0,0 0 1,-1-1-1,1 0 0,-1-1 0,0 0 0,-1 0 0,1-1 1,-1 0-1,0 0 0,-1-1 0,1 0 0,-1-1 1,-1 1-1,1-1 0,6-12 0,9-13 52,-2-1-1,24-54 0,-41 79-80,41-107 426,-39 98-550,0 1-1,-2-1 1,0 0 0,1-32 0,-4 50 117,0 0 0,0 0-1,0-1 1,0 1 0,0 0-1,0 0 1,0 0 0,0 0 0,0-1-1,-1 1 1,1 0 0,0 0-1,0 0 1,0 0 0,0 0-1,0-1 1,0 1 0,0 0 0,0 0-1,0 0 1,-1 0 0,1 0-1,0 0 1,0 0 0,0 0-1,0-1 1,0 1 0,-1 0 0,1 0-1,0 0 1,0 0 0,0 0-1,0 0 1,-1 0 0,1 0-1,0 0 1,0 0 0,0 0 0,0 0-1,-1 0 1,1 0 0,0 0-1,0 0 1,0 0 0,0 0-1,0 0 1,-1 1 0,1-1 0,0 0-1,0 0 1,0 0 0,0 0-1,0 0 1,-1 0 0,1 0 0,0 0-1,0 1 1,0-1 0,0 0-1,0 0 1,0 0 0,0 0-1,0 0 1,0 1 0,0-1 0,-1 0-1,-7 9-157,-3 10 160,2 0 0,0 1 0,2 0 0,0 1 0,1 0 0,-4 23 0,-1 25 16,3 1 0,0 86 0,8-140 86,1 0 0,0 0 0,1 0 0,1 0 0,0-1 0,9 25 0,-12-40-83,0 1 0,0-1-1,1 1 1,-1-1 0,0 0-1,0 1 1,1-1 0,-1 1-1,0-1 1,1 0 0,-1 1-1,1-1 1,-1 0 0,0 1-1,1-1 1,-1 0 0,1 0-1,-1 1 1,1-1-1,-1 0 1,1 0 0,-1 0-1,1 0 1,0 1 0,14-5 214,15-16-32,-27 17-147,119-89 47,-92 69-118,34-19 0,-52 36-23,-1 0 0,1 1 0,0 0 0,0 1 0,1 0 0,23-4 0,-1 8 184,-42 1-162,0 1 0,-1 0 0,1 0 0,0 0 0,-7 5 0,-42 21-40,29-12 67,-40 31 0,56-38-5,-1 2-1,1-1 0,1 1 0,0 1 0,-10 15 1,19-26-3,0 1 0,0 0 1,0-1-1,0 1 0,1 0 1,-1 0-1,0 0 0,1-1 1,0 1-1,-1 0 0,1 0 1,0 0-1,0 0 0,0 2 1,0-3 17,0 0 0,1 0 0,-1-1 0,0 1 0,1 0 0,-1 0 0,1-1 0,-1 1 0,1 0 0,-1-1 0,1 1 0,-1 0 0,1-1 0,0 1 0,-1-1 0,1 1 0,0-1 0,-1 1 0,1-1 0,0 0 0,0 1 0,0-1 0,-1 0 0,1 1 0,0-1 0,0 0 0,0 0 0,0 0 0,-1 0 0,1 0 0,0 0 0,0 0 0,1 0 0,7-1 11,0 0-1,0 0 1,0-1-1,-1 0 1,1 0 0,0-1-1,14-7 1,58-36 156,-47 26-161,-18 10-39,-12 7-1,0 0 0,1 0 0,-1 0 0,1 1 0,0 0 0,0 0 0,0 0 0,10-2 0,-15 4 5,1 0 1,0 0-1,0 1 1,-1-1-1,1 0 0,0 0 1,-1 1-1,1-1 1,0 0-1,-1 1 0,1-1 1,0 0-1,-1 1 1,1-1-1,-1 1 1,1-1-1,-1 1 0,1 0 1,-1-1-1,1 1 1,-1-1-1,1 2 1,6 17-88,-5-14 62,1 3 39,0 1 0,1-1 0,0 0-1,0 0 1,8 10 0,-11-16 16,1 0-1,-1 0 0,1 0 0,0-1 1,0 1-1,0 0 0,0-1 0,0 1 0,0-1 1,0 0-1,1 1 0,-1-1 0,0 0 1,1-1-1,-1 1 0,1 0 0,-1-1 1,1 1-1,-1-1 0,1 0 0,-1 0 1,1 0-1,4 0 0,-2-2-1,0 1 0,0-1 1,0 1-1,-1-1 0,1-1 0,0 1 0,-1-1 0,0 0 0,1 0 1,-1 0-1,-1 0 0,1-1 0,0 0 0,-1 0 0,0 0 0,1 0 0,2-7 1,4-5 27,-1-1 0,-2 0 1,9-25-1,73-236 77,-77 244-268,13-39 191,-22 62-98,0-1-1,-1 1 0,0-1 0,0-14 0,-2 26 28,0-1 0,0 1 0,1-1-1,-1 0 1,-1 1 0,1-1 0,0 0-1,0 1 1,0-1 0,0 0 0,0 1 0,-1-1-1,1 0 1,0 1 0,0-1 0,-1 1-1,1-1 1,0 1 0,-1-1 0,0 1 9,1-1 1,0 1-1,-1 0 0,1 0 1,0 0-1,-1 0 1,1 0-1,0 0 1,-1 0-1,1 1 0,0-1 1,-1 0-1,1 0 1,0 0-1,-1 0 0,1 0 1,0 0-1,0 1 1,-1-1-1,1 0 0,0 0 1,0 0-1,-1 1 1,1-1-1,0 0 1,-18 23-340,13-13 377,0 0-1,1 1 0,0-1 1,1 1-1,0 0 1,1 0-1,-2 17 1,2-14 25,-2 24 37,1 0 0,2 0 1,1 0-1,8 48 0,-6-69-17,1 1 0,7 19 0,-8-30-22,0-1-1,1 1 1,-1-1 0,2 1-1,-1-1 1,1 0 0,0-1-1,7 10 1,-9-13-122,0-1 1,0 1-1,1-1 1,-1 1-1,0-1 1,1 0 0,-1 0-1,1 0 1,-1 0-1,1 0 1,-1 0-1,1-1 1,0 1-1,-1-1 1,1 0-1,0 0 1,-1 0-1,1 0 1,0 0-1,-1-1 1,1 1-1,0-1 1,2-1 0,-2 2-474,0-2 0,0 1 0,0 0 0,0 0 0,0-1 0,0 0 1,-1 1-1,1-1 0,-1 0 0,0 0 0,1-1 0,-1 1 1,0 0-1,0-1 0,0 1 0,-1-1 0,1 0 0,2-5 1,-3 7 294,-1 0 1,0 1 0,0-1-1,1 1 1,-1-1 0,0 0 0,0 0-1,0 1 1,0-1 0,0 0 0,0 1-1,0-1 1,0 0 0,0 1-1,0-1 1,0 0 0,0 1 0,0-1-1,0 0 1,-1 1 0,1-1 0,0 0-1,-1 1 1,1-1 0,0 0-1,-1 1 1,1-1 0,-1 1 0,1-1-1,-2 0 1,-7-8-2823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5:2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269 621 3552,'0'0'81,"0"-1"1,-1 1-1,1-1 0,0 0 0,-1 1 1,1-1-1,0 0 0,0 1 1,0-1-1,-1 0 0,1 1 1,0-1-1,0 0 0,0 1 1,0-1-1,0 0 0,0 1 0,1-1 1,-1 0-1,0 1 0,0-1 1,1 0-1,0-9 1755,-1 9-1666,0 0-1,0 1 1,-1-1-1,1 0 1,0 0-1,-1 1 1,1-1-1,0 1 1,-1-1-1,1 0 1,-1 1-1,1-1 1,-1 1-1,0-1 1,1 1-1,-1-1 1,1 1-1,-1-1 1,0 1-1,1 0 1,-1-1-1,0 1 1,0 0-1,1 0 1,-1-1-1,0 1 1,0 0-1,1 0 1,-1 0-1,0 0 1,-1 0-1,-23 1 1527,0 6-1074,0 2 1,0 1-1,1 1 0,0 1 0,-38 26 0,58-35-603,0 0 0,0 0-1,1 0 1,-1 0-1,1 1 1,0 0-1,0 0 1,-3 6 0,5-9 0,0 1 1,0-1-1,1 1 1,-1-1 0,1 1-1,-1-1 1,1 1-1,0-1 1,0 1 0,0-1-1,-1 1 1,1 0-1,1-1 1,-1 1 0,0-1-1,0 1 1,1-1 0,-1 1-1,0-1 1,1 1-1,0-1 1,-1 1 0,1-1-1,0 0 1,0 1-1,0-1 1,0 0 0,0 1-1,0-1 1,0 0-1,2 1 1,0 0 42,0 0-1,0 0 1,0-1-1,0 1 1,0-1-1,1 0 1,-1 0 0,1 0-1,-1 0 1,1-1-1,-1 1 1,1-1-1,-1 0 1,1 0-1,4 0 1,-1-1 27,0 0 1,0 0-1,0-1 1,0 0-1,0 0 0,12-6 1,-8 2 15,-1-1 0,0-1 0,-1 0 0,1 0 0,-2-1 1,12-13-1,-8 7-70,-1 0 0,0-1 0,-1-1 1,-1 0-1,0 0 0,-2 0 0,0-1 1,7-27-1,0-16 11,8-77 0,-21 123-7,0 10-24,12-124 54,-12 112-107,-2-1 0,1 0 0,-2 0 0,0 1 0,-7-23 0,8 37-26,0 0 0,0 0 0,0 0 0,0 1 1,0-1-1,-1 1 0,-2-5 0,3 7 56,1-1 0,-1 1-1,1 0 1,0-1-1,-1 1 1,1 0 0,-1-1-1,1 1 1,-1 0-1,1-1 1,-1 1 0,0 0-1,1 0 1,-1 0 0,1 0-1,-1 0 1,1-1-1,-1 1 1,0 0 0,1 0-1,-1 0 1,1 0-1,-1 1 1,0-1 0,1 0-1,-1 0 1,1 0 0,-1 0-1,1 1 1,-1-1-1,1 0 1,-1 0 0,1 1-1,-1-1 1,1 0 0,-1 1-1,1-1 1,-1 1-1,1-1 1,0 0 0,-1 1-1,1-1 1,0 1-1,-1-1 1,1 2 0,-3 1 15,1 1 1,0-1 0,0 1 0,0 0-1,0 0 1,1 0 0,0 0 0,0 1 0,0-1-1,-1 8 1,-11 56 259,3 0-1,4 1 1,2 0 0,3 1-1,9 74 1,-5-121-203,2 0-1,0 0 1,0-1 0,13 29 0,-14-41-11,0-1 0,1 0 0,0 0 0,1 0 0,-1 0 0,2-1 0,-1 0 0,1-1 0,0 1 0,1-1 0,15 11 0,-16-14-29,1 0 1,0-1 0,-1 0 0,1-1 0,1 1 0,-1-1 0,0-1-1,0 0 1,1 0 0,-1-1 0,1 1 0,-1-2 0,13-1-1,4-2 31,-1-1-1,1-1 1,30-13-1,-52 18-55,29-11 77,58-29 1,-82 36-63,0 1-1,-1-1 0,1-1 0,-1 0 1,0 0-1,0 0 0,-1-1 1,0 1-1,0-2 0,0 1 1,-1-1-1,5-9 0,-8 13-13,-1 1-1,0-1 1,1 0-1,-1 1 1,-1-1 0,1 0-1,0-4 1,-1 7-10,0 0 0,0 0 1,0 0-1,0 1 0,0-1 0,0 0 1,-1 0-1,1 0 0,0 0 1,0 0-1,-1 0 0,1 1 0,0-1 1,-1 0-1,1 0 0,-1 1 1,1-1-1,-1 0 0,0 0 1,1 1-1,-1-1 0,0 1 0,1-1 1,-1 1-1,0-1 0,0 1 1,1-1-1,-1 1 0,0-1 1,0 1-1,0 0 0,0 0 0,0-1 1,1 1-1,-1 0 0,-1 0 1,-3 0-24,1 0 1,-1 0 0,1 1 0,0 0 0,-1 0-1,1 0 1,0 0 0,0 1 0,-1-1 0,1 1 0,0 0-1,0 0 1,-6 5 0,7-4 8,-1-1 0,0 1-1,1 0 1,-1 0 0,1 1 0,0-1 0,0 1-1,1 0 1,-1-1 0,1 1 0,-1 1 0,1-1-1,-2 6 1,4-7 32,-1 0 0,1 0 0,0 1 0,0-1 0,0 0-1,0 1 1,1-1 0,-1 0 0,1 1 0,0-1 0,0 0 0,0 0-1,0 0 1,1 0 0,-1 0 0,1 0 0,0 0 0,2 2 0,0 1 15,0-1 1,0-1 0,1 1-1,0-1 1,0 1 0,0-1 0,0-1-1,8 5 1,-8-5 13,0-1-1,-1 0 1,1-1-1,0 1 1,0-1-1,0 0 1,1 0 0,-1 0-1,0-1 1,0 0-1,0 0 1,10-1 0,-8-1 7,-1 1 0,1-1 0,-1-1 0,0 1 0,0-1 0,0 0 0,0 0 0,0-1 0,0 1 0,5-6 0,-3 2 2,19-14 49,-2-2 0,0 0 1,39-50-1,-28 17-74,53-111 0,-59 103-7,51-108 196,-75 160-197,9-25-102,-14 35 65,0-1 0,0 1 0,-1-1 0,1 0 0,-1 1 0,0-1-1,1 0 1,-1 1 0,0-1 0,-1-3 0,1 6 22,0 0 1,0 1-1,0-1 0,0 0 1,0 0-1,0 0 1,0 0-1,0 0 0,0 0 1,0 0-1,0 0 0,0 0 1,0 0-1,0 0 1,0 0-1,-1 0 0,1 0 1,0 0-1,0 0 0,0 0 1,0 0-1,0 0 0,0 0 1,0 0-1,0 0 1,0 0-1,0 0 0,0 0 1,0 0-1,0 0 0,0 0 1,0 0-1,-1 0 1,1 0-1,0 0 0,0 0 1,0 0-1,0 0 0,0 0 1,0 0-1,0 0 1,0 0-1,0 0 0,0 0 1,0 0-1,0 0 0,0 0 1,0 0-1,0 0 1,0 0-1,0 0 0,0 0 1,-1 0-1,1 0 0,0 0 1,0 0-1,0-1 1,0 1-1,-6 8-3,1 0 0,-1 1 0,2-1-1,-1 1 1,1 0 0,0 0 0,-2 11 0,4-16 3,-56 175 8,13-37 106,-47 212 248,65-230 111,-47 129-1,63-222-387,9-22-36,0-1 0,-1 0 0,0 0 0,0 0 1,-1-1-1,0 1 0,0-1 0,-1 0 0,-8 10 1,13-16-49,-1-1 0,1 1 1,-1-1-1,1 1 0,-1 0 1,1-1-1,-1 1 0,0-1 1,1 1-1,-1-1 0,0 1 1,1-1-1,-1 0 0,0 1 1,0-1-1,0 0 0,1 0 1,-1 1-1,0-1 0,0 0 1,0 0-1,1 0 1,-1 0-1,0 0 0,0 0 1,0 0-1,0 0 0,1 0 1,-1-1-1,0 1 0,0 0 1,1 0-1,-1-1 0,0 1 1,0-1-1,1 1 0,-1 0 1,0-1-1,1 0 0,-1 1 1,0-1-1,1 1 0,-1-1 1,1 0-1,-1 1 1,1-1-1,0 0 0,-1 0 1,-2-4-84,0 0 0,0 0 1,1 0-1,0 0 0,0 0 1,0 0-1,0-1 0,1 1 1,0-1-1,0-8 1,0 0 6,0 1 0,1-1 1,3-17-1,1 5 23,0 0 0,2 0 0,1 1-1,12-29 1,-13 42 38,-1 0-1,2 1 0,-1-1 1,2 1-1,-1 1 1,2-1-1,-1 2 0,1-1 1,1 1-1,15-12 1,-4 7 31,1 1 1,0 0 0,25-8 0,77-26 158,-71 28-134,78-35 333,-116 46-306,0 0 0,-1-1 0,0 0 0,0-2 0,-1 1 0,13-15 1,-17 15-24,-1-1 1,0 1 0,-1-1 0,0-1 0,-1 1 0,8-20 0,-2-3 326,8-38 0,-20 60-226,-1 6-75,-2 10-35,2 3-67,0-1-1,0 1 0,0 0 1,1 0-1,1 10 0,-1 10 96,-1-17-38,0 11 80,1 32-1,1-17 7,-2-30-103,1-1-1,0 0 1,0 1-1,0-1 1,1 1-1,0-1 1,0 0-1,0 1 1,1-1-1,-1 0 1,1 0-1,4 6 0,-6-11 10,0 1 0,1-1-1,-1 1 1,0-1 0,1 1-1,-1-1 1,1 0-1,-1 1 1,1-1 0,-1 0-1,1 1 1,-1-1-1,1 0 1,0 0 0,-1 1-1,1-1 1,-1 0-1,1 0 1,0 0 0,-1 0-1,1 0 1,-1 0-1,2 0 1,16-6 170,-10 1-160,-1 0 0,10-9 0,6-5-57,1 0 0,1 2 1,0 0-1,49-22 0,-70 38 11,0-1 1,0 0-1,0 1 1,1 0-1,-1 0 1,1 0-1,-1 0 1,1 1-1,-1 0 1,1 0-1,7 1 1,-10-1 26,0 1 0,-1-1 1,1 1-1,0 0 0,-1-1 1,1 1-1,-1 0 0,1 0 1,-1 0-1,0 0 1,1 1-1,-1-1 0,0 0 1,0 0-1,1 1 0,-1-1 1,0 1-1,0-1 0,-1 1 1,1-1-1,0 1 0,0-1 1,-1 1-1,1 0 0,-1 0 1,0-1-1,1 1 0,-1 0 1,0 0-1,0-1 0,0 1 1,0 2-1,-1 3 39,0 1-1,0-1 1,0 0-1,-1 0 1,0 1-1,-4 8 1,-2 6-170,8-21 123,0-1 1,0 0-1,0 0 0,0 0 1,0 1-1,0-1 1,0 0-1,0 0 1,0 0-1,-1 1 0,1-1 1,0 0-1,0 0 1,0 0-1,0 1 1,0-1-1,0 0 0,0 0 1,1 1-1,-1-1 1,0 0-1,0 0 0,0 0 1,0 1-1,0-1 1,0 0-1,0 0 1,0 0-1,0 1 0,1-1 1,-1 0-1,0 0 1,0 0-1,0 0 1,0 0-1,1 1 0,-1-1 1,0 0-1,0 0 1,0 0-1,1 0 0,-1 0 1,0 0-1,0 0 1,0 0-1,1 0 1,-1 0-1,0 0 0,0 0 1,1 0-1,-1 0 1,0 0-1,0 0 0,0 0 1,1 0-1,-1 0 1,0 0-1,0 0 1,0 0-1,1 0 0,-1 0 1,0 0-1,0 0 1,0-1-1,1 1 1,-1 0-1,0 0 0,0 0 1,22-12 33,-14 7-28,9-5-43,0-1 0,-1-1 0,0 0 0,-1-1 0,-1-1 0,16-18 0,-8 8-25,28-22-1,-47 44 48,-1 0 0,0 1-1,1-1 1,-1 1 0,1 0-1,0-1 1,4 0 0,-7 2 7,1 0 1,-1 0 0,1-1-1,0 1 1,0 0 0,-1 0-1,1 0 1,0 0-1,-1 0 1,1 0 0,0 0-1,-1 0 1,1 0-1,0 0 1,-1 1 0,1-1-1,0 0 1,-1 0 0,1 1-1,-1-1 1,1 0-1,0 1 1,-1-1 0,1 1-1,-1-1 1,1 0 0,-1 1-1,1-1 1,-1 1-1,1 0 1,-1-1 0,0 1-1,1 0 1,6 19 4,9 36 1,1 8 177,-16-62-172,0 0 0,-1 1-1,1-1 1,0 0-1,1 0 1,-1 0 0,0 0-1,1 0 1,-1 0-1,1 0 1,-1 0 0,1-1-1,0 1 1,0 0-1,0-1 1,0 0-1,0 1 1,0-1 0,0 0-1,3 1 1,-2-1 15,-1-1 0,1 0 0,-1 0 0,1 0 0,-1 0 0,1 0 0,-1 0 1,1-1-1,-1 1 0,0-1 0,1 0 0,-1 0 0,1 0 0,-1 0 0,0 0 0,0 0 0,0 0 0,0-1 0,4-2 0,3-4-3,1 1 0,-2-1 0,1 0 0,-1-1 0,0 0 0,-1-1 0,0 1 0,0-1 0,9-20 0,-9 13-47,-1-1 1,5-24 0,-9 32 17,-1 1 0,1-1 0,-2 1 0,1-1 0,-1 1 0,-2-16 0,1 23 6,1 1 1,0-1 0,-1 0-1,1 1 1,-1-1 0,0 0-1,0 1 1,1-1-1,-1 1 1,0-1 0,-2-1-1,2 2-2,1 1-1,-1-1 1,0 1-1,1-1 1,-1 1-1,0-1 1,1 1-1,-1 0 1,0-1-1,0 1 1,0 0-1,1 0 1,-1-1-1,0 1 1,0 0-1,0 0 1,-1 0-1,0 0-6,0 1-1,1-1 0,-1 1 0,0 0 0,1-1 0,-1 1 0,0 0 0,1 0 1,-1 0-1,1 0 0,-1 0 0,1 0 0,0 0 0,-1 1 0,1-1 1,0 1-1,0-1 0,0 0 0,-1 4 0,-5 6-37,2 0-1,0 0 1,0 1-1,1 0 1,-3 16-1,5-20 58,1 0 0,0 0 0,0 0-1,1-1 1,0 1 0,1 0 0,-1 0 0,2 0 0,3 14-1,-4-20 1,0 1 0,0-1 0,0 0 0,1 1-1,-1-1 1,1 0 0,-1 0 0,1 0 0,0 0-1,0 0 1,0-1 0,0 1 0,0-1 0,1 1-1,-1-1 1,0 0 0,1 1 0,-1-1-1,0-1 1,5 2 0,3 1-9,1-1 1,-1-1-1,20 1 0,3 0 48,1-3-1,-1 0 1,1-2-1,-1-2 1,0-1-1,0-1 1,0-2-1,-1-1 1,60-29-1,-67 27 21,-16 8-30,0 0 1,0-1 0,-1 1 0,0-2-1,12-8 1,-78 69-341,22-21 92,26-24 222,-1-1-1,1 1 0,1 1 0,0-1 1,1 2-1,-8 12 0,15-21 1,0-1-1,0 1 0,0-1 1,0 1-1,1 0 0,-1-1 1,1 1-1,-1 0 0,1 0 1,0-1-1,1 1 0,-1 0 1,0 0-1,1-1 0,-1 1 1,1 0-1,0-1 0,0 1 1,0-1-1,0 1 0,0-1 1,1 1-1,-1-1 0,4 4 1,-3-4 21,-1 0 1,1 0 0,0-1-1,-1 1 1,1-1-1,0 1 1,0-1 0,0 0-1,1 0 1,-1 1-1,0-2 1,0 1 0,1 0-1,-1 0 1,0-1-1,1 1 1,-1-1-1,1 0 1,-1 0 0,0 1-1,1-2 1,-1 1-1,1 0 1,-1 0 0,0-1-1,4 0 1,-1-1 7,0-1-1,0 1 1,0-1 0,0 0 0,-1 0-1,1 0 1,-1-1 0,0 1 0,5-6-1,-2 0-18,0 0-1,-1-1 0,8-14 0,8-22 68,-3-1 0,24-85 0,-33 98-77,-2 10 1,55-211 20,-60 223-53,-1-1 1,0-21-1,-2 28 15,0 1-1,0 0 1,-1 0-1,0 0 1,0-1-1,0 1 1,-1 0 0,-3-7-1,5 12 9,0-1 0,0 1 0,0-1 0,-1 1 0,1-1 0,0 1 0,-1-1 0,1 1 0,0-1 0,-1 1 0,1 0 0,0-1 0,-1 1 0,1 0 0,-1-1 0,1 1 0,0 0 0,-1 0 0,1-1 0,-1 1 0,1 0 0,-1 0 0,1 0 0,-1-1 0,1 1 0,-2 0 0,1 0 0,0 1-1,0-1 0,1 1 1,-1-1-1,0 1 1,0-1-1,0 1 0,0-1 1,1 1-1,-1-1 1,0 1-1,1 0 1,-1 0-1,0-1 0,0 3 1,-3 2 4,1 1 0,0 0 0,0-1 0,0 2 0,1-1 0,-3 9 0,-7 43 80,9-45-54,-9 78 75,-2 104 0,7-79-500,7-71-1166,1-7-1995,-1-31 1246,-1-1 1,0 0 0,-3 12 0,0-12-2754,1 0 1681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4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61 6976,'-13'-15'5376,"21"18"-4640,5-3 1536,10 5-1280,4-10 703,5 5-991,17-8-160,5 4-352,17-7-64,2 6-64,-10-7-1600,-5 9 832,-9-2-4863,-13 5 3103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5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79 960 5984,'0'0'55,"0"0"1,0 0-1,0 0 1,0 0-1,0 0 1,0 0 0,0 0-1,0 0 1,0-1-1,0 1 1,0 0-1,0 0 1,0 0-1,0 0 1,0 0-1,0 0 1,0 0-1,-1 0 1,1 0-1,0-1 1,0 1-1,0 0 1,0 0 0,0 0-1,0 0 1,0 0-1,0 0 1,0 0-1,0 0 1,-1 0-1,1 0 1,0 0-1,0 0 1,0 0-1,0 0 1,0 0-1,0 0 1,0 0 0,0 0-1,-1 0 1,1 0-1,0 0 1,0 0-1,0 0 1,0 0-1,0 0 1,0 0-1,0 0 1,0 0-1,-1 0 1,1 0-1,0 0 1,0 0-1,0 0 1,0 0 0,0 1-1,0-1 1,-4 3 1437,2 48 1736,-10 68 0,-18 49-1627,6-38-78,23-124-1408,0 0 1,1 0-1,0 0 0,1 7 1,0 5 1653,0-27-1211,0 0 0,5-15 0,-4 20-540,19-55 141,-2 9-96,15-39-29,49-89-1,-71 153-28,2 1 0,1 1 0,1 0 0,1 1 0,1 0 0,1 2 0,22-19 0,-37 35-28,1 1-1,0-1 0,0 1 1,0 0-1,0 0 0,0 1 1,7-2-1,-10 3 17,-1 0 1,1 1-1,0-1 1,-1 1-1,1 0 1,0 0-1,0 0 1,0 0-1,-1 0 1,1 0-1,0 0 1,0 0-1,-1 1 0,1-1 1,0 1-1,0-1 1,-1 1-1,1 0 1,-1-1-1,1 1 1,0 0-1,-1 0 1,0 0-1,1 0 1,-1 1-1,3 1 1,-1 2 9,0-1 1,-1 1 0,1 0-1,-1 0 1,0 0 0,0 0-1,0 0 1,-1 0 0,2 10-1,-1-1 14,-1 0 1,-1 21-1,-1-24 4,-1 0 0,1 0-1,-2 0 1,1 0 0,-1-1 0,-1 1 0,0-1-1,-1 0 1,0 0 0,0-1 0,-1 1 0,-7 9-1,7-12-6,0 0 0,0 0 0,-1-1 0,0 0 0,0 0 0,0 0 0,-1-1-1,0 0 1,0-1 0,0 1 0,-1-2 0,1 1 0,-1-1 0,-14 3 0,18-5-6,0 0 1,0 0-1,0-1 1,0 0 0,0 0-1,0 0 1,0 0-1,0-1 1,1 0 0,-1 0-1,0 0 1,0-1-1,1 0 1,-6-2 0,3-2-85,7 3 26,3 3-35,48 0-86,-11 1 202,0-2-1,49-7 1,-68 5 16,1-2 0,-1 0 1,-1-2-1,27-11 0,-33 11-22,0-1 0,-1 0-1,0-1 1,-1 0 0,1-1 0,20-21-1,-18 14 53,0-1 1,-1 0-1,-1-1 0,-1 0 0,-1-1 1,0-1-1,-1 0 0,-2 0 0,0-1 0,-1 1 1,4-26-1,-9 37-102,0-19-827,11 64 515,-12-23 342,-1 23-1,0 1 43,1-24-41,1 18 48,8 42 1,-8-63-47,0 0 0,1 0 0,0 0-1,0 0 1,1-1 0,0 1 0,1-1-1,10 14 1,-12-18 4,0 0 0,1-1 0,-1 1 0,1-1 0,0 0 0,0 0 0,0 0 0,0-1 0,0 0 0,1 1 0,-1-1 1,1-1-1,9 3 0,-7-2 31,0-2 1,0 1 0,0-1 0,-1 0 0,1 0 0,0-1 0,0 0 0,13-4 0,-1-1 58,1-2 0,-2 0 0,1-1 0,-1-1 0,26-19 1,56-50-209,-61 45 188,-38 34-84,-1 0-1,0-1 1,0 1 0,1 0-1,-1-1 1,0 1-1,1 0 1,-1 0-1,0-1 1,1 1 0,-1 0-1,0 0 1,1-1-1,-1 1 1,0 0 0,1 0-1,-1 0 1,1 0-1,-1 0 1,0 0 0,1 0-1,-1 0 1,1 0-1,-1 0 1,0 4-8,0-4-5,-7 12-25,1 1 1,0-1 0,-4 19 0,3-11 52,3-10-17,-3 10 62,0 0-1,-4 23 0,10-37-29,0 0 0,1 1 0,-1-1 0,1 0 0,0 0 0,1 0 0,-1 0 0,1 0 0,1 0 0,-1 0 0,1 0 0,3 6 0,-5-11-9,1 0 0,-1 1 0,1-1-1,0 0 1,-1 0 0,1 0 0,0 0 0,0 0-1,0 0 1,0-1 0,0 1 0,0 0 0,0 0 0,0-1-1,0 1 1,0 0 0,0-1 0,1 1 0,-1-1-1,0 0 1,0 1 0,1-1 0,-1 0 0,0 0-1,0 0 1,1 0 0,-1 0 0,0 0 0,1 0-1,-1 0 1,0 0 0,0-1 0,1 1 0,-1 0-1,0-1 1,0 1 0,0-1 0,1 1 0,-1-1 0,0 0-1,2-1 1,1-3 14,0 0-1,-1 0 1,1 0-1,-1-1 1,0 1-1,-1-1 1,1 0 0,2-8-1,11-54 159,-13 52-211,1-7-92,-1 0 0,-1-1 0,-1 1 0,-3-44 0,1 63 45,1-1 0,-1 1 0,0 0 0,0 0 0,0 1 0,-3-6 0,4 8 50,-1-1 0,1 1 1,-1 0-1,0 0 0,1 0 1,-1 0-1,0 0 1,0 0-1,0 0 0,0 0 1,0 1-1,0-1 0,0 0 1,0 0-1,0 1 1,0-1-1,0 1 0,0-1 1,0 1-1,-1-1 0,1 1 1,0 0-1,0-1 0,-3 1 1,4 0 11,0 0-1,0 0 1,0 0 0,-1 0 0,1 0-1,0 0 1,0 0 0,0 0 0,-1 1-1,1-1 1,0 0 0,0 0-1,0 0 1,-1 0 0,1 0 0,0 0-1,0 1 1,0-1 0,0 0 0,0 0-1,-1 0 1,1 0 0,0 1 0,0-1-1,0 0 1,0 0 0,0 0 0,0 0-1,0 1 1,0-1 0,0 0 0,-1 0-1,1 1 1,0-1 0,0 0 0,2 12-82,8 11 42,-8-20 49,-1 0 1,1-1-1,0 1 0,1-1 1,-1 0-1,0 0 0,1 0 0,-1 0 1,1 0-1,0 0 0,-1 0 1,1-1-1,0 0 0,0 1 0,0-1 1,0 0-1,0-1 0,0 1 1,4 0-1,-1-1 24,0 0 0,0 0 0,0 0 1,0-1-1,-1 0 0,1 0 0,0-1 0,0 0 0,-1 0 1,8-3-1,122-73 631,-44 24-659,-70 43 15,-1-1 0,0-1 0,0-1 0,33-32 0,-37 31 13,-1-1 1,-1 0-1,0-1 0,-1-1 1,-1 0-1,-1-1 0,16-37 1,7-50-50,-29 86-85,-1 0-1,-1 0 0,1-30 0,-6 67-193,-1 1 0,-10 30 0,-2 15 300,-11 57 350,-11 76 246,31-156-447,2 1 0,3 72-1,2-96-45,1-1 0,0 0 0,6 18 0,-8-33-85,0-1-1,0 1 0,0-1 0,0 1 0,0-1 0,0 1 0,1-1 1,-1 1-1,0-1 0,0 1 0,1-1 0,-1 1 0,0-1 1,1 1-1,-1-1 0,1 1 0,-1-1 0,0 0 0,1 1 0,-1-1 1,1 0-1,-1 1 0,1-1 0,0 0 0,0 0-7,-1 0 0,1 0-1,0 0 1,-1 0 0,1 0 0,-1-1 0,1 1-1,-1 0 1,1-1 0,0 1 0,-1 0-1,1-1 1,-1 1 0,0 0 0,1-1 0,-1 1-1,1-1 1,0 0 0,2-4 16,1 0 1,-1 0-1,4-9 0,69-195-304,-74 203 283,0 1-85,0-1 0,-1 1 0,0 0 0,1-8 0,-1 14 58,-1-1 0,1 0 0,-1 0 0,1 0 1,-1 1-1,1-1 0,-1 0 0,1 0 0,-1 1 1,1-1-1,-1 0 0,0 1 0,1-1 0,-1 1 0,0-1 1,1 0-1,0 2 0,-1-2 6,4 5 26,-1 1-1,1-1 0,-1 1 0,3 7 0,-4-8-21,1 0 0,-1 0 0,1-1 0,0 1 0,0-1 0,0 0 0,1 1 0,3 3 0,-3-5 23,0-1-1,0 1 1,0 0-1,0-1 1,0 0-1,1 0 0,-1 0 1,1-1-1,-1 1 1,1-1-1,0 0 0,4 0 1,2 0 26,-1-1 1,0 0 0,0-1-1,18-4 1,56-14 73,140-51 0,-203 64-73,-16 4-84,0 1 0,0-1-1,0 1 1,-1-1 0,1-1 0,0 1-1,-1-1 1,7-5 0,-32 16 135,1 3-138,0 0-1,1 2 0,0 0 0,-16 17 0,24-20 41,1 0 1,1 1-1,0 0 1,0 0 0,1 1-1,1 0 1,-11 23-1,17-32 25,0 0 0,0 0-1,1-1 1,-1 1 0,1 0-1,-1 0 1,1 0 0,0 0-1,0 0 1,1 3 0,-1-6-10,0 1 0,0-1 0,0 1 1,0-1-1,0 1 0,0-1 0,1 1 0,-1-1 1,0 0-1,0 1 0,1-1 0,-1 1 0,0-1 1,0 1-1,1-1 0,-1 0 0,1 1 0,-1-1 1,0 0-1,1 0 0,-1 1 0,1-1 0,-1 0 1,1 1-1,0-1 6,0 0 0,1 0 0,-1 0 0,0-1 0,0 1 1,0 0-1,0 0 0,0-1 0,0 1 0,0 0 0,0-1 0,0 1 1,0-1-1,0 0 0,0 1 0,1-2 0,18-13 58,0-2 0,-1 0 0,24-30 0,32-30-488,-70 72 411,6-2-262,-11 7 259,0 0 0,1 0 0,-1 0 0,0 0 0,1 0 0,-1 0 0,0 0 0,1 0 0,-1 1 0,0-1 0,1 0 0,-1 0 0,0 0 0,0 1 0,1-1 0,-1 0 0,0 0 0,0 1 0,1-1 0,-1 0 0,0 0 0,0 1 0,0-1 0,1 0 0,-1 1 0,0-1 0,0 0 0,0 1 0,0-1 0,0 0 0,0 1 0,0-1 0,0 0 0,0 1 0,0 0 0,8 42-102,-5-25 173,6 21-1,-8-33-42,1-1 0,0 0 0,0 0-1,1 0 1,-1 0 0,1-1 0,0 1 0,6 5 0,-8-8-5,0-1 1,0 0 0,0 0-1,1 0 1,-1 0-1,0-1 1,1 1-1,-1 0 1,1 0 0,-1-1-1,1 1 1,-1-1-1,1 0 1,-1 1-1,1-1 1,-1 0 0,1 0-1,-1 0 1,1 0-1,0 0 1,-1 0-1,1 0 1,-1 0 0,1-1-1,-1 1 1,1-1-1,-1 1 1,1-1-1,-1 0 1,1 1 0,-1-1-1,0 0 1,0 0-1,2-1 1,5-4 23,-2 0-1,1 0 1,-1-1 0,10-12-1,123-150 246,-101 122-287,-2-1 0,45-81 1,38-117-231,-111 224 184,0-1 1,-1 0 0,6-38-1,-13 60 26,1 0 0,-1 0 0,0 0 0,0 0 0,0 0 0,0-1-1,0 1 1,0 0 0,0 0 0,0 0 0,-1-2 0,0 3 13,1-1 1,0 1 0,0 0 0,0 0 0,0 0 0,0 0 0,-1 0 0,1 0 0,0 0 0,0-1 0,0 1 0,-1 0-1,1 0 1,0 0 0,0 0 0,0 0 0,0 0 0,-1 0 0,1 0 0,0 0 0,0 0 0,0 0 0,-1 0-1,1 0 1,0 0 0,0 0 0,0 0 0,-1 0 0,1 0 0,0 1 0,0-1 0,0 0 0,-1 0 0,1 0-1,0 0 1,0 0 0,-3 3-41,-1 0 0,1-1 0,1 1-1,-1 0 1,-2 4 0,-10 14 30,2 1 0,1 0 0,1 1 0,-14 40 0,12-32 19,-44 133 329,15-42-89,36-105-173,1 0-1,-4 20 0,8-32-32,0 0 0,0 0 1,1 0-1,0 0 1,0 0-1,0 0 0,1 0 1,-1 0-1,1-1 1,0 1-1,1 0 0,1 5 1,-2-9-19,-1 0 0,1 0 0,-1 0 0,1 0 0,0 0 1,-1-1-1,1 1 0,0 0 0,0 0 0,0-1 0,0 1 0,-1-1 0,1 1 0,0-1 1,0 1-1,0-1 0,0 0 0,0 1 0,0-1 0,1 0 0,1 1-5,0-1 0,0 0 0,0 0 0,0 0 0,-1 0 0,1-1 0,4 0 0,2-2 18,-1 0-1,1 0 1,11-6-1,128-75-330,-121 63 306,-22 17 9,-1 1-1,1-1 1,0 1-1,0-1 1,0 1-1,0 1 1,0-1-1,1 1 1,0 0-1,7-2 1,-9 3-50,0 0 0,0 1 0,0-1 0,0 1 0,0 0 0,1 1 0,-1-1 0,0 1 0,0-1 0,0 1 0,0 0 0,0 1 0,0-1 0,-1 1 0,8 3 0,3 3-26,-8-5 77,-1 0 0,1 1 0,7 6 1,-9-7 14,0 0 0,-1-1 0,1 0 0,0 0 0,0 0 0,0 0 1,0 0-1,0-1 0,1 0 0,-1 1 0,7-1 0,-10-1-31,1 0 0,0 0 1,-1 0-1,1-1 0,-1 1 0,1-1 0,-1 1 0,1-1 0,-1 1 1,1-1-1,1-1 0,-3 2 5,0 0 0,0 0 0,0-1 0,0 1 0,0 0 1,0 0-1,0 0 0,0 0 0,0 0 0,0 0 0,0 0 0,0 0 0,0 0 0,0 0 1,0 0-1,0 0 0,0-1 0,1 1 0,-1 0 0,0 0 0,0 0 0,0 0 0,0 0 1,0 0-1,0 0 0,0 0 0,0 0 0,0 0 0,0 0 0,0 0 0,1 0 0,-1 0 1,0 0-1,0 0 0,0 0 0,0 0 0,0 0 0,0 0 0,0 0 0,0 0 0,0 0 1,0 0-1,1 0 0,-1 0 0,0 0 0,0 0 0,0 0 0,0 0 0,0 1 0,0-1 1,0 0-1,0 0 0,0 0 0,0 0 0,0 0 0,0 0 0,-4 14-142,2-9 68,1-1 108,0-1 0,1 0 0,-1 1 0,1-1 0,-1 1 0,1-1 0,0 5 1,0 0-19,0 52-91,1-60 78,-1 1 0,0-1 0,0 0-1,0 0 1,1 1 0,-1-1 0,0 0 0,1 0 0,-1 1 0,0-1 0,1 0 0,-1 0 0,0 0-1,1 1 1,-1-1 0,0 0 0,1 0 0,-1 0 0,0 0 0,1 0 0,-1 0 0,1 0 0,-1 0 0,0 0-1,1 0 1,-1 0 0,0 0 0,1 0 0,-1 0 0,1 0 0,-1 0 0,0-1 0,1 1 0,-1 0 0,0 0-1,1 0 1,-1-1 0,21-7 11,-18 7-40,152-72 376,-51 22-131,-86 44-236,-1-1 0,0-1 0,0-1 0,-1 0 0,0-1 0,28-25 0,-29 20-15,-1 0 0,-1-2-1,0 1 1,-1-1 0,-1-1 0,9-21-1,11-34 147,24-84 0,-45 131-125,4-15-37,-13 40-11,0-1-1,-1 0 1,0 0-1,1 1 1,-1-1 0,0 0-1,0 0 1,0 0 0,-1 1-1,1-1 1,-2-5-1,2 8 50,0 0 0,0 0 0,-1 0 0,1-1 0,0 1 0,0 0 0,0 0 0,0 0 0,0 0 0,0 0 0,0 0 0,0 0 0,-1 0 0,1 0 0,0 0 0,0-1 0,0 1 0,0 0 0,0 0 0,-1 0 0,1 0 0,0 0 0,0 0 0,0 0-1,0 0 1,0 0 0,-1 0 0,1 0 0,0 0 0,0 0 0,0 0 0,0 1 0,0-1 0,-1 0 0,1 0 0,0 0 0,0 0 0,0 0 0,0 0 0,0 0 0,0 0 0,0 0 0,-1 0 0,1 1 0,0-1 0,0 0 0,0 0 0,0 0 0,0 0 0,0 0-1,0 0 1,0 1 0,0-1 0,-5 7-84,-6 14 6,1-1 0,1 2 0,-8 27 0,-12 71-123,1-7 96,-34 138 242,59-234-81,1 0 0,1 0 0,0-1 1,1 1-1,3 21 0,-3-36-34,0 0 0,0-1 1,1 1-1,-1 0 0,1-1 0,-1 1 1,1 0-1,-1-1 0,1 1 1,0 0-1,0-1 0,0 1 0,0-1 1,0 0-1,0 1 0,0-1 0,0 0 1,1 1-1,-1-1 0,0 0 1,4 1-1,-3-1 7,0 0 0,0-1 0,0 0 0,0 0 0,0 1 0,0-1 0,0 0 0,0-1 0,0 1 0,0 0 0,0 0 0,0-1 0,0 0 0,0 1 0,3-2 0,6-4-41,0 0 0,-1 0 0,0-1 0,17-15-1,-19 15 69,-1-1-1,9-11 1,12-11 27,17-15-224,-37 40-127,-5 9 177,-8 17 65,3-10-86,1-7 128,0 0 0,0 1 0,1-1 0,0 0 0,0 0 0,0 1 0,0-1 0,1 0 0,1 6-1,-1-3 105,3 3 65,-3-10-170,0 1 0,0-1 0,0 0 0,0 1-1,-1-1 1,1 0 0,0 0 0,0 0 0,0 0 0,0 0-1,0 0 1,2 0 0,5 0 17,-1-1-1,1-1 1,0 1-1,-1-1 1,1-1-1,-1 1 1,1-1-1,10-6 1,7-2-71,1-1 47,0 0 0,0-2 0,-1-1 0,-1 0 0,24-21 0,-34 24-40,0-2-1,-1 0 0,0 0 0,14-22 0,34-70-229,8-45-103,-7 15 34,0 0-353,-54 114 82,-8 22 604,0 0-1,0 0 1,0-1 0,0 1-1,0 0 1,0 0-1,0 0 1,0 0 0,0 0-1,0 0 1,0 0-1,0 0 1,0 0 0,0 0-1,0 0 1,0-1 0,0 1-1,0 0 1,0 0-1,0 0 1,0 0 0,0 0-1,0 0 1,0 0-1,0 0 1,0 0 0,0 0-1,0 0 1,0 0-1,0-1 1,0 1 0,0 0-1,0 0 1,0 0-1,0 0 1,0 0 0,0 0-1,0 0 1,0 0 0,-1 0-1,1 0 1,0 0-1,0 0 1,0 0 0,0 0-1,0 0 1,0 0-1,0 0 1,0 0 0,0 0-1,0 0 1,0 0-1,-1 0 1,1 0 0,0 0-1,0 0 1,0 0 0,0 0-1,0 0 1,-9 9-267,4-2 275,0 0-1,1 0 1,0 1 0,1 0 0,0-1 0,0 1 0,-3 11 0,-8 61 101,10-54-99,-19 159 166,12-89-34,6 10 243,3-95-298,2 0 0,0 0 0,0 0 0,1-1 0,0 1 0,4 12 0,-5-22-55,0 1 0,1-1 0,-1 1 0,1-1-1,0 0 1,-1 1 0,1-1 0,0 0 0,0 0 0,0 0 0,0 0-1,0 1 1,0-1 0,0-1 0,0 1 0,0 0 0,1 0-1,-1 0 1,0 0 0,0-1 0,1 1 0,-1-1 0,1 1 0,-1-1-1,0 1 1,1-1 0,-1 0 0,1 0 0,-1 0 0,1 0 0,-1 0-1,1 0 1,-1 0 0,1 0 0,1-1 0,1 0 19,1 0 0,-1 0 0,1 0 1,-1-1-1,1 0 0,-1 0 0,0 0 1,0 0-1,0-1 0,4-3 0,42-43 210,-5 3-465,-45 46 206,0 0-1,0-1 1,0 1 0,1 0-1,-1 0 1,0-1 0,1 1-1,-1 0 1,0 0 0,1 0-1,-1-1 1,0 1 0,1 0-1,-1 0 1,0 0 0,1 0-1,-1 0 1,0 0 0,1 0-1,-1 0 1,1 0 0,-1 0-1,1 0 1,1 6 51,-5 17 125,2-17-217,-2 11 203,-7 21 0,5-21 169,-4 23-1,8-28-131,5-7 99,-2-5-250,0-1 1,0 1-1,0-1 1,-1 1-1,1-1 1,0 0-1,0 1 1,0-1-1,1-1 1,1 0-38,39-20-4,41-17 12,-67 32 18,-14 5-34,0 1-1,0-1 1,0 1-1,0-1 1,0 1-1,0 0 1,1 1-1,-1-1 1,0 0 0,1 1-1,-1 0 1,5 0-1,-8 0 4,0 0 0,0 0-1,1 1 1,-1-1 0,0 0 0,0 1-1,0-1 1,0 0 0,1 1 0,-1-1-1,0 0 1,0 1 0,0-1 0,0 1 0,0-1-1,0 0 1,0 1 0,0-1 0,0 0-1,0 1 1,0-1 0,0 0 0,0 1-1,0-1 1,0 1 0,-1-1 0,1 0-1,0 1 1,0-1 0,0 0 0,0 1-1,-1-1 1,1 0 0,0 0 0,0 1 0,-1-1-1,1 0 1,0 0 0,-1 1 0,1-1-1,-1 0 1,-12 10-124,6-5 69,1-1-1,-1 1 0,-8 10 1,-16 22 5,2 2-1,1 1 1,-30 60 0,28-46 150,-59 78 0,83-123-61,-1 0-1,-1 0 1,0-1-1,0 0 0,0-1 1,-1 0-1,0 0 1,-1-1-1,-14 8 1,23-13-32,1-1 1,-1 0 0,0 0-1,1 0 1,-1 1-1,1-1 1,-1 0-1,0 0 1,1 0 0,-1 0-1,0 0 1,1 0-1,-1 0 1,0 0 0,1 0-1,-1 0 1,0 0-1,1-1 1,-1 1 0,1 0-1,-1 0 1,0-1-1,1 1 1,-1 0-1,1-1 1,-1 1 0,1 0-1,-1-1 1,1 1-1,-1-1 1,1 1 0,0-1-1,-1 1 1,1-1-1,0 1 1,-1-1 0,1 1-1,0-1 1,-1 0-1,1 1 1,0-2-1,-1 0 20,0-1 1,1 1-1,0-1 0,-1 0 0,1 1 0,0-1 0,0 0 0,1-4 0,4-12 34,0 1-1,1 0 0,15-29 1,-9 21-95,-3 7 0,1 0 0,1 1 0,0 0 0,1 0 0,1 1 0,1 1 0,0 0 0,1 1 0,31-24 0,-25 24-2125,1 1-1,27-14 1,-45 26 1399,3-1-746,-28 23-12278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5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29 6048,'-30'-17'2752,"20"10"-2400,5 2 2784,10 10 640,5-5-2785,-2 0 33,11 0-640,-1 0-160,-1 0-128,1 0-288,0 0 96,-10 0-2623,7 7 1471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5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 6560,'-5'-3'2976,"18"-5"-2592,1 4-64,4 4-256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5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176 557 4224,'3'-14'2432,"1"12"-293,6-3 1214,-10 1-766,-6 0 1056,3 3-3521,1 1 0,0-1 1,0 1-1,0 0 0,-1 0 0,1 0 0,0 0 0,0 0 0,-1 0 0,1 0 1,-4 2-1,-28 11 453,27-11-445,-15 7 105,-26 10-53,43-17-126,1 1 0,0-1 0,0 1-1,0 0 1,0 0 0,0 0 0,-6 7 0,9-9-26,1 0 1,-1-1 0,1 1-1,-1 0 1,1-1 0,-1 1-1,1 0 1,0 0 0,-1-1 0,1 1-1,0 0 1,0 0 0,-1 0-1,1-1 1,0 1 0,0 0-1,0 0 1,0 0 0,0 0-1,0-1 1,0 1 0,0 0-1,1 0 1,-1 0 0,0-1-1,0 1 1,1 0 0,-1 0 0,1-1-1,-1 1 1,0 0 0,1 0-1,-1-1 1,1 1 0,0 0-1,-1-1 1,1 1 0,-1-1-1,1 1 1,0-1 0,0 1-1,2 1 32,0-1-1,0 1 1,0-1 0,0 0-1,0 1 1,0-2-1,0 1 1,0 0-1,5 0 1,2-1-32,0 0 0,0-1 0,1 0 1,-1-1-1,0 0 0,0-1 0,-1 0 0,1 0 1,0-1-1,-1 0 0,12-8 0,-21 13-15,-1-1 0,1 1 0,0 0 0,0 0 0,0-1 0,0 1-1,0 0 1,1-1 0,-1 1 0,0 0 0,0-1 0,0 1 0,0 0-1,1-1 1,-1 1 0,0-1 0,1 1 0,-1 0 0,0-1 0,1 1 0,-1-1-1,1 1 1,-1-1 0,1 1 0,-1-1 0,1 0 0,-1 1 0,1-1 0,0 1-1,-1-1 1,1 0 0,0 0 0,-1 1 0,1-1 0,-1 0 0,1 0-1,0 0 1,0 0 0,-1 0 0,1 0 0,0 0 0,-1 0 0,1 0 0,0 0-1,-1 0 1,1 0 0,0 0 0,-1-1 0,1 1 0,0 0 0,0-1 0,6-4 184,-1-1 1,0 0 0,-1 0 0,0 0-1,7-11 1,-4 7-60,4-10-63,0 0 0,-2-1 0,0 0 0,13-43 0,-8 23 34,65-143 123,-59 144-285,1 2-1,42-53 1,-64 91 52,22-23-19,-21 22 11,-1 1 1,1-1 0,0 1 0,-1-1 0,1 1 0,0-1-1,0 1 1,-1 0 0,1 0 0,0-1 0,0 1-1,-1 0 1,1 0 0,0 0 0,0 0 0,1 0 0,-2 0-2,1 0 0,-1 0 0,0 1 0,1-1 0,-1 0 0,1 1 0,-1-1 0,1 1 0,-1-1 0,0 0 0,1 1 0,-1-1 0,0 1 0,1-1 0,-1 1 0,0-1 0,0 1 0,1-1 0,-1 1 0,0-1 0,0 1 0,0 0 0,0-1 0,0 1 0,0-1 0,0 1 0,0 0 0,0 23-64,0-1 1,-2 0 0,-1 1 0,-8 31 0,8-41 75,-50 181 133,-16-6 194,16-44-26,47-128-285,-91 242 669,95-255-683,0 3 62,-1 0 1,-1 0-1,0 0 1,1 0-1,-2-1 1,-4 7 0,8-12-53,0-1 1,1 1-1,-1 0 1,0 0 0,0 0-1,0-1 1,1 1-1,-1-1 1,0 1 0,0 0-1,0-1 1,0 0 0,0 1-1,0-1 1,0 1-1,0-1 1,0 0 0,-2 0-1,2 0-5,0 0 0,0-1-1,0 1 1,1-1-1,-1 0 1,0 1 0,0-1-1,1 0 1,-1 1 0,0-1-1,1 0 1,-1 0-1,1 1 1,-1-1 0,1 0-1,-1 0 1,1 0 0,0 0-1,-1 0 1,1 0-1,0 1 1,0-1 0,0 0-1,-1 0 1,1 0 0,0-2-1,-2-13 24,0 0 0,1-1 0,1 1 0,0-1 0,1 1 0,5-22 1,-5 29-61,1 1 1,1 0 0,-1-1 0,1 1 0,1 0 0,0 0 0,0 1-1,0-1 1,1 1 0,0 0 0,0 0 0,1 0 0,0 1 0,7-6-1,-8 8 3,1 1-1,0 0 0,0 0 0,0 0 0,0 1 0,0-1 0,1 2 0,-1-1 0,10-1 0,6 1 21,33 0 0,-4 2 27,64-1-309,-105 0 249,61-5-2460,-56 4 520,1-1 1,21-7-1,-31 8 377,1 0 0,0 0 0,9-1 0,3 2-3631,-2 4 2073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5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491 221 2912,'0'0'923,"19"-2"3812,-18 1-4531,-1 1 0,1 0 0,0-1 0,0 1 0,-1 0 0,1-1 0,0 1 0,-1-1-1,1 1 1,-1-1 0,1 1 0,-1-1 0,1 1 0,-1-1 0,1 0 0,-1 1-1,1-1 1,-1 0 0,0 0 0,1 1 0,-1-1 0,0 0 0,0 0 0,1 0 0,-1-1 42,0 1 0,0-1 0,-1 0 0,1 1 0,0-1 0,0 0 0,-1 1 1,1-1-1,-1 1 0,0-1 0,0-1 0,-4-5 341,0 0 1,-1 1-1,-8-10 0,10 13-315,-13-15 398,0 1 0,-35-29 0,42 40-588,0 0 0,-1 0 0,0 1 0,0 0 0,-1 1 0,0 0 1,-19-4-1,26 8-71,1 0 0,-1 1 0,1-1 1,-1 1-1,0 0 0,1 1 0,-1-1 1,0 1-1,1 0 0,-1 0 0,1 0 1,0 1-1,-1 0 0,1 0 0,0 0 0,0 0 1,0 0-1,0 1 0,0 0 0,-3 3 1,-8 8 124,1 0 1,1 1 0,-17 24 0,9-12 232,5-5-97,0 0 0,1 1 0,2 1 0,-21 48 0,32-67-235,0 0 0,1 0 0,0 0 1,0 0-1,1 0 0,-1 0 0,1 0 1,0 1-1,1-1 0,-1 0 0,2 5 1,0-2 40,0 0 0,1-1 0,0 1 1,0 0-1,0-1 0,7 10 0,-1-5 99,0 0 0,0-1 0,1 0 0,1 0 0,-1-1 0,2-1 0,13 10 0,-15-14-110,0 1-1,0-2 1,0 1-1,1-1 1,-1-1 0,1 0-1,0-1 1,0 0-1,0 0 1,0-1 0,1-1-1,20-1 1,-9-1-847,0-2 0,0 0 0,0-1 1,0-2-1,24-9 0,-42 14-108,0-1 1,1 1-1,-1-1 1,0 0-1,-1 0 0,7-6 1,3-3-1870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4:5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7456,'0'-13'4213,"16"15"4456,23 1-6298,97-9-832,-62 1-2742,-15 1-3539,-32 7 2311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5:0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29 667 2976,'0'0'971,"-10"8"1732,4 1-896,5-7-1509,0 0 0,-1-1 0,1 1 0,0 0 0,0 0 0,0 0 0,0 0 0,0 0 0,1 0-1,-1 0 1,1 0 0,-1 0 0,1 0 0,-1 0 0,1 0 0,0 1 0,0-1 0,0 0 0,1 3 0,-1-4-132,0-1 1,0 1-1,1 0 0,-1-1 1,0 1-1,0 0 1,1 0-1,-1-1 1,0 1-1,1-1 1,-1 1-1,0 0 1,1-1-1,-1 1 1,1-1-1,-1 1 1,1-1-1,0 1 1,-1-1-1,2 1 1,-1-1 53,0 0 1,1 0-1,-1 0 0,0 0 1,1 0-1,-1-1 1,0 1-1,0 0 0,1-1 1,1 0-1,0-1-210,36-14 476,-1-3 0,-1-1 1,-1-1-1,-1-2 0,44-38 0,-38 26-505,-3-2-1,39-47 1,-74 81 7,0-1 0,1 1 0,-1-1 0,1 1 0,6-4 0,-10 7 8,1-1 0,0 1 0,0 0 0,-1-1 0,1 1 0,0 0 0,0 0 0,-1-1 0,1 1 0,0 0 0,0 0 0,0 0 0,-1 0 0,1 0 0,0 0 0,0 0 0,0 0 0,-1 0 0,1 1 0,0-1 0,0 0 0,-1 0 0,1 1 0,0-1 1,0 0-1,-1 1 0,1-1 0,0 1 0,-1-1 0,1 1 0,-1-1 0,1 1 0,-1 0 0,1-1 0,-1 1 0,1-1 0,-1 1 0,1 0 0,-1 0 0,1 1 0,1 3 28,0 0-1,0 1 1,-1-1 0,1 1 0,-1-1-1,-1 1 1,1 9 0,-2 43 249,0-40-197,-1 7 38,-1 1 0,-1-1 1,-2 0-1,0 0 0,-2 0 1,0-1-1,-2 0 1,-18 32-1,25-51-77,1 0 0,-1 0 0,0 0 0,-7 6 0,9-9-6,-1-1 1,1 1 0,-1-1 0,0 0 0,1 0-1,-1 0 1,0 0 0,0 0 0,0 0 0,0 0-1,0-1 1,0 1 0,0-1 0,0 1 0,0-1-1,-4 0 1,2 0 22,-1-1 1,0 0-1,1 0 0,-1-1 0,1 1 0,-1-1 1,1 0-1,0 0 0,-1 0 0,1-1 0,0 1 0,-6-7 1,-3-2-105,1-1 0,-14-16 0,13 12 4,1 0-1,-13-26 1,24 42 30,1 0 0,0-1 0,0 1 0,-1-1 0,1 1 0,0 0 1,0-1-1,0 1 0,-1-1 0,1 1 0,0 0 0,0-1 0,0 1 0,0-1 0,0 1 0,0-1 0,0 1 0,0 0 0,0-1 0,0 1 0,0-1 0,0 1 0,0-1 0,1 1 0,-1 0 0,0-1 0,1 0 3,-1 1-1,1 0 0,-1-1 0,1 1 0,-1 0 1,1 0-1,0-1 0,-1 1 0,1 0 1,-1 0-1,1 0 0,0 0 0,-1 0 0,1 0 1,-1 0-1,2 0 0,33 8-142,-28-5 129,33 8 34,77 11 0,-95-20 87,0-1 0,0 0-1,-1-2 1,1-1 0,35-6-1,-15-4 17,54-23 0,-78 28-84,6-2 51,1-1 0,-2-1 1,1-1-1,-2-1 0,39-30 1,-37 22-32,-1-1 0,-2-1 0,0-1 0,32-49 0,-29 34-80,-1-1 0,30-79 0,-40 85 4,33-100-266,-45 133 243,-1 0 1,0-1-1,1 1 0,-1 0 0,0 0 0,0-1 1,0 1-1,0 0 0,0 0 0,0-1 0,-1 1 0,1 0 1,0 0-1,0 0 0,-2-2 0,2 3 35,0-1 0,0 1-1,0 0 1,0 0 0,-1 0-1,1 0 1,0-1 0,0 1 0,0 0-1,0 0 1,-1 0 0,1 0-1,0 0 1,0 0 0,-1 0 0,1 0-1,0 0 1,0-1 0,-1 1-1,1 0 1,0 0 0,0 0 0,0 0-1,-1 0 1,1 0 0,0 1-1,0-1 1,-1 0 0,-9 8-63,5-3 85,1 0-1,0 1 1,0 0 0,1 0-1,0 0 1,0 0-1,-2 7 1,-13 50 117,12-38-100,-10 44 166,-12 122-1,26-167-117,0 1 0,2 0-1,1 0 1,2 0 0,0-1 0,1 1-1,1-1 1,10 27 0,-3-15-389,-12-56-13706,-1 15 13315,0 0 1,0 0 0,-1 1 0,0-1 0,1 1 0,-2-1-1,1 1 1,0 0 0,-1 0 0,-4-5 0,-3-3 191,-22-19 0,17 17 857,-82-86 4984,80 83-3737,-2-1 1154,1-1 1,-25-35-1,42 54-2704,1 0 1,0-1 0,0 1-1,0 0 1,-1 0 0,1-1 0,0 1-1,0 0 1,0 0 0,0-1-1,-1 1 1,1 0 0,0-1-1,0 1 1,0 0 0,0-1-1,0 1 1,0 0 0,0-1-1,0 1 1,0 0 0,0-1-1,0 1 1,0 0 0,0-1-1,0 1 1,1 0 0,-1-1-1,0 1 1,0 0 0,0-1-1,0 1 1,0 0 0,1 0-1,-1-1 1,0 1 0,0 0-1,1 0 1,-1-1 0,0 1 0,0 0-1,1 0 1,-1 0 0,0-1-1,1 1 1,-1 0 0,0 0-1,0 0 1,1 0 0,-1 0-1,0 0 1,1 0 0,24-2 883,19 5 155,0 1 0,62 16-1,-44-8-486,43 15-154,-44-10-524,-57-16-412,0 0 0,0 0 0,0 0 0,0 1 0,0-1 0,4 4 0,-6-4-608,0 1 1,-1-1-1,1 1 1,-1-1-1,1 1 1,-1 0-1,3 3 1,-2-1 345,1 0 1,0-1-1,0 1 1,1-1-1,-1 1 0,1-1 1,-1 0-1,1-1 1,0 1-1,0-1 1,6 3-1,3 1 291,0-1 0,22 5 0,33 3 3731,-48-10 215,29 0 1,-35-2-1041,-14-1-2405,0 0 1,0 0-1,0 0 1,0 0-1,0 0 1,0 0 0,1 0-1,-1 0 1,0 0-1,0 0 1,0 0-1,0 0 1,0 0-1,0 0 1,0 0-1,0 0 1,0 0-1,0 0 1,0 0-1,0 0 1,0 1-1,0-1 1,0 0 0,0 0-1,0 0 1,0 0-1,0 0 1,0 0-1,1 0 1,-1 0-1,0 0 1,0 0-1,0 0 1,0 0-1,0 0 1,0 0-1,0 1 1,0-1-1,0 0 1,0 0-1,0 0 1,0 0 0,-1 0-1,1 0 1,0 0-1,0 0 1,0 0-1,0 0 1,0 0-1,0 0 1,0 0-1,0 0 1,0 1-1,0-1 1,0 0-1,0 0 1,0 0-1,0 0 1,0 0-1,0 0 1,0 0 0,0 0-1,0 0 1,-1 0-1,-18 9 2021,8-5-1576,-48 20 1279,39-17-1323,0 1 0,0 0 0,1 2 1,0 0-1,-30 23 0,49-33-404,-1 0 0,0 1 0,1-1 0,-1 1-1,0 0 1,1-1 0,-1 1 0,1-1 0,-1 1 0,1 0 0,-1 0 0,1-1 0,0 1 0,-1 0-1,1 0 1,0-1 0,-1 1 0,1 2 0,0-3-4,0 0-1,0 1 1,1-1-1,-1 0 1,0 1-1,0-1 1,1 0 0,-1 1-1,0-1 1,1 0-1,-1 0 1,0 1-1,1-1 1,-1 0 0,0 0-1,1 0 1,-1 1-1,1-1 1,-1 0-1,0 0 1,1 0-1,-1 0 1,1 0 0,-1 0-1,1 0 1,5 1 79,0-1 1,0 0 0,0-1 0,6 0-1,165-34 243,-175 34-365,0 1 1,0-1-1,1 1 1,-1 0-1,0-1 0,0 1 1,0 0-1,0 1 1,1-1-1,-1 0 1,0 1-1,0-1 1,0 1-1,0-1 1,0 1-1,3 2 1,-1 0 27,0 0 1,-1 0 0,1 0 0,-1 1-1,0-1 1,3 5 0,-2-3 49,-1-1-15,1 0 1,0-1-1,-1 0 1,1 1-1,1-1 1,-1 0-1,0-1 1,1 1-1,0-1 1,-1 0-1,1 0 1,0 0-1,0-1 1,0 0-1,0 0 1,7 1-1,-5-2 16,0 0-1,-1 0 0,1 0 1,0-1-1,0 0 0,0 0 1,-1-1-1,1 1 0,-1-1 1,1-1-1,-1 0 0,6-3 1,-2 1-21,0-1 1,-1-1 0,1 0-1,-1 0 1,-1 0 0,0-1-1,0 0 1,0-1 0,-1 0-1,-1 0 1,1-1 0,5-11 0,-3 2-21,-1-1 1,-1-1 0,5-24 0,10-67 78,-16 77-33,-4 16-176,0-1 1,-1-32-1,-1 25 75,0 44 392,22-50-165,-15 20-188,8-13 46,-2 0 0,11-30-1,-20 37-119,-6 12-63,-2 8-91,-1 4 221,0-1 1,1 1-1,0-1 1,0 2 0,0-1-1,0 0 1,1 1 0,0-1-1,-3 8 1,-3 11 75,-6 25 0,11-36-24,-8 31 76,2 0 0,2 1 0,1 0 0,3 1 0,3 87 0,3-115 21,1-1 1,0 1-1,8 22 0,-10-37-116,0-1 0,0 1-1,1 0 1,-1-1-1,1 1 1,-1-1 0,1 0-1,2 3 1,-3-4-196,0 0 0,-1 0 0,1-1 0,0 1 0,0 0 0,0-1 0,0 1 0,0-1 1,0 1-1,0-1 0,1 1 0,-1-1-215,-1 0 1,1 0 0,0 0 0,-1 0-1,1 0 1,0 0 0,-1 0-1,1 0 1,0-1 0,-1 1-1,1 0 1,0 0 0,-1-1 0,1 1-1,-1 0 1,1-1 0,0 1-1,-1 0 1,1-1 0,4-4-2132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5:0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9632,'-1'0'113,"1"0"1,0 0 0,0 0 0,0 0-1,-1 0 1,1-1 0,0 1-1,0 0 1,0 0 0,0 0 0,-1 0-1,1 0 1,0-1 0,0 1-1,0 0 1,0 0 0,-1 0 0,1 0-1,0-1 1,0 1 0,0 0-1,0 0 1,0 0 0,0-1 0,0 1-1,0 0 1,0 0 0,0-1 0,0 1-1,0 0 1,0 0 0,0 0-1,0-1 1,0 1 0,0 0 0,0 0-1,0 0 1,0-1 0,0 1-1,0 0 1,0-1 0,11 3 3682,18 8-870,-7-1-2054,2 1-413,1-1 1,40 11 0,9-8-355,-39-7-2574,56 15 1,-64-8-1607,-4 3 1313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5:0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87 7968,'0'0'2565,"7"-3"-634,-5 2-1505,0 0 0,0 1 1,0-1-1,0 1 1,0-1-1,0 1 1,0 0-1,0 0 0,5 0 1,7 0 738,7-2-435,0-2 1,0 0 0,34-12-1,-53 16-691,0-1 0,-1 0-1,1 0 1,-1 1 0,1-1-1,-1 0 1,1-1 0,-1 1-1,1 0 1,-1 0 0,0-1-1,0 1 1,1-1 0,-1 1-1,0-1 1,-1 1 0,1-1-1,0 0 1,0 1 0,-1-1-1,1 0 1,-1 0 0,1-2-1,-1 3-45,0 0 0,0 0 0,-1 1-1,1-1 1,0 0 0,-1 0 0,1 1 0,-1-1-1,1 0 1,-1 1 0,1-1 0,-1 0 0,0 1-1,1-1 1,-1 1 0,1-1 0,-1 1-1,0-1 1,0 1 0,1 0 0,-1-1 0,0 1-1,0 0 1,0 0 0,1-1 0,-1 1-1,-1 0 1,-29-5-68,9 5 494,0 2-1,0 0 1,-28 7 0,36-6-86,1 1 0,-1 0 1,1 1-1,0 1 0,1 0 1,0 1-1,-23 16 0,34-22-289,-1 0 1,1 0-1,0 0 0,0 0 0,0 0 0,0 0 1,-1 1-1,1-1 0,1 0 0,-1 1 0,0-1 1,0 0-1,0 1 0,1-1 0,-1 1 0,1-1 1,-1 1-1,1 0 0,0-1 0,0 1 0,-1-1 1,1 1-1,0 0 0,0-1 0,1 1 0,-1 0 1,0-1-1,0 1 0,1-1 0,-1 1 0,1-1 1,0 3-1,1-1 22,0 0 0,1 0 1,-1 0-1,1 0 0,-1 0 0,1 0 1,0-1-1,0 1 0,0-1 0,0 0 1,1 0-1,4 3 0,4 0 8,0 0 0,1-1 0,-1-1 0,1 0-1,25 2 1,-6-2-610,41-4 0,-53 0-2119,39-7 1,-8-7-9343,-25 7 6189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5:2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57 10560,'-69'-23'4768,"53"18"-4128,11 2 159,13-5-1278,5 4 255,19-4-2240,10 3 1344,2 5-5152,1 5 3520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5:0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251 527 6048,'-7'-2'716,"0"0"0,0 1 1,0-1-1,-1 1 0,1 1 1,0-1-1,-11 2 0,10-1 327,0 1-679,0 0 1,1 0-1,-1 0 1,0 1-1,1 1 0,-1-1 1,1 1-1,0 0 1,0 1-1,-8 4 1,6-2-159,0 0 0,1 0 0,0 1 1,0 0-1,0 1 0,1 0 0,-8 11 0,13-16-139,0-1-1,1 1 0,-1 0 1,1 0-1,0 0 0,0 0 1,0 0-1,1 0 0,-1 0 1,1 0-1,-1 0 0,1 1 1,0-1-1,0 0 0,0 0 1,1 0-1,-1 0 0,1 0 1,1 5-1,-1-6 6,0 0 0,0 0 1,0 0-1,0 0 0,0 0 0,1 0 1,-1-1-1,0 1 0,1 0 0,-1-1 0,1 1 1,0-1-1,-1 0 0,1 0 0,0 1 1,0-1-1,0 0 0,0-1 0,0 1 0,0 0 1,0 0-1,0-1 0,0 0 0,0 1 1,0-1-1,1 0 0,-1 0 0,0 0 0,2 0 1,3-1 13,-1 0-1,0-1 1,0 0 0,-1 0 0,1 0 0,0 0 0,8-6 0,-2 0 54,0 0 1,16-14 0,-19 15-140,8-8-56,-1 0-1,18-22 1,-14 10-61,-2-1 0,-1 0 1,-1-2-1,15-36 0,42-136-11,-56 153 75,-13 37 58,1-3 7,0 1 0,2-18 0,-6 29-42,-1-1 0,1 0 1,-1 0-1,0 0 0,0 0 1,0 0-1,-1 0 0,0 0 0,1 0 1,-1 0-1,0 0 0,-1 0 1,-1-4-1,2 7 8,0-1 0,0 1 0,1 0 0,-1 0 0,0 0 0,0 0-1,0 0 1,-1 0 0,1 0 0,0 0 0,0 0 0,0 0 0,-1 0 0,1 1 0,0-1 0,-1 1 0,1-1 0,-1 1 0,1-1-1,-1 1 1,1 0 0,-1 0 0,1-1 0,-1 1 0,-2 1 0,1-1 24,0 1 0,1-1 0,-1 1 0,0 0 1,0 0-1,0 1 0,1-1 0,-1 0 0,0 1 0,1 0 0,-1-1 0,1 1 0,0 0 1,-3 4-1,-9 10 122,2 0 0,0 1 0,1 1 0,0 0 0,1 0 1,-7 21-1,-3 14 221,-14 58 0,26-80-174,1 0 1,2 0 0,-3 61-1,7-80-80,2 1 0,-1-1-1,2 1 1,0-1 0,0 0-1,1 0 1,1 0 0,0 0-1,0-1 1,1 1 0,1-1 0,12 20-1,-13-26-30,-1 0 0,1-1 1,-1 1-1,1-1 0,0 0 0,1 0 0,-1-1 0,1 1 0,0-1 0,-1-1 0,1 1 0,1-1 1,-1 0-1,0 0 0,11 1 0,2 0 24,0-2 0,-1 0 0,1-1 0,23-4 0,-28 3-61,0-2 1,0 0-1,-1 0 1,1-1 0,-1-1-1,0 0 1,0-1-1,-1 0 1,1-1-1,-1-1 1,-1 0-1,0 0 1,0-1-1,12-12 1,-21 18-32,0 0 1,0 0-1,0 1 0,-1-2 1,1 1-1,-1 0 1,0 0-1,1 0 0,-1-1 1,-1 1-1,1-1 0,0 1 1,-1 0-1,0-1 1,0 1-1,0-1 0,-1-6 1,1 8-21,-1 0 1,1 0-1,0 0 1,-1 0-1,0 0 1,0 1 0,1-1-1,-1 0 1,0 0-1,0 1 1,-1-1-1,1 1 1,0-1-1,0 1 1,-1-1 0,1 1-1,-1 0 1,1-1-1,-1 1 1,0 0-1,1 0 1,-1 0-1,0 1 1,0-1-1,0 0 1,0 1 0,1-1-1,-1 1 1,0-1-1,0 1 1,0 0-1,-3 0 1,1 0 13,0 1 1,0 0-1,0 0 1,0 0-1,0 0 1,1 0-1,-1 1 0,0-1 1,1 1-1,-1 0 1,1 1-1,0-1 1,-1 0-1,1 1 1,-5 5-1,2-1 52,1-1-1,-1 1 1,1 0-1,1 0 1,-1 0 0,-4 12-1,8-16-8,0 0 0,0 0-1,0 0 1,0 0 0,0 1-1,1-1 1,0 0 0,-1 0-1,1 0 1,0 1 0,1-1-1,-1 0 1,1 0 0,-1 0-1,1 1 1,0-1 0,0 0-1,0 0 1,1 0 0,-1-1-1,1 1 1,-1 0 0,1 0-1,0-1 1,0 1 0,0-1-1,1 0 1,-1 1 0,3 1-1,0 0 36,0-1 1,0 0-1,0 0 0,0 0 0,0 0 0,1-1 0,-1 0 0,1 0 0,0-1 0,-1 1 0,1-1 1,0 0-1,0-1 0,11 1 0,-4-3-19,-1 0 0,1-1 0,-1 0-1,0-1 1,13-5 0,61-32 169,-25 11-369,46-24 71,-48 24 224,-53 26-164,1 1-1,0 0 0,0 0 1,0 1-1,1 0 0,-1 0 1,1 1-1,7-1 0,-7 3-10,-8-1 31,1 0-1,-1 0 1,0 0-1,0 0 0,1 0 1,-1 0-1,0 0 1,1 0-1,-1 0 1,0 0-1,1 0 1,-1 0-1,0 0 1,1 0-1,-1 0 0,0 0 1,1 0-1,-1-1 1,0 1-1,1 0 1,-1 0-1,0 0 1,0-1-1,1 1 0,-1 0 1,0 0-1,0 0 1,1-1-1,-1 1 1,0-1-1,-3 3-32,0 0 0,0 0 1,0-1-1,0 1 0,0-1 0,-7 2 0,-35 9 39,9-2-80,-42 18 118,69-25-55,1 2 0,0-1-1,-1 1 1,2 0 0,-1 1-1,-9 9 1,16-15 20,1 1 0,-1-1-1,0 1 1,0 0 0,1 0-1,-1-1 1,0 1 0,1 0 0,-1 0-1,1 0 1,-1-1 0,1 1 0,0 0-1,-1 0 1,1 0 0,0 0-1,0 0 1,-1 0 0,1 0 0,0 0-1,0 0 1,0 0 0,0 0-1,0 0 1,0 0 0,1 0 0,-1 0-1,0 0 1,0 0 0,1 0 0,-1 0-1,0 0 1,1-1 0,-1 1-1,1 0 1,0 0 0,-1 0 0,1-1-1,-1 1 1,1 0 0,0 0-1,0-1 1,-1 1 0,1-1 0,0 1-1,1 0 1,3 2 29,-1-1 0,1 0 0,0 0 0,0 0 0,-1 0 0,1-1 0,8 2 0,22-1 42,-1-1-1,1-2 0,57-9 1,-25 3-47,-37 5-24,-1-2-1,0-1 0,0-1 1,30-11-1,-29 4 6,0-1-1,45-30 1,-75 44-14,1-1 0,-1 1 0,1 0 0,-1 0 0,1 0 0,-1-1 0,1 1 1,-1 0-1,0-1 0,1 1 0,-1 0 0,0-1 0,1 1 0,-1 0 0,0-1 0,1 1 0,-1-1 0,0 1 0,0 0 0,1-1 0,-1 1 0,0-1 0,0 1 0,0-1 0,0 1 0,0-1 0,1 1 0,-1-1 0,0 1 0,0-2 1,-1 2-19,0 0 0,0-1 0,0 1 0,1 0 1,-1-1-1,0 1 0,0 0 0,0 0 0,1 0 0,-1 0 1,0 0-1,0 0 0,0 0 0,0 0 0,0 0 1,1 0-1,-1 1 0,0-1 0,0 0 0,0 1 1,0-1-1,-9 4-24,1 0 0,1 0 0,-1 0 1,1 1-1,-11 8 0,-37 33 63,53-42 3,-1 0 0,1 0-1,0 0 1,-4 5 0,7-8-13,-1 0 0,0 0 0,1-1-1,-1 1 1,1 0 0,-1 0 0,1 0 0,-1 0 0,1 0 0,0 0 0,-1 0 0,1 0 0,0 0 0,0 0-1,0 0 1,0 0 0,0 0 0,0 0 0,0 0 0,0 0 0,0 0 0,1 0 0,-1 0 0,0 0 0,1 2 0,0-3 15,0 0 0,0 1 0,0-1 0,0 0 0,0 0 0,0 0 0,0 0 0,0 0 0,0 0 0,0 0 0,0 0 0,0 0 0,0-1 1,0 1-1,0 0 0,-1-1 0,1 1 0,0 0 0,0-1 0,0 1 0,0-1 0,0 1 0,0-2 0,3 0 26,7-4-41,-1-1 0,1 0 0,-1-1 0,0 0 0,-1-1 0,14-16 0,11-9-203,-30 30 187,-3 3-8,0 1-1,0-1 0,0 0 1,0 0-1,-1 1 0,1-1 1,0 0-1,-1 0 0,1 0 1,-1 0-1,1-2 0,-9 11-172,0 0 0,1 1 0,-11 14-1,16-21 207,1 0 0,0 0 0,1 0 1,-1 0-1,0 0 0,1 0 0,-1 0 0,1 0 0,-1 0 0,1 4 0,0-5 3,0 0-1,1 0 0,-1 1 1,0-1-1,1 0 0,0 0 1,-1 0-1,1 0 0,-1 0 1,1 0-1,0 0 0,0 0 1,0 0-1,0 0 0,-1 0 1,1 0-1,0-1 0,0 1 1,1 0-1,-1-1 0,2 2 0,0-1 13,0 1 0,1-1 0,-1 0 0,1 0-1,-1-1 1,1 1 0,-1-1 0,1 1 0,6-1-1,35-6 87,-29 4-111,47-7 3,-1-3-1,-1-3 1,0-2 0,73-31-1,-126 44 3,-4 2-3,1 0-1,-1 0 0,0 1 0,6-2 0,-2 4-120,-8 4 49,-8 7 1,7-11 43,-64 72 65,6-6 90,50-56-75,1 1 0,0 0-1,1 0 1,-8 17 0,11-12 120,4-16-169,0-1 0,0 0-1,0 0 1,0 1 0,0-1-1,0 0 1,0 0 0,1 1-1,-1-1 1,0 0 0,0 0-1,0 0 1,0 1 0,0-1 0,0 0-1,0 0 1,0 0 0,1 1-1,-1-1 1,0 0 0,0 0-1,0 0 1,1 1 0,-1-1 0,0 0-1,0 0 1,0 0 0,1 0-1,-1 0 1,0 0 0,0 0-1,1 1 1,-1-1 0,0 0 0,0 0-1,0 0 1,1 0 0,-1 0-1,0 0 1,0 0 0,1 0-1,10-3 117,8-8-67,0 0-1,20-16 1,5-2-62,-16 11 23,-9 5-132,1 0 0,0 2 0,1 0 0,40-14 0,-60 25 101,-1-1 0,1 1 0,0 0 0,0-1 0,0 1 0,-1 0 0,1 0 0,0 0 1,0 0-1,0 0 0,0 0 0,0 0 0,-1 0 0,1 0 0,0 0 0,0 0 0,0 1 0,0-1 0,-1 0 0,1 0 0,0 1 0,0-1 0,0 1 0,0 1-1,0-1 0,-1 0 0,1 1 0,-1-1 0,0 1 1,0-1-1,1 1 0,-1-1 0,0 1 0,0-1 0,0 1 0,0-1 0,-1 0 0,1 1 0,0-1 0,-1 2 0,-13 62-118,-3-1 0,-44 110 0,54-157 147,-1 0-1,0-1 1,-1 0 0,-1 0-1,0-1 1,-1 0 0,-1-1-1,0-1 1,-22 19 0,16-17 35,-1-1 0,-1-1-1,-34 17 1,40-23 50,0-1-1,-1 0 0,0-1 1,0-1-1,-1 0 0,-21 2 0,35-6-83,0 0 0,0 1 0,-1-1 0,1 0 0,0 0 0,0 0 0,0-1-1,0 1 1,0-1 0,0 1 0,0-1 0,0 1 0,0-1 0,0 0 0,0 0-1,0 0 1,0 0 0,1-1 0,-1 1 0,0 0 0,-2-3 0,3 3-14,0-1 1,0 1-1,0 0 1,0-1 0,0 1-1,1-1 1,-1 1-1,0-1 1,1 0-1,-1 1 1,1-1 0,0 1-1,-1-1 1,1 0-1,0 0 1,0 1-1,0-1 1,0 0 0,0 1-1,1-1 1,-1 0-1,0 1 1,2-3-1,0-3 7,2-1-1,-1 1 0,8-13 0,-9 18-10,18-31 2,3 1 0,0 1 1,43-44-1,-47 57-78,0 1 0,1 0 0,0 2 0,1 0 0,1 1-1,36-16 1,-49 26-218,-1 1-1,1 0 0,0 1 1,0 0-1,0 0 1,0 1-1,0 0 0,0 0 1,0 1-1,15 2 0,-17-1-475,-1 0-1,1 1 0,0 0 0,-1 0 0,1 1 0,-1 0 1,0 0-1,0 0 0,0 1 0,0 0 0,-1 0 0,1 0 1,-1 1-1,8 8 0,10 14-2276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5:0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42 5216,'-11'-27'2316,"3"14"1170,8 13-3369,0-1-1,-1 1 0,1 0 0,0 0 1,-1 0-1,1 0 0,0 0 0,-1 0 1,1 0-1,0 0 0,-1 0 1,1 0-1,0 0 0,-1 0 0,1 0 1,0 0-1,-1 1 0,1-1 0,0 0 1,-1 0-1,1 0 0,0 0 0,0 0 1,-1 1-1,1-1 0,0 0 0,0 0 1,-1 1-1,1-1 0,0 0 1,0 0-1,-1 1 0,1-1 0,0 0 1,0 1-1,-1 1 93,-1-1 0,1 0 0,0 1 0,0 0 0,1-1 0,-1 1 0,0 0 0,0-1 0,1 1 0,-1 2 0,0 5 116,1-1-1,0 0 0,1 0 0,-1 0 1,2 1-1,-1-1 0,6 15 0,0 7 138,35 150 1184,15 67-369,-26-24-319,-19 0-487,-10-1-43,-2-138-66,-6 178 857,1-196-663,-27 126-1,19-135-375,-4-2 1,-1 0-1,-3-1 0,-31 57 0,34-80-519,0-2-1,-45 54 1,44-62-615,-1-1 1,-1 0-1,-1-2 1,-28 19-1,37-29-996,-27 13 1,25-14-1741,-24 5-1,-8 1-1551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5:1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2080,'0'0'44,"0"0"1,0 0 0,0-1-1,0 1 1,0 0-1,0 0 1,0 0-1,1 0 1,-1 0-1,0 0 1,0 0-1,0-1 1,0 1-1,0 0 1,0 0-1,0 0 1,0 0-1,0 0 1,1 0-1,-1 0 1,0 0 0,0 0-1,0 0 1,0 0-1,0 0 1,0 0-1,1 0 1,-1 0-1,0 0 1,0 0-1,0 0 1,0 0-1,0 0 1,0 0-1,1 0 1,-1 0-1,0 0 1,0 0-1,0 0 1,0 0 0,0 0-1,0 0 1,1 0-1,-1 0 1,0 0-1,0 0 1,0 0-1,0 0 1,0 0-1,0 1 1,17 2 1960,15 7 1073,36 14 815,-49-15-3208,1-2 0,0-1 0,0 0 0,27 4-1,16-7-32,1-3 0,86-10 0,-39 1-517,657-46 1742,-268 23-1578,-176 28 68,-313 4-313,327-9 678,-138 2-637,222 3 28,187-8-17,-428 5-168,360-29 12,178-29 413,-39 14-235,-340 33 107,506 36-1,-172 38-164,-330-23-67,96 10 159,255 14 392,-599-50-665,108 5-111,98 8-20,298 16 604,-568-35-303,371 12-86,-283-10-112,72 0 70,40-4 337,228-11-344,182-23 140,-311 14 6,723 25-6,99 0 261,-972-13-468,829-58 345,-872 57-23,106-15-689,-239 24 472,6-1-1228,0 0 1,11-5-1,-8 3-846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5:1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27 4064,'19'-19'12893,"-27"15"-11191,-12 0-1412,11 5-150,0 0 0,0 0 1,0 1-1,-12 4 0,7-2 76,-10 4-36,-1 0-1,-23 13 1,27-11-106,16-8-31,-19 10 167,23-11-197,0-1-1,0 1 0,0-1 0,0 1 0,0 0 0,0-1 0,0 1 0,1 0 0,-1 0 0,0 0 0,1 0 0,-1 0 0,1 0 1,-1 0-1,1 0 0,-1 0 0,1 0 0,-1 0 0,1 0 0,0 1 0,0-1 1,0 0 0,0 0-1,0 0 1,1-1 0,-1 1 0,0 0-1,1 0 1,-1 0 0,0-1 0,1 1-1,-1 0 1,1 0 0,-1-1 0,1 1-1,0-1 1,-1 1 0,1 0 0,0-1-1,-1 1 1,1-1 0,1 1 0,20 9 106,-16-8-50,10 5-35,127 57-17,-123-54 90,-1 2 0,0 0 0,0 1 1,30 28-1,-47-39-46,0 0-1,0 0 1,0 0-1,0 1 1,-1-1 0,1 0-1,-1 1 1,0-1-1,0 1 1,1-1 0,-2 1-1,1-1 1,0 1-1,0 5 1,-1-6-2,0 0 0,0 0 0,0 1-1,0-1 1,-1 0 0,1 0 0,-1 1 0,0-1 0,0 0-1,0 0 1,0 0 0,0 0 0,0 0 0,-2 3 0,-1-2 1,1 1 1,0-1 0,-1 0 0,1 0 0,-1 0 0,0-1 0,0 0 0,0 1 0,0-1-1,0 0 1,-1-1 0,1 1 0,-1-1 0,1 0 0,-1 0 0,-4 0 0,-11 0-93,1-1 1,0-1-1,0-1 1,-1-1-1,1 0 1,1-1-1,-1-1 1,0-1-1,-20-10 1,20 4-2163,19 12 2096,-1 0 0,1-1 0,0 1 0,0 0 0,-1 0 0,1-1 0,0 1 0,0 0 0,0 0 0,0-1 0,-1 1 0,1 0 0,0-1 0,0 1 0,0 0 0,0-1 0,0 1 0,0 0 0,0-1 0,0 1 0,0 0 0,0 0 0,0-1 0,0 1 0,0 0 0,0-1 0,0 1 0,0 0 0,0-1 0,0 1 0,1 0 0,-1-1 0,0 1 0,0 0 0,0 0 0,0-1 0,1 1 0,-1 0 0,0 0 0,0-1 0,1 1 0,-1 0 0,0 0 0,0 0 0,1 0 0,-1-1 0,0 1 0,1 0 0,-1 0 0,0 0 0,0 0 0,1 0 0,-1 0 0,1 0 0,7-3-1543,0 0 0,-1 1-1,14-1 1,10 1-860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5:1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5 126 5312,'-4'-6'2721,"8"4"-775,15 6 313,-14-3-1793,34 8 1377,68 11 1425,-91-18-2912,-1-1 0,1 0 0,-1-2 0,0 1 0,17-4 0,-29 3-333,1 0 0,-1 1-1,0-1 1,1-1-1,-1 1 1,0 0-1,0-1 1,0 0 0,0 1-1,0-1 1,0 0-1,0-1 1,-1 1-1,1 0 1,-1-1 0,0 0-1,1 1 1,-1-1-1,0 0 1,-1 0-1,1 0 1,-1 0 0,1 0-1,-1-1 1,0 1-1,0 0 1,0-1-1,0 1 1,-1-1 0,0 1-1,1-1 1,-1 1-1,-1-1 1,1 1-1,0-1 1,-1 1 0,1 0-1,-1-1 1,0 1-1,0 0 1,-1-1-1,-2-4 1,3 6-20,0 0 0,-1 0 0,1 0 0,-1 0 0,1 0 0,-1 0 0,0 0 0,0 1 0,0-1 0,0 1 0,0-1 0,0 1 0,0 0 0,0 0 0,-1 0 0,1 0 0,0 0 0,-1 0 0,1 1 0,-3-1 0,-2 0 23,0 1 0,1-1 0,-1 2 0,0-1 0,0 1 0,-6 1 0,-8 2 186,0 1-1,0 1 1,1 1-1,-21 10 1,33-14-110,1 1 0,0 0 1,0 0-1,0 1 1,0 0-1,0 0 0,1 1 1,0 0-1,1 0 0,-1 0 1,1 1-1,0 0 1,-5 8-1,9-12-30,0-1 0,0 1 0,0 0 1,0-1-1,0 1 0,1 0 0,-1-1 0,1 1 0,0 0 1,-1 0-1,1 0 0,1-1 0,-1 1 0,0 0 0,1 0 1,0 4-1,1-4-18,0 1 0,0 0 0,0-1 1,0 0-1,0 1 0,1-1 0,0 0 0,-1 0 1,1 0-1,0 0 0,5 2 0,6 5 89,0-1-1,0 0 1,1-2-1,1 1 1,-1-2-1,1 0 1,0-1-1,0-1 1,20 4-1,-16-5-218,0-1 0,0-1 0,-1-1 0,1-1 0,0 0-1,0-1 1,30-8 0,-41 7-572,30-6-3219,-14 6-1543,-11 4 541,-1 5 1600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5:1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58 7232,'5'-30'6341,"-5"29"-6042,0 0 1,0 0-1,0 0 1,0 0-1,0 0 0,0 0 1,-1 0-1,1 0 1,0 0-1,-1 0 0,1 0 1,-1 0-1,1 0 1,-1 0-1,0 0 0,1 0 1,-2-1-1,1 1-131,0 0-1,0 1 0,0-1 1,-1 0-1,1 1 0,0-1 1,-1 0-1,1 1 1,0 0-1,-1-1 0,-1 1 1,-2-1 35,0 1 1,0 0-1,0 0 0,0 1 1,-8 1-1,-19 4 537,0 2-1,1 1 1,0 2-1,0 1 1,-53 29 0,79-38-637,0 0 0,0 1 0,1-1 0,-1 1 1,1 0-1,0 0 0,-6 7 0,10-9-73,-1-1 0,0 1 0,0-1 0,1 0-1,-1 1 1,1-1 0,-1 1 0,1 0-1,-1-1 1,1 1 0,0-1 0,0 1 0,0-1-1,0 1 1,0 0 0,0-1 0,1 1 0,-1-1-1,0 1 1,1-1 0,-1 1 0,1-1 0,-1 1-1,1-1 1,0 1 0,0-1 0,0 0-1,0 1 1,0-1 0,1 2 0,5 3 38,-1 0 1,1 0-1,0 0 1,0-1-1,1 0 1,0-1-1,0 1 1,14 5-1,-2-3 43,1-1 0,32 7 0,-29-10-96,1 0 1,-1-2-1,40-2 0,73-15-1613,-105 12 746,71-10-647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5:40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233 112 2912,'1'-1'229,"0"0"0,0 0 0,1 0 0,-1 1 1,0-1-1,0 0 0,0 0 0,1 1 0,-1-1 0,0 1 0,1-1 0,2 0 0,21-6 3694,-23 6-3548,0 1 0,-1-1-1,1 0 1,-1 1 0,1-1 0,-1 0-1,0 0 1,1 0 0,-1 0 0,0-1-1,0 1 1,0 0 0,0 0 0,0-1 0,0 1-1,0-1 1,0 1 0,1-3 0,-2 3-197,1 0 1,-1 0-1,0 0 1,1 0 0,-1 0-1,0-1 1,0 1 0,0 0-1,0 0 1,0 0 0,0-1-1,0 1 1,0 0-1,0 0 1,0 0 0,-1 0-1,1-1 1,-1 1 0,1 0-1,0 0 1,-1 0 0,0 0-1,1 0 1,-1 0-1,0 0 1,1 0 0,-3-1-1,-1-2-39,0 1 0,0 0 0,-1 0 0,1 1 0,-1-1-1,1 1 1,-1 0 0,0 0 0,0 0 0,0 1 0,0 0 0,-1 0-1,1 0 1,0 0 0,0 1 0,-1 0 0,1 0 0,0 0 0,0 1-1,-1 0 1,1 0 0,0 0 0,0 1 0,0-1 0,0 1 0,1 1-1,-9 4 1,0 1-17,0-1-3,1 0 0,0 1 1,1 1-1,0 0 0,-17 19 1,20-18 50,0 0 1,1 0-1,-10 19 1,16-25-130,-1 0 1,1 0 0,-1 0-1,1 0 1,0 1 0,1-1-1,-1 0 1,1 0-1,0 1 1,0-1 0,0 0-1,0 0 1,1 1 0,1 4-1,-1-4 2,1 0 0,0 0 1,0 0-1,0 0 0,0 0 0,1 0 0,0-1 0,0 0 0,0 1 0,0-1 1,1 0-1,-1 0 0,1-1 0,0 1 0,0-1 0,6 4 0,-5-5-1,-1 0 0,1 0 0,0 0 0,0-1 0,-1 0 0,1 0 0,0 0 0,0 0 0,0-1 0,0 0 0,0 0 0,0 0-1,0 0 1,0-1 0,0 0 0,0 0 0,5-2 0,15-6 0,0-2-1,-1 0 1,-1-1-1,28-19 1,-38 22-37,0 0 1,0-1-1,-1-1 0,-1 0 1,17-19-1,-24 23 13,0 0 0,0 1-1,-1-2 1,0 1 0,-1 0 0,1-1 0,-1 1-1,1-16 1,-2 16-53,0 1-1,-1-1 0,0 0 1,-1 1-1,0-1 1,0 0-1,0 1 1,-3-9-1,4 14 36,0 0-1,0 1 1,0-1 0,-1 1-1,1-1 1,0 1 0,0-1-1,0 1 1,-1-1 0,1 1-1,0 0 1,0-1 0,-1 1-1,1-1 1,0 1 0,-1 0-1,1-1 1,0 1-1,-1-1 1,1 1 0,-1 0-1,1 0 1,-1-1 0,1 1-1,-1 0 1,1 0 0,0 0-1,-1-1 1,0 1 0,1 0-1,-1 0 1,1 0 0,-1 0-1,1 0 1,-1 0 0,1 0-1,-1 0 1,1 0 0,-1 0-1,1 0 1,-1 0 0,1 1-1,-1-1 1,1 0-1,-1 0 1,1 0 0,-1 1-1,1-1 1,-1 1 0,-1 0-4,0 1 0,0 0-1,0-1 1,0 1 0,1 0 0,-1 0 0,1 0 0,-1 0 0,-1 3-1,1 2 78,-1 0-1,1 0 1,0 0-1,0 0 1,1 0-1,0 0 1,1 1-1,-1-1 1,1 0-1,1 0 1,-1 1-1,1-1 0,1 0 1,-1 0-1,1 0 1,6 14-1,-6-14-17,2-1-1,-1 1 0,1 0 0,0-1 1,1 0-1,-1 0 0,1 0 1,0-1-1,1 1 0,-1-1 0,1 0 1,0-1-1,0 0 0,1 0 0,-1 0 1,14 5-1,-17-8-80,0 0 0,0 0 1,0 0-1,0 0 0,0-1 0,1 0 0,-1 1 1,0-1-1,0 0 0,1-1 0,-1 1 0,0 0 1,5-2-1,-5 1-469,-1 0 0,1 0-1,-1-1 1,0 1 0,1 0 0,-1-1 0,0 0 0,0 1 0,0-1-1,2-3 1,5 1-1713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5:41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82 3808,'0'-1'131,"0"1"1,0-1-1,0 1 0,0 0 1,0-1-1,0 1 1,0-1-1,0 1 0,0-1 1,0 1-1,0-1 1,0 1-1,1 0 0,-1-1 1,0 1-1,0-1 1,0 1-1,1 0 0,-1-1 1,0 1-1,0 0 0,1-1 1,-1 1-1,0 0 1,1-1-1,-1 1 0,0 0 1,1 0-1,-1-1 1,1 1-1,-1 0 0,0 0 1,1-1-1,0 1 75,0 0-1,0-1 1,0 1 0,0-1 0,0 1-1,-1-1 1,1 0 0,0 1-1,0-1 1,-1 0 0,1 1-1,0-2 1,22-27 8823,-22 27-8653,-1 2-276,0 0-1,1-1 1,-1 1-1,0 0 1,1-1-1,-1 1 1,0-1-1,0 1 1,0 0-1,1-1 1,-1 1-1,0-1 1,0 1-1,0-1 1,0 1-1,0-1 1,0 1-1,0-1 1,0 1-1,0-1 0,0 1 1,0 0-1,0-1 1,0 1-1,0-1 1,-1 1-1,1-1 1,0 1-1,0-1 1,0 1-1,-1 0 1,1-1-1,0 1 1,-1 0-1,1-1 1,0 1-1,-1 0 1,1-1-1,0 1 1,-1 0-1,0-1 1,0-2 333,1 2-380,0 1-1,-1-1 0,1 1 1,0-1-1,0 1 0,0-1 1,-1 1-1,1 0 1,0-1-1,-1 1 0,1-1 1,0 1-1,-1 0 0,1-1 1,0 1-1,-1 0 1,1-1-1,-1 1 0,1 0 1,-1-1-1,1 1 1,-1 0-1,1 0 0,-1 0 1,1-1-1,-1 1 0,1 0 1,-1 0-1,1 0 1,-1 0-1,1 0 0,-1 0 1,1 0-1,-1 0 1,1 0-1,-1 0 0,1 1 1,-1-1-1,1 0 0,-2 0 1,-13 2 316,12-3-316,1 1 1,-1 0-1,1 1 0,-1-1 0,1 0 1,0 1-1,-1 0 0,1-1 0,0 1 0,0 0 1,-1 0-1,-1 1 0,-2 3 50,-1 0-1,1 1 1,0 0-1,1 0 1,0 0-1,0 0 1,0 1-1,1 0 1,0 0-1,0 0 1,0 1-1,1-1 1,0 1-1,1 0 0,0 0 1,0 0-1,1 0 1,-1 0-1,2 0 1,-1 0-1,1 0 1,2 13-1,-1-17-53,0-1-1,0 0 0,1 1 0,-1-1 0,1 0 0,-1 0 1,1 0-1,0 0 0,1 0 0,-1-1 0,0 1 0,1-1 1,-1 1-1,1-1 0,0 0 0,0 0 0,0 0 0,0 0 1,0-1-1,0 1 0,0-1 0,0 0 0,7 2 0,1-1 114,1 1 0,-1-2 0,1 1 0,0-2 0,22 0 0,-26-1-162,33-1-75,0-2 1,52-12-1,-91 15-332,1 1 1,-1-1-1,0 1 0,1-1 0,-1 1 0,1 0 0,0 0 0,-1 0 0,5 1 0,-32 11-15096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5:43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1472,'2'-1'145,"-1"1"0,0-1 0,0 1 0,0-1 1,0 1-1,1-1 0,-1 1 0,0-1 0,1 1 0,-1 0 0,0 0 0,1 0 0,-1 0 1,0 0-1,0 0 0,1 0 0,-1 0 0,2 1 0,16 0 14925,-23-1-12300,3 0-2592,1 0 0,-1 0 1,0 0-1,0 0 1,0 0-1,0 1 0,1-1 1,-1 0-1,0 0 1,0 1-1,1-1 0,-1 1 1,-1 0-1,2-1-163,0 0-1,0 0 0,0 0 1,0 0-1,0 0 1,0 0-1,0 0 1,-1 0-1,1 0 1,0 0-1,0 0 0,0 0 1,0 0-1,0 1 1,0-1-1,0 0 1,0 0-1,0 0 0,0 0 1,0 0-1,-1 0 1,1 0-1,0 1 1,0-1-1,0 0 0,0 0 1,0 0-1,0 0 1,0 0-1,0 0 1,0 0-1,0 1 0,0-1 1,0 0-1,0 0 1,0 0-1,0 0 1,0 0-1,0 0 0,1 1 1,-1-1-1,0 0 1,0 0-1,0 0 1,0 0-1,0 0 0,0 0 1,0 0-1,0 0 1,0 1-1,0-1 1,8 3 346,-7-2-302,-1-1 0,1 1-1,0-1 1,0 1 0,0-1 0,0 1-1,0-1 1,0 0 0,0 0 0,0 0-1,1 0 1,-1 0 0,1 0 0,6 1 42,0-2 0,0 1 1,0-1-1,0 0 0,-1-1 1,1 0-1,0 0 0,-1 0 0,0-1 1,15-8-1,-11 2 177,-12 7 116,-7 4-79,1 2-241,0 0 1,0 0 0,1 0-1,-1 1 1,-9 10 0,13-13-29,1 0 0,0 1 1,-1 0-1,1-1 0,0 1 1,0 0-1,0 0 0,1 0 1,-1 0-1,1 1 0,0-1 1,0 0-1,0 1 0,0-1 1,0 6-1,1-9-36,0 0 0,0 0-1,0 1 1,0-1 0,0 0-1,0 0 1,0 1 0,1-1 0,-1 0-1,0 0 1,0 1 0,0-1-1,0 0 1,1 0 0,-1 0 0,0 1-1,0-1 1,1 0 0,-1 0-1,0 0 1,0 0 0,1 1 0,-1-1-1,0 0 1,0 0 0,1 0-1,-1 0 1,0 0 0,1 0 0,-1 0-1,0 0 1,0 0 0,1 0-1,-1 0 1,0 0 0,1 0 0,-1 0-1,0 0 1,0 0 0,1 0-1,-1-1 1,15-3 351,-13 4-298,4-3 7,-1 0 1,1 0-1,-1 0 1,7-5-1,-10 7-70,0 0 0,-1 0 0,1 0 0,-1-1 0,1 1 0,-1 0 0,0-1 0,1 1 0,-1-1 0,0 0 0,0 1 0,0-1 0,0 0 0,-1 0 0,1 1 0,1-5 0,-6 3-37,2 2 3,-1 1 1,1-1-1,0 1 1,0 0-1,0 0 1,-1 0 0,1 0-1,0 0 1,0 0-1,-1 1 1,1-1-1,0 1 1,0 0-1,-3 1 1,-2 0-95,0 1 0,1 0 0,-9 6 0,15-9 84,-1 0 0,1 0 0,0 0 0,0 1-1,0-1 1,-1 0 0,1 0 0,0 1-1,0-1 1,0 0 0,0 0 0,-1 1 0,1-1-1,0 0 1,0 0 0,0 1 0,0-1-1,0 0 1,0 1 0,0-1 0,0 0 0,0 0-1,0 1 1,0-1 0,0 0 0,0 1-1,0-1 1,0 0 0,0 0 0,0 1 0,0-1-1,1 0 1,-1 0 0,0 1 0,0-1-1,0 0 1,0 1 0,8 5-4473,4-2 1589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5:44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68 276 1984,'-4'-2'368,"2"2"-146,0-1 1,0 1-1,0-1 0,0 0 1,0 0-1,0 1 1,1-2-1,-1 1 0,-2-2 556,2-1 1489,-1 0 0,0 0 1,0 0-1,-1 0 0,1 0 1,-8-5-1,8 7-1588,-1 0 2456,-2 3-1376,15-6-859,1 0 0,-1-1 0,12-8 0,8-6-484,-1 3-322,1 1-1,1 1 1,1 1 0,0 2 0,0 1-1,53-11 1,-53 16 24,45-11-65,-72 16-68,-1 1 0,0-1 0,0 1 0,0 0 0,0 0 0,4 0 0,4 1-62,-11-1-111,1 0 0,-1 0 0,1-1-1,-1 1 1,1 0 0,-1 0 0,1 0-1,-1 0 1,0-1 0,1 1-1,-1 0 1,1-1 0,-1 1 0,0 0-1,1-1 1,-1 1 0,0 0 0,1-1-1,-1 1 1,0-1 0,1 1 0,-1 0-1,0-1 1,0 1 0,0-1 0,1 1-1,-1-1 1,0 1 0,0-1-1,0 1 1,0-1 0,0 1 0,0-1-1,0-21-10082,0 14 6139,0 3 964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5:2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60 6880,'1'-11'4423,"0"8"-3078,-1 0 0,0 0 0,1 1-1,-1-1 1,0 0 0,-1-3 0,1 5-1235,-1 0 1,1 0-1,0 1 1,0-1 0,-1 0-1,1 0 1,-1 1-1,1-1 1,-1 0-1,1 1 1,-1-1 0,1 0-1,-1 1 1,1-1-1,-1 1 1,0-1-1,1 1 1,-1-1-1,0 1 1,0 0 0,1-1-1,-1 1 1,0 0-1,0 0 1,0-1-1,1 1 1,-2 0 0,-1 0-41,1 0 1,-1-1-1,0 2 1,1-1-1,-1 0 1,0 0-1,1 1 1,-1-1-1,1 1 1,-1 0-1,1 0 1,-1 0-1,1 0 1,-1 1-1,1-1 1,0 0-1,-2 3 1,2-4-75,-3 4 48,8-4 182,10-1 367,-7 1-494,0-1 1,0 0 0,0-1-1,0 1 1,-1-1 0,1 0-1,7-4 1,11-4 441,-24 8-140,-4 5-162,-18 17-324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5:44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89 4064,'-3'1'489,"-21"-2"15629,29 1-12960,37-3-1419,0-1 0,46-11 1,-17 2-559,40 0-1953,15-3-1586,-104 13-206,11-3-1707,-11-1-2547,-4-1 2461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5:46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30 212 3136,'-1'0'174,"0"0"1,0 0-1,1 0 0,-1 0 1,0 0-1,0-1 1,0 1-1,0 0 0,0 0 1,1-1-1,-18-10 14978,18 10-15089,0 1 1,0 0-1,0 0 0,0 0 1,0 0-1,0 0 0,-1 0 1,1 0-1,0 0 0,0 0 1,0 0-1,0 0 0,-2 1 1394,2-1-1393,0 0-1,0 0 0,0 0 1,0 1-1,0-1 1,0 0-1,0 0 0,0 0 1,0 0-1,0 0 0,0-1 211,1 1 1,-1-1-1,1 1 0,-1-1 0,1 0 0,-1 1 1,1-1-1,-1 1 0,1-1 0,0 1 0,-1 0 0,1-1 1,0 1-1,-1-1 0,1 1 0,0 0 0,0 0 1,-1-1-1,1 1 0,1 0 0,20-6-303,-19 5 380,283-78 1308,-238 62-1573,14-7-111,67-15 1,-85 27-834,-28 4-3633,2 4-5295,-5 4 5514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5:47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15 386 3648,'-3'-4'540,"1"2"-137,1 0 0,0 0-1,0 0 1,0 1 0,0-1 0,0 0-1,0-1 1,0 1 0,1 0 0,-1-2-1,1 3 100,0 0-1,1 0 1,-1 0-1,0 0 0,0 0 1,1 0-1,-1 0 1,0 0-1,0 0 0,0 0 1,0 0-1,0 0 1,-1 0-1,0-6 4107,2 17-3004,15 89 1437,56 276-637,-35-203-1583,-35-154-597,0 28 0,-9-90-51,0 8-410,-15-222-778,20 204 1017,-7-69 78,-27-135 0,34 249-78,0 1 35,1 1 0,0 0 0,0-13-1,1 19-5,0 0 0,1 0 0,-1 0 0,0 0 0,0 0-1,1 0 1,-1 0 0,0 0 0,1 0 0,-1 0-1,1 0 1,-1 1 0,1-1 0,0 0 0,-1 0 0,1 0-1,0 1 1,-1-1 0,1 0 0,0 1 0,0-1-1,0 1 1,0-1 0,0 1 0,-1-1 0,1 1 0,0-1-1,0 1 1,0 0 0,2-1 0,4 0 105,0 0 0,1 0 0,10 1 0,-1-1 34,470-62 795,-454 58-928,0-1 1,0-2-1,58-21 0,-68 17-43,0-1-1,0-1 1,32-28-1,-44 34 183,-10 7-165,-1 1 0,1-1 0,-1 1 0,1-1 1,0 1-1,-1 0 0,1-1 0,0 1 0,-1 0 0,1-1 1,0 1-1,0 0 0,0 0 0,-1-1 0,1 1 0,0 0 1,0 0-1,0 0 0,-1 0 0,1 0 0,0 0 0,0 0 1,-1 1-1,1-1 0,0 0 0,0 0 0,-1 1 0,1-1 1,1 1-1,-1 0 3,0 0 0,0 0 1,0 0-1,-1 0 1,1 0-1,0 0 0,-1 0 1,1 1-1,-1-1 0,1 0 1,-1 0-1,1 0 1,-1 1-1,0-1 0,0 0 1,0 1-1,0-1 0,0 2 1,9 176-698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5:51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35 3072,'0'-1'94,"-1"1"0,1 0 0,0 0-1,0-1 1,-1 1 0,1 0 0,0-1 0,0 1 0,-1 0 0,1-1 0,0 1-1,0 0 1,0-1 0,0 1 0,0 0 0,-1-1 0,1 1 0,0 0-1,0-1 1,0 1 0,0-1 0,0 1 0,0 0 0,0-1 0,0 1 0,0-1-1,0 1 1,1 0 0,-1-1 0,0 1 0,0 0 0,0-1 0,0 1 0,1 0-1,-1-1 1,0 1 0,0 0 0,0-1 0,1 1 0,-1 0 0,0 0 0,1-1-1,-1 1 1,0 0 0,1-1 0,1 0 1536,-1 0-1086,-1 0-1,1 1 1,-1-1-1,1 0 1,-1 1-1,0-1 1,1 0-1,-1 0 1,0 0-1,1 1 0,-1-1 1,0 0-1,0-2 1,3-2 2277,-3 5-2757,0 0 0,0 0-1,0 0 1,1 1 0,-1-1 0,0 0-1,0 0 1,0 0 0,0 0-1,0 0 1,1 0 0,-1 0 0,0 1-1,0-1 1,0 0 0,0 0 0,0 0-1,0 0 1,0 0 0,0 1-1,1-1 1,-1 0 0,0 0 0,0 0-1,0 0 1,0 1 0,0-1 0,0 0-1,0 0 1,0 0 0,0 0 0,0 1-1,0-1 1,0 0 0,0 0-1,0 0 1,0 0 0,-1 1 0,1-1-1,5 74 3217,8 402-752,-12-431-2323,-7 67 1,6-64-45,1-22 19,9-39-36,0-2-287,12-31 0,-10 20 29,31-82-98,-6 10 285,-31 86-14,0 0 0,1 0-1,16-21 1,-22 32-53,-1 1 0,1-1 0,-1 0 0,1 1 0,-1-1 0,1 0 0,-1 1 0,1-1 0,0 1 0,-1-1 0,1 1 0,0-1 0,0 1 0,-1 0 0,1-1 0,0 1 0,0 0 0,0 0-1,-1 0 1,1-1 0,0 1 0,0 0 0,0 0 0,1 0 0,-1 1 7,0-1-1,0 1 0,0-1 1,0 1-1,0 0 0,0-1 1,0 1-1,-1 0 0,1-1 1,0 1-1,0 0 1,-1 0-1,1 0 0,0 0 1,0 2-1,2 2 48,-1 1 1,0 0-1,0 0 1,0 0-1,0 8 0,2 27 317,-3 0 0,-8 79 0,7-116-361,-4 21-151,-1-1 0,-10 33-1,14-55 121,-2 8-371,-2 0-3410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5:51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601 11 6304,'0'-1'94,"0"1"0,0-1 1,-1 1-1,1-1 0,0 1 1,0-1-1,0 1 0,-1-1 1,1 1-1,0 0 0,-1-1 1,1 1-1,0-1 0,-1 1 1,1 0-1,0-1 0,-1 1 1,1 0-1,-1-1 0,1 1 1,-1 0-1,1 0 0,0 0 1,-1-1-1,0 1 0,-11 4 4664,2 2-1942,-166 48 6342,-5 2-8155,146-43-1196,0 1 1,-65 39 0,95-49-81,2-3 37,0 1 0,0-1 0,0 1-1,1 0 1,-1 0 0,0 0 0,1 1 0,0-1 0,-1 1 0,1-1 0,0 1 0,0 0-1,-2 4 1,4-6 26,0-1 1,-1 1-1,1-1 0,0 1 0,0 0 0,0-1 0,0 1 1,0-1-1,0 1 0,1-1 0,-1 1 0,0-1 0,0 1 0,0-1 1,0 1-1,1-1 0,-1 1 0,0-1 0,0 1 0,1-1 0,-1 1 1,1 0-1,11 8-3187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5:56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6 137 1824,'-5'0'15946,"15"8"-13679,-5-6-2100,1 0 0,-1 0 0,0 0 0,1-1 0,-1 0 0,1 0 0,-1-1 1,9 0-1,98 0 915,158-22 1,-5-13-449,4-1-425,-225 32-433,73-11 603,-99 12-1602,-1-2 1,1 1-1,-1-2 1,22-10-1,-20 7-1176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5:58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13 2912,'1'0'151,"-1"-1"-1,1 1 1,-1-1-1,1 1 1,0-1 0,-1 1-1,1 0 1,0-1-1,-1 1 1,1 0 0,0-1-1,-1 1 1,1 0-1,0 0 1,0 0 0,-1 0-1,1 0 1,0-1-1,0 1 1,-1 1 0,1-1-1,1 0 1,11 1 10825,-18-2-8462,2-1-2186,0 1-1,0 0 0,-1 0 1,1 0-1,-1 0 1,1 1-1,0-1 1,-1 1-1,-4 0 1,-1 0-189,0 1 1,0 0-1,0 0 1,0 1-1,0 0 1,0 1-1,0 0 1,1 0 0,-1 1-1,1 0 1,-10 6-1,13-7-115,-1 1 0,1-1 0,0 1 0,0 1 0,0-1 0,1 1-1,0-1 1,0 1 0,-5 7 0,3-2 19,1-1 0,0 2-1,0-1 1,-5 20 0,5-9 33,0 0-1,2 0 1,0 1 0,2 0-1,0 22 1,2-24 70,1-1 0,1 1-1,0-1 1,11 32 0,-12-43-105,2 1-1,-1-1 1,1 1 0,0-1 0,1 0-1,0 0 1,0-1 0,1 0 0,0 0-1,0 0 1,1 0 0,8 6 0,-13-11-13,-1-1 1,1 0 0,0 0 0,0 0 0,0 0-1,0 0 1,0 0 0,0-1 0,0 1 0,0-1-1,0 1 1,0-1 0,0 0 0,0 0 0,0 0-1,1 0 1,-1 0 0,0 0 0,0 0 0,0-1 0,0 1-1,0-1 1,0 1 0,0-1 0,0 0 0,0 0-1,0 0 1,-1 0 0,1 0 0,0-1 0,2-1-1,1-2-11,-1 1-1,0-1 0,0 0 0,-1 0 0,1-1 0,-1 1 0,0 0 0,-1-1 0,4-8 0,2-12-293,9-52 0,-8 33 90,0-4 183,-2 0 1,1-71-1,-8 113 48,-2-31 13,2 35-52,0 1-1,-1-1 1,1 0-1,-1 1 0,0-1 1,0 0-1,0 1 0,0-1 1,0 1-1,-4-5 0,5 7-6,0 0 0,0 0 0,0 0 0,0-1 0,0 1 0,0 0 0,-1 0-1,1 0 1,0-1 0,0 1 0,0 0 0,0 0 0,-1 0 0,1 0 0,0 0-1,0-1 1,0 1 0,-1 0 0,1 0 0,0 0 0,0 0 0,-1 0 0,1 0-1,0 0 1,0 0 0,-1 0 0,1 0 0,0 0 0,0 0 0,0 0 0,-1 0-1,1 0 1,0 0 0,0 0 0,-1 0 0,1 0 0,0 0 0,0 0 0,-1 1-1,1-1 1,0 0 0,0 0 0,-1 0 0,-4 14 159,3 23 313,5 68-65,-2-79-318,0 0 1,2-1-1,1 1 1,9 30-1,-9-41-23,1 1 0,1-1 0,0-1 0,1 1 0,1-1 0,0 0 0,1-1 0,11 13 0,-16-21-79,1 0-1,-1-1 0,1 1 1,1-1-1,-1 0 0,1-1 1,-1 1-1,1-1 1,0 0-1,0 0 0,1-1 1,5 2-1,-3-2-734,0-1 1,-1 0-1,1 0 1,0-1-1,0 0 1,-1 0-1,1-1 1,14-3-1,4-3-3532,0 1 1429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5:58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26 5632,'-3'-11'14858,"1"6"-15050,1 4 587,-1 0 0,0 0 0,0 0 0,1 0 0,-1 1 0,0-1 0,0 0 0,0 1-1,0 0 1,0-1 0,-3 1 0,3 0-158,-3-1-86,1 1 0,-1 0-1,1 0 1,-1 0 0,0 1 0,1-1 0,-1 1 0,1 0 0,0 1-1,-1-1 1,1 1 0,0 0 0,0 0 0,0 0 0,0 1 0,0-1-1,0 1 1,0 0 0,1 0 0,-6 7 0,6-7-83,0 0 0,1 0 1,-1 0-1,1 1 0,0-1 0,0 1 0,0-1 1,0 1-1,1 0 0,0 0 0,-1 0 0,1 0 1,1 0-1,-1 0 0,1 0 0,-1 0 1,1 0-1,0 0 0,1 0 0,-1 0 0,1 0 1,-1 0-1,4 8 0,-3-9-41,1 0 1,0 0-1,0 0 0,0 0 1,0 0-1,1 0 0,-1-1 1,1 1-1,0-1 0,0 0 1,-1 0-1,1 0 0,1 0 1,-1 0-1,0-1 0,5 3 1,6 0 18,0 1 0,25 2 0,-33-6-46,27 4-656,1-2 1,0-1-1,43-3 1,39-12-4590,-75 6 954,-1-1-1,55-21 1,-3-3-1554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6:11.3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215 592 1984,'5'-1'708,"1"-1"1,-1 1-1,0-1 1,0 0-1,0 0 1,0-1-1,0 1 1,0-1-1,4-4 1,-5 4 94,10-9 2414,-13 12-3140,-1-1 1,0 1-1,0 0 1,0-1 0,0 1-1,0 0 1,0-1 0,1 1-1,-1-1 1,0 1 0,0 0-1,0-1 1,0 1 0,0 0-1,0-1 1,0 1 0,-1-1-1,1 1 1,0 0-1,0-1 1,0 1 0,0 0-1,0-1 1,0 1 0,-1 0-1,1-1 1,0 1 0,0 0-1,-1 0 1,1-1 0,0 1-1,0 0 1,-1 0-1,1-1 1,0 1 0,-1 0-1,1 0 1,0 0 0,-1-1-1,1 1 1,0 0 0,-1 0-1,1 0 1,0 0 0,-1 0-1,1 0 1,-1 0-1,-6-2 93,0 0 0,0 1 0,0 0-1,0 1 1,0-1 0,0 1-1,0 1 1,0-1 0,0 1-1,0 0 1,0 1 0,1 0-1,-1 0 1,0 0 0,1 1-1,-1 0 1,1 0 0,0 1-1,0-1 1,0 1 0,1 1-1,-1-1 1,1 1 0,0 0-1,0 0 1,-6 10 0,-4 7 12,0 2 0,2-1 0,1 2 0,-11 28 0,18-38-125,0 1 0,1-1 0,0 1 0,2 0 0,0 0 0,0 0 0,2 0 1,1 23-1,0-32 31,0-1-1,0 1 1,1-1 0,0 1 0,0-1 0,0 0 0,1 0 0,0 0 0,0 0 0,1 0 0,0-1-1,7 10 1,-8-13-55,-1 0-1,1 1 0,0-1 1,0 0-1,0 0 0,0 0 1,0-1-1,0 1 1,0-1-1,1 0 0,-1 0 1,0 0-1,1 0 0,-1 0 1,1-1-1,-1 0 0,1 1 1,-1-1-1,1-1 0,-1 1 1,1 0-1,-1-1 1,1 0-1,-1 0 0,7-2 1,-1 0-17,0-1 1,-1 0 0,0 0 0,1-1-1,-1 0 1,11-9 0,-5 0-6,-1-1-1,-1 0 1,0 0 0,-1-1 0,-1-1-1,10-19 1,44-113 7,-58 134-36,15-37 52,24-102 1,-45 152-34,19-77 166,11-128 1,-29 191-154,2-15-60,-2 1 0,-1-1-1,-5-35 1,-1 47-87,6 19 131,0 0 1,0 0-1,0-1 0,0 1 1,0 0-1,0 0 1,-1 0-1,1 0 0,0-1 1,0 1-1,0 0 1,0 0-1,0 0 0,0 0 1,-1 0-1,1 0 1,0 0-1,0 0 0,0-1 1,0 1-1,0 0 0,-1 0 1,1 0-1,0 0 1,0 0-1,0 0 0,0 0 1,-1 0-1,1 0 1,0 0-1,0 0 0,0 0 1,0 0-1,-1 0 1,1 0-1,0 0 0,0 0 1,0 0-1,0 0 0,-1 1 1,1-1-1,0 0 1,0 0-1,0 0 0,0 0 1,0 0-1,-1 0 1,1 0-1,0 1 0,0-1 1,0 0-1,0 0 1,0 0-1,0 0 0,0 0 1,0 1-1,0-1 0,-1 0 1,1 0-1,-5 13 26,4-11-26,-19 51 252,3 0 0,2 2 0,2-1 0,3 2 0,2 0 0,0 83 0,8-104-142,2 0 0,2 0 1,1-1-1,2 1 1,20 62-1,-24-88-35,1 0 1,0-1-1,0 1 0,1-1 0,8 11 0,-12-17-53,1 0-1,-1 0 0,0-1 0,1 1 0,0-1 1,-1 1-1,1-1 0,0 0 0,-1 1 0,1-1 1,0 0-1,0 0 0,0-1 0,0 1 0,0 0 1,0-1-1,0 1 0,0-1 0,1 1 1,-1-1-1,0 0 0,0 0 0,0 0 0,0 0 1,1 0-1,-1-1 0,0 1 0,0-1 0,0 1 1,3-2-1,2-2 19,0 0-1,1-1 1,-2 0 0,1 0 0,0 0-1,-1-1 1,0 0 0,0-1 0,-1 1-1,0-1 1,6-10 0,5-11 80,20-49 0,-25 53-189,0 0-53,-3 6 98,9-26 0,-13 21-138,-4 18 46,-1 14 64,-6 42 50,2-23 4,-1 32-1,6 76 72,2-113 44,0 0 1,2 0 0,12 44-1,-15-65-79,0 1 0,0-1-1,1 1 1,-1-1-1,0 0 1,1 0 0,2 4-1,-4-6-19,1 1 0,0 0 1,-1-1-1,1 1 0,0-1 0,-1 1 0,1-1 0,0 1 0,0-1 0,-1 1 0,1-1 1,0 0-1,0 0 0,0 1 0,0-1 0,0 0 0,-1 0 0,1 0 0,0 0 1,0 0-1,0 0 0,0 0 0,0 0 0,0 0 0,-1 0 0,1 0 0,2-1 0,0-1 11,0 0-1,0 1 1,0-1-1,0-1 1,0 1 0,-1 0-1,1-1 1,-1 1-1,1-1 1,2-4-1,18-32 59,-17 27-56,54-99 56,66-119-224,-124 226 90,2-2-86,-3 14-27,-1 21 95,-1 3 151,2 1 1,8 48-1,-5-59-37,1 0 0,1-1-1,0 1 1,16 30 0,-18-44-12,0 1 1,1-1 0,0 0 0,1-1 0,0 0 0,0 1 0,1-2 0,-1 1 0,1-1 0,1 0 0,-1-1 0,1 1-1,15 6 1,-18-9-14,-1-1 0,1-1 1,0 1-1,0-1 0,0 1 0,0-1 0,0-1 0,1 1 0,-1-1 0,0 0 0,0 0 0,0 0 0,0-1 0,9-2 0,-10 1-7,1 0 1,-1 0-1,0-1 0,0 1 1,0-1-1,0 0 0,0 0 0,-1-1 1,1 1-1,-1-1 0,0 0 1,0 0-1,3-4 0,2-7 10,0-1-1,9-25 1,-7 13-37,-3-1-1,0-1 1,-1 1-1,-2-1 1,0-58-1,-4 81-30,0 1 0,-1-1 0,0 0 0,-2-8 0,3 13 30,-1 0 0,0 0 1,1 0-1,-1 0 1,0 1-1,0-1 0,0 0 1,0 1-1,0-1 1,0 0-1,0 1 0,-1-1 1,1 1-1,-1 0 1,1-1-1,-1 1 0,-1-1 1,2 2 11,-1-1 1,1 1-1,-1 0 1,1 0-1,-1 0 1,1 0-1,-1 0 1,1 0-1,-1 0 1,1 0-1,-1 1 1,1-1-1,0 0 0,-1 1 1,1-1-1,-1 1 1,1 0-1,0 0 1,-2 1-1,2-2 1,-2 2 0,1 0 0,-1 0 0,1 1 0,-1-1 0,1 1 0,0 0 0,0 0 0,0-1 0,0 1 0,0 0 0,1 1 0,-3 4 0,2-3 0,-3 8 41,0 0-1,1 0 1,1 1-1,0 0 1,1 0-1,0 0 1,1 0-1,1 27 1,2-16 92,1-1 0,1 1-1,1-1 1,11 29 0,-13-43-76,1 0 0,1-1 0,-1 0 0,2 0 0,-1 0 0,1 0-1,0-1 1,1 0 0,11 11 0,-13-15-65,0 0 0,0 0 0,0 0 0,0-1 1,1 0-1,-1 0 0,1 0 0,0-1 0,-1 0 0,1 0 0,0 0 0,1-1 0,-1 0 1,0 0-1,0-1 0,0 1 0,7-2 0,-5 1-477,1-2 0,-1 1 0,1-1 0,-1 0 0,0-1 1,0 0-1,0 0 0,9-6 0,-11 5-492,0 0 0,0 0 0,-1-1 1,1 0-1,-1 0 0,0 0 0,0-1 0,-1 1 1,1-1-1,3-9 0,7-18-4921,3 1 1962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6:12.3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1129 6656,'-19'7'2144,"19"-7"-2102,0 0 1,-1 0 0,1 0-1,0 0 1,0 0 0,0 0-1,-1 0 1,1 0 0,0 0-1,0 0 1,0 0 0,0 0-1,-1 0 1,1 1 0,0-1-1,0 0 1,0 0 0,0 0-1,-1 0 1,1 0-1,0 0 1,0 0 0,0 1-1,0-1 1,0 0 0,0 0-1,-1 0 1,1 0 0,0 0-1,0 1 1,0-1 0,0 0-1,0 0 1,0 0 0,0 0-1,0 1 1,0-1 0,0 0-1,0 0 1,0 0 0,0 1-1,0-1 1,0 0 0,0 0-1,0 0 1,0 0 0,0 1-1,0-1 1,0 0-1,0 0 1,0 0 0,0 0-1,0 1 1,1-1 0,-1 0-1,0 0 1,0 0 0,0 0-1,0 1 1,0-1 0,0 0-1,1 0 1,-1 0 0,0 0-1,0 0 1,0 0 0,1 0-1,8 5 1415,-5-5-1152,1 1-1,0-1 1,0-1 0,-1 1 0,1 0-1,0-1 1,0 0 0,-1 0-1,1-1 1,-1 1 0,1-1 0,-1 0-1,5-3 1,0 0-46,0-1 1,-1 0-1,1-1 0,12-14 0,-7 6 24,0-1-1,21-34 0,14-40 266,-40 71-460,107-240 840,-2-28-53,-71 176-345,41-111 1473,-79 203-1498,-10 27-212,-17 39 34,-47 181 633,44-120-460,-13 126 1,30-154-271,4 0 0,8 105 0,-4-173-185,2-1 1,-1 0-1,2 1 1,-1-1-1,7 15 1,-8-24-23,0 1 0,0-1 0,1 1 0,-1-1 0,1 0 0,-1 0 0,1 1 0,0-1 0,0 0 0,0 0 1,5 2-1,-6-3-7,1 0 1,0 0-1,0 0 1,0-1-1,0 1 1,0-1-1,0 1 1,0-1-1,0 0 1,0 0 0,0 0-1,1 0 1,-1 0-1,0 0 1,0-1-1,0 1 1,0 0-1,2-2 1,5-2-13,0 0 1,0 0 0,0-1 0,0 0-1,-1-1 1,0 0 0,0 0-1,0-1 1,7-8 0,10-13-92,23-33 1,-40 50 94,63-95 8,-60 90 46,-9 13-59,0 1 1,1-1-1,-1 0 0,-1-1 1,1 1-1,0 0 0,-1-1 1,0 1-1,0 0 0,0-1 0,1-4 1,-2 10-14,-1 0 1,0 0 0,1 1 0,-1-1-1,0 0 1,0 0 0,0 0 0,-2 3-1,-6 12-29,7-9 62,1 1 1,1-1-1,-1 0 0,1 0 1,2 10-1,-2-10 13,2 7 14,0 0 1,1-1-1,0 1 0,1-1 0,1 0 1,10 22-1,-4-14 14,1-1 0,1 0 0,19 23 0,-29-40-24,1 0-1,-1 0 1,1 0 0,0-1-1,0 1 1,1-1-1,6 4 1,-10-7-35,0 1 0,0 0 0,0-1 1,0 1-1,0-1 0,0 0 0,0 1 0,0-1 0,1 0 0,-1 0 1,0 0-1,0 1 0,0-1 0,1-1 0,-1 1 0,0 0 0,0 0 0,0 0 1,0 0-1,0-1 0,1 1 0,-1-1 0,0 1 0,0-1 0,0 1 0,0-1 1,0 0-1,0 1 0,0-1 0,0 0 0,-1 0 0,1 1 0,0-1 1,0 0-1,-1 0 0,1 0 0,0-1 0,4-7-17,-1 0 0,-1 0 0,1 0 0,-2-1 0,1 1 0,-1-1 0,0 1 0,0-11 0,-3-81-212,1 90 225,-1-13-75,-1-1-1,-1 0 0,-11-46 1,12 67 93,0 1 1,1-1 0,-1 1 0,-1-1-1,1 1 1,0 0 0,-1-1-1,0 1 1,1 0 0,-1 1-1,0-1 1,-7-4 0,10 7-16,0 0-1,-1-1 1,1 1 0,0 0 0,0 0 0,-1 0 0,1 0 0,0 0 0,0-1-1,-1 1 1,1 0 0,0 0 0,0 0 0,-1 0 0,1 0 0,0 0 0,0 0-1,-1 0 1,1 0 0,0 0 0,0 0 0,-1 0 0,1 0 0,0 0 0,-1 0-1,1 0 1,0 0 0,0 1 0,-1-1 0,1 0 0,0 0 0,0 0-1,0 0 1,-1 0 0,1 1 0,0-1 0,0 0 0,0 0 0,-1 0 0,1 1-1,0-1 1,0 0 0,0 1 4,-1 0 0,1 0 0,0-1 0,0 1 0,0 0 0,0-1 0,0 1 0,0 0 0,0-1 0,1 1 0,-1 0 0,0-1-1,0 1 1,0 0 0,1-1 0,-1 1 0,0 0 0,1-1 0,0 2 0,4 5 61,1 1 1,0-1-1,0 0 0,1-1 0,-1 0 1,2 0-1,-1 0 0,1-1 0,-1 0 1,11 4-1,-12-6-216,0-1 0,-1 0 1,1 0-1,0 0 0,0-1 1,12 1-1,-13-2-302,-1 0 0,1 0 0,-1-1 0,1 1-1,-1-1 1,1 0 0,-1 0 0,0-1 0,0 1 0,5-4 0,-7 5-30,0-1-1,-1 0 1,1 0 0,-1 1-1,1-1 1,-1 0 0,0 0 0,0-1-1,1 1 1,-1 0 0,0 0-1,0-1 1,0 1 0,0 0 0,0-1-1,0 1 1,0-1 0,-1 1-1,1-1 1,-1 1 0,1-1 0,0-2-1,1-9-2554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7:07.57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320 317 832,'-21'-13'1285,"13"9"-662,8 4-575,-1-1-1,0 1 1,1 0 0,-1 0 0,1-1 0,-1 1 0,0-1-1,1 1 1,-1 0 0,1-1 0,-1 1 0,1-1-1,-1 1 1,1-1 0,0 1 0,-1-1 0,1 0-1,-1 1 1,1-1 0,-1 0 0,6-12 379,-4 11-354,-1-1-1,-1 1 1,1-1 0,0 1 0,-1 0 0,1-1 0,-1 1 0,1 0 0,-1 0 0,0-1 0,0 1 0,0 0 0,-1 0 0,1 0 0,0 0 0,-1 0 0,1 0 0,-1 0 0,0 1 0,1-1 0,-4-1 0,2-1 1,3 3-52,-18-10 1135,17 11-1138,1 0-1,-1 0 1,0-1 0,1 1-1,-1 0 1,0 0-1,1 0 1,-1 0 0,0 0-1,0 0 1,1 0-1,-1 0 1,0 0-1,-1 0 1,-4 0 59,5-1 3,-1 0 0,0 0-1,1 0 1,-1 0 0,0 0-1,0 0 1,1 1 0,-1-1 0,0 0-1,0 1 1,-3-1 0,5 2-80,-1-1 0,0 0 0,0 0 0,0 1 0,0-1 0,0 0 1,1 1-1,-1-1 0,0 1 0,0-1 0,1 1 0,-1 0 0,0-1 1,1 1-1,-1 0 0,0-1 0,1 1 0,-1 0 0,1 0 1,0-1-1,-1 1 0,1 0 0,-1 0 0,1 0 0,0 0 0,0-1 1,-1 1-1,1 0 0,0 1 0,-3 18 42,1 1 0,0-1-1,2 0 1,3 38 0,-2-52-44,56 356 407,-40-279-310,1 40 437,-17-85-382,-1-30-110,0 0 1,0 0 0,0 0 0,1-1-1,1 1 1,3 13 0,-5-21-35,0 0 0,0 1 0,0-1 1,0 0-1,1 0 0,-1 0 0,0 0 1,0 0-1,0 0 0,0 0 0,1 0 1,-1 0-1,0 0 0,0 0 0,0 0 1,0 0-1,1 0 0,-1 0 0,0 0 0,0-1 1,0 1-1,0 0 0,1 0 0,-1 0 1,0 0-1,0 0 0,0 0 0,0 0 1,0 0-1,1-1 0,-1 1 0,0 0 1,0 0-1,0 0 0,0 0 0,0 0 1,0-1-1,0 1 0,0 0 0,0 0 0,0 0 1,6-11 4,-1 0 0,-1 1 0,0-2 1,-1 1-1,0 0 0,2-14 0,-3 16 4,4-29 78,-1 0 0,0-62-1,-13-77 74,-17-80-482,24 243-424,6 35 358,15 111 449,-6-1-1,-3 153 1,-12-279-64,1 0 1,1 0-1,-1 0 1,1 0-1,2 9 0,-3-13-2,1 0-1,-1-1 1,0 1-1,1 0 1,-1-1-1,0 1 1,1 0-1,-1-1 1,1 1-1,-1-1 0,1 1 1,-1-1-1,1 1 1,0-1-1,-1 0 1,1 1-1,-1-1 1,1 1-1,1-1 0,-1 0 4,0 0 0,0 0-1,1 0 1,-1 0-1,0 0 1,0 0 0,0 0-1,0 0 1,1-1-1,-1 1 1,0-1-1,0 1 1,0-1 0,0 1-1,0-1 1,1 0-1,8-6 11,-1 0-1,-1 0 0,1-1 0,-1 0 0,0 0 1,-1 0-1,7-11 0,39-70-203,-3 3-216,-30 58 181,24-27 1,-35 46 257,0 0 0,0 0 0,1 1 1,0 1-1,0-1 0,16-6 0,-26 13-22,1 1 0,-1 0-1,1-1 1,0 1-1,-1 0 1,1 0 0,-1-1-1,1 1 1,-1 0-1,1 0 1,0 0 0,-1 0-1,1 0 1,-1 0-1,1 0 1,0 0 0,-1 0-1,1 0 1,-1 0-1,1 0 1,0 1 0,-1-1-1,1 0 1,-1 0 0,1 1-1,-1-1 1,1 0-1,-1 0 1,1 1 0,-1-1-1,1 1 1,-1-1-1,1 1 1,-1-1 0,0 0-1,1 1 1,-1-1-1,0 1 1,1 0 0,-1-1-1,0 1 1,0-1-1,0 1 1,1-1 0,-1 1-1,0 0 1,0-1-1,0 1 1,0 0 0,1 5 41,-1 0 1,1 0-1,-1 0 1,-1 7-1,-4 34 125,-2 0-1,-16 54 1,-36 88 377,58-186-516,0 0-1,0 0 0,0 0 1,0-1-1,-1 1 0,1 0 0,-1-1 1,0 1-1,0-1 0,-2 3 1,4-5-39,0 0 1,0 0 0,0 0-1,0 0 1,0 0 0,-1 0 0,1 0-1,0 0 1,0 0 0,0 0-1,0 0 1,0 0 0,-1 0 0,1 0-1,0 0 1,0 0 0,0 0-1,0 0 1,0 0 0,-1 0-1,1 0 1,0 0 0,0 0 0,0 0-1,0-1 1,0 1 0,0 0-1,0 0 1,-1 0 0,1 0-1,0 0 1,0 0 0,0 0 0,0 0-1,0-1 1,0 1 0,0 0-1,0 0 1,0 0 0,0 0 0,0 0-1,0 0 1,0-1 0,0 1-1,-1 0 1,1 0 0,0 0-1,0 0 1,0 0 0,1-1 0,-1 1-1,0 0 1,-1-5-4,1 0 0,0-1 0,0 1 0,0 0 0,3-9 0,-1-2 0,3-31-1,53-325-291,-58 368 236,1 0 0,0 1 0,0-1-1,0 0 1,1 0 0,-1 1 0,1-1 0,0 1 0,0 0-1,2-4 1,-1 8 23,-1 7 35,11 84 127,0 102-1,-11 99 594,-2-176-292,0-110-370,-1 13 283,5 33-1,-1-42-135,-3-11-200,0 0-1,0 0 0,0 0 0,1 0 1,-1 0-1,0 0 0,0 0 0,0 0 0,0 0 1,0 1-1,0-1 0,0 0 0,0 0 1,0 0-1,0 0 0,0 0 0,0 0 0,0 0 1,1 0-1,-1 0 0,0 0 0,0 0 1,0 0-1,0 0 0,0 0 0,0 0 0,0 0 1,0 0-1,0 0 0,1 0 0,-1 0 0,0 0 1,0 0-1,0 0 0,0 0 0,0 0 1,0 0-1,0 0 0,0 0 0,1 0 0,-1 0 1,0 0-1,0 0 0,0 0 0,1-2 21,0 0 0,0 1 0,0-1 0,0 0 1,-1 0-1,1 0 0,0 0 0,0-3 0,28-159 613,-18 93-538,46-336-9,-48 350-148,50-261-502,-58 349-70,12 609 166,-9-318 1097,-4-266-354,1-38-83,0-18-25,1-4 13,4-36 172,60-456-175,-63 483-395,-1 10-116,3 24-139,3 84 116,-7-96 343,11 200-38,7 202 678,-19-398-588,1 0 1,2 18 0,3-51 751,24-370-298,-25 86-308,-5 223-40,0 60-181,1 13-12,-1 0 0,0 0-1,-1-1 1,0 1 0,-2-8 0,3 16 39,0 0-1,0 0 0,0 0 1,0 0-1,0 0 1,0 0-1,0 0 1,0 0-1,0 1 0,0-1 1,0 0-1,0 0 1,-1 0-1,1 0 1,0 0-1,0 0 0,0 0 1,0 0-1,0 0 1,0 0-1,0 0 0,0 0 1,-1 0-1,1 1 1,0-1-1,0 0 1,0 0-1,0 0 0,0 0 1,0 0-1,-1 0 1,1 0-1,0 0 1,0 0-1,0 0 0,0-1 1,0 1-1,0 0 1,0 0-1,-1 0 1,1 0-1,0 0 0,0 0 1,0 0-1,0 0 1,0 0-1,0 0 0,0 0 1,0 0-1,0 0 1,-1-1-1,1 1 1,0 0-1,0 0 0,0 0 1,0 0-1,0 0 1,0 0-1,0 0 1,-5 13-130,0 1 1,2 0-1,-1 0 1,2 0-1,0 0 1,-1 16-1,1-3 82,-21 391-82,14-193 341,0-54 286,9-146-384,2-19 120,1-7-79,2-12 31,16-79 79,13-119-1,-24 137-580,-10 117-370,1-17 544,-6 78 95,-22 129 1,23-203 210,-1 0-1,-2-1 1,0 1 0,-14 30 0,20-58-126,0 1 0,0 0 0,0-1 0,0 1 0,-1 0 0,1-1 0,-1 0 1,0 1-1,0-1 0,0 0 0,0 0 0,-3 3 0,4-5-18,0 0 0,1 1 1,-1-1-1,1 0 0,-1 0 1,0 0-1,1 0 0,-1 0 0,0 0 1,1 0-1,-1 0 0,1 0 0,-1 0 1,0 0-1,1 0 0,-1-1 0,0 1 1,1 0-1,-1 0 0,1-1 0,-2 0 1,0 0 8,0-1 0,0 0 1,0 0-1,0 0 0,0 0 1,1 0-1,-3-4 1,-23-37 119,2-2 1,2 0-1,-19-57 1,-41-152-204,43 124 0,14 46 18,-26-75-138,37 119 125,-37-69 0,50 106 19,1-1 0,-1 2 0,0-1 0,0 0 0,0 0 0,0 1 0,-1-1 0,1 1 0,-5-4 0,6 5 23,1 1 0,-1 0 1,0 0-1,1 0 0,-1-1 0,1 1 0,-1 0 0,0 0 0,1 0 0,-1 0 0,0 0 0,1 0 1,-1 0-1,1 0 0,-1 0 0,0 0 0,1 0 0,-1 1 0,0-1 0,1 0 0,-1 1 1,-1 0-10,1 0 1,-1 0-1,1 0 0,0 0 1,-1 1-1,1-1 1,0 0-1,0 1 1,0-1-1,-1 4 1,-6 11-79,1 1-1,1-1 1,1 2 0,0-1-1,-4 34 1,-27 230-164,17-118 194,1-38 174,-9 86 205,26-199-261,1-8-18,0 1 0,0-1 0,0 1 0,-1-1 0,0 1 1,0-1-1,0 0 0,-3 6 0,2-11 94,1-9 5,-36-695 570,0 232-799,36 458 55,1 8-49,0 1 1,-1-1-1,0 1 1,0-1-1,-3-8 1,1 14-80,1 7 17,0 8 1,1 1-1,0 16 1,1-2 65,-18 505-336,9-402 404,0 53 494,8-166-49,1-19-415,0 0 1,0 0-1,0 0 1,0 0-1,0 0 1,0 0 0,0-1-1,0 1 1,-1 0-1,1 0 1,0 0-1,0 0 1,0 0 0,0 0-1,0 0 1,0 0-1,0 0 1,0 0-1,0 0 1,-1 0 0,1 0-1,0 0 1,0 0-1,0-1 1,0 1-1,0 0 1,0 0-1,0 0 1,-1 0 0,1 0-1,0 0 1,0 0-1,0 1 1,0-1-1,0 0 1,0 0 0,0 0-1,-1 0 1,1 0-1,0 0 1,0 0-1,0 0 1,0 0 0,0 0-1,0 0 1,0 0-1,0 0 1,0 0-1,0 0 1,-1 1 0,1-1-1,0 0 1,0 0-1,0 0 1,-5-15 136,-3-32 61,3 0 0,-1-71 0,4 63-159,-6-263-73,-7-123-111,14 409 134,0 5-38,-1 0 1,-8-36 0,4 46-80,6 16 111,0 1-1,0 0 1,0 0-1,0-1 1,0 1-1,-1 0 1,1 0 0,0-1-1,0 1 1,0 0-1,0 0 1,-1 0-1,1-1 1,0 1 0,0 0-1,0 0 1,-1 0-1,1 0 1,0 0-1,0-1 1,-1 1-1,1 0 1,0 0 0,0 0-1,-1 0 1,1 0-1,0 0 1,-1 0-1,1 0 1,0 0 0,0 0-1,-1 0 1,1 0-1,0 0 1,0 0-1,-1 0 1,1 0-1,0 0 1,0 0 0,-1 1-1,1-1 1,0 0-1,0 0 1,-1 0-1,1 0 1,0 1 0,0-1-1,0 0 1,-1 0-1,1 0 1,0 1-1,0-1 1,0 0-1,0 0 1,-1 0 0,1 1-1,0-1 1,0 0-1,0 1 1,-4 8-55,0 0 0,1 0 0,0 0 0,0 1 0,1-1 1,1 1-1,-2 14 0,0 1-3,-31 389-317,32 5 353,3-226 183,2-143 217,3-63 314,-1-10-509,-1-1-1,2-27 1,-3 13-67,41-438-39,-25-4-331,-19 472 243,0-4-62,0-1 1,-1 1-1,-4-23 0,5 35 74,0-1 0,0 0 0,0 0 0,0 1 0,-1-1 0,1 0 0,0 1 0,0-1 0,-1 1 0,1-1 0,0 0 0,-1 1 0,1-1 0,-1 1 0,1-1 0,-1 1 0,1-1 0,-1 1 0,1-1 0,-1 1 0,1 0 0,-1-1 0,0 1 0,0 0-3,0 0-1,0 0 0,1 1 0,-1-1 0,0 1 1,0-1-1,1 1 0,-1-1 0,0 1 0,1-1 1,-1 1-1,1 0 0,-1-1 0,1 1 0,-1 0 1,1-1-1,-1 1 0,1 0 0,-1 0 0,1 0 1,0-1-1,0 1 0,-1 1 0,-7 21-133,1 1 0,1 0 0,-3 33 0,5-31 37,-77 653-251,68-535 432,-15 238 168,26-344-230,-6 155 1004,8-178-891,0-13-113,0-2-58,0 19 154,0-2-148,0 1-1,5 23 1,-4-28 92,0 0 0,-1 20 0,0-22-68,0 0 0,0 0 0,1-1 0,0 1 0,4 12 1,-3-14 11,-1-1 1,0 0 0,0 17-1,-1-24 28,6 8-12,-4-8-8,1 0 0,-1 0-1,0 0 1,1 0 0,-1 0-1,1-1 1,-1 0 0,1 1-1,-1-1 1,5 0 0,28-5 14,-21 3-13,75-7 157,-67 7-202,-1 1 1,36 3 0,-8-1 5,-19 1 25,0 2 0,0 1 1,0 1-1,47 17 0,-40-7 151,-31-13-146,0 0 0,0 0 0,1-1 0,-1 1 0,1-1 0,0-1 0,0 1 0,7 0 0,59 3 22,-62-5 12,19-1-7,0 2 0,0 0 0,58 13 0,-67-9 4,0-1 1,1-1-1,0-1 1,22 0 0,83 1 886,-119-14-800,-8-3 127,-1 4-207,2 0 0,-1 0 0,4-19 0,-3 20 1,0 0 0,-1 0-1,0 0 1,0-1-1,-3-14 1,1 7-79,-14-158 61,-14-113 60,23 171-55,1 12 19,0-139-422,7 150 483,4-66 183,-4 119-237,-2-34-145,-25-360 109,25 410 3,1 14-44,0 0 0,-5-21 0,2 14 24,1 1 0,1 0 0,2-32 0,-1 16-119,-5-11 179,1 29-34,0-14-272,-1 3 423,5 25-168,0 0 1,0 0-1,0 0 0,0-1 0,-1 1 1,1 0-1,0 0 0,-1 0 1,1 0-1,-1 0 0,1 0 0,-1 0 1,1 1-1,-1-1 0,1 0 0,-3-1 1,-1-5-52,3 4 78,1 2-36,0 1 1,0 0-1,0-1 1,0 1-1,0 0 1,0-1-1,0 1 0,0 0 1,0 0-1,0-1 1,0 1-1,0 0 1,0-1-1,0 1 1,0 0-1,-1 0 1,1-1-1,0 1 0,0 0 1,0 0-1,0-1 1,-1 1-1,1 0 1,0 0-1,0 0 1,-1 0-1,1-1 1,0 1-1,0 0 0,-1 0 1,1 0-1,0 0 1,-4-2 10,1 0 1,0 1 0,-1 0-1,1-1 1,-1 2-1,1-1 1,-1 0 0,1 1-1,-7-1 1,-39 2-77,21 0 29,-106 7 160,108-7-117,0-2 0,0 0 0,0-2 0,0-1 0,-29-8 0,48 9 17,1 1-32,0 1 0,1-1-1,-1 1 1,0 0 0,-7-1-1,12 2 12,-1 0 0,0 0 0,0-1 0,1 1 0,-1-1 0,0 1-1,0-1 1,1 0 0,-1 0 0,-1-1 0,-13-4 12,-18-5 261,26 9-267,0-1 0,0 1 0,-16-3 0,24 5-2,-90-4-188,76 4 152,0 1 0,0 1 0,0 0 0,-18 5 0,-9 4-129,19-7 101,22-4 11,-24 0 47,23 0-3,0 1 0,0-1 0,-1 0 0,1 1 0,0-1 0,0 0 0,-1 1 0,1 0 0,0-1 0,0 1-1,0 0 1,0 0 0,0-1 0,0 1 0,0 0 0,0 0 0,0 0 0,0 0 0,0 0 0,1 0 0,-1 1 0,0-1 0,1 0 0,-1 2 0,-1 2-15,0-1 0,1 1 0,-1-1 0,0 10 0,2-6-14,0-1 0,0 1 0,0 0 0,1-1 0,4 15 0,14 37-194,-9-30 324,6 18-49,-7-24-102,11 45 0,47 249 150,-23-165-154,-28-102 161,19 96 0,-28-111-196,-4-23 58,0 0-1,0 13 1,-2-16 37,2 30-8,-2-37 13,-1 0 1,0 0-1,1 1 1,0-1 0,0 0-1,0 0 1,-1 0-1,2 0 1,-1 0-1,0 0 1,0 0-1,1 0 1,1 2 0,-2-4 5,0 1 0,-1-1 0,1 1 0,0-1 0,0 0 0,-1 1 0,1-1 1,0 0-1,0 0 0,0 1 0,-1-1 0,1 0 0,0 0 0,0 0 0,0 0 1,-1 0-1,1 0 0,0 0 0,0 0 0,0-1 0,0 1 0,-1 0 0,1 0 1,0-1-1,0 1 0,-1 0 0,1-1 0,0 1 0,0-1 0,-1 1 0,1-1 1,-1 1-1,1-1 0,0 0 0,-1 1 0,1-1 0,-1 1 0,1-1 1,-1-1-1,4-4 25,0 1 0,0-2 0,4-9 0,-6 11-5,67-155 385,-13 25-319,36-95 139,-27 64-237,-61 156-21,0-1-1,-1 1 1,3-16 0,-18 105-54,-11 65-88,7-74-86,7-38-311,-6 50 0,15-77 20,0-1 0,0 1 0,1-1 0,0 1 0,0-1-1,0 1 1,0-1 0,1 0 0,-1 0 0,1 1 0,0-1 0,1 0 0,4 6 0,-2-2-15,9 18-3110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6:12.7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0 11392,'-68'0'5151,"55"5"-4479,23-1 896,3 4-992,40 0 1184,10 0-992,32-1-128,5 1-384,42-8-384,-2 5 64,13-10-4224,-14 2 2369,6-17-6721,-29 0 4864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6:15.7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227 886 3072,'2'0'404,"0"0"0,0-1 0,0 1 0,-1 0-1,1-1 1,0 1 0,0-1 0,0 0 0,-1 1 0,1-1 0,0 0 0,-1 0 0,1 0 0,-1 0 0,1 0 0,-1-1-1,1 1 1,-1 0 0,0-1 0,2-2 0,-2 3-152,-1 0-1,0 1 1,1-1-1,-1 0 1,0 0-1,0 1 1,1-1-1,-1 0 1,0 0-1,0 1 1,0-1-1,0 0 1,0 0-1,0 1 1,0-1-1,0 0 1,0 0-1,-1 1 1,1-1-1,-1-1 1,1 1-96,-1 0 0,0 0 0,0 0 0,0 0 0,0 0 0,0 0 0,0 0 0,0 1-1,0-1 1,0 0 0,0 1 0,0-1 0,0 0 0,0 1 0,-1-1 0,-1 1 0,1-1-27,-1 1-1,0 0 0,0-1 0,1 1 0,-1 1 1,0-1-1,0 0 0,1 1 0,-1-1 1,0 1-1,1 0 0,-5 1 0,-30 17 640,34-18-680,-12 8 138,-1 1 0,2 1 0,-1 0 0,2 0 0,-1 1 0,2 1 0,-1 0-1,2 1 1,0 1 0,-12 19 0,22-31-157,-1 0-1,1-1 1,0 1-1,0 0 1,0-1-1,1 1 1,-1 0 0,1 0-1,-1 0 1,1-1-1,0 1 1,0 0-1,0 0 1,0 0-1,1 0 1,-1 0-1,1-1 1,1 5-1,-1-5-19,0 0 0,0 1 0,1-1 0,-1 0 0,1 0 0,-1 0 0,1-1 0,-1 1 0,1 0 0,0-1 0,0 1 0,0-1-1,0 1 1,0-1 0,0 0 0,0 0 0,1 0 0,-1 0 0,0 0 0,1-1 0,3 2 0,-1-2-39,0 0-1,-1 0 1,1 0 0,-1 0 0,1-1 0,-1 0-1,1 0 1,-1 0 0,0 0 0,0-1 0,1 0-1,-1 0 1,0 0 0,0 0 0,0 0 0,-1-1-1,1 0 1,-1 0 0,6-6 0,2-2-121,0-2 1,-1 0 0,17-27 0,2-13-188,24-62 1,-27 55 193,14-33-10,27-100 1,9-102-188,-71 273 362,-1 0-1,-1 0 1,0 0 0,-2-24 0,0 43-65,-2 1 0,1-1 0,0 0 0,0 1 0,-1-1 0,1 1 0,-1-1 0,0 1 0,0-1 0,0 1 0,0-1 0,0 1 0,-1 0 0,1-1 0,-3-2 0,3 5 1,1-1 0,-1 0 1,0 1-1,0-1 0,0 1 0,1 0 1,-1-1-1,0 1 0,0 0 1,0-1-1,0 1 0,0 0 0,1 0 1,-1 0-1,0 0 0,0 0 0,0 0 1,0 0-1,0 0 0,0 0 0,0 0 1,0 1-1,1-1 0,-1 0 0,0 1 1,0-1-1,0 0 0,0 1 0,1-1 1,-1 1-1,0-1 0,0 1 1,1 0-1,-1-1 0,0 1 0,0 1 1,-3 3 23,0 0 1,0 0 0,1 1 0,0-1-1,0 1 1,0 0 0,0 0 0,-2 11-1,2-7 13,-9 28 235,2 0 1,-10 68-1,6 80 251,14-153-378,0-1-1,2 1 1,12 59 0,-10-74-78,1-1 0,1 0 1,0 0-1,1 0 1,1-1-1,0 0 1,1-1-1,17 23 0,-20-32-29,-1 0-1,1 0 1,0 0-1,1-1 0,0 0 1,0 0-1,0 0 0,0-1 1,0 0-1,1-1 0,0 0 1,0 0-1,0 0 0,0-1 1,0 0-1,0-1 0,1 0 1,-1 0-1,11-1 0,-9 0-24,1-1 0,-1-1-1,0 0 1,1 0 0,-1-1-1,0 0 1,0-1 0,-1 0-1,1-1 1,-1 1 0,0-2-1,0 0 1,0 0 0,15-14-1,-16 12-144,-1 0 0,0-1 0,0 0 0,0-1 0,9-18 0,-14 23 118,0 1-1,0-1 1,0 0 0,0 0-1,-1 0 1,0 0-1,0-1 1,0 1-1,-1 0 1,1 0-1,-1-1 1,-1 1-1,1 0 1,-2-8-1,1 12 9,0-1 0,1 1 0,-1 0-1,0 0 1,0 0 0,1 0 0,-1 0-1,0 0 1,0 0 0,0 0 0,-1 0-1,1 0 1,0 1 0,0-1 0,0 0-1,0 1 1,-1-1 0,1 1-1,0-1 1,-1 1 0,1 0 0,0-1-1,-1 1 1,1 0 0,0 0 0,-1 0-1,-1 0 1,-6 0-15,1 1 1,0 0-1,-9 2 0,13-2 26,-5 0 34,1 1-1,0 0 0,-1 1 0,1 0 0,0 0 0,0 1 0,1 0 0,-1 0 0,1 1 0,0 0 1,0 0-1,1 1 0,-1-1 0,1 2 0,0-1 0,1 1 0,0-1 0,0 2 0,0-1 0,1 0 1,0 1-1,0 0 0,1 0 0,0 0 0,0 0 0,1 1 0,0-1 0,1 0 0,0 1 0,0 9 0,1-1 48,1-1 0,1 0-1,0 0 1,2 1 0,0-2-1,0 1 1,1 0 0,12 22-1,-12-29-29,0 1 1,0-1-1,1-1 0,0 1 0,1-1 0,0 0 0,0 0 1,1-1-1,0 0 0,0 0 0,1-1 0,0 0 0,0-1 1,13 6-1,-18-9-37,0 0-1,-1-1 1,1 0 0,1 0 0,-1 0-1,0 0 1,0-1 0,0 1 0,0-1 0,0 0-1,1 0 1,-1-1 0,0 1 0,0-1-1,0 0 1,0 0 0,0-1 0,0 1-1,0-1 1,-1 0 0,1 0 0,0 0 0,4-3-1,3-4 28,0-1-1,-1 0 1,1 0-1,-2-1 0,12-17 1,41-68 210,-40 59-366,-1 5-5,39-42 0,-21 26 55,-37 45 62,0 0 0,1 1 0,-1-1-1,0 0 1,1 1 0,0-1 0,0 1-1,0 0 1,0 0 0,0 0 0,0 1-1,0-1 1,1 1 0,-1-1 0,1 1-1,-1 0 1,1 0 0,-1 1 0,1-1 0,-1 1-1,1 0 1,0 0 0,-1 0 0,1 0-1,-1 0 1,1 1 0,0 0 0,-1 0-1,6 2 1,16 8-18,-1 2 0,28 20 0,-28-17 152,1-1 0,31 14-1,-54-29-120,-1 1-1,0-1 1,0 1-1,1-1 1,-1 1-1,0-1 1,0 0-1,1 0 1,-1 1-1,1-1 1,-1 0-1,0 0 1,1 0-1,-1 0 1,0-1-1,1 1 1,-1 0-1,0-1 1,0 1-1,1-1 1,-1 1-1,0-1 1,0 1-1,1-1 1,-1 0-1,0 0 1,0 1-1,0-1 0,0 0 1,0 0-1,0 0 1,0 0-1,-1 0 1,1 0-1,0-1 1,-1 1-1,1 0 1,0-2-1,1 0-30,-1 1 0,0-1 0,0 0-1,0 0 1,-1 0 0,1 0-1,-1 0 1,1-1 0,-1 1 0,0 0-1,0 0 1,0 0 0,-1 0-1,1 0 1,-1 0 0,0 0 0,0 0-1,0 0 1,0 0 0,0 0-1,0 1 1,-1-1 0,0 0 0,1 1-1,-1-1 1,0 1 0,0-1 0,0 1-1,-1 0 1,1 0 0,-1 0-1,1 0 1,-1 1 0,1-1 0,-1 1-1,0-1 1,0 1 0,-4-1-1,-12-2-22,0 0 0,-1 2 0,0 0 0,1 1 0,-1 2 0,0 0-1,0 0 1,1 2 0,-20 5 0,30-6 54,0 1 1,1 0-1,-1 0 0,0 1 1,1 0-1,0 0 0,0 1 0,1 0 1,-1 0-1,1 1 0,0 0 1,0 0-1,1 1 0,0 0 0,0 0 1,1 0-1,-1 1 0,2 0 1,-1 0-1,1 0 0,0 0 0,-4 17 1,3-11 24,2 1 1,0 0-1,0 0 1,1 0-1,1 0 1,1 0-1,2 25 1,-1-31-20,1 1 1,0-1-1,0 1 1,1-1 0,0 0-1,0 0 1,1 0-1,1-1 1,-1 1-1,1-1 1,1 0 0,-1-1-1,10 11 1,-5-10 7,-1 0 1,2 0-1,-1 0 1,1-1-1,0-1 0,0 0 1,1-1-1,-1 0 1,1 0-1,1-1 1,-1-1-1,20 3 1,-17-4 3,0-1-1,1 0 1,-1-1 0,0-1 0,1 0 0,-1-1-1,0-1 1,0 0 0,0-1 0,17-8 0,-22 8-59,-1-1 1,0 0-1,1-1 1,-2 0-1,1 0 1,-1-1-1,0 0 1,14-16-1,-2-4-111,27-43-1,9-14 97,-47 73 26,9-12-50,34-32 0,-46 49 56,1 1 1,-1-1-1,1 1 0,0 1 0,1 0 1,-1 0-1,1 0 0,0 1 0,15-5 0,-21 8 18,-1 0-1,1-1 1,-1 1-1,1 0 0,0 0 1,-1 0-1,1 0 0,-1 0 1,1 1-1,-1-1 1,3 1-1,-4-1-7,1 0 1,-1 0-1,0 0 0,0 0 0,0 0 1,0 0-1,0 0 0,0 0 1,0 0-1,0 1 0,1-1 0,-1 0 1,0 0-1,0 0 0,0 0 0,0 0 1,0 0-1,0 0 0,0 0 1,0 0-1,0 1 0,0-1 0,0 0 1,0 0-1,0 0 0,0 0 0,0 0 1,1 0-1,-1 0 0,0 1 1,0-1-1,0 0 0,0 0 0,-1 0 1,1 0-1,0 0 0,0 0 1,0 1-1,0-1 0,0 0 0,0 0 1,-9 5 104,-9 3-90,0 0-1,1 0 1,0 2-1,1 0 0,0 1 1,1 1-1,0 0 1,0 1-1,2 1 0,-17 19 1,15-13 8,1 0 0,1 0 0,0 1 0,2 1-1,0 0 1,2 1 0,-11 39 0,19-58 13,0 0 1,1 0-1,-1 0 0,1 0 0,0 0 0,0 0 0,1 0 0,-1 0 0,1 0 0,0-1 0,0 1 0,3 7 0,-3-9-21,-1-1 0,1 0 0,0 0 0,-1 1 0,1-1-1,0 0 1,0 0 0,0 0 0,0 0 0,0 0 0,0 0 0,0 0-1,0 0 1,0 0 0,1-1 0,-1 1 0,0 0 0,0-1-1,1 1 1,-1-1 0,1 1 0,-1-1 0,0 0 0,1 0 0,-1 1-1,1-1 1,-1 0 0,0 0 0,1 0 0,-1-1 0,1 1-1,-1 0 1,0-1 0,1 1 0,-1 0 0,0-1 0,1 1 0,1-2-1,2-1-18,0 0 0,-1 0 0,0 0 0,0 0 0,0-1 0,0 0 0,0 0-1,-1 0 1,1 0 0,2-5 0,4-7-96,14-30-1,15-57 21,-15 38 10,-7 25 15,-7 17-89,-1 0-1,9-37 1,-17 56 140,-1 1 1,1-1 0,-1 1-1,0-1 1,0 1 0,-1-7-1,-1 5 7,1 6-113,-2 11-27,0 6 249,-12 122 103,15-122-175,0-1 1,2 0-1,-1 1 0,2-1 1,0 0-1,8 21 1,-8-30-13,0-1 1,1 1-1,0-1 0,0 0 1,0 0-1,1-1 1,0 1-1,0-1 1,1 0-1,0-1 1,0 1-1,0-1 0,12 7 1,-13-9-8,0 0 1,0-1 0,1 1-1,-1-1 1,1 0 0,0 0-1,-1-1 1,1 0-1,0 0 1,0 0 0,0-1-1,0 0 1,0 0 0,0 0-1,0-1 1,0 0-1,0 0 1,0 0 0,7-3-1,-2-1-5,-1 0-1,1-1 1,-1 0-1,0 0 1,-1-1-1,0 0 1,0-1-1,0 0 1,13-17-1,0-4-6,32-57 0,-17 26-1,-30 52-6,-5 12-17,-3 16-36,0-14 38,-19 187-65,19-182 85,1-8 1,-1 0-1,1 0 1,-1 0 0,1 0-1,0 0 1,0 0 0,1 0-1,-1 0 1,1-1 0,-1 1-1,1 0 1,0 0 0,0 0-1,0 0 1,3 3 0,-4-5-5,1-1 0,-1 0 1,1 1-1,-1-1 0,1 1 0,-1-1 1,1 0-1,-1 0 0,1 1 1,0-1-1,-1 0 0,1 0 1,0 0-1,-1 0 0,1 0 0,0 0 1,-1 0-1,1 0 0,-1 0 1,1 0-1,0 0 0,-1 0 1,1 0-1,0 0 0,-1 0 0,1-1 1,-1 1-1,1 0 0,0-1 1,-1 1-1,1 0 0,-1-1 1,1 0-1,3-1 2,0-1 0,-1 1 1,1-1-1,-1 0 0,3-4 1,9-12-10,-1-2 0,15-29 1,3-5-58,-6 19 42,49-53 0,-57 69 20,-10 12 0,-3 1-1,1 0 0,0 1 0,0 0-1,1 1 1,0-1 0,11-6 0,-17 11-3,0 0 1,0 1-1,1-1 0,-1 1 0,0-1 1,0 1-1,1 0 0,-1-1 0,0 1 1,1 0-1,-1 0 0,1 0 0,-1 0 1,0 0-1,2 0 0,-2 1 4,0-1 0,-1 0 1,1 1-1,-1-1 0,1 0 0,0 1 0,-1-1 0,1 1 0,-1-1 0,1 1 0,-1-1 1,1 1-1,-1-1 0,0 1 0,1 0 0,-1-1 0,0 1 0,1 0 0,-1-1 0,1 2 1,-1 3 5,1 0 0,0 0 0,-1 0 0,0 0 0,0 0 1,-1 6-1,0-6 0,-2 23 5,-2-1 0,0 0 1,-16 42-1,19-61-9,-121 369 37,92-278 10,-40 116-52,-17-8-51,80-190 55,-1-1 0,-1 0 0,-21 26 0,28-39-4,1 0 1,-1 0-1,0 0 1,0-1-1,0 1 0,-1-1 1,1 0-1,0 0 0,-6 2 1,7-3-4,0-1 0,-1 1 0,1-1-1,0 1 1,-1-1 0,1 0 0,0 0 0,-1 0 0,1 0 0,0-1 0,0 1 0,-1-1 0,1 1 0,0-1 0,0 0 0,-1 0-1,1 0 1,-2-1 0,-1 0-19,1-1 0,0 0 0,-1 0 1,1 0-1,0 0 0,1 0 0,-1-1 0,1 0 0,-1 0 0,1 0 0,0 0 0,1 0 0,-1-1 0,-2-5 0,-2-8-25,2-1 0,0 1-1,1-1 1,-2-24 0,-1-83 35,11-26-6,-1 122 66,1 1 1,15-58 0,-17 80-18,0 0-1,1 0 1,0 1 0,0-1-1,0 1 1,1-1 0,0 1-1,0 0 1,1 0 0,-1 1-1,1-1 1,1 1 0,-1 0-1,1 1 1,-1-1 0,1 1-1,1 0 1,-1 1 0,1-1-1,-1 1 1,1 0 0,0 1-1,0 0 1,0 0 0,0 0-1,10 0 1,20-1-281,65 3 0,-38 2-8406,-33-1-1275,-14 6 5807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6:17.1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123 716 3552,'-2'-2'256,"1"-1"1,0 0 0,0 0-1,0 0 1,0 0-1,0 0 1,1 0-1,-1 0 1,1 0 0,0-3-1,-2-12 2148,1 9-1122,-1 0 0,0 0 0,0 0-1,-1 0 1,-7-16 0,9 24-1206,1 1 0,-1-1 0,1 0 0,-1 0 0,1 1 0,-1-1 0,0 0 0,1 1 0,-1-1 0,0 0 0,1 1 0,-1-1 0,0 1 0,0-1 0,0 1 0,0 0 0,1-1 0,-1 1 0,0 0 0,0 0-1,0-1 1,0 1 0,0 0 0,0 0 0,0 0 0,0 0 0,0 0 0,0 0 0,0 0 0,1 1 0,-1-1 0,0 0 0,0 0 0,0 1 0,0-1 0,0 1 0,0-1 0,0 1 0,-2 1 75,0 0 0,1-1 0,-1 1 0,1 0 0,0 1 0,0-1 0,0 0 0,0 1 0,0-1 0,-3 6 0,0 3 279,0 0 1,0 1-1,1-1 1,0 1 0,-3 21-1,6-26-278,1-1-1,0 1 1,0 0 0,0-1-1,1 1 1,0-1 0,0 1-1,1-1 1,-1 1-1,1-1 1,1 0 0,5 12-1,-6-15-71,0 0-1,0 0 1,0 0-1,0-1 0,1 1 1,-1 0-1,1-1 1,0 0-1,3 3 1,-5-4-80,0 0 1,1-1-1,-1 1 0,0 0 1,1-1-1,-1 1 1,1-1-1,-1 0 0,1 1 1,-1-1-1,1 0 1,-1 0-1,1 0 1,-1 0-1,1 0 0,-1 0 1,1-1-1,-1 1 1,0 0-1,1-1 0,-1 1 1,1-1-1,-1 1 1,0-1-1,2-1 1,1 0-21,-1-1 0,0 1 1,-1-1-1,1 0 1,0 0-1,-1 0 1,1 0-1,-1-1 0,3-6 1,13-33 3,-15 34 14,29-87 186,20-104 0,-10 35 579,-41 162-757,1 0 1,-1-1 0,1 1-1,0 0 1,-1 0-1,1 0 1,1 0 0,-1 1-1,0-1 1,1 1-1,-1-1 1,1 1 0,4-3-1,5-3 136,1 1-1,14-6 1,-3 1-51,12-7 178,-1-3-1,-1-1 1,-1-2 0,47-44 0,-39 35 360,-41 33-616,1 1 1,-1-1-1,1 1 1,0-1-1,-1 1 1,1-1-1,0 1 0,0 0 1,0-1-1,-1 1 1,1 0-1,0 0 0,0 0 1,0-1-1,-1 1 1,1 0-1,0 0 0,1 0 1,-1 1-10,-1-1 0,1 0 0,-1 0 1,1 1-1,-1-1 0,0 0 0,1 1 1,-1-1-1,1 1 0,-1-1 0,1 0 1,-1 1-1,0-1 0,1 1 0,-1-1 1,0 1-1,0-1 0,1 1 0,-1-1 0,0 2 1,1 2-1,0 0 0,-1 0 1,1 0-1,-1 0 1,0 0-1,0 0 0,-2 8 1,-3 15-9,-2-1 1,-16 42-1,-152 318-108,-46 69 547,136-274-118,46-98-293,-32 64 757,70-145-804,1-1 0,-1 0-1,0 1 1,0-1 0,1 0-1,-1 0 1,0 0 0,-1 1 0,1-1-1,-2 1 1,3-2 17,0 0 0,-1 0-1,1 0 1,0 0 0,0 0 0,0 0 0,-1 0 0,1 0 0,0 0-1,0 0 1,0 0 0,-1 0 0,1 0 0,0 0 0,0 0 0,0 0-1,-1 0 1,1 0 0,0 0 0,0 0 0,0 0 0,-1-1 0,1 1-1,0 0 1,0 0 0,0 0 0,0 0 0,0-1 0,-1 1 0,1 0-1,0 0 1,0 0 0,0 0 0,0-1 0,0 1 0,0 0 0,0 0-1,0 0 1,0-1 0,-1-3-42,0 0 0,0 0 1,1-1-1,0 1 0,0-6 0,2-23 77,1 1 1,2-1-1,1 1 0,2 0 1,1 0-1,1 1 0,2 0 1,1 1-1,31-53 0,-37 72-29,2 1 0,-1 0-1,2 0 1,-1 0-1,1 1 1,0 1 0,1 0-1,0 0 1,1 1-1,21-10 1,-23 12-559,1 1 1,0 1-1,0-1 0,1 2 0,-1 0 0,1 0 1,17 0-1,-23 2-523,1 0 0,-1 1 1,0 0-1,0 0 0,0 1 0,0-1 1,0 1-1,-1 1 0,1-1 0,0 1 1,6 4-1,14 12-2811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6:17.5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551 49 6976,'8'-21'2256,"-8"21"-2231,0 0 0,0 0 1,0-1-1,0 1 0,0 0 0,0 0 1,0 0-1,0-1 0,1 1 1,-1 0-1,0 0 0,0 0 1,0-1-1,0 1 0,0 0 0,0 0 1,1 0-1,-1 0 0,0-1 1,0 1-1,0 0 0,0 0 0,1 0 1,-1 0-1,0 0 0,0 0 1,0 0-1,1 0 0,-1 0 1,0 0-1,0 0 0,0-1 0,1 1 1,-1 0-1,4 0 99,25-5 2672,-28 5-2569,0 0 1,0 0-1,0-1 1,0 1-1,-1 0 1,1 0-1,0-1 1,0 1-1,0-1 1,0 1-1,0 0 1,-1-1-1,1 0 1,0 1-1,0-1 1,-1 1 0,1-1-1,-1 0 1,1 1-1,0-1 1,-1 0-1,1 0 1,-1 0-1,1-1 1,-4 0 1268,-10 1 85,-4 2-916,0 0 0,-20 6 0,-14 4 839,-98 37 0,130-41-1239,0 1 0,1 1 0,1 1 0,0 0 0,0 2 0,1 0 0,0 0 0,1 2 0,-22 23 0,19-15 108,0 1 1,2 0-1,0 1 0,-17 38 1,27-49-262,0 1 0,0 0 0,2 0 0,0 1 0,0-1 0,2 1 0,0 0 0,0 0 0,1 0 0,2 22 0,0-29-108,1 0 1,-1 0-1,1 0 1,1 0-1,0 0 1,0-1-1,0 1 1,1-1-1,0 0 1,0 0-1,1 0 1,0 0-1,0-1 1,1 0-1,-1 0 1,2 0-1,-1-1 1,11 7-1,-2-4-20,0-1 0,1 0 0,0-1-1,1-1 1,-1-1 0,25 4 0,1-3-479,64-1-1,-51-5-859,0-3 1,-1-3-1,73-18 1,-74 13-897,64-24 0,73-51-7327,-3-5 2949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6:29.1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21 882 1568,'-15'3'819,"14"-3"-782,1 0 0,0 0 0,0 0 0,0 0 0,-1 0 0,1 0 0,0 0 0,0 0 0,0 0 0,-1 0 0,1 0-1,0 0 1,0 0 0,0 1 0,0-1 0,-1 0 0,1 0 0,0 0 0,0 0 0,0 0 0,0 0 0,-1 0 0,1 1 0,0-1 0,0 0 0,0 0 0,0 0 0,0 0 0,0 0 0,0 1 0,-1-1-1,1 0 1,0 0 0,0 0 0,0 0 0,0 1 0,0-1 0,0 0 0,0 0 0,0 0 0,0 1 0,0-1 0,0 0 0,0 0 0,3 4 3139,-1-2-2712,-1-1 0,1 1 0,-1-1 0,1 0 0,0 1 0,0-1 0,0 0 0,2 1 0,-1-1-156,1 0 0,-1 0 0,0 0-1,0 0 1,0-1 0,1 0 0,-1 1-1,0-1 1,0 0 0,1-1 0,3 1-1,37-11 1707,-22 5-1583,0-2 0,-1 0 0,0-2 0,0 0 0,21-15 0,-16 6-309,-2-1 0,0-1-1,-1-2 1,-2 0 0,0-1-1,24-37 1,2-15 31,39-82 0,-63 111 63,33-99 0,-47 117 27,-2-1 0,-1 0 0,-1 0 1,1-54-1,-8 72-30,-1 16-109,-4 19-154,7-22 44,-26 83-34,13-46 74,-8 42-1,6 6 169,3 0 1,0 120 0,12-194-159,0-1 0,1 1 0,0-1 1,1 0-1,0 1 0,1-1 0,6 13 0,-8-21-11,0 0 0,0 0 0,1 0 0,-1-1 0,1 1 0,0-1 0,0 1 0,0-1 0,0 0 0,0 0 0,0 0 0,1 0 0,-1 0 0,1 0 0,-1 0 0,1-1 0,0 1 0,0-1 0,-1 0 0,1 0 0,0 0 0,0 0 0,0-1 0,0 1 0,0-1 0,1 0 0,-1 0 0,0 0 0,0 0 0,5-1 0,2-1-11,0-1 1,0 0-1,0 0 1,0-1 0,0 0-1,-1-1 1,14-8 0,-6 1-18,-1-1 0,28-26 1,-25 20 3,-1-1 0,18-26 0,-34 43-19,0 0 1,0 0 0,-1 0 0,1 0 0,-1 0-1,0 0 1,1-1 0,-1 1 0,-1 0-1,2-5 1,-2 7 10,0 1-1,0 0 0,0 0 0,0-1 1,0 1-1,1 0 0,-1 0 0,0-1 1,0 1-1,0 0 0,0 0 1,0-1-1,0 1 0,0 0 0,0-1 1,0 1-1,0 0 0,0 0 1,0-1-1,0 1 0,0 0 0,-1-1 1,1 1-1,0 0 0,0 0 1,0-1-1,0 1 0,0 0 0,-1 0 1,1 0-1,0-1 0,0 1 1,0 0-1,-1 0 0,1 0 0,0-1 1,0 1-1,-1 0 0,1 0 0,0 0 1,0 0-1,-1 0 0,1 0 1,0 0-1,0-1 0,-1 1 0,1 0 1,-2 1 7,0 0 1,0 0-1,1 0 1,-1 0 0,0 0-1,1 0 1,-1 0-1,-1 2 1,-10 10-64,0 0 1,2 0-1,-1 1 1,-17 30-1,9-9 56,-18 44-1,37-76 13,-5 11 5,0-1 0,-6 29 0,11-39-5,1-1 0,-1 1 0,1 0 0,-1 0 0,1 0 0,0 0 0,0 0 0,0 0 0,1-1 0,-1 1 0,1 0 0,0 0-1,-1 0 1,1-1 0,0 1 0,1 0 0,-1-1 0,0 1 0,1-1 0,-1 1 0,5 3 0,-6-5 13,1 0 0,0 0 1,0 0-1,0-1 0,0 1 0,0 0 1,0-1-1,0 1 0,0 0 0,0-1 1,0 0-1,0 1 0,0-1 0,1 0 1,-1 1-1,0-1 0,0 0 0,0 0 1,1 0-1,-1 0 0,0 0 0,0 0 1,0 0-1,0 0 0,1-1 0,-1 1 1,0 0-1,0-1 0,0 1 0,0-1 1,0 1-1,0-1 0,0 0 0,0 1 1,0-1-1,0 0 0,0 0 0,1-1 1,0-1-7,1 0 1,-1 0 0,0 0 0,0-1 0,0 1 0,0-1-1,-1 1 1,1-1 0,1-7 0,-2 3-46,0-1-1,-1 0 1,1 1 0,-2-1-1,1 1 1,-1-1 0,-4-16-1,-3 8-16,8 16 33,-1 0 0,0 0 1,0 0-1,1 0 0,-1-1 1,1 1-1,-1 0 0,1-1 0,-1 1 1,1 0-1,0-1 0,0 1 1,-1 0-1,1-1 0,0 1 0,0-1 1,1 1-1,-1-2 0,0 2 3,0 1 1,1 0-1,-1 0 0,0-1 0,0 1 1,0 0-1,1-1 0,-1 1 0,0 0 1,0 0-1,1 0 0,-1-1 0,0 1 1,0 0-1,1 0 0,-1 0 0,0 0 1,1-1-1,-1 1 0,0 0 0,1 0 0,-1 0 1,0 0-1,1 0 0,3 0-1,0 0 0,0 0 1,0 0-1,0 1 0,0-1 0,5 2 0,9 2-3,153 15 176,-113-13-82,96 1-517,-87-10-2846,-63 3 2981,-2 0-121,1 0 1,-1 0-1,0 0 0,0 0 1,0-1-1,1 1 0,-1-1 1,0 1-1,0-1 0,0 0 1,0 0-1,0 0 0,0 0 1,0 0-1,2-2 0,5-6-2583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6:29.5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46 9632,'-10'-9'4384,"28"13"-3840,-5-8 1056,6 4-993,35-3 321,5-2-544,39-3 64,1 1-288,4-1-416,-8 3 128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6:30.2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205 343 7968,'-11'10'2565,"11"-10"-2497,-1 1 0,0 0 0,1 0 0,0-1 0,-1 1-1,1 0 1,-1 0 0,1 0 0,0-1 0,0 1 0,-1 0 0,1 0 0,0 0 0,0 1 0,-30 149 3350,-34 121-230,30-143-2419,25-88-477,-1 1 466,-24 68 0,26-98 387,8-23-694,8-31-175,40-127-298,-20 75 82,53-207 174,-69 256-212,103-327 836,-88 300-95,-27 71-745,1 0 1,0-1-1,-1 1 1,1 0-1,0 0 1,-1 0-1,1 0 0,0 0 1,0 0-1,0 0 1,0 0-1,1-1 1,-1 2-10,-1 0-1,0-1 1,1 1 0,-1 0 0,1 0 0,-1 0 0,1 0-1,-1 0 1,1 0 0,-1 0 0,0 0 0,1 0 0,-1 0 0,1 0-1,-1 0 1,1 0 0,-1 0 0,0 0 0,1 0 0,-1 1-1,1-1 1,-1 0 0,1 1 0,1 0 15,0 1-1,-1-1 1,1 1 0,-1 0-1,1 0 1,-1 0 0,0 0-1,1 0 1,-1 0 0,0 0-1,0 3 1,39 124 846,-16-44-561,70 181 246,-37-110-556,-6-39 54,3 8-346,-49-112-22,-2-6-1418,0 0 0,3 14 0,-6-20 1332,1 0-1,-1 0 1,0 0-1,0 0 0,0 0 1,0 0-1,0 1 1,0-1-1,0 0 0,0 0 1,0 0-1,0 0 1,-1 0-1,1 0 0,0 0 1,-1 0-1,1 0 1,-1 0-1,1 0 0,-1 0 1,0 0-1,1 0 1,-1 0-1,0-1 1,1 1-1,-2 1 0,-8 5-2408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6:30.5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69 10048,'-26'-23'4544,"31"26"-3936,3-3 1439,10 0-1247,9-3 1344,9 3-1216,23-9-96,-1 4-512,26-1 32,-2 1-192,4-4-1120,-6 6 512,-7-5-4927,-20 8 2975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6:32.1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414 1024 5632,'0'17'9232,"0"-19"-7601,-3-48 2743,-9-32-2590,1 4-966,-2-45-114,-33-141 0,-15 29 38,44 149-485,15 75-306,2 9 48,0 0 0,0 0 0,0-1 0,0 1 0,0 0 0,0 0 0,1 0 0,-1-1 0,1 1 0,0 0 0,0 0 0,0 0 1,0 0-1,0 0 0,0 0 0,0 0 0,1 1 0,-1-1 0,0 0 0,1 1 0,0-1 0,-1 1 0,1-1 0,0 1 0,0 0 1,3-2-1,6-2 11,-1 0 0,1 0 0,20-5 0,-21 7-84,26-5 58,0 0 0,0 2 0,1 2 0,65 1 0,-87 3 3,1 1 1,-1 1-1,1 0 1,-1 1 0,0 1-1,21 8 1,-26-8-9,1 1 1,-1 0 0,0 0 0,0 1 0,-1 1 0,0-1 0,0 2 0,0-1 0,9 12 0,-15-15 43,0-1-1,-1 1 1,0 0 0,0 0 0,0 0-1,0 0 1,0 0 0,-1 0 0,0 0-1,0 0 1,0 1 0,0-1 0,-1 1-1,1-1 1,-1 0 0,0 1 0,-1-1 0,1 0-1,-1 1 1,0-1 0,0 0 0,0 1-1,0-1 1,-3 5 0,1-2 32,-1 0 0,0 0 0,-1 0 0,1 0 0,-1-1 0,-1 0 1,1 0-1,-1 0 0,0-1 0,0 1 0,0-1 0,-15 7 0,-144 64 111,144-67-166,21-9 0,-217 103 58,96-28 205,91-55-219,-52 49 1,51-40-5,12-13-37,-22 27 0,36-38-3,1 1 0,0-1-1,1 1 1,-1 0 0,1 0-1,0 0 1,1 0 0,0 0-1,-4 13 1,6-17 25,0-1 0,0 1 0,0 0 0,0-1 0,0 1 0,0 0 0,0-1 0,0 1 0,1-1 0,-1 1 0,1 0 1,-1-1-1,1 1 0,0-1 0,-1 1 0,1-1 0,0 0 0,0 1 0,0-1 0,0 0 0,0 1 0,0-1 0,1 0 0,-1 0 0,0 0 0,1 0 0,2 1 0,-1 0 21,0-1 0,0 1 0,0-1-1,1 0 1,-1 0 0,1-1-1,-1 1 1,0 0 0,1-1 0,-1 0-1,1 0 1,3-1 0,11-2 73,0-1 0,0-1 1,21-9-1,5-2-79,3 2-161,92-16 0,-114 26 110,1 2 0,-1 1-1,1 1 1,0 0 0,39 8 0,-53-5 42,1 0 0,-1 1 0,0 0 0,0 1 0,0 1 0,0 0 0,-1 0 0,0 1 0,-1 0 0,1 1 0,-1 0 0,-1 1 1,0 0-1,0 1 0,-1 0 0,12 16 0,-16-19 4,2 2 20,-1 1 0,1 0 0,6 18 1,2 11-81,-6-58-14883,0-1 11511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26:33.1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30 7968,'-7'-23'2565,"7"22"-2528,0 1 1,0 0-1,0 0 0,0 0 1,0 0-1,0-1 1,0 1-1,0 0 0,0 0 1,0 0-1,0 0 0,0-1 1,0 1-1,0 0 0,0 0 1,0 0-1,0-1 0,0 1 1,0 0-1,0 0 1,0 0-1,0 0 0,0 0 1,1-1-1,-1 1 0,0 0 1,0 0-1,0 0 0,0 0 1,0 0-1,0 0 0,1 0 1,-1-1-1,0 1 1,0 0-1,0 0 0,0 0 1,1 0-1,-1 0 0,0 0 1,0 0-1,0 0 0,0 0 1,1 0-1,-1 0 0,0 0 1,0 0-1,0 0 1,0 0-1,1 0 0,-1 0 1,0 0-1,0 0 0,0 0 1,0 0-1,1 0 0,-1 1 1,0-1-1,0 0 0,0 0 1,0 0-1,1 0 1,8 5 2221,-5-3-1787,0 1-1,-1 0 1,0 0 0,1 0-1,-1 1 1,-1-1 0,1 1-1,0 0 1,-1 0 0,0 0-1,0 0 1,0 0 0,2 7-1,2 7-132,-2 0-1,3 20 1,-3-17 159,10 81 366,-5 0 0,-4 1 0,-9 118 0,3-205-820,1-4 55,0 0 0,-1 0 1,-1 1-1,0-1 1,-5 15-1,7-27-93,0 0 1,0 0-1,0 0 0,0 0 0,0 0 1,0 0-1,0 0 0,-1 0 0,1 0 0,0 0 1,0 0-1,0 0 0,0 0 0,0 1 1,0-1-1,0 0 0,0 0 0,0 0 1,0 0-1,0 0 0,0 0 0,0 0 1,-1 0-1,1 0 0,0 0 0,0 0 0,0 0 1,0 0-1,0 0 0,0 0 0,0 0 1,0 0-1,0 0 0,0 0 0,0 0 1,0 0-1,-1 0 0,1 0 0,0 0 0,0 0 1,0 0-1,0-1 0,0 1 0,0 0 1,0 0-1,0 0 0,0 0 0,0 0 1,0 0-1,0 0 0,-5-6 146,-7-14-83,2-2 19,2 0 0,0-1 0,-8-44 0,7 8 50,2 1 1,3-101 0,4 150-148,-1-20 70,2 0 0,9-55-1,-8 75-38,0 1 1,0 0-1,1 0 0,0 0 0,0 0 1,1 0-1,0 1 0,1-1 0,0 1 0,0 0 1,0 1-1,1-1 0,0 1 0,10-9 0,-3 6-31,1 0 1,0 1-1,0 0 0,1 1 0,0 1 0,0 1 0,1 0 0,-1 1 0,1 0 0,17-1 0,-14 3-10,1 1 1,-1 1 0,1 0-1,-1 2 1,1 0 0,-1 1-1,37 11 1,-49-12 28,0 1-1,0 0 1,0 0 0,0 1-1,-1 0 1,1 0 0,-1 1-1,0 0 1,0 0 0,-1 0-1,6 7 1,-7-7 4,0 0-1,-1 0 0,1 1 1,-1-1-1,-1 1 1,1 0-1,-1 0 1,0 0-1,0 0 0,-1 1 1,0-1-1,0 0 1,0 13-1,-2-5 24,-1 0 0,0-1 0,-1 1 0,0 0 0,-1-1-1,-1 0 1,0 0 0,0-1 0,-2 1 0,1-1 0,-10 12 0,4-8-12,-1 0 0,0-1-1,-1 0 1,0-1 0,-2-1 0,1 0 0,-2-1 0,-24 14 0,-13 3 89,-111 42 1,165-71-116,0 0 0,0 0 0,0 0 1,0 0-1,-1 0 0,1 0 0,0 0 0,0 0 0,0 0 0,0 0 0,0 0 1,-1 0-1,1 0 0,0 0 0,0 0 0,0 0 0,0 0 0,0 0 0,0 0 1,-1 0-1,1 0 0,0 1 0,0-1 0,0 0 0,0 0 0,0 0 0,0 0 1,0 0-1,0 0 0,0 0 0,0 1 0,-1-1 0,1 0 0,0 0 0,0 0 1,0 0-1,0 0 0,0 1 0,0-1 0,0 0 0,0 0 0,0 0 0,0 0 1,0 0-1,0 1 0,0-1 0,0 0 0,9 4-4,21 1-44,30 5-134,62 20 0,-80-19 181,-18-5 16,-1 1 1,-1 1-1,0 0 1,25 15-1,-41-20 42,1 1 0,-1 0 0,0 0-1,0 1 1,-1 0 0,1 0 0,-1 0 0,0 1 0,-1 0 0,1 0-1,-1 0 1,0 0 0,-1 1 0,1-1 0,-1 1 0,-1 0 0,4 11-1,-5-13-21,-1 1 0,1 0 0,-1-1-1,-1 1 1,1 0 0,-1-1-1,0 1 1,0 0 0,0-1-1,-1 1 1,0-1 0,0 0 0,0 0-1,-1 0 1,0 0 0,0 0-1,0 0 1,0 0 0,-1-1 0,0 0-1,0 0 1,0 0 0,0 0-1,-7 4 1,-1 0 17,0-1 0,0-1 0,0 0 0,-1 0 0,0-1 0,-21 5 0,31-9-45,-18 5-40,0-1 0,-1 0 1,0-2-1,-41 2 0,52-5-297,0-1-1,0 0 0,0 0 1,0-2-1,0 1 0,1-1 1,-1-1-1,1 0 0,0 0 1,0-1-1,0 0 0,-9-7 1,9 5-757,0-1 0,0 0 0,0 0 0,1-1 0,1 0 0,0-1 0,-11-16 0,7 4-3002,-11-26-1,-6-24-1498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7:19.20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193 328 1152,'6'-10'2792,"-4"8"-2606,-2 2-148,1 0 1,-1 0-1,1-1 1,-1 1 0,1 0-1,-1 0 1,0-1 0,1 1-1,-1 0 1,1-1-1,-1 1 1,0-1 0,0 1-1,1 0 1,-1-1-1,0 1 1,0-1 0,1 1-1,-1-1 1,0 1-1,0-1 1,0 1 0,0-1-1,0 1 1,0-1-1,0 1 1,1-1 0,-2 1-1,1-1 1,0 1-1,0-1 1,0 1 0,0-1-1,0 1 1,0-1-1,0 1 1,-1-1 0,1 1-1,0 0 1,0-1-1,-1 1 1,1-1 0,0 1-1,-1 0 1,1-1-1,0 1 1,-1 0 0,0-1-1,-6-6 205,0 0-1,0 0 1,-8-11 0,12 15-158,1 1 1,-1-1-1,1 1 1,-1-1-1,-6-3 1,-4-4 761,14-1-293,-1 11-557,0 0 0,0-1 0,0 1-1,0 0 1,0 0 0,0 0 0,0 0 0,0 0 0,0 0 0,0-1 0,0 1 0,0 0-1,0 0 1,0 0 0,0 0 0,-1 0 0,1 0 0,0 0 0,0 0 0,0-1-1,0 1 1,0 0 0,0 0 0,0 0 0,0 0 0,-1 0 0,1 0 0,0 0 0,0 0-1,0 0 1,0 0 0,0 0 0,-1 0 0,1 0 0,0 0 0,0 0 0,0 0-1,0 0 1,0 0 0,0 0 0,-1 0 0,1 0 0,0 0 0,0 0 0,0 0 0,0 0-1,0 0 1,0 1 0,0-1 0,-1 0 0,1 0 0,0 0 0,0 0 0,0 0-1,0 0 1,0 0 0,0 1 0,-18 15 223,14-12-294,0-1 1,0 1-1,0 0 0,0 0 0,1 1 0,-1-1 0,1 1 1,0 0-1,1 0 0,-5 8 0,4-4 25,2-7 48,0 0 0,0 0 0,0 0 0,1 1 0,-1-1 0,1 0 0,-1 1-1,1 2 1,-2 35-29,1-24 18,0 0 1,3 25 0,27 96 291,-7-39 1659,-26-108-1464,-11-76 176,-2-10-492,13 79-147,-22-85-141,16 62 67,8 30 6,0 0 0,-1 0 0,0 0 1,-5-10-1,6 16 11,0 1 0,0-1 1,1 1-1,0-1 1,-1 0-1,1 1 0,0-1 1,1 0-1,-1 0 1,1-4-1,0 7-46,13 18-1023,73 71 527,-66-71 582,-2 2-1,0 0 1,0 1 0,-2 1-1,19 31 1,-22-29 102,6 9 187,0 0 0,47 56 0,-63-84-196,0-1 0,1 0 0,-1 0 0,1 0 0,0 0 0,6 3 0,-9-6-49,0 1 1,0-1-1,1 1 1,-1-1-1,0 1 1,1-1-1,-1 0 1,0 0-1,0 0 1,1 0-1,-1 0 0,0 0 1,1 0-1,-1 0 1,0 0-1,0 0 1,1-1-1,-1 1 1,0-1-1,0 1 1,1-1-1,-1 1 1,0-1-1,0 0 0,0 1 1,0-1-1,0 0 1,1-1-1,1-2 40,0 1-1,0-1 1,-1 0-1,1 0 1,-1 0-1,0 0 1,2-8-1,9-35 220,-6 22-178,0-4-69,-3 14-160,-1 1-1,2-1 1,0 1-1,1 0 1,0 0-1,11-17 1,-15 28 53,0 1-1,0 0 1,0 1 0,0-1 0,0 0 0,0 0-1,1 1 1,-1 0 0,0-1 0,1 1-1,-1 0 1,1 0 0,0 0 0,-1 0-1,1 1 1,0-1 0,-1 1 0,1 0-1,0 0 1,0 0 0,-1 0 0,1 0-1,0 0 1,4 2 0,6 1-29,-1 0-1,0 1 1,22 11 0,-26-12 125,4 4-27,1 1 1,-1-1-1,-1 2 0,16 13 0,-4-3 1196,-33-39-110,-14-24-814,-54-74 0,74 113-303,0 1-1,0-1 0,0 1 0,-1 0 1,0 0-1,0 1 0,0 0 0,0-1 1,0 2-1,-6-4 0,8 5-22,0 0 1,0 0-1,0 0 0,0 1 0,0-1 0,0 1 0,0-1 1,0 1-1,0 0 0,0 0 0,0 1 0,0-1 1,0 0-1,0 1 0,0 0 0,1 0 0,-1 0 1,0 0-1,0 0 0,0 1 0,-4 2 0,-14 13-13,7-6 244,-23 15 0,32-24-160,1 1 0,-1-1 0,1 0 0,-1 0 0,0-1 0,0 1 0,0-1 0,0 0 0,0-1 0,-5 1 0,12-1-36,1-1-1,-1 0 0,1 0 1,-1 0-1,0 0 0,1 0 1,-1 0-1,4-3 1,10-5-105,47-16-279,-25 9 286,66-18 0,-77 28 23,-8 0 14,0 2-1,0 1 0,37-3 0,-49 6 71,0 0-1,-1 1 0,1-1 0,0 1 1,0 0-1,6 3 0,-11-4 2,0 1 0,0 0 0,0 0 0,-1 0 0,1 0 0,0 0-1,-1 1 1,1-1 0,-1 0 0,0 1 0,1-1 0,-1 1 0,0 0 0,0-1 0,0 1 0,0 0 0,0-1-1,0 1 1,-1 0 0,1 0 0,0 0 0,-1 0 0,0 0 0,1 0 0,-1 3 0,0 5-2,0-1 0,-1 1 0,0 0 1,-1-1-1,0 1 0,-5 13 0,-2 9 15,-26 189-116,18 4 265,16-211-137,0 82 71,1-58 957,1-43-369,2-3-592,0-1 0,-1 0 0,0 0 1,0 0-1,0-14 0,-1-48 27,-2 38-71,-13-176 127,0-2-523,14 208 323,0 0 0,1 0 1,0 0-1,-1 0 0,3-5 1,-2 5 11,0 0 0,0 0 1,-1 0-1,1 0 0,0-5 1,-1 6 5,0 1 0,1-1 0,-1 1 0,0-1 0,1 1 0,0 0 0,-1-1 0,1 1 1,0 0-1,-1-1 0,1 1 0,0 0 0,0 0 0,2-2 0,5-9 31,-4-11 86,-4 23-107,0-1 1,0 1 0,0-1 0,0 0 0,0 1-1,0-1 1,0 1 0,0-1 0,0 1 0,0-1-1,0 0 1,0 1 0,-1-1 0,1 1 0,0-1-1,0 1 1,-1-1 0,1 0 0,0 1 0,-1 0-1,1-1 1,0 1 0,-1-1 0,1 1 0,-1-1-1,1 1 1,-1 0 0,1-1 0,-1 1-1,1 0 1,-1-1 0,1 1 0,-1 0 0,1 0-1,-2-1 1,-10 0-7,0 0 0,1-1-1,-1 0 1,0-1 0,1 0-1,-1-1 1,-13-7 0,-50-22 79,39 13-149,27 14 28,0 0 0,-1 1 1,0 0-1,0 0 0,0 1 0,-1 1 1,-19-5-1,11 5 41,14 2 7,1 0-1,-1 0 0,0 1 0,1-1 0,-1 1 1,1 0-1,-1 1 0,0-1 0,1 1 0,-1 0 0,-7 2 1,-47 17-157,55-19 150,-1 1 0,0-1 0,0 0-1,0-1 1,0 1 0,0-1 0,-5 0 0,-21 2 124,28-2-112,0 1 0,0-1 0,0 0-1,0 0 1,1 0 0,-1-1 0,0 1 0,0-1 0,0 1 0,-3-2 0,-18-3 92,15 4-146,1-1 0,0 0 0,0-1 0,0 0 0,0 0 0,-13-9 1,10 6 147,5 4-124,4 1-3,-1-1 0,0 1 0,1-1 0,-1 1 0,1-1 0,-4-3 0,5 4 0,-1 0 0,1 0 0,0 0 0,-1 0 0,1 1 0,-1-1 0,1 1 0,-1-1 0,1 1 0,-1-1 0,1 1 0,-1 0 0,0-1 0,1 1 0,-1 0 0,1 0 0,-3 1 0,2-1 15,2 0-58,-1 0 75,0 0-1,1 0 1,-1 1 0,1-1 0,-1 0 0,1 0 0,-1 0 0,1 0 0,-1 0 0,0 0 0,1 0 0,-1 0 0,1 0 0,-1 0 0,1 0 0,-1 0 0,1-1 0,-1 1 0,0 0 0,1 0-1,-1 0 1,1-1 0,-1 1 0,1 0 0,0-1 0,-1 1 0,1-1 0,-1 1 0,1 0 0,0-1 0,-1 1 0,1-1 0,0 1 0,-1-1 0,1 1 0,0-1 0,-1 0 0,-2-6-200,3 6 162,-1 0-1,0 1 1,1-1-1,0 0 1,-1 0-1,1 1 1,-1-1-1,1 0 1,0 0 0,-1 0-1,1 1 1,0-1-1,0 0 1,0 0-1,0 0 1,0 0-1,0-1 1,8-10-379,-3 7 380,-3 2 20,0 0-1,0 0 1,0 1 0,0 0 0,1-1-1,-1 1 1,1 0 0,-1 0 0,1 0-1,0 0 1,0 1 0,0-1-1,0 1 1,5-2 0,-1 0-87,0 1 0,0 1 1,0-1-1,0 1 0,13-1 0,-1 4 47,0 0-1,29 6 1,-8 0-23,-24-6-3,8 2 69,0 0 1,0 1-1,-1 1 1,33 13-1,-45-14-71,0-2 0,17 5 0,3 0 200,-22-6-127,1-1 1,0 0-1,-1 0 0,20-1 1,-13-1 366,13-4-745,-2 5 390,-22 0-29,0 0 0,-1 1 0,1-1 1,0 1-1,7 2 0,-11-3 28,0 1 1,1-1-1,-1 1 0,0-1 1,1 0-1,-1 0 1,0 1-1,1-1 0,-1 0 1,1 0-1,-1 0 0,0-1 1,1 1-1,2-1 0,-1 0 27,-1 1 48,6 3-133,55 5-37,-58-7 107,-1 0-1,1 0 1,0-1-1,0 0 1,-1 0-1,7-1 1,22 0-61,8-4 268,4 5-527,-43 0 286,0 0 0,0 1 0,0-1 1,1 0-1,-1 1 0,0-1 0,0 1 0,0 0 1,0 0-1,0 0 0,0 0 0,0 0 1,2 2-1,-1-1 27,6 7 169,-8-7-184,1 0-1,-1-1 1,0 1 0,1-1 0,0 1-1,-1-1 1,3 2 0,12 19-32,-13-20 9,10 19 78,-5-8-296,-6-10 242,0-1-1,-1 0 1,1 1-1,-1-1 0,0 1 1,0 0-1,0-1 1,0 1-1,0 0 1,-1-1-1,1 1 1,-1 5-1,3 25 18,-2-25-22,0 0-1,-1 0 0,1 0 0,-3 11 1,-2 25-50,0 87 0,18 45 2,3-81-29,-7-45 92,12 44 160,-19-79-144,1 0 1,6 16-1,4 13 120,-5-23-272,-8-18 222,1 1 0,-1-1 0,0 0 0,1 0 1,0 12 1653,-2-16-1751,1 0 0,-1 0 0,0 0 0,0 0 0,0 0 0,0 0-1,-1 0 1,1 0 0,0 0 0,0 0 0,-1 1 0,1-3 0,-2-3 12,2-7 21,1 1 1,0-1-1,5-21 0,-3 21 14,-1-1 0,-1 0 0,0 0 0,-2-18 0,1-11-31,1 20-18,2-55-112,-13-138 1,-2 108 43,11 97 41,0 0 1,1 0-1,1 0 0,3-21 0,-2 13-75,-2 16 109,0 1-1,0-1 1,0 1 0,0-1-1,1 1 1,-1-1 0,1 1 0,0-1-1,0 1 1,0-1 0,1-2-1,0 3-12,-1 0 1,0 0-1,0-1 0,0 1 0,-1 0 1,1-1-1,-1 1 0,1-1 0,-1 1 1,1-3-1,-1 1-24,5 0 27,-2 0-181,-7 7-7,0-2 161,4 11-75,-1-6 64,0 0-1,-1 0 1,1 0 0,-1 0-1,0-1 1,-1 1-1,1 0 1,-6 8-1,3-5-40,0 0-1,-3 13 0,-6 30-38,-9 63 0,2 56-148,15 9 237,7-128 62,-6 56-134,-3 143-1,6-206 124,-15 162 137,4-59-42,-1 19-43,4 7 1008,10-174-1069,0-1-1,0 1 0,0 0 0,0 0 1,0 0-1,0 0 0,0 0 1,0 0-1,0 0 0,0 0 0,0 0 1,0 0-1,0 0 0,0 0 1,0 0-1,0 0 0,-1-1 1,1 1-1,0 0 0,0 0 0,0 0 1,0 0-1,0 0 0,0 0 1,0 0-1,0 0 0,0 0 0,0 0 1,-1 0-1,1 0 0,0 0 1,0 0-1,0 0 0,0 0 0,0 0 1,0 0-1,0 0 0,0 0 1,0 1-1,0-1 0,0 0 1,-1 0-1,1 0 0,0 0 0,0 0 1,0 0-1,0 0 0,0 0 1,0 0-1,0 0 0,0 0 0,0 0 1,0 0-1,0 0 0,0 1 1,0-1-1,0 0 0,0 0 0,0 0 1,0 0-1,0 0 0,0 0 1,-5-6 167,-4-17-7,0-1 0,2 0 0,-8-41 0,2 5-136,-100-441 128,69 311-371,16 76-170,28 112 426,-8-24-895,8 26 836,0 0 0,0 0 0,0 0 0,0-1 0,0 1 0,0 0 0,0 0-1,0 0 1,0 0 0,0 0 0,-3-1-311,3 1 311,0 0 0,0 0 0,0 0 0,0 0 0,0 0-1,0 0 1,0 0 0,-1 0 0,1 0 0,0 0 0,0 0 0,0 0 0,-1 1-71,-4 14-282,0 14 237,2 0 0,-1 32 1,6 62-210,-1-85 310,27 267 20,-15-202 18,-4-18-35,31 229 660,-36-288 1206,1-206-1291,-6 128-510,-1 0 1,-3 0-1,-3 1 1,-22-83-1,-37-107-343,66 234 295,0 5-23,1 0-1,-1 0 0,1 0 0,-1 0 0,1 0 1,-1 0-1,0 0 0,0 0 0,0 0 1,0 0-1,0 0 0,-1 1 0,1-1 0,0 1 1,-3-3-1,4 4 22,-1 0 1,1 0-1,0 0 0,-1 0 1,1 0-1,0 0 0,-1 0 1,1 0-1,0 0 0,-1 0 1,1 0-1,0 0 0,-1 0 1,1 0-1,0 0 0,0 0 1,-1 0-1,1 1 0,0-1 1,-1 0-1,1 0 0,0 0 1,0 1-1,-1-1 0,1 0 1,0 0-1,0 1 0,-1-1 1,1 0-1,0 0 0,0 1 1,-4 4-66,1 0-1,0 0 1,0 0 0,1 1 0,-1-1 0,-2 11 0,-7 38-119,8-34 85,-27 151-194,20-105 471,-2 8-94,6-37-57,3-20 355,-11 27 823,15-44-1180,-4-14 336,-1-24-81,-5-217 392,-6 61-616,9 139-262,-23-84 0,27 130 151,0-2 15,0 0 1,-6-11 0,8 20 6,0 0 1,0 0-1,0 0 1,0-1-1,-1 1 1,1 0 0,-1 1-1,1-1 1,-1 0-1,0 0 1,0 1-1,0-1 1,0 1-1,0 0 1,-3-2 0,4 2 28,0 1 0,0 0 0,0 0 1,0-1-1,0 1 0,0 0 0,0 0 1,0 0-1,0 0 0,0 0 1,0 0-1,0 0 0,0 0 0,0 1 1,0-1-1,0 0 0,0 0 1,0 1-1,0-1 0,0 1 0,-1 0 1,0 1 8,0 0 1,0 0-1,0 0 1,0 0-1,1 0 1,-1 0-1,1 1 1,-1-1-1,0 4 1,-6 11-31,1 1-1,1 1 1,-6 31 0,-5 62-170,15-91 189,-5 45-7,4 0 0,2 1 0,10 80 0,10 41 451,-18-167 208,-2-23-344,-3-32 319,1-17-300,-44-450 308,34 431-864,-24-80 1,37 150 244,-2-5-69,1 0 0,-1-1 1,-5-8-1,6 13 60,1 1 0,0-1-1,0 1 1,-1-1 0,1 1 0,0-1-1,-1 1 1,1-1 0,0 1 0,-1-1-1,1 1 1,-1 0 0,1-1 0,-1 1-1,1-1 1,-1 1 0,1 0-1,-1 0 1,0-1 0,1 1 0,-1 0-1,1 0 1,-1 0 0,1 0 0,-1 0-1,0-1 1,1 1 0,-1 0-1,0 0 1,1 1 0,-1-1 0,1 0-1,-1 0 1,0 0 0,1 0 0,-1 0-1,1 1 1,-1-1 0,1 0 0,-1 0-1,1 1 1,-1-1 0,1 1-1,-1-1 1,0 1 0,-2 2-20,1-1-1,0 1 1,-1 0 0,1 0 0,0 0 0,1 0-1,-1 1 1,0-1 0,-1 5 0,-8 37-77,9-36 84,-9 59-100,-4 130 1,16-147 292,2-1 1,2 0 0,2 0-1,28 96 1,-29-154 266,-2-1-367,-1 1-1,0-1 0,-1 0 1,0 0-1,-1 0 0,1-12 1,-2-61 31,-30-325 139,24 367-271,-13-47 0,13 66-81,-1 1-1,0-1 0,-20-35 1,27 56 97,0-1 0,-1 0 0,1 1 0,0-1 0,-1 0 0,1 1 0,0-1 1,-1 1-1,1-1 0,-1 1 0,1-1 0,-1 1 0,1-1 0,-1 1 0,1-1 0,-1 1 0,1-1 0,-1 1 1,0 0-1,1-1 0,-1 1 0,0 0 0,1 0 0,-1-1 0,0 1 0,1 0 0,-1 0 0,0 0 0,0 0 1,0 0-1,0 1-4,-1 0 0,1 0 0,0-1 0,0 1 0,0 0 0,1 1 0,-1-1 0,0 0 0,0 0 0,1 0 0,-1 0 1,0 1-1,1-1 0,-1 0 0,1 0 0,-1 2 0,-2 9-7,0 0 0,1 0 0,0 0 0,0 17 0,4 51-111,-2-57 127,28 299 314,-27-301-291,-1-16 1,1 0 1,-1 0 0,1 0-1,0 0 1,2 8 0,-2-11 92,0-4 90,0-2-155,1 1 0,-1-1 0,0 1 0,-1-1 0,1 1 0,-1-1 0,1-6 0,0-5 59,5-50 35,9-151 86,-14 165-286,-2 1 0,-11-67 0,10 95 7,-1-7-158,3 28 209,0 1 0,0 0 0,0 0 0,0 0 0,0 0 0,0-1 0,0 1 0,0 0 1,0 0-1,0 0 0,0 0 0,0-1 0,0 1 0,0 0 0,0 0 0,0 0 0,0 0 1,-1 0-1,1-1 0,0 1 0,0 0 0,0 0 0,0 0 0,0 0 0,0 0 0,0-1 1,0 1-1,-1 0 0,1 0 0,0 0 0,0 0 0,0 0 0,0 0 0,0 0 1,-1 0-1,1 0 0,0 0 0,0 0 0,0-1 0,0 1 0,-1 0 0,1 0 0,0 0 1,0 0-1,0 0 0,0 0 0,-1 0 0,1 1 0,0-1 0,0 0 0,0 0 0,0 0 1,-1 0-1,1 0 0,0 0 0,0 0 0,0 0 0,0 0 0,0 0 0,-1 0 0,1 1 1,0-1-1,0 0 0,0 0 0,0 0 0,0 0 0,-6 12-229,0 13 115,0 0-1,2 1 1,-2 32 0,4 78 124,3-77 25,-1 19-5,4 160 22,-3-126-139,-1-65 74,-5 26 109,-3 39-276,2 20 442,2-108-291,0 12 43,4-29-9,-1 1 0,0-1 1,-1 0-1,0 1 0,-3 6 0,-3 15 107,7-22-111,-1 3 33,0-1 1,0 16-1,1-23-65,0-1 40,0 0 0,1 0-1,-1 0 1,1 1 0,-1-1 0,1 0 0,-1 0 0,1 0 0,-1 0 0,1 1-1,0-1 1,0 0 0,0 0 0,0 1 0,0-1 0,0 0 0,0 0-1,0 3 1,2 13-174,-2-17 183,0 1 1,0 0 0,0-1 0,0 1 0,0 0-1,0-1 1,0 1 0,0 0 0,-1-1 0,1 1-1,0-1 1,0 1 0,-1 0 0,1-1 0,0 1-1,-1-1 1,1 1 0,0-1 0,-1 2 0,0-2-9,1 0-1,0 0 1,0 0 0,0 0 0,0 1 0,0-1 0,-1 0 0,1 0 0,0 1 0,0-1 0,0 0 0,0 0 0,0 0 0,0 1 0,0-1 0,0 0 0,0 0 0,0 1 0,0-1 0,0 0 0,0 0 0,0 1 0,0-1 0,0 0 0,0 0 0,0 0 0,0 1 0,0-1 0,0 0-1,1 0 1,-1 1 0,0-1 0,0 0 0,0 0 0,0 0 0,0 1 0,1-1 0,-1 0 0,0 0 0,0 0 0,0 0 0,1 0 0,-1 0 0,0 1 0,0-1 0,0 0 0,1 0 0,-1 0 0,0 0 0,0 0 0,1 0 0,-1 0 0,0 0 0,15 2 230,66-28-136,-15 4-111,-31 12-2,0 2-1,1 1 1,0 1 0,0 3 0,0 0-1,42 4 1,-36-1 32,-34-1-14,1 1 1,0 0-1,0 1 1,-1 0-1,15 3 1,-17-3 0,0 0 0,0 0 0,0-1 1,0 0-1,0 0 0,7-1 1,10-1 23,-6 2-26,-3 1 12,-1-1 0,0-1 1,21-3-1,56-8 194,-77 10-359,26-2 0,-26 4 161,-1-1 0,19-4 0,22-2 17,-40 5 19,-9 3 266,-8 3-9,1-3-482,1 0 1,0 0-1,-1 0 0,1-1 1,-1 1-1,1-1 1,-1 0-1,1 0 0,-1 0 1,1 0-1,-4 0 1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5:58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 1152,'0'0'12917,"0"8"-11498,-3 38-396,-2 0 1,-22 89 0,10-77-404,-2 0 0,-3-1 0,-41 77 0,43-92-417,13-24-115,-1-2 1,0 1-1,-2-1 1,-22 29 0,31-44-249,0 1 1,0-1 0,0 0-1,-1 0 1,1-1 0,0 1-1,0 0 1,-1 0-1,1 0 1,-3 0 0,4-1-54,-1 0 0,1 0 0,-1 0 0,0 0 0,1 0 0,-1 0 0,1 0 1,-1 0-1,1 0 0,-1 0 0,1 0 0,-1 0 0,1 0 0,-1 0 0,0-1 0,1 1 1,-1 0-1,1 0 0,0-1 0,-1 1 0,1 0 0,-1-1 0,1 1 0,-1 0 0,1-1 1,0 1-1,-1-1 0,1 1 0,0-1 0,-1 1 0,1-1 0,0 0 0,-2-7-2741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5:5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40 5888,'-23'8'6058,"39"-2"-2996,1 0-1766,4-3-376,0-1 0,1 0 1,-1-2-1,40-4 1,-16-3-318,54-15-1,-67 15-489,0 2 1,54-1-1,-65 5-149,14 0 42,12-1-1169,-41 2-823,-1-1-1,0-1 0,10-3 1,-1 1-1150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5:59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 5312,'0'0'62,"0"0"0,0 0 0,0 0 0,0 0 0,0 0 0,0 0 0,1 0 0,-1 0 0,0 0 0,0 0 0,0 0 0,0 0-1,0 0 1,0 0 0,1 0 0,-1 0 0,0 0 0,0 0 0,0 0 0,0 0 0,0 0 0,0 0 0,1 0 0,-1 0 0,0 0 0,0 0 0,0 0 0,0 0 0,0 0 0,0 0 0,0 1 0,0-1 0,0 0 0,1 0 0,-1 0 0,0 0 0,0 0 0,0 0 0,0 0 0,0 1 0,0-1 0,0 0 0,0 0 0,0 0 0,2 11 1798,0 13 184,-3-12-1380,0 1-1,0-1 1,-1 0 0,-6 18-1,-19 46 837,6-19-782,-6 29-102,-22 62 53,-58 88 438,7-18-326,70-150-570,-4 13 538,32-75-720,-1 0 444,8-13 121,0-1-431,8-13-82,1 1 1,1 1-1,1 1 1,1 0-1,25-21 1,105-74-189,-116 90 146,-25 19-28,2-2-30,1-1 0,0 1 0,0 1 0,1-1-1,0 2 1,10-5 0,-19 9 15,0 0 0,0-1 0,1 1 0,-1 0 0,0 0-1,0 0 1,0 0 0,0 0 0,0 0 0,0 0 0,0 0 0,0 0 0,0 1-1,1-1 1,-1 0 0,0 1 0,0-1 0,0 1 0,0-1 0,-1 1-1,1-1 1,2 2 0,-2-1 2,0 1 0,0-1-1,0 1 1,0-1 0,0 1 0,-1 0-1,1-1 1,0 1 0,-1 0-1,1-1 1,-1 1 0,1 3 0,-1 5 44,1 0 0,-2 0 1,-2 20-1,3-25 4,-14 179 274,15-160-192,2 1 0,11 45 0,-14-67-114,0-1-1,1 1 1,0-1 0,0 0-1,0 1 1,0-1 0,0 0 0,0 0-1,0 0 1,1 0 0,-1 0-1,1 0 1,-1 0 0,1 0 0,0 0-1,0-1 1,0 1 0,0-1-1,0 1 1,0-1 0,0 0 0,5 2-1,-4-2 17,0-1-1,1 1 0,-1-1 0,1 0 1,-1 0-1,1 0 0,-1 0 1,1-1-1,-1 1 0,0-1 0,1 0 1,-1 0-1,0 0 0,1 0 1,3-3-1,7-5 28,0 0 0,-1 0 0,0-2 0,23-22 0,-15 13-11,92-83 322,-83 73-269,0 1-40,44-54 1,-71 79-51,0-1 0,0 0-1,-1 0 1,1 0 0,1-6-1,-3 9-13,0-1 1,-1 1-1,1 0 0,-1 0 0,0-1 0,1 1 0,-1 0 0,0-1 0,0 1 0,-1 0 0,1 0 1,0-1-1,-1 1 0,0-3 0,0 4-7,1 1 0,-1-1 0,0 0 0,1 0 0,-1 0 0,0 1 0,0-1-1,1 0 1,-1 1 0,0-1 0,0 0 0,0 1 0,0-1 0,0 1 0,0 0 0,0-1 0,0 1 0,0 0 0,0-1 0,0 1 0,0 0 0,0 0 0,0 0 0,0 0 0,0 0 0,0 0-1,0 0 1,0 0 0,0 1 0,0-1 0,-2 1 0,-4 1-52,1 0 0,0 0 0,-9 5 0,13-6 45,-9 5 4,1 0 1,-1 0 0,1 1-1,0 1 1,1-1 0,0 1-1,0 1 1,-10 13 0,14-16 24,1 1 1,0-1 0,0 1 0,1-1-1,0 1 1,0 0 0,0 0-1,1 0 1,0 1 0,1-1 0,-1 0-1,1 1 1,1-1 0,0 13 0,0-11 35,1-1 0,1 1 1,-1 0-1,1 0 0,1-1 1,0 1-1,0-1 0,0 0 1,1 0-1,0 0 0,1 0 1,0-1-1,0 0 0,1 0 1,-1 0-1,1-1 0,1 1 1,-1-1-1,1-1 0,1 0 1,-1 0-1,0 0 0,1-1 1,0 0-1,0 0 0,1-1 1,-1 0-1,0 0 0,1-1 1,0 0-1,12 1 0,-10-3-1,-1 1 0,0-2 0,0 1 0,0-1 0,0-1 0,0 0 1,0 0-1,11-4 0,-5-1-79,-1 0 1,1-1 0,27-19-1,-35 22-479,34-23-2102,-14 11-2401,-5 8 1817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6:1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28 3136,'4'0'13562,"-45"-5"-11055,34 5-2313,-1-1 1,1 0 0,-1-1-1,-7-1 1,-26-5 5,26 6-76,1 0-6,-27 1 0,37 1-136,0 1 1,1-1-1,-1 1 1,0 0-1,0 0 1,0 0-1,0 0 1,1 1-1,-1-1 0,1 1 1,-6 4-1,4-3 21,-4 4-1,0 1 1,0-1 0,-9 12-1,15-16 12,0 0-1,1 1 0,0-1 1,0 1-1,0 0 0,0 0 1,1 0-1,-1 0 1,1 0-1,0 0 0,0 0 1,0 7-1,1 2 57,0 1 1,1-1-1,0 0 0,1 0 1,1 0-1,0 0 1,1 0-1,7 18 0,4 1 200,36 59 0,-44-80-176,1-2 0,0 1-1,17 17 1,-20-23-68,0 0 0,0 0 0,0 0 0,0 0 0,1-1 0,0 0-1,0 0 1,11 4 0,-12-7 10,0 1-1,-1-1 0,1 0 0,0 0 0,-1 0 0,1 0 1,-1-1-1,1 0 0,-1 0 0,1 0 0,-1-1 1,1 1-1,-1-1 0,0 0 0,0 0 0,0-1 1,0 1-1,5-6 0,7-5 36,-1-1 0,26-31 1,-21 23 32,60-76 99,19-20 202,-80 98-403,1-1-145,0 0 0,41-30 0,-58 50 118,-1-1 1,1 1-1,0 0 0,0 0 0,-1 0 0,1 0 0,0 0 1,0 1-1,0 0 0,0-1 0,0 1 0,0 0 0,0 0 0,0 0 1,4 1-1,11 0-42,-11 1 100,-1-1 0,0 1-1,0 0 1,0 0 0,0 1-1,0-1 1,9 7 0,-14-8-97,6 1 136,-7-2 358,-3-7-271,3 7-159,0-1 0,0 0 1,0 1-1,-1-1 0,1 0 0,0 0 0,0 1 1,-1-1-1,1 0 0,-1 1 0,1-1 1,-1 1-1,1-1 0,-1 0 0,1 1 0,-1-1 1,1 1-1,-1-1 0,1 1 0,-1 0 1,0-1-1,-1 0 0,0 1 0,-1-3-11,-1 1-1,0 0 0,1 0 1,-1 0-1,0 1 0,0-1 1,0 1-1,0 0 0,0 0 1,-1 1-1,1-1 0,0 1 1,0 0-1,-5 0 0,-4 1-8,1 0 0,0 0 0,-16 5-1,11-2-17,0 1 0,1 1 1,0 0-1,-18 10 0,29-13 19,0 0 0,0 1 0,0-1 0,0 1 1,1 0-1,-1 0 0,1 1 0,0-1 0,1 1 1,-1 0-1,1 0 0,0 0 0,0 1 0,0-1 0,-2 9 1,2-5 4,1 0 0,0 1 1,1-1-1,0 1 0,0-1 0,1 1 1,0-1-1,1 1 0,4 18 1,-3-20 32,0 0-1,0 0 1,1-1 0,0 1 0,1-1 0,-1 0 0,1 0 0,1 0 0,-1 0 0,1-1 0,11 11 0,-14-14-1,1-1 0,0 0 0,-1 0 0,1 0 0,0 0 0,0-1-1,0 1 1,1-1 0,-1 0 0,0 1 0,0-1 0,1-1 0,-1 1 0,1 0 0,6-1-1,-5 0 12,-1-1-1,1 0 1,0 0-1,-1 0 1,1 0-1,-1-1 1,0 1-1,1-1 0,-1 0 1,6-5-1,1-1 24,-1 0 0,0 0 0,-1-2-1,0 1 1,0-1 0,-1 0 0,11-18 0,29-65 195,-47 89-228,5-10-19,0 0 0,-1 0 0,-1 0 0,-1-1 0,0 0 0,-1 0 0,0 0 0,-1-22 0,-1 37-5,0 0 0,0 0 0,0 0 0,0 0 0,0 0-1,0 0 1,-1 0 0,1 0 0,0 0 0,0 0 0,0 0 0,0 0-1,0 0 1,0 0 0,0 0 0,0 0 0,0 0 0,0 0 0,0 0-1,0 0 1,0 0 0,0 0 0,0 0 0,0 0 0,0 0 0,0 0-1,0 0 1,0 0 0,0 0 0,0 0 0,0 0 0,0 0 0,0-1-1,0 1 1,0 0 0,0 0 0,-1 0 0,-1 8-45,-3 12 39,2-2-18,2 0 1,0 1-1,2-1 0,2 26 0,21 71 237,-22-109-158,0 1-1,0-1 0,1 0 1,4 8-1,-7-13-32,0 0 0,1 0 0,-1 0 0,1 0 0,-1 0 0,1 0 0,0 0 0,-1 0 0,1-1 0,0 1-1,-1 0 1,1-1 0,0 1 0,0 0 0,0-1 0,0 1 0,0-1 0,0 1 0,-1-1 0,1 0 0,0 1 0,0-1 0,0 0 0,0 0 0,1 0 0,-1 1 0,0-1-1,0 0 1,0 0 0,0-1 0,0 1 0,0 0 0,0 0 0,0 0 0,0-1 0,0 1 0,1-1 0,4-4 50,0 0 0,-1 0 0,1-1 0,-1 0 0,0 0 0,-1 0 0,1 0 0,4-10 0,4-4 2,2-1-74,2 1 1,0 1 0,1 0-1,1 2 1,33-25-1,-43 36 48,9-8-83,1 0 0,0 2 0,23-11 0,-41 22 35,0 1 0,0-1 0,0 1 0,0-1 0,0 1 0,0 0 0,1 0 0,-1-1 0,0 1 0,0 0 0,0 0 0,0 0 0,1 0 0,-1 0 0,0 0 0,0 0 0,0 1 0,0-1 0,1 0 0,-1 1 0,0-1-1,0 1 1,0-1 0,0 1 0,0-1 0,0 1 0,1 1 0,-1-1 4,-1 0 0,1 0-1,0 1 1,0-1 0,-1 0-1,1 1 1,-1-1-1,1 0 1,-1 1 0,0-1-1,0 1 1,1-1 0,-1 1-1,0-1 1,0 1-1,0-1 1,-1 1 0,1-1-1,0 0 1,0 1 0,-2 1-1,-28 135 40,29-137-11,1 1 1,0-1 0,0 1 0,-1-1 0,1 0 0,0 1 0,0-1 0,1 1 0,-1-1 0,0 0 0,0 1 0,1-1 0,0 2 0,-1-3-18,0 0 1,0 1-1,0-1 1,1 0-1,-1 0 1,0 0-1,0 0 1,0 0 0,1 0-1,-1 1 1,0-1-1,0 0 1,0 0-1,1 0 1,-1 0-1,0 0 1,0 0-1,1 0 1,-1 0-1,0 0 1,0 0-1,1 0 1,-1 0-1,0 0 1,0 0-1,1 0 1,-1-1 0,12-6 199,21-19 269,45-34-478,-29 25-118,-32 22 52,1 0-1,1 1 1,21-10-1,-39 22 57,0-1 0,0 1 0,0-1 0,1 1 1,-1 0-1,0-1 0,0 1 0,0 0 0,1 0 0,-1 0 0,0 0 1,0 0-1,0 0 0,0 0 0,1 1 0,-1-1 0,0 0 0,0 1 1,0-1-1,2 2 0,-1-1 1,0 0-1,-1 1 1,1-1 0,-1 1 0,1-1 0,-1 1 0,0-1-1,1 1 1,-1 0 0,2 4 0,0 3 35,0 0 0,0 0 0,0 0 0,0 10 0,-2-16 7,7 47-90,1 3 473,27 90 1,-34-139-381,-1 0 0,1-1 0,-1 1 0,1 0 0,1-1 0,-1 1 1,0-1-1,1 0 0,-1 0 0,1 0 0,0 0 0,6 4 0,-8-6-28,1 0-1,-1 0 0,1-1 1,-1 1-1,1 0 0,0-1 1,-1 1-1,1-1 0,0 0 1,-1 1-1,1-1 0,0 0 1,0 0-1,-1 0 0,1 0 1,0 0-1,-1-1 1,1 1-1,0-1 0,-1 1 1,1-1-1,0 1 0,-1-1 1,1 0-1,-1 0 0,1 0 1,-1 0-1,1 0 0,-1 0 1,2-2-1,24-16-7083,-9 7-2937,-4 3 4316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6:2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457 597 4800,'0'0'1557,"-12"5"1200,12-5-2690,0 0 0,0 0 0,0 0-1,1 0 1,-1 0 0,0 0-1,0-1 1,0 1 0,0 0 0,0 0-1,0 0 1,0 0 0,0 0 0,0 0-1,0-1 1,0 1 0,0 0 0,0 0-1,0 0 1,-1 0 0,1 0-1,0 0 1,0 0 0,0-1 0,0 1-1,0 0 1,0 0 0,0 0 0,0 0-1,0 0 1,0 0 0,0 0-1,0 0 1,-1 0 0,1-1 0,0 1-1,0 0 1,0 0 0,0 0 0,0 0-1,-7-3 456,0 1-1,0 0 1,1 0-1,-1 0 1,-1 1-1,1 0 0,0 0 1,0 1-1,0 0 1,-11 1-1,3 1-289,-1 1 0,1 0 0,0 1 0,-15 5 0,8 0 153,0 0 0,1 1 0,-27 18 0,37-21-259,1 0 0,0 2-1,0-1 1,1 1 0,0 0 0,1 1-1,0 0 1,-8 14 0,7-8-63,0-1 1,2 2-1,0-1 1,0 1-1,2 0 1,0 0-1,1 0 1,1 1-1,-2 31 1,5-44-27,0-1 0,1 0 1,-1 0-1,1 1 1,0-1-1,0 0 0,0 0 1,1 0-1,0 0 1,-1 0-1,1 0 0,3 3 1,-4-5-13,1 0 1,-1-1 0,1 1-1,-1-1 1,1 1 0,-1-1-1,1 0 1,0 1 0,0-1-1,0 0 1,0 0 0,0 0-1,0 0 1,0-1 0,0 1-1,0-1 1,0 1-1,0-1 1,1 0 0,-1 0-1,0 1 1,0-2 0,0 1-1,1 0 1,-1 0 0,2-1-1,5-2 62,-1 0-1,0 0 0,0-1 1,0 0-1,0 0 1,-1-1-1,10-7 0,48-44 45,-17 7-75,66-87 0,-72 72 119,-25 37-100,-4 1 144,-12 43-235,10 73 172,-8-50-77,15 64 1,-13-84-51,0 3-30,10 24 1,-14-42 46,2 0 1,-1 0-1,0 0 0,1 0 1,0 0-1,0-1 1,0 0-1,1 1 0,-1-1 1,6 5-1,-8-9-37,0 0 0,-1 1 1,1-1-1,0 1 0,0-1 0,-1 0 0,1 0 0,0 1 0,0-1 1,-1 0-1,1 0 0,0 0 0,0 0 0,-1 0 0,1 0 0,0 0 0,0 0 1,0 0-1,-1 0 0,1 0 0,0 0 0,0-1 0,-1 1 0,1 0 1,0-1-1,0 1 0,0-1 0,16-14 127,-15 12-101,67-83 253,115-102-388,-158 162 99,-1 2 125,-1-2 0,25-35 1,-39 44-105,0 0-1,-1-1 1,-1 0 0,-1-1 0,0 0 0,5-28 0,1-18-114,6-113 1,-17 150 34,-1 0 1,-1 1-1,-7-47 0,7 71 29,-1-1 0,0 1 0,0 0 0,0-1 0,-1 1 0,1 0 0,-1 0 0,0 0 0,-4-6 0,6 8 16,-1 1 0,0-1-1,0 0 1,0 0 0,1 1 0,-1-1-1,0 0 1,0 1 0,0-1-1,0 1 1,0 0 0,0-1 0,0 1-1,-1 0 1,1-1 0,0 1-1,0 0 1,0 0 0,0 0 0,0 0-1,0 0 1,0 0 0,0 0 0,-1 0-1,1 1 1,0-1 0,0 0-1,0 1 1,0-1 0,0 1 0,0-1-1,0 1 1,0-1 0,0 1-1,1 0 1,-1-1 0,-2 2 0,-2 4 8,-1 0 1,1 0-1,0 0 1,0 1 0,1 0-1,-1 0 1,2 0 0,-1 0-1,-4 12 1,-20 77-43,27-90 48,-15 60 57,-10 83 0,24-121-20,0 0 0,2 0 0,0 0 0,2 0 0,12 53 0,18 37 242,-26-101-215,1 0-1,0 0 1,1 0 0,16 23 0,-21-36-18,-1-1 1,0 0 0,1 0 0,0 0-1,0 0 1,0 0 0,0 0 0,0-1-1,6 3 1,-8-4-29,1 0 0,0-1-1,0 1 1,-1-1 0,1 0-1,0 1 1,0-1 0,0 0-1,-1 0 1,1 0 0,0 0 0,0 0-1,0-1 1,0 1 0,-1-1-1,1 1 1,0-1 0,0 1-1,-1-1 1,1 0 0,0 0-1,1-2 1,3-1 4,0 0 1,-1 0-1,0-1 0,0 0 0,-1 0 0,1 0 0,3-7 1,26-45 13,-7 11 33,74-106-160,-101 151 82,1 0-1,-1 0 0,1 0 1,-1 1-1,1-1 1,-1 0-1,1 1 1,0-1-1,-1 0 0,1 1 1,-1-1-1,1 1 1,0-1-1,0 1 0,-1-1 1,1 1-1,0-1 1,0 1-1,0 0 1,0 0-1,-1-1 0,1 1 1,0 0-1,0 0 1,1 0-1,-1 0 4,0 1 1,0-1-1,0 1 0,0-1 0,0 1 1,0 0-1,0-1 0,0 1 0,0 0 1,0 0-1,-1 0 0,1-1 1,0 1-1,-1 0 0,1 0 0,0 2 1,3 4 15,-1-1 1,-1 1 0,1 0-1,2 12 1,-1 11 108,-1 0 1,-1 0-1,-1 0 1,-7 58-1,5-77-53,-1 0-1,-1 0 1,0 0-1,0 0 1,-1 0-1,-6 11 1,10-22-63,0 1 0,0 0 0,-1 0 0,1-1 0,0 1 0,-1 0 1,1-1-1,-1 1 0,1 0 0,-1-1 0,1 1 0,-1 0 0,0-1 0,1 1 0,-1-1 1,0 1-1,1-1 0,-1 0 0,0 1 0,0-1 0,1 0 0,-1 1 0,0-1 0,0 0 1,0 0-1,1 0 0,-1 0 0,0 0 0,0 0 0,0 0 0,1 0 0,-1 0 0,0 0 1,0 0-1,0 0 0,1-1 0,-1 1 0,0 0 0,0 0 0,1-1 0,-1 1 0,0-1 1,0 1-1,1-1 0,-1 1 0,1-1 0,-1 1 0,0-1 0,1 1 0,-1-2 0,-5-4 24,1 0 0,0-1 0,0 1 0,-4-11 0,0 0-58,7 11 13,-1 1-1,1 0 1,-1 0 0,-7-8-1,9 12 4,1 0 0,-1 0-1,0 0 1,1 0 0,-1 0-1,0 0 1,1 0 0,0 0-1,-1 0 1,1 0 0,0 0-1,-1 0 1,1-2 0,0 3 11,0 0 0,0 0 0,0 0 0,0 0-1,0-1 1,0 1 0,0 0 0,0 0 0,0 0 0,0 0 0,0 0 0,0-1 0,0 1 0,1 0 0,-1 0 0,0 0 0,0 0 0,0 0 0,0 0-1,0-1 1,0 1 0,0 0 0,0 0 0,1 0 0,-1 0 0,0 0 0,0 0 0,0 0 0,0 0 0,0 0 0,1 0 0,-1 0 0,0 0 0,0 0-1,10 3-59,5 4 81,1 0 0,0-1 0,-1 0-1,2-2 1,-1 0 0,0-1 0,1 0 0,0-1-1,20-1 1,2-2 34,0-1-1,68-14 1,-84 11-23,-1-1 1,1-1-1,-1 0 0,37-20 0,-49 22 11,0-1 1,0 0-1,-1-1 1,0 0-1,0 0 0,0-1 1,-1 0-1,0-1 0,-1 0 1,0 0-1,8-14 0,-14 22-41,-1 0-1,1 0 0,-1 0 0,1 0 0,-1 0 0,0 0 0,1 0 0,-1 0 0,0 0 0,0 0 0,0 0 0,0 0 0,0 0 0,0 0 0,0 0 0,0 0 0,0-2 0,0 3-3,-1-1 0,1 1-1,0 0 1,0 0 0,0 0-1,0 0 1,0 0 0,-1-1-1,1 1 1,0 0-1,0 0 1,0 0 0,0 0-1,-1 0 1,1 0 0,0 0-1,0 0 1,0 0 0,-1 0-1,1 0 1,0 0-1,0 0 1,0 0 0,-1 0-1,1 0 1,0 0 0,0 0-1,0 0 1,0 0-1,-1 0 1,-9 6-48,6-2 59,1 0 0,0 0 0,0 1 0,0-1 0,1 0 0,0 1 0,-1 0 0,2-1 0,-1 1 0,0 0 0,1 0 0,-1 6 0,0 2 47,1 0 0,0 0 0,1 24-1,2-22 4,0 1 0,0-1-1,11 30 1,-11-37-4,1-1 0,0 0 0,1 1 1,0-1-1,0 0 0,1-1 0,0 1 1,0-1-1,8 8 0,-12-13-36,-1 0 1,1 0-1,0 0 0,1 0 0,-1 0 1,0 0-1,0-1 0,0 1 0,0 0 0,1-1 1,-1 1-1,0-1 0,0 1 0,1-1 1,-1 0-1,0 0 0,1 1 0,-1-1 1,1 0-1,-1 0 0,0 0 0,1 0 1,-1-1-1,0 1 0,1 0 0,-1-1 0,0 1 1,1 0-1,-1-1 0,0 0 0,0 1 1,3-2-1,-2-1 4,1 1 0,-1-1 0,0 1 0,0-1 0,0 0 0,0 0 0,0 0 0,0 0 0,-1 0 0,1 0 0,0-5 0,6-19 20,-1 0 1,-1 0 0,2-34 0,-7 42-95,0 0 0,-1 0 0,-1 0 0,-1 0 0,-7-29 0,9 45 46,-1 0 0,0-1-1,-1 1 1,1 1 0,0-1-1,-1 0 1,1 0 0,-1 0 0,0 1-1,0-1 1,0 1 0,-1 0-1,1-1 1,0 1 0,-1 0 0,1 0-1,-1 0 1,-3-1 0,1 1-12,-1 0 0,1 0 1,0 0-1,-1 1 0,1 0 1,-1 0-1,0 0 0,-9 1 0,8 0 10,0 0 0,0 1 0,0 0 0,0 0 0,1 1 0,-1-1 0,0 1 0,1 1-1,-1-1 1,1 1 0,-7 5 0,13-8 11,0 0 0,0 0 0,0 0 0,0 1 0,0-1 0,0 0 0,0 0 0,0 0 0,1 0 0,-1 1 0,0-1 0,0 0 1,0 0-1,0 0 0,0 0 0,1 0 0,-1 0 0,0 0 0,0 0 0,0 0 0,0 1 0,1-1 0,-1 0 0,0 0 0,0 0 0,0 0 0,1 0 0,-1 0 0,0 0 0,0 0 0,0 0 0,1 0 0,-1 0 0,0-1 0,0 1 0,0 0 0,0 0 0,1 0 0,-1 0 0,12 0-118,55-11-5493,-27 4-3375,-13 6 4405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6:05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1141 2560,'1'-5'759,"2"6"-500,1 8 5779,-12-7-2325,-3-1-2952,-6 6-184,-12 3-111,0 1 0,1 1 1,-51 31-1,71-38-455,2 0 1,-1 1-1,1 0 1,0 0-1,0 0 0,0 1 1,1 0-1,-6 8 1,9-10 17,-1 0 0,1 0 1,0 1-1,0-1 0,1 0 1,0 1-1,0-1 0,0 1 0,0 0 1,1-1-1,0 1 0,0-1 1,2 11-1,-2-12 27,1-1 0,0 1 0,0-1 0,0 0 0,1 1 0,-1-1 0,1 0 0,0 0 0,0 0 0,0 0 0,0 0 1,0 0-1,1-1 0,-1 1 0,1-1 0,-1 0 0,1 1 0,0-1 0,0 0 0,0-1 0,0 1 0,1-1 0,-1 1 0,0-1 0,1 0 0,-1 0 0,1 0 0,-1-1 0,1 1 1,-1-1-1,1 0 0,-1 0 0,1 0 0,-1 0 0,1-1 0,-1 1 0,1-1 0,-1 0 0,1 0 0,-1 0 0,0-1 0,1 1 0,-1-1 0,5-3 0,2-2 21,-1 0 0,0-1 0,-1 0 0,0 0-1,0-1 1,0 0 0,-1 0 0,-1-1 0,7-10-1,-6 6-49,-1 1 0,0-1-1,0 0 1,-2 0 0,0 0-1,4-24 1,-7 33-11,-1 1-1,1 0 1,-1 0 0,0 0 0,0-1-1,-1 1 1,1 0 0,-1 0-1,0 0 1,0 0 0,0-1-1,-1 2 1,0-1 0,1 0 0,-1 0-1,-1 0 1,-2-3 0,5 7-26,0-1 1,0 1-1,-1 0 1,1-1-1,0 1 1,0 0-1,-1-1 1,1 1-1,0 0 1,-1 0-1,1 0 1,0-1-1,-1 1 1,1 0-1,-1 0 1,1 0-1,0 0 1,-1 0-1,1-1 1,-1 1-1,1 0 1,0 0-1,-1 0 1,1 0-1,-1 0 1,1 0-1,0 0 1,-1 1-1,1-1 1,-1 0-1,1 0 1,0 0-1,-1 0 1,1 0-1,0 1 1,-1-1-1,1 0 0,-1 0 1,1 1-1,0-1 1,0 0-1,-1 0 1,1 1-1,-1-1 1,0 2 12,0-1 1,1 0-1,-1 0 1,0 0-1,0 0 1,0 1-1,1-1 1,-1 0-1,0 1 1,0 2-1,0 6 14,0 0 1,0 1-1,1-1 0,0 1 0,1-1 0,0 1 0,1-1 0,0 0 0,6 19 0,-6-24 47,0 0-1,0-1 1,0 1-1,0-1 1,1 1-1,0-1 1,0 0-1,0 0 1,7 7-1,-8-10-14,-1 0 0,1 0 0,0 1 0,0-1 1,0 0-1,0 0 0,0-1 0,0 1 0,1 0 0,-1-1 0,0 1 0,0-1 0,0 0 0,1 0 0,-1 0 1,0 0-1,0 0 0,1 0 0,-1 0 0,0-1 0,0 1 0,0-1 0,3-1 0,6-3 49,-1-1 0,0-1-1,0 1 1,-1-2-1,0 1 1,15-17 0,14-10-211,-23 22 200,0 0-1,18-9 1,-29 19-100,0 0 0,-1 0 0,2 0 0,-1 0 0,0 1 0,0-1 0,0 1 1,1 0-1,-1 1 0,0-1 0,1 1 0,-1 0 0,1 0 0,-1 0 0,5 1 0,-5 0 9,-1 1 1,0-1-1,1 1 0,-1 0 0,0 0 0,0 0 1,0 0-1,0 0 0,0 1 0,0-1 0,-1 1 0,0 0 1,1 0-1,2 4 0,-2-2 25,0 0 0,0 1 1,-1-1-1,1 1 0,-1-1 0,-1 1 0,1 0 0,0 6 1,1 12 311,11 38 0,-12-57 100,0-7 32,3-6-232,19-17-144,1 2 0,52-40 0,-37 33-212,-32 23 111,2 1-1,15-9 1,-21 13-34,0 0 0,1 0-1,-1 0 1,1 1 0,0 0-1,0 0 1,-1 0 0,7 0 0,-10 1 40,1 0 1,-1 0 0,0 0 0,0 1 0,0-1 0,0 1-1,0-1 1,0 1 0,0-1 0,-1 1 0,1-1 0,0 1-1,0 0 1,0-1 0,0 1 0,-1 0 0,1 0 0,0 0-1,-1-1 1,1 1 0,-1 0 0,1 0 0,-1 0 0,1 0-1,-1 0 1,0 0 0,1 0 0,-1 0 0,0 0 0,0 0-1,0 0 1,0 2 0,1 6 9,0 0 0,-1 17 0,-1-15 48,1 44 380,18-66 27,19-30-321,7-6-15,-29 30-73,-13 14-104,0 0 0,0 0 1,1 1-1,-1-1 1,5-3-1,-6 6 35,0-1-1,0 1 0,0-1 0,0 1 0,1-1 0,-1 1 1,0 0-1,0-1 0,0 1 0,1 0 0,-1 0 0,0 0 1,0 0-1,1 0 0,-1 0 0,0 0 0,0 0 0,0 1 1,1-1-1,0 1 0,1 2 14,-1 1 0,1 0 0,-1-1 0,0 1-1,0 0 1,1 5 0,1 5 14,1-1 0,0 0 0,1 1 1,10 17-1,-14-28 7,-1-1 1,1 1 0,0 0 0,0-1 0,0 0 0,0 1 0,1-1 0,-1 0 0,0 0-1,1 0 1,0 0 0,-1 0 0,1-1 0,0 1 0,0-1 0,0 0 0,0 0 0,0 0-1,0 0 1,0-1 0,0 1 0,1-1 0,-1 0 0,0 1 0,0-2 0,6 1 0,2-2 71,0-1 0,0 0 1,0 0-1,0-1 0,-1 0 1,1-1-1,11-8 0,92-57-7,-74 43-58,-32 19-48,-8 8 13,0-1 0,1 1 0,-1 0 0,0-1 0,1 1 0,-1 0 0,0-1-1,0 1 1,1 0 0,-1 0 0,0-1 0,1 1 0,-1 0 0,1 0 0,-1 0-1,0-1 1,1 1 0,-1 0 0,1 0 0,-1 0 0,0 0 0,2 0 0,-2 1-22,1 0 1,0 0 0,-1 0-1,1 0 1,-1 0 0,1 1-1,-1-1 1,1 0 0,-1 0-1,0 0 1,0 1 0,1 0-1,0 10 44,-1 0 0,0 0 0,-1 0 1,-2 18-1,1-17-65,-37 226 45,22-143 43,-27 80 32,41-166-50,2-3 145,-1-1 1,0 1-1,-1-1 0,-4 9 1,1-33 416,8-16-471,2 0 1,11-45 0,-15 76-103,41-164 102,-28 121-56,8-26-97,4 1 0,41-83 0,-58 138-69,13-21 1,-18 33 63,0-1 1,1 1-1,-1 0 1,1 0 0,0 0-1,0 0 1,0 1 0,0 0-1,5-3 1,-7 5 43,-1 0 0,1 1 0,-1-1 1,1 0-1,-1 1 0,1 0 0,0-1 0,-1 1 0,1 0 1,0 0-1,-1 0 0,1 0 0,-1 0 0,1 0 0,0 1 1,-1-1-1,1 0 0,0 1 0,-1-1 0,1 1 0,-1 0 1,1-1-1,-1 1 0,1 0 0,-1 0 0,0 0 1,0 0-1,1 0 0,-1 0 0,0 1 0,0-1 0,0 0 1,0 1-1,0-1 0,1 3 0,2 3-12,0 1 0,0 0 1,0 0-1,-1 0 0,2 11 0,-3-14 38,-1-1 0,0 1 0,-1 0 0,1 0 1,-1 0-1,0 0 0,0-1 0,-1 1 0,1 0 0,-3 5 0,3-8 5,0 0-1,-1-1 1,0 1 0,1 0-1,-1-1 1,0 1-1,0-1 1,0 1 0,0-1-1,0 1 1,-1-1 0,1 0-1,0 0 1,0 1 0,-1-1-1,1 0 1,-1 0 0,1 0-1,-1-1 1,1 1-1,-1 0 1,0-1 0,1 1-1,-1-1 1,0 1 0,0-1-1,1 0 1,-1 1 0,0-1-1,-2 0 1,-2-1-38,-1 0 0,0 0 0,1 0 0,-1-1 0,1 1 0,-1-2 0,1 1 0,-7-4 0,25 16-449,14 8 525,-19-16-40,-1 1 0,1-1 0,0-1 0,0 1 0,0-1 0,0 0 0,0-1 0,0 0 0,0 0 0,0 0 0,0-1 0,12-3 0,5-3 98,-1 0-1,31-16 1,-30 13-193,2-2 103,0 0 0,0-2-1,-1-1 1,24-19 0,-34 21-21,-1-1-1,-1 0 1,1 0 0,-2-2 0,0 1-1,13-26 1,48-109 52,-72 149-58,24-56 28,-3-2 0,-2 0 1,23-118-1,-30 96-104,2-104 1,-17 160-136,-1 20-54,-1 16-9,-4 14 83,-13 33 1,5-15 136,-6 16 187,0 1-318,-27 116-1,38-117 181,3 1 0,2-1-1,3 1 1,6 62 0,-2-103 46,2 1-1,0-1 1,1 1 0,1-1-1,1 0 1,0-1 0,2 1-1,0-1 1,1-1 0,12 19 0,-19-34-13,0 1 0,0-1 1,-1 0-1,1 0 1,1 0-1,-1 0 1,0 0-1,0 0 1,1-1-1,-1 1 0,1-1 1,-1 0-1,1 0 1,0 0-1,0 0 1,-1 0-1,1 0 1,0-1-1,0 1 0,0-1 1,0 0-1,-1 0 1,6 0-1,-4-1 9,1 0 1,0 0-1,-1-1 0,1 0 1,-1 1-1,1-1 0,-1-1 0,0 1 1,0-1-1,0 1 0,0-1 1,0-1-1,3-2 0,16-19 59,-1-1-1,25-37 1,30-61-401,-59 94 52,-14 23 130,-4 8-36,-1 6 11,-25 114-166,14-73 322,11-40 8,0 0 0,0 0 0,0 0 0,1 0 0,0 0 0,3 14 0,-3-19 4,1 0 1,-1-1-1,1 1 0,0 0 0,1 0 1,-1-1-1,0 1 0,1 0 1,2 3-1,-3-5-6,0 0 0,0 0 0,1 0 0,-1 0 0,0 0 0,0 0 0,1 0 1,-1 0-1,1-1 0,-1 1 0,1 0 0,-1-1 0,1 1 0,-1-1 0,1 0 0,-1 1 0,1-1 0,2 0 1,11-1 28,-1 0 0,1-1 0,-1-1 0,0 0 0,23-8 0,-3-2 34,35-20 1,-55 25-62,0 0 1,0-2-1,0 1 1,-1-2-1,-1 0 1,0 0-1,13-16 1,-11 9 15,-2 0-1,1-1 1,-2 0 0,18-40 0,0-10-59,22-51-12,27-83 27,-60 151 18,24-102-1,-8-59-40,-32 197-62,-1-1 0,0 1 0,-1-1 0,-4-25 0,4 42 82,0-1 0,0 0 0,0 1 0,0-1 0,0 1 0,0-1 0,0 0 0,0 1 0,-1-1 0,1 1 0,0-1 0,0 1 0,-1-1 0,1 1 0,0-1 0,-1 1 0,1-1 0,-1 1 0,1-1 0,-1 1 0,0-1 0,1 1 3,-1 0 1,1 1 0,-1-1 0,1 0 0,-1 0 0,1 0 0,-1 1 0,1-1 0,-1 0 0,1 1 0,0-1 0,-1 0 0,1 1 0,0-1 0,-1 1 0,1-1 0,0 0 0,-1 1 0,1-1 0,0 1 0,0-1 0,-1 1 0,1 0 0,-8 18-45,0 1 0,1-1 0,2 1 0,-5 26 1,3-14 18,-3 9 62,-38 156-153,32-125 163,-13 124 0,12 74-245,16-254 202,0 89 136,2-85-83,1-1 1,1 1-1,6 24 1,-8-41-17,0 0 1,0 0-1,1 0 1,-1 0-1,1-1 1,-1 1-1,1 0 1,0-1-1,2 3 1,-3-4-12,-1 0 0,1-1 0,0 1 0,-1-1 0,1 1 0,0-1 0,-1 1 0,1-1 0,0 0 0,0 1 0,-1-1 0,1 0 0,0 0 1,0 1-1,0-1 0,-1 0 0,1 0 0,0 0 0,0 0 0,0 0 0,0 0 0,-1 0 0,1 0 0,0 0 0,0-1 0,0 1 0,-1 0 0,1 0 0,0-1 0,0 1 0,-1-1 1,1 1-1,0-1 0,-1 1 0,1-1 0,0 1 0,0-2 0,8-8 2,0-2 0,0 1 0,-2-1 1,1 0-1,10-25 0,-7 14-15,33-67 7,16-31 33,-52 106-25,-7 11-46,1 1 1,-1 0 0,1-1-1,0 1 1,0 0 0,5-5-1,-7 8 9,1 0 0,-1 0 0,0 0 0,0 0 0,0 0 0,0 0 0,1 0 0,-1 0 0,0 0 0,0 0-1,0 0 1,0 0 0,0 0 0,1 0 0,-1 0 0,0 0 0,0 0 0,0 1 0,0-1 0,0 0-1,0 0 1,0 0 0,0 0 0,1 0 0,-1 1 0,0-1 0,0 0 0,0 0 0,0 0 0,0 0 0,0 0-1,0 1 1,0-1 0,0 0 0,0 0 0,0 0 0,0 0 0,0 1 0,0-1 0,1 8-76,-3 30-87,-9 53 0,5-53 240,-1 56 1,7-88-47,0 0 0,0-1 0,1 1 0,0 0 0,3 8 0,-4-12-10,0-1-1,1 0 0,-1 0 1,1 0-1,-1 1 0,1-1 1,0 0-1,-1 0 0,1 0 1,0 0-1,0 0 0,-1 0 1,1 0-1,0 0 0,0 0 1,0-1-1,0 1 0,0 0 1,1-1-1,-1 1 0,0-1 1,0 1-1,0-1 0,1 1 1,-1-1-1,0 0 0,0 1 1,1-1-1,-1 0 1,0 0-1,3 0 0,1-1 67,1-1 0,-1 0 0,1 0 0,-1 0 0,0 0 0,0-1 0,0 0-1,0 0 1,7-6 0,39-38 83,-49 46-158,26-31 29,-1-1 0,-1-1 1,36-67-1,-60 97-69,1-1 0,0 1-1,0 0 1,0 0 0,1 0 0,0 0-1,-1 0 1,1 1 0,6-5 0,-10 8 36,0 0 1,0 0-1,0 0 1,1 0 0,-1 0-1,0 0 1,0 0 0,0 0-1,1 0 1,-1 0-1,0 0 1,0 0 0,0 0-1,1 0 1,-1 0 0,0 0-1,0 0 1,1 0-1,-1 0 1,0 0 0,0 0-1,0 0 1,1 0 0,-1 0-1,0 0 1,0 1-1,0-1 1,0 0 0,1 0-1,-1 0 1,0 0 0,0 0-1,0 1 1,0-1-1,0 0 1,1 0 0,-1 0-1,0 0 1,0 1 0,0-1-1,0 0 1,0 1-1,1 7-64,-2 13-47,-1 0-1,-8 30 1,0 11-29,4-22 67,-3 25 160,9-57-63,-1 0-1,2 0 0,-1 0 1,1 0-1,3 14 0,-4-20 9,1 0 0,0 0-1,-1 0 1,1 0 0,0 0-1,0 0 1,0 0 0,0 0 0,1 0-1,-1 0 1,0-1 0,1 1-1,-1 0 1,1-1 0,0 1-1,-1-1 1,1 0 0,0 1 0,0-1-1,0 0 1,0 0 0,0 0-1,0-1 1,0 1 0,4 1-1,-3-2 9,1 0-1,0 0 1,-1 0-1,1-1 1,0 1-1,-1-1 1,1 0-1,-1 0 0,1 0 1,-1 0-1,0-1 1,1 0-1,-1 1 1,5-5-1,4-3-61,-1 0-1,10-11 0,11-9 86,13-8-3,-21 17-190,0 1-1,1 1 1,45-24 0,-68 41 138,1 0 1,-1-1-1,1 2 1,0-1-1,-1 0 1,1 0-1,0 1 1,-1 0-1,1-1 1,0 1-1,0 0 1,-1 0-1,1 1 1,0-1-1,-1 0 1,1 1-1,0 0 1,-1 0-1,1 0 1,3 1-1,11 4-64,-16-6 63,0 0 1,0 0-1,1 1 1,-1-1 0,0 1-1,0-1 1,0 0-1,0 1 1,0 0 0,0-1-1,2 2 1,-2-1 48,-8-2 197,2-1-254,1 1-1,-1-1 0,0 1 1,0 0-1,0 0 1,0 1-1,0-1 1,0 1-1,0 0 0,1 1 1,-1-1-1,0 1 1,0 0-1,0 0 1,0 0-1,0 1 1,1 0-1,-1 0 0,1 0 1,0 0-1,-8 6 1,6-4-10,-1 1 0,1 0 1,0 0-1,0 0 0,0 1 1,1 0-1,-1 0 0,2 1 1,-1-1-1,1 1 0,0 0 1,-6 14-1,8-15 12,0 1 1,1-1-1,-1 1 0,0 7 1,2-13 12,0 1 0,0 0 0,0-1 0,0 1 0,0 0 1,1 0-1,-1-1 0,0 1 0,1 0 0,-1-1 0,1 1 0,0 0 0,0-1 0,-1 1 0,1-1 1,0 1-1,0-1 0,0 0 0,1 1 0,-1-1 0,2 2 0,1 0 7,1-1-1,0 1 1,0-1-1,0 0 1,0 0-1,0 0 1,0-1-1,1 0 1,-1 0-1,0 0 1,1-1-1,-1 0 1,0 0-1,1 0 1,8-2-1,-1 0 22,0-1 1,-1 0-1,1-1 0,-1 0 0,17-9 1,-17 6-9,0 0 1,0-1 0,0-1-1,-1 0 1,0 0-1,-1-1 1,0 0 0,-1-1-1,0 0 1,0-1 0,-1 0-1,-1 0 1,8-17 0,9-19-15,-3-1 1,23-75-1,-26 58-12,10-79 0,-21 92-129,-3 0 0,-2 1-1,-9-91 1,7 142 116,0 0 1,0 0-1,0 1 1,0-1-1,0 0 0,0 0 1,-1 1-1,1-1 1,0 0-1,0 1 0,0-1 1,-1 0-1,1 1 1,0-1-1,-1 0 1,1 1-1,-1-1 0,1 1 1,-1-1-1,1 0 1,-1 1-1,1-1 1,-2 1-1,2-1-1,-1 1 0,0 0 1,1 0-1,-1 0 0,0 1 0,1-1 0,-1 0 1,1 0-1,-1 0 0,0 0 0,1 1 0,-1-1 1,0 0-1,1 1 0,-1-1 0,1 0 0,-1 1 1,1-1-1,-1 0 0,0 1 0,-3 3-41,0 1-1,1-1 1,-1 0-1,-4 9 1,-53 103-95,47-86 150,2 0 0,0 2 0,3-1 0,0 1 0,2 1 0,1-1 0,2 1 0,1 0 0,2 0 0,1 1 0,2-1 0,6 39 0,-4-53 44,0-1-1,1 0 1,1 0-1,1 0 1,0-1-1,1 0 1,13 19-1,-16-27-16,1-1 0,0 0 0,1 0 0,0 0 0,0-1 0,1 0 0,-1 0 0,2-1 0,-1 0 0,1 0-1,0-1 1,0 0 0,0-1 0,17 6 0,-18-8-9,0-1 0,0 0-1,0 0 1,0-1 0,0 0 0,0 0-1,0-1 1,0 0 0,0-1 0,0 1-1,0-1 1,0-1 0,13-6-1,-2 0 34,0-2 0,-1 0-1,0-1 1,16-15 0,-22 16-31,0-1 1,0 0-1,-1-1 1,-1 0 0,0-1-1,-1 0 1,0-1-1,-1 1 1,-1-2 0,0 1-1,-2-1 1,1 0 0,-2 0-1,4-25 1,-6 32-36,-1 0-1,-1 0 1,0 1 0,0-1 0,-2-12 0,1 17-12,1 0 1,-1 0 0,0 0 0,-1 0-1,1 0 1,-1 1 0,1-1 0,-1 1-1,0-1 1,0 1 0,-1-1 0,1 1-1,-4-4 1,4 6 14,1 0 0,-1 0 0,0 0 0,0 0 0,1 0 0,-1 1 0,0-1 0,0 0 0,0 1 0,0-1 0,0 1-1,0 0 1,0 0 0,0 0 0,0 0 0,0 0 0,0 0 0,0 0 0,0 0 0,0 1 0,0-1 0,0 1 0,1 0 0,-1 0 0,0-1 0,0 1 0,-1 1-1,-3 2-29,0-1 0,1 1-1,0 0 1,0 0-1,0 1 1,-7 8 0,5-4 30,0 1 1,1-1 0,0 1 0,1 1 0,0-1 0,-5 16 0,-12 68 158,19-81-105,2 1-1,-1-1 1,2 0 0,0 1 0,2 21 0,-1-29-11,0 0 1,0 0 0,1 0-1,0-1 1,0 1 0,0 0-1,1-1 1,-1 1-1,1-1 1,1 0 0,-1 0-1,1 0 1,0-1 0,7 8-1,-2-6-11,-1 0 1,1 0-1,1-1 0,-1-1 0,1 0 0,-1 0 0,1-1 1,0 0-1,1 0 0,12 1 0,7-1 79,0-1-1,41-3 0,-50 0-785,26-5 0,-3-5-4024,-42 10 4210,1 1 1,-1-1-1,0 0 0,0 0 0,0 1 0,-1-1 1,1-1-1,0 1 0,0 0 0,0 0 0,-1-1 0,1 1 1,0-1-1,-1 1 0,0-1 0,1 0 0,-1 1 0,0-1 1,0 0-1,0 0 0,1-3 0,7-15-4240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6:0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5568,'-16'0'1786,"16"0"-1744,0 0 0,0-1-1,-1 1 1,1 0 0,0 0-1,0 0 1,-1 0-1,1 1 1,0-1 0,0 0-1,-1 0 1,1 0 0,0 0-1,0 0 1,-1 0-1,1 0 1,0 0 0,0 1-1,-1-1 1,1 0 0,0 0-1,0 0 1,0 0-1,-1 1 1,1-1 0,0 0-1,0 0 1,0 0 0,0 1-1,0-1 1,0 0-1,-1 0 1,1 1 0,0-1-1,0 0 1,0 0-1,0 1 1,0-1 0,0 0-1,0 0 1,0 1 0,0-1-1,0 0 1,0 1-1,6 9 2428,-3-8-2114,1 0 1,-1 0-1,1 0 1,0-1-1,0 1 1,0-1 0,0 0-1,0 0 1,6 0-1,43 1 1393,-49-2-1649,158-7 2056,-18-1-1686,-68 5-386,98 2-171,-113 2-586,-45-3-2528,-6 0-3850,-15 6 4023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6:06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 8128,'-45'0'3680,"35"3"-3168,10-6 480,10 3-640,11-3-512,8 3 96,15-5-6528,5 5 3616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6:0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80 728 3328,'0'-11'7690,"-5"12"-5882,1 3-1487,0 1 0,0 0 0,0 0 0,1 0 0,0 0 0,-5 12-1,-3 3 64,6-11-303,0 0 1,0 0-1,1 0 1,0 0-1,1 1 1,-3 10-1,6-18-34,-1 1-1,1 0 1,0 0-1,0 0 1,0 0 0,0 0-1,0 0 1,1 0-1,-1 0 1,1 0-1,0 0 1,0 0-1,0 0 1,0-1 0,0 1-1,1 0 1,-1-1-1,1 1 1,0-1-1,-1 0 1,1 1 0,0-1-1,1 0 1,-1 0-1,3 2 1,-2-2 42,0-1 0,0 1 0,0-1 0,0 0 0,1 0 0,-1 0 0,0 0 1,1 0-1,-1-1 0,0 1 0,1-1 0,-1 0 0,1 0 0,-1 0 0,1-1 0,-1 1 0,0-1 0,1 0 1,-1 0-1,0 0 0,0 0 0,5-2 0,-4 1-30,1-1 0,-1 1 0,0-1 0,1 1 0,-1-1 0,0 0 0,-1-1-1,1 1 1,0-1 0,-1 0 0,0 0 0,0 0 0,0 0 0,3-7 0,-4 5-45,0 0-1,0 0 1,-1 0 0,0 0 0,0-1-1,-1 1 1,0 0 0,0 0-1,0-1 1,-1 1 0,0 0-1,0 0 1,0 0 0,-3-7-1,1 5-35,0 0 0,-1 0 0,0 1 0,0 0 0,0 0 0,-1 0 0,0 0 0,0 1 0,-1-1 0,-7-5 0,12 11 9,0 0 1,0 0 0,0 0-1,-1 0 1,1 0 0,0 1-1,0-1 1,-1 0 0,1 1-1,0-1 1,-1 1-1,1-1 1,-1 1 0,1 0-1,-1 0 1,1-1 0,-1 1-1,1 0 1,-1 0 0,1 1-1,-3-1 1,3 1 6,0-1 0,0 1 0,0 0 0,0-1 0,0 1 0,0 0 1,0 0-1,0 0 0,0-1 0,1 1 0,-1 0 0,0 0 0,1 0 0,-1 0 0,1 0 0,-1 0 0,1 1 1,-1-1-1,1 0 0,0 0 0,0 0 0,-1 0 0,1 0 0,0 1 0,0-1 0,0 0 0,0 1 0,0-1 8,0-1 0,0 1-1,0-1 1,0 0-1,0 1 1,1-1 0,-1 0-1,0 1 1,0-1-1,0 0 1,0 1-1,0-1 1,0 1 0,1-1-1,-1 0 1,0 1-1,0-1 1,0 0 0,1 0-1,-1 1 1,0-1-1,0 0 1,1 0-1,-1 1 1,0-1 0,1 0-1,-1 0 1,0 0-1,1 1 1,-1-1 0,0 0-1,1 0 1,-1 0-1,0 0 1,1 0-1,-1 0 1,1 0 0,-1 0-1,0 0 1,1 0-1,-1 0 1,0 0 0,1 0-1,0 0 1,20-7 710,-17 5-498,6-3 0,1 0 1,-2-1-1,1 0 1,0-1-1,13-13 1,40-44 432,-56 57-576,47-51 196,28-30 133,73-101 0,-143 169-355,0-1 0,-1 0 0,-1 0 0,13-44 0,8-18-52,-31 82-11,11-19-304,-11 19 316,1 1-1,-1 0 1,0 0-1,0-1 1,0 1-1,0 0 1,0 0-1,0-1 0,0 1 1,1 0-1,-1 0 1,0 0-1,0-1 1,0 1-1,0 0 1,1 0-1,-1 0 1,0 0-1,0-1 1,1 1-1,-1 0 1,0 0-1,0 0 1,1 0-1,-1 0 1,0 0-1,0 0 1,1 0-1,-1 0 1,0 0-1,0 0 1,1 0-1,-1 0 1,0 0-1,0 0 1,1 0-1,-1 0 1,0 0-1,0 0 1,1 0-1,-1 0 1,0 0-1,0 0 1,1 1-1,-1-1 1,0 0-1,0 0 1,0 0-1,1 0 1,-1 1-1,0-1 1,0 0-1,0 0 1,0 0-1,1 1 1,-1-1-1,0 0 1,0 0-1,0 1 0,0-1 1,0 0-1,0 0 1,0 1-1,0-1 1,0 0-1,0 0 1,0 1-1,0-1 1,2 10-19,0 0-1,-1 0 1,0 1-1,-1-1 1,-2 17 0,1-5 6,-32 351-93,21-286 123,-29 113 0,-51 99 250,22-132 70,63-150-206,-2-1 0,0 0 1,0 0-1,-2-1 0,0-1 1,0 0-1,-19 18 0,27-30-92,1 0-1,-1 0 1,1 0-1,-1 0 1,0 0-1,0-1 1,0 1-1,0-1 1,0 0-1,0 0 1,0 0-1,0 0 1,0 0-1,0-1 1,-6 1-1,6-2-9,1 1-1,0 0 0,0-1 0,-1 0 1,1 1-1,0-1 0,0 0 1,0 0-1,0 0 0,0 0 0,0-1 1,0 1-1,0 0 0,1-1 1,-1 0-1,0 1 0,1-1 0,-1 0 1,1 0-1,0 1 0,0-1 1,0 0-1,0 0 0,-1-3 1,-2-4 17,1 1 0,1 0 0,0-1 0,0 0 1,1 0-1,-1-16 0,2 10-9,0 1 0,1 0 0,5-23 0,-3 26-31,0 0 1,1 1-1,0-1 1,0 1-1,1 0 1,1 0-1,10-15 1,-5 12 4,0 0-1,0 1 1,1 1 0,20-16-1,8 0-13,0 2-1,69-31 0,-98 51 1,9-4-39,0 0 1,0 1-1,1 2 0,22-6 0,-32 10-845,-1 1 0,1 0 0,0 1 0,11 1 1,-14-1-895,0 2 0,0-1 1,0 1-1,0 0 0,0 1 1,8 3-1,14 10-3578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6:0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1281 3328,'-2'4'2781,"9"-5"593,12-8-393,12-11-1955,-2-2 0,0-2 0,-1 0 0,30-35 0,0-13-571,-2-3 0,53-96 0,-68 99-257,35-85-1,-54 98-113,-1 0 0,-4-1 0,19-116 0,-40 212-289,-17 95-139,-5-5 482,4 1 1,-4 141 0,25-246-25,3 35 0,-1-51-28,-1 1-1,2-1 1,-1 1-1,1-1 0,0 0 1,0 0-1,1 0 1,-1 0-1,8 10 0,-10-15-50,1 0-1,0 0 0,0 0 1,-1 0-1,1 0 0,0-1 1,0 1-1,0 0 0,0 0 1,0-1-1,0 1 0,0-1 1,0 1-1,0-1 0,0 1 1,0-1-1,0 0 0,0 1 1,0-1-1,1 0 0,0 0 1,0 0 10,0-1 1,0 1 0,0-1-1,-1 1 1,1-1-1,0 0 1,-1 0 0,1 0-1,-1 0 1,1 0-1,-1 0 1,1 0 0,-1 0-1,0-1 1,1 1-1,1-4 1,14-19 184,-1-1 0,15-33 1,-1 2-47,69-86 27,-40 63-193,100-179-7,-153 248 1,27-50-5,36-95 0,-64 141-5,47-136 140,-47 127-517,-5 20 82,-5 15 135,-168 495 318,39-58 787,118-384-396,13-51 216,9-28-262,7-13-470,54-92-115,-53 93 49,2 0 1,0 1-1,24-27 0,-38 49 4,0 1 1,1-1-1,-1 1 0,1 0 1,0 0-1,-1 0 0,1 0 0,4-2 1,-7 4 18,1 0 0,0-1 0,0 1 0,0 0 0,0 0 1,0 0-1,0 0 0,0 0 0,0 0 0,0 0 1,0 0-1,0 0 0,0 0 0,0 0 0,0 1 1,0-1-1,-1 0 0,1 1 0,0-1 0,0 0 1,0 1-1,0-1 0,-1 1 0,1 0 0,0-1 0,0 1 1,-1 0-1,1-1 0,0 1 0,-1 0 0,1 1 1,5 7-16,0 0 0,-1 1 0,-1 0 0,1 0 0,-2 0 0,4 13 0,10 26 77,-15-43-50,6 11 18,15 27 0,-20-40-3,-1 1 0,1-1 1,1 0-1,-1 0 0,1-1 0,-1 1 0,1-1 0,0 1 0,0-1 0,0 0 0,6 2 0,-8-4 6,0 0 1,-1-1-1,1 1 0,0-1 0,0 0 0,0 1 0,0-1 1,0 0-1,0 0 0,0 0 0,0 0 0,0 0 0,0-1 1,-1 1-1,1-1 0,0 1 0,0-1 0,0 1 0,0-1 1,-1 0-1,1 0 0,0 0 0,2-2 0,1-2 58,1 0-1,-2 0 1,1 0-1,0 0 0,4-9 1,2-2 17,-2 0 1,0-1-1,-1 0 1,8-23 0,15-73 265,-29 103-399,1 1 0,-2-1 0,1 0 0,-1 0 0,-1 0 0,0 0 0,0 0 0,-1 0 0,0 0 0,-5-18 1,5 26-1,1 1 1,-1 0 0,1 0-1,-1 0 1,1-1 0,-1 1-1,0 0 1,0 0 0,1 0 0,-1 0-1,0 0 1,0 0 0,0 1-1,0-1 1,0 0 0,0 0-1,-3 0 1,3 0 22,0 1 0,0 0 0,0 0 0,0 0 0,0 0 0,0 0 0,0 0 0,0 0 0,0 0 0,0 0 0,0 0 0,0 1 0,0-1 0,0 0 0,1 1 0,-1-1 0,0 1 0,0-1 0,0 1 0,0-1 0,0 1 0,1 0 0,-1-1 0,-1 2 0,-1 1-5,0 1 1,1 0-1,-1 0 1,1 0 0,0 0-1,0 0 1,0 1 0,0-1-1,1 0 1,-1 1 0,1 0-1,0 4 1,-1 2-11,1 0 1,0 0-1,1 0 1,1 14-1,0-15 89,1-1 1,0 1-1,1 0 0,0-1 0,0 0 0,1 0 1,0 0-1,1 0 0,0 0 0,0-1 0,1 0 1,0 0-1,0 0 0,15 12 0,-15-15-126,-1-1-1,1 0 1,0 0-1,0-1 1,0 0 0,0 0-1,0 0 1,1-1-1,-1 0 1,1 0-1,0-1 1,7 1 0,-8-1-353,1-1 1,-1 0-1,1-1 1,0 1-1,-1-1 1,0-1 0,1 1-1,9-5 1,17-11-3901,-2 0 1361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9:19.121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25 241 2496,'-10'-15'14741,"5"15"-13890,3 0-673,5 0 270,-13 0 156,13 0-387,20 0-284,-12 0 172,313 6 977,-295-6-881,55-7 0,-41 2 32,23 5-457,-33 1 21,13 4 214,39-2-352,-31-2 391,46-1-276,-57-4 204,66-14 1,-75 13 26,36-2 0,28-4 28,-69 10-55,-23 1 72,-1 0 0,1 0 1,-1 0-1,8-2 0,-12 2-25,4-2-41,0 1 1,0 0 0,0 0 0,0 1 0,0-1 0,0 1 0,7 1 0,20 2-49,21 6 293,-31-7-249,-16-2 16,0 1-1,-1-1 1,1 1-1,8 3 1,3-2 26,-15-2-14,0 0-1,-1 0 0,1 0 1,0 0-1,-1 0 0,1 0 1,0 1-1,-1-1 0,4 2 1,0 0 14,1 1 1,-1-1-1,1 0 1,0 0-1,-1-1 1,1 0-1,0 0 1,8 1-1,-10-2-44,9 8 471,-31-17-380,0 2-17,-1 1 0,-20-5-1,25 8 8,0-1 0,1 0-1,-1-1 1,1 0-1,-13-8 1,-47-34 560,52 31-515,12 8-36,-1 1 1,-21-12-1,9 6 44,16 9-44,0 1 0,0 0 0,-10-4 0,-49-24 305,56 31-412,7 1-64,7 1 53,26 8 101,-1 2-1,-1 0 0,46 28 0,-73-39-48,13 8-20,21 16 1,-24-15 25,0-2 0,25 14 0,-2 0-10,-27-17 42,0 1 0,13 5 0,-9-7-121,-9-3 120,0 0-1,0 0 0,0 0 0,0 1 0,0-1 0,3 3 0,-5-3 53,-26 4-203,12-4 233,0 2 0,0 0 0,1 1-1,-1 0 1,-18 9 0,11-2-107,2 0 0,-1 1-1,1 0 1,1 2-1,1 0 1,0 1 0,0 0-1,-16 24 1,19-19-5017,12-15 3323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6:0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27 157 6240,'-27'-9'2816,"36"14"-2464,9-5 1088,5 0-864,25 0 1760,7 0-1344,22-8 544,4 0-929,27-12-319,-5 5-192,18-13 32,-4 8-64,-13-9-3263,-14 4 1727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6:1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578 156 3552,'11'-4'2059,"-11"4"-1963,0-1 1,1 1-1,-1 0 0,1 0 0,-1-1 0,0 1 1,1 0-1,-1 0 0,1 0 0,-1 0 0,1 0 1,-1-1-1,1 1 0,-1 0 0,1 0 0,-1 0 1,1 0-1,-1 0 0,1 1 0,-1-1 0,1 0 1,0 0-1,-1 0-8,0 0-1,0 1 1,0-1 0,1 0-1,-1 0 1,0 0 0,0 0 0,0 0-1,0 0 1,1 1 0,-1-1 0,0 0-1,0 0 1,0 0 0,1 0 0,-1 0-1,0 0 1,0 0 0,1 0 0,-1 0-1,0 0 1,0 0 0,0 0 0,1 0-1,-1 0 1,0 0 0,0 0-1,1 0 1,-1 0 0,0-1 0,0 1-1,0 0 1,1 0 0,-1 0 0,0 0-1,0 0 1,0 0 0,0-1 0,1 1-1,-1 0 1,0 0 0,0 0 0,0 0-1,0-1 1,0 1 0,0 0 0,0 0-1,1 0 1,-1-1 0,0 1-1,0 0 1,0 0 0,0-1 0,0 1-1,0 0 1,0 0 0,0 0 0,0-1-1,0 1 1,0 0 0,0 0 0,0-1-1,0 1 1,-1 0 0,1 0 0,0 0-1,0-1 1,0 1 0,-1-2 219,0 0 0,0 0 0,0 0 1,0 0-1,0 0 0,0 0 0,-3-2 0,-5-5 266,0 0 0,-1 1-1,-1 0 1,-21-13-1,-53-19 320,70 34-859,0 1 0,0 0 0,-1 1 0,0 0 0,0 2 0,0 0 0,-19 0 0,27 2-40,0 0 0,0 1 0,0 0 1,1 0-1,-1 1 0,0 0 1,1 1-1,-1-1 0,1 1 0,0 1 1,0-1-1,0 1 0,1 1 1,-1-1-1,1 1 0,-11 10 0,1 3 60,0 1-1,0 0 1,2 1-1,1 1 1,0 0-1,2 1 0,0 0 1,1 1-1,2 0 1,0 0-1,-8 46 1,11-36 89,0 69 1,5-81-5,2 1 0,0-2 0,2 1 1,8 31-1,-9-45-49,0 0 0,0 0 1,0 0-1,1 0 0,0-1 1,0 1-1,1-1 0,-1 0 1,2 0-1,-1-1 0,0 0 1,1 0-1,0 0 0,0 0 1,1-1-1,-1 0 0,1 0 1,0-1-1,9 4 0,3-1 32,0-1 1,0 0-1,0-2 0,1 0 0,-1-1 0,30-1 0,206-9 503,-239 7-416,1-2 0,-1 0-1,1-1 1,29-11 0,5-9-1495,2-5-6673,-34 19 2163,3 4 1963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6:1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24 112 7968,'-23'-17'3616,"23"22"-3136,0-10 1856,10 5-1376,6-3 575,8-2-895,16-6 544,1 2-672,7-2-192,2 2-192,0-2 32,0 2-96,-5-6-1504,0 4 768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6:1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1189 5152,'-1'0'134,"0"0"0,1 0 0,-1 1-1,0-1 1,1 0 0,-1 0 0,0 1 0,1-1 0,-1 1 0,0-1 0,1 0 0,-1 1-1,1-1 1,-1 1 0,1-1 0,-1 1 0,1-1 0,0 1 0,-1 0 0,1-1 0,0 1-1,-1 0 1,1 0 0,0 0-9,0 0 0,0-1 0,0 1-1,0-1 1,0 1 0,0-1 0,1 1 0,-1-1-1,0 1 1,0-1 0,1 0 0,-1 1 0,0-1 0,1 1-1,-1-1 1,0 0 0,1 1 0,-1-1 0,1 1-1,-1-1 1,1 0 0,-1 0 0,0 1 0,1-1-1,-1 0 1,1 0 0,-1 0 0,1 0 0,0 1-1,-1-1 1,1 0 0,-1 0 0,1 0 0,-1 0-1,1 0 1,4 0 171,-1 0-1,1 0 0,-1 0 1,1-1-1,-1 0 0,0 0 1,1 0-1,-1 0 0,0 0 1,0-1-1,0 0 0,0 0 1,0 0-1,0 0 0,0-1 1,-1 1-1,1-1 0,-1 0 0,0 0 1,4-5-1,3-3-37,0-2 1,0 0-1,-2 0 0,10-18 0,77-177 551,-12 24 148,-54 123-635,15-28-90,-43 88-246,-1 0-1,1 0 0,-1 0 1,1 0-1,-1 0 1,1 1-1,0-1 0,-1 0 1,1 0-1,0 1 1,0-1-1,-1 0 0,1 1 1,0-1-1,0 1 0,0-1 1,0 1-1,0-1 1,0 1-1,0 0 0,0-1 1,2 1-1,-2 0-4,0 0-1,1 1 1,-1-1-1,0 0 1,0 1 0,1-1-1,-1 1 1,0-1-1,0 1 1,0 0-1,0 0 1,0-1-1,0 1 1,0 0 0,1 1-1,3 4-19,0 0 0,0 1 0,-1-1 0,6 13 0,-1 1 37,-2 1 1,0 0-1,-2 0 1,0 1-1,-1 0 1,0 21-1,0 2 91,-2-1-1,-2 1 1,-2-1-1,-12 65 1,13-100 3,-1-1 0,0 1 0,-4 8 0,5-15-49,0 1 0,-1 0 0,1 0 1,-1-1-1,0 1 0,0-1 0,0 1 0,0-1 0,0 0 0,-5 4 0,6-5-25,0 0 0,-1-1 0,1 1 0,0 0 0,0-1 0,-1 1 0,1-1 0,-1 1 0,1-1 0,0 0 0,-1 0-1,1 1 1,-1-1 0,1 0 0,-1 0 0,1 0 0,0-1 0,-1 1 0,1 0 0,-1 0 0,1-1 0,0 1 0,-1-1 0,1 1 0,0-1 0,-1 0-1,-1-1 1,-1-1 14,0 0 0,0-1 0,0 1 0,1-1 0,-1 0 0,-4-6 0,-5-11-11,1-1 0,1 0 1,-16-46-1,21 52-37,-3-20-309,9 36 316,0 0 0,0 0-1,0 0 1,0-1 0,0 1 0,0 0 0,0 0 0,0-1 0,-1 1 0,1 0 0,0 0 0,0 0 0,0-1 0,0 1 0,0 0 0,0 0 0,0 0 0,0 0 0,0-1-1,-1 1 1,1 0 0,0 0 0,0 0 0,0 0 0,0-1 0,-1 1 0,1 0 0,0 0 0,0 0 0,0 0 0,-1 0 0,1 0 0,0 0 0,-1 0 0,3 10-314,3 3 295,1-1 1,1 0 0,9 14 0,-13-21 16,1-1 0,1 1 0,-1 0 0,1-1 0,-1 0 0,1 0 0,0 0 0,1-1 0,10 6 0,-1-3 49,0 0 0,1-2 0,-1 0 0,1-1 0,0 0 0,0-1 0,24-1 0,-24-1 17,0-2 1,0 0-1,0-1 1,-1-1-1,1 0 0,-1-1 1,0-1-1,0 0 0,-1-1 1,0-1-1,0 0 1,21-17-1,9-11 95,-1-2-1,45-52 1,-66 66-119,9-7 42,-2-2 0,47-68 0,-48 52 35,38-89 0,6-59-58,-62 163-40,-1-1-1,-2 0 0,4-45 1,-11 78-33,0-1 1,0 0 0,0 0-1,0 0 1,0 0 0,0 0-1,-1 0 1,1 0 0,-1 1-1,0-1 1,-2-5 0,2 7 10,1 1 0,-1-1 0,1 0 0,-1 1 0,1-1 0,-1 1 0,1-1 0,-1 1 0,1 0 0,-1-1 0,0 1 0,1-1 0,-1 1 0,0 0 0,1 0 0,-1-1 0,0 1 0,0 0 0,1 0 0,-2 0 0,0 0-6,0 0 1,1 0-1,-1 0 1,0 1-1,1-1 1,-1 1-1,0-1 0,0 1 1,1 0-1,-1 0 1,-2 2-1,-3 1 5,1 1 0,-1 0 0,2 1 0,-1 0 0,0 0 0,1 0 0,0 0 0,-6 12 0,-31 66-59,34-67 64,-107 283-179,104-265 252,1 1 1,2-1-1,1 1 1,2 1-1,2-1 1,1 1-1,2-1 1,1 1-1,2 0 0,9 41 1,-10-69-24,0 0 0,1 0 1,0 0-1,1 0 0,0-1 0,0 1 0,1-1 1,8 12-1,-10-17-5,0 0 1,0 1-1,0-1 1,1 0-1,-1-1 1,1 1 0,-1-1-1,1 1 1,0-1-1,0 0 1,0 0-1,1-1 1,-1 1-1,0-1 1,1 0-1,-1 0 1,0-1-1,1 1 1,-1-1-1,6 0 1,0-1 39,1-1-1,-1 0 1,1 0-1,-1-1 1,0 0 0,0-1-1,0 0 1,13-8 0,5-5 79,38-30 1,52-57-118,-47 39-100,-57 53 93,-6 4-70,0 2-1,0-1 1,14-8 0,-20 14-5,1-1 0,0 1 1,-1 0-1,1 0 0,0 0 0,0 1 1,0-1-1,-1 0 0,1 1 0,0 0 1,0 0-1,0 0 0,0 0 0,0 0 1,0 1-1,0-1 0,3 2 1,0 0 74,1 0 0,0 1 0,-1 0 0,0 1 0,0-1 0,0 1 0,0 0 0,5 6 0,-9-9 80,-7-13 400,0 7-476,0-1 0,-1 0 0,0 1 1,1 0-1,-2 1 0,1-1 1,-1 1-1,-9-5 0,-1 0-144,15 8 83,0 0 0,-1 0-1,1 0 1,-1 0 0,1 0 0,0 1-1,-1-1 1,1 1 0,-1 0-1,1 0 1,-1 0 0,0 0 0,1 0-1,-1 1 1,1-1 0,0 1-1,-1-1 1,1 1 0,-1 0 0,1 0-1,0 0 1,0 0 0,-5 3 0,2 0-8,-1 0 0,0 0 0,1 1 0,0 0 0,0 0 1,0 0-1,-5 7 0,4-1 21,-1-1 0,1 1-1,1 1 1,0-1 0,1 1 0,0-1 0,1 1 0,-4 24 0,6-27 42,0-1-1,1 1 1,0-1 0,0 1 0,1-1 0,0 0 0,1 1 0,0-1 0,0 0 0,0 0-1,1 0 1,1 0 0,6 13 0,-8-19-5,-1 1-1,1-1 0,-1 0 1,1 0-1,-1 0 0,1-1 1,0 1-1,0 0 0,0-1 1,0 1-1,0-1 0,1 1 1,-1-1-1,0 0 1,1 0-1,2 1 0,-3-2-9,-1 0 0,1 0-1,0 0 1,0 0 0,-1 0 0,1-1-1,0 1 1,0 0 0,-1-1 0,1 0-1,0 1 1,-1-1 0,1 0 0,0 0-1,-1 0 1,1 0 0,-1 0 0,0 0-1,1 0 1,-1 0 0,0 0 0,0-1-1,2-2 1,9-13 110,-1-1-1,-1-1 0,13-33 1,-19 45-95,77-178-184,-74 170-636,-9 20 768,-1 0 0,1 1 0,0 0 0,0-1-1,0 1 1,1 0 0,0 0 0,0 0 0,0 11 0,0-3 14,-2 8 35,1-1-1,1 1 1,1-1 0,1 1-1,1-1 1,7 33 0,-8-51-4,0 0 0,0 1 0,1-1 0,-1-1 0,0 1 0,1 0 0,3 4 0,-4-6-11,0 0 0,0 0 1,-1 0-1,2 0 0,-1 0 1,0 0-1,0 0 0,0 0 1,0-1-1,0 1 0,1-1 0,-1 1 1,0-1-1,0 1 0,1-1 1,-1 0-1,0 1 0,1-1 1,-1 0-1,3 0 0,0-1 13,0 1 0,1-1 0,-1-1 0,0 1 0,-1 0 0,1-1 0,0 0 0,6-4 0,28-22 49,-28 21-69,150-133 25,-137 119-28,8-10 86,33-40 0,-48 49-54,0 0 0,-1-1 0,-2-1 0,0-1 0,17-46 0,29-135-81,-42 137-46,-2 15 10,19-87-260,-34 140 317,0 1 1,1 0-1,-1-1 1,0 1-1,0-1 1,0 1-1,0-1 1,0 1 0,0-1-1,0 1 1,0-1-1,0 1 1,0-1-1,0 1 1,0-1-1,-1 1 1,1-1 0,0 1-1,-1-1 1,1 1 11,0 0 0,-1 0 1,1 1-1,0-1 0,-1 0 0,1 0 1,-1 1-1,1-1 0,0 0 0,0 1 1,-1-1-1,1 0 0,0 1 1,-1-1-1,1 0 0,0 1 0,0-1 1,0 1-1,0-1 0,-1 1 1,1 0-1,-6 13-17,1 0 1,1 1 0,0 0-1,-2 20 1,2-11 11,-14 73-107,5 1 0,-1 115 0,15-187 231,0 0 0,9 41 0,-7-53-60,0-1 1,1 1 0,1-1-1,0-1 1,0 1 0,13 20-1,-16-31-21,0 1-1,-1-1 0,1 0 1,0 0-1,1 1 0,-1-1 1,0 0-1,0-1 0,1 1 1,-1 0-1,1-1 1,0 1-1,-1-1 0,1 0 1,0 0-1,0 0 0,0 0 1,0-1-1,3 1 1,0 0 12,0-1 1,-1-1 0,1 1 0,0-1 0,-1 0 0,1-1 0,-1 1 0,11-5 0,16-9 77,-2-1 1,0-2-1,44-34 0,-65 46-112,-8 5 0,58-45 31,-52 40-31,-1-1 0,0 0 0,0 0-1,0 0 1,-1-1 0,5-8 0,-6 8-11,0 0 0,0 0 0,-1 0 0,0 0-1,-1-1 1,1 0 0,-2 1 0,1-1 0,0-10 0,-2 18 1,0 0 0,0-1 0,-1 1 0,1 0-1,0 0 1,0 0 0,-1 0 0,1-1 0,-1 1 0,1 0-1,-1 0 1,1 0 0,-1 0 0,1 0 0,-1 0 0,0 0-1,0 0 1,0 1 0,0-1 0,1 0 0,-3-1 0,2 2-4,-1-1 0,0 0 1,0 1-1,1-1 1,-1 1-1,0-1 1,0 1-1,0 0 0,1 0 1,-1 0-1,0 0 1,-3 1-1,-2 0-15,-1 1 1,1 0-1,0 0 0,-1 1 0,-9 5 1,0 1 31,1 0 1,1 1 0,-1 1 0,2 0 0,-1 1 0,2 0 0,-1 1-1,2 1 1,-22 29 0,32-38 4,0-1 1,0 1-1,0 0 0,1-1 0,0 1 1,0 0-1,0 0 0,0 0 0,1 0 1,0 0-1,0 0 0,0 0 0,1 0 1,-1-1-1,1 1 0,0 0 1,1 0-1,-1 0 0,1-1 0,0 1 1,0-1-1,1 1 0,-1-1 0,1 0 1,6 8-1,-2-6 37,0 1 0,1-1 1,0 0-1,0 0 0,0-1 1,1 0-1,0-1 0,12 5 1,-4-3 45,0-1 1,0 0-1,32 4 1,-34-8-63,0 0 0,0-1 0,0 0 0,0-1 0,0-1 0,0-1 0,-1 0 0,18-6 0,-15 3-1846,0-1 0,0-1 0,24-15 0,-23 13-815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6:1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24 137 9568,'-23'-12'4320,"33"16"-3776,8-4 704,9 4-800,49-4 1023,9 0-831,28-11 96,-5-2-416,18-11-64,-10 8-160,0-4-256,-16 5 64,-18-5-32,-16 7 64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6:1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28 144 7648,'-28'0'3456,"33"8"-3008,8-5 1440,11 2-1120,42-10 1248,10 2-1153,46-25 65,4 5-576,50-31-64,-6 8-192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6:2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56 11296,'-55'5'5120,"60"-10"-4449,3-2-159,10-1-416,27-12-800,10 0 352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6:2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20 438 3712,'-2'1'164,"1"1"0,-1-1 0,1 0-1,-1 0 1,1 1 0,0-1 0,0 0 0,0 1 0,0 0 0,0-1 0,0 1 0,0-1-1,0 1 1,1 0 0,-1 0 0,0-1 0,1 1 0,0 0 0,-1 0 0,1 0 0,0 0 0,0 0-1,0-1 1,0 1 0,1 3 0,-1 3 1147,2 5 993,-2-13-2197,0 0-1,1 1 1,-1-1 0,0 0-1,1 0 1,-1 1 0,0-1-1,1 0 1,-1 0 0,0 0 0,1 0-1,-1 1 1,0-1 0,1 0-1,-1 0 1,1 0 0,-1 0-1,0 0 1,1 0 0,-1 0-1,1 0 1,-1 0 0,0 0 0,1 0-1,-1 0 1,1 0 0,-1 0-1,0-1 1,1 1 0,-1 0-1,0 0 1,1 0 0,0-1 0,9-3 508,0-1 1,0-1 0,0 1-1,-1-1 1,13-11 0,40-43 509,-28 27-569,143-164 1233,-145 160-1455,-26 28-125,1 0 0,-1 0 1,-1-1-1,0 1 0,6-16 0,-6 12 104,-3 3 18,-2 9-328,0 1 0,0 0-1,0 0 1,0 0 0,0 0-1,0 0 1,0-1 0,0 1-1,-1 0 1,1 0 0,0 0 0,0 0-1,0 0 1,0-1 0,0 1-1,0 0 1,0 0 0,-1 0-1,1 0 1,0 0 0,0 0-1,0 0 1,0 0 0,0 0 0,-1-1-1,1 1 1,0 0 0,0 0-1,0 0 1,0 0 0,0 0-1,-1 0 1,1 0 0,-1 1 1,0-1 0,0 0 0,1 0-1,-1 1 1,0-1 0,0 1 0,0-1 0,1 1 0,-1-1 0,0 1 0,0-1 0,1 1 0,-1 0 0,1-1 0,-1 1 0,0 0-1,1 0 1,0-1 0,-1 2 0,-6 10 37,1 1-1,1 0 0,0 0 0,1 0 1,1 1-1,0-1 0,0 1 1,2 0-1,0-1 0,1 29 0,1-21 25,2 0 0,0 0-1,2 0 1,0 0 0,1-1 0,13 29-1,-17-45-43,1 4 45,1-1 0,-1 0 0,9 11-1,-12-17-47,1 0 0,0 0-1,-1 0 1,1 0 0,0 0-1,0 0 1,0 0 0,0 0-1,0-1 1,0 1 0,0 0-1,0-1 1,0 1 0,0 0-1,1-1 1,-1 0 0,0 1-1,0-1 1,1 0 0,-1 1-1,0-1 1,0 0 0,1 0 0,-1 0-1,0 0 1,1 0 0,-1 0-1,0-1 1,0 1 0,2-1-1,0 0 5,0-1 0,1 0-1,-1 0 1,0-1 0,-1 1 0,1 0-1,0-1 1,-1 0 0,1 0-1,2-4 1,23-40 227,-9 13-166,61-76-63,-67 95-8,1 0 0,0 1 0,1 1 0,32-22 0,-42 32-32,1 0-1,-1 0 1,1 1 0,0-1-1,0 1 1,0 0 0,11-1-1,-15 3 32,-1-1-1,0 1 1,1 0 0,-1 0-1,1 0 1,-1 0-1,0 0 1,1 0 0,-1 1-1,1-1 1,-1 0-1,0 1 1,1-1 0,-1 1-1,0-1 1,0 1-1,1 0 1,-1 0 0,0-1-1,0 1 1,0 0-1,0 0 1,0 0 0,0 0-1,0 0 1,0 0-1,0 1 1,-1-1 0,1 0-1,0 0 1,-1 0-1,1 1 1,-1-1 0,1 0-1,-1 1 1,0-1-1,1 1 1,-1-1 0,0 0-1,0 2 1,0 14 149,-1-1 0,0 0-1,-5 24 1,-1 9-21,2-9-11,7-32-83,3-8 37,10-14 115,-8 6-126,27-22 47,2 2 0,72-45 0,-33 24-136,-62 40-73,1 2 1,27-13-1,-40 19 82,1 1 0,-1-1-1,0 1 1,1-1 0,-1 1-1,0 0 1,1 0 0,-1 0 0,1-1-1,-1 1 1,0 0 0,1 0 0,-1 1-1,0-1 1,1 0 0,-1 0 0,1 1-1,-1-1 1,0 1 0,2 0-1,-2 0 12,1 0 0,0 1 0,-1-1-1,1 1 1,-1-1 0,0 1 0,1-1 0,-1 1-1,0 0 1,0-1 0,0 1 0,1 3-1,1 5 58,0 0-1,0 1 0,-1-1 0,1 14 0,-2-16-22,0-6-48,-1 4 22,1 1 0,1-1 0,-1 0-1,5 11 1,-6-16 0,1 1 1,-1-1-1,1 0 0,0 0 1,-1 0-1,1 0 1,0 0-1,0 0 0,-1 0 1,1 0-1,0 0 0,0-1 1,0 1-1,0 0 0,0 0 1,0-1-1,0 1 0,1-1 1,-1 1-1,0-1 0,0 1 1,0-1-1,1 0 0,-1 0 1,0 1-1,0-1 0,1 0 1,-1 0-1,0 0 0,0 0 1,1-1-1,0 1 0,6-2 13,-1-1-1,0 0 0,1-1 0,-1 1 0,0-1 0,8-7 0,13-6-38,15-3 34,2 1-1,0 2 0,50-10 1,-74 21-24,-2 1-104,32-3 1,11-2 328,-57 8-172,-5 1-13,-10-2 9,-20 0-12,8 1-56,1 2 0,-1 0 0,0 2 0,0 0-1,1 1 1,-1 2 0,1 0 0,0 1 0,-32 14 0,48-18 14,-1 1 1,1 1-1,0-1 0,0 0 1,0 1-1,0 0 0,0 0 1,1 1-1,0-1 0,0 1 1,-6 10-1,7-11 3,1 0 0,1 0 0,-1 1 0,1-1 0,-1 1 0,1-1 0,1 1 0,-1-1 0,1 1 0,-1 0 0,1-1 0,0 1 0,1-1 0,-1 1 0,3 8 0,0-5 23,0 0-1,0 1 1,1-1-1,0-1 1,1 1-1,-1-1 1,1 1-1,1-2 1,-1 1-1,1 0 0,1-1 1,-1 0-1,1-1 1,13 9-1,-4-4 24,0 0 0,1-1-1,1-2 1,0 1-1,33 8 1,-40-14-18,0 1-1,0-1 1,1-1 0,-1 0 0,1-1 0,-1 0-1,0-1 1,1 0 0,-1-1 0,0 0 0,0-1-1,0 0 1,0 0 0,0-1 0,-1-1 0,0 0 0,0 0-1,0-1 1,0 0 0,11-11 0,16-16 20,41-48-1,19-17 20,-49 62-160,-13 10 298,-32 24-219,0 1 0,0 0 0,1 0 0,-1 0-1,0 0 1,0 0 0,1 1 0,5-1 0,12-3 35,-13 2-30,0 0 0,0 1 0,0 0 0,0 0 0,14 1 0,-2 1-10,-11 0-10,0-1 1,1 1-1,-1 1 0,10 2 1,-17-3 34,-1-1 0,1 1 1,0-1-1,0 1 0,-1 0 0,1 0 1,0 0-1,-1 0 0,1 0 0,-1 1 1,1-1-1,-1 0 0,0 1 0,1-1 1,-1 1-1,0-1 0,0 1 0,0 0 1,0-1-1,0 1 0,0 0 0,-1 0 1,1-1-1,-1 1 0,1 2 0,3 65-44,-4-52 78,1 0-1,0 0 1,6 27-1,-2-27-15,-3-4-6,2 1 1,0-1-1,0 0 0,13 23 0,-16-33 8,1-1-1,-1 1 1,1-1-1,0 1 1,0-1-1,0 0 1,0 0 0,0 0-1,1 0 1,-1 0-1,1-1 1,-1 1-1,1-1 1,-1 1 0,1-1-1,0 0 1,0 0-1,-1 0 1,1 0-1,0-1 1,0 1-1,0-1 1,0 0 0,0 0-1,0 0 1,0 0-1,0 0 1,5-2-1,-2 1-11,-1-1-1,0 0 0,0 0 1,1-1-1,-2 1 0,1-1 1,0 0-1,5-4 1,34-33 19,-33 28-24,47-46 28,52-71 1,-106 125-25,-1 0 0,0 0 1,0-1-1,0 1 0,0-1 1,-1 0-1,0 1 0,0-1 1,0-1-1,-1 1 0,0 0 1,2-7-1,-3 12-11,0-1 0,0 0-1,-1 0 1,1 0 0,0 0 0,0 0 0,0 0-1,-1 0 1,1 1 0,0-1 0,-1 0-1,1 0 1,0 0 0,-1 0 0,1 1 0,-1-1-1,0 0 1,1 1 0,-1-1 0,0 0-1,1 1 1,-1-1 0,0 1 0,1-1 0,-1 1-1,0-1 1,0 1 0,0 0 0,0-1-1,1 1 1,-1 0 0,0-1 0,0 1 0,0 0-1,0 0 1,0 0 0,0 0 0,-1 0-1,-2 0-18,1 1-1,0-1 0,0 1 0,0-1 0,0 1 0,0 0 0,0 0 0,0 0 1,-4 3-1,-1 2 30,0 0-1,1 0 1,0 0 0,0 1 0,0 1 0,1-1 0,0 1 0,1 0 0,0 0-1,0 0 1,1 1 0,0 0 0,-4 13 0,5-14 4,0 1 0,1-1 0,0 1 0,1 0 1,0-1-1,1 1 0,-1 0 0,2 0 0,-1 0 0,1 0 0,0-1 0,1 1 0,0 0 1,6 13-1,-7-19 1,0 0 0,1 0 1,-1-1-1,1 1 1,0 0-1,0-1 0,0 0 1,0 1-1,0-1 0,0 0 1,1 0-1,-1 0 1,1 0-1,-1-1 0,1 1 1,3 1-1,-2-2 4,0 0-1,0 0 1,1 0-1,-1 0 1,0-1-1,0 0 1,0 0-1,0 0 1,1 0-1,-1-1 1,8-2-1,30-9 70,0-3-1,52-25 1,-54 22-76,34-13-82,62-29-126,-94 41 408,-25 12-187,-1-1 0,0-1 0,0 0 0,-1-1 0,16-12 0,-26 17 76,5-4-57,-10 8-89,-7 5-52,-5 4 85,0 2 0,0-1 1,1 1-1,0 1 0,0 0 0,1 1 0,1 0 1,-13 21-1,16-23 45,1-1 1,0 1-1,1 0 1,0 0-1,1 0 1,0 1-1,1-1 1,0 1-1,0 0 1,1 0-1,0-1 1,2 21-1,-1-28-8,1 1 0,0-1-1,0 0 1,0 1 0,0-1-1,3 6 1,-4-9-17,0 1-1,1-1 0,-1 1 1,0-1-1,1 1 1,-1-1-1,0 1 1,1-1-1,-1 1 0,1-1 1,-1 1-1,1-1 1,-1 0-1,1 1 0,-1-1 1,1 0-1,-1 1 1,1-1-1,0 0 1,-1 0-1,1 0 0,-1 0 1,1 1-1,0-1 1,-1 0-1,1 0 1,0 0-1,-1 0 0,1 0 1,-1-1-1,1 1 1,0 0-1,-1 0 1,1 0-1,-1 0 0,1-1 1,-1 1-1,1 0 1,0-1-1,-1 1 1,1 0-1,0-1 0,2-3 19,1 0 1,-1 1-1,1-1 0,-1-1 0,0 1 0,-1-1 0,1 1 0,3-9 0,-1 2 34,48-111-114,-7 14 136,-24 63-620,-21 45 539,-1 0 0,0 0 0,0 0 0,0 0 0,0 0 0,0-1 0,1 1 0,-1 0 0,0 0 0,0 0-1,0 0 1,0 0 0,0 0 0,1 0 0,-1 0 0,0 0 0,0 0 0,0 0 0,0 0 0,1 0 0,-1 0 0,0 0 0,0 0 0,0 0 0,0 0 0,1 0 0,-1 0 0,0 0 0,0 0-1,0 0 1,0 1 0,1-1 0,-1 0 0,0 0 0,0 0 0,0 0 0,0 0 0,0 0 0,0 0 0,0 1 0,1-1 0,4 6-112,-5-6 115,8 10 34,-2 1-1,10 17 1,1 4 39,-16-30-75,6 9 14,0-1-1,0 1 1,1-1 0,16 16 0,-21-24 13,-1 0-1,1 0 1,0 0-1,-1 0 1,1-1-1,0 1 1,0-1-1,0 0 1,0 1-1,0-1 1,0-1-1,1 1 1,-1 0-1,0-1 1,0 0-1,0 1 1,1-1-1,-1-1 1,0 1-1,1 0 1,-1-1-1,0 1 1,0-1-1,6-2 1,17-9-23,0-2 1,-1 0 0,-1-1-1,0-2 1,-1 0 0,0-1-1,20-24 1,0-9 164,-31 35-188,1 1 0,17-16 0,-12 18-250,-17 13 269,0-1 0,-1 1 0,1 0 0,-1 0 0,1 0 0,-1 0 0,1 0 0,0-1 0,-1 1-1,1 0 1,-1 0 0,1 1 0,0-1 0,-1 0 0,1 0 0,-1 0 0,1 0 0,-1 0 0,1 1 0,0-1 0,-1 0 0,1 0 0,-1 1 0,1-1 0,-1 0 0,0 1 0,1-1 0,-1 1 0,1-1 0,-1 1 0,0-1-1,1 0 1,-1 2 0,2 0-11,0 1 0,-1 0-1,0 0 1,0 1 0,0-1-1,0 0 1,0 0 0,-1 1 0,1-1-1,-1 0 1,0 4 0,-4 39 87,1-22-57,2-14 15,0 1 0,-1 0-1,-1-1 1,-4 14 0,6-20-20,-1 0 1,1 0 0,-1-1 0,0 1-1,0-1 1,0 1 0,-1-1 0,1 0-1,-1 1 1,0-1 0,0-1 0,0 1-1,-5 4 1,6-6 4,0 0 0,0-1 0,1 1 0,-1 0-1,0-1 1,0 1 0,0-1 0,0 0 0,1 1 0,-1-1 0,0 0 0,0 0 0,0 0-1,0-1 1,0 1 0,0 0 0,0-1 0,1 1 0,-1-1 0,0 1 0,0-1-1,1 0 1,-1 0 0,-2-1 0,-2-3-12,0 0 0,0 0 0,1-1 0,-9-10 0,-3-2-337,38 30 158,-1 3 150,1-1-1,0 0 0,35 15 1,-48-26 53,1 1 0,0-1 0,0 0 0,0-1 0,0 0 0,0-1 0,1 0 0,-1 0 0,0-1 0,1 0 1,-1-1-1,15-2 0,8-6 30,0-1-1,-1-1 1,0-2 0,-1-1 0,43-28 0,-63 36-16,0-1-1,-1 0 1,1 0-1,12-15 1,-20 20-50,1-1 0,-1 1 1,0-1-1,-1 0 0,1 1 0,0-1 1,-1 0-1,0 0 0,1 0 0,-1 0 1,0-1-1,-1 1 0,1 0 1,0 0-1,-1-1 0,0 1 0,0 0 1,0-1-1,0 1 0,0 0 0,-2-4 1,2 5-5,-1 0 0,0-1 0,0 1 0,0 0 0,0 0 0,-1 0 0,1 0 1,0 0-1,-1 0 0,0 1 0,1-1 0,-1 1 0,0-1 0,0 1 0,0-1 0,0 1 1,0 0-1,0 0 0,0 0 0,0 0 0,0 0 0,-1 0 0,1 1 0,0-1 0,-5 0 0,2 1 20,0-1-1,0 1 0,0 0 0,0 1 0,-1-1 0,1 1 1,0 0-1,0 0 0,0 0 0,0 1 0,-4 2 0,5-2-6,-1 0-1,1 1 0,1-1 1,-1 1-1,0 0 1,1 0-1,-1 0 0,1 1 1,0-1-1,-5 8 0,7-9-3,0-1 0,0 1 0,0 0-1,0 0 1,0 0 0,1 0-1,-1 0 1,1 1 0,0-1 0,-1 0-1,1 0 1,0 0 0,0 0-1,0 0 1,0 1 0,1-1 0,-1 0-1,0 0 1,1 0 0,0 0-1,-1 0 1,1 0 0,0 0 0,0 0-1,0 0 1,2 2 0,5 6-61,0 0 1,1-1-1,0 0 1,1 0 0,0-1-1,0 0 1,0-1-1,15 7 1,-10-6-1257,0-1 0,0-1 0,1 0-1,-1-1 1,32 6 0,-9-7-1447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6:2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109 211 3904,'-43'-5'3222,"13"-2"1982,8 7-86,8 1-1559,39 5 288,14 2-3486,69 3 425,81 6-105,-153-14-638,-8-1-25,37-2 1,-40-1-18,481-49 83,-378 27-101,116-20-152,-237 42 166,492-71 86,88 36 594,9 43 11,-430-1-557,181 3 250,227-25 61,-494 12-475,148-12-1411,-192 11-2433,-8 3 1066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6:2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38 5216,'-7'-21'1696,"7"21"-1674,0 0 1,0 0-1,-1 0 1,1 0 0,0-1-1,0 1 1,0 0-1,0 0 1,0 0-1,0 0 1,0 0 0,0-1-1,0 1 1,0 0-1,1 0 1,-1 0-1,0 0 1,0 0 0,0-1-1,0 1 1,0 0-1,0 0 1,0 0-1,0 0 1,0 0 0,0 0-1,0 0 1,1-1-1,-1 1 1,0 0-1,0 0 1,0 0 0,0 0-1,0 0 1,0 0-1,0 0 1,1 0-1,-1 0 1,0 0 0,0 0-1,0 0 1,0 0-1,0 0 1,1 0-1,-1 0 1,4-3 1579,-4-7 1548,2 15-226,1 18-812,1 40-123,-15 267 413,0-154-1785,9-103-379,-4 74 495,4-137-638,2-3 503,2-11 84,5-14-521,0 3-179,0 1 1,1 0 0,1 1-1,19-25 1,-23 33 10,0-1-1,1 1 1,-1 0-1,1 1 0,0 0 1,0-1-1,0 2 1,1-1-1,0 1 1,-1 0-1,1 0 1,0 1-1,8-2 1,-4 2-18,0 1 0,0 0 0,0 0 0,0 1 0,0 1 0,21 3 1,-25-2 41,0-1 1,0 2-1,0-1 1,0 1 0,-1 0-1,1 0 1,-1 1-1,0 0 1,0 0 0,0 0-1,7 7 1,-11-8 2,0-1 1,0 0-1,0 1 1,0-1-1,0 1 0,-1-1 1,1 1-1,-1 0 1,0 0-1,0 0 0,0 0 1,0 0-1,0 0 1,-1 0-1,1 4 1,-1-2 40,0-1 0,-1 1 1,1-1-1,-1 1 1,0-1-1,0 1 1,-1-1-1,1 0 1,-4 6-1,-2 3 83,-1-1-1,0 0 1,-1-1-1,0 0 1,-16 15 0,18-19-120,-1 0 1,-1 0 0,1 0-1,-1-1 1,-11 5 0,17-9-15,-1 0 0,1-1 1,-1 1-1,0-1 1,0 0-1,1 0 1,-1-1-1,0 1 1,0-1-1,0 0 0,0 0 1,0 0-1,0 0 1,0-1-1,0 1 1,0-1-1,-6-2 1,2-1 20,1 1 0,0-1 0,1-1 0,-1 1 0,1-1 0,-1 0 1,-8-11-1,4 4-72,1-1 0,0 0 0,-8-14 0,17 26 34,1 1 0,0-1 0,0 1 0,-1 0-1,1-1 1,0 1 0,-1-1 0,1 1 0,0-1 0,0 1 0,0-1 0,0 1 0,0-1 0,0 0 0,-1 1 0,1-1 0,0 1 0,1-1 0,-1 1-1,0-1 1,0 1 0,0-1 0,0 1 0,0-1 0,0 1 0,1-1 0,-1 1 0,0-1 0,0 1 0,1-1 0,-1 0 0,1 0-1,1 1 0,-1-1 0,0 0-1,0 1 1,0-1 0,1 1 0,-1-1 0,0 1 0,1 0 0,-1-1 0,0 1 0,3 0 0,3 0-11,1 0 0,0 0 0,-1 1-1,9 1 1,6 2 107,0-1-1,0-2 0,25 0 1,67-8 390,-95 5-394,24-2 111,-1-2 0,58-16-1,-79 16-173,-1-1 0,1 0 0,-2-2 0,1 0 0,-1-2 0,29-20 0,-40 24-15,-1 1 0,0-1 0,0-1 1,0 1-1,9-16 0,-14 22-93,0 6-47,-2 5 19,-1 36 129,0-24 77,1 1 1,3 30-1,-2-49-36,-1-1 0,1 1 0,0-1 0,0 1 0,4 5 0,-5-8-40,0 0 0,1-1 0,-1 1-1,0 0 1,1-1 0,-1 1 0,1 0-1,-1-1 1,1 1 0,-1-1 0,1 1-1,0-1 1,-1 1 0,1-1 0,0 0-1,-1 1 1,1-1 0,0 0 0,-1 1 0,1-1-1,0 0 1,0 0 0,0 0 0,-1 1-1,1-1 1,0 0 0,0 0 0,-1 0-1,1 0 1,0-1 0,0 1 0,0 0-1,0 0 1,6-3 42,0-1 0,-1 1-1,0-1 1,7-6 0,11-6 22,26-13 65,-31 16-227,0 2 0,1 0-1,0 1 1,30-9 0,-50 19 83,1-1-1,-1 1 1,0 0 0,1 0 0,-1 0-1,0 0 1,1 0 0,-1 0 0,0 0-1,1 0 1,-1 0 0,0 0 0,1 0-1,-1 0 1,0 0 0,1 0 0,-1 0-1,1 0 1,-1 0 0,0 0 0,0 1-1,1-1 1,-1 0 0,0 0 0,1 0-1,-1 1 1,0-1 0,1 0 0,-1 0-1,0 1 1,0-1 0,0 0 0,1 0-1,-1 1 1,0-1 0,0 0 0,0 1-1,0-1 1,1 0 0,-1 1 0,0-1-1,0 0 1,0 1 0,0-1 0,0 0-1,0 1 1,-2 16 2,2-17-3,-2 7 1,0 0 0,0-1 0,-1 0 0,-5 12 0,-1-1 0,-64 159 24,-16 33 171,75-180-136,-2-1-1,-2 0 1,0-2 0,-2 0-1,-23 23 1,35-41-36,0 0 0,-1-1 1,0-1-1,0 0 0,0 0 1,-16 7-1,20-11 0,1 0 1,-1 0-1,0 0 1,0-1-1,0 0 1,0 0-1,0 0 1,0 0-1,0-1 1,-1 0-1,1 0 1,0 0-1,0-1 0,0 0 1,-9-2-1,11 2-12,1 0 0,0-1 0,-1 1 0,1 0 0,0-1 0,0 0 0,0 1 0,0-1 0,0 0-1,0 0 1,0 0 0,1 0 0,-1 0 0,1-1 0,-1 1 0,1 0 0,0-1 0,0 1 0,0-1 0,0 1 0,0-5-1,0 0 20,0 0 0,0-1 0,1 1-1,0 0 1,1 0 0,1-10-1,1 3-38,0-1-1,1 1 1,1 0-1,0 0 1,10-17-1,-2 8-7,30-41 1,-30 47 38,1 2 0,1 0 1,1 0-1,0 1 1,0 1-1,2 1 0,-1 1 1,2 0-1,30-13 0,-21 12-160,0 2-1,0 1 1,1 2-1,0 1 0,0 1 1,37-2-1,-52 6-1081,0 1 1,23 3-1,-31-2 213,0 0 0,0 0-1,-1 1 1,1 0 0,0 0-1,-1 1 1,1-1-1,8 7 1,14 13-3723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9:25.73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0 163 3552,'0'-5'11952,"23"5"-10150,-1-1-1430,0 0-1,29-6 1,-43 6-237,1 0 0,15 0 1,-16 1-36,17-2 188,-20 1-281,0 0-1,0 1 1,0 0-1,9 0 0,-8 1 3,1-1 0,-1 0 0,1 0 0,-1 0 0,12-3 0,18-1 193,304 6 577,-292 1-709,-36-1-41,0-1-1,0-1 1,0 0 0,18-2-1,38-5 204,-18 2-165,14 1-85,83 3 0,-66 2-5,124-1 370,-170 1-204,-17 0-38,33-3-1,-21-4-84,-23 4-14,-1 0-1,1 1 1,0 0-1,0 0 1,-1 1-1,1 0 1,11 1-1,-16-1-1,1 1 0,-1-1 0,0 1 1,0-1-1,1 0 0,-1 0 0,3-1 0,19 1 96,18 0 98,-32-4-224,-6 0 158,2 3-148,1 0 1,-1 0-1,0 1 0,1 0 0,-1 0 0,8 1 0,9 0 10,-14 0-25,14 0 100,-22-1-72,0 0 0,0 0 0,-1 0 0,1-1-1,0 1 1,0 0 0,0 0 0,0 0 0,0-1-1,0 1 1,0 0 0,-1-1 0,1 1 0,0-1-1,0 1 1,1-2 0,1 1 521,-10 3 511,-22-4-753,-30-5 1,5 0-185,39 5-64,10 2-25,0-1 1,1 1-1,-1 0 0,0 0 1,-8 2-1,-1-1 20,-1 0 1,-19-2-1,5 0 152,26 1-173,0 0 0,-1-1 0,1 1 0,0-1-1,0 0 1,0 0 0,0-1 0,0 1 0,0 0 0,0-1 0,0 0-1,1 0 1,-1 0 0,1 0 0,-1 0 0,1 0 0,0-1-1,-3-3 1,-13-12 54,11 11-18,-8-6-129,-1 1-76,14 12 227,-2-2-226,4 2 163,0 0-1,0-1 0,-1 1 1,1 0-1,0 0 0,0 0 1,0 0-1,0 0 0,0 0 1,-1-1-1,1 1 0,0 0 1,0 0-1,0 0 0,0 0 1,-1 0-1,1 0 0,0 0 1,0 0-1,0 0 0,0 0 1,-1 0-1,1 0 1,0 0-1,0 0 0,0 0 1,0 0-1,-1 0 0,1 0 1,0 0-1,0 0 0,-10 2 4,8-3 0,2 1 0,0 0-8,-6 0-261,13 2 201,-1 1-1,1 0 1,-1 0 0,9 6 0,-6-4 100,-9-5-32,17 10 12,0 0-1,1-2 1,0 0 0,24 7-1,-21-9-33,0-1-1,1-2 0,35 3 1,-11-1-128,-20-5 81,-26 0 76,0 0 1,0 1-1,0-1 0,0 0 1,0 0-1,0 0 0,0 0 0,0 0 1,0 1-1,0-1 0,0 0 1,0 0-1,0 0 0,0 0 1,0 1-1,0-1 0,0 0 1,0 0-1,0 0 0,0 0 1,0 1-1,0-1 0,0 0 1,0 0-1,0 0 0,0 0 1,0 0-1,0 1 0,0-1 0,-1 0 1,1 0-1,0 0 0,0 0 1,0 0-1,0 0 0,0 0 1,0 0-1,-1 1 0,1-1 1,0 0-1,-6 6 109,6-6-100,-9 8 122,-1 0 0,0-1 0,0-1 0,-1 0 0,-19 9 0,12-7-21,-20 13-1,26-13-130,1 0-1,-1 0 1,2 1-1,-1 0 1,1 1-1,-17 22 1,-9 16-1821,35-40 907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6:3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28 854 3392,'-24'16'4025,"24"-16"-3909,0 0 0,0 0 0,-1 0-1,1 0 1,0 0 0,0 0 0,0 1-1,0-1 1,-1 0 0,1 0 0,0 0-1,0 0 1,0 0 0,0 1 0,0-1-1,0 0 1,-1 0 0,1 0-1,0 0 1,0 1 0,0-1 0,0 0-1,0 0 1,0 0 0,0 1 0,0-1-1,0 0 1,0 0 0,0 0 0,0 1-1,0-1 1,0 0 0,0 0 0,14-3 7800,-7 0-7593,-1 0 0,0 0 0,0-1 0,0 0 0,0 0 1,0 0-1,-1-1 0,6-6 0,36-45 146,-31 36-220,126-175 493,-128 176-700,11-17 29,38-55 203,60-114 0,-109 177-60,-2 0 1,-1-1-1,0 0 1,9-53-1,-19 79-189,0-5 17,-1 8-42,-1-1 0,1 1 0,0 0 0,0 0 0,0 0 0,-1 0 0,1 0 0,0 0 0,0 0 0,-1 0 1,1 0-1,0 0 0,0 0 0,0 0 0,-1 0 0,1 0 0,0 0 0,0 0 0,-1 0 0,1 0 0,0 0 0,0 0 0,0 1 0,-1-1 0,1 0 0,0 0 0,0 0 1,0 0-1,-1 0 0,1 1 0,0-1 0,0 0 0,0 0 0,0 0 0,0 0 0,-1 1 0,1-1 0,0 0 0,-8 8-7,1 1 0,0-1 0,1 1-1,0 0 1,0 1 0,-6 11 0,4-5 57,-36 71 304,3 3-1,5 1 0,-42 159 1,77-247-349,-16 72 114,15-63-68,0-1 0,1 0 0,1 0-1,1 18 1,-1-28-34,0 1-1,0 0 1,0-1-1,1 1 1,-1-1 0,0 0-1,1 1 1,-1-1-1,1 1 1,0-1-1,-1 1 1,1-1 0,0 0-1,0 0 1,0 1-1,0-1 1,0 0-1,0 0 1,0 0 0,0 0-1,1 0 1,-1 0-1,0-1 1,0 1-1,1 0 1,-1-1-1,1 1 1,-1 0 0,1-1-1,-1 0 1,1 1-1,-1-1 1,1 0-1,-1 0 1,1 0 0,-1 0-1,3 0 1,4-1 35,0 0 1,0-1-1,0 0 1,0-1-1,10-4 1,-18 7-54,11-5 13,-1 0 0,-1 0 0,1-1-1,-1-1 1,0 1 0,0-2 0,-1 1 0,0-1-1,13-16 1,1-7 24,29-51-1,-49 79-32,24-45-37,-16 27-161,1 1 0,23-32 0,-33 52 187,-1-1 0,1 0-1,-1 1 1,1-1-1,-1 1 1,1-1 0,0 0-1,-1 1 1,1 0 0,0-1-1,-1 1 1,1-1-1,0 1 1,0 0 0,-1-1-1,3 1 1,-3 0 0,0 0 0,1 0 1,-1 0-1,1 0 0,-1 0 0,0 1 1,1-1-1,-1 0 0,1 0 1,-1 0-1,0 1 0,1-1 0,-1 0 1,0 0-1,1 1 0,-1-1 1,0 0-1,1 1 0,-1-1 0,0 0 1,0 1-1,1 0 0,1 2-35,-1 1-1,1 1 1,-1-1-1,0 0 0,1 4 1,-1-2 33,3 13 21,18 71 207,-17-77-179,0 1-1,0 0 0,2-1 1,9 17-1,-12-26-20,-1 1 1,1-1-1,0 0 0,0 0 1,0 0-1,0 0 0,1-1 1,-1 1-1,1-1 0,0 0 1,0-1-1,0 1 0,1-1 1,-1 0-1,0 0 0,1-1 1,0 0-1,-1 0 0,7 1 1,3-2 10,-1 0 0,0 0 0,1-2 0,-1 1 0,0-2 0,19-5 0,-21 4 5,0 0 0,0-1-1,-1-1 1,1 0-1,-1 0 1,-1-1-1,1 0 1,-1-1 0,0 0-1,12-14 1,-11 10-6,-1-1-1,0 0 1,0-1 0,-2 0 0,1 0 0,-2-1 0,9-23-1,-14 33-39,-1 0-1,0-1 0,0 1 0,0 0 0,0 0 1,-1 0-1,0 0 0,0-1 0,-1 1 0,1 0 1,-1 0-1,0 0 0,0 0 0,-4-9 0,4 12 2,0 1-1,0-1 1,0 0 0,0 1-1,0 0 1,0-1-1,0 1 1,-1 0-1,1-1 1,0 1-1,-1 0 1,1 0-1,-1 0 1,1 0-1,-1 0 1,0 1-1,1-1 1,-1 0-1,0 1 1,1-1-1,-1 1 1,0 0-1,0 0 1,1-1-1,-1 1 1,-2 0-1,-2 1-2,1-1 1,0 1-1,-1 0 0,1 1 0,0-1 0,0 1 0,-6 2 0,0 2 7,0 0 0,0 1-1,1 0 1,-1 0 0,1 1-1,1 1 1,0-1 0,0 2 0,-11 15-1,11-14-8,1 2 0,0-1 0,1 1-1,1 1 1,0-1 0,1 1 0,-7 26-1,11-35 30,0 0 0,0 0 0,1 0 0,-1 0-1,1 0 1,0 0 0,1 0 0,-1 0 0,1 0-1,0 0 1,0 0 0,0 0 0,1-1 0,0 1-1,0 0 1,0-1 0,0 1 0,1-1 0,-1 0-1,1 0 1,0 0 0,1 0 0,-1 0 0,6 4-1,3 0 28,0 1-1,1-2 0,0 1 1,0-2-1,1 0 0,0 0 1,0-1-1,1-1 0,-1-1 1,1 0-1,15 1 0,-15-2-3,0-1-1,1-1 0,-1-1 0,0 0 0,1-1 0,-1 0 1,0-1-1,0-1 0,0-1 0,24-10 0,-18 5-38,-1-1 0,-1-1 0,0 0-1,29-25 1,-5-7 179,71-94 0,-64 65-272,-47 59 45,-2 9 182,-1 6-142,0 0-47,0 4-28,-3 41-144,2-26 177,0 28 0,3 11 68,-3-44 9,1 0-1,1 0 1,0 0 0,1-1 0,0 1 0,6 16 0,-6-27-8,-1 0 0,1 0 1,0-1-1,1 1 0,-1-1 1,1 1-1,-1-1 0,1 0 0,0 0 1,0 0-1,0 0 0,1-1 1,-1 1-1,1-1 0,-1 0 1,1 0-1,0 0 0,0 0 0,0-1 1,0 1-1,0-1 0,0 0 1,0-1-1,0 1 0,0-1 1,7 1-1,-2-1 22,1-1 0,-1 1 0,0-2 0,0 1 0,0-1 0,0-1 0,0 1 0,0-2 0,0 1 0,-1-1 0,9-5 0,-7 1-31,1 1 0,-1-1 1,-1-1-1,0 0 0,0 0 0,0-1 1,-1 0-1,-1-1 0,0 1 0,7-16 1,-2 4 35,12-26-70,49-70 0,-73 118 28,0 0 0,0 0 0,0 0 0,0 0-1,0 0 1,0-1 0,0 1 0,1 0 0,-1 0 0,0 0 0,0 0-1,0 0 1,0 0 0,0 0 0,1 0 0,-1 0 0,0 0-1,0 0 1,0 0 0,0 0 0,1 0 0,-1 0 0,0 0 0,0 0-1,0 0 1,0 0 0,0 0 0,1 0 0,-1 0 0,0 0 0,0 0-1,0 0 1,0 0 0,0 0 0,1 1 0,-1-1 0,0 0 0,0 0-1,0 0 1,0 0 0,0 0 0,0 0 0,0 0 0,0 1 0,1-1-1,-1 0 1,0 0 0,0 0 0,0 0 0,0 0 0,0 1 0,0-1-1,0 0 1,0 0 0,0 1 0,3 8 68,1 14 63,-1 0 0,-2 0 0,0 26 0,-1-41-116,0 135 576,0-142-584,0 0 0,0-1-1,0 1 1,0 0-1,0 0 1,0 0 0,0 0-1,0 0 1,0 0-1,1 0 1,-1 0-1,0 0 1,1 0 0,-1-1-1,1 1 1,-1 0-1,1 0 1,-1 0 0,1-1-1,0 2 1,0-2 0,0 1 0,-1-1 0,1 0 0,0 0 0,-1 0 0,1 0 0,0 0 0,0 0 0,-1 0 0,1 0 0,0 0 0,0 0 0,-1 0 0,1 0 0,0 0 0,-1 0 1,1-1-1,0 1 0,-1 0 0,2-1 0,5-3 31,-1 0-1,0-1 1,0 1 0,6-7 0,-11 10-39,105-105 59,-64 61-145,74-61 1,-110 100 85,1 1 0,0 0 0,1 0 0,13-7 0,-20 12-4,0 0 0,-1-1 0,1 1 0,0 0 0,0 0 0,-1-1 0,1 1 0,0 0 0,-1 0 0,1 0 0,0 0 0,0 0 0,-1 0 0,1 0 0,0 0 0,0 1 0,-1-1 0,1 0 0,0 0 0,-1 1 0,1-1 0,0 0 0,-1 1 0,1-1 0,0 0 0,-1 1 0,2 0 0,-1 1-7,0-1 0,0 1 0,-1-1 1,1 1-1,0 0 0,0-1 0,-1 1 0,1 0 0,-1-1 0,0 1 0,1 2 0,-1 5-7,1 0 0,-2 0 0,-1 13 0,-8 35 142,6-40-94,1 0 0,0 0 0,1 0 0,1 1 0,2 24 0,-1-41-22,0 1 0,0 0 0,0-1-1,1 1 1,-1 0 0,0-1 0,1 1-1,-1-1 1,1 1 0,0-1 0,-1 1-1,1-1 1,0 0 0,0 1 0,0-1-1,0 0 1,0 1 0,0-1-1,1 0 1,-1 0 0,0 0 0,1 0-1,-1 0 1,0-1 0,1 1 0,-1 0-1,1-1 1,-1 1 0,1-1 0,2 1-1,4-1 4,0 0 0,-1-1 0,1 0-1,0 0 1,-1-1 0,1 0 0,-1 0-1,0-1 1,0 0 0,0 0 0,0-1-1,0 0 1,-1 0 0,11-9 0,2-3 19,0-1 0,-2 0 1,20-26-1,161-186-158,-167 190 128,-29 36-3,-2 3-1,1 0 1,-1 0-1,0 0 0,0 0 0,1-1 0,-1 1 0,0 0 0,0 0 0,0-1 0,1 1 0,-1 0 0,0-1 0,0 1 0,0 0 1,0 0-1,1-1 0,-1 1 0,0 0 0,0-1 0,0 1 0,0 0 0,0-1 0,0 1 0,0 0 0,0-1 0,0 1 0,0 0 1,0-1-1,0 1 0,0 0 0,-1-1 0,1 1 0,0 0 0,0-1 0,0 1 0,0 0 0,0 0 0,-1-1 0,1 1 0,0 0 1,0 0-1,0-1 0,-1 1 0,1 0 0,0 0 0,-1 0 0,1-1 0,0 1 0,-1 0 0,1 0 0,0-1-1,-1 1-1,1 0 1,0 0 0,-1-1-1,1 1 1,-1 0-1,1 0 1,0 0-1,-1 0 1,1-1-1,-1 1 1,1 0 0,0 0-1,-1 0 1,1 0-1,-1 0 1,1 0-1,-1 0 1,1 0-1,0 0 1,-1 1 0,1-1-1,-1 0 1,1 0-1,0 0 1,-1 0-1,1 0 1,-1 1-1,1-1 1,-1 0 0,-11 10-36,10-7 16,-11 9-38,2 0 0,0 1 0,0 0 0,-12 21-1,-28 60-68,31-54 152,1 1 0,3 1 0,-20 74 0,35-113-8,0 0 1,0 1-1,1-1 1,-1 0-1,1 1 1,0-1 0,0 1-1,0-1 1,0 1-1,1-1 1,-1 0-1,1 1 1,0-1-1,0 0 1,0 0-1,3 6 1,-4-9-7,0 1 0,1-1 0,-1 1 0,0-1 0,1 1 0,-1-1 0,0 0 0,1 1 0,-1-1 0,1 1 0,-1-1 0,1 0 0,-1 1 0,1-1 1,-1 0-1,1 1 0,-1-1 0,1 0 0,-1 0 0,1 0 0,-1 1 0,1-1 0,0 0 0,-1 0 0,1 0 0,-1 0 0,1 0 0,-1 0 0,2 0 0,0-1 5,0 0 0,0 1 0,-1-1 0,1 0 0,0 0 0,0 0 0,-1 0 0,1 0 0,1-2 0,4-2 28,-1-1 0,0-1 1,7-8-1,-4 2-19,-1 1-1,-1-2 1,0 1-1,0-1 1,6-22 0,-2 7-15,70-208-235,-77 223 161,-5 26-236,-2 9 194,-28 172 220,-17 141-47,44-280-21,-18 167 111,14-163-17,-29 100 1,31-142-46,0 0 1,-13 24 0,18-37-72,-1 0 1,0 0 0,0 0-1,0 0 1,0 0 0,0-1-1,-1 1 1,-3 3 0,4-5-14,1 0 1,-1 0 0,0 0 0,0-1-1,0 1 1,0 0 0,1-1 0,-1 0-1,0 1 1,0-1 0,0 0 0,0 0 0,0 0-1,0 0 1,0 0 0,0-1 0,-4 0-1,-4-2-9,-1 0 1,1-1-1,0-1 0,0 1 0,1-1 0,0-1 0,-1 0 0,2 0 0,-1-1 0,1 0 0,-15-17 0,4 2-9,1-1-1,1 0 1,-16-32-1,6 5-55,2-2 0,3-1 0,-21-70 0,40 112 51,0 1 0,0-1 0,1 0 0,1 0 1,-1-23-1,2 31 14,0-1 1,1 1-1,-1-1 0,1 1 1,0-1-1,0 1 1,0-1-1,1 1 1,-1 0-1,1 0 1,0 0-1,0 0 0,0 0 1,0 0-1,0 0 1,1 0-1,-1 1 1,1 0-1,0-1 1,0 1-1,-1 0 1,7-3-1,2 0-60,0 0 1,1 1-1,-1 0 1,1 1-1,0 0 1,16-2-1,78-1-286,-61 4 5,23 2-2593,-33 1-1971,-33-1 4267,0 0 0,0 0 0,0 0 0,-1 0 0,1 1 0,0-1 0,0 0 0,3 2 1,2 5-2193,-5 1-1968,2 6 1212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6:3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117 172 10624,'-58'-72'4832,"26"32"-4192,19 20-97,10 9-415,-7-6-735,10 5 319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6:3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472 294 3968,'0'-2'209,"1"1"0,0 0 0,-1 0-1,1-1 1,0 1 0,0 0 0,0 0 0,0 0 0,0 0 0,1-2 0,0 2-1,-1 0 1,0 0-1,0 0 1,0 0-1,0 0 1,0-1 0,0 1-1,0 0 1,-1-1-1,2-1 1,1-6 708,0 0-1,-1-1 1,0 1 0,0 0 0,-1-1 0,0 1 0,-1-13-1,0 9-147,-1 1 0,-1-1 0,0 1-1,-7-23 1,7 30-641,0 0-1,0 0 0,-1 0 1,1 0-1,-1 0 1,-1 0-1,1 1 1,-1-1-1,0 1 1,1 0-1,-2 0 1,1 1-1,0-1 1,-1 1-1,0 0 1,0 0-1,0 0 1,0 1-1,0 0 1,0 0-1,-1 0 0,1 0 1,-8 0-1,-2 0-53,0 0 0,1 1-1,-1 1 1,0 1-1,0 0 1,1 1-1,-27 6 1,27-4-22,1 1-1,-1 0 1,1 1-1,0 0 1,0 1-1,1 1 1,0 0-1,1 1 1,-1 0-1,1 0 1,1 1 0,-10 13-1,11-13 5,1 1 0,0 0-1,1 0 1,0 1 0,1 0 0,0 0-1,1 1 1,0 0 0,1-1 0,0 2-1,1-1 1,1 0 0,-1 15 0,3-5 52,1 1 0,1-1 1,2 0-1,0 0 1,1 0-1,2 0 1,0-1-1,16 34 1,3 1 167,82 201 1159,-104-245-1347,0 0-1,0 1 0,-2 0 0,1-1 0,-2 1 0,0 0 0,0 0 0,-4 25 0,3-35-118,0 0 1,-1 0-1,1 1 0,-1-1 0,0 0 0,0 0 0,-1 0 0,1 0 0,-1 0 0,0-1 0,0 1 0,0 0 0,0-1 0,-1 0 0,1 1 0,-1-1 0,0 0 0,0 0 0,0-1 0,-6 5 0,8-6-266,0-1 0,0 0 0,0 1 0,0-1-1,0 0 1,0 0 0,0 0 0,0 1 0,0-1 0,1 0 0,-1 0 0,0-1 0,0 1 0,0 0 0,0 0 0,0 0 0,0-1 0,0 1-1,0 0 1,0-1 0,0 1 0,0-1 0,1 1 0,-1-1 0,0 1 0,0-1 0,1 1 0,-1-1 0,0 0 0,1 0 0,-1 1-1,0-1 1,1 0 0,-1 0 0,1 0 0,-1 0 0,0-12-2737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6:3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 8224,'-2'0'86,"-20"-3"8605,33 6-5047,9 1-1584,27 3 0,55-3-658,-46-3-727,285 3 578,-319-7-1498,5 0-4450,-26 3 3984,1 0 0,-1 0 1,1 0-1,-1 1 1,0-1-1,1 0 0,-1 1 1,1-1-1,-1 1 1,0-1-1,1 1 0,-1 0 1,0-1-1,2 3 1,6 8-2794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6:34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79 732 8384,'0'0'2704,"2"1"-1638,3-1-557,-1 1 0,0-1-1,0 0 1,0 0 0,1 0-1,-1-1 1,0 1 0,0-1-1,0 0 1,0-1 0,5-1-1,2-1 44,-1-1-1,1 0 0,9-8 0,-12 8-344,0-1 0,0 0 0,-1 0 0,1-1-1,-2 0 1,8-8 0,-13 13-151,1 0-1,-1 0 1,1 0 0,-1 0-1,0-1 1,0 1-1,0 0 1,0 0 0,0-1-1,-1 1 1,1-1 0,-1 1-1,1 0 1,-1-1 0,0 1-1,0-1 1,0 1 0,0-1-1,-1 1 1,1-1-1,-1 1 1,1 0 0,-1-1-1,0 1 1,0 0 0,0-1-1,0 1 1,-2-3 0,2 3-6,-1 0 1,0 1 0,0-1 0,0 0 0,0 0 0,0 1 0,0-1 0,-1 1-1,1 0 1,0 0 0,-1 0 0,1 0 0,-1 0 0,1 0 0,-1 0 0,1 1-1,-1 0 1,-3-1 0,-1 1 8,1 0-1,0 0 1,0 0-1,0 1 1,0 0-1,-9 3 1,9-2-7,-1 1 0,1 0 0,0 1 1,0-1-1,0 1 0,1 0 1,-1 0-1,1 1 0,0 0 0,0 0 1,0 0-1,1 0 0,-1 1 1,-3 8-1,-3 6 96,0 0 0,2 0 0,-7 24 0,11-29-52,1 1 1,0 0 0,1 0 0,0 0-1,2 0 1,0 31 0,1-42-60,0-1 1,1 0-1,-1 1 0,1-1 1,0 0-1,0 0 0,0 1 1,1-1-1,-1 0 0,1 0 1,0-1-1,0 1 0,0 0 1,1-1-1,0 1 0,-1-1 1,1 0-1,0 1 0,0-2 1,1 1-1,-1 0 0,1-1 1,4 4-1,4-2 22,-1 0 0,0 0 0,1-1 0,0 0 0,23 1 0,62 0 131,-64-5-162,0-1 1,-1-2 0,1-1-1,36-10 1,-23 1 3,-2-2 0,58-29 1,103-59 11,-7-16 50,-191 116-118,-6 3 18,0 1 1,0-1 0,0 1-1,0-1 1,0 1-1,-1-1 1,1 1-1,0-1 1,0 0 0,-1 1-1,1-1 1,0 0-1,-1 0 1,1 1 0,-1-1-1,1 0 1,-1 0-1,1 0 1,-1 0 0,0 0-1,1 0 1,-1 0-1,0 0 1,0-1-1,1 2 5,-1 0-1,0 0 1,0 0-1,0 0 1,0-1-1,0 1 1,0 0-1,0 0 1,0 0-1,0 0 0,0 0 1,0 0-1,0-1 1,0 1-1,-1 0 1,1 0-1,0 0 1,0 0-1,0 0 0,0 0 1,0-1-1,0 1 1,0 0-1,0 0 1,0 0-1,0 0 1,0 0-1,-1 0 0,1 0 1,0 0-1,0-1 1,0 1-1,0 0 1,0 0-1,0 0 1,0 0-1,-1 0 1,1 0-1,0 0 0,0 0 1,0 0-1,0 0 1,0 0-1,-1 0 1,1 0-1,0 0 1,0 0-1,0 0 0,0 0 1,0 0-1,0 0 1,-1 0-1,1 0 1,0 0-1,-9 2-43,1 1 1,-1 0-1,1 0 0,-15 7 0,3 2 3,0 0-1,1 1 0,1 1 1,0 0-1,-16 18 0,-77 93 21,88-98 12,8-9-28,-13 22-1,24-34 75,0 0-1,1 0 1,-1 1 0,2-1-1,-1 1 1,1 0 0,-3 12-1,5-17-15,-1 0 1,1-1-1,0 1 0,0-1 0,0 1 0,0 0 1,0-1-1,1 1 0,-1 0 0,0-1 0,1 1 1,-1-1-1,1 1 0,-1-1 0,1 1 0,1 1 1,-1-2-6,0 0 1,0 0-1,0 0 1,0 0 0,0-1-1,0 1 1,0-1-1,0 1 1,0-1-1,1 1 1,-1-1 0,0 1-1,0-1 1,0 0-1,1 0 1,-1 1-1,1-1 1,4-1 30,0 1 0,0-1 0,0 0 0,0 0 0,0-1 0,-1 1 0,9-5 0,-1 0 24,-1 0-1,0-1 1,-1-1-1,1 0 1,17-17-1,-23 21-43,25-25 62,0-1-1,42-54 1,36-75 1,-83 118-82,-3-1 1,-1-2-1,-3 0 1,27-85-1,21-153-290,-66 277 276,1-6-2,0 0 0,0 0 0,-2 0 1,1 0-1,-1 0 0,-2-14 0,-3 13 14,5 11-5,0 1 1,0 0-1,0 0 0,0 0 1,-1 0-1,1-1 1,0 1-1,0 0 0,0 0 1,0 0-1,-1 0 1,1 0-1,0 0 0,0 0 1,0 0-1,0 0 0,-1 0 1,1-1-1,0 1 1,0 0-1,0 0 0,-1 0 1,1 0-1,0 0 1,0 0-1,-1 0 0,1 1 1,0-1-1,0 0 1,0 0-1,-1 0 0,-1 1 6,0 1-1,0 0 0,1-1 0,-1 1 0,0 0 0,1 0 1,-3 4-1,-22 35 87,2 1 0,1 2 0,-29 81 0,43-98-74,2 1 1,0 0-1,2 0 1,1 1-1,1-1 1,2 1-1,1 0 1,1-1-1,1 1 1,2-1-1,0 0 1,2 1-1,2-2 1,16 44-1,-17-53-16,1 1 0,1-2 0,1 1 0,17 23 0,-22-34-452,1 0 0,0-1 1,0 0-1,1 0 1,10 7-1,-13-11-299,0 1-1,1-1 1,-1 1-1,1-1 0,0-1 1,-1 1-1,1-1 1,0 0-1,0 0 1,6 0-1,21 0-3164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6:3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1073 5728,'-1'0'95,"0"0"1,1 0-1,-1 0 1,1 0-1,-1 1 1,0-1 0,1 0-1,-1 0 1,1 1-1,-1-1 1,1 0-1,-1 1 1,1-1-1,-1 0 1,1 1-1,-1-1 1,1 1-1,-1-1 1,1 1-1,0-1 1,-1 1-1,1-1 1,0 1-1,0-1 1,-1 1 0,1 0-1,0-1 1,-1 6 5069,1-6-5043,0-1 1,0 1-1,1-1 1,-1 0 0,0 1-1,0-1 1,0 0-1,1 1 1,-1-1 0,0 1-1,0-1 1,1 0-1,-1 1 1,1-1 0,-1 1-1,0-1 1,1 1 0,-1-1-1,1 1 1,-1 0-1,1-1 1,-1 1 0,1 0-1,0-1 1,9-7 566,21-28 368,0-1-1,-3-2 1,31-53 0,-29 44-569,5-7-131,53-113 0,-59 94-191,29-116-1,0-92 656,-57 277-807,2-20 9,-3 24-28,1 0 1,-1 0 0,0 0 0,0 0-1,0 0 1,0 0 0,0 0 0,0 0-1,0 0 1,-1 0 0,1 0-1,0 0 1,-1 0 0,1 0 0,-1-1-1,-2 9-48,-19 61 26,-8 28 65,-65 141-1,-35 32 72,87-183-31,-17 32 47,-25 53 192,46-96-149,-6 14 107,42-81-188,0 1 1,0-1-1,1 1 1,-2 9-1,4-18-78,0 0-1,0 0 0,0 1 0,0-1 1,0 0-1,0 0 0,0 1 1,0-1-1,0 0 0,0 1 1,0-1-1,0 0 0,0 1 0,0-1 1,0 0-1,0 0 0,0 1 1,0-1-1,0 0 0,0 1 0,0-1 1,0 0-1,1 0 0,-1 1 1,0-1-1,0 0 0,0 0 1,1 1-1,-1-1 0,0 0 0,0 0 1,0 0-1,1 1 0,-1-1 1,0 0-1,0 0 0,1 0 1,-1 0-1,0 0 0,1 0 0,-1 1 1,0-1-1,0 0 0,1 0 1,-1 0-1,0 0 0,1 0 1,-1 0-1,0 0 0,1 0 0,-1 0 1,0 0-1,0-1 0,1 1 1,-1 0-1,0 0 0,1 0 1,-1 0-1,0 0 0,1-1 0,24-12 298,-17 8-259,74-38 155,-41 22-177,-1-1 0,37-28 0,-35 16 24,61-63-1,31-51-217,-113 124 167,33-32 262,76-63 0,-86 81-23,-39 33-224,-3 3-16,0 1 0,0-1 0,0 1 0,0-1 0,0 1 0,0 0 0,0 0 1,0 0-1,3-1 0,-37 52 360,23-32-332,0 1 1,1 0-1,1 0 0,-4 22 0,-14 82-23,22-109 14,1 1 1,1 0-1,1 24 0,0-32 22,1 1 0,0-1-1,1 0 1,0 1 0,0-1 0,0 0 0,1 0-1,0 0 1,4 6 0,-4-10-15,-1 0 1,1 0-1,-1 0 1,1 0 0,0 0-1,0-1 1,0 1-1,1-1 1,-1 0-1,0 0 1,1 0 0,0-1-1,-1 1 1,1-1-1,0 0 1,0 0-1,-1 0 1,1 0-1,5 0 1,6-1 65,0 1 0,-1-2 0,27-3-1,-24 0-70,0 0-1,0-1 0,0 0 1,-1-1-1,0-2 0,0 1 1,-1-2-1,0 0 0,0 0 1,-1-2-1,20-17 0,10-16-94,73-92 0,-88 100 61,-13 17-29,-11 14 69,0 0-1,0-1 0,-1 0 1,0 0-1,0 0 0,0 0 1,-1-1-1,4-8 0,-11 17-139,-2 4 120,1 1-13,1 0-1,0 1 1,1-1 0,-4 11-1,3-9-2,-7 25 47,0 0 0,3 0-1,1 1 1,1 0 0,-1 35-1,7-57 32,0-1-1,0 1 0,1 0 0,0-1 0,1 1 1,1-1-1,0 0 0,5 13 0,-7-23-46,0 0-1,0-1 1,0 1 0,0 0-1,0-1 1,0 1 0,1-1 0,-1 1-1,1-1 1,-1 0 0,1 0-1,-1 0 1,1 0 0,0 0-1,-1 0 1,1 0 0,0 0-1,0 0 1,0-1 0,0 1-1,-1-1 1,1 0 0,0 1-1,0-1 1,0 0 0,0 0-1,0 0 1,0 0 0,0-1-1,0 1 1,0 0 0,0-1 0,2 0-1,3-1 13,-1-1-1,0 1 0,0-1 1,-1 0-1,1-1 0,-1 1 1,1-1-1,-1 0 0,6-6 1,5-10 38,-1 1 0,-1-2 1,-1 0-1,18-39 0,-21 39-132,-1-1 0,-2 0 0,0 0-1,-1-1 1,-1 0 0,3-35 0,-8 53 51,0 0-1,0 0 1,0 0 0,-1-1 0,1 1 0,-1 0 0,0 0 0,-1 0 0,1 0-1,-1 0 1,0 0 0,0 1 0,-5-9 0,4 10-14,0 0 0,0-1 1,0 1-1,0 1 0,0-1 0,0 0 0,-1 1 1,1-1-1,-1 1 0,0 0 0,0 0 1,0 1-1,0-1 0,0 1 0,0 0 1,-6-1-1,0 1 34,1 1 0,-1 0 1,1 0-1,-1 1 0,1 0 0,0 1 1,-15 4-1,-3 1 11,27-7-19,0 0 0,0 0 0,0 0 1,0 0-1,0 0 0,0 0 0,0 0 0,0 0 0,1 1 0,-1-1 1,0 0-1,0 0 0,0 0 0,0 0 0,0 0 0,0 0 0,0 0 1,0 0-1,0 1 0,0-1 0,0 0 0,0 0 0,0 0 0,0 0 1,0 0-1,0 0 0,0 0 0,0 1 0,0-1 0,0 0 0,0 0 0,0 0 1,0 0-1,0 0 0,0 0 0,0 0 0,0 1 0,0-1 0,-1 0 1,1 0-1,0 0 0,0 0 0,0 0 0,0 0 0,0 0 0,0 0 1,0 0-1,0 0 0,0 0 0,-1 1 0,2-1 4,18-1 11,33-6 0,-4 0-29,339-19 488,-377 26-451,0 0 0,0 1-1,0 1 1,16 3-1,-23-4-19,0 0 0,0 0 0,0 0 0,0 0 0,-1 0 0,1 1 0,0-1-1,-1 1 1,1 0 0,-1 0 0,0 0 0,0 0 0,1 0 0,-1 0 0,-1 1 0,1-1-1,0 1 1,0-1 0,1 6 0,0 1 46,-1 0 1,0 0-1,0 0 0,-1 1 0,0 15 1,-6 51 93,2-35-129,0-8 50,-11 59 0,13-77-10,1-15-50,0 0 0,0-1 0,0 1 0,0 0 0,1 0 1,-1 0-1,0 0 0,0-1 0,0 1 0,0 0 0,0 0 0,0 0 1,1 0-1,-1 0 0,0 0 0,0 0 0,0-1 0,0 1 0,1 0 0,-1 0 1,0 0-1,0 0 0,0 0 0,1 0 0,-1 0 0,0 0 0,0 0 1,0 0-1,0 0 0,1 0 0,-1 0 0,0 0 0,0 0 0,0 0 1,1 0-1,-1 0 0,0 0 0,0 0 0,0 1 0,0-1 0,1 0 1,-1 0-1,0 0 0,0 0 0,0 0 0,0 0 0,0 1 0,1-1 0,-1 0 1,0 0-1,0 0 0,0 0 0,0 0 0,0 1 0,0-1 0,0 0 1,0 0-1,0 0 0,0 1 0,0-1 0,0 0 0,0 0 0,0 0 1,0 0-1,0 1 0,0-1 0,7-9 60,-2 0 0,1 0 0,5-14 0,7-12-80,-3 12 0,1 0 0,0 1 0,2 1 0,1 0 0,0 2 0,2 0 0,0 1 0,29-19 0,-43 33-10,1 0-1,-1 1 1,0-1-1,1 1 1,0 1 0,-1-1-1,12-1 1,-17 4 13,1 0 0,-1 0 0,0 0 0,1 0 0,-1 0 0,0 0 0,1 0 0,-1 1 0,0-1 0,0 1 0,1 0 0,2 1 0,-3-1 6,-1 0 0,0 0 0,1 1 1,-1-1-1,0 0 0,0 0 0,0 1 0,0-1 0,0 0 0,0 1 0,0-1 1,0 1-1,0 0 0,-1-1 0,1 1 0,-1-1 0,1 1 0,-1 0 1,0 2-1,2 8 7,-2 0 0,0 0 1,0 0-1,-1 0 0,-3 17 1,-18 62 147,13-58-85,5-7 16,4-26-71,0 1 0,0 0 0,0-1 0,0 1 0,0 0 0,0-1 0,0 1 0,0 0 0,1-1 0,-1 1 0,0 0 0,0-1 0,1 1 0,-1 0 1,0-1-1,1 1 0,-1 0 0,0-1 0,1 1 0,-1-1 0,1 1 0,-1-1 0,1 1 0,-1-1 0,1 0 0,0 1 0,-1-1 0,1 0 0,-1 1 0,1-1 0,0 0 0,-1 1 0,2-1 0,1 0 18,-1 0 0,0 0 1,1 0-1,-1-1 0,0 1 0,0-1 0,1 1 1,-1-1-1,0 0 0,0 0 0,3-1 0,24-16 81,-17 9-59,10-6-79,-1-2 0,31-30 0,-14 11 39,-32 32-1,-1-1 0,1 1 0,0 0 0,0 0 0,12-5 0,-16 8-9,-1 0-1,1 1 0,0-1 1,0 1-1,0-1 1,0 1-1,0 0 1,0-1-1,-1 1 1,1 0-1,0 0 1,0 1-1,0-1 1,0 0-1,0 1 1,0-1-1,0 1 0,0-1 1,-1 1-1,1 0 1,0 0-1,-1 0 1,1 0-1,2 2 1,6 7 28,-2 0 1,1 1 0,-1 0-1,-1 1 1,9 17-1,-9-15 24,1-1 0,1 0 0,15 19-1,-21-28-47,1 0-1,0-1 0,0 1 1,0-1-1,0 0 0,1 0 1,-1-1-1,1 1 0,0-1 1,0 0-1,0-1 0,0 1 1,0-1-1,9 2 0,-6-3-69,-1 0 0,1 0-1,0 0 1,-1-1 0,1 0-1,-1-1 1,1 0 0,-1 0-1,0 0 1,0-1 0,9-4-1,2-4-1289,1 0-1,28-23 0,-20 13-3654,39-42 0,-28 22 443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6:3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330 368 5408,'-1'-3'336,"-7"-14"2378,5 25 3084,-5 12-3478,-9 23-369,-105 247 1713,-1-2-2410,108-258-1008,-15 30 718,28-55-715,3-6 3,8-12 63,18-60-112,99-281 192,-97 260-41,26-148 1,-13-14 1090,-40 233-1295,-1 18-86,-1 0 0,1-1 0,3-9-1,-2 11 110,0 6-94,0 8-37,-1-6-10,38 178 245,-28-132-146,2 0 1,3-1-1,1-1 0,25 46 0,22 67 242,-18-38-271,-40-110-68,60 137 227,-48-114-221,1-1 0,26 35 1,-42-66-80,0 0 0,1-1 0,-1 1 1,1-1-1,-1 0 0,6 3 0,-8-5-228,1 0-1,0 0 1,-1 0-1,1 0 1,0-1-1,0 1 1,-1-1-1,3 1 1,-3-1-144,0 0 0,0 0 0,0 0 1,0 0-1,0 0 0,0 0 0,0 0 0,0 0 0,0-1 0,0 1 0,0 0 1,-1-1-1,1 1 0,0-1 0,0 1 0,0-1 0,0 0 0,0 1 96,-1-1 0,1 1-1,-1-1 1,1 1-1,-1-1 1,0 0-1,1 1 1,-1-1 0,0 1-1,1-1 1,-1 0-1,0 1 1,0-1 0,1 0-1,-1 1 1,0-1-1,0 0 1,0 0 0,0 1-1,0-1 1,0 0-1,-1 0 1,1-3-1156,0-9-2027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6:4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32 11040,'-10'-12'5024,"15"12"-1249,3 3-2495,5-3 1248,5 0-1472,11-3 256,-3 3-768,14-5-160,0 2-256,10-6-96,0 9 0,0-3-2016,-6 3 1088,-9 0-5472,2 3 3521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7:37.8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374 221 3328,'0'0'1061,"8"-6"3333,-8 6-4318,0 0-1,1 0 1,-1-1 0,0 1-1,0 0 1,0 0 0,0 0 0,0 0-1,0-1 1,0 1 0,0 0-1,0 0 1,0 0 0,0-1-1,0 1 1,0 0 0,0 0-1,0 0 1,0-1 0,0 1 0,0 0-1,-1 0 1,1 0 0,0 0-1,0-1 1,0 1 0,0 0-1,0 0 1,0 0 0,0 0-1,-1 0 1,1-1 0,0 1 0,0 0-1,0 0 1,-1 0 0,0-1 133,0-1 1,0 1-1,-1 0 0,1 0 1,0 0-1,-1 0 1,1 0-1,-1 0 1,0 0-1,1 1 1,-1-1-1,1 1 0,-1-1 1,0 1-1,-3-1 1,-32-1 958,34 2-1005,-10 1 96,0 0 0,0 1 1,0 1-1,0 0 0,1 1 0,-1 0 0,1 1 0,0 0 0,0 1 1,1 0-1,-1 1 0,1 0 0,-19 17 0,18-13-180,0 1 0,1 0 0,0 0 0,0 1 0,1 0-1,1 1 1,1 0 0,0 1 0,0-1 0,-9 30 0,16-38-22,-1 0-1,1-1 1,0 1 0,1 0-1,0 0 1,0 0 0,0 1 0,0-1-1,1-1 1,3 12 0,-4-15-18,1-1 0,-1 1 1,1 0-1,0 0 0,-1-1 0,1 1 1,0 0-1,0-1 0,0 1 1,1-1-1,-1 1 0,0-1 1,1 0-1,-1 0 0,0 1 1,1-1-1,0 0 0,-1 0 0,1 0 1,-1-1-1,1 1 0,0 0 1,0-1-1,0 1 0,-1-1 1,1 1-1,0-1 0,0 0 1,0 0-1,0 0 0,0 0 0,-1 0 1,1 0-1,0 0 0,0-1 1,0 1-1,2-2 0,11-2 33,0-1 0,0 0 0,-1-1 0,0-1 0,-1 0-1,1-1 1,-1 0 0,-1-1 0,0-1 0,0 0 0,0-1 0,-2 0-1,1 0 1,-1-1 0,-1 0 0,0-1 0,-1 0 0,10-23 0,-8 14-171,-6 15 54,-1 0-1,0 0 0,0 0 1,-1 0-1,0 0 0,0 0 0,1-9 1,-3 16 40,0 0 1,0 0 0,-1 0 0,1 0 0,0 0 0,0 1-1,0-1 1,0 0 0,0 0 0,0 0 0,-1 0 0,1 0-1,0 0 1,0 0 0,0 0 0,0 0 0,-1 0 0,1 0-1,0 0 1,0 0 0,0 0 0,0 0 0,-1 0 0,1 0 0,0 0-1,0 0 1,0 0 0,0 0 0,0 0 0,-1 0 0,1 0-1,0 0 1,0 0 0,0 0 0,0 0 0,0 0 0,-1-1-1,1 1 1,0 0 0,0 0 0,0 0 0,0 0 0,0 0-1,0 0 1,0-1 0,-1 1 0,1 0 0,0 0 0,0 0-1,0 0 1,0 0 0,0-1 0,0 1 0,0 0 0,0 0-1,0 0 1,0 0 0,0-1 0,0 1 0,0 0 0,0 0-1,0 0 1,0-1 0,-8 13-17,3-1 59,0 0 1,1 0 0,1 1 0,-1 0 0,2 0-1,0 0 1,0 0 0,1 0 0,1 0 0,1 20-1,0-25 9,0 0 0,1 0-1,-1 0 1,1 0 0,1-1-1,-1 1 1,1-1 0,1 1-1,-1-1 1,1 0 0,0 0-1,0 0 1,1-1 0,-1 0-1,1 0 1,0 0 0,1 0-1,-1-1 1,11 6 0,-11-6-2,1-1 1,0 0 0,0 0-1,0 0 1,0-1 0,1 0-1,-1 0 1,1 0 0,-1-1-1,1 0 1,0-1 0,0 1-1,-1-1 1,1-1 0,10-1-1,-4-1 9,1-2 1,-1 0-1,0 0 0,0-2 0,0 1 0,-1-1 0,0-1 0,-1 0 1,0-1-1,0 0 0,-1-1 0,10-11 0,8-7-76,-12 12 86,21-27 1,-10 13-337,-26 30 267,-1 0 1,0 0 0,0 0-1,0 0 1,0 0-1,0 0 1,1 0-1,-1 0 1,0 0-1,0 0 1,0 0 0,0 0-1,0 0 1,1 0-1,-1 0 1,0 0-1,0 0 1,0 0-1,0 1 1,0-1 0,0 0-1,0 0 1,1 0-1,-1 0 1,0 0-1,0 0 1,0 0-1,0 1 1,0-1 0,0 0-1,0 0 1,0 0-1,0 0 1,0 0-1,0 1 1,0-1-1,0 0 1,0 0 0,0 0-1,0 0 1,0 0-1,0 1 1,0-1-1,0 0 1,0 0-1,0 0 1,0 0 0,0 0-1,0 1 1,0-1-1,0 0 1,0 0-1,0 13-179,0-11 172,-1 31-183,0-11 301,2 26 0,-1-42-41,1-1 1,-1 0-1,2 0 0,-1 1 1,0-1-1,1 0 0,0 0 1,0 0-1,0-1 1,5 7-1,-6-10-38,0 1 0,1 0-1,-1-1 1,1 1 0,0-1 0,0 0 0,-1 0 0,1 1-1,0-1 1,0 0 0,0-1 0,0 1 0,0 0 0,0 0-1,1-1 1,-1 0 0,0 1 0,0-1 0,0 0 0,0 0-1,1 0 1,-1 0 0,0 0 0,0-1 0,0 1 0,0-1-1,1 1 1,-1-1 0,2-1 0,8-3 42,0 0 0,-1-1 0,20-14 0,-18 12-30,23-18-12,52-46-1,11-9-250,-99 81 221,0 0 1,0-1-1,1 1 0,-1 0 0,1-1 1,-1 1-1,0 0 0,1 0 0,-1 0 0,1-1 1,-1 1-1,0 0 0,1 0 0,-1 0 1,1 0-1,-1 0 0,1 0 0,-1 0 0,1 0 1,-1 0-1,0 0 0,1 0 0,-1 0 1,1 0-1,-1 0 0,1 0 0,-1 1 0,0-1 1,1 0-1,-1 0 0,1 0 0,-1 1 1,0-1-1,1 0 0,-1 0 0,0 1 0,1-1 1,-1 0-1,0 1 0,0-1 0,1 1 1,-1-1-1,0 0 0,0 1 0,1-1 0,-1 1 1,0-1-1,0 0 0,0 1 0,0 0 1,5 28-79,-4-22 58,0 1 37,1 0 0,0-1 0,0 1 0,1-1 0,0 1 0,0-1 0,0 0 0,1 0 0,1-1 0,-1 1 0,1-1 0,0 0 0,9 9 0,-11-13 15,0 1-1,0-1 1,0 1-1,0-1 1,0 0-1,1 0 1,-1 0-1,1 0 1,-1-1-1,1 1 1,0-1 0,-1 0-1,1 0 1,0-1-1,0 1 1,0-1-1,0 0 1,0 0-1,0 0 1,-1 0-1,1-1 1,0 1 0,0-1-1,0 0 1,-1 0-1,1-1 1,0 1-1,4-3 1,-2 0-19,-1 0 1,0-1-1,0 1 1,-1-1-1,1 0 1,-1 0-1,0 0 1,0-1-1,-1 1 1,1-1-1,-1 0 1,-1 0-1,4-8 1,2-9-25,-2 0 1,6-31-1,-9 22-121,-3 27 136,0-1 0,1 0 0,0 0-1,0 1 1,0-1 0,0 1 0,1-1 0,3-6-1,-4 11-15,0-1 0,0 1 0,0 0-1,0 0 1,0 0 0,0 0-1,0 0 1,1 0 0,-1 0-1,0 0 1,1 1 0,-1-1-1,0 0 1,1 1 0,-1-1-1,1 1 1,-1-1 0,1 1-1,-1 0 1,3 0 0,4-1 4,0 1 1,15 2-1,-12-1 7,309 27 41,-176-13-170,-124-14 272,8-1-10,-20 2-13,-8-2-113,0 0 1,1 0-1,-1 0 1,0 0-1,0 0 1,0 0-1,0 0 0,0 0 1,0 0-1,0 0 1,0 0-1,0 0 1,0 0-1,0 0 0,0 1 1,0-1-1,0 0 1,0 0-1,0 0 1,0 0-1,1 0 0,-1 0 1,0 0-1,0 0 1,0 0-1,0 0 1,0 0-1,0 1 0,0-1 1,0 0-1,0 0 1,0 0-1,0 0 1,0 0-1,0 0 1,-1 0-1,1 0 0,0 0 1,0 0-1,0 0 1,0 0-1,0 1 1,0-1-1,0 0 0,0 0 1,0 0-1,0 0 1,0 0-1,0 0 1,0 0-1,0 0 0,0 0 1,0 0-1,0 0 1,-1 0-1,-33 27-262,-59 36 0,55-40 441,-54 46-1,89-67-175,1 0 0,0 0-1,0 0 1,1 1-1,-1-1 1,0 0 0,1 1-1,-1-1 1,1 1-1,0 0 1,-2 4 0,3-6-3,0 0 0,0 0 0,0 0 0,0 0 1,0 0-1,0 0 0,0 0 0,0 0 0,0 0 1,1 0-1,-1 0 0,0 0 0,1 0 0,-1 0 1,1 0-1,-1 0 0,1 0 0,-1-1 0,1 1 1,-1 0-1,1 0 0,0-1 0,-1 1 0,1 0 1,0-1-1,0 1 0,0-1 0,-1 1 0,1-1 1,0 1-1,0-1 0,0 1 0,0-1 0,0 0 1,0 0-1,0 0 0,0 1 0,1-1 0,5 1 52,-1 0 0,0-1 0,0 1 0,1-1 0,-1-1-1,0 1 1,1-1 0,-1 0 0,0 0 0,0-1-1,0 0 1,0 0 0,0 0 0,-1-1 0,9-4-1,-7 2-40,1 0-1,-2 0 0,1-1 0,-1 0 0,1 0 0,-1 0 0,-1-1 1,0 0-1,0 0 0,0 0 0,5-11 0,1-9 3,0-1 0,9-36 0,8-63-276,-26 121 237,1-15 17,-2 13-49,-1 11-246,-5 34 205,-1 4-4,0 42 0,6-71 115,1 0 0,-1 1 0,2-1 0,0 0 0,0 1 0,2-1 0,8 22 0,-10-28 56,1-1-1,0 0 1,0 0 0,1 0 0,4 5 0,-6-8-65,0 0 1,0 0 0,0 0 0,0-1-1,0 1 1,0 0 0,1-1-1,-1 0 1,1 1 0,-1-1-1,1 0 1,3 1 0,0-1 37,12 4 5,-14-3-46,15-1-16,-10-1 26,-8 0-3,15 2-20,-13-1 17,-1-1 1,0 0 0,0-1 0,1 1-1,-1 0 1,0 0 0,0-1-1,0 0 1,0 1 0,0-1 0,0 0-1,0 0 1,0 0 0,3-2-1,1 0 86,7-4-75,0 0 0,-1-1 1,0 0-1,-1-1 0,0 0 0,12-13 1,-14 14-26,-2 0 1,1-1-1,-1 1 1,-1-2-1,1 1 1,-2-1-1,1 0 1,5-15-1,-9 19 6,2-8 167,-4 9-166,1 0-141,2 1 128,-2-13 13,2-32 26,2 13-170,-11 56 36,-13 49-130,14-44 282,2-11-41,0 1-1,0 20 1,3-32 12,0 1 0,0-1 0,0 1 0,0-1 0,1 1 0,0-1 0,0 0 0,0 1 0,0-1 1,0 0-1,0 0 0,1 0 0,0 0 0,-1 0 0,5 5 0,-4-6 7,0-1 0,1 1 0,-1 0 0,1-1 0,-1 1 0,1-1 0,-1 0 0,1 0 0,0 0 0,0 0 0,-1-1 0,1 1 0,0-1 0,0 1 0,0-1 0,0 0 0,-1 0 0,1 0 0,4-1 0,1-1 14,0 1 0,0-1 0,0-1 0,0 1 0,11-6 0,-11 3 1,0 0 1,0-1-1,-1 0 0,0 0 0,0 0 0,0-1 1,-1 0-1,10-12 0,1-6-20,17-35-1,35-77-126,-48 93 39,2-2-116,-17 40 130,-2 10 61,-2 21 6,-6 33-59,-2 1-1,-18 77 0,14-93 155,-2-2 1,-2 1-1,-36 72 0,-78 104 13,106-186-16,-48 58 1,62-81-98,0-1 1,-1-1-1,1 1 1,-1-1 0,-1-1-1,0 0 1,0 0-1,0-1 1,0 0 0,-1-1-1,-12 4 1,19-7-9,1-1-1,-1 1 1,1-1 0,0 0 0,-1 0 0,1 0-1,-1-1 1,1 1 0,-1-1 0,1 0 0,-1 0-1,1 0 1,0 0 0,-6-3 0,8 3 5,0 0-1,0 1 1,0-1 0,0 0 0,0 0 0,0 0 0,0 0 0,0 0 0,0 0 0,1-1-1,-1 1 1,0 0 0,1 0 0,-1-1 0,1 1 0,-1 0 0,1 0 0,0-1-1,-1 1 1,1 0 0,0-1 0,0 1 0,0-1 0,0 1 0,0-3 0,1 0 22,0-1 1,0 0 0,0 1 0,0-1-1,4-7 1,-1 5 3,1 0 0,-1 0 0,1 1 0,0-1-1,1 1 1,-1 0 0,9-5 0,-7 4 0,22-18-29,0 2 0,2 0 0,1 3 0,52-27 0,143-50-128,-148 61 69,-32 15-3144,-38 18-946,-9 18-7477,-1-11 10077,-5 15-3815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7:40.2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38 489 2080,'-16'1'1192,"16"-1"-1141,-1 0 0,1 1-1,0-1 1,0 0-1,-1 0 1,1 0 0,0 1-1,0-1 1,-1 0-1,1 0 1,0 0-1,0 1 1,0-1 0,-1 0-1,1 0 1,0 1-1,0-1 1,0 0 0,0 1-1,0-1 1,0 0-1,0 1 1,0-1-1,0 0 1,0 0 0,0 1-1,0-1 1,0 0-1,0 1 1,0-1-1,0 0 1,0 1 0,0-1-1,0 0 1,0 0-1,0 1 1,1-1 0,-1 4 584,0 0 0,0-1 0,0 1 1,0 0-1,-1-1 0,1 1 0,-1-1 1,0 1-1,0-1 0,0 1 1,-1-1-1,1 1 0,-1-1 0,0 0 1,0 0-1,-3 4 0,14-9 2354,12-5-2266,2-4-499,0-2 0,-2 0 0,1-2 0,-2 0 0,36-35 0,52-75 306,-4 4 209,-86 102-561,2 1 0,0 0 0,0 2 1,26-15-1,-41 28-117,0 0-1,1 0 1,-1 1-1,1 0 1,0 0-1,7-2 1,-12 4-53,0 0 1,1 0-1,-1-1 0,1 1 1,-1 0-1,0 0 1,1 0-1,-1 0 0,1 1 1,-1-1-1,0 0 1,1 1-1,-1-1 0,0 0 1,1 1-1,-1 0 1,0-1-1,0 1 0,0 0 1,1 0-1,-1-1 1,0 1-1,0 0 0,0 0 1,0 0-1,0 0 1,-1 0-1,1 1 0,0-1 1,0 0-1,-1 0 0,1 1 1,0 1-1,1 4 27,0 1-1,0 0 0,-1 0 0,0-1 0,-1 16 1,-5 41 157,4-54-152,-5 37 168,-2-1 0,-27 86 0,27-108-146,0 2 171,-8 35 0,17-52-72,5-10 82,15-18 89,152-178-44,-61 67-246,-98 114-45,45-48-93,-50 55 37,1 1 0,-1 0 0,2 0 0,16-10 0,-25 18 56,-1-1 1,0 0 0,0 0-1,1 1 1,-1-1 0,0 1 0,1-1-1,-1 1 1,0-1 0,1 1-1,-1 0 1,1 0 0,-1 0 0,0 0-1,1 0 1,-1 0 0,1 0-1,-1 0 1,1 1 0,1 0 0,-1 0 6,-1 0 1,0 0 0,0 1-1,0-1 1,0 1 0,0-1 0,0 1-1,0-1 1,0 1 0,0-1 0,-1 1-1,1 0 1,-1-1 0,1 1 0,-1 0-1,0 0 1,1 1 0,1 20 26,-1 0 0,-1 0-1,-4 37 1,0-12 11,3-24 18,1 0-1,0 0 1,2-1-1,1 1 1,8 33 0,-10-53-43,0-1 0,0 0 1,0 0-1,1 0 0,0 0 1,-1 0-1,1 0 1,0-1-1,0 1 0,0 0 1,1-1-1,-1 0 0,0 1 1,1-1-1,0 0 1,-1 0-1,1 0 0,0-1 1,0 1-1,0-1 0,0 0 1,1 0-1,-1 0 1,0 0-1,0 0 0,1 0 1,-1-1-1,0 0 0,1 0 1,4 0-1,18-4 58,0 0-1,-1-2 1,0-1 0,0 0-1,-1-2 1,39-20 0,-44 17-61,-1 0-1,0-1 1,-1-1 0,-1 0-1,0-1 1,17-22 0,-20 22-1,-2-1 0,0 0 1,0 0-1,-2-1 0,9-19 1,-13 24-8,-1 0 1,0 0-1,0-1 1,-1 1-1,-1-1 1,0 0-1,0 0 1,-2-21-1,0 32-11,0 0 0,0 1 0,0-1 0,0 0 0,0 1 0,-1-1 0,1 0 0,-1 1 0,1-1 0,-1 1 0,0-1 0,1 1 0,-1-1 0,0 1 0,0 0 0,0-1 0,0 1 0,0 0 0,0 0 0,-1 0 0,1-1 0,0 1 0,-1 1 0,1-1 0,0 0 0,-1 0 0,1 0 0,-1 1 0,1-1 0,-1 1 0,0-1 0,1 1 0,-1 0 0,0-1 0,1 1 0,-1 0 0,-3 0 0,0 1-23,-1 0 0,1 0-1,0 0 1,-1 0 0,1 1 0,0 0-1,0 0 1,0 0 0,0 1-1,-5 3 1,1 1 3,0 0 1,0 1-1,1 0 0,0 1 1,1-1-1,0 1 0,0 1 0,-8 16 1,2-2 7,2 1 1,-11 36-1,16-46 36,2 2 0,0-1 1,1 0-1,0 1 0,1-1 0,1 26 0,1-35 8,1-1 1,0 1-1,0-1 0,0 0 0,1 1 0,0-1 0,1 0 1,-1 0-1,1 0 0,0 0 0,0-1 0,1 1 0,0-1 1,0 0-1,0 0 0,0 0 0,1 0 0,0-1 0,5 5 0,-2-4 14,-1-1 0,1 1 0,0-1 0,0-1 0,0 1 0,0-1 0,1-1 0,-1 1-1,1-1 1,-1-1 0,1 0 0,0 0 0,0-1 0,0 0 0,0 0 0,-1-1 0,1 0-1,0-1 1,-1 0 0,1 0 0,-1-1 0,1 0 0,-1 0 0,0-1 0,0 0 0,-1-1-1,1 1 1,-1-1 0,0-1 0,0 0 0,-1 0 0,7-7 0,-2-2-61,0 0 1,-1-1-1,13-24 0,20-59 58,-19 43-125,3-9-79,-17 48 51,-10 16 112,0 1 0,0 0 0,0 0 0,0-1 1,0 1-1,1 0 0,-1 0 0,0 0 1,0-1-1,0 1 0,1 0 0,-1 0 0,0 0 1,0 0-1,0 0 0,1-1 0,-1 1 1,0 0-1,0 0 0,1 0 0,-1 0 1,0 0-1,1 0 0,-1 0 0,0 0 0,0 0 1,1 0-1,-1 0 0,0 0 0,0 0 1,1 0-1,-1 0 0,0 0 0,0 0 0,1 0 1,-1 1-1,0-1 0,0 0 0,1 0 1,-1 0-1,0 0 0,0 0 0,0 1 0,1-1 1,-1 0-1,0 0 0,0 0 0,0 1 1,0-1-1,1 0 0,-1 0 0,0 1 0,0-1 1,0 0-1,0 0 0,0 1 0,0-1 1,0 0-1,0 0 0,0 1 0,0-1 0,2 7-2,-2 1 0,1-1 0,-1 0-1,0 0 1,0 0 0,-3 11-1,3-17 6,-7 66-11,1 127 1,6-187 33,1 0 0,0 0 0,5 13 1,-6-18-16,1 0 1,0 0 0,0 0 0,-1 0-1,2 0 1,-1 0 0,0 0 0,0 0-1,1 0 1,-1 0 0,1-1 0,-1 1-1,1-1 1,3 3 0,-4-3 17,0-1 1,0 0 0,0 1-1,0-1 1,0 0-1,0 0 1,0 0-1,0 0 1,0 0 0,0 0-1,0 0 1,1 0-1,-1 0 1,0 0 0,0-1-1,0 1 1,0 0-1,0-1 1,0 1-1,1-2 1,18-12 138,-15 9-142,14-13-3,-1-1-1,-1 0 1,-1-2-1,24-37 1,-19 27 16,26-40-5,84-110-324,-130 180 289,-1 0-1,1 0 1,0 0-1,0 0 1,-1 0-1,1 0 1,0 1-1,0-1 1,0 0-1,0 1 1,0-1-1,0 0 1,0 1-1,0-1 1,0 1-1,0 0 0,0-1 1,0 1-1,0 0 1,0 0-1,0-1 1,0 1-1,0 0 1,1 0-1,-1 0 1,0 0-1,0 0 1,0 1-1,0-1 1,2 1-1,-1 0-5,0 1 0,0 0 0,0-1 0,0 1 0,0 0 0,0 0-1,0 1 1,-1-1 0,1 0 0,-1 0 0,2 4 0,21 45 74,-16-31-11,14 22 1,-16-31-56,1 0 22,-1-1 0,1 0 0,17 19 0,-23-27-17,1-1 0,0 1 1,-1 0-1,1-1 0,0 0 1,0 1-1,0-1 0,0 0 1,0 0-1,0 0 0,0 0 0,0 0 1,0-1-1,1 1 0,-1-1 1,0 1-1,0-1 0,1 0 1,-1 0-1,0 0 0,1 0 1,-1 0-1,0-1 0,0 1 0,1 0 1,-1-1-1,4-2 0,-1 1 6,-1-1 0,0 0 0,-1 0 0,1 0 0,0 0 0,-1-1 0,5-5 0,20-30-44,-27 37 30,71-127 286,-59 103-252,-4 7-11,9-26 1,-17 41-42,1-1 0,-1 0 0,0 1 1,0-1-1,0-7 0,-1 11 16,0 0 1,0 0 0,0 0-1,0 0 1,0 0 0,0 0-1,-1-1 1,1 1 0,0 0-1,-1 0 1,1 0 0,0 1-1,-1-1 1,1 0 0,-1 0-1,0 0 1,1 0 0,-1 0-1,0 0 1,1 1 0,-1-1-1,0 0 1,0 1 0,0-1-1,0 0 1,1 1 0,-3-1-1,1 0 1,1 1-1,-1 0 1,1 0-1,-1 0 1,1 0-1,-1 0 0,1 0 1,-1 0-1,1 0 1,-1 1-1,1-1 0,0 1 1,-1-1-1,1 1 1,-1-1-1,1 1 1,-2 1-1,-1 0-8,0 0 3,0 1 1,1 0-1,-1-1 0,1 1 1,-1 1-1,1-1 1,0 0-1,0 1 0,0 0 1,1-1-1,-1 1 0,-3 8 1,-1 4-67,-10 34 1,15-41 47,1-6 30,-9 30-5,-11 63 0,20-86 17,0-1 1,0 0-1,1 1 0,0-1 0,1 0 1,0 1-1,1-1 0,0 0 0,0 0 1,1 0-1,0 0 0,5 9 0,-8-16 3,1-1 0,1 1-1,-1-1 1,0 1-1,0-1 1,0 1 0,1-1-1,-1 0 1,1 0-1,-1 0 1,1 0 0,0 0-1,-1 0 1,1 0-1,0 0 1,-1-1 0,1 1-1,0-1 1,0 1-1,0-1 1,0 0-1,-1 0 1,1 1 0,0-1-1,0-1 1,0 1-1,0 0 1,0 0 0,-1-1-1,4 0 1,4-2 1,1 0 0,-1-1 0,0 0 1,13-8-1,22-16-76,42-35 1,-51 37 44,13-12 19,43-29-50,-87 64 27,0 0 1,1 1 0,0 0 0,-1 0-1,1 0 1,0 1 0,6-2 0,-9 3 9,1-1 0,-1 1 1,0 0-1,0 0 1,0 0-1,0 0 0,1 1 1,-1-1-1,0 1 1,0-1-1,0 1 1,0 0-1,0-1 0,0 1 1,0 0-1,0 0 1,0 1-1,2 1 0,1 2 14,-1 1-1,-1-1 0,1 1 0,-1 0 0,0-1 1,0 1-1,-1 1 0,3 7 0,0-1 12,10 25 28,23 55 179,-32-80-154,1 0 0,1-1 1,0 0-1,18 21 0,-22-29-56,-1-1 1,1 0-1,-1 0 0,1 0 0,0-1 1,0 1-1,0-1 0,1 0 1,-1 0-1,1-1 0,-1 1 0,1-1 1,-1 0-1,1 0 0,0 0 0,-1-1 1,1 0-1,0 0 0,5 0 0,-3-1-121,0 0 0,0-1 0,0 0 0,0 0-1,0 0 1,0-1 0,-1 0 0,0 0 0,1-1-1,-1 0 1,0 0 0,8-7 0,-3 0-1349,15-21 0,-23 28 1267,38-47-2045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9:3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262 419 1984,'-1'0'21,"1"0"0,0 0 0,0 0 0,0 0 0,0-1 0,0 1 1,-1 0-1,1 0 0,0 0 0,0 0 0,0 0 0,0-1 0,0 1 0,0 0 0,0 0 0,0 0 0,0 0 1,-1-1-1,1 1 0,0 0 0,0 0 0,0 0 0,0 0 0,0-1 0,0 1 0,0 0 0,0 0 0,0 0 1,0 0-1,0-1 0,1 1 0,-1 0 0,0 0 0,0 0 0,0 0 0,0-1 0,0 1 0,0 0 0,0 0 0,0 0 1,0 0-1,1 0 0,-1-1 0,1 2 1423,-1-1-1385,1 0 1,-1 0-1,2 0 1833,-2-1-1833,0 1 26,1 0 0,-1 0 0,0 0 0,1 0-1,-1 0 1,0 0 0,1 0 0,-1 0 0,1 0 0,-1 0-1,0 0 1,1 0 0,-1 0 0,0 0 0,1 0 0,-1 0 0,0 0-1,1 1 1,-1-1 0,0 0 0,1 0 0,-1 0 0,0 1-1,1-1 1,-1 0 0,0 0 0,0 1 0,1-1 0,-1 0 0,0 0-1,0 1 1,1 0 0,0 1 121,0 1 0,0 0-1,-1 1 1,1-1 0,-1 0 0,1 0-1,-1 0 1,0 0 0,0 0-1,0 0 1,-2 6 0,1-2 32,-1-1 0,0 0 0,0 0 0,-1 0 0,-4 7 0,-4 4 275,0 0-1,-24 25 1,-29 22 532,58-59-905,-1 0 0,0 0-1,1 0 1,-2-1 0,1 0 0,0-1 0,-1 1 0,-9 1-1,15-4-138,0 0 0,-1-1 0,1 0-1,0 1 1,0-1 0,-1 0 0,1 0-1,0 0 1,0-1 0,-1 1 0,1-1-1,0 1 1,0-1 0,-1 0 0,1 1-1,0-1 1,0 0 0,0 0 0,0-1-1,0 1 1,1 0 0,-1-1 0,0 1-1,1-1 1,-1 0 0,1 1 0,-1-1-1,1 0 1,0 0 0,-1 0 0,1 0-1,0 0 1,0 0 0,1 0 0,-1 0-1,0 0 1,1-1 0,-1 1 0,1 0-1,0 0 1,0-1 0,0-2-1,0-3-17,1-1-1,0 1 0,1 0 0,-1 0 0,2 0 0,4-12 1,25-47 111,-16 36-69,-13 24 21,11-23 25,31-47 1,-39 69-80,0 0 0,0 1 0,0-1 0,1 1 0,0 1 0,1-1 0,0 1 0,0 1 0,0-1 0,12-5 0,-17 10 17,0 0-1,0-1 0,1 2 1,-1-1-1,0 0 0,0 0 0,0 1 1,1 0-1,-1 0 0,0 0 1,0 0-1,1 0 0,-1 1 0,0-1 1,4 2-1,-3 0 37,1 0-1,-1 0 1,0 0 0,0 0 0,0 1-1,-1-1 1,1 1 0,-1 0-1,6 6 1,-1 1 86,0 0-1,-1 0 1,-1 1-1,0 0 1,0 0-1,8 23 1,-8-14 90,-1 0 1,0 0-1,-2 0 1,0 1-1,0 30 0,-4-9 190,-12 73-1,4-48-171,-6 37 143,-40 145 0,51-236-241,-1-1 0,-1 1 1,0-1-1,-1 0 0,-14 19 1,20-29-88,0-1 0,0 1 0,-1-1 0,1 1 0,-1-1 0,1 1 0,-1-1 0,0 0 0,1 0 0,-4 2 0,5-3-47,-1 0 0,1 0 0,-1 0-1,1 0 1,0 0 0,-1 0 0,1 0 0,-1 0-1,1 0 1,-1 0 0,1 0 0,0 0 0,-1 0 0,1 0-1,-1 0 1,1 0 0,-1 0 0,1 0 0,0-1-1,-1 1 1,1 0 0,-1-1 0,0 0-12,0 0-1,1 0 1,-1 0 0,0 0-1,1 0 1,-1 0 0,1 0 0,-1 0-1,1 0 1,-1 0 0,1 0 0,-1-3-1,0-5 0,-1-1-1,1 1 1,1-1 0,1-13-1,1-8-18,2 0 0,2 0-1,1 1 1,1 0 0,1 0-1,2 1 1,1 0 0,1 1-1,1 0 1,2 1 0,26-34-1,-14 24-116,2 2 1,1 0-1,2 3 0,63-49 0,-93 79 105,0 0-1,0 0 1,0 0 0,0 1-1,0-1 1,0 1 0,0 0-1,1 0 1,-1 0 0,1 0-1,-1 0 1,0 1 0,6-1-1,-7 2 48,0-1 0,0 1 0,0-1 0,1 1 0,-1 0 0,0 0 0,0 0 0,0 0 0,0 0 0,0 0 0,-1 0 0,1 1 0,0-1 0,0 1 0,-1-1 0,1 1 0,-1 0 0,0-1 0,1 1 0,-1 0 0,0 0 0,1 2 0,1 2 37,-1 0-1,0 0 1,0 0 0,0 1 0,-1-1 0,1 0 0,-1 12 0,-2 48 186,0-54-196,-26 251 476,18-193-327,6-59 368,0-22-364,0-32-188,4 11-191,2 1 0,2-1-1,10-38 1,38-102-94,-5 58 153,-24 61 68,-14 28 22,-3 8-26,0 0-1,1 1 1,1-1 0,0 1 0,14-16 0,-23 31 59,1 0 0,1-1-1,-1 1 1,0 0 0,0 0 0,0 0-1,1 1 1,-1-1 0,0 0 0,1 0-1,-1 1 1,0-1 0,1 1 0,-1-1-1,3 0 1,-3 1 7,0 1 1,0-1-1,-1 0 1,1 0-1,0 0 0,0 0 1,0 1-1,0-1 0,0 0 1,0 1-1,0-1 0,0 1 1,-1-1-1,1 1 0,0-1 1,0 1-1,-1-1 0,1 1 1,0 0-1,-1 0 0,1-1 1,-1 1-1,1 0 0,-1 0 1,1 0-1,0 1 0,3 6 69,-1 1 0,0 0 0,0 0 0,0 0 0,-2 0 0,1 1 0,0 16 0,-3 68 497,1-92-558,-6 89 174,-4 169 318,11-219-453,2-1 0,2 1 0,1-1 0,16 52 0,-20-84 16,1 1-1,0-1 1,1 0 0,-1 0 0,11 14 0,-13-20-55,0 0 0,1 0 0,0-1 0,-1 1 0,1 0 0,0-1 0,0 1 0,0-1 0,0 0 0,0 1 0,0-1 0,0 0 1,0 0-1,0-1 0,1 1 0,-1 0 0,0-1 0,1 1 0,-1-1 0,0 0 0,1 0 0,-1 0 0,1 0 0,-1 0 0,4-1 1,7-2-4,-1-1 0,-1 0 0,1-1 1,0 0-1,-1-1 0,0 0 0,0 0 0,-1-1 1,0-1-1,0 0 0,11-12 0,7-11-23,0-2 0,23-35 0,-1-1 36,-45 64-37,-1 0-1,1-1 0,-1 2 1,2-1-1,-1 1 0,10-7 1,-13 10 14,0 0 0,0 0 0,0 0 0,0 0 0,1 0 0,-1 0 0,0 1 0,0 0 0,1-1 0,-1 1 0,0 0 1,0 0-1,1 0 0,-1 0 0,0 0 0,0 1 0,1-1 0,-1 1 0,0-1 0,0 1 0,0 0 0,0 0 0,3 1 0,5 5 7,1 1 0,-2 0-1,13 12 1,5 4 98,-24-22-76,7 10 69,-14-32 329,-2 3-305,-2-7 0,-20-42 1,25 60-178,-1 0 0,1 0 0,-1 1 0,0-1 0,0 1 0,-1 0 1,1 0-1,-7-4 0,11 9 53,-1-1 0,0 1 0,1-1 0,-1 1 0,0 0 0,0 0 0,0-1 0,1 1-1,-1 0 1,0 0 0,0 0 0,0 0 0,1 0 0,-1 0 0,0 0 0,0 0 0,0 0 0,1 0 0,-1 0 0,0 0 0,0 1 0,0-1 0,1 0 0,-1 1 0,0-1 0,1 1 0,-1-1 0,0 0 0,1 1 0,-1-1 0,0 1-1,1 0 1,-1-1 0,1 1 0,-1 0 0,1-1 0,-1 1 0,1 0 0,0-1 0,-1 1 0,1 1 0,-3 4-47,0 0 1,1 0-1,0 0 0,-1 8 1,3-13 52,-6 31 18,1 0 1,1 0 0,1 41-1,3-50-1,2 0 0,1 1 0,0-1-1,2 0 1,9 29 0,-10-39 22,-3-9-11,0 0 1,0 0 0,0 0 0,1-1 0,-1 1-1,1-1 1,0 1 0,0-1 0,0 1-1,0-1 1,1 0 0,-1 0 0,4 3 0,-6-6-17,0 0 0,1 0 0,-1 0 1,0 1-1,0-1 0,1 0 0,-1 0 1,0 0-1,1 0 0,-1 1 0,0-1 1,0 0-1,1 0 0,-1 0 1,0 0-1,1 0 0,-1 0 0,0 0 1,1 0-1,-1 0 0,0 0 0,1 0 1,-1 0-1,0 0 0,1-1 0,-1 1 1,0 0-1,1 0 0,-1 0 1,0 0-1,1 0 0,-1-1 0,8-13 479,-7 12-466,8-24-38,0 0-1,-1-1 1,6-47 0,0-83-148,-13 139 100,-1 6-85,0 1-1,1-1 0,1 0 1,3-11-1,-4 22-74,0 6 91,1 14 53,-1 2 93,4 10-5,0 0 0,2 0-1,2-1 1,18 46-1,-22-66 1,1 1 0,0-1 0,1 0-1,0 0 1,0-1 0,13 13 0,-14-16 27,1 0-1,0-1 1,1 0 0,-1 0 0,1-1 0,0 0 0,0 0 0,0-1 0,15 5 0,-18-7-19,0 0 1,0 0-1,0 0 1,0-1-1,0 0 1,0 0 0,0 0-1,0-1 1,0 1-1,-1-1 1,1 0-1,0 0 1,0-1 0,-1 0-1,1 0 1,0 0-1,-1 0 1,0-1-1,0 1 1,0-1-1,0 0 1,0 0 0,0-1-1,-1 1 1,1-1-1,3-6 1,2-2 32,0-1-1,-1 0 1,11-26-1,13-46-135,20-115 3,-50 195 79,12-70-181,5-85 0,2-291 424,-21 432-227,0 7-126,1 0 1,-2 1 0,0-1-1,0 0 1,-1 0 0,-4-11 0,6 23 108,0 0 1,0 0-1,0 0 1,0 0-1,0 0 1,0 0-1,0 0 1,0 1-1,0-1 1,0 0-1,0 0 1,0 0 0,0 0-1,0 0 1,0 0-1,0 0 1,0 0-1,0 0 1,0 0-1,0 0 1,0 0-1,0 0 1,0 0-1,0 0 1,0 0-1,0 0 1,0 0 0,0 1-1,0-1 1,-1 0-1,1 0 1,0 0-1,0 0 1,0 0-1,0 0 1,0 0-1,0 0 1,0 0-1,0 0 1,0 0-1,0 0 1,0 0 0,0 0-1,0 0 1,-1 0-1,1 0 1,0-1-1,0 1 1,0 0-1,0 0 1,0 0-1,0 0 1,0 0-1,0 0 1,0 0-1,0 0 1,0 0 0,0 0-1,0 0 1,0 0-1,0 0 1,0 0-1,0 0 1,0 0-1,0 0 1,0 0-1,0 0 1,0-1-1,-1 1 1,-2 10-26,-3 17 82,-6 180 107,11-142-43,0-34-75,1 115 258,3-38-101,3 59 71,19 89-174,-22-225-183,-3-18 159,1-1 1,1 1-1,0 0 0,1-1 0,6 19 1,-3-16-26,-6-13-37,0 0 0,1 0 0,0 0 0,-1 0 0,1 0 0,0 0 0,0-1 0,0 1 0,0 0 0,0 0 0,0-1 0,1 1 0,-1-1 0,3 3 0,12 8 165,-14-10-185,1 0 1,0 0-1,-1 0 0,1 0 0,0-1 0,6 3 1,-7-3 22,0-1 1,1 1-1,-1-1 1,0 0-1,0 0 1,1 0-1,-1 0 1,0 0-1,0 0 1,1-1-1,-1 1 1,0-1-1,0 0 1,0 1 0,0-1-1,0 0 1,0 0-1,0 0 1,0-1-1,0 1 1,0 0-1,-1-1 1,1 1-1,0-1 1,-1 0-1,1 1 1,0-3 0,6-6-38,-2 0 0,1-1 0,7-19 0,-8 18 71,9-21-67,-1 0 0,-2-2 0,14-62 0,-22 73-72,-1-1 1,-1 1-1,-1-1 0,-4-38 1,-4 38-53,6 23 135,0-1 1,1 1-1,-1 0 0,0 0 1,1-1-1,-1 1 0,1-1 1,0 1-1,0 0 0,0-1 1,0 1-1,1-3 1,-1 4-26,0 0 1,1 0-1,-1 0 1,1 0-1,0 1 1,-1-1-1,1 0 1,-1 0-1,1 1 1,0-1 0,0 1-1,-1-1 1,1 1-1,0-1 1,0 1-1,0-1 1,0 1-1,0-1 1,-1 1 0,1 0-1,0 0 1,0-1-1,0 1 1,0 0-1,0 0 1,0 0-1,0 0 1,0 0-1,1 1 1,35 3 204,-34-3-208,35 5-20,-19-3 48,1 1 0,25 8 0,-40-11 15,0 1 0,0 0 0,0 1 0,-1-1 0,1 1 0,-1 0 0,0 0 0,0 0 0,0 1 0,0-1 0,0 1 0,-1 0 0,6 7 0,-4-1-1,0-1 0,-1 1 0,0 0 0,0 0 0,-1 0 0,-1 0 0,0 1 0,2 14 0,-2 10 40,-3 43 0,1 19-4,1-91-39,0 8 39,0 1 0,5 16 0,-5-28-26,-1 0 1,1 1 0,1-1 0,-1 0 0,0 1 0,1-1 0,0 0 0,-1 0 0,1 0-1,0-1 1,1 1 0,-1 0 0,0-1 0,1 0 0,2 3 0,-3-4 7,-1-1 1,1 1-1,0-1 1,-1 0-1,1 1 0,-1-1 1,1 0-1,-1 0 1,1 0-1,0 0 1,-1 0-1,1-1 0,-1 1 1,1 0-1,0-1 1,-1 1-1,1-1 0,-1 1 1,1-1-1,-1 0 1,2-1-1,1 0 11,0-1 0,0 1 0,0-1-1,-1 0 1,1 0 0,4-6 0,-2 1 29,0-1 0,-1 0 0,0 0 0,-1 0 0,5-16-1,13-54-136,-14 47 112,13-38 4,6-28-457,-22 87 227,-1 16 46,1 22 24,-1 56 196,4 26 211,-6-94-234,1-1 1,0 1-1,1-1 0,1 0 0,7 17 1,-8-24 0,-1 1 0,2-1 0,6 9 1,-10-14-25,1-1 1,-1 1-1,1 0 1,0-1-1,-1 1 1,1-1 0,0 1-1,0-1 1,0 0-1,0 0 1,0 0-1,0 0 1,1 0-1,-1 0 1,0-1 0,3 2-1,-1-2-10,1 0 1,-1-1-1,0 1 0,0-1 0,0 1 0,0-1 0,0-1 1,0 1-1,-1 0 0,1-1 0,0 0 0,-1 0 0,7-4 1,2-3 49,0-1 1,17-19-1,103-132-41,-43 47 87,-64 85-227,50-45 0,-74 73 99,0 0 0,0 0 1,-1 1-1,1-1 0,0 0 1,0 1-1,0-1 0,0 0 1,0 1-1,0-1 0,0 1 1,0 0-1,0-1 0,0 1 1,0 0-1,0 0 0,1-1 1,-1 1-1,0 0 0,0 0 1,2 1-1,-3-1 10,1 1-1,0-1 1,0 1-1,-1 0 1,1 0-1,0-1 1,-1 1-1,1 0 1,-1 0-1,1 0 1,-1 0-1,1-1 1,-1 1-1,1 0 1,-1 0-1,0 0 1,0 0-1,0 0 1,1 0-1,-1 0 1,0 0-1,0 2 1,16 116 309,-12-82-162,1-1 0,20 67 0,-20-86-71,1 0 0,1-1 0,1 0 0,0 0 0,1-1 0,1 0 0,0-1 0,13 14 0,-20-25-74,-1-1 0,1 0 0,-1 1-1,1-1 1,0-1 0,-1 1 0,1 0-1,0-1 1,0 1 0,0-1 0,1 0-1,-1 0 1,6 1 0,-7-2-355,0 0-1,0 0 1,0 0 0,0 0 0,0 0 0,-1-1-1,1 1 1,0 0 0,0-1 0,3-1 0,-4 1-597,1 0 0,-1 0 0,1 0 1,-1 0-1,1 0 0,-1 0 0,0-1 1,0 1-1,1 0 0,-1-1 0,0 1 1,1-3-1,6-14-3493,5-2 1521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7:41.4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1161 5408,'-9'-2'2100,"12"2"-1440,-1 0 1,1 0 0,0 0 0,-1 0-1,1 0 1,5-2 0,1-2-137,0 0 0,0-1 0,0-1 0,-1 1 0,1-1 0,-1-1 0,-1 0 0,1 0 0,6-8 0,3-2-47,177-185 1850,-119 122-1742,-43 47-406,-1 1 99,0-2 0,-2 0 0,35-56 0,-42 48-211,-2 1 0,-1-2 0,-3-1 0,13-50 1,-22 66-41,6-19 165,-2-2 0,7-67-1,-18 111-170,1 0-28,0 0 1,-1 0-1,0 1 1,0-1 0,-1 0-1,1 0 1,-1 1-1,-2-9 1,2 12 0,1 1 1,0-1-1,0 1 1,-1 0-1,1-1 1,0 1-1,-1-1 1,1 1-1,0-1 1,-1 1-1,1 0 1,0-1-1,-1 1 1,1 0-1,-1 0 1,1-1-1,-1 1 1,1 0-1,-1 0 1,1-1-1,-1 1 1,1 0-1,-1 0 1,1 0-1,-1 0 1,1 0-1,-1 0 1,1 0-1,-1 0 1,1 0-1,-1 0 1,1 0-1,-1 0 1,1 0-1,-1 1 1,1-1-1,-1 0 1,1 0-1,-1 0 0,1 1 1,-1-1-1,1 0 1,0 1-1,-1-1 1,1 0-1,-1 1 1,1-1-1,-1 1 1,-2 2-14,-1 1 0,1-1 0,-1 1 0,1 0 0,-3 4 0,-11 25 38,1 0 0,-20 60 0,24-59 57,-6 14 19,3 1-1,2 0 1,-8 61 0,17-84 20,2 0 0,1 1 1,1-1-1,1 0 0,2 0 1,0 0-1,15 50 1,-14-62 16,1-1 1,0 0-1,8 13 1,-10-21-60,0 0 0,0 0-1,1-1 1,0 1 0,0-1 0,0 0 0,1 0 0,-1 0-1,9 6 1,-11-9-46,0 0-1,1 0 1,-1 0 0,0-1-1,0 1 1,0 0-1,1-1 1,-1 0 0,0 1-1,1-1 1,-1 0-1,0 0 1,1 0 0,-1-1-1,0 1 1,0 0-1,1-1 1,-1 0 0,0 1-1,0-1 1,0 0-1,1 0 1,-1 0 0,0 0-1,3-4 1,4-1 45,-1-1 0,0-1-1,-1 0 1,9-11 0,51-71-15,-41 54-205,-15 17 76,-9 16 61,-1 1 0,0-1 0,1 1 0,-1-1 0,1 1 0,0 0 0,2-2 0,-4 17-373,-9 26 147,-6 31 202,14-64 36,-4 37 97,0 50 1,5-80-7,0 0 0,1-1-1,1 1 1,0-1 0,1 0 0,1 1 0,-1-1-1,11 20 1,-12-28-49,1 0 0,0 0-1,0 0 1,1-1 0,-1 1 0,0-1-1,1 0 1,0 0 0,0 0-1,0-1 1,5 3 0,-7-4-19,0 1 0,1-1 0,-1 0 1,0 0-1,0-1 0,1 1 0,-1 0 0,0-1 1,1 0-1,-1 1 0,1-1 0,-1 0 0,0 0 1,1 0-1,-1-1 0,1 1 0,-1 0 0,0-1 1,1 0-1,-1 1 0,0-1 0,0 0 0,5-3 0,-5 2-4,1-1 0,0 1 0,-1-1 0,1 0 0,-1 0 0,0 0 0,0 0 0,0 0 0,-1-1 0,1 1 0,1-6 0,0-1 60,0-1 0,1-16 0,-1 5-89,-2 0-1,-1 1 0,0-1 0,-2 0 1,-6-33-1,4 33-70,-1 1 1,-1 0 0,-1 1-1,-1-1 1,0 1 0,-2 1-1,-14-23 1,23 41 61,-2-6-174,14 7 221,100 7-77,145-7 0,-132-13-1125,-41 0-5521,-63 11 3639,-13 4-1873,-6 4 1648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7:41.8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0 273 12544,'19'-40'5695,"35"26"-4959,0 3-544,9-1-256,50-24 672,-2 1-352,52-30-128,-7 5-128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7:45.9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1395 5472,'0'1'176,"-13"10"7866,22-14-5077,-3 0-2704,0 0-1,0 0 0,-1 0 0,0-1 0,0 0 1,0 0-1,0 0 0,0 0 0,-1-1 0,0 0 1,0 0-1,0 0 0,-1 0 0,5-9 0,4-10-41,-2 0 0,10-30 0,-12 30 48,-5 17-231,19-59 268,3 2 1,39-69-1,26-8 265,-55 90-263,-35 51-307,0 0-1,0 0 1,0 0-1,0 0 1,0 0 0,0 0-1,0 0 1,0 0-1,0 0 1,0 0 0,0 0-1,0 0 1,0 0-1,0 0 1,0 1 0,0-1-1,0 0 1,0 0-1,0 0 1,0 0 0,0 0-1,0 0 1,0 0-1,0 0 1,0 0 0,0 0-1,0 0 1,0 0-1,0 0 1,0 0 0,0 0-1,0 0 1,0 0-1,0 0 1,0 0 0,0 0-1,0 0 1,0 0-1,0 0 1,1 0 0,-1 0-1,0 0 1,0 0-1,0 0 1,0 0 0,0 0-1,0 0 1,0 0-1,0 0 1,0 0 0,0 0-1,0 0 1,0 0-1,-1 11 39,-4 23 221,1-4-13,0 11-27,1 0 1,6 80-1,-1-103-149,1 0 0,0 0 0,1 0 0,1 0-1,1-1 1,0 1 0,2-1 0,17 31 0,-19-40 13,-1 0 1,1-1 0,1 0 0,-1 0-1,1 0 1,0-1 0,1 0 0,0 0-1,0-1 1,0 0 0,13 6 0,-15-8-54,0-1 1,0 0-1,0-1 0,1 1 1,-1-1-1,0-1 1,0 1-1,1-1 0,-1 0 1,0 0-1,1-1 1,-1 0-1,0 0 0,0 0 1,1-1-1,-1 0 1,0 0-1,6-4 1,-3 1-14,0 0 1,-1-1 0,0-1-1,0 1 1,0-1 0,-1 0-1,0-1 1,0 1 0,-1-2 0,0 1-1,5-9 1,6-15 66,23-60 0,-25 56-71,-6 13-5,30-78-83,-35 89 24,-1 0 1,0 1-1,-1-1 0,-1 0 0,0 0 0,-1-21 0,0 31 33,0 0 1,0 0-1,0-1 0,-1 1 0,1 0 0,-1 0 0,0 0 1,0-1-1,0 1 0,0 0 0,0 0 0,0 0 1,-3-3-1,3 5 9,0-1 0,1 0 1,-1 1-1,0-1 0,0 1 1,-1-1-1,1 1 0,0 0 0,0-1 1,0 1-1,0 0 0,0 0 1,0 0-1,0 0 0,-1 0 0,1 0 1,0 0-1,0 0 0,0 0 1,0 1-1,0-1 0,0 0 0,0 1 1,0-1-1,0 1 0,0-1 1,0 1-1,0-1 0,-1 2 1,-7 3 0,2 0 0,-1 1 0,0 0 0,1 0 1,0 1-1,1 0 0,0 0 0,0 0 1,0 1-1,1 0 0,0 0 0,0 1 1,1-1-1,0 1 0,1 0 0,0 0 1,0 0-1,1 1 0,0-1 0,0 15 1,0-6 112,2 0 1,0 0-1,2 0 1,0 0-1,0 0 0,2 0 1,0-1-1,1 1 1,1-1-1,9 17 1,-12-26-48,1-1 0,0 1 0,1-1 0,-1 0 0,1 0 0,1-1 0,0 0 0,11 11 0,-14-15-32,1 1 1,-1-1-1,1 0 1,0 0 0,0 0-1,0-1 1,0 1-1,0-1 1,0 0-1,0 0 1,0 0-1,1-1 1,-1 0-1,0 1 1,1-1 0,-1-1-1,0 1 1,0-1-1,6-1 1,0-1 1,1 0 0,-1-1-1,0-1 1,-1 0 0,1 0 0,13-11 0,51-45 30,-71 59-57,168-165-54,-150 146 119,1-2-36,-2-1 0,0-1 1,-2 0-1,0-2 0,-2 0 1,-1 0-1,21-56 0,101-326-466,-104 282 325,-28 99 10,0 1 1,0-46 0,-5 69 40,0-1 1,-1 1-1,1-1 1,-1 1-1,-2-6 0,3 9 51,0 1-1,0-1 1,0 1 0,-1-1-1,1 1 1,0-1-1,0 1 1,-1-1-1,1 1 1,0-1 0,-1 1-1,1-1 1,-1 1-1,1 0 1,-1-1-1,1 1 1,-1 0 0,1-1-1,-1 1 1,0 0 4,0 0 1,0 0-1,1 0 1,-1 0-1,0 0 1,1 0-1,-1 0 1,0 1-1,1-1 1,-1 0-1,0 0 1,1 1-1,-1-1 1,1 0-1,-1 1 1,0-1-1,1 1 1,-1-1-1,1 1 1,-1-1-1,1 1 1,-10 10-46,1-1 0,1 1 0,0 1 0,1-1 0,-8 17 0,0 3 25,-11 38 1,-77 336 201,94-357 17,-6 83 1,13-100-151,2 0 0,2 0 0,8 52 1,-6-66 36,8 24 0,-10-35-22,0 0 1,1-1 0,-1 1-1,1-1 1,1 0 0,-1 0-1,7 7 1,-10-11-48,1-1 0,0 1 1,1 0-1,-1 0 0,0 0 1,0-1-1,0 1 0,0-1 1,1 1-1,-1-1 0,0 1 0,0-1 1,1 0-1,-1 0 0,0 1 1,1-1-1,-1 0 0,0 0 1,1 0-1,-1 0 0,0-1 1,0 1-1,1 0 0,-1-1 0,0 1 1,1 0-1,-1-1 0,0 0 1,0 1-1,0-1 0,0 0 1,0 1-1,2-3 0,4-3 20,1 0-1,-1 0 1,10-14-1,-9 11 2,44-52-39,-32 35 43,43-42-1,-58 65-99,-1-1 0,-1 0 0,1-1 0,0 1 0,3-7 0,-12 31-245,-2 0 363,1 0 0,1 0 0,0 0 0,2 0 0,0 1 0,2 0 0,1 41 0,1-47 9,1 1 0,5 20 0,-6-31-21,0-1-1,1 1 1,-1 0-1,1-1 1,0 1 0,1-1-1,-1 0 1,1 1-1,0-1 1,0 0 0,5 5-1,-7-8-25,1 0 0,-1 0 0,1 0 0,0 0 0,-1-1-1,1 1 1,0 0 0,-1-1 0,1 1 0,0-1 0,-1 0 0,1 0 0,0 0 0,0 1-1,0-1 1,-1-1 0,1 1 0,0 0 0,0 0 0,-1-1 0,3 0 0,2-1 4,0 0 1,-1-1 0,1 0 0,9-6-1,4-5 31,0-1-1,26-27 0,30-41 39,2-3-51,-8 17-236,-67 67 154,0 0 0,0 0 0,0-1 0,0 1 0,0-1 0,-1 1 0,3-5 0,-13 11-158,3 2 209,-1 0 0,1 0 1,0 0-1,1 1 0,0 0 0,0 0 1,0 0-1,1 1 0,0-1 1,0 1-1,1 0 0,0 0 0,0 1 1,-1 10-1,2-9 34,1 0 1,0-1-1,0 1 0,1 0 0,0 0 0,1 0 1,0 0-1,1 0 0,0 0 0,0-1 1,1 1-1,5 10 0,-8-18-18,1 0 1,0 0-1,0 0 0,1 0 1,-1 0-1,0 0 0,1 0 0,-1-1 1,1 1-1,-1 0 0,1-1 1,0 1-1,0-1 0,0 0 0,0 0 1,0 1-1,0-1 0,0 0 1,0-1-1,0 1 0,1 0 0,-1-1 1,4 1-1,-3-1-12,0 0 1,0 0-1,0-1 0,1 1 1,-1-1-1,-1 0 0,1 0 1,0 0-1,0 0 0,0 0 0,0-1 1,-1 1-1,1-1 0,-1 0 1,1 0-1,-1 0 0,3-3 1,7-9-25,0-1 0,-1 0 0,-1-1 1,-1 0-1,11-26 0,0 2-44,17-40-65,-16 34 47,-19 42 44,-1 0-1,0 1 0,0-1 1,-1 1-1,1-1 1,-1 0-1,1 0 1,-1 1-1,-1-6 1,1-1-59,10 21 20,-10-10 65,5 7 8,-1 0-1,0 0 1,-1 0 0,0 0-1,0 0 1,-1 1 0,0-1-1,-1 1 1,2 16 0,4 80 173,-3-72-102,-4-26-38,1-1 0,0 0 0,1 0 0,-1 0 0,1 0 0,4 7 0,-6-11-22,1-1 0,0 1 0,-1-1 0,1 0 0,0 1 0,0-1 0,0 0 0,0 0 0,0 0 0,0 0 1,0 0-1,1 0 0,-1 0 0,0 0 0,1 0 0,-1 0 0,0-1 0,1 1 0,-1-1 0,1 1 0,-1-1 1,1 1-1,-1-1 0,1 0 0,-1 0 0,1 0 0,-1 0 0,1 0 0,0 0 0,1 0 0,3-2-3,1-1 0,-1 1-1,0-1 1,-1 0-1,1-1 1,0 1-1,-1-1 1,0 0-1,6-5 1,7-6-21,103-72 5,-91 67 10,58-29-1,-45 26-8,-41 22-5,-1 0-1,1 0 1,0 0-1,0 0 1,0 0-1,0 1 1,0-1-1,0 1 1,1-1-1,-1 1 1,0 0-1,0 0 1,0 0-1,3 0 1,-4 1-1,0-1 0,0 1 0,0-1 0,0 1 0,0 0 0,0-1 0,0 1 0,0 0 0,-1 0 0,1 0 0,0-1 0,0 1 0,-1 0 0,1 0 0,-1 0 0,1 0 0,-1 0 0,1 0 0,-1 0 0,0 1 0,1-1 0,-1 0 0,0 0 0,0 0 0,0 0 0,0 0 0,0 0 0,0 1 0,-1 1 0,0 23 9,-3 1 0,0 0 1,-12 40-1,-2 9 126,13-51-80,-8 56 70,13-80-106,0 0 0,-1 1-1,1-1 1,0 0 0,0 1 0,0-1-1,0 0 1,0 0 0,1 1-1,-1-1 1,0 0 0,0 0-1,1 1 1,-1-1 0,1 0 0,-1 0-1,1 0 1,-1 0 0,1 0-1,0 0 1,0 0 0,1 2-1,-2-3 2,1 0-1,0 1 0,-1-1 0,1 0 0,-1 0 1,1 0-1,0 0 0,-1 1 0,1-1 0,-1 0 0,1 0 1,0 0-1,-1-1 0,1 1 0,-1 0 0,1 0 1,0 0-1,0-1 0,1 1 5,0-1 1,0-1-1,0 1 1,0 0 0,-1 0-1,1 0 1,2-3-1,5-7 12,0 0 0,-1 0 0,0-1 0,-1 0 0,9-22 0,-2 8-11,-1-2-89,2 1 1,2 1-1,0 0 0,38-42 1,-55 67 69,1 1 0,0-1 0,0 0 1,0 0-1,-1 0 0,1 1 0,0-1 1,0 0-1,0 1 0,0-1 0,0 1 0,1-1 1,-1 1-1,0-1 0,0 1 0,0 0 1,2 0-1,-2 0 0,0 0 1,0 1 0,0-1 0,0 0-1,0 1 1,0 0 0,-1-1 0,1 1-1,0-1 1,0 1 0,0 0 0,-1 0-1,1-1 1,0 1 0,-1 0-1,1 0 1,-1 0 0,1 0 0,0 1-1,4 10 11,0 0 0,0 0 0,-1 1 0,4 19 0,8 24 70,-13-47-78,1-1 0,-1 0 0,2 0 0,-1 0-1,1-1 1,1 0 0,-1 0 0,1 0 0,1 0 0,-1-1-1,1 0 1,0-1 0,0 1 0,1-1 0,-1-1-1,1 1 1,0-1 0,0-1 0,1 1 0,-1-1 0,1-1-1,0 0 1,0 0 0,-1-1 0,1 0 0,16 0-1,-7-1-903,0-2 0,26-4 0,-33 3-274,0 1-1,0-2 1,0 1-1,0-2 1,9-5 0,-18 10 694,0-1 0,-1 0 0,1 0 0,-1-1 0,1 1 0,-1 0 1,0 0-1,0-1 0,1 1 0,-1 0 0,1-3 0,-1 2 48,-1 1 1,1-1-1,-1 0 0,0 0 1,1 0-1,-1 1 0,0-1 0,0-3 1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7:46.3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32 9888,'-21'-15'3648,"24"19"-2816,25 1-256,-1-2 2591,18-3-1855,50-3 1312,52-2-1536,1 1-384,23-4-448,14 5-192,-14-2-32,-27 5-3648,-27 0 1984,-4 8-8991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7:31.3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11 124 5888,'-4'-6'662,"3"5"-529,1 0 0,-1 0 1,0 0-1,1 0 0,-1-1 0,1 1 1,-1 0-1,1-1 0,0 1 1,-1 0-1,1-1 0,0 1 0,0 0 1,0-3-1,0-5-121,-1 1 983,1 1 0,0-1 0,1 1-1,0 0 1,0-1 0,0 1 0,1 0-1,3-8 1,-5 14-872,1 0-1,-1 0 1,0 0 0,1 0-1,-1 0 1,1 0-1,-1 1 1,1-1 0,-1 0-1,1 0 1,0 1 0,-1-1-1,1 0 1,1 0-1,-1 1-67,0 0-1,-1 0 1,1 1-1,-1-1 0,1 0 1,0 1-1,-1-1 0,1 1 1,-1-1-1,1 0 1,-1 1-1,1-1 0,-1 1 1,1 0-1,-1-1 1,1 2-1,6 6 14,0 0 74,-1-1-1,-1 1 1,1 1-1,-2-1 1,7 14-1,15 48 557,-22-58-565,13 41 333,10 66 1,1 58 106,-2-15-148,-20-126-225,-2 0 0,-1 0 0,-4 72 0,1-106-187,0 1 0,0 0 0,-1-1 0,1 1 0,-1 0 0,1-1 0,-1 1 0,0-1 0,0 1 0,0-1 0,-1 0 0,1 1 0,-1-1 0,1 0 1,-1 0-1,0 0 0,1 0 0,-1 0 0,0 0 0,-4 2 0,3-3 3,1 0-1,0-1 1,0 1 0,-1 0-1,1-1 1,0 0 0,-1 0-1,1 1 1,0-1 0,-1-1-1,1 1 1,0 0 0,-1 0-1,1-1 1,0 0 0,0 1-1,-1-1 1,1 0 0,0 0-1,0 0 1,0 0 0,-3-3-1,-1 1 5,0-2-1,0 1 1,0 0 0,1-1-1,0 0 1,0-1 0,0 1-1,1-1 1,-1 0-1,1 0 1,1 0 0,-1 0-1,1-1 1,0 0 0,1 0-1,-1 1 1,1-1-1,1 0 1,-1-1 0,1 1-1,1 0 1,-1 0-1,1-1 1,0 1 0,1 0-1,0 0 1,2-11 0,6-17-95,2 0 0,1 1 1,1 0-1,3 1 0,0 1 1,2 0-1,30-39 0,-31 50 72,1 1 0,1 1-1,1 1 1,0 1 0,2 0-1,0 2 1,0 0 0,2 2-1,24-11 1,23-6-26,137-38 1,-72 33 298,-107 29-1204,1 2-1,49-2 0,-74 6 340,-1 0-1,0 1 0,0 0 1,1 0-1,-1 0 0,0 0 1,0 0-1,0 1 0,0 0 1,0 0-1,0 0 0,4 4 1,20 16-3085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7:34.0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217 254 2976,'4'-16'400,"-1"8"1171,-1-1 0,0 0 0,0-9 1,-2 16-1268,0 0 0,0-1 0,0 1 0,0 0 1,0 0-1,-1-1 0,1 1 0,-1 0 0,0 0 0,0 0 1,1 0-1,-1 0 0,0 0 0,-1 0 0,1 0 0,-2-3 1,2 4-239,0 0 1,0 0 0,0 0 0,0 1 0,0-1 0,0 0 0,-1 0-1,1 1 1,0-1 0,0 1 0,0-1 0,-1 1 0,1-1 0,0 1-1,-1 0 1,1-1 0,0 1 0,-1 0 0,1 0 0,0 0 0,-1 0-1,1 0 1,0 1 0,-1-1 0,1 0 0,0 1 0,-1-1 0,1 1-1,0-1 1,-2 1 0,-2 2 76,0 1-1,0-1 1,0 1-1,0 0 1,-6 6-1,-4 6-17,0 0 0,1 1 0,1 1 0,0 0-1,1 1 1,2 1 0,0-1 0,1 2 0,-12 35-1,19-45-28,-1 1-1,1 0 1,-1 18 0,3-25-30,1-1 0,-1 1 1,0-1-1,1 0 1,0 1-1,0-1 0,0 0 1,1 0-1,0 0 1,-1 0-1,1 0 1,0 0-1,4 4 0,-4-6 6,0 0 0,0 0 0,0 0-1,1-1 1,-1 1 0,1-1-1,-1 1 1,1-1 0,-1 0 0,1 0-1,0 0 1,-1-1 0,1 1-1,0-1 1,0 1 0,0-1 0,-1 0-1,1 0 1,0 0 0,0 0 0,0-1-1,0 1 1,-1-1 0,1 0-1,0 1 1,-1-1 0,1 0 0,4-3-1,-3 0-1,-1 0-1,1 0 0,-1-1 0,0 1 1,0-1-1,0 0 0,0 0 0,-1 0 1,0 0-1,2-6 0,-2 3-47,3-6-13,0-1 0,-1 0 0,-1-1-1,2-26 1,-4-64 76,-1 64-118,0 54 15,2 0 0,5 24-1,1 2 42,2 29-98,20 188 636,-29-229-434,2 151 580,-4-125-305,-11 72-1,11-114-324,-1 0 1,-1 0-1,0-1 0,-6 14 1,8-20-54,0-1 1,0 1 0,-1-1 0,1 1-1,-1-1 1,1 0 0,-1 0 0,0 0-1,0 0 1,0 0 0,0 0 0,0-1 0,0 1-1,0 0 1,-1-1 0,1 0 0,-1 1-1,1-1 1,-1 0 0,-2 0 0,3-1 2,-1 0 0,0 0 0,1 0 0,-1 0 0,1-1 0,-1 1 0,1-1 0,-1 0 0,1 1 0,0-1 0,-1 0 0,1-1 0,0 1 0,-4-3 0,0 0 13,0-1 0,0 0 0,-7-8 0,7 6-54,1 0 0,-1 0 0,1 0 0,1-1 1,0 0-1,0 0 0,0 0 0,1-1 0,0 1 0,1-1 0,0 0 1,0 1-1,1-1 0,0 0 0,0 0 0,1 0 0,0 0 0,1 0 1,0 0-1,0 0 0,4-12 0,0 7-17,0-1 1,0 1-1,1 0 1,1 0-1,0 1 0,1 0 1,1 0-1,0 1 1,0 0-1,2 1 0,21-21 1,-6 13 56,0 1 0,1 0 1,51-22-1,95-32 13,-147 62 4,129-53 60,-109 41-149,55-34-1,-78 40 65,-7 4 48,-27 24-22,-97 96-300,105-105 257,1 0 0,0 0 1,-1 1-1,1-1 0,0 1 0,1-1 0,-1 1 0,-1 6 0,2-9 6,1 1 0,0-1 0,-1 1 1,1 0-1,0-1 0,0 1 0,0-1 0,0 1 0,1-1 0,-1 1 0,0 0 0,1-1 0,-1 1 0,1-1 0,-1 0 0,1 1 0,0-1 0,-1 1 1,1-1-1,0 0 0,0 1 0,0-1 0,0 0 0,2 2 0,0-1 8,0 0 1,0 0-1,0 0 1,0-1 0,0 1-1,1-1 1,-1 0-1,0 1 1,1-1-1,-1-1 1,0 1-1,1-1 1,-1 1-1,1-1 1,-1 0-1,1 0 1,-1 0-1,1-1 1,-1 1-1,1-1 1,-1 0-1,1 0 1,-1 0 0,0 0-1,6-4 1,-3 2 23,-1 0 1,1-1 0,-1 1 0,0-1-1,0 0 1,-1-1 0,1 1-1,-1-1 1,0 0 0,0 0 0,0 0-1,-1 0 1,5-9 0,-6 7-37,0-1-1,0 1 1,-1 0 0,0-1-1,0 1 1,0-1 0,-1 1-1,-1-1 1,1 1 0,-1-1 0,0 1-1,-1 0 1,-4-14 0,3 11-26,-1 1 1,0-1-1,0 1 1,-1-1-1,0 1 1,-1 1 0,0-1-1,-1 1 1,-8-10-1,14 17 14,-1 0-1,1 0 1,0 0-1,0 0 1,0 1-1,-1-1 1,1 0-1,0 0 1,-1 1-1,1-1 1,0 1-1,-1-1 1,1 1 0,-1-1-1,1 1 1,-1 0-1,1 0 1,-1 0-1,1 0 1,-1 0-1,1 0 1,-1 0-1,1 1 1,-1-1-1,1 0 1,-1 1-1,1-1 1,0 1-1,-1-1 1,1 1-1,0 0 1,-1 0-1,1 0 1,-1 0 0,0 1-1,1-1 0,-1 1 1,1 0-1,0-1 1,0 1-1,-1 0 1,1 0-1,0-1 0,0 1 1,1 0-1,-1 0 1,0 0-1,1 0 1,-1 0-1,1 0 1,0 1-1,0-1 0,-1 0 1,1 0-1,1 0 1,-1 0-1,0 0 1,0 0-1,1 2 1,1 1 13,0 0 1,0-1 0,1 1 0,-1-1 0,1 1 0,0-1-1,0 0 1,0 0 0,1-1 0,-1 1 0,1-1 0,0 1-1,0-1 1,0 0 0,1-1 0,-1 1 0,1-1 0,4 3 0,2-1 11,0-1 1,-1 1-1,1-2 1,0 1-1,0-2 1,0 1-1,15-1 1,8-3 20,0 0 0,0-2 1,0-2-1,0-1 0,-1-2 1,59-23-1,-67 21-12,-1-1 1,-1 0-1,0-2 1,28-23-1,-38 26-2,-1 0-1,0 0 1,0-1 0,-2-1-1,1 0 1,-2 0-1,0-1 1,9-19-1,-14 25-22,-1 0-1,-1-1 0,0 1 0,0-1 0,0 1 0,-1-1 0,0 0 0,-1 1 0,0-1 0,-1-9 0,0 16-4,1 1 1,0-1-1,0 1 1,-1-1-1,1 0 1,-1 1-1,0-1 1,1 1 0,-1-1-1,0 1 1,0 0-1,0-1 1,0 1-1,0 0 1,0 0-1,0-1 1,0 1-1,-1 0 1,1 0-1,0 0 1,-1 1-1,1-1 1,-1 0-1,1 0 1,-1 1-1,1-1 1,-1 1-1,1-1 1,-1 1 0,0 0-1,1-1 1,-1 1-1,-1 0 1,-2 0-17,-1 0 1,1 0-1,0 1 1,0-1-1,0 1 1,0 1-1,0-1 1,0 0-1,-5 3 1,1 1-6,0 1 1,0-1 0,1 1 0,-1 1 0,1-1 0,1 2 0,-1-1 0,1 1 0,1 0 0,0 0-1,-8 13 1,4-4 31,1 1 0,1 0 0,1 0-1,1 1 1,-5 20 0,9-31-1,0 0 0,1 0 1,0 0-1,1 0 0,0 0 0,0 0 1,1 0-1,0 0 0,0 0 0,0 0 1,1-1-1,5 13 0,-3-10 19,1-1 0,0 0 0,1 0 1,0-1-1,0 0 0,1 0 0,0 0 0,0-1 0,11 9 0,-10-9 23,1 0 0,0-1 0,0-1 1,1 1-1,-1-2 0,1 1 0,19 5 0,-24-9-15,1 1 1,0-1-1,0 0 1,0-1-1,0 0 1,-1 0-1,1 0 0,0 0 1,0-1-1,0 0 1,0 0-1,-1-1 0,1 0 1,0 0-1,-1 0 1,6-4-1,-1 0-3,-1 0-1,0-1 0,-1 0 1,0-1-1,0 0 1,0 0-1,-1-1 0,0 0 1,8-14-1,5-13 16,19-48 1,-19 39-130,-12 27 53,0 1 0,1 1 0,14-18 0,-23 33 33,0 1-1,0-1 1,0 1-1,0 0 1,1-1-1,-1 1 1,0 0-1,0-1 1,1 1-1,-1 0 1,0 0-1,0-1 1,1 1-1,-1 0 1,0 0-1,1-1 1,-1 1-1,0 0 1,1 0 0,-1 0-1,1 0 1,-1 0-1,0 0 1,1-1-1,-1 1 1,1 0-1,-1 0 1,0 0-1,1 0 1,-1 0-1,1 0 1,-1 1-1,0-1 1,1 0-1,-1 0 1,0 0-1,1 0 1,0 1-1,0 0-11,1 1 0,-1 0 0,0 0 0,1 0-1,-1 0 1,0 0 0,1 3 0,1 4-7,1 0 1,-2 0-1,0 0 0,0 1 1,1 14-1,-1 51 19,-2-69-3,0 35 39,-9 61-1,6-80 35,-2 0-1,0-1 1,-2 0 0,-12 29 0,17-44-36,-7 11 211,8-16-229,1-1 1,-1 1 0,1 0-1,-1-1 1,0 1-1,1-1 1,-1 0-1,0 1 1,1-1-1,-1 1 1,0-1 0,1 0-1,-1 0 1,0 1-1,0-1 1,1 0-1,-1 0 1,0 0-1,0 0 1,0 0 0,1 0-1,-1 0 1,0 0-1,-1 0 1,-1-2-6,-1 1 1,1-1-1,0 1 0,-1-1 1,1 0-1,0 0 1,0-1-1,0 1 0,0-1 1,0 1-1,1-1 1,-1 0-1,1 0 0,0 0 1,0 0-1,0-1 1,0 1-1,-1-5 0,-1 0-34,1 0-1,0 1 0,0-1 0,1 0 0,0-1 1,1 1-1,-1-13 0,2 20 19,0 0 1,0 1-1,0-1 0,0 0 1,0 0-1,1 0 0,-1 1 1,0-1-1,0 0 0,1 0 1,-1 1-1,1-1 1,-1 0-1,1 0 0,-1 1 1,1-1-1,-1 1 0,1-1 1,-1 0-1,1 1 0,0-1 1,-1 1-1,1 0 0,0-1 1,0 1-1,-1-1 0,1 1 1,0 0-1,0 0 0,-1-1 1,1 1-1,0 0 0,1 0 1,4-1-2,0 1 1,0 0-1,11 1 1,-6 0-3,171 16 80,-3-1-136,-135-14-574,9 0-1770,-2 3-4020,-43-3 4481,0 0 0,0 0 1,0 0-1,0 1 0,11 6 0,12 10-2928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7:20.7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47 122 3552,'0'-4'316,"0"1"1,0-1-1,0 0 1,0 0-1,1 0 1,0 0-1,-1 0 0,1 1 1,1-1-1,-1 0 1,2-3-1,2-12 2950,-5 18-3090,0 0-1,1 0 1,-1 0 0,0 0 0,0 0 0,0 0 0,-1 0 0,1 0 0,0 0 0,0 0 0,0 0 0,-1 0 0,1 0-1,0 0 1,-1 0 0,1 0 0,-1 0 0,1 0 0,-2 0 0,2 1-164,0 0 0,0 0 0,0 0 0,0 0 0,1 0 0,-1 0 0,0 0 0,0 0 1,0 0-1,0 0 0,0 0 0,0 0 0,0 0 0,0 0 0,0 1 0,0-1 0,0 0 0,0 0 0,0 0 0,0 0 0,0 0 0,0 0 0,0 0 0,0 0 1,0 0-1,0 0 0,-1 0 0,1 0 0,0 0 0,0 0 0,0 0 0,0 0 0,0 0 0,0 1 0,0-1 0,0 0 0,0 0 0,0 0 0,0 0 1,0 0-1,0 0 0,0 0 0,0 0 0,0 0 0,0 0 0,0 0 0,0 0 0,0 0 0,-1 0 0,1 0 0,0 0 0,1 16 81,-11 52 614,-4 127-1,14-144-582,-6 296 1304,0-270-954,-1 27 183,5 27 180,2-131-812,0 0 0,0 1 0,0-1 0,0 0 0,0 1 0,0-1 0,0 0 0,0 1 0,0-1 0,0 0 0,0 1 0,0-1 0,0 0 0,0 1 0,0-1 0,0 0 0,0 1 0,0-1 0,-1 0 0,1 0 0,0 1 0,0-1 0,0 0 0,-1 0 0,1 1 0,0-1 0,0 0 0,0 0 0,-1 1 0,1-1 0,0 0 0,-1 0 0,0 0 17,1-1 1,-1 1-1,1-1 1,-1 0-1,1 0 1,0 1-1,-1-1 1,1 0-1,0 0 0,-1 0 1,1 1-1,0-1 1,0 0-1,0 0 1,0 0-1,0 1 1,0-2-1,-1-15 98,0 0-1,2 0 1,0 1-1,1-1 0,1 0 1,8-30-1,-4 26-155,0 1 0,2 0 0,0 0 0,1 1 0,15-20 0,-20 32-14,0 0 0,1 1-1,0 0 1,0 0-1,0 0 1,1 1-1,0-1 1,0 2 0,0-1-1,1 1 1,-1 0-1,1 1 1,12-4 0,-14 5 8,0 1 1,0-1 0,0 1 0,0 1 0,0-1 0,1 1 0,-1 1 0,0-1 0,0 1-1,0 0 1,0 0 0,0 0 0,0 1 0,0 0 0,-1 1 0,1-1 0,0 1 0,-1 0-1,9 6 1,-7-4 38,-1 0-1,0 1 1,0-1-1,-1 1 1,1 0-1,-1 0 1,5 10-1,-8-13 9,0 1-1,-1-1 0,0 0 1,1 0-1,-1 1 0,-1-1 1,1 0-1,0 1 0,-1-1 1,0 1-1,0-1 0,0 1 1,0-1-1,0 1 0,-1-1 1,1 0-1,-1 1 0,0-1 1,-2 5-1,0-1 25,-1 0 0,0-1 0,0 1 0,-1-1 0,0 0-1,0 0 1,0-1 0,-1 1 0,0-1 0,0-1 0,0 1 0,0-1 0,-1 0 0,0 0 0,0-1 0,-9 4 0,2-2 26,0 0 1,0-2 0,0 1 0,0-2 0,-1 0 0,1 0 0,-1-2 0,-14 0 0,6-2-167,0-1 0,-29-7 1,52 9 81,0 1 1,-1 0-1,1 0 0,-1 0 1,1 0-1,-1 0 1,1-1-1,0 1 1,-1 0-1,1 0 1,-1 0-1,1 0 1,-1 0-1,1 1 1,-1-1-1,1 0 1,0 0-1,-1 0 0,1 0 1,-1 0-1,1 0 1,0 1-1,-1-1 1,1 0-1,-1 1 1,1-1 2,0 1 1,0-1-1,0 1 1,0 0 0,0-1-1,0 1 1,1-1-1,-1 1 1,0-1 0,0 1-1,0-1 1,1 1-1,-1-1 1,0 1-1,1-1 1,-1 1 0,0-1-1,1 0 1,-1 1-1,0-1 1,1 0 0,-1 1-1,1-1 1,0 1-1,3 2 13,0 1 0,0-1 0,0 0 0,1 0 0,-1 0 0,1-1 0,-1 0 0,1 0-1,0 0 1,0 0 0,0-1 0,0 0 0,0 0 0,0 0 0,1 0 0,6-1 0,18-1 73,0-2 1,1-1 0,-2-1 0,35-10 0,115-46 165,-171 58-240,13-5 79,0-1 0,39-22 1,-51 25-102,-1 0 1,1-1-1,-2 1 1,1-1 0,-1-1-1,0 1 1,0-1-1,9-15 1,-34 106-492,2 8 540,14-79 15,2 0 0,-1 0 0,2 0 0,0 0-1,4 20 1,-5-30-29,0-1 0,0 0-1,1 0 1,-1 0-1,1 0 1,-1 1 0,1-1-1,-1 0 1,1 0-1,0 0 1,0 0 0,-1 0-1,1 0 1,0-1 0,0 1-1,1 1 1,-1-2-4,0 1 1,0-1 0,0 0 0,-1 0-1,1 0 1,0 0 0,0 0 0,0 1-1,0-2 1,0 1 0,0 0 0,0 0-1,0 0 1,-1 0 0,1 0-1,0-1 1,0 1 0,0 0 0,0-1-1,0 1 1,-1-1 0,1 1 0,0-1-1,0 1 1,-1-1 0,2 0 0,4-6 67,0 1 1,0-1 0,-1 0-1,1-1 1,7-14 0,3-5-26,20-21-44,1 1 0,48-45 0,-83 90-38,0 0 0,0 0-1,0 0 1,0 1 0,1-1-1,-1 0 1,1 1 0,-1 0-1,6-2 1,-7 3 19,0-1 0,0 1 1,-1 0-1,1 0 0,0 0 0,0 0 0,0 0 0,-1 1 1,1-1-1,0 0 0,0 0 0,0 0 0,-1 1 0,1-1 1,0 0-1,0 1 0,-1-1 0,1 1 0,0-1 0,-1 0 1,1 1-1,0 0 0,-1-1 0,1 1 0,-1-1 1,1 1-1,-1 0 0,1-1 0,-1 1 0,0 0 0,1 0 1,-1-1-1,0 1 0,1 0 0,-1 0 0,0 0 0,0 1 1,9 39-182,-8-30 180,2-1 1,5 19 0,-7-25 26,1 0 0,0-1-1,0 1 1,0 0 0,1-1 0,-1 1-1,1-1 1,0 0 0,0 0 0,5 5-1,-5-6-4,-1-1-1,1 1 1,0-1-1,0 1 1,0-1-1,-1 0 1,1 0-1,0 0 1,0-1-1,0 1 1,0-1-1,1 1 1,-1-1-1,0 0 1,0 0-1,0 0 1,0-1-1,4 0 1,5-2 38,-1-1 0,1 0 1,15-8-1,-13 5-27,0-1 0,-1-1 0,1 0 0,-2-1 0,1 0 1,-1-1-1,-1-1 0,0 1 0,-1-2 0,0 0 0,-1 0 0,0 0 0,13-29 0,6-26-22,29-108 1,-24 48-17,18-149 0,-49 250-148,-2 19 32,-1 12-163,-17 150-51,7 139 650,14-228-216,2-1-1,21 100 1,-25-163-93,0 10 10,2-1 0,-1 0 0,1 0 0,1 0 0,0-1 0,0 1 0,11 16 0,-15-25-154,1-1 0,0 1 0,0 0 1,-1 0-1,1 0 0,0 0 0,0-1 0,0 1 1,0-1-1,0 1 0,0 0 0,0-1 1,2 1-1,-2-1-306,0 0 0,0 0 0,0 0 0,0 0 0,0 0 0,0 0 0,0 0 0,0-1 0,0 1 0,0 0 0,0-1 0,-1 1 0,1-1 0,0 1 0,0-1 0,0 1 0,0-1 0,-1 0 0,1 1 0,0-1 0,-1 0 0,2-1 0,8-7-3288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7:21.1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88 9632,'-13'-3'4384,"44"3"-3840,-4-5 1343,9 1-1151,18-4 640,0 0-832,8-7 64,6 7-352,0-9-320,-1 10 32,1-1 224,-5 3-128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7:23.2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72 817 4224,'-27'13'4615,"23"-11"-3465,-1 0-1,1 1 0,-1-1 1,1-1-1,-1 1 0,-8 1 1,13-3-1111,0 0 0,0 0-1,-1 0 1,1 0 0,0 0 0,0 0 0,0 0 0,0 0-1,-1 0 1,1 0 0,0 0 0,0 0 0,0 0 0,-1 0 0,1 0-1,0 0 1,0 0 0,0 0 0,0-1 0,0 1 0,-1 0 0,1 0-1,0 0 1,0 0 0,0 0 0,0-1 0,0 1 0,0 0 0,0 0-1,0 0 1,-1 0 0,1 0 0,0-1 0,0 1 0,0 0 0,0 0-1,0 0 1,0-1 0,0 1 0,0 0 0,0 0 0,0 0-1,0-1 1,3-7 599,-3 7-473,6-11 82,-1 0 1,2 1 0,-1 0-1,2 0 1,-1 1-1,18-19 1,194-171 1230,-196 180-1335,-14 12-67,-4 3-10,1 0-1,-1 1 1,1-1-1,0 1 1,11-6 0,-16 10-62,0 0 1,0 0 0,0-1 0,0 1-1,-1 0 1,1 0 0,0 0-1,0 0 1,0 0 0,0 0 0,0 0-1,0 0 1,0 0 0,0 1-1,0-1 1,-1 0 0,1 1 0,0-1-1,0 0 1,0 1 0,0-1 0,-1 1-1,1-1 1,0 1 0,0 0-1,-1-1 1,1 1 0,-1 0 0,1-1-1,0 1 1,-1 0 0,1 0 0,-1-1-1,0 1 1,1 0 0,-1 0-1,0 0 1,1 0 0,-1 0 0,0 0-1,0 1 1,2 4 45,-1-1-1,-1 1 1,1-1-1,-1 1 1,0 7 0,-20 158 611,17-136-625,-1 21 115,7-39-72,-3-17-76,1 0 0,-1 0 1,0 1-1,0-1 0,0 0 1,0 1-1,1-1 1,-1 0-1,0 0 0,0 1 1,1-1-1,-1 0 0,0 0 1,0 0-1,1 1 0,-1-1 1,0 0-1,1 0 1,-1 0-1,0 0 0,1 0 1,-1 0-1,0 1 0,1-1 1,-1 0-1,0 0 0,1 0 1,-1 0-1,0 0 1,1 0-1,-1 0 0,0 0 1,1-1-1,-1 1 0,0 0 1,0 0-1,1 0 0,-1 0 1,0 0-1,1 0 1,-1-1-1,0 1 0,0 0 1,1 0-1,-1 0 0,0-1 1,0 1-1,1 0 1,-1 0-1,0-1 0,15-16 68,-1 0 0,0-1 0,-1-1 0,10-20 0,-3 5-52,2 0-163,33-39 0,-54 71 153,1 0 1,-1 0-1,1 1 1,0-1-1,-1 1 1,1-1-1,0 1 1,3-2 0,-4 3-10,-1 0 0,0 0 0,1 0 0,-1 0 1,1 0-1,-1 0 0,1 0 0,-1 0 0,0 0 1,1 0-1,-1 0 0,1 0 0,-1 0 0,1 0 1,-1 0-1,0 0 0,1 0 0,-1 1 1,1-1-1,-1 0 0,0 0 0,1 1 0,-1-1 1,0 0-1,1 0 0,-1 1 0,0-1 0,1 0 1,-1 1-1,0-1 0,0 0 0,1 1 0,-1-1 1,0 1-1,0-1 0,0 0 0,1 1 0,-1-1 1,0 1-1,0-1 0,0 0 0,0 1 0,0-1 1,0 1-1,0-1 0,0 1 0,0 0 1,3 31 187,-2 1 1,-4 55-1,1-54-39,1 0 1,4 38-1,-3-66-125,1-1-1,0 1 1,1-1 0,2 9 0,-3-12-16,-1-1 0,1 0 1,-1 0-1,1 0 0,0 0 1,-1 1-1,1-1 0,0 0 1,0 0-1,0 0 0,0-1 1,0 1-1,0 0 1,0 0-1,0 0 0,0-1 1,0 1-1,0 0 0,0-1 1,0 1-1,1-1 0,-1 0 1,0 1-1,0-1 0,3 0 1,-1 0 16,0 0 1,0-1-1,0 1 1,0-1-1,0 0 0,0 0 1,-1 0-1,1-1 1,0 1-1,0-1 0,-1 1 1,3-3-1,31-27 142,-22 17-115,17-14 9,29-25 34,81-58 0,-118 93-394,-23 18 297,1 0 0,-1 0 0,0-1 1,0 1-1,0 0 0,0 0 0,1 0 0,-1 0 0,0 0 0,0 0 0,0 0 0,1 0 1,-1 0-1,0 0 0,0 0 0,0 0 0,1 0 0,-1 0 0,0 0 0,0 0 0,0 0 1,1 0-1,-1 0 0,0 0 0,0 0 0,0 0 0,0 1 0,1-1 0,-1 0 0,0 0 0,0 0 1,0 0-1,0 0 0,1 0 0,-1 1 0,0-1 0,0 0 0,0 0 0,0 0 0,0 0 1,0 1-1,0-1 0,0 0 0,1 0 0,-1 0 0,0 1 0,0-1 0,0 0 0,0 0 0,0 0 1,0 0-1,0 1 0,0-1 0,0 0 0,0 0 0,0 0 0,0 1 0,0-1 0,-1 0 1,1 0-1,0 0 0,0 1 0,-2 13-60,-3 5 77,2-1 0,0 1-1,1 1 1,0-1 0,2 0 0,2 23 0,-1-31 7,1 0 0,0 0 0,0 0 0,1 0 0,1 0 0,0-1-1,0 0 1,1 1 0,0-2 0,1 1 0,0-1 0,8 10 0,-13-17-4,1-1 0,-1 1 0,1-1 0,-1 1-1,1-1 1,0 1 0,0-1 0,0 0 0,0 0 0,0 0-1,0 0 1,0 0 0,0 0 0,0 0 0,0-1 0,1 1-1,2-1 1,-3 0 1,0 0 1,-1 0-1,1-1 0,0 1 0,0-1 1,0 1-1,-1-1 0,1 0 0,0 0 1,-1 0-1,1 0 0,0 0 0,-1 0 1,1 0-1,-1 0 0,0 0 0,1-1 1,-1 1-1,0-1 0,2-2 0,4-9 32,-1 0 0,0 0-1,-1-1 1,-1 1 0,4-17-1,-5 15-22,1 0 0,-2 0 0,1-22 0,-3 29-41,-1-1 1,1 1-1,-1 0 1,-1-1-1,0 1 0,0 0 1,-5-12-1,5 17 13,0-1 0,0 1 0,-1 0 0,1 0 0,-1 0 0,1 1 0,-1-1 0,0 0 0,0 1-1,0 0 1,0 0 0,-1 0 0,1 0 0,-1 0 0,1 1 0,-6-2 0,5 1-19,0 1 0,0 0 1,0 0-1,0 0 0,0 0 0,-1 1 1,1 0-1,0 0 0,0 0 0,-1 0 1,1 1-1,0-1 0,0 1 0,-6 2 0,9-3 18,1 0-1,0 0 0,-1 0 0,1 0 0,0 1 0,-1-1 0,1 0 0,0 0 0,-1 0 0,1 0 0,0 0 0,0 1 0,-1-1 0,1 0 0,0 0 0,0 0 0,-1 1 0,1-1 0,0 0 0,0 0 0,-1 1 0,1-1 0,0 0 0,0 1 0,0-1 0,0 0 0,0 1 0,0-1 0,-1 0 0,1 1 0,0-1 0,0 0 0,0 1 0,0-1 0,0 0 0,0 1 0,0-1 0,12 11-72,-12-11 74,4 3 17,1 0-1,0-1 0,-1 1 1,1-1-1,0 0 0,10 2 1,31 4 87,-38-7-86,1 0-1,-1-1 1,0 0 0,1-1 0,-1 0-1,0 0 1,0 0 0,0-1 0,0-1-1,0 1 1,8-5 0,8-5 91,-2 0 0,25-19-1,-43 29-93,13-11 38,0 0-1,-1-1 0,-1 0 0,0-2 0,-1 0 0,-1 0 1,0-1-1,16-29 0,-5 1-107,-1-1 0,23-68-1,-28 63 8,-1 7 38,21-90-1,-37 131 11,-1 0 0,1 0 0,-1 0 0,0 0 0,0 0 0,0 0 0,-1-5 0,-2 6-77,-1 6-22,-5 14-2,-1 16 195,2 0 1,-7 65-1,4 75 199,11-87-69,15 122 1,33 83-104,-39-258-254,13 38 0,-16-59-783,-6-13 891,0 0 0,0 0 0,0 0-1,0 0 1,0 0 0,0 1 0,1-1-1,-1 0 1,0 0 0,0 0 0,0 0-1,0 0 1,0 0 0,0 0 0,0 0-1,0 0 1,0 0 0,0 0 0,1 0-1,-1 0 1,0 0 0,0 0 0,0 0-1,0 0 1,0 0 0,0 0 0,0 0-1,0 0 1,0 0 0,1 0 0,-1 0-1,0 0 1,0 0 0,0 0 0,0 0-1,0 0 1,0 0 0,0-1 0,0 1-1,0 0 1,0 0 0,0 0 0,0 0-1,0 0 1,1 0 0,-1 0-1,0 0 1,0 0 0,0 0 0,0 0-1,0-1 1,0 1 0,0 0 0,0 0-1,0 0 1,0 0 0,0 0 0,0 0-1,3-26-3266,-3 22 2969,1-35-3437,3-5 1226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7:23.6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77 7296,'-31'-3'2368,"30"3"-2284,0 0 1,1 0-1,-1 0 0,0 0 1,0 0-1,0-1 0,0 1 1,0 0-1,0-1 1,0 1-1,0-1 0,0 1 1,1-1-1,-1 1 1,0-1-1,0 0 0,1 1 1,-1-1-1,-1-1 1,-2-1 2205,19 3 3572,23-8-3228,-2 0-1530,374-36 1029,-379 42-2961,38 3 0,-52 0-3581,31 7 0,-18 3-28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9:3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6 7136,'-2'-1'409,"-1"0"0,0 0 0,0 0 0,1 1 0,-1-1 1,0 1-1,0-1 0,0 1 0,0 0 0,0 0 0,0 0 0,1 1 1,-1-1-1,0 1 0,0 0 0,0-1 0,1 1 0,-1 0 0,0 1 1,1-1-1,-1 0 0,-3 4 0,-6 3 307,0 1 1,0 1-1,-11 11 1,15-13-247,-10 9 96,2 1-1,0 1 1,-20 32 0,6-9-120,8-11-259,-73 96 434,68-95-1417,-56 52 0,66-68-822,-6 5-937,6-8-2594,6-5 2040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7:25.7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116 92 5632,'-3'-62'3807,"3"37"940,-2 20-2632,-2 11-689,-7 53 74,-3 74-1,8 67-236,10-67-429,29 186 1,-14-218 333,-17-97-901,-1-8-78,3-17 80,-3-6 49,-4-51-1,0 22-269,3 46-47,-13-167 3,7 131-29,3 0-1,1 0 0,3 0 1,9-70-1,-7 102 31,0 1-1,1-1 1,0 1 0,1 0-1,1 1 1,0-1 0,1 1-1,0 0 1,0 0-1,2 1 1,-1 0 0,1 1-1,1 0 1,20-17 0,-24 23-9,0-1 0,0 1 0,1 0 0,-1 0 0,1 1 0,0 0 0,0 0 0,1 0 0,-1 1 0,0 0 1,1 1-1,-1 0 0,1 0 0,11 0 0,-14 2 9,0 0 0,1 0 1,-1 1-1,0 0 0,0 0 0,0 0 1,0 1-1,0-1 0,0 1 0,-1 0 1,1 0-1,-1 1 0,0 0 0,0-1 1,5 8-1,-4-5 14,0 0-1,0 1 1,-1 0 0,1 0 0,-2 0 0,1 0-1,-1 0 1,0 1 0,3 15 0,-4-12 40,-1 0-1,0 1 1,-1-1 0,-1 1 0,1-1 0,-2 1-1,0-1 1,0 0 0,-1 1 0,0-1 0,-1-1-1,-6 14 1,1-7-23,-1 1-1,-1-2 1,0 1-1,-1-1 1,-1-1 0,-18 17-1,17-20 23,0-1 0,-1-1 0,0-1 0,-1 0 0,1-1 0,-2-1 0,-24 9 0,52-20-99,-1 2 1,1 0-1,0 0 0,0 1 0,-1 0 0,1 1 1,0 0-1,0 1 0,11 2 0,-15-2 35,-1 0 0,0 1 0,0-1 0,1 2 0,-1-1 0,0 1 0,-1-1 0,1 2 0,0-1 0,-1 1-1,0 0 1,0 0 0,0 0 0,0 0 0,-1 1 0,0 0 0,6 8 0,-1 5 42,-1 1-1,-1-1 1,-1 1 0,-1 1-1,5 25 1,-6-27 11,-2-4 35,0-1-1,0 1 1,-2 0-1,1 0 1,-2 0-1,0 0 1,0-1-1,-2 1 1,-5 22 0,5-29-40,1 0 0,0 0 0,-1-1 0,0 1 0,-1-1 1,0 0-1,0 0 0,0 0 0,0-1 0,-1 1 0,0-1 0,0 0 1,-1 0-1,1-1 0,-1 1 0,0-1 0,0-1 0,-1 1 1,-12 4-1,11-6-32,-1 0 1,0 0 0,1-1 0,-1-1-1,0 1 1,0-1 0,1-1-1,-1 0 1,0 0 0,1-1-1,-1 0 1,-12-4 0,-2-3-26,1 0 0,1-1 1,-25-16-1,24 11-709,2 0 0,-31-29 0,22 19-2955,18 14 1516,11 11 2014,-1 0 1,1 0-1,0 0 1,0 0 0,0 0-1,0-1 1,-1 1-1,1 0 1,-1-2-1337,1 2 1337,0 0-1,0 0 1,0 0-1,-1-1 1,1 1-1,0 0 1,0 0-1,0 0 1,0-1 0,0 1-1,0 0 1,0 0-1,0-1 1,0 1-1,1 0 1,-1 0-1,0 0 1,0-1-1,0 1 1,0 0-1,0 0 1,0 0 0,0-1-1,0 1 1,0 0-1,1 0-148,10 2-3697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7:27.9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7 532 3328,'0'0'90,"-1"1"1,0 0 0,1-1-1,-1 1 1,1 0-1,-1 0 1,1 0 0,-1-1-1,1 1 1,-1 0-1,1 0 1,0 0 0,0 0-1,-1 0 1,1 0-1,0 0 1,0 0-1,0 0 1,0 0 0,0 0-1,0 0 1,0-1-1,1 1 1,-1 0 0,0 0-1,0 0 1,1 0-1,0 2 1,0-2 164,-1 1 0,1 0 0,0-1-1,0 1 1,0-1 0,0 1 0,0-1 0,0 1 0,0-1 0,1 0-1,-1 0 1,0 0 0,1 1 0,-1-1 0,1 0 0,2 1 0,-1-1 16,0 0 0,0 0 0,0-1 1,0 1-1,0-1 0,0 1 1,0-1-1,0 0 0,0 0 0,0 0 1,0-1-1,0 1 0,0-1 0,0 0 1,0 1-1,0-1 0,0-1 0,-1 1 1,1 0-1,0-1 0,4-2 1,8-8 325,0-1 1,0-1-1,-1 0 1,16-22-1,45-69 426,33-83 278,-14 0-175,-94 188-1129,0 0 1,0-1 0,0 1 0,0 0 0,0 0 0,0 0 0,0 0 0,0 0-1,0 0 1,0-1 0,0 1 0,0 0 0,0 0 0,0 0 0,0 0-1,0 0 1,0 0 0,0 0 0,0-1 0,0 1 0,1 0 0,-1 0-1,0 0 1,0 0 0,0 0 0,0 0 0,0 0 0,0 0 0,0 0-1,0 0 1,1 0 0,-1 0 0,0 0 0,0 0 0,0 0 0,0 0-1,0 0 1,0 0 0,1 0 0,-1 0 0,0 0 0,0 0 0,0 0-1,0 0 1,0 0 0,0 0 0,1 0 0,-1 0 0,0 0 0,0 0-1,0 0 1,0 0 0,0 0 0,0 0 0,0 0 0,1 0 0,-1 1-1,0-1 1,0 0 0,0 0 0,0 0 0,0 0 0,0 0 0,0 0-1,0 0 1,0 1 0,0-1 0,0 0 0,6 16-28,1 25 53,-4 231 458,-4-235-354,0-2 147,-1 0 0,-14 64-1,16-97-240,0 0-1,-1 1 0,0-1 1,1 0-1,-1 1 0,0-1 1,0 0-1,0 0 0,-1 0 1,1 0-1,0 0 1,-1 0-1,1 0 0,-4 2 1,5-4-24,-1 1-1,1-1 1,-1 1 0,1-1 0,-1 1 0,0-1 0,1 0 0,-1 1 0,0-1 0,1 0 0,-1 0 0,0 1 0,1-1 0,-1 0 0,0 0 0,0 0 0,1 0 0,-1 0 0,0 0 0,1 0 0,-1 0 0,0 0-1,0 0 1,1-1 0,-2 1 0,0-1 7,0 0-1,0 0 1,1 0-1,-1-1 1,0 1 0,1 0-1,-1-1 1,-2-3-1,-2-2-5,1-1-1,0 0 1,-6-11-1,-13-30 31,-55-122 118,77 167-208,0 0 1,1-1 0,-1 1 0,0-6 0,2 10 38,0 0 0,0-1 0,0 1 1,0 0-1,0-1 0,0 1 0,0 0 0,0-1 1,0 1-1,0 0 0,0-1 0,0 1 0,1 0 0,-1-1 1,0 1-1,0 0 0,0-1 0,0 1 0,0 0 0,1 0 1,-1-1-1,0 1 0,0 0 0,0 0 0,1-1 1,-1 1-1,1 0 0,0 0-10,-1 0 0,1 0 0,0 0 0,0 0 0,0 0 0,0 0 0,-1 0-1,1 0 1,0 1 0,0-1 0,0 0 0,-1 1 0,1-1 0,0 1 0,0-1 0,0 2 0,18 11-11,0 2-1,-1 0 1,20 24-1,-19-19 65,1-1 1,26 19-1,-39-33 8,0-1 1,0 1-1,0-1 1,1-1-1,0 1 1,0-1 0,0-1-1,0 0 1,0 0-1,0 0 1,12 0-1,-10-2 4,0-1-1,0 0 0,0 0 0,0-1 1,0-1-1,0 0 0,0 0 0,-1-1 1,0 0-1,0 0 0,0-1 0,0 0 1,11-10-1,4-4 96,0-1 0,-1-2 1,20-25-1,-8 4-80,43-71 1,-72 105-35,-5 8-34,-1 0 0,1 0 0,-1 0 0,1 1 0,-1-1 0,1 0 0,-1 0 0,1 0 0,-1 0 0,0 0 0,1 0 0,-1 0 0,0 0 0,0 0 0,0 0 0,0 0 0,0 0 0,0 0 0,0 0 0,0 0 0,0 0 0,-1 0 0,1 0 0,0 0 0,0 0 0,-1 0 0,1 0 0,-1 0 0,1 0 0,-1 1 0,1-1 0,-1 0 0,0 0 0,-1-1 0,0 0-60,4 4 32,-1-1 95,-1-1-100,0 1 38,0-1 0,0 0 0,-1 1 0,1-1 0,0 0 0,0 1 0,0-1 0,-1 0 0,1 0 0,0 1 0,0-1 0,-1 0 0,1 0 0,0 1 0,0-1 0,-1 0 0,1 0 0,0 0 0,-1 0 0,1 1 0,0-1 0,-1 0 0,-1 0 94,4 1 29,-1-1-55,-2 0-32,-36 0-3371,27 0 1339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7:29.8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89 2400,'0'-4'1282,"0"4"-1234,0-1 0,0 1 0,0 0 0,0-1 0,0 1 0,0 0 0,0-1-1,0 1 1,1-1 0,-1 1 0,0 0 0,0-1 0,0 1 0,1 0 0,-1 0 0,0-1 0,0 1-1,1 0 1,-1 0 0,0-1 0,1 1 0,-1 0 0,1-1 0,25-16 10538,-31 28-10150,1-1-1,0 1 1,1 0-1,0 0 1,1 0-1,0 0 1,1 0-1,0 0 1,1 12 0,1-8-245,0 0 1,1 0-1,1 0 1,0-1-1,1 0 1,8 21-1,-11-32-118,1 0 0,-1 1 1,1-1-1,0 0 0,0 0 0,0 0 0,0-1 0,1 1 1,-1 0-1,1-1 0,5 5 0,-6-7-30,-1 1-1,1 0 1,-1 0-1,1-1 1,-1 1-1,1-1 1,0 0-1,-1 1 1,1-1 0,0 0-1,-1 0 1,1 0-1,0 0 1,-1 0-1,1-1 1,0 1-1,-1 0 1,1-1-1,-1 1 1,1-1 0,0 1-1,-1-1 1,1 0-1,-1 0 1,0 0-1,1 0 1,-1 0-1,2-1 1,17-16 181,-1-1 0,0-1 1,24-35-1,9-8-60,-41 52-186,0 0 0,21-14 1,-19 15 108,-12 9-66,1 1 1,-1-1 0,0 0 0,0 0 0,0 1-1,1-1 1,-1 1 0,0-1 0,1 1 0,2-1-1,-4 1-9,0 0 0,1 0 0,-1 0 0,1 0 0,-1 0 0,0 0 0,1 1 0,-1-1 0,1 0 0,-1 0 0,0 0 0,1 0 0,-1 1 0,0-1-1,1 0 1,-1 0 0,0 1 0,1-1 0,-1 0 0,0 0 0,0 1 0,1-1 0,-1 0 0,0 1 0,0-1 0,0 0 0,1 1 0,-1-1 0,0 0 0,0 1 0,0-1-1,0 1 1,0-1 0,0 0 0,0 1 0,0-1 0,0 1 0,0-1 0,0 0 0,0 1 0,0 0 0,-8 117 329,4-52-209,0 23 264,4-85-350,0-1-1,0 0 1,1 0-1,-1 0 1,3 5 0,-3-8-37,0 1 1,0-1 0,0 1 0,0-1 0,1 1-1,-1-1 1,0 1 0,0-1 0,1 1 0,-1-1-1,0 0 1,0 1 0,1-1 0,-1 1 0,1-1-1,-1 0 1,0 1 0,1-1 0,-1 0 0,1 0-1,-1 1 1,1-1 0,-1 0 0,1 0 0,-1 0 0,1 1-1,-1-1 1,1 0 0,-1 0 0,1 0 0,-1 0-1,1 0 1,-1 0 0,1 0 0,-1 0 0,1 0-1,-1 0 1,1-1 0,-1 1 0,1 0 0,-1 0-1,1 0 1,-1-1 0,2 1 0,5-6 52,1-1 0,0 0 0,-1 0-1,9-13 1,-12 16-46,37-44 59,51-42 0,-42 43-144,-18 16-9,56-40 1,-86 69 76,1 1 1,-1-1 0,1 0 0,0 1 0,0 0-1,0 0 1,-1-1 0,6 0 0,-8 2 4,1 0 1,-1 0 0,1 0-1,0 0 1,-1 0-1,1 1 1,-1-1 0,1 0-1,-1 0 1,1 0-1,-1 0 1,1 1 0,-1-1-1,1 0 1,-1 0-1,1 1 1,-1-1 0,1 0-1,0 1 1,0 0 15,-1 1 0,1-1 0,0 0 0,-1 0 0,1 0 1,-1 0-1,1 1 0,-1-1 0,0 0 0,1 0 0,-1 1 0,0 0 1,3 76 531,-3-73-550,0 0 20,1-1 1,0 1-1,-1-1 0,2 1 1,-1-1-1,0 0 0,1 0 0,2 5 1,-2-6-4,-1 0 1,1-1 0,0 1 0,-1 0-1,1-1 1,0 0 0,0 1 0,1-1-1,-1 0 1,0 0 0,6 3-1,-6-4-6,-1-1-1,1 1 1,0-1-1,-1 0 0,1 0 1,-1 0-1,1 0 0,0 0 1,-1 0-1,1 0 0,0 0 1,-1-1-1,1 1 0,-1-1 1,1 1-1,1-2 1,26-13 64,-20 9-77,16-8-13,1 0 0,0 2-1,28-10 1,42 0-251,-39 11 325,-52 10-39,0 0-1,0 1 0,0 0 0,7 0 0,1 0 140,-14-1-1,-5-3-58,-16-3-12,4 6-127,0 0 0,0 1 0,-25 3 0,36-3 27,1 1 1,-1 1-1,0-1 1,1 1-1,0 0 1,-1 1-1,1-1 1,0 1-1,0 0 1,1 1-1,-1-1 1,-8 8-1,11-7 15,-1 0-1,1 1 1,0 0-1,0-1 1,1 1-1,-1 0 1,1 0-1,0 1 1,1-1-1,-1 0 1,1 1-1,0-1 1,0 1-1,1-1 1,-1 1-1,1-1 1,1 8-1,0-5 0,0 0-1,0 0 1,1 0-1,0-1 1,0 1-1,1 0 1,0-1-1,0 1 0,1-1 1,0 0-1,6 9 1,-4-10 14,-1-1 0,1 1 0,0-1 0,0 0 0,1-1 0,-1 0 0,1 0 0,0 0 0,0 0 0,15 4 0,0-2 14,0 0 0,35 3-1,-38-7 9,-1-1 0,1-1 0,0 0-1,-1-2 1,1 0 0,-1-1 0,0 0 0,1-2 0,-2 0-1,1-1 1,-1-1 0,0-1 0,0 0 0,28-20-1,77-62 25,-7 4 64,-112 84-114,56-43-30,-52 40 17,-1-1 0,0 0 1,-1 0-1,0 0 0,0-1 0,7-11 0,-11 16 3,0 0 0,0 1 0,0-1 0,-1 0 0,1 0 0,0 0 1,-1 0-1,0 1 0,1-1 0,-1 0 0,0 0 0,0 0 0,0 0 0,0 0 1,0 0-1,0 0 0,-1 0 0,1 0 0,-1 0 0,1 0 0,-1 1 0,0-1 1,0 0-1,-2-3 0,1 3-10,0 0 0,0 0 1,0 0-1,0 0 0,-1 1 0,1-1 1,0 1-1,-1 0 0,1-1 1,-1 1-1,0 0 0,1 1 0,-1-1 1,0 0-1,0 1 0,0-1 0,-4 1 1,-2 0-6,1 0 1,0 1 0,-1 0-1,1 0 1,0 1 0,-1 0-1,1 0 1,0 1 0,1 0-1,-1 1 1,-12 6 0,14-6 31,0 0 0,1 0 0,-1 1 0,1-1 0,0 1 0,0 0 0,1 0 0,0 1 0,-1-1 0,2 1 0,-1 0 1,1 0-1,0 0 0,-5 13 0,7-15-18,0 1 0,0-1 1,1 1-1,-1-1 0,1 1 0,0-1 1,0 1-1,0-1 0,1 1 0,0-1 1,-1 1-1,2-1 0,-1 0 0,2 5 1,0-3 11,0 0 0,0-1 0,1 0 0,0 1 1,0-1-1,0-1 0,0 1 0,1-1 0,5 5 0,2 0 1,1-1 0,-1-1-1,1 0 1,1-1-1,-1 0 1,1-1-1,26 7 1,-25-10-785,0 1-1,0-2 1,0 0-1,1-1 1,-1-1-1,19-2 1,2-1-1589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7:30.1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40 10400,'-50'-11'4704,"50"-1"-4096,13 4-1024,0-1 96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7:52.6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77 644 1312,'0'0'24,"0"0"-1,0 0 1,1 0-1,-1 0 1,0-1 0,0 1-1,0 0 1,0 0 0,1 0-1,-1 0 1,0 0-1,0 0 1,0 0 0,0 0-1,1 0 1,-1 0 0,0 0-1,0 0 1,0 0-1,0 0 1,1 0 0,-1 0-1,0 0 1,0 0 0,0 0-1,1 0 1,-1 0-1,0 0 1,0 0 0,0 0-1,0 0 1,1 0 0,-1 0-1,0 0 1,0 0 0,0 1-1,0-1 1,0 0-1,0 0 1,1 0 0,-1 0-1,24 1 15502,-28 2-15143,1 0-1,0 0 1,0 0 0,-4 7 0,-4 3 61,6-7-310,1 0 1,0 1-1,0-1 1,0 1 0,1-1-1,-4 13 1,-12 47 150,14-45-186,-1 0 60,1 1 1,1 1-1,1-1 1,1 0-1,1 1 1,2 33-1,0-51-86,0 0-1,0-1 0,0 1 1,1 0-1,0-1 0,0 1 1,0-1-1,0 1 0,1-1 1,5 7-1,-7-9-45,0-1 0,0 0 0,0 0 0,0 0 0,1 0 0,-1 0 1,0 0-1,1 0 0,-1 0 0,0 0 0,1-1 0,-1 1 0,1 0 0,-1-1 0,1 1 0,0-1 0,-1 0 0,1 0 0,-1 1 0,1-1 0,0 0 1,-1-1-1,1 1 0,0 0 0,-1 0 0,1 0 0,-1-1 0,1 1 0,-1-1 0,1 0 0,-1 1 0,1-1 0,-1 0 0,1 0 0,-1 0 1,2-1-1,3-3 10,0-1 1,0 0-1,0 0 1,0-1-1,-1 1 1,0-1 0,4-8-1,28-59 73,-17 31-132,-7 19 1,68-125 215,-79 145-271,1 1 0,-1-1 0,1 1 0,5-6 1,-8 10 58,1-1 0,-1 1 0,1 0 0,-1-1 0,1 1 0,-1-1 0,1 1 0,-1 0 0,0-1 0,1 1 0,-1 0 0,0-1 0,0 1 0,1 0 0,-1 0 0,0-1 0,0 2 0,5 26 133,2 45 0,-3-12-54,0-34-14,10 72 166,-12-86-155,2-1 1,-1 0-1,2 0 1,-1 0-1,12 18 1,-15-27-15,1 0 0,0 0 0,0 0 1,0-1-1,0 1 0,1-1 0,-1 0 0,0 0 1,1 0-1,0 0 0,0 0 0,-1 0 0,1-1 1,0 1-1,0-1 0,0 0 0,1 0 0,-1 0 1,5 1-1,-5-2-10,1 0 0,0 0 1,0-1-1,0 1 0,-1-1 0,1 0 1,0 0-1,-1 0 0,1 0 0,-1-1 1,1 1-1,-1-1 0,0 0 0,0 0 1,0 0-1,5-4 0,2-3-36,-1 0 0,-1-1 0,1 0 0,-1-1 0,11-20-1,26-62 183,-39 79-177,-1-1-1,0 0 1,-1 0 0,0 0-1,-1 0 1,-1-1-1,0 1 1,-2-1 0,0-21-1,-1 34-10,1 1 0,-1-1 0,1 1 0,-1-1 0,0 1 0,0-1 0,0 1 0,-1-1 1,1 1-1,-1 0 0,1 0 0,-1 0 0,0-1 0,1 2 0,-1-1 0,0 0 0,0 0 0,-1 1 0,-3-3 0,-6-6-110,9 6 117,8 3-10,15 5-35,-14-3 17,70 6 139,-23-2-37,-29-3 14,0 0 1,-1-1-1,1-2 0,0 0 0,32-7 1,-6-3 57,-39 10-64,-11 1-76,1 0 1,0 0 0,0 0 0,-1 0 0,1 0 0,0 0 0,-1-1 0,1 1 0,0 0-1,-1 0 1,1 0 0,0-1 0,-1 1 0,1 0 0,-1-1 0,1 1 0,0 0-1,-1-1 1,1 1 0,-1-1 0,1 1 0,-1-1 0,1 0 0,0 0 6,2 1-49,-3 0 257,-3 6-209,-6 17 4,1 0-1,1 0 0,-5 34 1,10-40 3,-3 7 62,-1 47 1,10-16 58,-4-53 332,0-1-508,0 5 17,0-5 85,7 8 41,-5-6 236,-1-12-328,-1-6 101,7-31 0,-1-5-102,-1 3-18,18-75 1,2-21 192,-12-238-435,-13 341 224,1 26-9,0 11 15,-1 0 0,1 0-1,-1 0 1,0 0-1,-1 0 1,1 0 0,-1 0-1,1 0 1,-1 0 0,-2-5-1,3 9 14,0 0 0,0 0 1,0 0-1,0 0 0,-1 0 0,1-1 0,0 1 0,0 0 1,0 0-1,0 0 0,0 0 0,0 0 0,0 0 0,0 0 0,0 0 1,0 0-1,0 0 0,0 0 0,0 0 0,0 0 0,-1 0 1,1 0-1,0 0 0,0 0 0,0 0 0,0 0 0,0 0 1,0 0-1,0 0 0,0 0 0,0 0 0,0 0 0,0 0 0,0 1 1,0-1-1,0 0 0,-1 0 0,1 0 0,0 0 0,0 0 1,0 0-1,0 0 0,0 0 0,0 0 0,0 0 0,0 0 0,0 0 1,0 0-1,0 0 0,0 0 0,0 1 0,0-1 0,0 0 1,0 0-1,0 0 0,0 0 0,0 0 0,0 0 0,0 0 1,-3 9-101,0 15 85,2-21-2,-3 42 26,3 54 1,-2 19 66,-13 12-115,4-42-56,-2 13 309,-7 70-8,13-79-153,11-56 294,2-44-86,3-13-161,-1-1 0,5-28 0,-7 26-131,16-44 0,28-53 52,-46 108-57,0 2-35,-1 10 49,0 6 22,2 43-299,-3-46 311,26 120 236,-23-108-227,1-1 0,0 1 0,1-1 0,1 0 0,0 0 0,13 17 0,-18-28 5,-1 0-1,1 0 0,0 0 0,-1 0 0,1 0 0,0 0 1,0-1-1,1 1 0,-1-1 0,0 0 0,0 1 0,1-1 1,-1 0-1,0 0 0,1-1 0,-1 1 0,1 0 0,0-1 1,-1 0-1,1 1 0,4-1 0,-3-1 18,1 0 0,-1 0 1,0-1-1,1 1 0,-1-1 0,0 0 0,0 0 0,0 0 0,0-1 0,-1 1 1,7-6-1,32-31-6,-1-2 0,46-61 0,-54 66-9,-20 23-59,22-30 1,-24 31-108,-7 10 29,-5 8-13,-3 6 95,1-1 1,1 1 0,-3 23-1,1-4 110,0-6-177,-2 47 0,6-61 133,1 0 0,0 0 0,1 0 0,0-1 0,0 1 0,1-1 0,4 11 0,-6-20-30,-1 0 0,0 0 0,1 0-1,-1 0 1,1 0 0,-1 0 0,1 0-1,-1-1 1,1 1 0,-1 0 0,1 0 0,0-1-1,0 1 1,-1 0 0,1-1 0,0 1-1,0 0 1,0-1 0,0 1 0,-1-1-1,1 0 1,0 1 0,2-1 0,-2 0 5,1 0 0,-1 0 0,0 0 1,0 0-1,1-1 0,-1 1 0,0-1 0,0 1 1,1-1-1,-1 1 0,0-1 0,0 0 1,0 0-1,0 1 0,2-3 0,3-3 42,1-1 1,-2 0-1,11-16 0,-15 23-51,48-82 0,17-23 0,-41 68 18,-1-1 0,-2-1-1,-2-1 1,-2-1 0,22-69 0,2-54 1,-33 118-34,7-77 0,-17 69-216,1 48 198,-1 1 0,0-1 0,0 1 0,0-1 0,-1 1-1,0-1 1,-3-5 0,5 10 27,-1 0-1,1 1 1,-1-1-1,1 0 1,-1 1-1,1-1 1,-1 1 0,1-1-1,-1 1 1,0-1-1,1 1 1,-1-1-1,0 1 1,1 0-1,-1-1 1,0 1 0,0 0-1,1 0 1,-1 0-1,0-1 1,0 1-1,1 0 1,-1 0-1,0 0 1,0 0 0,0 0-1,1 0 1,-1 0-1,0 1 1,0-1-1,1 0 1,-1 0-1,0 1 1,0-1 0,1 0-1,-1 1 1,0-1-1,1 1 1,-1-1-1,0 1 1,-3 2-7,1-1-1,0 1 1,0 0 0,0 0-1,0 0 1,-4 5 0,3 0 9,-1 0 0,1 0-1,0 0 1,1 1 0,-5 16 0,-5 47-95,10-59 68,-13 194-66,14-157 141,2-24 1,1 0 0,1 0 0,2 0 0,0-1 0,2 0-1,9 26 1,-9-36-36,0 0 1,1-1-1,1 0 0,1-1 0,0 0 0,0 0 0,1-1 0,1 0 0,12 11 0,-18-19 8,0 1 1,0-1-1,0 0 0,1 0 1,-1-1-1,1 1 0,0-1 1,0 0-1,0-1 0,0 1 1,1-1-1,-1-1 0,0 1 1,1-1-1,0 0 0,-1-1 1,1 1-1,-1-1 0,1-1 1,0 1-1,-1-1 0,1 0 1,10-4-1,-5 2-15,0-2-1,0 0 0,-1 0 1,1-1-1,-1 0 1,0-1-1,-1-1 1,0 0-1,0 0 1,15-17-1,-23 22 12,1-1-1,-1 1 1,0-1 0,-1 0-1,1 0 1,-1 0-1,1 0 1,-1 0 0,-1 0-1,1 0 1,0-5 0,-1 7-22,1 1 1,-1-1 0,0 0 0,0 0 0,0 1 0,0-1 0,-1 0-1,1 0 1,0 1 0,-1-1 0,1 0 0,-1 1 0,1-1-1,-1 1 1,0-1 0,0 1 0,0-1 0,0 1 0,0-1-1,0 1 1,0 0 0,0-1 0,-1 1 0,1 0 0,0 0 0,-1 0-1,1 0 1,-1 0 0,1 0 0,-3 0 0,-1 0-11,-1 0 0,0 0-1,0 1 1,0-1 0,1 1 0,-1 1 0,0-1 0,0 1 0,1 0 0,-1 0 0,0 1 0,1 0-1,-1 0 1,1 0 0,0 0 0,-9 6 0,9-5 31,1 0-1,-1 0 1,1 0-1,0 1 0,0-1 1,0 1-1,0 0 1,0 0-1,1 1 1,0-1-1,0 1 1,0 0-1,1-1 1,-1 1-1,1 0 1,0 1-1,1-1 1,-2 7-1,1 1 31,2-1 0,0 1 0,0-1 0,1 1 0,0-1 0,1 0 0,1 1 0,0-1-1,1 0 1,0-1 0,1 1 0,10 18 0,-3-10 2,0-2 0,1 0 0,1-1 0,1 0 0,0-1 0,24 19 0,-32-29-15,0-1 0,1 1 0,0-2 0,0 1 0,14 5 0,-18-9-283,0 1-1,0-1 1,1 0 0,-1 0 0,0 0 0,0-1 0,1 1 0,-1-1 0,1 0 0,-1 0 0,0-1 0,1 1 0,-1-1 0,4-1 0,-6 1-6,-1 1 0,0-1 0,0 0 0,1 1 0,-1-1 0,0 0 0,0 0 0,0 0 0,0 0 0,0 0 0,0 0 0,0 0 0,-1-1 0,1 1 0,0 0 0,-1 0 0,1-1 0,-1 1 0,1 0 0,-1-1 0,1 0-1,0-4-934,0-1 0,0 1 0,-1-10 0,0-5-554,-1 0 0,-1 0-1,-1 0 1,0 0 0,-2 1-1,-9-28 1,-20-20-1054,34 68 2801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7:53.0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185 64 11040,'-58'-47'4096,"26"42"-3168,-10 2-289,26 3-543,1-5-192,2 2 256,4 3-96,28 3-1503,2 5-4577,21 9 3328,11 3-1376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7:55.1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0 860 4064,'5'-5'7479,"3"-7"-3878,20-36-911,6-32-998,17-37-700,-38 93-817,0 0 1,28-37 0,-8 23 424,55-49 0,-61 61-387,-25 24-201,0 0 0,0 0-1,0 1 1,0-1 0,0 1 0,1-1 0,-1 1-1,0 0 1,1 0 0,-1 0 0,1 0 0,-1 0-1,1 1 1,3-1 0,-4 1 1,0 0 1,-1 0 0,1 0-1,0 1 1,-1-1-1,1 1 1,0-1-1,-1 1 1,1 0-1,-1 0 1,1 0-1,-1-1 1,1 1-1,-1 1 1,0-1-1,1 0 1,-1 0-1,0 0 1,0 1-1,0-1 1,0 0-1,0 1 1,1 2-1,3 5 32,-1 0-1,0 0 0,-1 1 0,0-1 0,-1 1 1,0 0-1,0 0 0,0 18 0,-5 83 401,1-90-269,-3 28 196,-13 51-1,2-17-21,17-73-160,5-12 180,9-16-12,48-89-53,-10 14-322,13-2-19,-52 76-14,2 1-1,30-29 1,-44 45 36,0 1 0,-1-1 0,1 1 0,0 0 0,0 0 0,0-1 1,0 1-1,0 1 0,0-1 0,0 0 0,0 0 0,1 1 0,3-1 0,-5 1 14,0 0 0,0 0-1,0 0 1,0 1 0,1-1-1,-1 1 1,0-1 0,0 1 0,0-1-1,0 1 1,0-1 0,0 1-1,0 0 1,0 0 0,0-1-1,-1 1 1,1 0 0,0 0 0,0 0-1,-1 0 1,1 0 0,-1 0-1,1 0 1,0 0 0,-1 0 0,1 2-1,5 15 95,-1 0 0,-1 1-1,-1-1 1,0 1 0,0 32 0,0-13-33,-1-9-57,11 92 57,-10-99 59,2 1-1,1-1 1,10 28 0,-14-46-88,0 0-1,0 0 0,0 0 1,0-1-1,1 1 1,-1-1-1,1 0 1,0 0-1,4 4 1,-5-6 1,0 1-1,0-1 1,0 1 0,1-1 0,-1 0 0,0 0 0,1 0 0,-1 0 0,1 0 0,-1 0 0,1-1 0,0 1 0,-1-1 0,1 0 0,-1 0 0,5 0 0,5-1 39,1-1 0,-1-1 1,0 0-1,0-1 1,0 0-1,0 0 0,-1-2 1,21-12-1,-18 9-37,0-1 0,-1-1 0,-1 0 0,0-1 1,-1 0-1,13-17 0,-10 10-15,-1-2 0,-1 0 0,-1 0 1,-1-1-1,-1 0 0,0 0 0,-2-1 0,-1-1 0,5-36 0,-10 52-44,-1 0-1,0 0 0,0 0 0,-1 0 0,0 0 1,0 0-1,-1 1 0,-3-9 0,5 14 8,-1-1-1,0 1 1,-1 0 0,1-1-1,0 1 1,-1 0 0,1 0 0,-1 0-1,0 0 1,0 0 0,1 0-1,-4-1 1,4 2 8,-1 0 1,1 0-1,-1 1 0,1-1 1,-1 1-1,1-1 1,-1 1-1,0-1 0,1 1 1,-1 0-1,0 0 1,1 0-1,-1 0 0,0 0 1,1 0-1,-1 1 1,0-1-1,1 0 0,-1 1 1,-2 0-1,1 1-6,-1 0-1,1 0 0,0 0 1,0 0-1,0 0 0,0 1 1,0-1-1,0 1 0,1 0 1,-1 0-1,1 0 1,-4 6-1,-1 2-21,2 0 0,-8 20-1,2 0 26,2 0 0,-7 39 0,13-55 20,1 1 1,1 0-1,1 0 0,0-1 0,0 1 1,6 27-1,-4-35 24,0-1 0,1 0 0,-1 0 1,1-1-1,1 1 0,-1 0 0,1-1 0,0 0 0,1 0 1,-1 0-1,1 0 0,1-1 0,-1 0 0,1 0 1,-1 0-1,1-1 0,1 0 0,-1 0 0,1 0 1,-1-1-1,1 0 0,0-1 0,0 1 0,9 1 0,-7-2 4,1 0 0,0-1 0,-1 0 0,1-1 0,0 0 0,-1-1 0,1 1 0,-1-2 0,1 1 0,-1-2 0,1 1 0,-1-1 0,0 0 0,0-1 0,0 0 0,-1-1 0,1 0 0,8-7 0,-1-1 17,-2 0 1,0-1-1,24-32 1,29-53 9,-27 37-116,-13 24-2,31-49 126,-53 78-279,-7 15-3,-1 3 187,-24 70-51,-21 109 1,48-188 74,-31 184 128,30-183-114,1 1 0,0 0-1,0-1 1,0 1 0,0-1 0,0 1 0,0-1 0,0 1 0,1 0 0,-1-1-1,0 1 1,1-1 0,1 3 0,-2-3-2,0-1 0,1 1 0,-1-1 0,1 0 0,-1 1-1,1-1 1,-1 1 0,1-1 0,-1 0 0,1 1 0,-1-1 0,1 0 0,0 0 0,-1 1-1,1-1 1,-1 0 0,1 0 0,0 0 0,-1 0 0,1 0 0,-1 0 0,1 0 0,1 0-1,2-1 21,0 0-1,0 0 1,0-1-1,-1 1 1,1-1-1,0 0 1,0 0-1,3-3 0,13-10-6,-1 0 0,-1 0 0,0-2 0,16-19 0,57-81-82,-29 35 59,-52 68 28,-6 9-68,0 0 0,0 0 0,0 0 0,8-6 0,-12 11 32,0 0 1,1 0 0,-1-1-1,0 1 1,1 0-1,-1 0 1,0-1 0,1 1-1,-1 0 1,1 0 0,-1 0-1,1 0 1,-1-1-1,0 1 1,1 0 0,-1 0-1,1 0 1,-1 0 0,1 0-1,-1 0 1,1 0-1,-1 0 1,1 0 0,-1 1-1,0-1 1,1 0 0,-1 0-1,1 1 1,0-1-3,0 1 0,0 0 0,-1 0 0,1-1 0,0 1 0,-1 0 0,1 0 0,-1 0 0,1 0 0,-1 0 0,0 0 0,1 1 0,4 30-68,-5-32 76,3 55-16,6 55 28,-7-98-26,0 1 0,1-1 0,1 0 0,0 0 0,1-1 0,8 18 0,-11-26 43,0 1 0,1-1 0,-1 0 0,1 1 0,-1-1 0,1 0 0,0-1 0,0 1 0,0 0 0,0-1 0,1 0 0,-1 0-1,1 0 1,-1 0 0,1 0 0,4 0 0,-5-1-15,1 0 0,-1-1 0,0 0 0,0 0 0,1 0 0,-1 0 0,0 0 0,0-1-1,1 1 1,-1-1 0,0 0 0,0 0 0,0 0 0,0-1 0,0 1 0,0-1 0,0 1 0,0-1 0,-1 0 0,4-2-1,2-4 8,1-1-1,-1 1 1,-1-1-1,1-1 0,-1 1 1,9-18-1,28-70-51,95-212 53,-110 252 51,35-98 0,-55 125-96,0 0 1,-3-1-1,0 0 1,-2 0-1,1-42 0,-5 70 15,0-1-21,0 1 0,0-1-1,0 1 1,0-1 0,-1 1-1,0-1 1,1 1 0,-3-5-1,3 7 27,0 1-1,0 0 0,0 0 0,0 0 1,0 0-1,0 0 0,-1 0 0,1 0 1,0-1-1,0 1 0,0 0 0,0 0 1,0 0-1,0 0 0,0 0 0,-1 0 1,1 0-1,0 0 0,0 0 0,0 0 1,0 0-1,0 0 0,-1 0 0,1 0 1,0 0-1,0 0 0,0 0 0,0 0 1,0 0-1,-1 0 0,1 0 0,0 0 1,0 0-1,0 0 0,0 0 0,0 0 1,0 0-1,-1 0 0,1 0 0,0 0 1,0 0-1,0 0 0,0 1 0,0-1 0,0 0 1,0 0-1,-1 0 0,1 0 0,0 0 1,0 0-1,0 1 0,-8 11-105,-5 16 19,-7 30 63,2 1 0,2 0 0,3 1 1,-6 77-1,13-62 183,4 0 0,3 0 0,11 81 0,-10-141-149,0 0-1,1-1 0,9 27 1,-10-37 4,0 1 1,0-1-1,0 0 0,0 0 1,1-1-1,-1 1 1,1 0-1,0-1 1,0 1-1,0-1 0,1 0 1,-1 0-1,1 0 1,0-1-1,7 5 0,-10-7-135,-1 0 0,1 1 0,0-1 0,0 0 1,-1 0-1,1 0 0,0 1 0,0-1 0,0 0 0,0 0 0,-1 0 0,1 0 0,0 0 0,0 0 0,0-1 0,0 1 0,-1 0 0,1 0 0,0-1 0,0 1 0,0 0 0,0-1 0,1 0-467,-1-1-1,0 1 1,1 0 0,-1 0-1,0-1 1,0 1 0,0-1-1,0 1 1,0-1 0,1-2 0,0-3-1526,1 0 0,-1 0 0,0 0 0,1-12 0,1-22-3803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7:55.5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32 8640,'-31'-23'2784,"30"22"-2709,1 1 0,-1-1 0,0 0 0,0 0 1,1 1-1,-1-1 0,0 1 0,0-1 0,0 1 1,0-1-1,0 1 0,0 0 0,1-1 0,-1 1 1,0 0-1,0 0 0,0-1 0,0 1 0,-2 0 0,-1 0 2198,9 6 1268,-1-3-3171,1-1 0,-1 1 0,1-1 0,0 0 0,-1 0 0,1 0 0,0-1 0,0 0 0,0 0 0,0 0 0,9 0 0,3 2 48,188 13 1603,2-16-3460,-87-1-7772,-98 1 5985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7:58.2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37 438 2976,'-2'0'220,"-19"-1"350,20 1-507,1 0 1,-1 0-1,0 0 1,1 0-1,-1 0 1,1 0-1,-1 1 1,1-1-1,-1 0 1,1 0-1,-1 0 1,1 1 0,-1-1-1,1 0 1,-1 1-1,1-1 1,-1 0-1,1 1 1,0-1-1,-1 1 1,1-1-1,-1 1 1,1-1-1,0 1 1,0-1-1,-1 1 1,1-1-1,0 1 1,0-1 0,0 1-1,-1-1 1,1 1-1,0-1 1,0 2-1,0-2 149,0 1 0,0 0 0,1-1 0,-1 1 0,0-1 0,0 1 0,1 0 0,-1-1 0,0 1 0,1-1 0,-1 1 0,0-1 0,1 1 0,-1-1 0,1 1 0,-1-1 0,1 1 0,-1-1 0,1 0 0,-1 1 0,1-1 0,-1 0 0,1 1 0,0-1 0,17 4 1981,-10-4-1901,-1-1-1,0 1 0,0-2 0,0 1 1,0-1-1,0 0 0,0-1 0,0 1 1,0-1-1,-1-1 0,0 1 1,0-1-1,0 0 0,0-1 0,0 1 1,-1-1-1,0 0 0,0-1 0,8-11 1,4-7 30,-2-1 0,-1-1 1,18-45-1,-13 27 67,10-22-33,32-63 589,-61 128-936,0 1 0,0 0-1,1-1 1,-1 1-1,0 0 1,0-1 0,0 1-1,0 0 1,1-1 0,-1 1-1,0 0 1,0-1-1,1 1 1,-1 0 0,0 0-1,0-1 1,1 1 0,-1 0-1,0 0 1,1 0-1,-1 0 1,0-1 0,1 1-1,-1 0 1,0 0-1,1 0 1,0 0 0,1 9 174,-2 18 107,-21 135 654,-2 36-43,23-191-848,0 1 0,0-1 1,0 0-1,1 1 0,0-1 0,2 8 0,-3-14-31,1 1 1,0-1-1,-1 1 1,1-1-1,0 1 1,-1-1-1,1 0 1,0 0-1,0 1 0,0-1 1,0 0-1,0 0 1,1 0-1,-1 0 1,0 0-1,0 0 1,1 0-1,-1 0 0,0-1 1,1 1-1,-1 0 1,1-1-1,-1 1 1,1-1-1,-1 0 1,1 1-1,-1-1 0,1 0 1,0 0-1,-1 0 1,1 0-1,-1 0 1,1-1-1,2 1 1,17-5-8,0 0 1,1-1-1,-2-2 0,1 0 1,-1-1-1,-1-1 1,1 0-1,-2-2 1,24-18-1,11-14 116,77-83 0,-123 121-143,19-21-14,26-35 0,-52 82-326,-8 20 358,-18 52 0,-6 30 366,31-114-322,0 0 0,0 1 0,1-1 0,0 1 0,1-1 0,0 0 0,0 1 0,0-1 1,5 13-1,-5-19-21,0 1 0,0-1 0,0 1 1,0-1-1,0 1 0,1-1 0,-1 1 1,1-1-1,0 0 0,0 0 0,-1 0 1,1 0-1,1 0 0,-1 0 1,0-1-1,0 1 0,1-1 0,-1 0 1,1 1-1,-1-1 0,1 0 0,-1 0 1,1-1-1,0 1 0,-1 0 0,1-1 1,0 0-1,0 1 0,-1-1 0,1 0 1,0-1-1,4 0 0,-2 0-6,-1 0-1,1 0 0,-1-1 1,1 0-1,-1 0 0,0 0 1,0-1-1,0 1 0,0-1 1,0 0-1,-1 0 0,1 0 1,-1-1-1,0 1 1,0-1-1,0 0 0,0 1 1,-1-1-1,1-1 0,2-7 1,1-1-6,-2 0 1,1 0 0,-2-1 0,0 0-1,3-26 1,-5 20 11,0-1 1,-4-32-1,1 41-107,0 0 1,0 0-1,-1 0 0,0 0 0,-9-19 0,11 29 65,0 1 0,0-1 0,0 0-1,0 1 1,-1-1 0,1 1 0,0 0-1,-1-1 1,1 1 0,0 0-1,-1 0 1,0 0 0,1 0 0,-1 0-1,0 0 1,1 0 0,-5 0 0,1-1 21,-1 1 1,0 1-1,1-1 1,-9 1-1,12 0 18,20-8 32,26-11 23,-31 12-31,1 1 0,-1 1 0,1 1 0,23-6 0,-23 8 2,0 1 0,0 0 0,1 0-1,-1 2 1,0 0 0,1 0 0,-1 1 0,15 5 0,-22-5-39,0 0 1,0 1 0,-1 0 0,1 0 0,-1 1-1,0 0 1,0 0 0,0 0 0,0 1-1,-1 0 1,1 0 0,-1 0 0,-1 1 0,1-1-1,-1 1 1,0 0 0,5 11 0,-6-10-2,0-1 0,-1 0-1,0 1 1,-1-1 0,1 1 0,-1 0 0,0 0 0,-1-1 0,0 1 0,0 0 0,0 0-1,-1-1 1,0 1 0,0 0 0,-1-1 0,-3 12 0,-5 3 76,0 0 0,0 0 0,-22 28 0,6-7 232,40-51-138,180-170 15,-170 154-224,-16 17 13,0 1 0,0 0 0,0 0 0,1 1 0,16-10 0,-23 15 6,0 0 0,0 0 1,0 0-1,0 1 1,0-1-1,0 1 0,0-1 1,0 1-1,0 0 0,1-1 1,-1 1-1,0 0 0,0 0 1,0 1-1,0-1 1,0 0-1,1 1 0,-1-1 1,0 1-1,0 0 0,0 0 1,0-1-1,-1 1 0,1 1 1,0-1-1,0 0 1,0 0-1,-1 1 0,1-1 1,-1 1-1,1-1 0,-1 1 1,0 0-1,3 3 0,6 13 1,-1 0 0,0 1-1,8 26 1,6 16 303,-19-51-200,-2-5-35,-1-1 0,1 0 0,0 0 0,5 8 0,-7-12-47,1 1-1,-1-1 1,1 1-1,-1-1 1,0 0-1,1 1 1,-1-1-1,1 1 1,-1-1-1,1 0 1,-1 1-1,1-1 1,-1 0-1,1 0 1,0 1-1,-1-1 1,1 0-1,-1 0 1,1 0-1,0 0 1,-1 0-1,1 0 1,-1 0-1,1 0 1,0 0-1,-1 0 1,1 0-1,-1 0 1,1 0-1,0 0 1,-1-1-1,1 1 0,-1 0 1,1 0-1,-1-1 1,1 1-1,-1 0 1,1-1-1,-1 1 1,1-1-1,-1 1 1,1-1-1,3-4 4,0 1 0,-1-1 0,1 1 1,-1-1-1,0 0 0,-1 0 0,1 0 0,2-8 0,13-48 71,-12 38-79,4-11-9,2 0 0,1 1 0,1 0 0,21-34 0,-30 60-20,-1 0 0,1 0-1,0 1 1,0 0 0,9-8 0,-13 13 15,1 0 0,-1-1 0,1 1 1,0 0-1,-1 0 0,1 0 0,0 0 0,0 0 1,-1 1-1,1-1 0,0 1 0,0-1 0,0 1 1,0-1-1,0 1 0,0 0 0,0 0 1,0 0-1,0 0 0,0 0 0,0 1 0,0-1 1,0 1-1,0-1 0,0 1 0,3 1 0,0 1 5,-1 1 0,1-1-1,0 1 1,-1 0-1,0 1 1,0-1-1,0 1 1,-1 0 0,1-1-1,-1 2 1,0-1-1,0 0 1,3 10 0,2 9 0,10 45 0,-12-41 19,-1 1-1,0 34 1,-4-49-8,-1 0 0,-1 0 0,0 0 0,-1 0 0,-1 0 0,-6 20 0,7-29 5,0 0-1,0-1 0,0 1 0,-1-1 1,1 0-1,-1 1 0,-1-1 1,1 0-1,0-1 0,-1 1 0,0-1 1,0 1-1,0-1 0,0 0 0,0-1 1,-1 1-1,1-1 0,-1 0 1,1 0-1,-1 0 0,0 0 0,0-1 1,0 0-1,0 0 0,0 0 0,0-1 1,0 0-1,0 0 0,0 0 1,-1 0-1,1-1 0,0 0 0,0 0 1,0 0-1,1-1 0,-1 0 0,0 0 1,0 0-1,1 0 0,0-1 1,-1 0-1,1 1 0,-5-5 0,3 0-18,-1 1-1,1-1 1,0 0-1,0-1 1,1 1-1,0-1 0,0 0 1,1 0-1,0-1 1,1 1-1,-1-1 1,2 0-1,-1 0 1,-1-14-1,4 22 5,-1 0 1,1 0-1,0 0 0,0 0 0,0 0 0,0 0 1,0 0-1,0 0 0,0 0 0,1 0 1,-1 0-1,0 0 0,1 0 0,-1 0 1,0 0-1,1 0 0,-1 0 0,1 0 1,-1 0-1,1 0 0,0 0 0,-1 0 0,1 1 1,0-1-1,0 0 0,0 1 0,-1-1 1,1 0-1,0 1 0,0-1 0,0 1 1,0 0-1,0-1 0,0 1 0,0 0 1,0-1-1,1 1 0,4-1 28,0 1 1,0 0-1,0 0 0,0 1 0,9 1 1,-8-1 3,54 7-118,116 13-320,-58-15-3809,-93-6 1203,55-2-5081,-16-8-820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7:59.8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261 76 4384,'2'-3'336,"1"0"1,0 0-1,0 0 0,0 0 1,5-4-1,-5 5 133,0 0 0,-1 0 0,1 0 0,-1-1 0,0 1 0,1-1 0,2-4 0,-5 7-450,1-1 596,-1-1 0,1 0 0,0 0 0,0 1 1,-1-1-1,1 0 0,-1 0 0,1 0 0,-1-2 0,0 3-512,0 1 0,0-1-1,-1 1 1,1-1-1,0 0 1,-1 1 0,1-1-1,0 1 1,-1-1 0,1 1-1,-1-1 1,1 1 0,-1-1-1,1 1 1,-1 0 0,1-1-1,-1 1 1,1 0-1,-1-1 1,0 1 0,1 0-1,-1 0 1,1 0 0,-1-1-1,0 1 1,1 0 0,-1 0-1,0 0 1,1 0-1,-1 0 1,0 0 0,0 0-1,-4 0 87,1 0 0,-1 1-1,1-1 1,-1 1-1,1 0 1,0 0-1,-1 0 1,1 1 0,-6 3-1,-37 20 646,33-15-675,-1 0-1,1 1 1,1 1 0,0 0-1,1 1 1,0 0-1,-18 29 1,18-23-75,1 0 1,0 1 0,2 1-1,0 0 1,-9 37-1,16-52-36,1 0 0,0 0-1,1 0 1,-1 0 0,1 1-1,1-1 1,-1 0 0,1 0-1,0 0 1,0 0 0,1 0-1,3 9 1,-4-12-28,1 0 0,-1 0-1,1 0 1,0-1 0,-1 1 0,1 0 0,1-1-1,-1 1 1,0-1 0,1 0 0,-1 1 0,1-1-1,-1 0 1,1-1 0,0 1 0,0 0 0,0-1-1,0 0 1,0 0 0,0 0 0,1 0 0,-1 0-1,0 0 1,5-1 0,5 1 138,0-2 0,0 0 0,-1 0 0,17-5 0,51-17 76,-66 17-211,1 0 1,-1 0 0,0-1-1,0-1 1,-1 0-1,0-1 1,0-1-1,-1 0 1,-1 0 0,1-1-1,-2-1 1,1 0-1,-2 0 1,0-1 0,0 0-1,-1 0 1,-1-1-1,8-21 1,-8 19-49,-2 4-136,6-24 0,-10 30 154,-4 6 19,-3 11 5,-1 17 1,1 1 1,2-1 0,-1 49-1,5-69 77,0-1 1,0 1-1,1-1 0,1 1 0,-1-1 0,1 0 0,0 0 0,6 13 1,-7-18-61,0 0 1,1 0-1,-1 0 1,0 0-1,1 0 1,-1-1 0,1 1-1,-1 0 1,1-1-1,0 1 1,0-1-1,0 1 1,0-1 0,0 0-1,0 0 1,0 0-1,0 0 1,0 0-1,1-1 1,-1 1 0,0-1-1,1 1 1,-1-1-1,0 0 1,1 0-1,-1 0 1,0 0 0,1 0-1,-1-1 1,0 1-1,3-1 1,2-1-12,0-1 0,0 1 0,-1-1 0,1 0 1,0-1-1,-1 0 0,10-7 0,2-4 41,18-19-1,8-8 115,-23 25-125,-12 8-80,0 2 0,0-1 0,1 1 0,0 0 0,0 1 0,20-9 0,-28 15 21,-1 0 0,1 0 0,0 0-1,-1 0 1,1 0 0,0 0 0,-1 0 0,1 1 0,0-1 0,-1 1-1,1-1 1,-1 1 0,1-1 0,-1 1 0,1 0 0,-1 0-1,1 0 1,-1 0 0,0 0 0,1 0 0,-1 0 0,0 0-1,0 0 1,0 1 0,2 2 0,2 3 49,0 1 0,0-1 1,4 11-1,-4-8 18,1 1 1,0-2-1,1 1 1,0-1-1,1 0 1,-1 0-1,2-1 1,-1 0-1,1-1 1,17 12-1,-14-12 21,0 0 0,1-1 0,0-1 0,0 1-1,0-2 1,1 0 0,0-1 0,20 3 0,-21-5-30,0 0 0,0-1 0,1-1 1,-1 0-1,0 0 0,0-1 0,-1-1 0,1 0 1,14-6-1,-17 5-49,-1-1-1,1 0 1,-1 0 0,0-1 0,-1 0 0,1 0-1,-1-1 1,0 0 0,-1-1 0,0 0 0,12-17-1,-10 12-3,-1-1 0,-1-1-1,0 0 1,-1 0 0,-1 0-1,0-1 1,-1 1 0,-1-1-1,0 0 1,-1 0 0,-1 0-1,-1-1 1,0 1 0,-1 0-1,-3-21 1,3 34-33,0 0 0,1 0-1,-1 0 1,0 0 0,-1 0 0,1 0 0,0 0-1,-3-3 1,3 5 26,1 1 0,0 0 0,-1-1 0,1 1 0,-1-1 0,1 1 0,-1 0 0,1-1 0,-1 1 0,0 0 0,1-1 0,-1 1 0,1 0 0,-1 0 0,0 0 0,1-1 0,-1 1 0,0 0 0,1 0 0,-1 0 0,0 0 0,1 0 0,-1 0 0,1 1-1,-1-1 1,0 0 0,1 0 0,-1 0 0,0 0 0,1 1 0,-1-1 0,1 0 0,-1 1 0,1-1 0,-1 0 0,1 1 0,-1-1 0,1 1 0,-1-1 0,1 1 0,-1-1 0,1 1 0,-1 0 0,-4 5 5,1 0-1,-1 0 1,1 0-1,0 1 1,0-1-1,-4 14 1,-14 46 4,18-52-3,-3 10 85,2 0 1,1 0-1,0 0 0,1 39 0,3-58-54,0 0 0,1 0 0,0-1 0,0 1 0,0 0 0,0-1-1,1 1 1,0 0 0,0-1 0,0 0 0,0 0 0,1 1 0,-1-1 0,1-1-1,0 1 1,0 0 0,1-1 0,-1 1 0,1-1 0,0 0 0,0 0-1,0-1 1,0 1 0,0-1 0,0 0 0,1 0 0,-1 0 0,1-1 0,6 2-1,7-1-16,0 0-1,-1-2 0,28-2 1,54-11-741,-64 8 260,79-17-3743,-100 18 2766,0-1 0,0 0 1,0-1-1,0 0 0,20-14 0,-30 17 774,0-1 0,0 1 0,0-1 0,0 1 0,-1-1 0,0 0 0,0-1 0,0 1 0,0 0 0,-1-1 0,0 0 0,0 1 0,0-1 0,0 0 0,-1 0 0,2-7-1,-3 5-95,0 0-1,0 0 0,0 0 0,-2-8 0,2 14 725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2:30.8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36 324 2816,'-17'0'1648,"9"1"2944,3 3-2728,5-3-1852,0-1 1,0 0-1,1 1 0,-1-1 0,0 1 0,0-1 1,0 0-1,0 1 0,0-1 0,1 1 1,-1-1-1,0 0 0,0 1 0,1-1 0,-1 0 1,0 1-1,0-1 0,1 0 0,-1 0 1,0 1-1,1-1 0,1 1 126,0 1 0,0-1 0,-1 0 0,1 0 0,0 0 0,0 0 0,0-1 0,0 1 0,0 0 1,0-1-1,0 1 0,0-1 0,1 0 0,2 0 0,-1 0 53,1-1-1,-1 1 1,1-1 0,-1 0 0,0 0 0,7-3-1,2-3 128,0 1 0,0-2-1,12-9 1,-17 11-266,0-1 0,0 0-1,0 0 1,-1-1 0,0 0 0,0 0-1,-1-1 1,0 0 0,0 0 0,-1 0-1,-1-1 1,1 0 0,-2 0 0,1 0-1,-1 0 1,-1 0 0,0-1 0,0 1-1,-1-1 1,0 0 0,-1 1 0,-1-1-1,1 1 1,-1-1 0,-1 0 0,-3-10-1,4 19-65,0-1-1,0 1 1,0 0-1,0-1 1,0 1-1,-1 0 1,1 0-1,-1 0 1,1 0-1,-1 0 1,0 0-1,0 1 1,0-1-1,0 0 1,-2-1-1,2 3 8,1-1 1,0 1-1,0-1 0,-1 1 0,1-1 0,0 1 0,-1 0 0,1 0 0,-1-1 0,1 1 1,0 0-1,-1 0 0,1 0 0,-1 1 0,1-1 0,0 0 0,-1 1 0,1-1 0,0 0 1,-1 1-1,1 0 0,0-1 0,0 1 0,-1 0 0,1-1 0,0 1 0,0 0 0,-1 1 0,0 1-4,-1 0 0,1-1 0,0 1 0,1 1 0,-1-1 0,0 0 0,1 0 0,0 0 0,0 1 0,0-1 0,-1 7-1,0 2-50,0 0 0,1 15 0,2-20 69,0-1 1,0 1 0,0 0 0,1-1 0,4 10 0,1 6 51,7 23 174,-8-28-23,0 0 1,3 21-1,1 22 269,-1-15-247,2 57 1,-5-27 39,1 34 177,-7-95-359,-1 0 1,0 1-1,-1-1 1,-1 0-1,-5 19 1,7-28-40,-1 1 1,-1 0-1,1-1 0,-1 1 1,0-1-1,0 0 0,-6 8 1,6-10 6,0 0 0,0 0 0,-1-1 0,1 0 0,-1 1 0,0-1 0,1 0 0,-1-1 0,0 1 0,0-1 0,0 0-1,0 0 1,0 0 0,-1 0 0,1-1 0,0 1 0,-8-1 0,-3-2 73,0 0 1,1-1-1,-28-10 0,38 12-142,1 0 0,-1-1 1,1 0-1,-1 0 0,1 0 0,0 0 1,-6-5-1,8 6 15,0 0 0,1 1-1,-1-1 1,0 1 0,1-1 0,-1 0 0,0 0-1,1 1 1,-1-1 0,1 0 0,0 0 0,-1 0-1,1 0 1,0 1 0,-1-1 0,1 0 0,0 0-1,0 0 1,0 0 0,0 0 0,0 0 0,0 0-1,0 0 1,0 0 0,0 0 0,0 1 0,0-1-1,1 0 1,-1 0 0,0 0 0,1 0 0,-1 0-1,1 1 1,-1-1 0,1 0 0,-1 0 0,2-1-1,2-1-31,0-1 0,1 1 0,-1 0 0,1 0 0,0 0-1,0 1 1,0 0 0,0-1 0,0 2 0,8-3 0,-2 2-47,1-1 0,0 1 1,21 0-1,-25 3 62,0-1-1,0 2 0,0-1 0,10 4 0,18 3 14,-13-3 46,-19-3-41,1-1-1,0 0 1,0 0 0,7 0-1,-9 0 4,0-1-1,0 0 0,0 1 1,-1 0-1,1-1 0,0 1 1,0 0-1,3 3 0,-3-3 0,-1 0-1,1 0 0,0 0 1,0 0-1,0 0 0,-1 0 0,1-1 1,5 1-1,135 2 133,-53-8 762,-86 5-858,-1 0 0,1 0 0,-1-1 0,1 0 0,-1 1 0,1-1 1,-1-1-1,1 1 0,-1 0 0,0-1 0,0 0 0,5-2 0,-12-16-5690,1 1-903,2 2 2209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9:3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1297 180 9728,'-50'0'4384,"41"3"-3808,4-3-448,10 0-192,-10 0-384,5 5 224,9-2-4416</inkml:trace>
  <inkml:trace contextRef="#ctx0" brushRef="#br0" timeOffset="1">95 259 8896,'-79'-16'4032,"64"16"-3520,25-3 800,3-1-832,37-9 863,3 1-767,28-11 896,4-2-832,41-10-320,1 7-192,12-4-128,-13 8 0,-14 0-1344,-18 13 736,-4 2-4479,-18 9 2815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8:00.2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46 5312,'-7'-20'1701,"7"19"-1587,-1 1-1,1-1 1,0 0-1,0 0 1,0 1 0,0-1-1,0 0 1,0 0-1,0 1 1,0-1-1,0 0 1,0 0 0,0 0-1,1 1 1,-1-1-1,0 0 1,0 0-1,1 1 1,-1-1 0,1 0-1,-1 1 1,0-1-1,1 1 1,-1-1 0,1 0-1,0 1 1,-1-1-1,1 1 1,-1-1-1,1 1 1,0 0 0,-1-1-1,1 1 1,0-1-1,0 1 1,0 0-1,0-1 248,1 1-1,-1-1 1,1 1-1,-1 0 1,1 0-1,-1-1 1,0 1-1,1 0 1,-1 0-1,1 0 1,-1 1-1,1-1 1,-1 0-1,0 1 1,1-1-1,2 2 0,0 1 6,0 1 0,-1-1 0,1 1 0,-1 0 0,1 1 0,-1-1 0,-1 1 0,1-1 0,0 1 0,-1 0 0,0 0 0,0 0 0,1 7-1,0-3-539,0-1 0,1 0 0,7 13 0,-6-13-2882,3 0 821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8:01.8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215 25 6880,'-1'-7'937,"-1"-8"727,1 12-80,0 9 892,-1 56 1407,-6 29-2457,1-15-431,7-73-963,-19 171 1568,-14 20-43,-57 251 694,39-282-817,68-226-415,16-47-1009,5 21-198,-31 73 147,2 1 0,0 0 0,17-20 0,-24 32 32,1-1 0,1 1 0,-1 0 0,0 0 0,1 0 0,0 0 0,5-3-1,-7 6 4,-1-1-1,1 1 0,-1-1 0,1 1 0,-1-1 0,1 1 0,-1 0 0,1-1 0,-1 1 1,1 0-1,0 0 0,-1 1 0,1-1 0,-1 0 0,1 0 0,-1 1 0,1-1 0,-1 1 1,1-1-1,-1 1 0,1 0 0,-1-1 0,0 1 0,3 2 0,3 3-15,-1 0 1,0 0-1,-1 1 0,1 0 0,-1 0 0,-1 0 1,1 1-1,-1-1 0,3 10 0,5 12 41,9 36-1,-17-48 48,0 0 1,-1 0 0,-1 0-1,0 1 1,-2 26-1,-1-35 2,1 0 0,-2 0-1,1 1 1,-1-1-1,-1 0 1,0-1 0,0 1-1,0 0 1,-1-1-1,-1 0 1,-9 15-1,11-20-50,1 0-1,-1 0 0,0-1 1,1 1-1,-1-1 0,0 0 1,-1 0-1,1 0 0,0 0 0,0-1 1,-1 1-1,1-1 0,-1 0 1,0 0-1,1 0 0,-1-1 1,0 1-1,1-1 0,-1 0 1,0 0-1,1 0 0,-1 0 0,0-1 1,-4 0-1,4 0-3,0 0 1,1 0-1,-1-1 0,0 0 1,0 1-1,1-1 0,-1 0 1,1-1-1,0 1 1,0 0-1,-1-1 0,2 0 1,-1 0-1,0 0 0,0 0 1,1 0-1,0-1 0,0 1 1,0-1-1,0 1 0,0-1 1,-1-5-1,1 1-13,1 6-33,0-1 0,0 1 0,0-1 0,1 1 1,-1-1-1,1 1 0,0-6 0,0 8 26,0-1 1,0 0-1,1 1 0,-1-1 1,0 0-1,1 1 0,-1-1 1,1 1-1,-1-1 1,1 0-1,-1 1 0,1-1 1,-1 1-1,1 0 0,-1-1 1,1 1-1,-1-1 0,1 1 1,0 0-1,-1-1 0,1 1 1,0 0-1,-1 0 0,1 0 1,0-1-1,-1 1 0,1 0 1,0 0-1,0 0 0,-1 0 1,1 0-1,0 0 0,-1 0 1,2 1-1,8-1-3,1 2 0,-1-1 0,19 6 0,12 2-25,2-3 77,0-3 0,0-2 0,0-1 0,0-3 0,0-1 0,-1-2 0,64-18 0,-95 21-12,0-1-1,0 0 1,-1-1-1,1 0 1,-1-1-1,0 0 0,-1 0 1,1-1-1,8-9 1,-13 11-13,0-1 1,0 1 0,0-1-1,0-1 1,-1 1 0,0-1 0,0 0-1,-1 1 1,0-2 0,0 1 0,-1 0-1,0-1 1,0 1 0,1-11-1,-2 7-62,0 0 0,-1 0-1,0 0 1,-1 0 0,0 0-1,-1 0 1,-4-14 0,6 24 31,0 0-1,-1-1 1,1 1 0,-1-1 0,1 1 0,-1 0-1,0 0 1,0-1 0,1 1 0,-1 0 0,0 0-1,0 0 1,0 0 0,0 0 0,0 0 0,0 0-1,-1 0 1,1 0 0,0 1 0,0-1 0,-1 0-1,1 1 1,-3-2 0,2 2 4,0 0-1,-1 0 1,1 0 0,-1 1 0,1-1 0,0 0-1,-1 1 1,1-1 0,0 1 0,0 0-1,-1 0 1,1 0 0,-2 1 0,-7 5 11,0 1-1,1-1 1,0 1 0,-10 12 0,1-1 16,2 1 0,-22 31 1,32-41 47,1-1 0,1 1 1,0 0-1,0 0 0,1 1 1,0-1-1,1 1 0,-3 15 1,5-21-14,1-1 0,0 1 0,0 0 1,1-1-1,-1 1 0,1-1 0,0 1 0,0-1 0,0 0 1,0 1-1,1-1 0,4 7 0,-3-5 7,1 0 1,0-1-1,1 1 0,-1-1 0,1 0 0,0-1 0,10 8 1,-2-3 66,0-1 1,0-1 0,1-1-1,0 1 1,0-2 0,1 0-1,15 2 1,-14-4-33,1-1 0,-1 0 1,1-1-1,24-3 0,67-11-13,-104 12-78,40-6-371,73-22 0,-40-2-2334,-58 22-523,33-22 0,-47 27 2300,1 0-1,-1 0 1,0 0-1,0 0 1,-1-1-1,1 0 1,-1 0-1,0 0 1,0-1 0,-1 1-1,1-1 1,-1 0-1,0 0 1,-1 0-1,0 0 1,0 0-1,0-1 1,1-9 0,-2-17-2062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8:03.6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10 499 3328,'-10'4'5816,"24"-5"-2075,0 0-2464,0 0 0,0-2 0,0 1 0,-1-2 0,23-8 0,-1 0-406,-17 6-683,-1 0 0,0-2 0,0 0 0,0-1 0,-1-1 0,0 0 1,-1-1-1,0-1 0,-1 0 0,14-16 0,-8 5-127,-1-1 1,-1-1-1,-1 0 0,-2-1 1,19-42-1,-31 62-34,58-143 1018,-83 251-707,8-25-233,0-23-9,5-18 169,-7 46-1,15-72-171,0 1 0,1-1-1,0 0 1,0 0 0,1 0-1,1 0 1,-1 0 0,2 0-1,4 14 1,-6-22-48,0 1 1,0-1 0,0 0-1,0 1 1,1-1 0,-1 0-1,1 0 1,-1 0 0,1 0-1,0 0 1,0 0 0,0 0-1,0-1 1,0 1 0,0-1-1,1 1 1,-1-1-1,0 0 1,1 0 0,-1 0-1,1 0 1,-1-1 0,1 1-1,-1 0 1,1-1 0,0 0-1,2 0 1,1 0-1,-1-1 0,1 0 0,-1 0-1,0 0 1,0-1 0,1 1 0,-1-1 0,0-1 0,0 1 0,-1-1-1,1 0 1,5-4 0,106-93 155,-80 67-261,2 0 0,45-29-1,-80 60 50,-1 1-1,0-1 0,1 1 1,-1 0-1,1 0 0,0 0 1,-1 0-1,1 0 1,0 0-1,-1 1 0,1-1 1,3 1-1,-5 0 7,0 0 0,-1 0 0,1 0 0,0 0-1,-1 1 1,1-1 0,0 0 0,-1 1 0,1-1-1,-1 0 1,1 1 0,0-1 0,-1 1 0,1-1 0,-1 0-1,1 1 1,-1 0 0,0-1 0,1 1 0,0 1 11,0 0-1,0-1 1,-1 1 0,1 0 0,-1 0 0,1-1-1,-1 1 1,0 0 0,0 0 0,0 2-1,0 4 10,-1-1-1,0 0 1,-1 0-1,1 0 1,-1 0-1,-1 0 0,1 0 1,-4 7-1,-33 53 227,21-39-147,9-13-56,6-11 24,0 0 0,1 0-1,-1 1 1,-3 8 0,7-12-51,-1-1 0,0 0 0,0 0-1,1 1 1,-1-1 0,0 0 0,1 0 0,-1 0 0,0 0-1,0 0 1,1 0 0,-1 1 0,0-1 0,1 0 0,-1 0-1,0 0 1,1 0 0,-1 0 0,0 0 0,1 0 0,-1 0-1,1 0 1,-1-1 0,0 1 0,0 0 0,1 0 0,0 0 12,8-2 25,-1 0 1,1 0-1,-1-1 0,1 0 1,9-5-1,42-25 43,-43 23-48,81-51 132,14-9-449,-109 69 252,-1-1 0,1 1 0,-1 0 1,1 0-1,0 0 0,0 0 0,-1 0 0,1 1 1,0-1-1,0 1 0,0 0 0,0 0 0,0 0 1,5 1-1,-6-1 15,0 1-1,0 0 1,0 0 0,0-1 0,-1 1-1,1 1 1,0-1 0,0 0 0,-1 0 0,1 1-1,0-1 1,-1 1 0,1-1 0,-1 1 0,0 0-1,0-1 1,0 1 0,1 0 0,-2 0 0,1 0-1,1 2 1,2 7 26,-1 0 0,-1 0-1,3 17 1,-4-21-9,-1-5-2,0-1 1,1 1-1,-1-1 0,0 0 1,0 1-1,1-1 0,-1 0 1,1 1-1,0-1 1,-1 0-1,1 0 0,0 1 1,-1-1-1,1 0 0,0 0 1,0 0-1,0 0 0,0 0 1,0 0-1,0 0 0,1 0 1,-1-1-1,0 1 0,0 0 1,1-1-1,-1 1 0,0-1 1,1 1-1,1-1 0,1 1 22,0-1-1,-1 0 1,1-1-1,-1 1 1,1 0-1,-1-1 1,1 0-1,-1 0 0,1 0 1,4-3-1,39-18 6,-1-3-1,0-1 1,67-54-1,-50 28-97,89-96 0,-146 142-45,-6 9 36,-10 15-8,4-7 50,-17 27-44,-1 0-1,-39 45 0,-66 64-22,128-146 98,-47 59 28,29-35 72,13-15 119,6-9-212,0-1 0,0 0 0,0 0 0,0 0 0,0 0 0,-1 0 0,1 0 0,0 0 0,1 1 0,-1-1 0,0 0 0,0 0 0,0 0 0,0 0 0,0 0 0,0 0 0,0 0 0,0 1 0,0-1 0,0 0 0,0 0 0,0 0 0,0 0 0,0 0 0,0 0 0,0 0 0,0 0 0,0 0 0,1 0 0,-1 0 0,0 1 0,0-1 0,0 0 0,0 0 0,0 0 0,0 0 0,0 0 0,0 0 0,1 0 0,-1 0 0,0 0 0,0 0 0,19-4 278,-13 2-381,4-1 100,0-1-1,-1 0 1,1-1 0,-1 0-1,15-10 1,39-38-42,-9 7 44,-53 45-9,0 1 0,0-1-1,-1 1 1,1-1 0,0 1 0,0-1 0,0 1 0,0 0 0,0-1 0,-1 1-1,1 0 1,0 0 0,0 0 0,0 0 0,0-1 0,0 1 0,0 1 0,0-1 0,0 0-1,0 0 1,0 0 0,1 1 0,-1-1-6,1 1 0,-1 0 1,0 0-1,1 0 0,-1 0 0,0 0 0,1 0 1,-1 0-1,0 0 0,0 1 0,2 2 0,0 2-18,0 0-1,0 0 1,0 1 0,4 13-1,-4-5 21,0 1 1,-1 0-1,-1 0 0,-1 0 1,0 0-1,0 0 0,-5 21 1,-2 0 11,-21 67 0,23-89 39,-1 0-1,0-1 0,-1 0 0,0-1 0,-17 24 1,18-30-14,0 0 1,-1 0 0,1 0 0,-2-1-1,1 1 1,-1-2 0,0 1 0,0-1-1,0-1 1,-13 6 0,16-8-17,1-1 0,-1 1 0,1-1 0,-1 0 0,1 0 0,-1-1 0,0 0 0,1 1 0,-1-2 0,0 1 0,0 0 0,1-1 0,-1 0 0,1 0 0,-1 0 0,1-1 0,-1 1 0,1-1 0,0 0 0,0-1 0,0 1 1,-4-4-1,-3-3 16,0 0 1,1-1 0,1 0 0,-1 0 0,2-1 0,-9-14-1,10 14-45,0 0-1,1 0 1,1 0-1,0-1 1,0 0-1,1 0 1,1-1-1,0 1 1,0-1-1,0-16 1,3 26 23,0 0 0,0 0-1,0 0 1,1 1 0,0-1 0,-1 0 0,1 0 0,0 0 0,0 0 0,1 0 0,-1 1 0,0-1 0,1 1-1,3-5 1,-2 4-2,0 0-1,0 0 0,1 0 1,-1 1-1,1-1 0,0 1 1,-1 0-1,1 0 0,6-2 1,6 0 15,0 0 1,1 0-1,-1 2 0,22-1 1,-30 2-3,380-8-377,-320 9-430,-66 0 260,0 0 1,0 0 0,1 0-1,-1 1 1,0-1-1,0 1 1,0-1 0,3 2-1,-19 6-7813,-11 0 4059,-16 4-2646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8:03.9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37 9632,'-31'-20'3584,"26"20"-2784,5-5-256,5 1-2880,3-1 1152,2 2-1280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8:06.1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1083 3328,'-14'-7'5187,"16"14"-1670,-1-4-2758,1 0 0,0 1-1,0-1 1,1 0 0,-1 0 0,6 6 0,3 2 766,-10-9-1288,0 0 1,0 0-1,1-1 1,-1 1-1,1-1 1,0 1-1,-1-1 1,1 1-1,0-1 1,0 0-1,0 0 1,0 0-1,0 0 1,0 0-1,0-1 1,0 1-1,0-1 0,0 1 1,4-1-1,-4 0-85,1 0 0,0-1 0,-1 1 0,1-1 0,-1 0-1,1 0 1,-1 0 0,1 0 0,-1 0 0,0 0-1,1-1 1,-1 1 0,4-4 0,3-5 61,0 0 0,0 0 1,-1 0-1,0-1 0,7-15 0,70-148 705,9-15-577,-78 161-332,-11 19-41,0 0-1,0 0 0,1 1 1,0 0-1,14-15 0,-20 23 32,0 0 0,0 0-1,0-1 1,0 1 0,1 0-1,-1 0 1,0 0 0,0 0 0,0 0-1,0 0 1,0 0 0,1 0 0,-1 0-1,0-1 1,0 1 0,0 0-1,0 0 1,0 0 0,1 0 0,-1 0-1,0 0 1,0 0 0,0 0-1,0 0 1,1 0 0,-1 0 0,0 0-1,0 0 1,0 0 0,0 1 0,0-1-1,1 0 1,-1 0 0,0 0-1,0 0 1,0 0 0,0 0 0,0 0-1,1 0 1,-1 0 0,0 0-1,0 1 1,0-1 0,0 0 0,0 0-1,0 0 1,0 0 0,0 0 0,0 1-1,0-1 1,1 0 0,0 8 15,0-7-15,1 31 5,-1 1-1,-6 49 1,3-43 11,-1 9 163,-1-1-1,-21 92 0,20-123-115,0-1 1,-1 0-1,0 0 0,-1-1 0,-12 18 0,13-24-23,0 1 0,-1-2-1,0 1 1,0-1-1,0 0 1,-1-1-1,0 1 1,0-2 0,-14 8-1,18-11-22,1 0 0,-1-1 0,0 1 0,0-1 0,0 0 0,0 0 0,0 0 0,0-1 0,0 1 0,0-1 0,0 0 0,0 0 0,0-1 0,0 1 0,0-1 0,0 0 0,0 0 0,0 0 0,0-1 0,0 1 0,0-1 0,1 0 0,-1 0 0,1 0 0,-1 0 0,1-1 0,0 1 0,0-1 0,0 0 0,0 0 0,-2-4 0,-2-3-71,2 0 0,-10-21 0,15 31 53,0 0 0,0-1 0,0 1-1,-1 0 1,1-1 0,0 1 0,0-1 0,0 1 0,0 0 0,0-1 0,0 1 0,0-1 0,0 1 0,0 0 0,0-1 0,0 1 0,0 0-1,0-1 1,0 1 0,1-1 0,-1 1 0,0 0 0,0-1 0,0 1 0,1 0 0,-1-1 0,0 1 0,0 0 0,1-1 0,-1 1 0,0 0-1,0 0 1,1-1 0,-1 1 0,0 0 0,1 0 0,-1 0 0,0 0 0,1-1 0,-1 1 0,0 0 0,1 0 0,-1 0 0,1 0 0,-1 0-1,1 0 1,19 1-130,12 4 114,68 3-1,-61-6 3,118 4-43,-113-6 174,71-11 0,-102 8-101,1 0 1,-2-1 0,1 0-1,0-2 1,-1 1 0,0-1-1,0-1 1,-1 0 0,0-1-1,0 0 1,-1-1 0,11-10-1,12-16 42,-2-1 1,28-42-1,-28 35-53,5-4 33,93-130 121,-106 141-156,-1-2 0,-2 0 0,15-43 1,-12 15-102,-4-1 1,16-93-1,-32 142 64,-1 0-1,0 0 1,-1 0-1,-1 0 1,-3-20-1,3 37 35,1 1-1,-1 0 0,0-1 1,0 1-1,0 0 0,-1-1 1,1 1-1,0 0 0,0-1 1,0 1-1,0 0 0,0-1 1,0 1-1,0 0 0,0 0 1,-1-1-1,1 1 0,0 0 1,0-1-1,0 1 0,-1 0 1,1 0-1,0 0 0,0-1 1,-1 1-1,1 0 0,0 0 1,-1 0-1,1-1 0,0 1 1,0 0-1,-1 0 0,1 0 1,0 0-1,-1 0 0,1 0 1,0 0-1,-1 0 0,1 0 1,0 0-1,-1 0 0,1 0 1,0 0-1,-1 0 0,1 0 1,0 0-1,-1 0 0,1 0 1,0 1-1,-1-1 0,1 0 1,0 0-1,0 0 0,-1 0 1,1 1-1,0-1 0,0 0 1,-1 0-1,1 1 0,0-1 1,0 0-1,0 0 0,-1 1 1,1-1-1,0 0 0,0 1 1,0-1-1,-4 6-22,1-1-1,0 1 1,0 0 0,1 0 0,0 0-1,0 0 1,-2 9 0,-1 3 8,-95 266 0,18-61 98,61-158-13,-125 337 707,108-308-39,54-122-676,1 1-1,21-25 1,-15 22-100,-6 6 22,40-40 0,-46 54-7,0 0 0,1 1 0,0 0-1,0 1 1,24-12 0,-33 18 10,0 1 0,1 0 0,-1-1-1,0 1 1,1 0 0,-1 1 0,1-1 0,-1 1 0,1-1 0,0 1-1,-1 0 1,1 1 0,3 0 0,-4 0 1,0 0 1,0 0 0,0 0-1,0 0 1,0 1-1,-1 0 1,1-1 0,-1 1-1,1 0 1,-1 0-1,0 0 1,0 1 0,0-1-1,0 1 1,3 3-1,3 7-3,0 1-1,-1-1 0,10 30 1,10 49 24,6 17 227,-32-106-210,0 1 0,1-1 1,0 1-1,0-1 0,0 1 0,0-1 0,0 0 0,1 0 0,-1 0 1,1 0-1,4 3 0,-5-5-12,0 0-1,0 0 1,1 1 0,-1-2-1,0 1 1,1 0 0,-1 0-1,1-1 1,-1 0 0,1 1-1,-1-1 1,1 0 0,-1 0 0,1 0-1,-1 0 1,1-1 0,-1 1-1,4-2 1,3 0 19,0-1 0,-1-1 0,1 0-1,-1 0 1,0 0 0,11-9 0,45-38 12,-56 44-35,159-165 140,-129 131-190,-31 33-7,0-1 0,0 1 0,-1-1 0,7-13 0,-35 50-308,-8 20 354,-45 95 0,74-141 13,-5 11 6,1 1 1,0-1 0,-4 17-1,9-27-5,-1 0 1,0 0-1,1 0 0,0 0 0,0 0 0,0 0 0,0 0 0,0 0 0,0 0 0,1 0 0,-1 0 0,1 0 1,0 0-1,0-1 0,0 1 0,0 0 0,1 0 0,-1-1 0,1 1 0,0-1 0,3 5 0,-3-6 6,0 1 0,0-1-1,1 1 1,-1-1 0,0 0-1,1 0 1,-1 0-1,1 0 1,-1-1 0,1 1-1,-1-1 1,1 0 0,-1 1-1,1-1 1,-1 0-1,1 0 1,0-1 0,4 0-1,3-1 53,0-1 0,0 0 0,13-6 0,-15 5-76,0 0-1,0-1 1,0 0-1,-1-1 0,0 0 1,0 0-1,0-1 1,-1 1-1,1-1 0,-2-1 1,1 1-1,-1-1 1,0 0-1,-1 0 0,0-1 1,0 1-1,-1-1 1,0 0-1,0 0 0,-1 0 1,0 0-1,-1 0 1,0-1-1,-1 1 0,1 0 1,-2-1-1,1 1 1,-2 0-1,1 0 0,-1 0 1,0 0-1,-4-11 1,-1 12-105,7 8 106,0-1 1,0 1-1,-1 0 1,1 0-1,0 0 1,0 0-1,-1 0 0,1 0 1,0 0-1,0 0 1,0 0-1,-1 0 1,1 0-1,0 0 0,0 1 1,0-1-1,-1 0 1,1 0-1,0 0 0,0 0 1,0 0-1,-1 0 1,1 0-1,0 1 1,0-1-1,0 0 0,0 0 1,-1 0-1,1 1-4,-1 1 0,0-1 0,1 0 0,-1 0 0,1 1-1,-1-1 1,1 0 0,-1 0 0,1 1 0,0-1 0,0 0 0,0 3-1,0 0 17,1 0 0,-1 0 0,1 0-1,1 0 1,-1-1 0,0 1 0,1 0 0,0-1-1,0 1 1,0-1 0,0 0 0,0 1-1,1-1 1,0 0 0,-1 0 0,1-1 0,0 1-1,0-1 1,1 1 0,5 2 0,-2 0 8,1-1 0,0 0 1,-1 0-1,2-1 1,-1 0-1,0-1 0,0 0 1,14 2-1,-15-4-2,-1 0 0,1 0 0,-1-1 0,0 0 0,1 0 0,-1-1 0,0 0 0,0 0 0,0 0 0,0-1 0,0 0 0,-1 0 0,1 0 1,-1-1-1,8-6 0,6-7 61,-1 0 1,25-32 0,-32 37-72,191-204 67,-97 105 16,-84 85-92,-1-1 0,26-44 0,-20 22-12,-2-1-1,25-72 1,-47 117 6,-1 1-26,0 1 0,0-1 0,0 1 0,0-1 0,0 0 1,-1 1-1,1-1 0,-1-6 0,-2 10-54,0 4 21,-58 137-60,48-109 136,-8 25-9,3 0 1,-12 71-1,-8 118 211,32-204-142,-7 46-4,-7 53 184,19-135-479,-1 0 1,1-1-1,0 1 1,1-1-1,1 9 1,-2-13 46,0 0 0,0-1-1,0 1 1,0 0 0,1 0 0,-1-1 0,0 1-1,1 0 1,-1 0 0,0-1 0,1 1-1,-1 0 1,1-1 0,-1 1 0,1-1 0,-1 1-1,1-1 1,-1 1 0,1-1 0,0 1 0,-1-1-1,1 1 1,0-1 0,-1 0 0,1 1 0,0-1-1,0 0 1,-1 0 0,1 1 0,0-1-1,0 0 1,0 0 0,-1 0 0,1 0 0,0 0-1,0 0 1,0 0 0,-1 0 0,1 0 0,0-1-1,0 1 1,-1 0 0,1 0 0,0-1 0,0 1-1,-1-1 1,1 1 0,1-1 0,3-2-892,0 0 0,0-1 0,0 0 0,0 1-1,-1-1 1,0-1 0,1 1 0,-1-1 0,-1 0 0,7-9 0,-7 8 461,1-1 1,-1 0-1,-1 0 0,1 0 0,-1 0 0,0 0 0,-1-1 0,1-10 1,-1 1-580,-4-25 1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8:06.5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28 9792,'-40'-15'3648,"31"10"-2848,5-3 5567,8 16-5215,10 1 832,7-1-1152,21 0-96,16 1-448,22-6-64,6 5-128,-4-8-256,-11 0 64,-4 0-4896,6 0 2752,16 9-8191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8:07.4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330 602 5984,'-6'-6'274,"0"0"1344,0 1 1,-12-8-1,16 12-1236,0-1-1,-1 1 1,1 0 0,-1 0-1,1 0 1,-1 1 0,0-1-1,1 0 1,-1 1-1,1 0 1,-1 0 0,-4 0-1,-1 1-57,1 0-1,0 1 1,0 0-1,0 1 0,0-1 1,0 1-1,0 1 1,1-1-1,-1 1 1,1 0-1,0 1 1,-10 9-1,6-4 33,-1 1 0,2 0 0,-1 1 0,2 0 0,-11 18 0,-1 9 203,1 0 0,3 1-1,-13 45 1,27-79-474,0 1-1,1-1 1,0 1 0,0-1 0,1 1-1,0 0 1,0-1 0,1 10 0,-1-15-66,0 0 0,1 0 0,-1 0 0,0-1 0,0 1 1,1 0-1,-1 0 0,0-1 0,1 1 0,-1 0 1,1 0-1,-1-1 0,1 1 0,-1 0 0,1-1 0,-1 1 1,1-1-1,-1 1 0,1-1 0,0 1 0,-1-1 1,1 1-1,0-1 0,1 1 0,-1-1 17,1 0 0,0 1 0,-1-1-1,1 0 1,0 0 0,0 0 0,-1 0 0,1-1 0,0 1-1,-1 0 1,3-1 0,5-2 60,0-1-1,0 0 1,11-7 0,-16 9-119,13-8 42,0-2 0,-1 1 0,-1-2 1,0 0-1,14-16 0,61-80 222,-16 17-512,-69 87 250,-1 0 15,0 0 0,1 0 0,6-5 0,-10 9 1,0 0 1,0 1-1,0-1 1,0 1 0,0-1-1,-1 1 1,1-1-1,0 1 1,0-1-1,1 1 1,-1 0-1,0-1 1,0 1 0,0 0-1,0 0 1,0 0-1,0 0 1,0 0-1,0 0 1,0 0-1,0 0 1,0 1 0,0-1-1,0 0 1,0 1-1,2 0 1,-1 0 0,0 1 0,-1-1 1,1 1-1,-1-1 0,0 1 0,1 0 1,-1-1-1,0 1 0,0 0 1,0 0-1,1 2 0,7 25 58,-8-26-47,9 32 101,1 6 117,16 40-1,-22-69-85,0-1 0,1 0 0,0 0 0,1-1 0,0 1 0,0-2 0,1 1 0,10 9 0,-15-17-87,-1-1 0,1 1 0,0 0 1,0-1-1,0 1 0,0-1 0,0 0 0,0 0 1,0 0-1,0 0 0,0 0 0,1-1 0,-1 0 0,0 1 1,0-1-1,1 0 0,-1-1 0,0 1 0,0-1 1,1 1-1,-1-1 0,0 0 0,0 0 0,6-3 1,2-1 18,-1-1 0,1 0 1,-1 0-1,0-1 1,15-14-1,1-5-54,0-1 1,-2-2-1,22-35 0,-3 7-11,4-4 77,77-104-31,-98 126-63,-2-1-1,27-59 1,9-58-78,-12 29 34,-47 127 49,-1 0 0,0 0 1,0 0-1,1 0 0,-1 0 0,0 0 0,1 0 0,-1 0 1,1 0-1,-1 0 0,1 1 0,-1-1 0,1 0 1,0 0-1,-1 1 0,1-1 0,1-1 0,-1 4-2,-1 1 0,0-1 1,0 0-1,0 0 0,0 0 0,0 0 0,-1 0 0,0 3 0,-53 253 259,10-60 15,18-65-149,-28 187 118,53-316-388,0 31-181,1-33-11,1 1-1,-1-1 1,0 0 0,0 0 0,1-1 0,0 1 0,-1 0 0,1 0 0,0 0 0,0 0 0,0 0 0,0-1 0,0 1 0,1 1 0,-1-2 179,-1-1 1,0 0 0,0 0 0,1 1-1,-1-1 1,0 0 0,1 1-1,-1-1 1,0 0 0,1 0 0,-1 0-1,1 1 1,-1-1 0,0 0 0,1 0-1,-1 0 1,0 0 0,1 0 0,-1 0-1,1 0 1,-1 0 0,1 0 0,-1 0-1,0 0 1,1 0 0,-1 0-1,1 0 1,-1 0 0,0 0 0,1 0-1,-1-1 1,0 1 0,1 0 0,0 0-1,-1-1-271,1 0-1,0 0 1,0 0-1,-1 0 1,1 0-1,0 0 1,-1 0 0,1 0-1,-1 0 1,1 0-1,-1-1 1,0 1-1,1-2 1,0-5-1378,0 1 0,-1-1 0,1-8 1,-7-27-1290,-10-20 923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8:07.8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48 11136,'-40'-40'4128,"31"35"-3200,5 2 799,12 6-1375,5-6 1952,19 6-1248,18 2 768,21-1-1056,15 4-480,-1 0-224,-4-4-64,-4-4 0,4-4-1696,4 4 928,5 0-5759,4 0 3615,-22 9-4416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8:12.3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1150 5152,'-22'-4'1648,"21"3"-1605,1 1-1,-1 0 1,0 0 0,1 0 0,-1 0-1,0 0 1,1 0 0,-1 0 0,0 0-1,1 0 1,-1 0 0,0 0 0,1 0-1,-1 0 1,0 0 0,1 1 0,-1-1-1,0 0 1,1 0 0,-1 1 0,-4 2 3944,6-3-2622,3 1-969,0-1 0,0 1-1,0-1 1,0 0 0,0-1-1,0 1 1,-1-1 0,1 0-1,0 0 1,0 0 0,5-2-1,5-3 653,22-11-1,-22 8-730,-1-1 0,0 0 1,0-1-1,-1 0 0,-1-1 1,0 0-1,15-22 0,28-53 495,-3 3-386,-27 53-285,1 1 0,1 1 1,2 2-1,1 0 0,1 2 1,1 1-1,1 2 0,0 1 1,62-29-1,-90 48-137,4-2 16,1 0 0,-1 1-1,0 0 1,1 0 0,14-2 0,-22 4-13,0 1 0,-1 0 0,1 0 0,-1 0 1,1 0-1,-1 0 0,1 0 0,0 0 0,-1 0 1,1 0-1,-1 0 0,1 0 0,0 0 0,-1 0 1,1 0-1,-1 1 0,1-1 0,-1 0 1,1 0-1,-1 1 0,1-1 0,-1 0 0,1 1 1,-1-1-1,1 0 0,-1 1 0,1-1 0,-1 1 1,0-1-1,1 1 0,-1-1 0,0 1 0,1-1 1,-1 1-1,0-1 0,0 1 0,0-1 0,1 1 1,-1-1-1,0 1 0,0 0 0,0-1 1,0 1-1,0 0 0,0 3 21,-1 1 1,0-1-1,0 0 1,0 0-1,-3 6 1,2-4-39,-1 4 21,-17 49 149,-2-1 0,-43 82 0,30-85-64,20-32 135,0 1 0,-20 46 0,50-75 110,-4-1-279,0 0 0,-1-1 1,0 0-1,0-1 0,10-10 0,43-51 219,-38 41-231,153-166-162,-178 194 112,7-8-9,0 0 1,0 1-1,1 0 0,0 0 1,0 1-1,0 0 0,12-6 1,-20 12 6,1-1 0,0 1 0,-1 0 0,1 0 0,0-1 1,-1 1-1,1 0 0,0 0 0,-1 0 0,1-1 0,0 1 0,-1 0 0,1 0 0,0 0 1,0 0-1,-1 0 0,1 1 0,0-1 0,-1 0 0,1 0 0,0 0 0,-1 1 1,1-1-1,0 0 0,-1 1 0,1-1 0,0 0 0,-1 1 0,1-1 0,-1 1 0,1-1 1,-1 1-1,2 0 0,-1 2-5,0-1 0,0 0-1,0 1 1,0-1 0,0 1 0,-1-1 0,1 1 0,0 4 0,0 28 67,-1 0-1,-1 1 1,-9 46 0,4-32 10,-3 18 81,3-26-3,-2 57 1,7-86-75,1-10-17,-1-1 0,1 1 0,0 0 1,0 0-1,0 0 0,1 0 0,0 4 1,-1-7-48,0 1 1,0-1 0,0 0 0,1 1-1,-1-1 1,0 0 0,0 1 0,1-1 0,-1 0-1,0 1 1,0-1 0,1 0 0,-1 1 0,0-1-1,1 0 1,-1 0 0,0 0 0,1 1 0,-1-1-1,1 0 1,-1 0 0,1 0 0,0 0 3,0 0 0,1 0 0,-1 0 0,0 0 0,0 0 1,0 0-1,0-1 0,0 1 0,0 0 0,1-1 0,1 0 0,4-3 61,1-1 0,-1 0 0,1 0 0,-1 0 0,7-8 0,32-37-13,-29 31-40,63-70-28,170-174-74,-245 258 32,0 0 0,1 1 0,0-1 0,6-3 0,-12 9 47,0-1-1,0 0 0,0 0 0,0 0 0,0 0 1,0 0-1,0 0 0,0 0 0,0 0 0,0 0 1,0 0-1,0 0 0,0 0 0,0 0 0,0 1 1,0-1-1,0 0 0,0 0 0,0 0 0,0 0 0,0 0 1,0 0-1,0 0 0,0 0 0,0 0 0,0 0 1,0 0-1,0 0 0,0 0 0,1 0 0,-1 1 1,0-1-1,0 0 0,0 0 0,0 0 0,0 0 1,0 0-1,0 0 0,0 0 0,0 0 0,0 0 1,0 0-1,0 0 0,0 0 0,0 0 0,1 0 1,-1 0-1,0 0 0,0 0 0,0 0 0,0 0 0,0 0 1,0 0-1,0 0 0,0 0 0,0 0 0,0 0 1,0 0-1,0 0 0,0 0 0,1 0 0,-2 23-15,-1 0-1,-1 0 0,-11 39 0,-26 68 105,32-105-65,-7 16-1,8-26 97,2 0 0,-1 1 0,2 0 0,0 0 1,1 0-1,-1 17 0,4-31-109,0-1 0,0 0 1,1 1-1,-1-1 0,0 0 1,0 1-1,0-1 1,1 0-1,-1 0 0,1 1 1,-1-1-1,1 0 0,0 0 1,-1 0-1,1 0 0,0 0 1,0 0-1,0 0 0,0 0 1,-1 0-1,1 0 0,1 0 1,-1 0-1,0-1 0,0 1 1,0 0-1,0-1 0,0 1 1,1-1-1,-1 0 1,0 1-1,0-1 0,1 0 1,-1 1-1,0-1 0,1 0 1,-1 0-1,0 0 0,2-1 1,3 1 17,1-1 0,-1 1 1,1-2-1,-1 1 0,0-1 1,10-4-1,-7 2-10,1-1 0,-2-1 0,1 1 0,0-2 0,-1 1 0,0-1 0,-1 0 0,0-1 0,0 1 0,7-11 0,6-12-114,26-50 0,-25 41 40,29-53-12,-44 83-6,-2 9-54,0 18 13,-3 7 61,-5 43 1,2-32-83,-6 29 95,5-47 130,1 0-1,1 0 0,0 1 1,2 19-1,0-34-54,-1 0 0,1-1 0,0 1 0,0 0 0,0 0 0,0 0 0,3 4 0,-4-7-21,1 0 1,0-1 0,0 1 0,-1 0 0,1 0 0,0 0-1,0 0 1,0 0 0,0-1 0,0 1 0,0-1 0,0 1-1,0 0 1,0-1 0,0 0 0,1 1 0,-1-1 0,0 0-1,0 1 1,0-1 0,1 0 0,-1 0 0,0 0 0,0 0-1,0 0 1,1 0 0,-1-1 0,0 1 0,0 0 0,2-1-1,51-16-29,63-31-1,-83 34 85,7-5-72,-2-2 0,-1-2-1,-1-1 1,-1-2 0,-1-1-1,-1-2 1,43-47 0,-58 55 61,-7 8-125,0 0 1,20-16-1,-24 26-27,-7 8 78,-7 13 20,-7 12-73,-3-1 0,-33 49 0,-50 47 194,95-119-109,0-1 1,0 0 0,1 1-1,0 0 1,0 0 0,0 0-1,-2 8 1,4-12-13,0 0 0,1-1 0,-1 1 0,1 0 0,0 0 0,-1 0 0,1 0 0,0-1 0,0 1 1,0 0-1,0 0 0,1 0 0,-1 0 0,0-1 0,1 1 0,-1 0 0,1 0 0,0 0 0,0-1 0,-1 1 0,1-1 0,0 1 0,0 0 1,1-1-1,-1 0 0,0 1 0,0-1 0,1 0 0,-1 1 0,4 1 0,0-1 27,1 1 1,-1-1-1,1 0 1,0-1-1,0 1 1,0-1-1,0 0 0,0 0 1,0-1-1,0 0 1,1 0-1,-1-1 0,7 0 1,11-4 19,-1-1 0,24-8 1,-46 14-50,177-71-81,-172 69 82,26-14 3,-1-1 1,0-1-1,-1-2 0,-1-1 1,-1-1-1,-1-2 0,36-40 1,7-18 39,72-109 0,-102 132-97,-3-2 1,-2-1-1,-3-1 1,-3-2-1,40-133 1,-66 187 39,5-27-124,-7 36 121,-1 0 1,0 1-1,0-1 0,0 0 1,0 0-1,0 0 1,-1 0-1,1 0 0,-1 0 1,1 0-1,-1 0 1,1 0-1,-1 0 0,0 1 1,-1-3-1,2 4 11,-1-1-1,1 1 1,0 0-1,-1-1 1,1 1-1,0 0 1,-1 0-1,1-1 1,0 1-1,-1 0 1,1 0 0,0 0-1,-1 0 1,1-1-1,-1 1 1,1 0-1,0 0 1,-1 0-1,1 0 1,-1 0-1,1 0 1,0 0 0,-1 0-1,1 0 1,-1 0-1,1 0 1,0 0-1,-1 0 1,1 1-1,-1-1 1,1 0-1,0 0 1,-1 0-1,0 1 1,-12 10-65,6-2 61,1 0 1,0 1-1,0 0 0,1-1 1,-6 18-1,7-18 2,-94 252-105,85-214 126,-12 79-1,5 49 55,15-128-46,-1 81 82,7-108-54,0 1-1,2-1 1,0 0 0,8 24-1,-9-39-14,-1 0 0,2 0-1,-1 1 1,0-1-1,1-1 1,0 1-1,0 0 1,4 4 0,-5-8-29,-1 1 1,1 0 0,0-1-1,0 1 1,0-1 0,0 0-1,0 1 1,0-1 0,0 0 0,0 0-1,0 0 1,1-1 0,-1 1-1,0 0 1,0-1 0,1 0-1,-1 1 1,0-1 0,1 0 0,-1 0-1,5-1 1,13-3-4,0-1 1,0-1-1,0-1 1,-1-1-1,0 0 1,-1-1-1,0-1 1,0-1-1,-1-1 0,26-22 1,-26 18 2,-2 0-1,0 0 1,0-1 0,-2-1 0,0 0 0,-1-1 0,-1-1-1,-1 0 1,14-36 0,-22 51-9,-1-1 0,0 1 0,0 0 0,0-1 0,0 1 0,-1-1-1,0 1 1,-1-11 0,1 14-5,-1 0-1,1 0 1,0 0 0,-1 0-1,0 1 1,1-1-1,-1 0 1,0 0 0,0 0-1,0 1 1,0-1-1,-1 1 1,1-1-1,0 0 1,-1 1 0,1 0-1,-1-1 1,1 1-1,-1 0 1,0 0-1,1 0 1,-1 0 0,0 0-1,0 0 1,0 1-1,1-1 1,-1 1-1,-3-1 1,1 0-11,0 1-1,0-1 1,0 1-1,0 0 1,-1 1-1,1-1 1,0 1 0,0-1-1,0 1 1,0 0-1,-7 4 1,5-2 9,0 0 0,0 0 0,0 1-1,0 0 1,1 1 0,-8 6 0,1 3 18,1-1-1,0 2 0,1-1 1,-15 29-1,12-19 6,-16 49 0,25-61-10,1 0 0,0-1 0,0 1 1,2 0-1,-1 1 0,2 21 0,0-29 15,1 0 1,0-1-1,0 1 0,0-1 0,0 1 0,1-1 0,-1 0 0,1 0 0,0 0 0,1 1 0,-1-2 0,1 1 0,0 0 0,0 0 1,0-1-1,0 0 0,0 0 0,1 0 0,0 0 0,-1 0 0,1-1 0,0 1 0,0-1 0,0 0 0,7 2 0,0-1 17,0 0 0,0 0-1,0-1 1,1-1-1,-1 0 1,0 0 0,0-1-1,1-1 1,16-2-1,-24 2-25,28-4 57,37-11-1,-58 13-59,1-2 0,-1 1 0,-1-1 0,1-1 0,-1 0 0,17-13 0,-6 1-19,-1 0 0,0-2 0,-2-1 0,16-23 0,54-96 56,-75 109-2,-8 17-316,-14 41 196,1 0 1,-6 45 0,7-37 99,-16 94-122,20-114 137,1 1 1,1 0-1,0-1 1,1 1-1,3 24 1,-3-39-23,0 0 0,0 0 1,0 0-1,0 0 0,1-1 1,-1 1-1,0 0 0,1 0 1,-1 0-1,1 0 0,-1 0 1,1 0-1,-1 0 0,1-1 1,-1 1-1,1 0 0,0 0 1,0-1-1,-1 1 0,1 0 1,0-1-1,0 1 0,1 0 1,0 0 0,-1-1-1,1 0 1,0 0 0,-1 0 0,1 0 0,-1 0 0,1 0-1,-1 0 1,1 0 0,0 0 0,-1-1 0,1 1 0,1-2-1,5-1 15,-2 0 0,1-1 0,0 1 0,-1-2 0,7-4 0,32-30 17,41-46 0,34-49-372,-106 118 304,-14 16 20,0 0 0,0-1 0,0 1 1,0 0-1,0 0 0,0 0 0,1 0 0,-1 0 0,0-1 0,0 1 0,0 0 1,0 0-1,0 0 0,0 0 0,0 0 0,1 0 0,-1 0 0,0-1 1,0 1-1,0 0 0,0 0 0,0 0 0,1 0 0,-1 0 0,0 0 0,0 0 1,0 0-1,0 0 0,1 0 0,-1 0 0,0 0 0,0 0 0,0 0 0,0 0 1,1 0-1,-1 0 0,0 0 0,0 0 0,0 0 0,0 0 0,0 1 1,1-1-1,-1 0 0,0 0 0,0 0 0,0 0 0,0 0 0,0 0 0,0 0 1,1 1-1,-1-1 0,0 0 0,0 0 0,0 0 0,0 0 0,0 0 0,0 1 1,0-1-1,0 0 0,0 0 0,0 0 0,0 0 0,0 0 0,0 1 1,2 19-193,-5 26-72,0-28 301,0 1 18,1 0-1,1 1 0,1-1 1,2 24-1,-2-38-32,1 0-1,0-1 1,0 1 0,0-1-1,1 1 1,-1-1-1,1 1 1,0-1 0,0 0-1,1 0 1,-1 0-1,1 0 1,0 0 0,0-1-1,0 1 1,1-1-1,-1 0 1,1 0 0,0 0-1,0-1 1,0 1-1,0-1 1,5 2 0,-5-2-8,1 0 1,0-1 0,0 0 0,0 0 0,1-1 0,-1 1-1,0-1 1,0 0 0,0 0 0,0-1 0,0 0-1,1 0 1,-1 0 0,-1 0 0,1-1 0,7-3 0,-2 1-14,-2-1 0,1 0 1,-1 0-1,1-1 1,-1 0-1,-1-1 1,12-11-1,-5-1 1,0-1 0,-1 0 0,-1-1 0,-1 0 0,11-31 0,8-12 0,-15 32-6,8-14 12,33-51-1,-49 89-54,-5 8 17,-2 9-18,0-8 32,-15 114 66,-4-2 0,-45 150 0,62-257-48,0 1 0,0-1 0,-1 1 0,1-1 0,-2 0 0,1 0 0,-1-1 0,-4 7 0,8-12 0,-1 0 0,1 1 0,-1-1 0,1 0 0,-1 1 0,1-1 0,-1 0 0,0 0 0,1 0 0,-1 0 0,1 0 0,-1 1 0,1-1 0,-1 0 0,0 0 0,1 0 0,-1-1 0,1 1 0,-1 0 0,0 0 0,1 0 0,-1 0 0,1 0 0,-1-1 0,1 1 0,-1 0 0,1 0 0,-1-1 0,1 1 0,-1-1 0,1 1 0,-1 0 0,1-1 0,0 1 0,-1-1 0,1 1 0,-1-1 0,1 0 0,-16-22 0,11 12 0,1 0 0,0 0 0,-4-18 0,5 16 0,-5-32 0,8 41 0,-1 1 0,1-1 0,0 1 0,0-1 0,1 1 0,-1-1 0,1 1 0,0-1 0,-1 1 0,3-5 0,-2 8 0,-1-1 0,1 0 0,0 0 0,0 0 0,-1 1 0,1-1 0,0 0 0,0 1 0,0-1 0,0 1 0,0-1 0,0 1 0,0-1 0,0 1 0,0 0 0,0-1 0,0 1 0,0 0 0,0 0 0,0 0 0,0 0 0,0 0 0,0 0 0,1 0 0,-1 0 0,1 1 0,5 0 0,0 1 0,0 0 0,6 2 0,-3 0 0,24 5-48,1-1 0,-1-1 0,1-2 0,1-1 0,36-2 0,-40-1-576,25-1-3561,-49-1 2088,1 0-1,-1 0 1,1-1 0,12-4-1,7-7-2061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8:13.1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1101 8480,'-2'2'342,"0"-1"1,1 1-1,-1-1 0,0 1 1,1 0-1,-1 0 1,1 0-1,-1 0 1,1 0-1,0 0 1,0 0-1,0 0 0,0 1 1,0-1-1,0 0 1,1 1-1,-1-1 1,1 1-1,0-1 0,-1 0 1,1 1-1,1 6 6343,10-19-3528,1-8-2596,0-1 0,-1 0-1,-1 0 1,11-29 0,11-22-32,35-49 17,-25 47-360,42-101 0,-32 30 34,14-33 0,-46 131-107,45-78 0,-8 39 122,-47 68-331,-10 16 95,0 0 0,0 0-1,0 0 1,1-1 0,-1 1 0,0 0 0,0 0-1,1 0 1,-1 0 0,0 0 0,0 0 0,1 0-1,-1 0 1,0 0 0,0 0 0,1 0 0,-1 0-1,0 0 1,0 0 0,1 0 0,-1 0 0,0 0-1,0 0 1,1 0 0,-1 0 0,0 0-1,0 0 1,0 0 0,1 1 0,-1-1 0,0 0-1,0 0 1,0 0 0,1 0 0,-1 1 0,0-1-1,0 0 1,0 0 0,0 0 0,1 1 0,-1-1-1,0 0 1,0 0 0,0 1 0,0-1 0,0 0-1,0 0 1,0 1 0,0-1 0,0 0 0,0 0-1,0 1 1,7 19 49,-2 1 0,-1 0 0,0 0 0,-1 0 0,-1 26 1,0-23-34,28 226 103,15 0 441,-17-100-303,-20-108-137,2 1 0,2-1-1,22 54 1,-30-87-87,1 0 0,-1 0 0,2-1 0,-1 1 0,1-1 0,0 0 0,1-1 0,9 9-1,-11-12-251,0 0 0,0-1 0,0 1 0,0-1 0,1-1 0,-1 1 0,1-1 0,0 0 0,-1 0 0,1 0 0,0-1 0,0 0 0,0 0 0,10 0 0,-9-1-2063,-5 0 1625,-1 0 0,1 0 0,-1 0 0,0 0 0,1 0 0,-1 0 0,1 0 0,-1 0 0,1-1 0,-1 1 0,1-1 0,-1 1 0,0-1 0,1 1 0,1-2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9:4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1250 3072,'0'0'976,"10"11"7029,0-7-7804,1-1 0,0 0 1,0-1-1,0 0 0,1-1 1,-1 0-1,0 0 0,1-1 0,-1-1 1,0 0-1,1 0 0,-1-2 0,0 1 1,0-1-1,0-1 0,-1 0 0,1 0 1,14-9-1,-21 10-132,0 0 1,1 0-1,-1-1 1,-1 0-1,1 0 1,-1 0-1,1 0 1,-1 0-1,4-7 1,-1-2 162,0 0 0,5-16 1,-8 15-157,1 0 0,-2 0 0,0 1 1,-1-1-1,0 0 0,-1 0 0,-1 0 0,0 0 1,-1 0-1,0 0 0,-1 0 0,0 1 0,-11-27 0,11 36-18,1-1-1,0 1 1,-1-1-1,0 1 0,0 0 1,0 0-1,0 0 1,-1 0-1,1 0 0,-8-4 1,9 6-45,-1 0 1,0 0-1,0 1 0,0-1 1,0 1-1,0 0 0,0 0 1,0 0-1,0 0 0,0 1 1,-1-1-1,1 1 1,0 0-1,0 0 0,-1 0 1,1 0-1,0 0 0,-4 2 1,0 0 30,1 0 0,0 1 1,-1 0-1,1 0 0,0 0 1,1 1-1,-1 0 0,0 0 1,1 1-1,0-1 0,0 1 1,1 0-1,-1 0 0,1 1 1,-5 7-1,-1 4 119,1-1 0,1 1 1,1 1-1,-8 26 0,11-31-93,1 0 1,0-1-1,2 1 0,-1 0 0,1 0 0,1 0 1,0 0-1,1 0 0,4 19 0,-3-24-10,0 0 0,0 1 0,1-1-1,1 0 1,-1 0 0,1-1 0,1 1 0,-1-1-1,1 0 1,0 0 0,1 0 0,0-1-1,0 0 1,0 0 0,10 7 0,-8-7-4,1-1 0,0 0 0,1 0 0,-1-1 0,1 0 1,-1 0-1,1-1 0,0-1 0,1 0 0,-1 0 0,0-1 1,1 0-1,-1 0 0,0-1 0,1-1 0,13-2 0,-5-2 36,0 0 0,-1-2 0,1 0 0,-2-1 0,1 0 0,17-13-1,92-70 88,-68 42-70,-2-2 1,-3-3 0,-2-2 0,81-112 0,-114 137-86,-1 0-1,-1-2 1,-2 0 0,-1-1-1,12-46 1,-6-2 60,12-96-1,-27 139-126,1-49-1,-6 76-7,0 1 0,-1 0 0,0 0 0,-1 0 0,0 1 0,-1-1 0,0 0 0,0 1 0,-8-15 0,11 24 29,-1 0 0,0-1 0,1 1 0,-1 0 0,0 0 0,1 0 0,-1 0 0,0 0 0,0 0 1,0 1-1,0-1 0,0 0 0,0 0 0,0 1 0,0-1 0,0 0 0,0 1 0,0-1 0,-1 1 0,1-1 0,0 1 0,0 0 0,0 0 0,-1-1 0,1 1 0,0 0 0,-1 0 1,1 0-1,0 0 0,0 1 0,-1-1 0,1 0 0,0 0 0,0 1 0,0-1 0,-1 1 0,1-1 0,0 1 0,0-1 0,0 1 0,0 0 0,0-1 0,0 1 0,0 0 1,-1 1-1,-3 3 18,0 0 0,0 0 1,0 1-1,1-1 1,-1 1-1,-5 11 0,-2 9-36,1 0-1,-14 54 1,-6 56 284,2 51 194,27-161-373,2 1 0,0-1 0,1 0-1,2 0 1,7 30 0,87 299 591,-93-343-615,1 0 0,0 0 1,1-1-1,0 1 1,1-1-1,0 0 1,1-1-1,13 15 0,-18-22-6,1 1 0,0-1 0,0 0 0,0 0 0,0-1 0,0 1 0,1-1 0,-1 0-1,1 0 1,0 0 0,-1-1 0,1 1 0,0-1 0,0-1 0,0 1 0,0-1 0,0 1-1,-1-1 1,1-1 0,0 1 0,0-1 0,0 0 0,0 0 0,0 0 0,5-3 0,3-1-42,1-2 0,-2 0 0,1 0 0,-1-1 0,12-10 0,-4 1 38,34-35 1,-32 24 29,0 0 0,22-39-1,-42 63-55,7-10 27,0-1 1,-1 0 0,-1-1 0,6-20-1,-11 32-37,-1-1 0,0 1 0,0 0-1,0-1 1,0 0 0,-1 1-1,0-1 1,0 1 0,0-1 0,0 1-1,-1-1 1,0 1 0,0-1 0,0 1-1,-1-1 1,1 1 0,-1 0 0,0 0-1,0 0 1,0 0 0,-4-5 0,3 6-37,-1 0 0,1 0 0,-1 0 0,1 1 0,-1-1 0,0 1 0,0 0 0,0 0 0,0 0 0,-1 1 0,1-1 0,0 1 0,-1 0 0,1 0 0,-1 0 0,1 1 0,-1 0 1,-7 0-1,3 1 0,0-1 0,-1 2 0,1 0 0,0 0 1,0 0-1,0 1 0,0 0 0,-10 6 0,12-5 40,0 1-1,1-1 0,-1 1 1,1 1-1,0-1 1,0 1-1,0 0 1,1 0-1,0 1 0,1-1 1,-1 1-1,1 0 1,0 1-1,1-1 1,0 1-1,0-1 0,0 1 1,1 0-1,-1 9 1,1-1 19,0 0 1,1 0-1,1-1 0,0 1 1,2 0-1,-1 0 1,2 0-1,0-1 0,6 16 1,-6-22 11,1 0 0,-1 0 1,2-1-1,0 0 0,0 0 0,0 0 0,1 0 1,0-1-1,0 0 0,1 0 0,0-1 1,0 0-1,1 0 0,-1 0 0,12 5 0,-10-6 48,1 0-1,0-1 1,0 0-1,0-1 1,1 0-1,-1 0 1,1-1-1,-1-1 0,1 0 1,0 0-1,0-1 1,20-2-1,-21 0-27,-1 0-1,0-1 1,1 0 0,-1-1-1,-1 0 1,1 0 0,-1-1-1,1 0 1,-1-1-1,-1 0 1,1 0 0,-1 0-1,0-1 1,-1 0 0,7-8-1,4-8-32,-1-2 1,0 1-1,20-47 0,14-21 108,-20 41-216,-30 50 92,4-7 33,0 0 0,1 0 1,0 1-1,0-1 0,1 1 0,0 1 0,0-1 0,7-5 0,-12 11-29,-1 1 0,0 0 0,1-1 0,-1 1 0,1 0 0,-1-1 0,1 1 0,-1 0-1,1 0 1,-1 0 0,1 0 0,0 0 0,-1-1 0,1 1 0,-1 0 0,1 0-1,-1 0 1,1 0 0,-1 1 0,1-1 0,-1 0 0,1 0 0,0 0 0,-1 0 0,2 1-1,-2 0 4,1-1-1,0 1 0,-1 0 0,1 0 0,0 0 0,-1-1 0,1 1 0,-1 0 1,1 0-1,-1 0 0,1 0 0,-1 0 0,1 1 0,0 6 25,0-1 0,0 1 0,0 9 0,0-9-6,4 202 69,-6-142-60,1-68-29,0 0 1,0 0-1,0-1 0,0 1 0,0 0 0,1 0 0,-1 0 0,0 0 0,0-1 0,0 1 0,0 0 0,0 0 0,1 0 0,-1 0 0,0 0 0,0 0 0,0-1 0,0 1 0,1 0 0,-1 0 0,0 0 0,0 0 0,0 0 0,0 0 0,1 0 0,-1 0 0,0 0 0,0 0 0,0 0 0,1 0 0,-1 0 0,0 0 0,0 0 0,0 0 0,1 0 0,-1 0 0,0 0 0,0 0 0,0 1 0,0-1 0,1 0 0,-1 0 0,0 0 0,0 0 0,0 0 0,0 0 0,1 0 0,-1 1 0,0-1 0,0 0 0,0 0 0,0 0 0,0 0 1,0 1-1,0-1 0,0 0 0,0 0 0,1 0 0,-1 1 0,0-1 0,0 0 0,0 0 0,0 0 0,0 0 0,0 1 0,0-1 0,0 0 0,3-4 22,-1-1 1,1 0-1,0-1 0,-1 1 1,0 0-1,1-8 1,5-9-58,1 0 0,0 0 0,2 1 0,0 0 0,1 1 0,19-22 0,-20 28 7,0 1 0,2 0-1,0 1 1,0 0 0,1 1-1,0 0 1,1 1 0,1 1-1,15-8 1,-27 16 13,0-1 0,-1 1 0,1 0 1,0 0-1,-1 0 0,1 1 0,0-1 0,4 1 0,-6 0 8,-1 0 0,0 0 0,0 0 0,1 0 0,-1 1 0,0-1 0,0 0 0,1 1 0,-1-1 0,0 1 0,0-1 1,0 1-1,0 0 0,0-1 0,0 1 0,0 0 0,0 0 0,0 0 0,0 0 0,0 0 0,0 0 0,-1 0 0,1 0 0,0 0 0,-1 0 0,1 0 0,0 2 0,1 8 33,0 0 0,0 0 0,-1 0 1,-1 0-1,0 0 0,-3 21 0,1-3 34,-4 13-77,5-32 11,-1-1 1,1 1-1,0-1 0,1 1 1,1 10-1,2-11 96,2-8 10,-3-2-92,0-1 0,-1 1 1,1-1-1,0 1 0,-1-1 1,0 0-1,1 1 0,0-3 1,49-83-225,-33 53-26,25-35 1,-36 60 204,0 1 0,0-1 1,0 1-1,1 0 0,1 1 0,-1-1 0,1 2 0,13-8 0,-21 13 29,0 1 0,0-1 0,0 1 1,1 0-1,-1-1 0,0 1 0,0 0 0,0 0 0,0 0 0,0 0 0,0 0 0,0 0 1,0 0-1,0 0 0,0 0 0,1 0 0,-1 1 0,0-1 0,0 0 0,0 1 0,0-1 1,0 1-1,0-1 0,0 1 0,-1 0 0,1-1 0,0 1 0,0 0 0,0 0 0,-1-1 1,1 1-1,0 0 0,-1 0 0,1 0 0,0 0 0,-1 0 0,1 0 0,0 2 0,1 3 36,1 0-1,-1 1 0,0-1 0,3 14 0,3 23 75,2 1-1,26 71 1,-34-110-90,0-1-1,0 1 1,1-1 0,-1 0-1,1 0 1,0 0-1,0 0 1,8 6-1,-10-9-4,1 1 0,0-1-1,0 0 1,0 0-1,-1 1 1,1-1 0,1-1-1,-1 1 1,0 0-1,0 0 1,0-1 0,0 1-1,0-1 1,1 0-1,-1 0 1,0 0 0,0 0-1,1 0 1,-1 0-1,0-1 1,0 1 0,3-1-1,7-4-12,0 0 1,-1-1-1,0 0 0,0-1 0,-1 0 0,1 0 1,-2-1-1,1-1 0,9-10 0,4-7 79,-1-2-1,19-31 0,-33 47-77,0-1 0,-1 0 0,0 0 0,-1-1 0,-1 0 0,8-27 0,-13 39-13,1-1 0,-1 0-1,1 1 1,-1-1 0,0 1 0,0-1 0,0 0-1,-1 1 1,1-1 0,0 1 0,-1-1 0,0 0-1,1 1 1,-1-1 0,0 1 0,-1 0 0,-1-5-1,1 5-8,0 0-1,1 1 0,-1-1 1,0 0-1,0 1 0,0-1 1,0 1-1,0 0 0,-1 0 1,1 0-1,0 0 0,-1 0 1,1 0-1,0 0 0,-5 0 1,2 1-2,0-1 0,1 1 1,-1 0-1,0 1 1,0-1-1,1 1 1,-1 0-1,0 0 0,1 0 1,-1 0-1,1 1 1,0 0-1,-1 0 1,1 0-1,0 1 0,0-1 1,0 1-1,0 0 1,-3 4-1,2-2 29,1 1 1,0 0-1,1 0 0,-1 0 1,1 1-1,0-1 0,1 1 1,-3 7-1,1 3 20,1-1 0,-3 22 0,5-23 3,1 0 0,0-1 0,1 1 0,1-1 0,0 1 1,1-1-1,0 1 0,2-1 0,-1 0 0,13 23 0,-14-31 15,0 0 1,0-1-1,1 0 0,0 0 1,8 8-1,-9-10-14,0-1 0,-1 0 1,1 0-1,0 0 0,0 0 0,0 0 1,0-1-1,1 1 0,-1-1 0,0 0 1,1 0-1,3 1 0,-2-2-18,1 0 0,0-1 0,-1 1 0,1-1 1,0 0-1,-1 0 0,1-1 0,-1 1 0,0-1 0,1 0 0,-1-1 0,0 0 0,0 1 0,-1-1 1,1-1-1,7-6 0,7-7 39,-2 0 1,23-30 0,-30 36-8,15-19 49,124-141-216,-146 169 119,-1 0 0,0 0 0,1 0 0,-1 1 0,0-1 0,5-1 0,-7 2 8,1 1 0,-1 0 1,1 0-1,-1-1 0,1 1 0,-1 0 0,1 0 1,0 0-1,-1 0 0,1 0 0,-1 0 0,1 0 0,-1 0 1,1 0-1,-1 0 0,1 0 0,0 0 0,-1 0 1,1 1-1,-1-1 0,1 0 0,-1 0 0,1 0 1,-1 1-1,1-1 0,-1 0 0,1 1 0,-1-1 1,0 1-1,1-1 0,-1 0 0,1 1 0,-1-1 1,0 1-1,0-1 0,1 1 0,-1-1 0,0 1 1,0-1-1,1 1 0,0 4-5,0-1 0,-1 1 0,1-1 0,-1 1 0,0-1-1,-1 1 1,1-1 0,-1 1 0,0 4 0,-2 8 34,-7 154 144,10-165-190,-1 0 0,1 0 0,0 0 0,1 12 0,-1-18 18,0 0 0,0 0 0,0 0 0,0 0 0,0 0 0,0 0 0,0 1-1,0-1 1,0 0 0,0 0 0,0 0 0,0 0 0,0 0 0,0 0 0,0 0-1,0 0 1,0 0 0,0 1 0,0-1 0,0 0 0,0 0 0,0 0 0,0 0 0,0 0-1,0 0 1,0 0 0,1 0 0,-1 0 0,0 0 0,0 1 0,0-1 0,0 0-1,0 0 1,0 0 0,0 0 0,0 0 0,0 0 0,0 0 0,0 0 0,1 0-1,-1 0 1,0 0 0,0 0 0,0 0 0,0 0 0,0 0 0,0 0 0,0 0-1,0 0 1,0 0 0,1 0 0,-1 0 0,0 0 0,2-4 10,11-39-114,-8 22-1,2 1-1,0-1 0,15-28 1,-17 41 79,-2 1-15,1 0 0,1 0 1,-1 0-1,1 0 0,0 1 0,1-1 1,-1 1-1,1 1 0,9-8 0,-14 12 34,0 1 0,0-1 0,0 1 0,1-1 0,-1 1 0,0-1 0,0 1 0,0 0-1,0-1 1,0 1 0,0 0 0,1 0 0,-1 0 0,0 0 0,0 0 0,0 0 0,0 0-1,1 0 1,-1 0 0,0 1 0,0-1 0,0 0 0,0 1 0,0-1 0,0 1 0,0-1-1,0 1 1,0 0 0,0-1 0,0 1 0,0 0 0,0 0 0,0 0 0,-1 0 0,1-1 0,0 1-1,0 1 1,3 5-10,0 0-1,0 0 0,-1 0 0,4 12 1,-1-3-78,-5-14 84,8 20 32,1-1 0,24 37 0,-31-53-5,1 0-1,0 0 1,0-1 0,0 1 0,1-1 0,0 0-1,0 0 1,0 0 0,0-1 0,0 1-1,1-1 1,-1-1 0,1 1 0,0-1-1,11 3 1,-10-4-9,-1 0 1,0 0-1,0-1 0,1 0 0,-1-1 0,0 1 1,0-1-1,0 0 0,0-1 0,0 1 0,0-1 1,0-1-1,0 1 0,0-1 0,-1 0 0,9-5 1,-2-2 17,0 0 1,-1 0-1,0-1 1,-1 0 0,16-24-1,56-98 227,-73 113-288,0 0-1,0 0 0,-2 0 1,5-24-1,11-83 17,-21 114 30,25-244-164,-24 175 150,-9-102 0,5 174-107,-1-1-1,0 1 0,-4-14 0,6 23 81,0 1 24,0-1 1,-1 1-1,1 0 1,0 0-1,0 0 1,0 0-1,0 0 1,0 0-1,0 0 1,0 0-1,-1 0 1,1 0-1,0 0 1,0 0-1,0 0 1,0 0-1,0 0 1,0 0-1,0 0 1,-1 0-1,1 0 1,0 0-1,0 0 1,0 0-1,0 1 1,0-1-1,0 0 1,0 0-1,0 0 1,-1 0-1,1 0 1,0 0-1,0 0 1,0 0-1,0 0 1,0 0 0,0 1-1,0-1 1,0 0-1,0 0 1,0 0-1,0 0 1,0 0-1,0 0 1,0 0-1,0 1 1,0-1-1,0 0 1,0 0-1,0 0 1,0 0-1,0 0 1,0 0-1,-5 11-60,1-1 81,0 1-1,1-1 0,1 1 0,-3 18 0,-8 295 649,14-233-360,4-1 0,22 122 0,-24-194-144,11 33 1,-14-50-154,0-1 0,1 1-1,-1-1 1,0 1 0,0-1 0,0 0 0,0 1-1,1-1 1,-1 1 0,0-1 0,0 0 0,1 1 0,-1-1-1,0 0 1,1 1 0,-1-1 0,0 0 0,1 0-1,-1 1 1,1-1 0,-1 0 0,0 0 0,1 0-1,-1 0 1,1 1 0,-1-1 0,1 0 0,-1 0-1,0 0 1,1 0 0,-1 0 0,1 0 0,-1 0-1,1 0 1,-1 0 0,1 0 0,-1 0 0,0 0-1,1-1 1,-1 1 0,1 0 0,-1 0 0,0 0-1,1-1 1,-1 1 0,1 0 0,-1 0 0,1-1-1,16-18 134,-15 17-128,0-1-22,63-75 58,-57 70-64,1-1-1,0 2 1,1-1-1,0 1 1,0 0-1,16-7 1,-12 8-107,1-1-1,29-7 0,-39 13 114,0 0-1,0 1 0,0-1 0,-1 1 1,1 0-1,0 0 0,0 0 0,0 1 1,0 0-1,0-1 0,-1 2 0,1-1 1,0 1-1,5 2 0,-9-3 18,1 0 0,0 0 0,-1 0 0,0 0 0,1 0 0,-1 0 1,1 1-1,-1-1 0,0 0 0,0 1 0,0-1 0,0 1 0,0 0 0,0-1 0,0 1 0,-1 0 0,1-1 0,0 1 0,-1 0 0,0 0 0,1 0 1,-1-1-1,0 1 0,0 0 0,0 3 0,0-1-4,-1 1 0,0 0 0,0 0 1,0 0-1,-1-1 0,0 1 0,0-1 1,-4 9-1,-3 1 40,-1 1 1,0-1 0,-1 0-1,0-1 1,-1-1-1,0 0 1,-1 0 0,-25 16-1,33-25-33,0 0-1,1 0 0,-1-1 0,0 0 1,0 0-1,0-1 0,-1 1 0,1-1 1,0 0-1,0 0 0,-1-1 0,1 0 1,-1 0-1,1 0 0,0 0 1,-1-1-1,-6-1 0,112 1-166,70 4 100,2 1-3378,-168-4 2837,-1 0-1,1 0 0,-1 0 0,1 1 0,5 1 0,-7-1 253,-1-1 0,0 1 0,1-1 0,-1 1 0,0 0 0,0 0 0,0-1 0,0 1 0,0 0 0,0 0 0,0 0 0,0 0 0,0 1 0,0-1 0,-1 0 0,2 2 0,4 13-2423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8:13.5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20 9632,'-23'-16'3584,"28"12"415,3 4-2911,5 0 2336,11 0-1984,-3 4 864,11 1-1344,9-5-384,8 3-384,10-3-512,0 0 192,-6 0-5536,-3 8 3104,-19 12-7967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53 7712,'-13'-28'3520,"18"12"-3072,-1 7 32,0 9-352,1 0-608,4 5 256,1 7 352,-2 8-64,0 11-1536,2 3 800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405 1 2240,'45'6'4496,"-55"-7"2336,-39-1-6272,18 3-147,16 0-311,-1 0 0,0 1 0,-25 6 0,24-3-41,1 0 1,0 2-1,1 0 1,-1 1 0,1 0-1,-22 18 1,18-12-38,2 2 1,0 0 0,1 2 0,-19 23 0,31-35 8,0 0 1,0 0 0,0 1 0,1-1 0,0 1 0,0 0 0,1 0 0,-1 0 0,-1 12 0,3-14 22,1 1 0,0-1 1,0 0-1,0 1 0,1-1 0,0 0 0,0 1 0,0-1 0,0 0 0,1 0 0,0 0 1,0 0-1,5 9 0,-6-12-28,1 0 0,-1 0 0,1-1 0,0 1 0,0 0 0,0 0 0,0-1 0,0 1 1,0-1-1,0 0 0,0 0 0,0 1 0,1-1 0,-1-1 0,0 1 0,1 0 0,-1 0 0,1-1 0,-1 0 0,0 1 0,1-1 1,-1 0-1,1 0 0,-1 0 0,1-1 0,3 0 0,3-1 82,1 0 0,-1-1 0,0 0 0,0 0 0,13-8 0,75-46 432,-83 47-486,0-1 0,-1 0 0,0-1 0,15-18 0,-21 20-78,-1 0 0,-1 0 0,0-1 0,0 1 0,-1-1 0,0 0 0,0-1 0,2-17 0,-5 23-22,0 0 0,-1 1 0,0-1 0,1 1 0,-2-1 0,1 0 0,-1 1-1,0-1 1,0 1 0,-2-8 0,3 13 41,0 0 0,-1 0 0,1 0 0,0 0 0,0-1 0,0 1-1,0 0 1,0 0 0,0 0 0,0 0 0,0 0 0,0 0 0,0 0 0,0 0 0,0 0 0,0 0 0,0 0-1,0 0 1,0 0 0,0 0 0,0 0 0,0 0 0,0 0 0,0 0 0,-1 0 0,1 0 0,0 0 0,0 0-1,0 0 1,0 0 0,0 0 0,0 0 0,0 0 0,0 0 0,0 0 0,0 0 0,0 0 0,0 0 0,0 0-1,-1 0 1,1 0 0,0 0 0,0 0 0,0 0 0,0 0 0,0 0 0,0 0 0,0 0 0,0 0 0,0 0-1,0 0 1,0 0 0,0 0 0,0 0 0,0 0 0,0 0 0,0 1 0,0-1 0,0 0 0,0 0 0,0 0-1,0 0 1,0 0 0,0 0 0,-5 8-48,-1 12 95,6-9 44,-1 0-1,2 0 1,-1 1 0,1-1-1,1 0 1,0 0 0,1 0-1,0 0 1,1-1-1,9 21 1,-5-17 67,0 0 0,0 0 0,1-1-1,1 0 1,0 0 0,1-1 0,15 12 0,-24-21-101,-1-3-24,0 1 1,0 0 0,0 0-1,0-1 1,0 1 0,-1 0 0,1-1-1,0 1 1,0-1 0,1 1-1,-1-1 1,0 0 0,0 1 0,0-1-1,0 0 1,2 0 0,5 0 203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57 3648,'0'-2'289,"0"1"0,0-1-1,1 1 1,-1-1 0,1 1 0,-1 0 0,1-1 0,0 1 0,-1 0 0,1-1-1,0 1 1,0 0 0,0 0 0,0 0 0,0-1 0,2 0 0,-2 1-59,0 0 0,0 0 0,0 0 0,0 0 0,0 0 0,0-1 0,0 1 0,0 0 0,0 0 0,-1-1 0,1 1 0,-1-1 0,1 1 0,-1-1 0,1 1 0,-1-2 0,0 2-187,0 1 1,0 0-1,0 0 1,0-1-1,1 1 1,-1 0-1,0-1 1,0 1-1,0 0 1,0 0-1,0-1 0,-1 1 1,1 0-1,0 0 1,0-1-1,0 1 1,0 0-1,0 0 1,0-1-1,0 1 1,0 0-1,-1 0 1,1-1-1,0 1 0,0 0 1,0 0-1,0 0 1,-1-1-1,1 1 1,0 0-1,0 0 1,-1 0-1,1 0 1,0-1-1,0 1 1,-1 0-1,1 0 0,0 0 1,0 0-1,-1 0 1,1 0-1,0 0 1,0 0-1,-1 0 1,1 0-1,0 0 1,-1 0-1,1 0 0,-1 0 1,-11 8 716,7-1-570,0 0 1,0 0-1,0 1 0,1 0 1,0-1-1,-4 13 0,1-1 176,-6 34 0,12-48-296,0 0-1,0 1 0,1-1 1,0 1-1,0-1 0,1 0 1,-1 1-1,1-1 1,0 0-1,0 1 0,4 7 1,-4-10-30,1 0 0,-1 0 0,1 0 0,0-1 0,-1 1 0,1 0 0,0-1 0,1 0 1,-1 1-1,0-1 0,1 0 0,-1 0 0,1 0 0,0 0 0,0-1 0,0 1 0,0-1 0,0 0 1,0 0-1,4 2 0,10-1-3,-1 0-1,1-1 1,-1-1 0,1-1 0,-1 0 0,0-1-1,1 0 1,-1-2 0,19-6 0,-24 6-711,0 0 1,0-1-1,15-9 0,-21 11-284,-1 0 0,1 0 0,-1 0-1,0-1 1,0 1 0,-1-1 0,1 0-1,-1 0 1,6-9 0,0-7-2818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57 2976,'1'-1'299,"0"0"0,-1-1 0,1 1 0,-1-1 0,1 1 0,-1-1 0,1 1 0,-1-1 0,0 1 1,0-1-1,0 1 0,0-1 0,0 1 0,0-1 0,-1 0 0,1 1 0,0-1 0,-1 1 0,0-3 0,1 4-165,-1-1 1,1 0-1,0 0 0,-1 1 0,1-1 0,-1 0 0,1 1 1,-1-1-1,0 0 0,1 1 0,-1-1 0,0 1 1,1-1-1,-1 1 0,0-1 0,1 1 0,-1-1 1,0 1-1,0 0 0,0-1 0,1 1 0,-1 0 1,0 0-1,0 0 0,0-1 0,0 1 0,0 0 0,1 0 1,-1 0-1,0 1 0,0-1 0,0 0 0,-1 0 1,-5 2 297,-1-1 1,1-1 0,-1 0-1,1 0 1,-9-1 0,-7 0 186,11 4-579,12-3-43,0 0 1,0 0 0,0 0-1,0 0 1,-1 0 0,1 0-1,0 1 1,0-1-1,0 0 1,0 0 0,0 0-1,0 0 1,0 1 0,0-1-1,0 0 1,0 0 0,0 0-1,0 0 1,0 1 0,0-1-1,0 0 1,0 0 0,0 0-1,0 0 1,0 0 0,0 1-1,0-1 1,0 0 0,0 0-1,0 0 1,0 0 0,1 1-1,-1-1 1,9 8 266,-5-7-167,0 0-1,0 0 1,0-1-1,1 0 1,-1 0-1,0 0 0,0 0 1,0 0-1,0-1 1,1 0-1,4-1 0,3-1 70,-11 3-151,0 0-1,-1 0 1,1 0-1,0 0 1,0-1-1,-1 1 1,1 0-1,0-1 1,-1 1-1,1 0 1,-1-1-1,1 1 1,0-1-1,-1 1 1,1-1-1,-1 1 1,1-1-1,-1 0 1,0 1-1,1-1 1,-1 1-1,1-1 1,-1 0-1,0 1 1,0-1-1,1 0 1,-1 0-1,0 0-8,0 0 0,0 1 0,0-1 0,-1 1 0,1-1 0,0 1 0,0-1 0,0 1 0,-1-1 0,1 1 0,0-1 0,-1 1 0,1-1 0,0 1 0,-1-1 0,1 1 0,0 0 0,-1-1 0,1 1 0,-1 0 0,1-1 0,-1 1 0,1 0 0,-1 0 0,1-1 0,-1 1 0,1 0 0,-1 0 0,1 0 0,-1 0 0,1 0 0,-1-1 0,0 1 0,1 0 0,-1 0 0,1 1 0,-1-1 0,0 0 0,-3 0 10,1 1 0,0-1 1,0 1-1,0-1 0,0 1 0,0 0 0,0 0 1,0 1-1,-4 2 0,-27 19 139,10-5 168,23-18-301,1 1-1,0-1 0,0 0 1,-1 0-1,1 0 1,0 1-1,0-1 1,-1 0-1,1 0 1,0 0-1,-1 0 1,1 0-1,0 0 1,-1 0-1,1 1 0,0-1 1,-1 0-1,1 0 1,0 0-1,-1 0 1,1-1-1,0 1 1,0 0-1,-1 0 1,1-7 316,1 5-363,0 0-1,0-1 1,0 1 0,1 0-1,-1 0 1,1 0-1,1-2 1,-1 2-343,-1 1 0,1 0-1,0 0 1,-1 0 0,1 1 0,0-1 0,-1 0-1,1 1 1,0-1 0,0 1 0,0-1-1,0 1 1,0 0 0,-1 0 0,1 0 0,0 0-1,0 0 1,0 0 0,0 0 0,0 1-1,0-1 1,2 2 0,19 5-3109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38 144 2912,'-1'0'297,"0"-1"1,0 0-1,0 0 1,0 0-1,1 0 1,-1 0-1,0 0 1,0 0-1,1 0 1,-2-2-1,1 1 269,1 0-1,-1 1 1,0 0-1,0-1 1,0 1-1,0 0 1,0-1-1,0 1 1,-1 0-1,0-1 1,-9-9 1527,7 5-1214,4 6-864,0 0 0,0 0 0,0 0 0,0 0 0,0 0 0,0 0 0,0 0 0,0 0 0,0 0-1,0 0 1,0 0 0,0 0 0,0 0 0,0 0 0,0 0 0,0 0 0,0 1 0,0-1 0,0 0 0,1 0 0,-1 0 0,0 0 0,0-1 0,0 1 0,0 0 0,0 0 0,0 0 0,0 0-1,0 0 1,0 0 0,0 0 0,0 0 0,0 0 0,0 0 0,0 0 0,0 0 0,0 0 0,0 0 0,0 0 0,0 0 0,0 0 0,1 1 241,4-1-43,5 2-54,0 0 1,0-1-1,0 0 0,0-1 0,1 0 1,-1-1-1,12-1 0,1-1-46,26 0 100,121-11 164,-117 8-142,62-18 1,-106 22-35,-1-1 0,0 0 0,15-8 0,-20 10-342,-1-1 0,1 1 0,-1-1-1,0 0 1,1 0 0,-1 0 0,3-4-1,-4 5-181,-1 0-1,1 0 0,0 0 1,-1-1-1,1 1 0,-1 0 1,0 0-1,1 0 0,-1 0 1,0 0-1,0 0 1,0-2-1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4736,'17'-1'9038,"61"-9"-6365,-2-2-2545,0 3 0,94 1 0,-132 9-3663,-3 6 927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34 3808,'-19'0'1604,"-9"0"7133,28 0-8696,0 0-1,0 0 1,0 0-1,0 0 1,0 0 0,0 0-1,0 0 1,-1 0 0,1-1-1,0 1 1,0 0-1,0 0 1,0 0 0,0 0-1,0 0 1,0 0 0,0 0-1,0 0 1,0 0-1,0 0 1,0 0 0,0 0-1,0-1 1,0 1 0,0 0-1,0 0 1,0 0-1,0 0 1,0 0 0,0 0-1,0 0 1,0 0 0,0 0-1,0 0 1,0-1 0,0 1-1,0 0 1,0 0-1,0 0 1,0 0 0,0 0-1,0 0 1,0 0 0,0 0-1,1 0 1,-1 0-1,0 0 1,0 0 0,0 0-1,0 0 1,0 0 0,0 0-1,0-1 1,0 1-1,0 0 1,0 0 0,0 0-1,0 0 1,1 0 0,-1 0-1,0 0 1,7-3 698,127 5 1251,149-5-940,-277 3-1235,1-1 328,0 1 0,0-1 0,8-3 0,-12 4-603,-1-1 0,0 0-1,0 0 1,0 0 0,0 0 0,0 0 0,0-1 0,3-1 0,3-5-1961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42 4160,'5'-5'1110,"0"1"1,0-1-1,1 1 1,10-6-1,-11 7 314,1-5 816,-7 5-569,-6 5-713,0 3-796,0-1-1,0 1 1,0 0 0,1 0-1,0 1 1,0 0 0,0 0-1,1 0 1,0 1 0,0-1-1,0 1 1,1 0 0,0 1-1,1-1 1,0 1 0,0 0-1,0 0 1,-2 15 0,3-14-92,1 1 0,0-1 0,0 1 0,1 0 0,0-1 0,1 1 0,0 0 0,1-1 0,0 1 0,0-1 0,1 0 0,0 1 0,0-1 0,1-1 0,10 18 0,-8-18 78,0 0 0,0-1 0,0 0 0,1 0 0,11 9 0,-16-14-240,0-1 1,0 1-1,0-1 1,0 0-1,0 0 1,0 0-1,0 0 1,0 0-1,1 0 1,-1 0-1,0-1 1,0 1-1,1-1 0,-1 0 1,1 0-1,-1 0 1,0 0-1,1 0 1,-1 0-1,0 0 1,1-1-1,-1 1 1,0-1-1,1 0 1,-1 0-1,0 0 1,2-1-1,10-6-1567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25 5216,'-23'-5'2368,"15"10"-2048,3-5 2208,10 0-1440,3 0 992,10 0-1216,14 0 576,4 0-833,4 0 449,5 0-608,0-5-32,0 5-256,0-3-96,-4 0-32,-1-6 96,0 4-64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9:4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40 100 12128,'-40'-37'5503,"49"14"-4799,6 12 1888,6 6-1568,16-7 1152,3 4-1280,9 4 32,1 4-576,27 0-352,-6 9-32,6-3-288,-6 11 192,-8-1-3040,-8-1 1728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13 6656,'-3'-12'6154,"6"37"-3871,-13 270 1505,1 3-2792,6-239-779,1-36-16,2 1 1,2 24-1,1-31 400,2-26-273,1-8-260,27-65 197,10-22 9,-37 92-279,3-8-91,18-26 0,-23 40 51,0 1-1,0 0 0,1-1 0,0 2 1,0-1-1,0 0 0,0 1 1,11-6-1,-16 9 40,1 1 1,0-1-1,0 1 0,-1 0 0,1-1 1,0 1-1,0 0 0,0-1 0,-1 1 1,1 0-1,0 0 0,0 0 0,0 0 1,0 0-1,-1 0 0,1 0 1,0 0-1,0 0 0,0 0 0,0 0 1,-1 0-1,1 1 0,0-1 0,1 1 1,-1 0-3,0 0 1,0 0-1,0-1 0,-1 1 1,1 0-1,0 1 1,-1-1-1,1 0 1,0 0-1,-1 0 0,0 0 1,1 0-1,-1 1 1,1 1-1,0 6 2,0 0-1,-1-1 0,-1 16 1,1-19 33,-20 145 552,7-62-38,8-64-211,4-18-746,2-14-1445,1-12-1333,2 0 949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836 21 6464,'-7'-17'2090,"7"17"-2069,0 0-1,0-1 0,0 1 0,0 0 0,0 0 0,0 0 1,0 0-1,0 0 0,0-1 0,0 1 0,0 0 0,0 0 1,0 0-1,0 0 0,0 0 0,-1 0 0,1-1 0,0 1 0,0 0 1,0 0-1,0 0 0,0 0 0,0 0 0,0 0 0,-1 0 1,1 0-1,0 0 0,0 0 0,0 0 0,0 0 0,0-1 1,-1 1-1,1 0 0,0 0 0,0 0 0,0 0 0,0 0 1,-1 0-1,1 0 0,0 1 0,-8-1 574,0 1 1,0 0-1,0 1 0,0-1 1,0 2-1,0-1 1,-12 7-1,-51 31 1194,52-29-1169,-144 85 1877,116-72-2029,-93 33 0,50-29-192,-45 17-1617,97-28-927,33-14 1104,1 0-1,-1 0 1,1 0 0,-7 8-1,-5 12-3116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45 2912,'0'-1'58,"0"1"0,-1-1 0,1 1 0,0-1 0,-1 1-1,1-1 1,0 1 0,-1-1 0,1 1 0,-1 0 0,1-1 0,0 1 0,-1-1 0,1 1 0,-1 0 0,1 0 0,-1-1 0,1 1 0,-1 0-1,1 0 1,-1 0 0,1-1 0,-1 1 0,0 0 0,1 0 0,-1 0 0,1 0 0,-2 0 1482,-7 0 4919,9 0-6361,0 0 0,0 0 0,-1 0 0,1 0 0,0 0 1,-1 0-1,1 0 0,0 0 0,0 0 0,-1 0 0,1 0 0,0 0 0,0 0 0,-1 0 0,1-1 0,0 1 0,0 0 0,0 0 0,-1 0 0,1 0 0,0-1 0,0 1 0,0 0 0,-1 0 1,1 0-1,0-1 0,0 1 0,0 0 0,0 0 0,0-1 0,-2 1 91,0 1 1,1-1-1,-1 0 0,0 0 0,1 0 1,-1-1-1,0 1 0,1 0 1,-1-1-1,0 1 0,1-1 1,-1 1-1,1-1 0,-1 0 1,1 1-1,-1-1 0,-1-2 1,-2 3 324,11 1 60,148-6-671,74 2 194,-168 6-74,140 5-20,-74 0 1421,-126-7-1374,-1-1-1,0 1 0,0-1 0,0 1 0,0-1 1,0 0-1,0 1 0,0-1 0,0 0 1,0 0-1,0 0 0,-1 0 0,-11-3 63,0 0 0,0 0-1,-1 1 1,-22 0 0,-26-4 17,-69-9-438,-15 10 517,20 6-346,37 2 63,62-2 117,0 1 1,0 1 0,-41 10-1,62-11-59,-15 0-238,25 3 273,0 1 0,0-1-1,8 7 1,-7-7 7,80 79-46,-36-33 69,3-3 0,1-2 0,107 69 0,52 28 27,-182-127 165,-29-15 282,-14 7-154,6-4-369,-1-1 1,0 0-1,0 0 0,-10 2 0,0 1-48,-88 27 41,-57 22 41,138-44-23,1 0 0,0 2 0,1 0 0,-32 26 0,44-30 15,1 0 1,1 1 0,0-1-1,0 2 1,1-1 0,0 1-1,1 1 1,1-1 0,-1 1 0,-7 23-1,13-31-10,-2 4 14,1 1 1,0 0-1,1-1 1,0 1-1,0 0 1,1 0-1,1 11 1,-1-19 39,1 10-149,0-10 84,0 0 0,0 1-1,0-1 1,1 0 0,-1 0 0,0 0-1,1 0 1,-1 0 0,1-1 0,-1 1-1,1 0 1,-1-1 0,1 1 0,-1-1-1,1 1 1,0-1 0,-1 0-1,1 0 1,3 0 0,32-2 103,-4-5-92,43-13 1,3-2-85,-47 15 102,142-28 46,-147 29-27,1-2 0,52-20 0,-40 12 27,-36 15-88,0-1-1,0 1 1,0 0-1,0 1 1,0-1 0,0 0-1,0 1 1,0 0 0,0 0-1,0 1 1,7 0 0,-9 0 9,1 0 0,-1-1 0,0 1 1,0 0-1,0 1 0,0-1 0,0 0 1,0 0-1,0 1 0,0-1 0,0 1 1,0 0-1,-1 0 0,1-1 0,-1 1 1,0 0-1,1 0 0,-1 1 1,0-1-1,0 0 0,1 4 0,3 8 89,-1 0 0,5 25 0,-4 5-158,1-70-4566,-4 14 3152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407 66 1472,'-3'-1'3836,"3"1"-3783,1 0 216,-1 0 0,1 0 0,-1 0 0,1 0 0,0 0 0,-1 0 0,1-1 1,-1 1-1,1 0 0,0 0 0,-1 0 0,1 0 0,-1-1 0,1 1 0,-1 0 1,1-1-1,6-6 3245,-7 5-2433,-3 3-136,-1-1-229,5 0-684,-1 0 1,0 0 0,0 0 0,0-1 0,0 1 0,0 0 0,0 0 0,0 0 0,0-1 0,0 1 0,0 0 0,0 0 0,0 0 0,0 0 0,0-1 0,0 1 0,0 0 0,0 0 0,0 0 0,0-1 0,0 1 0,0 0 0,0 0 0,0 0 0,0 0 0,0-1 0,0 1 0,-1 0 0,1 0 0,0 0 0,0 0 0,0 0 0,0-1 0,0 1 0,-1 0 0,1 0 0,0 0 0,0 0 0,0 0 0,0 0 0,0 0 0,-1 0 0,1 0 0,0-1 0,-1 1 0,1 0 0,0-1 0,0 1 0,-1 0 0,1 0-1,0 0 1,0-1 0,-1 1 0,1 0 0,0 0 0,-1 0 0,1 0 0,0 0 0,-1-1 0,1 1 0,0 0 0,-1 0 0,1 0 0,0 0 0,-1 0 0,1 0 0,0 0 0,-1 0 0,1 0-1,0 0 1,-1 0 0,1 0 0,0 1 0,-1-1 0,1 0 0,-1 0 0,0 0 13,0 0-1,-1 0 0,1 0 1,0 0-1,0 0 1,0 0-1,-1 0 1,1-1-1,0 1 1,0-1-1,0 1 1,0-1-1,0 1 1,0-1-1,0 0 0,0 1 1,0-1-1,0 0 1,0 0-1,-1-1 1,-5-8 706,6 9-751,1 1 1,0 0-1,0-1 1,0 1 0,-1-1-1,1 1 1,0-1-1,0 1 1,-1 0-1,1-1 1,0 1 0,-1 0-1,1-1 1,-1 1-1,1 0 1,0 0-1,-1-1 1,1 1 0,-1 0-1,1 0 1,-7-4 386,-10-3 391,17 7-771,0-1 0,-1 1 0,1 0 0,-1-1 0,1 1 0,-1 0 0,1 0 0,-1 0-1,1-1 1,-1 1 0,1 0 0,-1 0 0,1 0 0,-1 0 0,1 0 0,-1 0 0,1 0 0,-1 0 0,1 0 0,-1 0 0,1 1 0,-2-1 0,-9 0 129,5-1-59,4 0-63,0 0 0,0 1 0,0-1 0,0 1 0,0 0 0,0 0 0,0 0 0,0 0 0,0 0 0,0 0 1,0 0-1,0 0 0,0 1 0,-2 0 0,-45 10 371,-22 6 76,58-13-402,0 0 0,0 1 1,-20 12-1,26-13-38,1 0 1,0 0-1,0 1 0,0 0 1,0 0-1,1 1 1,0-1-1,-6 9 0,3-1-23,6-11 2,0 0 0,0 0 0,0 1 0,1-1 0,-1 1-1,1-1 1,-1 1 0,1-1 0,0 1 0,0 0 0,0 0 0,1 0 0,-1 0 0,1 0 0,-1-1 0,1 1-1,0 0 1,1 6 0,1 21-27,-3-25 15,1 0 1,1 0-1,-1 0 0,1 0 0,1 7 1,4 5 118,1 0 0,1-1 0,12 21 1,-15-30-85,0 0 1,0 0-1,1-1 0,-1 1 1,2-1-1,-1-1 1,1 1-1,-1-1 1,9 5-1,-11-8-3,1 1 0,-1-1 0,0 0 0,1 0 0,-1-1 0,1 1 0,0-1 0,0 0 0,-1 0 0,1-1 0,0 1 0,0-1 0,0 0 0,0 0 0,-1-1 1,1 1-1,5-2 0,-5 0 11,0 0 1,-1 0 0,1 0-1,0 0 1,-1-1-1,0 1 1,0-1 0,0 0-1,0 0 1,0-1 0,0 1-1,3-5 1,3-6 35,0 0 0,9-18 0,-14 23-35,4-7-13,-1-1 0,0 0-1,-2 0 1,0-1 0,-1 1 0,5-30 0,-2 5 174,-5 32-205,-1 0-1,0-1 1,0-18 0,-2 25 44,0-2-98,-5 9-159,-2 29 389,5-19-51,1 0 0,1 0 1,1 14-1,0 7 229,0-18-285,0 0 0,7 26-1,0 4-43,-5-27 7,12 31 0,-9-28-18,5 22 0,-9-36 46,0-1 1,0 1-1,0-1 0,1 1 1,0-1-1,1 0 0,6 10 1,-10-17-48,0 0 0,0 0 0,0 0 1,0 0-1,0 0 0,0-1 0,0 1 1,0 0-1,0 0 0,0 0 0,0 0 1,0-1-1,1 1 0,-1 0 0,0 0 1,0 0-1,0 0 0,0 0 0,0 0 1,0-1-1,0 1 0,0 0 1,1 0-1,-1 0 0,0 0 0,0 0 1,0 0-1,0 0 0,0 0 0,1 0 1,-1 0-1,0 0 0,0 0 0,0 0 1,0 0-1,1 0 0,-1 0 0,0 0 1,0 0-1,0 0 0,0 0 1,1 0-1,-1 0 0,0 0 0,0 0 1,0 0-1,0 0 0,0 0 0,1 0 1,-1 0-1,0 0 0,0 0 0,0 1 1,0-1-1,0 0 0,0 0 0,0 0 1,1 0-1,-1 0 0,0 0 0,0 1 1,0-1-1,0 0 0,0 0 1,0 0-1,0 0 0,0 1 0,2-17-491,-2-76-7799,0 55 5227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3328,'0'2'4683,"0"-2"-4563,0 0 0,0 0 1,0 0-1,0 1 0,-1-1 1,1 0-1,0 0 0,0 0 1,0 1-1,0-1 0,0 0 1,0 0-1,0 0 0,0 1 1,0-1-1,0 0 0,0 0 1,0 1-1,0-1 0,0 0 1,0 0-1,0 1 1,0-1-1,0 0 0,0 0 1,0 1-1,0-1 0,0 0 1,1 0 735,-1 1-792,0-1 0,0 1 1,0-1-1,0 0 0,0 1 0,0-1 1,-1 1-1,1-1 0,0 0 0,0 1 1,0-1-1,0 0 0,-1 1 0,1-1 1,0 0-1,0 1 0,-1-1 0,1 0 0,0 0 1,-1 1-1,1-1 0,-1 0-51,1 0-1,0 0 1,0 1-1,0-1 1,0 0 0,-1 0-1,1 0 1,0 0-1,0 1 1,0-1-1,0 0 1,-1 0 0,1 0-1,0 1 1,0-1-1,0 0 1,0 0-1,0 0 1,0 1 0,0-1-1,0 0 1,0 0-1,0 1 1,0-1-1,0 0 1,0 0 0,0 0-1,0 1 1,0-1-1,0 0 1,0 0-1,0 1 1,0-1 0,0 0-1,0 0 1,0 0-1,0 1 1,0-1 0,1 0-1,-1 0 1,0 1-1,1 0 43,-1 0 0,0 0-1,1-1 1,-1 1 0,0 0-1,0 0 1,0 0 0,0 0-1,0 0 1,0 0 0,0 0-1,0 1 1,0 8 168,26 39 470,131 266 1787,-150-300-2356,6 9 91,-1 0 0,-2 2 1,0-1-1,9 38 0,-15-33-36,-1 1 1,-1-1-1,-2 31 1,-12 89 488,6-97-444,-2-1 0,-3 1 0,-33 96 0,41-143-295,0 1-1,0-1 1,-1-1-1,0 1 1,0-1 0,0 1-1,-1-1 1,0 0-1,-7 5 1,11-6-655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21 3072,'11'-7'1528,"3"-4"607,-14 11-1983,1-1 0,-1 1 0,1 0 0,-1 0 0,0-1 0,1 1 0,-1 0 0,1 0 0,-1 0-1,1 0 1,-1-1 0,1 1 0,-1 0 0,1 0 0,-1 0 0,1 0 0,3 1 3559,-6 0-3263,-1 1-339,1 1 0,-1-1 0,0 1 0,1-1 0,0 1 0,-3 3 0,-5 6 211,-12 16 150,0 1 1,2 0 0,-27 54-1,29-49-253,-101 218 1683,107-216-1758,1 1 0,2 0 0,2 0-1,1 0 1,2 1 0,1 0-1,2 0 1,2 0 0,2 0 0,1 0-1,1-1 1,3 1 0,17 51-1,-21-77-43,1 0-1,1-1 1,0 1-1,1-1 0,0 0 1,1-1-1,9 11 1,-11-14-392,1-1 1,-1 0 0,1 0-1,0 0 1,0-1-1,1 0 1,0-1 0,-1 0-1,1 0 1,17 5-1,-23-8-192,0-1-1,1 1 0,-1-1 1,0 0-1,1 1 1,-1-1-1,0-1 0,1 1 1,-1 0-1,0 0 0,0-1 1,1 1-1,-1-1 0,0 0 1,4-2-1,8-5-3038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4 2144,'-22'-3'1350,"11"2"4708,52 3-256,4 2-3283,86 1-1401,-96-7-1070,1 2-16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21 2720,'2'8'11909,"-8"-16"-10765,4 7-1035,1-1 1,0 1 0,0 0 0,-1-1 0,1 1 0,-1 0 0,0 0 0,-1-2 0,0 2-53,1 0-1,-1 0 1,1 0 0,-1 0 0,0 0-1,1 1 1,-1-1 0,0 1-1,0-1 1,1 1 0,-1 0-1,0 0 1,0 1 0,-5 0-1,3 0-15,0 1 0,0 0 0,0 0 0,0 0-1,0 1 1,-7 4 0,-10 8-62,6-6 155,0 2 0,-18 16 1,30-24-82,1 1 0,-1-1 0,1 1 0,0 0 0,0 0 0,0 0 1,0 1-1,1-1 0,0 1 0,0-1 0,0 1 0,1 0 0,-3 8 0,4-8-18,0-1 0,0 1 0,1-1-1,-1 1 1,1-1 0,0 1 0,0-1-1,1 0 1,-1 1 0,1-1 0,3 6-1,1 0 74,0-1 0,0 0 0,12 14-1,-13-16-5,1-1 0,0-1 0,1 1 0,-1-1 0,1 0 0,0 0 0,0-1 0,1 0 0,10 4 0,-12-6-26,-1 0 0,1-1 0,0 0 0,-1 0 0,1 0 0,0-1 0,-1 0 0,1 0 0,0 0 0,-1-1 0,1 0 0,0 0 0,-1 0 0,9-4 0,63-30-278,-68 31-1113,-7 4 242,1-1 1,-1 1 0,1 0 0,-1 0-1,1 0 1,-1 0 0,3 0 0,4 3-1584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5 4224,'1'-4'7385,"-8"5"-5261,-15 1-1521,0 0 1,1 1-1,-1 2 0,0 0 0,1 1 1,0 1-1,-30 15 0,44-18-557,0-1-1,0 1 0,1 1 0,-1-1 0,1 1 0,0 0 0,0 1 1,1-1-1,-1 1 0,-6 9 0,10-11-24,-1 0 1,1 1-1,0-1 0,0 0 1,0 1-1,0-1 0,1 1 0,-1-1 1,1 1-1,1 0 0,-1 0 1,1-1-1,-1 1 0,1 0 1,1 0-1,-1 0 0,1-1 0,1 6 1,-1-6 14,0-1 0,0 0 0,0 0 0,1 0 0,-1 0 0,1 0 0,0 0 0,0-1 0,0 1 0,0 0 0,0-1 0,1 1 0,-1-1 0,1 0 0,-1 0 0,1 0 0,0 0 0,0-1 0,0 1 0,0-1 0,0 0 0,0 1 0,0-1 0,1-1 0,-1 1 0,0 0 0,1-1 0,5 0 0,-1 1 38,0-2 0,0 1 1,0-1-1,0-1 0,0 1 1,0-2-1,0 1 0,-1-1 0,1 0 1,11-6-1,-7 1-32,1-1-1,-1 0 1,-1 0-1,0-1 1,15-18-1,-10 9-42,-1-1 0,18-31-1,-31 47 28,0 0 0,-1 1 0,1-1-1,-1 0 1,2-5 0,-1 4 32,0 8 66,0 13 224,-1-3-51,34 117 769,-33-122-981,1-1 0,0 0 0,0 0 0,0 0-1,1 0 1,6 8 0,-9-14-108,0 0-1,0 1 1,0-1 0,1 0 0,-1 0-1,0 0 1,0 0 0,1 0 0,-1 0-1,1 0 1,-1 0 0,1-1 0,-1 1-1,1-1 1,0 1 0,-1-1-1,1 1 1,-1-1 0,1 0 0,0 0-1,-1 0 1,1 0 0,0 0 0,-1 0-1,1 0 1,0 0 0,-1-1 0,1 1-1,0-1 1,-1 1 0,1-1 0,-1 0-1,3-1 1,14-13-4020,0-1 1084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27 139 3968,'-6'-2'10334,"0"-1"-6563,-5-2-2154,8 2-1152,3 3-463,0 0 1,0 0-1,0 0 0,0 0 0,-1 0 1,1 0-1,0 0 0,0-1 0,0 1 1,0 0-1,0 0 0,0 0 1,0 0-1,0 0 0,0 0 0,0 0 1,0 0-1,0 0 0,0 0 0,0 0 1,0-1-1,0 1 0,0 0 1,0 0-1,0 0 0,1 0 0,-1 0 1,0 0-1,0 0 0,0 0 0,0 0 1,0 0-1,0 0 0,0 0 1,0 0-1,0 0 0,0-1 0,0 1 1,0 0-1,0 0 0,0 0 0,0 0 1,0 0-1,1 0 0,-1 0 1,0 0-1,0 0 0,0 0 0,0 0 1,0 0-1,0 0 0,0 0 0,0 0 1,0 0-1,0 0 0,0 0 1,1 0-1,-1 0 0,0 0 0,0 0 1,0 0-1,0 0 0,0 0 0,0 0 1,0 0-1,0 0 0,0 1 0,0-1 1,0 0-1,41 8-87,3-1 369,0-2 1,51-1-1,-39-7-208,-51 3 3,1-1 0,-1 0 1,0 0-1,0-1 0,0 0 0,0 0 0,9-5 0,-13 7-65,0-1 0,0 1 0,-1-1 0,1 0 0,0 0 0,0 1 0,-1-1 0,1 0 0,0 0 0,-1 0-1,1 1 1,-1-1 0,1 0 0,-1 0 0,1 0 0,-1 0 0,0 0 0,1 0 0,-1 0 0,0 0 0,0-2 0,0 1-2,0-1 1,0 1 0,-1 0 0,1 0 0,-1 0 0,1 0 0,-1-1 0,0 1-1,0 0 1,-1-2 0,-2-1 5,1-1 1,-1 1-1,-1-1 0,1 2 1,-1-1-1,-9-8 0,9 9 2,-1 0-1,1 0 1,-1 0-1,0 1 1,0-1-1,0 1 0,-1 1 1,1-1-1,-1 1 1,1 1-1,-1-1 1,0 1-1,0 0 1,0 0-1,1 1 1,-12 1-1,9 0 33,1 0 1,-1 1-1,1 0 1,0 1-1,-1 0 1,1 0-1,1 1 1,-1 0-1,0 0 0,1 0 1,-9 9-1,9-8 31,0 0 0,1 0 0,0 1 0,0 0 0,1 1 0,0-1-1,0 1 1,0 0 0,1 0 0,0 1 0,0-1 0,-5 16 0,9-19-73,-1 0 0,0 0 0,1 0 0,0 0 0,-1 0 0,2 0 1,-1 0-1,2 7 0,10 33 274,-9-34-275,2 4 132,2 1 1,0 0-1,0-1 1,2-1 0,0 1-1,0-1 1,1-1 0,12 12-1,-19-21-124,0 0 0,0 0 0,0 0 0,1 0 0,-1-1-1,1 1 1,0-1 0,0 0 0,0 0 0,0 0 0,0-1 0,0 1-1,8 0 1,-7-1-8,0-1-1,1 0 0,-1-1 1,0 1-1,0-1 0,0 0 1,0 0-1,0 0 0,0-1 1,0 0-1,5-2 0,20-12-1337,-1 0 1,30-24-1,12-7-8914,-44 34 6361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9:5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53 2080,'0'-1'93,"0"0"-1,0 0 1,0 0 0,0 0 0,0 0-1,1 0 1,-1 0 0,0 0-1,1 0 1,-1 0 0,1 0 0,0-2-1,0-1 2882,-5 9-977,-8 14-296,3-4-520,5-12-322,4-10 509,1 1-1208,-1 1 1,1 0-1,-1-1 1,0 1-1,-1 0 1,1-1-1,-1 1 1,0 0-1,-1 0 1,-2-8-1,4 13-155,0-1 0,0 1-1,0 0 1,-1 0 0,1 0-1,0 0 1,0 0 0,0-1-1,0 1 1,-1 0 0,1 0-1,0 0 1,0 0 0,0 0-1,0 0 1,-1 0 0,1 0-1,0 0 1,0 0 0,-1 0-1,1 0 1,0 0 0,0 0-1,0 0 1,-1 0 0,1 0-1,0 0 1,0 0 0,0 0-1,-1 0 1,1 0 0,0 0-1,0 0 1,0 0 0,0 0-1,-1 0 1,1 1 0,0-1-1,0 0 1,0 0 0,0 0-1,-1 0 1,1 0 0,0 1-1,0-1 1,0 0 0,0 0-1,0 0 1,0 1 0,-11 12 189,6-8 370,5 70-473,0-74 687,-1 14-964,0-3 157,1-8 48,0 0 0,0 0 1,-1 0-1,0 0 0,1 0 0,-1 0 0,-1 0 0,1-1 0,-1 1 0,-2 4 0,10-43 770,6-12-735,-11 39-86,-1 6 60,0 4-3,0 6 12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2720,'-19'0'7248,"13"0"-2662,13 3 481,-2-2-5281,-1 0 296,1 0-1,-1 0 0,1-1 0,-1 0 0,1 0 1,4-1-1,9 1 70,197 18 2084,-185-17-2011,-22-1-151,1 0 1,-1 1-1,14 2 0,-18-2 738,13 5-4462,-2 4-9647,-6-3 9981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12 4224,'0'-12'9536,"-5"14"-7499,1 4-1581,-1 0 1,0 0-1,-1-1 1,-8 8-1,-13 13 766,21-19-1026,0 0 0,1 0 0,-1 1 0,2 0 0,-1 0 0,1 0 0,-7 18 0,11-24-188,0 0 0,0 1 0,0-1 1,0 0-1,1 0 0,-1 1 0,0-1 1,1 0-1,0 0 0,-1 0 0,1 0 1,0 1-1,0-1 0,0 0 0,1-1 1,-1 1-1,0 0 0,1 0 0,-1 0 1,1-1-1,-1 1 0,4 2 0,0 0-188,1-1 0,-1 1 0,1-1-1,0 0 1,0 0 0,11 3 0,-14-5-425,1 0 1,0-1 0,-1 1-1,1-1 1,0 0 0,5-1-1,5 1-2620,-1 0 996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37 6240,'-8'-16'2816,"8"4"4512,0 7-6433,0 2-863,0 6-64,8 5-2399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13 3392,'1'-1'212,"0"0"1,0 0-1,0 0 0,0 1 1,0-1-1,0 0 0,0 0 1,1 1-1,-1-1 0,0 1 1,0-1-1,1 1 0,2-1 1,5-2 2147,-22 15 4508,0 1-6251,-20 27-1,10-1-128,1 1 0,1 1 0,3 1 0,2 1 0,-13 49 0,25-79-431,2 0 0,-1 0 0,1 0 1,1 0-1,1 0 0,-1 0 0,4 25 0,-1-31-24,-1 0 0,1 1 0,0-1-1,1 0 1,0 0 0,0 0 0,0-1 0,1 1-1,0-1 1,0 0 0,1 0 0,0 0 0,0 0 0,11 9-1,-8-8-41,1-1-1,0 0 0,0-1 0,0 1 1,1-2-1,0 1 0,16 4 1,-16-6-1421,1-1 0,0 0 0,0-1 1,14 0-1,-2-1-943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5632,'-2'88'10378,"-20"155"-6378,21-229-3826,2 24-1,0-6 2243,18-32-2278,110-3 390,-65 3-487,-37 0-4407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60 7136,'-3'-1'3617,"5"5"-411,-1-4-3058,0 1 1,-1 0-1,1-1 0,0 1 0,0-1 1,0 0-1,-1 1 0,1-1 1,0 0-1,0 1 0,0-1 0,0 0 1,-1 0-1,1 0 0,0 0 0,0 0 1,0 0-1,0 0 0,0 0 0,0 0 1,1 0-1,18-4 1006,-13 3-990,0 0 0,-1 0 0,1-1-1,8-3 1,9-4 89,41-11 0,-11 4-1548,-22 8-2230,-19 7 1893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6 123 8320,'-1'-2'264,"0"1"0,1-1 0,-1 0 0,1 1 1,-1-1-1,1 1 0,-1-1 0,1 0 0,0 0 0,-1 1 1,1-1-1,0 0 0,0 1 0,1-1 0,-1 0 1,0 0-1,0 1 0,1-1 0,1-2 0,-1 1 111,1 0 1,-1 0-1,1 0 0,0 1 1,0-1-1,1 0 0,-1 1 0,0 0 1,6-4-1,0 0 77,1 1 0,0 0 0,0 0 0,0 1 1,19-6-1,1 4-741,1 1 1,0 1 0,39 0-1,-51 3-371,17 0-3259,1 3 1103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17 2496,'0'0'32,"0"0"-1,-1 0 1,1 0 0,0 0-1,0 0 1,0 0 0,0 0-1,0 0 1,0 0 0,0 0-1,0 0 1,0 0 0,-1 0-1,1 0 1,0 0 0,0-1-1,0 1 1,0 0 0,0 0-1,0 0 1,0 0 0,0 0-1,0 0 1,0 0 0,0 0-1,0-1 1,0 1 0,0 0-1,0 0 1,0 0 0,0 0-1,0 0 1,0 0 0,0 0-1,0-1 1,0 1 0,0 0-1,0 0 1,0 0 0,0 0-1,0 0 1,0 0 0,0 0-1,0 0 1,0-1 0,0 1-1,0 0 1,0 0-1,1 0 1,-1 0 0,0 0-1,8-1 3023,-8 1-2692,1 0 0,0 0 0,0 0-1,0 0 1,0 0 0,0 0 0,-1 0 0,1 0 0,0-1 0,0 1 0,0 0 0,-1-1 0,1 1-1,0 0 1,1-2 342,-2 2-590,0 0 0,0-1 0,1 1 0,-1 0 0,0 0 0,0 0 0,0 0-1,0 0 1,0-1 0,0 1 0,0 0 0,0 0 0,0 0 0,0 0 0,0-1 0,0 1 0,0 0 0,0 0 0,0 0 0,0 0-1,0-1 1,0 1 0,0 0 0,-2-1 1253,2 0-1253,0 1 0,0 0 0,0 0 0,0 0 0,-1 0 0,-11-2 1853,9 2-1822,-1 0-1,0 1 1,1-1 0,-1 1-1,1 0 1,-6 2 0,5-1-76,-15 6 501,-26 17 1,40-22-491,1 0 1,-1 0-1,1 0 1,0 1-1,1-1 1,-1 1-1,0 0 1,1 1-1,0-1 1,0 0-1,-3 7 1,5-9-49,0 0 0,1 0 0,-1 0 0,1 0 0,0 0 0,-1 0 0,1 0 0,0 0 0,0 0 0,0 0 0,0 0 1,1 0-1,-1 0 0,0-1 0,1 1 0,1 4 0,-1-3 10,1 0-1,0 0 1,0 0 0,0 0-1,0-1 1,0 1 0,1 0 0,-1-1-1,4 3 1,-1-2 12,-1 1-1,1-1 1,0 0-1,0-1 1,0 1-1,0-1 1,1 0-1,-1-1 1,0 1 0,1-1-1,-1 0 1,8 0-1,2-1-766,0-2 0,20-4-1,4 0-5903,-17 5 3631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26 5824,'-13'-8'9066,"19"8"-6479,20-1-1319,28-5 1,13-2-857,-44 7-582,63 0 348,-75 1-1766,-1 2-1,0-1 0,15 5 1,-6 2-1484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8640,'-1'0'5207,"1"3"-2177,2 14-1322,2 20-1131,-33 327 2694,20-286-2873,7-41-38,2-34-264,1 1-1,-1-1 1,0 0 0,1 0 0,-1 1-1,1-1 1,0 0 0,2 5 0,-2-7-63,-1-1 1,0 0 0,1 0 0,-1 0 0,0 1-1,1-1 1,-1 0 0,1 0 0,-1 0-1,0 0 1,1 0 0,-1 0 0,1 0 0,-1 0-1,1 0 1,-1 0 0,0 0 0,1 0-1,-1 0 1,1 0 0,-1 0 0,0 0 0,1-1-1,13-3-168,-10 2 180,22 5 93,1-2-96,-13 0 24,1-1-1,-1-1 1,25-4-1,-2 0-3288,-29 5 1666,-1-1 0,1 0 1,13-4-1,-16 5-896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09:5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44 1888,'-11'-8'929,"4"2"1092,6 3 442,1 5-2054,0-1 0,0 1 0,0 0 0,0-1-1,0 1 1,0-1 0,0 1 0,-1-1 0,1 1 0,0-1 0,-1 1 0,0-1 0,1 1-1,-2 1 1,-5 1 1157,5-4-376,3-1-837,0-6-253,-1 5-177,0 3 150,0 0 301,0-5 90,0 2-287,0 4-125,0-2-63,0 6 118,0-4 701,0-7-229,3-42-798,-3 48 126,0 1-1,0-1 0,1 0 1,-1 0-1,0 0 1,1 0-1,-1 0 1,1 0-1,-1 0 1,1-1-1,0 1 1,-1 0-1,1 0 1,0 0-1,-1 0 1,1-1-1,0 1 0,0 0 1,1 0-1,1 2-717,10 8-885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77 8224,'-3'-1'902,"2"1"-778,1 0 1,-1 0-1,1 0 1,0 0-1,-1-1 1,1 1-1,-1 0 1,1 0-1,-1 0 1,1 0-1,0-1 1,-1 1-1,1 0 0,-1 0 1,1-1-1,0 1 1,-1 0-1,1 0 1,0-1-1,-1 1 1,1-1-1,0 1 1,0 0-1,-1-1 1,1 1-1,0 0 1,0-1-1,3-4 3380,-3 5-3197,0 0 0,1 0 1,-1-1-1,0 1 0,1 0 0,-1 0 1,1 0-1,-1 0 0,1 0 0,0-1 0,14-2 1228,-7 2-1057,0-1 0,0 0-1,12-6 1,-11 4-422,0 1 1,14-3-1,46-8 49,-8 2-1316,-20 6-3726,-28 5 3039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 7872,'-8'-9'9269,"9"9"-9023,0 1 0,0-1 0,-1 0 0,1 1 0,0-1 0,0 0 0,0 1 0,0-1 0,0 1 0,-1-1 0,1 1 0,1 0 0,0 1 220,12 5 289,2-1 0,-1-1 1,1 0-1,0-1 0,31 4 0,18-3-2264,2-5-5572,-50 0 4223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8 5152,'6'-7'13111,"-39"15"-11156,18-3-1639,-1 1 0,1 1 0,0 0 0,0 0 0,-14 12 1,23-15-262,2 0 0,-1 0 1,0 0-1,1 1 0,0-1 1,0 1-1,-4 7 0,6-9-37,0 0-1,1 0 0,-1 1 0,1-1 1,0 0-1,0 1 0,0-1 1,1 1-1,-1 0 0,1-1 0,0 1 1,0-1-1,0 6 0,0-7 10,0-1 0,0 1-1,1-1 1,-1 1 0,0-1-1,0 1 1,1-1 0,-1 1-1,1-1 1,-1 1 0,1-1-1,0 0 1,0 1-1,0-1 1,-1 0 0,1 0-1,0 0 1,0 1 0,1-1-1,-1 0 1,0 0 0,0-1-1,0 1 1,1 0 0,-1 0-1,0 0 1,1-1 0,-1 1-1,1-1 1,-1 1 0,1-1-1,-1 0 1,1 1 0,-1-1-1,1 0 1,-1 0 0,1 0-1,1-1 1,3 1 35,-1-2 0,0 1 0,0-1-1,0 1 1,0-1 0,0-1 0,0 1 0,0-1 0,7-6 0,16-14 22,31-34 0,-9 8-17,-49 48-66,1-1 1,-1 1-1,1 0 1,0 0-1,0 0 1,-1 0 0,1 0-1,3-1 1,-4 2 5,-1 0 1,1-1-1,-1 1 1,1 0-1,-1 0 1,1 0 0,0 0-1,-1 0 1,1 0-1,-1 0 1,1 0-1,0 1 1,-1-1 0,1 0-1,-1 0 1,1 0-1,-1 1 1,1-1-1,0 0 1,-1 0-1,1 1 1,-1-1 0,0 0-1,1 1 1,-1-1-1,1 1 1,-1-1-1,1 1 1,-1-1-1,0 1 1,1 0 0,5 10-255,14 27 557,-10-11-3456,-10-25 2402,1 0 1,-1 1-1,0-1 0,1 0 0,-1 0 1,0 0-1,-1 0 0,1 0 0,0 1 1,-2 3-1,-1 10-3021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6880,'-2'0'474,"-2"0"1556,6 0-716,2 1-825,-1-1-1,1 0 1,0 1-1,8 2 1,-3 3 22,0 0 1,0 1 0,-1 0-1,0 0 1,13 16-1,32 44 1129,-5 7-245,51 104-1,-39-55-181,-48-94-638,-1 1 1,9 38-1,-18-56-469,0 0 1,-1 0-1,0 0 1,-1-1-1,0 1 1,-1 0-1,0 0 0,-1 0 1,-7 22-1,4-17-89,-2 0-1,0-1 0,-1 1 1,-1-1-1,-18 25 1,20-32-334,0 0 1,-1-1 0,-16 14 0,20-18-433,-1-1 1,0 1-1,0-1 0,0-1 1,0 1-1,0-1 0,0 1 0,-1-2 1,-6 3-1,-7-1-2504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12 5888,'5'-11'11189,"-11"24"-8608,-32 220 2336,34-206-4734,-8 123 542,12-132-682,0 0 0,2 0 1,0 0-1,1 0 0,1-1 1,9 23-1,-12-36-34,0 0 0,1-1 0,0 1 0,0-1 0,0 0-1,0 0 1,1 0 0,-1 0 0,1 0 0,-1 0 0,1-1 0,0 1 0,0-1 0,1 0 0,-1 1 0,0-2 0,1 1 0,-1 0 0,1-1 0,-1 1-1,1-1 1,6 1 0,-5-1-451,0-1-1,0 0 0,-1 0 1,1 0-1,0 0 0,0-1 1,8-1-1,-8 0-665,0 1-1,0-1 1,0 0 0,0-1-1,-1 1 1,1-1 0,5-4 0,5-6-4652,2 4 1872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13 10304,'-31'-12'4672,"39"12"-4064,-3 0 1919,8 0-1503,10 0 512,4 5-928,5-2 128,4 1-416,-4 1 32,-1 3-224,-4-5 160,-6 5-192,3-8-256,-6 4 96,-1-8-2944,1 4 1632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521 0 5056,'0'0'118,"0"0"1,1 0-1,-1 1 0,0-1 1,1 0-1,-1 0 0,1 0 1,-1 0-1,0 0 1,1 0-1,-1 0 0,0 1 1,1-1-1,-1 0 0,0 0 1,1 1-1,-1-1 1,0 0-1,0 0 0,1 1 1,-1-1-1,0 0 0,0 1 1,0-1-1,1 0 1,-1 1-1,0-1 0,0 0 1,0 1-1,0-1 0,0 0 1,0 1-1,0-1 1,0 0-1,1 1 0,-1-1 1,0 1-1,-1-1 0,1 1 1,-3 17 2348,2-14-2123,-9 32 822,-1 0 0,-2 0-1,-2-1 1,-1-1 0,-27 43-1,5-21-321,-2-1 0,-47 50-1,58-72-671,1 1 0,2 1 0,-36 64 0,55-87-173,-52 105 392,50-97-671,0 0 0,2 1 0,-9 43 0,16-43-840,0-20 1030,0-1 1,0 0-1,0 1 1,0-1 0,0 0-1,0 1 1,0-1-1,0 1 1,0-1 0,0 0-1,0 1 1,1-1-1,-1 0 1,0 1 0,0-1-1,0 0 1,0 1-1,1-1 1,-1 0 0,0 1-1,0-1 1,1 0-1,-1 0 1,0 1-1,0-1 1,1 0 0,-1 0-1,0 1 1,1-1-1,-1 0 1,0 0 0,1 0-1,-1 0 1,0 0-1,1 1 1,-1-1 0,1 0-1,-1 0 1,0 0-1,1 0 1,-1 0 0,0 0-1,1 0 1,-1 0-1,1 0 1,-1-1-1,0 1 1,1 0 0,-1 0-1,1 0 1,13-13-3367,8 1 1131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8 7648,'-1'-1'195,"-5"-4"2140,12 3-604,-6 2-1600,0 1-1,0-1 1,0 0 0,1 1 0,-1-1-1,0 0 1,0 1 0,0-1-1,0 0 1,0 1 0,0-1-1,1 0 1,-1 1 0,0-1 0,0 0-1,0 1 1,0-1 0,0 0-1,0 1 1,0-1 0,-1 1 0,1-1-1,0 1 235,-3 44 2103,-1-2 1,-20 83-1,2-17-1447,18-82-848,0 0 1,2 0-1,3 55 0,3-65-2,-4-17-160,0 0-1,0 0 1,0 0 0,0 1 0,0-1-1,0 0 1,0 0 0,1 0 0,-1 0-1,0 1 1,0-1 0,0 0 0,0 0-1,0 0 1,0 0 0,1 0 0,-1 0 0,0 1-1,0-1 1,0 0 0,1 0 0,-1 0-1,0 0 1,0 0 0,0 0 0,0 0-1,1 0 1,-1 0 0,0 0 0,0 0-1,0 0 1,1 0 0,-1 0 0,0 0-1,0 0 1,0 0 0,1 0 0,-1 0-1,0 0 1,0 0 0,0-1 0,0 1-1,1 0 1,6-6 65,3-11-263,18-35 0,4-8-244,-27 53 382,32-47-170,-33 49 206,0 1 1,0-1 0,0 1 0,1 0-1,0 0 1,-1 1 0,1-1 0,8-3-1,-12 6 13,0 1 0,-1 0 0,1 0-1,-1 0 1,1-1 0,-1 1 0,1 0 0,-1 0-1,1 0 1,0 0 0,-1 0 0,1 0-1,-1 0 1,1 0 0,0 0 0,-1 0 0,1 0-1,-1 0 1,1 1 0,-1-1 0,1 0-1,-1 0 1,1 0 0,0 1 0,0 0 0,-1-1 1,1 1 1,0 0 0,0 0 0,-1 0 0,1 0-1,-1 0 1,1 0 0,-1 0 0,1 0 0,-1 0 0,0 0-1,1 2 1,0 3 38,-1 1-1,1-1 1,-2 11-1,-18 145 304,5-67-771,14-92-95,-1 0 1,1 1-1,0-1 0,0 0 1,0 1-1,0-1 0,1 5 1,5-25-11601,7 0 8369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485 4 10720,'-21'-4'4864,"-16"13"-4256,11-3 1823,2 8-1471,-21 1 928,11 1-1088,-11-1 224,8 2-640,-3-1-192,12 4-128,-7-5-64,12 5 0,-9-3-2112,14-1 1152,-4 4-6303,4 0 4031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532 17 2976,'0'-1'142,"0"1"0,0-1 0,1 1-1,-1-1 1,0 1 0,0-1 0,1 1 0,-1-1 0,0 1 0,1-1 0,-1 1 0,1 0 0,-1-1-1,1 1 1,-1 0 0,0-1 0,1 1 0,-1 0 0,1 0 0,-1-1 0,1 1 0,15-4 13865,-23 2-12202,-7 1-1945,12 2 199,0-1 0,0 1 0,-1-1 1,1 0-1,-1 1 0,1-1 0,0 0 0,-1 0 0,1 0 1,-4-1-1,-11 0-75,5 1 135,1 1 0,-1 1 0,1 0 1,-1 1-1,-13 5 0,-54 24 222,51-20-269,2 2 1,0 0-1,0 2 1,2 1-1,-33 29 1,42-32-69,0 0 1,1 2-1,1 0 0,1 0 1,0 1-1,1 0 1,1 1-1,-14 34 0,21-45 27,1 0 0,0 0-1,0 1 1,1-1 0,-1 0 0,2 0-1,-1 1 1,1-1 0,0 1-1,1-1 1,-1 0 0,4 13 0,-2-15-8,0-1 1,-1 1 0,2 0 0,-1-1 0,0 0 0,1 0 0,0 0 0,0 0 0,0 0 0,1 0-1,-1-1 1,1 0 0,0 1 0,0-1 0,0-1 0,0 1 0,0 0 0,1-1 0,-1 0 0,6 2 0,1-1-25,0 0 0,1-1 0,-1 0 0,1 0 0,0-1 0,21-2 0,-9 0 67,0-2 0,32-8 1,-44 8-16,0-1 1,-1 0-1,1 0 1,-1-1-1,0-1 1,12-7 0,-15 8-44,-1-1 1,-1 1 0,1-1-1,-1-1 1,0 1 0,0-1-1,-1 0 1,1-1 0,5-12 0,3-8-14,-2-1 1,15-52 0,7-68 11,-27 116 111,-5 28-99,-1-1 0,0 1 1,0-1-1,0 1 1,-1-1-1,0 1 0,0-1 1,0 1-1,-1-1 0,-1-6 1,2 12-15,0 0 1,0-1 0,0 1-1,0 0 1,-1 0-1,1 0 1,0 0 0,0 0-1,0 0 1,0 0-1,0 0 1,0 0 0,0 0-1,0-1 1,0 1-1,0 0 1,0 0 0,0 0-1,0 0 1,-1 0-1,1 0 1,0 0 0,0 0-1,0 0 1,0 0-1,0 0 1,0 0 0,0 0-1,0 0 1,0 0-1,-1 0 1,1 0 0,0 0-1,0 0 1,0 0-1,0 0 1,0 0 0,0 0-1,0 0 1,0 0-1,-1 0 1,1 0-1,0 0 1,0 0 0,0 0-1,0 0 1,0 0-1,0 1 1,0-1 0,0 0-1,0 0 1,0 0-1,0 0 1,0 0 0,-1 0-1,-4 9 83,-5 16-14,6-9 81,0 1 1,2 0-1,-2 18 1,2 53 224,1-68-353,2 0 1,0 0-1,1 0 0,1 0 0,1 0 1,1-1-1,0 1 0,14 29 0,-14-37 4,-4-9-26,0-1 0,-1 0 1,1 0-1,0 0 1,0 0-1,1 0 1,-1 0-1,0 0 1,1 0-1,-1 0 0,1-1 1,-1 1-1,1-1 1,0 1-1,0-1 1,3 3-1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0:23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 3968,'-6'-3'1405,"6"3"-1343,0 0 1,0 0 0,-1 0 0,1 0 0,0 0 0,0 0 0,0 0 0,-1 0 0,1 0 0,0 0 0,0 0 0,0 0 0,0 0 0,-1 0 0,1 0-1,0 0 1,0 0 0,0 0 0,0-1 0,-1 1 0,1 0 0,0 0 0,0 0 0,0 0 0,0 0 0,0 0 0,-1-1 0,1 1 0,0 0 0,0 0-1,0 0 1,0 0 0,0-1 0,0 1 0,0 0 0,0 0 0,0 0 0,0-1 0,0 1 0,0 0 0,0 0 0,0 0 0,0 0 0,0-1 0,0 1-1,0 0 1,0 0 0,0 0 0,0-1 0,0 1 0,0 0 0,0 0 183,0 1 0,1 0-1,-1 0 1,0-1 0,0 1 0,1 0-1,-1-1 1,0 1 0,1 0 0,-1-1-1,1 1 1,-1-1 0,0 1 0,1-1-1,0 1 1,-1-1 0,1 1 0,-1-1-1,1 1 1,0-1 0,23 19 607,-11-8-211,48 37 667,-41-33-1062,-1 0 1,0 1-1,20 24 0,-8-2 228,-2 2-1,29 52 1,39 93 454,-89-168-882,5 9 140,-1 0 0,-1 1-1,-2 0 1,0 0 0,-2 1-1,-1 0 1,3 38 0,-8 273 655,-2-321-800,-1 0 0,0 0 0,-1 0-1,-1 0 1,-9 26 0,12-42-207,0 0-1,0 0 1,-1 0 0,1 1 0,0-2-1,-1 1 1,-1 2 0,3-4 42,0 1 0,-1-1 0,1 0 0,0 0 0,0 1 0,-1-1 0,1 0 0,0 0 0,-1 0 0,1 1-1,-1-1 1,1 0 0,0 0 0,-1 0 0,1 0 0,0 0 0,-1 0 0,1 0 0,-1 0 0,1 0 0,0 0 0,-1 0 0,1 0 0,0 0 0,-1 0 0,1 0 0,-1 0 0,1 0 0,0-1 0,-1 1 0,1 0 0,0 0 0,-1 0 0,1-1 0,0 1 0,-1 0 0,1 0 0,0-1 0,0 1 0,-1 0 0,1 0 0,0-1 0,0 1 0,-1-1 0,0-6-2800,2-13-1712,6 0 1553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31 1984,'3'-6'16420,"-6"4"-14179,-2-2-3804,3 2 1704,0 0 1,0 1-1,0-1 0,-1 1 1,1-1-1,0 1 0,-1 0 1,1 0-1,0 0 0,-1 0 1,1 1-1,-1-1 0,1 1 1,-1-1-1,-4 1 0,-10-1 94,-1 1 0,0 1-1,1 0 1,-1 1 0,-27 8-1,38-8-181,0 0 1,1 1-1,-1-1 0,1 1 0,0 1 0,0-1 0,0 1 0,0 0 1,1 1-1,0-1 0,-1 1 0,2 0 0,-1 0 0,1 1 0,-1 0 1,1-1-1,1 1 0,-5 9 0,5-8-31,0 0 0,0 0 0,1 0 0,0 0 1,0 0-1,1 0 0,0 0 0,0 1 0,1-1 0,0 0 0,0 1 0,1-1 1,-1 0-1,2 1 0,-1-1 0,1 0 0,3 8 0,-3-10 32,1 0-1,0 0 0,0 0 1,0-1-1,0 1 0,1-1 1,-1 0-1,1 0 1,9 7-1,-11-9-19,0-1-1,1 1 1,-1-1-1,1 0 1,-1 1 0,1-1-1,-1 0 1,1 0-1,0-1 1,-1 1 0,1-1-1,0 1 1,-1-1-1,1 0 1,0 0 0,0 0-1,0 0 1,-1 0-1,1-1 1,0 1 0,-1-1-1,4-1 1,4-3-18,-1 0 0,0 0 0,0-1 0,0-1-1,-1 1 1,1-2 0,13-15 0,-1-2-18,25-38 0,-38 50 87,-1 0 1,8-18-1,-12 25-69,0-1 0,-1 0 0,0 0 0,-1 1 0,1-1 0,0-13 0,-2 19-14,0 0 1,0 0 0,0 1 0,1-1 0,-1 0 0,0 1 0,0-1 0,-1 0 0,1 0 0,0 1 0,0-1 0,0 0 0,0 1 0,-1-1 0,1 0 0,0 1 0,-1-1 0,1 0 0,0 1 0,-1-1 0,1 1-1,-1-1 1,1 1 0,-1-1 0,1 1 0,-1-1 0,1 1 0,-1-1 0,0 1 0,1 0 0,-1-1 0,1 1 0,-1 0 0,0-1 0,0 1 0,1 0 0,-1 0 0,0 0 0,1 0 0,-1 0 0,0 0-1,0 0 1,1 0 0,-1 0 0,-1 0 0,1 0 23,-1 1 0,1-1 0,-1 1-1,1 0 1,0 0 0,-1-1 0,1 1 0,0 0-1,-1 0 1,1 0 0,0 0 0,0 0 0,0 1-1,0-1 1,0 0 0,0 0 0,0 1-1,0-1 1,1 0 0,-2 3 0,0 4 90,1 0-1,0-1 1,0 1 0,0 0 0,1 0-1,0 0 1,1 0 0,2 12 0,18 63 340,-17-69-418,0-3-77,3 14 121,1 0-1,13 25 1,-18-43-169,0-1-1,1 0 1,-1 0 0,1 0 0,1-1 0,-1 1-1,1-1 1,0 0 0,0-1 0,1 1-1,-1-1 1,12 7 0,5-5-1511,-20-6 1132,0 0-1,0 1 1,1-1 0,-1 0-1,0 0 1,0-1-1,0 1 1,0 0-1,1-1 1,-1 1-1,0-1 1,0 0 0,4-1-1,5-14-6514,1-1 2176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32 11296,'-5'-15'5120,"5"7"-4449,0 5 1889,0 6-1536,0-6 928,5 3-1152,-5-5 480,0 10-160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14 3136,'0'0'1029,"-10"11"2038,7-10-2147,2 0-96,0 0-1,-1 0 0,1 0 0,-1 0 0,1-1 0,-1 1 0,0-1 0,1 1 0,-1-1 0,1 0 1,-1 1-1,-3-1 2284,11 2-86,11-1-1532,312-37-342,-256 35-830,86 9 0,-123-7-19,-32-2-3700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29 388 3904,'1'-10'9069,"-1"9"-8852,9-5 4809,-9 2-2480,1 1-2221,1-9 49,-2 6 3161,0 5-3483,0 1-1,0-1 1,0 1-1,0-1 1,0 1-1,0-1 0,0 1 1,0 0-1,0-1 1,0 1-1,0-1 1,0 1-1,0 0 0,1-1 1,-1 1-1,0-1 1,0 1-1,1 0 1,-1-1-1,0 1 1,0 0-1,1-1 0,-1 1 1,0 0-1,1 0 1,-1-1-1,1 1 1,-1-13 252,0 13-312,0-1 0,-1 1 0,1-1 1,0 1-1,0-1 0,0 1 0,0-1 1,0 1-1,0-1 0,0 1 1,0-1-1,0 1 0,0 0 0,1-1 1,-1 1-1,0-1 0,0 1 0,0-1 1,0 1-1,1-1 0,-1 1 0,1-1 1,2-10 57,0-28 334,-2 31-398,-1-1 0,1 1 1,3-10-1,1-10 15,-3 6 33,5-21-1,1 2 103,-7 15 288,-2-31 0,-34 193-339,-7 87 480,41-210-464,2 26-1,0-6 222,-1-33-322,0 1 1,0-1-1,0 1 0,-1-1 1,1 1-1,0-1 0,0 1 1,0-1-1,-1 1 0,1-1 1,0 1-1,-1-1 0,1 0 1,0 1-1,-1-1 0,1 1 1,-1-1-1,1 0 0,-1 1 0,1-1 4,0 0 0,0 0 0,0 0 0,0 0 0,0 0 0,0 0 0,0 0 0,0 0 0,0 0 0,0 0 0,0 0 0,0 0 0,0 0 0,0 0 0,0 0 0,0 0 0,1 0-1,-1 0 1,0 1 0,0-1 0,0 0 0,0 0 0,0 0 0,0 0 0,0 0 0,0 0 0,0 0 0,0 0 0,0 0 0,0 0 0,0 0 0,0 0 0,-1 0 0,1 0 0,0 0-1,0 0 1,0 0 0,0 0 0,0 0 0,0 0 0,0 1 0,0-1 0,1 0 684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25 145 6880,'-20'2'3341,"15"-1"-770,14-1 546,5 0-1762,-1-2 0,27-5 0,-20 3-764,176-45 1537,-104 24-867,101-14 0,85 18-5954,-250 22 400,-4 6 1344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63 3328,'-5'-17'3610,"6"14"-2911,-1 0 0,1 0-1,-1 0 1,0 0-1,0-1 1,0 1 0,-1-6-1,0-5 2385,0 64 1601,-11 86-3021,5-87-1039,4-31-347,0-1 0,1 0 1,1 1-1,1 23 0,0-39-215,0-1 0,0 1 0,1-1 0,-1 1 1,0-1-1,1 1 0,-1-1 0,1 0 0,-1 1 0,1-1 0,0 1 0,0-1 0,0 0 0,-1 0 0,1 1 0,0-1 0,0 0 0,1 0 0,-1 0 0,0 0 0,0 0 0,0 0 1,1-1-1,1 2 0,-1-2-1,0 1 1,0-1-1,1 1 1,-1-1-1,0 0 1,1 0-1,-1 0 1,0 0-1,0 0 1,1-1-1,-1 1 1,0-1-1,0 0 1,0 1-1,0-1 1,3-2 0,37-11-760,-26 9-3575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7 3904,'-3'-7'12821,"-1"23"-9852,-9 19-1,-3 12-1071,16-33-1763,1-4-326,-1-7-209,13-6-6452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22 3232,'1'0'243,"-1"-1"-1,0 1 1,0-1-1,0 1 1,0-1 0,1 1-1,-1-1 1,0 1 0,1-1-1,-1 1 1,0-1 0,1 1-1,-1-1 1,1 1-1,-1-1 1,0 1 0,1 0-1,-1-1 1,1 1 0,-1 0-1,1 0 1,-1-1 0,1 1-1,-1 0 1,1 0-1,0 0 1,0-1 0,5-1 1779,1-7 3469,-4 16-3249,0 9-1853,-1 0 0,0 0 1,-2 0-1,0 0 0,0 1 1,-4 17-1,1 10-32,-19 265 1528,15-216-1540,-2-23-38,4-39 89,0 40-1,5-71-387,0 0-1,0 0 1,0 0 0,1 0-1,-1 0 1,0 0 0,0-1-1,0 1 1,0 0-1,0 0 1,0 0 0,1 0-1,-1 0 1,0 0-1,0 0 1,0 0 0,0 0-1,0 0 1,0 0 0,1 0-1,-1 0 1,0 0-1,0 0 1,0 0 0,0 0-1,0 0 1,1 0-1,-1 0 1,0 0 0,0 0-1,0 1 1,0-1 0,0 0-1,0 0 1,1 0-1,-1 0 1,0 0 0,0 0-1,0 0 1,0 0 0,0 0-1,0 1 1,0-1-1,0 0 1,0 0 0,0 0-1,0 0 1,1 0-1,-1 1 1,0-1 0,0 0-1,0 0 1,0 0 0,0 0-1,0 0 1,0 0-1,0 1 1,0-1 0,0 0-1,0 0 1,0 0-1,0 0 1,-1 0 0,1 1-1,12-18-49,10-24-283,-17 29 257,0 0 0,1 0-1,0 0 1,1 1 0,0 0 0,1 1-1,0-1 1,1 2 0,11-11 0,-20 20 62,1-1 1,-1 1 0,1-1-1,-1 1 1,1-1 0,-1 1-1,1 0 1,-1-1 0,1 1-1,-1 0 1,1 0 0,-1-1-1,1 1 1,-1 0 0,1 0-1,0 0 1,-1 0 0,1 0-1,-1 0 1,1 0 0,0 0-1,-1 0 1,1 0 0,0 0-1,-1 0 1,1 0 0,-1 0-1,1 1 1,-1-1 0,1 0 0,0 0-1,-1 1 1,1-1 0,-1 0-1,1 1 1,-1-1 0,0 1-1,1-1 1,-1 0 0,1 1-1,-1-1 1,0 1 0,1-1-1,-1 1 1,2 3 49,0 0 0,0 0 0,0 0 0,-1 0 0,1 5 0,0-1 140,3 11-223,-2 0 1,0 1-1,-1-1 1,0 1-1,-3 25 1,1-27-947,3-42-14396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617 9 7136,'-15'-7'2309,"14"7"-2237,1 0 1,-1-1-1,0 1 0,0 0 1,0 0-1,0 0 0,1 0 1,-1-1-1,0 1 0,0 0 0,0 1 1,0-1-1,1 0 0,-1 0 1,0 0-1,0 0 0,0 1 1,-1-1-1,-2 2 399,-3-1 469,0 1 0,0-1 0,0 2 0,1-1 0,-1 1 0,1 0 0,-8 5 0,-4 1 95,-155 74 3930,5-3-4442,142-67-826,-48 25-841,29-9-4775,30-16 2800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83 125 3392,'0'6'13738,"8"7"-10368,11 12-2969,-14-21-252,1 1 0,0-1 0,0 0 1,0 0-1,0-1 0,0 0 0,1 0 1,0 0-1,-1-1 0,1 0 0,0 0 1,11 1-1,-13-2-105,0-1 0,0 0 0,0 1 0,1-2-1,-1 1 1,0 0 0,0-1 0,0 0 0,0 0 0,0-1 0,0 1 0,0-1 0,-1 0 0,1-1 0,-1 1-1,1-1 1,7-5 0,-9 4-6,0 0-1,0 0 0,0 0 0,0 0 1,0 0-1,-1-1 0,0 1 1,0-1-1,0 1 0,0-1 1,-1 0-1,0 0 0,0 0 0,0 0 1,0-8-1,-1 9-51,0 0 0,0 0 0,0 0 0,-1 1 0,0-1 0,1 0 0,-1 0 0,-1 0 1,1 0-1,0 1 0,-1-1 0,0 1 0,0-1 0,0 1 0,0 0 0,-1-1 0,1 1 0,-1 0 0,0 1 0,-3-4 0,1 2 12,-1 1 0,0-1-1,0 1 1,0 1 0,0-1-1,0 1 1,-1 0-1,1 0 1,0 1 0,-1 0-1,0 0 1,1 0 0,-1 1-1,1 0 1,-11 1 0,7 1 129,0 0 1,0 0-1,0 1 1,1 1-1,-1-1 1,1 1-1,0 1 1,0 0-1,-14 10 1,16-10-13,1 1 0,-1 0 0,1 1 1,0-1-1,1 1 0,0 0 1,0 1-1,0-1 0,1 1 0,0 0 1,0 0-1,1 0 0,0 1 1,1-1-1,0 1 0,0-1 0,1 1 1,0 0-1,0 0 0,1 11 1,1-5 22,0 1 1,1 0 0,1 0-1,0-1 1,2 1 0,-1-1-1,2 0 1,0 0 0,0-1-1,12 18 1,-9-17-83,1 0 1,0-1-1,1 0 0,0-1 1,1 0-1,1-1 0,0 0 0,19 13 1,-25-21-19,0-1 0,0 0 0,1 1 0,-1-2 0,1 1 0,-1-1 0,1-1 1,0 1-1,0-1 0,0-1 0,12 1 0,-9-2-493,1 0 1,19-5-1,-19 3-1107,1-1-1,12-6 0,-3 2-645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0:2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9 2976,'0'-3'218,"0"3"-183,0-1 0,0 1 1,0 0-1,0 0 0,0-1 0,1 1 0,-1 0 0,0 0 1,0-1-1,0 1 0,0 0 0,0-1 0,0 1 0,0 0 1,-1 0-1,1-1 0,0 1 0,0 0 0,0 0 0,-8 0 7320,8 1-7152,-1 0-38,1 0 0,0 1 0,-1-1 0,1 0 0,-1 0 0,1 0 0,-1 0 0,1 1 1,-1-1-1,0 0 0,0 0 0,0 0 0,1 0 0,-1 0 0,-2 1 0,-11 11 488,1 1 1,1 0 0,0 1-1,-10 17 1,16-24-520,-18 30 350,2 1 1,-18 46-1,1-4-1,-23 32 102,-23 46 435,75-135-889,1 0-1,2 0 0,0 1 0,2 0 0,0 0 1,2 1-1,0 32 0,3-15-68,3-1 0,1 0 1,14 63-1,-12-82-145,1 1-1,0-1 1,2 0-1,1 0 1,1-1 0,0-1-1,2 0 1,0 0-1,2-2 1,24 28 0,-27-38-1640,1-4 464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51 3552,'-15'-12'2730,"14"11"-1985,0 0 0,0 0 0,0 0 0,0 0 0,0 0 0,-1 0 0,1 0 0,0 0 0,-1 0 0,1 1 1,-1-1-1,-7-1 5367,-1-5-2637,13 8-3191,-1 0 0,1-1 0,-1 1 0,0-1 0,1 1 0,-1-1 0,1 0 0,-1 0 0,1 0 0,-1 0 0,4-1 0,32-8-2,-11 3 166,10 2-160,-1 2 0,44 2 0,-22 1 75,10 3-544,-68-4 134,1 0 1,-1 0-1,0 0 1,0 0-1,0 0 1,0 0-1,0 0 1,0 0 0,0 0-1,0 0 1,1 0-1,-1 0 1,0 0-1,0 0 1,0 0-1,0 1 1,0-1-1,0 0 1,0 0-1,0 0 1,0 0-1,0 0 1,0 0-1,0 0 1,0 0 0,0 0-1,0 1 1,1-1-1,-1 0 1,0 0-1,0 0 1,0 0-1,0 0 1,0 0-1,0 0 1,0 1-1,0-1 1,-1 0-1,1 0 1,0 0 0,0 0-1,0 0 1,0 0-1,0 0 1,0 1-1,0-1 1,0 0-1,0 0 1,0 0-1,0 0 1,0 0-1,0 0 1,0 0-1,0 0 1,-1 0-1,1 0 1,0 0 0,0 0-1,0 1 1,0-1-1,0 0 1,0 0-1,0 0 1,0 0-1,-1 0 1,-8 9-6294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22 5152,'0'-1'380,"-1"0"0,1 0 0,0 0 0,0 0 0,0 1 0,0-1 1,0 0-1,0 0 0,8-12 10925,-16 26-8453,-17 19-338,18-24-2137,0 0 0,1 0 0,0 1 1,-4 9-1,6-11-279,1-1 0,0 1 0,1 0 0,-1 0 0,2 0 0,-1 0 0,1 1 0,0-1 0,0 0 0,1 1 0,0-1 0,0 0 0,1 1 0,0-1 0,3 14 0,-2-15-227,0 3 175,1 0 1,0 0 0,8 14 0,-9-19-556,0-1 0,1 1 0,0-1 0,0 1 1,0-1-1,5 5 0,-6-7 122,-2-1 227,1 1 0,-1-1 0,0 0 0,0 0 0,1 1 0,-1-1 0,0 0 0,0 0 1,1 0-1,-1 1 0,0-1 0,1 0 0,-1 0 0,0 0 0,1 0 0,-1 0 0,0 0 0,1 1 1,-1-1-1,1 0 0,-1 0 0,0 0 0,1 0 0,-1 0 0,0-1 0,1 1 0,-1 0 0,0 0 1,1 0-1,-1 0 0,0 0 0,1 0 0,0-1 0,4 0-2187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29 8640,'-13'-20'3904,"18"17"-3392,-5-2 1984,0 10-641,8-5-2079,0 3-512,2 2 417,-2 10-4769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5 3136,'9'-5'14875,"-16"19"-11606,-15 18-2614,-9 12 732,-32 61 0,-20 73-203,72-147-985,0 0 1,2 0-1,2 1 0,-4 34 1,10-57-158,1 1 0,0 0 1,0-1-1,2 1 0,-1-1 1,1 1-1,0-1 0,1 0 0,0 1 1,0-2-1,1 1 0,0 0 1,1-1-1,0 1 0,6 7 0,4 3 31,2 0 0,0-1-1,0-1 1,34 24 0,-46-37-549,1 1 0,0-1 0,0 0 0,1-1 0,-1 0 0,1 0 0,8 3 0,-15-6 174,1 0-1,-1 0 1,1 0 0,-1 0-1,1 0 1,-1 0 0,1-1 0,-1 1-1,1 0 1,-1 0 0,1 0-1,-1 0 1,1-1 0,-1 1-1,0 0 1,1-1 0,-1 1-1,1 0 1,-1-1 0,0 1 0,1 0-1,-1-1 1,0 1 0,1-1-1,-1 1 1,0 0 0,0-1-1,1 1 1,-1-1 0,0 1 0,0-1-1,0 1 1,0-1 0,1 1-1,-1-1 1,0 1 0,0-1-1,0 1 1,0-1 0,-1 0 0,4-7-2413,4-1-2362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25 5888,'-1'-3'-536,"-4"-14"6093,6 12-1155,6 8-738,-7-2-3508,1 0 0,0-1-1,-1 1 1,1 0 0,0 0-1,-1 0 1,1 0 0,-1 0-1,1 0 1,-1 0 0,0 0-1,0 0 1,1 0 0,-1 0 0,0 2-1,0 20 1121,0-11-893,-3 37 1033,-12 71-1,1-12-172,-14 80-337,12-96-244,15-61-145,1-30-505,0-1 0,1 0 0,-1 0 0,0 0 0,0 0 0,0 0 0,0 1-1,0-1 1,0 0 0,1 0 0,-1 0 0,0 0 0,0 0 0,0 0 0,0 0-1,1 0 1,-1 0 0,0 0 0,0 0 0,0 0 0,1 0 0,-1 0 0,0 0-1,0 0 1,0 0 0,0 0 0,1 0 0,-1 0 0,0 0 0,0 0 0,0 0-1,1 0 1,-1 0 0,0 0 0,0 0 0,0 0 0,0-1 0,9-2 288,10-4-144,0 1 0,23-5 1,-8 2-263,-15 5 99,1 0 1,-1 1-1,35 0 0,-5 2-2788,-41 1 1991,17 0-20625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29 6880,'-13'-16'6272,"22"17"-2886,-5-1-2926,0 1-1,0-1 1,0 0-1,0 0 1,0 0-1,0-1 1,4 0 0,15-2 780,89-2 2856,73 1-2913,-121 4-3656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74 7648,'-16'-17'11141,"40"12"-7862,47-2 0,-36 4-2392,238-22-732,-234 17-3462,-7 0-2746,-31 8 5678,0 0-1,0 0 1,0-1 0,1 1 0,-1 0 0,0 0-1,0 0 1,0 0 0,1 0 0,-1 1 0,0-1-1,0 0 1,0 1 0,0-1 0,0 0 0,1 1-1,-1-1 1,0 1 0,0 0 0,0-1 0,0 1 0,0 0-1,-1-1 1,1 1 0,0 0 0,0 0 0,0 0-1,-1 0 1,1 0 0,0 0 0,-1 0 0,1 0-1,-1 0 1,1 0 0,-1 0 0,1 2 0,-4 20-1876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31 2976,'33'-6'6912,"-30"5"-6135,0 0-1,0 0 1,0 0 0,0 0 0,0 0 0,0-1 0,0 1 0,4-4 1098,-8 4-1702,1 1-1,0-1 1,0 1-1,-1-1 1,1 1 0,0-1-1,-1 1 1,1-1-1,0 1 1,-1-1-1,1 1 1,-1-1 0,1 1-1,-1-1 1,1 1-1,-1 0 1,1-1-1,-1 1 1,1 0 0,-1 0-1,1-1 1,-1 1-1,1 0 1,-1 0-1,0 0 1,1 0 0,-1 0-1,1 0 1,-2 0-1,-20-1 454,11 3-298,0 0 0,0 0 0,0 1 0,0 1 1,1 0-1,0 0 0,-1 1 0,1 0 0,-18 14 1,24-16-252,1 0 0,-1 0 0,1 0 1,-1 1-1,1 0 0,0-1 0,1 1 1,-1 0-1,1 1 0,-1-1 0,1 0 1,0 1-1,1-1 0,-1 1 0,1 0 1,0-1-1,0 1 0,0 0 0,1 0 1,0 0-1,0-1 0,0 1 0,0 0 1,1 0-1,1 6 0,0-4-33,0 1 1,1-1-1,0 0 0,0 0 0,0-1 1,1 1-1,-1-1 0,2 0 0,-1 0 1,1 0-1,0 0 0,0-1 0,0 1 1,1-2-1,0 1 0,0 0 0,0-1 1,1 0-1,-1-1 0,14 6 1,-6-4-179,0-1 0,0-1 0,0 0 0,1-1 0,-1 0-1,1-1 1,0-1 0,-1 0 0,26-4 0,12-6-3734,-18 1-2322,-21 8 2804,0 1-2806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29 7968,'-15'-8'1246,"12"7"-871,-1 0 0,1-1 1,0 0-1,0 0 0,0 0 1,1 0-1,-1 0 0,-3-4 4950,23 11 328,12 0-3161,-11-2-1496,4 0-534,1-1 1,28 0-1,-17-4-3742,0 0-5557,-15-1 277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21 4640,'-7'-14'1504,"7"14"-1387,0 0 1,0-1 0,0 1-1,0 0 1,0 0-1,0-1 1,0 1-1,0 0 1,0 0 0,0-1-1,0 1 1,0 0-1,1 0 1,-1 0 0,0-1-1,0 1 1,0 0-1,0 0 1,0 0-1,0-1 1,1 1 0,-1 0-1,0 0 1,0 0-1,0 0 1,0-1 0,1 1-1,-1 0 1,0 0-1,0 0 1,0 0-1,1 0 1,-1 0 0,0 0-1,0 0 1,1-1-1,-1 1 1,0 0 0,0 0-1,0 0 1,1 0-1,-1 0 1,0 0-1,0 0 1,1 0 0,-1 1-1,0-1 1,1 0-1,8 0 1716,-8 0-1619,0 0-1,0 0 0,0 0 0,0 0 1,1 1-1,-1-1 0,0 0 0,0 0 1,0 1-1,0-1 0,0 1 1,0-1-1,0 1 0,0-1 0,-1 1 1,1 0-1,0 0 0,0-1 0,1 3 1,-1-2 9,0 1 0,0 0 1,0 0-1,0 0 0,0 0 0,0 0 1,-1 0-1,1 0 0,0 4 0,0 4 271,-1-1-1,0 1 1,-2 15-1,2-22-346,-9 61 905,-3 0 0,-3-1 0,-38 105 0,15-81-538,14-33-218,23-52-262,1 0-1,-1 0 1,0 0 0,1 0-1,-1 0 1,1 0-1,0 0 1,-1 0 0,1 0-1,0 0 1,0 1 0,1 3-1,-1-6-1,1 1-1,-1 0 0,1 0 0,-1 0 1,1-1-1,-1 1 0,1 0 1,-1 0-1,1-1 0,-1 1 1,1 0-1,0-1 0,0 1 1,-1-1-1,1 1 0,0-1 1,0 1-1,-1-1 0,1 0 1,0 1-1,0-1 0,0 0 1,0 0-1,0 1 0,0-1 1,0 0-1,-1 0 0,1 0 1,0 0-1,1 0 0,57 0 726,123-3 129,-118 4 243,-42 0-5349,0 0-8955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0:2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5984,'-12'0'1920,"11"0"-1858,1-1 1,0 1 0,0 0-1,-1 0 1,1-1 0,0 1-1,0 0 1,0 0 0,0-1-1,-1 1 1,1 0 0,0 0-1,0-1 1,0 1 0,0 0-1,0-1 1,0 1 0,0 0-1,0 0 1,0-1 0,0 1-1,0 0 1,0-1 0,0 0-1,0-2 996,0 5 488,20-1 1734,4 0-2524,0-1 0,0-1 0,27-4 0,18-2-495,-39 6-264,115-7-1290,-108 5 557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10816,'0'-5'4336,"0"5"-4244,9-2 1084,16 0 1609,95-9 4633,-82 6-6271,55-11 39,-50 8-1098,41-14-1251,-65 16-1375,-5 0-1100,-14 6 3407,0 0 0,1 0 0,1-10-8088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72 8128,'-9'-9'1091,"7"7"-877,1 1-1,-1-1 1,0 0-1,1 0 1,-1 0-1,1 0 1,0 0-1,0 0 1,-1 0-1,2-1 0,-2-1 1,2 3 15,0 1-1,0-1 1,0 1 0,0-1-1,0 1 1,0-1 0,0 1-1,0 0 1,0-1 0,1 1-1,-1-1 1,0 1 0,0 0-1,0-1 1,1 1 0,-1 0-1,0-1 1,0 1 0,1 0-1,-1-1 1,0 1 0,1 0-1,-1-1 1,0 1 0,1 0-1,-1 0 1,1 0 0,-1-1-1,1 1 1,14-5 2345,70-3 3959,-44 7-5820,17-2-535,30-5-822,-28 8-5069,-56 1 4791,0-1 0,0 1-1,-1-1 1,1 1 0,0 0 0,-1 0 0,1 1-1,-1-1 1,1 1 0,-1 0 0,4 2 0,8 15-5430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36 4480,'0'-1'608,"0"0"0,0 0 0,0 0 0,1 0 0,-1 0 0,0-1 0,1 1 0,-1 0-1,1 0 1,0 0 0,-1 0 0,1 0 0,1-1 0,-1 1-133,-1 0 0,1 1 1,-1-1-1,1 0 0,-1 1 0,1-1 0,-1 0 0,1 0 0,-1 0 0,0 1 0,0-1 0,1-2 0,-1 3-353,0 0 0,-1-1-1,1 1 1,0-1 0,0 1 0,-1-1-1,1 1 1,0 0 0,-1-1-1,1 1 1,-1-1 0,1 1-1,0 0 1,-1 0 0,1-1-1,-1 1 1,1 0 0,-1 0-1,1-1 1,0 1 0,-1 0 0,1 0-1,-1 0 1,1 0 0,-1 0-1,1 0 1,-1 0 0,0 0-1,1 0 1,-1 0 0,0 0-1,-21 1 1144,20-1-1037,-8 2-23,0 0-1,0 0 1,1 1 0,-1 0 0,1 1-1,0 0 1,0 0 0,0 1 0,0 1-1,1-1 1,0 1 0,0 1 0,0-1-1,1 1 1,0 0 0,-9 13 0,7-7-123,-1 0 0,2 1 1,0 0-1,0 1 0,1 0 0,1 0 1,1 0-1,0 1 0,-4 22 1,8-29-53,0-1 0,0 1 1,1-1-1,0 1 1,2 11-1,-2-18-14,0 1 0,0-1 0,1 0 0,0 0 0,-1 0 0,1 0 0,0 0 0,0 0 0,0 0 0,0-1 0,0 1 0,0 0 0,1 0-1,-1-1 1,0 1 0,1-1 0,0 1 0,-1-1 0,1 0 0,0 0 0,0 1 0,-1-1 0,1 0 0,0-1 0,0 1 0,4 1 0,-1-1 8,-1-1 0,1 0 0,-1 0 1,1 0-1,-1-1 0,1 1 0,-1-1 0,1 0 0,-1 0 0,0-1 0,1 1 1,-1-1-1,0 0 0,0 0 0,0-1 0,6-4 0,1-1-68,-1-1-1,0 0 0,0 0 0,11-16 1,31-47-243,-30 41 252,31-37-1,-52 67 41,-1 1 0,1-1 0,-1 1 0,1-1 0,-1 1 0,1-1 0,-1 1 0,1-1 0,-1 1 0,1 0 0,0-1 0,-1 1 0,1 0 0,0 0 0,-1-1 0,1 1 0,0 0 0,0 0-1,-1 0 1,1 0 0,0 0 0,-1 0 0,1 0 0,0 0 0,0 0 0,1 1 13,-1 0 1,0-1-1,0 1 1,1 0-1,-1-1 0,0 1 1,0 0-1,0 0 1,0 0-1,0 0 0,2 3 1,0 1 41,1 1 0,-1 0 1,0 0-1,4 10 0,0 7 12,-5-16-170,-1 0 0,2 0 0,3 7 0,2 7-1897,-2-3-2218,-5-16 3157,0 0 1,0 0 0,0-1-1,1 1 1,-1-1 0,0 1-1,1-1 1,1 2 0,7 1-3222,3-7-1179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31 6656,'-7'-24'2144,"7"24"-2105,0 0 1,0 0 0,0 0 0,0-1 0,-1 1-1,1 0 1,0 0 0,0-1 0,0 1-1,0 0 1,0 0 0,0 0 0,0-1-1,0 1 1,0 0 0,0 0 0,0-1-1,1 1 1,-1 0 0,0 0 0,0 0 0,0-1-1,0 1 1,0 0 0,0 0 0,0 0-1,1-1 1,-1 1 0,0 0 0,0 0-1,0 0 1,0 0 0,1-1 0,-1 1-1,0 0 1,10 1 1662,8 7 455,-5 5-1211,-1 0-1,0 1 0,13 22 0,-1-4 474,8 13-147,-1 1 0,-2 1 0,35 82 0,43 149 1160,-101-256-2324,0 0 0,-2 1 1,0-1-1,-1 1 0,-2 0 1,0 0-1,-2 0 0,0 0 1,-1 0-1,-2-1 0,0 1 0,-8 22 1,-2 0-136,-3 0-1,-2 0 1,-1-2 0,-27 42-1,-24 17-6758,69-100 6056,-12 15-3988,14-16 4472,-1-1 1,1 1 0,-1-1-1,0 1 1,1-1-1,-1 1 1,1-1 0,-1 1-1,0-1 1,1 0-1,-1 1 1,0-1-1,0 0 1,1 0 0,-1 1-1,0-1 1,0 0-1,1 0 1,-1 0-1,-1 0 1,1-1-187,0 1-1,1-1 1,-1 1 0,0-1-1,0 1 1,1-1-1,-1 0 1,1 0 0,-1 1-1,1-1 1,-1 0 0,1 0-1,-2-1 1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8 6720,'0'-8'9861,"0"10"-8464,-2 22 73,-1-1 0,-1 1 0,-12 40 0,5-23-657,-22 129 897,27-129-1405,3 1 0,1 49-1,3-78-262,1 0 1,0 0-1,4 16 0,-4-22-147,0 0 0,1-1 0,-1 1 0,2 0 0,-1-1-1,1 0 1,5 8 0,-7-12-244,-1-1-1,0 1 1,1-1-1,-1 0 1,1 0-1,0 0 1,-1 0-1,1 0 0,3 1 1,-4-1-121,1 0-1,-1-1 1,1 1 0,-1-1 0,1 0-1,0 0 1,-1 1 0,1-1-1,-1 0 1,1 0 0,0-1 0,-1 1-1,1 0 1,-1 0 0,1-1-1,-1 1 1,1-1 0,-1 1 0,2-2-1,4-5-6051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41 12128,'-5'-17'4479,"23"9"-3455,14-4-320,-9 12 2240,7-3-1760,6 3 384,1 0-960,-2 3-96,1 5-320,-4-4-448,0 4 128,-11 0-2944,-3 1 1696,1 2-6527,7 9 4383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582 8 8128,'3'-8'2504,"-4"14"-1272,-7 17 1768,-7 3-541,-32 41 0,5-8-1111,-198 283 1868,231-330-3138,-111 157 431,99-135-783,-19 42 1,9 1-5580,26-61 2578,0-8-2927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5 9728,'0'-5'3998,"-2"21"-2709,-1 18 922,-30 182 3470,-36 110-1570,42-199-3439,26-124-637,1 1 0,-1-1 1,1 0-1,0 0 0,1 5 1,-1-7-43,0-1 1,0 0 0,0 0 0,0 1-1,0-1 1,0 0 0,0 0 0,0 1 0,0-1-1,0 0 1,1 0 0,-1 1 0,0-1-1,0 0 1,0 0 0,0 1 0,1-1 0,-1 0-1,0 0 1,0 0 0,0 0 0,1 1-1,-1-1 1,0 0 0,0 0 0,1 0 0,-1 0-1,0 0 1,1 0-53,0 0 0,0 0 0,-1-1 0,1 1 0,0 0 0,-1 0 0,1-1 0,0 1 1,-1-1-1,1 1 0,0-1 0,-1 1 0,1-1 0,-1 1 0,2-2 0,131-130-3072,-124 124 3239,1 0-1,0 1 1,0 0-1,0 1 1,21-10 0,-30 15-61,0 1 0,0-1 0,0 1 0,0 0 0,0-1 0,0 1 0,0 0 0,0 0 0,0-1 0,0 1 0,0 0 0,0 0 0,0 0 0,0 0 0,0 0 0,0 1 0,0-1 0,0 0 0,0 0 0,0 1 0,0-1 0,0 0 0,1 2 0,-1-2 18,0 1 0,-1 0-1,1 0 1,0 0 0,-1 0 0,1 0 0,-1 0 0,1 1 0,-1-1-1,0 0 1,1 0 0,-1 0 0,0 0 0,0 0 0,0 1 0,0 1-1,0 5 138,-1 0-1,0 0 0,0 0 1,-4 12-1,-36 149 524,32-132-1747,2-7-939,1-9-2245,4-9 62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562 9 12640,'-63'-9'4671,"28"24"-3615,-23 2-320,21-5 2912,-3 4-2144,-1 4 384,6 0-1152,-2-3-512,-2 3-192,-3-5-192,-3 4 96,0-2-4480,1 3 2496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29 6464,'-3'-8'14020,"2"3"-14542,1 4 831,-19-6 3729,18 6-3986,0 0 1,0 1 0,0-1 0,0 0 0,0 1 0,-1-1 0,1 1 0,0-1 0,0 1 0,0-1 0,-1 1-1,1 0 1,0 0 0,0-1 0,-1 1 0,-1 0 0,2 0-51,-8 1 94,-1 0-1,1 0 1,-1 0 0,1 1-1,-1 1 1,1-1 0,0 2-1,0-1 1,1 1 0,-1 0 0,1 1-1,0 0 1,0 1 0,0-1-1,1 1 1,0 1 0,0-1-1,-9 12 1,2 1 64,0 0 0,1 2 0,1-1 0,1 2 0,1-1 0,-9 29 0,14-37-129,-5 15 113,0 1 1,-10 58-1,19-79-97,0-1 0,0 1 1,1 0-1,0-1 0,1 1 0,-1-1 0,1 1 0,1 0 0,-1-1 0,2 0 1,-1 1-1,1-1 0,0 0 0,0 0 0,1 0 0,-1-1 0,6 7 0,-6-10-29,-1 0 0,1 0 0,0 0 0,0-1-1,0 1 1,0-1 0,0 0 0,0 0 0,1 0-1,-1 0 1,1-1 0,-1 0 0,1 1 0,-1-1 0,1 0-1,0-1 1,0 1 0,0-1 0,-1 1 0,1-1-1,0 0 1,0 0 0,0-1 0,0 1 0,-1-1-1,5-1 1,2-2-30,-1 1 0,1-1 0,-1-1 0,0 0 1,0 0-1,-1-1 0,1 0 0,13-13 0,-8 5-146,-1-1 1,0-1-1,-1 0 1,-1 0-1,18-35 0,-10 9-262,21-64-1,-36 94 403,0-1 1,-1 0-1,0-1 0,-1 1 0,-1 0 0,0-1 1,-1 1-1,0-1 0,-1 1 0,-1 0 1,-3-15-1,5 27 29,-1-1 0,1 0 0,-1 1 0,0-1 0,1 0 0,-1 1 0,0-1 0,0 1 1,0-1-1,0 1 0,-1 0 0,0-2 0,1 3 2,1-1-1,0 1 1,-1 0 0,1 0-1,-1-1 1,1 1 0,-1 0-1,1 0 1,-1 0 0,1 0-1,0 0 1,-1-1 0,1 1-1,-1 0 1,1 0 0,-1 0-1,1 0 1,-1 0 0,1 1-1,-1-1 1,1 0 0,-1 0-1,1 0 1,-1 0-1,1 0 1,0 1 0,-1-1-1,1 0 1,-1 0 0,1 1-1,-1-1 1,1 0 0,0 1-1,-1-1 1,1 0 0,0 1-1,0-1 1,-1 1 0,1-1-1,0 0 1,0 1 0,-1-1-1,1 1 1,0-1 0,0 1-1,0-1 1,0 1 0,-2 5 94,0-1 1,1 1-1,-1 0 1,2 0-1,-1 0 1,0 8-1,1-6-6,0 26 192,2 1 1,2-1-1,1 0 0,15 54 1,22 39 416,-13-44-2039,-20-58-4938,-4-12 721,-1-1-4320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0:25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3136,'-6'3'11479,"-6"3"-7772,-22 10-2872,29-13-721,-16 10 485,0 1 1,-36 32-1,52-42-588,1 1 0,-1 0 0,1 0 1,0 0-1,1 0 0,-1 1 0,1-1 0,0 1 0,0 0 0,1 0 0,0 0 0,0 0 1,0 0-1,1 1 0,-1-1 0,1 11 0,1-15 8,0 1-1,0-1 1,0 0-1,0 1 1,1-1-1,-1 1 1,1-1-1,0 0 1,0 0-1,0 1 1,0-1-1,0 0 1,0 0-1,0 0 1,1 0 0,-1 0-1,1 0 1,-1-1-1,1 1 1,0 0-1,0-1 1,0 1-1,0-1 1,0 0-1,4 3 1,-3-3 15,-1-1 1,1 1 0,0 0-1,0-1 1,0 1-1,0-1 1,0 0-1,-1 0 1,1 0 0,0-1-1,0 1 1,0-1-1,0 1 1,0-1 0,-1 0-1,1 0 1,0 0-1,-1 0 1,1-1-1,-1 1 1,5-3 0,-1-2-16,1-1 0,-1 1 0,0-1 1,-1 0-1,0-1 0,0 1 1,0-1-1,-1 0 0,0 0 0,0 0 1,-1 0-1,4-16 0,-6 14-21,0 1-1,-1 0 1,-1-13 0,1 5-239,20 31 214,14 18 484,-1 2-1,55 73 1,-85-103-478,18 29-1493,-20-30 5,-3-10-3387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32 5216,'-1'-1'125,"0"1"1,0-1-1,0 0 0,0 0 1,0 0-1,0 0 1,1 0-1,-1 0 0,0 0 1,1 0-1,-1 0 1,0 0-1,1 0 1,-1-2-1,1 2 15,0 1 0,0-1 1,0 1-1,0-1 0,0 1 0,0-1 1,1 1-1,-1-1 0,11-10 9356,-4 16-6253,-4-2-2918,-1 1 0,0-1 0,-1 1 0,1-1 0,0 1 0,-1 0 0,0-1 0,0 1 0,0 0 0,0 0 0,0 5 0,0 4 194,-1 1-1,-1 14 1,-42 376 2435,39-375-2634,-1 41 0,14-76-586,0-4 118,0 0 1,0-1-1,-1 0 0,-1-1 1,12-23-1,9-15-182,-8 17 159,-16 23 132,1 1 1,0 1-1,1-1 0,0 1 1,0 0-1,1 0 0,10-9 1,-16 16 33,0 0 0,0 0 0,-1 1 0,1-1 0,0 1 0,0-1 0,0 1 0,-1-1 0,1 1 0,0-1 0,0 1 0,0 0 0,0 0 0,0-1 0,0 1 0,0 0 0,0 0 0,0 0 0,0 0 0,0 0 0,0 0 0,0 0 0,0 1 0,0-1 0,0 0 0,0 0 0,-1 1 0,1-1 0,0 0 0,0 1 0,0-1 0,0 1 0,0 0 0,-1-1 0,1 1 0,0-1 0,-1 1 0,1 0 0,0 0 0,-1-1 0,1 1 0,0 2 0,2 3 36,0 0 1,0 1-1,-1-1 0,1 1 1,0 6-1,-2-8 33,3 14 242,-1-1 1,0 25-1,0-1 268,0-25-230,-2-1 0,0 1 0,-1 0 0,-1 0 0,-3 19 0,4-32-271,-1 0 0,0-1 0,-1 1 0,1-1 0,-1 0 0,1 1 0,-1-1 0,0 0 0,-4 5 0,5-6-67,0-1-1,0 0 0,-1 0 1,1 0-1,0 0 1,0 0-1,-1 0 0,1 0 1,-1 0-1,1-1 0,0 1 1,-1 0-1,0-1 0,1 1 1,-1-1-1,1 0 0,-1 0 1,0 1-1,1-1 1,-1 0-1,1 0 0,-1 0 1,-3-1-1,0 0-238,0 0 1,0-1-1,0 1 1,0-1-1,0 0 0,1 0 1,-1-1-1,0 1 1,1-1-1,0 0 0,-1 0 1,-4-6-1,-14-14-3977,-22-31-1,1-3-6359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74 2304,'0'-1'86,"-1"1"0,1 0 0,0-1 0,0 1 1,-1 0-1,1-1 0,0 1 0,0 0 0,-1 0 0,1-1 0,0 1 0,-1 0 1,1 0-1,0 0 0,-1 0 0,1-1 0,0 1 0,-1 0 0,1 0 0,-3-1 2055,3-2-543,0 2-1338,0 1-1,0-1 1,0 0-1,-1 1 1,1-1 0,0 1-1,-1-1 1,1 1 0,0-1-1,-1 1 1,1-1-1,-1 1 1,1-1 0,-1 1-1,1-1 1,-1 1-1,1-1 1,-1 1 0,-1-1-1,-14-7 3404,6 3-305,3-1-1400,6 6-1504,3 2 521,8-3-63,14-3-721,-1 1 1,0 1 0,37 1 0,-4 0-79,181 0 239,-106 2-38,330 3 1276,-438-7-1437,-22 3-151,0 0-1,0 0 0,-1 0 0,1 0 0,0 0 0,0-1 0,-1 1 1,1 0-1,0 0 0,0-1 0,-1 1 0,1 0 0,0-1 0,-1 1 1,1-1-1,0 1 0,-1-1 0,1 1 0,-1-1 0,1 0 0,-1 1 1,1-1-1,0 0 0,-27-2-508,-70-6 367,0 4-1,-183 15 1,123 5-31,-44 8 193,131-17 63,63-5-87,1 0 1,0 0-1,-1 1 1,1 0-1,0 0 1,-7 4-1,7-4 10,0 0 0,1 0 0,-1-1 1,0 1-1,0-1 0,0 0 0,0-1 0,0 1 0,0-1 0,0 0 0,-6-1 0,3 1-25,-23 5-169,25-6 308,-2 1 23,15 2-231,70 18 236,95 38 0,-136-43-113,-1 2 0,0 1 0,-2 1 0,54 41 0,0 13 120,105 78-212,-190-149 59,16 10 112,0 1 0,1-2 1,32 13-1,-36-17-116,-12-5 3,0-1-1,1 1 0,-1-1 1,1 0-1,-1 0 0,1 0 1,-1 0-1,8 0 0,-10-1 265,-7 3-491,-63 26 94,-42 19 297,-74 63-450,162-95 289,-14 8 48,2 1 1,0 1 0,-46 48-1,-59 88 272,83-96-414,38-46 192,1 0 0,-21 34 0,34-50 23,11-3-36,-4 0-72,1-1-1,-1 0 1,1 0-1,-1 0 1,1 0-1,-1 0 1,1-1-1,-1 1 0,0-1 1,1 0-1,3-1 1,6-2 74,43-12 160,96-44 1,-97 37-377,71-35 15,2 0 285,-105 49-149,47-12-1,-58 18-62,1 1-1,-1 1 1,0 0 0,1 1 0,-1 0 0,15 2-1,-22-2 36,-1 1 0,1 0-1,-1 0 1,1 0-1,-1 0 1,0 1 0,1-1-1,-1 1 1,0 0-1,0 0 1,0 0-1,0 0 1,-1 0 0,1 1-1,-1 0 1,1-1-1,2 5 1,-2-2 18,-1-1 0,1 1 0,-1-1 0,0 1 0,-1 0 0,1 0 0,-1 0 0,0 0 0,0 0 0,-1 0-1,1 8 1,-1 7 22,1 0 0,1-1-1,1 1 1,0-1 0,2 1-1,7 22 1,-10-39-8,0 4 7,0-1 0,0 1 0,0 0 0,0 0 0,0 9 0,0-8-118,1-6 265,-5-26-4293,-8-44-1,9 64 3657,-5-29-2035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52 4640,'0'-30'4368,"0"8"5658,-4 86-4979,-1-13-4446,-18 316 1916,23-316-2148,1-25-130,-1-26-211,1-1-1,-1 1 1,1 0-1,-1 0 0,1 0 1,-1 0-1,1 0 1,-1-1-1,1 1 1,-1 0-1,1 0 1,-1-1-1,1 1 1,-1 0-1,1-1 1,-1 1-1,0 0 1,1-1-1,0 0 0,7-13 3,1-1-1,-2 0 1,10-23-1,11-25-57,-24 57 22,-1 0 1,1 0-1,1 0 0,-1 0 0,1 1 0,0 0 0,6-5 0,-9 8 0,-1 1 0,0 1 1,1-1-1,-1 0 0,0 0 0,1 0 0,-1 1 0,1-1 1,0 1-1,-1-1 0,1 1 0,-1 0 0,1-1 0,0 1 1,-1 0-1,1 0 0,0 0 0,2 1 0,-1-1 7,-1 1 0,0 0 0,1 0 0,-1 0 0,1 0-1,-1 1 1,0-1 0,0 1 0,0-1 0,3 4 0,2 2 36,-1 1 0,0 0 1,-1-1-1,1 2 0,3 8 1,-5-9 47,0 0 0,0 1 1,-1-1-1,-1 1 0,1 0 0,-1 0 1,-1 0-1,0 0 0,0 0 1,-1 10-1,0-13-12,-1 0-1,0-1 1,0 1 0,0 0 0,-1-1 0,0 0 0,0 1-1,0-1 1,0 0 0,-1 0 0,0 0 0,0 0-1,-1-1 1,1 1 0,-1-1 0,-7 6 0,10-8-81,-1 0-1,0-1 1,1 0 0,-1 1 0,0-1 0,0 0 0,0 0 0,0 0-1,0 0 1,0 0 0,0 0 0,-1-1 0,1 1 0,0-1 0,0 1-1,-1-1 1,1 0 0,0 0 0,0 0 0,-1 0 0,1 0 0,0-1-1,0 1 1,-1-1 0,1 1 0,0-1 0,0 0 0,0 0 0,0 0 0,0 0-1,0 0 1,0 0 0,0 0 0,1-1 0,-1 1 0,0-1 0,-2-3-1,-7-9-1007,0-1 0,1 0 1,-13-30-1,-12-34-4246,6 11-3369,20 43 5127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13 4640,'-1'-2'-535,"-3"-6"4617,14 6 2072,-8 2-5930,-1 1 0,1-1-1,-1 1 1,1-1 0,-1 1 0,0 0 0,1-1-1,-1 1 1,0 0 0,0 0 0,1 0 0,0 1 0,8 6 594,1 0-499,0 0-1,0 2 1,-1-1 0,0 1-1,-1 1 1,0-1 0,-1 2 0,0-1-1,0 1 1,-1 0 0,-1 1-1,0 0 1,4 14 0,2 12 28,-2 0 0,-1 1 0,4 48 0,-8-35 216,-2 0 0,-3 0-1,-2 0 1,-3-1 0,-19 94-1,14-97-276,-51 211 68,52-229-409,3-9-312,0 0-1,-18 37 1,20-52-1979,1-18-6150,6-5 5040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2 5888,'-5'-2'6469,"-2"5"-4041,-8 6-2246,11-7 813,-7 6-415,0 1 0,0 0 0,1 0 0,0 1 0,1 1 0,0-1 0,0 1 0,1 1 0,1 0 0,0 0 0,-7 17 0,-3 14 382,-24 90 0,36-116-699,-23 100 1187,-25 209 1,48-239-1539,14 170 0,3-186-4829,-10-62 943,2-4 1287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8 6976,'-30'-7'2256,"21"9"2565,9-2-4752,-1 1 971,1-1-970,33 8 4169,36 3-1800,0-3 0,72-2 0,-54-3-1788,-50-2-465,56-5 0,-38-4-4030,-42 7 1732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 1728,'-1'5'12218,"-12"-3"-5843,5-1-8249,0 3 2077,-1 0-1,1 1 0,1 0 0,-1 0 0,1 0 0,0 1 1,0 0-1,0 1 0,1-1 0,-6 9 0,9-11-141,0 0 0,0-1-1,0 1 1,1 1 0,0-1-1,-1 0 1,2 1-1,-1-1 1,0 1 0,1-1-1,0 1 1,0 0 0,0-1-1,1 1 1,-1 0-1,1 0 1,0 0 0,1 7-1,0-8 31,0 0 1,0 1-1,1-1 0,-1 0 0,1 0 0,0 0 0,0 0 0,0 0 0,3 3 0,-4-5-45,0-1 0,0 0 0,1 0 0,-1 0-1,0 0 1,0 0 0,1-1 0,-1 1-1,0 0 1,1-1 0,-1 1 0,0 0 0,1-1-1,-1 0 1,1 1 0,-1-1 0,1 0 0,-1 0-1,1 0 1,-1 0 0,1 0 0,-1 0 0,1 0-1,-1 0 1,1-1 0,-1 1 0,1-1 0,-1 1-1,1-1 1,1-1 0,56-22 594,-34 16-2112,-24 8 1095,0-1 0,1 1 0,-1 0 0,1 0 0,-1-1 0,0 1 0,1 0 0,-1 0 0,1 0 0,-1 0 0,3 1 0,1 0-800,9-1-2727,-1 0 1291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1:31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3 5568,'-4'-1'577,"3"1"-480,1 0-1,-1-1 0,0 1 0,0 0 0,0 0 0,1 0 1,-1 0-1,0-1 0,0 1 0,0 0 0,1 0 1,-1 1-1,0-1 0,0 0 0,-4 4 3953,26 27-470,-9-3-1288,11 39 0,12 81 272,-28-111-2327,-3-20 49,1-1 0,0 1 1,12 23-1,-16-38-212,-1 0 1,1 0-1,0 0 1,-1-1-1,1 1 1,-1 0-1,1 0 1,-1 3-1,0-4 215,9-11 144,-3-1-377,-1 0-1,8-20 1,-8 18-126,0 1 1,11-19-1,-12 24 12,1 0-1,0 0 0,0 0 0,12-10 1,-16 16 55,0 0 0,0 0 0,0 0 0,0 0 1,0 1-1,0-1 0,0 0 0,1 1 0,-1-1 0,0 0 1,0 1-1,1 0 0,-1-1 0,0 1 0,1 0 0,-1 0 1,1-1-1,-1 1 0,0 0 0,1 0 0,-1 1 0,0-1 1,1 0-1,-1 0 0,0 1 0,1-1 0,-1 1 0,0-1 1,1 1-1,-1-1 0,0 1 0,0 0 0,0 0 0,0 0 1,0-1-1,0 1 0,0 0 0,1 2 0,3 2 90,-1 1 0,0 0 0,0 0 0,-1 0 0,0 1 0,0-1 0,-1 1 0,4 10 0,-4-7 60,0-1 0,-1 0 1,1 1-1,-2-1 0,1 1 0,-2 9 1,0-15-40,1 5 139,-2 0-1,1 0 0,-5 12 0,6-19-221,0 0-1,-1-1 0,0 1 0,1-1 0,-1 1 0,0-1 0,0 1 1,0-1-1,0 1 0,0-1 0,0 0 0,0 1 0,0-1 0,0 0 1,-1 0-1,1 0 0,-1 0 0,1 0 0,0 0 0,-1-1 0,0 1 1,1 0-1,-1-1 0,1 1 0,-3-1 0,-3 0-27,1-1 0,0 1 0,0-2-1,0 1 1,0-1 0,0 0 0,0 0 0,1 0-1,-11-7 1,5 4-173,-24-12-1730,1-2 0,-35-26 0,50 31-1725,1 0-1,-25-28 1,28 26-2586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9:2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151 136 1984,'0'-2'157,"-2"-15"472,2 16-582,0 1 0,0-1 0,0 1-1,0-1 1,0 1 0,0-1 0,0 1-1,0-1 1,0 1 0,1-1 0,-1 1 0,0-1-1,0 1 1,1-1 0,-1 1 0,0 0-1,0-1 1,1 1 0,-1-1 0,1 1-1,-1 0 1,0-1 0,1 1 0,-1 0 0,1 0-1,-1-1 1,1 1 0,1-1 339,0-1 1,0 1-1,-1-1 0,1 1 1,-1-1-1,1 0 0,-1 1 1,0-1-1,1 0 0,-1 0 0,0 0 1,1-3-1,1 0 933,-4 5-1282,1 0 0,0 0 0,0 0 1,0 0-1,0 0 0,-1 0 0,1 0 0,0 0 0,0 0 0,0 0 1,-1 0-1,1 0 0,0 0 0,0 0 0,0 0 0,-1 0 0,1 0 1,0 0-1,0 0 0,0 0 0,0 0 0,-1-1 0,1 1 0,0 0 0,0 0 1,0 0-1,0 0 0,0 0 0,-1 0 0,1 0 0,0-1 0,0 1 1,0 0-1,0 0 0,0 0 0,0 0 0,0-1 0,0 1 0,-1 0 1,1 0-1,0 0 0,0-1 0,0 1 0,0 0 0,0 0 0,0 0 1,0-1-1,0 1 0,0 0 0,0 0 0,0 0 0,0 0 0,0-1 0,1 1 1,-1 0-1,0 0 0,0 0 0,0-1 0,0 1 0,0 0 0,-16 9 722,10-1-649,0 1 0,0-1 0,1 1 0,0 0 0,-4 10 0,-16 49 462,18-48-485,-60 208 600,60-196-552,1-1 0,2 1 0,2 0 0,1 0 0,3 46 0,14 33 128,-12-94-132,1-1 0,0 1-1,1-1 1,13 25 0,-17-38-69,-1 0 1,1 0-1,0 0 0,0-1 0,1 1 1,4 4-1,-6-6-31,0 0 1,0-1 0,0 1-1,0 0 1,0-1 0,0 1-1,1-1 1,-1 1-1,0-1 1,0 0 0,1 1-1,-1-1 1,0 0 0,0 0-1,1 0 1,-1 0-1,0 0 1,1 0 0,-1 0-1,0 0 1,1-1 0,-1 1-1,1-1 1,3-1 38,-1 0 0,0-1 1,0 0-1,0 0 1,-1 0-1,1 0 0,-1 0 1,6-7-1,23-33 137,-32 42-205,37-56 164,10-14 63,34-49-48,-47 69-815,-34 53 591,1 1-1,0-1 1,0 1 0,0-1 0,0 1 0,0-1-1,0 1 1,1-1 0,1 2 0,5 5 79,0-1 0,0-1 1,1 1-1,0-1 0,0-1 1,0 0-1,14 6 0,-16-9 0,0 0-1,0 0 0,1-1 1,-1-1-1,0 1 0,1-1 1,0 0-1,-1-1 0,1 0 1,-1 0-1,13-2 0,-15 1 10,2 0 21,0 0 1,0-1 0,0 0-1,7-2 1,-13 3-59,0 1 0,0-1-1,0 1 1,1-1 0,-1 0 0,0 0-1,0 1 1,0-1 0,0 0-1,0 0 1,0 0 0,0 0 0,-1 0-1,1 0 1,0 0 0,0-1 0,-1 1-1,1 0 1,-1 0 0,1-1 0,-1 1-1,0 0 1,1 0 0,-1-1 0,0 1-1,0-2 92,1-3-60,-1 0-1,1 0 1,1-9-1,3-13-75,14-25 26,-14 36 12,3-20-1,-4 16 10,32-212 131,-31 188-186,4-114-19,-10 159 62,1 0 0,-1 0 0,1 0 0,-1 0-1,0 0 1,1 0 0,-1 0 0,0 0 0,1 0 0,-1 0 0,1 0-1,-1 1 1,0-1 0,1 0 0,-1 0 0,1 1 0,-1-1 0,1 0 0,-1 1-1,-3 5-53,2 1 0,-1-1-1,1 1 1,0-1-1,-2 11 1,1 5-5248,4-12 1000,3 1 1419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9:28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 3648,'-2'-4'1982,"3"17"-530,-14 61 2126,-10 59-1412,-19 384 885,40-479-2865,0-24 60,1 0 0,1 1 1,0-1-1,1 0 0,4 18 1,-5-31-225,0-1 0,0 1 0,0-1 0,0 0 0,0 1 0,0-1-1,1 1 1,-1-1 0,0 1 0,0-1 0,1 0 0,-1 1 0,0-1 0,0 0 0,1 1 0,-1-1 0,0 0 0,1 1 0,-1-1 0,1 0 0,-1 0 0,0 1 0,1-1 0,-1 0 0,1 0 0,-1 0 0,1 0 0,-1 1-1,0-1 1,1 0 0,-1 0 0,1 0 0,-1 0 0,1 0 0,-1 0 0,1 0 0,-1 0 0,1-1 0,-1 1 0,0 0 0,1 0 0,-1 0 0,1 0 0,-1-1 0,1 1 0,0 0 0,2-2 91,0-1 1,1 1 0,-1 0-1,6-6 1,62-77 419,28-2-885,-97 86 311,0-1 0,0 1 0,0 0 0,0 0 0,0 0 0,1 0 0,-1 0 0,0 0 0,0 0 0,5 0 0,-6 1 27,0 0 1,0 0 0,0 0 0,0 0-1,0 0 1,0 0 0,0 1 0,-1-1 0,1 0-1,0 0 1,0 1 0,0-1 0,0 1 0,0-1-1,-1 1 1,1-1 0,0 1 0,0-1-1,-1 1 1,1 0 0,0-1 0,-1 1 0,1 0-1,-1 0 1,1 0 0,-1-1 0,1 1 0,-1 0-1,1 1 1,2 10 60,0 1-1,0 0 1,-1-1-1,-1 1 1,0 0-1,-1 21 1,0 2 64,1-22-51,0-1 0,1 0 0,0 0 0,1 0 0,1 0-1,0-1 1,9 18 0,-11-25-14,1-1 1,-1 1-1,1-1 1,0 0-1,0 0 1,1-1-1,-1 1 1,1-1-1,7 6 1,-8-7-1,0-1 1,0 1 0,0-1 0,0 0 0,0 0-1,1 0 1,-1 0 0,0 0 0,0-1-1,1 1 1,-1-1 0,0 0 0,1 0 0,-1 0-1,0-1 1,4 0 0,2-1-2,-1-1-1,0 1 0,1-2 1,-1 1-1,-1-1 1,1 0-1,-1-1 1,13-9-1,2-5 34,26-29-1,-10 10 19,-15 17-84,-1-1 0,-1-1 0,22-31 0,-39 44-162,-12 14 1,-17 19-11,9-4 195,1 0 0,0 2 0,1 0 0,2 0-1,0 1 1,1 1 0,1 0 0,2 0 0,0 1 0,1 0 0,2 1-1,-4 29 1,9-50 5,0-1-1,0 1 1,0-1 0,0 1-1,0-1 1,1 0-1,0 1 1,1 4-1,-2-7-23,1 0-1,-1-1 0,0 1 0,1 0 1,-1 0-1,1-1 0,-1 1 1,1 0-1,-1-1 0,1 1 1,0-1-1,-1 1 0,1-1 1,0 1-1,-1-1 0,1 1 1,0-1-1,0 0 0,-1 1 1,1-1-1,0 0 0,0 1 1,0-1-1,0 0 0,-1 0 0,1 0 1,0 0-1,0 0 0,0 0 1,0 0-1,-1 0 0,1 0 1,0-1-1,0 1 0,0 0 1,1-1-1,0 0 3,1 0-1,-1 0 1,1-1 0,-1 1 0,0-1-1,0 1 1,1-1 0,-1 0-1,0 0 1,-1 0 0,4-4 0,15-27 106,-16 26-88,77-129 135,-80 134-188,0 0 1,1 0-1,-1 0 0,1 0 1,-1 1-1,1-1 0,0 0 1,2-1-1,-4 3 10,1-1 0,0 1 0,-1 0 0,1 0-1,0 0 1,-1-1 0,1 1 0,0 0 0,-1 0 0,1 0 0,0 0 0,-1 0 0,1 0 0,0 0 0,-1 0 0,1 0-1,0 1 1,-1-1 0,1 0 0,0 0 0,-1 1 0,1-1 0,-1 0 0,1 1 0,0-1 0,-1 0 0,1 1-1,-1-1 1,1 1 0,-1-1 0,1 1 0,0 0 0,6 8-32,-1 0 1,0 0-1,6 12 1,7 11 37,-12-23 12,0 0 0,0 0 0,1-1 0,0 0-1,12 10 1,-17-16 6,0 0 0,0 0 0,0 0 0,0 0 0,1-1 0,-1 1 0,0-1 0,1 0 0,-1 0 0,1 0 0,0 0 0,-1 0 0,1-1 0,0 0 0,-1 0 0,1 0 0,0 0 0,-1 0 0,1-1 0,5-1 0,-1-1 16,0-1 0,0 0 0,0-1 1,0 1-1,-1-1 0,1-1 0,-1 0 1,-1 0-1,11-11 0,3-7 104,23-36 1,-35 48-121,11-16 35,-5 9 8,-1-1 0,0-1 1,13-32-1,-10 9-105,-2 0 1,15-89 0,-9-2 9,5-210 0,-27 328-37,0 12-32,0 8-146,-12 99 180,7 279 177,41-83 260,-17-184-35,-13-84-554,11 37 1,-15-66 50,0-1 1,0 0-1,0 0 0,0 1 0,0-1 1,0 0-1,1 1 0,-1-1 1,0 0-1,0 0 0,0 1 1,0-1-1,0 0 0,0 0 0,0 1 1,1-1-1,-1 0 0,0 0 1,0 1-1,0-1 0,1 0 1,-1 0-1,0 0 0,0 0 0,0 1 1,1-1-1,-1 0 0,1 0 1,2-7-2823,-1-20-1080,-4-1-1009,1 3 1722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0:2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19 4160,'7'-4'2388,"4"-1"1936,-11 5-4222,0 0 1,0 0 0,1-1 0,-1 1 0,0 0 0,0 0-1,0 0 1,0 0 0,0-1 0,0 1 0,1 0 0,-1 0 0,0 0-1,0-1 1,0 1 0,0 0 0,0 0 0,0 0 0,0-1-1,0 1 1,0 0 0,0 0 0,0 0 0,0-1 0,0 1 0,0 0-1,0 0 1,0 0 0,0-1 0,0 1 0,0 0 0,0 0 0,-1 0-1,1-1 1,0 1 0,0 0 0,0 0 0,0 0 0,0 0-1,0-1 1,-1 1 0,1 0 0,0 0 0,-1 0 202,0-1 1,-1 1-1,1 0 1,0 0-1,0-1 1,0 1-1,-1 0 1,1 0-1,0 0 1,0 1-1,0-1 0,-1 0 1,1 0-1,0 1 1,0-1-1,-2 1 1,-25 10 975,19-6-1078,1-1 0,0 1 1,0 0-1,0 1 0,0 0 0,1 0 0,-12 13 0,16-16-157,1 1 1,-1-1-1,1 1 0,0 0 0,0-1 1,0 1-1,0 0 0,1 0 1,-1 0-1,1 0 0,0 1 1,0-1-1,1 0 0,-1 0 1,1 1-1,0-1 0,0 0 1,0 0-1,1 1 0,1 4 1,-1-4-20,1 1 1,1-1 0,-1 0 0,1 0 0,0 0-1,0 0 1,0 0 0,1 0 0,-1-1 0,1 0-1,0 1 1,1-2 0,-1 1 0,1 0-1,-1-1 1,1 0 0,0 0 0,11 4 0,4 1-108,0-1 0,1 0 0,37 5 0,67 8-2709,-41-8-3339,-41-5 3072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9:2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75 6656,'-45'0'3008,"50"5"-2624,3-5 1056,11 0-864,22-5 1600,4 2-1216,17-5 160,1 5-673,5-9-127,-5-1-192,0 1-32,-5 4-32,0-4-1887,-3 9 991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9:3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0 647 2496,'3'0'244,"0"0"414,-7-5 1266,7 8-503,-2-2-1291,-1-1 0,1 0 0,-1 1 1,0-1-1,1 0 0,-1 0 0,1 1 1,-1-1-1,1 0 0,-1 0 0,1 0 1,-1 0-1,1 0 0,-1 1 0,1-1 1,-1 0-1,1 0 0,-1 0 0,1 0 1,-1 0-1,1-1 0,0 1 0,27-7 2830,-24 4-2738,0 0 0,-1 0-1,1-1 1,-1 0 0,1 1 0,-1-1-1,5-8 1,-1-1 222,10-23 0,84-264 906,-81 236-1255,-18 57-66,0 0 0,-1 0-1,0 0 1,0-1 0,0 1 0,-1 0 0,0 0 0,-1 0 0,1-1 0,-1 1 0,-3-9-1,1 12-244,2 7-51,0 10-49,7 22 201,1 0 1,2-1 0,14 37-1,-18-58 204,0-1 0,1 0 0,1 0-1,0 0 1,0-1 0,1 0 0,0-1-1,1 1 1,0-1 0,1-1 0,13 10-1,-19-16 18,0 0-1,1 0 0,0-1 0,-1 1 0,1-1 0,0 0 0,0-1 1,0 1-1,1-1 0,-1 0 0,9 1 0,-10-2-26,1-1 0,-1 1-1,0-1 1,1 0 0,-1 0 0,0 0 0,0 0 0,0-1-1,0 0 1,0 0 0,-1 0 0,1 0 0,0 0-1,-1-1 1,4-3 0,6-6 118,-1-1-1,0 0 1,-1-1-1,-1 0 1,0-1-1,-1 0 1,8-17-1,44-121 283,-41 98-535,-15 40-31,1 0 0,1 0 1,11-18-1,-18 32 79,1 1-1,-1-1 1,0 1-1,1-1 1,-1 1-1,0-1 1,1 1-1,-1-1 1,1 1-1,-1-1 1,1 1-1,-1-1 1,1 1-1,-1 0 1,1-1-1,0 1 1,-1 0-1,1 0 1,-1-1-1,1 1 1,0 0 0,-1 0-1,1 0 1,0 0-1,-1 0 1,1 0-1,-1 0 1,2 0-1,-1 0-6,0 1 0,0 0 1,0-1-1,0 1 0,0 0 0,0-1 0,0 1 0,0 0 0,0 0 1,-1 0-1,1 0 0,0 0 0,-1 0 0,2 1 0,1 4-28,0 0 1,-1 1-1,0-1 0,3 9 0,-2 5 74,0 0 0,-1 0 1,-2 29-1,-8 63 4,8-112-35,0 1 1,-2 26 211,-1 0 0,-1-1 0,-13 40-1,16-62-144,1-3-38,0 0 0,-1 0 0,1 0 0,0 0 0,-1 0 0,1 0 0,-1 0 0,1-1 0,-1 1 0,1 0 1,-1 0-1,0 0 0,1-1 0,-1 1 0,0 0 0,0 0 0,1-1 0,-2 1 0,1-1-6,1-1-1,-1 1 1,1-1 0,-1 1 0,1-1 0,-1 0-1,1 1 1,0-1 0,-1 1 0,1-1-1,0 0 1,0 0 0,0 1 0,-1-2-1,0-1-15,1-1-1,-1 1 0,1 0 0,0-1 1,0 1-1,0 0 0,0-1 1,1 1-1,-1 0 0,1-1 0,0 1 1,0 0-1,2-5 0,-1 3-17,1 0-1,0 0 0,0 0 0,1 1 1,0-1-1,-1 1 0,7-5 1,4-3-4,0 2 0,1-1 1,31-15-1,65-24-1985,-79 40 848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9:3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 4640,'-36'-9'2112,"32"26"-1824,4-10-256,9 1-64,9 9 224,4-2-96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9:3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1274 3808,'-15'7'1227,"14"-7"-1174,1 0 0,0 0 1,0 0-1,0 0 1,-1 0-1,1 0 1,0 0-1,0 0 1,0 0-1,0 0 1,-1 1-1,1-1 1,0 0-1,0 0 1,0 0-1,0 0 1,0 0-1,-1 1 1,1-1-1,0 0 1,0 0-1,0 0 1,0 0-1,0 1 0,0-1 1,0 0-1,0 0 1,0 0-1,0 1 1,0-1-1,0 0 1,0 0-1,0 0 1,0 0-1,0 1 1,0-1-1,0 0 1,0 0-1,0 0 1,0 1-1,0-1 1,0 0-1,0 0 1,0 0-1,0 1 1,0-1-1,1 0 0,-1 0 1,0 0 12,0 1 0,1-1 0,-1 0 0,0 0 0,1 0 0,-1 1 0,0-1 0,1 0 0,-1 0 0,0 0-1,1 0 1,-1 0 0,0 0 0,1 0 0,-1 0 0,0 0 0,1 0 0,-1 0 0,1 0 0,-1 0 0,0 0 0,1 0 0,-1 0 0,0 0 0,1 0 0,-1 0 0,0-1 0,1 1 0,22-13 1861,-11 6-1204,-1 0 0,16-11 0,-27 17-708,20-15 870,35-37 1,88-136 730,-100 123-1384,38-80 0,-56 93-29,-3-1-1,18-66 1,20-132 105,-48 195-525,-12 57 200,0-1 1,0 0-1,1 0 1,-1 0-1,0 0 1,0 0-1,0 0 1,1 1-1,-1-1 1,0 0-1,1 0 1,-1 1-1,1-1 1,-1 0-1,2-1 1,0 23-344,-7 160-95,1 16 356,14-1 82,-6-159 44,-2-11 38,1 0 0,1-1 1,15 47-1,-17-67-14,0 0-1,1 0 1,-1 0-1,1 0 1,0-1 0,0 1-1,6 5 1,-7-8-16,-1-1 0,1 1 0,0-1 0,0 1-1,0-1 1,-1 0 0,1 0 0,0 0 0,0 0 0,1 0 0,-1 0 0,0 0 0,0-1 0,0 1 0,0-1 0,1 0 0,-1 1 0,0-1 0,0 0 0,1 0 0,1-1-1,1 0 47,0-1-1,0 0 1,0 0-1,0 0 1,-1-1-1,9-5 1,30-27 262,-3-7-101,-2-1 0,35-52-1,-50 61-181,-1 0 0,-2-1 0,-1-1-1,26-76 1,-5-12-97,31-169-1,-64 258-59,-2 1-1,2-58 0,-7 92 85,0 0 1,0 0-1,0 0 0,0 0 1,0 0-1,0 0 0,0 0 1,0 0-1,-1 0 0,1 0 0,0 0 1,0 0-1,0 0 0,0 0 1,0 0-1,0 0 0,0 0 1,0 0-1,0 0 0,0 0 1,0 0-1,0 0 0,0 0 0,0 0 1,0 0-1,0 0 0,0-1 1,-4 15-137,-3 24 24,4-24 59,-31 233-135,11-40 310,3-41 182,-3 92 573,17-234-125,6-24-732,0 0 0,0 0-1,0 0 1,0 0-1,0 0 1,0 0-1,0 0 1,0 0 0,0 0-1,0 0 1,0 0-1,0 0 1,0 0-1,0 0 1,0-1 0,-1 1-1,1 0 1,0 0-1,0 0 1,0 0-1,0 0 1,0 0-1,0 0 1,0 0 0,0 0-1,0 0 1,0 0-1,0 0 1,0 0-1,0 0 1,-1 0 0,1 0-1,0 0 1,0 1-1,0-1 1,0 0-1,0 0 1,0 0 0,0 0-1,0 0 1,0 0-1,0 0 1,0 0-1,0 0 1,0 0 0,0 0-1,0 0 1,0 0-1,0 0 1,0 0-1,0 0 1,0 0-1,0 0 1,-1 0 0,1 1-1,0-1 1,0 0-1,0 0 1,0 0-1,0 0 1,0 0 0,0 0-1,0 0 1,0 0-1,0 0 1,0 0-1,1 0 1,-1 0 0,0 1-1,-2-15 470,4-7-428,0 0 1,1 0 0,1 1 0,1 0-1,0 0 1,17-36 0,-22 54-77,1 0 1,0 1-1,-1-1 0,1 0 0,0 1 1,1-1-1,-1 1 0,0-1 0,0 1 1,0-1-1,1 1 0,-1 0 0,1 0 1,-1 0-1,1 0 0,-1 0 0,1 0 1,0 0-1,3-1 0,-3 2 2,-1 0 0,1 0 0,-1 0 0,1 0 0,-1 0 0,1 0 0,-1 0 0,1 0 0,-1 1 0,1-1 0,-1 1 0,1-1 0,-1 1 0,0 0 0,1 0 0,-1-1 0,0 1 0,0 0 0,1 0 0,-1 0 0,0 0 0,0 0 0,2 3 0,8 11-36,16 29-1,-20-30 88,1-1 0,0 0 0,1 0 0,14 14 0,-20-24-2,0 0 0,0 0-1,1-1 1,-1 1 0,1-1-1,0 0 1,-1 0 0,1 0-1,0 0 1,0-1 0,0 1-1,0-1 1,1 0 0,-1-1-1,0 1 1,0-1 0,1 0-1,-1 0 1,9-1 0,-4 0 56,1-1 0,0-1 0,-1 0 0,1 0 1,-1-1-1,0 0 0,0 0 0,-1-1 0,1-1 0,-1 1 1,11-10-1,-9 6 32,0-1 0,-1 0 0,0-1 1,-1 0-1,0 0 0,0-1 0,8-19 1,-14 26-99,1 1 1,-2-1-1,1 0 1,-1 0-1,1 0 1,-2 0-1,1 0 1,0 0-1,-1 0 1,0-1-1,0 1 0,0 0 1,-1 0-1,0 0 1,0 0-1,-3-10 1,3 14-30,1 0 0,-1-1-1,1 1 1,-1 0 0,0 0 0,1 0 0,-1-1 0,0 1-1,0 0 1,0 0 0,0 0 0,0 0 0,0 0 0,0 1-1,0-1 1,0 0 0,0 0 0,-1 1 0,1-1 0,0 1-1,-2-1 1,1 0-20,-1 1 0,1 0 0,0 0 0,0-1 0,-1 2 0,1-1 0,0 0 0,0 0 0,-1 1 1,1 0-1,-4 1 0,1 0-12,1 0 1,-1 0 0,1 0 0,0 1-1,0 0 1,0 0 0,0 0-1,1 0 1,-1 0 0,1 1 0,-5 5-1,7-6 44,0-1-1,0 0 1,0 0 0,0 1-1,0-1 1,0 1-1,1-1 1,-1 0-1,1 1 1,-1-1-1,1 1 1,0-1-1,0 1 1,0 0 0,1-1-1,0 5 1,0-3 20,1-1 0,-1 1 0,1 0 0,0-1 0,0 0 1,0 1-1,0-1 0,1 0 0,5 5 0,0 0 26,1-1 0,1 0 0,0 0 0,-1-1-1,2-1 1,14 7 0,90 30 75,-105-40-216,-1 1 0,1-1 0,16 0 0,-22-2-466,1 1 1,-1-2-1,1 1 0,-1 0 1,1-1-1,-1 0 1,1 0-1,-1 0 0,8-4 1,-2-5-4284,-5 1 1579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9:3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92 6304,'-5'-15'2848,"33"10"-2464,-10 2 768,-1-2-704,20-2 384,-1 2-480,9-3 224,3 4-320,29-7-64,-1 2-128,24-2 288,-6 2-160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9:3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10 867 3552,'-3'3'313,"-3"3"567,6-6-813,1 1 1,-1-1-1,0 0 0,1 0 0,-1 1 0,0-1 0,1 0 1,-1 0-1,0 0 0,1 0 0,-1 1 0,1-1 0,-1 0 1,0 0-1,1 0 0,-1 0 0,1 0 0,-1 0 0,0 0 1,1 0-1,-1 0 0,1 0 0,-1-1 0,0 1-27,0 0-1,0 0 0,0 0 1,0 0-1,0 0 1,0 0-1,0 0 1,0 0-1,0 0 0,0 0 1,0-1-1,0 1 1,0 0-1,0 0 1,0 0-1,0 0 0,0 0 1,0 0-1,0 0 1,0 0-1,0 0 1,0 0-1,0 0 0,0 0 1,0-1-1,0 1 1,0 0-1,0 0 1,0 0-1,0 0 0,0 0 1,0 0-1,0 0 1,1 0-1,-1 0 1,0 0-1,0 0 0,0 0 1,0 0-1,0 0 1,0 0-1,0 0 1,0 0-1,0 0 0,0 0 1,0-1-1,0 1 1,0 0-1,1 0 1,-1 0-1,0 0 0,0 0 1,0 0-1,0 0 1,0 0-1,3-1 255,0 0-1,0-1 1,-1 0-1,1 0 1,-1 0-1,1 0 1,-1 0-1,0 0 1,0 0-1,0-1 1,0 0-1,3-4 1,21-43 1070,-11 21-384,5-9-459,-2-1 0,16-52 0,4-26-10,32-173 1,-63 248-606,-1-1 0,-1-61 0,-12 189-322,-32 277 165,-12 4 374,50-360-119,-85 502 1005,85-506-997,0 8 211,-2-1 1,1 1 0,-2-1 0,-7 16 0,11-24-192,-1 0 0,1 0-1,-1-1 1,1 1 0,-1 0 0,1 0 0,-1-1 0,1 1 0,-1-1 0,0 1 0,1 0-1,-1-1 1,0 1 0,0-1 0,1 0 0,-1 1 0,0-1 0,-1 1 0,1-1 0,1 0 0,-1 0 1,0 0-1,1 0 0,-1 0 1,0-1-1,1 1 1,-1 0-1,0 0 0,1 0 1,-1-1-1,1 1 0,-1 0 1,0-1-1,1 1 1,-1 0-1,1-1 0,-2 0 1,-1-3 61,0 0 0,0 1 1,1-2-1,-1 1 0,-2-5 0,1-1-56,0 0-1,0 0 0,1 0 0,0-1 0,1 1 0,0-1 0,0-11 0,1 4-38,1 1 1,1 0-1,4-30 0,-3 36-43,1 1 1,0 0-1,0 1 1,1-1-1,0 0 1,0 1-1,10-15 1,-10 20 5,-1-1 1,1 0-1,0 1 0,0-1 1,1 1-1,-1 0 1,1 1-1,0-1 0,0 1 1,0 0-1,1 0 1,-1 0-1,0 1 0,12-3 1,19-2-41,0 2 0,47 0 0,-19 1 13,-30 1 137,0-1 0,0-2 0,0-1 1,43-16-1,-61 17 13,-1 0 1,0-2-1,0 0 1,-1 0-1,0-1 1,0-1-1,-1-1 1,-1 1-1,0-2 1,21-25-1,-22 23-4,-1 2 3,-1 0 0,0-1 0,-1 1 1,12-27-1,-16 26-48,1-1 1,-2 1-1,0-1 1,2-22 0,-4 30-50,-1 0 0,0 0-1,0 0 1,0 0 0,-1 0 0,0 0 0,0 0 0,0 0 0,-1 0 0,0 1 0,0-1 0,-1 0 0,-4-7 0,7 12-6,-1 1 0,1-1 0,-1 0 1,1 1-1,-1-1 0,1 1 1,-1-1-1,1 1 0,-1-1 0,0 1 1,1-1-1,-1 1 0,0-1 0,0 1 1,1 0-1,-1 0 0,0-1 0,0 1 1,1 0-1,-1 0 0,0 0 0,0 0 1,0 0-1,0 0 0,1 0 0,-1 0 1,0 0-1,0 0 0,0 0 1,1 0-1,-1 1 0,0-1 0,0 0 1,1 1-1,-1-1 0,0 0 0,1 1 1,-1-1-1,0 1 0,1-1 0,-1 1 1,1 0-1,-1-1 0,0 2 0,-3 2-66,1 0 0,0 0 0,0 0 0,0 0-1,-4 9 1,2-2 61,0 1-1,0-1 1,2 1 0,-1 0 0,1 1-1,1-1 1,0 0 0,1 21-1,1-8 55,1 1-1,9 48 1,-7-63-7,-1 0 1,1-1 0,1 1 0,0-1-1,1 0 1,0 0 0,0 0-1,1-1 1,10 13 0,-12-18 1,0 0 0,0-1 0,0 0 0,0 1 1,0-2-1,1 1 0,0 0 0,-1-1 0,1 0 0,0 0 1,0 0-1,0-1 0,0 1 0,1-1 0,-1-1 0,0 1 1,0-1-1,7 0 0,2 0 43,1-2 0,-1 0 0,1-1-1,-1 0 1,18-7 0,-4 0 35,0 0 1,0-3-1,-2 0 0,1-1 1,-2-2-1,0-1 0,44-38 1,-32 21 128,25-26 8,-55 53-203,-1-1 0,0 0 0,-1 0 0,0 0 0,0-1-1,6-16 1,-10 24-42,-1-1 0,1 1-1,-1 0 1,0 0 0,1-1-1,-1 1 1,0 0 0,0 0 0,0-1-1,0 1 1,0 0 0,0-1-1,0 1 1,0 0 0,0-1-1,-1 1 1,1 0 0,0 0-1,-2-2 1,2 2-15,-1 0 1,0 0-1,0 1 0,0-1 0,1 0 1,-1 1-1,0-1 0,0 1 1,0-1-1,0 1 0,0-1 0,0 1 1,0 0-1,0 0 0,0-1 0,0 1 1,0 0-1,-2 0 0,-2 0-29,0 0 0,0 1 0,0 0 0,0 0 0,0 0 0,0 1 0,0-1 0,-7 4 0,2 0 0,0 1 0,1 0-1,-1 0 1,1 1 0,0 0 0,1 0 0,-10 12 0,15-16 52,0 1 0,0 0-1,1-1 1,-1 1 0,1 1-1,0-1 1,0 0 0,1 0-1,-1 1 1,1-1 0,0 1-1,0-1 1,0 1 0,1 0 0,-1-1-1,1 1 1,0 0 0,1-1-1,-1 1 1,2 6 0,-1-6 9,1 0 0,-1-1 0,1 1 0,0 0 0,0-1 0,1 1 0,-1-1 0,1 0 0,0 0 0,0 0 0,0 0 0,1 0 0,-1-1 0,1 1 0,0-1 0,0 0 0,0 0 0,0-1 0,1 1 1,-1-1-1,1 0 0,-1 0 0,1 0 0,0-1 0,0 1 0,0-1 0,0 0 0,0-1 0,0 1 0,10-2 0,-6 1 27,0-2-1,0 1 1,0-1-1,0 0 1,-1-1-1,1 0 1,-1-1-1,11-5 1,42-28 109,66-35-72,89-18 14,-200 84-79,-14 5-22,-4 2-9,-26 15-109,7-2 90,1 2 0,1 0 0,0 0 0,2 2-1,-23 28 1,17-13 22,-21 38-1,34-52-5,1 0 0,0 0-1,-11 40 1,20-58 26,-1 1 0,1 0 0,0 0 0,-1-1-1,1 1 1,0 0 0,0-1 0,0 1 0,0 0 0,1 0-1,-1-1 1,0 1 0,1 0 0,-1-1 0,1 1-1,-1 0 1,1-1 0,0 1 0,0-1 0,1 2-1,-1-2 7,0 0 0,0 0 0,0-1 0,0 1 0,0 0 0,0-1 0,1 1-1,-1-1 1,0 1 0,0-1 0,1 0 0,-1 0 0,0 1 0,0-1 0,1 0-1,-1 0 1,0 0 0,1 0 0,-1 0 0,0-1 0,0 1 0,1 0 0,-1-1-1,0 1 1,0-1 0,2 0 0,8-4 54,-1 0 0,1 0 0,-1-2 0,-1 1 0,18-15 0,42-46 180,-52 49-187,33-32 123,81-107 0,-113 129-157,-2 0 0,-1-1 0,-1 0 0,-2-1 0,11-37 0,27-156-80,-44 192 48,-1 1-1,-2 0 0,-1-1 1,-1 0-1,-6-51 0,5 79-46,-1-1-1,0 1 1,0-1-1,0 1 1,-1 0-1,1-1 0,-3-3 1,4 6 48,-1 1-1,1-1 1,-1 0-1,1 1 1,-1-1 0,1 0-1,-1 1 1,0-1 0,1 1-1,-1 0 1,0-1 0,1 1-1,-1-1 1,0 1 0,0 0-1,1-1 1,-1 1 0,0 0-1,0 0 1,0 0-1,1 0 1,-1 0 0,0 0-1,0 0 1,0 0 0,1 0-1,-1 0 1,0 0 0,0 0-1,0 0 1,1 1 0,-1-1-1,0 0 1,0 1-1,1-1 1,-1 1 0,0-1-1,1 0 1,-1 1 0,0-1-1,0 2 1,-3 1-20,0 1 1,1-1-1,-1 1 1,1 0-1,0 0 0,0 1 1,0-1-1,0 1 1,1-1-1,-2 6 0,-28 65-156,3 2 1,-27 113-1,51-167 173,1 1 0,1-1 0,1 1 0,1 0 1,1 0-1,5 43 0,-2-50 44,1-1 0,0 1-1,1 0 1,1-1 0,0 0-1,1 0 1,1-1 0,0 0 0,20 27-1,-24-38 6,-1 0-1,1-1 1,-1 1-1,1-1 1,0 1-1,7 3 1,-10-6-17,1 0 1,-1 0-1,1-1 0,0 1 1,-1 0-1,1-1 0,0 1 1,0-1-1,0 0 0,-1 1 1,1-1-1,0 0 0,0 0 1,0 0-1,-1 0 0,1-1 1,0 1-1,0 0 0,0-1 1,2 0-1,6-6 78,0 0 1,0 0-1,-1-1 0,0 0 0,-1 0 1,8-11-1,0 0-78,-1-2 0,-1 1 0,-1-2 0,0 0 0,-2 0 0,-1-1 0,11-35 0,-21 94-1257,-8 77 1097,9-96 203,0 0 0,1 0 0,0 0 0,9 28 1,-10-41-43,1 0 1,-1 0 0,1 0-1,0-1 1,0 1 0,0-1-1,4 6 1,-5-8-4,0 0 1,0 0-1,0-1 0,0 1 1,0 0-1,0 0 1,0-1-1,0 1 0,0 0 1,0-1-1,1 1 1,-1-1-1,0 1 1,0-1-1,1 0 0,-1 0 1,0 1-1,0-1 1,1 0-1,-1 0 0,0 0 1,1 0-1,-1-1 1,0 1-1,1 0 0,-1-1 1,0 1-1,0 0 1,2-2-1,9-4 83,-1-1 0,0 0 0,0-1-1,-1-1 1,17-17 0,17-13 9,148-94 82,-150 110-350,-39 22 111,0 0 0,0 0 1,1 0-1,-1 0 0,0 0 0,1 0 1,-1 1-1,1 0 0,-1 0 0,8 0 1,-10 1 29,1-1 1,0 1-1,-1 0 1,1-1-1,0 1 1,-1 0 0,1 0-1,-1 0 1,0 0-1,1 1 1,-1-1-1,0 0 1,1 0-1,-1 1 1,0-1 0,0 1-1,0-1 1,0 1-1,0-1 1,-1 1-1,1 0 1,0-1-1,-1 1 1,1 3 0,1 6-6,0-1 1,-1 1 0,0 12-1,0-7 1,-1 9 44,0-15 91,0 0 0,1-1 1,1 11-1,-2-19-102,0-1-1,0 0 0,0 1 0,0-1 1,1 0-1,-1 0 0,0 1 1,0-1-1,0 0 0,0 0 1,0 1-1,0-1 0,1 0 0,-1 0 1,0 1-1,0-1 0,0 0 1,1 0-1,-1 0 0,0 1 1,0-1-1,1 0 0,-1 0 0,0 0 1,0 0-1,1 0 0,-1 0 1,0 1-1,1-1 0,-1 0 0,0 0 1,0 0-1,1 0 0,-1 0 1,0 0-1,1 0 0,-1 0 1,0 0-1,0 0 0,1 0 0,-1-1 1,0 1-1,0 0 0,1 0 1,-1 0-1,0 0 0,1 0 1,-1 0-1,0-1 0,0 1 0,0 0 1,1 0-1,-1-1 0,14-12 376,-12 11-381,36-45 244,-28 34-289,0 0 0,1 1-1,0 0 1,19-15-1,-26 24-27,20-12-205,-24 15 263,1 0 1,-1-1 0,1 1 0,-1 0 0,1 0 0,-1-1-1,1 1 1,-1 0 0,1 0 0,-1 0 0,1 0 0,-1 0 0,1 0-1,-1 0 1,1 0 0,-1 0 0,1 0 0,0 0 0,-1 0-1,1 1 1,-1-1 0,1 0 0,-1 0 0,0 0 0,1 1-1,-1-1 1,1 0 0,-1 1 0,1-1 0,-1 0 0,0 1 0,1-1-1,-1 1 1,0-1 0,1 0 0,-1 1 0,0-1 0,1 1-1,-1-1 1,0 1 0,0-1 0,0 1 0,1 0 0,1 10-20,1 0 0,-2 1 0,1-1 1,-1 18-1,-1-27 35,0 0 0,0 0 0,0 1 0,1-1 0,-1 0-1,1 0 1,-1 0 0,1 0 0,0 0 0,0 0 0,0 0 0,0 0 0,0 0 0,0 0 0,0 0 0,1 0-1,-1-1 1,1 1 0,-1 0 0,1-1 0,0 0 0,0 1 0,-1-1 0,1 0 0,0 0 0,4 2 0,0-3 30,0 0 0,0 0 0,0 0 0,1-1 0,8-2 0,-12 3-25,29-7 196,58-20-1,29-20-104,-82 31-112,-1-3 1,-1 0-1,0-2 0,34-28 1,-64 45 20,-3 3-22,-1 0 1,1 0-1,0 0 1,0-1 0,-1 1-1,1-1 1,-1 1-1,1-1 1,-1 0-1,0 1 1,2-3 0,-4 7-38,-1-1 1,1 1 0,0-1-1,-1 1 1,1-1 0,-1 0-1,0 1 1,-3 2 0,-2 4 9,-18 25-77,-26 41-39,46-68 159,1 1 0,1-1 0,0 1 0,0 0 0,0 1 0,1-1 0,0 0 0,-1 11 0,3-17 24,0 1-1,0-1 1,0 1-1,0-1 1,1 1 0,-1-1-1,0 0 1,1 1-1,0-1 1,0 0 0,0 1-1,0-1 1,1 3-1,-1-5-22,-1 1-1,1 0 0,0 0 1,0-1-1,0 1 1,-1 0-1,1-1 0,0 1 1,0-1-1,0 1 1,0-1-1,0 1 0,0-1 1,0 0-1,0 1 0,0-1 1,0 0-1,0 0 1,0 0-1,0 0 0,0 0 1,0 0-1,0 0 1,0 0-1,0 0 0,0 0 1,0-1-1,0 1 0,0 0 1,0-1-1,2 0 1,1-1 31,0 0 0,0-1 0,-1 1 0,1-1 0,0 0 0,-1 0 0,0 0 0,0 0 1,0-1-1,0 1 0,0-1 0,0 0 0,2-6 0,3-7 70,0 0 1,5-18-1,-8 19-60,-1 1-60,-1 0-1,1-15 0,-2 19-615,1 21 548,0-1 0,0 1 0,-1 0 0,0-1 0,-1 1 0,0 0 0,0 15 0,-14 482 48,-3-362 258,11-116-33,-2-1 0,-18 52 0,24-78-186,-1 4 50,0-1 1,0 0 0,-1 0 0,1-1-1,-1 1 1,-5 5 0,7-8-33,0-1 1,0 0-1,-1 0 1,1 0-1,-1 0 1,1 0-1,-1 0 1,1 0-1,-1-1 1,1 1-1,-1-1 1,0 1-1,1-1 1,-1 1-1,0-1 0,0 0 1,1 0-1,-1 0 1,0 0-1,1 0 1,-1 0-1,0 0 1,0-1-1,1 1 1,-1-1-1,-1 0 1,-6-2 34,1-1 1,1 0 0,-1 0 0,1-1-1,-1 0 1,-7-8 0,-41-39 180,28 24-214,1-2 0,-32-47-1,38 46-111,2-2 0,1 0-1,-26-66 1,44 97 72,-1-1 0,0 1 0,1-1 0,0 1-1,-1-1 1,1 1 0,0-1 0,0 1 0,0-1 0,1 1 0,-1-1 0,0 1 0,1-1 0,0 1 0,0 0 0,-1-1-1,1 1 1,1 0 0,-1 0 0,0-1 0,0 1 0,1 0 0,0 0 0,-1 0 0,1 1 0,0-1 0,0 0 0,0 1 0,0-1-1,0 1 1,0 0 0,4-2 0,4-3-3,1 2 0,0-1 0,0 2 0,0-1 0,19-2 0,-7 2-1235,39-1 0,-52 4 33,0 2 0,0-1 0,0 1 0,-1 1-1,1 0 1,14 4 0,-9 2-3603,-4 1 1621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9:3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68 7456,'-71'-59'3392,"26"55"-2944,32-1-576,3 10-32,1-5-96,18 0-928,9 7 704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9:3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1259 2080,'-16'0'667,"16"0"-634,0 0 1,0 1-1,-1-1 1,1 0-1,0 0 1,0 0-1,-1 1 1,1-1-1,0 0 1,0 0-1,0 1 1,-1-1 0,1 0-1,0 1 1,0-1-1,0 0 1,0 0-1,0 1 1,0-1-1,0 0 1,0 1-1,0-1 1,0 0-1,0 1 1,0-1-1,0 0 1,0 1 0,0-1-1,0 0 1,0 0-1,0 1 1,1 1 1762,12-9 689,-8 3-2192,-1 0 0,0-1-1,0 1 1,-1-1 0,1 0-1,-1 0 1,0-1 0,0 1-1,-1-1 1,3-7 0,-1 4-9,34-80 1098,32-69 239,99-134 906,-167 289-2505,7-12 72,-2 4-85,10-20 0,-19 42-217,0 1 0,1-1 0,0 14 0,2-9 218,0-1-1,1 0 1,1 0 0,1 0-1,8 24 1,2-5 9,21 39 0,-27-58 44,0 0 1,1-1-1,1 0 1,0-1-1,17 18 0,-23-28-8,0 1-1,0-1 0,0 1 0,0-1 0,0-1 1,1 1-1,0 0 0,-1-1 0,1 0 1,0 0-1,0-1 0,0 1 0,0-1 0,0 0 1,1 0-1,-1-1 0,0 0 0,0 0 0,1 0 1,-1 0-1,7-2 0,-5 0 16,0 0 1,0-1-1,0 0 0,0 0 1,0-1-1,-1 0 0,10-7 0,42-40 194,-34 28-162,28-27 125,-23 21-122,1 2-1,1 0 1,44-27-1,-28 27-121,-16 10-57,50-37 0,-81 54 74,0 0-1,1 0 1,-1-1-1,0 1 1,0 0-1,1 0 0,-1-1 1,0 1-1,0 0 1,1 0-1,-1-1 1,0 1-1,0 0 1,0 0-1,1-1 1,-1 1-1,0 0 1,0-1-1,0 1 1,0 0-1,0-1 1,0 1-1,0-1 1,0 1-8,-1 0 1,0 0-1,1 0 0,-1 0 1,0 0-1,0 0 0,1 0 1,-1 0-1,0 0 1,1 0-1,-1 0 0,0 0 1,1 1-1,-1-1 1,0 0-1,1 0 0,-2 1 1,-13 6 2,0 0 0,1 1 1,-1 1-1,2 0 0,-1 1 1,1 0-1,-16 18 0,8-7 5,2 2 0,0 0 0,2 1 0,-29 52 0,31-44 60,1 1 0,2 0 0,2 1-1,-12 60 1,20-85 27,1 0 0,0 14-1,1-21-60,0 0 0,0-1 0,0 1 0,0 0 0,1 0 0,-1-1 0,0 1 0,1 0 0,-1-1 0,1 1-1,0-1 1,-1 1 0,1 0 0,0-1 0,0 0 0,0 1 0,0-1 0,0 0 0,3 3 0,-1-3 13,-1 0 1,1-1-1,-1 1 0,1 0 1,-1-1-1,1 0 1,0 0-1,-1 0 0,1 0 1,-1 0-1,1 0 1,-1-1-1,1 1 0,0-1 1,-1 0-1,1 0 1,4-2-1,4-4 57,1 0-1,-2-1 1,1 0-1,17-19 1,36-44 205,-10 2-3,53-89 1,-97 142-317,0 0 1,0-1-1,-2-1 1,0 0-1,-1 0 1,6-24-1,-13 41 8,0 1 0,0-1 0,1 1 0,-1-1 0,0 1 0,0-1 0,0 1 0,0-1 0,0 0 0,0 1 0,0-1 0,0 1 0,0-1 0,-1 1 0,1-1 0,0 1 0,0-1 0,0 1 0,-1-1 0,1 1 0,0-1 0,0 1 0,-1-1 0,1 1 0,-1-1 0,0 0-15,1 1 0,-1 0 0,0 0 1,1 0-1,-1 0 0,0 0 0,1 0 1,-1 0-1,0 0 0,1 0 0,-1 0 0,1 0 1,-1 0-1,0 0 0,1 1 0,-1-1 0,-1 1 1,-1 1-38,-1 0 0,0 0 0,1 0 1,-1 1-1,-3 3 0,2-1 45,1 0 0,0 1 0,1-1 0,-1 1-1,1 0 1,0 0 0,0 0 0,1 1 0,0-1 0,0 1 0,1-1 0,-2 12-1,1-3 15,2 0-1,-1 0 1,2-1 0,3 24-1,-1-19 24,0-1-1,2 0 1,0 0 0,1-1 0,1 1-1,1-1 1,0 0 0,1-1 0,17 22-1,-16-25 94,-4-5-39,0 1 0,1-1 0,0-1 0,0 1 0,1-1 0,0-1 0,0 1 0,0-1 1,16 7-1,-7-6 83,-17-7-158,0 0-1,1 0 1,-1 0 0,0 0 0,0 0 0,1 0 0,-1 0 0,0 0 0,0 0-1,1 0 1,-1 0 0,0 0 0,0 0 0,0 0 0,1 0 0,-1 1 0,0-1 0,0 0-1,0 0 1,0 0 0,1 0 0,-1 1 0,0-1 0,0 0 0,0 0 0,0 0-1,0 1 1,1-1 0,-1 0 0,0 0 0,0 1 0,0-1 0,0 0 0,0 0 0,0 0-1,0 1 1,0-1 0,0 0 0,0 0 0,0 1 0,0-1 0,0 0 0,0 0-1,0 1 1,0 0 35,0-4-11,0 0-16,7-4 281,22-21-256,-19 12 91,-1 0 0,-1 0 0,-1 0 0,6-21-1,12-26 22,76-128-67,-41 82 38,-38 64-34,-1 0 0,-3-1 1,15-56-1,7-64-47,-25 101-143,7-50-85,-19 95 159,-1-7 25,-2 25-19,0 1 0,0-1 0,-1 1 0,1-1 0,0 1 0,-1 0-1,1-1 1,-1 1 0,1 0 0,-1-1 0,1 1 0,-1 0 0,0 0 0,0-1 0,-1 0 0,2 2 22,0-1-1,0 1 1,0 0-1,-1 0 1,1 0-1,0 0 1,0 0-1,0 0 1,0 0-1,0 0 1,-1 0-1,1-1 1,0 1-1,0 0 0,0 0 1,0 0-1,-1 0 1,1 0-1,0 0 1,0 0-1,0 0 1,0 0-1,-1 0 1,1 0-1,0 0 1,0 0-1,0 0 1,0 1-1,-1-1 1,1 0-1,0 0 1,0 0-1,0 0 1,0 0-1,0 0 1,-1 0-1,1 0 1,0 1-1,-5 3-35,-1 1 1,1 0-1,1 0 1,-1 1-1,1-1 0,0 1 1,0 0-1,1 0 1,-1 1-1,1-1 1,1 1-1,-3 7 0,-3 14 25,-7 44-1,14-68 2,-12 70-22,-2 77 0,14-116 21,1-1-1,2 1 1,1-1-1,12 54 0,3-24 83,40 95 0,-46-131 30,1-1-1,33 50 0,-38-66-19,1 1 0,0-2-1,1 1 1,0-1 0,0 0 0,1-1 0,0-1-1,18 11 1,-26-17-46,0 0 1,0-1-1,0 0 0,1 1 0,-1-1 0,0 0 1,1 0-1,-1-1 0,0 1 0,1-1 0,-1 0 1,1 0-1,-1 0 0,1 0 0,-1 0 0,1-1 1,-1 1-1,1-1 0,-1 0 0,0 0 0,0-1 0,1 1 1,-1-1-1,0 1 0,0-1 0,0 0 0,3-3 1,4-5 46,0 0 0,-1 0 0,0-1 0,-1 0 0,0 0 0,11-23 1,33-80 129,-48 103-184,-2 7-21,30-83 150,-29 78-140,-1 0 0,-1 1 0,1-1 0,-1 0 0,-1 0 0,1 0 0,-2 0 0,0-9 0,1 17-28,0 0 0,0 1 1,0-1-1,0 0 1,0 1-1,0-1 1,-1 1-1,1-1 1,0 0-1,0 1 0,0-1 1,-1 1-1,1-1 1,0 1-1,0-1 1,-1 0-1,1 1 1,-1-1-1,1 1 1,0 0-1,-1-1 0,1 1 1,-1-1-1,1 1 1,-1 0-1,1-1 1,-1 1-1,1 0 1,-1-1-1,0 1 0,1 0 1,-1 0-1,1 0 1,-1 0-1,0 0 1,1-1-1,-2 1 1,1 1-16,0-1 0,-1 1 1,1-1-1,0 1 1,0 0-1,0 0 0,0-1 1,0 1-1,0 0 1,0 0-1,0 0 0,0 0 1,0 0-1,0 0 0,1 0 1,-2 2-1,-3 7-2,1 0 0,0 1 0,0-1 0,1 1 0,0 0 0,1 0 0,1 0 0,0 0 0,0 15 1,1-7 45,1 1 0,1-1 0,0 1 1,10 30-1,-9-40 38,1 0-1,0 0 1,0 0 0,1-1-1,1 0 1,0 0 0,0 0-1,0-1 1,1 1-1,1-2 1,-1 1 0,1-1-1,9 7 1,-9-9 11,-1 0 0,1-1-1,0 1 1,1-1 0,-1-1 0,1 0-1,-1 0 1,1 0 0,0-1 0,0-1-1,0 1 1,1-1 0,-1-1 0,0 0-1,13-1 1,-17 0-296,1 0 0,-1 0-1,0 0 1,0-1-1,0 0 1,0 0 0,0 0-1,0-1 1,0 1 0,-1-1-1,1 0 1,5-5 0,-7 4-249,0 1 0,0 0 0,-1-1 0,1 0 0,-1 1 0,1-1 0,-1 0 0,-1-1 0,1 1 0,0 0 0,-1 0 0,0-1 0,0 1 0,0 0 1,0-7-1,-1 4-1019,0 0 0,-1 0 0,-1-10 0,-6-17-2576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9:3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19 129 6656,'-18'-17'3008,"28"14"-2624,-2-2 928,10 2-800,32-9 704,3-1-704,37-11 96,0 8-352,9 1-32,-9 1-128,-9 8 96,-14 6-128,1 3-2912,-10 9 1536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9:4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164 510 3392,'1'-5'508,"-1"-1"0,1 0 0,4-10 1,1-14 3495,-6 29-3905,0-1 1,0 1-1,0-1 1,0 1-1,0 0 1,-1-1-1,1 1 1,-1 0-1,1 0 1,-1-1-1,1 1 0,-1 0 1,0 0-1,1 0 1,-1 0-1,0 0 1,0-1-1,0 2 1,0-1-1,0 0 0,0 0 1,0 0-1,0 0 1,0 1-1,-1-1 1,1 0-1,0 1 1,0-1-1,-1 1 0,1-1 1,0 1-1,-1 0 1,1 0-1,0 0 1,-1-1-1,1 1 1,-3 1-1,0-1-24,0 0 0,-1 0 0,1 1 0,0 0-1,0-1 1,-1 2 0,1-1 0,0 0 0,0 1 0,-4 2 0,1 1-39,0 1 0,0 0 0,0 0 1,1 0-1,0 1 0,0 0 1,0 0-1,1 1 0,1-1 0,-1 1 1,1 0-1,0 0 0,1 1 0,0-1 1,-2 10-1,3-12 20,1-1-1,0 1 1,0 0 0,0-1 0,1 1-1,0 0 1,0 0 0,0-1-1,1 1 1,0 0 0,0-1 0,1 1-1,-1-1 1,1 1 0,0-1-1,1 0 1,-1 0 0,1 0 0,0 0-1,0 0 1,0-1 0,1 1-1,0-1 1,7 7 0,-9-9-9,1 0 1,-1 0 0,1 0-1,-1-1 1,1 1-1,0-1 1,0 1-1,0-1 1,0 0 0,0 0-1,0 0 1,0-1-1,0 1 1,0-1-1,0 1 1,0-1-1,1 0 1,-1-1 0,0 1-1,0 0 1,0-1-1,0 1 1,0-1-1,0 0 1,0 0 0,0-1-1,0 1 1,0 0-1,0-1 1,-1 0-1,1 0 1,-1 1 0,1-2-1,-1 1 1,0 0-1,3-3 1,6-12 110,0 0 0,0-1 0,-2-1 0,0 0 0,-1 0 0,-1 0 0,8-40 0,-12 44-121,0-1-1,-2 1 1,0-1 0,-1 1 0,-2-25 0,-2 19-19,0-1 0,-2 0 0,-9-25 0,12 36-40,0 1 0,1-1 0,1 0 0,-1 0 0,2 0 0,0 1 0,0-1 0,1 0 0,0 0-1,1 0 1,0 1 0,0-1 0,2 1 0,-1 0 0,1-1 0,1 2 0,-1-1 0,2 0 0,-1 1 0,1 0 0,11-12 0,-15 19 5,0-1 1,1 1-1,0 0 1,-1 0-1,1 0 1,0 0-1,0 0 1,0 1-1,0-1 1,0 1-1,0 0 1,0-1-1,0 2 1,1-1-1,-1 0 1,0 1-1,1-1 1,-1 1-1,1 0 1,-1 0-1,0 0 1,1 1-1,-1-1 1,0 1-1,1 0 1,-1 0-1,0 0 1,0 0-1,0 1 1,0-1-1,4 3 1,3 3-48,-1 1 0,1 0 0,-2 0 0,1 1 0,-1 0 0,-1 1 0,1-1 0,-2 2 0,9 15 0,-9-12 44,0-1 0,-1 1-1,-1 0 1,0 1 0,-1-1 0,0 1 0,0 18 0,-1-16 15,2 26 21,-2 0 0,-4 53 0,-23 86 144,-74 186 752,70-281-509,-47 96 0,70-169-171,-1-1 1,0 0-1,-1-1 1,-18 23-1,24-34-162,1 0-1,-1 1 1,0-1-1,1 0 0,-1 0 1,0 0-1,0 0 0,-3 1 1,4-2-46,0 0 1,1 1-1,-1-1 0,0 0 1,0 0-1,1 0 1,-1 0-1,0 0 1,0 0-1,1 0 0,-1 0 1,0-1-1,1 1 1,-1 0-1,0 0 0,0-1 1,1 1-1,-1 0 1,1-1-1,-1 1 1,0-1-1,1 1 0,-1 0 1,1-1-1,-1 0 1,1 1-1,-1-1 0,1 1 1,-1-1-1,0-1 1,-2-5 49,0-1 0,0 0 1,0 0-1,1 0 0,0 0 1,1 0-1,0 0 0,0-1 0,1 1 1,0 0-1,1-13 0,1 5-56,0 0 0,1 0-1,1 1 1,0-1-1,9-19 1,-7 23-22,1-1 0,1 1 0,0 1 0,0 0 0,1 0 0,0 0 0,1 1 0,1 1 0,-1-1 0,2 2 0,17-11 0,6-2-82,2 1 1,59-21 0,-57 26 93,1 1 0,0 3 0,61-11 0,-93 21-581,0 0 1,0 1-1,0 0 0,0 0 1,0 1-1,-1-1 0,16 5 1,12 6-2089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2:31.8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55 281 3808,'-4'0'5578,"9"0"-3994,4 2-984,0-1 0,1 0 0,-1-1 0,0 0 0,0 0 0,0-1 0,10-2 0,-13 2-446,-1-1-1,0 0 0,0 0 1,0 0-1,-1 0 0,1-1 1,0 1-1,-1-1 0,6-5 1,-2 1 22,0 0 1,-1-1 0,12-14-1,-13 13-85,-1-1-1,0 1 1,0-1 0,-1 0-1,0 0 1,-1-1 0,0 1-1,-1-1 1,0 1 0,0-1-1,-1 0 1,-1 0 0,0 0-1,0 1 1,-1-1 0,-1 0-1,-3-14 1,5 24-97,0 1 1,0 0-1,0-1 0,0 1 0,0-1 1,0 1-1,-1 0 0,1-1 1,0 1-1,0 0 0,0-1 0,-1 1 1,1 0-1,0-1 0,0 1 0,-1 0 1,1 0-1,0-1 0,-1 1 1,1 0-1,0 0 0,-1-1 0,1 1 1,0 0-1,-1 0 0,1 0 1,0 0-1,-1 0 0,1 0 0,-1 0 1,1 0-1,0 0 0,-1 0 0,1 0 1,-1 0-1,1 0 0,0 0 1,-1 0-1,1 0 0,0 0 0,-1 0 1,1 0-1,-1 0 0,1 1 0,0-1 1,-1 0-1,1 0 0,0 0 1,-1 1-1,1-1 0,0 0 0,0 0 1,-1 1-1,1-1 0,0 1 1,-17 16-75,8-1 56,0 0 0,1 0 0,1 1 0,1-1 0,0 2 0,1-1 0,1 1 0,1 0 0,0 0 0,1 0 0,1 0 0,1 0 0,3 35 0,25 241 232,-26-259 84,-4 69 0,0-91-241,0 1 0,-1-1 1,0 1-1,-1-1 0,-1 0 1,0-1-1,0 1 0,-9 13 0,10-19 49,-1 0 0,0-1 0,0 1 0,0-1 0,-1-1 0,1 1 0,-1-1 0,-12 9 0,14-12-48,1-1-1,0 1 1,-1 0 0,1-1-1,-1 0 1,0 0 0,1 0-1,-1 0 1,0-1-1,0 1 1,1-1 0,-1 0-1,0 0 1,0 0 0,1-1-1,-1 1 1,0-1-1,0 0 1,1 0 0,-7-3-1,9 4-40,0 0 0,-1-1 0,1 1 0,0-1 0,0 0 0,0 1 0,0-1 0,0 0 0,0 1 0,0-1 0,0 0 0,1 0 0,-1 0 0,0 0 0,0 0 0,1 0 0,-1 0 0,0-2 0,1 2-9,-1 0-1,1 0 0,0 1 0,1-1 0,-1 0 1,0 0-1,0 0 0,0 0 0,0 1 0,1-1 0,-1 0 1,0 0-1,1 0 0,-1 1 0,0-1 0,1 0 1,-1 0-1,1 1 0,-1-1 0,2 0 0,2-3-15,0 1-1,0-1 1,0 1 0,1 0-1,-1 0 1,10-3 0,2-1 7,1 0 1,0 2-1,0 0 1,0 1-1,35-3 1,-40 6 51,0 1 1,0 0-1,0 1 1,0 0-1,0 1 1,-1 0-1,1 1 1,-1 1-1,21 8 1,-25-8 9,10 4 327,1 0 1,33 9-1,-47-15-302,0-1 1,1 0 0,-1-1 0,1 1 0,-1-1-1,1 0 1,-1 0 0,1 0 0,-1-1-1,0 1 1,1-1 0,-1 0 0,0-1 0,1 1-1,-1-1 1,0 1 0,8-6 0,-8 4-179,0-1 1,0 0-1,0 0 1,0-1 0,0 1-1,2-6 1,11-17-3853,-9 14 224,5-7-241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0:2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4480,'-11'0'1445,"9"0"-885,-7 8 4288,10-2-4381,1 0-1,-1 0 1,1-1 0,1 1-1,-1-1 1,1 1 0,-1-1-1,1 0 1,5 5 0,19 26 833,-14-20-980,-1 1 0,0 0 1,9 19-1,0 11 253,-1 1 0,-3 0 1,19 90-1,-23-65-113,-3 0-1,-4 1 1,-2-1 0,-11 119 0,1-114-334,-4 1 0,-21 78 0,20-123-2211,-29 60 0,34-82-848,4-3 949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9:42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688 144 4064,'0'-1'254,"0"0"1,0 0-1,0 0 1,0 0-1,0-1 1,0 1-1,0 0 1,1 0-1,-1 0 1,0 0-1,1 0 1,-1 0-1,1 0 1,-1 0-1,1 0 0,-1 0 1,2-2-1,1 0 424,-3 2-468,0 0-1,1-1 1,-1 1-1,0 0 0,1-1 1,-1 1-1,0 0 1,0-1-1,0 1 0,-1 0 1,1-1-1,0 1 1,0 0-1,-1-1 0,1 1 1,0 0-1,-1 0 1,0 0-1,0-3 1,-1 0 8,-1 0 0,1 0 1,0 1-1,-1-1 1,0 1-1,-3-4 1,4 6-151,-3-5 98,0 0 1,-1 1-1,0 0 0,-1 0 0,1 1 0,-1 0 1,1 0-1,-1 0 0,-1 1 0,1 0 0,0 0 1,-14-3-1,10 5-128,1 0 0,-1 0 1,1 1-1,-1 0 0,1 1 1,-1 0-1,1 0 0,0 1 1,-1 1-1,-14 5 0,-4 3 15,-14 4-53,-77 40 0,107-48-19,0 1-1,1 1 0,0 0 0,0 1 1,1 0-1,0 1 0,1 0 1,0 0-1,-15 25 0,12-14 16,2 1 0,-11 32 1,-11 53 3,20-58 91,2 1 0,3 1-1,-2 52 1,10-101-86,-1 13 103,2 29 1,0-41-74,-1 0 1,1 0-1,0 0 0,0 0 1,0 0-1,0 0 0,1 0 0,0 0 1,0-1-1,0 1 0,5 6 0,-3-6 51,0 0 0,0 0-1,1-1 1,-1 0-1,1 1 1,0-2-1,0 1 1,0 0-1,0-1 1,1 0 0,6 1-1,6 2 225,36 3 0,-54-8-309,92 6 847,119-7 0,-152-1-629,6-2-84,0-3 0,74-18 0,-129 24-301,4-2 678,-14 3-669,1 0 1,-1 0 0,0 0-1,0 0 1,0 0 0,1 0-1,-1 0 1,0-1 0,0 1-1,0 0 1,1 0 0,-1 0-1,1-1-937,-1 0 938,0 1 0,0 0-1,0 0 1,0 0 0,0-1-1,1 1 1,-1 0 0,0 0-1,0-1 1,0 1 0,0 0-1,0 0 1,0-1 0,0 1-1,0 0 1,0 0 0,-1 0-1,1-1 1,0 1 0,0-1-1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9:4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1092 2496,'-20'10'784,"19"-10"-693,1 0-1,-1 1 1,0-1-1,1 1 1,-1-1 0,0 1-1,1-1 1,-1 1 0,1-1-1,-1 1 1,0 0 0,1-1-1,0 1 1,-1 2 1377,4-8 643,9-16 651,3-4-1727,29-65 600,47-88-267,73-88 50,-125 198-1137,-3-2 1,-3-1-1,37-120 0,-59 157-234,12-47-174,-22 70-50,-5 22-195,-99 224-473,83-194 794,-21 45 2,-117 250 34,-27 106 682,7 7 1391,152-390-436,62-138 676,-15 25-2268,14-35-54,-18 56 6,2 0-1,1 2 1,2 0 0,50-54 0,65-52 30,120-134 45,-247 258-83,-1 1-11,1-1-1,1 2 1,17-16-1,-27 27 31,-1-1 0,1 1 0,-1-1 0,1 1 0,-1-1 0,1 1 0,0 0 0,-1-1 0,1 1 0,-1 0 0,1-1 0,0 1 0,-1 0 0,1 0 0,0 0 0,0 0 0,-1 0 0,1 0 0,0-1 0,-1 2 0,1-1 0,0 0 0,-1 0 0,1 0 0,0 0 0,1 1 0,-2-1-3,1 1 1,0 0-1,0 0 0,0 0 1,-1 0-1,1-1 0,0 1 1,-1 0-1,1 0 0,-1 0 1,1 0-1,-1 1 0,1-1 1,-1 2-1,2 5-16,-1 0 1,0 0-1,0 12 0,-8 109-180,1-48 252,5-74-5,1 1 0,0 0 0,0-1 1,1 1-1,0-1 0,0 1 0,5 12 0,-5-18-18,-1 0 1,1 0-1,1-1 0,-1 1 1,0 0-1,0 0 0,1-1 1,-1 1-1,1-1 0,-1 1 1,1-1-1,0 0 0,-1 1 1,1-1-1,0 0 0,0 0 1,0 0-1,0-1 0,0 1 0,0 0 1,0-1-1,0 1 0,0-1 1,0 0-1,0 1 0,0-1 1,1 0-1,-1 0 0,0-1 1,0 1-1,0 0 0,3-2 1,5 0 60,0-1 1,0 0-1,-1-1 1,1 0-1,11-7 1,45-30 1,-59 36-93,34-24 39,-1-2 0,69-71 0,56-86 178,-162 185-206,87-117-260,-87 117 208,1-4-46,-4 7 89,0 0 1,0 0-1,0 0 0,0 0 1,0 0-1,0 1 1,0-1-1,-1 0 0,1 0 1,0 0-1,0 0 1,0 0-1,0 0 0,0 0 1,0 0-1,0 0 1,0 0-1,0 0 0,0 0 1,0 0-1,0 0 1,0 0-1,0-1 0,-1 1 1,1 0-1,0 0 0,0 0 1,0 0-1,0 0 1,0 0-1,0 0 0,0 0 1,0 0-1,0 0 1,0 0-1,0 0 0,0 0 1,0 0-1,0 0 1,0 0-1,0 0 0,0 0 1,0 0-1,0 0 1,0-1-1,0 1 0,0 0 1,0 0-1,0 0 1,0 0-1,0 0 0,0 0 1,0 0-1,0 0 0,0 0 1,0 0-1,0 0 1,0 0-1,0 0 0,0 0 1,0 0-1,0-1 1,-7 9-178,-11 21 98,1 0-1,1 0 0,1 2 1,2-1-1,1 2 0,2 0 1,-11 57-1,20-83 105,0 1 1,1-1-1,0 1 0,0 0 1,0-1-1,1 1 0,0-1 0,1 1 1,-1-1-1,1 0 0,4 11 1,-4-14 1,0 1 0,0-1-1,0 0 1,0 1 0,1-1 0,0 0 0,-1 0 0,1 0 0,0-1 0,0 1 0,0-1 0,1 0 0,-1 1 0,0-2-1,1 1 1,0 0 0,-1-1 0,1 1 0,0-1 0,6 1 0,-6-1 14,0-1 0,0 0 0,0 0 0,0 0-1,-1-1 1,1 1 0,0-1 0,0 0 0,0 0 0,-1-1 0,1 1 0,0-1-1,-1 1 1,0-1 0,1 0 0,-1 0 0,0-1 0,0 1 0,0-1 0,5-5 0,0-2 17,1 0 0,-2 0 0,0-1 0,0 0 0,5-13 0,-1-2-45,-1-1 0,-1 0 0,7-40 0,-16 65-6,3-9 31,-1 1 0,0-1 0,0-17 0,-2 25-58,-1 1 0,1-1-1,0 0 1,-1 1-1,1-1 1,-1 0 0,0 1-1,0-1 1,0 0 0,0 1-1,0 0 1,0-1-1,-1 1 1,1 0 0,-1-1-1,0 1 1,0 0-1,0 0 1,-2-1 0,-10-6-104,9 8 87,1 0 75,-1-2 90,5 2-119,0 0 0,0 1-1,0-1 1,0 1 0,1-1 0,-1 1 0,0-1 0,1 1 0,-1-1-1,0 1 1,1-1 0,-1 1 0,0-1 0,1 1 0,-1-1 0,1 1 0,-1 0-1,2-1 1,8-9-11,-6 6-4,0 1-1,0-1 1,0 1 0,1-1 0,-1 1 0,6-2 0,5-2-5,1 2 1,-1 0-1,1 1 0,0 1 0,0 0 1,0 1-1,0 1 0,19 1 0,-23 0 6,1 1-1,0 1 0,0 0 0,-1 0 0,1 1 0,-1 1 0,0 0 0,0 1 0,0 0 1,19 13-1,-24-13 6,-1-1 0,-1 1 0,1 1 0,-1-1 0,0 1 0,0 0 1,0 0-1,-1 0 0,0 1 0,0 0 0,-1 0 0,0 0 0,0 0 1,0 0-1,2 12 0,-1 7 120,-1-1 0,-1 1 0,-1 33 0,-1-46 9,0-13-106,0 1 0,-1-1 0,1 1 0,0-1-1,0 1 1,0-1 0,0 1 0,0-1 0,0 0-1,0 1 1,0-1 0,0 1 0,0-1 0,1 1-1,-1-1 1,0 1 0,0-1 0,0 1 0,1-1 0,-1 0-1,0 1 1,0-1 0,1 1 0,-1-1 0,0 0-1,1 1 1,0 0 0,0-2 30,0 0 0,1 0-1,-1 1 1,0-1 0,1 0 0,-1 0-1,0 0 1,0 0 0,0 0 0,0-1-1,2-1 1,20-25 106,-1-2-1,22-39 0,12-18-207,-53 83 23,0 0 1,-1 0-1,1 0 1,0 1-1,1-1 1,-1 1-1,1 0 1,0 0-1,-1 0 1,1 0-1,1 1 1,-1-1-1,8-2 1,-12 5 23,1 0 1,0-1-1,-1 1 0,1 0 1,0 0-1,-1 0 0,1 0 0,0 0 1,0 0-1,-1 0 0,1 1 1,0-1-1,-1 0 0,1 0 1,0 0-1,-1 1 0,1-1 1,0 0-1,-1 1 0,1-1 1,-1 0-1,1 1 0,-1-1 1,1 1-1,0 0 0,0 1-5,1 0 0,-1 0 0,0 0 0,0-1 0,0 1 0,-1 0 0,1 0 0,0 4 0,1 4-20,-1 1-1,0 18 1,-7 73 92,-1-3 184,7-97-230,0 0 0,0 0 0,0 0 0,0 0 0,1 0 1,-1 0-1,1 0 0,0 2 0,-1-4-7,0 0 1,0 1-1,0-1 1,0 0-1,0 0 1,1 0 0,-1 0-1,0 1 1,0-1-1,0 0 1,0 0-1,0 0 1,1 0-1,-1 0 1,0 0-1,0 0 1,0 0 0,0 0-1,1 1 1,-1-1-1,0 0 1,0 0-1,0 0 1,1 0-1,-1 0 1,0 0 0,0 0-1,0 0 1,1 0-1,-1 0 1,0 0-1,0-1 1,0 1-1,1 0 1,-1 0-1,0 0 1,0 0 0,0 0-1,0 0 1,1 0-1,-1 0 1,0 0-1,0-1 1,4-3 112,0 0-1,-1 0 1,1-1 0,3-7-1,-5 10-109,24-37 33,3 1-1,1 1 1,2 2 0,46-41-1,-68 67-127,1 1 0,0 1 0,0-1 0,0 2 0,20-9 0,-27 13 56,1 1 0,-1-1 0,0 1 0,0 0 0,1 0-1,-1 0 1,1 1 0,-1-1 0,1 1 0,-1 0-1,1 1 1,-1-1 0,1 1 0,-1 0 0,0 0 0,1 0-1,-1 1 1,0-1 0,7 4 0,-4 0 24,-1 1 0,1-1 0,-1 1 0,0 0 1,0 0-1,-1 1 0,0-1 0,0 1 0,5 12 0,4 8 23,12 38 0,-16-39 11,1 1 22,-7-13 74,2 0 0,-1-1 1,1 0-1,1 0 0,1 0 1,16 22-1,-23-34-125,0 0-1,0-1 1,-1 1 0,1 0-1,0 0 1,0-1 0,0 1 0,0 0-1,0-1 1,0 1 0,0-1-1,0 1 1,0-1 0,0 1 0,1-1-1,1 0 1,-3 0-143,1 0-1,0 0 1,0 0 0,-1 0 0,1-1-1,0 1 1,0 0 0,-1 0 0,1-1-1,0 1 1,-1-1 0,1 1 0,-1 0-1,1-1 1,0 0 0,-1 1-1,1-1 1,-1 1 0,1-2 0,2-2-1268,0-1 0,-1 0 0,1-1 0,-1 1 0,2-8 0,-1 4-303,9-25-2702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9:4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75 5408,'15'-26'1728,"-14"25"-1663,-1 0 0,1 0 0,-1 0 0,1 0 0,-1 0 0,1 0 0,0 0 0,-1 0 0,1 1 0,0-1 0,0 0 0,-1 0 0,1 1 0,1-1 0,1-2 202,-2 3-227,-1 0 0,0 0 1,0 0-1,0-1 0,0 1 0,0 0 0,0 0 0,0 0 0,0 0 0,0 0 0,0 0 0,0 0 0,0 0 0,1 0 0,-1 0 0,0-1 0,0 1 0,0 0 0,0 0 0,0 0 0,0 0 0,0 0 0,1 0 0,-1 0 0,0 0 0,0 0 1,0 0-1,0 0 0,0 0 0,0 0 0,1 0 0,-1 0 0,0 0 0,0 0 0,0 0 0,0 0 0,0 0 0,0 0 0,0 1 0,1-1 0,-1 0 0,0 0 0,0 0 0,0 0 0,0 0 0,0 0 0,0 0 0,0 0 0,4 9 727,-3 17-312,-3-7-202,-2 0-1,0 0 1,-1 0-1,-10 26 1,-39 73 794,34-76-733,-137 346 1867,92-199-357,61-178-1521,2-8-154,1 1 0,-1 0 0,1-1 0,0 1 0,1 0 0,-1 0 0,1-1-1,-1 1 1,1 5 0,0-9-123,0 1 0,0-1 0,0 0 0,0 0 0,0 0 0,0 0-1,0 1 1,0-1 0,0 0 0,1 0 0,-1 0 0,0 0 0,0 0 0,0 1-1,0-1 1,0 0 0,0 0 0,0 0 0,0 0 0,0 0 0,1 0-1,-1 0 1,0 1 0,0-1 0,0 0 0,0 0 0,0 0 0,1 0 0,-1 0-1,0 0 1,0 0 0,0 0 0,0 0 0,0 0 0,1 0 0,-1 0-1,0 0 1,0 0 0,0 0 0,0 0 0,1 0 0,-1 0 0,0 0 0,0 0-1,0 0 1,0 0 0,0 0 0,1 0 0,-1 0 0,0 0 0,10-11 500,95-168 140,48-71-468,-150 245-202,84-139-112,-62 96 93,24-58 0,-19 23 24,28-64-87,-51 138 30,-7 9 53,1 0 0,-1 0 1,0 0-1,0 0 0,0 0 0,1 0 0,-1 0 1,0 0-1,0 1 0,0-1 0,1 0 0,-1 0 0,0 0 1,0 0-1,0 0 0,0 0 0,1 0 0,-1 1 0,0-1 1,0 0-1,0 0 0,0 0 0,1 0 0,-1 1 0,0-1 1,0 0-1,0 0 0,0 0 0,0 1 0,0-1 1,0 0-1,2 4-20,-1 0 0,0-1 1,-1 1-1,1 0 0,0 5 0,0 138-244,0-3 380,41 250 868,-33-327-864,-6-42 77,0 0 0,1-1 0,2 1-1,0-1 1,12 26 0,-18-49-272,0-1 1,0 1-1,1 0 0,-1-1 1,0 1-1,0-1 0,1 1 1,-1 0-1,1-1 1,-1 1-1,0-1 0,1 1 1,-1-1-1,1 1 0,-1-1 1,1 0-1,0 1 0,-1-1 1,1 0-1,-1 1 0,1-1 1,0 0-1,-1 1 1,1-1-1,-1 0 0,1 0 1,0 0-1,-1 0 0,1 0 1,0 0-1,0 0 0,-1 0 1,1 0-1,0 0 1,-1 0-1,1 0 0,0 0 1,-1-1-1,1 1 0,-1 0 1,1 0-1,0-1 0,8-4-2034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9:4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32 7872,'-45'-16'2560,"36"12"965,136 5 2900,167 6-4898,-280-6-1777,66-1 1177,-68-1-1774,0 0 0,-1-1 0,1 0 0,18-7 0,-14 4-1568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9:4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56 377 3904,'-9'-8'285,"2"1"1000,0 0 1,0-1-1,-7-10 1,13 15-801,-1 1 1,1-1 0,-1 0 0,1 0 0,0 1-1,0-1 1,1 0 0,-1 0 0,0 0 0,1 0-1,0 0 1,0 0 0,0 0 0,0 0 0,1-4-1,0 0-85,3-17 1271,10-33-1,-11 48-1497,1-1 1,1 1-1,-1-1 1,1 1-1,1 0 1,8-10-1,-5 9-78,0 0-1,0 1 1,1 0 0,0 0 0,1 2-1,0-1 1,0 1 0,1 1-1,0 0 1,0 0 0,22-6-1,-18 8 34,1 0-1,0 1 1,0 0-1,0 1 0,0 2 1,0-1-1,1 2 0,25 4 1,-34-4-88,-1 1 0,0 0 0,0 1 0,0 0 0,0 0 0,0 1 1,-1-1-1,1 2 0,-1-1 0,0 1 0,-1 0 0,1 1 0,-1-1 0,0 1 1,0 0-1,-1 1 0,0 0 0,0 0 0,0 0 0,-1 0 0,0 0 0,0 1 1,-1 0-1,0 0 0,-1 0 0,0 0 0,0 0 0,0 1 0,-1-1 1,0 0-1,-1 1 0,0-1 0,0 1 0,-1-1 0,0 1 0,-1-1 0,1 0 1,-2 0-1,-4 13 0,3-12-8,-2 1 1,1-1 0,-1-1-1,0 1 1,-1-1 0,0 0-1,-1 0 1,1-1-1,-15 10 1,-3 1 56,0-2-1,-28 13 1,-154 74 487,195-96-546,0-1 1,1 1-1,-17 13 0,25-18-27,1 0 0,0 1 0,0-1 0,-1 0 0,1 1-1,1-1 1,-1 1 0,0 0 0,1-1 0,-1 1 0,1 0-1,0 0 1,0 0 0,0 0 0,0 0 0,0 0 0,1 0 0,0 1-1,-1-1 1,1 4 0,2 5 69,1 1 0,-1-1 0,2 0-1,0 0 1,0 0 0,9 14 0,40 62 321,98 114-36,-143-192-372,-1 0-1,9 15 1,-7 0-1746,-9-23 1303,0 0 0,0 0-1,1 0 1,-1-1 0,-1 1 0,1 0 0,0 0-1,0 0 1,-1 0 0,0 3 0,-4 7-2140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39:4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13056,'-32'8'5887,"17"12"-5087,2-12-544,5 4-288,-16 1-256,11-1 160,-9-1-2784,4 6 1633,-5-2-4993,6 5 3520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2:1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62 1472,'3'-2'520,"0"1"-1,0 0 1,0-1-1,-1 0 1,1 0-1,-1 0 1,1 0-1,3-4 1,0 0 249,-4 5-416,0 0-1,-1 0 1,1-1 0,-1 1-1,1-1 1,-1 1-1,1-1 1,-1 0 0,0 0-1,0 1 1,0-1 0,0 0-1,0 0 1,0 0-1,0 0 1,0-4 0,-2 2 771,-4 8-609,-5 11-264,6-9-51,-31 38 376,19-24-288,-18 26 0,-110 234 1040,60-105-571,67-142-611,-2 0 154,3 1 0,-13 37 0,28-69-251,0-1 0,1 1 0,-1 0 0,0 0-1,1 0 1,0 0 0,-1 0 0,1 0 0,0 1 0,0-1 0,0 0 0,1 0 0,-1 0 0,0 0 0,1 0 0,-1 0 0,1 0 0,0 0 0,-1-1 0,1 1 0,0 0 0,0 0 0,3 2-1,-2-1 30,1-1-1,-1 0 0,1-1 0,0 1 0,0 0 0,0-1 0,0 0 0,1 1 0,-1-1 0,0-1 0,0 1 0,7 0 0,4 0 20,1 0 0,-1-2 1,1 0-1,0-1 0,-1 0 0,0-1 1,18-5-1,13-3 47,180-37-218,-210 40-1386,-5 2-1870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2:1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45 195 5152,'-28'-31'1648,"27"30"-1573,0 0 1,0 0-1,0 0 1,0 0-1,0 0 1,0 0-1,0-1 1,0 1-1,0 0 0,1 0 1,-1-1-1,0-1 1,-1-2 260,2 4-155,-1 0 0,1 1-1,0-1 1,0 0 0,-1 0 0,1 0 0,0 0-1,0 0 1,0 1 0,0-1 0,0 0-1,0 0 1,0 0 0,0 0 0,0 0 0,0 0-1,0 0 1,0 1 0,1-1 0,-1 0-1,0 0 1,1-1 0,0 1 106,1-1 0,-1 0 1,1 1-1,-1-1 0,1 0 0,-1 1 1,1 0-1,3-3 0,3-1 273,0 1-1,1 0 1,11-3-1,10-2 384,1 2 0,50-5 0,10-2-39,2-3-637,123-6 0,-200 22-510,21-1 441,-13 5-5204,-9 3 1972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2:1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41 4064,'-21'-5'1427,"0"1"8564,79 10-6300,-29-6-2955,-1 1-52,1-2 1,55-8-1,-46-4 102,-20 6-1806,2 2-4948,-6 2 640,4 6 1712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2:18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362 622 4992,'-3'-3'21,"-13"-12"3222,16 14-3080,-1 1 1,0 0-1,0-1 0,0 1 0,1 0 1,-1-1-1,0 1 0,0 0 1,0 0-1,0 0 0,0 0 0,1 0 1,-1 0-1,0 0 0,0 0 1,0 0-1,0 1 0,0-1 0,1 0 1,-2 1-1,-5 3 168,0 0 1,0 1-1,0-1 0,1 1 1,0 1-1,0-1 1,0 1-1,-8 12 0,-1-1 47,-69 70 561,-21 23-257,97-101-606,1 0-1,-1 0 1,2 1-1,-11 19 1,16-26-42,-1 0 0,1 0 1,0 0-1,0 0 0,0 1 1,1-1-1,-1 0 1,1 0-1,0 1 0,-1-1 1,2 0-1,-1 0 0,0 1 1,1-1-1,-1 0 1,1 0-1,0 1 0,0-1 1,0 0-1,0 0 0,1 0 1,2 3-1,-2-3 16,0 0 0,1-1-1,0 1 1,-1-1 0,1 0-1,0 1 1,0-1 0,0-1 0,0 1-1,1 0 1,-1-1 0,0 0-1,1 1 1,4 0 0,0-1 57,0 1-1,1-1 1,-1 0 0,0-1 0,10 0 0,-11-1-55,0 1 1,-1-1-1,1 0 1,0-1 0,-1 0-1,0 0 1,1 0-1,-1-1 1,0 0-1,0 0 1,0 0 0,0-1-1,9-8 1,-4 2-21,-1-1 0,-1-1 0,0 0 0,0 0 0,-1-1 0,-1 0 0,8-18 0,34-103 273,-43 115-264,-3 9-21,92-325 35,-86 287-112,-2 0-1,-1-1 1,-3-72 0,-4 100-73,2 9 9,-2 0 1,0 0 0,0 1 0,-1-1 0,-1 0 0,-3-12 0,5 23 95,1 0 0,-1-1 0,0 1 0,1 0 0,-1 0 0,0-1-1,0 1 1,1 0 0,-1 0 0,0 0 0,0 0 0,0 0 0,-1 0 0,0-1 0,1 2 13,0 0-1,0 0 1,0 0 0,1 0 0,-1 0 0,0 0 0,0 0 0,1 0 0,-1 0 0,0 1-1,0-1 1,1 0 0,-1 0 0,0 1 0,0-1 0,1 0 0,-1 1 0,0-1 0,1 1-1,-1-1 1,0 1 0,1-1 0,-1 1 0,1-1 0,-1 1 0,1 0 0,-1-1-1,1 1 1,0 0 0,-1 0 0,-9 16-16,1 0 0,1 0-1,1 0 1,0 1 0,-6 27 0,3-11-27,-8 25 149,2 0 0,3 1-1,3 1 1,3 0 0,2 0-1,4 68 1,2-90 34,2 0 0,1-1 0,11 40 0,-12-66-24,0-1 0,2 1 0,-1-1 0,1 0 0,1 0 0,9 14-1,-11-20-53,0 0-1,0 0 0,0-1 1,0 0-1,1 0 0,0 0 0,0 0 1,0-1-1,1 0 0,-1 0 1,1 0-1,-1 0 0,1-1 0,7 2 1,-5-3 0,0 0 0,0 0 1,0-1-1,0 0 0,0-1 1,0 1-1,0-1 0,0-1 1,14-4-1,-4 0 91,-1 0 0,1-2 0,19-10-1,-22 9-56,1-1 1,-2 0-1,1-1 0,13-14 0,-20 17-69,-1 0 0,0 0 0,-1-1 0,0 0-1,0 0 1,0 0 0,-2-1 0,6-12 0,-6 9-8,0 0 1,0 0-1,-1 0 1,-1-1-1,0 0 1,-1-20-1,-1 28-8,-1 1-1,1 0 1,-1-1-1,0 1 0,-1 0 1,1 0-1,-1 0 0,-4-8 1,4 10-23,0 0 1,0 0-1,0 1 1,0-1-1,-1 0 1,1 1-1,-1 0 1,0-1-1,1 1 1,-1 0-1,0 0 1,0 1-1,0-1 1,-5-1-1,5 2 3,0 0 0,0 1 0,1-1 0,-1 1 0,0 0 0,0 0 0,0 0 0,0 0 1,0 0-1,0 0 0,0 1 0,0 0 0,1-1 0,-1 1 0,0 0 0,1 1 0,-1-1 0,0 0 0,-3 3 0,0 0-4,0 1-1,-1 0 1,2 0 0,-1 1 0,-8 10 0,1 1-1,1 1 1,1 1 0,1 0-1,0 0 1,2 1 0,0 0-1,-8 35 1,13-45 48,1 1 1,0-1-1,1 1 0,0-1 1,2 16-1,-1-21-17,0-1 0,1 0 0,0 1 0,0-1 0,0 1 0,0-1-1,1 0 1,0 0 0,0 0 0,0 0 0,0 0 0,1 0 0,-1-1 0,1 1 0,4 3 0,-1-1 58,0 0 0,1-1 0,0 0 0,0-1 1,0 1-1,1-1 0,0-1 0,-1 1 0,1-1 0,1-1 1,-1 0-1,0 0 0,0 0 0,1-1 0,-1 0 0,1-1 1,-1 0-1,1 0 0,-1-1 0,1 0 0,-1 0 0,0-1 1,1 0-1,-1 0 0,0-1 0,0-1 0,-1 1 0,1-1 1,-1 0-1,11-8 0,-7 3-13,0-1 0,0-1 0,-1 0 1,17-24-1,26-53-101,-14 21-263,-26 54 116,-13 13 191,0 0 1,0 0-1,0 0 1,1-1-1,-1 1 1,0 0-1,0 0 0,0 0 1,0 0-1,1 0 1,-1 0-1,0 0 1,0 0-1,0 0 1,1 0-1,-1 0 0,0 0 1,0 0-1,1 0 1,-1 0-1,0 0 1,0 0-1,0 0 1,1 0-1,-1 0 0,0 0 1,0 0-1,0 0 1,1 0-1,-1 0 1,0 0-1,0 1 1,0-1-1,0 0 0,1 0 1,-1 0-1,3 8-40,-2-6 21,3 24-49,0 0 0,-2 0 0,-1 0 0,-3 38 0,1-8 1,1 392 2537,0-492-2190,2 0-1,8-54 1,73-297-359,-76 365 41,2 1-1,1 0 1,23-46 0,-27 65 3,-1 0 1,2 0-1,0 0 1,0 1-1,0 0 1,1 0-1,1 1 1,-1 0-1,1 0 1,1 1-1,-1 0 0,15-7 1,-21 13 23,-1 0 1,0 0-1,0 0 1,1 0-1,-1 1 1,1-1-1,-1 1 1,0-1-1,1 1 1,-1 0-1,1 0 1,-1 0 0,1 0-1,-1 1 1,1-1-1,4 2 1,-4 0 8,0-1 0,0 1 1,0 0-1,0 0 0,0 0 1,0 0-1,-1 0 0,1 0 1,-1 1-1,5 4 0,-3 0 9,1 1-1,-1-1 0,0 0 0,0 1 0,-1 0 1,0 0-1,0 0 0,2 16 0,-2-3 8,-1 1 0,-1 23 0,-1-36 14,-1 0 1,0-1-1,0 1 0,-1 0 0,0-1 1,-1 0-1,0 1 0,-5 9 0,3-9 25,-1 0 0,-1 0 0,0 0 0,0-1 0,0 0 0,-1 0 0,-1-1 0,1 0 0,-1-1 0,0 0 0,-14 7 0,11-7-34,0 0-1,-1-1 1,0-1-1,1 0 1,-1 0 0,-1-2-1,1 0 1,-25 2 0,5-7-803,21 2 326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0:2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6 4320,'0'0'1392,"5"-5"2085,-6 8-2853,1 0 0,0 0 0,-1 0 0,0 0 0,0 0 0,0-1-1,0 1 1,0 0 0,-4 5 0,-19 25 590,11-15-401,1 0-371,1 1-1,1 0 1,-10 29-1,-17 62 416,32-94-765,-29 90 687,-26 88 503,50-150-1086,1 0 1,-5 70 0,14-112-202,-3 55 158,5 83 1,0-122-272,0-1 0,1 0-1,1 1 1,1-1 0,0-1 0,1 1-1,1-1 1,1 0 0,10 18 0,-15-30-194,-1-1 1,0 1 0,1-1 0,0 0-1,0 0 1,0 0 0,0 0 0,0 0-1,0 0 1,5 1 0,10 5-1279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2:2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1242 2976,'-2'-1'343,"2"1"-298,0 0 1,0 0 0,0-1 0,-1 1 0,1 0 0,0 0-1,0 0 1,0 0 0,0 0 0,-6 2 4753,13-5-2127,-3 2-2481,0 0 1,0-1-1,0 1 0,0-1 1,-1 0-1,1 0 1,-1-1-1,1 1 1,-1-1-1,0 1 1,0-1-1,0 0 1,0 0-1,-1 0 0,1-1 1,1-3-1,6-9-7,-1 0 0,9-22 0,-11 22-6,69-181 543,-57 143-525,-1 7-559,-18 47 350,0 0 0,0 0-1,1 0 1,-1 1 0,0-1 0,0 0-1,0 0 1,1 0 0,-1 0-1,0 0 1,0 0 0,0 0 0,0 0-1,1 0 1,-1 0 0,0 1 0,0-1-1,0 0 1,0 0 0,0 0-1,0 0 1,1 0 0,-1 1 0,0-1-1,0 0 1,0 0 0,0 0 0,0 0-1,0 1 1,0-1 0,0 0 0,0 0-1,0 0 1,0 1 0,0-1-1,0 0 1,0 0 0,0 0 0,0 1-1,0-1 1,0 0 0,0 0 0,-4 64-302,-20 222 395,-7-70 86,8-62 655,22-146-735,-29 183 2702,28-186-2375,2-5-394,0 0 1,0 0 0,0 0 0,0 0 0,0 0-1,0 0 1,0 0 0,0-1 0,0 1-1,0 0 1,0 0 0,0 0 0,0 0 0,0 0-1,0 0 1,0 0 0,0 0 0,0 0 0,0 0-1,0 0 1,0 0 0,0 0 0,0-1 0,0 1-1,0 0 1,-1 0 0,1 0 0,0 0 0,0 0-1,0 0 1,0 0 0,0 0 0,0 0-1,0 0 1,0 0 0,0 0 0,0 0 0,0 0-1,0 0 1,0 0 0,0 0 0,-1 0 0,1 0-1,0 0 1,0 0 0,0 0 0,0 0 0,0 0-1,0 0 1,0 0 0,0 0 0,0 0 0,0 0-1,0 0 1,0 0 0,0 0 0,-1 0 0,1 0-1,0 0 1,-2-28 374,1 0 0,1 0-1,1 0 1,7-38 0,29-116-399,-26 135-18,57-191-98,-52 196 138,2 0 0,1 1 0,34-52 0,-41 77-65,0 0 0,0 1 0,2 0 0,0 1 0,0 0 1,20-14-1,-26 22-12,1 1 1,-1-1-1,1 1 1,0 1-1,0 0 1,1 0-1,-1 1 1,1 0-1,0 0 1,0 1-1,0 1 1,0-1-1,16 1 1,-23 2 42,0-1 1,0 0-1,0 1 1,0-1-1,0 1 1,0 0-1,0 0 0,-1 0 1,1 0-1,0 1 1,-1-1-1,1 1 0,-1 0 1,1-1-1,-1 1 1,0 0-1,1 1 0,-1-1 1,0 0-1,-1 0 1,1 1-1,0-1 1,-1 1-1,2 3 0,0 2 16,0 1-1,0-1 0,-1 1 1,0 0-1,-1 0 0,1 15 0,-2-4 9,0 0-1,-2 1 1,0-1-1,-1 0 1,-1 0-1,0-1 1,-2 1 0,-16 36-1,17-45 44,0-1 1,-1 0-1,0-1 0,-1 1 0,0-1 1,-1 0-1,0-1 0,0 0 1,-1 0-1,0 0 0,0-2 0,-1 1 1,0-1-1,0 0 0,0-1 1,-1 0-1,0-1 0,0 0 0,0-1 1,0 0-1,0 0 0,-1-2 1,1 1-1,-1-1 0,0-1 0,1 0 1,-16-2-1,19 0-18,-1 1 1,1-2-1,0 1 1,1-1-1,-1 0 1,-10-5-1,-6-3-30,21 9-54,0 0-1,-1 1 0,1-1 1,0-1-1,0 1 0,0 0 1,-3-5-1,8 9-28,1 0 0,0-1 0,0 1 1,-1-1-1,6 2 0,4 2 65,13 6-51,1 0 1,45 11-1,55 5 107,-98-22 16,47 1 0,-64-6 23,1 0-1,0-1 0,-1 0 1,0-1-1,1 0 1,20-8-1,-21 5-47,0 0 1,0 0-1,-1-1 0,0-1 1,0 1-1,0-2 1,-1 1-1,0-2 0,0 1 1,-1-1-1,0 0 0,-1-1 1,0 1-1,-1-1 1,1-1-1,6-18 0,-2 5-8,-1-1-1,-2-1 1,0 1-1,6-41 0,-14 60 10,5-60 199,-5 61-270,0 0 0,0-1 0,-1 1 0,0-1 0,0 1-1,0 0 1,-1 0 0,1-1 0,-5-6 0,5 10 21,0 1-1,0-1 0,0 0 0,0 1 1,0 0-1,0-1 0,-1 1 1,1 0-1,0 0 0,-1-1 0,1 1 1,-1 0-1,0 0 0,1 1 1,-1-1-1,0 0 0,0 0 0,1 1 1,-1-1-1,0 1 0,0 0 0,0 0 1,0-1-1,1 1 0,-1 0 1,0 0-1,0 1 0,0-1 0,0 0 1,1 1-1,-1-1 0,0 1 1,0-1-1,0 1 0,1 0 0,-1 0 1,1 0-1,-1 0 0,0 0 1,1 0-1,0 0 0,-1 1 0,1-1 1,0 0-1,-1 1 0,1-1 0,0 1 1,-1 1-1,-4 8 0,0 1 1,0-1-1,1 1 0,0 0 1,1 0-1,1 1 0,0-1 1,1 1-1,0 0 0,1 0 1,0 21-1,2-12-6,0 1 0,2 0 0,1-1 1,0 0-1,15 40 0,-15-50 76,1 0 0,0 0 1,1 0-1,9 13 1,-13-22-30,0 0 1,0-1 0,0 1 0,1-1 0,-1 1 0,1-1 0,-1 0 0,1 0 0,0 0 0,-1 0 0,1-1 0,0 1-1,0-1 1,0 0 0,0 0 0,1 0 0,-1 0 0,0 0 0,0-1 0,1 1 0,-1-1 0,4 0 0,4-2 20,1 0 1,-1 0-1,-1-1 0,1-1 1,0 0-1,-1 0 1,1-1-1,-1 0 1,-1-1-1,1 0 1,-1-1-1,0 0 1,10-9-1,1-4 6,-1-1 0,0 0 0,-2-2 0,19-29 0,42-99-8,-65 125-45,-8 15-73,-1 1-1,6-22 0,-5 12 29,-5 20 40,0-1 0,1 1 0,-1-1 1,0 1-1,0 0 0,0-1 0,1 1 1,-1 0-1,0-1 0,0 1 0,1 0 1,-1-1-1,0 1 0,1 0 0,-1 0 1,0-1-1,1 1 0,-1 0 0,1 0 1,-1 0-1,0-1 0,1 1 0,-1 0 1,1 0-1,-1 0 0,0 0 0,1 0 1,0 0-1,13 1-72,-5 1 117,-5-3-48,0 1 0,0 0 0,-1 1 0,1-1 0,0 1 0,-1-1 0,1 1 0,-1 0 0,1 1 0,-1-1 1,1 1-1,-1-1 0,0 1 0,1 0 0,-1 0 0,0 0 0,0 1 0,-1-1 0,1 1 0,-1 0 0,1-1 0,-1 1 0,0 0 0,0 0 0,0 1 0,0-1 0,0 0 0,1 7 0,1 6-41,-1 0-1,-1 0 0,0 0 0,-2 0 1,-1 25-1,1-8 142,-1 6-73,2 42-46,-1-71 69,2 0 0,-1-1 0,1 1 0,1-1 0,0 0 0,4 11 0,-5-16 4,-1-1-1,1 0 1,0 0-1,-1 1 0,2-1 1,-1 0-1,0 0 1,5 4-1,-6-6-19,1 0 0,0-1 0,-1 1 0,1 0-1,0-1 1,0 1 0,-1-1 0,1 0 0,0 1 0,0-1 0,0 0 0,0 0 0,-1 0 0,1 0-1,0-1 1,0 1 0,0 0 0,-1-1 0,3 0 0,-3 1-24,1-1-1,-1 1 1,0 0 0,0-1-1,0 1 1,1-1 0,-1 0 0,0 1-1,0-1 1,0 0 0,0 0-1,1 0 1,10-9 187,-7 7-159,-1 0 1,0-1-1,0 1 1,0-1 0,0 0-1,0 0 1,-1 0-1,0-1 1,4-6 0,1-4 111,10-28 1,-4 8 38,7-10-91,2 0 0,3 2 1,1 1-1,36-43 1,-33 49-164,-1-2 1,42-75-1,-47 60 84,-1 0 0,21-85 1,-27 82-17,-2 6-29,-1 0 0,12-98 0,-26 114-447,0 33 473,0 1 1,0 0-1,0 0 1,0-1 0,0 1-1,0 0 1,0 0 0,0-1-1,0 1 1,0 0-1,0 0 1,0 0 0,-1-1-1,1 1 1,0 0-1,0 0 1,0-1 0,0 1-1,0 0 1,-1 0 0,1 0-1,0 0 1,0-1-1,0 1 1,-1 0 0,1 0-1,0 0 1,0 0-1,0 0 1,-1 0 0,1 0-1,0 0 1,0-1 0,-1 1-1,1 0 1,0 0-1,0 0 1,-1 0 0,1 0-1,0 0 1,0 0-1,-1 1 1,1-1 0,0 0-1,0 0 1,-1 0 0,1 0-1,0 0 1,0 0-1,-1 0 1,1 1 0,-12 9-203,1 3 174,2 1 0,0 0 0,1 0 0,0 1 0,-9 25 0,-20 81 64,34-111-32,-30 166 8,27-141 0,2-2 2,1 1 0,2-1 0,1 1-1,1-1 1,6 36 0,-2-37 49,25 127-79,-25-143 76,0 1 1,0-2-1,2 1 1,0 0-1,1-1 1,0-1-1,16 21 1,-23-33-26,1 0 0,-1 0 0,0-1 0,1 1 0,0 0 0,-1-1 0,1 1 0,0-1 0,0 0 0,0 1 0,0-1 0,0 0 0,0 0 0,0 0 0,1-1 0,-1 1 0,0 0 0,0-1 1,1 0-1,-1 1 0,0-1 0,1 0 0,-1 0 0,0 0 0,1 0 0,-1-1 0,5 0 0,-2-2 25,-1 1 0,1-1 0,0 0-1,0 0 1,-1 0 0,0 0 0,0-1 0,0 0 0,0 0 0,0 0 0,3-5 0,4-8 9,15-29 1,-18 31-49,46-98 118,-31 63-185,-10 20-587,-16 36 563,1-1 0,1 1 1,-1 0-1,1 1 0,0-1 1,-1 8-1,0 4 30,-1 5 74,0 0 1,1 0 0,2 1 0,0-1 0,1 0-1,2 1 1,0-1 0,1 0 0,2-1 0,9 27-1,-5-33 188,-10-15-192,0-1 1,1 1-1,-1-1 1,1 1-1,-1-1 1,1 0-1,-1 1 1,1-1-1,-1 1 1,1-1 0,0 0-1,-1 1 1,1-1-1,-1 0 1,1 0-1,0 0 1,-1 1-1,1-1 1,0 0-1,-1 0 1,1 0-1,0 0 1,-1 0-1,1 0 1,0 0-1,-1-1 1,1 1-1,1 0 1,0-2 26,1 1 0,-1-1 0,1 0 0,-1 0 0,0 0 0,0 0 0,1-1 0,-2 1 0,1-1 0,0 1 0,0-1 0,2-5 0,15-40 147,-16 39-148,19-51-9,60-110 0,-68 143-11,-4 8 1,16-23 0,-14 23-413,-10 15-80,-10 15 220,3-1 219,0 1-1,0 1 0,1-1 1,1 0-1,0 1 1,1 0-1,0 0 0,-1 15 1,2 2 86,1 0 0,2-1 1,7 43-1,-9-66-31,2 0 0,-1 0 0,0 0 0,1 0 0,0-1 0,0 1-1,0 0 1,1-1 0,0 0 0,4 6 0,-6-9-7,0 1-1,0-1 1,0 0-1,0 0 0,1 0 1,-1-1-1,0 1 1,0 0-1,1 0 1,-1-1-1,1 1 1,-1-1-1,0 1 0,1-1 1,-1 1-1,1-1 1,-1 0-1,1 0 1,-1 0-1,1 0 1,0 0-1,-1 0 0,1 0 1,-1 0-1,1-1 1,-1 1-1,0-1 1,1 1-1,-1-1 1,1 1-1,-1-1 0,0 0 1,1 0-1,-1 1 1,2-3-1,5-3 52,-1-1 0,0 0 0,0 0-1,0 0 1,-1-1 0,5-9 0,30-56 62,-9 15-75,-14 26-189,-1-1 0,14-41 1,-29 56 125,-3 14-236,1 14 63,5 11 99,4 17 32,-8-36 57,-1 0-1,1 0 1,0 0-1,0 1 1,0-1 0,0 0-1,0 0 1,0 0-1,3 3 1,3 5 17,-6-8-20,0-1 0,0 1 0,0 0 0,0 0 0,0-1 0,1 1 0,-1-1 0,1 1 0,-1-1 0,1 0 0,-1 0 0,1 1 0,0-1 0,0 0 0,-1 0-1,1-1 1,0 1 0,0 0 0,0 0 0,0-1 0,0 0 0,0 1 0,0-1 0,0 0 0,0 0 0,0 0 0,0 0 0,0 0 0,4-1 0,3-1 37,1-1 0,-1 0 0,0-1 0,16-8 1,-19 9-39,3-1-10,0 0 0,0 1-1,11-3 1,-18 5 2,-1 1-1,0 0 1,0 0 0,0-1-1,1 1 1,-1 0 0,0 0-1,0 0 1,1 1 0,-1-1 0,0 0-1,0 0 1,0 1 0,1-1-1,-1 0 1,0 1 0,0-1-1,0 1 1,0 0 0,0-1 0,1 2-1,0 0-7,0-1-1,-1 1 0,0 0 0,1 0 1,-1 0-1,0 0 0,0 0 1,0 0-1,0 0 0,1 4 1,0 5-25,0-1 1,-1 0-1,0 0 1,-1 12-1,0 184 15,0-205 33,0 0-1,0 1 1,0-1-1,1 0 1,-1 1 0,0-1-1,1 0 1,-1 1 0,1-1-1,1 2 1,-2-1 63,2-7 111,8 0-96,-8 5-84,0-1 0,0 0 0,0 0 0,0 0 0,0 0 0,0-1 0,0 1 0,-1-1 0,3-1 0,14-21 93,-1 0 0,23-43 1,13-20 135,46-43 42,-75 97-290,-9 13-27,0-1-1,-1 0 0,17-37 0,-10 0 8,-2-1 0,-3-1 0,-3-1 0,8-76 0,-21 133-19,1 0 1,-1 0-1,0 0 1,0-1-1,-1-7 1,1 12 47,0 0 0,0 0 1,0 0-1,0 0 1,0 0-1,0 0 1,0 0-1,0-1 0,0 1 1,0 0-1,0 0 1,0 0-1,0 0 0,-1 0 1,1 0-1,0 0 1,0 0-1,0 0 1,0 0-1,0 0 0,0 0 1,0 0-1,0-1 1,0 1-1,0 0 1,0 0-1,0 0 0,-1 0 1,1 0-1,0 0 1,0 0-1,0 0 0,0 0 1,0 0-1,0 0 1,0 0-1,0 0 1,0 0-1,0 0 0,-1 0 1,1 0-1,0 0 1,0 0-1,0 0 1,0 0-1,0 0 0,0 0 1,0 0-1,0 0 1,0 1-1,0-1 1,0 0-1,-1 0 0,1 0 1,0 0-1,0 0 1,0 0-1,0 0 0,0 0 1,0 0-1,0 0 1,0 0-1,-5 9-112,3-6 90,-13 28-150,-20 56 1,-3 40-32,31-104 125,-9 33 114,-13 92 0,26-123-23,1 1 0,1 0 0,1-1 0,1 1 0,2 0 0,5 25 1,-4-35 31,0-1 1,8 16 0,-10-26-5,0 0 0,1 0 0,0 0 0,0 0 0,0-1 0,0 1 0,1-1 0,-1 0 1,8 6-1,-10-9-24,1 0 0,-1 0 0,1 0 1,-1 0-1,1 0 0,-1 0 0,1-1 1,0 1-1,-1-1 0,1 1 0,0-1 1,-1 0-1,1 1 0,0-1 0,0 0 1,0 0-1,-1 0 0,1-1 0,0 1 1,0 0-1,-1-1 0,1 1 0,0-1 1,-1 1-1,1-1 0,0 0 0,-1 1 1,1-1-1,-1 0 0,1 0 0,-1 0 1,2-3-1,11-11 59,-1 0 0,0-2 0,-2 1 0,0-2-1,11-22 1,6-10-2,-8 14-180,-20 34 79,1 0-1,0 1 1,0-1-1,-1 0 0,1 1 1,-1-1-1,0 0 1,0 0-1,1 1 0,-1-1 1,0 0-1,0 0 1,0 1-1,-1-1 0,1 0 1,0 0-1,-1 1 1,1-1-1,-1 0 1,-1-1-1,-3-1-46,3 6 86,2-2-13,0 1 7,1 1 0,-1 0-1,1-1 1,0 1 0,0 0 0,0-1-1,0 1 1,0-1 0,0 1 0,1-1-1,-1 0 1,0 0 0,1 1 0,-1-1-1,1 0 1,-1 0 0,1 0 0,-1 0-1,1-1 1,2 2 0,39 15 63,-34-15-49,1 0 1,-1 0 0,1 0 0,0-1 0,-1-1-1,1 0 1,0 0 0,0-1 0,10-2 0,10-4-34,46-16 1,-24 6 131,-34 13-83,-24 7-45,0 0-1,0 0 1,1 1-1,-1-1 1,1 1-1,0 1 0,-9 8 1,4-1-65,0 0 0,-15 26 0,5-1-74,-26 68 1,45-104 155,-4 13 50,0-1 0,-3 17 0,8-27-41,-1 0 0,1 0 1,-1 0-1,1 0 0,0 1 1,0-1-1,0 0 0,1 0 0,-1 0 1,1 0-1,-1 0 0,1 0 1,0 0-1,1 0 0,1 5 1,-2-8-7,-1 1 1,0-1 0,0 0 0,1 1 0,-1-1 0,0 1 0,0-1-1,1 1 1,-1-1 0,1 0 0,-1 1 0,0-1 0,1 0-1,-1 0 1,1 1 0,-1-1 0,1 0 0,-1 0 0,1 1 0,-1-1-1,1 0 1,-1 0 0,1 0 0,-1 0 0,1 0 0,-1 0 0,1 0-1,-1 0 1,1 0 0,-1 0 0,1 0 0,-1 0 0,1 0-1,-1 0 1,1-1 0,-1 1 0,1 0 0,-1 0 0,0 0 0,1-1-1,-1 1 1,1 0 0,-1-1 0,0 1 0,1 0 0,-1-1-1,1 0 1,2-2 48,0-1-1,0 0 0,-1 0 0,4-6 1,-5 7-32,59-126 291,-39 82-273,8-28-554,-31 81 437,1 1 1,-1 0-1,2 0 0,-1 0 0,1 0 0,0 0 1,0 0-1,3 11 0,-1-4 84,1 0 0,0 0-1,1-1 1,6 16 0,-8-23 0,1-1 1,0 0-1,1 1 1,-1-1-1,1 0 1,0 0-1,0-1 1,1 1-1,-1-1 1,1 0-1,7 4 1,-9-6 8,0 0 0,0 0 1,0-1-1,1 1 0,-1-1 1,1 0-1,-1 0 0,1-1 1,-1 1-1,1 0 0,-1-1 1,1 0-1,0 0 1,-1 0-1,1-1 0,-1 1 1,1-1-1,0 0 0,-1 0 1,0 0-1,5-2 0,8-5 56,0-1 0,-1 0-1,0-1 1,23-22 0,50-55 75,-75 74-117,1-1-9,-1 0 1,0-1-1,-1-1 1,-1 0 0,0-1-1,15-32 1,-7 2-51,-3-1 1,-2-1-1,8-51 0,4-70-23,-16 94 68,-4 35-150,-1 1 0,-3 0 0,-2-48 0,0 86 110,0 1 0,-1-1 0,1 1 0,0 0 0,0-1 0,-1 1-1,1 0 1,-1-1 0,1 1 0,-2-2 0,2 3 14,0 0 0,-1-1 0,1 1 0,0 0 0,0 0 0,-1-1 0,1 1 0,0 0 0,-1 0 0,1 0 0,0 0 1,0-1-1,-1 1 0,1 0 0,0 0 0,-1 0 0,1 0 0,0 0 0,-1 0 0,1 0 0,0 0 0,-1 0 0,1 0 0,0 0 0,-1 0 0,0 0 0,0 1-16,-1 0 0,1 0-1,-1 0 1,0 0 0,1 0 0,0 0-1,-1 0 1,1 1 0,0-1 0,0 0-1,-1 1 1,0 2 0,-6 9 12,2-1 0,0 1 0,0 0 1,1 1-1,1-1 0,0 1 0,-2 16 0,2-9 11,-39 203 39,33-154-148,1 95 1,11-116 205,1 1 0,4-1 0,11 49 0,-17-95-66,0 1 0,0-1 0,0 0 1,1 1-1,-1-1 0,3 4 0,-3-7-19,-1 1 0,0 0 0,1-1 0,-1 1 0,1-1 0,-1 1 0,1 0 0,-1-1 0,1 0 0,0 1 0,-1-1 0,1 1 0,0-1 0,-1 0 0,1 1 0,0-1 0,-1 0 0,1 0 0,0 1 0,0-1 0,-1 0 0,1 0 0,0 0 0,0 0 0,-1 0 0,1 0 0,0 0 0,0 0 0,-1 0 0,1-1 0,0 1 0,0 0 0,-1 0 0,1-1 0,0 1 0,-1 0 0,2-2 0,4-3 44,0 0 1,0-1-1,-1 0 0,0 0 1,0 0-1,7-12 1,1-2-60,68-94-33,-72 104-297,-10 18-48,-1 4 266,-2 16-54,-5 55 186,8-72 6,2-1 1,-1 1 0,1-1 0,0 0-1,1 0 1,4 13 0,-5-22-10,-1 1 0,1-1 0,-1 1 0,1-1 0,0 1 1,0-1-1,0 1 0,0-1 0,0 0 0,0 1 0,0-1 0,0 0 0,1 0 0,-1 0 0,0 0 1,1 0-1,-1 0 0,1-1 0,-1 1 0,1 0 0,-1-1 0,1 1 0,-1-1 0,1 1 1,0-1-1,-1 0 0,1 1 0,0-1 0,-1 0 0,1 0 0,0-1 0,-1 1 0,1 0 0,2-1 1,11-4 30,-1-1 1,0-1 0,0 0 0,25-18-1,7-4-11,136-77-156,-178 103 41,3-1-244,-9 7 43,-7 10 206,1-2 44,1 0 1,1 1 0,0 0-1,1 0 1,0 1-1,-5 24 1,9-31 58,0 0 1,0 0 0,1 0-1,0 0 1,0 0-1,0 0 1,1-1-1,0 1 1,0 0-1,1 0 1,-1 0-1,1-1 1,0 1 0,1-1-1,0 0 1,-1 1-1,2-1 1,3 5-1,-4-6-11,1 0-1,-1 0 0,1 0 1,0-1-1,0 0 1,0 0-1,0 0 1,7 4-1,-9-7-7,0 1 1,0 0-1,0 0 1,1 0-1,-1-1 1,0 0-1,0 1 0,1-1 1,-1 0-1,0 0 1,0 0-1,1 0 1,-1 0-1,0-1 1,0 1-1,0-1 0,1 1 1,-1-1-1,0 0 1,0 0-1,4-2 1,-1-1 16,0 0 0,-1 0 1,1 0-1,-1 0 0,0-1 1,0 0-1,0 0 0,-1 0 1,0 0-1,0-1 1,0 1-1,4-12 0,-2 0 2,0-1 1,-1 0-1,2-19 0,-4 28-48,-2 0 1,1 0-1,-2 0 0,1 0 1,-1 0-1,-2-12 0,2 18 4,0-1 0,0 1-1,0 0 1,0 0-1,0 0 1,-1 0-1,1 0 1,-1 0-1,0 0 1,0 0 0,0 1-1,0-1 1,-1 1-1,1-1 1,0 1-1,-1 0 1,0 0 0,0 0-1,1 0 1,-7-2-1,-3 0 0,0 1-1,0 0 1,-1 0-1,0 2 0,1-1 1,-1 2-1,0-1 1,-21 4-1,19-2 106,10-1-38,8-1-48,40-5 107,49 0 1,20-2-73,-56 0-94,-30 3-16,0 1 1,1 1-1,-1 1 1,50 4-1,-72-2 52,0 1-1,0 0 0,1 0 1,-1 0-1,0 1 0,0-1 0,0 1 1,-1 0-1,1 0 0,6 5 1,-8-6 14,-1 0 0,0 1 0,0-1 0,0 0 0,0 1 1,0-1-1,0 1 0,-1-1 0,1 1 0,0-1 0,-1 1 0,1 0 1,-1-1-1,0 1 0,1-1 0,-1 1 0,0 0 0,0 0 0,0-1 1,0 1-1,-1 0 0,1-1 0,0 1 0,-1 0 0,1-1 0,-1 1 1,1-1-1,-1 1 0,0-1 0,0 1 0,-1 1 0,-66 109 612,64-107-465,3-7 105,7-15 69,-1 6-314,1 1-1,1 0 0,-1 0 1,2 0-1,-1 0 0,1 1 1,1 1-1,0 0 0,0 0 1,0 0-1,1 1 0,0 0 1,0 1-1,1 1 0,16-7 1,-23 10-37,0 1 0,0 0 0,-1 1 0,1-1 0,0 1 0,0-1 0,0 1 0,0 0 0,0 1 0,0-1 0,0 1 0,0-1 0,4 3 0,-2-1 36,0 0-1,0 1 0,0 0 0,0 0 0,-1 1 1,0-1-1,8 7 0,-4-1-287,-1-1 0,0 1 0,0 1 0,-1-1 0,0 1 0,-1 1 0,0-1 0,5 13 0,-9-18-767,0 0 0,-1 0 0,0 0 0,0 1 0,0-1 1,0 0-1,-1 0 0,0 1 0,0-1 0,-2 10 0,1 3-2115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2:2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39 6720,'-37'-26'3040,"27"17"-2624,6 6 896,8 6-576,1 6-672,0-4-64,9-1 0,5-1-1408,-1 6 768,1-4-4192,6-1 2688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2:2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7136,'9'0'3232,"68"0"-2816,-30-5 1920,0 5-1376,20-9 384,-1 0-800,9-3-128,1 0-257,9-6-95,-4 11-32,-1-1-1375,-14 2 735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2:2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10 182 6048,'-9'-12'2752,"18"3"-2400,5 1 736,5 4-672,47-17 608,9 4-576,39-8-160,0 4-192,24 0 192,-11 7-160,24-2-5824,-13 2 3104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2:2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1222 1472,'-1'1'142,"0"1"1,0-1-1,0 0 1,0 1-1,1-1 1,-1 0-1,0 1 1,1-1-1,-1 1 0,1-1 1,-1 1-1,1 0 1,0-1-1,0 1 1,-1-1-1,1 1 1,0 0-1,1-1 0,-1 4 1,1-4 42,-1 0 0,1 0 1,-1-1-1,1 1 0,0 0 1,0 0-1,-1 0 0,1 0 1,0-1-1,0 1 0,0 0 0,0-1 1,0 1-1,0 0 0,0-1 1,0 1-1,0-1 0,0 0 0,0 1 1,0-1-1,0 0 0,0 0 1,0 0-1,0 1 0,0-1 0,1 0 1,1-1-1,0 1 31,0 0 0,1-1 1,-1 0-1,0 1 0,0-1 0,1 0 0,-1-1 0,0 1 1,5-4-1,2 1 203,19-13 164,-1 0 0,0-2 1,-1-1-1,-2-1 0,35-36 0,12-20-298,93-131 1,-137 170-173,-2-1 1,42-83 0,-54 86-158,-2 0 1,-1-1-1,-2-1 1,-1 0-1,2-46 1,-9 83 25,-1 0 0,0 0 0,1 0 0,-1-1 1,0 1-1,0 0 0,0 0 0,0-1 1,0 1-1,-1 0 0,1 0 0,0 0 1,0-1-1,-1 1 0,0-2 0,-1 4-20,1 1 0,0-1 0,0 1 0,0 0 0,0 0 0,0-1 0,0 1 0,0 0-1,1 0 1,-1 0 0,0 3 0,-26 74-190,-51 178 120,48-60 292,27-153 207,2-1-1,6 67 0,-5-102-191,1-1-39,0 1 0,0-1 0,1 0 0,2 8 0,-4-13-107,1-1-1,-1 0 1,1 1-1,0-1 1,-1 0-1,1 1 0,0-1 1,0 0-1,0 0 1,0 0-1,0 0 0,0 0 1,0 0-1,0 0 1,1 0-1,-1 0 1,0-1-1,1 1 0,-1 0 1,0-1-1,1 1 1,-1-1-1,1 1 1,-1-1-1,3 1 0,-3-1-13,1 0-1,-1 0 1,1 0-1,-1-1 0,1 1 1,-1 0-1,0 0 1,1-1-1,-1 1 0,1-1 1,-1 1-1,0-1 1,1 0-1,-1 1 0,0-1 1,0 0-1,3-2 1,-1 0 33,0-1 0,0 0 0,0 0 0,3-5 0,-1 1 55,58-104 342,-15 24-389,13-11-13,32-54-32,-44 59-35,37-100 0,-56 120-93,61-172 15,-88 237 95,-2 3-75,1 0-1,0 0 0,-1 0 0,0-9 0,-1 15 53,0 0 0,1-1 1,-1 1-1,0 0 0,0-1 1,0 1-1,0 0 0,0-1 1,0 1-1,0 0 0,0 0 1,-1-1-1,1 1 0,0 0 1,0-1-1,0 1 0,0 0 0,0 0 1,0-1-1,0 1 0,-1 0 1,1 0-1,0-1 0,0 1 1,0 0-1,-1 0 0,1 0 1,0-1-1,0 1 0,-1 0 1,1 0-1,0 0 0,0 0 1,-1 0-1,1-1 0,0 1 1,0 0-1,-1 0 0,1 0 1,0 0-1,-1 0 0,1 0 0,0 0 1,0 0-1,-1 0 0,1 0 1,0 0-1,-1 0 0,1 0 1,0 0-1,0 1 0,-1-1 1,1 0-1,0 0 0,-1 0 1,1 0-1,0 0 0,0 1 1,0-1-1,-1 0 0,1 0 1,0 0-1,0 1 0,-1-1 1,-2 3-17,1-1 1,-1 0 0,0 1 0,1 0 0,0-1 0,-3 5-1,-23 42-92,1 1-1,-31 87 0,40-90 91,-97 261 216,1 145 1563,111-443-1664,1 1 626,9-27 16,-4 7-642,15-34 74,2 0 1,26-40-1,-27 55-297,0 0-1,2 0 1,1 2 0,43-39 0,-62 62 97,0 0 0,1 1 0,-1 0 1,1 0-1,-1 0 0,1 0 0,0 1 1,5-2-1,-7 2 18,-1 1 0,1-1 0,0 1 0,-1 0 0,1 0 0,0 0 0,0 0-1,-1 0 1,1 0 0,0 1 0,-1-1 0,1 0 0,0 1 0,-1 0 0,1-1 0,-1 1 0,1 0 0,-1-1 0,1 1 0,-1 0 0,3 3 0,-1-1-9,0 0 1,-1 0-1,1 1 0,-1 0 1,0-1-1,0 1 1,0 0-1,0 0 1,1 7-1,8 40-8,-7-28 46,6 22-12,17 50 0,-22-80 83,1-1-1,1 1 1,0-1 0,0-1 0,2 1-1,-1-1 1,14 14 0,-18-23-31,-1 0 1,1-1-1,0 1 1,0-1-1,9 4 1,-11-6-28,0 0-1,0 0 1,0 0-1,0 0 1,1 0 0,-1-1-1,0 0 1,1 1 0,-1-1-1,0 0 1,1 0-1,-1 0 1,0 0 0,1 0-1,3-2 1,-1 0 17,0 0 1,0 0-1,0-1 0,-1 0 1,1 0-1,-1 0 0,1 0 0,-1-1 1,0 0-1,6-7 0,1-2 29,-1 0 0,11-20-1,-9 10 7,-1-1 0,-1 0 0,-1-1 0,-2 0 0,0 0 0,4-36 0,-9 49-106,-1 0-1,-1-13 1,0 21-22,-1 0 0,1 0 0,-1 1 0,1-1 0,-1 0 0,0 1 0,-1-1 0,1 1 1,-4-7-1,5 10 35,-1-1 0,0 0 1,1 0-1,-1 0 0,0 1 1,0-1-1,1 0 0,-1 1 1,0-1-1,0 1 0,0-1 1,0 1-1,0-1 0,0 1 1,0 0-1,0-1 0,0 1 1,0 0-1,0 0 0,0 0 1,0 0-1,0 0 0,0 0 1,0 0-1,0 0 0,0 0 1,0 0-1,0 0 0,0 1 1,0-1-1,0 1 0,0-1 1,0 0-1,0 1 0,-1 0 1,-1 1-20,0 0 0,0 0 0,1 0 0,-1 0 1,0 0-1,1 1 0,0-1 0,0 1 0,-4 4 1,0 5 16,0 1 0,1-1-1,0 1 1,1 1 0,0-1 0,1 0 0,-2 21 0,4-17 48,0 1 1,1 0-1,1 0 0,0 0 1,6 23-1,-5-31 20,1 1 1,0-1-1,1-1 1,0 1-1,1 0 1,-1-1-1,8 10 0,-10-17-30,0 1 0,-1 0 0,1-1-1,1 0 1,-1 1 0,0-1 0,0 0-1,1 0 1,-1 0 0,1-1 0,0 1-1,0-1 1,-1 1 0,1-1 0,0 0-1,0 0 1,0 0 0,0 0 0,0-1-1,0 1 1,1-1 0,-1 0-1,0 0 1,0 0 0,0 0 0,0 0-1,0-1 1,4-1 0,9-3 71,-1-1-1,1-1 1,-1-1 0,-1 0-1,20-15 1,62-56 0,-2-11 84,-46 43-164,-35 35-44,-6 6 20,0-1 0,-1 1 0,0-1-1,0 0 1,7-11 0,-12 12-106,-3 5-19,-10 8-90,0 2 201,1 1 0,0 1 0,0-1 0,1 2 0,1 0 0,0 0 0,0 0 0,1 1 0,1 1 0,0-1 1,1 1-1,0 0 0,1 1 0,1-1 0,0 1 0,1 0 0,1 0 0,-1 22 0,3-32 55,0-1 0,0 0 0,1 1 0,0-1 0,0 0 0,0 0 0,0 0 0,1 1 0,0-1 0,0-1 0,0 1 0,0 0 0,0 0 0,1-1 0,0 1 0,-1-1 0,1 0 0,7 5 0,-8-6 1,1 0 0,0 0 0,-1-1 0,1 1 0,0-1-1,0 0 1,0 1 0,0-2 0,0 1 0,1 0 0,-1-1 0,0 1 0,0-1 0,0 0 0,1 0 0,-1 0 0,0 0 0,0-1 0,0 1 0,0-1 0,1 0 0,-1 0 0,0 0 0,0 0 0,4-3 0,-2 1-7,0-1 0,0 1 0,-1-1 0,0 0 0,0 0 0,0 0 0,0-1 0,0 1 0,4-9 0,0-2-3,0 0 0,5-16 1,-8 16-9,-1 1 0,0-1 0,-1 0 0,0 0 0,-2 0 0,1-1 1,-2 1-1,0 0 0,-1-1 0,-4-18 0,5 30-26,-1-1 1,0 1-1,1 0 0,-2 0 0,1 1 1,0-1-1,-1 0 0,0 0 0,0 1 0,0-1 1,0 1-1,-1-1 0,1 1 0,-1 0 0,0 0 1,0 0-1,0 0 0,0 1 0,0-1 0,-1 1 1,-5-3-1,3 3-3,-1 0 1,0 1-1,0-1 1,0 2-1,0-1 0,0 1 1,0 0-1,0 0 1,0 1-1,1 0 0,-1 0 1,0 0-1,0 1 1,0 0-1,1 1 0,-1-1 1,1 1-1,0 1 1,-9 5-1,14-9 19,0 1 1,1-1 0,-1 1-1,0-1 1,1 1-1,-1-1 1,1 1-1,-1-1 1,1 1-1,-1 0 1,1-1 0,-1 1-1,1 0 1,0-1-1,-1 1 1,1 0-1,0 0 1,-1-1-1,1 1 1,0 0 0,0 0-1,0-1 1,0 1-1,0 0 1,0 0-1,0 0 1,0-1-1,0 1 1,0 0-1,0 0 1,1-1 0,-1 1-1,0 0 1,0 0-1,1-1 1,-1 1-1,1 0 1,-1-1-1,1 2 1,0 0-3,1-1 1,-1 1-1,1-1 0,0 1 1,-1-1-1,1 0 1,0 0-1,0 1 0,0-1 1,0-1-1,0 1 0,0 0 1,4 1-1,6 0 8,1-1 0,0 0 0,0-1 0,0 0 0,-1-1 0,24-5 0,73-24 270,-16-8-333,-64 25 58,-14 6 1,-12 5-20,-1 1-1,1-1 0,0 1 0,0 0 1,-1 0-1,1 0 0,0 0 0,0 1 1,0-1-1,3 0 0,-5 2 16,-1-1-1,1 0 0,-1 0 1,0 0-1,1 1 0,-1-1 1,1 0-1,-1 0 0,0 1 1,1-1-1,-1 0 0,0 1 1,1-1-1,-1 0 1,0 1-1,0-1 0,1 1 1,-1-1-1,0 0 0,0 1 1,0-1-1,0 1 0,1-1 1,-1 1-1,0-1 0,0 1 1,0-1-1,0 1 0,1 16-69,-9 89 27,3-49-38,4-51 84,-2 76 88,3-69-29,0 0 0,2 0 0,-1-1-1,6 17 1,-7-28-49,0 0 0,0-1-1,0 1 1,1 0 0,-1 0-1,0-1 1,1 1 0,-1 0-1,1-1 1,-1 1 0,1-1-1,-1 1 1,1 0 0,-1-1-1,1 1 1,-1-1 0,1 1-1,0-1 1,-1 0 0,1 1-1,0-1 1,-1 0 0,1 1-1,1-1 1,-1 0 11,1 0 0,-1 0-1,0 0 1,1 0 0,-1 0 0,1 0 0,-1 0 0,1-1-1,-1 1 1,0-1 0,1 1 0,0-2 0,5-2 104,0 0 1,-1 0-1,10-10 0,9-9-15,27-34-1,-30 32-123,6-9-6,-19 23-12,0-1 1,1 1-1,1 0 1,-1 1-1,25-17 1,-34 26 11,0 0 1,1 0-1,-1 1 1,0-1 0,0 1-1,1-1 1,-1 1-1,0 0 1,1-1 0,-1 1-1,0 0 1,1 0 0,-1 0-1,3 0 1,-3 0 5,-1 0 0,1 1 1,0-1-1,-1 0 0,1 1 1,0-1-1,-1 0 0,1 1 0,0-1 1,-1 1-1,1-1 0,-1 1 1,1-1-1,-1 1 0,1 0 1,-1-1-1,1 1 0,-1 0 0,1 0 1,0 4-28,1 0 1,-1 0 0,0 0-1,0 0 1,-1 0 0,1 6-1,0 1 62,0 0 21,2 22-85,-3-33 62,0 0-1,0 0 1,1 0 0,-1 0 0,0 0 0,0 0-1,1-1 1,-1 1 0,1 0 0,-1 0 0,1 0-1,-1 0 1,1 0 0,-1-1 0,1 1-1,0 0 1,-1 0 0,1-1 0,0 1 0,0-1-1,-1 1 1,1-1 0,0 1 0,2 0 0,-2-1-2,1 0 0,-1 0 1,0 0-1,1 0 1,-1-1-1,0 1 1,1 0-1,-1-1 1,0 1-1,0-1 1,1 1-1,-1-1 0,0 0 1,0 0-1,0 0 1,0 1-1,0-1 1,0 0-1,0 0 1,2-2-1,3-3 37,15-15 82,-1 0 0,29-40-1,-2 2-108,-45 56-86,1 0 1,0 1 0,0-1 0,0 1 0,0-1 0,0 1 0,1 0 0,6-3 0,-10 5 37,1 0 1,-1 0-1,1-1 1,0 1-1,-1 0 0,1 0 1,0 0-1,-1 0 1,1 0-1,-1 0 1,1 0-1,0 0 0,-1 0 1,1 0-1,-1 1 1,1-1-1,0 0 0,-1 0 1,1 0-1,-1 1 1,1-1-1,-1 0 0,1 1 1,0 0-1,0 0 5,0 0 0,-1 1-1,1-1 1,-1 0 0,1 1-1,-1-1 1,1 0 0,-1 1-1,0-1 1,0 1 0,1-1-1,-1 1 1,0-1 0,-1 0-1,1 1 1,0 1 0,-3 23-119,-10 44 1,-1-24 137,-2 0 0,-1-2 0,-41 71 0,-141 209-9,144-236 166,-72 104 270,115-175-338,-1-1 1,-1 0 0,0-1 0,-19 14 0,32-27-87,-26 17 207,25-18-178,0-1 0,0 1 0,1 0 0,-1-1-1,0 1 1,0-1 0,0 0 0,0 1 0,0-1 0,0 0 0,0 0 0,-4-1 0,5 1-19,0 0 1,-1-1-1,1 1 1,0 0-1,-1-1 1,1 1-1,0-1 1,0 0-1,0 1 1,-1-1-1,1 0 0,0 0 1,0 0-1,0 1 1,0-1-1,0 0 1,0 0-1,1-1 1,-2-1-1,0 0 7,0-1 1,1 0-1,-1 0 0,0-7 0,1 8-9,-1-7 19,0-1-1,1 1 0,0-1 1,1 0-1,1-12 1,10-52 85,-9 62-108,1-2-23,0 1 1,1 0 0,1-1-1,0 1 1,1 1-1,0-1 1,1 1-1,1 0 1,0 1 0,0 0-1,2 0 1,-1 1-1,21-19 1,-5 10 5,1 1-1,0 2 1,1 0 0,1 2 0,32-13-1,144-69-2211,-132 58-3006,-42 20-64,-11 10 2286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2:2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33 5984,'-23'-21'2688,"29"27"-2336,-3-6 672,8 0-640,8 0 768,9 0-672,28-6 64,2 3-352,36-6 256,0 9-256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2:3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35 2240,'5'0'7941,"-14"6"-5985,-2 2-1112,-2-2-713,1 2-1,-1-1 1,2 1 0,-1 1-1,1 0 1,0 1 0,1 0-1,0 0 1,1 1 0,0 0-1,1 1 1,0 0 0,1 0-1,0 1 1,-6 16 0,5-7-112,2-7 61,0 0 1,1 1-1,1 0 0,0 0 1,-2 30-1,6-40 21,1-1 0,-1 1 0,1-1-1,0 1 1,1-1 0,0 0 0,-1 0 0,5 7 0,-6-10-60,1-1-1,0 1 1,0 0 0,0-1-1,0 1 1,0-1 0,0 1 0,1-1-1,-1 1 1,0-1 0,1 0-1,-1 0 1,1 0 0,-1 0 0,1 0-1,0 0 1,-1 0 0,1 0-1,0-1 1,0 1 0,0-1 0,-1 1-1,1-1 1,0 0 0,0 1-1,0-1 1,3 0 0,0-1 60,-1 0 1,-1 0-1,1-1 1,0 1-1,0-1 1,0 1-1,-1-1 1,1-1-1,-1 1 1,1 0-1,5-6 1,-4 3-26,0-1 0,0 0 0,0-1 0,-1 1 0,7-13 0,-1-2 32,-2-1 0,0 0 0,6-31 0,-7 11 25,-2 1 0,-2-1 0,-3-46 0,0 68-355,7 105 59,-1-19 235,-1 147-85,-7-169 90,-2 1 0,-17 77 1,8-73 206,-3-1 1,-20 48-1,34-93-221,1 0 0,-1 1 0,0-1 0,0 0 0,0 0 0,0 0 0,0 0 0,-1-1 0,1 1 0,-6 4 0,7-7-40,0 1-1,1 0 1,-1-1-1,0 1 1,0-1-1,0 1 1,0-1-1,0 0 1,0 1-1,0-1 0,-1 0 1,1 0-1,0 0 1,0 0-1,0 0 1,0 0-1,0 0 1,0 0-1,0 0 1,0 0-1,0 0 1,-2-1-1,1 0 11,0-1-1,-1 1 1,1 0-1,0-1 1,0 1-1,0-1 1,0 0-1,0 0 1,-2-2-1,-4-7 41,1 0-1,0 0 1,-6-14-1,9 18-46,2 3-17,1 1 0,0 0 0,-1-1 0,1 1 0,0-1 0,1 1 0,-1-1 0,0 1 0,1-1 0,0 0 0,0 1 0,0-1 0,1 1 0,-1-1 0,1 0 0,-1 1 0,1-1 0,0 1 0,1 0 0,-1-1 0,1 1 0,-1 0 0,1 0 0,0 0 0,0 0 0,0 0 0,4-3 0,5-6-1,1 1 1,0 0 0,1 1-1,0 0 1,16-8 0,33-17-12,107-42 0,30-17 3,-158 69-2,60-47 1,30-39 59,-97 82-6,-14 12 40,-2 0 1,29-34-1,-47 50-80,1 0 0,-1 1 0,1-1 0,-1 0 1,1 0-1,-1 1 0,1-1 0,-1 0 0,0 0 0,1 0 0,-1 1 0,0-1 0,0 0 0,1 0 0,-1 0 0,0 0 0,0 0 0,0 1 0,0-3 0,-1 2-10,1 1-1,0 0 1,-1-1-1,1 1 1,0-1-1,-1 1 1,1 0-1,-1-1 1,1 1-1,0 0 1,-1 0-1,1-1 1,-1 1-1,1 0 1,-1 0-1,1 0 1,-1 0-1,1 0 1,-1-1-1,1 1 1,-1 0-1,0 0 1,0 0-1,-2 0-26,-1 1 1,1-1-1,0 1 0,0-1 0,-1 1 0,1 0 0,0 0 0,-5 3 1,-1 1-19,1 1 1,0 1 0,0-1 0,0 1 0,-10 13 0,-30 44-54,36-46 71,5-8 17,-63 92-129,55-77 164,2 1 0,-15 33 0,27-54 15,-1 1 0,0-1-1,1 1 1,0 0 0,1 0 0,-1 0-1,1 0 1,0 0 0,1 8 0,0-12-16,-1 0 0,0-1 0,0 1 0,1 0 0,-1-1 0,1 1 0,-1-1 0,1 1 0,0-1 0,0 1 0,-1-1 0,1 1 0,0-1 0,0 1 0,1-1 0,-1 0 1,0 0-1,0 0 0,1 0 0,-1 0 0,0 0 0,1 0 0,-1 0 0,1 0 0,-1 0 0,1-1 0,0 1 0,-1-1 0,1 1 0,0-1 0,-1 0 0,1 0 0,0 1 0,-1-1 1,1 0-1,2-1 0,0 1 7,0-1 1,0 0-1,0 0 1,0 0 0,0-1-1,0 0 1,-1 1-1,1-1 1,0 0 0,-1-1-1,1 1 1,4-5-1,-1 1 0,-1-1 0,-1 1 0,1-1 0,-1-1 0,6-10 0,11-22 41,-2-2-1,-2 0 0,16-57 1,9-56-165,-43 153 23,1-1 1,-1 1-1,0 0 1,1-1-1,-1 1 1,0-1-1,0-2 0,0 5 65,0 0-1,0 0 0,0 0 1,0-1-1,0 1 0,0 0 1,-1 0-1,1 0 0,0 0 0,0 0 1,0 0-1,0 0 0,0-1 1,0 1-1,0 0 0,0 0 0,0 0 1,0 0-1,0 0 0,0 0 1,0 0-1,0 0 0,0 0 1,-1-1-1,1 1 0,0 0 0,0 0 1,0 0-1,0 0 0,0 0 1,0 0-1,0 0 0,-1 0 1,1 0-1,0 0 0,0 0 0,0 0 1,0 0-1,0 0 0,0 0 1,0 0-1,-1 0 0,1 0 1,0 0-1,0 0 0,0 0 0,0 0 1,-9 11-15,5-3-15,1 0 0,-1 1 0,1-1-1,1 1 1,-3 14 0,-4 51-77,8-65 99,-2 16 56,2 0 1,1 1-1,1-1 0,1 0 1,10 46-1,-12-69-21,1 1-1,-1-1 1,1 0 0,0 1-1,0-1 1,0 0 0,0 1-1,0-1 1,0 0 0,1 0-1,-1 0 1,1 0 0,0 0-1,-1 0 1,1-1 0,0 1-1,0 0 1,0-1 0,0 1-1,0-1 1,1 0 0,-1 0-1,0 0 1,1 0 0,-1 0-1,0-1 1,1 1 0,-1 0-1,1-1 1,-1 0 0,1 0-1,-1 0 1,1 0 0,-1 0-1,1 0 1,-1-1 0,1 1-1,-1-1 1,1 0 0,2-1 0,4-1 61,-1-1 1,0-1 0,1 1 0,-2-2-1,1 1 1,-1-1 0,1 0 0,-1 0-1,8-11 1,4-5-96,26-42 0,49-86-118,-86 135 81,-7 13-6,0-1-1,0 1 1,0 0-1,0 0 1,1-1-1,-1 1 1,1 0 0,-1 0-1,1 0 1,0 1-1,3-4 1,-2 10-171,-3 6 193,0 0 0,0 0 0,-1 0 0,0 0 0,-4 14 0,-2 16-82,4-6 69,1 36 0,2-60 99,0 0 0,2 0 0,-1-1 0,1 1 0,1-1 0,0 1 0,8 17 0,-11-26-26,1-1 0,0 1 0,0-1 1,0 1-1,0-1 0,0 1 0,0-1 0,0 1 0,0-1 0,1 0 0,-1 0 0,0 0 0,1 0 0,-1 0 0,1 0 0,0 0 1,-1 0-1,1-1 0,-1 1 0,1 0 0,0-1 0,1 1 0,0-1 3,-1 0 0,0-1 0,0 1 1,0-1-1,0 1 0,0-1 0,0 1 0,0-1 0,0 0 1,0 0-1,0 0 0,0 0 0,0-1 0,0 1 0,-1 0 1,1-1-1,-1 1 0,1-1 0,1-2 0,5-6-4,-1 1 0,-1-2 1,0 1-1,0-1 0,5-13 0,21-65 35,-18 48-49,-3 4-24,-5 19-168,-1 1 0,11-20 0,-10 30-12,-2 8-81,0 14-138,-3-8 457,5 12-73,0-1 0,1 0-1,17 31 1,-20-42 60,0-1 0,1 0 0,-1 0 0,2 0 0,-1-1 0,1 1 0,6 4 0,-9-8 1,1 1 0,-1-1 1,0-1-1,1 1 0,0 0 0,-1-1 0,1 0 0,0 0 0,0 0 1,-1 0-1,1-1 0,0 1 0,0-1 0,0 0 0,7-1 1,-1-1-17,0 0 1,-1-1 0,1 0-1,-1-1 1,0 0 0,0 0-1,0-1 1,-1 0 0,1-1-1,-1 1 1,0-2 0,-1 1-1,10-12 1,-8 8 1,0-1-1,-1 0 1,0 0 0,-1-1 0,0 0-1,-1 0 1,0-1 0,-1 1-1,4-19 1,-8 27-46,0 0 0,0-1 0,-1 1-1,0 0 1,0-1 0,0 1 0,0-1-1,-1 1 1,0 0 0,1-1 0,-3-4 0,2 8 8,1-1 1,-1 1 0,0-1 0,1 1 0,-1-1 0,0 1 0,0-1 0,0 1 0,0 0 0,0-1 0,-1 1 0,1 0 0,0 0 0,-1 0 0,1 0 0,0 0 0,-1 0 0,1 0 0,-1 0-1,0 1 1,1-1 0,-1 1 0,1-1 0,-1 1 0,0 0 0,0-1 0,1 1 0,-1 0 0,0 0 0,-3 1 0,1-1-27,-1 2 0,0-1 0,1 0 1,-1 1-1,1 0 0,-1 0 0,1 0 0,0 1 1,0-1-1,0 1 0,0 0 0,-4 4 0,1 0 22,0 1 0,0 0-1,0 0 1,-7 12 0,9-9 45,-1-1 1,1 1 0,0 0 0,1 0 0,1 0-1,0 1 1,0-1 0,1 1 0,0-1 0,1 1-1,1 15 1,0-20 11,0-1-1,1 1 1,0-1 0,0 1-1,1-1 1,0 0-1,0 0 1,0 0 0,1 0-1,0 0 1,0 0-1,0 0 1,1-1-1,0 0 1,0 0 0,0 0-1,1 0 1,-1 0-1,1-1 1,0 0 0,9 5-1,-1-2 47,-1-1-1,1-1 1,0-1-1,1 1 1,-1-2-1,1 0 0,0-1 1,27 2-1,-16-4-345,-1-1-1,1-1 0,0 0 1,29-9-1,-24 1-4333,-1 1 1226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2:3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0 787 3392,'0'0'1088,"1"2"-651,-1-1-280,1 0 0,-1 0 0,1 0 0,-1 0 0,1-1-1,-1 1 1,1 0 0,-1 0 0,1-1 0,0 1 0,-1 0 0,1-1 0,0 1 0,0-1-1,-1 1 1,1-1 0,0 1 0,0-1 0,0 0 0,0 1 0,0-1 0,-1 0 0,1 0-1,2 1 1,-1-1 71,0 0 0,0-1 0,0 1 0,1 0 0,-1-1 0,0 1 0,0-1-1,0 0 1,0 0 0,3-1 0,2-2 75,0 0 0,-1-1 0,0 0 0,0 0 0,0 0-1,5-7 1,3-6-58,-2-1-1,0 0 1,10-25-1,-5 11-96,75-152 295,-24 48-33,-28 64-463,-40 72 26,1 1 0,-1 0 1,0-1-1,1 1 0,-1-1 1,0 1-1,0-1 0,0 1 1,1-1-1,-1 1 0,0-1 1,0 1-1,0-1 0,0 1 1,0-1-1,0 1 0,0-1 1,0 1-1,0-1 0,0 1 1,0-1-1,0 1 0,0 0 1,-1-1-1,1 1 0,0-1 1,0 1-1,0-1 0,-1 1 1,1-1-1,-1 1 0,1 0-5,-1 0 0,0 0 0,0 1-1,1-1 1,-1 0 0,0 1 0,1-1 0,-1 1-1,0-1 1,1 1 0,-1-1 0,1 1 0,-1 0-1,0-1 1,1 1 0,0-1 0,-1 1-1,1 0 1,-1 0 0,1-1 0,0 1 0,0 0-1,-1 0 1,1 0 0,-11 26-78,1 1 0,1 0 0,-8 47 0,-5 91 225,20-148-121,0 1 0,-5 65 100,7-72 26,0 1 0,1 0 0,0-1 0,4 17 0,-5-27-33,1 0-1,-1 0 1,1 1 0,0-1-1,0 0 1,0 0-1,0 0 1,0 0-1,1 0 1,-1 0 0,0 0-1,1 0 1,0-1-1,-1 1 1,1-1-1,3 3 1,-3-3-17,0 0-1,0-1 1,0 1-1,0 0 1,0-1 0,0 0-1,0 1 1,0-1 0,1 0-1,-1 0 1,0 0-1,0 0 1,0-1 0,0 1-1,0-1 1,0 1-1,0-1 1,0 1 0,2-2-1,5-2 24,0-1-1,-1 0 0,0 0 1,0 0-1,10-10 1,35-37 138,-35 34-148,162-183 159,-124 135-142,-11 12-18,-3-1-1,60-103 1,-93 140-66,-1-1 1,-1 0-1,7-26 0,-5 16 111,-6 16-489,-5 14-12,-10 24 11,-42 83 87,18-40 232,-83 186 295,-31 32 26,148-283-269,-6 9 159,1 0 0,1 0-1,-1 1 1,2 0 0,-5 16-1,10-28-103,-1 0 0,1 0-1,0 0 1,0 0 0,0 0 0,-1 1-1,1-1 1,0 0 0,1 0-1,-1 0 1,0 2 0,0-3-45,0 0 0,0 0 0,0 0 1,1 1-1,-1-1 0,0 0 0,0 0 1,0 0-1,0 1 0,1-1 0,-1 0 1,0 0-1,0 0 0,0 0 0,0 0 1,1 0-1,-1 1 0,0-1 1,0 0-1,1 0 0,-1 0 0,0 0 1,0 0-1,0 0 0,1 0 0,-1 0 1,0 0-1,0 0 0,1 0 0,-1 0 1,0 0-1,0 0 0,1 0 0,3-2 104,-1 1 0,1-1 0,0 0-1,-1 0 1,5-3 0,0 0-66,40-30 34,73-67 0,-119 100-94,-1 1 4,5-4-60,1-1 1,-1 1-1,10-5 1,-15 9 38,0 0 0,0 0 0,0 1 0,0-1 1,0 1-1,1-1 0,-1 1 0,0-1 0,0 1 0,0 0 1,1-1-1,-1 1 0,0 0 0,1 0 0,-1 0 0,0 0 0,0 0 1,1 0-1,-1 1 0,0-1 0,0 0 0,1 1 0,-1-1 0,0 0 1,0 1-1,0 0 0,0-1 0,1 1 0,1 1 0,0 2-20,0 0 0,0 0 0,0 1-1,-1-1 1,1 1 0,-1-1-1,3 10 1,7 37-73,-10-42 147,-1-1-1,1 1 1,0 0 0,1-1 0,0 1-1,0-1 1,1 0 0,0 0-1,7 9 1,-10-16 1,0 1-1,0-1 1,0 0-1,0 0 1,1 0 0,-1 0-1,0 0 1,0 0-1,1 0 1,-1 0 0,1-1-1,-1 1 1,1 0-1,-1-1 1,1 1 0,-1-1-1,1 0 1,0 1-1,-1-1 1,1 0 0,0 0-1,-1 0 1,1 0-1,-1 0 1,1-1 0,0 1-1,-1 0 1,1-1-1,-1 1 1,1-1-1,-1 0 1,1 1 0,-1-1-1,1 0 1,1-1-1,0-1 28,1 0 0,-1 0 0,1 0 0,-1-1 0,0 1-1,0-1 1,0 0 0,-1 1 0,0-1 0,1-1-1,-1 1 1,2-6 0,5-20 19,-1 0 0,-2-1 0,4-37 0,-8 50-126,-1 12-32,-1-1 1,1 1 0,-1-1 0,0 0 0,-1 1 0,0-8-1,0 14 49,0 0-1,1 1 0,-1-1 0,0 0 0,1 1 1,-1-1-1,1 0 0,-1 1 0,1-1 0,-1 1 0,1-1 1,-1 1-1,1-1 0,0 1 0,-1-1 0,0 2 1,0 4-24,-1-1 1,1 1 0,0 0-1,1 0 1,0-1-1,0 10 1,0-8 13,0-2 40,0-1 0,0 0 0,1 0-1,0 0 1,0 0 0,0 0 0,0 0-1,0 0 1,1 0 0,0-1 0,0 1-1,0 0 1,0-1 0,0 0 0,1 1-1,5 5 1,-3-5 3,0 0 1,0-1-1,0 1 0,0-1 0,0 0 1,1-1-1,0 1 0,-1-1 1,1 0-1,0 0 0,6 0 0,11 2 74,0-1 1,0-2-1,0 0 0,-1-1 0,41-6 0,-45 3-828,-1-1 0,20-7 0,-27 8-138,1-1 0,-2-1 0,1 0 0,-1 0 0,13-10 0,7-3-1410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2:3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85 4576,'-8'0'2048,"46"0"-1760,-5 0 1312,4 0-928,29-9 928,1 5-928,33-13 0,-1 5-384,24-6 224,-10 9-288,-4-3-1088,-19 9 448,-6 3-6048,-7 8 3552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2:4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1 781 2304,'1'7'1001,"3"-8"864,5-2-651,2 1-624,-1-1-1,0 0 1,0-1 0,0 0-1,0 0 1,-1-1 0,12-7-1,-2-1 9,-1 0 1,23-22-1,-14 7-153,-1-1 1,-2-1 0,-1-1-1,-1-1 1,-2-1 0,28-62 0,-34 66-601,-13 30 139,-1-1 0,0 0-1,1 1 1,-1-1 0,0 0 0,0 1 0,0-1 0,1 0 0,-1 1-1,0-1 1,0 0 0,0 1 0,0-1 0,1 1 0,-1-1 0,0 0-1,0 1 1,0-1 0,0 1 0,0-1 0,0 0 0,0 1 0,0-1-1,0 1 1,-1 0 0,2 19-119,-6 38 82,-4 108 90,9-158 34,1 1-1,0-1 1,0 0 0,0 0-1,1 0 1,1-1 0,-1 1-1,1 0 1,6 11 0,-7-16 15,0 0 0,-1 0 0,1 0 0,1 0 0,-1-1 0,0 1 0,0-1 0,1 0 0,0 1 0,-1-1 0,1 0 0,0-1 0,0 1 0,0 0 0,0-1 1,0 0-1,0 0 0,1 0 0,-1 0 0,0 0 0,0 0 0,1-1 0,-1 0 0,1 0 0,4 0 0,11-4 58,0 0-1,0-2 0,0 0 1,-1-1-1,25-13 1,-19 9-61,156-77 72,-152 72-71,-1-1 1,-1-1-1,0-2 0,27-26 0,-50 43-35,0 0 0,-1 0 0,1 0 0,-1 0 0,5-7-1,-8 10-48,1 0-1,0 0 0,0 0 1,0 0-1,0 0 0,0 0 1,0 0-1,0 0 0,0 0 0,0 0 1,0 0-1,0 0 0,0 0 1,0-1-1,-1 1 0,1 0 1,0 0-1,0 0 0,0 0 0,0 0 1,0 0-1,0 0 0,0 0 1,0 0-1,0 0 0,0 0 1,0 0-1,0 0 0,0 0 1,0-1-1,0 1 0,0 0 0,0 0 1,0 0-1,0 0 0,0 0 1,0 0-1,0 0 0,0 0 1,0 0-1,0 0 0,-10 8-196,-2 2 103,-40 32 78,1 3 0,-52 60 0,100-102 34,0 1-1,1-1 0,0 1 1,-1-1-1,1 1 1,-2 7-1,3-11-5,1 1 0,0 0 0,0 0 0,0-1 0,0 1 0,0 0 0,-1-1 1,1 1-1,1 0 0,-1 0 0,0-1 0,0 1 0,0 0 0,0 0 0,0-1 0,1 1 0,-1 0 0,1 0 1,-1 0 5,1-1 1,0 1 0,-1 0-1,1-1 1,0 1 0,0-1 0,-1 0-1,1 1 1,0-1 0,0 0-1,0 1 1,-1-1 0,1 0-1,0 0 1,0 0 0,0 0 0,0 1-1,0-1 1,1-1 0,7 1 86,-1-1 1,0 0-1,1-1 1,-1 0-1,0 0 0,0-1 1,0 0-1,11-6 1,-4 1-7,1-1 1,27-23 0,48-51-79,-91 82-31,1 1 0,0-1-1,0 0 1,0 0 0,-1 1 0,1-1 0,0 1 0,0-1-1,0 1 1,0-1 0,0 1 0,0 0 0,2-1-1,-3 1-1,0 0-1,1 0 0,-1 0 0,0 1 1,0-1-1,1 0 0,-1 0 0,0 0 0,0 0 1,0 0-1,1 0 0,-1 1 0,0-1 1,0 0-1,0 0 0,0 0 0,1 1 0,-1-1 1,0 0-1,0 0 0,0 1 0,0-1 1,0 0-1,0 0 0,0 1 0,0-1 0,0 0 1,0 0-1,1 1 0,-1-1 0,0 0 1,-1 1-1,1 3-60,0 0 0,-1 0 0,1-1 0,-1 1-1,-2 6 1,0-2 73,1 0 0,1 0 0,-1 0 0,1-1 0,1 1 0,-1 0 0,1 1 0,1-1 0,0 0-1,0-1 1,0 1 0,3 9 0,-3-13 37,1-1 0,-1 0 0,0 0 0,1 1-1,0-1 1,0 0 0,0-1 0,0 1 0,0 0 0,0 0 0,1-1-1,-1 0 1,1 1 0,0-1 0,0 0 0,0 0 0,0-1 0,0 1-1,0 0 1,0-1 0,0 0 0,1 0 0,-1 0 0,1 0 0,-1 0-1,1-1 1,-1 0 0,1 1 0,-1-1 0,6-1 0,2-1 41,-1 0 1,0 0-1,0-1 1,0-1-1,0 1 1,0-2-1,-1 1 1,0-1 0,0-1-1,0 0 1,-1 0-1,13-12 1,10-11-31,45-56 0,-68 75-13,165-233 84,-97 127 23,-57 90-146,-2-2-1,-1 0 1,-1-1 0,17-44 0,-29 63 32,5-13 143,-8 22-186,0 0 0,0 1 1,1-1-1,-1 1 0,0-1 0,0 1 1,0-1-1,0 0 0,0 1 1,0-1-1,0 1 0,0-1 0,0 0 1,0 1-1,-1-1 0,1 1 0,0-1 1,0 1-1,0-1 0,-1 1 0,1-1 1,0 1-1,-1-1 0,1 1 0,0-1 1,-1 1-1,0-1 0,0 1-9,0-1 0,0 1 0,0 0 0,0 0 0,0 0 1,0 0-1,0 0 0,0 0 0,0 1 0,0-1 0,0 0 0,0 0 0,0 1 0,0-1 0,0 1 0,0-1 0,0 1 0,0-1 0,0 1 0,0-1 0,1 1 0,-2 1 0,1-2-17,-4 5 10,1-1 0,-1 1 0,1 0 0,0 0 0,-7 11 0,7-10 31,-5 9-4,1 1 1,0-1 0,1 1-1,1 0 1,1 1-1,0 0 1,-4 28 0,-4 124 15,12-143-29,9 166 72,-4-153 66,-3 33 202,-1-43-3190,0-29 2750,0 1 0,0-1-1,0 0 1,0 0 0,0 0 0,0 0 0,0 1 0,0-1 0,-1 0 0,1 0 0,0 0 0,0 0 0,0 1 0,0-1-1,0 0 1,0 0 0,-2 1-1522,2-1 1522,0 0 0,0 0 0,-1 0 0,1 1 0,0-1 0,0 0 0,0 0 0,0 0-1,-1-1 1,1 1 0,0 0 0,0 0 0,0 0 0,0 0 0,-1 0 0,1 0 0,0 0 0,0 0 0,0 0 0,0 0-1,-1 0 1,0-2-936,-9-6-2911,8 6 3688,-12-10-2406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0:3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4576,'-4'1'447,"-22"12"8763,26-13-9097,6 4 337,0-1 0,1 0 0,-1 0-1,1 0 1,-1-1 0,1 0 0,0-1-1,0 1 1,9 0 0,7-1 160,35-2-1,-30-1-193,78-1 366,122-7 26,-132 6-1539,-56 4-3125,-29 0 1926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2:42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16 160 5632,'-12'-35'1834,"12"32"-1687,-1 1 0,0 0 0,1 0 0,-1 0-1,1-1 1,-1 1 0,1 0 0,0-1 0,0 1-1,0 0 1,1-4 0,0-2 1339,-1 5-1212,0 1 0,1 0 0,-1-1-1,1 1 1,0 0 0,-1-1 0,1 1 0,0 0-1,0 0 1,1 0 0,-1 0 0,0 0-1,1 0 1,-1 0 0,1 0 0,0 0 0,-1 1-1,1-1 1,0 0 0,0 1 0,0 0 0,0 0-1,3-2 1,5-2 115,-1 1 1,1 0-1,18-4 0,-2 3-174,0 0 0,0 1 0,0 2-1,35 1 1,-7 4-139,57 10 1,-96-10-327,0-1-1,-1 2 1,0 0 0,1 1 0,18 8 0,-28-10-429,0 0 0,0 0 0,0 1 0,0 0 1,0-1-1,-1 1 0,0 1 0,0-1 0,0 1 0,0 0 1,-1-1-1,1 2 0,-1-1 0,-1 0 0,5 11 0,3 18-2099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2:4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1 267 4064,'0'0'1307,"2"2"-801,0-1-79,1 1 0,-1-1 0,1 1 0,-1-1 0,1 0 0,4 2 0,-5-3-229,-1 1 0,0-1 0,1 0 0,0 1 0,-1-1 1,1 0-1,-1 0 0,1 0 0,-1 0 0,1 0 0,-1 0 0,1-1 0,-1 1 0,1-1 0,-1 1 0,1-1 1,0 0-1,5-4 182,0 0 0,-1-1 0,0 0 1,0 0-1,0 0 0,-1-1 1,0 0-1,-1 0 0,1 0 1,-1-1-1,-1 1 0,5-12 0,-3 5-118,0-1-1,-2 1 0,0-1 1,0 1-1,-1-1 0,0-17 1,-2 28-225,0-1 0,0 1 1,0-1-1,-1 1 0,0-1 1,0 1-1,0 0 0,0-1 1,-3-5-1,4 9-36,-1 1 1,1-1-1,0 0 0,-1 0 1,1 1-1,-1-1 1,1 0-1,-1 1 0,1-1 1,-1 1-1,1-1 0,-1 0 1,1 1-1,-1 0 0,0-1 1,1 1-1,-1-1 0,0 1 1,0 0-1,1-1 0,-1 1 1,0 0-1,0 0 0,-1-1 1,1 2 1,0-1-1,0 0 1,0 0 0,-1 1 0,1-1-1,0 0 1,0 1 0,0-1 0,0 1-1,0 0 1,0-1 0,0 1 0,0 0-1,-1 1 1,-2 2 2,0 1 1,0-1-1,0 1 0,1 0 0,-5 9 1,-1 6 143,1 0 0,1 0 1,-8 41-1,14-53-52,-1 1 0,1-1 0,1 1 0,-1-1-1,2 1 1,-1 0 0,1-1 0,0 1 0,1-1 0,0 1 0,0-1 0,1 0 0,0 0-1,1 0 1,-1 0 0,2-1 0,6 12 0,-8-17-61,-1 1 1,1 0-1,0-1 0,0 0 1,0 1-1,0-1 0,0 0 1,0 0-1,1-1 0,-1 1 1,1-1-1,-1 0 0,1 0 1,-1 0-1,1 0 0,4 0 1,5 0 54,0-1 0,0 0-1,16-2 1,7-2-1348,59-14-1,-72 12-1879,36-16 0,-6 1-297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2:4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326 264 3136,'3'-4'897,"3"0"3408,-6 3-4254,-11 2 2221,3 2-2097,0-1 1,0 1-1,1 1 1,-1 0-1,1 0 1,0 0-1,-10 8 1,10-6-23,-22 15 141,1 1 0,1 2 1,1 0-1,1 2 0,1 1 0,-25 37 0,43-54-188,0-1 1,0 2-1,1-1 1,-5 14-1,9-21-33,0 0 1,0 0-1,0 0 0,1 0 0,-1 0 0,1 0 0,-1 0 1,1 0-1,0 0 0,0 0 0,0 0 0,1 0 1,-1 0-1,1 0 0,0 0 0,0 0 0,0 0 1,0 0-1,0 0 0,3 4 0,-1-4 33,0 0 1,0 0-1,1 0 0,-1-1 0,1 1 0,0-1 1,0 0-1,0 0 0,0 0 0,0-1 0,0 1 1,0-1-1,0 0 0,1 0 0,-1 0 1,0-1-1,1 1 0,8-2 0,-2 1 55,0-1 1,0-1-1,0 0 0,0 0 0,0-1 1,13-5-1,-13 3-107,-1-1-1,0 0 1,-1 0 0,1 0 0,-1-2-1,-1 1 1,1-1 0,-1 0 0,-1 0 0,1-1-1,-1 0 1,-1-1 0,0 0 0,0 0-1,8-20 1,-8 15-83,-1 0 0,-1 0-1,0 0 1,0-1 0,-2 1 0,0-1-1,-1 0 1,0 0 0,-1 0 0,-5-30-1,4 41-11,0 0-1,0 0 0,-1 0 0,1 1 0,-1-1 0,-1 0 1,1 1-1,0 0 0,-1-1 0,0 1 0,0 0 1,-7-6-1,8 8 21,-1-1 0,0 1 0,0 0 1,0 0-1,0 1 0,0-1 0,-1 1 0,1-1 1,0 1-1,-1 0 0,1 0 0,-1 1 0,1-1 1,-1 1-1,1-1 0,-1 1 0,1 0 1,-8 1-1,2 1-12,0 1 0,0-1 0,0 1 0,0 1 0,0 0-1,1 0 1,-12 8 0,16-9 36,0 0 1,0 0-1,0 0 0,0 0 0,1 1 0,0 0 0,-4 5 0,5-7 10,1 0 0,0 1 0,0-1 0,0 0 0,0 0 0,1 1 0,-1-1 0,1 0 0,-1 1 0,1-1 0,0 0 0,0 1 0,0-1 0,0 0 0,1 5 0,-1-5 17,1 0 0,-1-1 0,1 1 0,0-1 0,-1 1 1,1-1-1,0 1 0,0-1 0,0 1 0,0-1 0,1 0 0,-1 0 0,0 1 1,0-1-1,1 0 0,-1 0 0,1 0 0,-1-1 0,1 1 0,-1 0 0,1 0 1,-1-1-1,1 1 0,0-1 0,-1 1 0,1-1 0,0 0 0,-1 0 0,1 0 1,0 0-1,2 0 0,4 0 115,0-1 0,0 0 0,0 0 0,0-1 0,11-4 0,-2 0 54,-1-1-1,0-1 0,-1-1 0,0 0 1,17-13-1,-3-2 223,38-38 0,4-17 216,3-2-292,-64 68-296,-9 11-66,0 1 0,0-1 0,1 0 0,-1 1 0,0-1 0,1 1 0,-1-1 0,0 1 0,1 0 0,0 0 0,-1-1 0,1 1 0,0 0 0,0 0 0,-1 1 0,1-1 1,4-1-1,-6 2 8,0 0 0,1 0 1,-1 0-1,0 0 0,1 1 0,-1-1 1,0 0-1,1 0 0,-1 0 1,0 0-1,1 0 0,-1 1 1,0-1-1,1 0 0,-1 0 0,0 0 1,0 1-1,1-1 0,-1 0 1,0 1-1,0-1 0,1 0 0,-1 0 1,0 1-1,0-1 0,0 0 1,0 1-1,0-1 0,1 1 1,-1-1-1,0 1 0,1 13-132,-1-11 102,0 10-38,-1-1-1,0 0 1,-5 25 0,0-5-25,-36 143 33,33-142 96,-10 39 17,-75 239 61,-38 1 108,118-282 6,-1-1 0,-23 31-1,35-55-172,-16 18 188,18-22-211,0 0 0,0-1 0,0 1 0,0 0 0,0-1 0,0 1 0,0-1 0,0 1 0,0-1 0,0 0 0,0 1 0,-1-1 0,1 0 0,0 0 0,0 0 0,0 0 0,0 0 0,-1 0 0,1 0 0,-2 0 0,2-1-11,0 1-1,1 0 1,-1 0-1,0-1 1,0 1 0,0-1-1,1 1 1,-1-1 0,0 1-1,0-1 1,1 1 0,-1-1-1,1 1 1,-1-1-1,0 0 1,1 0 0,-1 1-1,1-1 1,-1 0 0,1 0-1,-1 0 1,-1-5 4,1 0 0,-1 1 1,1-1-1,0 0 0,0 0 0,1 0 1,-1 0-1,1 0 0,2-9 0,9-57 62,-7 56-72,0 0 1,2 0-1,-1 1 0,2 0 0,0 0 1,1 0-1,1 1 0,0 0 1,0 1-1,1 0 0,1 1 1,1 0-1,-1 0 0,2 1 0,0 1 1,0 0-1,0 1 0,1 0 1,1 1-1,0 1 0,28-11 1,-32 15-214,70-20 477,-72 21-929,0 1 1,1 0 0,0 0 0,-1 1 0,1 0 0,16 3 0,7 4-1812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2:4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1 549 2560,'4'1'5105,"0"0"-4569,0 0 0,-1 0 0,1 0-1,0 0 1,0-1 0,0 0 0,4 0 0,-3-1-208,1 0 0,-1-1 0,0 0 0,0 0 0,0 0 0,0-1 0,0 0 0,0 0 0,-1 0 1,0 0-1,1-1 0,4-5 0,5-6 198,-2 0 1,12-18-1,-23 32-504,102-163 1442,-4 6-523,-82 134-836,-9 13-14,0 1 0,0-1 0,-1-1 0,-1 0 0,0 0 0,7-20 0,-13 32-95,0 0 1,0 0-1,0 0 0,0 0 1,1 0-1,-1 0 1,0-1-1,0 1 1,0 0-1,0 0 0,0 0 1,0 0-1,0-1 1,0 1-1,0 0 1,0 0-1,0 0 0,0 0 1,0-1-1,0 1 1,0 0-1,0 0 1,0 0-1,0 0 0,0-1 1,0 1-1,0 0 1,0 0-1,0 0 1,0 0-1,0-1 0,0 1 1,0 0-1,-1 0 1,1 0-1,0 0 1,0 0-1,0-1 0,0 1 1,0 0-1,0 0 1,-1 0-1,1 0 1,0 0-1,0 0 0,0 0 1,0 0-1,0 0 1,-1 0-1,1-1 1,0 1-1,0 0 0,0 0 1,0 0-1,-1 0 1,1 0-1,0 0 1,0 0-1,0 0 0,-1 0 1,1 1-1,0-1 1,0 0-1,0 0 1,0 0-1,-1 0 1,-10 7-185,4 1 145,0 0 0,0 0-1,1 0 1,0 1 0,0 0 0,1 0 0,0 0 0,1 1-1,0-1 1,-3 12 0,0 6 31,0 0-1,-4 46 1,10-63 39,1 0 0,0 0 0,0 1 0,1-1 0,0 0 0,1 0 0,0 0 0,0 0 0,7 15-1,-8-21 13,1 0-1,0 0 1,0 0-1,0-1 1,1 1-1,-1-1 1,1 0-1,0 1 1,0-1-1,0 0 1,0-1-1,1 1 1,-1-1-1,1 1 1,-1-1-1,1 0 1,0 0 0,0-1-1,0 1 1,0-1-1,0 0 1,0 0-1,0 0 1,9 0-1,-4-1 37,0 0-1,0-1 1,0-1 0,0 1-1,0-1 1,0-1 0,-1 0-1,1 0 1,10-6 0,5-3 20,-1-2 0,0-1 1,-1 0-1,36-33 1,-39 32-56,84-80 238,15-12-449,-115 106 135,-1 0 1,0 0 0,1 1 0,0-1-1,-1 0 1,4 0 0,-5 2 31,-1-1 0,0 1 0,1 0 0,-1 0 0,0 0 0,1 0 0,-1 0 0,0 0 0,1 0 1,-1 0-1,0 0 0,1 0 0,-1 0 0,0 0 0,1 1 0,-1-1 0,0 0 0,1 0 0,-1 0 0,0 0 0,1 0 0,-1 1 0,0-1 0,1 0 0,-1 1 5,1 0 0,-1-1-1,0 1 1,1 0-1,-1 0 1,0 0 0,1-1-1,-1 1 1,0 0 0,0 0-1,0 0 1,0 0-1,0-1 1,0 3 0,-1 21 101,-8 42 0,-1 14-72,8-61-26,1-11 71,1 1 0,0-1 0,0 1 0,1 10 0,-1-19-63,0 0 0,0 0 0,0 0 1,0 1-1,0-1 0,0 0 0,0 0 0,0 0 0,1 0 0,-1 0 0,0 0 1,0 0-1,0 1 0,0-1 0,0 0 0,0 0 0,0 0 0,0 0 0,0 0 1,0 0-1,0 0 0,0 0 0,1 0 0,-1 0 0,0 1 0,0-1 1,0 0-1,0 0 0,0 0 0,0 0 0,0 0 0,1 0 0,-1 0 0,0 0 1,0 0-1,0 0 0,0 0 0,0 0 0,0 0 0,0 0 0,1 0 1,-1 0-1,0 0 0,0 0 0,0 0 0,0 0 0,0-1 0,0 1 0,0 0 1,1 0-1,-1 0 0,0 0 0,0 0 0,0 0 0,0 0 0,0 0 1,0 0-1,0-1 0,5-4 109,9-24 276,-1 4-264,17-26-1,-14 27-147,2 0 1,21-20 0,-32 36-19,0 1 0,1 1-1,0 0 1,0 0 0,0 0 0,1 1 0,-1 0 0,1 1 0,15-6 0,-21 9 4,-1 0 1,1 1-1,0-1 0,-1 1 0,1 0 0,0-1 0,-1 1 1,1 0-1,0 0 0,-1 1 0,1-1 0,-1 1 0,1-1 1,0 1-1,-1 0 0,1 0 0,-1 0 0,0 0 0,4 3 1,-3-2 23,0 1 0,0-1 0,-1 1 0,0 0 0,1 0 0,-1 0 0,0 0 0,-1 1 0,1-1 0,0 0 0,-1 1 0,0-1 0,0 1 1,1 4-1,3 18-5,-1 1 1,-1-1-1,-1 35 1,-12 84 420,0-98-663,-1-18-3251,11-29 3385,0 1-1,0-1 0,0 1 1,0-1-1,0 0 0,-1 1 1,1-1-1,0 1 0,0-1 1,0 0-1,-1 1 0,1-1 1,0 1-1,0-1 0,-1 0 1,1 0-1,0 1 0,-1-1 1,1 0-1,0 1 0,-1-1 1,1 0-1,-1 0 0,1 0 1,0 1-1,-1-1 0,1 0 1,-1 0-1,1 0 0,-1 0 1,1 0-1,-1 0 0,1 0 1,0 0-1,-1 0 0,1 0 1,-1 0-1,1 0 0,-1 0 1,1 0-1,0 0 0,-1 0 1,1-1-1,-1 1 0,1 0 1,-1 0-1,1 0 0,0-1 1,-1 1-1,1 0 0,0-1 1,-1 1-1,1-1 0,-2 0-160,-12-6-2377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2:4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22 6400,'-36'-21'2880,"3"21"-2496,19 0 160,3 9-384,2-1-224,4 5 32,5 11 0,5-3 32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2:4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216 336 2496,'2'-3'265,"0"0"1,0 0-1,1 1 0,-1-1 1,1 1-1,-1-1 0,1 1 1,0 0-1,0 0 0,0 0 1,0 0-1,0 0 0,6-1 1,-4 1 339,-1-1 1,0 1 0,1-1 0,-1 1-1,6-7 1,-8 7-76,14-17 2091,-16 18-2562,0 1-1,0 0 1,1 0-1,-1-1 1,0 1-1,0 0 1,0-1 0,0 1-1,0 0 1,1-1-1,-1 1 1,0 0 0,0-1-1,0 1 1,0 0-1,0-1 1,0 1 0,0 0-1,0-1 1,0 1-1,0 0 1,0-1-1,0 1 1,0 0 0,-1-1-1,1 1 1,0 0-1,0 0 1,0-1 0,0 1-1,-1 0 1,1-1-1,0 1 1,0 0-1,0 0 1,-1-1 0,1 1-1,0 0 1,0 0-1,-1 0 1,1-1 0,0 1-1,-1 0 1,1 0-1,0 0 1,-1 0 0,1 0-1,0 0 1,-1 0-1,1-1 1,0 1-1,-1 0 1,1 0 0,0 0-1,-1 1 1,-6-2 42,-1 0 0,1 1 1,-1 1-1,1-1 0,-1 1 0,1 0 0,0 1 1,-1 0-1,1 0 0,0 1 0,-8 4 1,4-2 7,1 1 1,0 1-1,1-1 1,0 2 0,0-1-1,-13 16 1,7-5 10,0 1 1,2 1 0,0 0-1,1 1 1,2 0 0,-15 38-1,20-43-16,0 0-1,1 0 1,-3 25-1,6-32 17,0-1 1,1 1 0,1-1-1,-1 1 1,1-1-1,1 0 1,0 1-1,4 13 1,-5-19-69,0-1 1,1 1-1,-1-1 0,0 1 1,1-1-1,-1 0 0,1 0 0,0 0 1,0 0-1,0 0 0,0 0 1,0 0-1,0 0 0,1-1 1,-1 1-1,0-1 0,1 0 1,-1 1-1,1-1 0,-1-1 0,6 2 1,-2-1 16,1 0 1,0 0-1,-1-1 1,1 0-1,-1-1 1,1 1-1,12-4 1,-3 0-1,-1-1 0,0-1 0,0 0 0,25-15 0,-27 14-30,17-11 47,0-1 1,-1-2 0,44-41 0,70-84 44,-47 45-172,-92 97-51,1 0 0,-1-1 1,-1 1-1,7-11 0,-7 40-169,-3 14 212,10 65 1,-7-85 84,1 0-1,1 0 1,1 0 0,0-1 0,12 23-1,-15-36 3,-1-1 0,1 1 0,0-1 0,0 0 0,0 0-1,1 0 1,-1 0 0,6 3 0,-7-5-10,0 0-1,1-1 1,-1 0 0,1 1-1,-1-1 1,1 0-1,-1 0 1,1-1 0,0 1-1,-1 0 1,1-1 0,0 0-1,0 1 1,-1-1 0,1 0-1,5-1 1,5-2 53,0 0-1,-1-1 1,0 0 0,0-1-1,0 0 1,20-13 0,-2-2 23,32-27 0,-35 25-58,-2-1 0,0-1-1,-1-1 1,-2 0 0,0-2 0,31-53-1,-51 77-54,0-1-1,-1 0 0,1 0 1,-1 0-1,0 1 0,0-1 0,0-1 1,0-3-1,0 6 1,-1 1-1,0-1 1,-1 1-1,1-1 1,0 1-1,0-1 1,0 1-1,-1-1 1,1 1-1,-1 0 1,1-1-1,-1 1 1,0-1-1,0 1 1,1 0-1,-1 0 1,0-1-1,0 1 1,0 0 0,0 0-1,0 0 1,-1 0-1,-1-1 1,1 1-7,-1-1 1,1 1-1,-1 0 1,1 1-1,-1-1 1,1 0-1,-1 1 1,1-1-1,-1 1 1,0 0-1,1 0 1,-1 0-1,-4 1 1,-3 0-22,1 1 1,-14 6 0,10-3 32,0 0 1,1 2-1,0 0 0,0 0 0,0 1 0,1 0 0,0 1 0,1 0 0,0 1 0,0 0 1,1 1-1,1 0 0,0 0 0,0 1 0,1 0 0,0 0 0,1 0 0,1 1 1,0 0-1,1 1 0,-4 14 0,8-23 23,-1 0 0,1-1 1,0 1-1,0 0 0,0 0 0,1 0 1,-1 0-1,3 6 0,-3-8-5,1-1 0,0 1 0,0 0-1,1-1 1,-1 1 0,0-1 0,1 1 0,-1-1 0,1 0 0,0 0-1,0 1 1,0-1 0,0-1 0,0 1 0,5 3 0,-2-2 5,1-1 1,0 0-1,0 0 1,1 0-1,-1 0 1,0-1-1,0 0 1,1-1 0,12 1-1,-2-2 65,0-1 0,26-6 1,-15 1-11,0-1 0,-1-2 0,27-13 1,75-46-47,30-13-12,133-33 229,-291 114-249,29-13 1,-29 13-7,0 1 0,0-1-1,1 1 1,-1-1 0,0 0-1,0 0 1,0 1 0,0-1 0,0 0-1,0 0 1,0 0 0,0 0 0,-1 0-1,1 0 1,0-1 0,0 1-1,0-2 1,-1 2 8,0 1 0,0 0 0,0 0 0,0 0 0,0 0-1,0-1 1,0 1 0,0 0 0,0 0 0,0 0 0,0 0 0,0 0 0,0-1-1,0 1 1,0 0 0,-1 0 0,1 0 0,0 0 0,0 0 0,0 0-1,0-1 1,0 1 0,0 0 0,0 0 0,-1 0 0,1 0 0,0 0 0,0 0-1,0 0 1,0 0 0,0 0 0,0 0 0,-1 0 0,1 0 0,0 0-1,0 0 1,0 0 0,0 0 0,-1 0 0,1 0 0,0 0 0,0 0 0,0 0-1,-1 0 1,-6-1-29,-1 1 0,0 0-1,0 1 1,0-1-1,0 2 1,0-1 0,-9 4-1,-2 1 20,1 1 0,-21 11-1,22-9 6,0 1-1,0 0 0,1 1 1,0 1-1,1 1 1,-25 26-1,26-21 38,1 0 0,1 0 0,-12 25 0,18-31 0,0 1 1,1 0 0,1 0 0,0 1 0,1-1 0,-2 16 0,4-27-12,1 0 1,0-1-1,0 1 1,-1 0-1,1-1 1,0 1-1,0 0 1,1 0-1,-1-1 0,0 1 1,1 0-1,-1-1 1,0 1-1,1 0 1,0-1-1,-1 1 1,1-1-1,0 1 0,2 1 1,-3-2 0,1-1 0,0 1 0,0-1 0,0 0 0,0 0 1,0 1-1,0-1 0,0 0 0,0 0 0,0 0 0,0 0 0,0 0 0,0 0 0,0 0 0,0 0 1,0 0-1,0-1 0,0 1 0,0 0 0,0-1 0,0 1 0,0-1 0,1 0 0,7-4 62,0-1 0,-1 0-1,1 0 1,10-11 0,91-94 259,-4 3-186,-77 81-536,31-38-1,-65 72 247,0 1 0,0 0 1,1 0-1,0 0 0,0 0 0,-3 14 0,3-7 105,0 1-1,2 0 1,-3 26-1,5-28 85,0 1 0,0-1 0,2 0-1,0 0 1,0 0 0,1 0 0,1 0-1,0 0 1,1-1 0,11 23 0,-15-34-25,0 0 0,0 0 0,1 0 0,-1 0 0,0-1 1,1 1-1,-1 0 0,1-1 0,-1 1 0,1-1 1,0 0-1,0 1 0,0-1 0,-1 0 0,1 0 1,0 0-1,1 0 0,-1 0 0,0-1 0,0 1 0,0-1 1,0 1-1,0-1 0,1 0 0,-1 0 0,0 0 1,0 0-1,1 0 0,-1 0 0,0-1 0,0 1 0,0-1 1,0 1-1,1-1 0,1-1 0,4-3 46,0-1 1,-1 1-1,0-1 0,0-1 1,0 1-1,7-10 0,32-48 177,136-240-72,-91 146-365,-90 157 160,-1 0 0,1-1 0,0 1 0,0 0 0,0-1 0,0 1 0,0 0 0,0 0 0,0 0 0,0 0 0,1 0 0,-1 0 0,3-1 0,-4 2 20,0 0 0,0-1 0,1 1 0,-1 0 0,0 1 0,0-1 0,0 0 0,1 0 0,-1 0 0,0 0-1,0 0 1,0 0 0,1 0 0,-1 0 0,0 0 0,0 0 0,0 0 0,1 0 0,-1 1 0,0-1 0,0 0 0,0 0 0,0 0 0,0 0 0,1 1 0,-1-1 0,0 0-1,0 0 1,0 0 0,0 0 0,0 1 0,2 12-107,-2 1 54,-2-1 1,0-1-1,0 1 1,-1 0-1,-7 17 1,0 4 12,-70 289 88,38-150-62,20-90 539,22-83-520,-5 15 308,2-11-44,0-12 167,-2-39-386,3 0 1,3-56 0,1 23-45,-4 55-75,2 18 31,-1 1 1,1 0-1,0-1 0,1 1 1,-1 0-1,2-7 0,-1 13 36,-1 0 0,0-1 0,0 1 0,0 0 0,0-1 0,0 1 0,0 0 0,1 0 0,-1-1 0,0 1 0,0 0 0,0 0 0,1-1 0,-1 1 0,0 0 0,0 0 0,1 0 0,-1 0 0,0-1 1,0 1-1,1 0 0,-1 0 0,0 0 0,1 0 0,-1 0 0,0 0 0,1 0 0,-1 0 0,0 0 0,1 0 0,-1 0 0,0 0 0,0 0 0,1 0 0,-1 0 0,0 0 0,1 0 0,-1 0 0,0 0 0,1 0 0,-1 0 0,0 1 0,0-1 0,1 0 0,-1 0 0,0 0 0,0 1 0,1-1 0,-1 0 0,0 0 0,0 1 0,0-1 0,1 0 0,-1 0 0,0 1 0,14 16-187,-13-16 171,5 8 34,2 0 0,-1 0 0,1-1 0,0 0 0,1-1 0,0 0-1,0 0 1,0-1 0,1 0 0,0 0 0,0-1 0,1-1 0,-1 0 0,1 0 0,0-1 0,0 0-1,0-1 1,1 0 0,-1-1 0,0 0 0,1-1 0,11-1 0,-4-2 31,0 0-1,0-1 1,0 0 0,0-2 0,-1 0 0,0-1 0,0-1-1,-1-1 1,0 0 0,18-14 0,-21 13-30,0-1 0,-1 0 1,0-2-1,-1 1 0,0-1 1,-1-1-1,0 0 0,-1 0 1,-1-1-1,-1-1 0,9-20 1,-15 32-24,0 0 0,-1-1-1,0 1 1,0 0 0,0-1 0,0-5 0,-1 8 6,0 1 0,0-1 1,0 1-1,0-1 0,-1 1 1,1-1-1,-1 0 0,1 1 0,-1-1 1,1 1-1,-1 0 0,0-1 1,0 1-1,0 0 0,0-1 1,0 1-1,0 0 0,0 0 1,0 0-1,0 0 0,-3-2 0,-1 0-34,0 1-1,0 0 1,0 0-1,0 1 1,-1-1-1,1 1 1,0 0-1,-1 1 1,1-1-1,-1 1 1,1 0-1,0 0 1,-1 1-1,1-1 1,-7 3-1,-2 0-13,0 1 1,1 0-1,-1 1 0,-23 12 1,32-14 53,0 0 0,0 0 1,0 0-1,1 1 1,0 0-1,-1 0 0,2 0 1,-1 0-1,0 1 1,1 0-1,0-1 1,0 1-1,0 1 0,1-1 1,-1 0-1,1 0 1,-2 9-1,3-6 28,0-1-1,0 1 1,0-1 0,1 1-1,0-1 1,1 1 0,-1-1-1,2 1 1,-1-1 0,1 0-1,0 0 1,0 1 0,4 6-1,4 3 62,0 1-1,1-2 1,0 1 0,2-1-1,0-1 1,0-1-1,2 0 1,0 0 0,0-2-1,1 1 1,1-2-1,0-1 1,0 0 0,22 9-1,-29-16-62,0 0-1,0 0 1,1-1-1,-1-1 0,0 1 1,1-2-1,-1 0 1,0 0-1,1 0 1,15-4-1,-6-1-526,0 0 1,0-1-1,0-1 0,22-12 0,30-15-1036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2:5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314 568 3712,'-2'-9'3292,"-5"9"497,-3 1-2684,-2 0-449,0 1 0,-1 0-1,1 1 1,0 0 0,-18 8-1,17-7-183,-1 2-177,1-1 0,0 1 1,1 1-1,0 0 0,0 1 1,0 1-1,1-1 1,0 2-1,-18 19 0,24-22-205,-1-1 0,1 1 0,1 0 0,-1 0-1,1 1 1,0-1 0,1 1 0,0 0 0,0 0 0,1 0-1,0 1 1,0-1 0,1 0 0,0 1 0,0-1-1,1 1 1,2 16 0,-2-22-40,1 1-1,-1 0 1,1-1 0,1 1-1,-1-1 1,0 0-1,1 1 1,0-1 0,-1 0-1,1 0 1,1 0-1,-1 0 1,0 0 0,1 0-1,-1-1 1,1 1 0,0-1-1,0 0 1,0 1-1,0-1 1,0-1 0,6 3-1,-3-2 2,-1-1-1,1 0 1,0-1 0,0 1-1,0-1 1,0-1-1,0 1 1,0-1-1,0 0 1,0 0 0,0 0-1,0-1 1,-1 0-1,1 0 1,-1-1-1,1 0 1,-1 0 0,0 0-1,0 0 1,8-8-1,-4 4-10,-1-1 0,0 0-1,0-1 1,-1 1 0,-1-1-1,1-1 1,-1 1 0,-1-1 0,0 0-1,4-11 1,-7 16-38,-1 1 0,0-1 0,0 1 0,0-1-1,0 0 1,-1 1 0,0-1 0,0 0 0,0 1 0,0-1 0,-1 1 0,-1-8 0,0 9-17,1-1 0,0 1 0,-1 0 0,0 0 0,1 0 0,-1 0 0,0 0 0,-1 0 0,1 0 0,0 1 0,-1-1 0,0 1 0,1 0 0,-1 0 0,0 0 1,-6-3-1,-4-2-89,0 1 0,0 1 0,-15-4 0,22 7 72,-1 1 0,1 0 0,0 0 0,-1 0 0,1 1 0,-1 0 0,1 0 0,-1 1 0,-8 1 0,13-1 42,1-1 1,-1 1-1,0-1 0,1 1 1,-1 0-1,1 0 1,-1 0-1,1 0 1,-1 0-1,1 0 1,-1 0-1,1 1 1,0-1-1,0 0 1,0 1-1,0-1 0,0 1 1,0-1-1,0 1 1,0-1-1,1 1 1,-1 0-1,0 0 1,1-1-1,0 1 1,-1 0-1,1 0 1,0-1-1,0 1 0,0 0 1,0 0-1,0 0 1,0-1-1,0 1 1,1 0-1,-1 0 1,1-1-1,-1 1 1,1 0-1,0-1 1,0 1-1,0-1 0,0 1 1,0-1-1,0 1 1,0-1-1,0 1 1,0-1-1,1 0 1,-1 0-1,3 2 1,2 1 96,0 0 1,0-1-1,0 1 1,1-1 0,-1 0-1,1-1 1,0 0-1,0 0 1,0-1 0,0 1-1,0-1 1,0-1-1,0 1 1,0-1 0,0-1-1,0 1 1,1-1 0,12-4-1,2-1 114,0-2-1,-1 0 0,0-1 1,33-20-1,-35 18-152,-1 0 0,0-1 0,-1-1-1,0-1 1,-1 0 0,25-28 0,-26 21 21,0-1 0,20-40 1,18-53-97,66-176-286,-118 290 285,9-22-113,-5 17 9,-5 6 107,1 0 0,-1 0 0,0 0 0,0 1 0,0-1 0,0 0 0,1 0 0,-1 0 0,0 0 0,0 0 0,0 1 0,0-1 0,0 0 0,0 0 0,1 0 0,-1 0 0,0 1 0,0-1 0,0 0 0,0 0 0,0 0 0,0 1 0,0-1 0,0 0 0,0 0 0,0 0 0,0 1 0,0-1-1,0 0 1,0 0 0,0 0 0,0 1 0,0-1 0,0 0 0,0 0 0,0 1 0,-3 45-110,-17 90-1,7-60 75,-33 271-108,-1-81 85,32-196 472,-45 123 0,56-183-268,0-1 0,-8 13 0,11-20-103,0 0 1,0 0-1,0-1 0,-1 1 1,1 0-1,-1-1 1,1 1-1,-1-1 0,0 0 1,1 1-1,-1-1 1,0 0-1,0 0 1,0 0-1,0 0 0,-3 0 1,5-1-25,-1 1 1,1-1-1,-1 0 1,1 0-1,-1 0 1,1 0 0,-1 0-1,1 0 1,-1-1-1,1 1 1,-1 0-1,1 0 1,-1 0-1,1 0 1,-1 0-1,1-1 1,-1 1-1,1 0 1,-1-1-1,1 1 1,0 0-1,-1 0 1,1-1-1,0 1 1,-1-1-1,1 1 1,0 0 0,-1-1-1,1 0 1,-5-14 161,4 11-90,-1-10-30,-1 0-1,2 0 0,0-1 0,1 1 1,0 0-1,1 0 0,3-15 0,-2 8-13,3-11-1,1 1 0,1 0 0,2 0 0,1 1 0,18-39 0,-25 61-51,1 1 0,0-1 0,1 1 1,0 0-1,0 0 0,0 1 0,1 0 0,0 0 0,0 0 0,1 1 1,11-8-1,-12 9-8,0 1 0,0 0 0,1 1-1,-1 0 1,0 0 0,1 0 0,0 1 0,-1-1 0,1 2 0,0-1 0,0 1 0,0 0 0,-1 0 0,14 3 0,-12-1-79,0-1-1,1 2 1,-1 0-1,0 0 1,0 0-1,-1 1 1,1 0 0,10 8-1,-13-9-399,0 1 0,-1 0 0,0 1 1,0-1-1,0 1 0,0 0 0,6 10 0,1 9-3294,3 2 1221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2:5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596 141 4800,'4'-3'549,"-1"1"0,1-1 1,-1 0-1,0 1 0,0-2 1,0 1-1,0 0 0,0-1 1,-1 1-1,1-1 0,-1 0 1,0 0-1,2-7 0,-2 7-62,-1 0 1,0 0-1,-1 0 0,1 0 0,-1 0 0,0 0 0,0 0 0,0 0 1,-1-4-1,1 5-314,0 1 1,-1 0 0,1 0 0,-1 0-1,0 0 1,0 0 0,0 0 0,0 0-1,0 0 1,0 1 0,-1-1 0,1 0-1,0 1 1,-1-1 0,0 0 0,1 1-1,-1 0 1,0-1 0,-2 0 0,1 1-47,0-1 0,0 1 0,0 1 1,0-1-1,0 0 0,-1 1 0,1 0 1,0-1-1,0 1 0,0 0 0,-1 1 0,1-1 1,0 1-1,0-1 0,-4 2 0,-5 2 157,1 0-1,-18 9 0,-266 149 2160,270-146-2157,0 0 1,-25 23 0,39-28-189,0-1 0,1 2 0,0-1 0,1 1 0,1 1 0,-8 13 0,9-14 11,1 1 0,1 0 0,0 0 0,1 0 0,0 1 0,1 0 0,1-1 0,0 1 0,0 0 0,2 0 0,0 0 0,0 0 0,6 28-1,-4-32-52,1 0-1,0-1 1,0 1 0,1-1-1,1 1 1,0-1-1,0 0 1,0-1-1,1 1 1,1-1-1,-1-1 1,1 1-1,15 12 1,-7-9 0,0 0 1,1-2-1,0 1 1,1-2 0,0 0-1,29 9 1,-27-11-221,0-1 0,0-1 1,1 0-1,0-2 0,-1 0 1,1-1-1,0-1 0,0-1 1,0-1-1,0 0 0,-1-2 0,28-7 1,10-8-3273,78-36 0,-12-7-6401,-39 18 3896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2:5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32 3328,'0'-24'8512,"-3"23"-7862,0 0-1,0 0 1,0 0 0,0 0 0,-1 0 0,-5 0 0,4 1-418,0 1 0,-1 0 1,1 0-1,0 0 0,0 1 1,0-1-1,0 1 0,0 1 0,0-1 1,0 1-1,1-1 0,-1 1 1,-5 5-1,0 1 46,0 1 1,0-1 0,1 2-1,-9 12 1,-1 5-39,1 1 0,1 1 0,2 0 0,0 1 0,3 1 0,0 0 0,-12 62 0,23-88-115,0 1 0,0-1 0,1 1 0,-1 0 0,2-1-1,1 14 1,-1-17-57,-1 0-1,1-1 0,0 1 0,0 0 1,1 0-1,-1-1 0,0 1 1,1-1-1,0 1 0,-1-1 0,1 0 1,0 0-1,0 1 0,1-1 0,-1-1 1,0 1-1,5 3 0,-5-4-56,-1 0 0,1-1 1,0 1-1,0 0 0,0-1 0,0 1 0,-1-1 0,1 1 0,0-1 0,0 0 1,0 0-1,0 0 0,0 0 0,0 0 0,0-1 0,0 1 0,0 0 0,-1-1 1,1 1-1,0-1 0,0 0 0,0 0 0,-1 0 0,1 0 0,0 0 0,-1 0 1,1 0-1,1-2 0,3-3-28,0 0 0,0-1 1,0 0-1,7-13 0,-13 20 18,31-54 18,-2 0-1,26-71 0,-43 97 82,-12 27-104,0 1 0,0-1 0,1 0 0,-1 0 0,0 1 0,0-1 0,1 0 0,-1 0 0,0 1 1,1-1-1,-1 0 0,1 1 0,-1-1 0,1 1 0,-1-1 0,1 1 0,-1-1 0,1 1 0,0-1 0,-1 20-216,-1 3 241,-1 0-1,2 0 1,1 0-1,6 35 1,-6-51 56,1 1 0,0-1 0,0 0 0,0 0 0,1 0 0,0-1 0,0 1 0,0 0 0,0-1 0,1 0 0,0 0 0,1 0 0,-1 0 0,1-1 0,-1 0 0,1 0 0,1 0 0,-1 0 0,0-1 0,1 0 0,6 3 0,-5-4 24,0 0 0,0 0-1,0 0 1,0-1-1,0 0 1,0 0-1,11-1 1,-3-1 79,1-1 0,19-4-1,-23 4-122,-1-1 0,0 0 0,0-1 0,-1 0 0,1-1 0,-1 0 0,0-1 0,0 0-1,0 0 1,-1-1 0,15-15 0,3-8-34,-1-2 1,-1-2-1,24-44 0,-11 19-20,-29 46-43,1 0 0,0 0 0,23-21 0,-32 33 37,0 0-1,0 0 1,0 0 0,0 1-1,0-1 1,0 0-1,0 0 1,0 1 0,0-1-1,0 1 1,1-1-1,-1 1 1,0 0 0,1-1-1,-1 1 1,0 0-1,0 0 1,1 0 0,-1 0-1,0 0 1,3 0-1,-3 1 4,1-1-1,-1 1 1,0 0-1,0 0 1,0 0-1,0 0 1,0 0-1,0 0 1,0 0-1,0 0 1,0 0-1,0 1 1,0-1-1,-1 0 1,1 0-1,0 1 1,-1-1-1,1 1 1,-1-1-1,1 3 1,3 13 18,-1-1 1,-1 1-1,-1 0 0,0 24 1,-10 70 97,5-90-51,0 0 0,-11 31 0,12-42-17,-1-2-1,0 1 1,0 0 0,-1-1-1,0 0 1,0 0-1,-13 14 1,16-20-40,-1 0 0,1 0 0,0 0 0,-1 0 0,0 0 0,1-1 1,-1 1-1,0-1 0,0 0 0,-4 1 0,6-1-2,0-1 0,1 0 0,-1 0 1,0 0-1,0 0 0,0 0 0,1 0 0,-1 0 0,0 0 0,0 0 1,0 0-1,1-1 0,-1 1 0,0 0 0,0 0 0,0-1 0,1 1 1,-1 0-1,0-1 0,1 1 0,-1-1 0,0 1 0,1-1 1,-1 0-1,1 1 0,-1-1 0,1 1 0,-1-1 0,1 0 0,-1 1 1,1-1-1,0 0 0,-1 0 0,1 1 0,0-1 0,-1 0 0,1 0 1,0 0-1,0 1 0,0-3 0,0 2 10,-1-1 0,1 0 0,0 1-1,0-1 1,0 0 0,0 1 0,0-1 0,1 0-1,-1 0 1,1 1 0,-1-1 0,1 1 0,-1-1-1,1 0 1,0 1 0,0-1 0,0 1 0,-1 0-1,1-1 1,1 1 0,-1 0 0,0-1 0,0 1-1,0 0 1,1 0 0,-1 0 0,1 0 0,-1 0-1,1 0 1,-1 1 0,1-1 0,-1 0 0,1 1-1,0 0 1,2-1 0,3-1-7,0 1-1,0 0 1,1 0 0,-1 1-1,1 0 1,12 2-1,46 9-89,13 1-478,75 0-5316,-122-10 2487,22 1-442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2:56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514 723 3968,'1'0'159,"0"0"1,0-1-1,-1 1 1,1 0-1,0-1 1,-1 1-1,1-1 1,0 1-1,-1-1 0,1 1 1,0-1-1,-1 1 1,1-1-1,-1 0 1,1 1-1,-1-1 1,1 0-1,-1 1 1,1-1-1,-1 0 1,0 0-1,1 1 0,-1-1 1,0 0-1,0 0 1,0 0-1,0 1 1,0-3-1,1 0 441,-1 0-1,1 0 1,-1 0-1,0 0 1,0 0-1,-1-5 1,0 6-438,1 0 0,-1 0 0,0 1 0,1-1 0,-1 0 0,0 0 0,0 1 0,-1-1 0,1 0 0,0 1 0,0-1 0,-1 1 0,1 0 0,-1-1 0,1 1 0,-1 0 0,0 0 0,1 0 0,-1 0 0,0 0 0,0 0 0,0 0 0,0 1 0,0-1 0,0 1 0,0 0 0,0-1 0,0 1 0,-2 0 0,-4 0 49,1 0 1,-1 1 0,1 0-1,-1 0 1,1 1-1,-11 3 1,-37 16 783,-84 45-1,112-53-951,13-6-14,-78 44 26,80-44-45,1 1 0,0 0 0,0 0 0,1 2 0,-12 13 0,20-21-5,0-1 1,1 1-1,0 0 0,-1 0 0,1 0 1,0 0-1,0 0 0,0 0 1,0 1-1,1-1 0,-1 0 0,0 0 1,1 1-1,0-1 0,-1 0 1,1 1-1,0-1 0,0 0 1,1 1-1,-1-1 0,1 3 0,0-3 15,0 0 0,0 1-1,0-1 1,0 0 0,1 0 0,-1 0-1,1 0 1,0 0 0,-1 0-1,1-1 1,0 1 0,0-1-1,0 1 1,0-1 0,0 1 0,0-1-1,1 0 1,3 1 0,3 1 29,1 0 0,-1 0-1,1-1 1,0-1 0,0 0 0,0 0 0,0-1 0,0 0 0,0-1 0,0 0 0,18-4 0,-9 0 51,-1-1 1,1 0-1,-1-2 0,0 0 1,17-12-1,-25 14-77,0 0-1,-1-1 1,0-1-1,0 0 1,0 0-1,-1 0 1,-1-1-1,1 0 1,-1-1 0,-1 0-1,0 0 1,5-11-1,2-7 66,17-55 0,2-32-24,5-52 160,-12 47-192,-15 78 73,4-53 0,-12 75 33,-1 0 1,-1 0-1,-1-1 0,-6-31 1,7 51-136,0 1 0,0 0 0,0-1 1,0 1-1,0-1 0,0 1 1,0 0-1,0-1 0,0 1 0,-1 0 1,1-1-1,0 1 0,0 0 1,0 0-1,0-1 0,0 1 0,-1 0 1,1-1-1,0 1 0,0 0 1,0 0-1,-1-1 0,1 1 0,0 0 1,-1 0-1,1-1 0,0 1 1,0 0-1,-1 0 0,1 0 0,0 0 1,-1 0-1,-7 8 22,-3 19-9,2 3-10,1-1 0,2 1 0,1 0 1,-2 42-1,6 126 122,2-170-100,0 25 95,11 68 0,-9-102 0,1 0-1,1 0 1,1-1-1,0 1 1,1-1-1,19 33 1,-24-48-75,0 1 0,1 0 0,0-1 0,0 1 0,0-1 0,0 0 0,0 0 0,1 0 0,0-1 0,-1 1 0,1-1 0,0 1 0,0-1 0,0-1 0,7 3 0,-5-2 24,0-1-1,0-1 1,0 1-1,0-1 1,1 0-1,-1 0 1,0-1-1,0 0 1,0 0-1,8-2 1,-1-2-15,0 0 0,0-1 0,-1 0 1,0-1-1,0 0 0,0-1 1,-1 0-1,0 0 0,14-17 0,-10 8-46,-1-1-1,-1 0 0,-1-1 0,10-20 1,35-85-164,-62 219-242,4-79 392,1 0-1,0-1 1,1 1-1,6 30 0,-5-40 50,0 1 0,0-1 0,0 0-1,1 0 1,0 0 0,5 7-1,-6-10-11,0 0 0,1 0 0,-1 0 0,1 0-1,0-1 1,0 1 0,0-1 0,0 0 0,0 0-1,1 0 1,-1-1 0,4 2 0,-5-2 0,1 0-1,-1 0 1,0-1 0,1 1 0,-1-1-1,1 0 1,-1 0 0,1 0 0,-1 0-1,0 0 1,1 0 0,-1-1 0,1 1 0,-1-1-1,3-1 1,-1 1-5,-1-1 0,1 0 0,-1 0 1,1-1-1,-1 1 0,0-1 0,0 1 0,4-5 0,2-4 1,-1 0 0,0-1 0,13-24 0,26-56-195,-47 91 153,0 1 0,0-1 0,0 1 1,1 0-1,-1-1 0,0 1 0,0-1 0,1 1 0,-1 0 0,0-1 0,1 1 1,-1 0-1,0-1 0,1 1 0,-1 0 0,0 0 0,1-1 0,-1 1 0,1 0 1,3 5-112,-1 17 23,-2-17 59,2 22-21,-2-9 83,1-1 1,7 29 0,-7-40 1,0-1 1,0 0 0,0 0 0,1 0 0,-1 0-1,1-1 1,0 1 0,0-1 0,1 1 0,-1-1-1,1 0 1,0 0 0,5 3 0,-5-5 6,0 1 0,1-1 0,-1 0 0,0-1 0,1 1 0,0-1-1,-1 0 1,1 0 0,0 0 0,-1-1 0,1 1 0,0-1 0,0 0 0,0-1 0,5 0 0,4-1 28,0-1 0,0-1-1,-1 0 1,14-6 0,-12 4-17,-1-1 0,1 0 0,-1-1 0,-1-1 0,1 0 1,13-12-1,-14 9-26,-2-1 0,1 0-1,-1 0 1,-1-1 0,0 0 0,-1-1 0,10-24 0,-14 28-19,0-1 0,-1 0-1,-1 0 1,0 0 0,0 0 0,-1 0 0,-1-1 0,0 1 0,-1-1-1,0 1 1,-3-16 0,3 24-14,-1-1 0,0 0 0,-1 1 0,1-1 0,-3-4 0,3 8 4,1 0 0,-1 0 1,0-1-1,1 1 0,-1 0 0,0 0 0,0 0 1,0 1-1,0-1 0,1 0 0,-1 0 0,0 0 1,-1 1-1,1-1 0,0 0 0,0 1 0,0-1 0,0 1 1,0 0-1,-1-1 0,1 1 0,0 0 0,0 0 1,-2-1-1,0 2-7,-1-1 0,1 1 0,0 0 0,0 0 1,0 0-1,0 0 0,0 1 0,0-1 0,0 1 0,0 0 0,1 0 1,-1 0-1,1 0 0,-1 0 0,1 0 0,0 1 0,0-1 1,0 1-1,-4 5 0,-1 5 69,0-1 0,0 1 1,-6 19-1,7-18 72,1 1 1,1 0-1,1 0 1,0 0-1,-2 31 1,5-38-65,0 0 0,1 0 0,0 0 0,0 1 1,1-2-1,0 1 0,0 0 0,1 0 0,0-1 0,0 1 1,1-1-1,0 0 0,6 9 0,-2-7 9,1 1-1,0-1 1,0-1-1,1 1 1,0-2-1,0 1 1,1-2-1,0 1 0,23 9 1,-15-8-40,1-1 0,1-1 0,-1-1 0,1-1 0,25 2 0,-41-6-410,0 0 1,1 0 0,-1 0-1,1-1 1,-1 0 0,9-2 0,-11 2-141,0 0 1,-1 0-1,0 0 1,1 0 0,-1 0-1,1-1 1,-1 1-1,0-1 1,0 1 0,0-1-1,0 0 1,0 0-1,0 0 1,-1 0 0,1 0-1,2-5 1,7-26-7908,-2-4 2651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0:31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 5984,'-15'-20'9514,"15"22"-9268,1-1-1,0 1 1,0 0 0,0-1-1,0 1 1,0-1 0,0 1-1,2 1 1,5 8 604,-1 4-196,-1 0 0,0 0 0,6 26-1,5 51 281,-11-58-643,15 109 205,-19-130-405,2 30 437,-4-43-517,0 0-1,0 0 1,0 1-1,0-1 1,0 0-1,0 0 1,0 0-1,0 0 1,1 0-1,-1 0 1,0 0 0,0 0-1,0 0 1,0 1-1,0-1 1,0 0-1,0 0 1,0 0-1,0 0 1,0 0-1,0 0 1,0 0 0,0 0-1,1 0 1,-1 0-1,0 0 1,0 0-1,0 0 1,0 0-1,0 0 1,0 0 0,0 0-1,0 0 1,1 0-1,-1 0 1,0 0-1,0 0 1,0 0-1,0 0 1,0 0-1,0 0 1,0 0 0,0 0-1,1 0 1,-1 0-1,0 0 1,0 0-1,0 0 1,0 0-1,0 0 1,0 0-1,0 0 1,0 0 0,0 0-1,0 0 1,0 0-1,0-1 1,1 1-1,-1 0 1,0 0-1,0 0 1,0 0 0,0 0-1,10-10 290,11-15-159,-20 25-137,13-18-7,42-48-79,-47 57-27,0 1 0,0 0 0,0 0 0,22-11 1,-28 17 72,-1 1 1,1-1 0,0 1-1,1 0 1,-1 0 0,0 1-1,0-1 1,0 1 0,1-1-1,-1 1 1,6 0 0,-7 1 41,-1-1 1,1 0-1,0 1 1,-1-1-1,1 1 1,0-1 0,-1 1-1,1 0 1,-1 0-1,1-1 1,-1 1-1,1 1 1,-1-1-1,0 0 1,1 0 0,-1 0-1,0 1 1,0-1-1,0 0 1,0 1-1,0-1 1,0 1-1,1 1 1,2 9 60,-1-1 0,1 1 0,-2 0 0,1 0 0,-2-1-1,0 2 1,0-1 0,-1 0 0,-2 14 0,0-9 84,0-1 1,-2-1-1,0 1 0,0 0 0,-2-1 1,-9 20-1,13-31-93,0 0 0,0-1 0,0 1 0,-1 0 0,-5 6 0,6-8-43,0-1 0,0 0 0,0 1 0,1-1-1,-1 0 1,-1 0 0,1 0 0,0 0 0,0-1-1,0 1 1,0 0 0,0-1 0,-1 0 0,-2 1 0,-5-1-256,0-1 0,0 0 0,1-1 0,-1 1 0,1-2 0,-1 0 0,1 0 0,0 0 0,0-1 0,0 0 0,1-1 0,0 0 0,0-1 0,0 1 1,0-1-1,-11-12 0,17 15-201,-1 0 0,1 0 0,0 0 1,0 0-1,0 0 0,0 0 1,-1-4-1,2 6 209,1 0 1,0 0 0,-1 0-1,1 0 1,0 0-1,0 0 1,0 0 0,0 0-1,0 0 1,0 0-1,0 0 1,0-1 0,0 1-1,0 0 1,0 0 0,1 0-1,-1 0 1,1 0-1,-1 0 1,1 0 0,-1 0-1,1 0 1,-1 1-1,2-3 1,11-6-2093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2:5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1000 2144,'-7'2'547,"-2"1"1119,19-1 5123,-6-2-6321,0-1-1,0 1 0,0-1 1,0 0-1,0 0 0,0 0 1,0-1-1,-1 1 0,1-1 1,4-2-1,3-4 229,18-14 1,-20 15-266,10-9-29,19-22 0,-24 23-288,42-45 353,-2-3-1,76-120 1,58-161 618,-161 281-96,24-83 1,-48 139-844,-3 6-129,1 1 1,-1-1-1,0 0 1,1 0-1,-1 0 1,0 1-1,1-1 1,-1 0-1,0 0 1,0 0 0,0 0-1,1 0 1,-1 0-1,0 0 1,0 0-1,-1 1 1,1-1-1,0 0 1,0 0-1,0 0 1,0 0-1,-1-1 1,-2 7 62,-50 207 379,38-141-186,3 0 0,3 1 0,3 0 0,4 73 0,3-117-119,2 1 1,7 34-1,-8-51-18,2-1 0,-1 1 0,1-1-1,1 0 1,0 0 0,0-1 0,1 1-1,8 9 1,-13-18-109,1 0-1,-1-1 1,1 1-1,-1 0 1,1 0-1,0-1 1,0 1-1,-1-1 1,1 1-1,0-1 1,0 0-1,1 0 1,-1 0-1,0 0 0,0 0 1,1-1-1,-1 1 1,0-1-1,1 1 1,-1-1-1,0 0 1,1 0-1,-1 0 1,0 0-1,1 0 1,-1 0-1,0-1 1,1 1-1,4-3 1,6-2 40,0-1-1,-1-1 1,1 0 0,-1-1 0,0-1 0,17-15-1,59-69 79,-27 26-229,-53 58 165,-7 8-87,0-1 1,1 1-1,-1 0 1,0-1-1,0 1 1,1 0-1,-1 0 1,3-1-1,-3 2 3,-1 0 0,0 0 0,0 0 0,0 0 0,0 0 0,1 0 0,-1 0-1,0 0 1,0 0 0,0 0 0,0 0 0,0 0 0,1 0 0,-1 0 0,0 0 0,0 0-1,0 0 1,0 0 0,0 1 0,0-1 0,1 0 0,-1 0 0,0 0 0,0 0 0,0 0 0,0 0-1,0 1 1,0-1 0,0 0 0,0 0 0,0 0 0,0 0 0,0 0 0,1 1 0,0 12-139,-1-5 38,-1 1 0,-3 12 0,2-12 128,0 0 0,0 14 0,2-14-3,0-1 1,1 0-1,0 0 0,1 0 1,-1 0-1,6 12 0,-6-15-17,1-1 1,0 0-1,1 0 0,-1-1 0,0 1 0,1 0 1,0-1-1,0 1 0,0-1 0,0 0 0,1 0 1,-1 0-1,7 3 0,2 1 80,0-1-1,1-1 1,-1 0-1,1 0 1,1-1 0,17 2-1,-24-4-25,0-2 0,1 1-1,-1-1 1,0-1 0,0 1 0,8-2-1,-11 1-7,0 0 0,-1 0 0,1 0 0,0-1 0,0 0 0,-1 1 0,1-1 0,-1-1 0,1 1 0,-1 0 0,5-5 0,-7 6-44,0-1 0,1 0-1,-1 1 1,0-1 0,0 0-1,0 1 1,0-1 0,0 0-1,-1 0 1,1 0 0,0 0-1,-1 0 1,1 0 0,-1 0-1,0 0 1,0-2-1,0 0-4,0 0-1,-1 0 1,1 0-1,-1 0 0,0 0 1,0 0-1,-3-6 0,-1 0-33,0 1 0,0 0-1,-1 0 1,0 0-1,-11-11 1,9 12 4,-1 0 0,1 1 0,-1 0-1,-1 0 1,1 1 0,-1 0 0,0 1 0,0 0 0,-1 1-1,0 0 1,0 0 0,0 1 0,0 1 0,0 0-1,0 0 1,-12 0 0,22 2 29,1 0 1,-1 0-1,1 0 0,0 0 1,-1 0-1,1 0 0,0 0 1,-1 0-1,1 0 0,0 0 1,-1 0-1,1 0 0,-1 0 0,1 0 1,0 0-1,-1 1 0,1-1 1,0 0-1,-1 0 0,1 0 1,0 1-1,-1-1 0,1 0 1,0 0-1,0 0 0,-1 1 0,1-1 1,0 0-1,-1 1 0,8 7 26,-4-6-12,1 1-1,0-1 1,-1-1 0,1 1 0,6 2-1,14 1 100,0-1 0,0-2 0,0 0 0,0-1 0,0-1 0,34-5 0,-40 2-334,0-1-1,0-1 1,27-10 0,-33 10-703,0-1 0,0 0 1,-1-1-1,0 0 0,16-14 0,-25 20 295,0-1 1,0 0-1,-1 0 0,1 0 0,0 0 0,-1 0 0,1 0 1,-1 0-1,0 0 0,2-5 0,2-3-2165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2:5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20 117 8224,'-20'-3'3712,"34"10"-3200,5-7 1888,6 0-1408,50-4 1439,11 1-1407,27-11-192,1 2-480,28-13-256,-6 8-64,11-8-3072,-19 4 1665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3:0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473 730 3392,'1'0'172,"-1"-1"1,1 0 0,-1 1-1,0-1 1,1 0-1,-1 0 1,0 1-1,1-1 1,-1 0 0,0 0-1,0 0 1,0 0-1,0 0 1,0 1-1,0-1 1,0 0 0,0 0-1,0-1 1,-1-21 3956,1 22-3931,-1-1-1,1 1 1,-1-1 0,1 1 0,-1 0 0,0-1 0,1 1 0,-1-1-1,0 1 1,0 0 0,0 0 0,0-1 0,0 1 0,0 0 0,0 0 0,-1 0-1,1 0 1,0 0 0,-1 1 0,1-1 0,0 0 0,-1 1 0,1-1 0,-1 1-1,1-1 1,-1 1 0,1-1 0,-4 1 0,-1-1 117,0 1-1,0 0 1,0 0 0,0 1-1,0-1 1,-8 3 0,-10 4 196,1 0 0,0 2 0,0 1 0,0 0 0,-23 16 0,14-5-109,2 0 0,-47 43 0,64-52-350,1 1 0,0 0 0,-16 25 0,24-33-11,1 0 0,0 0 0,1 0 0,-1 1-1,1-1 1,0 1 0,0-1 0,1 1 0,0 0 0,0-1 0,0 1-1,0 0 1,1 0 0,1 9 0,-1-12-3,1 0 0,0 0 0,0 0 0,0-1 0,0 1 0,0 0 0,1 0 0,-1-1 0,1 1 0,0 0 0,-1-1 0,1 0 0,0 1 0,1-1 0,-1 0 0,0 0 0,1 0 1,-1 0-1,1-1 0,-1 1 0,1-1 0,0 1 0,0-1 0,0 0 0,0 0 0,0 0 0,0-1 0,0 1 0,4-1 0,5 2 101,-1-2-1,1 0 1,0 0 0,0-1-1,0-1 1,16-4 0,-14 3-101,0-1 1,0 0 0,-1-1-1,0-1 1,1 0-1,-2-1 1,1 0-1,-1-1 1,0 0 0,-1-1-1,0 0 1,0-1-1,-1 0 1,-1-1-1,1 0 1,-2-1-1,1 0 1,-2 0 0,0 0-1,0-1 1,-1 0-1,-1-1 1,0 1-1,0-1 1,3-21 0,-8 32-73,1-1 1,-1 1 0,1-1 0,-1 1 0,0-1 0,0 1 0,0-1 0,-1 1 0,0-5 0,1 8 27,-1-1 0,1 1 0,0 0-1,0-1 1,0 1 0,0 0 0,0-1 0,0 1 0,0 0 0,0 0 0,0-1 0,-1 1 0,1 0 0,0 0 0,0-1-1,0 1 1,-1 0 0,1 0 0,0-1 0,0 1 0,-1 0 0,1 0 0,0 0 0,0 0 0,-1 0 0,1-1-1,0 1 1,-1 0 0,1 0 0,0 0 0,-1 0 0,1 0 0,0 0 0,0 0 0,-1 0 0,1 0 0,0 0-1,-1 0 1,0 1-4,0-1 1,0 1-1,0 0 0,0-1 0,0 1 0,0 0 0,0 0 0,0 0 0,0 0 0,0 1 0,-3 3 2,0 1 0,1 0 0,-3 7 0,4-6 23,0 1-1,0-1 1,1 1-1,0-1 1,0 1-1,1 0 1,0-1-1,0 1 1,1 0 0,0-1-1,0 1 1,1-1-1,0 1 1,0-1-1,1 0 1,0 0-1,6 10 1,-5-9 68,1 0 0,0-1 0,0 0 1,1 0-1,0 0 0,0 0 0,0-1 0,1 0 0,0-1 1,0 1-1,1-1 0,-1-1 0,1 1 0,16 5 0,-21-9-19,1 0-1,0-1 0,0 1 1,0-1-1,0 0 0,0 0 0,-1 0 1,1 0-1,0-1 0,0 0 1,0 0-1,-1 0 0,6-2 0,-1 0 47,0-1 0,0 0 0,-1 0-1,12-9 1,4-6-54,-2-2 0,0 0 0,-2-1 1,18-26-1,-20 26-22,12-16-13,69-80-58,-95 115 33,0-1 1,1 1 0,-1 1-1,6-5 1,-8 7 4,0-1 1,-1 1 0,1 0-1,0-1 1,-1 1-1,1 0 1,0-1 0,0 1-1,-1 0 1,1 0-1,0 0 1,0 0 0,0-1-1,-1 1 1,1 0-1,0 0 1,0 1 0,-1-1-1,1 0 1,0 0-1,0 0 1,-1 0 0,1 1-1,0-1 1,0 0-1,-1 1 1,1-1 0,0 1-1,-1-1 1,1 1-1,0-1 1,-1 1-1,1 0 1,2 3 1,0 1 1,-1-1-1,0 1 0,0-1 0,0 1 0,0 0 1,-1-1-1,0 1 0,0 0 0,0 0 0,-1 6 1,1 10 128,-2 27 1,-5-1-35,4-30 7,0 0-1,1 32 0,2-35-71,-1-12 0,0 1 0,0-1 1,0 0-1,0 0 0,0 1 1,1-1-1,-1 0 0,2 4 0,-1-5-23,-1-1 0,1 1 0,-1-1 0,1 1 0,0-1 0,-1 1 0,1-1-1,0 1 1,-1-1 0,1 0 0,0 1 0,0-1 0,-1 0 0,1 0 0,0 1 0,0-1-1,-1 0 1,1 0 0,0 0 0,0 0 0,0 0 0,-1 0 0,1 0 0,0 0 0,0-1-1,0 1 1,-1 0 0,1 0 0,1-1 0,6-2 4,1 0-1,-1 0 1,0-1 0,0 0-1,-1 0 1,9-6 0,41-35-83,0-9 36,-37 33-73,26-20-1,-44 39 100,0 1-1,0-1 0,1 1 1,-1-1-1,0 1 0,1 0 1,0 0-1,-1 0 0,1 0 1,-1 0-1,1 1 0,0-1 0,0 1 1,-1 0-1,1-1 0,4 2 1,-5-1 5,0 1 0,-1-1 0,1 1 0,-1-1 1,1 1-1,-1 0 0,1 0 0,-1 0 0,1 0 1,-1 0-1,0 0 0,1 0 0,-1 0 0,0 0 1,0 1-1,0-1 0,0 0 0,0 1 0,0-1 1,0 1-1,-1-1 0,1 1 0,-1 0 0,1-1 1,-1 1-1,1 0 0,-1 1 0,13 84 119,-13-87-113,0 0 0,0 1 0,0-1 0,0 0 0,0 0 0,0 0-1,0 0 1,0 1 0,1-1 0,-1 0 0,0 0 0,0 0 0,0 0-1,0 0 1,0 1 0,0-1 0,0 0 0,1 0 0,-1 0 0,0 0-1,0 0 1,0 0 0,0 0 0,0 1 0,1-1 0,-1 0 0,0 0 0,0 0-1,0 0 1,0 0 0,1 0 0,-1 0 0,0 0 0,0 0 0,0 0-1,1 0 1,-1 0 0,0 0 0,0 0 0,0 0 0,0 0 0,1 0-1,-1 0 1,0-1 0,11-6 157,8-19 54,-7 5-143,6-12-121,-17 31 37,1 0-1,-1 0 0,0 1 0,1-1 1,-1 1-1,1-1 0,0 1 0,-1-1 1,1 1-1,0 0 0,0 0 1,0 0-1,4-1 0,-5 2 3,0-1-1,0 1 0,0 0 1,0 0-1,0 0 1,0 0-1,0 1 1,0-1-1,0 0 0,0 0 1,0 1-1,0-1 1,0 0-1,0 1 1,0-1-1,0 1 0,0-1 1,0 1-1,-1-1 1,1 1-1,0 0 1,0 0-1,-1-1 0,1 1 1,0 0-1,-1 0 1,1 0-1,-1 0 1,1 1-1,2 2-13,-1 1 0,1 0 0,-2 1 0,3 4 0,0 10-15,3 21 0,5 22 69,-10-56 9,0 0-1,0 0 1,1-1 0,0 1 0,0-1 0,7 10 0,-9-14-27,0-1 1,1 0-1,-1 0 1,0 1-1,1-1 1,-1 0-1,1 0 1,-1 0 0,1 0-1,0-1 1,-1 1-1,1 0 1,0-1-1,0 1 1,-1-1-1,1 1 1,0-1-1,0 0 1,0 0-1,-1 0 1,1 0-1,0 0 1,0 0-1,2-1 1,6-1 27,-1-1 0,0 0 0,14-6 0,-8 3-17,122-62-131,-77 37 66,-51 26 12,-1 1-1,1 1 0,0-1 0,0 1 1,0 1-1,18-3 0,-24 5 16,0-1 0,1 1 0,-1 0 0,0 1 0,0-1 0,0 0 0,0 1 0,0 0 0,0 0-1,0 0 1,0 0 0,0 0 0,-1 0 0,1 1 0,0 0 0,-1-1 0,1 1 0,-1 0 0,0 0 0,1 0 0,-1 0 0,0 1 0,0-1-1,2 5 1,0 0 23,0 1 0,0 0-1,-1-1 1,-1 1-1,1 0 1,-1 0-1,-1 1 1,2 12-1,-2 8 40,-2 34 0,0-44-43,-9 110 29,3-41 30,6-69-37,0 8 210,-2 0 1,-11 53 0,10-72-71,1-7-106,2-3-60,1 0-1,-1 1 0,1-1 0,-1 0 1,1 0-1,0 1 0,-1-1 1,1 0-1,0 0 0,1-2 0,0-46-80,2 1-1,15-76 0,-11 90 25,62-254-35,-48 236-71,-20 48 137,1 1 0,1 0 0,-1 0 0,1 0 0,0 0 1,0 0-1,0 0 0,0 1 0,4-4 0,-6 7 24,0-1 1,-1 1-1,1-1 0,0 1 0,0-1 0,0 1 0,0-1 0,0 1 0,-1 0 0,1 0 1,0-1-1,0 1 0,0 0 0,0 0 0,0 0 0,0 0 0,0 0 0,0 0 0,0 0 1,0 1-1,0-1 0,0 0 0,0 0 0,0 1 0,0-1 0,-1 0 0,1 1 0,0-1 1,0 1-1,0-1 0,-1 1 0,1 0 0,0-1 0,-1 1 0,1 0 0,0 0 0,-1-1 1,1 1-1,0 1 0,2 3 5,0 1 1,0-1-1,0 1 1,3 9-1,-6-14-3,4 11 52,-1 1 1,0-1-1,-1 1 1,0 0 0,-1 0-1,0 0 1,-1 0-1,0 0 1,-2 0-1,1 0 1,-1 0 0,-1-1-1,-8 23 1,11-33-43,-1 0 1,0 0 0,0 0-1,0 0 1,0-1 0,0 1 0,-1 0-1,1 0 1,-1-1 0,1 1-1,-1-1 1,-2 2 0,3-2-1,0-1 0,0 1 0,0-1 0,0 0 0,0 1 0,0-1 0,-1 0 0,1 0 0,0 0 1,0 0-1,0 0 0,-1 0 0,1 0 0,0 0 0,0-1 0,0 1 0,0 0 0,0-1 0,-1 1 0,1-1 0,0 1 1,0-1-1,0 1 0,0-1 0,0 0 0,0 0 0,-1 0 0,-8-9-114,0 1 0,1-1 0,0 0 0,0-1 0,1 0 0,1-1 0,-10-18 0,17 30 97,0 0 0,0 0 0,0-1-1,0 1 1,0 0 0,0 0 0,0 0 0,0 0 0,0 0-1,0 0 1,0 0 0,0 0 0,-1 0 0,1 0 0,0 0-1,0-1 1,0 1 0,0 0 0,1 0 0,-1 0 0,0 0-1,0 0 1,0 0 0,0 0 0,0 0 0,0 0 0,0 0-1,0 0 1,0 0 0,0-1 0,0 1 0,0 0 0,0 0-1,0 0 1,0 0 0,0 0 0,0 0 0,0 0 0,0 0-1,0 0 1,1 0 0,-1 0 0,0 0 0,0 0 0,0 0 0,0 0-1,0 0 1,0 0 0,0 0 0,0 0 0,0 0 0,0 0-1,0 0 1,1 0 0,7 1-170,11 5 12,-4-1 163,-1-1-1,1-1 1,0 0-1,0-1 1,22 0-1,75-7 93,-81 2-54,-1-2 1,0 0 0,-1-2-1,1-1 1,-1-1 0,-1-2-1,43-21 1,-58 24-20,-1 0 0,1-1 0,-1 0-1,-1 0 1,20-21 0,-17 12 19,0-1 0,-1 0 0,14-25 0,79-197 231,-85 188-251,23-97 0,-39 116-30,0 0 0,-3-1-1,-1 0 1,-1 0 0,-8-53 0,8 87 13,-6-26-90,6 27 85,0-1 0,0 1 1,0-1-1,0 1 0,-1-1 1,1 1-1,0-1 1,0 1-1,0-1 0,-1 1 1,1 0-1,0-1 0,-1 1 1,1-1-1,0 1 0,0 0 1,-1-1-1,1 1 1,-1 0-1,1 0 0,0-1 1,-1 1-1,1 0 0,-1 0 1,1-1-1,-1 1 1,1 0-1,-1 0 0,1 0 1,-1 0-1,1 0 0,-1 0 1,1 0-1,-1 0 0,1 0 1,-1 0-1,1 0 1,0 0-1,-1 0 0,1 0 1,-1 0-1,1 0 0,-1 1 1,1-1-1,-1 0 1,1 0-1,-1 0 0,0 1 1,-2 2-14,0 0 1,1 1-1,-1-1 1,1 1-1,-1-1 1,1 1 0,0 0-1,0 0 1,-1 6-1,0-3 1,-12 28 10,2 0-1,2 1 0,1 0 1,-6 47-1,-14 190 305,28-211-213,3 0-1,12 94 1,-12-147-33,1-1 0,0 0 0,0 1 0,0-1 0,1 0 0,1-1 0,-1 1 0,1 0 0,0-1 0,7 8 0,-10-14-40,-1 0 0,1 0 1,0 0-1,0 0 1,0 0-1,0 0 0,0-1 1,0 1-1,0 0 1,0-1-1,0 1 0,0-1 1,0 1-1,0-1 0,1 1 1,-1-1-1,0 0 1,0 0-1,0 1 0,1-1 1,-1 0-1,0 0 0,0 0 1,1 0-1,-1-1 1,0 1-1,0 0 0,0 0 1,1-1-1,-1 1 0,0-1 1,0 1-1,0-1 1,0 1-1,0-1 0,0 0 1,0 0-1,1 0 1,5-5 23,-1 0 1,0 0 0,-1-1-1,8-11 1,-11 16-27,81-128 299,19-28-619,-97 152 261,-3 4 24,0-1 0,-1 0 0,2 1-1,-1 0 1,0-1 0,3-1 0,-4 4 25,-1 0 0,1-1-1,-1 1 1,1 0 0,-1 0 0,1 0 0,-1 0-1,1-1 1,-1 1 0,1 0 0,-1 0 0,1 0-1,-1 0 1,1 0 0,0 1 0,-1-1 0,1 0 0,-1 0-1,1 0 1,-1 0 0,1 0 0,-1 1 0,1-1-1,-1 0 1,0 1 0,1-1 0,-1 0 0,1 1 0,-1-1-1,0 0 1,1 1 0,-1-1 0,0 1 0,1-1-1,-1 0 1,0 1 0,1-1 0,-1 1 0,0-1 0,0 2-1,3 3-6,-1 0 0,0 0-1,0 0 1,0 1 0,-1-1 0,1 1-1,-1 5 1,2 44 0,-1-7 215,19 74 69,-10-70-177,-5-27 133,-4-20-957,-1 1-1,1-1 0,-1 1 1,0 8-1,1-53-17182,7 2 13696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3:0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10 9152,'-25'-9'4128,"17"9"-3584,2 0 2463,-2 0-2111,2 0-1504,12 0 352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3:0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8 9056,'-3'-7'2051,"0"7"-260,0 13 1006,3-9-2343,-6 62 2793,1-4-1833,-7 82 1057,6-61-1486,-4 24-118,-4 66 37,13 282-227,1-439-620,2 35-993,-4-21-2894,2-30 3700,-1 0-1,1-1 1,0 1 0,0 0 0,0 0 0,0 0 0,0 0 0,0-1 0,-1 1 0,1 0 0,0 0 0,0 0-1,0 0 1,0 0 0,-1-1 0,1 1 0,0 0 0,0 0 0,0 0 0,-1 0 0,1 0 0,0 0 0,0 0 0,-1 0-1,1 0 1,0 0 0,0 0 0,0 0 0,-1 0 0,1 0 0,0 0 0,0 0 0,-1 0 0,1 0 0,0 0-1,0 0 1,0 0 0,-1 0 0,1 0 0,0 1 0,0-1 0,0 0 0,-1 0 0,1 0 0,0 0 0,0 0-1,0 1 1,0-1 0,0 0 0,-1 0 0,1 0 0,0 1 0,0-1 0,0 0 0,0 0 0,0 0 0,0 1-1,0-1 1,0 0 0,0 0 0,0 1 0,0-1 0,0 0 0,0 0 0,0 0 0,0 1 0,0-1 0,0 0 0,-13-23-3155,-2-19 1630,-17-86 1,9 28 3944,14 70-1354,-24-101 6293,33 128-6884,-1 0 1,0-1-1,1 1 0,0-1 0,0 1 0,0-1 1,0 1-1,1-1 0,-1 1 0,1-1 1,2-5-1,-2 7-216,0 1 1,0 0 0,0-1 0,0 1-1,0 0 1,0 0 0,0 0-1,1 0 1,-1 0 0,0 0-1,1 0 1,-1 0 0,1 0-1,-1 0 1,1 1 0,-1-1-1,1 1 1,0-1 0,-1 1-1,1 0 1,-1 0 0,1-1 0,0 1-1,-1 0 1,3 1 0,6-1-96,0 2 0,-1-1 0,1 1 1,-1 1-1,1 0 0,10 5 0,-6-3-1305,27 6-1,-28-8-194,1-1 1,-1-1 0,1 0 0,-1-1-1,1 0 1,-1-1 0,26-5-1,-29 3 875,-4 1 535,1 0 1,-1 1 0,1 0-1,-1 0 1,1 0 0,10 1-1,-15 0 205,0 1-1,0-1 1,-1 1-1,1-1 0,0 1 1,-1 0-1,1-1 1,-1 1-1,1 0 0,-1 0 1,1 0-1,-1 0 0,0 0 1,1 1-1,-1-1 1,0 0-1,0 1 0,0-1 1,0 1-1,0-1 1,0 1-1,0-1 0,-1 1 1,1-1-1,-1 1 1,1 0-1,-1 0 0,1-1 1,-1 1-1,0 3 1,4 35 3052,-1 60 0,-4-58-1170,7 53-1,-5-88-1740,0-1-1,1 1 1,-1-1-1,1 1 1,1-1-1,-1 0 1,1 0-1,0 0 1,0-1-1,1 1 1,5 6-1,-6-9-105,0 1-1,1-1 1,0 0-1,-1 0 0,1 0 1,0-1-1,1 1 1,-1-1-1,0 0 0,1 0 1,-1-1-1,1 1 0,-1-1 1,1 0-1,0 0 1,4 0-1,-2 0-105,0-1 0,0 0 1,0 0-1,0 0 0,-1-1 0,1 0 1,0 0-1,-1-1 0,1 0 0,-1 0 0,1 0 1,-1-1-1,0 0 0,0 0 0,0-1 1,0 1-1,10-10 0,-9 5-114,1 0-1,-1-1 1,-1 0-1,0 0 1,0 0-1,-1-1 1,0 0-1,7-20 1,-2-2-1745,8-52-1,1-6-5233,-17 83 6055,0 1 1,0 0 0,0-1 0,1 1 0,0 0-1,1 1 1,-1-1 0,1 0 0,0 1 0,0 0-1,1 0 1,0 0 0,-1 1 0,2-1-1,5-3 1,-5 4 350,1 1 0,0-1-1,0 1 1,12-4 0,41-9 2209,-47 13 684,-1 1 1,24-1-1,-13 9 4638,-79 132-456,43-99-5912,-14 69-1,24-90-389,-1 25 0,3-36-108,1-1 1,1 1 0,-1 0 0,1 0 0,1 0 0,2 9 0,-4-15-21,1 1 0,0 0 1,0 0-1,0 0 0,0-1 1,1 1-1,-1-1 0,0 1 1,1-1-1,-1 1 0,1-1 1,0 0-1,-1 0 0,1 1 0,0-1 1,0-1-1,-1 1 0,1 0 1,0 0-1,0-1 0,0 1 1,0-1-1,0 1 0,0-1 1,0 0-1,0 0 0,0 0 1,0 0-1,1 0 0,-1 0 1,2-1-1,-1-1-36,0 1-1,0-1 1,0 1 0,0-1-1,0 0 1,-1 0-1,1 0 1,-1-1 0,1 1-1,-1-1 1,0 1 0,0-1-1,2-3 1,3-7-65,-1-1 0,0 0 0,4-20 0,11-52-376,-15 57 225,41-231-376,-47 257 591,21-170-80,-17 124 455,-3-77 0,-1 126-372,0-4 45,0 0-1,-1 1 0,1-1 0,-1 1 1,0-1-1,-2-5 0,3 9-41,0-1 1,0 1-1,-1 0 0,1-1 0,0 1 1,0 0-1,-1-1 0,1 1 0,0 0 1,0 0-1,-1-1 0,1 1 0,0 0 1,-1 0-1,1 0 0,0-1 0,-1 1 1,1 0-1,0 0 0,-1 0 0,1 0 1,0 0-1,-1 0 0,1 0 0,-1 0 1,1 0-1,0 0 0,-1 0 0,-1 0 5,1 1 0,0-1-1,0 1 1,-1 0-1,1-1 1,0 1-1,0 0 1,0 0 0,-1 0-1,1 0 1,0 0-1,-1 1 1,-4 6 22,0 0 0,1 0 0,0 0 0,0 1 0,-6 14 0,-16 54 106,19-54-84,-5 20 72,2 0 0,-9 74 1,9 85 550,11-169-612,1-1 0,2 0-1,1 0 1,2-1 0,14 49 0,-15-67-20,1 1 1,0-1-1,0-1 0,1 1 0,1-1 0,12 14 0,-14-18 31,1-1 0,0 0-1,1-1 1,-1 1-1,1-1 1,1-1-1,-1 0 1,1 0-1,18 7 1,-17-9 20,1 0 1,-1 0-1,1-1 1,0 0-1,-1-1 1,1 0-1,15-2 0,-18 1-63,0-1 0,1 0-1,-1-1 1,0 0 0,0 0-1,0-1 1,-1 0 0,1 0-1,-1-1 1,11-7 0,-9 4-37,0 0 0,0-1 1,-1 0-1,-1-1 0,1 0 0,7-12 1,-3 2-3,-2 0 1,13-28-1,-12 18-17,0-1 0,-2 0 0,-1 0 0,-1-1-1,3-53 1,-9 73-27,0 8 38,-1 1 0,1-1 0,-1 0 0,0 1 0,0-1 1,0 0-1,0 1 0,-1-1 0,1 1 0,-1-1 0,1 0 0,-1 1 0,0-1 0,-2-4 0,3 7 12,-1 0 0,1-1 0,0 1 0,-1 0 1,1-1-1,0 1 0,-1 0 0,1 0 0,0-1 0,-1 1 0,1 0 0,0 0 0,-1 0 0,1 0 0,-1-1 1,1 1-1,0 0 0,-1 0 0,1 0 0,-1 0 0,1 0 0,-1 0 0,1 0 0,0 0 0,-1 0 0,1 0 1,-1 0-1,1 0 0,0 1 0,-1-1 0,1 0 0,-1 0 0,1 0 0,0 1 0,-1-1 0,1 0 1,0 0-1,-1 1 0,1-1 0,-12 14 39,7-6 32,0 1 0,1 1 0,0-1 0,-4 13 0,4-10 16,-2 8 40,0 0-1,1 0 0,-4 37 0,8-46-103,1-1 0,0 1 0,1-1 1,0 1-1,0-1 0,1 1 0,0-1 0,1 0 0,6 14 0,-4-12-10,1 0 0,0 0 0,1-1 0,1 1 0,0-2 0,10 12 0,-14-17-100,1-1 0,-1 0 0,1 0 0,0 0 0,1-1 0,-1 0 0,0 0 0,1 0 0,0-1 0,0 1 0,0-1 0,0-1 0,0 1 0,0-1 0,11 1 0,-3-2-1351,0 0 1,0-1-1,0 0 1,0-2-1,-1 1 1,1-2-1,-1 1 0,22-11 1,23-12-3224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3:0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108 282 2240,'-14'3'309,"8"-2"238,0 0 0,1 0 0,-1 1 1,0-1-1,1 1 0,-1 1 0,1-1 1,0 1-1,-8 4 0,7-1 508,3-4-296,0 0 0,0 1 0,0 0-1,1 0 1,-5 6 0,6-8-584,1-1 1,-1 1-1,1 0 0,0 0 1,-1 0-1,1-1 0,0 1 0,0 0 1,0 0-1,-1 0 0,1 0 1,0 0-1,0 0 0,0-1 0,1 1 1,-1 0-1,0 0 0,0 0 1,0 0-1,1 0 0,-1-1 0,0 1 1,1 0-1,-1 0 0,1 0 1,-1-1-1,1 1 0,-1 0 0,1-1 1,-1 1-1,1 0 0,0-1 0,0 2 1,2-1 17,-1 0 0,0-1-1,0 1 1,0 0 0,1 0 0,-1-1 0,0 0 0,1 1 0,-1-1 0,1 0 0,-1 0 0,0 0 0,1 0-1,-1-1 1,0 1 0,5-2 0,40-12 1290,-14 2-1282,0-2-1,-1-1 0,-1-2 0,0-1 1,-1-1-1,-1-2 0,-1-1 1,35-35-1,-42 34-27,-2-1 1,0-1-1,21-37 0,-29 40 100,-10 21-209,-2 3-17,-3 10-41,-14 37 28,5-11-75,-13 54 0,25-86 85,0 1 1,0-1 0,1 0-1,0 1 1,0-1 0,1 0-1,0 1 1,0-1 0,0 0-1,1 0 1,0 1 0,0-1-1,0-1 1,5 9 0,-5-11 4,0 0 1,0 0-1,0 0 1,1-1-1,-1 1 0,1 0 1,-1-1-1,1 0 1,0 0-1,0 0 1,0 0-1,0 0 1,0 0-1,0-1 0,1 0 1,-1 1-1,0-1 1,1 0-1,-1-1 1,1 1-1,-1-1 1,1 1-1,0-1 0,-1 0 1,1-1-1,6 0 1,-3-1-14,-1 0 0,1 0 0,0 0-1,-1-1 1,0 0 0,0 0 0,0-1 0,0 0 0,5-4 0,48-46 71,-44 39-99,-15 15-6,22-22 45,1 1 1,39-27-1,-60 47-38,-1 0 0,1 0-1,-1 0 1,1 0 0,0 0 0,-1 1-1,1-1 1,0 1 0,0-1-1,-1 1 1,1 0 0,0-1-1,0 1 1,-1 0 0,1 0-1,0 0 1,0 1 0,-1-1-1,1 0 1,3 2 0,-4-2-5,1 1 0,-1 0 0,0 0 0,0 0 0,0 0 0,0 0 0,0 0 0,0 0 0,0 1 0,0-1 0,0 0 0,0 0 0,-1 1 0,1-1 0,-1 0 0,1 1 0,-1-1 0,1 1 0,-1-1 0,0 1 0,0-1 0,1 1 0,-1-1 0,-1 3 0,0 24 98,-2 0 0,-9 35 1,10-53-63,2-10-42,-1 12 154,2-12-143,-1 0 0,0 1 0,0-1 0,1 0 0,-1 0 0,0 0 1,0 1-1,1-1 0,-1 0 0,0 0 0,1 0 0,-1 0 0,0 0 0,1 0 1,-1 0-1,0 1 0,1-1 0,-1 0 0,0 0 0,1 0 0,-1 0 0,0 0 1,1-1-1,-1 1 0,0 0 0,1 0 0,-1 0 0,0 0 0,1 0 0,-1 0 1,0-1-1,1 1 0,-1 0 0,1 0 0,66-32 340,-42 20-427,33-13-1,-52 23 66,0 1 0,-1 0 0,1 0 0,0 1 0,0-1-1,0 1 1,0 1 0,-1-1 0,1 1 0,0 0 0,0 0 0,10 4 0,2 2-56,1 1-1,22 14 1,-29-16 63,4 3-23,-7-3-224,1-1 1,-1 0-1,1-1 0,0 0 1,0 0-1,20 3 1,-22-5-2156,17 3-5429,-23-4 7499,-2-1 202,-1-1 1,1 1 0,0 0 0,0 0-1,0 0 1,0-1 0,0 1 0,0 0 0,0 0-1,0 0 1,0-1 0,0 1 0,0 0-1,0 0 1,0 0 0,0-1 0,0 1-1,0 0 1,0 0 0,0 0 0,0-1 0,0 1-1,0 0 1,0 0 0,1 0 0,-1 0-1,0-1 1,0 1 0,0 0 0,1-1-677,-1 1 677,0 0 0,1 0 0,-1 0-1,0 0 1,0 0 0,0 0 0,1 0-1,-1 0 1,0 0 0,0 0 0,0 0 0,1 0-1,-1 0 1,0 0 0,0 0 0,0 0-1,1 0 1,-1 0 0,0 0 0,0 0-1,0 0 1,1 0 0,-1 0 0,0 0 0,0 0-1,0 0 1,0 0 0,1 1 0,-1-1-1,0 0-269,0-5-3483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3:0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 7552,'-14'-4'3424,"14"8"-2976,4-4-576,6 5-32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3:0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82 6656,'3'7'4868,"-1"-3"-4395,-1-1 0,0 1 0,-1-1 0,1 1 0,0 6 0,-2 18 1020,-1 0 0,-11 49-1,-25 59 446,-57 90-193,0-4-653,87-200-919,3-7 581,13-30-358,18-31-278,-14 27-103,-2 0 1,13-31 0,70-233 70,-90 274-82,89-276 568,-81 249-185,-9 25-209,1 1 0,1-1 0,0 1 0,0 0 0,1 0 0,0 1 0,1-1 0,8-10 0,-14 19-169,1 1 0,-1-1 0,1 0 0,-1 1 0,1-1 0,-1 1 0,1-1-1,0 1 1,-1 0 0,1-1 0,0 1 0,-1 0 0,1-1 0,0 1 0,-1 0 0,1 0 0,0-1 0,-1 1 0,1 0 0,0 0 0,0 0 0,-1 0 0,1 0 0,0 0 0,0 0 0,-1 0 0,2 1 0,-1 0 9,1-1 1,-1 1 0,0 0 0,1 0 0,-1 0-1,0 0 1,0 0 0,0 0 0,0 1 0,0-1 0,0 0-1,1 3 1,2 3 108,-1 1 0,0 0 0,4 15-1,6 38 315,5 82 0,-11-84-309,3 22 17,27 106 0,14 45-2255,-50-218-400,-25-36-17414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3:0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 9792,'-19'-7'4448,"30"14"-3872,-8-7 1887,8 5-1471,3-2 992,8 3-1120,3-3 0,3 1-512,0-4-288,1 0-64,5 0-3040,-12 0 1664,6-7-5727,2 1 3999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3:0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271 561 992,'5'0'6229,"-5"0"-5674,14-19 2207,-14 19-2606,1-1 1,0 0-1,-1 0 0,1 0 0,0 0 0,-1 0 0,1 1 0,-1-1 0,0 0 0,1 0 0,-1-1 1,0 1-1,1 0 0,-1 0 0,0 0 0,0 0 0,0 0 0,0 0 0,0 0 0,0 0 0,0 0 1,-1-2-1,1-4 584,-1 4-537,0 1 0,0-1 0,0 0 0,0 0 0,0 1 1,-1-1-1,1 1 0,-1-1 0,0 1 0,0 0 0,-3-4 0,3 4-89,-1 1-1,1-1 1,-1 1-1,0 0 0,1 0 1,-1 0-1,0 0 1,0 0-1,0 0 1,0 1-1,0-1 1,0 1-1,0 0 1,0 0-1,0 0 1,0 0-1,0 1 0,0-1 1,0 1-1,-3 1 1,-1 0 13,0 1 1,0 0-1,0 0 0,0 1 1,1 0-1,-11 7 1,8-3-29,0 1 0,1-1 0,0 1 0,0 1 0,1 0 0,-12 20 0,-26 69 696,43-94-758,-6 12 62,-1 4 39,-7 25 1,14-40-47,1-1 0,0 0 0,0 1-1,0-1 1,1 1 0,0-1 0,0 1 0,0 0 0,0-1 0,3 8 0,-3-12-42,0 1 0,1-1 1,-1 1-1,1-1 1,-1 0-1,1 1 1,0-1-1,0 0 0,-1 1 1,1-1-1,0 0 1,0 0-1,0 0 1,0 0-1,1 0 0,-1 0 1,0 0-1,0 0 1,1 0-1,1 1 1,-1-2-8,0 1 0,0-1 0,0 0 0,-1 0 0,1 0 0,0 0 0,0 0 0,0 0 0,0 0 0,0-1 0,-1 1 0,1-1 0,0 1 0,3-2 0,1-1-25,-1-1 0,1 1-1,-1-1 1,1 0 0,-1 0 0,0-1 0,0 1 0,-1-1-1,5-6 1,6-10-28,0-2-1,13-27 0,19-57 251,-42 99-237,-2 12-103,-2 17-152,-1-9 249,2 8 134,2 0-1,9 34 0,-10-45-39,0 0-1,1-1 1,0 1-1,0-1 1,1 0-1,0 0 1,0-1-1,9 11 1,-10-16-28,-1 1 1,0-1 0,1 0 0,0 0 0,-1 0 0,1 0 0,0 0 0,0-1 0,0 0 0,0 0 0,0 0 0,0 0 0,1-1 0,6 1 0,-11-1-58,8 0 82,0 0 0,0 0 0,-1-1 0,1 0 0,0 0 0,0-1 0,-1 0 0,1 0 0,-1-1 1,0 0-1,12-7 0,0-1-26,0-2 0,30-25-1,-11 3 22,18-14 144,-56 48-217,1 0 1,0 1-1,0-1 1,0 0-1,-1 1 1,1-1-1,0 1 1,0-1-1,0 1 1,0 0-1,0-1 1,0 1-1,0 0 1,0-1-1,0 1 1,0 0-1,0 0 0,0 0 1,0 0-1,0 0 1,0 0-1,2 1 1,-2 0 6,0 0 0,0 0 0,0 0 0,0 0 0,0 0 0,-1 0 0,1 0 0,0 0 0,-1 0 1,1 0-1,-1 0 0,1 1 0,-1-1 0,0 0 0,1 0 0,-1 1 0,0-1 0,0 2 0,1 4 59,-1 1 1,0 0-1,0 0 0,-1-1 0,1 1 1,-3 7-1,-14 46 202,13-46-269,-1-9 94,7-10 210,43-63-110,3-1-160,-47 66-58,0 1 0,1-1 0,-1 1 1,0-1-1,1 1 0,0-1 0,-1 1 0,1 0 1,0-1-1,0 1 0,-1 0 0,4-1 0,-4 2 9,0 0 0,0 0-1,-1 0 1,1 0-1,0 0 1,0 0 0,0 0-1,0 0 1,-1 0-1,1 0 1,0 1-1,0-1 1,0 0 0,-1 0-1,1 1 1,0-1-1,0 1 1,-1-1-1,1 1 1,0-1 0,-1 1-1,1-1 1,0 1-1,-1-1 1,1 1-1,-1 0 1,1-1 0,-1 1-1,1 0 1,-1 0-1,0-1 1,1 1 0,-1 1-1,3 7 7,0-1-1,0 1 1,-1 0-1,1 14 1,-2-14 19,0 0-1,1-1 1,0 1 0,0-1-1,6 12 1,-7-18-5,0 1-1,1-1 1,0 1-1,0-1 1,0 1-1,0-1 1,0 0 0,0 0-1,0 0 1,1 0-1,-1-1 1,1 1-1,-1-1 1,1 1-1,0-1 1,0 0 0,-1 0-1,1 0 1,0 0-1,4 0 1,4 1 19,1-1 1,0-1-1,0 0 1,0 0-1,11-2 0,60-14 65,-56 9-87,-1-2 0,0 0-1,-1-1 1,0-2-1,27-17 1,-19 7-12,-1 0-1,-2-3 1,29-28 0,92-97-100,-137 137 164,-14 13-65,0 1 1,-1-1-1,1 0 1,0 0-1,0 0 0,0 0 1,0 0-1,0 0 1,0 0-1,0 0 1,0 0-1,0 0 1,0 0-1,0 1 1,0-1-1,0 0 0,0 0 1,0 0-1,0 0 1,1 0-1,-1 0 1,0 0-1,0 0 1,0 0-1,0 0 1,0 0-1,0 0 1,0 1-1,0-1 0,0 0 1,0 0-1,0 0 1,0 0-1,0 0 1,0 0-1,0 0 1,0 0-1,1 0 1,-1 0-1,0 0 0,0 0 1,0 0-1,0 0 1,0 0-1,0 0 1,0 0-1,0 0 1,0 0-1,0 0 1,0 0-1,1 0 0,-1 0 1,0 0-1,0 0 1,0 0-1,0 0 1,0 0-1,0 0 1,0 0-1,0 0 1,0 0-1,0 0 1,0 0-1,0 0 0,0 0 1,1 0-1,-1-1 1,0 1-1,0 0 1,-12 27-327,7-16 295,-144 262-153,142-260 204,0-1 1,-7 21-1,12-29-16,1 1 1,-1 0-1,1 0 1,0 0-1,0 0 1,0 0-1,1 1 1,0-1-1,1 10 1,-1-14 2,0 1 1,0-1-1,1 1 0,-1-1 1,1 0-1,-1 1 1,1-1-1,-1 0 0,1 1 1,0-1-1,0 0 1,0 0-1,0 1 0,0-1 1,0 0-1,0 0 1,0 0-1,0 0 0,0 0 1,0-1-1,1 1 1,-1 0-1,0 0 0,1-1 1,-1 1-1,0-1 1,1 1-1,-1-1 0,1 0 1,-1 1-1,1-1 1,-1 0-1,1 0 0,-1 0 1,1 0-1,1-1 1,3 0 14,1 0 0,-1-1 0,0 0 0,0 0 1,0-1-1,10-6 0,-8 5 9,-1-1-1,0 0 1,-1-1-1,1 0 0,-1 0 1,8-10-1,-12 14-19,6-8 12,0-1-1,-1 0 1,0 0-1,-1 0 1,0-1-1,0 0 1,4-16-1,-7 20-13,90-284-93,-36 16 81,-53 248-23,-2 1-1,-1-41 1,-1 59 17,-3-18-46,3 26 48,0 0 1,0 0-1,-1 0 1,1 0-1,-1 0 1,1 0 0,0 0-1,-1 0 1,1 0-1,-1 0 1,0 0-1,1 1 1,-1-1-1,0 0 1,0 0 0,1 1-1,-1-1 1,0 1-1,0-1 1,-1 0-1,1 1 4,0-1 0,0 1 0,0 0 0,1 0 0,-1 0 0,0 0 0,0 0 0,0 0 0,0 0 0,1 1 0,-1-1 0,0 0 0,0 0-1,0 1 1,1-1 0,-1 0 0,0 1 0,0-1 0,1 1 0,-1-1 0,0 1 0,1-1 0,-1 1 0,0-1 0,1 1 0,-1 0 0,-13 19-27,13-19 30,-6 14 13,0 0-1,1 0 1,-6 25 0,10-35-6,-5 24 24,1 0 0,1 1-1,1 0 1,1 56 0,5-45-13,1 1 0,18 77 0,-16-99-129,1-1 1,0 0 0,1 0-1,2 0 1,18 32 0,-19-39-623,1-1 1,0 0 0,15 14-1,-15-16-681,1-1 0,0 0-1,1-1 1,12 8 0,25 7-2605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0:3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7 5824,'11'-5'2350,"-1"3"5360,-15 2-4379,-7 1-2039,1-1-1,-21 5 1,21-3-1008,0 2 0,0-1 0,0 1 0,0 1 0,-12 7 0,15-8-128,1 1 0,0 0 0,0 0 1,0 0-1,1 1 0,-1 0 0,1 0 0,1 1 0,-9 12 1,11-14-98,0 0 0,1 1 1,0-1-1,0 0 0,0 1 1,1-1-1,0 1 0,0-1 1,0 1-1,0 0 0,1-1 1,0 1-1,1 0 0,-1-1 1,1 1-1,1 5 1,0-2-1,1-1 0,0 0 0,0 0 1,1 0-1,0 0 0,0-1 0,1 0 1,0 0-1,0 0 0,1 0 0,0-1 1,0 0-1,9 7 0,-2-3-64,1-1 0,0 0 0,0-1 0,1 0 0,31 10 0,-41-16-147,1 0 0,1 0 0,-1 0 0,0-1 0,0 0 0,0 0 1,1-1-1,-1 0 0,0 0 0,1 0 0,-1-1 0,0 0 0,1 0 0,-1 0 0,0-1 0,0 0 0,0 0 0,0-1 0,9-5 0,11-16-3080,-4 0 986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3:0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17 174 8736,'0'-1'175,"0"1"0,0 0-1,0-1 1,0 1 0,0-1 0,0 1 0,0 0 0,0-1 0,0 1 0,0 0-1,0-1 1,0 1 0,0-1 0,0 1 0,0 0 0,-1-1 0,1 1 0,0 0 0,0-1-1,0 1 1,-1 0 0,1-1 0,0 1 0,0 0 0,-1 0 0,1-1 0,-1 1 0,1 0-31,-1 0 0,1 1 0,0-1 0,-1 0 0,1 1 1,-1-1-1,1 1 0,0-1 0,-1 1 0,1-1 1,0 0-1,0 1 0,-1-1 0,1 1 0,0-1 1,0 1-1,0 0 0,0-1 0,-1 1 0,1-1 0,0 1 1,0 0-1,-3 17 2465,-1 29 0,6 54-732,0-61-1042,50 500 2232,-47-515-2475,-5-31-545,0 1 0,1-1 1,0 1-1,0 0 0,3-10 0,6-23 107,2-97 123,-8 72-250,1 2 7,1-22 230,4 1 1,20-83-1,-20 132-158,1 1 1,30-58 0,-35 78-104,0 1 1,1 1 0,0-1 0,1 1-1,0 1 1,1-1 0,0 2 0,0-1-1,11-7 1,-17 14 12,0 0-1,0 0 1,0 0 0,0 1 0,1 0-1,-1-1 1,0 1 0,1 0-1,-1 1 1,1-1 0,-1 1-1,1-1 1,-1 1 0,1 0 0,-1 0-1,1 1 1,-1-1 0,1 1-1,-1-1 1,0 1 0,5 2-1,-6-2 2,1 0 0,0 0-1,-1 1 1,0-1 0,1 1-1,-1 0 1,0 0 0,1 0-1,-1 0 1,0 0-1,-1 0 1,1 0 0,0 1-1,-1-1 1,1 1 0,-1-1-1,0 1 1,1-1 0,-1 1-1,-1 0 1,1 0 0,0 0-1,-1-1 1,1 1-1,-1 0 1,0 4 0,0-1 33,-1 0 1,0 0-1,0 0 1,0 0-1,-1 0 1,0 0-1,-4 9 1,-25 41 233,16-30-183,-67 109 279,48-79-387,30-50 14,1-1 0,0 1-1,0 0 1,0 0 0,1 1-1,0-1 1,0 0 0,1 1-1,-2 7 1,3-8 5,0 0-1,1-1 0,0 1 1,-1 0-1,2-1 0,-1 1 1,1 0-1,0-1 1,0 0-1,5 10 0,23 37-101,72 93 0,-19-31 228,-78-107-127,-1 0 1,1 1-1,-1 0 1,4 12 0,-7-18-12,0 1 1,-1 0 0,1 0-1,-1 0 1,1 0-1,-1 0 1,0 0 0,0 0-1,0 0 1,-1 0 0,1 0-1,-1-1 1,1 1-1,-1 0 1,0 0 0,0 0-1,-2 2 1,-2 3-1,0 0 0,0-1 0,-1 1 0,0-1 0,-1-1 0,0 1 0,-14 10 0,15-14-14,0 1 0,1-1-1,-1 0 1,-1-1 0,1 1 0,0-1 0,-1-1-1,1 1 1,-1-1 0,-6 1 0,-3-2-684,1 0 0,-31-4-1,19 1-1405,0-2-1,-27-9 0,1-3-850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3:2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507 102 2080,'-1'-3'805,"5"7"-441,-3-3-221,1 1 1110,12 2 3600,-1-1 3348,-16-9-6850,2 4-1236,-1 1 0,1-1-1,0 1 1,-1 0 0,1-1 0,-1 1-1,1 0 1,-4-1 0,-10-9 340,5 3-287,0 0-1,0 1 1,-1 0-1,0 0 1,-1 2 0,0-1-1,0 1 1,0 1-1,0 0 1,-15-2-1,-4 0 2,-1 2-1,1 1 1,-33 1-1,48 2-129,-1 0-1,1 1 1,0 1-1,0 1 1,0 1-1,0 0 1,0 0-1,-22 12 1,36-16-20,1 1 1,-1 0-1,1 0 1,-1 0-1,1 0 0,0 0 1,-1 0-1,1 0 1,0 0-1,0 1 0,0-1 1,0 1-1,0-1 1,0 0-1,0 1 0,1 0 1,-1-1-1,0 1 1,1-1-1,-1 1 1,1 0-1,0-1 0,-1 3 1,1-2 12,1 1 0,-1-1-1,0 0 1,1 0 0,0 1 0,-1-1 0,1 0 0,0 0 0,0 0 0,0 0 0,1 0-1,-1 0 1,0 0 0,1 0 0,-1-1 0,4 4 0,13 10 139,1-1 1,0-1 0,37 20-1,5 2-62,-39-21-37,-1 2 1,-1 0 0,0 1 0,-1 1 0,21 26 0,-19-18 29,17 29-1,-30-43-50,-1 0-1,-1 1 1,0 0-1,-1 0 1,4 15 0,-4-9-19,-2-7 89,1 1 0,-2 0 1,1-1-1,0 23 0,-3-32-90,0 0 0,-1 1-1,1-1 1,-1 0 0,1 0 0,-1 0-1,0 0 1,0 0 0,0 0 0,0 0 0,-1 0-1,1 0 1,-1-1 0,0 1 0,0-1-1,0 1 1,0-1 0,0 1 0,0-1 0,-1 0-1,1 0 1,-1 0 0,0-1 0,-4 3-1,-2 0 4,0 0 0,0-1 0,0-1 0,0 0 0,0 0 0,-1 0 0,1-1 0,-16-1 0,-9-1 29,-36-7 1,35 3-49,-13 1 11,-22-4-110,10-3-359,48 11-474,9 1-1259,13-5-1611,2-1 1633,72-31-10203,-46 18 8933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3:2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24 832 5984,'8'14'1920,"-8"-14"-1901,0 1 1,0-1 0,0 0-1,0 0 1,0 0 0,0 1-1,0-1 1,0 0 0,0 0-1,1 0 1,-1 0 0,0 0-1,0 1 1,0-1-1,0 0 1,1 0 0,-1 0-1,0 0 1,0 0 0,0 0-1,0 0 1,1 0 0,-1 0-1,0 0 1,0 1 0,0-1-1,1 0 1,-1 0 0,0 0-1,0 0 1,0 0 0,1 0-1,-1-1 1,0 1-1,0 0 1,0 0 0,1 0-1,10 1 911,1-1-1,0 2 0,16 3 1,-11-2-21,0-1 0,0-1-1,0 0 1,1-1 0,24-4 0,-17 3 117,-23 0-980,26-3 944,-27 4-939,0 0 0,1-1-1,-1 1 1,0-1-1,1 1 1,-1-1-1,0 0 1,0 1 0,0-1-1,0 0 1,0 0-1,0 0 1,0 0 0,0 0-1,0 0 1,0 0-1,1-3 1,-1 1-1,0 0 0,0 0 0,0-1 1,-1 1-1,1 0 0,-1-1 0,0 1 0,0 0 0,0-1 0,0 1 0,-1 0 1,0-1-1,1 1 0,-1 0 0,0 0 0,0 0 0,-1-1 0,1 1 0,-1 0 0,0 1 1,1-1-1,-4-3 0,2 1-10,-1 0 0,0 1 0,0-1 0,-1 1 1,1 0-1,-1 0 0,0 1 0,0-1 0,0 1 0,0 0 0,0 1 1,-8-3-1,7 3 21,0 0 1,-1 1 0,1 0-1,0 1 1,-1-1 0,1 1 0,-1 0-1,1 1 1,-1 0 0,1 0-1,0 0 1,-1 1 0,1 0 0,0 0-1,0 0 1,0 1 0,1 0-1,-1 0 1,-5 4 0,2-1 103,1 1 1,0 0 0,0 0-1,0 1 1,1 0 0,0 1-1,1-1 1,0 1-1,0 1 1,-7 15 0,12-22-97,-1 1 1,1-1-1,0 1 1,-1-1 0,2 1-1,-1-1 1,0 1 0,1 0-1,0-1 1,-1 1-1,2 0 1,-1 0 0,0-1-1,1 1 1,-1 0 0,1-1-1,2 7 1,0-6 14,-1 0 1,1 0 0,0 0-1,0 0 1,0 0-1,0-1 1,1 1-1,-1-1 1,1 0 0,0 0-1,0 0 1,0-1-1,5 3 1,11 3 108,-1-1 0,1 0-1,0-2 1,0 0 0,25 2 0,-24-4-134,0-1 1,0-1-1,0-1 0,0 0 1,0-2-1,0 0 0,31-9 1,-40 7-53,0 0-1,-1-1 1,0-1 0,0 0 0,0-1-1,-1 1 1,0-2 0,0 0 0,-1 0-1,0-1 1,0 0 0,-1 0 0,0-1-1,7-11 1,19-31-2,46-89 1,-42 68 60,53-114-294,-76 152 202,-3-1 0,0 0-1,9-59 1,-21 93 25,11-93 52,-10 86-53,-1 0 1,-1 0 0,0 0-1,0 0 1,0 1-1,-1-1 1,-1 0 0,-3-9-1,5 16-2,0 1 0,1-1-1,-1 0 1,0 0 0,-1 1-1,1-1 1,0 0 0,0 1-1,-1-1 1,1 1 0,-1 0-1,1-1 1,-4-1-1,4 3 2,0 0 0,0-1-1,0 1 1,0 0-1,0 0 1,0 0-1,0 0 1,0 0-1,0 0 1,-1 0-1,1 0 1,0 0-1,0 0 1,0 1-1,0-1 1,0 1-1,0-1 1,0 0-1,0 1 1,0 0-1,0-1 1,1 1-1,-1-1 1,0 1 0,0 0-1,0 0 1,1-1-1,-1 1 1,-1 1-1,-5 8-11,0-1 1,1 1-1,0 0 0,0 0 0,1 1 1,0 0-1,1 0 0,-5 18 0,3-3 61,1-1-1,1 0 0,0 27 0,4-12 63,1 0 1,2-1-1,2 1 0,1-1 1,22 69-1,-13-62-48,3-1 0,1-1 0,2-1 0,38 57-1,-48-83 2,21 23 0,-28-35-275,0-1 0,1 0-1,-1 0 1,1 0 0,0 0-1,0-1 1,0 0 0,1 0-1,7 3 1,-12-5-15,1-1 0,-1 1-1,0-1 1,1 0 0,-1 0 0,1 1-1,-1-1 1,1 0 0,-1 0 0,0 0 0,1-1-1,-1 1 1,1 0 0,-1 0 0,0-1-1,1 1 1,-1-1 0,0 1 0,1-1-1,-1 0 1,0 1 0,0-1 0,0 0-1,0 0 1,0 0 0,0 0 0,0 0-1,0 0 1,0 0 0,0 0 0,1-2-1,1-2-907,-1-1 0,1 1 0,-1-1-1,0 0 1,2-10 0,5-26-2335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3:2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67 10976,'-5'0'4960,"33"12"-4321,-3-12 2049,-3 0-1600,36-7 1056,3 2-1248,25-7-576,-1 3-224,-4-3-800,-11 3 384,-9-9-6719,-9 11 3871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3:3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62 2496,'4'-15'784,"-3"14"-762,-1 1 1,0-1-1,0 1 0,1-1 0,-1 1 1,0-1-1,1 1 0,-1-1 1,0 1-1,1 0 0,-1-1 1,1 1-1,-1-1 0,1 1 1,-1 0-1,1-1 0,-1 1 1,1 0-1,-1 0 0,1-1 1,0 1-1,2-1 154,-2 0 155,0 0 1,0 0 0,-1-1 0,1 1 0,0 0 0,0 0 0,-1-1 0,1 1 0,-1 0 0,1-1 0,-1 1 0,0 0 0,1-3 0,-1 3-184,0 1 0,0-1 0,-1 0 0,1 1 0,0-1 0,0 0 0,-1 1 0,1-1 0,0 0 0,-1 1 0,1-1 0,0 0 0,-1 1 0,1-1 0,-1 1 0,1-1 0,-1 1 0,1-1 0,-1 1 0,0-1 0,1 1 0,-1 0 0,0-1 0,1 1 0,-1 0 0,0-1 0,1 1 0,-1 0 0,0 0 0,1 0 0,-1 0 0,0 0 0,-1 0 0,-4-1 340,-1 1 1,1 0-1,-1 0 0,1 1 0,-1 0 0,1 0 0,-1 1 0,-12 4 1,-50 23 621,47-17-915,0 1 1,0 0-1,1 2 0,1 0 1,1 2-1,-25 26 0,28-26-114,1 0 0,1 2 0,1-1 1,1 2-1,1-1 0,0 2 0,-9 26 0,16-37-20,0 1 1,1 0-1,1 1 0,0-1 1,0 0-1,1 13 0,1-19-24,0 0 1,1 0-1,-1 0 0,1 0 0,0 0 0,1 0 0,-1 0 1,1 0-1,0-1 0,0 1 0,1 0 0,-1-1 0,1 0 1,0 0-1,6 6 0,-3-4 19,0 0 1,0-1-1,1 0 1,-1-1-1,1 0 1,0 0-1,1 0 1,-1-1-1,1 0 1,0 0-1,-1 0 1,11 0-1,-7-1 33,-1 0-1,1-1 1,0-1-1,-1 0 1,1-1-1,0 0 1,-1 0-1,20-5 1,-22 3-52,0 0 0,0-1 1,-1 0-1,1 0 0,-1-1 1,0 1-1,0-2 0,0 1 1,9-11-1,-14 15-32,11-13 10,0 0 0,0-1 0,-2 0-1,0 0 1,0-2 0,-2 1-1,9-20 1,42-129 166,-54 147-161,-1 1 0,-1-1 0,0 0 0,-1 0 0,-1 0 0,-1-1 0,-1-22 0,-8 16-8,8 24-13,0 1 0,0-1-1,-1 0 1,1 1-1,0-1 1,-1 1-1,1-1 1,-1 1-1,1-1 1,-1 1-1,1-1 1,-1 1 0,1-1-1,-1 1 1,0-1-1,0 1 0,1 0-1,0 0 0,-1 0 1,1 0-1,-1 0 1,1 0-1,-1 0 1,1 1-1,0-1 0,-1 0 1,1 0-1,0 0 1,-1 0-1,1 1 1,-1-1-1,1 0 0,0 0 1,-1 1-1,1-1 1,0 0-1,0 0 1,-1 1-1,1-1 0,0 0 1,0 1-1,-1-1 1,1 1-1,0 0 1,-5 7 20,0 2-1,1-1 1,0 0 0,1 1 0,0 0 0,1-1 0,0 1 0,-2 20 0,3-1 131,4 55-1,0-58 6,1 0 0,1 1 0,2-2 0,1 1 0,0-1 0,2 0 0,24 42 0,-29-59-74,0 0-1,1 0 1,-1-1-1,2 0 1,-1 0-1,1-1 1,12 10-1,-14-13-283,0 0 0,-1 0 0,1-1 0,0 0 0,0 0 0,6 2 0,-7-3-396,0 0 0,-1-1 0,1 0 0,-1 1 0,1-1 0,0 0 0,-1-1 0,1 1 0,-1-1 0,4 0 0,10-3-2951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3:3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 7040,'0'-9'302,"0"-1"8666,0 21-7327,0 110 683,10 323 995,-10-426-3077,0 6 111,0-23-349,0-1 1,0 0 0,0 0-1,0 0 1,0 0 0,0 0-1,0 0 1,0 0 0,0 0-1,0 0 1,0 0-1,0 0 1,0 0 0,0 1-1,0-1 1,0 0 0,0 0-1,0 0 1,0 0 0,0 0-1,0 0 1,0 0-1,0 0 1,1 0 0,-1 0-1,0 0 1,0 0 0,0 0-1,0 0 1,0 0 0,0 0-1,0 0 1,0 0-1,0 0 1,0 0 0,0 0-1,0 1 1,0-1 0,0 0-1,1 0 1,-1 0 0,0 0-1,0 0 1,0 0-1,0 0 1,0 0 0,0-1-1,0 1 1,0 0 0,0 0-1,0 0 1,0 0 0,0 0-1,0 0 1,1 0-1,-1 0 1,0 0 0,0 0-1,0 0 1,0 0 0,0 0-1,0 0 1,0 0 0,0 0-1,0 0 1,0 0-1,0 0 1,6-13 482,17-53-385,20-48-134,-37 101-14,1-3-6,0 1-1,2 0 1,17-26 0,-23 38 38,0 0 1,0 0 0,0 0 0,0 0-1,0 0 1,1 1 0,-1 0-1,1-1 1,4-1 0,-6 4 2,0-1 0,1 0 0,-1 0-1,1 1 1,-1 0 0,1-1 0,-1 1 0,1 0 0,-1 0 0,1 0 0,-1 1 0,1-1 0,-1 1 0,1-1 0,-1 1 0,4 1 0,-2 0 8,0 0 0,0 0 0,-1 0 1,1 0-1,0 1 0,-1 0 0,0-1 1,1 1-1,-1 1 0,0-1 1,-1 0-1,1 1 0,0-1 0,-1 1 1,0 0-1,0 0 0,0 0 0,1 4 1,1 5 69,-1 0 0,0 1-1,-1-1 1,1 22 0,-3-26-22,1 1 1,-1-1-1,-1 1 0,0-1 0,0 0 0,-1 1 0,0-1 0,-1 0 0,0 0 1,0 0-1,-1 0 0,-5 8 0,-3 2 252,-1 0 1,-1 0-1,-19 19 0,28-33-218,-1 0 0,0 1 0,0-2 0,0 1 0,0-1 0,-1 0 0,0 0 0,0 0 0,0-1 0,-12 3 0,15-5-69,0 0 0,-1 0-1,1 0 1,0-1 0,-1 0-1,1 0 1,0 0 0,-1 0 0,1-1-1,0 0 1,0 0 0,-1 0-1,1 0 1,0-1 0,0 1 0,0-1-1,0 0 1,1 0 0,-1-1-1,0 1 1,-3-4 0,2 1-317,0 0 1,0 0-1,-8-11 1,12 14-183,-1 0 0,1 0 0,0 0 1,-1-1-1,1 1 0,0 0 0,1 0 0,-1-1 1,0 1-1,1-1 0,-1 1 0,1-1 0,0 1 1,-1-1-1,1 1 0,1-4 0,7-16-6343,5 0 2230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3:33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67 4064,'-20'-15'1307,"17"13"-828,0 1 0,0-1 1,0 0-1,0 1 0,0 0 1,0 0-1,0 0 0,-6-1 1,6 2 195,-1-1 1,1 0 0,0 0-1,0 0 1,-5-3-1,-24-8 5496,30 9-4472,7 1-873,10-2-338,-13 3-397,24-3 317,0 1 0,-1 1 1,47 3-1,-19 0-105,128 13-13,-154-10-159,119 4 482,-138-9-2231,-8 1 1571,0 0 0,0 0 1,0 0-1,0 0 0,1 0 1,-1 0-1,0 0 0,0 0 1,0 0-1,0 0 0,0 0 1,0 0-1,0 0 0,0 0 1,1 0-1,-1 0 0,0 0 1,0 0-1,0 0 0,0 0 1,0 0-1,0 0 0,0 0 1,0 0-1,1 0 0,-1-1 1,0 1-1,0 0 0,0 0 1,0 0-1,0 0 0,0 0 1,0 0-1,0 0 0,0 0 1,0 0-1,0-1 0,0 1 1,0 0-1,0 0 0,0 0 1,0 0-1,0 0 0,0 0 1,0 0-1,0 0 0,0-1 1,0 1-1,0 0 0,0 0 1,0 0-1,0 0 0,0 0 1,0 0-1,0 0 0,0-1 1,0 1-1,0 0 0,0 0 1,0 0-1,0 0 0,0 0 1,-1 0-1,1 0 0,0 0 1,0 0-1,0 0 0,0 0 1,0-1-1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3:3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89 8640,'-21'4'4702,"24"-3"-2400,6 1-96,58-14 2675,-43 7-4194,0-2 1,25-10 0,-32 10-548,4-3-76,1 1 0,0 2-1,0 0 1,44-7 0,-61 13 7,1 1 1,0 0 0,0 0 0,0 1 0,10 1 0,-14-1-387,1-1-1,-1 1 1,0 0 0,1 0 0,-1 0-1,0 0 1,1 1 0,-1-1-1,0 1 1,0-1 0,0 1 0,0-1-1,0 1 1,-1 0 0,3 3-1,9 10-3170,-11-13 2370,0-1-1,1 0 1,-1 0 0,0 1-1,0-2 1,6 3-1,15 5-3965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3:3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59 8480,'-7'-18'2730,"7"18"-2708,0 0 0,0 0 0,0 0 0,0 0 0,0 0 0,0 0-1,-1 0 1,1-1 0,0 1 0,0 0 0,0 0 0,0 0 0,0 0 0,0 0-1,0 0 1,0 0 0,0-1 0,0 1 0,0 0 0,0 0 0,0 0 0,0 0 0,0 0-1,-1 0 1,1 0 0,0 0 0,0 0 0,0 0 0,0 0 0,0-1 0,0 1-1,0 0 1,-1 0 0,1 0 0,0 0 0,0 0 0,0 0 0,0 0 0,0 0-1,0 0 1,-1 0 0,1 0 0,0 0 0,0 0 0,0 0 0,0 0 0,0 0-1,-1 1 1,-3-1 35,2 1 211,0-1-1,0 0 1,1 1 0,-1-1-1,0 1 1,0 0 0,1 0-1,-1-1 1,0 1-1,1 0 1,-1 1 0,-2 1-1,-9 9 1096,5-5-1018,0 0 0,0 0 0,1 1 0,0 0 0,1 0 0,0 1 0,-10 17 0,5-1-42,2 1 0,0 0 0,1 0 0,-5 36 0,7-17 385,-2 84-1,8-115-541,1 1 0,0-1 0,1 0 0,0 1 0,1-1 0,1 0 0,7 17 0,-9-24-80,2-1 0,-1 1 0,1-1 1,0 0-1,0 0 0,1 0 0,0-1 1,0 1-1,0-1 0,1 0 0,-1-1 0,1 1 1,1-1-1,-1 0 0,0-1 0,8 4 1,4 0 50,0-1 0,1 0 1,0-2-1,0 0 0,0-1 1,1-1-1,-1 0 0,0-2 1,1 0-1,-1-1 0,1-1 1,-1-1-1,0-1 0,33-10 1,-39 8-66,1 1 1,-1-2 0,0 1-1,0-2 1,-1 0 0,0 0-1,0-1 1,-1-1 0,0 0 0,0 0-1,-2-1 1,1 0 0,-1-1-1,-1 0 1,0-1 0,10-22-1,-6 8-31,-1-2 0,-1 0-1,-2 0 1,-1 0 0,-1-1-1,-2 0 1,1-55 0,-5 75-32,0-1 0,-1 1 1,0-1-1,-1 1 0,0 0 1,-1 0-1,0 0 0,-1 0 1,-7-15-1,7 18-18,-1-1-1,0 0 1,0 1 0,0 0-1,-1 0 1,0 0-1,-1 1 1,0 0 0,0 0-1,-13-8 1,9 8-11,-1-1 1,0 2-1,0 0 0,-1 0 0,1 1 1,-25-4-1,17 5-10,0 1 0,0 1-1,0 1 1,-1 1 0,1 0-1,0 2 1,0 0 0,0 1-1,-30 11 1,48-14 24,-7 2-84,0 0 0,0 0 0,1 1 0,-1 0-1,1 1 1,0 0 0,0 0 0,1 1 0,-1 0 0,-6 7 0,6-2-751,1-1-1,0 1 1,-8 16 0,-15 40-1641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3:3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24 3904,'-20'0'1253,"19"1"-1154,1-1 1,-1 0-1,0 0 0,1-1 0,-1 1 1,1 0-1,-1 0 0,1 0 0,-1 0 1,1 0-1,-1-1 0,1 1 0,-1 0 1,1 0-1,-1-1 0,1 1 0,-1 0 1,1-1-1,0 1 0,-1 0 0,1-1 1,-1 1-1,1-1 0,0 1 0,-1-1 1,1 1-1,0-1 0,0 1 0,0-1 1,-1 1-1,1-1 0,0 1 0,0-1 1,0 1-1,0-1 0,0 1 0,0-1 1,0 1-1,0-1 0,0-1 0,2-3 2219,-2 5-2251,0 0 0,0 0 1,0 0-1,1-1 1,-1 1-1,0 0 0,0 0 1,0 0-1,0 0 0,0 0 1,0-1-1,0 1 1,0 0-1,0 0 0,0 0 1,1 0-1,-1 0 1,0-1-1,0 1 0,0 0 1,0 0-1,0 0 1,0 0-1,1 0 0,-1 0 1,0 0-1,0 0 0,0 0 1,0 0-1,1 0 1,-1 0-1,0-1 0,0 1 1,0 0-1,0 0 1,1 0-1,-1 1 0,0-1 1,0 0-1,0 0 1,0 0-1,1 0 0,-1 0 1,0 0-1,0 0 0,0 0 1,0 0-1,1 0 1,-1 0-1,0 0 0,0 0 1,0 1-1,0-1 1,0 0-1,0 0 0,1 0 1,-1 0-1,0 1 1,1-1 195,0 1-1,0-1 1,1 0 0,-1 1 0,0-1 0,0 0 0,1 1 0,-1-1 0,0 0 0,1 0 0,0-1 0,-1 1-163,0 0-1,0 0 0,0 0 0,0 0 1,0 0-1,1 0 0,-1 1 0,0-1 1,0 0-1,0 0 0,0 1 1,-1-1-1,1 0 0,0 1 0,0-1 1,0 1-1,0 0 0,0-1 0,1 2 1,-1 0 97,1 1 1,0-1 0,-1 1 0,0-1-1,1 1 1,-1 0 0,0 0 0,0-1-1,-1 1 1,1 0 0,-1 0 0,1 0-1,-1 0 1,0 0 0,0 4 0,-1 6 257,-5 29 0,-2-12-193,-2 1-1,-1-1 0,-26 51 1,21-50-310,-1-1 0,-1-1 0,-2-1 0,-35 39 0,45-56-1110,-1-2 1,-12 11 0,20-18 741,-6 4-2444,9-6 2722,0 0-1,0 0 0,-1 0 1,1-1-1,0 1 0,0 0 1,0 0-1,-1 0 1,1-1-1,0 1 0,0 0 1,0 0-1,0 0 0,0-1 1,-1 1-1,1 0 0,0 0 1,0-1-1,0 1 1,0 0-1,0 0 0,0-1 1,0 1-1,0 0 0,0 0 1,0-1-1,0 1 0,0 0 1,0 0-1,0-1 0,0 1 1,0 0-1,0 0 1,0-1-1,4-13-3434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0:38.805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18 61 3232,'-18'-3'7413,"33"3"-5562,65 0 53,182-6 639,46-16-1929,-240 16-567,195-13 92,-92 14-83,0 8-1,185 27 0,-321-28 53,-27-2-29,1 0-1,-1 1 1,0 0-1,11 3 897,-25-4-554,-60 3-415,-395 6 1034,414-6-952,-154 10 250,-65 15-44,-2 20-124,215-36-174,28-8-151,-37 13 0,61-17 142,0 0-1,1 0 1,-1 1 0,1-1 0,-1 0 0,0 0 0,1 1 0,-1-1-1,1 0 1,-1 1 0,0-1 0,1 0 0,-1 1 0,1-1 0,0 1-1,-1-1 1,1 1 0,-1-1 0,1 1 0,-1 1 0,1-2 5,0 0 0,0 1 0,0-1 0,1 1 0,-1-1 0,0 0 0,0 1 0,0-1 0,0 1 0,1-1 0,-1 0 0,0 1 0,0-1 0,1 0 0,-1 1 0,0-1 0,1 0 0,-1 0 0,0 1 0,1-1 0,-1 0 0,0 0 0,1 1 0,3 1 19,1 0 1,-1 0-1,1-1 1,5 2-1,8 1 42,-1-1 0,35 1 0,-19-2-9,250 6 70,0-15 34,-70 1-80,-76 5-37,207-10 274,-325 10-155,32 1-1,-42 2 51,-9-2-197,0 0 0,0 1 0,0-1 0,0 0 0,0 0 0,0 1 0,0-1-1,-1 0 1,1 0 0,0 0 0,0 0 0,0 1 0,0-1 0,-1 0 0,1 0 0,0 0 0,0 0 0,0 0 0,-1 0 0,1 0 0,0 1 0,0-1 0,0 0 0,-1 0 0,1 0 0,0 0 0,0 0 0,-1 0 0,1 0 0,0 0 0,0 0 0,-1 0 0,1 0-1,0 0 1,0 0 0,-1-1 0,-59 7 1,20-4 3,-334 32 68,-108 16-177,-8 12 161,449-57-139,11-2-253,-42 11-1,154-24-220,249-35 799,112 0-149,97 30-32,-532 15-55,0 0 63,1 0 0,-1 1 1,0 0-1,0 0 0,12 4 1,-15-2 60,-8 1-32,-18 1-22,1 0-1,-33 4 0,-261 22-100,292-29 28,-410 37 42,134-10-219,273-26 148,-69 5-636,129-17 547,269-44 538,-117 21-282,79-15-26,241-54 52,-493 98-110,-12 3-44,0 0 0,1 0 0,-1-1 0,0 1 0,0-1 0,0 1 0,1-1 0,-1 0 0,0 0 0,0 0-1,0 0 1,0 0 0,-1-1 0,1 1 0,0-1 0,2-2 0,-4 4-6,2-3 44,-8 1-43,-16-1-71,-1 0 0,1 2 0,-24 1 0,-320 24-351,-70 39 480,368-48-202,1 3 0,-70 28-1,127-42 47,1 0-1,-1 0 0,1 1 1,0 0-1,-13 10 0,21-14 75,0 0 0,-1 0 0,1 0 0,0 0 0,0 1 0,0-1 0,0 0 0,0 1 0,0-1 0,0 1 0,0-1 1,0 1-1,1-1 0,-1 1 0,1-1 0,-1 1 0,1 0 0,0-1 0,-1 1 0,1 0 0,0-1 0,0 1 0,0 0 0,0-1 0,1 1 0,-1 0 0,0-1 0,1 1 0,-1 0 0,1-1 0,-1 1 0,1-1 0,0 1 0,0-1 0,0 1 0,0-1 0,0 0 0,0 1 0,1 0 0,1 1 19,-1 0 0,1 0 0,0-1 0,0 0 0,0 1 0,0-1 0,1 0 0,-1 0 0,7 2 0,35 8 214,-32-10-164,46 8 103,1-2-1,0-3 0,0-2 1,0-4-1,0-1 1,62-12-1,-36 6 125,-62 9-214,-24-1-69,0 0-1,1 0 1,-1 0-1,0 0 1,0 0-1,1 0 1,-1 0-1,0 0 1,0 0-1,0 1 1,1-1-1,-1 0 1,0 0-1,0 0 1,0 0-1,1 1 1,-1-1-1,0 0 1,0 0-1,0 0 1,0 0-1,0 1 1,0-1 0,0 0-1,1 0 1,-1 1-1,0-1 1,0 0-1,0 0 1,0 1-1,0-1 1,0 0-1,0 0 1,0 1-1,0-1 1,0 0-1,0 0 1,0 0-1,0 1 1,-1-1-1,1 0 1,0 0-1,0 1 1,0-1-1,0 0 1,0 0-1,0 1 1,-10 10-46,-9 3-23,0-2-1,-31 17 1,-235 97-27,-48 2 389,307-118-281,13-5 47,0 0-1,0-1 0,-1 0 1,-16 2-1,30-5-57,0-1-1,-1 0 0,1 0 0,-1 0 1,1 0-1,0 0 0,-1 0 0,1 0 1,-1 0-1,1 0 0,0 0 1,-1 0-1,1 0 0,0 0 0,-1-1 1,1 1-1,-1 0 0,1 0 0,0 0 1,-1 0-1,1-1 0,0 1 0,-1 0 1,1-1-1,2-7 55,15-9 97,-15 15-126,19-17 110,0 2-1,36-23 1,51-23-94,-60 35-149,160-84 45,-154 87 48,111-34-1,-139 52-30,40-6-1,-58 12 43,-1 0 0,1 1 0,0-1 0,-1 2-1,1-1 1,-1 1 0,1 0 0,-1 1 0,15 4-1,-21-5 4,0-1 0,0 1 0,0-1 0,0 1 0,1 0 0,-1-1 0,-1 1 0,1 0 0,0 0 0,0 0 0,0 0 0,0 0 0,0 0 0,-1 0-1,1 0 1,0 0 0,-1 0 0,1 0 0,-1 0 0,0 1 0,1-1 0,-1 0 0,0 0 0,1 0 0,-1 1 0,0-1 0,0 0 0,0 0 0,0 1 0,0-1 0,-1 0 0,1 0 0,0 1-1,-1 1 1,-1 1 3,0 1 0,0-1-1,0 0 1,0 0-1,-1 0 1,0 0-1,1 0 1,-6 5 0,-1-1 32,0 0 1,0-1-1,0 0 1,-1 0-1,-21 10 1,1-4 82,0-2 1,-38 10 0,-68 10 16,-218 33-365,260-43-196,73-14 249,20-7 168,0 0 0,0 1 0,1-1-1,-1 1 1,0-1 0,1 0 0,-1 1 0,0 0 0,1-1 0,-1 1 0,1-1 0,-1 1-1,1 0 1,-1-1 0,1 1 0,0 0 0,-1 0 0,1-1 0,0 1 0,-1 1 0,1-2 6,0 1 1,0-1 0,0 1-1,0-1 1,0 1 0,0-1-1,0 0 1,0 1 0,0-1 0,1 1-1,-1-1 1,0 0 0,0 1-1,0-1 1,0 1 0,1-1-1,-1 0 1,0 1 0,0-1-1,1 0 1,-1 1 0,0-1 0,1 0-1,-1 0 1,0 1 0,1-1-1,-1 0 1,0 0 0,1 1-1,-1-1 1,1 0 0,-1 0 0,0 0-1,1 0 1,-1 0 0,1 0-1,23 7-29,0-2 0,36 3 0,275 8 221,-304-15-186,739-33 515,-757 31-533,8-1 134,37-7 1,-48 6-13,-10 3-107,0 0 0,0 0 1,0 0-1,0 0 0,0 0 0,0 0 0,0-1 0,1 1 0,-1 0 0,0 0 0,0 0 0,0 0 0,0 0 0,0 0 0,0 0 0,0 0 0,0 0 0,0 0 0,0 0 0,0 0 0,0 0 0,0 0 0,0 0 0,0-1 0,0 1 0,0 0 0,0 0 0,0 0 0,0 0 0,0 0 0,0 0 0,0 0 0,0 0 1,0 0-1,0 0 0,0 0 0,0 0 0,0 0 0,0 0 0,0 0 0,0-1 0,0 1 0,-1 0 0,1 0 0,0 0 0,0 0 0,0 0 0,0 0 0,0 0 0,0 0 0,0 0 0,0 0 0,0 0 0,0 0 0,0 0 0,0 0 0,0 0 0,-19-5-131,14 5 105,-20-5-100,1 2 0,-33 0 0,16 2 8,-240-4-160,-241 37 369,-41 39 176,533-66-349,16-4 6,-1 1-1,1 1 1,0 0-1,-16 7 1,30-10 76,0 0-1,0 0 1,0 0 0,1 0 0,-1 0 0,0 0 0,0 0 0,0 0 0,0 0 0,1 0 0,-1 1 0,0-1 0,0 0 0,0 0-1,0 0 1,0 0 0,1 0 0,-1 0 0,0 1 0,0-1 0,0 0 0,0 0 0,0 0 0,0 0 0,0 1 0,0-1 0,0 0-1,0 0 1,1 0 0,-1 1 0,0-1 0,0 0 0,0 0 0,0 0 0,0 1 0,0-1 0,0 0 0,-1 0 0,1 0 0,0 1-1,0-1 1,0 0 0,0 0 0,0 0 0,0 0 0,0 1 0,0-1 0,0 0 0,0 0 0,-1 0 0,1 0 0,0 0-1,0 1 1,0-1 0,0 0 0,0 0 0,-1 0 0,1 0 0,0 0 0,0 0 0,0 0 0,-1 0 0,1 0 0,0 0 0,0 1-1,0-1 1,0 0 0,-1 0 0,7 2 6,-1 0-1,1-1 0,0 1 0,0-1 0,0 0 1,0-1-1,0 1 0,0-1 0,10-1 1,8 0 5,417-2 339,1-17-160,-181 7-31,-202 11-131,198-12 45,-240 12-62,-23 1 0,-43 2-118,-134 8-517,-259 36 677,-15 46 267,440-87-408,0 1 0,0 0 0,-24 13 0,28-8-67,12-10 155,1 0-1,0 0 1,0 1 0,0-1 0,-1 0-1,1 1 1,0-1 0,0 0-1,0 0 1,0 1 0,0-1-1,0 0 1,0 1 0,0-1 0,0 0-1,-1 1 1,1-1 0,0 0-1,1 1 1,-1-1 0,0 0 0,0 1-1,0-1 1,0 0 0,0 1-1,1 0 18,1 1-1,-1-1 0,1 1 0,-1-1 1,1 0-1,-1 0 0,1 0 0,0 0 0,0 0 1,-1 0-1,1-1 0,3 2 0,11 3 86,1 0 0,-1-2 0,1 1 0,0-2-1,33 1 1,-31-3-25,240-1 420,-228 0-460,490-28 144,-462 24-164,376-29-354,-411 32 286,-16 1 35,1 0-1,-1 1 1,0 0 0,1 0-1,-1 1 1,9 2 0,-20-1 20,-1 0 1,0 1 0,0-1-1,0 0 1,0-1 0,0 1-1,-5 0 1,-154 44-250,-277 93 90,167-54 150,74-25 85,125-38-11,22-7-208,-83 36 1,130-49 100,0 1 1,1-1 0,-1 1-1,1 0 1,-6 4 0,10-6 36,-1-1 0,1 0 1,0 1-1,-1-1 0,1 0 0,0 1 1,0-1-1,-1 1 0,1-1 1,0 0-1,0 1 0,0-1 0,0 1 1,0-1-1,-1 1 0,1-1 1,0 1-1,0-1 0,0 1 0,0-1 1,0 0-1,1 1 0,-1-1 1,0 1-1,0-1 0,0 1 1,0-1-1,0 1 0,1-1 0,-1 0 1,0 1-1,0-1 0,1 1 1,-1-1-1,0 0 0,0 1 0,1-1 1,-1 0-1,0 1 0,1-1 1,-1 0-1,1 0 0,-1 1 1,1-1-1,2 2 17,0-1 1,0 0 0,-1 1-1,1-1 1,1 0 0,-1-1-1,4 2 1,40 2 412,75-2 1,325-23 242,-18-25-576,-51 4-347,-367 42 241,-10 1 8,-16 3-55,-114 19-386,-221 24 305,251-34 137,-432 62 524,414-56-369,-197 34-105,297-50-118,11-3 30,0 1 0,0 0 0,1 1 0,-1-1 0,0 1 0,-10 4 0,21-4 52,-1-1 0,1 1-1,-1-2 1,1 1 0,0 0-1,-1-1 1,8 0 0,181 1 296,311-4-208,3-6 182,-457 8-252,362-2-83,-335 4 9,-131-1-256,-108 8 38,-225 41 277,297-29 41,2 3 0,-116 47 0,197-67-69,-24 12-19,29-14 36,0 0-1,1 0 1,-1 0 0,1 0 0,-1 0 0,1 0 0,-1 1 0,1-1 0,0 1 0,-1-1 0,1 1 0,-1 3 0,1-5-3,1 0 0,0 1 0,0-1 1,0 1-1,0-1 0,0 1 0,0-1 0,0 1 0,0-1 0,0 1 1,0-1-1,0 1 0,0-1 0,1 1 0,-1-1 0,0 1 1,0-1-1,0 1 0,1-1 0,-1 0 0,0 1 0,0-1 1,1 1-1,-1-1 0,0 0 0,1 1 0,-1-1 0,1 0 0,-1 1 1,0-1-1,1 0 0,-1 0 0,1 1 0,-1-1 0,1 0 1,-1 0-1,1 0 0,-1 0 0,0 0 0,1 0 0,0 1 1,19 3 48,1-1 0,-1-1 0,0 0 0,35-2 1,357-25 286,-132 5-196,142 8-244,-397 12 140,42 7-1,-52-4-57,-15-3 19,0 0 1,0 0-1,0 0 1,-1 0-1,1 0 1,0 1-1,0-1 0,0 0 1,0 0-1,0 0 1,0 0-1,0 0 1,0 0-1,0 0 1,0 0-1,0 0 1,0 0-1,0 0 0,0 0 1,0 0-1,0 0 1,-1 0-1,1 0 1,0 0-1,0 1 1,0-1-1,0 0 1,0 0-1,0 0 0,0 0 1,0 0-1,0 0 1,0 0-1,0 0 1,0 0-1,0 0 1,0 0-1,0 0 1,0 1-1,0-1 1,0 0-1,0 0 0,0 0 1,1 0-1,-1 0 1,0 0-1,0 0 1,0 0-1,0 0 1,0 0-1,0 0 1,0 0-1,0 0 0,0 0 1,0 0-1,0 1 1,0-1-1,0 0 1,0 0-1,0 0 1,0 0-1,1 0 1,-1 0-1,0 0 0,0 0 1,0 0-1,0 0 1,0 0-1,0 0 1,-35 9-155,-110 20-405,-203 49 410,191-41 186,-85 21-173,227-53 65,14-4 55,3-1 12,24-4 120,399-115 237,-351 95-309,-36 13-16,58-21-23,-79 25 35,1-1 0,-1-1 0,19-12 0,-27 14-5,-9 3-68,-15 0-130,8 2 114,-8 0-54,0 1 0,0 0 0,1 1-1,-26 2 1,13 0-25,-154 15-694,35-3-18,128-12 693,-190 10-2418,162-11 548,0-3 0,-68-10 0,103 10 727,-1-1 1,1 0-1,-11-5 0,-12-8-2207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3:4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8 591 5312,'0'0'147,"-1"0"1,0 1 0,1-1-1,-1 0 1,1 1 0,0-1-1,-1 1 1,1-1-1,-1 1 1,1-1 0,0 1-1,-1-1 1,1 1-1,0 0 1,-1-1 0,1 1-1,0-1 1,0 1-1,0 0 1,0-1 0,-1 1-1,1-1 1,0 1 0,0 0-1,0-1 1,0 1-1,1 0 1,-1-1 0,0 1-1,0 0 1,0-1-1,0 1 1,1-1 0,-1 2-1,2 1 493,-1-1 1,1 1-1,0-1 0,-1 1 0,1-1 0,3 3 1,-4-5-532,-1 1 0,1-1 1,-1 0-1,1 1 1,-1-1-1,1 0 1,-1 0-1,1 0 0,-1 0 1,1 0-1,-1 1 1,1-1-1,-1 0 1,1 0-1,0 0 1,-1 0-1,1 0 0,-1-1 1,1 1-1,-1 0 1,1 0-1,-1 0 1,2-1-1,11-6 866,-10 6-641,1-2-139,0 0-1,0-1 1,0 1-1,0-1 0,-1 0 1,1 0-1,-1 0 0,0 0 1,4-8-1,19-42 566,34-125 160,-5 13-166,-44 141-563,0 0 0,2 0 0,0 1 1,22-27-1,-33 48-138,0 0 0,0 0 0,0 1 1,1-1-1,-1 1 0,1 0 0,0-1 1,0 1-1,5-2 0,-7 3-21,0 1 0,1-1 0,-1 1 0,1 0-1,-1 0 1,0 0 0,1 0 0,-1 0 0,1 0 0,-1 0-1,0 0 1,1 0 0,-1 1 0,1-1 0,-1 0 0,0 1-1,0 0 1,1-1 0,-1 1 0,0 0 0,0-1 0,1 1-1,-1 0 1,0 0 0,0 0 0,0 0 0,1 1 0,5 6 16,0 0 0,-1 1 0,0-1 0,-1 1 0,0 1 0,0-1 0,0 0 0,5 21 0,-1 5-30,7 44 0,-12-52-54,3 10 75,-1 0 0,-2 0 1,-2 1-1,-2 49 1,-1-81-5,1 1 1,-1-1 0,-1 0-1,1 0 1,-1 0-1,0 0 1,0 0-1,0-1 1,-1 1-1,0 0 1,0-1 0,-1 0-1,0 0 1,-8 9-1,6-9-37,-1 0 0,0 0 0,-1-1 0,1 0 0,-1 0 0,0-1 0,1 0-1,-2-1 1,1 1 0,0-2 0,0 1 0,-1-1 0,1 0 0,0-1 0,-1 0 0,1 0 0,-1-1-1,1 0 1,0 0 0,0-1 0,-1 0 0,1-1 0,0 0 0,1 0 0,-1 0 0,1-1 0,-10-6 0,-1-2-174,12 9 80,0 0 1,0-1 0,1 0 0,-1 0-1,1-1 1,-5-6 0,9 11 90,1 0 1,0 0-1,0 0 1,0 0-1,-1-1 1,1 1-1,0 0 0,0 0 1,0 0-1,0-1 1,0 1-1,-1 0 1,1 0-1,0 0 1,0-1-1,0 1 1,0 0-1,0 0 0,0-1 1,0 1-1,0 0 1,0-1-1,0 1 1,0 0-1,0 0 1,0-1-1,0 1 0,0 0 1,0 0-1,0-1 1,0 1-1,0 0 1,1-1-1,8 1-221,12 8-70,-21-8 296,17 6 46,0-1 0,0 0 0,1-1 1,17 1-1,72 4 302,-104-9-341,17 1 98,1-1 0,-1-1 0,0 0 0,0-2 0,-1 0 0,1-1-1,0-1 1,20-8 0,-30 8-82,-1 0-1,0 0 1,0-1-1,0 0 1,-1-1-1,0 1 0,0-2 1,0 1-1,-1-1 1,0 0-1,-1 0 1,6-11-1,7-13 44,29-69-1,-46 98-61,28-86 216,-13 33-14,-13 46-78,-5 16 35,-1 12-112,-3 31 95,4 73 1,1-67 90,1 17-92,0-65-120,0 0 0,0 0 0,1 0 0,-1-1 0,2 1 0,-1 0 0,6 10-1,-7-15-20,-1-1-1,1 0 1,0 0-1,0 0 1,-1 0-1,1 0 0,0 0 1,0 0-1,0 0 1,0 0-1,0 0 0,0 0 1,0-1-1,1 1 1,-1 0-1,0-1 1,0 1-1,0-1 0,1 0 1,-1 1-1,0-1 1,1 0-1,-1 0 0,0 1 1,2-1-1,0-1 19,0 0-1,0 1 0,0-1 1,-1 0-1,1 0 0,0 0 1,-1-1-1,1 1 0,-1-1 1,1 1-1,2-3 0,6-6 50,-1 0 1,0-1-1,14-19 0,41-72-65,-12 17 20,-45 73-3,-1 1-53,1 0-1,0 1 1,0 0 0,18-16 0,-25 25 36,0 0-1,0 0 1,0 0 0,0 1 0,0-1 0,0 0-1,0 1 1,0-1 0,0 1 0,1 0 0,-1-1-1,0 1 1,0 0 0,0-1 0,1 1 0,-1 0-1,2 0 1,-2 0 0,0 1 0,0-1-1,-1 0 1,1 1 0,0-1-1,0 1 1,-1-1 0,1 1-1,0-1 1,-1 1 0,1-1-1,-1 1 1,1 0 0,-1-1-1,1 1 1,-1 0 0,1-1-1,-1 1 1,1 1 0,1 4 52,0 1 1,-1-1-1,0 0 0,0 1 1,0 7-1,0-10-8,0 21 21,0 0-1,-2 0 1,0 0-1,-9 42 0,10-66-71,-5 30-3,7-17 4,-2-14 0,0 0 0,0 0 0,0 1 0,0-1 0,0 0 0,0 0 0,1 0 0,-1 1 0,0-1 0,0 0 0,0 0 0,0 0 0,1 0 0,-1 1 0,0-1 0,0 0 0,1 0 0,-1 0 0,0 0 0,0 0 0,0 0 0,1 0 0,-1 0 0,0 0 0,0 0 0,1 0 0,-1 0 0,0 0 0,0 0 0,1 0 0,-1 0 0,0 0 0,0 0 0,1 0 0,-1 0 0,0 0 0,0 0 0,0 0 0,1 0 0,-1-1 0,5-2-13,0-1 0,0 1 0,-1-1 1,1-1-1,-1 1 0,7-9 0,-2 2-41,7-8-65,24-38 0,-11 15 53,-12 16 78,16-21 29,-30 43-40,1-1 0,0 1-1,0 0 1,0 0 0,1 1-1,0-1 1,5-2 0,-9 5 0,0 1 1,0-1 0,0 1 0,0-1-1,0 1 1,0 0 0,0 0 0,0-1-1,0 1 1,0 0 0,0 0 0,0 0-1,0 0 1,1 0 0,-1 0 0,0 1-1,0-1 1,0 0 0,0 0-1,0 1 1,0-1 0,0 1 0,0-1-1,0 1 1,0-1 0,0 1 0,0 0-1,0-1 1,-1 1 0,1 0 0,0 0-1,0-1 1,-1 1 0,1 0-1,0 0 1,-1 0 0,1 0 0,-1 0-1,1 0 1,0 2 0,2 6 55,0-1 1,-1 1-1,1 0 0,0 10 1,-2-10-70,8 40 74,-6-25 7,2 0-1,0 0 1,1 0 0,16 36 0,-21-58-43,13 23 55,-14-24-77,0 0 0,1 0 0,-1-1 0,1 1 1,-1 0-1,0-1 0,1 1 0,-1 0 1,1-1-1,0 1 0,-1-1 0,1 1 0,-1-1 1,1 1-1,0-1 0,-1 1 0,1-1 0,0 0 1,0 1-1,-1-1 0,1 0 0,0 0 1,1 1-1,2-4-17,1 0 1,-1 0 0,0 0 0,0-1-1,-1 1 1,1-1 0,-1 0 0,0 0-1,5-8 1,7-10-20,-2 2 99,18-21-1,-2 5-100,57-64-97,21-18 286,-104 113-25,-7 6-96,-6 4-140,-3 10 65,0 0 0,0 1 0,2 1 0,-11 18 0,10-15 33,-4 5 29,2 1 1,-14 31-1,25-49-16,0 0 0,0 0 0,1 0 0,0 0 0,1 1 0,-1-1 0,1 1-1,1-1 1,0 0 0,0 1 0,1-1 0,1 11 0,-1-15 0,0-1-1,1 1 1,-1-1-1,1 0 1,-1 1-1,1-1 1,0 0 0,0 0-1,0 0 1,1 0-1,-1-1 1,1 1-1,4 3 1,-3-3 10,1 0 0,-1 0 0,1-1 0,0 0 0,0 1 0,0-2 0,0 1 0,7 1 0,6-1 3,-1 0-1,1-1 1,0-1 0,23-3 0,-20 1-22,0-1 0,0 0 0,0-2 0,-1 0 0,1-2 0,-2 0 0,36-18 0,-43 17 24,-1 0 0,0 0 0,-1-1 0,0 0 0,0-1 1,-1 0-1,-1-1 0,1 0 0,-2 0 0,1-1 0,5-12 0,1-5-7,-2 0 0,-1-1 0,12-50 0,-22 77-6,8-44 180,-9 43-175,1 0 0,-1-1 0,0 1 1,0 0-1,-1 0 0,1 0 0,-1 0 0,0 0 0,-2-5 0,3 8-16,0 1 1,0 0-1,0-1 1,0 1-1,0 0 1,0-1-1,0 1 1,-1 0-1,1 0 1,0-1-1,0 1 0,0 0 1,-1 0-1,1-1 1,0 1-1,0 0 1,-1 0-1,1 0 1,0-1-1,0 1 1,-1 0-1,1 0 0,0 0 1,-1 0-1,1 0 1,0-1-1,-1 1 1,1 0-1,0 0 1,-1 0-1,1 0 0,0 0 1,-1 0-1,1 0 1,0 0-1,0 0 1,-1 0-1,1 1 1,0-1-1,-1 0 1,1 0-1,0 0 0,-1 0 1,1 0-1,0 0 1,0 1-1,-1-1 1,1 0-1,0 0 1,0 1-1,-1-1 0,1 0 1,-13 16-91,13-16 93,-7 12 46,0 1 0,1-1-1,1 1 1,0 0 0,1 1-1,-5 24 1,5-16 118,1 0 0,1 0 1,2 35-1,1-48-142,0 1 1,0-1 0,1 0 0,0 0-1,1 0 1,0 0 0,0-1 0,1 1-1,0-1 1,1 0 0,-1 0 0,7 8 0,-7-11-131,1 0 0,0-1 0,-1 1 1,1-1-1,1 0 0,-1 0 0,0 0 1,1-1-1,0 0 0,0 0 0,0-1 1,0 1-1,0-1 0,1-1 0,-1 1 1,1-1-1,10 1 0,-17-2 104,12 1-1260,0-1 0,0 0 0,19-3 0,-27 3 549,0-1-1,0-1 0,0 1 0,0 0 0,0-1 0,0 0 0,-1 0 0,1 0 0,-1 0 0,1-1 1,-1 1-1,0-1 0,0 0 0,5-6 0,9-18-5251,0-2 1995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3:4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84 8640,'-85'0'3904,"66"0"-3392,15-3-832,8 3 64,20-14-1504,4 7 960,30-23-3520,6 0 2432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3:4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81 151 2656,'-4'-15'837,"5"8"-501,1 1-252,-1 2 158,0 1-1,1-1 0,-1 0 0,1 1 0,2-5 0,11-11 3997,-1-1 0,13-25 0,-26 44-4086,-1 1-1,1 0 0,-1-1 1,0 1-1,0-1 0,1 0 1,-1 1-1,0-1 1,0 1-1,1-1 0,-1 1 1,0-1-1,0 0 1,0 1-1,0-1 0,0 1 1,0-1-1,0 0 0,0 1 1,0-1-1,-1 1-56,1-1 0,-1 1 0,1 0 0,-1 0-1,1 0 1,0 1 0,-1-1 0,1 0 0,-1 0 0,1 0-1,0 0 1,-1 0 0,1 0 0,-1 1 0,1-1 0,0 0 0,-1 0-1,1 0 1,0 1 0,-1-1 0,-21 18 1251,22-18-1346,-9 9 151,0 1-1,1 0 1,0 0-1,0 1 1,1 0-1,0 0 1,1 1-1,1 0 1,-5 14-1,-1 7 109,2 1 1,-6 41-1,12-57-176,0 1-1,2 35 1,1-47-55,0 0 1,1 1-1,0-1 0,1 0 1,0 0-1,0 0 0,0 0 1,1 0-1,0 0 0,5 7 1,-7-12-21,1 1 0,0-1 0,1 0 0,-1 0 0,0 0 0,1 0 0,-1 0 0,1-1 0,0 1 0,-1-1 0,1 1 0,0-1 0,0 0 0,0 0 0,0 0 0,0-1 0,0 1 0,0-1 0,0 0 0,0 1 0,0-1 0,0-1 0,0 1 0,0 0 0,6-2 0,-4 0-8,0-1 1,0 1 0,0-1-1,0 0 1,0 0-1,-1-1 1,0 1 0,1-1-1,-2 0 1,7-7-1,-1-1 0,0-1 0,11-20-1,-12 18 3,8-12 33,-2-1 0,17-45 0,-21 38 23,-5 18 54,0 0 0,13-25 0,-17 56-293,1 42 195,3-1 1,22 108-1,-26-157-17,0-1 0,1 0 0,0 0-1,0 0 1,0 0 0,1 0 0,-1 0 0,1 0 0,0-1 0,1 0 0,-1 1 0,1-1-1,6 5 1,-8-7 13,0-1 0,1 1-1,-1-1 1,1 0-1,-1 0 1,1 0 0,-1 0-1,1 0 1,0-1-1,-1 1 1,1-1-1,0 0 1,-1 1 0,1-1-1,0-1 1,0 1-1,-1 0 1,1-1 0,0 1-1,-1-1 1,1 0-1,0 0 1,-1 0 0,1 0-1,-1 0 1,0 0-1,1-1 1,2-2-1,6-4 10,0-1 0,-1 0 0,0-1 0,-1 0 0,0 0 0,-1-1 0,0-1 0,7-12-1,46-101 39,-59 121-38,12-28-10,-2-1 0,-2 0 1,8-39-1,-18 72-10,0 0 0,0 0 0,0 0 0,0 0 0,0-1 0,0 1 0,0 0 0,1 0 0,-1 0 0,0 0 0,0 0 0,0-1 0,0 1 0,0 0 0,0 0 0,0 0 0,0 0 0,0 0 0,1 0-1,-1 0 1,0 0 0,0 0 0,0-1 0,0 1 0,0 0 0,1 0 0,-1 0 0,0 0 0,0 0 0,0 0 0,0 0 0,0 0 0,1 0 0,-1 0 0,0 0 0,0 0 0,0 0 0,0 0 0,1 0 0,-1 0 0,0 0 0,0 0 0,0 1 0,0-1 0,10 6-4,8 11-77,-10-8 91,0-1 0,0 1 1,1-2-1,1 0 0,-1 0 0,1 0 1,0-1-1,0-1 0,1 0 0,0 0 0,0-1 1,0 0-1,0-1 0,15 2 0,-20-4 4,-1-1-1,0 0 0,1 0 0,-1 0 0,0-1 0,0 0 0,0 0 0,1 0 0,-1 0 0,0-1 1,0 0-1,-1 0 0,1-1 0,0 1 0,-1-1 0,1 0 0,-1 0 0,7-7 0,-4 4 40,-1-1-1,-1 0 0,1 0 1,-1-1-1,0 1 0,-1-1 1,0 0-1,0 0 0,0-1 1,2-11-1,-5 16-30,0 0-1,0-1 1,-1 1 0,0-1-1,0 1 1,0 0 0,-1-7-1,1 10-12,0 0 0,0 0 0,0-1 0,-1 1 0,1 0 0,0 0-1,-1 0 1,1 0 0,-1 0 0,1 0 0,-1 1 0,1-1 0,-1 0-1,1 0 1,-1 0 0,0 0 0,0 1 0,1-1 0,-2-1 0,-1 0 21,2 1-33,0 1 1,0-1-1,0 1 0,1 0 1,-1-1-1,0 1 0,0 0 0,0-1 1,0 1-1,0 0 0,0 0 1,0 0-1,0 0 0,0 0 0,0 0 1,0 0-1,0 0 0,0 1 1,0-1-1,0 0 0,0 1 0,0-1 1,0 0-1,0 1 0,1-1 1,-1 1-1,0-1 0,0 1 0,0 0 1,1-1-1,-2 2 0,-2 2-6,0-1 0,1 1-1,-1 0 1,-4 7-1,2-1 67,1 0-1,0 1 0,0 0 0,1 0 0,-5 22 0,4-6 204,-3 38-1,7-43-103,1 0 0,0 0-1,2-1 1,5 25-1,-4-31-46,1 0-1,0 0 1,1 0-1,1-1 1,1 0-1,12 21 1,-16-30-82,1 1 0,0-1 0,0 0 0,0-1 0,1 1 1,-1-1-1,1 0 0,0 0 0,1 0 0,-1-1 0,1 0 1,-1 0-1,1 0 0,0 0 0,0-1 0,0 0 0,0-1 1,1 1-1,-1-1 0,10 0 0,-3-1-97,0-2-1,0 0 0,-1 0 1,1-1-1,-1-1 1,0 0-1,0 0 1,0-1-1,0-1 1,-1 0-1,20-14 1,-11 5-1482,30-28 1,9-21-5263,-34 32 2393,-5 1-3503,-7 8 2747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3:4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266 647 3328,'-1'-3'572,"0"-1"1,1 1-1,-1-1 1,1 0-1,0-6 0,0 9-321,0 0 0,0 0 0,0 0 0,-1 0 0,1 0 0,0 1 0,0-1 0,0 0 0,-1 0 0,1 0 0,-1 0 0,1 0 0,0 1 0,-1-1 0,1 0-1,-1 0 1,0 1 0,1-1 0,-1 0 0,0 1 0,1-1 0,-1 0 0,-1 0 0,0 0 63,0 0 0,0 1-1,0-1 1,-1 0 0,1 1 0,0-1-1,0 1 1,0 0 0,-4 0 0,-2 1 264,0-1 1,0 2-1,0-1 1,-9 4-1,6-2-297,1 1-1,1 1 0,-1-1 0,1 2 0,0-1 1,0 1-1,0 1 0,1-1 0,0 1 0,0 1 0,1 0 1,-8 9-1,8-6-154,0-1 1,1 1-1,0 1 0,1-1 1,0 1-1,1 0 1,0 0-1,1 1 1,-3 23-1,4-22-40,1 1 1,1-1 0,0 0-1,1 0 1,1 1-1,0-1 1,7 23-1,-6-27-64,1-1-1,0 1 1,0-1-1,1 0 0,0 0 1,1 0-1,0-1 1,0 1-1,1-2 0,0 1 1,10 8-1,-11-12-10,-1 0 0,1 0 0,0-1-1,0 0 1,0 0 0,1-1 0,-1 0 0,1 0-1,-1 0 1,1-1 0,-1 0 0,1 0 0,0-1-1,0 0 1,12-1 0,-2-1 17,1-1 1,-1-1-1,-1 0 1,32-13-1,1-5-33,-1-3-1,-2-1 1,0-3 0,58-47-1,-33 17 185,-61 49-49,0 1 1,-1-2 0,0 1 0,10-18-1,-18 27-99,0-1 0,0 0-1,0 0 1,0 0 0,0 0-1,-1 0 1,2-4 0,-2 6-27,0 0-1,0-1 1,0 1-1,0 0 1,0-1 0,0 1-1,-1 0 1,1 0 0,0-1-1,0 1 1,0 0-1,0 0 1,0-1 0,0 1-1,0 0 1,0 0 0,0 0-1,-1-1 1,1 1-1,0 0 1,0 0 0,0 0-1,-1-1 1,1 1 0,0 0-1,0 0 1,-1 0 1,0-1 0,0 1 0,1 0 1,-1 0-1,0 0 0,0 0 0,1 0 0,-1 0 0,0 0 1,0 0-1,1 1 0,-1-1 0,0 0 0,0 1 1,-7 2 17,0 0 0,0 1 1,1 1-1,-1-1 0,1 1 1,0 0-1,1 1 1,-1-1-1,1 2 0,-7 7 1,-2 5 62,1 0 1,-17 31 0,26-41-65,0 0 1,1 0-1,1 1 1,-1-1-1,1 1 0,1-1 1,0 1-1,-1 14 1,3-20-10,-1 1 0,2 0 0,-1 0 1,0 0-1,1 0 0,0 0 0,0 0 1,1 0-1,-1-1 0,1 1 0,0-1 1,0 1-1,0-1 0,1 1 0,0-1 0,0 0 1,0 0-1,5 5 0,-3-5-16,0 0 0,0-1 0,0 1 0,1-1 0,-1 0 0,1 0 1,-1-1-1,11 3 0,-12-3 10,1-1 1,-1-1-1,0 1 1,1 0 0,-1-1-1,0 0 1,1 0-1,-1-1 1,0 1 0,1-1-1,-1 0 1,0 0 0,8-3-1,-4 0 4,-1 0-1,1-1 0,-1 0 1,-1 0-1,1-1 0,-1 0 1,0 0-1,0-1 1,-1 1-1,1-1 0,-2 0 1,1-1-1,-1 1 0,0-1 1,0 0-1,-1 0 0,4-14 1,-2 3 14,-1 0 1,0-1 0,0-25-1,-3 32-11,-1-1 0,0 1-1,-1 0 1,-1 0-1,0 0 1,-5-16-1,5 24-17,-1-1-1,0 0 1,0 1-1,0 0 0,-1 0 1,0 0-1,0 0 1,0 0-1,0 1 1,-1 0-1,0 0 1,0 0-1,0 0 1,-9-4-1,11 6-1,-1 0-1,0 0 1,0 0 0,0 0-1,0 1 1,0 0 0,0 0-1,0 0 1,0 0 0,0 1-1,-1 0 1,1-1-1,0 1 1,0 1 0,-1-1-1,1 1 1,0 0 0,0 0-1,0 0 1,0 0 0,-7 4-1,11-5 7,0 0-1,0 0 0,0 0 1,0 0-1,0 0 0,0 0 1,0 0-1,0 0 1,-1 0-1,1 0 0,0 0 1,0 0-1,0 0 0,0 0 1,0 0-1,0 0 0,0 1 1,0-1-1,0 0 1,0 0-1,0 0 0,0 0 1,0 0-1,0 0 0,0 0 1,0 0-1,0 0 1,0 0-1,0 0 0,0 0 1,0 0-1,0 0 0,0 0 1,0 0-1,0 1 1,0-1-1,0 0 0,0 0 1,1 0-1,-1 0 0,0 0 1,0 0-1,0 0 0,0 0 1,0 0-1,0 0 1,0 0-1,0 0 0,0 0 1,0 0-1,0 0 0,0 0 1,0 0-1,0 0 1,0 0-1,0 0 0,0 0 1,0 0-1,0 0 0,1 0 1,-1 0-1,0 0 1,7 2 6,9 1 32,2-2-40,0-2-1,-1 0 1,20-3-1,17-2 19,7-1 183,-48 4-82,0 1 0,0 1 0,0 0 0,0 1 0,0 0 1,0 1-1,20 4 0,-31-5-87,0 1 0,0-1 0,0 1 0,0 0 0,0-1 0,0 1 0,0 0 0,0 1 0,-1-1 0,1 0 0,0 0 0,-1 1 0,1-1 0,-1 1 0,0-1 0,1 1 1,-1 0-1,0 0 0,0-1 0,0 1 0,0 0 0,0 0 0,0 0 0,-1 0 0,1 0 0,-1 0 0,1 0 0,-1 0 0,0 3 0,-1 13 145,-2-1 1,0 1-1,-8 23 1,5-19-83,-31 114 3,35-119-160,2-17 61,0 0 0,0 0-1,0 0 1,0 0 0,0 0 0,0 0 0,0 0 0,0 0 0,0 0 0,0 0 0,0 0 0,0 0 0,0 0 0,0-1 0,0 1-1,1 0 1,-1 0 0,0 0 0,0 0 0,0 0 0,0 0 0,0 0 0,0 0 0,0 0 0,0 0 0,0 0 0,0 0-1,0 0 1,0 0 0,0 0 0,0 0 0,0 0 0,0 0 0,1 0 0,-1 0 0,0 0 0,0 0 0,0 0 0,0 1-1,0-1 1,0 0 0,0 0 0,0 0 0,0 0 0,0 0 0,0 0 0,0 0 0,0 0 0,0 0 0,0 0 0,0 0-1,0 0 1,0 0 0,0 0 0,0 0 0,0 0 0,0 0 0,5-6-16,9-24-63,2 1 0,2 0 0,0 1 0,2 2 0,1 0 0,1 0 0,50-43 0,-64 64 109,0-1 0,1 1-1,-1 1 1,11-5 0,-18 9-24,0-1 0,0 1 0,1-1 0,-1 1 0,0 0 1,0 0-1,1-1 0,-1 1 0,0 0 0,0 0 0,1 0 0,-1 0 0,0 1 1,0-1-1,1 0 0,-1 0 0,0 1 0,0-1 0,3 2 0,-3-1 1,1 0-1,0 1 0,-1-1 1,1 1-1,-1-1 0,1 1 1,-1-1-1,0 1 0,1 0 1,-1 0-1,1 2 0,1 5 20,1 0 1,-1 0-1,-1 0 0,3 13 0,7 70 197,0 0 22,-9-76-199,1 0 0,0 0 1,10 21-1,-12-32-20,0-1 0,0 1 0,1-1-1,0 1 1,-1-1 0,8 7 0,-9-9-10,1-1 0,0 0 0,0 1-1,-1-1 1,1 0 0,0 0 0,0 0 0,0 0 0,0 0 0,0-1 0,1 1-1,-1-1 1,0 1 0,0-1 0,0 0 0,3 0 0,-2 0-5,-1 0-1,1-1 1,-1 1 0,0-1 0,1 0 0,-1 0 0,0 0 0,0 0 0,0 0 0,1 0-1,-1 0 1,0-1 0,-1 1 0,1-1 0,0 0 0,0 1 0,-1-1 0,1 0-1,1-2 1,4-7 16,0 0-1,8-18 0,-12 23-16,71-165 79,-1 0 4,-53 126-33,-12 25-99,2 0 0,19-32 0,-27 54-17,-1 5 49,-1 11 15,-63 449 603,62-461-595,-1 0 0,1 0 0,-1-1 0,0 1 0,0 0 0,-4 6 0,1-5-23,0-8-133,4-1 88,0 0-1,-1 0 1,1 0 0,0-1-1,0 1 1,0-1 0,1 1-1,-1-4 1,-18-91-992,15 71 894,-2-11 25,-1-65 0,7 99 127,1-17-85,1 16 26,3 9 15,21 54-21,-21-44 88,2 0 0,0 0-1,1 0 1,11 16 0,-13-23-8,1 0 0,-1-1 0,2 0 0,-1-1 1,15 10-1,-18-12-14,1-1 0,0 0 0,1-1 0,-1 0 0,0 1 0,1-2 0,-1 1 0,1 0 0,0-1 0,0 0 0,6 0 0,-4-2 43,0 0 1,0 0-1,0-1 1,0 0-1,-1-1 0,1 1 1,-1-1-1,1-1 1,-1 1-1,0-1 0,0-1 1,-1 1-1,9-8 1,5-6 20,0 0 0,26-34 0,3-7 112,56-88 0,-103 137 82,-2 10-254,0 0 0,0 0 0,0 0-1,0 0 1,0 0 0,0 0 0,0 0 0,0-1 0,0 1 0,0 0-1,0 0 1,-1 0 0,1 0 0,0 0 0,0 0 0,0 0 0,0 0-1,0 0 1,0 0 0,0 0 0,0 0 0,0 0 0,-1-1 0,1 1-1,0 0 1,0 0 0,0 0 0,0 0 0,0 0 0,0 0 0,0 0-1,0 0 1,-1 0 0,1 0 0,0 0 0,0 0 0,0 0 0,0 0-1,0 1 1,0-1 0,0 0 0,-1 0 0,1 0 0,0 0 0,0 0-1,0 0 1,0 0 0,0 0 0,0 0 0,0 0 0,0 0 0,0 0-1,0 0 1,0 1 0,0-1 0,-1 0 0,1 0 0,0 0 0,0 0-1,0 0 1,0 0 0,0 0 0,0 1 0,0-1 0,0 0 0,0 0-1,0 0 1,0 0 0,0 0 0,-9 16-3,0-1 0,1 1 0,0 1-1,2-1 1,0 1 0,1 0 0,0 1 0,2-1-1,0 1 1,0 0 0,2 0 0,1 31 0,1-35 1,1 0 0,0 1 0,0-1-1,8 20 1,-8-29-13,0 0-1,0 0 1,0-1-1,1 1 0,-1-1 1,8 8-1,-9-10-4,1 0 1,1 0-1,-1 0 0,0-1 0,0 1 0,1-1 0,-1 1 1,1-1-1,-1 0 0,1 0 0,0 0 0,-1 0 0,5 1 0,-4-2 6,1 0 0,-1 0 0,1 0-1,-1-1 1,1 1 0,-1-1 0,0 0-1,1 0 1,-1 0 0,0 0 0,0-1-1,0 1 1,0-1 0,0 1-1,0-1 1,4-4 0,6-5-31,-1 0 0,14-16 0,-13 13-46,-8 8 63,102-116 38,-59 65-112,-25 30 91,33-50 0,-55 76 6,0 0-1,-1 0 1,1-1 0,0 1 0,-1 0 0,0 0 0,1 0 0,-1 0-1,1 0 1,-1-1 0,0 1 0,0 0 0,0 0 0,0 0 0,0-1-1,0 1 1,0 0 0,0 0 0,0 0 0,0-1 0,-1-1 0,0 2-8,0 0 1,0 1-1,1-1 1,-1 0-1,0 0 1,0 0-1,0 1 1,0-1 0,0 1-1,0-1 1,0 0-1,0 1 1,0 0-1,0-1 1,-1 1-1,1 0 1,0-1-1,0 1 1,0 0 0,-2 0-1,-1 0 1,1 0 1,-1 0-1,1 1 1,0-1-1,-1 1 0,1 0 1,0 0-1,-1 0 0,1 0 1,0 0-1,0 1 0,0 0 1,0-1-1,0 1 1,-5 5-1,0 0-26,0 0 1,1 1 0,-12 16-1,9-7-9,0 0-1,1 1 1,1 0-1,0 1 1,-7 32-1,14-49 38,-4 14-60,1 1-1,0-1 0,1 1 1,1 0-1,1 0 0,0 0 1,1 0-1,1 0 0,4 23 1,-5-37 59,1-1 0,0 1 0,0-1 1,-1 1-1,2-1 0,-1 1 0,0-1 1,0 0-1,1 0 0,-1 0 0,1 0 1,0 0-1,-1 0 0,1 0 0,0 0 0,0-1 1,0 1-1,0-1 0,4 3 0,-4-4-5,1 1 0,-1 0 0,0-1 0,1 0 1,-1 1-1,1-1 0,-1 0 0,0 0 0,1 0 0,-1-1 0,1 1 0,-1 0 0,0-1 0,1 0 0,-1 0 0,0 1 0,0-1 0,1 0 0,-1-1 0,0 1 0,0 0 0,2-3 0,11-8-67,0-1-1,25-30 0,23-37-44,43-66 55,-76 101 69,-2-1 0,-1-1 0,-3-1 0,21-60 0,-7-3 141,29-144 1,-67 253-135,12-57 52,-11 52 0,-1 1 0,0-1 0,0 0 0,0 1 1,0-1-1,-3-8 0,3 14-50,0 0 1,0 1-1,0-1 1,0 0-1,0 1 0,-1-1 1,1 0-1,0 1 1,0-1-1,-1 0 1,1 1-1,0-1 1,-1 1-1,1-1 1,0 1-1,-1-1 0,1 1 1,-1-1-1,1 1 1,-1-1-1,1 1 1,-1 0-1,0-1 1,1 1-1,-1 0 0,1-1 1,-1 1-1,0 0 1,1 0-1,-1 0 1,0 0-1,1-1 1,-1 1-1,0 0 0,1 0 1,-1 0-1,0 0 1,0 1-1,-2 0 2,1 0-1,-1 0 1,0 0 0,1 1-1,0-1 1,-1 1 0,1-1-1,0 1 1,-4 3-1,-13 15 43,2 1-1,0 0 1,1 2-1,-26 47 0,-44 109 547,84-175-585,-13 32 114,0 2 1,-12 54-1,22-73-78,2 1-1,0 0 0,2 0 1,0 0-1,1 0 0,4 33 1,-1-34-36,1-1 0,0 0 0,2 0 0,0-1 0,1 0 0,15 28 1,-19-38-3,1-1 1,0 0-1,0 0 1,1-1-1,-1 0 1,1 1-1,1-1 1,-1-1 0,1 1-1,-1-1 1,1 0-1,0 0 1,1-1-1,-1 0 1,1 0 0,-1 0-1,1-1 1,0 0-1,0 0 1,10 0-1,-10-1-16,0-1-1,1 0 0,-1-1 1,0 0-1,0 0 1,1 0-1,-1-1 0,0 0 1,0-1-1,9-4 0,-6 2 19,0-1 0,0 0 0,-1-1-1,0 0 1,-1-1 0,9-8-1,2-6 32,-2 0-1,-1-1 0,-1 0 1,21-42-1,-34 60-18,-1 1 0,1-1 0,-1 0 0,0 0 0,0 0 0,0 0 0,0-6 0,-1 11-25,0 0-1,0 0 1,0-1 0,0 1-1,-1 0 1,1 0 0,0-1-1,0 1 1,0 0 0,0 0-1,0 0 1,0-1 0,-1 1-1,1 0 1,0 0-1,0 0 1,0 0 0,0 0-1,-1-1 1,1 1 0,0 0-1,0 0 1,-1 0 0,1 0-1,0 0 1,0 0 0,0 0-1,-1 0 1,1 0 0,0 0-1,0 0 1,-1 0 0,1 0-1,0 0 1,0 0 0,0 0-1,-1 0 1,1 0-1,0 0 1,0 0 0,-1 0-1,1 0 1,0 0 0,0 0-1,0 0 1,-1 1 0,1-1-1,0 0 1,0 0 0,0 0-1,0 0 1,-1 1 0,1-1-1,0 0 1,-15 10-32,8-3 16,-1 1-1,2 0 0,-1 0 0,1 0 1,0 1-1,0 0 0,1 0 1,1 0-1,0 1 0,0 0 0,0-1 1,1 1-1,1 1 0,0-1 1,0 0-1,1 1 0,0-1 0,1 13 1,0-20 12,1 0 1,-1 0 0,1 0 0,0 0-1,0 0 1,2 5 0,-3-7-2,1 0 0,-1 0 0,0-1 0,1 1 0,-1 0 0,1 0 0,-1-1 0,1 1 0,-1-1 0,1 1 0,0 0 0,-1-1 0,1 1 0,0-1 0,0 0 0,-1 1 1,1-1-1,0 0 0,0 1 0,-1-1 0,1 0 0,0 0 0,0 1 0,0-1 0,0 0 0,-1 0 0,1 0 0,0 0 0,0 0 0,1-1 0,4-1 7,-1 0 0,0-1 1,-1 0-1,1 0 0,0-1 0,7-7 1,-6 6-16,12-10-36,0 1 0,0 1 0,1 1 0,1 0 0,0 1 0,1 2 0,29-11 0,-35 15 119,1 1 1,0 1-1,-1 0 1,2 1 0,-1 1-1,0 1 1,0 0-1,23 3 1,-27-1-18,-1 1-1,1 0 1,-1 1 0,1 0 0,-1 0 0,0 2 0,-1-1-1,1 1 1,-1 1 0,-1 0 0,1 0 0,9 10 0,-2 0 5,-1 2 1,21 30-1,24 45-543,-51-77 139,-2-5-177,12 24-2398,-18-34 2086,-1 1 0,-1-1 1,1 1-1,0-1 0,-1 1 1,1 0-1,-1 3 0,0 2-1934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3:4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 9312,'-33'-5'4192,"27"5"-3616,1 0-1472,10 0 384,14 0-4416,1 0 2688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3:1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1190 5632,'-11'5'1165,"2"2"2263,9-7-3259,0 0-1,0 1 1,1-1 0,-1 0 0,0 1-1,0-1 1,1 0 0,-1 1-1,0-1 1,1 0 0,-1 0 0,1 1-1,-1-1 1,0 0 0,1 0-1,-1 0 1,1 0 0,-1 0 0,0 1-1,1-1 1,-1 0 0,1 0-1,-1 0 1,0 0 0,1 0-1,-1 0 1,2 0 0,0 0 88,1 0-1,0 1 1,0-1-1,0 0 1,0 0 0,0-1-1,0 1 1,0-1-1,0 1 1,0-1 0,0 0-1,-1 0 1,1 0 0,3-2-1,-1 0-35,-1 0-1,0 0 1,0 0-1,-1-1 1,1 1 0,0-1-1,4-7 1,2-5 19,0-1 0,-2 0 0,11-27 0,-12 26 87,48-128 703,4-10 399,-30 81-523,-29 75-905,0 0-1,0 0 1,0 0 0,0-1-1,0 1 1,0 0-1,0 0 1,0 0-1,1 0 1,-1 0-1,0 0 1,0 0 0,0 0-1,0 0 1,0 0-1,0 0 1,0 0-1,1 0 1,-1 0 0,0 0-1,0 0 1,0 0-1,0 0 1,0 0-1,0 0 1,1 0 0,-1 0-1,0 0 1,0 0-1,0 0 1,0 0-1,0 0 1,0 0 0,1 0-1,-1 0 1,0 0-1,0 0 1,0 0-1,0 0 1,0 0 0,0 1-1,0-1 1,0 0-1,0 0 1,1 0-1,-1 0 1,0 0 0,0 0-1,0 0 1,0 1-1,0-1 1,0 0-1,0 0 1,0 0-1,0 0 1,0 0 0,0 0-1,0 1 1,0-1-1,0 0 1,4 9 82,-3-5-48,1 0 1,-1 1 0,-1-1 0,1 1 0,-1-1 0,1 1 0,-2 8 0,1 10 103,1 91 179,-25 206-1,21-298-240,0-1 1,-2 1-1,0-1 0,-1 1 1,-10 20-1,15-39-65,0-1 5,0 0-1,0 1 0,0-1 0,0 0 1,0 0-1,0 0 0,-1-1 0,1 1 0,0 0 1,-1 0-1,0-1 0,1 1 0,-1-1 1,-2 2-1,3-3-7,0 1 1,0-1-1,0 0 1,1 1-1,-1-1 0,0 0 1,0 0-1,0 0 1,0 0-1,0 0 1,0 0-1,0 0 0,0 0 1,0 0-1,0-1 1,0 1-1,0 0 1,1 0-1,-1-1 1,0 1-1,0-1 0,0 1 1,0-1-1,1 1 1,-1-1-1,-1 0 1,-2-3 27,1 1 1,-1-1-1,1 0 1,-4-5-1,-1-4-11,0-1-1,1 0 1,0 0-1,1-1 1,-7-28-1,-11-82-476,24 125 439,-1-1 0,1 1 0,0-1 0,0 1 0,0-1 0,0 1 1,0-1-1,0 0 0,0 1 0,0-1 0,0 1 0,0-1 0,0 1 0,0-1 0,0 1 0,1-1 0,-1 1 1,0-1-1,0 1 0,1-1 0,-1 1 0,0-1 0,1 0 0,0 1 0,-1 0-1,1 0 1,0 0 0,-1 1-1,1-1 1,-1 0-1,1 0 1,-1 1 0,1-1-1,-1 0 1,1 1-1,-1-1 1,1 0 0,-1 1-1,1-1 1,-1 1 0,1-1-1,-1 1 1,0-1-1,1 1 1,-1-1 0,1 2-1,-1-2 7,18 24-53,37 37-1,-47-54 81,0 0 0,1 0 0,0-1 0,0 0 0,1 0 0,-1-1 0,1 0 0,18 5 0,7-2 130,1-1 0,0-1-1,56 0 1,-76-6-70,0 0 1,0-1-1,0 0 1,0-2-1,0 0 1,20-6-1,-26 5-30,0 1 0,0-1-1,-1-1 1,0 0 0,1 0-1,-2-1 1,16-12-1,-12 6 2,-1 1-1,0-2 0,-1 0 1,13-20-1,100-203 258,-85 158-282,48-116-11,-45 75-123,45-221 0,-85 333 92,6-47-153,-7 50 145,0-1-1,0 0 1,0 1-1,-1-1 1,0 1-1,0-1 1,0 1-1,-4-9 1,5 12 22,-1 0-1,1 0 1,-1 0 0,1 0 0,-1 1 0,1-1 0,-1 0 0,1 0-1,-1 1 1,0-1 0,1 0 0,-1 1 0,0-1 0,1 1-1,-1-1 1,0 1 0,0-1 0,0 1 0,0-1 0,0 1 0,1 0-1,-1-1 1,0 1 0,0 0 0,0 0 0,0 0 0,0 0 0,0 0-1,0 0 1,0 0 0,0 0 0,0 0 0,0 0 0,0 0-1,0 1 1,-1 0 0,-1 1 2,0 1-1,0 0 0,0-1 1,0 1-1,1 1 1,-1-1-1,1 0 1,-3 5-1,-18 41-20,6-1-33,2 0 1,-11 65-1,-8 109 123,28-178 34,-15 174 188,20-183-191,2-1-1,2 0 1,0 0-1,12 43 1,-14-69-55,1-1 0,1 1 0,-1-1 1,1 0-1,1 0 0,-1 0 0,1-1 1,0 1-1,7 7 0,-9-12-21,0 1 0,1-1 0,0 0 0,-1 0 0,1 0 0,0-1 0,0 1 0,0-1 0,0 1 0,1-1 0,-1 0 0,0 0 0,0 0 0,1-1-1,-1 1 1,1-1 0,-1 0 0,0 0 0,1 0 0,-1 0 0,1 0 0,-1-1 0,6-1 0,7-3-12,0-1 1,-1 0-1,0-1 0,29-17 1,54-44-17,39-38 58,9-7-201,-142 109 149,7-4-29,0 0-1,1 1 0,0 1 1,13-7-1,-22 12 14,-1 0 0,1 1 0,0-1 0,0 0 0,0 1-1,-1-1 1,1 1 0,0 0 0,0 0 0,0 0 0,4 1 0,-6 0 4,1-1-1,-1 1 1,1 0-1,-1-1 1,1 1-1,-1 0 1,1 0 0,-1 0-1,0 0 1,1 0-1,-1 0 1,0 1-1,0-1 1,0 0 0,0 1-1,0-1 1,0 1-1,0-1 1,-1 1 0,2 2-1,1 4 26,-1 0 0,0 0 0,0 1-1,-1-1 1,0 1 0,0-1 0,-2 13 0,1-17 8,0 0 0,0 0 0,-1 0 0,1 0 0,-1 0 0,0-1 0,0 1 0,-1 0 0,1 0 1,-1-1-1,0 1 0,0-1 0,0 1 0,0-1 0,-1 0 0,1 0 0,-6 5 0,7-7-16,-1 0-1,1 0 1,0-1 0,-1 1 0,1-1-1,0 1 1,-1-1 0,1 1-1,-1-1 1,1 0 0,-1 0-1,1 0 1,-1 0 0,1 0 0,-1 0-1,1 0 1,-1 0 0,1 0-1,-1-1 1,1 1 0,0-1-1,-1 1 1,1-1 0,-1 1 0,1-1-1,0 0 1,0 0 0,-2-1-1,-4-4 4,0 0 0,0 0-1,-10-14 1,-5-3-21,19 21-8,0-1-1,0 1 0,0 0 1,-1 0-1,1 0 1,-7-3-1,8 4 9,0 1 0,0 0 0,1-1 0,-1 1 0,0 0 0,0 0 0,1 0 0,-1 0 0,0 0 0,0 0 0,1 0 0,-1 1 0,0-1 0,0 0 0,1 1 0,-1 0 0,0-1 0,1 1-1,-3 1 1,1 1 7,-1 0 0,1 0 0,0 1 0,0-1 0,0 1 0,0 0 0,0 0 0,1 0-1,0 0 1,0 0 0,0 0 0,-2 9 0,1-3 4,0-1-1,1 1 1,0 0-1,1 0 1,0 11-1,1-15 13,0 1 0,0-1 0,1 0 0,0 0 0,4 11 0,-4-14 4,0-1 1,0 1 0,0 0 0,1-1 0,-1 0-1,1 1 1,0-1 0,-1 0 0,1 0 0,0 0 0,0 0-1,0 0 1,1 0 0,-1 0 0,3 1 0,-3-3-9,-1 1 0,1-1 0,-1 1 1,1-1-1,-1 0 0,1 1 0,-1-1 1,1 0-1,-1 0 0,1 0 0,0 0 1,-1-1-1,1 1 0,-1 0 0,1-1 1,-1 1-1,1-1 0,-1 1 0,1-1 1,-1 0-1,0 0 0,1 1 0,-1-1 1,0 0-1,0 0 0,0 0 0,1 0 1,-1-1-1,0 1 0,1-3 0,4-3 28,0-1-1,-1 0 0,8-17 1,71-151-5,-81 171-88,0 0 1,0 0-1,0 0 1,8-8-1,-11 13 50,0 0 0,0 0 0,0 0 0,0 0 0,0 0 0,0 0 0,1 0 0,-1 0 1,0 0-1,0 0 0,0 0 0,0-1 0,0 1 0,0 0 0,0 0 0,0 0 0,0 0 0,1 0 0,-1 0 0,0 0 0,0 0 0,0 0 0,0 0 0,0 0 0,0 0 0,0 0 0,0 0 0,1 1 0,-1-1 0,0 0 0,0 0 0,0 0 0,0 0 0,0 0 0,0 0 0,0 0 0,0 0 0,0 0 0,0 0 0,0 0 0,1 0 0,-1 0 0,0 0 0,0 1 0,0-1 0,0 0 0,0 0 0,0 0 0,0 0 0,0 0 0,0 0 0,0 0 0,0 1 0,3 9-49,0 18 103,0 15-36,-2-21-60,1 0 0,6 33 0,-7-49 68,1 0-1,0 0 1,0-1 0,0 1-1,1 0 1,0-1 0,0 0 0,0 0-1,1 0 1,-1 0 0,1 0-1,0-1 1,9 8 0,-10-10-4,0 0 1,0 0-1,0-1 0,0 1 1,0-1-1,0 0 1,0 0-1,0 0 0,0-1 1,0 1-1,1-1 1,-1 1-1,0-1 0,0 0 1,1 0-1,-1-1 1,0 1-1,0 0 0,0-1 1,1 0-1,2-1 1,6-3 33,-1 0 1,0-1-1,0 0 1,14-10-1,24-20 67,-3-1 1,77-79-1,-100 89-128,0-1 0,-2-1 0,-1-1 0,-2-1 0,22-47 0,56-172-57,-77 195 63,70-189-363,-88 242 331,0-1-1,0 0 0,0 0 0,0 1 1,0-1-1,-1 0 0,1 0 0,-1 0 1,0 0-1,0 0 0,0 0 0,-1-5 1,-1 6-190,-2 6 133,-4 9-15,8-13 107,-9 17-6,1 1 0,1 0 0,1 1 0,-5 19 0,-11 80 114,14-67-103,-3 14 51,2 0 1,4 1-1,2 0 1,12 123-1,-7-171 38,1 0 1,10 35-1,-12-49-62,1 1 0,0-1 0,0 0 1,0 1-1,0-1 0,1 0 0,-1 0 0,1 0 0,0-1 0,0 1 1,1-1-1,-1 1 0,1-1 0,-1 0 0,1 0 0,5 2 0,-6-4-17,0 0-1,0 0 0,0 0 0,0 0 0,1-1 0,-1 1 0,0-1 0,0 0 0,0 0 1,0 0-1,0 0 0,1-1 0,-1 1 0,0-1 0,3-1 0,6-2 10,-1-1-1,18-10 1,-19 10 7,27-16 5,0-2 0,-2-2 0,-1-1-1,-2-1 1,35-37 0,-63 60-60,-1 0 0,0 0 0,0 0 1,3-7-1,-5 11 9,-1-1 0,1 0 1,-1 0-1,1-1 0,-1 1 1,1 0-1,-1 0 0,0 0 1,0 0-1,1 0 0,-1 0 1,0 0-1,0-1 0,0 1 1,0 0-1,-1 0 0,1 0 1,0 0-1,0 0 0,-1 0 1,0-3-1,1 4 11,0 0 1,0 0-1,0 0 0,-1 0 1,1-1-1,0 1 0,0 0 0,-1 0 1,1 0-1,0 0 0,0 0 1,-1 0-1,1 0 0,0-1 1,0 1-1,-1 0 0,1 0 0,0 0 1,0 0-1,-1 0 0,1 0 1,0 0-1,0 0 0,-1 1 1,1-1-1,0 0 0,0 0 0,-1 0 1,-7 2-24,1 0-1,0 0 1,0 0 0,-1 1 0,2 0 0,-1 1-1,0 0 1,1 0 0,-10 7 0,6-3 30,0 0-1,1 1 1,0 1 0,-15 19 0,18-20 14,0 0 1,1 1-1,0 0 1,1 0-1,0 1 1,0-1-1,1 1 1,0 0-1,-1 19 1,3-24 5,1 1 0,0-1 0,0 0 0,0 0 0,1 1 0,0-1 0,0 0 0,1 0 0,-1 0 0,1 0 0,1 0 0,-1 0 0,1 0 0,0-1 0,0 0 0,1 1 0,0-1 0,4 5 0,-5-7-1,0-1 0,1 1 0,-1-1-1,0 0 1,1 0 0,-1 0-1,1-1 1,0 1 0,0-1-1,0 0 1,-1 0 0,1 0 0,0 0-1,0-1 1,0 1 0,0-1-1,0 0 1,0-1 0,6 0-1,-1 0 16,-1-1-1,0 0 1,0-1-1,0 0 1,0 0-1,0 0 0,-1-1 1,8-5-1,8-8 24,-1 0-1,-1-2 0,30-32 1,50-72 17,-36 42-204,-62 78 68,10-11-124,-13 14 175,1-1 0,-1 1 1,0-1-1,1 1 0,-1 0 1,1-1-1,-1 1 0,1 0 1,-1 0-1,1-1 0,-1 1 1,1 0-1,-1 0 0,1 0 1,0 0-1,-1 0 0,1 0 1,-1 0-1,1 0 0,-1 0 1,1 0-1,0 0 0,-1 0 1,1 0-1,-1 0 0,1 0 1,0 1-1,-1-1 4,1 1 0,-1-1 0,0 1 1,0-1-1,1 1 0,-1-1 0,0 1 0,0-1 0,0 1 1,1 0-1,-1-1 0,0 1 0,0-1 0,0 1 0,0 0 1,0-1-1,0 1 0,0-1 0,-1 1 0,1-1 0,0 1 0,0 0 1,-6 19-45,4-14 26,-21 74-67,5-22 195,-10 62 0,27-112-54,0-1 0,1 0 0,0 0 0,0 1 0,2 9 0,-2-16-28,1 1 0,-1 0 0,0 0 0,0-1 0,1 1 0,-1 0 0,1-1-1,0 1 1,-1 0 0,1-1 0,0 1 0,0-1 0,0 1 0,0-1 0,0 1-1,0-1 1,1 0 0,-1 0 0,0 0 0,1 1 0,-1-1 0,1-1 0,-1 1-1,1 0 1,-1 0 0,3 0 0,3 0-15,-1-1-1,1 0 1,-1 0 0,0 0-1,1-1 1,-1 0 0,9-3-1,45-17 21,-51 18-32,-5 1-27,114-47-658,-93 37-1142,0-1 0,37-26-1,-58 36 1090,0 0-1,1-1 1,-1 0-1,-1 0 1,1 0 0,0 0-1,-1-1 1,0 1-1,5-11 1,3-7-2334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3:1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74 206 9888,'-56'-13'3178,"56"13"-3123,-1 0 0,1-1-1,-1 1 1,1 0 0,-1 0 0,1-1-1,-1 1 1,1 0 0,-1 0-1,1 0 1,-1 0 0,0 0 0,1 0-1,-1 0 1,1 0 0,-1 0 0,1 0-1,-1 0 1,0 0 0,1 0-1,-1 1 1,0-1 0,1 1-160,-5 4 1893,6-5-1577,0 1 1,-1-1 0,1 0-1,0 0 1,0 0-1,-1 1 1,1-1-1,0 0 1,0 0 0,0 0-1,-1 0 1,1 0-1,0-1 1,0 1 0,0 0-1,0-1 1,64-8 3665,59-13-2918,515-106-2435,-570 108-1858,-9 3-4809,-45 15 4719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3:1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109 105 9888,'-75'-3'4480,"41"6"-3904,34 1 1023,9 4-991,33 1 1952,16 0-1440,45-9 384,10 3-896,54-15-224,-12 0-224,39-18-128,-19 6 0,10-11-4768,-29 10 2592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3:1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15712,'-25'18'7103,"2"-6"-6175,13-3 768,6 0-1120,-10-1 544,9 4-640,-5-8 160,6 5-384,-6-13-2624,24-17-11679,10 0 8223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3:4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1078 5632,'-1'1'138,"1"-1"-1,-1 1 1,0-1 0,1 1 0,-1-1-1,1 1 1,-1-1 0,1 1 0,0 0 0,-1-1-1,1 1 1,0 0 0,-1-1 0,1 1-1,0 0 1,-1-1 0,1 1 0,0 0 0,0 0-1,0 0 1,4-1 1273,4-9-275,178-226 5162,-132 169-5535,-3-2-1,49-88 1,-26 27 818,75-181 1,-103 192 1538,-66 155-2518,-38 96 33,-125 189 367,-18 24-218,110-158-331,-58 106-255,133-274-357,8-15 24,8-5 130,0 0 0,0 0-1,-1 0 1,1 0 0,0 0 0,0-1 0,0 1 0,-1 0-1,1 0 1,0 0 0,0 0 0,0 0 0,0 0-1,0 0 1,-1-1 0,1 1 0,0 0 0,0 0 0,0 0-1,0 0 1,0 0 0,0-1 0,0 1 0,0 0-1,-1 0 1,1 0 0,0-1 0,0 1 0,0 0-1,0 0 1,0 0 0,0-1 0,0 1 0,0 0 0,0 0-1,0 0 1,0 0 0,0-1 0,0 1 0,1 0-1,-1-2-17,0 0-1,1 1 1,0-1-1,-1 1 0,1-1 1,0 1-1,0-1 1,0 1-1,0-1 0,0 1 1,0 0-1,0-1 1,0 1-1,3-2 0,2-4-16,9-11 36,-3 4-47,0-1 1,0 1-1,2 1 1,-1 0-1,2 1 1,30-19-1,6 5-16,74-26-1,-27 12 22,-94 38 46,222-106 152,-198 92-65,-1-1 0,0-2-1,-1 0 1,-1-2-1,38-40 1,-57 54-61,-2 3 15,0 0 0,-1 0 0,1 0 0,-1 0-1,0 0 1,-1-1 0,1 1 0,-1-1 0,0 0-1,0 0 1,0 0 0,0 0 0,0-7-1,-1 8-20,-1-1 0,0 1-1,-1 0 1,1 0-1,-1-1 1,0 1-1,0 0 1,0 0 0,0 0-1,-3-4 1,3 6-23,1 1 1,-1 0 0,0-1-1,0 1 1,0 0-1,0 0 1,0-1 0,0 1-1,0 0 1,-1 0-1,1 0 1,0 0 0,-1 1-1,1-1 1,0 0-1,-1 0 1,1 1 0,-1-1-1,1 1 1,-1-1-1,1 1 1,-1 0 0,0 0-1,1 0 1,-1 0-1,1 0 1,-1 0 0,1 0-1,-1 0 1,0 0 0,-2 2-1,-1-1 10,1 1-1,0 0 1,-1 0 0,1 1-1,0-1 1,0 1 0,0 0-1,-6 7 1,3-3 6,-1 1 0,2 0 0,-8 11 0,12-14-11,-1-1 0,1 1 0,1-1 0,-1 1 0,0-1 1,1 1-1,0 0 0,0 0 0,1 0 0,0 0 0,-1 0 0,1 0 0,1 0 0,-1-1 0,1 1 0,0 0 0,2 6 0,-1-5 3,0 0 0,0 0 0,0-1 0,1 1 0,0-1 0,1 1 0,-1-1 0,1 0 0,0 0 0,0-1 0,0 1 0,1-1 0,7 6 0,-3-4 12,0-1 0,1 0-1,0-1 1,0 0 0,0-1 0,0 0 0,1 0 0,-1-1 0,1 0 0,-1-1-1,1 0 1,0-1 0,18-2 0,3-2 43,-1-1-1,0-2 1,42-14-1,-24 5-9,53-25 0,-85 33-29,0-1 0,-1-1 0,0 0-1,0-1 1,-1-1 0,20-21 0,-29 27-8,-1 0-1,0 0 1,0-1 0,-1 0 0,5-10 0,-8 15-4,0 0-1,0-1 1,0 1 0,0-1-1,0 1 1,-1-1 0,1 1-1,-1-1 1,0 1 0,0-1-1,0 0 1,0 1 0,0-1-1,0 1 1,-1-1 0,1 1-1,-1-1 1,0 1 0,-1-5-1,1 6-9,0 0 0,0 0 0,0 0 0,0 0 0,0 0-1,-1 0 1,1 0 0,0 0 0,0 0 0,0 1 0,-1-1 0,1 0-1,0 1 1,-1-1 0,1 1 0,-1 0 0,1-1 0,-1 1-1,1 0 1,0 0 0,-1 0 0,1 0 0,-1 0 0,-1 1 0,-4-1-22,0 2 1,1-1 0,-11 4 0,6-1 7,1 0 0,0 1 0,-1 0 0,2 0 0,-18 13-1,22-14-5,1 0 0,-1 0-1,1 0 1,-1 0-1,1 1 1,1 0 0,-1 0-1,1 0 1,0 0-1,-4 7 1,6-8 3,-1 0 0,1 0 1,0 1-1,0-1 0,0 0 1,0 1-1,1-1 0,0 1 0,0-1 1,0 1-1,0-1 0,1 1 1,0-1-1,2 9 0,0-6 28,0 1 0,1-1 0,-1 0 0,1 0 0,1 0 0,0 0 0,-1-1 0,2 0 0,-1 0 0,1 0 0,0-1 0,0 1 0,9 4 0,-10-6 0,0-1 0,1 0 0,-1-1 0,1 1 0,-1-1 0,1 0 0,0 0 0,0-1 0,0 0 0,0 0 0,0 0 0,0-1 0,0 0 0,0 0 1,0 0-1,0-1 0,0 0 0,8-2 0,15-8 50,53-28 1,-27 11-33,165-64-108,-175 75 80,39-12 0,-47 17-17,20-6-51,-45 18 126,-17 5 80,-19 7-89,-55 16-89,2-1-37,54-17 71,1 0 0,1 2 0,0 1 0,1 0 0,0 1 1,1 1-1,0 1 0,1 1 0,-21 27 0,34-40-16,1 1-1,1 1 1,-1-1-1,1 1 1,0-1-1,0 1 1,1 0-1,-1 0 1,1 0-1,1 0 1,-1 0-1,1 1 1,-1 11-1,2-17 17,0 0 0,0 0 0,1 1 0,-1-1-1,0 0 1,0 0 0,1 0 0,-1 1-1,0-1 1,1 0 0,-1 0 0,1 0 0,0 0-1,-1 0 1,1 0 0,0 0 0,0 0 0,0 0-1,0 0 1,-1 0 0,1-1 0,0 1-1,0 0 1,3 1 0,-2-1 5,0-1 0,1 1 0,-1 0 0,1-1 0,0 1-1,-1-1 1,1 0 0,-1 0 0,1 0 0,0 0 0,-1 0 0,1 0 0,2-2 0,11-2 18,-1-1 1,0 0-1,23-13 1,44-28 2,-75 42-13,22-13-49,-1-1 0,0-1 0,-2-1 1,35-34-1,-46 37 18,-1 0 0,-1-1 0,-1-1 0,12-23 1,-5 4 34,17-49 1,35-136 43,-60 177 10,-2-2 0,6-84 0,-14 121-50,-1 3 8,0 0 0,0 0-1,0 0 1,-2-8-1,2 15-17,0 0-1,0 0 1,-1 0-1,1 0 0,0 1 1,0-1-1,-1 0 1,1 0-1,-1 0 1,1 1-1,0-1 0,-1 0 1,0 1-1,1-1 1,-1 0-1,1 1 0,-1-1 1,0 1-1,1-1 1,-1 1-1,0-1 0,0 1 1,1-1-1,-1 1 1,0 0-1,0 0 0,0-1 1,1 1-1,-1 0 1,0 0-1,0 0 1,0 0-1,0 0 0,0 0 1,1 0-1,-1 0 1,0 0-1,0 0 0,0 0 1,0 1-1,1-1 1,-1 0-1,0 1 0,0-1 1,1 0-1,-1 1 1,0-1-1,0 1 1,1-1-1,-1 1 0,-1 1 1,-2 1-25,0 1 1,0 1 0,1-1-1,-1 0 1,1 1-1,0-1 1,0 1 0,0 0-1,1 0 1,-3 7-1,-9 26-26,1 1 0,-13 69-1,2 87 106,22-167-16,2 1 0,1-1 1,7 42-1,-6-56-13,1 0 0,1-1 0,0 1 0,1-1 0,1 0 0,0 0 0,1-1 0,14 22 0,-20-32-23,1 0-1,0 1 1,0-1 0,0 0-1,1 0 1,-1 0 0,0 0-1,1 0 1,-1-1 0,1 1-1,0-1 1,-1 1 0,1-1-1,0 0 1,0 0 0,0 0-1,0-1 1,0 1 0,0-1-1,4 1 1,-1-2-1,0 0 0,-1 0 1,1 0-1,0 0 0,-1-1 0,0 0 0,1-1 1,-1 1-1,0-1 0,7-4 0,19-14 4,-2-1 0,36-34-1,48-60 101,-105 109 164,-7 14-131,-10 19-64,-9 10-74,9-17 83,-12 32 0,19-45-67,0-1 1,1 1 0,0-1 0,0 1 0,0-1 0,1 1-1,0 0 1,0-1 0,0 1 0,1 0 0,1 5-1,-2-9-22,1-1 0,0 1 0,-1-1 0,1 1 0,0-1 0,0 1 0,0-1 0,0 0 0,0 1 0,0-1-1,0 0 1,0 0 0,0 0 0,1 0 0,-1 0 0,0 0 0,1 0 0,-1 0 0,1 0 0,-1-1 0,1 1 0,-1-1-1,1 1 1,0-1 0,-1 1 0,1-1 0,-1 0 0,1 0 0,0 0 0,-1 0 0,3 0 0,6-1-4,0 0 0,0-1 0,-1 0 0,11-4 0,-13 4 11,26-8-6,-1-2 0,-1-1 0,0-2 0,44-28 0,-54 30 5,43-19 1,-63 31-2,1 0 1,-1 1-1,0-1 1,1 1 0,-1-1-1,1 1 1,0 0-1,-1 0 1,1-1-1,-1 1 1,1 0-1,-1 0 1,1 1 0,-1-1-1,1 0 1,0 0-1,1 2 1,-1-2 7,-1 1 0,0 0 1,0 0-1,0-1 0,-1 1 1,1 0-1,0 0 0,0 0 0,0 0 1,-1 0-1,1 0 0,0 0 1,-1 0-1,1 1 0,-1-1 1,1 0-1,-1 2 0,2 2 27,-2 1 0,1-1 1,-1 1-1,0-1 0,0 1 0,0-1 0,-1 1 1,-1 7-1,-2 0 3,-3 20 11,6-31-44,1 0-1,0 0 0,-1 0 0,1 0 0,0 0 0,0 0 0,0 0 0,1 0 0,-1 0 0,0-1 0,2 4 0,-2-5-9,0 1 0,0-1 1,1 0-1,-1 0 0,0 0 0,0 0 1,1 0-1,-1 0 0,0 0 0,1 0 1,-1 0-1,0 0 0,0 0 1,1 0-1,-1 0 0,0 0 0,0 0 1,1-1-1,-1 1 0,0 0 0,0 0 1,1 0-1,-1 0 0,0 0 1,0-1-1,1 1 0,-1 0 0,0 0 1,0 0-1,0-1 0,1 1 0,9-9-177,-7 6 97,29-27-254,25-20 207,-50 44 114,1 0-1,0 1 1,0 0 0,1 1-1,15-7 1,-23 11 18,0-1-1,1 1 1,-1-1 0,0 1 0,1 0 0,-1 0-1,0-1 1,1 1 0,-1 0 0,0 0 0,1 0 0,-1 1-1,0-1 1,1 0 0,-1 0 0,0 1 0,1-1 0,1 1-1,-3 0-6,1 0 0,0-1 0,0 1-1,0 0 1,-1 0 0,1 0-1,0 0 1,-1 0 0,1 0-1,-1 0 1,1 0 0,-1 0 0,1 0-1,-1 0 1,0 0 0,1 0-1,-1 2 1,0 5-23,1 1 0,-2-1 0,1 0 0,-4 17 0,1-9 89,3-13-50,-1 1-1,1-1 1,0 1 0,0-1-1,0 1 1,1-1-1,-1 1 1,1-1-1,0 1 1,0-1 0,0 0-1,2 5 1,-2-6-15,0-1 1,1 1-1,-1-1 0,0 1 1,1-1-1,-1 1 1,1-1-1,0 0 1,-1 0-1,1 0 0,0 0 1,0 0-1,0 0 1,0-1-1,-1 1 1,1-1-1,0 1 1,0-1-1,0 0 0,0 1 1,0-1-1,0 0 1,0 0-1,0-1 1,3 1-1,27-4-121,-1-1-1,0-1 1,0-1 0,0-2-1,-1-1 1,0-2 0,52-28-1,-71 33 59,-1 0-1,0 0 0,0-2 0,17-16 0,28-44-264,-54 69 328,15-25 91,-16 24-81,1 1 1,-1-1 0,1 0 0,0 0 0,-1 0 0,0 0 0,1 0 0,-1 0 0,0 0 0,1 0 0,-1 0-1,0 0 1,0 0 0,0 0 0,0 0 0,0 0 0,0 0 0,0 0 0,0 0 0,0 0 0,0 0 0,-1-2-1,-3 7 46,-83 69 71,59-52-25,-48 48 0,65-58-61,2-1-16,-1 0 0,1 1 0,1 0 0,-8 13-1,14-21-26,0-1 0,1 1 0,0 0 0,-1 0-1,1 0 1,1 0 0,-1 0 0,0 0 0,1 0-1,-1 0 1,1 0 0,0 0 0,0 0-1,0 1 1,0-1 0,1 0 0,-1 0 0,1 0-1,0 0 1,0 0 0,0 0 0,0 0-1,1-1 1,1 5 0,-1-5 0,-1 0-1,1-1 1,-1 1-1,1 0 1,0-1-1,0 1 1,0-1-1,0 0 1,0 1-1,0-1 1,0 0-1,0 0 1,0 0-1,0-1 1,1 1-1,-1-1 1,0 1-1,1-1 1,-1 0-1,0 1 1,1-1-1,-1 0 1,0-1 0,4 1-1,2-2-8,0 0-1,0 0 1,0 0 0,0-1-1,14-7 1,-9 3 7,0-1 0,0-1 0,-1 1 0,0-2 0,0 0 1,-1 0-1,-1-1 0,17-21 0,0-3 136,17-23 465,-38 44-332,-2 6 113,-4 14-76,-11 35-81,1-6-172,-13 58-23,-18 63-5,18-84-19,-3-2 0,-42 82 0,-46 37 0,63-109 0,-40 51 0,84-122 0,4-5 0,0 1 0,0-1 0,-1 0 0,0 0 0,0 0 0,0 0 0,0-1 0,-1 1 0,1-1 0,-1 0 0,0 0 0,-7 2 0,11-4 0,0-1 0,0 0 0,0 1 0,-1-1 0,1 0 0,0 0 0,0 0 0,0 0 0,-1 0 0,1 0 0,0 0 0,0 0 0,-1 0 0,1-1 0,0 1 0,0 0 0,0-1 0,0 1 0,0-1 0,0 1 0,-1-1 0,1 0 0,0 0 0,-1 0 0,0-2 0,0 0 0,-1 0 0,1 0 0,1 0 0,-1 0 0,-2-5 0,3 5 0,-4-9-60,1 0-1,0 0 1,1-1 0,0 1 0,1-1-1,0-13 1,1 19 18,-2-41 9,2-1-1,2 1 1,2 0 0,2-1-1,2 1 1,3 1 0,19-62-1,-24 94 64,0 1-1,1 0 0,0 1 1,1-1-1,1 1 0,0 1 1,0-1-1,18-18 0,-20 25-296,1 0 0,0 0 0,0 1 0,0 0 0,1 0-1,-1 1 1,1 0 0,0 0 0,0 1 0,1 0 0,-1 0-1,1 1 1,-1 0 0,1 0 0,13 0 0,-13 2-757,0 0 1,0 0-1,0 0 1,-1 1 0,1 1-1,15 3 1,-20-3 275,0-1 0,0 1 0,0 0 0,0 0 1,-1 1-1,1-1 0,-1 1 0,0 0 0,0-1 1,0 1-1,0 1 0,0-1 0,0 0 0,-1 1 1,0-1-1,3 5 0,9 21-2921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0:45.12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1369 78 3136,'-15'-16'1029,"15"16"-1017,0 0-1,-1-1 0,1 1 1,0 0-1,0 0 1,0 0-1,0 0 1,0 0-1,-1 0 0,1-1 1,0 1-1,0 0 1,0 0-1,0 0 1,0 0-1,0-1 0,0 1 1,0 0-1,-1 0 1,1 0-1,0 0 1,0-1-1,0 1 0,0 0 1,0 0-1,0 0 1,0-1-1,0 1 1,0 0-1,0 0 0,0 0 1,0 0-1,0-1 1,1 1-1,20-54 5543,-19 53-5376,-2 1-114,1 0 1,-1 0-1,1 0 1,0 0-1,-1 0 1,1 0-1,-1 0 1,1 0-1,0 1 1,-1-1-1,1 0 1,-1 0-1,1 1 1,-1-1-1,1 0 1,-1 1-1,1-1 1,-1 1-1,1-1 1,-1 1-1,1-1 1,-1 1-1,0-1 0,1 1 1,6 7 291,-1 1-1,0 0 1,0-1-1,-1 2 1,0-1-1,0 1 1,4 15-1,17 75 496,-16-57-354,123 620 2068,-56-301-2112,-64-312-282,6 18 149,-19-68-314,0 0 0,0 1-1,0-1 1,0 0 0,0 1 0,0-1-1,0 0 1,0 1 0,0-1 0,0 1-1,0-1 1,1 0 0,-1 0 0,0 1-1,0-1 1,0 0 0,1 1 0,-1-1-1,0 0 1,0 0 0,1 1 0,-1-1-1,0 0 1,1 0 0,-1 1 0,1-1-1,1-17 213,-1-59-255,-4-197-75,-1 124 202,-1-40-132,5 176 24,0-1 29,0 0 0,1-1 0,0 1 0,5-22 0,-6 36-12,0 0 0,0-1-1,0 1 1,1 0 0,-1-1-1,0 1 1,0 0 0,0 0-1,0-1 1,0 1 0,0 0-1,0-1 1,1 1 0,-1 0-1,0 0 1,0-1 0,0 1-1,0 0 1,1 0 0,-1 0-1,0-1 1,0 1 0,1 0-1,-1 0 1,0 0 0,1 0-1,-1-1 1,0 1 0,0 0-1,1 0 1,-1 0 0,0 0-1,1 0 1,-1 0 0,0 0-1,1 0 1,-1 0 0,0 0-1,11 9 12,-2 2 43,-2 1 0,1-1 1,-2 2-1,8 15 0,10 42 129,23 120-1,13 178 1270,-59-355-1371,-1-12-89,0-3-22,-8-34-143,7 33 169,-30-177-208,-20-150-23,38 241 322,-33-212 154,45 295-248,-8-37-52,9 40 43,-1 0-1,0 0 1,0 0 0,0 0-1,0 0 1,-1 0 0,1 0 0,-4-4-1,5 6 11,-1 1 1,1 0-1,0 0 0,0 0 0,0 0 0,0 0 0,-1-1 0,1 1 0,0 0 0,0 0 0,0 0 0,0 0 0,-1 0 0,1 0 0,0 0 1,0 0-1,-1 0 0,1 0 0,0 0 0,0 0 0,0 0 0,-1 0 0,1 0 0,0 0 0,0 0 0,0 0 0,-1 0 0,1 0 1,0 0-1,0 0 0,0 0 0,-1 0 0,1 0 0,0 0 0,-1 1 0,-5 8-158,-2 18-18,-35 241-178,25-136 386,8-57 51,7-42 89,-1-1 0,-2 0 0,-1 0 0,-13 34 0,20-65-153,0 1 0,-1-1-1,1 0 1,-1 1 0,1-1-1,-1 0 1,0 0 0,0 0-1,1 1 1,-1-1 0,0 0-1,0 0 1,0 0 0,0 0-1,-2 1 1,2-2-8,0 0 1,0 0-1,0 0 0,0-1 1,0 1-1,0 0 0,0-1 1,0 1-1,0 0 0,0-1 0,0 1 1,0-1-1,1 0 0,-1 1 1,0-1-1,0 1 0,1-1 1,-1 0-1,0 0 0,0 0 1,-4-5-17,0 0-1,0 1 1,1-1 0,-1-1 0,2 1 0,-1-1 0,1 0 0,-5-11-1,0-1-37,-153-385-451,133 327 479,-30-65 166,37 105-507,20 36 346,1 0-1,-1 0 0,0 0 1,0 0-1,1 0 1,-1 0-1,0 1 0,0-1 1,0 0-1,0 0 0,-1 0 1,2 1 12,-1 0 0,1 0 0,0 0 0,-1 0 0,1 0 1,0 0-1,0 0 0,-1 0 0,1 0 0,0 0 0,0 0 0,-1 0 0,1 0 1,0 0-1,0 0 0,-1 0 0,1 0 0,0 1 0,0-1 0,-1 0 0,1 0 1,0 0-1,0 0 0,0 0 0,-1 1 0,1-1 0,0 0 0,0 0 0,0 0 0,-1 1 1,0 2-35,-1 1 1,1-1 0,0 1 0,0-1 0,-1 8-1,-4 27 32,-1 64 0,7-84 32,-13 363 530,-16-67 826,25-291-1249,0-1-1,-14 41 1,17-60-122,0-1 1,0 1-1,0-1 1,0 1-1,0-1 1,-1 0-1,1 1 1,-4 2-1,4-4-12,0 0 0,0-1 0,0 1 0,0-1 0,0 1 0,-1-1 0,1 1 0,0-1 0,0 0 0,0 1 0,-1-1 0,1 0 0,0 0 0,0 0 0,-1 0 0,1 0 0,-1-1 0,0 1-2,1 0 0,0 0 0,0 0 0,0 0-1,0-1 1,0 1 0,0 0 0,0-1 0,0 1 0,0-1-1,0 1 1,0-1 0,0 0 0,0 1 0,0-1 0,1 0-1,-1 0 1,0 1 0,0-1 0,1 0 0,-1 0-1,0-1 1,-11-18-65,1 0 0,1-1-1,1 0 1,-11-39 0,-84-301-145,91 309 263,-95-313-55,103 349-62,-1 1-1,-1 1 1,0-1 0,-14-20 0,20 34 47,0-1 1,0 1 0,0 0-1,-1-1 1,1 1 0,0 0 0,-1 0-1,1 0 1,-1 0 0,1 0-1,-1 0 1,-3-1 0,4 2 7,0-1 0,0 1-1,0 0 1,0 0 0,0 0 0,0 0 0,0 0 0,0 0 0,-1 0 0,1 1 0,0-1 0,0 0 0,0 1-1,0-1 1,0 0 0,-1 2 0,-3 1-19,1 1 1,-1 0-1,1 0 0,0 0 0,1 0 0,-1 1 0,-4 7 0,-55 89-129,-26 39 280,4-36 356,68-86-350,0-1 0,-1-1 0,-29 21 1,44-35-116,0 0 0,0 0 0,-1 0 0,1-1 0,-1 1 0,-6 1 0,9-3-22,-1 0-1,1 1 1,-1-1 0,1 0-1,-1 0 1,1 0 0,-1-1-1,1 1 1,-1 0 0,1-1-1,-1 1 1,1 0 0,-1-1 0,1 0-1,0 1 1,-1-1 0,1 0-1,0 0 1,-2-1 0,-1-1-25,1 0 0,-1-1 0,1 1-1,0-1 1,1 0 0,-1 0 0,1 0 0,-1 0 0,1 0 0,-2-8 0,-1-4 90,-5-30 1,6 25-31,-24-149 132,27 153-152,0 3 2,0-1 0,-1 1 0,0-1-1,-1 1 1,0 0 0,-10-24 0,13 38-14,-1-1 0,1 1 0,0-1-1,-1 1 1,1 0 0,0-1 0,-1 1-1,1-1 1,-1 1 0,1 0 0,-1-1 0,1 1-1,-1 0 1,1 0 0,-1 0 0,1-1-1,-1 1 1,1 0 0,-1 0 0,1 0-1,-1 0 1,1 0 0,-1 0 0,1 0-1,-1 0 1,1 0 0,-1 0 0,0 0 0,1 0-1,-1 0 1,1 0 0,-1 0 0,1 1-1,-1-1 1,1 0 0,-1 0 0,1 1-1,-1-1 1,1 0 0,0 1 0,-1 0-1,-1 0 14,0 0-1,0 1 0,0 0 0,0-1 0,0 1 0,1 0 1,-3 3-1,-7 11 164,8-13-120,1-1 0,0 1 1,0 0-1,0 1 0,0-1 1,0 0-1,1 1 1,-1-1-1,1 0 0,-1 5 1,-10 67 282,-31 148 790,1-39-173,36-147-895,2 1 1,1 75-1,6-43 46,14 150 284,-16-214-370,1 0 0,-1 0 0,1-1 0,1 1-1,-1-1 1,1 0 0,4 7 0,27 35 147,-4-8-114,-18-23 3,1 0 1,1-1-1,23 20 0,-1-1 68,-25-24-109,0 0 0,1-1 0,0-1 0,0 1 0,1-2 0,0 0 0,18 7 0,-11-6 2,2-2-1,-1 0 1,1-1-1,27 2 1,1-4 10,1-2 1,-1-2-1,75-11 0,-99 7 43,-1 0 1,1-2-1,31-12 0,69-37 279,-108 48-392,19-10 41,0 3 0,0 1 1,1 1-1,1 3 0,47-8 0,-65 17-30,-1 0-1,36 3 1,1 1 156,-56-3-235,22 1 59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3:4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72 11040,'-95'-42'5024,"43"30"-4385,33 3-607,10 9-160,-5-4-447,3 4 319,11-5-2624,11 10 1600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3:5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182 582 4384,'12'-14'5447,"-20"16"-2270,-9 4-2263,1 1 1,-1 1 0,2 0-1,-1 2 1,-18 13-1,27-19-810,1 1-1,0 0 1,1 0-1,-1 0 1,1 0-1,0 1 0,0 0 1,1 0-1,-1 0 1,-3 8-1,7-10-79,-1 0 0,1 0 0,0 0 0,0 0 0,0 0 0,0 0 0,1 0 0,0 0 0,0 0 1,0 1-1,0-1 0,0 0 0,1 0 0,0 0 0,0 0 0,0 0 0,0 0 0,1 0 0,0-1 0,2 6 0,0-3 76,1 1 1,-1-1-1,1-1 1,0 1-1,0-1 0,1 0 1,-1 0-1,1 0 0,7 3 1,-10-6-33,0-1 0,-1 1 0,1-1 0,0 0 0,0 0 0,0 0 1,0-1-1,-1 1 0,1 0 0,0-1 0,5 0 0,-6 0-17,0 0-1,-1-1 1,1 1-1,0-1 1,0 1-1,0-1 1,-1 0-1,1 0 1,0 0 0,0 0-1,-1 0 1,1 0-1,-1 0 1,1 0-1,-1-1 1,0 1-1,1-1 1,-1 1-1,2-3 1,0-2 21,0 0 0,0 0 0,-1 0 0,1-1 0,-1 1 0,-1-1 0,1 1 0,0-13 0,-1 6-27,0 1-1,-2-1 1,-2-22 0,1 26-57,0 0 0,-1 0-1,-1 1 1,1-1 0,-1 1 0,-1 0 0,1 0 0,-10-11 0,7 9 0,0-1 0,-8-17 1,15 27 12,0 0 1,0-1 0,0 1-1,0 0 1,0 0-1,0 0 1,0-1 0,1 1-1,-1 0 1,1 0 0,-1 0-1,1 0 1,-1 0 0,1 0-1,-1 0 1,1 0 0,0 0-1,0 0 1,-1 0-1,1 0 1,0 0 0,0 0-1,2 0 1,3-7 65,40-48 568,38-87-146,-36 55-327,-20 37-36,30-46 151,-50 85-167,1 0 0,0 1-1,1 0 1,0 1-1,19-15 1,-28 24-103,0 0-1,0 0 1,0 1 0,0-1-1,0 1 1,0-1 0,0 1-1,0-1 1,0 1 0,1 0-1,-1-1 1,0 1 0,2 0-1,-2 0-2,-1 0 0,1 0 0,-1 0 0,1 0 0,-1 0 0,1 1 0,-1-1 0,1 0 0,-1 0 0,1 1 0,-1-1 1,1 0-1,-1 1 0,0-1 0,1 0 0,-1 1 0,0-1 0,1 1 0,-1-1 0,0 1 0,1 0 0,0 2 21,1 1 1,-1 0-1,0 0 1,0 0-1,-1 0 1,1 5-1,-1-7-17,2 25 24,-2-1 1,-5 46-1,3-52-38,-25 191-7,22-175 20,-4 24 4,-59 343 240,1-127-77,50-222 11,-1-1 1,-52 101-1,70-154-184,-5 10 78,0 0-1,0-1 1,-1 0-1,-1-1 1,1 1-1,-1-1 1,-14 13-1,20-20-64,0 0-1,0-1 0,0 1 0,0 0 1,1-1-1,-1 1 0,0-1 0,0 1 0,0-1 1,0 0-1,0 1 0,0-1 0,0 0 0,-1 0 1,1 1-1,0-1 0,0 0 0,0 0 1,0 0-1,0 0 0,0-1 0,0 1 0,0 0 1,0 0-1,-1-1 0,0 0 1,1 0 0,0 0 1,0 0-1,-1 0 0,1 0 0,0-1 0,0 1 1,0 0-1,1-1 0,-1 1 0,0-1 0,0 1 1,1 0-1,-2-4 0,1-2-3,-1 1 0,1-1 0,0 0 0,0 0 0,1 1 1,0-1-1,1-8 0,3-3-18,0 0 0,1 0 0,15-33 0,29-47 53,-41 84-32,1-3 1,5-11-67,1 0 0,2 1-1,1 1 1,24-28 0,-38 50-10,0 1 1,0-1-1,0 1 0,0-1 0,0 1 0,1 0 0,-1 1 0,1-1 0,0 1 0,0 0 0,8-2 0,-10 3-401,1 1 1,0 0-1,0-1 0,-1 1 1,1 1-1,0-1 1,0 1-1,-1-1 0,1 1 1,0 0-1,-1 0 1,1 1-1,-1-1 1,1 1-1,-1-1 0,7 6 1,33 20-8765,-20-14 5329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3:5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758 152 7712,'-9'-13'957,"6"8"-535,0 1-1,0-1 1,0 0 0,1 0 0,-2-6 0,2 6-378,0 0 342,0 0 0,0 1 0,0-1 0,0 1 0,-1-1 0,1 1 0,-1 0 0,-1 0 0,-4-6 0,1 5 389,1 0 0,-1 0 0,1 1 1,-1 0-1,0 0 0,-12-4 1,9 5-433,-1 0 1,0 0-1,0 1 1,0 1 0,0 0-1,0 0 1,-13 2-1,1 1-75,1 0 0,0 2-1,-1 1 1,-32 12 0,34-10-150,0 2 1,1 1-1,1 0 0,-1 1 1,2 2-1,0-1 0,0 2 1,1 1-1,1 0 0,0 1 1,-14 19-1,9-8 38,2 1 0,0 1 0,2 0 0,1 1 0,2 1 0,-15 45 0,22-55-6,2 0 0,-6 39 0,9-47-75,2-1 1,0 0-1,0 0 0,1 1 0,1-1 0,4 17 0,-1-13 19,1 0 0,0 0 1,1-1-1,1 0 0,1 0 1,0-1-1,1 0 0,0 0 1,1-1-1,0-1 0,1 0 1,21 16-1,-13-13-35,0-1-1,1-1 1,0-1 0,1 0 0,1-2-1,-1-1 1,2 0 0,24 5-1,-32-11-87,1 0 0,0-1 0,-1-1-1,1-1 1,0 0 0,-1-1 0,1 0-1,23-7 1,-27 5-674,-1-1 0,1 0 0,-1-1 0,18-10-1,-21 10-757,-1-1-1,1 1 1,-1-2-1,-1 1 0,1-1 1,8-11-1,3-4-2612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3:5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323 780 4480,'-3'-2'337,"0"0"-1,0 0 1,-1 0 0,1 0-1,-1 0 1,0 1 0,1 0-1,-1 0 1,0 0 0,0 0 0,1 1-1,-1-1 1,0 1 0,-4 0-1,8 0-321,-31 3 2506,0 1 0,-44 13 0,66-15-2354,1 1 0,0 0 0,-1 1 0,1-1 0,1 2 0,-1-1-1,0 1 1,1 0 0,0 1 0,0-1 0,1 1 0,0 1 0,-11 13 0,15-17-124,0 0 1,1 0-1,-1 1 1,1-1-1,0 0 1,0 0-1,0 1 1,0-1-1,1 1 1,-1-1-1,1 1 1,0-1 0,0 1-1,0-1 1,1 1-1,-1-1 1,1 0-1,0 1 1,-1-1-1,2 1 1,-1-1-1,0 0 1,1 0-1,1 3 1,1 1 49,1 0-1,-1-1 1,1 0 0,0 0 0,1-1 0,-1 1-1,1-1 1,0 0 0,11 6 0,-8-6-1,1 0 1,0 0-1,0-1 1,0-1 0,0 1-1,1-2 1,-1 1 0,1-2-1,-1 1 1,14-1-1,-19-1-67,0 0 0,1-1 0,-1 0 0,0 0 0,0 0 0,1-1 0,-1 0 0,0 0-1,-1 0 1,1 0 0,0-1 0,-1 0 0,1 0 0,-1 0 0,0 0 0,0-1 0,0 0 0,0 1 0,-1-2-1,1 1 1,-1 0 0,0-1 0,4-8 0,-5 8-15,1-1-1,-1 1 0,0-1 1,-1 0-1,1 0 1,-1 1-1,0-1 1,-1 0-1,0 0 0,0 0 1,0 0-1,0 0 1,-1 0-1,0 0 1,0 0-1,-1 0 0,1 1 1,-1-1-1,-1 1 1,1-1-1,-6-9 1,2 8 18,1-1 1,-1 1-1,-1-1 0,1 2 1,-8-7-1,12 11-40,0 1-1,0-1 1,0 1 0,0-1-1,0 0 1,1 0-1,-1 0 1,0 0 0,1 0-1,0 0 1,0 0-1,-2-4 1,3 5 4,0 1 1,0-1-1,0 0 1,0 0-1,0 0 1,0 0-1,0 1 1,0-1-1,0 0 1,1 0-1,-1 0 1,0 1-1,0-1 1,1 0-1,-1 0 1,1 1-1,-1-1 1,0 0-1,1 1 1,-1-1-1,1 0 1,0 1-1,-1-1 0,1 1 1,0-1-1,-1 1 1,1-1-1,0 1 1,-1-1-1,1 1 1,0 0-1,0-1 1,-1 1-1,1 0 1,2-1-1,30-10 46,1 0-1,57-9 1,-74 17 150,0 2 1,1-1 0,-1 2-1,1 1 1,-1 0-1,0 1 1,24 5 0,-38-6-125,0 0 0,-1 0 0,1 0 0,0 0 0,0 0 0,-1 1 0,1-1 1,-1 1-1,1-1 0,-1 1 0,0 0 0,1 0 0,-1 0 0,0 0 1,0 1-1,0-1 0,-1 0 0,1 1 0,-1-1 0,1 1 0,-1 0 0,0 0 1,0-1-1,0 1 0,0 0 0,-1 0 0,1 0 0,-1 0 0,1 0 0,-1 0 1,0 0-1,0 0 0,-1 0 0,1 0 0,-1 0 0,1 0 0,-1-1 0,0 1 1,0 0-1,-2 4 0,-9 26 592,22-37-653,0-1 0,0 0 0,13-9 0,18-10 17,-35 22-6,3-3-51,1 1 0,-1 0 0,1 0 0,15-2 0,-24 5 34,1 1 0,-1 0 0,0 0 0,1 0 0,-1 0 0,1 1 0,-1-1 0,0 0 0,1 1 0,-1-1 0,0 1 0,1-1 0,-1 1 0,0-1 0,0 1 0,1 0-1,-1 0 1,0-1 0,0 1 0,0 0 0,0 0 0,0 0 0,0 0 0,0 1 0,-1-1 0,1 0 0,0 0 0,-1 0 0,1 1 0,0-1 0,-1 0 0,0 1 0,1 1 0,1 7 77,0-1 0,0 1 0,-1 20 1,1-2-61,0-19-5,0-1-1,1 1 1,0-1-1,0 0 1,1 1-1,0-2 1,0 1-1,1 0 1,-1-1-1,2 0 1,9 11-1,-12-15 14,1 1 0,0-1 0,-1 0 0,1 0 0,0 0 0,0-1 0,1 1 0,-1-1 0,0 0 0,1 0 0,0-1 0,-1 1 0,1-1 0,0 0 0,0 0 0,0 0 0,-1-1 0,1 0 0,0 0 0,0 0 0,0-1 0,8-1 0,0-2 27,0-1-1,-1 0 1,1-1-1,-1 0 1,0-1-1,-1 0 1,1-1-1,-2 0 1,15-14-1,-2-1 14,-2-1 1,35-50-1,-39 49-41,-2 0-1,0-1 0,-2-1 1,-1 0-1,10-33 1,98-262 16,-109 294-24,26-90-90,-34 105 73,0-1 0,-1 1 1,-1-1-1,0 1 0,-1-1 0,-3-24 0,3 36-15,-1-1-1,1 1 0,-1 0 0,0 0 1,0 0-1,1 0 0,-1 0 0,-1 0 1,1 0-1,0 0 0,0 1 0,-1-1 1,-3-3-1,5 5 12,-1-1 1,0 1 0,1-1-1,-1 1 1,0-1-1,0 1 1,0-1 0,0 1-1,1 0 1,-1-1 0,0 1-1,0 0 1,0 0-1,0 0 1,0 0 0,0 0-1,0 0 1,0 0-1,0 0 1,1 0 0,-1 0-1,0 0 1,0 1-1,0-1 1,0 0 0,0 1-1,0-1 1,1 0-1,-1 1 1,0-1 0,0 1-1,1 0 1,-2 0-1,-5 7 42,2 0-1,-1 0 1,1 0 0,0 1-1,1-1 1,-6 18-1,-6 21 27,2 0 0,2 0 0,-10 85 0,4 95 84,16-191-119,0 42 22,2-68-18,1 1 0,1 0 0,-1-1 0,2 0 0,3 13-1,-5-21-7,0 1 1,1-1-1,-1 1 0,1-1 0,-1 1 0,1-1 0,0 0 0,-1 0 0,1 0 0,1 0 0,-1 0 0,0 0 0,0 0 0,1-1 0,-1 1 0,1-1 0,-1 0 0,1 0 0,-1 0 0,1 0 0,0 0 1,0 0-1,-1-1 0,1 1 0,0-1 0,0 0 0,0 0 0,4 0 0,2-1 22,0 0 0,-1-1 0,1 1 0,-1-2 0,0 1 0,0-1 0,0 0 0,12-7 0,135-72-118,-155 82 73,0 0 0,1-1 0,-1 1 0,1 0-1,-1 0 1,1-1 0,-1 1 0,1 0 0,-1 0 0,1 0 0,-1-1 0,1 1-1,-1 0 1,1 0 0,-1 0 0,1 0 0,-1 0 0,1 0 0,-1 0 0,1 0-1,-1 0 1,1 0 0,-1 1 0,1-1 0,-1 0 0,1 0 0,-1 0 0,0 0-1,1 1 1,-1-1 0,1 0 0,-1 1 0,1-1 0,-1 0 0,0 1 0,1-1-1,-1 0 1,0 1 0,1-1 0,-1 1 0,0-1 0,0 0 0,1 1-1,-1-1 1,0 1 0,0-1 0,0 1 0,0-1 0,0 1 0,1-1 0,-1 1-1,0-1 1,0 1 0,0-1 0,0 1 0,0 5-36,-1 0-1,1 0 1,-3 11 0,2-11 123,-3 19 3,-2 10 193,-3 62 1,9-95-259,0 0 1,0 0-1,0 0 0,0 0 1,0 0-1,0 1 1,1-1-1,-1 0 0,1 0 1,0-1-1,-1 1 0,1 0 1,0 0-1,0 0 0,0 0 1,0-1-1,0 1 1,3 2-1,-3-3 2,1 0 1,0-1-1,-1 1 1,1-1-1,0 1 1,0-1-1,-1 0 1,1 1-1,0-1 0,0 0 1,0 0-1,-1 0 1,1-1-1,0 1 1,0 0-1,0-1 1,-1 1-1,1-1 1,0 1-1,-1-1 0,1 0 1,1-1-1,22-11 56,-1 0-1,-1-2 1,0-1-1,38-35 1,3-1-14,-53 43-46,-9 7-34,0 0 0,1 0 0,-1 0-1,0 0 1,1 0 0,-1 1 0,1-1 0,-1 1 0,1 0 0,0 0 0,0 0-1,2-1 1,-4 2 11,0 1 0,0-1 0,-1 0 0,1 1 0,0-1 0,-1 0 0,1 1 0,0-1 0,-1 1 0,1-1 0,-1 1 0,1-1 0,0 1 0,-1-1 0,0 1 0,1 0 0,-1-1 0,1 1 0,-1 0 0,0-1 0,1 1 0,-1 0 0,0 0 0,0-1 0,0 1 0,1 0 0,-1 0 0,0-1 0,0 1 0,0 0 0,0 1 0,0 16-55,-1 0 1,-4 20-1,-3 20 95,-2 1 0,-3-2 1,-3 1-1,-33 79 1,18-74 2,-2-1-1,-71 96 1,72-113-1,-7 10-7,-1-2 0,-71 72 0,103-118-70,1 0-1,-1 0 1,0 0 0,-1-1-1,0 0 1,-18 8 0,25-13 27,0 0-1,0 0 1,0-1 0,0 1 0,-1-1 0,1 1-1,0-1 1,0 0 0,-1 0 0,1 0 0,0 0 0,0 0-1,0 0 1,-1-1 0,1 1 0,0-1 0,0 0 0,0 1-1,0-1 1,0 0 0,-3-2 0,1 0 17,1 0 0,0 0 0,0 0 1,0 0-1,0-1 0,0 1 0,1-1 0,0 0 1,0 1-1,-3-7 0,-1-7 37,0-1 0,1 0 0,-6-35 1,7 26-86,-1-39 0,5 54 29,1-1 0,0 1 0,1-1-1,0 1 1,5-16 0,-5 23 12,0 0 0,0 0 0,0 1 0,0-1 0,1 1 0,-1-1 0,1 1 0,0 0 0,1 0 0,-1 0 0,1 0 0,0 1 0,0 0 0,0 0 0,6-4 0,7-2-76,-1 1 1,1 1-1,1 0 1,27-5-1,76-10-797,-49 10 268,-71 12 607,31-7-2055,-27 6 1218,0-1-1,0 1 1,0-1 0,-1 0 0,1-1 0,-1 1 0,0-1 0,7-4-1,12-22-5675,1-1 2143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0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1225 6816,'0'0'166,"0"-1"0,0 1 0,0-1 0,0 1 1,0-1-1,0 1 0,0-1 0,1 1 0,-1-1 1,0 1-1,0-1 0,1 1 0,-1-1 0,0 1 0,0-1 1,1 1-1,-1-1 0,1 0 0,15-5-33,-9 4 422,85-39 4268,-60 24-3554,58-41-1,-71 43-997,-1 0 0,0-2 0,-2 0 1,0-1-1,0 0 0,14-26 0,24-39 799,73-152-1,18-95 776,-105 232-1298,28-82 1248,-62 161-1598,-6 17-99,-1 5-9,-15 35 65,-37 108-255,-103 255 266,-22-70 296,107-209-271,-262 497 978,314-586-1037,9-16 38,-8 19 0,18-36-165,0 0-1,1 0 1,-1 0 0,0 0-1,0 0 1,0 0 0,0 0-1,0 0 1,0 0-1,0 0 1,0 0 0,0 0-1,0 0 1,0 0 0,0 0-1,0 0 1,0 0-1,0 0 1,0 0 0,0 0-1,0 0 1,0 0 0,0 0-1,0 0 1,0 0-1,0 0 1,0 0 0,0 1-1,0-1 1,0 0 0,0 0-1,0 0 1,0 0-1,0 0 1,0 0 0,0 0-1,0 0 1,0 0 0,0 0-1,0 0 1,0 0-1,0 0 1,0 0 0,0 0-1,0 0 1,0 0 0,0 0-1,0 0 1,0 0-1,0 1 1,7-8 133,15-19-22,128-183-365,-95 142 278,3 2 1,110-93-1,89-72 500,-255 229-499,-1-1-1,1 1 1,0 0-1,0-1 1,0 1-1,-1 0 1,1 0-1,0 0 0,3-1 1,-4 2-15,0 0 0,-1 0 0,1 0 0,-1 0 0,1 0 0,-1 0 0,1 0 0,0 1 0,-1-1 0,1 0 0,-1 0 0,1 0 0,-1 0 0,1 1 0,-1-1 0,1 0 0,-1 1 0,1-1 1,-1 0-1,1 1 0,-1-1 0,0 0 0,1 1 0,-1-1 0,1 1 0,-1-1 0,0 1 0,0-1 0,1 1 0,-1-1 0,0 1 0,0-1 0,1 1 0,-1-1 0,0 1 0,0 0 0,0-1 0,0 1 0,1 7 27,-1-1 0,1 1 1,-1-1-1,-1 0 0,1 1 0,-1-1 0,-3 9 0,-1 13 83,3-12-51,0-4-40,0-1 1,1 0-1,1 0 0,0 1 0,3 19 0,-3-30-29,0 0-1,1 0 1,-1 0-1,1-1 1,-1 1-1,1 0 1,0-1-1,0 1 0,0 0 1,0-1-1,0 1 1,0-1-1,0 1 1,0-1-1,1 0 1,-1 1-1,1-1 1,-1 0-1,1 0 1,-1 0-1,1 0 0,0 0 1,-1 0-1,1-1 1,0 1-1,0-1 1,-1 1-1,1-1 1,0 1-1,0-1 1,0 0-1,0 0 1,-1 0-1,1 0 0,0 0 1,3-1-1,9-2 23,0-1-1,15-7 0,-8 4-15,319-125 150,-272 95-96,-67 36-66,0 1 1,-1 0-1,1 0 1,-1-1-1,1 1 1,0 0-1,-1 0 1,1 0 0,0-1-1,-1 1 1,1 0-1,0 0 1,-1 0-1,1 0 1,1 0-1,-2 1-3,0-1 0,0 0 0,1 0 0,-1 0-1,0 1 1,0-1 0,0 0 0,0 0 0,0 1-1,0-1 1,0 0 0,0 0 0,0 0 0,0 1-1,0-1 1,0 0 0,0 0 0,0 1 0,0-1-1,0 0 1,0 0 0,0 0 0,0 1 0,0-1-1,0 0 1,-1 0 0,1 0 0,0 1 0,0-1-1,-14 21-188,13-21 200,-35 44-135,-27 36 152,54-67 14,1 0 0,0 1 1,1-1-1,-8 24 0,10-22 4,1 0 0,-3 16 0,6-27-36,1-1-1,-1 0 1,1 0 0,0 1-1,0-1 1,0 0 0,1 1-1,-1-1 1,1 0 0,-1 0-1,1 1 1,0-1 0,0 0-1,1 0 1,-1 0 0,3 4-1,-2-5-2,-1-1-1,0 0 0,0 0 0,1 0 0,-1 0 0,1 0 1,-1 0-1,1 0 0,-1-1 0,1 1 0,-1-1 0,1 1 1,0-1-1,-1 1 0,1-1 0,0 0 0,-1 0 0,1 0 1,0 0-1,0 0 0,-1 0 0,1 0 0,0 0 0,-1-1 1,1 1-1,0-1 0,-1 1 0,1-1 0,1-1 0,3-1 15,0 0 0,0-1-1,0 1 1,-1-1-1,1 0 1,4-6-1,6-7-37,0-1 0,-1 0-1,-1-1 1,-1 0-1,-1-1 1,-1-1 0,-1 0-1,0-1 1,12-44-1,-20 61-71,-2 0-1,1 0 0,0 0 0,-1 0 0,0 1 0,0-1 1,-1 0-1,1 0 0,-3-8 0,3 11 66,-1 0-1,0 0 1,1 0-1,-1 0 1,0 0-1,0 0 1,0 0-1,0 0 1,-1 1-1,1-1 1,0 0-1,-1 1 1,1-1-1,-1 1 1,0 0-1,1-1 1,-1 1-1,0 0 1,0 0-1,0 0 1,1 0 0,-1 0-1,0 1 1,-4-2-1,-3 0 50,8 2-19,1-1 1,-1 1-1,1 0 0,0 0 0,-1 0 1,1 0-1,-1 0 0,1 0 1,-1 0-1,1 0 0,-1 0 0,1 0 1,-1 0-1,1 0 0,-1 0 0,1 0 1,-1 0-1,1 1 0,-1-1 1,1 0-1,-1 1 0,21-9-6,1 1-1,0 1 1,1 1 0,22-3-1,-40 8 28,-1 0 0,1 0 0,-1 0-1,1 0 1,-1 0 0,1 1-1,-1-1 1,0 1 0,1 0-1,-1 0 1,0 0 0,1 1 0,-1-1-1,0 1 1,0 0 0,0 0-1,0 0 1,-1 0 0,1 0 0,0 1-1,-1-1 1,1 1 0,-1-1-1,0 1 1,0 0 0,0 0-1,-1 0 1,1 0 0,-1 1 0,1-1-1,-1 0 1,0 0 0,0 1-1,0-1 1,-1 1 0,0-1-1,1 1 1,-1-1 0,0 1 0,0-1-1,-1 1 1,0 4 0,-14 41 96,12-39-68,-1 0 1,2-1-1,-1 1 1,1 0 0,-1 17-1,3-27-49,0 0-1,0 1 1,0-1-1,0 0 1,0 0-1,0 1 1,0-1-1,1 0 1,-1 0-1,0 1 1,0-1-1,0 0 1,0 0-1,0 0 1,0 1-1,1-1 1,-1 0 0,0 0-1,0 0 1,0 1-1,1-1 1,-1 0-1,0 0 1,0 0-1,0 0 1,1 0-1,-1 0 1,0 1-1,0-1 1,1 0-1,-1 0 1,0 0-1,0 0 1,1 0 0,-1 0-1,0 0 1,0 0-1,1 0 1,-1 0-1,0 0 1,1 0-1,-1 0 1,0 0-1,0-1 1,1 1-1,-1 0 1,0 0-1,0 0 1,0 0-1,1 0 1,-1 0-1,0-1 1,0 1 0,1 0-1,18-12-53,-12 8 24,32-21 94,43-23-69,-72 43-13,0 0 0,1 1 0,-1 1 0,1-1-1,0 2 1,15-3 0,-9 7-61,-17-2 78,0 0 0,1 0 0,-1 0 0,0 0 1,1 1-1,-1-1 0,0 0 0,1 0 0,-1 1 0,0-1 0,0 0 0,1 0 0,-1 1 0,0-1 0,0 0 0,0 1 0,1-1 0,-1 0 0,0 1 0,0-1 0,0 0 0,0 1 1,0 2 9,0-1 1,0 0 0,0 0 0,-1 0 0,1 0 0,-1 0 0,0 0 0,0 0 0,-1 3 0,-2 5 25,-4 8 0,-2 8-2,10-26-35,0 0 1,0 1-1,-1-1 1,1 0-1,0 1 0,0-1 1,0 0-1,0 0 1,0 1-1,0-1 1,0 0-1,0 0 1,0 1-1,1-1 1,-1 0-1,0 0 0,0 1 1,0-1-1,0 0 1,0 0-1,0 1 1,0-1-1,1 0 1,-1 0-1,0 0 0,0 1 1,0-1-1,0 0 1,1 0-1,-1 0 1,0 0-1,0 0 1,1 1-1,-1-1 1,0 0-1,0 0 0,1 0 1,-1 0-1,0 0 1,0 0-1,1 0 1,-1 0-1,0 0 1,0 0-1,1 0 1,-1 0-1,0 0 0,0 0 1,1 0-1,-1 0 1,17-4-122,-12 2 74,134-34-218,-134 34 267,1 1-1,0 0 1,0 0 0,-1 0 0,1 1 0,0 0 0,0 0-1,-1 1 1,9 1 0,-11-1 19,-1 0 0,1 0 0,-1 0 0,0 0 1,1 0-1,-1 1 0,0-1 0,0 1 0,0-1 0,0 1 0,0 0 0,0 0 0,-1 0 0,1 0 0,-1 0 1,1 0-1,-1 1 0,0-1 0,1 0 0,-1 1 0,-1-1 0,1 1 0,1 3 0,5 27 177,-2 2-1,2 53 1,-1-1-72,-5-84-110,-1 3-61,1 0 0,0 0-1,1 0 1,1 7-1,-3-13 12,1 1 0,-1 0-1,0 0 1,1 0 0,-1 0-1,1 0 1,-1-1 0,1 1-1,-1 0 1,1 0-1,-1-1 1,1 1 0,0 0-1,-1-1 1,1 1 0,0-1-1,0 1 1,0-1 0,-1 1-1,1-1 1,0 1 0,0-1-1,0 0 1,0 0 0,0 1-1,0-1 1,0 0 0,-1 0-1,1 0 1,0 0-1,0 0 1,0 0 0,2 0-1,0-2-239,-1 1 0,1-1-1,0 1 1,-1-1 0,1 0-1,-1 0 1,0 0 0,1 0-1,-1 0 1,0-1 0,0 1 0,-1-1-1,1 1 1,0-1 0,1-4-1,37-81-7574,-9 18 1103,2 5 2273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0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21 7232,'5'-20'6282,"-9"37"-853,2-6-4669,-1 0 0,-1 0 0,-6 14 0,-56 125 1102,-72 129-682,16-41-451,49-58-338,51-122-302,19-51-74,-9 21 31,2 0-1,1 1 1,-9 46-1,18-75-51,0 1 1,0-1-1,0 0 0,0 0 0,0 0 0,0 0 1,0 0-1,0 0 0,0 0 0,0 0 1,0 0-1,0 0 0,0 0 0,0 0 0,0 0 1,0 0-1,0 0 0,0 1 0,0-1 0,0 0 1,0 0-1,0 0 0,0 0 0,0 0 0,0 0 1,0 0-1,0 0 0,0 0 0,0 0 1,0 0-1,0 0 0,0 0 0,0 0 0,0 0 1,0 1-1,0-1 0,0 0 0,0 0 0,0 0 1,1 0-1,-1 0 0,0 0 0,0 0 0,0 0 1,0 0-1,0 0 0,0 0 0,0 0 1,0 0-1,0 0 0,0 0 0,0 0 0,0 0 1,0 0-1,0 0 0,0 0 0,1 0 0,-1 0 1,0 0-1,0 0 0,0 0 0,0 0 0,0 0 1,0 0-1,0 0 0,6-6-146,9-17 191,-6 11-29,32-46 110,52-54 0,-77 94-123,9-8-16,-1-1 1,32-47-1,-23 13 101,50-127 0,-57 123 37,29-74 77,32-76 2280,-84 208-2048,-4 9-141,-6 18-58,-16 123-3,13-69-186,-30 191 120,31-89-128,8-123-48,9 223-2474,-4-229-444,-3-26-1055,0 0 0,7 27 0,-3-36-3136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0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13056,'4'-4'4831,"6"8"-3775,13-4-256,1 3 1312,15-3-1312,12 6-416,1-6-256,1 0-896,-6 0 384,-5-6-5791,-4-1 3391,1-1-4768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0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25 3136,'2'0'-62,"16"-2"6176,-18 2-5978,0 0 0,0 0 0,1 0 0,-1 0 0,0 0-1,1 0 1,-1 0 0,0 0 0,0 0 0,1 0 0,-1 0 0,0-1 0,0 1-1,0 0 1,1 0 0,-1 0 0,0 0 0,0-1 0,0 1 0,1 0 0,-1 0-1,0 0 1,0-1 0,0 1 0,0 0 0,0 0 0,1-1 0,-1 1 0,0 0-1,0 0 1,0-1 0,0 1 0,0 0 0,0-1 0,0 1 0,0 0 0,0 0-1,0-1 1,0 1 0,0 0 0,0 0 0,0-1 0,0 1 0,-1 0 0,1 0-1,0-1 1,0 1 0,0 0 0,0 0 0,0-1 0,-1 1 0,1 0 0,0 0-1,0 0 1,0-1 0,-1 1 0,1 0 0,0 0 0,-2-1-35,1 0 1,0 0 0,0 0-1,-1 0 1,1 0 0,-1 0-1,1 1 1,-1-1 0,1 0-1,-1 1 1,1 0 0,-1-1-1,1 1 1,-3 0 0,-29-2 302,26 2-291,-11 1 9,1 1 0,-1 0 0,1 2 0,0 0 1,0 0-1,0 2 0,1 0 0,0 1 0,0 0 0,-21 14 0,-2 5 24,1 2 0,-59 55 1,77-64-99,1 1 0,2 0 0,-26 38 0,41-54-43,-1-1 1,1 1-1,0 0 1,0 0-1,1-1 1,-1 2-1,1-1 1,-1 4-1,2-6-1,0-1-1,-1 1 1,1 0 0,1 0-1,-1-1 1,0 1 0,0 0-1,1 0 1,-1-1 0,1 1-1,-1 0 1,1-1 0,0 1-1,-1-1 1,1 1-1,0-1 1,0 1 0,0-1-1,0 1 1,1-1 0,-1 0-1,2 2 1,1 0 11,1 1 1,0-1-1,0 0 1,1 0-1,-1-1 1,10 4-1,38 8 87,-35-10-51,21 5-91,115 33 243,-128-34-20,-1 2 0,0 1 1,44 27-1,-61-33-59,0 1 1,0 0-1,-1 1 0,0 0 0,0 0 0,0 0 1,-1 1-1,0 0 0,-1 0 0,0 1 0,6 11 1,-9-15-34,0-1 0,-1 1 1,0-1-1,1 1 1,-1 0-1,-1-1 1,1 1-1,-1 0 0,1 0 1,-2-1-1,1 1 1,0 0-1,-1 0 1,0-1-1,0 1 0,0 0 1,-1-1-1,1 1 1,-1-1-1,0 0 1,-1 1-1,1-1 0,-1 0 1,-4 6-1,4-8-40,1 1 0,0-1 0,-1 0 0,0 0 0,0 0 0,0 0 0,0 0 0,0-1 0,0 1-1,0-1 1,0 0 0,0 0 0,-1 0 0,1 0 0,-1 0 0,-3-1 0,-3 1 69,-1-1-1,0-1 1,-16-2 0,23 2-105,-25-3 63,1-1 1,-54-17-1,34 8-168,29 9-96,0 0 0,0-2 1,0 0-1,-20-12 0,37 18-83,-1-1 0,1 0 0,0 0 0,0 0 0,0 0 0,-3-5 0,3 5-173,1 1 329,1 1 0,0-1 0,-1 1 0,1-1 0,0 1 0,0-1 0,-1 1 0,1-1 0,0 1 0,0-1 0,0 1 0,0-1 0,0 1 0,0-1 0,0 0 0,0 1 0,0-1 0,0 1 0,0-1 0,0 1 0,0-1 0,0 0 1,1 1-1,-1-1 0,0 1 0,0-1 0,1 1 0,-1-1 0,0 1 0,1-1 0,-1 1 0,0 0 0,1-1 0,1-1-385,0 0 1,1 0 0,-1 0-1,0 1 1,0-1 0,4-1-1,21-8-4701,10 2 1663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04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52 932 8480,'0'0'2730,"2"1"-1658,2 1-666,0-1 0,0 0 0,0 0 0,0 0 0,0-1 0,1 1-1,-1-1 1,0 0 0,0 0 0,0-1 0,1 1 0,-1-1 0,0 0-1,5-2 1,2 0-73,0-1-1,-1 0 0,1-1 0,13-9 0,-17 10-257,-1 0 0,0-1 0,-1 0 0,1 0 0,-1 0 0,8-9 0,-11 10-34,1 0 0,0-1-1,-1 1 1,0 0 0,0-1 0,-1 0-1,1 1 1,-1-1 0,0 0-1,0 0 1,0-7 0,0 6 13,-1 1 1,0 0-1,-1 0 1,1-1-1,-1 1 1,0 0-1,-1 0 0,1 0 1,-3-6-1,3 9-40,-1-1 0,1 1 0,0 0 0,-1 0-1,0 0 1,1 0 0,-1 0 0,0 0-1,0 0 1,0 1 0,0-1 0,0 1 0,0-1-1,-1 1 1,1 0 0,0 0 0,-1 0 0,1 0-1,-1 0 1,1 1 0,-6-2 0,1 2 34,1 0 1,-1 1-1,1-1 1,-1 1-1,1 0 1,-1 1-1,1-1 1,0 1-1,-1 1 0,1-1 1,0 1-1,1 0 1,-1 0-1,0 1 1,1 0-1,-8 6 1,4-2 69,0 1 0,1-1 0,-1 1 1,2 1-1,-1 0 0,1 0 0,1 0 0,-7 15 1,11-22-85,1 0 1,-1 1 0,1-1 0,0 1-1,0-1 1,0 1 0,1-1 0,-1 1-1,1-1 1,0 1 0,0 0 0,0-1-1,0 1 1,1-1 0,-1 1 0,1 0-1,0-1 1,0 1 0,0-1 0,1 0-1,-1 1 1,1-1 0,0 0 0,0 0-1,0 0 1,0 0 0,0 0 0,1-1-1,-1 1 1,1-1 0,0 1-1,5 2 1,7 5 94,0 0-1,1-2 1,0 0-1,30 11 1,-19-10-39,1-2-1,37 6 1,-53-12-15,1 0 0,-1 0-1,1-1 1,-1-1 0,1 0-1,-1-1 1,1 0 0,-1-1-1,0 0 1,0-1 0,0-1-1,-1 0 1,1 0 0,-1-1-1,-1 0 1,1-1 0,15-13-1,-10 6 44,0 0-1,-1-1 0,-1-1 0,18-24 1,-7-3-25,-2-1 0,-1-1 1,26-83-1,-33 77-21,-2-1-1,-2 0 1,5-65-1,-13 74-29,-2 0 0,-2 0 0,-2 0 0,-11-56 0,14 97-46,-1-4-17,0 0 1,0 0 0,0 0-1,-1 0 1,0 0 0,-1 1-1,1-1 1,-1 1 0,-4-6-1,7 10 16,0 1 0,-1-1 0,1 1 1,-1-1-1,1 1 0,-1 0 0,1-1 0,-1 1 0,1 0 0,-1 0 0,1-1 0,-1 1 1,1 0-1,-1 0 0,0 0 0,1 0 0,-1-1 0,1 1 0,-1 0 0,0 0 0,1 0 1,-1 0-1,0 1 0,0-1-5,0 1 0,-1-1 0,1 1 0,0 0 0,1-1 0,-1 1 0,0 0 0,0 0 0,0 0 0,0 0 0,1 0 0,-1 0 0,0 0 0,-1 2 0,-3 9-23,-1-1 0,1 2 0,1-1 0,0 0 0,1 1 0,-2 16 0,1 4 146,0 52 0,5-30-75,3-1 0,2 1 0,23 96 0,-17-110-21,1 1 1,2-2-1,2 0 0,2-1 1,34 54-1,-39-71-104,15 22-1744,65 77 0,-88-111 903,-17-32-11957,2 1 9616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0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30 10048,'-18'-5'4544,"36"5"-3936,-8 0 1279,4 0-1151,11-3 1760,6 3-1440,22-9-288,4 5-480,19-4-224,-5 8-32,4 0-1728,-8 3 928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0:50.81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25 158 1728,'-3'-42'9579,"4"42"-9463,0-1 0,0 0-1,0 0 1,0 0 0,-1 0 0,1 0-1,0 0 1,-1 0 0,1 0-1,-1 0 1,1 0 0,-1 0-1,0-1 1,1 1 0,-1 0 0,0-2-1,14-46 2489,-12 43-2100,0 0 1,0 0 0,0 0 0,-1 0-1,1-12 1,3 42-404,-1 0-1,-1 0 0,0 0 1,-2 0-1,-3 31 1,1 17 107,1 196-22,-2-99 81,-7 36 195,0-49-332,8-105-43,-10 168 375,7-184-389,2 1 0,2 35 0,1-68-45,-1 1 1,1 0-1,-1-1 0,1 1 1,0-1-1,0 1 0,0-1 1,1 1-1,-1-1 0,1 0 1,0 0-1,0 0 0,0 0 1,1 0-1,2 4 0,-1-4-10,-1-1 0,1 1 1,0-1-1,0 1 0,0-1 0,0 0 0,0 0 0,1-1 0,-1 0 0,0 1 0,1-1 0,6 0 0,37 3 97,73-2 0,-23-2-14,140 4-171,142 14-34,-193-6 251,127-19-81,-45-2 124,-204 11-121,72-7 1,-109 3-78,34 3 0,-16 1 13,-29-2-87,-9 0 106,-1 1 0,1-1 0,0-1 0,-1 0 0,1 0 0,0 0 0,-1-1-1,9-3 1,-9 2 50,-3 2-56,1-1-1,-1 0 1,1 0-1,-1 0 1,0-1 0,0 0-1,0 0 1,0 0-1,0 0 1,-1 0 0,1-1-1,-1 1 1,5-9-1,-6 7 36,0 0 0,0 0 1,-1 0-1,0-1 0,0 1 0,0 0 0,-1-1 0,0 1 0,0-1 0,0 1 0,-1 0 0,1-1 0,-4-9 0,-3-8 37,-17-42 0,7 25-79,-56-160 15,53 147-26,-44-80 0,-29-23 0,68 116 0,-45-73 0,20 13-8,29 57-174,-31-50-1,45 82 153,-1 1-1,-1-1 1,0 1 0,0 1 0,0 0 0,-1 0-1,-1 1 1,0 0 0,-14-7 0,5 5-5,0 0 1,-1 2-1,0 1 1,-38-8-1,-56-15 89,-121 2 148,94 21-356,-143 13-1,165-1 441,28-3-490,-171 27-1,248-26 188,-18 4-65,-60 20 0,84-24 45,0 1-1,0 0 1,0 0 0,1 1-1,0 1 1,0-1 0,0 1-1,1 0 1,0 1 0,0 0-1,-8 11 1,13-15 23,0-1 1,1 1-1,0 0 1,-1 0-1,1 0 1,0 0-1,1 0 1,-1 0-1,0 0 1,1 0-1,0 0 1,-1 0-1,1 0 1,0 0-1,1 5 1,0-5 15,-1-1 1,1 0-1,-1 0 1,1 0-1,0 0 1,0 0 0,0 0-1,0 0 1,0 0-1,0 0 1,0 0-1,1 0 1,-1-1-1,1 1 1,-1-1 0,1 1-1,0-1 1,-1 1-1,1-1 1,0 0-1,4 2 1,-1-2 9,0 0 1,0 0-1,1 0 1,-1-1-1,0 1 1,1-1-1,-1-1 1,0 1-1,0-1 0,1 0 1,5-2-1,33-10 153,78-34 0,43-33-74,-98 47-48,27-22-147,-15 8 118,-78 47-6,0-1 0,0 1 0,-1-1 0,1 1 0,0-1 0,0 1 0,1 0 0,-1 0 0,0-1 0,0 1 0,0 0 1,0 0-1,1 0 0,-1 0-6,-1 1 1,0-1 0,1 0 0,-1 0 0,1 0-1,-1 0 1,0 1 0,1-1 0,-1 0 0,0 0-1,1 1 1,-1-1 0,0 0 0,1 1 0,-1-1-1,0 0 1,0 1 0,1-1 0,-1 0 0,0 1-1,0-1 1,0 1 0,1 2-8,-1 0 0,1 0-1,-1 0 1,0 0 0,0 0-1,-1 5 1,1-5-18,-2 20-28,-38 316-53,32-294 65,-77 339 1001,144-451-850,-50 54-148,2 1 0,0 0 0,0 0 0,1 1 1,0 1-1,1 0 0,1 1 0,-1 0 0,1 1 0,17-7 0,-6 6-62,-1 1 0,39-6 0,53-3 83,-47 10 60,0 4 1,0 2-1,102 12 0,-166-11-29,0 1 0,1 0 1,-1 1-1,0-1 0,0 1 0,0 0 0,0 0 0,9 5 0,-13-6-10,0 0 0,0 0 1,0 0-1,0-1 0,0 1 0,0 0 0,0 0 1,0 1-1,0-1 0,0 0 0,-1 0 0,1 0 1,-1 0-1,1 1 0,0-1 0,-1 0 0,0 1 1,1-1-1,-1 0 0,0 1 0,0-1 0,0 0 1,0 1-1,0-1 0,0 1 0,0-1 0,0 0 1,0 1-1,-1-1 0,1 0 0,-1 1 0,1-1 1,-1 0-1,1 0 0,-2 2 0,0 0 11,0 0 1,0 0-1,-1 0 0,1 0 0,-1-1 0,0 1 1,0-1-1,0 0 0,0 0 0,0 0 0,0 0 1,-1 0-1,-4 1 0,-5 2 69,-28 7 0,36-11-72,-30 6 39,-48 4 0,56-9-42,-417 32 27,417-33-57,0-1-132,-1 1 1,-36 7 0,63-8 135,0 0 0,0 0 0,0 0 0,0 0 0,0 1 0,0-1 0,0 0 0,1 0 0,-1 1 0,0-1 0,0 1 0,0-1 0,0 1 0,1-1 0,-1 1 0,0-1 0,1 1 0,-1 0 0,0-1 0,1 1 0,-1 0 0,1 0 0,-1-1 0,1 1 0,-1 1 0,1-1 5,0 0 0,1 0 0,-1 0 0,0 0 0,1 0 0,-1 0 0,1-1 0,-1 1 0,1 0 0,-1 0 0,1 0 0,0-1 0,-1 1 0,1 0 0,0-1 0,0 1 0,-1 0 0,1-1 0,0 1 0,0-1 0,0 1 0,0-1 0,0 0 0,1 1 0,9 4 3,1 0-1,0 0 1,1-1-1,22 4 1,41 3 102,94 1 0,84-14-8,142-23 505,-377 20-374,-13 2-80,-5 0 29,-12 0-125,1 0-1,-1 1 1,0 0-1,-12-1 1,-190-15-58,120 12-85,-158 12-1,244-6 100,-55 8-192,55-7 146,0 0 0,1 1 0,-1 0 0,1 1-1,0-1 1,-9 6 0,14-8 44,0 0 0,1 1-1,-1-1 1,1 0 0,-1 1 0,1-1 0,-1 1 0,1-1-1,-1 0 1,1 1 0,-1-1 0,1 1 0,0-1 0,-1 1 0,1 0-1,0-1 1,-1 1 0,1-1 0,0 1 0,0 0 0,-1-1-1,1 1 1,0-1 0,0 1 0,0 0 0,0-1 0,0 1-1,0 0 1,0-1 0,0 1 0,0 0 0,0-1 0,1 1-1,-1-1 1,0 1 0,0 0 0,0-1 0,1 1 0,-1-1 0,0 1-1,1 0 1,-1-1 0,1 1 0,-1-1 0,0 1 0,1-1-1,-1 0 1,1 1 0,0 0 0,7 2 0,0 1 0,0-1 1,0-1-1,1 1 0,-1-2 0,15 3 0,13-1-9,0 0-1,69-6 1,73-19-754,-57 6-1391,-110 14 1873,18-1-242,-28 3 497,1 0 0,-1 0 1,1 0-1,-1 0 0,1 0 0,0 0 1,-1 0-1,0 1 0,1-1 0,-1 1 0,1-1 1,-1 1-1,1 0 0,0 0 0,-2 0 29,1-1-1,-1 0 0,0 0 0,0 0 0,0 0 0,1 1 0,-1-1 1,0 0-1,0 0 0,0 1 0,0-1 0,0 0 0,0 0 0,0 1 1,0-1-1,0 0 0,1 0 0,-1 1 0,0-1 0,0 0 0,0 0 1,0 1-1,0-1 0,-1 0 0,1 0 0,0 1 0,0-1 0,0 0 1,0 0-1,0 1 0,0-1 0,0 0 0,0 0 0,0 0 0,-1 1 1,1-1-1,0 0 0,0 0 0,-1 1 0,-8 6 62,5-4-40,1-1-16,0 0 1,0 0-1,0 0 1,-1 0 0,1-1-1,0 1 1,-1-1-1,0 0 1,1 0-1,-5 1 1,-4 1-13,-15 3 115,-1-2 0,-52 3-1,-55-7 264,107-1-318,-250-12 668,141-2 115,116 11-756,1 0-1,0-2 0,0 0 0,-30-14 0,48 20-83,0-1 0,1 0-1,-1 0 1,0-1 0,1 1-1,-1 0 1,1 0-1,-1-1 1,-1-1 0,3 2-2,0 1 1,-1-1 0,1 0 0,-1 0 0,1 1 0,0-1-1,0 0 1,-1 0 0,1 1 0,0-1 0,0 0-1,0 0 1,0 0 0,0 1 0,0-1 0,0 0-1,0-1 1,1 0-9,0 0 0,0 0 0,0 0 0,0 1 0,0-1 0,1 0 0,-1 0 0,0 1 0,1-1 0,-1 0 0,1 1 0,0 0 0,-1-1 0,1 1 0,3-2 0,9-4 24,1-1 0,0 2 0,0 0 0,1 1-1,-1 0 1,1 1 0,30-3 0,-7 4-61,1 1 0,42 3 0,-43 2 80,0 1 1,-1 1-1,57 17 1,-76-16-49,-1 0-1,1 2 1,-1 0-1,-1 1 1,1 1 0,-2 0-1,1 2 1,25 22-1,-23-19-1189,4-4 324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1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17 802 4064,'-6'5'411,"5"-5"-235,0 1 0,0 0 0,1-1 0,-1 1 0,0 0 0,0 0 0,0 0 0,1-1 0,-1 1 0,0 0 0,1 0 0,-1 2 0,1-3-40,0 1 0,0 0 1,0-1-1,1 1 0,-1 0 0,0-1 0,1 1 1,-1-1-1,0 1 0,1-1 0,-1 1 0,1 0 0,-1-1 1,1 0-1,-1 1 0,1-1 0,-1 1 0,1-1 0,0 0 1,-1 1-1,1-1 0,-1 0 0,1 1 0,0-1 1,0 0-1,6 3 357,-1-1 1,1 0-1,0 0 1,0 0-1,0-1 1,-1 0 0,1-1-1,0 1 1,0-1-1,9-2 1,-8 1-275,-1-1 0,0 0 0,0 0 0,0 0 0,0-1 0,0 0 0,-1-1 0,1 0 0,-1 0 0,0 0 0,0-1 0,0 0-1,-1 0 1,0 0 0,0 0 0,8-13 0,1-4 72,-1-1-1,-1 0 0,13-37 0,-13 31 21,18-33-1,-24 51-90,5-6 300,-11 17-513,0 0 0,0-1-1,0 1 1,0 0 0,1 0-1,-1 0 1,0 0 0,0 0 0,0 0-1,0 0 1,0 0 0,1 0 0,-1 0-1,0 0 1,0 0 0,0 0 0,0 0-1,0 0 1,0 0 0,1 0-1,-1 0 1,0 0 0,0 0 0,0 0-1,0 0 1,0 0 0,0 0 0,1 0-1,-1 1 1,0-1 0,0 0-1,0 0 1,0 0 0,0 0 0,0 0-1,0 0 1,0 0 0,1 0 0,-1 1-1,4 11 259,-1 10-63,-2 1 0,0 0 0,-2 29 0,0-16-114,-23 345 419,7-241-1,-13 99 23,13-155-212,9-46 683,5-26-539,3-12-452,0 0-1,0-1 1,0 1-1,0 0 1,0 0 0,0 0-1,0 0 1,0 0 0,0 0-1,0 0 1,0 0 0,0 0-1,-1 0 1,1 0-1,0 0 1,0 0 0,0 0-1,0 0 1,0 0 0,0 0-1,0 0 1,0 0 0,0 0-1,0 0 1,0 0 0,0 0-1,0 0 1,0 0-1,0 0 1,0 0 0,0 0-1,0 0 1,0 0 0,0 0-1,-1 0 1,1 0 0,0 0-1,0 0 1,0 0 0,0 0-1,0 0 1,0 0-1,0 0 1,0 0 0,0 0-1,0 0 1,0 0 0,0 0-1,0 0 1,0 0 0,0 0-1,0 0 1,0 1 0,0-1-1,0 0 1,0 0-1,0 0 1,-2-32 629,18-208-372,24 16-364,-24 139 79,4-14-118,37-108 0,-45 171 110,1 0 1,3 2 0,0 0-1,2 1 1,2 0 0,33-41-1,-48 68 14,1 0-1,0 0 0,0 0 0,0 1 0,1 0 0,0 0 0,13-6 0,-18 10 9,0 0-1,0 0 1,0 0 0,0 0 0,1 1 0,-1-1 0,0 1-1,0-1 1,1 1 0,-1 0 0,0 0 0,1 0 0,-1 0-1,0 0 1,1 0 0,-1 1 0,0-1 0,1 1 0,-1 0-1,0-1 1,0 1 0,0 0 0,0 0 0,0 1 0,0-1-1,0 0 1,0 1 0,0-1 0,0 1 0,2 2-1,-1 0 13,-1 0-1,1 0 0,-1 1 0,0-1 0,0 0 0,-1 1 0,1-1 0,-1 1 0,0-1 0,0 1 0,0 5 0,0 7 59,-1 30 1,-1-42-51,1 16 18,-2-1 0,-1 0-1,0 0 1,-1 0 0,-2 0 0,-13 34-1,13-40-3,-1 0 0,0-1 0,-1 0 0,0-1 0,-1 1 0,0-2 0,-1 1 0,-1-1-1,1-1 1,-2 0 0,-12 9 0,14-13 54,0 0 1,-22 9-1,28-13-58,-1-1 0,0 1-1,1-1 1,-1 0 0,0-1 0,0 1 0,0-1-1,1 0 1,-1 0 0,-9-2 0,7 0-17,1 0 1,-1 0-1,0 0 0,-6-4 1,11 5-39,0 0-1,0-1 1,-1 1 0,1 0-1,1-1 1,-1 1 0,0-1-1,0 1 1,0-1 0,1 0 0,-1 0-1,1 0 1,-1 0 0,1 0-1,-2-3 1,3 4 18,0 1-1,0-1 1,1 0 0,-1 0-1,0 1 1,0-1-1,0 0 1,0 1 0,1-1-1,-1 0 1,0 1-1,0-1 1,1 0 0,-1 1-1,1-1 1,-1 1-1,0-1 1,1 1-1,-1-1 1,1 1 0,0-1-1,-1 1 1,1-1-1,-1 1 1,1 0 0,0-1-1,-1 1 1,1 0-1,0-1 1,1 0-37,7-4 39,1 0 1,-1 1-1,1 0 1,0 0-1,16-3 1,15-4 28,32-16-45,93-48-1,-126 54 97,-1-1 1,-1-1-1,-2-3 0,0-1 0,63-61 0,-3-24 389,-82 85-320,-13 62-134,-2 19-21,6 114 72,-3-151-41,0 1 0,2-1 0,0 0 0,0-1 0,2 1 0,0-1 0,13 23 0,-16-32 8,1-1 0,0 0 1,0-1-1,0 1 0,1-1 0,0 0 0,0 0 1,0 0-1,1 0 0,0-1 0,0 0 0,0-1 0,0 1 1,0-1-1,1 0 0,-1 0 0,1-1 0,0 0 1,0 0-1,0-1 0,0 0 0,0 0 0,0-1 0,0 0 1,7 0-1,-2-1-1,-1 0 0,1-1 1,-1 0-1,1-1 0,-1-1 0,0 1 1,0-2-1,-1 0 0,1 0 1,-1 0-1,0-2 0,0 1 0,-1-1 1,0 0-1,0-1 0,9-11 0,-4 2 13,-1-1-1,0 0 1,-2-1-1,0 0 0,-1-1 1,7-21-1,-11 25-41,-1-1 1,0 0-1,-2 0 1,1 0-1,-2 0 1,-1 0-1,0 0 0,-2-23 1,1 37-17,0 0 0,0 1 1,-1-1-1,0 0 1,1 0-1,-1 1 0,-2-5 1,2 6 7,1 0 1,-1 0-1,0 1 0,1-1 1,-1 0-1,0 0 1,0 1-1,1-1 1,-1 1-1,0-1 0,0 1 1,0-1-1,0 1 1,0-1-1,0 1 1,0 0-1,0-1 0,0 1 1,0 0-1,0 0 1,0 0-1,0 0 1,0 0-1,0 0 0,-2 1 1,-1-1-3,0 1 0,0 1 0,0-1 0,0 1 0,0-1 0,0 1 0,0 0 0,1 1 0,-1-1 1,1 1-1,-1-1 0,1 1 0,0 0 0,0 0 0,0 0 0,-4 8 0,-1 0 1,0 1 0,1 1 0,1-1 0,-6 16 0,6-12 14,1-1 0,0 1 0,1 0 1,1 1-1,1-1 0,0 0 0,1 22 0,1-30 4,1-1 0,-1 0 0,1 0 0,1 0-1,0 0 1,0 0 0,0 0 0,0 0-1,1-1 1,0 1 0,1-1 0,0 0 0,0 0-1,0 0 1,0-1 0,1 1 0,0-1 0,0 0-1,9 6 1,-10-8 14,1 1 1,0-2-1,0 1 0,0 0 0,1-1 0,-1 0 0,0 0 1,1-1-1,-1 0 0,1 1 0,0-2 0,-1 1 1,1-1-1,0 0 0,0 0 0,-1 0 0,1-1 1,0 0-1,-1 0 0,1-1 0,-1 1 0,1-1 1,-1 0-1,0-1 0,0 1 0,9-7 0,6-5 5,0-2 0,-1-1 0,-1 0 0,18-23 0,-13 15-103,39-34 1,-61 58 73,1 0 1,-1 0 0,0 0-1,1 0 1,-1 0-1,1 0 1,0 0 0,-1 0-1,1 0 1,0 1-1,-1-1 1,1 1 0,0-1-1,0 1 1,3-1-1,-4 2 7,0-1-1,1 1 0,-1-1 1,0 1-1,0 0 0,0 0 0,0-1 1,0 1-1,0 0 0,0 0 0,0 0 1,0 0-1,0 0 0,0 0 0,-1 1 1,1-1-1,0 0 0,-1 0 1,1 0-1,0 3 0,4 8 36,-1 0 0,-1 1 0,0 0 0,0-1 0,-1 1 1,-1 0-1,0 0 0,-2 22 0,-3 12 43,-11 49-1,8-58-115,-6 40 39,-45 280 390,45-286 42,10-61-251,1-19-36,1-33 14,11-158-58,35-47-160,-43 239 54,5-29-52,9-33-18,25-75 1,-34 124 57,1 0 1,1 1 0,0 1 0,1-1 0,2 2 0,-1-1 0,2 2 0,22-24-1,-28 34 9,0 0-1,0 0 0,0 0 1,1 1-1,15-7 0,-20 10-1,0 1 0,1 0 0,-1 0 0,0 0 1,0 0-1,0 1 0,0-1 0,1 1 0,-1 0 0,0 0 0,1 0 0,-1 0 0,0 0 0,0 1 0,1 0 0,-1-1 0,0 1 1,0 0-1,5 3 0,-3-1 57,-1 0 0,1 0 0,-1 1 0,0-1 0,1 1 1,-1 0-1,-1 1 0,1-1 0,-1 1 0,0-1 0,0 1 0,3 6 0,-3-3 7,0 0 0,0 0 0,-1 0 0,0 1-1,0-1 1,-1 1 0,1 14 0,-2-13-13,-1 0 0,0 1-1,0-1 1,-1 0 0,0 0 0,0 0 0,-2 0 0,1 0 0,-1 0 0,0-1 0,-1 0 0,0 0 0,-12 16 0,13-20-37,-1 1 0,0-1 1,-1 0-1,1 0 1,-1 0-1,0-1 1,0 0-1,0 0 0,-1-1 1,1 0-1,-1 0 1,0 0-1,0-1 0,0 0 1,0 0-1,0-1 1,0 0-1,-1 0 0,1 0 1,0-1-1,-1 0 1,-7-2-1,5 1-41,-1 1-47,1-2-1,-1 1 1,1-1-1,0-1 1,-19-6-1,19 1-129,10 8 208,0 0 1,0 0-1,0 0 1,1 0-1,-1 0 1,0 0-1,0 0 1,0 0-1,0 0 1,1 0 0,-1 0-1,0 0 1,0 0-1,0 0 1,0 0-1,0 0 1,1 0-1,-1-1 1,0 1-1,0 0 1,0 0-1,0 0 1,0 0-1,0 0 1,0 0-1,1 0 1,-1-1-1,0 1 1,0 0-1,0 0 1,0 0-1,0 0 1,0 0-1,0-1 1,0 1 0,0 0-1,0 0 1,0 0-1,0 0 1,0-1-1,0 1 1,0 0-1,0 0 1,0 0-1,0 0 1,0 0-1,0-1 1,0 1-1,0 0 1,0 0-1,0 0 1,0 0-1,-1 0 1,1-1-1,0 1 1,0 0-1,0 0 1,0 0-1,0 0 1,0 0 0,0 0-1,-1 0 1,1-1-1,0 1 1,0 0-1,42 0-23,-1-2-1,1-3 1,-1 0 0,0-3-1,0-2 1,-1-1 0,0-2-1,-1-2 1,42-21 0,15-18 69,119-57 10,-163 89 132,73-44-1,-123 66-132,9-8 93,-10 4-135,-8 2-45,1 3 36,0-1-1,0 1 0,0 0 1,0 0-1,0 1 1,0 0-1,0 0 1,1 0-1,-11 6 1,6-2-12,1 1 1,-1 0-1,1 0 1,-13 14 0,2 2 10,1 1 0,-31 52 0,-6 26-95,48-84 68,1 0 0,1 0-1,-8 38 1,13-53 52,0 1 0,1 0 0,0-1 0,0 1 0,0-1 0,0 1 1,0 0-1,2 5 0,-1-7-14,-1-1 1,1 0-1,-1 0 1,1 0-1,-1 0 1,1 0-1,0 0 1,-1 0-1,1 0 1,0 0-1,0-1 1,0 1-1,0 0 1,0 0-1,0-1 1,0 1-1,0 0 1,0-1-1,0 1 1,0-1-1,0 1 0,0-1 1,0 0-1,1 0 1,-1 1-1,0-1 1,0 0-1,0 0 1,2 0-1,1 0 5,0-1 0,0 1 0,-1-1 0,1 0 0,0 0 0,-1 0 0,1-1 0,-1 1 0,1-1 0,-1 0 0,5-3 0,3-3-21,17-17 0,-22 19-4,17-16 58,-2-1 0,23-32-1,30-54 69,-4 5-146,-41 60 9,5-6-285,-34 50 306,0 0 0,0 0 0,0-1 0,0 1 0,0 0 0,0 0-1,0 0 1,0-1 0,0 1 0,0 0 0,0 0 0,1 0 0,-1 0-1,0 0 1,0-1 0,0 1 0,0 0 0,0 0 0,1 0 0,-1 0-1,0 0 1,0 0 0,0 0 0,1 0 0,-1 0 0,0-1 0,0 1-1,0 0 1,0 0 0,1 0 0,-1 0 0,0 0 0,0 0 0,0 0-1,1 0 1,-1 0 0,0 0 0,0 1 0,0-1 0,1 0 0,-1 0-1,0 0 1,0 0 0,0 0 0,0 0 0,1 0 0,-1 0 0,0 0-1,0 1 1,0-1 0,0 0 0,0 0 0,1 0 0,-1 0 0,0 1-1,0-1 1,0 0 0,0 0 0,0 0 0,0 1 0,4 17-49,-2 98-93,1-81 187,2-1-1,1 0 1,12 38 0,-16-67-16,0 0 1,0 1-1,0-1 1,1 0-1,0 0 1,0-1 0,6 8-1,-8-11-21,-1 0 0,1 0 0,0 0 0,0 0 0,0-1 0,0 1 0,0 0 0,0-1 0,1 1 0,-1-1 0,0 0 0,0 1 0,0-1-1,0 0 1,1 1 0,1-1 0,-1 0-3,-1-1-1,1 1 0,-1 0 0,0-1 1,1 1-1,-1-1 0,1 0 1,-1 1-1,0-1 0,1 0 0,-1 0 1,0 0-1,0 0 0,0 0 1,0 0-1,0 0 0,1-1 0,9-14-8,0 0-1,-2 0 1,0-1-1,-1 0 0,8-22 1,0 0-61,55-115-205,-68 149 255,6-13 33,-9 17-24,0 0 0,1 0 1,-1 1-1,0-1 0,1 1 1,-1-1-1,1 0 0,0 1 1,-1-1-1,1 1 0,-1-1 1,1 1-1,0-1 0,-1 1 0,1 0 1,0-1-1,-1 1 0,1 0 1,1-1-1,-2 1 6,1 0 0,-1 0 0,0 0 0,0 0 0,0 0 0,0 1 0,0-1 0,1 0-1,-1 0 1,0 0 0,0 0 0,0 0 0,0 0 0,0 0 0,1 0 0,-1 1 0,0-1 0,0 0 0,0 0 0,0 0 0,0 0 0,0 0 0,0 1 0,0-1-1,0 0 1,0 0 0,0 0 0,1 0 0,-1 1 0,0-1 0,0 0 0,0 0 0,0 0 0,0 0 0,0 1 0,0-1 0,-1 0 0,1 0 0,-1 11-16,0-6 9,-7 166 63,8-138 11,8 65 0,-7-88-54,1-1-1,1 1 1,-1-1-1,1 0 1,1 1-1,0-1 0,0-1 1,1 1-1,0-1 1,1 1-1,7 8 1,-8-13-6,0 1 1,0-1-1,1-1 1,0 1-1,-1-1 0,1 0 1,0 0-1,0 0 1,1-1-1,-1 0 1,0 0-1,1-1 1,11 1-1,1 0 16,0-1 0,1-1 0,27-3 0,-33 1-33,-1-1 0,0 0 1,1 0-1,-1-2 1,-1 1-1,1-2 0,-1 0 1,0 0-1,0-1 0,-1 0 1,1-1-1,-2-1 0,1 0 1,-1 0-1,-1-1 1,0 0-1,0 0 0,-1-1 1,0-1-1,-1 1 0,9-20 1,-4 7 29,14-48 0,-23 61-30,0 0 0,-1 0 0,0-1 0,0 1 0,-2-1 0,0-21 0,0 31 6,0 1 0,0-1 1,-1 1-1,1 0 0,0-1 1,-1 1-1,1-1 0,0 1 0,-1 0 1,0-1-1,1 1 0,-1 0 1,0-1-1,0 1 0,0 0 1,1 0-1,-1 0 0,0 0 1,-1 0-1,1 0 0,-2-2 0,1 3-4,1-1-1,0 1 0,-1 0 0,1 0 1,0 0-1,-1 0 0,1 0 0,-1 0 0,1 0 1,0 1-1,-1-1 0,1 0 0,0 1 0,-1-1 1,1 1-1,0-1 0,-1 1 0,1 0 1,0 0-1,0-1 0,0 1 0,-2 1 0,-5 5-7,1 0-1,-1 1 0,1 0 1,1 0-1,-1 0 0,-6 12 1,4-3 1,0 0 0,-9 24 0,15-32 13,0 0-1,1 0 1,0 0-1,0 0 1,1 1-1,0-1 1,1 16-1,0-21 3,0 0 0,1 0 0,0 0 0,-1-1 0,1 1-1,1 0 1,-1 0 0,0-1 0,1 1 0,0-1 0,0 0 0,0 1 0,0-1 0,0 0 0,1 0 0,0 0-1,-1 0 1,1-1 0,0 1 0,5 2 0,-2-2-8,0 0 0,0-1 0,1 1 0,-1-2 0,1 1 0,-1-1 1,1 0-1,-1 0 0,1-1 0,0 1 0,-1-2 0,1 1 0,0-1 0,-1 0 0,12-3 0,7-3-49,-1-2 0,38-17 0,186-95-41,-209 101 104,123-65-89,-161 85 83,0-1-1,0 1 1,0 0 0,0-1 0,-1 1 0,1 0-1,0 0 1,0 0 0,0-1 0,0 1 0,0 0-1,0 0 1,0 1 0,0-1 0,1 0 0,-2 0 1,0 0 1,1 0 0,-1 0 0,0 0-1,0 1 1,0-1 0,0 0-1,0 0 1,0 0 0,1 0 0,-1 0-1,0 0 1,0 1 0,0-1-1,0 0 1,0 0 0,0 0-1,0 0 1,0 1 0,0-1 0,0 0-1,0 0 1,0 0 0,0 0-1,0 1 1,0-1 0,0 0 0,0 0-1,0 0 1,0 0 0,0 1-1,0-1 1,0 0 0,-7 11-25,-93 88-321,74-70 336,0 1 1,2 2 0,-27 45-1,49-72 13,-1 0 0,1 0 0,0 0 0,0 1 0,1-1 0,-1 0-1,1 1 1,1-1 0,-1 1 0,0 7 0,2-11 1,-1 1 0,0 0 1,1 0-1,0-1 0,-1 1 0,1-1 1,0 1-1,0 0 0,0-1 0,1 0 1,-1 1-1,1-1 0,-1 0 0,1 0 1,0 0-1,0 0 0,0 0 0,0 0 1,0 0-1,0-1 0,0 1 0,1-1 1,2 2-1,2 0 19,1 0 0,-1 0 0,1-1 1,0 0-1,0 0 0,0-1 0,0 0 1,0 0-1,12-1 0,-6-1 5,1-1 0,-1 0 1,0 0-1,20-8 0,-26 8-14,-1-1 0,0 0 0,0-1 0,-1 0 0,1 0 0,-1 0 0,1-1 0,-1 0 0,-1 0 1,1-1-1,-1 1 0,8-12 0,-4 5 21,-2-2 0,1 1 1,-2-1-1,0 0 0,6-20 1,63-237 118,-58 189 28,-4 0-1,-3 0 0,-2-86 1,-8 159-132,1 3-12,-1-1-1,0 1 1,-1 0 0,1-1 0,-1 1-1,-1-1 1,-3-11 0,5 18-38,0 0 1,0-1 0,0 1-1,0 0 1,0 0 0,0 0-1,0-1 1,0 1-1,0 0 1,0 0 0,-1 0-1,1-1 1,0 1 0,0 0-1,0 0 1,0 0 0,0-1-1,0 1 1,-1 0 0,1 0-1,0 0 1,0 0-1,0 0 1,-1 0 0,1-1-1,0 1 1,0 0 0,0 0-1,-1 0 1,1 0 0,0 0-1,0 0 1,0 0-1,-1 0 1,1 0 0,0 0-1,0 0 1,-1 0 0,1 0-1,0 0 1,0 0 0,0 0-1,-1 0 1,1 0 0,0 0-1,0 0 1,0 1-1,-1-1 1,1 0 0,-3 3-17,-1 1 0,1 0-1,0 0 1,1 0 0,-1 0 0,1 0 0,-1 1 0,1-1 0,1 1 0,-3 5 0,2-3 11,-11 26-1,3 1-1,0 1 0,2 0 1,-5 60-1,9-19 58,7 87 1,-1-124-207,1 0 0,2 0 1,2 0-1,24 73 0,-14-77-2218,2-4 645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2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69 5312,'-11'-27'1701,"9"17"-1024,4-9 11,-2 18-516,0 0 0,0 0-1,1 1 1,-1-1-1,0 0 1,0 1 0,5-8 5656,-1 49-2783,-5 137 153,-3-91-2471,-25 448 1534,16-343-1301,5-121 171,8-71-1121,0 0-1,0 0 1,0 0 0,0 0 0,0 0-1,0 0 1,0 1 0,1-1-1,-1 0 1,0 0 0,0 0 0,0 0-1,0 0 1,0 0 0,0 0 0,0 0-1,0 0 1,0 0 0,0 0 0,0 0-1,0 0 1,0 0 0,0 1 0,0-1-1,0 0 1,1 0 0,-1 0 0,0 0-1,0 0 1,0 0 0,0 0-1,0 0 1,0 0 0,0 0 0,0 0-1,0 0 1,0 0 0,0 0 0,1 0-1,-1 0 1,0 0 0,0 0 0,0 0-1,0 0 1,0 0 0,0 0 0,0 0-1,0 0 1,0 0 0,0-1-1,0 1 1,1 0 0,-1 0 0,0 0-1,0 0 1,0 0 0,0 0 0,0 0-1,0 0 1,0 0 0,0 0 0,9-8 306,12-17-68,37-52-59,41-53-249,-73 100-15,1 0 0,34-28 0,-53 51 49,1 0-1,-1 1 1,1 0 0,0 1 0,19-9-1,-25 13 19,0 0-1,0 0 0,0 0 1,0 1-1,0-1 1,0 1-1,0-1 0,0 1 1,0 0-1,0 1 0,0-1 1,1 0-1,-1 1 0,0 0 1,0 0-1,0 0 1,-1 0-1,1 0 0,0 0 1,0 1-1,-1-1 0,1 1 1,0 0-1,2 2 0,-1 0 6,0 1 0,0-1 0,0 1 0,-1 0 0,1 0 0,-1 0 0,0 1 0,-1-1 0,3 8 0,1 4 0,5 32-1,-8-37 40,-2 0 0,1 1 1,-2-1-1,1 0 0,-2 1 0,0-1 0,0 1 0,-1-1 0,-1 0 0,-5 18 0,4-20-6,0-1 0,-1 0-1,0 0 1,0 0-1,-1 0 1,0-1-1,-1 0 1,0 0-1,0-1 1,0 0-1,-1 0 1,0 0-1,-11 6 1,3-4-13,0 0 0,0-1 0,0 0 0,-1-1 0,0-1 0,-1-1 0,1-1 0,-1 0 0,0-1 0,0-1 1,0 0-1,0-2 0,0 0 0,-24-4 0,8-5-98,33 9 63,0 0 0,0 0-1,-1-1 1,1 1 0,0-1 0,0 1 0,0-1-1,0 0 1,0 1 0,0-1 0,0 0 0,0 0 0,1 0-1,-1 1 1,0-1 0,0 0 0,1 0 0,-1 0-1,0 0 1,1 0 0,-1 0 0,1-1 0,-1-1-1,1 2 10,0 1 0,1-1-1,-1 0 1,1 0-1,-1 1 1,1-1-1,-1 0 1,1 1 0,-1-1-1,1 0 1,0 1-1,-1-1 1,1 1-1,0-1 1,-1 1 0,1-1-1,0 1 1,0 0-1,-1-1 1,1 1-1,0 0 1,0 0 0,0 0-1,0-1 1,-1 1-1,2 0 1,29-4-158,64 4 165,-15 0 15,-39-1 110,67-11-1,-95 9-95,0 0 1,0 0-1,-1-1 0,1-1 0,-1 0 0,0-1 1,-1 0-1,0-1 0,18-13 0,-9 2 42,0-1 0,-2-2-1,0 0 1,26-40 0,49-102 138,-90 157-203,17-36 38,-19 45-121,-3 11-18,-3 20-4,-49 214 736,53-242-611,-7 33 103,7-36-114,1-1 1,0 1 0,0 0-1,0-1 1,0 1 0,0 0-1,0 0 1,1-1 0,0 1-1,-1 0 1,2 2-1,-1-4 0,-1-1 0,1 1-1,-1 0 1,1 0-1,-1-1 1,1 1 0,-1 0-1,1-1 1,0 1-1,-1 0 1,1-1 0,0 1-1,0-1 1,-1 1-1,1-1 1,0 0 0,0 1-1,0-1 1,0 0-1,0 1 1,-1-1 0,1 0-1,0 0 1,0 0-1,0 0 1,0 0 0,0 0-1,0 0 1,0 0-1,0 0 1,1-1 0,2 0 15,0-1 1,0 1 0,1-1-1,6-4 1,-7 3 6,10-5 29,0-2 0,-1 1 0,23-24 0,-24 23-32,29-32-95,66-84 1,-7 5 21,-97 118 35,2-3-12,0 0 0,1 1-1,-1 0 1,1 0 0,0 0 0,0 0-1,0 1 1,9-4 0,-13 8 14,-1-1 0,1 1 1,-1 0-1,0 0 0,1 0 1,-1 0-1,1 0 0,-1 0 0,1 0 1,-1 0-1,1 1 0,-1-1 1,0 1-1,1-1 0,-1 1 1,0-1-1,1 1 0,-1 0 0,0 0 1,0 0-1,0-1 0,0 1 1,0 0-1,0 0 0,0 0 0,0 1 1,0-1-1,0 0 0,0 0 1,0 0-1,-1 1 0,1-1 1,-1 0-1,1 1 0,0 1 0,3 9 15,-1 0 0,0 0-1,-1 0 1,0 0 0,0 24-1,-2-5 38,-6 35 0,-30 124 0,22-136-42,-2-1-1,-3 0 0,-2-2 1,-37 69-1,33-80 42,-1-1 0,-1-2 0,-2 0 0,-56 53 0,66-73 76,0 1 0,-33 20 0,43-32-68,1-1 1,-1-1-1,0 0 0,0 0 1,0 0-1,0-1 0,-1-1 1,1 0-1,-15 2 0,20-4-44,1 0 0,-1 0 0,0-1 0,1 1-1,-1-1 1,0 0 0,1 0 0,-1 0-1,1-1 1,-1 1 0,1-1 0,-1 0 0,1 1-1,0-2 1,0 1 0,0 0 0,0-1-1,1 1 1,-1-1 0,1 0 0,-4-5 0,-1-1 10,1-1 1,0 0 0,1-1 0,0 1 0,-4-18-1,3 6-54,0 1 0,2-1 0,1 0 0,1 0-1,1 0 1,1 0 0,0 0 0,7-36 0,-6 49 30,0 1 1,1-1-1,1 0 0,5-12 1,-6 16 10,0 1 1,1 0-1,-1 0 1,1 0-1,0 1 0,0-1 1,0 1-1,1 0 1,-1-1-1,7-3 1,0 1-37,0 0 0,1 1 0,-1 1 0,1-1 1,0 2-1,22-5 0,75-7 10,-58 9 17,161-18-804,-119 14-4117,10-1-10593,-63 10 9873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2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37 295 6656,'-24'6'2144,"23"-6"-2095,1 0 1,-1 0-1,1 0 0,0 0 1,-1 0-1,1 0 1,0 0-1,-1 0 0,1 0 1,0 1-1,-1-1 1,1 0-1,0 0 0,-1 0 1,1 0-1,0 1 1,-1-1-1,1 0 0,0 0 1,0 1-1,-1-1 1,1 0-1,0 1 0,0-1 1,0 0-1,-1 1 1,1-1-1,0 0 0,0 1 1,0-1-1,0 1 1,0-1-6,0 0 0,0 0 1,0 0-1,0 1 0,0-1 1,0 0-1,0 0 1,0 0-1,0 0 0,0 0 1,-1 0-1,1 0 1,0 0-1,0 1 0,0-1 1,0 0-1,0 0 1,0 0-1,0 0 0,0 0 1,0 0-1,0 0 1,0 0-1,0 0 0,-1 0 1,1 0-1,0 0 0,0 1 1,0-1-1,0 0 1,0 0-1,0 0 0,0 0 1,0 0-1,-1 0 1,1 0-1,0 0 0,0 0 1,0 0-1,0 0 1,0 0-1,27 21 6430,-23-19-6243,0 1 0,0-2 0,1 1 0,-1 0 0,1-1 0,-1 0 1,1 0-1,0 0 0,-1-1 0,1 1 0,5-2 0,2 1 86,0-1 1,1-1-1,12-4 1,-13 3-170,0-1 1,0 0-1,0-1 0,-1 0 1,0-1-1,13-9 0,-7 3 86,-1-2-1,28-27 1,-36 32-184,-1 0 1,1 0-1,-1-1 1,-1 0-1,0 0 1,-1 0-1,1-1 1,5-19-1,-10 26-36,0-1-1,0 0 1,0 1 0,-1-1-1,0 0 1,0 0 0,0 0-1,0 1 1,-1-1-1,-1-7 1,1 8-12,0 1 1,-1-1-1,0 1 0,1 0 0,-1 0 0,0 0 1,0 0-1,-1 0 0,1 0 0,-1 0 0,1 1 1,-1-1-1,0 1 0,0-1 0,-4-1 1,5 2 17,-1 1 0,1 0 1,-1-1-1,1 1 0,-1 0 1,0 0-1,1 1 0,-1-1 1,0 1-1,0-1 0,1 1 1,-1 0-1,0 0 0,0 0 1,0 0-1,-3 1 0,2 0 6,0 0-1,1 1 0,-1-1 0,1 1 0,-1 0 1,1 0-1,0 0 0,0 0 0,0 0 0,-5 5 1,0 3 36,0 0 1,0 0-1,1 0 1,0 1 0,1 0-1,-6 14 1,3-4 14,0 0 1,2 0-1,0 1 0,1-1 1,1 2-1,1-1 0,1 0 1,2 1-1,0 33 0,2-50-44,0 0 0,0 0-1,0 0 1,1 0 0,0-1 0,0 1-1,1 0 1,-1-1 0,1 0 0,0 1-1,1-1 1,-1 0 0,1-1 0,0 1 0,1-1-1,-1 1 1,6 3 0,-3-3 35,1 0-1,-1-1 1,1 1 0,0-2 0,0 1-1,0-1 1,0 0 0,0-1 0,1 0-1,-1 0 1,15 0 0,-10-1-7,-1-1 0,1-1 0,0 0 0,-1-1 0,0 0 0,1-1 0,-1 0 0,14-6 0,-10 2-37,-1-1 0,0 0 0,-1-1 0,0 0 0,26-23 0,-10 2 64,51-66 0,-57 64-67,2 1 1,50-46-1,-68 70-22,0 1 0,1 0 0,10-6 0,-17 11 4,0 0 0,1 0-1,-1-1 1,1 2-1,-1-1 1,1 0-1,-1 0 1,1 1 0,-1 0-1,1-1 1,0 1-1,-1 0 1,1 0-1,-1 0 1,1 1 0,-1-1-1,6 2 1,-5 0 23,1 0 0,-1 0 0,1 0 1,-1 1-1,0-1 0,0 1 0,0 0 1,0 0-1,0 0 0,-1 0 0,4 5 1,2 6 123,10 22 0,-13-27-83,13 28 80,2-2 0,47 65 0,-49-78-99,1-1 1,0-1-1,2 0 0,0-1 1,25 16-1,-43-33-225,1 0 0,-1 0 0,0 0 0,1 0 0,-1-1 0,1 0 0,-1 0 0,1 0 0,-1 0 0,1 0 0,5 0 0,-7-1-178,0 0 1,0 0-1,0-1 0,0 1 0,0-1 0,0 1 0,-1-1 1,1 1-1,0-1 0,0 0 0,0 0 0,-1 0 0,1 0 1,-1 0-1,1 0 0,-1-1 0,1 1 0,-1 0 1,0-1-1,1 1 0,-1-1 0,0 0 0,1-1 0,8-23-4711,4-2 1653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2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727 9 10208,'-30'-7'3290,"29"6"-3239,1 1-1,0 0 0,-1 0 0,1 0 1,0 0-1,-1 0 0,1 0 0,0-1 1,-1 1-1,1 0 0,0 0 0,-1 0 1,1 0-1,0 0 0,-1 0 0,1 1 1,-1-1-1,1 0 0,0 0 0,-1 0 1,1 0-1,0 0 0,-1 0 0,1 1 1,-1-1-1,-83 56 6724,2 4-3508,-155 136-1274,45-9-1596,118-102-3283,61-67-222,8-5 943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2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101 920 8896,'-4'8'1061,"3"-5"-794,0-1-1,0 1 1,0-1 0,0 1-1,1 0 1,-1-1 0,1 1-1,0 0 1,0-1 0,0 4-1,-2 16 17,-4 53 2234,-5 130 3027,7-165-4923,-37 290 2254,36-298-2655,-11 56 1197,13-80-1403,2-7-52,0-7-71,6-110-24,4 9 74,23-116 0,37-21-85,-58 211 157,2-1 0,1 2 0,2 0-1,1 1 1,1 0 0,2 1 0,0 2 0,3 0-1,36-37 1,-45 53 74,1 1-1,-1 0 0,2 0 1,25-12-1,-38 21-46,1 1 0,0-1 0,0 1 1,0-1-1,0 1 0,0 0 0,0 1 0,0-1 0,0 1 0,1 0 0,7 0 0,-9 1-6,0-1 0,-1 1-1,1 0 1,0 0-1,-1 0 1,1 1 0,-1-1-1,1 0 1,-1 1 0,0 0-1,0-1 1,0 1-1,0 0 1,0 0 0,0 0-1,0 0 1,0 1 0,2 3-1,0 2 43,0 1 1,-1 0-1,1 0 0,-2 0 0,1 0 0,-1 1 0,-1-1 1,0 1-1,0-1 0,-1 1 0,0-1 0,0 1 1,-3 9-1,1-1-24,-2-1-1,0 0 1,-1 1 0,0-2 0,-2 1 0,-9 19-1,8-23-64,0 1-1,-1-1 1,0-1-1,-1 0 1,0 0 0,-1-1-1,-1 0 1,1 0-1,-2-2 1,1 1-1,-2-2 1,1 0-1,-1 0 1,0-1-1,0-1 1,-20 6-1,29-11-96,-1 1-1,1-1 1,-1 0 0,1 0-1,-1-1 1,1 0 0,-1 0-1,1 0 1,-1-1 0,1 1-1,-1-1 1,-8-3 0,13 4 101,1 0 1,0-1-1,0 1 1,0 0-1,0 0 1,0 0 0,-1 0-1,1 0 1,0 0-1,0 0 1,0-1-1,0 1 1,0 0 0,0 0-1,0 0 1,0 0-1,0 0 1,-1-1 0,1 1-1,0 0 1,0 0-1,0 0 1,0 0-1,0-1 1,0 1 0,0 0-1,0 0 1,0 0-1,0 0 1,0 0 0,0-1-1,0 1 1,0 0-1,0 0 1,1 0-1,-1 0 1,0-1 0,0 1-1,0 0 1,0 0-1,0 0 1,0 0 0,0 0-1,1-1 1,4-4-120,0 2 105,0 1-1,1-1 1,-1 1 0,1 0 0,0 1-1,0 0 1,0-1 0,-1 2 0,1-1 0,9 1-1,-5-1 8,73-3-17,49-5-87,-112 6 181,0-1-1,0-1 0,0 0 1,28-13-1,-30 10 56,-2-1 0,1-1 0,-1 0 0,-1-1 0,0-1 0,0 0 0,-1-1 0,-1-1 0,21-26 0,-25 27-60,0 1-1,-1-2 0,-1 1 0,0-1 0,-1 0 0,0 0 1,-2-1-1,1 1 0,-2-1 0,0 0 0,0-1 0,0-22 0,-3 30-36,-1-1 0,0 1-1,0-1 1,0 1-1,-4-11 1,4 16-14,0 1 0,0-1 0,0 1 0,0-1 0,0 1 0,-1-1 0,1 1 1,-1 0-1,1 0 0,-1-1 0,0 1 0,0 1 0,0-1 0,0 0 0,-1 0 1,1 1-1,0-1 0,-1 1 0,1 0 0,-4-2 0,5 3-8,-1 0 0,1 0 0,-1-1 0,1 1 0,-1 0 0,1 0 0,-1 0 0,1 1 0,-1-1 0,0 0 0,1 1 0,0-1 0,-1 0 1,1 1-1,-1 0 0,1-1 0,0 1 0,-1 0 0,1 0 0,0 0 0,0 0 0,-1 0 0,1 0 0,0 0 0,-1 2 0,-2 1 2,1 1 1,0 0 0,0-1-1,1 1 1,-1 0 0,-2 11-1,-4 14 19,1 2 0,2-1 1,1 1-1,1 0 0,2 0 0,1 0 0,2 0 0,1 1 0,8 37 0,-9-65 4,0 0 0,0-1 1,0 1-1,1-1 0,0 1 0,0-1 0,0 0 0,0 1 0,1-1 0,-1 0 0,1-1 0,0 1 0,1 0 0,-1-1 0,0 0 0,1 0 0,0 0 0,0 0 0,0 0 0,0-1 0,0 1 0,0-1 0,1-1 0,-1 1 0,1 0 0,-1-1 0,1 0 0,0 0 0,0 0 0,9-1 0,-3 0-11,1-2 1,0 1-1,-1-2 0,1 1 0,-1-2 0,0 1 1,0-2-1,0 1 0,0-2 0,-1 1 0,0-1 1,0-1-1,-1 0 0,13-11 0,-3 0-2,-1 0-1,-1-1 1,0-1-1,-2-1 0,19-32 1,-18 25-15,-2-1 1,-1 0 0,-1 0-1,-2-1 1,11-49 0,-20 54-129,-1 24 156,0 9-134,0-4 122,1 0 0,0-1 1,-1 1-1,2-1 0,-1 1 0,0-1 1,1 1-1,2 4 0,4 7-60,4 18 122,14 67-1,-10-32 53,-5-26 28,10 35-135,-17-66 39,0-1 0,1 0 0,0 0-1,12 18 1,-16-25-21,1-1 0,0 1 0,0-1 1,0 0-1,0 0 0,0 0 0,0 0 0,1 0 0,-1-1 0,1 1 0,-1-1 0,1 1 1,0-1-1,0 0 0,3 1 0,-4-2-14,1 0 1,-1 1-1,1-2 1,-1 1-1,1 0 1,-1 0 0,1-1-1,-1 0 1,1 1-1,-1-1 1,0 0-1,1 0 1,-1 0-1,0 0 1,0-1-1,0 1 1,4-4-1,3-3 0,1 0-1,-2-1 0,1 0 1,-1-1-1,-1 0 0,9-13 0,33-71-9,-3 6 50,-45 85-62,0 2 0,0-1 1,1 0-1,-1 0 0,1 0 0,-1 0 1,1 1-1,2-2 0,-4 2 1,0 1 0,1 0-1,-1 0 1,0 0-1,0 0 1,0 0 0,0 0-1,1 0 1,-1 0-1,0 0 1,0 0 0,0 0-1,1 0 1,-1 0-1,0 0 1,0 0 0,0 0-1,0 0 1,1 0-1,-1 0 1,0 0 0,0 0-1,0 0 1,0 0-1,1 0 1,-1 0 0,0 0-1,0 1 1,0-1-1,0 0 1,0 0 0,1 0-1,-1 0 1,0 0-1,0 1 1,2 11 79,-2 50 100,1 76 85,-1-131-238,1-1 0,0 1-1,0-1 1,1 1 0,0-1 0,4 11 0,-5-14-18,1 0 1,-1-1 0,1 1 0,-1-1-1,1 0 1,0 1 0,0-1 0,0 0-1,0 0 1,0 0 0,1-1-1,-1 1 1,1 0 0,-1-1 0,1 1-1,-1-1 1,1 0 0,4 1 0,0-1 24,1 1 1,-1-2-1,1 1 0,-1-1 1,1-1-1,0 1 1,-1-1-1,1-1 0,-1 1 1,0-1-1,10-4 1,-3 1-40,0-1 1,-1-1-1,0 0 1,20-14-1,-20 11 6,-1-1 0,0-1 0,0 0 0,-1 0 0,15-23 0,39-73 0,-17 25-16,-48 82 13,2-3-14,1 1-1,-1-1 1,1 1 0,5-6-1,-8 9 18,1 0-1,-1-1 0,0 1 0,0 0 0,1 0 0,-1-1 1,0 1-1,1 0 0,-1 0 0,0 0 0,1 0 1,-1 0-1,0 0 0,1 0 0,-1-1 0,0 1 0,1 0 1,-1 0-1,0 0 0,1 0 0,-1 0 0,0 1 1,1-1-1,-1 0 0,0 0 0,1 0 0,-1 0 0,1 0 1,-1 1 0,1 0 1,0 0 0,-1 0 0,1 0-1,-1 0 1,1-1 0,-1 1 0,0 0-1,1 0 1,-1 0 0,0 0 0,0 0-1,0 0 1,1 0 0,-1 2 0,1 26 30,-1 0 0,-4 33 0,1-25-12,-8 49-14,1-14-5,8-61 0,1 4 0,3-14 0,3-6 0,4-9 0,0 0 0,-2 0 0,1-1 0,-2 0 0,5-16 0,-4 13 0,8-24-21,20-46-58,-30 77 86,0 0 0,1 0 0,1 1 0,0 0-1,11-12 1,-18 21-13,1 1 0,-1-1 0,1 0 0,-1 1 1,1-1-1,0 0 0,-1 1 0,1-1 0,0 1 0,-1 0 0,1-1 0,0 1 0,0-1 0,0 1 0,-1 0 0,1 0 0,0-1 0,0 1 0,0 0 0,0 0 0,1 0 0,-1 0 5,-1 1 0,1-1 0,0 0 1,-1 1-1,1-1 0,0 1 0,-1-1 0,1 1 0,-1-1 0,1 1 0,-1-1 0,1 1 1,-1 0-1,0-1 0,1 1 0,-1 0 0,0-1 0,1 1 0,-1 1 0,2 3 8,-1 0 0,0 1 0,0-1 1,-1 0-1,1 8 0,-7 65 52,0 2 20,9-61-52,2-9-32,-5-10 3,0 0-1,0 0 1,0 1 0,0-1 0,0 0 0,1 0 0,-1 0-1,0 0 1,0 0 0,0 1 0,0-1 0,1 0 0,-1 0-1,0 0 1,0 0 0,0 0 0,0 0 0,1 0 0,-1 0-1,0 0 1,0 0 0,0 0 0,1 0 0,-1 0 0,0 0-1,0 0 1,0 0 0,1 0 0,-1 0 0,0 0 0,0 0-1,0 0 1,0 0 0,1 0 0,-1 0 0,0 0 0,6-5-120,-1 0 0,1 0 0,-1 0 0,0 0 1,-1-1-1,1 0 0,3-7 0,13-16-23,-13 20 126,6-8 0,0 1 1,30-26-1,-43 40 20,0 2 0,0-1 0,1 0 0,-1 0 0,0 0 0,1 0 0,-1 1 0,0-1 0,1 1 1,-1-1-1,1 1 0,-1-1 0,1 1 0,-1 0 0,1 0 0,-1 0 0,1 0 0,-1 0 0,1 0 0,-1 0 0,1 0 0,-1 1 0,1-1 0,-1 1 0,1-1 0,-1 1 0,0-1 0,1 1 1,-1 0-1,0 0 0,0-1 0,2 3 0,1 0 7,-1 0 0,0 1 1,0 0-1,0 0 0,-1 0 0,1 0 1,-1 0-1,0 0 0,3 7 0,9 32 52,-7-18 4,16 31-1,-20-50-39,0 1-1,0-1 0,1 0 1,0 0-1,1 0 1,0-1-1,-1 0 1,1 1-1,10 6 1,-12-10-30,0-1 1,0 1-1,0-1 1,1 1 0,-1-1-1,1 0 1,-1 0-1,1 0 1,-1-1 0,1 1-1,-1-1 1,1 0-1,0 0 1,-1 0 0,1 0-1,-1-1 1,1 1-1,-1-1 1,1 0 0,3-2-1,0 0-21,0 0-1,0 0 0,-1 0 1,1-1-1,-1 0 1,0-1-1,0 0 1,0 1-1,5-8 0,-1 0 5,-1 0 0,0-1-1,0-1 1,-2 1-1,0-1 1,9-24 0,24-93-90,-38 121 112,3-6-3,1-7-27,0 0 0,-2 0 0,3-35 0,-8 47 11,-2 8-157,2 4 156,0-1-1,0 1 0,0 0 0,0 0 1,0 0-1,0 0 0,0 0 0,1 0 1,-1 0-1,0 0 0,1 0 0,-1 0 0,0 3 1,-22 48 57,3 1 0,2 1 0,-13 71 0,29-116-25,-1 5 45,-2 23 0,4-34-34,1 0 0,0-1 0,0 1 0,0 0 0,1 0 0,-1 0 0,0-1 0,1 1 0,0 0 0,0-1 0,0 1 0,0 0 0,0-1 0,3 5 0,-4-7-24,1 1 0,-1-1 0,1 1 0,-1 0 0,1-1-1,0 1 1,-1-1 0,1 0 0,0 1 0,-1-1 0,1 1 0,0-1 0,0 0 0,-1 0 0,1 1 0,0-1-1,0 0 1,0 0 0,-1 0 0,1 0 0,0 0 0,0 0 0,0 0 0,-1 0 0,1 0 0,0 0 0,0 0-1,-1-1 1,1 1 0,1-1 0,1 0-9,0-1-1,0 0 0,0 0 1,0 0-1,3-4 0,-2 2-8,8-8 6,-1-1-1,-1-1 1,0 0-1,0 0 1,13-29-1,6-7-52,30-41 24,-52 81 42,16-19 0,-21 26 3,1 1 0,-1 0 1,1-1-1,0 1 0,-1 0 0,1 0 0,0 0 0,0 1 0,0-1 0,6-1 0,-8 3 5,0 0-1,0 0 1,0 0-1,0 1 0,0-1 1,0 0-1,0 0 1,-1 1-1,1-1 0,0 1 1,0-1-1,0 1 1,0-1-1,0 1 0,-1-1 1,1 1-1,0 0 1,-1-1-1,1 1 0,0 0 1,-1 0-1,1 0 1,-1-1-1,1 1 0,-1 0 1,1 0-1,-1 0 1,0 0-1,1 1 0,1 6 26,0-1 1,-1 1-1,0 0 0,-1 0 0,1 0 0,-2 14 0,-11 51 67,7-53-32,2 1-1,-2 32 0,5-53-83,-1 1 0,1-1 0,0 1 0,0 0 0,0-1 0,0 1 0,0 0 0,0-1 0,1 1 0,-1-1 0,0 1 0,0 0 0,0-1 0,1 1 0,-1-1 0,0 1 0,0 0 0,1-1 0,-1 1 0,0-1 0,1 1 0,-1-1 0,1 1 0,-1-1 1,1 0-1,-1 1 0,1-1 0,0 1 0,0-1-21,0 0 0,0 0 1,0 0-1,0 0 0,0 0 1,0 0-1,0-1 0,0 1 1,0 0-1,0-1 0,0 1 1,0 0-1,0-1 0,0 1 1,1-2-1,6-4-188,-1 0 0,13-12 1,-20 18 226,23-27-269,11-11-20,-32 35 270,1 1 1,-1 0-1,1 0 0,0-1 0,0 2 0,0-1 1,0 0-1,0 1 0,1-1 0,4-1 0,-6 3 36,0 0-1,0 0 1,0 0-1,0 0 1,-1 0-1,1 0 0,0 0 1,0 1-1,0-1 1,-1 1-1,1-1 1,0 1-1,0 0 0,-1-1 1,1 1-1,0 0 1,-1 0-1,1 0 1,-1 1-1,0-1 0,1 0 1,-1 1-1,0-1 1,0 0-1,2 4 1,2 2 58,0 1 0,-1 1 0,6 15 0,-5-12-28,-1-2-21,1 4 102,2 0 0,12 22 0,-17-32-106,0-1 1,1 0-1,-1-1 0,0 1 1,1 0-1,-1-1 0,1 1 1,0-1-1,0 0 0,0 0 0,0 0 1,1 0-1,-1-1 0,0 1 1,1-1-1,5 2 0,-7-3-24,1 0 0,0 0 0,-1 0 0,1 0 0,-1 0 0,1-1-1,0 1 1,-1-1 0,1 1 0,-1-1 0,1 0 0,-1 0 0,0 0-1,1-1 1,-1 1 0,0-1 0,0 1 0,4-4 0,0-1-11,1-1 0,-1 0 1,0 0-1,8-13 0,5-15 21,-1 0 0,23-72 0,-27 68 18,95-265 149,50-147 928,-151 429-972,-6 17-64,-4 11 73,-35 107-204,-26 128-1,1 122 234,31-109-455,16-86-5019,15-132 565,1-19-4586,-1-25 5010,0-2 1537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2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84 9056,'-17'-38'4096,"-3"25"-3552,15 10 2783,5 6-1919,11-3 1696,3 0-1792,8 0 352,3 0-960,8-3-416,0-2-192,9-2-448,0 2 192,5-4-3200,-8 5 1856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2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46 14048,'-110'-3'6367,"68"-1"-5535,33-1-2720,4 10 864,13-10-1919,17 5 1695,22-17-4672,9 1 3328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2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 10400,'37'33'4704,"7"5"-4096,-30-13 1087,5 1-1055,-15 16 2464,6 4-1728,-29 25 928,0 1-1344,-34 8 160,6-5-640,-20-8-736,12-11 128,-12-14-2144,20-9 1216,-6-15-3808,6-6 2688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2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316 810 5632,'-1'-1'309,"-1"-1"312,0-1 0,-1 1 1,1 0-1,0 0 0,-5-2 0,5 3-412,1 1 0,0 0 0,0-1 0,0 1-1,0 0 1,0 0 0,0 0 0,0 0 0,0 0 0,0 0 0,-1 0 0,1 0 0,0 0-1,0 1 1,0-1 0,0 0 0,0 1 0,-1 0 0,-12 5 560,0 1-1,1 1 1,0 0-1,1 0 1,0 1-1,0 1 1,-16 17 0,16-13-481,0 1 0,1 0 0,1 1 0,0 0 0,-12 31 0,-32 97 904,47-122-1052,1 1 1,1 0-1,2 1 0,-2 35 0,5-52-116,0 0 0,1 0 1,0 0-1,2 6 0,-3-12-46,0 0 1,0 1-1,1-1 0,-1 0 1,0 0-1,1 0 0,-1 0 1,1 0-1,-1 0 1,1 0-1,0 0 0,-1 0 1,1 0-1,0 0 0,0 0 1,0 0-1,0 0 1,0-1-1,0 1 0,0 0 1,0-1-1,0 1 0,0-1 1,0 1-1,0-1 1,0 1-1,0-1 0,3 1 1,-1-1-41,0-1 1,0 1-1,0-1 1,0 0-1,0 1 1,0-1-1,0 0 1,0-1-1,0 1 1,0-1-1,-1 1 1,1-1-1,0 0 1,-1 0-1,0 0 1,1 0-1,-1 0 1,3-4-1,-1 0-42,1 0 0,-1-1 1,0 0-1,0 0 0,5-15 0,-5 12 160,-1 0 1,-1-1-1,0 1 1,0-1-1,-1 1 1,-1-1-1,-1-19 1,-2 0 552,-11-42-1,14 71-589,0 1-1,0-1 1,0 1 0,0-1-1,0 1 1,0-1-1,0 1 1,0-1 0,0 1-1,-1-1 1,1 1 0,0-1-1,0 1 1,0-1-1,-1 1 1,1 0 0,0-1-1,-1 1 1,1-1 0,0 1-1,-1 0 1,1-1-1,0 1 1,-1 0 0,1 0-1,-1-1 1,1 1 0,-1-1-1,0 2 24,0 0-1,0 0 0,1 0 1,-1 0-1,0 0 1,0 0-1,1 0 1,-1 0-1,1 1 0,-1-1 1,1 0-1,0 0 1,-1 2-1,-2 8 69,0 0-1,2 0 1,-1 1 0,1-1-1,1 22 1,2-4 49,7 36 0,-7-56-132,0-1-1,0 1 1,1 0 0,0-1 0,1 0-1,-1 1 1,2-1 0,-1-1 0,1 1-1,0-1 1,1 0 0,10 11-1,-11-13-6,1-1 0,0 1-1,0-1 1,1 0 0,-1 0-1,1-1 1,0 0-1,0 0 1,0 0 0,0-1-1,1 0 1,-1-1-1,0 0 1,1 0 0,12 0-1,-3-1-97,0-2-1,1 0 0,-1-1 1,0 0-1,-1-2 0,1 0 1,22-10-1,-29 10 28,-1 0 0,1-1 0,-1 0-1,-1 0 1,1-1 0,-1 0 0,-1-1 0,1 0 0,-1 0 0,-1 0 0,7-11 0,10-14-69,-2-2 0,-2 0 0,17-42 0,112-309-259,-88 217 363,59-186 859,-114 340-799,-3 10-39,0 0 0,-1 0 0,0 0 0,1 0 1,-2-1-1,1 1 0,-1-1 0,0-8 0,-2 9-14,-3 10 40,-3 9 44,1 0 1,0 1-1,-5 15 1,4-7-48,-26 68 66,-27 122-1,33-79-42,7 1 1,-6 165 0,27-294-32,-1 73 161,2-67-69,1 0 1,0 1-1,0-1 0,6 15 0,-7-24-124,-1-1 1,1 1-1,0-1 0,1 0 0,-1 1 1,0-1-1,1 0 0,-1 0 0,1 0 1,-1 0-1,1 0 0,0 0 0,0 0 1,0 0-1,0-1 0,0 1 0,1-1 0,-1 0 1,0 1-1,1-1 0,-1 0 0,1 0 1,-1-1-1,1 1 0,-1 0 0,1-1 1,0 0-1,-1 0 0,1 1 0,-1-1 1,1-1-1,0 1 0,3-1 0,2-1-18,0-1 0,-1 1 0,1-2 0,-1 1 0,0-1 0,0 0 0,0 0 0,0-1 0,-1 0 0,12-11 0,3-8-27,-1-1 1,-1 0 0,21-38 0,42-91-279,-70 128 284,37-81-85,101-349 56,-70 174 736,-74 262-216,7-42 0,-14 52-91,-4 27-106,-123 630 1314,94-406-1344,27-167-623,5 99-1,3-155-1165,0 0 0,1 1 0,8 34 0,-9-52 1259,-1 0 1,0 0-1,1 0 0,-1 0 0,1 0 0,-1 0 0,1 0 0,-1 0 0,1-1 0,0 1 0,0 0 0,-1 0 1,1 0-1,0-1 0,1 2 0,-1-2 153,-1 0-1,1 1 1,-1-1 0,1 0 0,0 0-1,-1 0 1,1 0 0,-1 0 0,1 0-1,-1 0 1,1 0 0,-1 0 0,1-1-1,-1 1 1,1 0 0,-1 0 0,1 0 0,-1 0-1,1-1 1,-1 1 0,2-1 0,0-1-659,1 0 0,-1-1 1,1 1-1,-1-1 0,0 1 1,3-6-1,14-22-3294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2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89 993 4480,'0'0'202,"0"-1"0,-1 1 1,1-1-1,0 1 0,0 0 1,-1-1-1,1 1 0,0 0 1,-1-1-1,1 1 0,0 0 1,-1 0-1,1-1 0,0 1 1,-1 0-1,1 0 0,-1 0 1,1 0-1,0-1 0,-1 1 0,1 0 1,-1 0-1,1 0 0,-1 0 1,1 0-1,0 0 0,-1 0 1,1 0-1,-1 0 0,1 0 1,-1 0-1,1 0 0,-1 1 1,1-1-1,0 0 0,-1 0 0,1 0 1,0 0-1,-1 1 0,0-1 1,0 2 1045,0 1 0,0-1 1,-1 0-1,2 0 0,-1 0 1,-1 5-1,-2 6-1887,-14 28 2016,9-22-1087,1 0 1,1 1-1,-9 34 1,15-46-229,0 0 1,0-1 0,1 1 0,0 0 0,0-1 0,1 1 0,2 7 0,-3-11-68,1-1 1,0 0 0,0 0 0,0 0-1,1 0 1,-1 0 0,1 0 0,0 0-1,0 0 1,-1 0 0,2-1 0,-1 1-1,0-1 1,1 0 0,-1 0 0,1 1-1,5 2 1,-7-4-10,0-1-1,0 1 1,1 0 0,-1-1-1,0 1 1,0 0-1,1-1 1,-1 0 0,1 1-1,-1-1 1,0 0-1,1 0 1,-1 0 0,0 0-1,1 0 1,-1 0 0,1 0-1,-1 0 1,0 0-1,1-1 1,-1 1 0,0-1-1,1 1 1,-1-1-1,0 1 1,1-1 0,-1 0-1,0 1 1,0-1-1,0 0 1,0 0 0,0 0-1,0 0 1,0 0-1,0 0 1,0 0 0,0-1-1,-1 1 1,1 0-1,0 0 1,0-2 0,1-4-22,1 1 1,-1-1-1,0 0 1,-1 0-1,0 0 0,1-9 1,-1-11 15,-2 1-1,-7-51 1,2 30 65,-5-29-133,9 65 19,-1 1 0,0 1 0,-1-1 0,0 0 1,-7-11-1,11 21 67,0 0 0,0 0 0,0 0 0,0-1 0,0 1 0,0 0 0,0 0 0,0-1 0,0 1 0,0 0 0,-1 0 0,1 0 0,0-1 0,0 1 0,0 0 1,0 0-1,0 0 0,-1 0 0,1-1 0,0 1 0,0 0 0,0 0 0,-1 0 0,1 0 0,0 0 0,0 0 0,0 0 0,-1-1 0,1 1 0,0 0 0,0 0 0,0 0 0,-1 0 1,1 0-1,0 0 0,-1 0 0,6 9 63,13 12 99,-15-17-125,0 0 0,0-1 0,0 1-1,0 0 1,1-1 0,-1 0 0,1 0 0,0 0 0,0 0-1,0-1 1,1 1 0,-1-1 0,0 0 0,8 2 0,-7-4 23,1 1 0,-1-1 1,1-1-1,-1 1 1,1-1-1,-1 0 1,1 0-1,-1-1 1,0 1-1,1-1 0,8-5 1,7-4 264,28-21 0,-46 30-305,138-103 706,-109 81-605,-3 1 72,39-38 0,-53 44-95,0-1 1,0 0-1,18-33 1,-6-1 60,40-104 1,5-64 327,-52 143 138,-19 63-420,-5 18-102,-11 32-47,-80 228-134,62-176 114,-35 160 0,59-203-7,2 1 0,2 0 0,2 0 0,3 1-1,6 66 1,-4-101 4,0 1 1,0-1-1,5 12 0,-5-20-29,-1 0-1,1 0 1,0 0 0,1 0-1,-1 0 1,1 0-1,-1-1 1,1 1-1,0-1 1,0 0 0,5 4-1,-7-6-7,1 0 0,-1 0 0,1 0-1,-1-1 1,1 1 0,-1 0 0,1 0 0,0-1 0,-1 1-1,1-1 1,0 0 0,0 1 0,-1-1 0,1 0 0,0 0-1,0 0 1,-1 0 0,1-1 0,0 1 0,0 0 0,-1-1-1,1 1 1,0-1 0,-1 1 0,1-1 0,-1 0-1,3-1 1,1-1-23,0-1 0,0 0 0,-1 0 0,1 0 0,-1-1 0,0 0 0,7-9 0,21-40-263,39-91 1,-52 104 266,147-319-108,39-40 719,-189 373-431,-4 8 76,-1 0 0,13-34 0,-21 44-101,-4 9-41,-10 14 28,-14 27-18,-33 77 0,-9 49 29,59-148-102,-121 386 305,67-142-248,26-103 202,34-153-258,1-3-18,0 0 1,0 0-1,0 0 0,0 0 1,1 0-1,0 0 1,0 1-1,1 5 1,-1-10-12,0 1 1,0-1 0,0 0 0,0 0-1,0 0 1,0 0 0,0 0-1,0 0 1,0 0 0,0 1 0,0-1-1,0 0 1,0 0 0,0 0-1,0 0 1,0 0 0,0 0-1,0 0 1,0 1 0,0-1 0,0 0-1,0 0 1,0 0 0,1 0-1,-1 0 1,0 0 0,0 0 0,0 0-1,0 0 1,0 0 0,0 0-1,0 0 1,0 0 0,1 0 0,-1 1-1,0-1 1,0 0 0,0 0-1,0 0 1,0 0 0,0 0-1,0 0 1,1 0 0,-1 0 0,0 0-1,0 0 1,0 0 0,0-1-1,0 1 1,0 0 0,0 0 0,1 0-1,-1 0 1,0 0 0,0 0-1,0 0 1,0 0 0,0 0-1,8-10-74,9-25-38,154-315 55,-149 303 203,-84 381 336,61-326-452,0 0 0,0-1 0,1 1 0,0 0 0,1 0 0,1 9 0,-2-15-21,1 0 0,-1 0 1,1 0-1,0 0 1,0 0-1,0 0 1,0 0-1,0-1 0,0 1 1,0 0-1,0-1 1,1 1-1,-1-1 1,1 1-1,-1-1 0,1 0 1,0 1-1,-1-1 1,1 0-1,0 0 1,0 0-1,0 0 0,0-1 1,0 1-1,0 0 1,0-1-1,0 0 1,2 1-1,8 0 1,0 0 0,1-1-1,-1 0 1,0-1 0,0-1 0,-1 0 0,1 0-1,20-8 1,-16 4-9,0-1 0,-1 0 0,0-2 0,-1 0 0,23-17-1,-14 6 32,-1-1 0,-1-1 0,0-1 0,-2-1-1,-1-1 1,23-41 0,-38 61-18,15-26 52,-1-1-1,11-35 1,-25 62-85,-2-1 1,1 0-1,-1 1 1,1-1-1,-2 0 1,1 0-1,-1 0 1,0 0-1,0 0 1,0 0-1,-1 0 1,-2-8-1,3 13 25,0 1 0,0-1 0,0 1 0,-1-1 0,1 1 0,0-1 0,0 1 0,-1 0 0,1-1 0,0 1 0,0 0 0,-1-1 0,1 1 0,-1 0 0,1-1 0,0 1 0,-1 0 0,1-1 0,-1 1 0,1 0 0,0 0 0,-1 0 0,1-1 0,-1 1 0,1 0 0,-1 0 0,1 0 0,-1 0 0,1 0 0,-1 0 0,1 0 0,-1 0 0,1 0 0,-1 0 0,1 0 0,-1 0 0,1 1 0,-1-1 0,1 0 0,0 0 0,-1 0 0,1 1 0,-1-1 0,1 0 0,0 0 0,-1 1 0,-18 13-69,16-10 60,0 0 1,0 0-1,0 0 1,0 0-1,1 1 1,0-1-1,0 1 1,-2 8-1,1-5 3,-9 27 37,2-1 0,2 2 0,1-1 0,2 1 0,1 0 0,2 61 0,2-91-9,0 0 1,1 0-1,0 0 0,1 0 0,-1 0 0,1 0 0,0 0 0,5 9 0,-6-13-32,0 0 0,1 0 0,-1 0 0,1 0 0,-1 0 0,1-1 0,-1 1 0,1-1 0,0 1 1,0-1-1,0 0 0,0 1 0,0-1 0,0 0 0,0 0 0,1 0 0,-1-1 0,0 1 0,0 0 0,1-1 0,-1 0 0,0 1 0,1-1 0,-1 0 0,3-1 0,3 0-10,0 0-1,0-1 1,0 0-1,0-1 1,-1 0-1,1 0 1,-1 0-1,9-6 0,5-3-26,-19 11 64,1-1 0,-1 1 0,1 0 0,-1 0 0,1 0 0,0 0 0,-1 0 0,1 1 0,0-1 0,-1 1 0,1 0 0,0 0 0,0 0 0,-1 0 0,1 0 0,0 0 0,0 1 0,-1-1-1,1 1 1,0 0 0,-1 0 0,1 0 0,-1 0 0,1 0 0,-1 1 0,1-1 0,2 3 0,32 27 58,-14-11 43,37 25-1,-51-40-405,-1 0 0,1 0 0,1-1 0,-1 0 0,1-1 0,-1 0 0,1 0 0,14 1-1,-21-3 28,7 0-979,0 1-1,1-2 1,-1 1-1,0-1 1,0-1-1,0 0 1,16-4-1,2-3-1914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0:51.77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380 100 3904,'-33'-7'1253,"32"7"-1232,1 0-1,0 0 1,-1 0-1,1 0 0,-1 0 1,1-1-1,0 1 1,-1 0-1,1 0 1,0 0-1,-1 0 1,1 0-1,-1 0 0,1 0 1,0 0-1,-1 1 1,1-1-1,-1 0 1,1 0-1,0 0 0,-1 0 1,1 0-1,-1 1 1,-1 0 37,0 0 1,0 0 0,-1 0-1,1 0 1,0 0-1,-1 0 1,1-1 0,0 1-1,-1-1 1,1 0-1,-1 0 1,-3 0 0,1 0 293,0-1 0,0 0 0,1 0 0,-1 0 0,0-1 0,-7-3 0,-51-30 2803,44 23-1731,-39-18 1,51 27-1308,0 1 0,0 0 0,0 0 0,-1 0 0,1 1 0,-1 0 0,1 0 0,0 1 0,-15 1 0,21-1-98,-1 1 1,1-1 0,-1 0 0,1 0 0,-1 1-1,1-1 1,-1 1 0,1 0 0,-1-1 0,1 1 0,0 0-1,-1 0 1,1 0 0,0 0 0,0 0 0,0 0 0,-1 0-1,1 0 1,0 0 0,1 0 0,-1 1 0,0-1-1,0 0 1,0 1 0,1-1 0,-1 1 0,1-1 0,-1 1-1,1-1 1,-1 1 0,1-1 0,0 1 0,0-1 0,0 1-1,0 0 1,0-1 0,0 1 0,0-1 0,1 1-1,-1-1 1,1 1 0,-1-1 0,1 1 0,-1-1 0,1 1-1,0-1 1,-1 0 0,1 1 0,0-1 0,0 0 0,0 0-1,2 2 1,3 1 16,1 1-1,0-1 1,1-1 0,-1 1-1,1-1 1,7 2-1,-3-1-1,32 10-103,-24-7-170,24 9 0,-3 8-5390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2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12544,'-10'4'5695,"81"1"-4959,-15-2 160,2 6-640,26-5 320,2 4-320,27-2-512,-4 1 160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3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37 1888,'4'-13'7335,"0"5"-1308,-4 7-5956,0 1 0,0 0 0,0 0-1,0 0 1,0-1 0,0 1 0,0 0 0,0 0-1,-1-1 1,1 1 0,0 0 0,0 0-1,0 0 1,0-1 0,0 1 0,0 0 0,-1 0-1,1 0 1,0 0 0,0-1 0,0 1-1,0 0 1,-1 0 0,1 0 0,0 0-1,0 0 1,0 0 0,-1 0 0,1-1 0,0 1-1,0 0 1,-1 0 0,1 0 0,0 0-1,-11-3 1450,9 2-1379,1 0 1,-1 1-1,0-1 1,0 1 0,0-1-1,1 1 1,-1 0-1,0 0 1,0 0 0,0 0-1,0 0 1,-3 1-1,-19 4 258,-1 1 0,1 2 1,0 0-1,1 2 0,-39 21 0,50-24-366,1 0-1,0 1 1,1 1 0,0 0 0,0 0 0,0 1 0,2 0-1,-1 0 1,1 1 0,1 0 0,0 1 0,-8 16 0,10-15 13,0 0 0,0 1 0,2-1 0,-1 1 1,2-1-1,-2 20 0,4-26-6,0 0-1,0 0 1,1 0-1,0 0 1,0 0 0,1 0-1,-1 0 1,2 0-1,-1-1 1,1 1 0,0-1-1,0 1 1,1-1-1,4 7 1,-5-10-30,-1-1 0,0 1 1,1 0-1,0-1 0,-1 0 0,1 0 0,0 1 1,0-1-1,0-1 0,0 1 0,1 0 1,-1-1-1,0 0 0,1 0 0,-1 0 0,1 0 1,-1 0-1,1-1 0,0 0 0,-1 1 1,1-1-1,-1 0 0,6-1 0,-3-1-24,0 1-1,0-1 1,0 0 0,0 0-1,0-1 1,0 0 0,-1 0-1,1 0 1,-1-1 0,0 1-1,0-1 1,6-6 0,1-4-62,0 0 1,0-1-1,-2 0 1,1-1 0,11-26-1,32-91-385,-32 74 649,-16 46-70,-1 1 38,0 0 0,0-1 0,-2 0 0,1 1 1,-1-1-1,0-15 0,-12 54 1044,3 0-984,1 0 0,1 0 0,2 1 0,0 37-1,2-22-84,-2 25 17,3 1 0,3-1 0,17 88 0,-21-152-430,1 1-1,0-1 0,1 0 1,-1 0-1,1 1 0,-1-1 1,4 4-1,0 0-2202,4-11-4555,-5-2 4338,0 0 0,0 0 0,6-13 0,-2 3 732,6-10-526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31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6 6304,'-3'-1'988,"1"0"1,-1 1-1,0 0 0,1 0 1,-1-1-1,1 1 1,-1 1-1,1-1 0,-1 0 1,-2 1-1,-2 1-34,1 0-1,-1 0 1,-9 6-1,7-3-531,-1 0-1,1 1 1,0 0-1,-14 14 1,18-15-313,1 0 0,-1 1 0,1 0 0,0 0-1,0 0 1,1 0 0,0 1 0,0-1 0,0 1 0,1 0 0,-2 8 0,4-14-97,0 1 1,0-1 0,-1 0 0,1 0 0,0 0 0,0 0 0,1 0-1,-1 0 1,0 1 0,0-1 0,0 0 0,1 0 0,-1 0 0,1 0 0,-1 0-1,2 1 1,-2-1-14,0-1 0,1 0 0,-1 0 0,1 0 0,-1 0 0,1 0 0,-1 0 0,1 0-1,-1-1 1,1 1 0,-1 0 0,0 0 0,1 0 0,-1 0 0,1-1 0,-1 1 0,0 0 0,1 0-1,-1-1 1,1 1 0,0-1 0,-1 1-7,12-9-118,-2 1 0,1-2 0,9-10 0,17-15-191,-19 20 210,-2 2 132,0 0 1,0 1-1,21-11 1,-36 23-9,0 0 0,0-1 1,0 1-1,0 0 1,0 0-1,0-1 0,0 1 1,0 0-1,0 0 0,0 0 1,1 0-1,-1 0 1,0 1-1,0-1 0,0 0 1,0 1-1,0-1 1,0 0-1,0 1 0,0-1 1,0 1-1,0-1 0,0 1 1,0 0-1,0-1 1,-1 1-1,1 0 0,0 0 1,0 0-1,0 1 1,4 4 103,-1 0 0,0 0 0,5 11 1,-4-8-58,-1-1-139,0 0 1,1-1 0,0 0 0,0 0 0,8 8-1,-10-13-322,-1 0-1,0 0 1,1 0-1,-1 0 0,1-1 1,0 1-1,0-1 1,-1 0-1,1 0 0,0 0 1,0 0-1,0-1 0,0 1 1,0-1-1,0 1 1,0-1-1,0 0 0,6-1 1,-1 0-942,-1 0-1,0-1 1,0 0 0,0-1-1,0 1 1,0-1 0,12-8-1,-3-2-2206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3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7232,'5'-9'2656,"5"5"-2048,18-1-192,-9 5 2336,4-3-1600,2-3 671,8 3-1087,-5-1-288,0 4-288,-4-5-192,-6 5 0,-3 0-1184,-1 5 673,-5-1-3649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3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7712,'5'5'2880,"9"-2"-2240,14 10-192,-9-8 1024,5-5-896,4 0 256,11 0-480,-2-5-1120,1-2 384,0-7-3328,-1-2 2080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3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19 6464,'-7'2'331,"0"0"1,0 0 0,1 0-1,-1 1 1,1 0 0,0 0-1,0 1 1,0 0-1,0 0 1,-9 9 0,8-6 132,0 0 1,0 1 0,0 0-1,1 1 1,0 0 0,1 0-1,0 0 1,-5 13 0,1-4 323,2-3-194,0 1 0,0 0 0,2 0-1,-7 30 1,11-41-476,0 0-1,0 0 0,1 0 1,0 0-1,0 0 1,1 1-1,-1-1 0,1 0 1,0 0-1,0 0 1,1 0-1,-1-1 0,1 1 1,0 0-1,0-1 1,1 1-1,0-1 0,-1 1 1,1-1-1,7 6 1,-3-3 27,1-1 0,0 0 1,1-1-1,-1 0 0,1 0 1,0-1-1,0 0 1,18 5-1,-8-4-30,-1-1 1,1-1 0,32 1-1,-39-4-91,-1 0 0,1-1-1,-1-1 1,1 1 0,-1-2-1,0 0 1,0 0 0,0-1-1,-1-1 1,1 1 0,-1-2 0,15-9-1,-14 7 32,0-1-1,-1 0 1,0 0-1,-1 0 0,0-2 1,-1 1-1,0-1 1,0 0-1,-1-1 1,8-17-1,-6 8 65,-1 1 1,0-1-1,6-33 1,-13 46-69,0 0 1,0 0 0,0 0-1,-1 1 1,0-1-1,0 0 1,-1 0-1,0 0 1,-1 1 0,0-1-1,0 0 1,0 1-1,-7-13 1,8 17-65,-1 0-1,0 1 1,0-1 0,0 1-1,0 0 1,0-1 0,0 1-1,-1 0 1,1 0 0,-1 0-1,1 1 1,-1-1 0,0 1-1,0-1 1,0 1 0,0 0-1,0 0 1,0 0 0,0 1-1,0-1 1,0 1-1,0-1 1,0 1 0,-4 0-1,-3 1-117,0 0-1,1 1 1,-1 0-1,1 1 0,0 0 1,0 0-1,-9 5 0,-7 4-460,0 1-1,1 1 0,1 2 1,-31 25-1,38-27-583,0 1 0,2 0 0,0 1 1,0 1-1,2 0 0,-16 27 0,11-4-5197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46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53 4160,'4'-32'2405,"-4"32"-2280,0 0-1,0-1 0,0 1 1,1-1-1,-1 1 1,0 0-1,0-1 1,0 1-1,1 0 0,-1-1 1,0 1-1,1 0 1,-1 0-1,0-1 0,1 1 1,-1 0-1,0 0 1,1 0-1,-1-1 1,1 1-1,-1 0 0,0 0 1,1 0-1,0 0 54,0-1-1,0 1 0,-1 0 1,1-1-1,0 1 0,-1-1 1,1 1-1,0 0 0,-1-1 1,1 1-1,0-1 1,-1 0-1,1 1 0,-1-1 1,1 0-1,4-6 2303,-2 13-88,-2 21-358,-10 92-71,-29 140 0,-45 190-737,76-404-1396,3-21-385,-3 46 0,9-61-420,0-13-2562,-2-8 1329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47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20 175 8384,'-16'-33'2704,"16"33"-2518,-1-1 1,1 0 0,-1 1-1,1-1 1,0 0-1,-1 1 1,1-1 0,0 0-1,0 0 1,0 1 0,-1-1-1,1 0 1,0 0-1,0 0 1,0 1 0,0-1-1,0 0 1,1 0 0,-1 0-1,0 1 1,0-1-1,0 0 1,1 0 0,-1 1-1,0-1 1,1 0 0,0 0-1,0-1 143,0 1-1,1 0 1,-1 1 0,1-1-1,-1 0 1,1 0 0,-1 1-1,1-1 1,1 0-1,1 0-338,37-13 1517,67-12 1,46 1-1287,-66 12-44,-72 10-167,55-9 38,116-5 1,-180 17-150,-3 0-13,0 0-1,0 0 1,0 0 0,-1 0-1,1 1 1,0-1 0,0 1 0,0 0-1,-1 0 1,1 1 0,5 1 0,-9-2 19,0-1 0,0 0-1,1 0 1,-1 0 0,0 1 0,0-1 0,0 0 0,1 0 0,-1 1 0,0-1 0,0 0 0,0 0 0,0 1-1,0-1 1,1 0 0,-1 0 0,0 1 0,0-1 0,0 0 0,0 1 0,0-1 0,0 0 0,0 0 0,0 1 0,0-1-1,0 0 1,0 1 0,0-1 0,0 0 0,0 1 0,-1-1 0,1 0 0,0 1 0,-9 12-2917,-11 7-1159,0 5 1366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47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30 9568,'-8'-1'5204,"31"5"-1982,-5-3-2201,0-1 0,1-1 0,27-6 0,-9 2-609,65-7-239,171 3 1,-258 10-437,-1 0 0,16 4 0,-4 1-3183,-25-6 3007,0 1 0,1-1 0,-1 1 1,0-1-1,0 1 0,0-1 0,1 1 0,-1 0 0,0-1 0,0 1 0,0 0 0,0 0 1,0 0-1,0 0 0,0 0 0,1 2 0,3 4-2606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48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14 654 6656,'-12'7'2144,"12"-7"-2129,0 0 0,0 0 0,0 0 1,0 0-1,0 0 0,0 0 0,0 0 1,0 0-1,0 0 0,0 0 0,-1 0 0,1 0 1,0 0-1,0 0 0,0 1 0,0-1 1,0 0-1,0 0 0,0 0 0,0 0 0,0 0 1,0 0-1,0 0 0,0 0 0,0 0 1,0 0-1,0 1 0,0-1 0,0 0 0,0 0 1,0 0-1,0 0 0,0 0 0,0 0 1,0 0-1,0 0 0,0 1 0,0-1 0,0 0 1,0 0-1,0 0 0,0 0 0,0 0 1,0 0-1,0 0 0,0 0 0,0 0 0,0 0 1,0 1-1,0-1 0,0 0 0,0 0 1,0 0-1,1 0 0,-1 2 216,1 0-1,0 0 1,0-1-1,0 1 1,1 0-1,-1 0 1,0-1-1,1 1 1,-1-1-1,1 1 1,-1-1-1,1 0 1,0 0-1,-1 1 1,1-1-1,0 0 1,0-1-1,0 1 1,0 0-1,0 0 1,0-1-1,0 1 1,0-1-1,0 0 1,0 0-1,3 1 1,2-2 142,-1 0 0,1 1 0,0-2 0,-1 1 0,0-1 1,1 0-1,-1-1 0,0 1 0,0-1 0,11-7 0,-1-1 83,0-1 0,19-19 0,-33 29-447,-1 1-1,0-1 1,0 1 0,1-1 0,-1 1 0,0-1 0,0 0 0,-1 1-1,1-1 1,0 0 0,-1 0 0,1 0 0,-1 1 0,1-1 0,-1 0 0,0 0-1,0 0 1,0 0 0,0 0 0,0 0 0,0 0 0,0 0 0,-1 0-1,1 1 1,-1-1 0,1 0 0,-1 0 0,0 0 0,0 1 0,1-1 0,-1 0-1,-1 1 1,1-1 0,0 1 0,0-1 0,0 1 0,-1 0 0,1-1-1,-4-1 1,3 1-47,1 1-1,-1-1 1,0 1-1,0 0 1,-1-1-1,1 1 0,0 0 1,0 0-1,-1 1 1,1-1-1,0 0 1,-1 1-1,1-1 1,-1 1-1,1 0 1,-1 0-1,1 0 1,-1 0-1,1 0 0,0 0 1,-1 1-1,1-1 1,-1 1-1,1 0 1,0 0-1,-1 0 1,1 0-1,0 0 1,0 0-1,0 0 0,0 1 1,-3 2-1,1 1 116,-1 0 0,1 1 0,1 0-1,-1 0 1,1 0 0,0 0-1,1 0 1,-1 0 0,1 1 0,0-1-1,1 1 1,0 0 0,0-1 0,0 10-1,0 0 106,1 0-1,1 0 1,1 0-1,0-1 1,5 18-1,-4-20-38,1-1 0,1 1 0,0-1-1,0 1 1,1-1 0,1-1-1,0 1 1,11 13 0,-14-20-102,0-1 1,0 0-1,0 0 1,1 0-1,-1 0 1,1-1-1,0 0 1,0 0-1,0 0 1,1-1-1,-1 1 1,1-1-1,-1-1 1,1 1-1,-1-1 1,1 0-1,0 0 1,0 0-1,0-1 1,0 0-1,6-1 1,0-1 7,1 0 1,-1-1 0,1-1-1,-1 0 1,0-1 0,13-7 0,66-43 177,-83 50-226,167-116 159,-52 40-198,-121 80 42,-1 0-1,1 0 1,-1 0-1,1 0 1,-1 0-1,1 0 0,-1 0 1,0-1-1,0 1 1,2-3-1,-2 3 8,-1 0 0,0-1-1,0 1 1,0 0-1,0 0 1,0 0 0,0 0-1,-1 0 1,1 0 0,0 0-1,0 0 1,-1 0 0,1 0-1,-1 0 1,1 0-1,-1 0 1,1 0 0,-1 0-1,1 0 1,-1 1 0,0-1-1,-1-1 1,-1-4 23,2 5-26,0-1-1,0 0 1,0 1 0,0-1 0,0 1 0,-1-1-1,1 1 1,0 0 0,-2-2 0,-4-1-52,1 1 1,-1-1-1,1 2 1,-1-1-1,0 0 1,0 1 0,0 1-1,-1-1 1,1 1-1,0 0 1,0 1-1,-1 0 1,1 0-1,0 0 1,-1 1-1,1 0 1,-9 3-1,5-2 15,0 1 0,0 1 0,1 0-1,-1 0 1,1 1 0,0 0 0,0 1 0,1 0-1,0 0 1,-16 15 0,19-15 31,1 1 1,0-1-1,0 1 0,1-1 1,-1 1-1,1 1 1,1-1-1,0 1 0,0-1 1,0 1-1,1 0 0,0 0 1,1 0-1,-1 0 0,2 0 1,-1 0-1,2 17 1,0-17 18,1 0 1,0 0-1,0 0 1,1 0-1,0 0 1,0-1 0,1 1-1,0-1 1,1 0-1,-1 0 1,1 0-1,0-1 1,1 0 0,0 0-1,0 0 1,0 0-1,1-1 1,-1 0 0,1-1-1,0 0 1,10 5-1,-6-5 18,-1 0-1,1 0 0,0-1 0,0 0 1,1-1-1,-1-1 0,0 0 0,1 0 1,-1-1-1,1 0 0,-1-1 1,1-1-1,-1 0 0,0 0 0,0-1 1,21-8-1,-1-6 89,-1-2 0,-1-1 0,26-24 1,-34 27-72,271-182-285,-290 198 242,-1 0 1,1-1 0,0 1-1,-1 0 1,1-1 0,-1 1-1,1-1 1,1-2-1,-3 4-13,0-1-1,0 1 0,1 0 0,-1 0 0,0 0 0,0 0 0,0 0 0,0 0 0,0 0 0,0 0 1,0 0-1,0-1 0,0 1 0,0 0 0,0 0 0,0 0 0,0 0 0,0 0 0,0 0 0,0 0 1,0 0-1,-1 0 0,1-1 0,0 1 0,0 0 0,0 0 0,0 0 0,0 0 0,0 0 0,0 0 1,0 0-1,0 0 0,0 0 0,0 0 0,0 0 0,0 0 0,0 0 0,-1 0 0,1-1 0,0 1 1,0 0-1,0 0 0,0 0 0,0 0 0,0 0 0,0 0 0,0 0 0,0 0 0,-1 0 0,1 0 1,0 0-1,0 0 0,0 0 0,0 0 0,-15 4-136,3 1 77,-1 0 1,1 0 0,0 1-1,0 1 1,1 0-1,-12 10 1,7-2 52,1 0 0,1 2 0,0 0-1,1 0 1,-20 37 0,-37 102 221,68-150-184,-1 1 1,1 0 0,0 0 0,0 0 0,1 1 0,0-1 0,0 0 0,0 1 0,2 7 0,-2-14-22,1-1 0,0 1 1,0-1-1,0 0 0,0 1 0,1-1 1,-1 1-1,0-1 0,0 1 0,0-1 1,0 1-1,0-1 0,1 0 0,-1 1 1,0-1-1,0 1 0,1-1 0,-1 0 1,0 1-1,0-1 0,1 0 0,-1 1 1,0-1-1,1 0 0,-1 1 0,1-1 1,-1 0-1,0 0 0,1 0 0,-1 1 1,1-1-1,-1 0 0,1 0 0,-1 0 1,0 0-1,1 0 0,-1 0 0,1 0 1,-1 0-1,1 0 0,-1 0 0,1 0 1,-1 0-1,1 0 0,-1 0 0,1 0 1,-1 0-1,1-1 0,19-11 235,-18 11-194,4-5 20,0 1 0,0-1 1,-1 0-1,1 0 0,-1-1 1,6-9-1,-4 5 14,129-223 395,-118 201-419,-3-1 0,0-1 0,-3 0 0,0-1 0,-3 0 0,-1 0 0,5-57 0,-6-48-76,-7 107-101,-2 0 0,-7-42-1,-3 29 40,11 43 55,0 1 1,0-1-1,-1 0 1,0 1-1,0-1 1,0 1-1,0 0 1,0-1-1,-6-4 0,8 8 19,-1-1-1,1 1 0,0 0 1,-1-1-1,1 1 0,0 0 0,-1 0 1,1 0-1,0-1 0,-1 1 1,1 0-1,-1 0 0,1 0 0,0 0 1,-1 0-1,1 0 0,-1 0 1,1 0-1,0 0 0,-1 0 0,1 0 1,-1 0-1,1 0 0,0 0 1,-1 0-1,1 0 0,-1 0 0,1 1 1,0-1-1,-1 0 0,1 0 1,0 0-1,-1 1 0,1-1 0,0 0 1,-1 0-1,1 1 0,0-1 1,0 0-1,-1 1 0,1-1 0,0 0 1,-1 1-1,-6 17-140,3-2 83,0 1 0,2 0 0,-2 19 0,4-26 44,-2 15 53,2 1 1,1-1 0,1 1-1,1 0 1,1-1 0,1 0-1,12 32 1,-7-29-14,2 0 0,1 0-1,1-1 1,1-1 0,36 46 0,21 27-3049,-31-29-3946,-18-24 3331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1:0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1104 4160,'2'12'510,"-2"-8"-287,1 0-1,0 0 1,0 0-1,1-1 1,1 5-1,-3-6-217,2 1 352,-1 0 0,0 0 0,1 1 0,-2-1-1,1 0 1,0 1 0,-1-1 0,1 0 0,-1 1 0,0 6 0,-1-10-283,1 1 1,0-1 0,0 1-1,-1-1 1,1 1 0,0-1-1,-1 0 1,1 1-1,0-1 1,-1 0 0,1 1-1,-1-1 1,1 0 0,-1 0-1,1 1 1,0-1 0,-1 0-1,1 0 1,-1 0 0,1 1-1,-1-1 1,1 0 0,-1 0-1,1 0 1,-1 0-1,1 0 1,-1 0 0,1 0-1,-1 0 1,1 0 0,-1-1-1,1 1 1,-1 0 0,1 0-1,-1 0 1,1 0 0,-1-1-1,1 1 1,0 0-1,-1-1 1,-23-12 1472,20 10-1424,-20-14 487,0-1 0,2-1 1,0-1-1,-20-25 0,-76-88 728,88 98-933,2-2-1,-36-62 0,49 72-382,1-2 0,2 1 0,1-1 0,-13-53 0,12 27-28,3 0 0,-4-76 0,12 107-75,2 0 0,0 0 0,1 0 0,2 1 0,0-1 0,2 1 0,0 0 0,13-28 0,-13 34-36,-4 12 94,-1 0 1,1 1-1,0-1 0,0 0 1,1 1-1,-1 0 0,1 0 1,0-1-1,0 2 0,1-1 1,5-6-1,-8 10 22,0 0-1,0-1 1,-1 1 0,1 0-1,0 0 1,0 0 0,0 0 0,-1 0-1,1 0 1,0 0 0,0 0-1,0 0 1,-1 0 0,1 0-1,0 1 1,0-1 0,-1 0-1,1 0 1,0 1 0,0-1-1,-1 0 1,1 1 0,0-1-1,-1 1 1,1-1 0,0 1-1,-1-1 1,1 1 0,-1 0-1,2 1 1,14 22 175,-8-9-100,-2-1-1,0 1 0,-1 1 0,5 23 0,7 68 288,-12-64-234,26 198 265,-18 10-240,-19-12 382,1-175-417,-24 111 0,25-158-13,-1-1 1,0 0-1,-1 0 1,-16 29-1,19-39-40,0-1 0,-1 0 0,0 0 0,1 0 0,-2-1 0,1 1 0,0-1 0,-1 0 0,0 0 0,0 0 0,0-1 0,0 0 0,-1 0 0,0 0 0,1-1 0,-10 4 0,13-6-58,0 1 0,0-1-1,0 1 1,0-1 0,0 0 0,0 0-1,0 0 1,0 0 0,0 0 0,0 0-1,0-1 1,0 1 0,1-1 0,-1 1-1,0-1 1,0 0 0,0 1-1,0-1 1,-1-1 0,2 1-19,0-1 0,0 1 0,0 0 0,0 0 1,0-1-1,0 1 0,1 0 0,-1-1 0,1 1 0,-1-1 0,1 1 1,-1-1-1,1 1 0,0-1 0,-1 0 0,1 1 0,0-1 0,0 1 0,0-1 1,1 1-1,-1-1 0,0-1 0,2-5-5,0 0 0,0 1 0,1-1 0,-1 1 0,2 0 0,-1 0 0,1 0 0,0 0 0,0 1-1,1-1 1,8-7 0,7-7-27,43-33-1,-51 45 50,28-22 9,84-49 1,171-74-265,-203 96 337,-2 2 143,-85 53-257,0 1-1,-1 1 1,1-1 0,0 1 0,0-1 0,0 1 0,1 1 0,-1-1 0,0 1 0,6 0 0,-8 0 17,1 0 0,-1 1 1,1-1-1,-1 1 0,0 0 1,0 0-1,1 0 0,-1 0 0,0 1 1,0-1-1,0 1 0,0 0 1,0 0-1,-1 0 0,5 4 1,-6-5 17,0 0 1,0 0-1,-1 0 1,1 1 0,0-1-1,-1 0 1,1 0 0,-1 0-1,0 0 1,1 1-1,-1-1 1,0 0 0,0 1-1,1-1 1,-1 0-1,0 0 1,0 1 0,-1-1-1,1 0 1,0 1-1,0-1 1,-1 0 0,1 0-1,0 0 1,-1 1 0,1-1-1,-1 0 1,0 0-1,1 0 1,-2 2 0,-3 3 37,-1 1 1,1-1-1,-12 10 1,2-1-27,-79 110 23,77-99-52,1 1-1,2 1 1,-11 29-1,20-44 39,1 0 0,0 0 0,1 0 0,-1 16-1,3-24 11,1 0 0,0 0-1,0 0 1,0-1 0,1 1-1,0 0 1,-1 0-1,2-1 1,-1 1 0,1-1-1,-1 1 1,1-1-1,0 1 1,1-1 0,2 4-1,-4-7-5,0 1-1,0-1 0,0 0 1,1 0-1,-1 0 0,0 0 1,0 0-1,1 0 0,-1 0 1,1 0-1,-1-1 0,1 1 1,-1-1-1,1 1 0,-1-1 1,1 1-1,0-1 0,-1 0 1,1 0-1,0 0 0,-1 0 1,1 0-1,-1 0 0,1 0 1,3-1-1,-2 0-7,-1 0 1,1 0 0,0 0-1,0-1 1,-1 1 0,1-1-1,-1 1 1,0-1-1,1 0 1,-1 0 0,0 0-1,0 0 1,0 0 0,3-5-1,1-4 18,0 0 0,-1 0 0,0 0 0,-1-1-1,5-22 1,8-66 171,-10 46-190,-2 0 0,-2 0-1,-7-77 1,4 103-449,0 23-112,1 19 350,0 124 160,-12 309 515,8-416-423,-1 0 1,-1 0 0,-1-1 0,-2 0 0,-17 43 0,22-67-55,1-1-1,-1 1 1,0-1 0,0 0 0,-1 0-1,0 0 1,1-1 0,-2 1-1,1-1 1,-6 4 0,8-6-4,0-1 0,-1 1 1,1-1-1,-1 0 0,1 0 0,-1 0 0,1 0 1,-1-1-1,0 1 0,1-1 0,-1 1 0,0-1 1,1 0-1,-1 0 0,0 0 0,1 0 0,-1-1 1,0 1-1,1-1 0,-1 1 0,1-1 0,-1 0 1,-3-2-1,3 2-24,0-1 0,0 1 0,0-1-1,0 0 1,1 0 0,-1 0 0,0 0 0,1 0 0,0-1 0,0 1-1,-4-6 1,5 6 6,0 0 0,0 0 1,0 0-1,1 0 0,-1-1 0,0 1 0,1 0 0,0-1 0,0 1 0,-1 0 0,1-1 0,1 1 0,-1 0 1,0 0-1,1-1 0,-1 1 0,2-4 0,4-10 6,0 0-1,1 1 1,1 0 0,1 1-1,0 0 1,0 0 0,13-12-1,88-86 102,-52 57-144,57-74 161,-102 114-106,200-228 4,-205 234-10,2 1 0,14-10 1,-21 16 16,0 0-1,0 0 1,0 1 0,0-1-1,0 1 1,1 0 0,-1 0-1,0 0 1,1 0 0,-1 0-1,1 1 1,-1 0 0,7 0-1,-8 0-16,-1 0 0,0 1 0,1-1-1,-1 0 1,0 1 0,0-1 0,1 1-1,-1 0 1,0 0 0,0-1 0,0 1 0,0 0-1,0 0 1,0 0 0,0 0 0,0 0-1,0 0 1,-1 0 0,1 0 0,0 0 0,0 3-1,2 2 12,-1 0 0,0 0 0,1 10 0,-1-7 100,4 24 14,-1 1 1,-3-1 0,-1 48 0,-1-66-75,-3 16 180,0-16-38,3-15-190,0 0 0,0 0 0,0 0 0,1 0 1,-1 0-1,0 0 0,0 0 0,0 0 0,0 1 0,0-1 1,0 0-1,0 0 0,0 0 0,0 0 0,0 0 0,0 0 1,0 0-1,0 0 0,0 0 0,0 1 0,-1-1 0,1 0 1,0 0-1,0 0 0,0 0 0,0 0 0,0 0 0,0 0 1,0 0-1,0 0 0,0 0 0,0 1 0,0-1 0,0 0 0,0 0 1,0 0-1,-1 0 0,1 0 0,0 0 0,0 0 0,0 0 1,0 0-1,0 0 0,0 0 0,0 0 0,0 0 0,-1 0 1,1 0-1,0 0 0,0 0 0,0 0 0,0 0 0,0 0 1,0 0-1,0 0 0,0 0 0,0 0 0,-1 0 0,1 0 1,-1-9 76,2-13-91,1 0 0,1 0 1,1 0-1,9-29 0,-1 13-29,29-60 0,-38 91-10,1 1-1,-1 0 1,1 0-1,8-10 1,-11 16 48,0-1 0,-1 0 0,1 1 0,0-1 0,-1 0 0,1 1 0,0-1 0,-1 1 0,1 0 0,0-1 0,0 1 0,0 0 0,0-1 0,-1 1 0,1 0 0,0 0 0,0 0 0,0 0 0,1-1 0,-1 2-3,0-1 1,0 1 0,0-1 0,0 1 0,0 0 0,0-1-1,0 1 1,-1 0 0,1-1 0,0 1 0,-1 0 0,1 0 0,0 0-1,-1 0 1,1 0 0,-1 0 0,1-1 0,-1 1 0,1 0 0,-1 0-1,0 2 1,5 12-2,-2 1 1,0 0-1,-1 0 0,0 0 0,-2 30 1,0-20 123,4 27 1,-2-40-140,0 1 54,6 27-1,-7-38-10,-1 0 0,1-1 1,0 1-1,0-1 0,0 1 0,0-1 0,1 0 0,-1 1 1,1-1-1,0 0 0,-1 0 0,1 0 0,0 0 1,0 0-1,0-1 0,4 4 0,-4-5-17,-1 1-1,1-1 1,-1 0-1,1 0 1,-1 1 0,1-1-1,0 0 1,-1 0-1,1-1 1,-1 1-1,1 0 1,-1 0-1,1-1 1,-1 1-1,1-1 1,-1 0 0,0 1-1,1-1 1,-1 0-1,0 0 1,1 1-1,-1-1 1,2-2-1,4-3 17,1-2 0,9-10-1,-8 8-15,66-78-47,-45 51 2,52-50 0,-66 69 34,-14 15 4,1 0 0,0 0 0,0 0 0,-1 0 0,2 1 0,-1-1 0,5-2 0,-7 5-3,-1 0 0,0 0 0,1 0 0,-1 1-1,0-1 1,1 0 0,-1 0 0,0 1 0,0-1 0,1 0 0,-1 1-1,0-1 1,0 0 0,0 1 0,1-1 0,-1 0 0,0 1 0,0-1-1,0 1 1,0-1 0,0 0 0,0 1 0,0-1 0,0 1 0,0-1-1,0 0 1,0 1 0,-6 83-289,3-66 302,1 0-1,1 0 0,1 0 1,0 0-1,1-1 1,1 1-1,5 18 1,-4-24 44,2 0 1,0 0-1,0 0 1,1-1-1,0 0 1,1 0-1,0-1 1,1 1-1,0-2 1,1 1-1,0-1 1,12 10-1,-18-17-29,0 0 1,1-1-1,-1 1 0,0-1 1,0 1-1,1-1 0,5 1 1,-8-1-20,0-1 1,0 0 0,0 0 0,0 0 0,0 0 0,0 1-1,0-1 1,0-1 0,0 1 0,0 0 0,0 0 0,0 0 0,0 0-1,0-1 1,0 1 0,0 0 0,0-1 0,0 1 0,0-1-1,-1 1 1,1-1 0,0 0 0,0 1 0,0-1 0,-1 0-1,1 0 1,0 1 0,-1-1 0,1 0 0,0 0 0,0-1-1,1-7 27,-1 1 0,1 0 0,-2-1 0,1 1 0,-2-14 0,1 9-46,0-30-110,-8-57-1,6 86 82,-1-1-1,0 1 0,-1 0 1,-1 0-1,0 0 0,-1 1 1,-11-20-1,15 29 33,-1 1 0,1-1 0,-1 1 0,0 0 0,0 0 0,-1 0-1,1 0 1,-1 1 0,-4-3 0,7 4-10,0 0 0,0 0 0,-1 1 0,1-1 0,0 1 0,-1-1-1,1 1 1,0 0 0,-1-1 0,1 1 0,0 0 0,-1 0 0,1 0 0,-1 0 0,1 0 0,-1 0-1,1 0 1,0 1 0,-1-1 0,1 0 0,0 1 0,-1-1 0,1 1 0,0 0 0,-1-1 0,1 1 0,0 0-1,0 0 1,-1 1 0,1-2 30,1 0 0,0 0 0,0 0 0,0 0 0,-1 0-1,1 1 1,0-1 0,0 0 0,0 0 0,0 0 0,0 1 0,-1-1-1,1 0 1,0 0 0,0 1 0,0-1 0,0 0 0,0 0 0,0 1-1,0-1 1,0 0 0,0 0 0,0 0 0,0 1 0,0-1 0,0 0-1,0 0 1,0 1 0,0-1 0,0 0 0,0 0 0,0 1 0,0-1-1,9 4 127,11-3 15,-9-3-73,-1-1 0,1 0 0,-1 0 0,0-1 0,13-7 0,45-30 384,-44 26-190,33-16 0,-49 27-203,1 0-1,0 1 1,0 0 0,0 1-1,0 0 1,0 1-1,19-2 1,-26 3-43,1 1 0,-1-1 0,1 0 0,-1 1 0,1-1 1,-1 1-1,0 0 0,1-1 0,-1 1 0,0 0 0,0 1 0,1-1 0,-1 0 1,0 1-1,0-1 0,0 1 0,-1-1 0,1 1 0,0 0 0,-1 0 0,1 0 1,-1 0-1,1 0 0,-1 0 0,0 1 0,0-1 0,1 4 0,2 6 34,-1 0-1,0 0 1,-1 0 0,1 18-1,-1-12-98,2 16 206,1 0 0,2 0-1,14 44 1,-17-67-121,1 0 1,-1 0-1,2 0 0,-1-1 1,2 0-1,-1 0 1,1-1-1,0 0 0,1 0 1,0 0-1,1-1 1,0-1-1,18 13 0,-21-17-18,0 1-1,1-1 0,-1-1 1,1 0-1,0 0 0,0 0 1,0 0-1,-1-1 0,2 0 1,-1-1-1,0 0 1,8 0-1,-4-2-209,0 1 0,0-1 0,-1-1 0,1 0 1,-1-1-1,0 1 0,12-8 0,44-20-3064,-64 29 3108,1 1 1,-1 0-1,1 1 0,-1-1 0,1 0 1,-1 1-1,1-1 0,0 1 0,-1 0 0,1 0 1,4 1-1,5-1 57,-11 0 129,-1-1-1,1 1 1,0-1 0,0 1-1,0-1 1,0 0-1,0 1 1,-1-1-1,1 0 1,0 0 0,-1 1-1,1-1 1,0 0-1,-1 0 1,1 0 0,-1 0-1,1 0 1,-1 0-1,0 0 1,1 0-1,-1 0 1,0 0 0,0 0-1,1-1 1,5-36 463,-5 32-360,4-25 331,-2 10-143,0 0 0,-1-1 1,-2-34-1,-1 42-226,0 1-37,0 1 0,-1-1 1,-4-16-1,5 26-68,0 0 0,0 0 0,0 0 0,-1 0 0,1 0 0,-1 0 0,0 0 0,0 1 0,0-1 0,0 1 0,0-1 0,-1 1 0,1 0 0,-1 0 0,1 0 0,-1 0 0,0 0 0,-3-1 0,4 2-8,0 1-1,0-1 0,0 1 0,0 0 0,1 0 0,-1 0 0,0 0 0,0 0 0,0 0 0,0 1 0,0-1 0,0 1 0,0-1 0,1 1 0,-1 0 0,0-1 1,0 1-1,1 0 0,-1 0 0,-2 2 0,0 0 26,-1 1-1,1 0 1,-1 0 0,1 0-1,-4 6 1,3-3 43,1 0-1,0 0 1,0 0 0,1 1 0,0-1-1,0 1 1,-3 15 0,4-9 62,0 0 1,1-1-1,0 26 1,2-24-5,1 0 0,0-1-1,1 1 1,0-1 0,1 0 0,1 0 0,8 18-1,-8-23-82,0-1 0,0 1 0,0-1-1,1-1 1,0 1 0,1-1 0,-1 0-1,2 0 1,-1-1 0,1 0 0,-1 0-1,11 4 1,-11-5-74,0-1 0,1-1-1,-1 1 1,1-1 0,0-1 0,0 1-1,1-1 1,-1-1 0,0 0 0,0 0 0,1 0-1,10-1 1,-7-2-916,0-1-1,-1 0 1,1 0 0,-1-1 0,0-1-1,0 0 1,0 0 0,-1-1-1,0 0 1,11-10 0,25-19-2849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50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12 967 4800,'-11'-5'7322,"12"3"-6960,1 1 0,-1-1 0,1 0 0,-1 1 0,0-1 0,0 0 0,1-2 0,7-18 1148,-7 16-1103,0 0-1,1 0 1,6-11-1,13-22 1090,20-54 1,16-27 33,-49 108-1315,-9 12-209,0 0 0,1 0 1,-1-1-1,0 1 1,0 0-1,0 0 1,0 0-1,1 0 0,-1 0 1,0 0-1,0 0 1,0 0-1,0 0 1,1 0-1,-1 0 0,0 0 1,0 0-1,0 0 1,1 0-1,-1 0 1,0 0-1,0 0 0,0 0 1,1 0-1,-1 0 1,0 0-1,0 0 0,0 0 1,0 0-1,1 0 1,-1 0-1,0 0 1,0 1-1,1 0 46,0 1-1,0 0 1,0 0-1,0 0 1,0 0-1,-1 0 1,1 0-1,0 3 1,0 2 75,1 0-12,-1 1 1,0 0 0,0 0 0,-2 12 0,1-10-94,0 0 0,2 12 0,7 22 167,19 54 1,-25-90-170,0 0 0,1 0 0,0-1 1,0 1-1,1-1 0,-1 0 1,2 0-1,-1 0 0,1-1 0,9 8 1,-10-9 1,0-1 1,1 0-1,0 0 1,0-1-1,0 0 1,0 0-1,1 0 1,-1-1 0,1 1-1,-1-2 1,1 1-1,0-1 1,10 1-1,-2-2 26,0-1 0,0-1-1,0 0 1,0-1-1,0 0 1,-1-1 0,1-1-1,13-6 1,4-5 37,0 0-1,35-26 1,-17 6 46,52-49-1,-26 13-108,-75 71-16,0 0 1,-1 0 0,1 0-1,0 1 1,-1-1 0,1 0-1,0 0 1,-1 0 0,1 0-1,-1 0 1,1 0 0,-1 0-1,0 0 1,1 0 0,-1-2-1,-20 15-107,16-8 86,1 0 0,-1 0 0,1 0 0,0 0 0,-3 8 1,-1-1 12,-23 39 237,-28 63-1,48-88-174,0 0 0,2 1 0,1 0-1,-7 52 1,13-70-39,0 1-1,1-1 0,2 16 1,-2-21 4,1-1 0,-1 0 1,1 0-1,0 0 0,-1 0 0,1 0 1,0 0-1,2 3 0,-2-4-6,-1 0-1,1-1 1,-1 1 0,1-1-1,0 1 1,-1-1 0,1 1 0,0-1-1,-1 1 1,1-1 0,0 0-1,-1 1 1,1-1 0,0 0-1,0 1 1,-1-1 0,1 0-1,0 0 1,0 0 0,0 0-1,-1 0 1,1 0 0,1 0-1,-1 0-5,0 0-1,0 0 0,0-1 0,-1 1 0,1 0 0,0-1 0,0 1 0,0 0 0,-1-1 0,1 1 0,0-1 0,0 1 0,-1-1 0,1 1 1,0-1-1,-1 1 0,1-1 0,0-1 0,8-10 49,-1-1 0,0 0 0,-1 0-1,8-21 1,19-65 172,-10 26-104,-9 32-72,40-124-359,-52 160 98,-2 10 218,-1-5-37,0 21-34,0 10 32,6 51-1,-5-72 35,1-1-1,0-1 0,0 1 1,1 0-1,0 0 0,1-1 1,0 0-1,0 0 0,1 0 1,6 9-1,-8-13 15,0-1 1,0 0-1,0-1 0,1 1 1,-1 0-1,1-1 0,-1 0 1,1 0-1,0 0 0,0 0 1,0-1-1,0 1 1,0-1-1,0 0 0,0 0 1,1 0-1,-1-1 0,0 0 1,0 0-1,1 0 1,-1 0-1,0 0 0,0-1 1,6-1-1,5-2 3,0-1 0,-1 0 1,1-1-1,-1-1 0,16-9 0,-4 0 57,0-1-1,-1-1 1,-1-1 0,0-2-1,34-39 1,-41 39-62,-2-1 1,0 0-1,-1-1 1,-1-1-1,-2 0 0,0-1 1,9-32-1,37-189 152,-42 171-154,-7 28-122,-2-1 0,1-82-1,-10 117-27,3 13 126,0-1 0,0 1 0,0 0-1,0 0 1,-1 0 0,1 0 0,0 0 0,0 0 0,0 0-1,0 0 1,0 0 0,-1 0 0,1 0 0,0 0 0,0 0 0,0 0-1,0 0 1,0 0 0,-1 0 0,1 0 0,0 0 0,0 0 0,0 0-1,0 0 1,0 0 0,-1 0 0,1 0 0,0 0 0,0 0-1,0 1 1,0-1 0,0 0 0,0 0 0,-1 0 0,1 0 0,0 0-1,0 0 1,0 1 0,-1 0-14,-1 1-1,1 0 1,0-1 0,0 1-1,0 0 1,0 0 0,1 0-1,-2 2 1,-1 9-5,1 1 0,-1 24 0,2-15 21,-7 136 272,6 0-1,24 192 0,-12-246-249,4 35-1302,-12-127-1081,-1-12 1133,-3-23-4381,1 11 4270,-4-29-3956,-13-48-1,9 49 3097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51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63 6720,'-55'-33'2170,"36"24"-1322,12 6-767,-30-10 1666,9 9 3257,28 4-4943,0 0-1,0 0 0,0 0 1,0 0-1,0 0 1,0 0-1,1 0 1,-1 0-1,0 0 1,0 1-1,0-1 0,0 0 1,0 0-1,0 0 1,0 0-1,0 0 1,0 0-1,0 0 0,0 0 1,0 1-1,0-1 1,0 0-1,0 0 1,0 0-1,0 0 0,0 0 1,0 0-1,0 0 1,0 0-1,0 1 1,0-1-1,0 0 0,0 0 1,0 0-1,0 0 1,0 0-1,0 0 1,-1 0-1,1 0 1,0 0-1,0 0 0,0 1 1,0-1-1,0 0 1,0 0-1,0 0 1,0 0-1,0 0 0,-1 0 1,15 7 1205,35 16 159,76 23 0,58 7-1245,-142-42-10,58 11-1278,10 3-8312,-75-13 6194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51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77 173 8224,'-16'6'2645,"16"-6"-2621,0 0 0,0 0 1,0 0-1,-1 0 0,1 0 0,0 0 0,0 0 0,0 0 1,0 0-1,0 0 0,-1 0 0,1 1 0,0-1 1,0 0-1,0 0 0,0 0 0,0 0 0,0 0 1,0 0-1,-1 0 0,1 0 0,0 0 0,0 1 0,0-1 1,0 0-1,0 0 0,0 0 0,0 0 0,0 0 1,0 0-1,0 1 0,0-1 0,0 0 0,0 0 1,0 0-1,0 0 0,0 0 0,0 1 0,0-1 0,0 0 1,0 0-1,0 0 0,0 1-127,0 11 1330,0-12-1141,0 0 1,0 1 0,0-1-1,0 1 1,0-1-1,0 0 1,0 1-1,0-1 1,0 0-1,0 1 1,0-1-1,0 0 1,0 1-1,1-1 1,-1 0 0,0 1-1,0-1 1,0 0-1,1 0 1,-1 1-1,0-1 1,0 0-1,1 0 1,-1 1-1,0-1 1,1 0-1,-1 0 1,0 0 0,1 0-1,-1 1 1,1-1-1,5 0 828,0-1-1,0 0 1,0 0 0,0 0-1,6-2 1,-3-1-193,0 1 0,15-9 0,-13 5-441,0 0 0,0-1 0,-1 0 0,17-18 0,-24 23-243,0-1-1,0 0 0,0 0 0,-1 0 1,1 0-1,-1 0 0,0-1 1,-1 1-1,1-1 0,1-5 1,-3 8-36,1-1 1,-1 1 0,0 0-1,0-1 1,0 1 0,0 0 0,0 0-1,0-1 1,-1 1 0,1 0 0,-1 0-1,0 0 1,1-1 0,-1 1 0,0 0-1,0 0 1,0 0 0,-1 0-1,1 1 1,0-1 0,-1 0 0,1 0-1,-1 1 1,-2-3 0,0 2-34,-1-1 0,1 1 0,0 0 0,-1 0 0,1 1 0,-1-1 0,1 1 0,-1 0 0,0 1 0,1-1 0,-1 1 0,0 0 0,0 0 0,1 0 0,-1 0 0,0 1 0,1 0 0,-8 2 0,4-1 99,0 1 1,1-1-1,-1 2 0,1-1 1,0 1-1,-1 0 1,2 0-1,-1 1 0,0 0 1,-8 9-1,10-9 31,1 0 0,0 1 0,0 0 0,0 0 0,1 0 0,-1 0 0,1 0 0,1 1 0,-1 0 1,1-1-1,1 1 0,-1 0 0,1 0 0,0 0 0,0 0 0,1 9 0,1-7-17,0 0 1,1 0-1,-1 0 0,2 0 1,-1-1-1,1 1 1,1 0-1,0-1 1,0 0-1,0 0 1,1 0-1,8 10 0,-4-7 8,1-1 0,0 0 0,1 0 0,-1-1 0,2 0 0,-1-1 0,1 0 0,1-1 0,-1-1 0,23 9 0,-25-11-322,1-1 0,0 0-1,1-1 1,-1 0 0,0 0-1,1-2 1,-1 1 0,0-1-1,1-1 1,-1 0 0,0-1-1,0 0 1,22-7 0,1-3-1565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54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0 489 5472,'0'0'1760,"1"2"-1051,2 2-23,0 1 1,1-1-1,-1 0 1,1 1-1,-1-2 1,1 1-1,1 0 0,-1-1 1,0 0-1,1 0 1,9 5-1,-9-6-447,0 0-1,0-1 1,0 1-1,1-1 1,-1 0 0,0 0-1,1-1 1,-1 0-1,0 0 1,1 0 0,-1 0-1,0-1 1,1 0-1,-1 0 1,0 0 0,0-1-1,0 0 1,0 0-1,0 0 1,5-3 0,2-3 14,0-1 1,-1 0 0,0 0 0,0-1 0,-1-1-1,17-22 1,-5 4 13,26-52-1,-7 4-122,57-101 368,-69 122-603,-27 57 32,0 5-9,2 11-23,-4-14 91,48 222 677,-46-216-651,2 15 90,1 1-1,1-2 0,2 1 0,14 33 1,-20-54-80,0 0 0,0-1 0,0 1 0,0 0 0,0-1 0,3 3 0,-4-5-18,-1 1 0,1 0 0,-1-1 0,1 0-1,0 1 1,-1-1 0,1 1 0,0-1 0,-1 0 0,1 1 0,0-1 0,0 0 0,-1 1 0,1-1 0,0 0 0,0 0 0,0 0 0,-1 0 0,1 0-1,0 0 1,0 0 0,-1 0 0,1 0 0,0 0 0,0-1 0,0 1 0,-1 0 0,1 0 0,0-1 0,-1 1 0,1 0 0,0-1 0,-1 1 0,2-2 0,3-3 88,0-1 1,-1 1-1,1-1 1,-1 0 0,0-1-1,5-11 1,16-50 64,-15 39-112,8-18-81,1 1 1,41-68 0,-42 81-7,-14 24 0,0 1-1,1-1 1,0 1 0,0 1-1,12-15 1,-16 22 21,-1-1-1,1 1 1,-1-1 0,1 1-1,0-1 1,-1 1-1,1-1 1,0 1-1,-1-1 1,1 1 0,0 0-1,-1-1 1,1 1-1,0 0 1,0 0 0,-1 0-1,1 0 1,0-1-1,0 1 1,-1 0 0,1 0-1,0 1 1,0-1-1,-1 0 1,1 0-1,0 0 1,0 0 0,-1 1-1,1-1 1,0 0-1,0 0 1,-1 1 0,1-1-1,-1 1 1,1-1-1,0 1 1,0 0 0,1 1 7,0 1 1,0-1 0,-1 1 0,1-1 0,-1 1 0,0-1 0,0 1 0,0 0-1,0-1 1,1 6 0,3 24-28,-1 1-1,-1 62 1,-15 68 29,-6-60 101,14-88-15,-1 0 0,0 0 1,-1 0-1,-11 20 0,14-30-47,0 0 0,0-1 1,-1 0-1,-3 5 0,6-9-28,0 1 1,1 0 0,-1 0-1,0 0 1,0 0-1,0-1 1,0 1-1,-1 0 1,1-1-1,0 1 1,0-1-1,0 0 1,0 1-1,-1-1 1,1 0-1,0 1 1,0-1-1,0 0 1,-1 0 0,1 0-1,0 0 1,0 0-1,-1-1 1,-1 1-1,0-2 6,1 1 1,-1-1-1,1 0 0,-1 0 1,1 0-1,0 0 0,0 0 1,0 0-1,0 0 0,0-1 1,0 1-1,0-1 0,1 1 1,0-1-1,-1 0 0,1 0 1,0 0-1,0 1 0,0-1 1,0-6-1,0 2-45,0 1 0,0 0 0,1-1-1,0 1 1,0-1 0,0 1 0,1 0 0,0-1-1,3-8 1,-2 9 13,1 1 0,0-1-1,0 1 1,0 0 0,0 0 0,1 1-1,0-1 1,0 1 0,0-1-1,0 1 1,1 1 0,0-1 0,0 1-1,0-1 1,0 1 0,0 1-1,1-1 1,5-1 0,10-4-64,1 2 0,0 0 0,30-2 0,-31 4-459,1 1-1,31 1 1,-47 2-44,0 0 1,0 1-1,0 0 1,0 0-1,0 0 1,0 1-1,0 0 1,-1 0-1,1 0 1,-1 1-1,1 0 1,-1 0-1,9 7 1,9 13-1986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54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75 148 7296,'-47'-88'3328,"24"67"-2912,18 9-416,5 7-96,9-7-960,5 3 608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59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80 8800,'-8'-50'4000,"2"32"-3488,1 10 640,10 8-736,1-4-288,2 4-128,1 4-736,5 10 416,2 7-2688,-2 8 1664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0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367 150 3392,'0'0'1088,"-3"0"1264,7 0-2109,3-6 6228,-7 6-6272,1 0-1,-1-1 1,0 1-1,0 0 1,1-1 0,-1 1-1,0 0 1,0-1-1,0 1 1,0-1-1,0 1 1,0 0-1,0-1 1,0 1-1,0-1 1,0 1 0,0-1-1,0 1 1,0 0-1,0-1 1,0 1-1,0-1 1,0 1-1,0 0 1,-1-1 0,-8-13 1720,7 12-1782,0 0 1,-1 0 0,1 0-1,0 0 1,-1 0-1,0 0 1,1 1-1,-6-3 1,4 3-44,0 0 0,0 1 1,0 0-1,0-1 0,0 1 0,-8 1 1,5 0-3,0 0-49,-1 0 1,1 1-1,-1 0 1,1 0-1,-1 1 0,1 0 1,-7 4-1,-43 28 1,52-32-40,-17 12 2,1 1 0,-25 25 0,35-31-23,2 1 0,-1 1-1,1-1 1,1 1 0,-12 23-1,18-31 34,0 0-1,0 0 1,1 1-1,-1-1 0,1 1 1,0-1-1,0 1 1,1-1-1,0 1 0,-1 0 1,1-1-1,1 1 1,-1 0-1,1-1 0,0 1 1,0-1-1,0 1 1,0-1-1,1 1 0,0-1 1,0 0-1,0 0 1,0 0-1,1 0 0,-1 0 1,5 3-1,0 1 17,0 0 0,1-1 0,0 0 0,1-1 0,0 1 0,0-2 0,11 6 0,-1-2 141,0-1-1,35 10 1,-49-17-103,0 0 1,0-1-1,0 1 0,0-1 1,0 0-1,0 0 1,0 0-1,-1-1 1,1 1-1,0-1 1,0-1-1,0 1 1,-1 0-1,1-1 0,0 0 1,-1 0-1,0-1 1,1 1-1,-1-1 1,0 0-1,5-5 1,-2 1-2,-1 1 0,0-1 0,0 0 0,-1-1 0,0 1 0,0-1 0,-1 0 0,0-1 0,-1 1 0,1-1 0,2-13 0,3-22 5,-1 0 0,1-54 0,-6-93-409,-3 165 139,11 236 983,-6-179-658,0-1 1,2 1-1,2-1 1,20 52-1,-26-78-104,0 1-1,0-1 0,1 0 0,-1 0 0,1 0 1,0 0-1,0 0 0,0-1 0,1 0 0,-1 0 0,1 0 1,5 2-1,-8-3-3,0 0 1352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0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4160,'0'0'11765,"-7"0"-7429,1 1-4003,0 0-1,0 1 1,0 0 0,0 0 0,0 1-1,0 0 1,1 0 0,-1 0 0,-7 6 0,2 0-253,1-1 0,0 2 1,0 0-1,1 0 0,0 0 1,0 1-1,1 1 0,1-1 1,0 1-1,1 1 0,0-1 1,1 1-1,0 0 0,1 0 1,-4 22-1,7-31-61,1 1 0,0 0-1,0-1 1,1 1 0,-1 0 0,1-1 0,0 1 0,0 0 0,1-1-1,-1 1 1,1-1 0,4 7 0,-6-10 8,1 1-1,0-1 1,0 1 0,0-1-1,0 0 1,0 1 0,0-1-1,0 0 1,0 0 0,1 0-1,-1 0 1,1 0 0,-1 0-1,0 0 1,1 0 0,-1 0-1,1-1 1,0 1 0,-1-1-1,1 1 1,0-1 0,-1 0-1,1 1 1,0-1 0,-1 0-1,1 0 1,0 0 0,-1 0-1,1-1 1,0 1 0,-1 0-1,1-1 1,0 1 0,-1-1-1,1 1 1,-1-1 0,3-1 0,0-1 39,0 1 1,0-1 0,-1 0 0,1-1 0,-1 1 0,0-1 0,0 1 0,0-1 0,4-6 0,19-41 304,-20 38-350,3-7-122,-1 0-1,9-28 1,-17 48 97,0-1 0,0 1 0,0 0 0,0 0 0,0 0-1,0-1 1,0 1 0,0 0 0,0 0 0,0 0 0,0-1 0,0 1 0,0 0 0,0 0 0,0 0 0,0-1 0,0 1 0,0 0 0,1 0 0,-1 0-1,0 0 1,0-1 0,0 1 0,0 0 0,0 0 0,1 0 0,-1 0 0,0 0 0,0 0 0,0-1 0,0 1 0,1 0 0,-1 0 0,0 0 0,0 0 0,0 0-1,1 0 1,-1 0 0,0 0 0,0 0 0,0 0 0,1 0 0,-1 0 0,0 0 0,0 0 0,0 0 0,1 0 0,-1 0 0,0 0 0,0 0 0,0 0 0,1 0-1,-1 1 1,6 8-117,6 29 407,6 39 1,-10-41-110,22 63 1,-21-81-723,0-12-2148,-9-6 2433,1 0 0,-1 0 0,1 0 0,-1 0 1,1 0-1,-1-1 0,0 1 0,1 0 0,-1 0 0,1 0 0,-1 0 0,0-1 1,1 1-1,-1 0 0,1 0 0,-1-1 0,0 1 0,1 0 0,-1-1 0,0 1 1,0 0-1,1-1 0,-1 1 0,0 0 0,1-1 0,8-16-5121,0-1 1760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0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23 8064,'-23'2'3076,"9"-1"-106,3-1 2301,17 2-2165,37 6-794,-23-8-1996,0-1 0,0 0 0,-1-2 0,1 0 0,23-7 0,-26 5-196,1 1 0,1 1 0,-1 0 0,0 1 0,1 1 0,21 2 0,-9 4-122,42 11-1,-64-15 157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0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 10880,'-5'-4'4928,"24"-1"-4289,-8 1 2337,-2 8-1760,10-4 800,9 0-1216,0-4 32,5 4-480,-3-5-160,-2 2-96,-6-6-160,3 9 32,-6-9-2784,-5 9 1536,0-3-5471,0 3 3775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2:32.6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11 246 4736,'0'0'2128,"0"0"-1867,-1 0 1,1 0 0,-1 0-1,1 0 1,0-1 0,-1 1-1,1 0 1,-1 0 0,1-1-1,0 1 1,-1 0-1,1 0 1,-1-1 0,1 1-1,0-1 1,-1 1 0,1-14 1944,1 5-1295,-2-1-1,-1-14 1,2 20-835,-1 1-1,1-1 1,0 1-1,0-1 1,0 0-1,1 1 1,-1-1-1,1 1 1,0-1-1,0 1 1,0-1-1,0 1 1,0-1-1,1 1 1,0 0-1,0 0 1,0 0-1,2-3 1,12-17 219,-12 16-248,1 0 0,0-1 0,1 2 0,0-1 0,0 1 1,0 0-1,13-10 0,-12 12-73,1 0 0,-1 0 0,1 0 0,0 1 0,0 0 0,14-2 0,-17 4 40,0 0 0,0 0 1,0 1-1,0 0 1,0 0-1,0 0 1,0 1-1,0 0 0,0 0 1,0 0-1,0 1 1,5 1-1,-9-2 13,1 0 1,-1 0-1,0 0 0,1 0 0,-1 0 1,0 0-1,1 0 0,-1 0 0,0 0 0,0 1 1,0-1-1,0 1 0,0-1 0,0 0 1,-1 1-1,1 0 0,0-1 0,-1 1 1,1-1-1,-1 1 0,1 0 0,-1-1 1,0 1-1,0 0 0,0-1 0,0 1 0,0 0 1,0-1-1,-1 3 0,0 5 58,-1 0 0,-1-1 0,1 1 0,-6 10 1,4-9 47,-94 257 1408,98-267-1532,0 1 0,-1 0 0,1-1 0,0 1 0,-1-1 0,1 1 0,0 0 0,0-1 0,0 1 0,0 0 0,0-1 0,0 1 0,0 0 0,0-1-1,0 1 1,0 0 0,0-1 0,0 1 0,0 0 0,0-1 0,1 1 0,-1-1 0,0 1 0,0 0 0,1-1 0,-1 1 0,0-1 0,1 1 0,-1-1 0,1 1 0,-1-1-1,1 1 1,-1-1 0,1 1 0,-1-1 0,1 0 0,-1 1 0,1-1 0,-1 0 0,1 1 0,0-1 0,3 1 11,0-1 0,0 1 1,0-1-1,0 0 0,7-1 0,0 1 17,6 0-78,-1 2 0,1-1 0,0 2 0,-1 0 0,1 1 0,23 10 0,-27-9 50,-1 0 1,-1 1-1,1 1 1,-1 0-1,0 0 1,-1 1-1,0 0 1,0 1-1,8 10 1,-15-15 54,0-1 1,-1 0-1,1 1 1,-1 0-1,0-1 1,0 1 0,-1 0-1,1 0 1,-1 0-1,0 0 1,0 0-1,0 1 1,-1-1-1,1 0 1,-1 0 0,0 1-1,0-1 1,-1 5-1,-1-4 24,1 0 0,-1 0-1,-1 0 1,1-1-1,-1 1 1,0-1 0,0 1-1,0-1 1,0 0 0,-1 0-1,0 0 1,0-1-1,0 1 1,-5 3 0,-9 4 102,1 0 1,-25 10 0,31-16-147,10-4-39,-98 43 483,85-38-436,-1-2 0,0 0-1,0 0 1,-27 2 0,35-6-1092,1 1 0,-1 0 0,1 0 0,-11 4 0,2 3-2107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1:0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1023 2976,'0'-2'283,"1"0"1,-1 0 0,0-1-1,1 1 1,-1 0-1,1 0 1,1-3-1,-2 4 106,1 0 0,-1 0 0,0 0 0,1 0 0,-1 0 0,0 0 0,0 0 0,1-1 0,-1 1 0,0 0 0,0 0 0,0 0 0,0 0 0,-1 0-1,1 0 1,0 0 0,0 0 0,-1-1 0,0 1-247,1 1 0,-1 0 1,1 0-1,-1 0 0,1-1 0,-1 1 0,0 0 0,1 0 0,-1 0 0,1 0 0,-1 0 0,1 0 0,-1 0 0,0 0 0,1 0 1,-1 0-1,1 1 0,-1-1 0,1 0 0,-1 0 0,1 0 0,-1 1 0,1-1 0,-2 1 0,-12 6 722,9-4-647,0 1-1,0 0 0,0 0 1,0 1-1,1-1 0,-1 1 1,1 0-1,0 0 1,-6 11-1,5-5 9,-1 1 1,1 0-1,1-1 0,-3 14 1,6-22-191,0 0 0,1 1 0,0-1-1,-1 0 1,1 1 0,0-1 0,1 0 0,-1 1 0,1-1 0,-1 0 0,1 1 0,0-1 0,0 0 0,0 0 0,1 0 0,-1 0 0,1 0 0,0 0 0,-1 0 0,1 0 0,1-1-1,-1 1 1,0-1 0,1 0 0,-1 1 0,4 1 0,-1-1 35,0 1 0,0-1 0,0 0 0,1-1 1,-1 0-1,1 1 0,-1-2 0,1 1 0,0-1 0,0 0 0,0 0 0,0 0 0,0-1 0,6 0 0,-1-1 22,0 0-1,0-1 0,-1 0 0,1-1 0,-1 0 1,1 0-1,16-9 0,-21 8-60,0 0 1,0 0-1,0 0 0,-1-1 0,1 1 1,-1-2-1,0 1 0,-1 0 0,1-1 1,-1 0-1,0 0 0,6-12 0,-7 10-11,1 0 0,-1-1-1,-1 0 1,0 1 0,0-1 0,0 0-1,-1 0 1,-1 0 0,1 0-1,-1 0 1,-1 0 0,0 0 0,0 0-1,-5-15 1,5 19-61,-1 0 0,0 0 0,-1 0 0,1 0-1,-1 0 1,0 0 0,0 0 0,-1 1 0,1 0 0,-1 0 0,0 0 0,0 0 0,-1 0-1,1 1 1,-1 0 0,1 0 0,-1 0 0,0 0 0,0 1 0,-1 0 0,1 0-1,0 0 1,-1 1 0,1 0 0,-7-1 0,0 0-18,-1 1 0,0 0 0,-23 2 0,32 0 49,1-1 0,-1 1 0,0-1 0,1 1 0,-1 0 0,0 1 0,1-1 0,-1 1 0,1-1 0,0 1 0,0 0 0,-1 0 0,1 0 0,1 1-1,-1-1 1,0 1 0,0 0 0,-2 3 0,5-5 19,-1-1 0,1 1-1,0 0 1,-1 0 0,1 0 0,-1 0-1,1 0 1,0 0 0,0 0-1,0 0 1,-1 0 0,1 0-1,0 0 1,0 0 0,1 0 0,-1 0-1,0 0 1,0 0 0,0 0-1,0 0 1,1 0 0,-1-1-1,1 1 1,-1 0 0,0 0 0,1 0-1,0 0 1,-1 0 0,1-1-1,-1 1 1,1 0 0,0-1 0,0 1-1,-1 0 1,1-1 0,0 1-1,0-1 1,0 1 0,0-1-1,1 1 1,3 2 30,-1-1 0,1 0 0,0 0 0,1 0 0,-1-1 0,7 2 0,-1-2 38,0-1-1,0 1 1,0-2 0,0 1 0,0-1 0,-1-1 0,1 0 0,17-6 0,-7 0 26,1-1 0,-1-1 0,21-14 0,-12 6 17,55-45 1,-69 49-81,0-1 0,-1-1 1,-1 0-1,21-31 0,5-21 63,-2-1-1,-3-2 0,-3-2 1,34-117-1,-64 183-112,-1 0 0,1 0-1,-1 0 1,0-9 0,-1 13-9,0 0 1,0 0 0,-1 0-1,1 0 1,-1 0 0,0 0-1,1 0 1,-1 0-1,0 0 1,-1 0 0,-1-4-1,2 7 13,1-1 0,-1 1 0,1 0 0,-1-1-1,1 1 1,-1-1 0,0 1 0,1 0 0,-1-1 0,0 1-1,1 0 1,-1 0 0,0 0 0,1-1 0,-1 1-1,0 0 1,1 0 0,-1 0 0,0 0 0,1 0 0,-1 0-1,0 0 1,1 1 0,-1-1 0,0 0 0,1 0 0,-1 0-1,0 1 1,1-1 0,-1 0 0,0 1 0,-2 0-26,-1 1 13,0-1-1,0 1 1,1 1 0,-1-1 0,1 0-1,-1 1 1,1 0 0,0-1-1,0 1 1,0 1 0,0-1 0,-3 6-1,5-8 15,-8 12-8,0 1 1,1-1-1,1 2 1,0-1-1,-6 20 1,12-32 12,-23 69 95,3 1 0,3 1-1,-10 94 1,23-123-40,0 91 0,6-114-9,0-1 0,2 0 0,1 0 0,0 0 0,1 0 0,14 32 0,-17-47-8,0 0 0,1 0-1,-1-1 1,1 1 0,0-1 0,0 0-1,1 0 1,-1 0 0,1 0 0,7 5 0,-8-7-23,-1-1 0,1 0 0,-1 0 1,1 0-1,0 0 0,0 0 1,0 0-1,0-1 0,-1 1 0,1-1 1,0 0-1,0 0 0,0 0 1,0-1-1,0 1 0,0 0 0,0-1 1,-1 0-1,1 0 0,0 0 1,3-2-1,19-10 100,-2-1 1,1-1-1,34-29 1,-46 34-77,30-23 86,48-51 1,-72 65-98,0-1 1,-2-2 0,0 1 0,21-41 0,-9-3-11,26-83 0,-45 120-17,95-335 159,-99 343-292,-2-1 0,0 1 0,0-27 0,-6 28-201,-1 15 121,-2 10 197,-4 10 48,1 0 1,1 1-1,0 1 0,1-1 0,1 1 1,-5 25-1,-13 118 486,10 6-154,-8 62 385,5-37-216,12-121-466,2-46-24,1-20 1,1 0 1,1 0-1,-1 0 1,1 0-1,0 0 1,0 0 0,0 0-1,2 9 1,-1-12 226,-5-13-22,2 3-217,1-1 1,0 1-1,1 0 0,0 0 0,1-12 0,1-9-2,-2 23-64,1-1 0,0 1 0,0-1 0,1 1 0,-1 0 0,2 0 1,-1-1-1,0 1 0,1 0 0,6-8 0,-3 5-4,0 1-1,0-1 1,1 2-1,0-1 1,16-13-1,-21 20 28,-1 0 0,0 1 0,0-1 1,0 0-1,1 0 0,-1 0 0,0 1 0,1-1 0,-1 0 0,1 1 0,-1 0 0,0-1 1,1 1-1,-1 0 0,1 0 0,-1-1 0,1 1 0,0 0 0,-1 1 0,3-1 0,-2 1-3,0 0-1,-1 0 0,0 0 0,1 0 0,-1 0 0,1 0 0,-1 0 0,0 0 0,0 1 0,0-1 0,0 0 0,0 1 0,0-1 0,0 1 0,0-1 0,0 1 0,0 2 0,12 28 77,2 0-1,26 40 0,-40-70-49,1 1-1,0 0 1,0-1-1,0 1 1,1-1-1,-1 0 1,1 1-1,-1-1 1,1-1-1,0 1 1,0 0 0,0-1-1,-1 1 1,2-1-1,-1 0 1,0 0-1,0 0 1,0 0-1,0-1 1,1 1-1,-1-1 1,0 0-1,1 0 1,-1 0 0,0 0-1,0 0 1,1-1-1,-1 0 1,0 1-1,0-1 1,5-2-1,8-4 63,-1-1-1,1-1 0,-1 0 1,24-19-1,-25 18-68,-2 1 5,0-1 0,0 0 1,-1-1-1,0 0 0,-1-1 0,0 0 1,-1-1-1,9-15 0,-17 27-21,0-1 0,-1 1-1,1-1 1,0 1 0,-1-1-1,0 0 1,1 1 0,-1-1-1,0 0 1,0 1 0,0-1 0,0 0-1,0-2 1,-1 3-5,1 0 0,0 0 0,-1 0 0,1 0-1,-1 0 1,1 0 0,-1 1 0,1-1 0,-1 0 0,0 0 0,1 0 0,-1 1 0,0-1-1,0 1 1,1-1 0,-1 0 0,-2 0 0,1 0-5,-1 0 0,0 0 0,1 1 0,-1-1 1,0 1-1,0-1 0,1 1 0,-1 0 0,0 0 0,0 0 0,0 1 0,0-1 0,1 1 0,-6 1 0,-18 9 15,4 0 5,16-8 8,0 0 0,0 0 0,0 1 0,0 0 0,-8 7-1,11-8 21,0 0 0,0 0 0,0 0-1,1 0 1,-1 1 0,1-1-1,0 1 1,0 0 0,0-1-1,-3 8 1,5-9-9,0 0-1,0 0 1,0 0-1,0 0 0,1 0 1,-1 0-1,0 0 1,1-1-1,-1 1 1,1 0-1,0 0 1,0 0-1,-1-1 1,1 1-1,0 0 1,0-1-1,3 3 1,23 25 80,-19-22-19,0 0 0,15 9-1,-20-14-53,1 0-1,-1-1 0,0 1 1,1-1-1,-1 0 1,0 0-1,1 0 0,0-1 1,-1 1-1,1-1 1,5 0-1,3-1 25,-1 0 1,1-2-1,-1 1 0,0-1 0,11-5 1,53-27 45,-14 6-35,-58 28-52,0-1 0,0 1 1,0 0-1,0 0 1,0 0-1,0 1 0,0-1 1,0 1-1,0 0 0,0 0 1,0 0-1,0 0 1,0 0-1,1 0 0,-1 1 1,0 0-1,0 0 0,0 0 1,0 0-1,-1 0 1,1 0-1,0 1 0,0-1 1,-1 1-1,1 0 0,-1 0 1,1 0-1,-1 0 1,0 0-1,0 0 0,0 1 1,3 3-1,35 56 401,-31-45-414,2-1 0,0 0 1,22 25-1,-29-37-5,0 0 0,1-1 0,-1 1 0,1-1-1,0 0 1,0 0 0,0 0 0,1 0 0,-1-1 0,0 0 0,1 0 0,0-1 0,-1 0-1,1 1 1,0-2 0,10 1 0,-9-1-429,1-1 0,0 0 0,11-2 0,0-5-2997,-17 7 2785,-1 1 0,0-1 0,0 1 0,0-1 0,0 0 0,0 0 0,0 0 1,-1 0-1,1 0 0,0 0 0,1-1 0,-26-4-14779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1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46 5472,'0'-4'1319,"0"0"1,0 0 0,-1 0-1,0 0 1,1 0 0,-1 1-1,0-1 1,-3-6 0,3 10-1161,0-1 1,1 1-1,-1-1 1,0 1-1,1 0 0,-1-1 1,0 1-1,0 0 1,0-1-1,1 1 1,-1 0-1,0 0 0,0 0 1,0 0-1,0 0 1,-1 0-1,2 0 48,-12-1 181,0 1 0,1 1-1,-1-1 1,1 2 0,-1 0 0,-16 5-1,23-6-269,-17 5 59,0 1-1,0 1 1,1 1-1,1 1 1,0 1 0,0 1-1,1 0 1,0 2-1,1 0 1,-17 17 0,22-18-152,1 0 0,0 1 1,0 1-1,2-1 0,0 2 1,0-1-1,2 2 0,0-1 1,1 1-1,0 0 0,1 0 1,-6 34-1,11-42 0,0 0 1,0 1-1,1-1 0,0 0 0,1 0 1,0 0-1,1 0 0,3 12 1,-3-15 4,0 0 0,0 0 0,1-1 1,0 0-1,0 1 0,1-1 0,-1 0 0,1-1 1,0 1-1,0-1 0,1 1 0,-1-1 0,9 5 1,-5-4-1,0 0 0,0-1 0,0 0 0,1-1 0,0 0 0,-1 0 1,1 0-1,0-1 0,1-1 0,-1 0 0,13 1 0,-7-3-23,-1 1-1,0-2 0,0 0 0,0-1 0,0 0 1,24-10-1,-31 10-13,-1 0 0,1-1-1,-1 1 1,0-2 0,0 1 0,0-1 0,0 0-1,-1 0 1,0 0 0,0-1 0,0 0 0,-1 0 0,5-8-1,1-5-92,-1 0 0,-1 0 0,9-29 0,21-107-375,-19 72 694,-18 80-203,2-10 142,0 1 1,-1-1 0,2-24-1,-4 37-142,-1 0 1,1 0-1,0 0 0,0 0 1,0 0-1,0 0 0,0 0 1,0 0-1,0 0 0,0 0 0,0 0 1,0 0-1,0 0 0,0 0 1,0 0-1,0 0 0,0 0 0,0 0 1,0 0-1,0 0 0,0 0 1,0 0-1,0 0 0,-1 0 0,1 0 1,0 0-1,0 0 0,0 0 1,0 0-1,0 0 0,0 0 0,0 0 1,0 0-1,0 0 0,0 0 1,0 0-1,0 0 0,0 0 0,-4 10 287,-4 21 2,4-5-58,1 1 1,1 39 0,7 59 214,-1-50-238,-3-61-217,0 1 0,1-1 0,1 0 1,0 0-1,7 20 0,-2 1-374,-2-6-3266,-5-25 1686,0 0 1,0-1-1,1 1 0,-1-1 1,4 5-1,3 4-2671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1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5632,'-1'0'223,"1"1"0,-1 0 1,0-1-1,1 1 0,-1-1 1,0 0-1,1 1 0,-1-1 1,0 1-1,1-1 0,-1 0 0,0 0 1,0 1-1,1-1 0,-1 0 1,0 0-1,-1 0 0,-20 0 4205,9-1-2262,1 2-1676,0 0-1,1 1 1,-1 0 0,1 1-1,0 1 1,0-1 0,0 2-1,0-1 1,0 2 0,-9 6-1,11-6-372,0 1-1,0 1 1,1 0 0,0 0-1,0 0 1,1 1-1,1 0 1,-1 1-1,1-1 1,1 1-1,0 0 1,0 1-1,1-1 1,0 1-1,1 0 1,0 0 0,1 0-1,0 0 1,1 0-1,0 1 1,1-1-1,0 0 1,1 1-1,0-1 1,1 0-1,5 19 1,-7-28-91,1 0 0,0 1 1,-1-1-1,1 0 0,0 0 1,1 0-1,-1 0 0,0 0 1,1 0-1,-1 0 0,1-1 0,-1 1 1,1 0-1,0-1 0,-1 0 1,1 1-1,2 0 0,-2-1-16,-1-1-1,1 1 0,0-1 1,-1 0-1,1 1 0,0-1 1,-1 0-1,1 0 1,0 0-1,-1 0 0,1-1 1,0 1-1,-1 0 1,1-1-1,-1 1 0,1-1 1,-1 1-1,1-1 1,-1 0-1,1 0 0,-1 0 1,1 0-1,1-2 1,5-4-67,-1-2 1,1 1-1,-2-1 1,1 0 0,-1 0-1,8-18 1,-7 14 13,12-22 115,-2 0 0,-1-1 0,11-39 0,-27 72 53,2-1 510,2 8-195,8 13-191,-1 1 1,-1 0-1,13 37 0,-14-34-190,45 85 47,-26-62-3289,-27-42 2964,12 15-2750,1-10-2515,0-3 1490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1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9376,'0'1'368,"-1"0"0,1 0 0,-1 0 0,1 0 0,-1 1 0,1-1 0,-1 0 0,1 0 0,0 0 0,0 1 0,0-1 0,0 0 0,0 0 0,0 1 1,0-1-1,0 0 0,0 0 0,1 3 0,8 24 2010,-9-26-2048,6 13 786,-1 0 0,0 1 1,-1 0-1,2 21 0,-5-33-1069,-1 0 0,0-1 0,0 1 0,0 0 1,-1 0-1,1 0 0,-1-1 0,0 1 0,0 0 0,0-1 0,0 1 0,-1-1 0,1 1 0,-1-1 0,0 0 0,0 1 0,0-1 0,-1 0 0,1 0 0,-1-1 0,1 1 0,-1 0 0,0-1 0,-4 3 0,1-2-626,1-1 1,-1 0-1,1 0 0,-1-1 1,0 1-1,0-1 0,1 0 1,-1-1-1,0 0 0,0 0 1,0 0-1,0 0 0,-8-2 1,-7-2-2051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11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 8800,'-27'-3'2842,"18"4"-1722,4 1-718,1 0 0,0 0 0,-1 1-1,1 0 1,0 0 0,0 0 0,0 0-1,1 1 1,-1-1 0,1 1 0,0 0-1,0 0 1,0 0 0,0 1 0,1-1 0,0 1-1,-2 4 1,0 4-99,0 1-1,1-1 1,0 1 0,1 0-1,1-1 1,0 1 0,1 0-1,1 0 1,0 0 0,1 0-1,0-1 1,6 21 0,-5-26-221,0 0 0,0 0-1,1-1 1,0 1 0,1-1 0,-1 0 0,1 0 0,0 0 0,10 8 0,-10-10-36,0-1 0,1 0 0,-1 0 1,1 0-1,0-1 0,0 0 0,1 0 0,-1 0 1,1-1-1,-1 0 0,1 0 0,12 1 1,-6-2 6,0 0 0,-1-1 0,1-1 0,0 0 0,0 0 0,19-6 0,-25 5-18,-1 0 1,1 0 0,-1 0-1,1-1 1,-1 0 0,0-1 0,0 1-1,0-1 1,-1 0 0,1 0-1,-1-1 1,0 0 0,0 0-1,4-6 1,-5 4 2,0 0 0,0 0 1,-1 0-1,1-1 0,-2 1 0,1-1 0,-1 0 0,-1 0 0,1 0 1,-1 0-1,-1 0 0,1-11 0,-2 14-69,1 1-1,-1-1 1,1 0 0,-1 1 0,0-1-1,-1 1 1,1-1 0,-1 1-1,0-1 1,0 1 0,0 0-1,-1 0 1,1 0 0,-1 0 0,0 1-1,0-1 1,-1 1 0,1 0-1,-1 0 1,1 0 0,-1 0 0,-7-4-1,2 3-403,-1 1 0,-1-1 0,1 2 0,0-1 0,-1 1 0,1 1 0,-1 0-1,1 1 1,-1 0 0,0 0 0,-15 3 0,-9 4-1144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1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31 5408,'0'-1'446,"0"0"0,0 0 0,0-1 1,0 1-1,-1 0 0,1 0 0,0 0 1,-1 0-1,1 0 0,-1 0 0,1 0 0,-1 0 1,1 0-1,-1 0 0,0 0 0,1 0 0,-3-2 1,2 2-114,-1 0 0,1 0 0,-1 0 1,1 0-1,-1 0 0,0 1 0,1-1 1,-1 0-1,0 1 0,0 0 0,-1-1 1,-1 0-156,1 1 0,0 0 0,0 0 0,-1 0 1,1 1-1,0-1 0,0 1 0,-1-1 0,1 1 0,0 0 1,0 0-1,0 0 0,0 1 0,-4 2 0,1 0 13,0 2 0,0-1 0,0 1 0,1 0 0,0 0 0,-9 13 0,2 2 135,-11 24 1,-74 188 942,94-225-1248,0 0 1,1 1-1,0-1 1,0 1-1,1-1 0,0 1 1,1 16-1,0-21 4,1 0-1,-1 0 1,1 0-1,0 0 1,0-1-1,1 1 1,-1 0-1,1-1 1,-1 1-1,1-1 1,0 0-1,0 1 1,1-1-1,-1 0 1,1 0-1,-1 0 1,1-1-1,0 1 1,6 3-1,-7-5 12,0 0-1,0 0 0,0 0 0,0 0 0,1 0 1,-1-1-1,0 1 0,0-1 0,0 0 1,1 0-1,-1 1 0,0-1 0,1-1 1,-1 1-1,0 0 0,0-1 0,1 1 0,-1-1 1,2 0-1,4-3 99,0 1-1,0-1 1,11-8 0,-18 12-131,5-5 33,0 1 0,0-1 0,0 0 0,-1-1-1,1 0 1,-1 1 0,0-2 0,-1 1 0,7-11 0,-1-4-4,13-40 0,-17 45-28,16-49 102,27-130 1,-47 190-91,-2 8-27,-2 17-34,1-3 42,-1 10 62,2 0-1,1 0 1,1-1 0,1 1-1,9 35 1,-9-49-3,1 1 0,1-1 1,0 0-1,0 0 0,2 0 0,-1-1 0,2 0 1,0 0-1,0-1 0,1 0 0,0 0 1,12 10-1,-15-16 18,0-1 0,0 0 0,1 0 0,-1 0 0,1-1 0,0 1-1,0-2 1,0 1 0,0-1 0,0 0 0,1-1 0,-1 1 0,0-1 0,1-1 0,-1 0 0,11 0 0,-13-1-14,1 0 0,0 0 0,0-1 0,-1 1 0,1-1 0,-1 0 0,0-1 0,1 1-1,-1-1 1,0 0 0,0-1 0,-1 1 0,1-1 0,-1 0 0,0 0 0,0 0 0,0-1 0,0 1 0,-1-1 0,0 0 0,5-8 0,4-14-38,16-54 0,2-36-56,-19 71-24,-8 34 64,0 0 0,1 0 0,0 1 1,1 0-1,8-16 0,-13 27-7,0 0-1,0-1 1,1 1 0,-1 0-1,0 0 1,0 0-1,0-1 1,0 1 0,0 0-1,0 0 1,1 0-1,-1 0 1,0-1 0,0 1-1,0 0 1,1 0 0,-1 0-1,0 0 1,0 0-1,0 0 1,1-1 0,-1 1-1,0 0 1,0 0-1,0 0 1,1 0 0,-1 0-1,0 0 1,0 0 0,1 0-1,-1 0 1,0 0-1,1 0 1,3 9-27,3 30 93,-2-1 0,-1 54 0,-1-38 18,-2-29-43,1-1 25,-1 1-1,-1 0 1,-1-1-1,-5 25 0,6-46-54,-1-1-1,1 0 1,-1 1-1,0-1 1,0 0-1,0 0 1,0 0-1,0 1 1,-2 2-1,2-5 3,0 1 0,1 0 0,-1-1 0,0 1 0,0-1 0,1 1 0,-1-1 0,0 0 0,0 1 0,0-1 0,0 0 0,0 1-1,1-1 1,-1 0 0,0 0 0,0 0 0,0 0 0,0 0 0,0 0 0,0 0 0,0 0 0,0 0 0,1 0 0,-1 0 0,0-1 0,0 1 0,0 0 0,0-1 0,-1 0 0,-2-1 63,0-1 1,-1-1-1,1 1 1,0-1-1,-4-4 1,-7-6 52,14 12-127,-1 1 0,0 0 0,1-1 0,-1 1 0,1-1 0,0 0 1,-1 1-1,1-1 0,0 0 0,0 0 0,0 0 0,0 0 0,1 0 0,-1 0 0,0 0 0,1 0 0,-1-4 0,1 5-7,0-1-1,0 1 1,1 0 0,-1-1-1,0 1 1,1 0-1,-1 0 1,1-1 0,-1 1-1,1 0 1,0 0-1,0 0 1,-1 0 0,1 0-1,0 0 1,0 0-1,0 0 1,0 0 0,0 0-1,0 0 1,0 1-1,0-1 1,1 0 0,-1 1-1,0-1 1,0 1-1,2-1 1,12-3-37,0 1 1,0 0-1,0 2 0,0-1 1,19 2-1,104 4-1024,-130-4 596,89-3-5673,-79 1 2159,27-6-1,4-5-1208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5:04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6 130 7232,'-6'3'17157,"9"-2"-16998,-1 0 0,0 0 0,0 0 1,1-1-1,-1 1 0,1-1 0,-1 0 0,0 0 1,1 0-1,-1 0 0,1 0 0,-1 0 1,0-1-1,1 1 0,-1-1 0,0 1 0,1-1 1,-1 0-1,4-2 0,3-2 195,0-1-1,0 0 0,10-9 1,-1 2-115,-12 8-193,0 1 1,0 0-1,1 1 0,-1 0 1,1 0-1,0 0 1,0 1-1,1 0 0,12-2 1,254-32-186,-247 35-387,17-1 1403,-24-3-3588,-2-3-4539,-14 7 4332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5:0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10 135 6560,'-1'2'495,"-7"8"2759,30-19 4764,3-3-3279,11-4-2905,65-21 1,-29 21-1745,20-6-1066,-76 17-1824,25-11 1,-10 3-332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5:0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6144,'-5'4'5599,"5"-4"-5366,0 0 0,0 0 1,0 1-1,0-1 0,0 0 1,0 1-1,-1-1 0,1 0 0,1 1 1,-1 13 1209,0-8-51,-6 118 4854,-15 408-1820,19-476-4506,0 129-473,10-68-5454,-8-115 5215,0 0 0,0 0 0,1 0 0,-1 0 0,0-1 1,1 1-1,0 0 0,-1-1 0,2 4 0,-1-5 366,0 1 0,0 0 0,-1-1 0,1 1 0,0-1 1,0 1-1,0-1 0,0 0 0,0 1 0,-1-1 0,1 0 1,2 1-1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5:21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11 112 4160,'-11'5'5695,"11"-5"-5611,19 11 10931,-7-6-8195,-3 1-3885,4 2 1789,0 0 0,1-1 0,18 7 0,-15-7-452,2 1-33,-1-1 0,1 0 1,0-2-1,23 4 0,-30-7-133,0-1 0,1 0 0,-1-1-1,0-1 1,1 0 0,-1 0-1,21-6 1,-29 6-88,0-1 0,0 1 1,0-1-1,0 0 0,-1 0 0,1-1 0,0 1 0,-1-1 1,0 1-1,1-1 0,-1 0 0,0-1 0,-1 1 0,1 0 1,-1-1-1,1 1 0,-1-1 0,0 0 0,0 0 0,-1 0 1,1 0-1,-1 0 0,0 0 0,1-8 0,-1 7-28,0 0 1,-1 0-1,0 0 0,0 1 1,0-1-1,-1 0 0,0 0 0,0 0 1,0 0-1,-1 0 0,1 1 0,-1-1 1,0 0-1,0 1 0,-1 0 1,1-1-1,-1 1 0,0 0 0,0 0 1,-1 1-1,-4-5 0,4 5-4,0 0 1,0 0-1,-1 1 0,1-1 0,-1 1 1,1 0-1,-1 1 0,0-1 0,0 1 1,0 0-1,1 0 0,-1 1 0,0-1 0,0 1 1,-6 0-1,-5 2 8,0 0-1,0 1 1,-21 6 0,20-5 53,1 2 0,0 0 1,0 0-1,1 1 1,-27 18-1,36-21-13,0 1 1,0 0 0,0 0-1,0 0 1,1 1-1,0 0 1,0 0-1,0 0 1,1 1 0,0 0-1,1 0 1,-1 0-1,1 0 1,0 0 0,-1 9-1,1 0 20,1 0 0,1 0 1,1 1-1,0-1 0,1 0 0,0 0 0,2 0 1,0 0-1,1 0 0,0-1 0,1 1 0,1-1 0,0 0 1,1-1-1,1 0 0,0 0 0,1 0 0,11 12 0,-10-16 48,0 0 0,0-1 0,1 0 0,1-1 0,21 12 0,65 25 481,-81-39-505,0 0 0,0-2 0,0 0 0,0-1 0,0 0 0,1-1 0,0-1 0,-1-1 0,20-2 0,-16-1-924,0 0 1,32-10 0,-30 5-2399,-1 0 0,24-13 0,-40 17 2118,0 1-1,0-1 1,7-6-1,22-24-6846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5:22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30 5056,'-20'-12'20661,"129"13"-18425,175-7-499,-218 5-2340,-87-7-15892,11 5 11252,4 2 902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1:1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27 235 8064,'-27'-7'3648,"40"7"-3168,1 0 1632,9 0-1248,17-5 1631,10 5-1439,18-12 480,3 1-928,32-18-128,-3 6-288,3-18-352,-8 9 96,-11-11-4991,-7 11 2751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5:23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15 8896,'-9'-14'10398,"4"20"-6423,1 4-3480,1 1 0,-1 0 1,2 0-1,0 1 1,-2 19-1,0-1-27,0-5-259,1-3 86,0 0 1,0 31-1,3-46-263,1 1 0,-1 0-1,2-1 1,-1 0 0,1 1 0,0-1 0,1 0-1,0 0 1,0 0 0,7 12 0,-6-12-32,0-1 0,1-1 0,0 1 0,9 9 0,-12-13-307,1-1 0,-1 1-1,0 0 1,1-1 0,-1 0 0,1 1 0,0-1-1,0 0 1,-1 0 0,1-1 0,0 1 0,0 0-1,0-1 1,4 0 0,1 0-1504,-3 1 401,0-1 0,1 0 0,-1-1 0,0 1 0,0-1 0,0 0 0,1 0 0,6-4 0,15-8-3603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5:23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22 10976,'-42'-18'4064,"37"18"-3168,-4-3-257,4 3-255,2 0-352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5:26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53 164 2720,'-3'-1'206,"1"0"-62,0 0 0,1 1-1,-1-1 1,1 1 0,-1-1 0,0 1 0,0 0-1,1-1 1,-1 1 0,0 0 0,1 0-1,-1 0 1,0 1 0,0-1 0,-2 1 0,-15-3 12468,24-5-10078,5-1-2108,1 0 0,-1 1 0,1 1 0,0-1 0,15-5 0,64-20 754,-46 17-612,-12 5-338,1 1 1,66-8-1,68 4-374,-126 11 141,-15 0-55,20-1-367,73 5 1,-93 4-3795,-24-4 2205,-2-2 1726,0 1 0,0-1 1,0 1-1,0-1 0,0 0 0,0 1 0,0-1 1,1 1-1,-1-1 0,-1 0 0,1 1 1,0-1-1,0 1 0,0-1 0,0 0 0,0 1 1,0-1-1,0 0 0,0 1 0,-1 0 1,-4 11-3389,-10 9 487,-6 4 128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5:27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3712,'1'-5'474,"-1"0"1,1 0 0,0 1-1,0-1 1,1 0-1,-1 1 1,1-1 0,0 1-1,0 0 1,1-1-1,-1 1 1,7-7-1,-3 1 1511,3-1 2284,-8 20-863,-2 6-3230,-14 166 3026,3-81-2596,11-10 182,1-55-296,0-34-284,2-1-217,0 0 0,0-1 0,0 1 0,-1-1 0,1 1 1,0-1-1,0 0 0,0 0 0,-1 1 0,1-1 0,-1-1 1,4-1-1,15-17-447,-18 19 424,9-11-151,2 1 0,17-12 1,-18 14 79,-9 7 112,1-2-20,0 1-1,0 0 1,1 0 0,-1 0 0,1 0-1,0 1 1,-1-1 0,1 1-1,0 1 1,0-1 0,1 1 0,-1-1-1,6 1 1,-8 1 67,0 0 0,0 0 0,-1 1 0,1-1 0,0 1-1,-1 0 1,1 0 0,0 0 0,-1 0 0,1 0 0,-1 1 0,1-1 0,3 4 0,-1 0 121,1 0 1,-1 0 0,9 13-1,-13-15-148,1 0 0,0 0-1,-1 0 1,0 0 0,0 1 0,0-1-1,0 0 1,-1 1 0,1-1-1,-1 5 1,1-1-225,-1 1 0,-1 0-1,-1 12 1,2-19 8,-1 0 0,1-1 0,0 1 1,0 0-1,-1 0 0,1-1 0,0 1 0,-1 0 1,1-1-1,-1 1 0,1 0 0,-1-1 0,0 2 0,-1-1-872,1 0-1,-1-1 1,1 1-1,-1 0 1,1-1-1,-1 1 1,0-1-1,1 1 1,-1-1-1,1 0 1,-1 0-1,0 1 1,-2-2-1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5:27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459 4 7552,'-28'-3'2816,"14"3"-2208,-11 3-160,11 2 2144,-9 4-1504,-5-2 1631,-10 11-1599,0 3-416,1 0-448,-2-4-224,1 4 0,1-5-960,-1 1 512,4-4-3295,7-1 2079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5:28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325 16 3648,'0'-1'63,"0"1"1,0-1-1,0 0 1,0 1 0,0-1-1,0 1 1,0-1-1,1 1 1,-1-1-1,0 1 1,1-1-1,-1 0 1,0 1-1,1 0 1,-1-1-1,0 1 1,1-1-1,-1 1 1,1-1 0,-1 1-1,1 0 1,-1-1-1,1 1 1,-1 0-1,1 0 1,-1-1-1,2 1 1,17-3 6690,-22 14 2345,-15 21-7718,14-26-1252,-210 310 2931,196-293-2796,1 2 1,1 1-1,-20 44 1,30-58-186,2 1 1,-1 1-1,2-1 0,0 0 1,0 1-1,1 0 0,1-1 1,0 1-1,1 0 0,2 14 0,1-7-22,2 0 0,1 0 0,0-1 0,1 0 0,1 0 0,1-1 0,1 0 0,1 0-1,1-1 1,0-1 0,1 0 0,1 0 0,0-2 0,27 24 0,-31-31-286,65 51 800,-35-35-1754,1-6-3411,-41-43-10872,-9 0 11029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5:29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34 5888,'0'-4'574,"0"3"-235,0-1 0,0 0 0,0 1 0,0-1 0,0 0 0,0 1 1,0-1-1,1 0 0,-1 1 0,0-1 0,1 1 0,0-1 0,-1 1 0,1-1 0,0 1 0,0-1 0,3-1 3205,-2 5-3281,0 0-1,0-1 1,-1 1 0,1 0-1,-1 0 1,1 0-1,-1 0 1,0 1-1,0-1 1,0 0 0,0 1-1,0-1 1,-1 0-1,1 1 1,-1-1 0,1 1-1,-1-1 1,0 1-1,0-1 1,0 5 0,-1 5 355,0 0 1,-5 22 0,-3-1 183,-1-1 1,-23 47-1,-3 9-111,19-40-392,-19 91 0,33-123-148,-4 25-133,7-38 20,0 0 0,-1 0 0,2 0 0,-1 0 0,0 0 0,0 0-1,1 0 1,0 0 0,-1-1 0,2 4 0,-1-4 191,1-2-26,9-2-29,1 1 0,-1-1 0,1-1 0,-1 0 0,18-8 0,-8 3-71,135-38 105,32 5-822,-187 41 398,-1 0 0,0 0 0,1 0 0,-1 0 0,0 0 0,1 0 0,-1 0 0,1 0 0,-1 0-1,0 0 1,1 0 0,-1 0 0,0 0 0,1-1 0,-1 1 0,1 0 0,-1 0 0,0 0-1,0-1 1,1 1 0,-1 0 0,0 0 0,1-1 0,-1 1 0,0 0 0,0-1 0,1 1-1,-1 0 1,0-1 0,0 1 0,0 0 0,0-1 0,0 1 0,1 0 0,-1-1 0,0 1 0,0-1-1,0 1 1,0 0 0,0-1 0,0 1 0,0 0 0,0-1 0,0 1 0,0-1 0,0 1-1,-1 0 1,1-1 0,0 1 0,0 0 0,-1-1 0,1 0-306,-1 0 0,1 0 0,-1 0 0,0 1-1,0-1 1,1 0 0,-1 1 0,0-1 0,0 1 0,0-1 0,0 1 0,0-1 0,0 1 0,0-1 0,1 1-1,-1 0 1,0 0 0,0-1 0,-2 1 0,-14 2-3419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5:30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12 106 7456,'-12'-8'2421,"12"8"-2248,1-1 0,-1 0 0,1 0-1,-1 1 1,1-1 0,0 0 0,-1 1 0,1-1 0,-1 1-1,1-1 1,0 0 0,0 1 0,-1 0 0,1-1 0,0 1-1,1-1 1,-1 1 153,10-6 752,2 1 1,-1 1-1,0 0 0,1 1 0,24-4 1,-34 7-1000,255-49 2694,-205 41-3242,-18 7-3963,-43 22-9994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5:30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26 163 8640,'-3'-1'364,"1"0"0,0 0 1,-1-1-1,1 1 0,0-1 1,0 0-1,0 0 0,-3-3 1,5 4-301,-1 1 1,1-1 0,0 1-1,0-1 1,-1 1 0,1-1 0,0 1-1,0-1 1,0 1 0,0-1-1,0 1 1,0-1 0,0 1-1,0-1 1,0 1 0,0-1-1,0 0 1,0 1 0,0-1-1,1-1 108,0 1 0,-1 0 0,1 0 0,0 0 0,0 0 0,0 0 0,0 0 0,0 0 0,0 0 0,2-2 0,3-1 427,0 1 1,0 0 0,1-1-1,-1 2 1,1-1 0,10-2-1,3-1 35,103-32 1625,-44 15-1840,-58 16-752,0 1 0,1 0 0,-1 2 0,41-2 1,-57 6-451,0 1 0,-1 0 0,1 0 0,-1 0 0,1 0-1,-1 1 1,0 0 0,1-1 0,-1 2 0,0-1 0,0 0 0,0 1 0,-1 0 0,1 0 0,-1 0 0,7 7 0,4 3-3526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5:30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59 4320,'1'-2'246,"0"1"-1,0 0 1,0-1 0,0 1 0,0 0 0,0 0-1,0 0 1,0 0 0,1 0 0,-1 0-1,0 0 1,1 0 0,0 0 0,6-4 1721,-8 4-1544,1 1-1,0-1 1,0 0 0,0 1 0,0-1 0,-1 0-1,1 0 1,0 1 0,-1-1 0,1 0 0,-1 0-1,1 0 1,-1 0 0,1 0 0,-1 0 0,1 0-1,-1 0 1,0 0 0,0 0 0,0 0 0,1 0-1,-1 0 1,0-2 0,-1 2-293,0 0 1,1 0-1,-1 0 1,1 0-1,-1 1 1,0-1 0,0 0-1,0 0 1,1 1-1,-1-1 1,0 0-1,0 1 1,0-1-1,0 1 1,0-1-1,0 1 1,0 0-1,0-1 1,0 1-1,0 0 1,0 0-1,0 0 1,-3-1-1,2 1-24,-1 0 0,0 0 0,0 0 0,0 0 0,0 0 0,0 1 0,0-1 0,0 1 0,0 0 0,0 0 0,0 0 0,1 0 0,-4 2 0,1 0-12,0 0 1,1 1-1,-1-1 0,1 1 0,0 0 1,-5 6-1,-2 5 87,0 1-1,1-1 1,-8 19-1,18-33-155,-2 1 10,-3 10 280,-10 22 1,14-30-218,0 0 0,0-1 0,0 1 0,1 0 0,-1 0 0,1 0 0,0-1 0,0 1 0,1 0 0,0 7 0,0-10-58,0 1 1,-1-1-1,1 1 1,0-1 0,0 0-1,0 1 1,0-1-1,0 0 1,1 0-1,-1 0 1,0 0-1,0 0 1,1 0 0,-1 0-1,0 0 1,1 0-1,-1-1 1,1 1-1,-1-1 1,1 1-1,0-1 1,-1 1 0,1-1-1,-1 0 1,3 0-1,5 1 122,1 0 0,17-2 1,-27 1-163,55-2 57,83-8 296,-109 6-2126,32-9 0,-59 13 1671,11-5-3045,-24-14-12227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1:14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1314 5216,'0'0'54,"0"0"1,0 0 0,0 0-1,-1 0 1,1 0-1,0 0 1,0 1-1,0-1 1,-1 0 0,1 0-1,0 0 1,0 0-1,-1 0 1,1 0-1,0 0 1,0-1 0,0 1-1,-1 0 1,1 0-1,0 0 1,0 0-1,0 0 1,0 0-1,-1 0 1,1 0 0,0 0-1,0-1 1,0 1-1,0 0 1,-1 0-1,1 0 1,0 0 0,0 0-1,0-1 1,0 1-1,6-5 2597,3-3-600,-5 3-1709,-1 0 0,0 0-1,0 0 1,-1-1 0,1 1-1,1-9 1,7-14 338,68-139 1539,18 16-1123,-64 102-859,4-13 46,-2-2-1,28-75 1,-31 61-38,-3-1 1,18-82-1,-43 142-103,0 1-1,-1-1 1,0 0 0,-2 1 0,0-1-1,-4-31 1,3 49-137,0-1 0,0 0 0,-1 1 0,1-1 0,0 1 0,-1-1 0,0 1 0,1-1 0,-1 1 0,0-1 0,0 1 0,1-1 0,-1 1 0,0 0 0,0 0 0,-1 0 0,1-1 0,0 1 1,0 0-1,-1 0 0,1 0 0,0 1 0,-1-1 0,1 0 0,-1 0 0,1 1 0,-1-1 0,1 1 0,-1 0 0,1-1 0,-1 1 0,0 0 0,1 0 0,-1 0 0,0 0 0,1 0 0,-1 0 0,1 0 0,-3 1 0,0 0 13,0 0 0,0 1-1,0-1 1,0 1 0,1 0 0,-1 0-1,0 0 1,1 0 0,0 0 0,0 1-1,-1 0 1,1 0 0,1 0 0,-1 0 0,-2 4-1,-2 5 54,0 1-1,1-1 0,1 2 1,0-1-1,1 1 0,-4 19 1,2 3 66,-2 53 1,6-44 2,2 0 0,2 0 0,2 0 0,2 0 0,2-1-1,2 1 1,2-2 0,24 60 0,-31-92-110,37 78 250,-36-76-189,1-2 1,1 1 0,0-1-1,18 19 1,-23-27-44,-1 0 0,1 0 1,1-1-1,-1 1 0,0-1 0,1 0 1,-1 0-1,1 0 0,7 2 0,-10-4-25,1 0-1,0 1 1,0-1-1,0 0 0,-1 0 1,1 0-1,0-1 0,0 1 1,0 0-1,-1-1 1,1 1-1,0-1 0,0 1 1,-1-1-1,1 0 1,0 0-1,-1 0 0,1 0 1,-1 0-1,1 0 0,-1 0 1,3-3-1,2-3 58,1-1 0,-1 0 0,-1 0 0,9-16 0,14-38 1,-27 59-92,5-8-49,-2 0 1,0-1 0,0 1-1,-1-1 1,0 0 0,-1 0-1,0-16 1,-1 33 65,-1 0 0,0 0 0,1-1 0,0 1 0,0 0 0,4 7 1,72 144 819,-71-146-686,0 1-1,9 11 0,-12-19-112,-1-1 0,0 1 0,1 0 0,0-1 0,-1 0 0,1 1 0,0-1 0,0 0 0,0-1-1,0 1 1,1 0 0,4 1 0,-2-2-1,1 0 0,-1-1 0,1 1 0,-1-1 1,1-1-1,-1 1 0,1-1 0,-1 0 0,1 0 0,9-4 0,7-4 42,32-15 1,-40 17-40,51-24 43,119-61-122,-176 87 87,23-13-48,52-40 1,-115 86-91,1 0 0,-39 48 0,55-58 206,0 1 1,1 0 0,1 1 0,1 1 0,0 0-1,-11 33 1,20-45-92,0 0-1,0 0 1,1 0 0,0 0-1,0 0 1,2 15 0,-1-21 1,0 0 1,0-1 0,0 1 0,1 0 0,-1-1 0,1 1-1,0-1 1,0 1 0,0-1 0,0 0 0,0 1 0,1-1-1,-1 0 1,1 0 0,-1 0 0,1 0 0,0 0 0,0 0-1,0 0 1,0-1 0,0 1 0,0 0 0,0-1-1,1 0 1,-1 0 0,0 0 0,4 2 0,-3-3 7,-1 0 1,0 1-1,0-1 0,1 0 1,-1 0-1,0 0 1,1 0-1,-1-1 1,0 1-1,0-1 0,1 1 1,-1-1-1,0 0 1,0 0-1,0 0 1,0 0-1,0 0 0,3-2 1,1-2 3,0 0 1,-1 0-1,10-11 0,-2-1-7,0-1 0,-1-1 0,0 0 0,-2 0 0,10-24 0,33-108-170,-34 93-145,-19 54-8,-4 9 160,-4 11 125,6-1 17,-1-1-1,2 0 1,-1 1 0,2 20-1,8 59 176,-8-91-149,2 9 45,0 1 0,5 15 0,-5-23-34,0 1 0,0-1 0,0 0-1,0 0 1,1 0 0,0 0-1,5 6 1,-7-10-28,-1-1 0,1 1 0,-1-1 0,1 0-1,-1 0 1,1 1 0,0-1 0,-1 0 0,1 0 0,-1 1 0,1-1 0,0 0-1,-1 0 1,1 0 0,-1 0 0,1 0 0,0 0 0,-1 0 0,1 0-1,0 0 1,-1 0 0,1 0 0,-1-1 0,1 1 0,0 0 0,-1 0 0,1-1-1,-1 1 1,1 0 0,-1-1 0,1 1 0,-1 0 0,1-1 0,0 0-1,19-20 155,56-87 30,-57 84-233,2 0-1,1 2 0,0 0 0,2 2 0,0 0 0,42-24 0,-61 40 7,0 1 0,1 0 0,0 1-1,-1-1 1,1 1 0,0 0 0,0 1 0,1-1-1,8 0 1,-14 2 25,0 0-1,0 0 1,-1 0-1,1 0 1,0 1-1,0-1 1,0 0-1,0 0 1,-1 1-1,1-1 1,0 0 0,0 1-1,0-1 1,-1 1-1,1-1 1,0 1-1,-1-1 1,1 1-1,0-1 1,-1 1-1,1 0 1,0 0-1,0 1 7,0 0-1,-1 0 0,1-1 0,0 1 0,-1 0 0,1 0 0,-1 0 0,0 0 0,0 0 0,0 1 0,0 7 61,-1 0-1,0 0 0,-4 12 1,4-14 22,-8 33 39,3-20 7,2 0 1,-3 43 0,7-64-123,0 0 1,0 0-1,0 0 0,0 0 0,0 0 0,0 0 1,0 0-1,0 0 0,0 1 0,0-1 0,0 0 1,0 0-1,0 0 0,0 0 0,0 0 0,0 0 1,0 0-1,0 0 0,0 0 0,0 0 0,0 0 1,0 0-1,0 0 0,0 0 0,1 0 0,-1 0 1,0 0-1,0 0 0,0 0 0,0 0 1,0 0-1,0 0 0,0 0 0,0 0 0,0 0 1,0 0-1,0 0 0,0 0 0,0 0 0,1 0 1,-1 0-1,0 0 0,0 0 0,0 0 0,0 0 1,0 0-1,0 0 0,0 0 0,0 0 0,0 0 1,0 0-1,0 0 0,0 0 0,0 0 0,0 0 1,0 0-1,0 0 0,1 0 0,6-6 66,9-11-26,26-35-249,13-15-114,-47 58 305,1 0 0,0 1 0,1 0 0,0 1 0,11-6 0,-21 12 1,2 0 0,-1 1 0,0-1 0,0 1 0,0-1 0,0 1 0,0-1 0,0 1 0,0 0 0,1-1 0,-1 1 0,0 0 0,0 0 0,1 0 0,-1 0 0,0 0 1,0 0-1,0 0 0,1 1 0,-1-1 0,0 0 0,0 1 0,0-1 0,0 1 0,0-1 0,0 1 0,0 0 0,0-1 0,0 1 0,0 0 0,0 0 0,0-1 0,0 1 0,0 0 0,0 0 0,-1 0 0,1 0 0,0 0 0,0 2 0,2 5 34,0-1 0,0 0-1,0 1 1,1 15 0,-3-19-10,3 11 36,1 14 134,2 0 0,14 38-1,-11-51 14,-9-16-190,-1 1 0,0-1 0,1 1 0,-1-1 0,1 1 0,-1-1 0,1 0 0,-1 1 0,1-1 0,-1 0 0,1 1 1,-1-1-1,1 0 0,-1 0 0,1 1 0,-1-1 0,1 0 0,0 0 0,-1 0 0,1 0 0,-1 0 0,1 0 0,0 0 0,-1 0 0,1 0 0,-1 0 0,1 0 0,0-1 0,6-3 42,-1-1-1,0-1 0,0 1 1,0-1-1,-1 0 1,0 0-1,8-14 1,-8 14-24,22-35 112,21-29-157,20-11 19,-44 57 170,-22 23-194,0-1 0,0 1 1,0 0-1,0 0 0,0 0 0,0 0 0,0 0 1,0 0-1,0 0 0,0 1 0,1-1 0,2 0 0,-4 2 15,1-1-1,-1 0 1,1 1-1,-1 0 0,0-1 1,1 1-1,-1 0 1,0 0-1,1-1 0,-1 1 1,0 0-1,0 0 1,0 0-1,1 2 1,14 17 88,-13-14-52,0 0-1,0 0 1,-1 0-1,0 0 0,0 1 1,0-1-1,-1 1 0,1 10 1,-1 6-12,-2 26 1,1-36 43,-2 9 47,0 1-1,-2-1 0,0 1 0,-10 26 0,13-44-79,-1-1 0,0 1-1,0-1 1,0 0-1,0 1 1,0-1-1,-1 0 1,-4 5-1,5-8-22,1 1 0,-1 0 0,1-1 0,-1 1 0,0-1-1,0 0 1,0 1 0,0-1 0,0 0 0,0 0 0,0 0 0,0-1-1,0 1 1,0 0 0,0-1 0,-1 1 0,1-1 0,-3 0-1,1 0-10,0 0 0,0-1 0,0 0 0,0 1 0,0-1 0,0-1 0,0 1 0,0-1 0,-5-2 0,0-1-17,1 0 0,1-1 0,-1 0 0,1 0 0,0-1 0,0 1 0,1-1 0,-8-11-1,-21-31-149,35 46 167,5 5-23,15 8-63,-5-2 38,1-1 93,1-1 1,0 0-1,1-2 1,-1 0-1,1 0 1,0-2-1,0 0 0,-1-1 1,22-2-1,-28 0-15,0-1 0,0-1 0,0 0-1,-1 0 1,1-1 0,-1-1-1,0 0 1,0 0 0,-1-1-1,1 0 1,-1 0 0,-1-1 0,1 0-1,-1-1 1,0 0 0,-1 0-1,10-15 1,58-94 47,-68 105-89,46-81-336,-57 106 286,2 0 0,0-1 1,0 1-1,1 17 0,1 4 183,3 0-1,1 0 1,11 47 0,-15-78-88,1 1 0,1 0 0,-1-1 0,0 1 0,1-1 0,0 0 0,0 1 0,0-1-1,0 0 1,3 4 0,-4-6-8,1 0 0,-1 0-1,0-1 1,0 1 0,0 0-1,1-1 1,-1 1 0,0-1-1,1 1 1,-1-1 0,0 0-1,1 1 1,-1-1-1,0 0 1,1 0 0,-1 0-1,1 0 1,-1 0 0,0 0-1,1-1 1,-1 1 0,0 0-1,1-1 1,-1 1 0,0-1-1,1 1 1,-1-1 0,0 1-1,0-1 1,0 0-1,2-1 1,8-6-2,0-1 0,-1 0 0,15-18-1,-6 8 58,133-124 73,-139 132-169,1-1 1,-1-1-1,-1 0 1,-1-1-1,0 0 0,0-1 1,-2 0-1,13-25 0,2-15-172,-4-1-1,22-89 0,12-138-197,-49 253 240,-2 0 0,-1-1 0,-4-52 0,-1 69 3,3 14 150,0 0 1,-1 0-1,1 0 1,0-1-1,0 1 1,0 0-1,0 0 1,0 0 0,0 0-1,-1 0 1,1-1-1,0 1 1,0 0-1,0 0 1,-1 0-1,1 0 1,0 0 0,0 0-1,0 0 1,-1 0-1,1 0 1,0 0-1,0 0 1,0 0-1,-1 0 1,1 0 0,0 0-1,0 0 1,0 0-1,-1 0 1,1 0-1,-2 1-19,0 0-1,0 1 1,0-1-1,0 1 1,0 0-1,1-1 1,-1 1-1,-1 3 1,-3 1 18,2 1 0,-1 1 0,1-1 1,0 1-1,-6 13 0,-11 49 21,17-54-11,-30 107 355,6 2 0,-15 167 1,40-258-281,2-1 0,1 0 1,2 1-1,1-1 0,2 0 1,1-1-1,12 40 0,-16-68-46,-1 0 0,1 0 0,0-1 0,0 1 0,0-1 0,5 7 0,-6-9-20,-1 0 1,1 0-1,0 0 0,0-1 1,0 1-1,0 0 0,0 0 1,1 0-1,-1-1 1,0 1-1,0-1 0,0 1 1,1-1-1,-1 1 0,0-1 1,1 0-1,-1 1 0,0-1 1,1 0-1,-1 0 1,0 0-1,1 0 0,-1 0 1,0-1-1,2 1 0,1-2 4,0 0 0,0 0 0,0 0 0,0 0 0,0-1 0,0 1 0,-1-1 0,4-3 0,26-29-214,-28 30 135,34-42-310,-23 26 47,36-35-1,-31 42 157,-21 13 159,0 1 1,1 0-1,-1 0 0,1-1 1,-1 1-1,1 0 0,-1 0 1,1 0-1,-1 0 0,1 0 1,0-1-1,-1 1 0,1 0 1,-1 0-1,1 0 0,-1 1 1,1-1-1,-1 0 0,1 0 1,-1 0-1,1 0 0,-1 0 1,1 1-1,-1-1 0,1 0 1,-1 0-1,1 1 0,-1-1 1,0 0-1,1 1 0,-1-1 1,1 0-1,-1 1 0,0-1 1,1 1-1,-1-1 0,0 1 1,0-1-1,1 1 0,-1-1 1,0 1-1,1 5 3,0 0 1,0 0-1,-1 0 1,1-1-1,-1 1 0,-2 7 1,2 6 105,9 159 596,-9-172-669,0-3-12,1 0-1,-1-1 0,0 1 0,1 0 1,0 0-1,1 3 0,-2-5-8,0-1 0,1 0 0,-1 1 0,0-1 0,1 1 0,-1-1 0,1 1 0,-1-1 0,0 0 0,1 1-1,-1-1 1,1 0 0,-1 0 0,1 1 0,-1-1 0,1 0 0,0 0 0,-1 0 0,1 0 0,-1 0 0,1 0 0,-1 1-1,1-1 1,-1 0 0,1-1 0,0 1 0,-1 0 0,1 0 0,-1 0 0,1 0 0,-1 0 0,1 0 0,-1-1 0,1 1 0,0-1-1,2 0 8,0-1-1,0 1 0,0-1 0,0 0 0,-1 0 0,1 0 0,-1-1 0,1 1 0,-1 0 1,2-4-1,5-4 18,53-53-227,81-66 0,-142 128 195,6-4-30,-1 0 0,1-1 0,-2 1-1,7-8 1,-12 13 31,0 0 0,0 0 0,0 0 0,0 0 0,0 0 0,1 0 0,-1 0 0,0 0 0,0 0 0,0 0 0,0 0 0,0-1 0,0 1 0,0 0 0,0 0 0,0 0 0,0 0 0,0 0 0,0 0 1,0 0-1,0 0 0,0 0 0,0 0 0,0 0 0,0 0 0,0 0 0,0 0 0,0 0 0,0-1 0,0 1 0,0 0 0,0 0 0,0 0 0,0 0 0,0 0 0,0 0 0,0 0 0,0 0 0,0 0 0,0 0 0,0 0 0,0 0 0,0-1 0,0 1 0,0 0 0,0 0 0,0 0 0,0 0 0,0 0 0,0 0 0,0 0 0,0 0 0,0 0 0,0 0 0,0 0 0,0 0 0,0 0 0,-1 0 0,1 0 0,0 0 0,0 0 0,0 0 0,0 0 0,-7 2-201,-9 7 57,8-1 169,0 0 1,1 0-1,0 0 0,1 1 0,-1 0 1,2 0-1,-1 1 0,-5 13 0,8-16 14,1 1 0,-1-1 0,1 1 0,1-1 0,-1 1 0,1-1 0,0 1 0,1 0 0,0 0 0,0-1 0,1 1 0,2 12-1,-2-16-9,0-1 0,1 1 0,-1-1 0,1 0 0,0 1 0,-1-1 0,1 0 0,1 0-1,-1 0 1,0 0 0,1 0 0,0-1 0,5 5 0,-6-5-8,1-1 1,-1 1-1,0-1 1,1 0-1,-1 0 1,1 0-1,0 0 1,-1 0-1,1-1 1,0 1 0,-1-1-1,1 1 1,0-1-1,0 0 1,-1 0-1,1-1 1,0 1-1,0-1 1,3 0-1,3-3 8,0 1-1,-1-1 1,1-1-1,-1 0 1,0 0-1,0 0 1,-1-1 0,11-11-1,-5 4-12,-1 0-1,0-2 0,15-25 1,-24 35-27,0-1 0,0 1 0,-1-1-1,0 0 1,0 0 0,0 0 0,-1 0 0,1-1 0,-1-8 0,-1 12-6,0 0 0,0 0 1,0 0-1,0 0 0,-1 0 0,1 0 0,-1 1 1,0-1-1,0 0 0,0 0 0,0 0 0,0 1 0,-1-1 1,1 0-1,-1 1 0,0 0 0,0-1 0,0 1 1,0 0-1,0 0 0,0 0 0,-5-3 0,-2 0-20,0 0 0,0 1-1,-1 1 1,1 0 0,-1 0 0,0 1-1,-14-2 1,-6 1-95,-36 1 0,59 2 206,-1 1 1,-15 3-1,19-3 75,5 0-8,19-2 26,205-4 135,-142 6-212,-74-1-18,1 0 0,-1 1-1,0 0 1,1 0 0,10 4 0,-18-4-55,0 0-1,0-1 0,1 1 0,-1 0 1,0 0-1,0 0 0,0 1 1,0-1-1,0 1 0,0-1 0,-1 1 1,1-1-1,0 1 0,-1 0 1,1 0-1,-1 0 0,0 0 0,1 0 1,-1 0-1,0 0 0,0 0 1,-1 0-1,1 1 0,1 3 0,-2 8 33,0 0-1,0 0 1,-1 0-1,-1 0 1,-1 0-1,-4 16 1,-4 22 102,10-35-159,3-14 105,3-11 173,5-12-248,0 1 0,24-33 0,-16 26-72,-15 21 32,0 1 0,0 0 0,1 0 0,-1 0 1,1 1-1,0-1 0,0 1 0,7-5 0,-10 8 17,0-1 0,1 0 0,-1 1 0,0-1 0,0 1 0,1-1 0,-1 1 0,0 0 0,1 0 0,-1-1-1,0 1 1,1 0 0,-1 0 0,0 0 0,1 1 0,-1-1 0,0 0 0,1 0 0,-1 1 0,0-1 0,1 1 0,-1-1-1,0 1 1,0 0 0,0-1 0,1 1 0,-1 0 0,0 0 0,0 0 0,0-1 0,0 1 0,0 0 0,-1 1 0,1-1-1,0 0 1,0 0 0,-1 0 0,2 2 0,6 13 11,10 29-1,6 13 89,-21-53-63,0 0 0,0 0 0,0 0 0,0 0-1,1-1 1,0 1 0,9 7 0,-11-11-15,0 1 0,0-1 1,0 0-1,0 0 0,0 1 0,1-2 0,-1 1 1,0 0-1,1 0 0,-1-1 0,0 1 0,1-1 0,-1 0 1,1 1-1,-1-1 0,1 0 0,-1-1 0,0 1 1,1 0-1,-1-1 0,1 1 0,-1-1 0,0 0 0,1 0 1,-1 0-1,4-2 0,2-3-1,1 0 1,-1 0-1,0-1 1,13-14-1,-15 15-12,45-48 20,63-60-163,-98 100 77,9-8 77,-24 21-27,1-1 1,0 1-1,0 0 0,-1 0 1,1 0-1,0 1 0,0-1 1,0 0-1,0 1 1,0-1-1,0 1 0,2-1 1,-2 2 6,-1-1 0,0 0 1,0 1-1,1-1 0,-1 0 1,0 1-1,1-1 0,-1 1 0,0 0 1,0-1-1,0 1 0,0 0 1,0 0-1,0 0 0,0 0 1,0 0-1,0 0 0,0 0 0,0 0 1,0 0-1,-1 0 0,1 1 1,-1-1-1,1 0 0,-1 0 1,1 1-1,-1-1 0,1 0 0,-1 3 1,2 4-13,-1 0 1,0 0 0,-1 12 0,-1 4 36,-2-1 1,0 0-1,-2 0 1,0 0-1,-12 29 1,13-40-1,-1 0 0,0 0 0,0-1 0,-1 1 0,0-2 0,-1 1-1,0-1 1,-1 0 0,0 0 0,-17 14 0,23-22-7,0 0-1,0 0 1,-1-1 0,1 0-1,-1 1 1,1-1 0,-1 0-1,0 0 1,1 0 0,-1-1-1,0 1 1,1-1 0,-1 1-1,0-1 1,0 0 0,0 0-1,0 0 1,-4-1 0,5 1 0,0-1 0,0 0 0,0 0 0,1 0-1,-1 0 1,0 0 0,0 0 0,1 0 0,-1 0 0,0-1 0,1 1 0,-1-1 0,1 1 0,0-1 0,-1 1 0,1-1 0,0 0 0,0 0 0,0 0-1,0 1 1,1-1 0,-1 0 0,0 0 0,1 0 0,-1 0 0,1-4 0,-1 1-13,1-1 1,-1 1-1,2-1 1,-1 1-1,0-1 0,1 1 1,0 0-1,0-1 1,1 1-1,0 0 0,0 0 1,0 0-1,0 0 1,1 0-1,0 0 0,0 0 1,0 1-1,0 0 1,7-7-1,0 2-70,-1 1 0,1 0 0,1 0-1,-1 1 1,1 0 0,1 1 0,15-6 0,-21 9-438,0 1 0,0 0 0,0 1 0,1-1 0,12 0 0,3 2-3221,-3 3 1063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5:31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8128,'3'0'10698,"39"-2"-5181,1-3-3604,12 0-1818,-23 0-592,6 1-2975,-33 4 1921,1 0 0,-1 1 0,0-1 0,0 1 0,0 0 0,5 2 0,15 6-2508,1 3-303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5:32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21 8128,'4'-21'7834,"3"51"-2295,0 4-4358,-5-16-837,-2 0-1,0 0 1,-2 0-1,0 0 1,0-1 0,-8 26-1,-41 209 1641,46-226-1714,-1 45-1,6-70-229,0 0 0,0 0-1,0 0 1,0 0 0,0 0 0,0 0 0,1 0 0,-1-1-1,0 1 1,0 0 0,1 0 0,-1 0 0,1 0 0,-1 0 0,1 0-1,-1-1 1,2 2 0,-2-1-1,1-1-1,0 1 1,0-1 0,0 0-1,0 0 1,-1 0 0,1 1-1,0-1 1,0 0 0,0 0-1,0 0 1,0 0 0,-1 0-1,1 0 1,0-1 0,0 1-1,0 0 1,0 0 0,0-1-1,-1 1 1,2-1 0,83-37 677,20-7-248,-43 27-392,67-9 1,-56 13-374,-54 10-827,-11 4-3725,-22 12-6159,1-3 8011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5:32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6 114 4576,'-5'-9'11509,"9"10"-8116,11-3-1160,28-9 2405,1-1-3313,35-3-942,31-6-876,-38 9-3280,-66 11 2565,-1 0 0,0 0 0,0-1 0,8-3 0,7-7-6143,-11 1 1687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5:32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25 186 6464,'-24'-13'7328,"28"7"-1704,11-2-3850,-9 5-997,29-14 1568,37-13 0,96-23-1734,-68 24-1368,-88 25 36,40-11-2079,-15 8-2623,-17 6 2576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5:33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49 3072,'-1'-1'354,"0"0"1,1 1-1,-1-1 0,0 1 1,1-1-1,-1 0 1,1 0-1,-1 1 0,1-1 1,-1 0-1,1 0 1,0 1-1,-1-1 0,-2-10 8602,3 11-8895,0 0 0,0 0 0,0-1 0,0 1 1,0 0-1,0 0 0,0-1 0,0 1 0,0 0 0,0 0 1,0-1-1,0 1 0,0 0 0,-1 0 0,1 0 0,0-1 1,0 1-1,0 0 0,0 0 0,-1 0 0,1 0 0,0-1 1,0 1-1,0 0 0,-1 0 0,1 0 0,0 0 0,0 0 1,0 0-1,-1 0 0,1 0 0,0 0 0,0-1 0,-1 1 1,1 0-1,0 0 0,0 0 0,-1 0 0,1 0 0,0 1 1,0-1-1,0 0 0,-1 0 0,1 0 0,0 0 0,0 0 1,-1 0-1,-4 2 254,0 1 0,0-1 0,0 1 0,0 0 1,0 0-1,1 1 0,-1-1 0,1 1 0,0 0 0,0 0 0,0 0 1,1 1-1,0 0 0,0-1 0,0 1 0,0 0 0,1 0 1,-4 9-1,1 4-166,1 0 1,0 0-1,1 0 1,-1 26 0,4-39-89,0-1 0,0 1 0,1 0 0,-1 0 0,1-1 1,2 7-1,-3-10-61,0 0 1,0-1-1,0 1 0,0 0 1,1-1-1,-1 1 0,0-1 1,0 1-1,1 0 1,-1-1-1,1 1 0,-1-1 1,0 1-1,1-1 0,-1 1 1,1-1-1,-1 1 1,1-1-1,-1 1 0,1-1 1,-1 0-1,1 1 0,0-1 1,-1 0-1,1 1 1,-1-1-1,1 0 0,0 0 1,-1 0-1,1 0 1,0 1-1,-1-1 0,1 0 1,0 0-1,-1 0 0,1 0 1,0-1-1,-1 1 1,1 0-1,0 0 0,-1 0 1,1 0-1,0-1 0,-1 1 1,1 0-1,-1-1 1,1 1-1,0 0 0,-1-1 1,1 1-1,0-2 1,3-1-65,-1-1 0,1-1 0,-1 1 0,0 0 0,0-1 0,0 0 0,-1 1 0,0-1 0,3-8 0,1 0-70,55-101-114,-23 47 480,-34 49 463,-5 14 204,-1 10-402,1 0-421,0-1 1,0 1-1,1-1 1,0 1-1,0 0 1,0-1-1,1 1 1,-1-1-1,2 1 1,-1-1-1,0 1 1,1-1-1,0 0 1,3 6-1,-3-8-177,0 1 0,0 0-1,1-1 1,-1 0-1,1 1 1,0-1-1,0 0 1,5 3-1,-6-4-311,1 0 1,0 0-1,0 0 0,1-1 0,-1 1 0,0-1 0,0 0 0,1 0 1,-1 0-1,0-1 0,4 1 0,4-1-1542,0 0 1,-1-1-1,1-1 0,-1 1 1,1-2-1,17-5 0,-12 3-1504,21-4-1,-11 5 1268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5:34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32 5984,'-8'-7'1413,"7"6"-1378,1 1 0,0 0 0,0 0-1,0 0 1,0 0 0,0-1 0,0 1-1,0 0 1,0 0 0,0 0 0,0-1-1,0 1 1,0 0 0,0 0 0,0 0-1,0-1 1,0 1 0,0 0 0,0 0-1,0 0 1,0-1 0,0 1 0,0 0-1,1 0 1,-1 0 0,0 0 0,0-1 0,0 1-1,0 0 1,18-8 2132,-8 4-748,-2 2-620,0 1-1,1-1 0,-1 1 1,0 1-1,1 0 0,12 1 1,2-1 231,-6 1-375,0 0 1,0 1 0,-1 0-1,1 1 1,0 1 0,21 9-1,-27-9-471,-1 0 0,0 1 0,0 1 0,0 0 0,-1 0 0,0 1 0,0 0 0,0 0 0,-1 1 0,13 16 0,-6-2 8,-1 0-1,-1 1 1,13 33 0,24 77 453,-40-104-489,7 20 28,32 98 654,-43-123-675,0 1 1,-2 1 0,0-1-1,-1 27 1,-5 0 22,-2-1-1,-2-1 1,-2 1 0,-2-1 0,-34 97-1,36-127-411,0 0 0,-1-1 0,-1 0-1,-1-1 1,-21 27 0,26-37-269,0-1-1,-1 0 1,0-1-1,0 1 1,-1-1-1,0-1 1,0 1-1,0-1 1,-1-1 0,1 1-1,-1-2 1,0 1-1,0-1 1,-13 2-1,10-3-616,1 0-1,-14-1 0,-25-4-5820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5:35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13 5216,'14'-12'20906,"-13"56"-18908,-2 51-1250,0-88-710,-17 153 607,11-114-432,-20 66 1,13-47-127,9-43 11,-9 31-1,13-50-95,0 1 0,0 0 0,0-1 0,0 1 0,0 0 1,1 0-1,0-1 0,0 1 0,0 0 0,0 5 0,1-7 5,0 0 0,-1 0 0,1 0 0,0 0 0,0 0 0,0-1 0,0 1 0,0 0 0,1 0 0,-1-1 0,0 1 0,1-1 1,-1 1-1,1-1 0,0 0 0,-1 1 0,1-1 0,0 0 0,0 0 0,2 1 0,3 0 22,0 1 0,0-1 0,0 0 1,0-1-1,1 0 0,9 1 0,49-3 343,16-1-93,87-8 34,-82 5-86,11-2-401,-61 6-3239,-66-14-12304,4 14 8955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5:36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14 102 10048,'-12'-13'3232,"10"10"-1958,20 4 2865,-12-2-3297,119-1 8118,63-13-7333,-109 5-1856,44-6-2376,-44-1-4422,-46 5 2392,-7-1-3823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55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40 3488,'12'-9'1613,"5"-4"1069,-17 13-2542,0 0 1,1 0 0,-1 0-1,0 0 1,0 0 0,2-1 1265,-2 1-1265,0-1 0,0 1-1,0 0 1,0 0 0,0 0-1,1-1 1,-1 1 0,0 0-1,0 0 1,0 0 0,0 0-1,0-1 1,0 1 0,0 0-1,0 0 1,0-1 0,0 1-1,0 0 1,0 0 0,0 0-1,0-1 1,0 1 0,0 0-1,0 0 1,-1 0 0,0-2 1266,1 2-1267,0 0 1,-1 0 0,-4-3 442,-1 2 0,0-1-1,0 1 1,0 0 0,0 0 0,0 1 0,0-1 0,-11 2 0,7 1-368,-1 0 0,0 0-1,1 1 1,-14 6-1,1-1-38,1 2 0,0 1 0,0 0 0,-32 24 0,40-24-118,1 0-1,0 2 0,1-1 0,0 1 1,1 1-1,0 0 0,-16 30 1,21-33-35,1 0 0,1 0 0,0 0 0,0 0 0,1 1 0,0 0 0,1-1 0,1 1 0,0 0 0,0 0 0,1 0 0,3 21 0,-2-27 14,1 0 1,-1 0-1,1 0 0,1 0 1,-1-1-1,1 1 1,0-1-1,0 1 1,7 8-1,-8-11-11,0-1 0,0 0 0,0 0 0,0 0 0,0 0 0,1 0 0,-1-1 0,0 1 0,1-1 0,-1 1 0,1-1 0,0 0 0,0 0-1,-1 0 1,1 0 0,0-1 0,0 1 0,0-1 0,0 0 0,0 1 0,-1-1 0,1-1 0,4 1 0,-1-2 21,0 0 1,0 0-1,0 0 0,-1 0 1,1-1-1,7-5 0,31-25 318,-33 24-234,11-8 17,-2-1 0,0-1 0,-1 0 0,22-31 0,-34 41-125,0-1 0,-1 0 0,0-1 0,-1 1 0,0-1 0,0 0 0,-2-1 0,1 1 0,-1-1 0,-1 1 0,0-1 0,1-15 1,-3 22-3,0-1 0,-1 1 1,1 0-1,-1 0 0,0 0 1,-1-1-1,1 1 0,-1 0 1,0 0-1,0 1 0,0-1 1,-1 0-1,0 1 0,-4-6 1,7 9-18,0 1 0,-1-1 1,1 1-1,0-1 1,-1 1-1,1-1 1,-1 1-1,1 0 1,-1-1-1,1 1 1,-1 0-1,1-1 1,-1 1-1,1 0 1,-1-1-1,0 1 1,1 0-1,-1 0 0,1 0 1,-1 0-1,0-1 1,1 1-1,-1 0 1,1 0-1,-1 0 1,0 0-1,1 1 1,-1-1-1,0 0 1,1 0-1,-1 0 1,1 0-1,-1 1 1,1-1-1,-1 0 0,0 0 1,1 1-1,-1-1 1,1 0-1,-1 1 1,1-1-1,0 1 1,-1-1-1,1 1 1,-1-1-1,1 1 1,0-1-1,-1 1 1,1-1-1,0 1 1,-1-1-1,1 1 0,0 1 1,-2 1 7,1 0-1,0 0 1,0 0 0,0 0-1,1 1 1,-1-1 0,1 0-1,-1 5 1,2-1 35,0-1 1,1 1-1,-1 0 0,1 0 1,1-1-1,-1 1 0,6 8 1,29 42 247,-18-30-105,67 111 202,-56-88-341,-14-19 95,-14-25-134,1-1-1,0 1 0,0-1 1,0 0-1,1 1 1,0-1-1,0-1 1,0 1-1,0-1 0,9 7 1,-12-11-280,-1-1 0,1 1 0,0 0 0,-1-1 0,1 0 0,0 1 0,-1-1 0,1 1 0,-1-1 0,1 0 0,-1 0 0,0 1 0,1-1 0,-1 0 0,1 0 0,-1 1 0,0-1 0,0 0 0,0 0 0,1-1 1,8-26-6186,-5 10 1989,1 8 1542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55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55 6048,'0'-2'759,"0"-1"1,0 1-1,0 0 1,-1 0-1,1 0 0,-1-1 1,1 1-1,-1 0 1,0 0-1,1 0 1,-1 0-1,0 0 1,-1 0-1,-1-3 0,0 3-458,0 0-1,0 0 0,-1 0 0,1 0 0,0 0 0,-1 1 0,1 0 0,-1 0 0,0 0 1,1 0-1,-6-1 0,1 2 2,0-1 0,0 1 1,0 1-1,1-1 0,-10 3 0,3 0-10,-1 1 1,1 1-1,1 0 0,-1 0 0,-18 12 0,20-10-135,1 1-1,0 0 1,1 0 0,-10 11-1,15-13-91,0-1 1,0 1-1,1 0 0,-1 0 1,1 1-1,1-1 0,-1 1 1,-3 10-1,7-15-38,-1-1 0,1 1 0,-1 0 0,1-1 0,0 1 0,-1 0 0,1 0 0,0-1 0,0 1 1,0 0-1,0-1 0,1 1 0,-1 0 0,0 0 0,1-1 0,-1 1 0,1 0 0,0-1 0,0 1 0,-1-1 0,1 1 0,0-1 0,0 1 0,0-1 1,0 0-1,1 1 0,-1-1 0,0 0 0,1 0 0,-1 0 0,3 2 0,4 1 43,-1-1 0,1 0 1,0 0-1,0-1 0,12 2 0,-6-1 19,28 4-151,0-2-1,1-1 1,51-3 0,-90-1 23,84-5-4172,-75 3 1812,0 0-1,0-1 1,0-1 0,17-6-1,9-8-2730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1:1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72 162 11136,'-59'-45'5056,"46"33"-4417,13 4-63,9 8-448,0-9 736,10 3-480,7-11-1312,11 9 480,-2-7-3231,6 2 2047,-19-2-4576,1 1 3520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56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 4160,'14'-9'15173,"-13"12"-14825,-1 0-1,0 0 1,0 0 0,0 0 0,0-1 0,-1 5-1,1-2-77,0 9-48,0-2 1347,1-12-1505,-1 0 0,1 0 0,-1-1 0,1 1 0,-1 0 0,1 0 0,-1-1 0,0 1 0,1 0 0,-1 0 0,1-1 0,-1 1 0,0-1 0,1 1 0,-1 0 0,0-1 0,1 1 0,-1-1 0,0 1 0,0 0 0,1-1 0,-1 1 1,0-2-1,11-18 535,-9 9-236,-2 11-346,0-1 1,0 1-1,0 0 1,0 0-1,-1-1 0,1 1 1,0 0-1,0-1 1,0 1-1,-1 0 1,1 0-1,0 0 0,0-1 1,0 1-1,-1 0 1,1 0-1,0 0 1,-1 0-1,1-1 0,0 1 1,0 0-1,-1 0 1,1 0-1,0 0 1,-1 0-1,1 0 0,0 0 1,0 0-1,-1 0 1,1 0-1,-1 0 1,0 0-19,0 1 0,-1-1 0,1 0 0,0 1 1,0-1-1,0 1 0,-1 0 0,1-1 1,0 1-1,0 0 0,0 0 0,0-1 1,0 1-1,0 0 0,0 0 0,1 0 1,-1 0-1,0 0 0,1 1 0,-1-1 1,0 0-1,1 0 0,-1 0 0,1 1 1,-1 1-1,-7 31-54,7-29 59,1 0-1,0 0 1,0 0 0,0 1 0,1-1 0,0 0-1,0 0 1,2 5 0,-3-9 9,0 0 0,0 0-1,0 0 1,1 0 0,-1 0-1,1 0 1,-1 0 0,1 0 0,-1 0-1,1 0 1,0 0 0,-1 0-1,1 0 1,0-1 0,0 1 0,-1 0-1,1 0 1,0-1 0,0 1 0,0 0-1,0-1 1,0 1 0,0-1-1,0 0 1,0 1 0,0-1 0,0 0-1,0 1 1,1-1 0,-1 0-1,0 0 1,0 0 0,0 0 0,0 0-1,0 0 1,0 0 0,0-1 0,0 1-1,1 0 1,-1-1 0,0 1-1,1-1 1,4-2 46,-1-1-1,1 1 1,-1-1 0,0 0-1,0 0 1,0 0 0,-1-1-1,8-9 1,-10 11-113,0 0 0,0 0 0,0 0 0,0 0 0,-1 0 0,1 0 0,-1-1 0,0 1 0,0 0 0,0-1 0,0 1 1,-1-1-1,1 1 0,-1-1 0,0 0 0,-1-5 0,1 8-238,0 0 1,0 0 0,0 1-1,0-1 1,0 0 0,-1 0-1,1 0 1,0 0-1,-1 0 1,1 0 0,0 1-1,-1-1 1,1 0-1,-1 0 1,0 1 0,1-1-1,-1 0 1,1 1 0,-1-1-1,0 0 1,0 0-1,-10-3-3212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58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18 2496,'-10'-17'15722,"85"17"-10993,96 8-3399,122 16-765,-225-18-2752,-87-12-6703,-1 5 4191,-5 3 1585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58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 9152,'0'0'610,"0"-2"519,5-1 1222,25-5 483,36-5-1,39-2-715,-94 14-2026,380-27 1631,-349 29-2184,45 6-1,-79-6-667,-1 0-1,1 1 1,0 0-1,-1 0 1,13 7-1,4 5-5852,4 5 2022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58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76 4064,'-8'-13'8693,"8"12"-8296,0 1-1,1-1 1,-1 0 0,1 0-1,0 0 1,-1 1 0,1-1 0,0 0-1,-1 1 1,1-1 0,0 0-1,0 1 1,-1-1 0,1 1-1,0 0 1,1-1 0,20-7 2853,69-4-1208,146-15-482,-178 23-1430,118 8 0,-171-4-204,45 7 53,-48-6-27,-1-1 0,1 1 0,-1 0 0,1-1 0,-1 1 0,0 0 0,1 1-1,-1-1 1,0 0 0,0 1 0,0-1 0,0 1 0,0-1 0,0 1 0,2 2 0,-28 12-11200,13-14 6069,1 2 1745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4:59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13 7968,'1'-1'400,"-1"0"0,0 0 0,1 0 1,-1 1-1,1-1 0,-1 0 0,1 1 1,-1-1-1,1 0 0,-1 1 0,1-1 1,0 0-1,-1 1 0,1-1 0,0 1 1,0-1-1,-1 1 0,4-1 2843,-7 2-2887,0-1 0,0 1 0,0-1 0,0 1 0,0 0 0,1 0 0,-1 0 0,0 1 0,0-1 0,1 1 0,-1-1 0,1 1 0,-4 3 0,-2 3-104,0-1-1,-11 15 1,4-3 67,5-8-214,1 0 0,0 0 0,1 1 0,1 0 0,-11 24 0,13-21-87,0 0 0,2 0 0,0 1 0,0-1-1,2 1 1,0 0 0,1 18 0,1-22-17,0 0-1,1 0 1,0-1 0,1 1-1,0-1 1,1 1 0,1-1-1,0 0 1,11 20 0,-11-25-282,-1-1 1,1 1 0,0-1 0,9 7 0,-10-9-766,0 1 1,1-1-1,-1 0 0,1-1 1,10 5-1,-15-7 714,1 1 0,-1-1 0,1 0 0,0 0-1,-1 0 1,1 0 0,0 0 0,-1 0 0,1 0 0,0 0 0,-1-1-1,1 1 1,-1 0 0,1 0 0,1-1 0,-2 1 265,13-5-3554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5:00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1 252 6816,'0'0'83,"0"-1"1,0 1 0,0 0 0,0 0-1,0 0 1,0-1 0,0 1-1,0 0 1,0 0 0,0 0-1,0-1 1,0 1 0,0 0-1,0 0 1,0 0 0,0-1 0,0 1-1,0 0 1,0 0 0,0 0-1,0-1 1,0 1 0,0 0-1,0 0 1,0 0 0,0-1 0,1 1-1,-1 0 1,0 0 0,0 0-1,0 0 1,0 0 0,0-1-1,1 1 1,-1 0 0,0 0-1,0 0 1,0 0 0,1 0 0,-1 0-1,0 0 1,0 0 0,0 0-1,1-1 1,-1 1 0,0 0-1,18-9 2251,-5 3-537,15-10 1162,56-22 0,-30 20-1937,71-15 0,436-78-633,-557 110-342,19-3-1341,1 0-1,-1 2 1,29 1 0,-51 1 912,1 0 0,-1 0 0,1 0 0,-1 0 1,1 1-1,-1-1 0,0 1 0,1-1 0,1 2 0,9 9-2188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5:00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12 8320,'-1'-1'106,"1"1"0,0 0 0,0-1 1,0 1-1,0 0 0,0-1 0,0 1 0,0 0 1,0-1-1,0 1 0,0-1 0,0 1 1,0 0-1,0-1 0,1 1 0,-1 0 0,0-1 1,0 1-1,0 0 0,0-1 0,1 1 0,-1 0 1,0 0-1,0-1 0,0 1 0,1 0 1,-1 0-1,0-1 0,1 1 0,-1 0 0,0 0 1,1 0-1,-1-1 0,0 1 0,1 0 0,-1 0 1,0 0-1,1 0 0,-1 0 0,0 0 1,1 0-1,-1 0 0,1 0 0,0 0 93,0 0 1,0 1-1,0 0 0,1-1 0,-1 1 1,0 0-1,0-1 0,0 1 0,-1 0 0,1 0 1,0 0-1,0 0 0,0 0 0,-1 0 1,2 1-1,3 7 209,-1 0 0,1 1 0,-1-1 0,-1 1 1,0 0-1,-1 0 0,1 0 0,-2 1 0,0-1 0,0 0 0,-1 19 1,-2-2 173,-1 0 0,-1 0 0,-10 34 0,-4 2-60,-19 83 18,17-35 233,38-137-336,30-33 1,-34 42-399,0 1 1,1 1-1,1 1 1,0 0 0,1 1-1,27-16 1,-24 19-123,34-13-1,-45 19 99,1 1-1,1 1 1,-1 0-1,0 0 0,18-1 1,-24 3 18,1 1 0,0-1 1,0 0-1,-1 1 0,1 0 0,0 0 1,-1 1-1,1-1 0,-1 1 1,0 0-1,1 0 0,-1 0 0,0 1 1,0 0-1,0-1 0,-1 1 0,1 1 1,-1-1-1,0 0 0,6 8 1,-2 4 89,-1-1 0,0 1 0,-1 0 0,-1 0 0,0 1 0,3 30 0,-2 99-3099,-5-117 648,1-15-2621,3 0 1536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1:58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9 149 1312,'-8'-5'8074,"8"5"-7845,1 0-1,-1 0 0,1 0 1,-1 0-1,1 1 0,-1-1 0,1 0 1,-1 0-1,1 1 0,-1-1 1,1 0-1,-1 0 0,1 1 0,-1-1 1,1 1-1,-1-1 0,0 0 1,1 1-1,-1-1 0,0 1 1,1-1-1,-1 1 0,0-1 0,1 1 1,-1-1-1,0 1 0,0-1 1,0 2-1,4 4 1636,-2-4-1678,0-1 0,0 0-1,0 1 1,0-1-1,0 0 1,0 0-1,0 0 1,0 0 0,1 0-1,-1-1 1,0 1-1,1 0 1,-1-1-1,0 0 1,1 0 0,-1 0-1,1 0 1,-1 0-1,4-1 1,5-1 250,-1 0 1,0-1-1,11-5 1,-13 5-465,256-70 1217,-118 37-2682,-40 8-5851,-46 9-981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5:14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4480,'11'0'15065,"0"0"-9262,3 0-3760,-3 0-3228,1 0 0,14 4 0,-7 1 2927,-9-1-1722,0 1-1,0 0 1,0 0 0,0 1-1,-1 1 1,0-1 0,0 1-1,-1 1 1,0 0 0,0 0-1,-1 0 1,0 1 0,0 0-1,-1 1 1,6 11 0,4 16 135,-1 1 0,10 41 1,11 83 396,-29-113-270,-2 1-1,-2 0 0,-6 96 0,-37 145 514,26-213-702,-25 77 1,29-126-284,-26 50 1,31-69-147,-5 18-3994,25-29-5787,5-20 5215,11-18-372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5:15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23 3328,'0'-1'140,"0"1"-1,1-1 1,-1 0-1,0 1 1,0-1 0,0 0-1,0 1 1,0-1 0,1 0-1,-1 1 1,0-1-1,0 1 1,1-1 0,-1 1-1,0-1 1,1 1 0,-1-1-1,1 1 1,-1-1-1,1 1 1,-1-1 0,1 1-1,-1 0 1,12-9 9468,-18 10-6029,4 0-3379,0 0 0,1 0 0,-1 0-1,0 1 1,1-1 0,-1 0 0,1 1 0,-1-1 0,1 1 0,0-1-1,-2 4 1,-15 26 463,14-23-471,-19 43 686,-33 103 0,19-44-212,18-60-371,-45 125 634,48-125-669,-13 77-1,9 43 84,18-134-324,2 0 0,8 63 0,-4-77-1,0-1 0,1 1 0,1-2 0,1 1 0,1-1 0,1 0 0,12 21 0,-11-25-582,3 4-2957,2-60-16606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1:15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57 11040,'5'-11'5024,"72"-6"-4385,-19 9 2049,0 4-1600,32-4 704,-4 5-1056,9-2-448,-6 5-160,-4 0-128,-8 8 0,-14 0-1760,-10 4 960,-22 0-4063,-12 1 2719,-28-1-5088,-1-1 4064</inkml:trace>
  <inkml:trace contextRef="#ctx0" brushRef="#br0" timeOffset="1">32 37 11552,'-32'-20'6591,"40"20"-6431,7 0 192,2 0-192,1 0-1536,1 0 704,-6 0-3935,0 9 2559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5:15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29 2816,'-2'0'187,"-24"-12"22351,147 6-20680,3 0-1530,-28 4-122,-36-1-144,67 7 1,-80-3 11,-45-1-559,-9 0-3509,-26 3-3643,10-3 1125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5:17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48 3712,'0'0'1221,"16"-5"8118,-16 5-9091,0-1 0,0 0 1,-1 0-1,1 1 0,0-1 1,-1 0-1,1 0 0,0 1 1,-1-1-1,1 0 1,-1 1-1,1-1 0,-1 1 1,1-1-1,-1 0 0,1 1 1,-1-1-1,1 1 0,-1 0 1,0-1-1,1 1 1,-2-1-1,-21-8 1034,9 4-447,7 2-589,-2 0 0,1 1 0,0 0 0,0 0 0,-1 1 0,1 0 0,-1 1 0,1 0 0,-1 0 0,1 1 0,-1 0 0,1 0 0,0 1 0,-9 3 0,9-2-155,1 1 1,-1 0-1,1 0 0,0 0 0,0 1 0,0 0 1,1 1-1,0-1 0,0 1 0,-6 8 0,9-11-54,1 0 0,0 0-1,-1 0 1,1 0 0,0 1-1,1-1 1,-1 1 0,1-1-1,-1 1 1,1 0 0,0 0-1,1-1 1,-1 1 0,0 0-1,1 0 1,0 0 0,0 0-1,0 0 1,1 0 0,-1 0-1,1-1 1,0 1 0,0 0-1,2 4 1,-1-5 10,0 1 0,0-1-1,1 1 1,-1-1 0,1 0 0,0 0 0,0 0-1,0-1 1,0 1 0,1-1 0,-1 0-1,0 1 1,1-2 0,0 1 0,0 0-1,-1-1 1,1 1 0,0-1 0,6 1 0,7 1 168,1-1 0,-1-1 0,22-1 0,-25 0-166,164-9-449,-176 9-917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5:17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37 3904,'0'-12'11790,"1"11"-11420,-1 1-240,0 0 0,1 0 0,-1-1 0,0 1 0,1 0 0,-1 0 0,0-1 0,0 1 0,0 0 0,1 0 0,-1-1 0,0 1 1,0 0-1,0-1 0,0 1 0,0 0 0,1-1 0,-1 1 0,0 0 0,0-1 0,0 1 0,0 0 0,0-1 0,0 1 1,0 0-1,0-1 0,0 1 0,0 0 0,0-1 0,-1 1 0,1 0 0,0-1 0,0 1 0,0 0 0,0-1 0,0 1 1,-1 0-1,1-1 0,0 1 0,0 0 0,-1 0 0,1-1 0,0 1 0,0 0 0,-1 0 0,1 0 0,0-1 0,-1 1 1,1 0-1,0 0 0,0 0 0,-1 0 0,1 0 0,0 0 0,-1-1 0,-1 1 103,0-1-1,0 1 1,0-1-1,0 1 1,0 0 0,0 0-1,0 0 1,0 0-1,-2 0 1,1 1-129,0-1 0,0 1 1,0 0-1,0 1 0,0-1 0,0 0 0,1 1 1,-1-1-1,1 1 0,-1 0 0,1 0 1,-4 3-1,1 1-105,1 0 0,-1 0-1,1 0 1,-4 9 0,7-12 24,-1 1-1,0-1 1,1 1-1,0 0 1,0 0-1,0-1 1,0 1 0,0 0-1,1 0 1,0 0-1,0 0 1,0 0-1,0 0 1,0 0-1,1 0 1,1 4 0,-1-6-7,0 1 0,0-1 0,0 0 0,0 0 0,0 0 0,1 0 0,-1-1 0,0 1 0,1 0 0,0-1 0,-1 1 0,1-1 0,0 1 0,0-1 0,0 0 0,0 1 0,0-1 0,0 0 0,0-1 0,0 1 0,0 0 0,0 0 0,1-1 0,-1 0 0,0 1 0,0-1 0,1 0 0,2 0 0,-1-1 11,0 1 0,-1-1 0,1 0 0,0 0 0,-1 0 0,1-1-1,-1 1 1,1-1 0,-1 0 0,0 0 0,0 0 0,1 0 0,-2-1 0,1 1 0,0-1 0,0 0-1,-1 0 1,0 0 0,3-3 0,0-1-3,0 0-1,-1-1 0,0 0 1,0 1-1,-1-1 1,0-1-1,3-10 0,-6 17-9,0-1 0,0 1 0,0-1 0,-1 1 0,1-1 0,0 1 0,-1-1 0,0 1 0,0 0 0,0-1 0,0 1 0,0 0 0,0 0 0,0-1 0,-1 1 0,1 0 0,-1 0 0,1 1 0,-1-1 0,0 0 0,0 0 0,0 1 0,-3-2 0,2 1-53,-5-1 469,8 4-419,-1-1-1,1 0 1,0 0 0,-1 1-1,1-1 1,0 0 0,0 1-1,-1-1 1,1 0-1,0 1 1,0-1 0,-1 0-1,1 1 1,0-1-1,0 1 1,0-1 0,0 0-1,0 1 1,0-1 0,0 1-1,0-1 1,0 1-1,0-1 1,0 0 0,0 1-1,0-1 1,0 1-1,0 2 10,0 0-1,1 0 0,-1-1 0,1 1 0,0 0 0,-1 0 1,1-1-1,0 1 0,1-1 0,-1 1 0,0-1 0,1 1 1,2 3-1,3 1 54,0 0 1,12 10-1,-9-9 100,-1-1-106,0-1 0,1 0 1,-1-1-1,2 0 1,19 7-1,-4-2-29,-15-6 87,-1 0-1,22 4 0,-2-6-1913,-27-2 744,0 0 1,0 0 0,0-1 0,0 0 0,0 1 0,5-3 0,-8 2 567,1 1-1,0 0 1,0 0 0,-1-1-1,1 1 1,-1-1-1,1 1 1,0-1 0,-1 1-1,1-1 1,-1 1-1,1-1 1,-1 1-1,1-1 1,-1 0 0,1 1-1,-1-1 1,0 0-1,1 1 1,-1-1-1,0 0 1,1 0 0,-4-18-6436,2 14 6956,-7-30-3040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5:26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37 3072,'0'0'9162,"-4"12"-7236,-9 5-666,12-16-1205,0 0 1,-1 0-1,1 0 1,0 0 0,0 0-1,0 0 1,0 1-1,0-1 1,1 0 0,-1 1-1,0-1 1,0 1-1,1-1 1,-1 1-1,1-1 1,0 1 0,-1-1-1,1 1 1,0-1-1,0 1 1,0-1 0,0 4-1,2 18 486,-2-20-484,0 0-1,0 0 1,1 1-1,-1-1 1,2 5-1,1 0 89,0 0-1,0 0 0,1 0 1,0-1-1,1 1 1,6 7-1,-9-12-84,1 0-1,0 0 1,0 0-1,0 0 1,0 0-1,1-1 1,-1 1-1,1-1 1,0 0-1,0 0 1,-1 0-1,1-1 1,0 1 0,6 0-1,-1 0 14,0-2 0,0 1 0,-1-1 0,1-1-1,0 1 1,-1-1 0,1-1 0,0 0 0,-1 0 0,1-1 0,-1 0-1,12-6 1,-15 7-32,0-1 0,0 0 0,-1 0 0,1 0 0,-1 0 0,0-1 0,0 0 0,0 0 0,0 0 0,0 0 0,-1-1 0,0 1 0,0-1 0,0 0 0,-1 0 0,1 0 0,-1 0 0,0 0 0,-1-1 0,2-9 0,-2 8 52,0 0 1,-1-1-1,0 1 0,0-1 0,-1 1 0,-2-12 1,2 16-83,0 0 0,0 0 1,0 0-1,0 1 1,-1-1-1,1 0 0,-1 0 1,0 1-1,1-1 0,-1 1 1,-1-1-1,1 1 0,0 0 1,0 0-1,-1 0 1,1 0-1,-1 0 0,0 1 1,-3-2-1,0 0 18,-1 0 0,0 1 0,0 0-1,0 1 1,0-1 0,0 1 0,0 0 0,-1 1 0,1 0 0,0 0-1,-12 2 1,-3 3-300,0 1-1,-31 12 1,52-18 254,-15 6-1407,-1-2 0,-19 4 0,21-4-21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4:2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88 4736,'0'0'122,"0"0"1,0-1 0,0 1-1,0 0 1,0-1 0,0 1-1,0 0 1,0 0-1,0-1 1,0 1 0,0 0-1,0-1 1,0 1-1,0 0 1,0-1 0,-1 1-1,1 0 1,0 0-1,0-1 1,0 1 0,0 0-1,-1 0 1,1-1-1,0 1 1,0 0 0,-1 0-1,1 0 1,0-1-1,0 1 1,-1 0 0,1 0-1,0 0 1,-1 0 0,-10 3 2848,-14 17-381,22-17-2582,-2 1 150,0 1 0,0 0 0,0 0-1,1 0 1,-1 1 0,2 0 0,-1 0-1,0 0 1,1 0 0,0 0 0,-2 9-1,4-14-143,1 0-1,0 1 0,0-1 0,0 0 0,0 1 0,0-1 1,0 0-1,0 0 0,0 1 0,0-1 0,1 0 0,-1 0 0,0 1 1,1-1-1,-1 0 0,1 0 0,-1 0 0,1 0 0,0 0 1,1 2-1,-1-2 10,1 1 1,0-1 0,-1 1-1,1-1 1,0 0 0,0 0-1,0 0 1,0 0 0,0 0-1,4 1 1,2 0 69,-1-1 1,1 0-1,-1 0 0,1 0 0,-1-1 1,9-1-1,9-2 209,1-1 1,-1-2 0,29-10-1,-16 0 221,-35 15-418,-1-1-1,1 0 0,-1 1 0,1-1 0,-1 0 1,0 0-1,0-1 0,0 1 0,0 0 1,3-5-1,-4 6-68,-1 0 1,0 1 0,0-1 0,0 0-1,1 0 1,-1 0 0,0 0 0,0 1-1,0-1 1,0 0 0,0 0-1,0 0 1,-1 1 0,1-1 0,0 0-1,0 0 1,-1 0 0,1 1-1,0-1 1,-1 0 0,1 1 0,0-1-1,-1 0 1,1 1 0,-1-1 0,0 0-1,1 1 1,-1-1 0,1 1-1,-1-1 1,0 1 0,1-1 0,-1 1-1,0-1 1,0 1 0,0 0-1,-5-3 46,1 0 0,-1 1-1,-10-3 1,-6 0-154,-1 1 0,-28-1 0,33 4-830,1 0 0,0-1 1,-1-2-1,1 1 0,-27-11 0,43 14 696,0-1-1,0 1 0,-1-1 0,1 1 0,0-1 1,0 1-1,0-1 0,0 1 0,0-1 0,0 0 1,1 0-1,-1 0 0,0 1 0,0-1 0,0 0 0,1 0 1,-1 0-1,0 0 0,1 0 0,-1 0 0,1 0 1,-1-1-1,1 1 0,0 0 0,-1 0 0,1-2 1,0 0-150,1 1 1,0 0 0,-1 0-1,1-1 1,0 1 0,0 0 0,0 0-1,0 0 1,1 0 0,-1 0 0,0 0-1,3-1 1,18-22-3314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9:3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99 3648,'2'-1'1412,"-2"0"-1270,0 1-1,0 0 0,0 0 0,0 0 1,1 0-1,-1 0 0,0 0 1,0 0-1,0 0 0,1 0 0,-1 0 1,0 0-1,0 0 0,0 0 0,1 0 1,-1 0-1,0 0 0,0 0 0,0 0 1,1 0-1,-1 0 0,0 0 0,0 0 1,3 7 1273,-3 18-2176,0-19 1378,-3 59 289,-4 1-1,-17 79 0,1-14-117,15-73-549,-45 278 1352,37-267 62,22-118 213,14-136-1636,45-395-492,-60 527 186,-3 30 62,0 0 0,2 1-1,7-26 1,-11 47 8,0 0 0,1 0 1,-1 0-1,0 0 0,1 0 0,-1 0 0,1 0 1,-1 0-1,1 0 0,0 0 0,-1 0 0,2-1 1,-2 2 1,1 0 1,-1 0-1,0 0 1,0 0 0,1 0-1,-1 0 1,0 0-1,0 0 1,0 0 0,1 0-1,-1 0 1,0 0-1,0 0 1,1 0-1,-1 0 1,0 0 0,0 0-1,0 0 1,1 0-1,-1 1 1,0-1 0,0 0-1,0 0 1,0 0-1,1 0 1,-1 0 0,0 1-1,0-1 1,0 0-1,0 0 1,0 0 0,1 0-1,-1 1 1,0-1-1,0 0 1,2 6-56,1 0 1,-1-1-1,1 10 0,1-3 23,27 108 514,0 0 62,16 37-132,51 141 240,-79-256-454,3-1 0,47 70 0,-43-78 95,-19-26-110,0 1 0,8 16 0,-15-24-146,1 0 0,-1 0-1,0 1 1,0-1 0,0 0 0,0 0-1,1 1 1,-1-1 0,0 0-1,0 0 1,1 1 0,-1-1 0,0 0-1,0 0 1,1 0 0,-1 0-1,0 0 1,0 1 0,1-1 0,-1 0-1,0 0 1,1 0 0,-1 0-1,0 0 1,0 0 0,1 0 0,-1 0-1,0 0 1,1 0 0,0 0-1,8-7 811,8-18-129,-14 20-673,-1 1 0,-1-1-1,1 1 1,-1-1 0,1 0 0,-1 0 0,-1 0 0,1-9 0,1-6 50,23-127 191,-13 82-239,41-186-57,9-50 183,-41 165-324,-21 134 111,1 1 0,-1 0 0,0 0 0,1 0 0,-1 0 1,1 0-1,-1 0 0,1 0 0,-1 0 0,1 0 0,1-2 0,2 3-625,-1 8-247,2 61-10721,-3-51 6416,2 3 1717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9:3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80 122 2816,'-4'-4'8442,"3"5"-8326,0 0-1,0 0 0,0 0 1,0 0-1,0 0 1,0 1-1,0-1 0,0 0 1,1 0-1,-2 2 1,-9 21 207,1 0 0,1 1 0,1 0 0,1 1 0,1 0 0,-3 41 0,6-49-147,2 0 1,0 0-1,1 0 1,1 0 0,1-1-1,0 1 1,2 0-1,-1-1 1,10 24-1,-12-38-94,1 0-1,0 1 1,0-1 0,0 0-1,0 0 1,0-1 0,1 1-1,-1 0 1,1-1 0,0 1-1,-1-1 1,1 0 0,1 0-1,-1 0 1,0-1 0,0 1-1,0-1 1,1 1 0,-1-1-1,1 0 1,-1 0 0,1-1-1,0 1 1,6 0 0,-5-1 32,-1 0 0,1-1 0,0 1 0,0-1 0,0 0 0,0 0 1,0-1-1,-1 1 0,1-1 0,-1 0 0,1 0 0,-1-1 0,0 1 1,0-1-1,0 0 0,0 0 0,7-7 0,-5 2-13,0 1 1,-1-2-1,1 1 1,-1-1-1,-1 1 1,0-1-1,0-1 1,-1 1-1,0 0 1,-1-1-1,0 0 1,0 1-1,-1-1 0,0 0 1,-1-11-1,-1 6-88,0 0-1,-1 0 0,-1 0 0,0 1 0,-2-1 1,1 1-1,-1 0 0,-14-26 0,13 32-35,1 0-1,-2 1 1,1-1-1,0 1 1,-1 1-1,-1-1 1,1 1-1,-1 0 1,0 1-1,-11-6 1,13 8 4,5 2-3,0 0-1,-1 0 1,1 1 0,-1-1 0,0 1-1,1-1 1,-1 1 0,1 0 0,-1 0-1,0-1 1,1 1 0,-1 0-1,-2 1 1,-1-1 3,21 4-87,-10-2 68,1-1-1,-1 1 0,10 0 0,34 0 186,0-3 1,0-1-1,0-3 0,-1-2 1,0-3-1,0-1 0,51-20 1,-88 27-54,-1-1 0,0-1 0,0 1 1,0-2-1,10-7 0,-21 13-101,1 1 0,0-1 1,-1 0-1,1 1 0,0-1 0,-1 1 0,1 0 1,0-1-1,0 1 0,-1-1 0,1 1 1,0 0-1,0 0 0,-1 0 0,1-1 0,0 1 1,0 0-1,0 0 0,0 0 0,-1 0 0,1 0 1,0 0-1,0 0 0,0 1 0,0-1 0,-1 0 1,2 1-1,-1 0-12,0 0 1,-1 0-1,1 0 1,-1 1-1,1-1 1,-1 0-1,1 0 1,-1 1-1,0-1 1,1 0-1,-1 0 1,0 1-1,0-1 1,0 0-1,0 1 1,0-1-1,-1 0 1,1 1-1,-1 1 1,-5 59 64,3 0 0,5 80 1,-2-134 7,1 0 1,0 1 0,1-1-1,-1 0 1,2 0 0,-1 0-1,4 8 1,-5-15-21,-1 0-1,0-1 1,1 1 0,-1 0 0,1-1-1,-1 1 1,1-1 0,-1 1 0,1 0-1,-1-1 1,1 1 0,-1-1 0,1 0-1,1 1 1,-2 0-22,0-1 0,1 0 0,-1 0 0,0 0 0,1 0 0,-1 0 0,0 0 0,1 0 0,-1 0 0,0 0 0,0 0 0,1-1 0,-1 1 0,0 0 0,1 0 0,-1 0 0,0 0 0,0 0 0,1 0 0,-1-1 0,0 1 0,0 0 0,1-1 0,8-15 340,-8 16-335,13-39 232,9-42 1,-13 43-209,18-43 0,-21 64-58,1-1-1,0 1 1,16-23 0,-23 39-6,-1 0 0,1 0 0,-1 1 0,1-1 0,-1 0 1,1 0-1,0 1 0,-1-1 0,1 0 0,0 1 0,0-1 1,0 1-1,-1-1 0,1 1 0,0-1 0,0 1 0,0-1 0,0 1 1,0 0-1,0 0 0,0-1 0,0 1 0,0 0 0,0 0 1,0 0-1,0 0 0,0 0 0,0 0 0,0 0 0,0 1 1,0-1-1,0 0 0,0 0 0,0 1 0,-1-1 0,1 1 1,2 0-1,1 2-26,0 1 0,0-1 0,-1 1 0,1 0 0,5 8 1,-4-5 73,28 35 127,72 71 0,-100-109-134,0 0 0,0 0 1,0-1-1,0 0 0,1 0 1,-1 0-1,1-1 0,9 4 1,-12-5 16,0-1 1,1 1 0,-1-1-1,0 1 1,0-1 0,1 0-1,-1 0 1,0 0 0,0-1-1,1 1 1,-1-1 0,0 0-1,0 0 1,0 0 0,0 0-1,0 0 1,0-1 0,4-2-1,1-3 62,0-1-1,-1 0 1,0 0 0,0-1-1,-1 0 1,9-19-1,-11 22-57,8-18-12,-1 0-1,14-42 1,-21 53 5,0 4-53,-2 0 1,1 0 0,-1 0-1,-1 0 1,1-14-1,-2 23 8,0-1 0,0 1-1,0-1 1,0 1 0,0-1-1,0 0 1,0 1 0,0-1-1,0 1 1,0-1 0,1 0 0,-1 1-1,0-1 1,0 1 0,0-1-1,1 1 1,-1-1 0,0 1-1,1-1 1,-1 1 0,0-1 0,1 1-1,-1-1 1,1 1 0,-1 0-1,1-1 1,-1 1 0,1 0-1,-1-1 1,1 1 0,-1 0 0,1 0-1,-1-1 1,1 1 0,-1 0-1,1 0 1,0 0 0,-1 0-1,1 0 1,-1 0 0,1 0 0,0 0-1,0 0 1,4 1-38,-1 0 0,0 0 0,1 1 0,-1-1 0,4 3 0,4 1 121,10 2-267,1 0-1,0-2 1,0 0 0,0-2-1,1-1 1,35 0 0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9:3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259 722 3136,'0'-1'305,"0"0"1,0 0-1,1 0 0,-1 0 1,0 0-1,1 0 0,-1 0 1,1 0-1,0 0 0,-1 0 1,1 1-1,1-3 0,-1 3 24,-1-1-1,1 1 0,-1-1 1,1 0-1,-1 0 0,1 1 1,-1-1-1,0 0 0,1 0 1,-1 1-1,0-1 0,1-2 1,-1 3-229,0-1 0,-1 1 0,1-1 0,0 1 0,-1-1 0,1 1 0,0-1-1,-1 1 1,1-1 0,-1 1 0,1-1 0,-1 1 0,1 0 0,-1-1 0,1 1 0,-1 0 0,1-1 0,-1 1 0,1 0 0,-1 0 0,0 0 0,1 0 0,-1-1 0,1 1 0,-2 0 0,-1 0-18,0-1 0,1 1-1,-1 0 1,0-1 0,0 1 0,0 1 0,1-1 0,-1 0-1,-5 2 1,-9 1 49,4-2-72,0 1-1,0 0 1,1 1-1,-1 1 1,1 0-1,-1 1 1,2 0-1,-17 9 0,22-10-51,0 0-1,1 0 0,-1 1 0,1-1 0,0 1 0,0 1 0,0-1 0,1 1 0,0 0 0,0 0 0,0 0 0,1 0 0,0 1 0,0-1 0,0 1 0,-3 13 1,5-12 84,0 0 1,0-1 0,0 1-1,1-1 1,0 1 0,1 0 0,-1-1-1,2 1 1,-1 0 0,4 9-1,-4-14-42,0-1-1,0 1 1,0 0-1,0-1 1,1 1-1,0-1 1,-1 1-1,1-1 1,0 0-1,0 0 1,0 0-1,0 0 1,0 0-1,1 0 1,-1-1-1,1 1 1,-1-1-1,1 0 1,-1 1-1,1-1 1,0 0-1,0-1 1,0 1-1,-1 0 1,1-1-1,0 0 1,0 1-1,0-1 1,5-1-1,-3 1 49,0-1-1,1 0 1,-1-1-1,0 1 1,0-1-1,0 0 1,0 0-1,-1-1 0,1 0 1,-1 1-1,1-1 1,5-6-1,1-1 76,0 0 0,-2-1 0,13-17 0,-3 0-59,-2-2 0,-1 0 1,16-41-1,-26 54-1527,-7 21 1316,0-1 0,0 1 1,1 0-1,-1 0 1,1 4-1,0 12 81,1 0 0,1 0 0,1-1 0,9 33-1,-11-45 61,1-1 0,1 1 0,-1-1-1,1 0 1,0 0 0,1 0-1,-1 0 1,1 0 0,0-1-1,0 1 1,1-1 0,0 0-1,0-1 1,0 1 0,0-1-1,1 0 1,7 4 0,-9-7 5,0 0 0,0 0 0,1 0 0,-1 0 0,0-1 0,1 1 0,-1-1 0,0 0 0,1 0 0,-1-1 0,0 1 0,1-1 0,-1 0 0,0 0 0,0-1 0,7-2 0,8-5 137,-1 0 0,21-15 0,-28 17-116,169-96 193,1-1 57,-175 100-286,0 0 0,0 0-1,-1-1 1,1 0 0,-1 0 0,6-8-1,-10 12-29,3-5-169,-12 8-154,-2 2 190,-10 3 96,0 1 1,1 1-1,0 0 1,1 2-1,0 0 1,1 1-1,0 0 0,1 2 1,0 0-1,1 1 1,1 0-1,0 1 1,1 0-1,1 2 1,1-1-1,-13 25 0,24-41 35,-30 67 25,27-59-13,0-1-1,1 1 0,0 0 1,1-1-1,-2 18 1,3-24 6,0 1-1,0-1 1,0 1 0,0 0 0,1-1 0,-1 0 0,1 1 0,-1-1 0,1 1-1,0-1 1,0 0 0,0 1 0,0-1 0,0 0 0,1 0 0,-1 0-1,1 0 1,-1 0 0,1 0 0,0 0 0,0 0 0,0-1 0,0 1 0,0-1-1,0 0 1,0 1 0,0-1 0,1 0 0,-1 0 0,0 0 0,1-1 0,-1 1-1,4 0 1,2 0 61,-1-1 0,1 1 0,-1-1 0,1-1-1,-1 0 1,1 0 0,-1 0 0,0-1 0,13-5 0,-6 1 21,0-1 0,-1 0 0,0-1 0,0 0 0,-1-1 0,16-15 1,-2-1 32,34-43 0,-36 38-70,-2-2 1,27-46-1,-37 54-38,0-2 1,-2 0-1,-1 0 1,8-33-1,26-210 11,-36 213-222,-3-1 1,-3-71-1,-2 124 171,1 1-68,0-1-1,0 0 0,-1 0 0,1 1 0,-1-1 0,0 0 0,0 1 0,0-1 0,-4-6 0,5 10 75,0 0 1,0 0-1,0 0 1,0 0-1,0-1 1,0 1-1,0 0 1,0 0-1,0 0 1,0 0-1,0 0 1,0-1-1,0 1 1,-1 0-1,1 0 1,0 0-1,0 0 1,0 0-1,0 0 1,0 0-1,0 0 1,0-1-1,-1 1 0,1 0 1,0 0-1,0 0 1,0 0-1,0 0 1,0 0-1,-1 0 1,1 0-1,0 0 1,0 0-1,0 0 1,0 0-1,-1 0 1,1 0-1,0 0 1,0 0-1,0 0 1,0 0-1,0 0 1,-1 0-1,1 0 0,0 0 1,0 0-1,0 1 1,0-1-1,0 0 1,0 0-1,-1 0 1,1 0-1,0 0 1,0 0-1,0 1 1,-4 4-71,1 0 1,0 0 0,0 0 0,1 1 0,0-1-1,0 1 1,-2 8 0,2-10 65,-19 67-109,4 0 0,2 0-1,-9 144 1,23-193 116,1-1 0,1 1-1,6 32 1,-4-40 23,1-1 1,0 0-1,0 0 0,2 0 0,-1-1 1,13 21-1,-16-30 14,-1-1 0,1 1 1,0-1-1,0 1 1,0-1-1,0 0 0,0 0 1,0 0-1,1 0 1,-1 0-1,1 0 0,-1-1 1,1 1-1,0-1 1,0 0-1,-1 0 0,1 0 1,0 0-1,0 0 1,0-1-1,0 1 0,0-1 1,0 0-1,0 1 1,0-2-1,4 1 0,9-4 117,0 0-1,-1-1 0,0-1 1,0-1-1,27-15 1,0 0-26,151-77-70,-156 82-245,-31 13-51,-9 6-75,-27 16-230,13-6 523,0 0 1,1 0 0,1 2 0,0 0-1,1 0 1,1 2 0,0-1-1,1 2 1,1 0 0,0 0-1,2 1 1,0 0 0,0 1 0,2 0-1,0 0 1,2 0 0,-7 40-1,11-53 34,1 0-1,0 0 1,0 0-1,0 0 1,1 0-1,2 9 1,-2-13 0,-1 1 1,1-1-1,0 0 1,0 0-1,0 1 1,0-1 0,0 0-1,0 0 1,1 0-1,-1 0 1,1-1-1,-1 1 1,1 0 0,0-1-1,0 1 1,0-1-1,0 1 1,0-1-1,3 2 1,-1-2 44,-1 0 0,1 0 0,0 0 0,0-1 1,0 0-1,0 1 0,0-1 0,0 0 0,0-1 0,0 1 0,0-1 0,-1 0 0,1 0 0,0 0 0,0 0 1,-1-1-1,1 1 0,0-1 0,5-4 0,5-4 110,1-1 1,-2 0 0,15-15-1,-27 25-160,22-23 69,-1-2-1,-1 0 1,-1-1-1,22-41 1,-26 38 10,-2-1 1,-1 0 0,13-49-1,9-93 68,2-126-263,-34 249-104,-3-62 0,-1 108 201,-1-18-148,2 21 145,-1 1 0,1-1 0,0 0-1,0 0 1,-1 1 0,1-1 0,0 0 0,-1 1-1,1-1 1,-1 1 0,1-1 0,-1 0 0,1 1-1,-1-1 1,0 1 0,1-1 0,-1 1 0,0 0-1,1-1 1,-2 0 0,1 1 10,1 0 0,-1 0-1,1 0 1,-1 0 0,1 0 0,-1 0-1,1 0 1,0 0 0,-1 0 0,1 0-1,-1 0 1,1 0 0,-1 0 0,1 1-1,0-1 1,-1 0 0,1 0 0,-1 0-1,1 1 1,0-1 0,-1 0 0,1 1-1,0-1 1,-1 0 0,1 1 0,0-1-1,-1 0 1,1 1 0,0-1 0,0 0-1,-1 1 1,1 0 0,-6 9-46,1 1 0,0-1-1,1 1 1,0 0 0,-5 21 0,-5 41 206,-7 111 0,18-137-42,1 0 1,2 1-1,3-1 1,2 1-1,1-1 1,22 77-1,21 18-5758,-41-112-912,-4-10 1990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9:4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100 131 3072,'0'-21'976,"0"20"-944,0 1-1,0-1 1,0 0 0,0 0-1,1 0 1,-1 0 0,0 0-1,0 0 1,1 0 0,-1 1-1,0-1 1,1 0 0,-1 0-1,1 0 1,-1 1 0,1-1-1,-1 0 1,1 0 0,0 0-1,2-2 205,4-8 1932,-7 11-2139,0 0 0,0 0 1,0 0-1,0 0 0,0 0 1,0 0-1,0 0 0,0 0 1,0 0-1,0 0 0,0 0 0,0 0 1,0 0-1,0 0 0,0 0 1,0 0-1,0 0 0,0 0 0,0 0 1,0 0-1,0 0 0,0 0 1,0 0-1,1 0 0,-1 0 1,0 0-1,0 0 0,0 0 0,0 0 1,0 0-1,0 0 0,0 0 1,0 0-1,0 0 0,0 0 0,0 0 1,0 0-1,0 0 0,0 0 1,0 0-1,0 0 0,0 0 0,0 0 1,0 0-1,0 0 0,0 0 1,1 0-1,-1 0 0,0 0 1,0 0-1,0 0 0,0 0 0,0 0 1,0 0-1,0 0 0,0 0 1,0 0-1,0 0 0,0-1 0,-4 22 1957,-1 1-2142,-38 245 2040,26-147-1198,-31 417 1245,47-522-1929,0 52 592,1-59-397,1 1-1,0-1 1,1 0 0,0 1-1,3 8 1,-5-15-105,1-1 0,-1 0 0,0 0 0,1 0 0,0 1 0,-1-1-1,1 0 1,0 0 0,-1 0 0,1 0 0,0 0 0,0 0 0,1 1 0,-2-2-68,1 0 1,-1 0-1,0 0 0,1 0 1,-1 0-1,0 0 0,0 0 0,1 0 1,-1 0-1,0 0 0,1 0 1,-1 0-1,0 0 0,0-1 1,1 1-1,-1 0 0,0 0 0,0 0 1,1 0-1,-1 0 0,0 0 1,0-1-1,1 1 0,-1 0 1,0 0-1,0 0 0,0-1 0,1 1 1,-1 0-1,0 0 0,0-1 1,0 1-1,0-1 0,2-3 125,0 0 0,0-1 0,-1 1 0,2-8 0,7-42 476,5-94 0,-12-57-1384,-3 164 263,0 41 459,0-1 0,0 0-1,0 1 1,0-1 0,0 0 0,0 1-1,0-1 1,1 0 0,-1 1 0,0-1 0,0 0-1,0 1 1,1-1 0,-1 1 0,0-1-1,1 0 1,0 0 13,-1 1-1,0 0 1,1 0 0,-1 0-1,0 0 1,1 0 0,-1-1-1,0 1 1,1 0 0,-1 0-1,0 0 1,1 0-1,-1 0 1,0 0 0,1 0-1,-1 0 1,0 0 0,1 0-1,-1 0 1,0 0 0,1 0-1,0 1 1,19 12-497,-17-11 555,10 7-20,0-1 0,0 0 0,1-1 1,-1-1-1,2 0 0,-1-1 0,18 4 0,108 16 460,-137-25-469,132 12 476,-109-11-298,0-2-1,0-1 0,32-6 1,-49 6-133,0 0 0,-1 0 0,1-1 0,0 0 0,-1-1 0,1 1 0,-1-2 0,0 1 0,-1-1 0,1-1 0,-1 1 0,7-7 0,-10 7 32,-3 5-78,-1 0 0,1-1 0,0 1 0,-1-1-1,1 1 1,-1-1 0,1 1 0,-1-1 0,1 1 0,-1-1 0,1 0 0,-1 1 0,0-1 0,1 1 0,-1-1 0,0 0 0,0 1 0,1-1 0,-1 0 0,0 0 0,0 1-1,0-1 1,0-1 0,-3 3-132,-7 4 49,1 1 0,0 0-1,1 1 1,-1 0 0,1 1-1,1 0 1,-8 8 0,0 4 124,-19 35 0,29-46-27,1 0-1,0 1 1,0 0-1,1 0 1,0 0 0,-2 21-1,4-16 15,1 1-1,0-1 1,3 19-1,-2-27 2,0 1 0,1-1 0,-1 0-1,2 1 1,-1-1 0,1 0 0,0 0 0,6 9-1,-8-14-3,0-1 0,0 1 0,0-1 1,0 0-1,0 1 0,0-1 0,1 0 0,-1 0 0,0 0 0,0 0 0,1 0 0,-1 0 0,1 0 0,-1 0 0,1 0 0,-1-1 0,1 1 0,0-1 0,-1 1 0,1-1 0,0 0 0,-1 1 0,1-1 0,0 0 0,-1 0 0,1 0 0,0-1 0,0 1 1,-1 0-1,1 0 0,-1-1 0,1 1 0,0-1 0,-1 0 0,1 1 0,-1-1 0,3-1 0,2-3 62,-1 1 1,1-1-1,-1 0 0,0 0 1,0 0-1,0-1 1,4-7-1,1-1-2,-1 0 0,0-1 0,-1 0 0,-1-1-1,9-26 1,-9 20-7,14-50 95,-18 63-184,-2 0 1,1 0-1,-1 0 0,-1 0 1,0-17-1,0 23-19,-1-1 0,0 1 0,0-1 0,0 1 0,0 0 0,0-1 1,-1 1-1,0 0 0,1 0 0,-1 0 0,0 0 0,-5-5 0,6 7-2,-1-1-1,1 1 0,0 0 1,-1 0-1,1 0 1,-1 0-1,1 1 1,-1-1-1,0 0 1,1 1-1,-1-1 1,0 1-1,1-1 1,-1 1-1,0 0 0,0 0 1,1-1-1,-1 1 1,0 1-1,0-1 1,1 0-1,-1 0 1,0 1-1,1-1 1,-1 1-1,0-1 1,-1 2-1,1-2 23,1 1 1,0-1-1,-1 1 0,1 0 1,0-1-1,-1 1 0,1 0 0,0 0 1,0 0-1,0 0 0,0 0 1,0 0-1,0 0 0,0 0 1,0 0-1,1 1 0,-1-1 1,0 0-1,1 1 0,-1-1 1,1 0-1,-1 1 0,1-1 0,0 0 1,-1 1-1,1-1 0,0 1 1,0-1-1,0 1 0,0-1 1,0 1-1,0-1 0,1 0 1,-1 1-1,0-1 0,1 1 0,-1-1 1,1 0-1,-1 1 0,1-1 1,0 0-1,0 0 0,0 1 1,1 0-1,0 1 21,0 0-1,1 0 1,0 0 0,-1-1 0,1 1-1,0-1 1,0 0 0,0 0-1,1 0 1,-1 0 0,0 0 0,1-1-1,-1 0 1,1 1 0,0-1-1,-1 0 1,1-1 0,0 1 0,-1-1-1,1 0 1,0 0 0,0 0-1,-1 0 1,1-1 0,0 1 0,0-1-1,-1 0 1,7-2 0,2-2-6,47-15 115,-38 11-181,-15 7 94,-1 0 0,1 0 0,8-2 0,4-1 68,0 0 0,0-1 0,-1 0 0,0-2 0,0 0 0,24-16 1,-26 14-87,-1-1 0,0-1 0,0 0 1,-2-1-1,1 0 0,-2-1 1,1 0-1,-2-1 0,12-22 0,4-15 54,30-85 0,-38 89-65,22-76-434,-55 180-257,-44 137 291,-19 66 144,71-233 326,1 1-1,-3 38 1,9-56-39,-1 0 0,1 0-1,1 0 1,-1 0 0,2 0 0,-1 0 0,1 0-1,0 0 1,1-1 0,0 1 0,6 11 0,-8-19-11,0 1 0,0-1 0,0 1 0,0-1 1,0 0-1,0 1 0,0-1 0,1 0 0,-1 0 1,1 0-1,-1 1 0,0-2 0,1 1 0,0 0 1,-1 0-1,1 0 0,0-1 0,-1 1 0,1-1 0,0 1 1,-1-1-1,1 0 0,0 0 0,0 0 0,-1 0 1,1 0-1,0 0 0,0 0 0,0 0 0,-1-1 1,1 1-1,0-1 0,-1 1 0,1-1 0,0 0 1,-1 1-1,1-1 0,-1 0 0,1 0 0,-1 0 0,3-3 1,4-4 53,1 0 0,-1-1 0,-1 0 0,8-11 0,25-43 117,-39 61-195,33-60-12,-4-2-1,24-70 1,-20 47 129,93-181 55,-114 244-166,107-174-751,-120 197 719,0 1-1,1-1 1,-1 0-1,1 1 1,-1-1-1,1 0 0,-1 1 1,1-1-1,0 0 1,-1 1-1,1-1 1,0 1-1,-1 0 1,1-1-1,0 1 1,0-1-1,2 7-262,-5 12 148,-50 178-140,33-133 239,-132 481 22,132-459 704,17-72-521,4-9 248,0-6-306,0 0 0,0 0 0,0 0 0,-1-1 0,1 1-1,2-5 1,159-225 227,-161 229-339,7-8-72,-1 1 1,1 0-1,1 0 0,15-12 0,-23 20 34,1 1 0,-1-1 0,1 0 0,-1 1 0,1 0 0,0-1 0,0 1 0,0 0-1,-1 1 1,1-1 0,0 0 0,0 1 0,0 0 0,0-1 0,0 1 0,0 1 0,0-1 0,0 0 0,0 1-1,0-1 1,0 1 0,0 0 0,0 0 0,0 0 0,4 3 0,4 2 8,-1 2-1,0-1 1,-1 1 0,0 1 0,0-1-1,-1 2 1,0-1 0,-1 1 0,10 17-1,4 10 115,21 56 0,-33-73-262,7 19-3483,-12-26 1621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9:4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14 140 8640,'-14'-5'3904,"28"10"-3392,16-10 576,7 5-704,40-12 608,7-1-544,10-13-96,-3 5-225,3-3 65,-8 6-128,8 2-4607,-8 11 2495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1:1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14 185 8800,'-14'-8'4000,"19"3"-3488,0 2 2560,4 6-1793,27-6 1441,4-2-1568,47-7 1152,6 1-1312,33-13 384,-8 8-800,25-8-320,-12 4-160,-6 1-96,-21 2 0,-19 5-2752,-22 4 1504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9:4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1135 4160,'15'-27'5514,"-5"6"-4515,24-49 1000,116-152 539,-105 162-2307,-2-2 0,55-109 1,94-304-323,-185 455-229,-7 20 299,0-1 0,0 1-1,0 0 1,0 0 0,0-1 0,0 1 0,0 0 0,0 0-1,0 0 1,0-1 0,0 1 0,0 0 0,0 0 0,0 0 0,0-1-1,0 1 1,0 0 0,0 0 0,0-1 0,-1 1 0,1 0 0,0 0-1,0 0 1,0 0 0,0-1 0,0 1 0,0 0 0,-1 0-1,1 0 1,-1 0-7,1 0 1,-1 0-1,1 1 0,0-1 0,-1 0 1,1 1-1,-1-1 0,1 1 0,0-1 0,-1 0 1,1 1-1,0-1 0,-1 1 0,1-1 0,0 1 1,0-1-1,-1 1 0,1 0 0,-31 87-548,-101 255 326,23-90 374,23-56 130,-99 229 1640,143-329-1036,40-93-609,0 0 0,0 0 0,0 0 0,0-1 0,0 1-1,-1-1 1,0 1 0,-3 3 0,5-7-230,1 0-1,0 1 1,0-1 0,0 0-1,0 0 1,0 0 0,-1 0-1,1 0 1,0 0 0,0 0-1,0 0 1,-1 0 0,1 1-1,0-1 1,0 0-1,0 0 1,0 0 0,-1 0-1,1 0 1,0 0 0,0 0-1,0 0 1,-1 0 0,1 0-1,0 0 1,0-1 0,0 1-1,-1 0 1,1 0 0,0 0-1,0 0 1,0 0 0,0 0-1,-1 0 1,1 0-1,0-1 1,0 1 0,0 0-1,0 0 1,0 0 0,-1 0-1,-1-13 452,3-3-411,1-1-1,0 1 1,2-1-1,5-18 0,26-66-147,-30 87 110,3-7-77,1 0 0,1 0 0,2 1 0,-1 0 0,30-35 0,-31 43 14,2 1 0,-1 0 0,1 1 0,1 0 0,0 0 0,0 2-1,1 0 1,0 0 0,18-7 0,8-1 26,0 2 0,46-10 0,-52 16 77,0-1 0,45-20 1,-63 22 36,0-2 0,0 1 0,-1-2-1,0 0 1,-1 0 0,20-20 0,-31 26-59,1 0-1,-1 0 1,0 0-1,0-1 1,0 0-1,0 1 0,-1-1 1,2-7-1,-3 9-60,0 1 0,0-1 0,-1 1 0,1-1 0,-1 1 0,1-1-1,-1 0 1,0 1 0,0-1 0,-1 0 0,1 1 0,0-1 0,-1 1-1,1-1 1,-1 1 0,0-1 0,0 1 0,-2-4 0,3 5-1,-1 0 0,1 1 0,-1-1 0,1 0 1,-1 1-1,1-1 0,-1 1 0,1-1 0,-1 1 1,0-1-1,1 1 0,-1 0 0,0-1 0,1 1 0,-1 0 1,0-1-1,1 1 0,-1 0 0,0 0 0,0 0 1,1 0-1,-1 0 0,0 0 0,0 0 0,1 0 1,-1 0-1,0 0 0,0 0 0,1 0 0,-1 0 0,0 0 1,1 1-1,-1-1 0,0 0 0,0 1 0,1-1 1,-1 0-1,0 1 0,-2 1-24,0 1 1,0-1-1,0 1 1,1-1-1,-1 1 0,-2 4 1,0 0 6,1-1 0,0 1 0,0 0 0,0 0 1,1 1-1,0-1 0,1 1 0,0-1 0,0 1 1,1 0-1,-1-1 0,2 1 0,-1 0 0,2 12 0,0 0 85,1 0-1,1-1 0,1 1 0,0-1 0,11 27 1,-11-38 14,-1 0 0,1 0 0,1 0 0,0 0 0,0-1 0,0 0 0,1 0 1,0 0-1,0-1 0,0 0 0,1 0 0,0 0 0,1-1 0,11 7 0,-9-7 18,0-1-1,1 0 0,0-1 0,0 0 0,0 0 0,0-1 0,0-1 1,19 1-1,-14-2 28,0-1 0,-1-1 0,1-1 0,0 0 0,25-9 0,-20 4 23,0 0-1,-1-2 1,0-1-1,0 0 1,-1-2-1,-1 0 0,0-1 1,30-30-1,-48 43-125,67-74 208,-55 60-155,0 0 1,-2-1-1,12-22 0,-20 35-60,-1-1 1,1 1-1,-1 0 1,0-1-1,0 1 0,0-1 1,0 1-1,-1-1 0,1 1 1,-1-1-1,0 0 1,0 1-1,0-1 0,-1 0 1,1 1-1,-1-1 1,0 1-1,-1-6 0,1 8-27,0 0 0,0 0 0,0 1 1,1-1-1,-1 0 0,0 0 0,0 1 0,0-1 0,0 1 0,0-1 0,0 1 0,-1-1 0,1 1 0,0 0 0,0-1 0,0 1 0,0 0 0,0 0 0,0 0 0,-1 0 0,1 0 0,0 0 1,0 0-1,0 0 0,0 0 0,-1 1 0,-1 0 0,-2 0-61,-1 1 0,1 0 0,0 0 0,-7 3 0,-13 10-58,-36 28-1,55-38 138,-6 4-6,1 1 0,0 0 0,1 1 0,0 0 0,-12 17 0,18-21 26,1-1 0,-1 0 0,1 1 0,0 0 0,-3 12 0,5-16 9,0 1 0,0 0 0,1 0-1,0-1 1,0 1 0,0 0 0,0 0 0,0-1-1,1 1 1,0 0 0,2 7 0,-2-8-5,1 0 1,-1-1-1,1 1 0,0 0 1,-1-1-1,1 1 1,1-1-1,-1 1 0,0-1 1,1 0-1,-1 0 1,1 0-1,-1 0 0,1 0 1,0-1-1,0 1 1,0-1-1,0 0 0,0 0 1,0 0-1,0 0 1,6 0-1,0 0 25,0 0-1,-1-1 1,1 0-1,-1-1 1,1 1 0,0-2-1,10-2 1,7-5 77,0-1 0,-1-1 0,0-2-1,43-28 1,-33 19-103,42-20 1,123-33 153,-188 71-143,89-34-62,-95 36-54,-13 6 7,-4 2 11,-10 6 45,0 0 0,1 1 0,1 1 1,0 1-1,1 1 0,1 1 0,0 0 0,1 1 1,1 1-1,1 0 0,-17 30 0,17-23 9,1-1 0,2 2-1,-12 38 1,22-63 36,0 1 0,1-1 0,-1 1 0,1-1 0,-1 1 0,1 0 0,0-1-1,0 1 1,0 0 0,0-1 0,0 1 0,1 0 0,-1-1 0,1 1 0,0-1 0,0 1 0,0-1 0,0 1 0,2 2 0,-3-4 0,0-1 1,1 1 0,-1 0-1,1-1 1,0 1 0,-1 0-1,1-1 1,-1 1 0,1-1-1,0 1 1,-1-1 0,1 1-1,0-1 1,0 0-1,-1 1 1,1-1 0,0 0-1,0 0 1,0 1 0,0-1-1,-1 0 1,1 0 0,0 0-1,0 0 1,0 0 0,1 0-1,1-1 44,0 0-1,0 0 1,0-1-1,-1 1 1,6-3-1,-2 0 14,8-4 44,-1-2 0,0 0 0,0-1 1,15-16-1,-15 15-49,34-34 108,-2-2-1,-3-2 1,44-65 0,-69 86-109,-1 0 1,-2-1-1,19-53 1,15-94-116,-22 48-75,-20 95 42,1-60 1,-7 91 65,-1-16-42,1 19 51,0-1 1,0 1-1,0 0 0,0-1 0,0 1 1,0 0-1,0 0 0,-1-1 0,1 1 1,0 0-1,0-1 0,0 1 0,0 0 1,0 0-1,0-1 0,0 1 1,-1 0-1,1 0 0,0-1 0,0 1 1,0 0-1,-1 0 0,1 0 0,0-1 1,0 1-1,-1 0 0,1 0 1,0 0-1,0 0 0,-1 0 0,1 0 1,0-1-1,0 1 0,-1 0 0,1 0 1,0 0-1,-1 0 0,1 0 1,0 0-1,0 0 0,-1 0 0,1 0 1,0 0-1,-1 0 0,1 1 0,-1-1 1,0 1-12,0-1 0,0 1 1,1 0-1,-1 0 0,0 0 0,0 0 1,0 0-1,1 1 0,-1-1 1,0 0-1,1 0 0,-1 0 0,1 2 1,-11 25-62,1 2 0,1-1 0,-5 34 0,-10 100 53,20-131-19,0 5 99,2 1 1,1-1-1,9 74 1,1-58-33,1-1 0,20 57 0,-25-94-439,12 23 1,-12-27-953,1 0 0,12 15 0,10 6-1517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9:4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354 687 5472,'-5'-10'2303,"5"9"-2138,-1 0 1,1 0 0,-1 0-1,1 0 1,-1 0 0,0 0 0,1 0-1,-1 0 1,0 0 0,0 0-1,0 0 1,1 0 0,-1 0 0,0 0-1,0 1 1,0-1 0,-1 1-1,1-1 1,0 0 0,0 1-1,0 0 1,0-1 0,0 1 0,-1 0-1,1-1 1,0 1 0,0 0-1,-1 0 1,1 0 0,-2 0 0,-17 2-46,1 0 1,-1 0 0,1 2-1,0 1 1,1 0 0,-1 1-1,-32 16 1,42-17-72,0 0-1,0 1 1,1 0 0,-1 1-1,1-1 1,1 1 0,-1 1-1,1 0 1,1 0 0,-1 0 0,1 1-1,1 0 1,-1 0 0,2 0-1,-1 1 1,1-1 0,1 1-1,0 0 1,0 0 0,1 1-1,0-1 1,0 19 0,2-27 22,0 1 0,0-1 0,0 1 0,1 0 0,-1-1 0,1 1 0,-1-1 0,1 1 0,0-1 1,0 0-1,0 1 0,2 1 0,-2-3-25,0 0-1,0 0 1,0 0 0,0 0 0,0 0 0,0 0-1,0 0 1,1 0 0,-1-1 0,0 1 0,1 0 0,-1-1-1,0 1 1,1-1 0,-1 1 0,0-1 0,1 0-1,-1 0 1,1 0 0,-1 0 0,1 0 0,-1 0 0,0 0-1,3 0 1,5-2 167,-1 0-1,1-1 1,-1 0 0,1 0 0,12-8-1,-3 1 94,25-19 0,-7 0 76,42-42 1,-58 51-261,-2-1 0,-1 0 0,21-34 0,-10 0-255,-37 72-23,1 1 0,1 1-1,0-1 1,2 1 0,0 0 0,1 1 0,-1 22-1,3-8 354,1-1-1,1 1 1,8 52-1,-7-79-92,0 0 1,0 0-1,1 0 1,0 0-1,1 0 1,-1-1-1,1 1 0,0-1 1,6 9-1,-8-14-59,0 0 1,0 0-1,0 0 0,0 0 0,0 0 1,0 0-1,0-1 0,0 1 0,0 0 1,0-1-1,1 1 0,-1 0 0,0-1 1,1 0-1,-1 1 0,0-1 0,1 0 0,-1 1 1,0-1-1,1 0 0,1 0 0,0-1 16,0 0 0,-1 0-1,1 0 1,0 0 0,0 0-1,-1-1 1,1 1 0,-1-1-1,1 0 1,-1 0 0,0 0-1,0 0 1,0 0 0,2-3-1,15-18 142,-2-1 0,17-30-1,1-2-230,0 7 27,52-55-1,-67 84-8,39-31-1,-34 31-130,-22 17 109,1 0 1,1 0-1,-1 0 0,0 1 1,1-1-1,-1 1 1,1 0-1,6-1 1,-10 2 26,0 1 1,0 0 0,0 0-1,0 0 1,1 0-1,-1 0 1,0 0 0,0 0-1,0 0 1,0 0-1,0 1 1,0-1 0,0 0-1,0 1 1,0-1-1,-1 1 1,1-1 0,2 1-1,-3 0 9,1 0-1,0 1 1,0-1 0,0 0-1,-1 0 1,1 0-1,0 0 1,-1 1-1,0-1 1,1 0-1,-1 1 1,1-1 0,-1 0-1,0 1 1,0-1-1,0 0 1,0 1-1,0 1 1,-1 8 3,-1 1 0,0 0-1,0 0 1,-1-1 0,-9 22 0,-6 21 114,8-9 306,10-38-213,3-6 63,10-13 275,-2 2-332,120-101 389,-67 58-672,-59 49 61,3-4-72,1 1-1,0 0 0,0 0 0,1 1 0,0 0 0,19-8 1,-27 14 49,-1-1 1,0 1-1,0 0 0,1 0 1,-1 0-1,0-1 1,1 1-1,-1 1 1,0-1-1,1 0 1,-1 0-1,0 0 1,1 1-1,-1-1 1,0 0-1,0 1 0,1-1 1,-1 1-1,0 0 1,0-1-1,0 1 1,0 0-1,0 0 1,0 0-1,0 0 1,0 0-1,0 0 1,0 0-1,0 0 0,-1 0 1,1 0-1,0 0 1,-1 0-1,1 1 1,-1-1-1,1 0 1,-1 2-1,3 5-22,-1 1 0,-1-1 0,0 0 0,1 14 0,-2-13 27,2 42-28,3 27 184,-4-68-76,0 0-1,1 1 1,1-1-1,6 18 0,-8-27-44,-1 0-1,0 1 0,1-1 0,-1 0 1,1 0-1,0 1 0,-1-1 0,1 0 1,0 0-1,0 0 0,-1 0 0,1 0 1,0 0-1,0 0 0,0-1 0,0 1 1,1 0-1,-1 0 0,0-1 0,0 1 1,0-1-1,0 1 0,1-1 0,-1 1 1,0-1-1,1 0 0,-1 1 0,0-1 1,1 0-1,-1 0 0,0 0 0,1 0 1,-1 0-1,0-1 0,0 1 0,3-1 1,2-2 37,-1 1 0,1-1 0,-1-1 0,1 1 0,-1-1 0,8-8 0,7-6 56,17-16 8,43-29-1,65-28 59,-50 34-154,-67 40-57,1-1-183,28-23 0,-53 37 30,-6 4 54,-15 9-62,9-5 124,-29 15-26,1 2 1,1 1-1,1 1 0,-40 37 1,60-46 49,0 0-1,1 1 1,1 0 0,-17 29 0,22-32 37,1 0 0,0 1 0,1 0 0,0 0 1,1 0-1,1 1 0,-3 20 0,6-30 29,-1 0 0,1 1 0,0-1 0,1 0 0,-1 0 0,1 1 0,0-1 0,0 0 0,2 7 0,-2-10-4,0 1 0,0 0 0,0-1 0,0 1 0,0 0 0,0-1 0,0 1 0,0-1 0,1 0 1,-1 1-1,0-1 0,1 0 0,-1 0 0,1 0 0,0 0 0,-1 0 0,1 0 0,0-1 0,-1 1 0,1 0 1,0-1-1,0 0 0,0 1 0,3-1 0,4-1 47,-1 0 0,1-1 0,-1 0 0,1 0 0,-1-1 0,0 0 0,0-1 1,13-7-1,14-12 194,0-2 1,53-50-1,-78 66-220,46-40 85,-40 30-102,0-1 0,-1-1 0,-1 0 0,-1-1 0,-1 0 0,-1-1 0,11-30 0,-1-10 21,20-97 0,-26 73-172,8-130 0,-22 204 109,0 10-5,-1 1-1,0-1 0,1 1 1,-1-1-1,0 1 0,0-1 1,-1 1-1,1-1 0,0 1 1,-1-1-1,1 1 1,-1-1-1,0 1 0,0 0 1,-2-3-1,3 4 24,0 1 1,0 0-1,0 0 0,-1-1 1,1 1-1,0 0 1,0 0-1,-1-1 0,1 1 1,0 0-1,0 0 1,-1 0-1,1 0 0,0-1 1,-1 1-1,1 0 0,0 0 1,-1 0-1,1 0 1,0 0-1,-1 0 0,1 0 1,0 0-1,-1 0 1,1 0-1,-1 0 0,1 0 1,0 0-1,-1 0 0,1 0 1,0 0-1,-1 0 1,1 1-1,0-1 0,0 0 1,-1 0-1,1 0 1,-1 1-1,-4 3-49,1 1 1,-1 0-1,1 0 0,0 0 0,0 0 1,0 1-1,1-1 0,0 1 1,0 0-1,-4 12 0,-15 50-102,-29 140 0,43-163 227,1 0 0,3 0-1,1 1 1,2-1 0,9 78-1,-4-98-260,16 86 943,-17-98-1220,1-1 0,0 0 0,1 1 1,0-2-1,1 1 0,9 14 0,5-3-1476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9:4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516 667 4160,'0'-2'192,"0"1"0,0-1 0,0 1 0,0-1 0,-1 1-1,1-1 1,0 1 0,-1-1 0,1 1 0,-1-1 0,0 1 0,1 0 0,-1-1 0,0 1 0,0 0 0,0 0 0,0-1 0,0 1 0,0 0 0,0 0-1,0 0 1,-1 0 0,1 0 0,0 1 0,-1-1 0,-1-1 0,-3 0 202,0 0-1,0 1 1,0-1 0,0 1-1,-8 0 1,11 1-424,-19-1 212,-1 1 0,1 1 1,0 1-1,0 1 0,0 2 0,-34 9 0,33-6-91,0 0-1,1 2 1,0 0 0,0 1-1,1 2 1,-25 18 0,37-24-43,2 0 0,-1 0 0,1 0 0,0 1 0,1 0 0,0 0 0,-9 16 0,13-21 19,0 0 0,1 1 1,-1-1-1,1 1 0,-1 0 0,1-1 1,0 1-1,1 0 0,-1 0 0,1 0 0,-1 0 1,1 0-1,0-1 0,1 1 0,-1 0 1,1 0-1,0 0 0,-1 0 0,2-1 1,-1 1-1,0 0 0,4 6 0,-3-8-19,0 0 1,-1 1-1,1-1 0,0 0 1,0 0-1,0 0 0,1-1 0,-1 1 1,0 0-1,1-1 0,-1 1 1,1-1-1,-1 0 0,1 0 0,-1 0 1,1 0-1,0-1 0,0 1 1,-1-1-1,1 1 0,0-1 0,5 0 1,0-1 81,1 0 1,0-1-1,-1 0 1,1 0-1,15-6 0,141-71 1092,-139 65-1121,-2-2 0,1 0 1,-2-2-1,0 0 0,20-22 1,-29 23-75,0 0 1,-1-1-1,-1-1 0,0 0 1,-2 0-1,0-1 1,9-28-1,0-9 7,15-85 1,-24 95-139,5-68 0,-14 102 34,0 1 0,-1-1 1,-1 0-1,0 1 0,-1-1 0,0 1 0,0 0 1,-2 0-1,0 0 0,0 0 0,-6-12 0,9 22 25,0 0 0,-1 1-1,1-1 1,0 0 0,-1 0-1,1 1 1,-1-1 0,1 1-1,-4-3 1,4 4 25,1-1 1,-1 1-1,0 0 0,0 0 1,0 0-1,1-1 0,-1 1 1,0 0-1,0 0 0,0 0 1,0 0-1,1 1 0,-1-1 1,0 0-1,0 0 0,0 0 1,1 1-1,-1-1 0,0 0 1,0 1-1,1-1 0,-1 0 1,0 1-1,0-1 0,1 1 1,-1-1-1,1 1 0,-1 0 1,0-1-1,1 1 0,-1 1 1,-6 6-36,2 0 0,-1 0 0,1 0 0,0 1-1,1 0 1,0 0 0,-4 14 0,-17 76 85,18-54-20,1 0-1,2 0 1,2 0 0,7 86-1,1-97 44,1 0 1,2 0-1,1-1 0,24 51 1,-28-70 117,1 1-1,1-1 1,18 25 0,-21-32-38,1 0 0,1 0 1,-1 0-1,1-1 0,0 0 0,0-1 1,1 1-1,10 4 0,-15-8-83,0-1-1,1 1 0,-1-1 0,0 0 0,0-1 1,1 1-1,-1 0 0,0-1 0,1 0 1,-1 0-1,0 0 0,1 0 0,-1 0 0,0-1 1,1 1-1,-1-1 0,0 0 0,0 0 0,1 0 1,-1-1-1,4-2 0,20-9 221,0-2 0,-1-1 0,-1-1-1,40-36 1,-57 45-242,0-1 0,0 0 0,-1 0 0,0-1 0,0 0 0,-2 0 0,9-19 0,-11 21-33,0 0 0,-1 0 0,0 0 1,0-1-1,-1 1 0,0-1 0,0 0 0,-1 1 1,0-1-1,-3-15 0,3 21-34,-1 0 0,1 1 1,-1-1-1,0 0 0,0 1 0,0-1 0,0 1 0,0-1 0,-1 1 1,1-1-1,-1 1 0,1 0 0,-1 0 0,0-1 0,0 1 1,0 1-1,0-1 0,0 0 0,-5-3 0,4 4 11,1 1-1,-1-1 0,0 0 0,1 1 0,-1 0 1,0-1-1,1 1 0,-1 0 0,0 0 0,1 1 1,-1-1-1,0 0 0,1 1 0,-1 0 0,0 0 1,1-1-1,-1 2 0,1-1 0,-1 0 1,-3 3-1,-4 3-27,0 0 0,0 1 0,0 0 1,1 1-1,1 0 0,-1 0 0,2 1 0,-1 0 1,1 0-1,-6 12 0,8-11 49,0-1-1,0 1 1,1 0 0,0 0 0,1 1 0,0-1-1,1 1 1,0 0 0,1-1 0,1 24-1,0-27 59,1 0-1,0 1 0,1-1 0,0 0 0,1 0 0,-1 0 1,2 0-1,-1 0 0,1 0 0,7 10 0,-7-13-9,0 0-1,1 0 1,-1 0 0,1-1-1,1 1 1,-1-1-1,0 0 1,1-1-1,0 1 1,0-1 0,0 0-1,0-1 1,12 4-1,-6-3 64,0-1 1,0-1-1,0 1 0,0-2 0,0 0 0,0 0 0,0-1 0,0-1 0,0 0 1,15-4-1,7-5 74,0-1 0,37-20 0,-42 18-139,0-2 0,-1-2 0,-1 0 0,-1-2 0,-1 0-1,25-27 1,-38 34-45,-8 8-4,0 0 0,1 1 1,0-1-1,-1 1 0,1 0 0,0 1 0,7-5 0,-10 7-17,0 0 0,-1 0 1,1 1-1,0-1 0,0 0 0,0 1 0,0-1 0,-1 1 1,1 0-1,0 0 0,0-1 0,0 1 0,0 0 1,0 1-1,0-1 0,0 0 0,0 1 0,0-1 0,-1 1 1,1-1-1,0 1 0,0 0 0,0 0 0,-1-1 1,1 1-1,-1 1 0,1-1 0,0 0 0,-1 0 0,0 1 1,1-1-1,-1 0 0,0 1 0,2 3 0,7 1 383,-8-7 103,-6-5-212,2 4-275,-1-1 0,1 1 1,-1 0-1,0 0 0,0 0 1,0 0-1,0 1 1,0-1-1,0 1 0,-1-1 1,1 1-1,0 0 0,-1 1 1,1-1-1,0 1 0,-1-1 1,1 1-1,-1 0 1,1 0-1,-1 0 0,1 1 1,-1-1-1,1 1 0,0 0 1,-1 0-1,1 0 0,0 0 1,0 1-1,0-1 1,0 1-1,0 0 0,-4 3 1,-1 1-13,1-1 1,0 1-1,1 1 1,-1-1-1,1 1 0,-7 11 1,12-16 39,-1 1 1,1-1 0,0 1-1,0-1 1,0 1-1,1-1 1,-1 1 0,1 0-1,-1-1 1,1 1-1,0 0 1,0 0 0,0-1-1,0 1 1,1 0-1,-1-1 1,1 1 0,-1 0-1,1-1 1,0 1-1,0-1 1,0 1 0,0-1-1,1 1 1,2 2-1,-1 0 31,0-1 0,1 0-1,0 0 1,0 0-1,0-1 1,0 1 0,0-1-1,1 0 1,0 0 0,-1-1-1,1 0 1,0 1-1,0-1 1,0-1 0,1 1-1,-1-1 1,0 0-1,0 0 1,1-1 0,6 1-1,8-1 60,0-2 0,0 0 1,-1 0-1,21-7 0,222-57 299,-232 56-325,-1-1 0,0-1 0,0-2 0,48-32 0,-61 34-51,-1 0 1,-1-2-1,0 0 0,16-21 1,-18 21-65,-10 11-67,-6 5-52,-7 9-97,-37 40-166,29-32 385,1 0 1,0 1-1,-26 42 0,41-56 60,1-1-1,-1 1 0,1 0 1,1 0-1,-1 0 0,1 0 0,0 0 1,0 0-1,1 0 0,0 12 1,0-15 13,0-1 0,0 1 0,1 0 1,-1 0-1,1-1 0,0 1 0,0-1 0,0 1 1,0-1-1,0 1 0,1-1 0,-1 1 1,1-1-1,-1 0 0,1 0 0,0 0 0,0 0 1,0 0-1,0 0 0,0 0 0,0-1 1,0 1-1,1-1 0,-1 0 0,1 1 0,4 0 1,-4-1 23,1 0 0,-1-1 0,1 0 0,-1 0 0,0 0 0,1 0 0,-1-1 0,1 1 0,-1-1 0,0 0 0,1 0 0,-1 0 0,0 0 0,0 0 0,0-1 0,0 1 0,0-1 1,0 0-1,3-3 0,6-5 94,-1 0 1,19-22-1,-27 29-125,15-20 75,0-1 0,24-46 1,-32 53-91,-1 1-22,11-26 1,-17 35-16,-1 0-1,0-1 1,0 1-1,0 0 1,-1-1 0,0-9-1,-1 17 24,0-1-1,1 1 0,-1-1 0,0 1 1,0 0-1,0-1 0,0 1 1,0 0-1,0-1 0,0 1 1,0-1-1,0 1 0,0 0 0,-1-1 1,1 1-1,0 0 0,0-1 1,0 1-1,0 0 0,-1-1 0,1 1 1,0 0-1,0-1 0,0 1 1,-1 0-1,1-1 0,0 1 1,-1 0-1,1 0 0,0-1 0,0 1 1,-1 0-1,1 0 0,0 0 1,-1 0-1,1-1 0,-1 1 1,1 0-1,0 0 0,-1 0 0,1 0 1,0 0-1,-1 0 0,1 0 1,-1 0-1,1 0 0,0 0 1,-1 0-1,1 0 0,0 0 0,-1 0 1,1 1-1,-1-1 0,1 0 1,0 0-1,-1 0 0,1 1 0,-3 0-46,1 1 0,-1-1-1,1 1 1,0 0-1,-1 0 1,-1 3-1,-4 5 19,1 0 0,1 1 0,0 0 0,0 0 0,1 0 0,1 1 0,0 0 0,0 0 0,-2 17 0,5-25 64,1-1-1,0 1 1,-1 0 0,1-1-1,1 1 1,-1-1-1,0 1 1,1 0-1,0-1 1,0 1 0,0-1-1,0 0 1,1 1-1,-1-1 1,1 0 0,0 0-1,0 0 1,3 4-1,-4-6 2,0-1-1,0 0 1,0 1 0,1-1-1,-1 0 1,0 0-1,0 1 1,1-1-1,-1 0 1,0 0-1,0 0 1,1-1 0,-1 1-1,0 0 1,0 0-1,1-1 1,-1 1-1,2-2 1,1 1 36,10-3 44,-1-1 0,0 0 0,0-1 0,18-12 0,46-34 26,-64 42-125,41-32-25,-30 22-167,43-27 1,-66 47 165,0-1 0,0 0 0,0 1 0,0-1 0,0 1 0,0-1 0,0 1 0,0 0 0,0-1 0,0 1 1,0 0-1,0-1 0,0 1 0,0 0 0,0 0 0,0 0 0,0 0 0,0 0 0,0 0 0,0 1 0,0-1 0,0 0 0,0 0 0,0 1 0,0-1 0,0 1 0,0-1 0,0 1 0,0-1 0,0 1 0,0-1 0,0 1 0,-1 0 0,1 0 0,0-1 0,0 1 0,-1 0 0,1 0 0,-1 0 0,1 0 0,-1 0 0,1 0 0,0 1 0,1 5-18,0 0-1,0 0 1,-1 0-1,1 0 1,-1 8-1,-1-13 40,1 15-6,9 58-136,-8-66 176,0 0-1,1 0 1,0-1-1,0 1 1,1-1-1,6 11 1,-9-17 17,0-1 0,1 1 0,-1-1 1,0 1-1,1-1 0,-1 1 0,1-1 0,0 0 0,-1 0 0,1 1 0,0-1 1,0 0-1,0-1 0,0 1 0,-1 0 0,4 0 0,-1 0 17,0-1 0,-1 1 0,1-1 0,0 0 0,0 0 0,-1-1 0,1 1-1,5-2 1,0-1-13,0 0 0,0 0 0,0-1 0,-1 0 1,1 0-1,10-8 0,1-5-31,-15 13-65,-1 0 1,1 1-1,0-1 1,0 1-1,0 0 0,0 0 1,1 0-1,10-3 1,-15 6 27,-1 0-1,1 0 1,0 0 0,-1 0-1,1 0 1,0 0-1,-1 0 1,1 0 0,-1 0-1,1 0 1,0 0 0,-1 0-1,1 0 1,-1 0 0,1 1-1,0-1 1,-1 0 0,1 0-1,-1 1 1,1-1-1,-1 0 1,1 1 0,-1-1-1,1 1 1,-1-1 0,1 0-1,0 2 1,0 0-14,-1-1 0,1 1 0,0 0 1,-1 0-1,1 0 0,-1 0 0,1 0 0,-1 0 0,0 0 1,0 0-1,0 2 0,-3 87-99,-23 130-1,8-122 262,-5 0 0,-3-2 0,-41 95 0,61-176-81,-1-1 0,0-1 0,-1 1 0,-1-1 0,0 0-1,-12 13 1,18-23-12,-1 0 0,0-1-1,0 1 1,0-1 0,0 1 0,-1-1 0,1-1-1,-10 5 1,11-6-8,0 0 0,0 0 1,0 0-1,0-1 0,0 1 0,0-1 1,0 0-1,0 0 0,0 0 0,0-1 0,0 1 1,0-1-1,0 1 0,0-1 0,0 0 0,0 0 1,-5-3-1,2 0-3,0 0 0,0 0 0,0-1 1,1 0-1,0 0 0,0 0 0,0 0 1,-5-8-1,2 1 13,0 0-1,1-1 1,-7-16 0,8 13-35,0 0 1,1-1-1,0 0 0,2 0 0,0 0 0,1 0 0,0 0 1,2 0-1,0-1 0,1 1 0,0 0 0,2 0 1,0-1-1,1 2 0,0-1 0,1 0 0,2 1 0,-1 0 1,2 0-1,0 1 0,16-23 0,-7 16-42,0 0 0,2 2 0,0 0 0,1 1 0,34-24 0,124-70-240,-102 75-182,-24 19-3444,-15 13 1338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9:5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1 999 3136,'0'0'1029,"6"-1"1739,3-5-307,19-14 897,72-81 83,-63 55-3031,-1-1 1,-2-2-1,43-84 0,-30 37 342,-46 95-761,-1 0-1,1 1 0,-1-1 1,1 0-1,-1 0 1,1 1-1,-1-1 1,1 0-1,0 0 0,-1 1 1,1-1-1,0 1 1,0-1-1,1 0 1,-1 1-3,-1-1 0,0 1 0,1 0 0,-1 0 0,1 0 0,-1 0 0,0 0 0,1 0 0,-1 1 0,1-1 0,-1 0 0,0 0 0,1 0 0,-1 0 0,1 0 0,-1 0 0,0 1 0,1-1 0,-1 0 0,0 0 0,1 1 0,-1-1 1,1 1-1,0 1-24,1 0 0,-1 0 0,1 0 0,-1 0 0,0 1 0,0-1 0,0 0 1,0 1-1,0 3 0,7 34 1,-1 0 0,-3 1 1,0 49-1,-4-63 36,5 36 0,-4-55 53,0 1 0,1-1-1,0 1 1,1-1 0,0 0-1,0 0 1,1 0 0,6 9-1,-8-14-3,1 0 0,0 0-1,0 0 1,-1-1 0,1 1-1,1-1 1,-1 0 0,0 0-1,1 0 1,-1-1-1,1 1 1,-1-1 0,1 1-1,0-1 1,-1 0 0,1-1-1,0 1 1,0-1-1,6 0 1,4 0 115,1 0 0,-1-2 1,27-5-1,-10-2-40,0-1-1,57-27 1,-41 16-163,9-4 131,81-47 0,-111 58-67,-20 11-31,0 0 0,0-1 0,10-7 0,-16 10-210,-5 2 148,-6 4 2,1 1 0,-40 28-123,-65 55-1,101-77 195,1 1 1,0 0-1,1 1 0,1 1 1,0 0-1,1 0 0,0 1 1,2 0-1,-8 19 0,12-24-2,-3 8 66,-6 24 0,11-39-28,1 0 0,1 0 0,-1 0 0,1 0-1,0 0 1,-1 0 0,2 0 0,-1 0 0,0 0 0,1 0 0,0 0 0,2 6-1,-3-9-16,1 0-1,-1-1 1,1 1-1,-1 0 0,1-1 1,0 1-1,-1-1 1,1 1-1,0-1 0,-1 1 1,1-1-1,0 1 1,0-1-1,0 0 0,-1 1 1,1-1-1,0 0 1,0 0-1,0 0 0,0 1 1,0-1-1,-1 0 1,1 0-1,0 0 0,0 0 1,0-1-1,0 1 1,0 0-1,-1 0 0,1 0 1,0-1-1,1 0 1,10-6 168,0 0 0,19-17-1,-12 10-56,134-117 723,-131 111-822,-2-1 1,0-1-1,-2-1 0,28-45 1,-31 40-122,-2 0 1,-1-1 0,-1-1 0,8-37 0,-19 68-132,-34 77-872,31-69 1071,1 1-1,0 0 1,1-1-1,0 1 0,0 0 1,1 0-1,2 16 1,-1-19 30,0-1 0,0 0 1,1 0-1,0 0 0,1 0 1,-1 0-1,1 0 0,1 0 0,-1-1 1,1 0-1,-1 0 0,10 10 1,-9-11 36,0-1 1,0 1 0,0-1-1,0 1 1,1-1 0,-1-1-1,1 1 1,0-1 0,0 1-1,0-1 1,0-1-1,0 1 1,0-1 0,1 0-1,-1 0 1,0 0 0,1-1-1,7 0 1,-5-2 0,0 0 1,0-1-1,0 0 1,0 0-1,-1-1 1,1 0-1,-1 0 1,0-1-1,0 1 0,-1-2 1,12-10-1,8-8-21,-2-2 0,27-34 0,35-62 7,-47 66 2,2-1-43,101-153-8,-112 160 9,-1-2-1,26-70 1,-49 106-8,17-48-338,-21 50 173,-1 14 168,-1 0 0,0-1 0,0 1 0,0 0 0,0 0 0,0 0 0,0 0 0,0 0 0,0 0 0,0 0-1,0 0 1,-1-1 0,1 1 0,0 0 0,0 0 0,0 0 0,0 0 0,0 0 0,0 0 0,0 0 0,0 0 0,0-1-1,0 1 1,0 0 0,0 0 0,0 0 0,0 0 0,-1 0 0,1 0 0,0 0 0,0 0 0,0 0 0,0 0 0,0 0 0,0 0-1,0 0 1,0 0 0,-1 0 0,1 0 0,0 0 0,0 0 0,0 0 0,0 0 0,0 0 0,0 0 0,0 0 0,-1 0-1,-1 1-40,1 0 0,-1 1 0,0-1-1,1 1 1,-1 0 0,0-1 0,1 1-1,-2 3 1,-37 52-71,3 2 0,2 1 0,4 1 0,1 2-1,-20 67 1,37-89 137,-8 21 123,-19 93-1,38-142-112,0 1 0,1 0 0,0-1 0,2 1 0,-1 0 0,2-1 0,0 1 0,4 14 1,-5-22 11,1-1 1,0 0 0,0 0 0,0 0 0,0 0 0,1 0 0,0 0 0,0-1 0,0 1 0,1-1 0,0 0 0,-1 0 0,2-1 0,-1 1 0,0-1 0,1 1 0,-1-1 0,1-1 0,0 1 0,0-1 0,0 0 0,6 2 0,-1-2 42,0 0 0,0 0-1,1-2 1,-1 1 0,0-1 0,1-1 0,-1 0 0,0 0 0,0-1 0,0 0 0,11-4 0,-6 1 3,-1-1 1,0 0-1,0-1 0,0 0 1,-1-1-1,21-17 1,-22 14-108,0-1 1,-1 0 0,0 0-1,17-27 1,27-59-35,-43 74 105,8-22-123,22-70-1,-32 86 248,-9 26-189,0 2-11,0-1-1,-1 1 1,1 0 0,-1-1 0,0 1 0,1 0-1,-1-1 1,-1-3 0,1 3 24,0 1 1,0 0-1,0-1 0,-1 1 0,1-1 1,-1 1-1,0 0 0,1-1 1,-1 1-1,0 0 0,0 0 1,-1-1-1,1 1 0,0 0 0,-1 0 1,1 1-1,-4-4 0,4 4-5,0 1 0,0-1 0,0 0 0,0 1-1,0-1 1,-1 1 0,1-1 0,0 1 0,0 0-1,-1-1 1,1 1 0,0 0 0,0 0 0,-1 0-1,1 0 1,0 0 0,-1 0 0,1 1 0,0-1-1,0 0 1,-1 0 0,1 1 0,0-1 0,0 1-1,0-1 1,-1 1 0,1 0 0,0-1-1,0 1 1,0 0 0,0 0 0,0 0 0,0 0-1,0 1 1,-6 5-53,0 0-1,1 1 1,0 0 0,1 0-1,-5 9 1,-20 46-127,22-44 181,1 1 1,0 0-1,2 1 0,-4 23 1,7-33 6,1 0 0,0 0 0,1 0 1,1 0-1,0 0 0,0 1 0,1-1 1,0 0-1,6 16 0,-6-23 34,0 1 0,0-1-1,0 0 1,1 0 0,-1 0 0,1 0 0,0-1 0,0 1 0,1-1-1,-1 0 1,0 0 0,5 3 0,-5-4-1,0 0 0,-1-1 0,1 0-1,0 1 1,0-1 0,0 0 0,0-1 0,0 1 0,0 0 0,0-1 0,0 0 0,1 1-1,-1-1 1,0-1 0,0 1 0,0 0 0,0-1 0,0 1 0,5-3 0,2-1 54,0-1 1,0 0 0,0 0 0,0-1-1,15-14 1,44-42 64,-68 60-150,100-115 60,-32 33-345,-38 47-219,-46 71 181,-31 40 266,-4-2 1,-61 69 0,109-138 44,-2 2 33,-1 0 0,1 1 0,0 0 1,0 0-1,1 0 0,-6 11 0,9-16-16,0-1 0,0 1 1,0 0-1,0 0 1,0 0-1,0 0 0,0-1 1,1 1-1,-1 0 1,0 0-1,0-1 0,1 1 1,-1 0-1,0 0 1,1-1-1,-1 1 0,1 0 1,-1-1-1,1 1 1,-1 0-1,1-1 0,-1 1 1,1-1-1,0 1 1,-1-1-1,1 1 0,0-1 1,-1 1-1,1-1 1,0 0-1,0 1 0,-1-1 1,1 0-1,1 0 1,4 2 37,0 0 0,1-1 0,7 2 1,-13-3-46,34 3 123,67-2 1,36-12 84,-115 9-372,-1-1 0,1-2 0,41-13 0,-57 16-369,1-1 1,-1 0-1,0-1 1,0 0 0,-1 0-1,1 0 1,-1-1-1,0 0 1,0 0 0,-1-1-1,1 0 1,-1 0-1,0 0 1,6-11 0,-9 13 43,0 0 0,0 0 0,0 0 0,-1-1 0,0 1 1,0 0-1,0 0 0,-1-1 0,1 1 0,-1-1 1,0 1-1,0 0 0,-1-1 0,0-6 0,-9-24-2402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9:51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25 161 7648,'-25'-18'3456,"36"10"-3008,6 1 192,13 1-448,45-9 352,14 1-320,30-11 96,0 4-192,28-5 288,-11 5-224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9:5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234 796 4384,'-8'0'7365,"17"-6"-6477,0-1 0,0 0 0,12-14 0,-11 10-579,28-32 598,50-75 1,-72 96-691,275-419 1687,-279 422-1947,0-1 1,-2-1-1,15-37 0,-25 58 38,0 0-1,0 0 0,0 0 0,0 0 1,0 0-1,0 0 0,0 0 0,0 0 1,0 0-1,0 0 0,0 0 0,0 0 1,0 0-1,0 0 0,0 0 0,0 0 1,0 0-1,0-1 0,0 1 0,0 0 1,0 0-1,0 0 0,0 0 0,0 0 1,0 0-1,0 0 0,0 0 0,0 0 1,0 0-1,0 0 0,0 0 0,0 0 1,0 0-1,0 0 0,0 0 0,0 0 1,0 0-1,0 0 0,0-1 0,-1 1 1,1 0-1,0 0 0,0 0 0,0 0 1,0 0-1,0 0 0,0 0 0,0 0 1,0 0-1,0 0 0,0 0 0,0 0 1,0 0-1,0 0 0,0 0 0,0 0 1,0 0-1,0 0 0,0 0 0,-1 0 1,1 0-1,0 0 0,0 0 0,0 0 1,0 0-1,0 0 0,0 0 0,0 0 1,0 0-1,-7 5-226,-13 12 8,1 0 128,1 1 0,-21 28 0,-144 229 144,0 36 309,114-182-51,-113 200 599,163-299-68,-16 38 0,35-68-818,0 0 0,0 0 0,0 0-1,0 1 1,0-1 0,0 0 0,0 0-1,0 0 1,0 0 0,0 0 0,0 0-1,0 0 1,0 0 0,0 1-1,0-1 1,0 0 0,1 0 0,-1 0-1,0 0 1,0 0 0,0 0 0,0 0-1,0 0 1,0 0 0,0 0 0,0 1-1,0-1 1,0 0 0,0 0 0,1 0-1,-1 0 1,0 0 0,0 0 0,0 0-1,0 0 1,0 0 0,0 0 0,0 0-1,0 0 1,1 0 0,-1 0 0,0 0-1,0 0 1,0 0 0,0 0 0,0 0-1,0 0 1,0 0 0,0 0 0,1 0-1,-1 0 1,0 0 0,0 0-1,0 0 1,0-1 0,0 1 0,0 0-1,0 0 1,0 0 0,0 0 0,0 0-1,1 0 1,-1 0 0,0 0 0,0 0-1,0 0 1,0-1 0,9-4 120,5-11-44,-1 0 0,-1-1 1,14-23-1,-1 0-55,-4 11-34,1 0 1,1 2-1,1 0 1,2 2-1,1 1 0,0 0 1,2 2-1,1 2 1,42-23-1,126-56-284,-127 65 119,-15 12-236,-56 22 392,0 0 1,0 0-1,0 0 0,0 0 1,1 0-1,-1 0 0,0 0 1,0 0-1,0 0 0,0 0 1,0 0-1,0 0 0,0 0 1,0 0-1,0 0 0,0 0 1,1 0-1,-1 0 0,0 0 1,0 0-1,0 0 0,0 0 1,0 0-1,0 0 0,0 0 1,0 0-1,0 1 0,0-1 1,0 0-1,0 0 0,0 0 1,1 0-1,-1 0 0,0 0 1,0 0-1,0 0 0,0 0 1,0 0-1,0 0 0,0 0 1,0 1-1,0-1 0,0 0 1,0 0-1,0 0 0,0 0 1,0 0-1,0 0 0,0 0 1,0 0-1,0 0 0,0 1 1,0-1-1,0 0 0,0 0 1,0 0-1,0 0 0,-1 0 1,1 0-1,0 0 0,0 0 1,-2 6-36,-8 5-23,0 0-1,-21 17 1,16-16 84,-15 18 0,26-26-5,-1 2-6,0 0 1,0 0-1,-5 10 0,9-15 1,0 0-1,1 0 0,-1 0 1,1 1-1,-1-1 0,1 0 0,-1 0 1,1 1-1,0-1 0,-1 0 1,1 1-1,0-1 0,0 1 1,0-1-1,0 0 0,0 1 1,0-1-1,1 0 0,-1 1 0,0-1 1,1 0-1,-1 1 0,1-1 1,-1 0-1,1 0 0,0 2 1,0-2 16,0-1 1,0 1 0,0 0-1,1 0 1,-1-1-1,0 1 1,0 0 0,0-1-1,0 1 1,1-1 0,-1 1-1,0-1 1,0 0-1,1 0 1,-1 0 0,0 1-1,1-1 1,-1 0 0,0 0-1,1-1 1,-1 1-1,0 0 1,0 0 0,3-1-1,3-2 135,1 1 0,13-8 0,-18 9-122,8-5 33,0-1-1,0 0 1,-1-1 0,0 0-1,0 0 1,15-18-1,45-66 23,-59 75-108,8-19 0,-12 22-94,0 1 1,17-23-1,-23 35 98,-1 1 0,1-1 0,-1 1-1,1-1 1,0 1 0,-1-1 0,1 1 0,0 0 0,-1-1 0,1 1-1,0 0 1,-1-1 0,1 1 0,0 0 0,0 0 0,-1 0 0,1 0 0,0 0-1,0 0 1,-1 0 0,1 0 0,0 0 0,0 0 0,-1 0 0,1 0-1,0 0 1,-1 1 0,1-1 0,0 0 0,0 0 0,-1 1 0,1-1 0,0 1-1,-1-1 1,1 1 0,-1-1 0,1 1 0,-1-1 0,2 2 0,1 1-47,0 0 0,0 0 0,-1 1 0,6 6 0,3 10 76,31 47 258,-36-59-237,1 0 0,0-1 0,0 1 0,1-1 0,14 10 0,-15-12 77,1 0 0,1 0 0,16 6 0,-21-10-364,0 0-1,1 0 1,-1 0-1,8 0 1,-10-1-269,1 0 0,-1 0 0,0 0 0,0 0 0,1-1 0,-1 1 0,0-1 0,0 0 0,5-1 0,11-7-2462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9:5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876 290 3392,'5'-3'471,"-1"-1"0,0 0 0,0 0 0,0 0 0,0-1 0,0 1 1,-1-1-1,0 0 0,0 0 0,0 0 0,3-10 0,-5 10-89,0-1 0,0 0 1,-1 0-1,0 0 0,-1 0 0,1 0 1,-1 0-1,0 0 0,-1 0 0,1 0 0,-1 1 1,0-1-1,0 1 0,-6-10 0,4 8-84,-1 0-1,0 0 1,0 1-1,-1 0 0,0 0 1,0 0-1,0 1 1,-1 0-1,-9-6 1,0 2 214,0 0 1,-32-11-1,35 14-358,0 2 0,0 0 0,0 0 1,-1 1-1,1 1 0,-1 0 0,0 1 0,1 0 0,-18 2 0,4 3 45,1 0-1,0 2 1,0 1-1,-44 18 0,35-8-138,0 3 0,1 0 0,2 2-1,-33 29 1,32-24-64,1 1-1,-32 37 1,51-50 31,0 2 0,0-1 0,2 2 0,0-1 0,1 2 0,-11 27 0,18-37-18,1 1 1,0 0-1,0 0 0,1 0 1,0 0-1,1 0 0,0 1 1,0-1-1,1 0 1,0 0-1,1 0 0,1 0 1,-1-1-1,1 1 0,1-1 1,0 1-1,5 8 0,2 1 114,0-2-1,0 1 0,2-2 0,0 1 1,1-2-1,1 0 0,20 16 1,-23-21-30,0-1 0,1 0 1,0-1-1,0 0 0,0-1 1,1-1-1,1 0 0,-1-1 1,1-1-1,-1 0 0,24 3 1,-21-6-53,1-1 1,-1-1 0,1 0 0,19-4-1,66-22 71,-64 14-355,-1-2 0,-1-2 1,48-28-1,33-36-6034,-89 61 4032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9:5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9728,'0'-9'4384,"5"6"-3808,0-1 1247,4 4-1119,5-8 576,10 2-768,9-1-288,1 2-128,8-4-256,5 9 96,0-3-3135,0 3 1759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9:5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1096 5408,'0'0'35,"0"0"1,0 0-1,0 0 0,0 0 1,0 0-1,0 0 0,0 0 1,0 0-1,1 0 0,-1 0 1,0 0-1,0 0 0,0 1 1,0-1-1,0 0 0,0 0 1,0 0-1,0 0 0,0 0 1,0 0-1,0 0 0,0 0 1,0 0-1,0 0 0,0 0 1,0 0-1,0 0 1,1 0-1,-1 0 0,0 0 1,0 0-1,0 0 0,0 0 1,0 0-1,0 1 0,0-1 1,0 0-1,0 0 0,0 0 1,0 0-1,0 0 0,0 0 1,0 0-1,0 0 0,0 0 1,0 0-1,0 0 0,0 0 1,0 0-1,0 1 0,0-1 1,0 0-1,0 0 0,0 0 1,-1 0-1,1 0 1,0 0-1,0 0 0,0 0 1,0 0-1,0 0 0,0 0 1,0 0-1,0 0 0,0 0 1,9-3 762,11-8 993,-12 6-1235,-2-1 0,1 0 0,0 0 0,-1 0 0,0-1 0,6-9 0,28-47 1537,-33 52-1747,49-85 1787,44-71 241,-78 133-1709,3 1-1,46-49 1,-70 81-648,0 0-1,0 0 1,1-1-1,-1 1 1,0 0-1,1 0 1,-1 0 0,0 1-1,1-1 1,0 0-1,-1 0 1,1 1 0,-1-1-1,1 1 1,1-1-1,-2 1-21,0 1 0,0-1 0,0 0 0,0 1 0,0-1 0,0 0 0,0 1 0,-1-1-1,1 1 1,0-1 0,0 1 0,-1-1 0,1 1 0,0 0 0,-1-1 0,1 1 0,0 0-1,-1 0 1,1-1 0,-1 1 0,0 0 0,1 0 0,-1 0 0,1 0 0,-1-1 0,0 1 0,0 0-1,1 1 1,0 3-6,0-1 1,-1 0-1,1 1 0,-1-1 0,0 0 0,0 0 1,0 1-1,-1-1 0,0 6 0,-14 40-37,10-36 7,4-11 34,-43 120 302,37-106-129,-1 0 0,-1-1 1,0 0-1,-23 29 1,31-44-175,0 1-1,0-1 1,-1 1 0,1-1-1,-1 1 1,1-1 0,-1 0-1,1 0 1,-1 0 0,0 0-1,1 0 1,-1 0 0,0-1 0,0 1-1,0 0 1,1-1 0,-1 1-1,0-1 1,0 0 0,0 0-1,0 0 1,0 0 0,0 0-1,0 0 1,0 0 0,0-1-1,-3 0 1,3 0-44,-1-1-1,0 1 1,1-1-1,-1 0 1,1 0-1,-1 0 1,1 0-1,0 0 1,0 0-1,0 0 1,0-1-1,0 1 1,0-1-1,1 0 1,-1 1-1,0-4 1,1 5 17,1 0 0,-1 0 0,1 0 1,-1 1-1,1-1 0,0 0 0,-1 0 1,1 0-1,0 0 0,0 0 0,0 0 1,0 0-1,0 0 0,0 0 0,0 0 1,0 0-1,0 1 0,0-1 0,0 0 1,0 0-1,1 0 0,-1 0 0,0 0 1,1 0-1,-1 0 0,1 1 1,-1-1-1,1 0 0,-1 0 0,2-1 1,1 1-3,0-1 0,0 1 0,0-1 0,0 1 0,0 0 0,0 1 0,7-2 1,-4 1 117,74-15 580,138-33 992,-178 38-1329,-1-2 0,0-2 0,48-25 1,-74 33-215,-1 0 0,0-1 0,0 0 0,-1 0 0,0-1 0,-1-1 0,0 0 0,0 0 0,-1-1 0,14-22 0,4-16-19,-3-2 0,24-68-1,-3 8 32,13-41 23,-56 148-225,-1 0 0,1-1 0,-1 1 0,0-1 0,-1 1 0,1-1 0,-1 1 0,0-1 0,0 1 0,-1-6 0,1 10 71,0 0 0,0-1 0,0 1 0,-1 0 0,1 0 0,0 0 0,0 0 1,0 0-1,0 0 0,0-1 0,0 1 0,0 0 0,0 0 0,0 0 0,0 0 0,0 0 0,-1 0 0,1 0 0,0 0 0,0-1 1,0 1-1,0 0 0,0 0 0,0 0 0,0 0 0,-1 0 0,1 0 0,0 0 0,0 0 0,0 0 0,0 0 0,0 0 1,0 0-1,-1 0 0,1 0 0,0 0 0,0 0 0,0 0 0,0 0 0,0 0 0,-1 0 0,1 0 0,-7 6-108,-7 16 69,4 11 8,1 0 1,-9 66-1,16-85 41,-13 91 209,5 1 0,4 148 0,6-239-139,2 1 0,3 14 0,-5-25-14,2 0 0,-1-1 1,0 1-1,1-1 0,0 1 0,0-1 0,1 0 1,-1 0-1,1 0 0,3 4 0,-5-7-18,-1 0-1,1 0 0,0 0 1,0-1-1,0 1 1,1 0-1,-1-1 0,0 1 1,0-1-1,0 1 1,0-1-1,1 1 0,-1-1 1,0 0-1,0 0 1,1 0-1,-1 0 0,0 1 1,0-2-1,1 1 1,-1 0-1,0 0 0,1 0 1,-1-1-1,0 1 1,2-1-1,2-1 92,1-1 1,-1 0-1,0 0 1,7-5-1,-9 6-102,129-102-434,-79 60 295,-43 36 82,1 1 0,0 1-1,0-1 1,1 2 0,-1-1-1,1 2 1,18-6 0,89-12-92,-72 15-15,-16 3 127,13-3 141,-44 7-131,0 0-1,0 0 0,0 0 1,0 0-1,0 1 0,0-1 1,0 0-1,0 0 0,0 0 1,0 0-1,0 0 1,0 0-1,0 0 0,0 0 1,0 0-1,0 0 0,0 0 1,0 0-1,0 0 0,0 0 1,0 0-1,0 1 1,0-1-1,0 0 0,0 0 1,0 0-1,0 0 0,0 0 1,1 0-1,-1 0 0,0 0 1,0 0-1,0 0 0,0 0 1,0 0-1,0 0 1,-13 8-168,-25 13-91,-33 11-37,36-17 293,1 1 0,1 2 0,-34 23 0,54-26 125,13-15-117,0 0 0,-1 1 0,1-1 0,0 0-1,0 0 1,0 1 0,-1-1 0,1 0 0,0 0 0,0 1 0,0-1 0,0 0 0,0 1 0,0-1 0,0 0 0,0 0 0,0 1 0,-1-1 0,1 0 0,0 1 0,1-1 0,-1 0 0,0 1 0,0-1 0,0 0 0,0 0 0,0 1 0,0-1 0,0 0 0,0 1 0,0-1 0,1 0 0,-1 0 0,0 1 0,0-1 0,0 0 0,1 0 0,-1 1 0,0-1 0,0 0 0,0 0 0,1 0 0,-1 0 0,0 1 0,1-1 0,-1 0 0,0 0 0,1 0-1,33-4 534,-18 1-518,-1 0-1,1-1 0,-1-1 1,21-10-1,59-33-478,-82 41 318,-12 6 123,0 0 0,1 0 0,-1 0 0,1 1 0,-1-1 0,1 0 0,-1 1 0,1 0 0,-1-1 0,1 1 0,-1 0 0,1 0 0,-1 0 0,1 0 0,0 0 0,-1 0-1,1 0 1,-1 0 0,1 1 0,-1-1 0,1 1 0,-1-1 0,1 1 0,-1 0 0,1-1 0,-1 1 0,0 0 0,1 0 0,-1 0 0,0 0 0,0 0 0,0 0 0,0 0 0,0 0 0,0 1 0,0-1 0,0 0 0,0 1 0,0-1 0,0 3 0,9 23-14,-8-20 23,1 1 0,0-1 0,0 0-1,0 0 1,6 9 0,-8-14 37,1-1-1,-1 0 1,0 1-1,0-1 1,1 0-1,-1 0 1,1 1-1,-1-1 1,1 0 0,-1 0-1,1-1 1,0 1-1,-1 0 1,1-1-1,0 1 1,0-1-1,0 1 1,-1-1 0,1 0-1,0 0 1,0 1-1,0-2 1,0 1-1,-1 0 1,1 0-1,0 0 1,3-2 0,7-2 91,0-2 1,0 0-1,0 0 1,-1-1 0,0 0-1,13-11 1,-14 10-59,15-12 90,34-35 0,-37 31-83,-1-1 1,-1 0-1,19-33 0,42-85 10,-65 112-99,121-220-204,-128 234 0,10-26 0,-16 32 10,-3 11 207,0 0 0,0 0 0,0 0 1,0 0-1,0-1 0,0 1 1,0 0-1,0 0 0,0 0 0,0 0 1,0 0-1,0 0 0,0 0 1,0-1-1,0 1 0,0 0 1,0 0-1,0 0 0,0 0 0,0 0 1,-1 0-1,1 0 0,0 0 1,0 0-1,0-1 0,0 1 0,0 0 1,0 0-1,0 0 0,0 0 1,0 0-1,-1 0 0,1 0 1,0 0-1,0 0 0,0 0 0,0 0 1,0 0-1,0 0 0,0 0 1,-1 0-1,1 0 0,-1 1-22,0 0 1,-1-1-1,1 1 0,0 0 0,0 0 0,0 1 0,0-1 1,0 0-1,0 0 0,0 0 0,0 1 0,0-1 0,0 2 0,-17 31-66,1 1-1,2 0 0,-17 62 0,15-29 213,-10 81 0,27-144-94,-4 23 72,1 0 0,1 36-1,2-56-47,1 0 0,0 0 0,0 0 0,1 0 0,0 0 0,0-1 0,1 1 0,0-1 0,0 1 0,0-1 0,1 0 0,9 12-1,-10-16 6,0 0-1,0 0 1,0 0-1,1-1 1,-1 1-1,1-1 1,-1 0-1,1 0 1,0 0-1,0 0 0,0-1 1,0 1-1,0-1 1,0 0-1,0 0 1,0-1-1,8 1 1,-5-1 11,0 0 0,1-1 0,-1 0 0,0 0 0,0-1 0,1 0 0,-1 0 1,0-1-1,10-5 0,1-2-47,0-1 0,-1-1 1,-1-1-1,0-1 0,-1 0 1,-1 0-1,0-2 1,18-25-1,-9 6-46,-1 0 0,-2-1 0,19-48-1,-34 73 1,-1 1 0,-1 0 0,0-1 0,0 1-1,2-22 1,-5 30 13,1 1 1,-1 0-1,0-1 0,0 1 0,0-1 1,-1 1-1,1 0 0,0-1 0,0 1 1,-1 0-1,1-1 0,-1 1 0,1 0 1,-1 0-1,1-1 0,-1 1 0,0 0 1,0 0-1,1 0 0,-2-1 0,1 1 0,1 1-1,-1 0 1,0 0-1,1-1 0,-1 1 1,1 0-1,-1 0 0,0 0 1,1 0-1,-1-1 1,0 1-1,1 0 0,-1 0 1,1 0-1,-1 1 1,0-1-1,1 0 0,-2 0 1,0 1-10,1-1 0,-1 1 0,0 0 0,0 0 0,0 0 1,1 0-1,-4 3 0,-3 3 28,1 1 0,0 0-1,0 0 1,1 1 0,0-1 0,0 2 0,1-1 0,0 0 0,-5 16 0,-2 9 154,-11 55 1,19-71-97,0 1 1,2 0-1,0 1 1,1-1 0,3 38-1,-1-50-45,0 0 0,1 0 1,-1-1-1,2 1 0,-1-1 0,1 1 0,0-1 0,6 10 0,-6-12-12,0 0 0,0-1-1,0 1 1,1-1-1,0 0 1,0 0-1,0 0 1,0 0 0,0 0-1,0-1 1,1 0-1,-1 0 1,7 2-1,-2-2-167,-1 0 0,1 0 0,0-1 0,-1 0 0,1-1 0,0 0-1,0-1 1,9-1 0,1-1-1088,1-1-1,24-9 1,-34 10 261,-1-1 0,1 0 0,-1 0 0,0-1 1,14-9-1,-21 13 684,0 0 0,-1 0 1,1-1-1,0 1 0,-1-1 0,1 1 1,-1-1-1,1 0 0,-1 0 0,0 0 1,0 1-1,0-1 0,0 0 1,0 0-1,0 0 0,0-1 0,-1 1 1,1 0-1,-1 0 0,1 0 0,-1 0 1,0-1-1,0 1 0,0 0 0,0 0 1,-1-3-1,-3-26-3152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9:5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51 11136,'-19'0'5056,"33"7"-4417,0-7 1569,5 5-1344,39-5 640,12 4-896,24-13-192,2 5-256,-1-8-896,-15-2 384,-13-2-2880,-12 4 1792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1:1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10208,'0'-20'3290,"0"20"-3205,0-1 0,0 0 0,0 1 0,0-1 0,0 1-1,0-1 1,1 1 0,-1-1 0,0 0 0,0 1 0,0-1 0,0 1 0,1-1-1,-1 1 1,0-1 0,1 1 0,-1-1 0,0 1 0,1-1 0,-1 1 0,1-1-1,0 1 1,0-2 475,0 0 548,0 0 0,1 1 0,-1-1 0,0 0 0,1 1 0,-1-1 0,1 1 0,1-2 0,3-4 1202,-6 3-4118,-3 18-7730,1-1 4720,-1 9 370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49:5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12288,'10'-3'5567,"93"-15"-4831,-26 6 800,-2 7-992,44-16 0,-5 5-352,31-14-352,-2 9 96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0:36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549 94 3072,'0'0'178,"1"-1"-1,-1 0 1,0 1-1,0-1 1,0 1 0,0-1-1,1 0 1,-1 1-1,0-1 1,1 1 0,-1-1-1,0 1 1,1-1-1,-1 1 1,0-1 0,1 1-1,-1-1 1,1 1-1,0-1 1,0 0-40,-1 1 1,1 0-1,-1-1 1,1 1 0,-1-1-1,1 1 1,-1-1-1,0 1 1,1-1-1,-1 1 1,0-1-1,1 1 1,-1-1-1,0 0 1,0 1-1,1-1 1,-1 1-1,0-1 1,0 0 0,0 1-1,0-1 1,0 0-1,0 1 1,0-1-1,0 0 1,0 1-1,0-1 1,0 1-1,-1-1 1,1 0-1,0 1 1,0-1-1,-1 1 1,1-1-1,0 1 1,-1-1 0,1 0-1,0 1 1,-1-1-1,0 0 1,-1-2 19,-1 0 0,0 0 1,0 1-1,0-1 1,0 0-1,-1 1 0,-6-4 1,-28-13 680,27 16-728,0 0 0,0 0 0,0 1 0,-1 1 1,1-1-1,0 2 0,-1 0 0,1 0 0,-1 1 0,1 0 0,-15 4 0,3 2-37,-1 0-1,1 1 1,1 1 0,-23 13 0,32-14-59,-1 0 0,2 1 0,-1 1 0,1 0 0,1 0 0,0 1 0,0 1 0,1 0 0,0 0 0,2 1 0,-10 15 0,9-11 27,0 1 1,1 1 0,1-1 0,1 1 0,1 1-1,0-1 1,1 1 0,-1 21 0,5-35-9,0 0-1,0 0 1,0 0 0,1 0-1,0 0 1,0-1 0,0 1 0,1 0-1,0-1 1,0 1 0,0-1-1,1 0 1,-1 1 0,1-1 0,1 0-1,-1-1 1,1 1 0,6 6-1,-4-5 61,1-1 0,0 0 0,1 0-1,-1 0 1,1-1 0,0 0-1,0 0 1,0-1 0,1 0 0,-1 0-1,13 1 1,2 1 138,0-2 1,0-1-1,0-1 0,0 0 0,0-2 1,26-4-1,-39 4-161,0-1 0,0-1 1,-1 0-1,1 0 0,-1-1 0,0 0 1,0-1-1,0 0 0,0 0 0,-1-1 1,0 0-1,0 0 0,-1-1 1,1 0-1,-2 0 0,9-12 0,-8 9-41,-1-1 0,0-1-1,-1 1 1,0-1 0,-1 0-1,0 0 1,3-19 0,-1-8 112,1-41 1,-5 35 121,-5-67 0,2 99-240,1-9 24,0 21-54,0 1 1,0-1 0,0 0 0,-1 0 0,1 0 0,0 0-1,0 0 1,-1 0 0,1 0 0,0 1 0,-1-1 0,1 0 0,-1 0-1,1 1 1,-1-1 0,-1-1 0,2 2 4,0 0 0,0 0 0,-1 0 0,1 0 0,0 0 0,0 0 0,-1 0 0,1 0 0,0 0 0,0 0 0,-1 0 0,1 0 0,0 0 0,0 0 0,-1 1 0,1-1 0,0 0 0,0 0 0,0 0 0,-1 0 0,1 0 0,0 1 0,0-1 0,0 0 0,-1 0 0,1 0 0,0 1 0,0-1 0,0 0 0,0 0 0,0 0 0,0 1 0,0-1 0,-1 0 0,1 0 0,0 1 0,0-1 0,0 0 0,0 0 0,0 1 0,0-1 0,0 0 0,0 0 0,0 1 0,0-1 0,-1 14 4,8 78-360,-5-51 465,1 1 0,2-1 1,1-1-1,3 1 0,1-1 0,27 67 0,-34-101-57,0 0-1,0-1 0,0 0 1,1 0-1,6 7 0,-6-8 34,0 1 0,-1 0 0,0-1 0,1 1 0,2 8 0,-5-12 908,-1-2-1158,-1-7-277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0:36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38 3552,'14'-10'7053,"-5"5"-4805,-8 5-2184,-1 0 1,0 0-1,0-1 1,0 1-1,0 0 1,1 0-1,-1 0 1,0-1-1,0 1 1,0 0-1,0 0 1,0 0 0,0-1-1,0 1 1,0 0-1,0 0 1,0-1-1,1 1 1,-1 0-1,0 0 1,0-1-1,0 1 1,-1 0-1,1 0 1,0-1-1,0 1 1,0 0-1,0 0 1,0 0-1,0-1 1,0 1-1,0 0 1,0 0-1,0-1 1,-1 1-1,1 0 1,0 0-1,0 0 1,0 0-1,0-1 1,-1 1-1,1 0 1,-11-7 1113,1 5-967,-1 0 0,0 0 0,0 2 0,0-1 0,1 1 0,-1 1 0,-14 2-1,1 1 60,0 1-1,-30 11 1,45-12-228,1-1 1,-1 1-1,1 1 0,0-1 1,0 1-1,0 1 1,1-1-1,-1 2 0,1-1 1,1 1-1,-12 13 1,15-16-11,0 1 0,1-1 0,-1 1 0,1 0 0,0-1 0,0 1 1,0 0-1,1 0 0,0 0 0,0 0 0,0 1 0,0-1 0,1 0 0,0 0 1,0 0-1,0 1 0,1-1 0,0 0 0,0 0 0,0 0 0,0 0 0,1 0 1,3 6-1,-1-4 91,0 0 0,1 0 0,0 0 1,0 0-1,0-1 0,1 0 0,0 0 1,0-1-1,1 1 0,-1-1 0,1-1 1,0 1-1,14 5 0,-7-4 5,0 0-1,0-2 1,1 0 0,0 0-1,0-1 1,26 1-1,-36-3-208,7 0 221,0-1 0,0 0 0,1-1 1,17-3-1,-27 4-251,0-1-1,0 0 1,0 0 0,0 0-1,0 0 1,0-1-1,0 1 1,-1-1 0,1 0-1,-1 0 1,1 1 0,-1-2-1,0 1 1,0 0-1,0 0 1,0-1 0,0 1-1,0-1 1,-1 0 0,1 1-1,-1-1 1,0 0-1,2-3 1,-1-13-3793,3 4 1158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0:37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99 2560,'-2'-5'12291,"-2"6"-13132,1 0 1056,1-1 0,-1 0 0,1 1 0,-1-1 0,1 0 0,-1 0 0,-4-1-1,-1 1 121,-1 1-219,6 1-63,6-2-4,-2 0 228,0 1-117,1 0-105,0 0-1,0 0 0,0 0 0,1-1 0,-1 1 0,0-1 0,0 1 0,0-1 0,1 0 0,-1 0 0,0 0 0,0 0 0,0 0 0,1 0 0,-1 0 0,0-1 0,0 1 0,0-1 0,0 0 0,1 0 0,-1 0 0,0 0 0,0 0 0,-1 0 0,1 0 1,0-1-1,0 1 0,-1 0 0,3-3 0,-2 2-35,-1-1 0,1 1 0,-1 0 0,1-1 0,-1 1 0,0-1 0,0 1 1,0-1-1,0 0 0,0 1 0,-1-1 0,1 0 0,-1 0 0,0 0 0,0 1 1,0-1-1,0 0 0,0 0 0,0 0 0,-1 1 0,0-1 0,1 0 0,-3-4 0,3 6-32,-1 0-1,0-1 1,1 1 0,-1 0-1,0 0 1,0 0-1,1 0 1,-1 0-1,0 0 1,0 0-1,0 0 1,0 1-1,0-1 1,-1 0-1,1 1 1,0-1-1,0 0 1,0 1 0,-2-1-1,0 0 9,0 1 1,0-1-1,0 1 0,0 0 1,0 0-1,0 0 0,0 0 1,-4 1-1,-2 2 15,-1-1 0,0 2 0,1-1 0,-11 6 0,8-3-68,-34 18 62,42-21-10,0 0 0,0 0 0,0 1 0,0-1 0,0 1 1,0 0-1,-3 5 0,6-8 11,0-1-1,1 1 1,-1 0 0,1 0 0,0-1-1,-1 1 1,1 0 0,0-1 0,-1 1 0,1 0-1,0 0 1,0 0 0,0-1 0,-1 1 0,1 0-1,0 0 1,0 0 0,0 0 0,0-1 0,1 1-1,-1 0 1,0 0 0,0 0 0,0-1-1,1 1 1,-1 0 0,0 0 0,1 1 0,1-1 10,-1 0 1,1 1 0,-1-1 0,1 0 0,-1 0 0,1 0 0,-1-1 0,1 1 0,0 0 0,-1-1 0,1 1-1,3 0 1,2 0 69,0 0 0,0 0 0,0-1-1,0 1 1,0-2 0,9 0-1,-8-1 52,0 0 0,0-1 1,0 0-1,0-1 0,0 1 0,10-8 0,-15 9-106,0 0 1,0 0-1,0 0 1,0-1 0,0 1-1,-1-1 1,0 0-1,1 1 1,-1-1-1,0 0 1,0 0 0,-1-1-1,1 1 1,0 0-1,-1 0 1,2-7-1,-3 9-36,0 0 0,0 1 0,1-1 0,-1 0 0,0 1-1,0-1 1,0 0 0,0 1 0,0-1 0,0 0 0,0 1-1,0-1 1,-1 0 0,1 1 0,0-1 0,0 0 0,0 1-1,-1-1 1,1 0 0,0 1 0,-1-1 0,1 1 0,0-1-1,-1 1 1,1-1 0,-1 1 0,1-1 0,-1 1 0,1-1 0,-1 1-1,0 0 1,1-1 0,-1 1 0,1 0 0,-1-1 0,0 1-1,1 0 1,-1 0 0,0 0 0,1-1 0,-1 1 0,0 0-1,1 0 1,-1 0 0,0 0 0,1 0 0,-1 0 0,0 1-1,0-1 1,-2 0-22,0 1-1,1 0 1,-1-1-1,0 1 1,1 0-1,-1 1 0,1-1 1,0 0-1,-1 1 1,1-1-1,-3 3 1,0 2 37,-1 0 1,1 0 0,0 0-1,1 1 1,-1-1-1,1 1 1,1 0 0,-1 1-1,-3 11 1,7-18 6,0 0 1,-1 0-1,1 0 0,0 0 1,0 0-1,0 0 1,0 0-1,0 0 0,0 0 1,0 0-1,1 0 1,-1 0-1,0 0 0,0-1 1,1 1-1,-1 0 1,0 0-1,1 0 0,-1 0 1,1 0-1,0 0 1,-1-1-1,1 1 0,-1 0 1,1-1-1,0 1 1,0 0-1,-1-1 0,1 1 1,0-1-1,0 1 1,0-1-1,0 1 0,0-1 1,-1 0-1,1 1 1,0-1-1,0 0 0,0 0 1,0 0-1,0 0 1,0 0-1,0 0 0,1 0 1,4 0 118,0-1 1,0 0 0,0 0-1,0 0 1,10-5 0,-11 4-104,-1 0 0,-1 0 1,1 0-1,0-1 0,0 0 1,-1 1-1,0-1 0,1-1 1,-1 1-1,0 0 0,-1-1 1,1 0-1,-1 1 0,1-1 1,2-9-1,-4 13-38,-1-1 0,0 0 0,1 0 0,-1 0 0,0 0 0,0 0 0,0 0 0,0 0 0,0 0 0,0 0 0,0 0 0,0 0 0,0 0 0,0 0 0,-1 0 0,1 0 0,0 0 0,-1 0 0,1 0 0,-1 0 0,1 1 0,-1-1 0,1 0 0,-1 0 0,1 0 0,-1 1 0,0-1 0,0 0 0,1 1 0,-1-1 0,0 1 0,0-1 0,0 1 0,0-1 0,1 1 0,-1-1 0,0 1 1,0 0-1,0-1 0,0 1 0,0 0 0,0 0 0,0 0 0,0 0 0,0 0 0,0 0 0,0 0 0,-1 0 0,-1 2-101,0-1 1,0 1 0,0-1-1,0 1 1,0 0-1,0 0 1,1 1 0,-1-1-1,1 0 1,0 1 0,-1-1-1,1 1 1,0 0 0,0 0-1,1 0 1,-2 4 0,0-2-981,1 1 0,0 1 1,0-1-1,1 0 0,-1 0 1,1 1-1,0 11 1,5 15-2546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0:39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60 3136,'-3'-4'4221,"3"4"-4009,-1 0-1,1-1 0,0 1 0,0 0 0,-1 0 0,1 0 0,0 0 0,0 0 0,-1 0 0,1 0 0,0 0 0,-1 0 0,1 0 1,-17 0 1828,-2 0 604,15-2-2161,4 2-381,-1-1 0,1 1 0,-1 0-1,1 0 1,-1 0 0,1-1-1,0 1 1,-1 0 0,1 0-1,-1 0 1,1 0 0,-1 0 0,1 0-1,-1 0 1,1 0 0,-1 0-1,1 0 1,-2 0 0,56 1 2234,54 6-1970,-42-1-92,65-3-84,-107-5-15,-1 0 0,0-1 0,36-9 0,3-9 471,-58 20-655,-3 1 14,0 0 1,0-1 0,0 1 0,0-1 0,0 1 0,0 0 0,0-1-1,0 0 1,0 1 0,-1-1 0,1 0 0,1 0 0,-2-6-2251,-8-3-3353,8 9 5300,-1 1 0,1 0 0,-1-1 1,1 1-1,-1 0 0,1 0 0,-1 0 0,1 0 1,-1 0-1,1 0 0,-1 0 0,0 0 0,1 0 1,-1 0-1,1 0 0,-1 0 0,1 0 0,-1 0 1,1 0-1,-1 0 0,1 0 0,-1 1 0,1-1 1,-1 1-1,-5 6-2694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0:40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72 134 3488,'-6'2'-234,"4"-2"904,-1 1 0,0 0 0,1-1 0,-1 0-1,1 0 1,-1 1 0,0-1 0,1-1-1,-1 1 1,0 0 0,1-1 0,-1 1-1,1-1 1,-5-1 0,-7 1 2659,5 0 44,25-6-2043,163-52 200,-161 53-1457,134-33 196,-102 31-143,0 3 0,63 0 0,-101 3-2154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0:40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64 3712,'-1'0'19,"-2"-1"287,0 1-1,-1 0 1,1 0-1,0 1 1,-1-1-1,1 0 1,0 1-1,-1 0 1,1 0-1,0 0 1,-6 3-1,7-3 330,0 0 0,0 0 0,0-1 0,0 1 0,-1-1 0,1 1 0,0-1 0,0 0 0,0 0-1,-1 0 1,1 0 0,0 0 0,-2-1 0,-9 1 4108,16-1-3611,8-4-764,0 0-1,23-6 0,212-14 342,-158 19-394,101-2-37,-41 11-81,-148-3-214,0 0 0,0 0 0,0 1-1,1-1 1,-1 0 0,0 0 0,0 0 0,0 0 0,1 0 0,-1 0 0,0 0 0,0 0-1,1 0 1,-1 0 0,0 0 0,0-1 0,0 1 0,1 0 0,-1 0 0,0 0 0,0 0 0,0 0-1,1 0 1,-1 0 0,0 0 0,0-1 0,0 1 0,0 0 0,0 0 0,1 0 0,-1 0-1,0-1 1,0 1 0,0 0 0,0 0 0,0-1 0,-4-6-4892,2 4 2792,-3-1-1290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0:42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3 210 4384,'-1'-3'359,"1"-1"0,-1 1 0,1-1 0,0 1 0,0-1 0,0 1 0,1-5 0,0-9 6321,-2 83-5314,0 7-734,11 92-1,-2-102-206,15 94 467,-12-74-205,-6-41-51,-2-30 595,-1-21-176,-1-19-253,-1-457-504,-6 339-127,4 107-96,1 11-7,1 18-26,0 1-1,-1-1 1,-2-10-1,3 19-44,-1 0-1,1 1 0,0-1 1,0 0-1,0 1 0,0-1 1,0 0-1,0 1 0,0-1 1,0 0-1,0 0 1,0 1-1,0-1 0,0 0 1,0 1-1,0-1 0,1 0 1,-1 1-1,0-1 0,1 0 1,0 0-1,-1 0-4,1 1 0,-1 0 0,1-1 0,0 1 0,-1 0-1,1 0 1,-1-1 0,1 1 0,0 0 0,-1 0 0,1 0 0,0 0 0,-1 0 0,1 0-1,0 0 1,-1 0 0,1 0 0,1 0 0,4 2-31,1 0 0,-1 0 0,11 6 0,-9-5 120,4 2 5,-1-2 1,1 0-1,0 0 1,0-1-1,0 0 1,18 0-1,76-8 254,-79 4-282,161-24 530,-146 19-616,-15 1 20,-16 3 43,0 1-1,21-2 1,-30 4-49,-1 0 0,1 1 0,-1-1 0,1 0 0,-1 0 0,0 1 0,1-1 0,-1 1 0,1-1 0,-1 1 0,0-1 0,1 1 0,-1 0 0,0 0 0,0 0 0,0 0 0,0 0 0,0 0 0,0 0 0,0 0 0,0 0 0,0 0 0,0 1 1,0-1-1,-1 0 0,1 0 0,0 1 0,-1-1 0,1 1 0,-1 2 0,2 4 96,-1 0 0,0 1 0,0-1 0,-1 12 0,-1-10-17,1 26 137,0 9 73,9 84 0,-8-116 22,-3-19-3016,-5-17-8010,6 14 6569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0:43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98 2304,'-1'-1'109,"0"1"-1,-1-1 1,1 0 0,0 0-1,0 1 1,0-1 0,-1 0-1,1 1 1,0-1 0,0 1-1,-1 0 1,-1-1 0,-22 1 16569,34 0-15911,114-8-463,-95 8-271,15 0 278,56-6 1,-91 5-286,321-37 567,-194 25-378,154-9 183,-181 26-334,-107-4-123,0-5-2629,3 4 1088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0:44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17 2720,'-4'-16'8364,"8"24"-4851,-4-5-3311,1 0 0,-1 0 1,1 0-1,-1-1 0,0 1 1,0 0-1,-1 5 0,0 3 174,1 11-48,10 350 2214,8-117-1150,-14-226-776,-1-20 107,-3-9-703,1 0 1,-1 0-1,0 0 0,0 1 1,0-1-1,0 0 0,0 0 1,0 0-1,1 0 0,-1 0 1,0 0-1,0 0 1,0 0-1,0 0 0,0 0 1,1 0-1,-1 0 0,0 0 1,0 0-1,0 0 0,0 0 1,0-1-1,0 1 1,1 0-1,-1 0 0,0 0 1,0 0-1,0 0 0,0 0 1,0 0-1,0 0 0,0 0 1,0 0-1,1-1 1,-1 1-1,0 0 0,0 0 1,0 0-1,0 0 0,0 0 1,0 0-1,0 0 0,0-1 1,0 1-1,0 0 1,0 0-1,0 0 0,0 0 1,0-1-1,35-55 818,-23 39-769,4-8-43,23-37-111,-26 41 22,0 0 1,1 2-1,26-29 0,-37 45 40,0 0-1,0-1 1,1 2 0,-1-1-1,1 0 1,5-3-1,-8 6 17,0-1 0,0 1-1,1 0 1,-1-1-1,0 1 1,0 0 0,0 0-1,1 0 1,-1 0-1,0 0 1,0 0-1,1 0 1,-1 0 0,0 0-1,0 1 1,1-1-1,-1 0 1,0 1 0,0-1-1,0 1 1,0-1-1,1 1 1,-1 0 0,0-1-1,0 1 1,0 0-1,-1 0 1,3 1 0,1 3 42,0 0 0,0 1 0,-1-1 0,1 1 0,-1-1 0,0 1 0,-1 0 0,0 0 0,0 0 0,0 1 0,0-1 0,0 10 0,1 9 225,-2 47 1,-1-50-331,0-4 165,-5 24-1,4-39-91,1 9-118,-2 6-604,2-18 522,0 1-1,0-1 0,0 0 0,-1 1 1,1-1-1,0 0 0,0 1 0,0-1 1,-1 1-1,1-1 0,0 0 0,-1 0 1,1 1-1,0-1 0,-1 0 0,1 0 1,0 1-1,-1-1 0,1 0 0,-1 0 1,-4 3-2065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1:1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65 12384,'-14'-17'5599,"19"11"-4863,-5 1 1760,0-4-2368,9 1-128,-4-4-1344,3 4 736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0:44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729 6 5408,'-3'-1'308,"0"0"1,0 0-1,-1 0 1,1 1-1,-1-1 1,1 1 0,0 0-1,-1 0 1,1 0-1,-1 0 1,1 1-1,-1-1 1,1 1-1,0 0 1,-1 0-1,1 0 1,0 0-1,0 1 1,-4 2-1,-206 137 8289,153-94-7877,-67 39 0,-66 22-583,175-98-146,-9 3-60,6-3 26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0:47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525 25 3136,'-1'4'10155,"1"-4"-9964,-73 5 4204,50-6-4106,0 1 0,0 2-1,-1 0 1,1 1 0,-40 12 0,44-9-255,0 1 0,1 2 0,-25 13-1,32-15-11,1 0-1,0 0 0,1 1 0,0 1 0,0-1 0,-14 20 0,10-9 37,2 0-1,0 1 1,1 0 0,2 1 0,0 0-1,1 0 1,0 1 0,2-1 0,1 1-1,1 1 1,-1 42 0,4-55 9,0-1 0,1 1-1,0 0 1,1-1 0,0 1-1,1-1 1,-1 0 0,2 0 0,7 15-1,-8-19 6,0 0 0,0 0 0,1 0 0,0 0-1,0-1 1,0 0 0,1 0 0,-1 0 0,1 0-1,0-1 1,0 0 0,0 0 0,1 0 0,-1-1-1,1 1 1,10 2 0,-3-3 44,0 0 1,1 0 0,-1-2-1,0 0 1,1 0-1,-1-1 1,0-1-1,0 0 1,0-1-1,0 0 1,0-1-1,16-7 1,-18 6-75,-1 0 1,0 0-1,-1-1 1,1-1-1,-1 0 1,-1 0-1,15-15 1,-11 8-44,-1 0 1,0 0-1,-2-1 1,12-23 0,-4 0-5,-1-1 1,-3-1-1,14-60 1,-18 57 50,-2 1 0,2-80 0,-9 116-86,0 1-1,-1 0 1,1-1-1,-3-5 1,3 10 33,0 1 0,0 0 0,0 0 0,0-1 0,0 1 0,0 0 0,0 0 0,0-1-1,0 1 1,0 0 0,-1 0 0,1-1 0,0 1 0,0 0 0,0 0 0,0 0 0,0-1 0,-1 1 0,1 0 0,0 0 0,0 0 0,0 0 0,-1-1 0,1 1 0,0 0 0,0 0 0,0 0 0,-1 0 0,1 0 0,0 0 0,0 0 0,-1 0 0,1 0 0,-7 5-151,-4 12-80,8-8 237,0 1 0,1 0 0,0-1 0,1 1 0,0 0-1,0 10 1,5 60 244,3-5 107,4 0 1,3-2 0,29 89-1,-33-129-224,-6-17 50,0-2 1,1 1-1,1 0 1,15 26-1,-21-40-149,1-1-1,-1 1 0,0-1 1,1 1-1,-1 0 1,0-1-1,1 1 1,-1-1-1,1 1 0,-1-1 1,1 0-1,-1 1 1,1-1-1,-1 1 1,1-1-1,1 1 0,-1-9-1332,-5-16-3389,-4-22-4984,7 24 5663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0:47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44 3808,'-1'-1'332,"1"0"1,-1 0 0,0-1-1,1 1 1,-1 0-1,1 0 1,0-1 0,-1 1-1,1 0 1,0-2-1,0-11 8756,0 13-8998,0 0-1,-1 1 0,1-1 1,0 0-1,0 1 1,-1-1-1,1 0 0,0 1 1,0-1-1,-1 0 0,1 1 1,-1-1-1,1 1 1,-1-1-1,1 1 0,-1-1 1,1 1-1,-1 0 1,1-1-1,-1 1 0,1-1 1,-1 1-1,0 0 1,1 0-1,-1-1 0,0 1 1,1 0-1,-1 0 0,0 0 1,1 0-1,-1-1 1,0 1-1,0 1 0,-3-2 66,0 1 0,0 0 0,0 0-1,0 1 1,-4 0 0,-19 5 139,1 1 0,-1 2 1,1 0-1,1 2 0,-48 27 0,69-36-268,0 1-1,1-1 1,-1 1-1,0 0 0,1 0 1,0 1-1,0-1 0,0 1 1,0-1-1,-2 6 1,4-7 16,0 1 0,0-1 0,0 1 0,0-1 0,1 1 0,-1 0 0,1-1 0,0 1 0,0 0 0,0-1 0,0 1 0,0 0 0,1-1 0,-1 1 0,1 0 0,-1-1 0,1 1 0,2 4 0,2 2 122,0-1 1,0 1 0,0 0-1,2-1 1,-1 0-1,1-1 1,0 1 0,0-1-1,11 7 1,-4-3 85,1-1 0,0 0 0,1-1 0,23 9 0,-22-12-80,0 0 1,1-1 0,33 5 0,-39-8-110,0-1 0,0-1 0,0 0-1,1-1 1,-1 0 0,19-4 0,-25 3-148,0 0 0,0 0 0,0-1 0,0 0 0,0 0 0,9-7 0,16-15-5757,-18 16 2910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1:06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80 8800,'-8'-50'4000,"2"32"-3488,1 10 640,10 8-736,1-4-288,2 4-128,1 4-736,5 10 416,2 7-2688,-2 8 1664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1:06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76 4064,'-8'-13'8693,"8"12"-8296,0 1-1,1-1 1,-1 0 0,1 0-1,0 0 1,-1 1 0,1-1 0,0 0-1,-1 1 1,1-1 0,0 0-1,0 1 1,-1-1 0,1 1-1,0 0 1,1-1 0,20-7 2853,69-4-1208,146-15-482,-178 23-1430,118 8 0,-171-4-204,45 7 53,-48-6-27,-1-1 0,1 1 0,-1 0 0,1-1 0,-1 1 0,0 0 0,1 1-1,-1-1 1,0 0 0,0 1 0,0-1 0,0 1 0,0-1 0,0 1 0,2 2 0,-28 12-11200,13-14 6069,1 2 1745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1:06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13 7968,'1'-1'400,"-1"0"0,0 0 0,1 0 1,-1 1-1,1-1 0,-1 0 0,1 1 1,-1-1-1,1 0 0,-1 1 0,1-1 1,0 0-1,-1 1 0,1-1 0,0 1 1,0-1-1,-1 1 0,4-1 2843,-7 2-2887,0-1 0,0 1 0,0-1 0,0 1 0,0 0 0,1 0 0,-1 0 0,0 1 0,0-1 0,1 1 0,-1-1 0,1 1 0,-4 3 0,-2 3-104,0-1-1,-11 15 1,4-3 67,5-8-214,1 0 0,0 0 0,1 1 0,1 0 0,-11 24 0,13-21-87,0 0 0,2 0 0,0 1 0,0-1-1,2 1 1,0 0 0,1 18 0,1-22-17,0 0-1,1 0 1,0-1 0,1 1-1,0-1 1,1 1 0,1-1-1,0 0 1,11 20 0,-11-25-282,-1-1 1,1 1 0,0-1 0,9 7 0,-10-9-766,0 1 1,1-1-1,-1 0 0,1-1 1,10 5-1,-15-7 714,1 1 0,-1-1 0,1 0 0,0 0-1,-1 0 1,1 0 0,0 0 0,-1 0 0,1 0 0,0 0 0,-1-1-1,1 1 1,-1 0 0,1 0 0,1-1 0,-2 1 265,13-5-3554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1:06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1 252 6816,'0'0'83,"0"-1"1,0 1 0,0 0 0,0 0-1,0 0 1,0-1 0,0 1-1,0 0 1,0 0 0,0 0-1,0-1 1,0 1 0,0 0-1,0 0 1,0 0 0,0-1 0,0 1-1,0 0 1,0 0 0,0 0-1,0-1 1,0 1 0,0 0-1,0 0 1,0 0 0,0-1 0,1 1-1,-1 0 1,0 0 0,0 0-1,0 0 1,0 0 0,0-1-1,1 1 1,-1 0 0,0 0-1,0 0 1,0 0 0,1 0 0,-1 0-1,0 0 1,0 0 0,0 0-1,1-1 1,-1 1 0,0 0-1,18-9 2251,-5 3-537,15-10 1162,56-22 0,-30 20-1937,71-15 0,436-78-633,-557 110-342,19-3-1341,1 0-1,-1 2 1,29 1 0,-51 1 912,1 0 0,-1 0 0,1 0 0,-1 0 1,1 1-1,-1-1 0,0 1 0,1-1 0,1 2 0,9 9-2188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1:06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12 8320,'-1'-1'106,"1"1"0,0 0 0,0-1 1,0 1-1,0 0 0,0-1 0,0 1 0,0 0 1,0-1-1,0 1 0,0-1 0,0 1 1,0 0-1,0-1 0,1 1 0,-1 0 0,0-1 1,0 1-1,0 0 0,0-1 0,1 1 0,-1 0 1,0 0-1,0-1 0,0 1 0,1 0 1,-1 0-1,0-1 0,1 1 0,-1 0 0,0 0 1,1 0-1,-1-1 0,0 1 0,1 0 0,-1 0 1,0 0-1,1 0 0,-1 0 0,0 0 1,1 0-1,-1 0 0,1 0 0,0 0 93,0 0 1,0 1-1,0 0 0,1-1 0,-1 1 1,0 0-1,0-1 0,0 1 0,-1 0 0,1 0 1,0 0-1,0 0 0,0 0 0,-1 0 1,2 1-1,3 7 209,-1 0 0,1 1 0,-1-1 0,-1 1 1,0 0-1,-1 0 0,1 0 0,-2 1 0,0-1 0,0 0 0,-1 19 1,-2-2 173,-1 0 0,-1 0 0,-10 34 0,-4 2-60,-19 83 18,17-35 233,38-137-336,30-33 1,-34 42-399,0 1 1,1 1-1,1 1 1,0 0 0,1 1-1,27-16 1,-24 19-123,34-13-1,-45 19 99,1 1-1,1 1 1,-1 0-1,0 0 0,18-1 1,-24 3 18,1 1 0,0-1 1,0 0-1,-1 1 0,1 0 0,0 0 1,-1 1-1,1-1 0,-1 1 1,0 0-1,1 0 0,-1 0 0,0 1 1,0 0-1,0-1 0,-1 1 0,1 1 1,-1-1-1,0 0 0,6 8 1,-2 4 89,-1-1 0,0 1 0,-1 0 0,-1 0 0,0 1 0,3 30 0,-2 99-3099,-5-117 648,1-15-2621,3 0 1536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1:06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4480,'11'0'15065,"0"0"-9262,3 0-3760,-3 0-3228,1 0 0,14 4 0,-7 1 2927,-9-1-1722,0 1-1,0 0 1,0 0 0,0 1-1,-1 1 1,0-1 0,0 1-1,-1 1 1,0 0 0,0 0-1,-1 0 1,0 1 0,0 0-1,-1 1 1,6 11 0,4 16 135,-1 1 0,10 41 1,11 83 396,-29-113-270,-2 1-1,-2 0 0,-6 96 0,-37 145 514,26-213-702,-25 77 1,29-126-284,-26 50 1,31-69-147,-5 18-3994,25-29-5787,5-20 5215,11-18-372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1:06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23 3328,'0'-1'140,"0"1"-1,1-1 1,-1 0-1,0 1 1,0-1 0,0 0-1,0 1 1,0-1 0,1 0-1,-1 1 1,0-1-1,0 1 1,1-1 0,-1 1-1,0-1 1,1 1 0,-1-1-1,1 1 1,-1-1-1,1 1 1,-1-1 0,1 1-1,-1 0 1,12-9 9468,-18 10-6029,4 0-3379,0 0 0,1 0 0,-1 0-1,0 1 1,1-1 0,-1 0 0,1 1 0,-1-1 0,1 1 0,0-1-1,-2 4 1,-15 26 463,14-23-471,-19 43 686,-33 103 0,19-44-212,18-60-371,-45 125 634,48-125-669,-13 77-1,9 43 84,18-134-324,2 0 0,8 63 0,-4-77-1,0-1 0,1 1 0,1-2 0,1 1 0,1-1 0,1 0 0,12 21 0,-11-25-582,3 4-2957,2-60-16606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1:4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3328,'0'0'6378,"-13"0"-292,-6 0-3249,21 1-2618,0 0-1,0 0 1,0 0 0,0 0 0,0 0-1,0 0 1,-1 0 0,1 0 0,0 1-1,-1-1 1,1 1 0,-1-1 0,2 3-1,24 29 240,-20-25-208,168 197 1100,-158-186-1229,-2 0 1,0 0 0,-1 2 0,-1 0-1,-1 0 1,0 1 0,-2 1 0,-1-1 0,-1 2-1,0-1 1,6 40 0,13 133 436,-24-152-230,-3 0 0,-7 69-1,-1-56-140,-20 73 0,-29 46-49,54-168-110,0-1-1,-1 0 1,0 0-1,0 0 1,-1 0 0,-6 7-1,8-11-325,1-1-1,-1 1 1,0-1 0,0 1-1,0-1 1,0 0 0,-1 0-1,1 0 1,-1-1-1,1 1 1,-1-1 0,1 0-1,-1 0 1,-6 1 0,-4 1-1340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1:06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29 2816,'-2'0'187,"-24"-12"22351,147 6-20680,3 0-1530,-28 4-122,-36-1-144,67 7 1,-80-3 11,-45-1-559,-9 0-3509,-26 3-3643,10-3 1125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1:06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48 3712,'0'0'1221,"16"-5"8118,-16 5-9091,0-1 0,0 0 1,-1 0-1,1 1 0,0-1 1,-1 0-1,1 0 0,0 1 1,-1-1-1,1 0 1,-1 1-1,1-1 0,-1 1 1,1-1-1,-1 0 0,1 1 1,-1-1-1,1 1 0,-1 0 1,0-1-1,1 1 1,-2-1-1,-21-8 1034,9 4-447,7 2-589,-2 0 0,1 1 0,0 0 0,0 0 0,-1 1 0,1 0 0,-1 1 0,1 0 0,-1 0 0,1 1 0,-1 0 0,1 0 0,0 1 0,-9 3 0,9-2-155,1 1 1,-1 0-1,1 0 0,0 0 0,0 1 0,0 0 1,1 1-1,0-1 0,0 1 0,-6 8 0,9-11-54,1 0 0,0 0-1,-1 0 1,1 0 0,0 1-1,1-1 1,-1 1 0,1-1-1,-1 1 1,1 0 0,0 0-1,1-1 1,-1 1 0,0 0-1,1 0 1,0 0 0,0 0-1,0 0 1,1 0 0,-1 0-1,1-1 1,0 1 0,0 0-1,2 4 1,-1-5 10,0 1 0,0-1-1,1 1 1,-1-1 0,1 0 0,0 0 0,0 0-1,0-1 1,0 1 0,1-1 0,-1 0-1,0 1 1,1-2 0,0 1 0,0 0-1,-1-1 1,1 1 0,0-1 0,6 1 0,7 1 168,1-1 0,-1-1 0,22-1 0,-25 0-166,164-9-449,-176 9-917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1:06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37 3904,'0'-12'11790,"1"11"-11420,-1 1-240,0 0 0,1 0 0,-1-1 0,0 1 0,1 0 0,-1 0 0,0-1 0,0 1 0,0 0 0,1 0 0,-1-1 0,0 1 1,0 0-1,0-1 0,0 1 0,0 0 0,1-1 0,-1 1 0,0 0 0,0-1 0,0 1 0,0 0 0,0-1 0,0 1 1,0 0-1,0-1 0,0 1 0,0 0 0,0-1 0,-1 1 0,1 0 0,0-1 0,0 1 0,0 0 0,0-1 0,0 1 1,-1 0-1,1-1 0,0 1 0,0 0 0,-1 0 0,1-1 0,0 1 0,0 0 0,-1 0 0,1 0 0,0-1 0,-1 1 1,1 0-1,0 0 0,0 0 0,-1 0 0,1 0 0,0 0 0,-1-1 0,-1 1 103,0-1-1,0 1 1,0-1-1,0 1 1,0 0 0,0 0-1,0 0 1,0 0-1,-2 0 1,1 1-129,0-1 0,0 1 1,0 0-1,0 1 0,0-1 0,0 0 0,1 1 1,-1-1-1,1 1 0,-1 0 0,1 0 1,-4 3-1,1 1-105,1 0 0,-1 0-1,1 0 1,-4 9 0,7-12 24,-1 1-1,0-1 1,1 1-1,0 0 1,0 0-1,0-1 1,0 1 0,0 0-1,1 0 1,0 0-1,0 0 1,0 0-1,0 0 1,0 0-1,1 0 1,1 4 0,-1-6-7,0 1 0,0-1 0,0 0 0,0 0 0,0 0 0,1 0 0,-1-1 0,0 1 0,1 0 0,0-1 0,-1 1 0,1-1 0,0 1 0,0-1 0,0 0 0,0 1 0,0-1 0,0 0 0,0-1 0,0 1 0,0 0 0,0 0 0,1-1 0,-1 0 0,0 1 0,0-1 0,1 0 0,2 0 0,-1-1 11,0 1 0,-1-1 0,1 0 0,0 0 0,-1 0 0,1-1-1,-1 1 1,1-1 0,-1 0 0,0 0 0,0 0 0,1 0 0,-2-1 0,1 1 0,0-1 0,0 0-1,-1 0 1,0 0 0,3-3 0,0-1-3,0 0-1,-1-1 0,0 0 1,0 1-1,-1-1 1,0-1-1,3-10 0,-6 17-9,0-1 0,0 1 0,0-1 0,-1 1 0,1-1 0,0 1 0,-1-1 0,0 1 0,0 0 0,0-1 0,0 1 0,0 0 0,0 0 0,0-1 0,-1 1 0,1 0 0,-1 0 0,1 1 0,-1-1 0,0 0 0,0 0 0,0 1 0,-3-2 0,2 1-53,-5-1 469,8 4-419,-1-1-1,1 0 1,0 0 0,-1 1-1,1-1 1,0 0 0,0 1-1,-1-1 1,1 0-1,0 1 1,0-1 0,-1 0-1,1 1 1,0-1-1,0 1 1,0-1 0,0 0-1,0 1 1,0-1 0,0 1-1,0-1 1,0 1-1,0-1 1,0 0 0,0 1-1,0-1 1,0 1-1,0 2 10,0 0-1,1 0 0,-1-1 0,1 1 0,0 0 0,-1 0 1,1-1-1,0 1 0,1-1 0,-1 1 0,0-1 0,1 1 1,2 3-1,3 1 54,0 0 1,12 10-1,-9-9 100,-1-1-106,0-1 0,1 0 1,-1-1-1,2 0 1,19 7-1,-4-2-29,-15-6 87,-1 0-1,22 4 0,-2-6-1913,-27-2 744,0 0 1,0 0 0,0-1 0,0 0 0,0 1 0,5-3 0,-8 2 567,1 1-1,0 0 1,0 0 0,-1-1-1,1 1 1,-1-1-1,1 1 1,0-1 0,-1 1-1,1-1 1,-1 1-1,1-1 1,-1 1-1,1-1 1,-1 0 0,1 1-1,-1-1 1,0 0-1,1 1 1,-1-1-1,0 0 1,1 0 0,-4-18-6436,2 14 6956,-7-30-3040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1:06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11 112 4160,'-11'5'5695,"11"-5"-5611,19 11 10931,-7-6-8195,-3 1-3885,4 2 1789,0 0 0,1-1 0,18 7 0,-15-7-452,2 1-33,-1-1 0,1 0 1,0-2-1,23 4 0,-30-7-133,0-1 0,1 0 0,-1-1-1,0-1 1,1 0 0,-1 0-1,21-6 1,-29 6-88,0-1 0,0 1 1,0-1-1,0 0 0,-1 0 0,1-1 0,0 1 0,-1-1 1,0 1-1,1-1 0,-1 0 0,0-1 0,-1 1 0,1 0 1,-1-1-1,1 1 0,-1-1 0,0 0 0,0 0 0,-1 0 1,1 0-1,-1 0 0,0 0 0,1-8 0,-1 7-28,0 0 1,-1 0-1,0 0 0,0 1 1,0-1-1,-1 0 0,0 0 0,0 0 1,0 0-1,-1 0 0,1 1 0,-1-1 1,0 0-1,0 1 0,-1 0 1,1-1-1,-1 1 0,0 0 0,0 0 1,-1 1-1,-4-5 0,4 5-4,0 0 1,0 0-1,-1 1 0,1-1 0,-1 1 1,1 0-1,-1 1 0,0-1 0,0 1 1,0 0-1,1 0 0,-1 1 0,0-1 0,0 1 1,-6 0-1,-5 2 8,0 0-1,0 1 1,-21 6 0,20-5 53,1 2 0,0 0 1,0 0-1,1 1 1,-27 18-1,36-21-13,0 1 1,0 0 0,0 0-1,0 0 1,1 1-1,0 0 1,0 0-1,0 0 1,1 1 0,0 0-1,1 0 1,-1 0-1,1 0 1,0 0 0,-1 9-1,1 0 20,1 0 0,1 0 1,1 1-1,0-1 0,1 0 0,0 0 0,2 0 1,0 0-1,1 0 0,0-1 0,1 1 0,1-1 0,0 0 1,1-1-1,1 0 0,0 0 0,1 0 0,11 12 0,-10-16 48,0 0 0,0-1 0,1 0 0,1-1 0,21 12 0,65 25 481,-81-39-505,0 0 0,0-2 0,0 0 0,0-1 0,0 0 0,1-1 0,0-1 0,-1-1 0,20-2 0,-16-1-924,0 0 1,32-10 0,-30 5-2399,-1 0 0,24-13 0,-40 17 2118,0 1-1,0-1 1,7-6-1,22-24-6846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1:06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30 5056,'-20'-12'20661,"129"13"-18425,175-7-499,-218 5-2340,-87-7-15892,11 5 11252,4 2 902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1:06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15 8896,'-9'-14'10398,"4"20"-6423,1 4-3480,1 1 0,-1 0 1,2 0-1,0 1 1,-2 19-1,0-1-27,0-5-259,1-3 86,0 0 1,0 31-1,3-46-263,1 1 0,-1 0-1,2-1 1,-1 0 0,1 1 0,0-1 0,1 0-1,0 0 1,0 0 0,7 12 0,-6-12-32,0-1 0,1-1 0,0 1 0,9 9 0,-12-13-307,1-1 0,-1 1-1,0 0 1,1-1 0,-1 0 0,1 1 0,0-1-1,0 0 1,-1 0 0,1-1 0,0 1 0,0 0-1,0-1 1,4 0 0,1 0-1504,-3 1 401,0-1 0,1 0 0,-1-1 0,0 1 0,0-1 0,0 0 0,1 0 0,6-4 0,15-8-3603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1:06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22 10976,'-42'-18'4064,"37"18"-3168,-4-3-257,4 3-255,2 0-352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1:06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53 164 2720,'-3'-1'206,"1"0"-62,0 0 0,1 1-1,-1-1 1,1 1 0,-1-1 0,0 1 0,0 0-1,1-1 1,-1 1 0,0 0 0,1 0-1,-1 0 1,0 1 0,0-1 0,-2 1 0,-15-3 12468,24-5-10078,5-1-2108,1 0 0,-1 1 0,1 1 0,0-1 0,15-5 0,64-20 754,-46 17-612,-12 5-338,1 1 1,66-8-1,68 4-374,-126 11 141,-15 0-55,20-1-367,73 5 1,-93 4-3795,-24-4 2205,-2-2 1726,0 1 0,0-1 1,0 1-1,0-1 0,0 0 0,0 1 0,0-1 1,1 1-1,-1-1 0,-1 0 0,1 1 1,0-1-1,0 1 0,0-1 0,0 0 0,0 1 1,0-1-1,0 0 0,0 1 0,-1 0 1,-4 11-3389,-10 9 487,-6 4 128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1:06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3712,'1'-5'474,"-1"0"1,1 0 0,0 1-1,0-1 1,1 0-1,-1 1 1,1-1 0,0 1-1,0 0 1,1-1-1,-1 1 1,7-7-1,-3 1 1511,3-1 2284,-8 20-863,-2 6-3230,-14 166 3026,3-81-2596,11-10 182,1-55-296,0-34-284,2-1-217,0 0 0,0-1 0,0 1 0,-1-1 0,1 1 1,0-1-1,0 0 0,0 0 0,-1 1 0,1-1 0,-1-1 1,4-1-1,15-17-447,-18 19 424,9-11-151,2 1 0,17-12 1,-18 14 79,-9 7 112,1-2-20,0 1-1,0 0 1,1 0 0,-1 0 0,1 0-1,0 1 1,-1-1 0,1 1-1,0 1 1,0-1 0,1 1 0,-1-1-1,6 1 1,-8 1 67,0 0 0,0 0 0,-1 1 0,1-1 0,0 1-1,-1 0 1,1 0 0,0 0 0,-1 0 0,1 0 0,-1 1 0,1-1 0,3 4 0,-1 0 121,1 0 1,-1 0 0,9 13-1,-13-15-148,1 0 0,0 0-1,-1 0 1,0 0 0,0 1 0,0-1-1,0 0 1,-1 1 0,1-1-1,-1 5 1,1-1-225,-1 1 0,-1 0-1,-1 12 1,2-19 8,-1 0 0,1-1 0,0 1 1,0 0-1,-1 0 0,1-1 0,0 1 0,-1 0 1,1-1-1,-1 1 0,1 0 0,-1-1 0,0 2 0,-1-1-872,1 0-1,-1-1 1,1 1-1,-1 0 1,1-1-1,-1 1 1,0-1-1,1 1 1,-1-1-1,1 0 1,-1 0-1,0 1 1,-2-2-1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1:06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459 4 7552,'-28'-3'2816,"14"3"-2208,-11 3-160,11 2 2144,-9 4-1504,-5-2 1631,-10 11-1599,0 3-416,1 0-448,-2-4-224,1 4 0,1-5-960,-1 1 512,4-4-3295,7-1 2079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1:4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28 2144,'0'-1'105,"0"0"0,0 0 0,1 0 0,-1 0 0,0 0 0,0 0 0,1 0 0,-1 0 0,0 0 0,1 0 0,-1 0 0,1 0 0,-1 0 0,2-1 0,-2 2 197,1-1-1,-1 0 1,1 1 0,-1-1-1,0 0 1,1 1-1,-1-1 1,0 0-1,0 0 1,1 0-1,-1 0 1,0 1 0,0-3-1,0 8 1172,-1-1-1,1 0 1,-1 1 0,-2 6-1,-11 23 1008,-20 32-729,24-50-1260,0-1-1,-1 0 1,-24 25-1,-45 34 673,49-48-779,2 1 0,-33 40 1,37-34-144,1 2 0,1 1 0,2 0-1,2 2 1,1 0 0,-17 56 0,26-64-114,2 0 0,0 0 0,2 0 0,2 1-1,1 0 1,1 0 0,1 0 0,2-1-1,8 49 1,4-27-17,1-1-1,2-1 0,3-1 1,2-1-1,37 61 0,-45-83-276,-10-18-439,0 0 0,1 0-1,7 11 1,-5-16-2247,-3-3 874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1:06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325 16 3648,'0'-1'63,"0"1"1,0-1-1,0 0 1,0 1 0,0-1-1,0 1 1,0-1-1,1 1 1,-1-1-1,0 1 1,1-1-1,-1 0 1,0 1-1,1 0 1,-1-1-1,0 1 1,1-1-1,-1 1 1,1-1 0,-1 1-1,1 0 1,-1-1-1,1 1 1,-1 0-1,1 0 1,-1-1-1,2 1 1,17-3 6690,-22 14 2345,-15 21-7718,14-26-1252,-210 310 2931,196-293-2796,1 2 1,1 1-1,-20 44 1,30-58-186,2 1 1,-1 1-1,2-1 0,0 0 1,0 1-1,1 0 0,1-1 1,0 1-1,1 0 0,2 14 0,1-7-22,2 0 0,1 0 0,0-1 0,1 0 0,1 0 0,1-1 0,1 0 0,1 0-1,1-1 1,0-1 0,1 0 0,1 0 0,0-2 0,27 24 0,-31-31-286,65 51 800,-35-35-1754,1-6-3411,-41-43-10872,-9 0 11029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1:06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34 5888,'0'-4'574,"0"3"-235,0-1 0,0 0 0,0 1 0,0-1 0,0 0 0,0 1 1,0-1-1,1 0 0,-1 1 0,0-1 0,1 1 0,0-1 0,-1 1 0,1-1 0,0 1 0,0-1 0,3-1 3205,-2 5-3281,0 0-1,0-1 1,-1 1 0,1 0-1,-1 0 1,1 0-1,-1 0 1,0 1-1,0-1 1,0 0 0,0 1-1,0-1 1,-1 0-1,1 1 1,-1-1 0,1 1-1,-1-1 1,0 1-1,0-1 1,0 5 0,-1 5 355,0 0 1,-5 22 0,-3-1 183,-1-1 1,-23 47-1,-3 9-111,19-40-392,-19 91 0,33-123-148,-4 25-133,7-38 20,0 0 0,-1 0 0,2 0 0,-1 0 0,0 0 0,0 0-1,1 0 1,0 0 0,-1-1 0,2 4 0,-1-4 191,1-2-26,9-2-29,1 1 0,-1-1 0,1-1 0,-1 0 0,18-8 0,-8 3-71,135-38 105,32 5-822,-187 41 398,-1 0 0,0 0 0,1 0 0,-1 0 0,0 0 0,1 0 0,-1 0 0,1 0 0,-1 0-1,0 0 1,1 0 0,-1 0 0,0 0 0,1-1 0,-1 1 0,1 0 0,-1 0 0,0 0-1,0-1 1,1 1 0,-1 0 0,0 0 0,1-1 0,-1 1 0,0 0 0,0-1 0,1 1-1,-1 0 1,0-1 0,0 1 0,0 0 0,0-1 0,0 1 0,1 0 0,-1-1 0,0 1 0,0-1-1,0 1 1,0 0 0,0-1 0,0 1 0,0 0 0,0-1 0,0 1 0,0-1 0,0 1-1,-1 0 1,1-1 0,0 1 0,0 0 0,-1-1 0,1 0-306,-1 0 0,1 0 0,-1 0 0,0 1-1,0-1 1,1 0 0,-1 1 0,0-1 0,0 1 0,0-1 0,0 1 0,0-1 0,0 1 0,0-1 0,1 1-1,-1 0 1,0 0 0,0-1 0,-2 1 0,-14 2-3419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1:06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12 106 7456,'-12'-8'2421,"12"8"-2248,1-1 0,-1 0 0,1 0-1,-1 1 1,1-1 0,0 0 0,-1 1 0,1-1 0,-1 1-1,1-1 1,0 0 0,0 1 0,-1 0 0,1-1 0,0 1-1,1-1 1,-1 1 153,10-6 752,2 1 1,-1 1-1,0 0 0,1 1 0,24-4 1,-34 7-1000,255-49 2694,-205 41-3242,-18 7-3963,-43 22-9994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1:06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26 163 8640,'-3'-1'364,"1"0"0,0 0 1,-1-1-1,1 1 0,0-1 1,0 0-1,0 0 0,-3-3 1,5 4-301,-1 1 1,1-1 0,0 1-1,0-1 1,-1 1 0,1-1 0,0 1-1,0-1 1,0 1 0,0-1-1,0 1 1,0-1 0,0 1-1,0-1 1,0 1 0,0-1-1,0 0 1,0 1 0,0-1-1,1-1 108,0 1 0,-1 0 0,1 0 0,0 0 0,0 0 0,0 0 0,0 0 0,0 0 0,0 0 0,2-2 0,3-1 427,0 1 1,0 0 0,1-1-1,-1 2 1,1-1 0,10-2-1,3-1 35,103-32 1625,-44 15-1840,-58 16-752,0 1 0,1 0 0,-1 2 0,41-2 1,-57 6-451,0 1 0,-1 0 0,1 0 0,-1 0 0,1 0-1,-1 1 1,0 0 0,1-1 0,-1 2 0,0-1 0,0 0 0,0 1 0,-1 0 0,1 0 0,-1 0 0,7 7 0,4 3-3526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1:06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59 4320,'1'-2'246,"0"1"-1,0 0 1,0-1 0,0 1 0,0 0 0,0 0-1,0 0 1,0 0 0,1 0 0,-1 0-1,0 0 1,1 0 0,0 0 0,6-4 1721,-8 4-1544,1 1-1,0-1 1,0 0 0,0 1 0,0-1 0,-1 0-1,1 0 1,0 1 0,-1-1 0,1 0 0,-1 0-1,1 0 1,-1 0 0,1 0 0,-1 0 0,1 0-1,-1 0 1,0 0 0,0 0 0,0 0 0,1 0-1,-1 0 1,0-2 0,-1 2-293,0 0 1,1 0-1,-1 0 1,1 0-1,-1 1 1,0-1 0,0 0-1,0 0 1,1 1-1,-1-1 1,0 0-1,0 1 1,0-1-1,0 1 1,0-1-1,0 1 1,0 0-1,0-1 1,0 1-1,0 0 1,0 0-1,0 0 1,-3-1-1,2 1-24,-1 0 0,0 0 0,0 0 0,0 0 0,0 0 0,0 1 0,0-1 0,0 1 0,0 0 0,0 0 0,0 0 0,1 0 0,-4 2 0,1 0-12,0 0 1,1 1-1,-1-1 0,1 1 0,0 0 1,-5 6-1,-2 5 87,0 1-1,1-1 1,-8 19-1,18-33-155,-2 1 10,-3 10 280,-10 22 1,14-30-218,0 0 0,0-1 0,0 1 0,1 0 0,-1 0 0,1 0 0,0-1 0,0 1 0,1 0 0,0 7 0,0-10-58,0 1 1,-1-1-1,1 1 1,0-1 0,0 0-1,0 1 1,0-1-1,0 0 1,1 0-1,-1 0 1,0 0-1,0 0 1,1 0 0,-1 0-1,0 0 1,1 0-1,-1-1 1,1 1-1,-1-1 1,1 1-1,0-1 1,-1 1 0,1-1-1,-1 0 1,3 0-1,5 1 122,1 0 0,17-2 1,-27 1-163,55-2 57,83-8 296,-109 6-2126,32-9 0,-59 13 1671,11-5-3045,-24-14-12227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1:06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8128,'3'0'10698,"39"-2"-5181,1-3-3604,12 0-1818,-23 0-592,6 1-2975,-33 4 1921,1 0 0,-1 1 0,0-1 0,0 1 0,0 0 0,5 2 0,15 6-2508,1 3-303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1:06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21 8128,'4'-21'7834,"3"51"-2295,0 4-4358,-5-16-837,-2 0-1,0 0 1,-2 0-1,0 0 1,0-1 0,-8 26-1,-41 209 1641,46-226-1714,-1 45-1,6-70-229,0 0 0,0 0-1,0 0 1,0 0 0,0 0 0,0 0 0,1 0 0,-1-1-1,0 1 1,0 0 0,1 0 0,-1 0 0,1 0 0,-1 0 0,1 0-1,-1-1 1,2 2 0,-2-1-1,1-1-1,0 1 1,0-1 0,0 0-1,0 0 1,-1 0 0,1 1-1,0-1 1,0 0 0,0 0-1,0 0 1,0 0 0,-1 0-1,1 0 1,0-1 0,0 1-1,0 0 1,0 0 0,0-1-1,-1 1 1,2-1 0,83-37 677,20-7-248,-43 27-392,67-9 1,-56 13-374,-54 10-827,-11 4-3725,-22 12-6159,1-3 8011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1:06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6 114 4576,'-5'-9'11509,"9"10"-8116,11-3-1160,28-9 2405,1-1-3313,35-3-942,31-6-876,-38 9-3280,-66 11 2565,-1 0 0,0 0 0,0-1 0,8-3 0,7-7-6143,-11 1 1687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1:06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25 186 6464,'-24'-13'7328,"28"7"-1704,11-2-3850,-9 5-997,29-14 1568,37-13 0,96-23-1734,-68 24-1368,-88 25 36,40-11-2079,-15 8-2623,-17 6 2576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1:06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49 3072,'-1'-1'354,"0"0"1,1 1-1,-1-1 0,0 1 1,1-1-1,-1 0 1,1 0-1,-1 1 0,1-1 1,-1 0-1,1 0 1,0 1-1,-1-1 0,-2-10 8602,3 11-8895,0 0 0,0 0 0,0-1 0,0 1 1,0 0-1,0 0 0,0-1 0,0 1 0,0 0 0,0 0 1,0-1-1,0 1 0,0 0 0,-1 0 0,1 0 0,0-1 1,0 1-1,0 0 0,0 0 0,-1 0 0,1 0 0,0-1 1,0 1-1,0 0 0,-1 0 0,1 0 0,0 0 0,0 0 1,0 0-1,-1 0 0,1 0 0,0 0 0,0-1 0,-1 1 1,1 0-1,0 0 0,0 0 0,-1 0 0,1 0 0,0 1 1,0-1-1,0 0 0,-1 0 0,1 0 0,0 0 0,0 0 1,-1 0-1,-4 2 254,0 1 0,0-1 0,0 1 0,0 0 1,0 0-1,1 1 0,-1-1 0,1 1 0,0 0 0,0 0 0,0 0 1,1 1-1,0 0 0,0-1 0,0 1 0,0 0 0,1 0 1,-4 9-1,1 4-166,1 0 1,0 0-1,1 0 1,-1 26 0,4-39-89,0-1 0,0 1 0,1 0 0,-1 0 0,1-1 1,2 7-1,-3-10-61,0 0 1,0-1-1,0 1 0,0 0 1,1-1-1,-1 1 0,0-1 1,0 1-1,1 0 1,-1-1-1,1 1 0,-1-1 1,0 1-1,1-1 0,-1 1 1,1-1-1,-1 1 1,1-1-1,-1 1 0,1-1 1,-1 0-1,1 1 0,0-1 1,-1 0-1,1 1 1,-1-1-1,1 0 0,0 0 1,-1 0-1,1 0 1,0 1-1,-1-1 0,1 0 1,0 0-1,-1 0 0,1 0 1,0-1-1,-1 1 1,1 0-1,0 0 0,-1 0 1,1 0-1,0-1 0,-1 1 1,1 0-1,-1-1 1,1 1-1,0 0 0,-1-1 1,1 1-1,0-2 1,3-1-65,-1-1 0,1-1 0,-1 1 0,0 0 0,0-1 0,0 0 0,-1 1 0,0-1 0,3-8 0,1 0-70,55-101-114,-23 47 480,-34 49 463,-5 14 204,-1 10-402,1 0-421,0-1 1,0 1-1,1-1 1,0 1-1,0 0 1,0-1-1,1 1 1,-1-1-1,2 1 1,-1-1-1,0 1 1,1-1-1,0 0 1,3 6-1,-3-8-177,0 1 0,0 0-1,1-1 1,-1 0-1,1 1 1,0-1-1,0 0 1,5 3-1,-6-4-311,1 0 1,0 0-1,0 0 0,1-1 0,-1 1 0,0-1 0,0 0 0,1 0 1,-1 0-1,0-1 0,4 1 0,4-1-1542,0 0 1,-1-1-1,1-1 0,-1 1 1,1-2-1,17-5 0,-12 3-1504,21-4-1,-11 5 1268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2:36.0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397 125 3808,'0'0'1227,"18"-1"1519,-17 0-2532,0 0-1,0 1 1,0-1-1,0 0 1,-1 0-1,1 0 1,0-1-1,0 1 1,-1 0 0,1 0-1,-1 0 1,1 0-1,-1-1 1,1 1-1,-1 0 1,0 0-1,1-1 1,-1 1-1,0 0 1,0-1 0,0 1-1,0 0 1,0-1-1,-1-1 1,1 0-49,-1-1-1,1 1 1,-1-1 0,0 1 0,0 0 0,0-1 0,0 1-1,0 0 1,-1 0 0,-2-5 0,0 4-48,0 0-1,0 0 1,-1 0-1,1 0 1,-1 1 0,0 0-1,0 0 1,0 0 0,0 0-1,0 1 1,-1 0 0,-6-2-1,3 2-74,0-1 0,-1 2-1,1-1 1,-1 2 0,1-1-1,-16 2 1,18 0-57,-1 1 0,0 0 0,0 0 0,1 1 0,0 0 0,-1 0 0,1 1 0,0-1 0,1 2 0,-1-1 0,1 1 0,-1 0 0,1 0 0,1 1 0,-7 7 0,-2 4-24,0 1-1,2 1 1,0 0-1,-11 23 1,9-15 85,2 0 1,1 1 0,0 1 0,-6 31 0,15-51 2,1 1 0,-1-1-1,1 1 1,1 0-1,0-1 1,0 1 0,1 0-1,0-1 1,1 1-1,0-1 1,1 0 0,-1 1-1,2-1 1,-1 0 0,1-1-1,10 17 1,-6-14 113,0-1 0,1 0-1,0 0 1,1 0 0,12 8 0,-16-13-47,1 0 0,0-1 0,0 0 1,0 0-1,0-1 0,1 0 0,-1 0 0,1-1 0,14 3 0,3-3 176,-1 0-1,1-2 1,35-4 0,72-17-18,-110 16-125,-4 3-262,26-7-191,-41 8-554,0 0-1,0 0 1,0-1-1,-1 1 0,1 0 1,-1-1-1,4-2 1,1-1-1621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1:4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47 201 5312,'-19'-11'1701,"17"10"-1274,0 1-1,0-1 1,0 1-1,-1-1 1,1 1 0,0 0-1,0-1 1,-9 2 4234,22 0-730,10-1-2673,0-2 0,0 0 1,0-1-1,26-8 0,-24 4-982,0-1 0,0-2 0,-1 0 0,0-1 0,40-29 0,-24 15-229,6-3-1092,-18 6-4085,-13 13 2340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1:06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32 5984,'-8'-7'1413,"7"6"-1378,1 1 0,0 0 0,0 0-1,0 0 1,0 0 0,0-1 0,0 1-1,0 0 1,0 0 0,0 0 0,0-1-1,0 1 1,0 0 0,0 0 0,0 0-1,0-1 1,0 1 0,0 0 0,0 0-1,0 0 1,0-1 0,0 1 0,0 0-1,1 0 1,-1 0 0,0 0 0,0-1 0,0 1-1,0 0 1,18-8 2132,-8 4-748,-2 2-620,0 1-1,1-1 0,-1 1 1,0 1-1,1 0 0,12 1 1,2-1 231,-6 1-375,0 0 1,0 1 0,-1 0-1,1 1 1,0 1 0,21 9-1,-27-9-471,-1 0 0,0 1 0,0 1 0,0 0 0,-1 0 0,0 1 0,0 0 0,0 0 0,-1 1 0,13 16 0,-6-2 8,-1 0-1,-1 1 1,13 33 0,24 77 453,-40-104-489,7 20 28,32 98 654,-43-123-675,0 1 1,-2 1 0,0-1-1,-1 27 1,-5 0 22,-2-1-1,-2-1 1,-2 1 0,-2-1 0,-34 97-1,36-127-411,0 0 0,-1-1 0,-1 0-1,-1-1 1,-21 27 0,26-37-269,0-1-1,-1 0 1,0-1-1,0 1 1,-1-1-1,0-1 1,0 1-1,0-1 1,-1-1 0,1 1-1,-1-2 1,0 1-1,0-1 1,-13 2-1,10-3-616,1 0-1,-14-1 0,-25-4-5820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1:06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13 5216,'14'-12'20906,"-13"56"-18908,-2 51-1250,0-88-710,-17 153 607,11-114-432,-20 66 1,13-47-127,9-43 11,-9 31-1,13-50-95,0 1 0,0 0 0,0-1 0,0 1 0,0 0 1,1 0-1,0-1 0,0 1 0,0 0 0,0 5 0,1-7 5,0 0 0,-1 0 0,1 0 0,0 0 0,0 0 0,0-1 0,0 1 0,0 0 0,1 0 0,-1-1 0,0 1 0,1-1 1,-1 1-1,1-1 0,0 0 0,-1 1 0,1-1 0,0 0 0,0 0 0,2 1 0,3 0 22,0 1 0,0-1 0,0 0 1,0-1-1,1 0 0,9 1 0,49-3 343,16-1-93,87-8 34,-82 5-86,11-2-401,-61 6-3239,-66-14-12304,4 14 8955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1:06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14 102 10048,'-12'-13'3232,"10"10"-1958,20 4 2865,-12-2-3297,119-1 8118,63-13-7333,-109 5-1856,44-6-2376,-44-1-4422,-46 5 2392,-7-1-3823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2:01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11 135 2976,'0'0'295,"-1"1"0,0 0 1,0 0-1,0-1 0,1 1 0,-1 0 1,0 0-1,1 0 0,-1 0 0,0 0 1,1 0-1,0 0 0,-1 0 0,1 0 1,-1 0-1,1 0 0,0 0 0,0 0 0,0 0 1,0 0-1,0 0 0,0 0 0,0 1 1,0-1-1,0 0 0,0 0 0,1 2 1,0 13 3533,-1-15-3680,0-1 0,0 1 1,0-1-1,0 1 0,0-1 1,0 0-1,0 1 0,0-1 1,1 1-1,-1-1 0,0 0 1,0 1-1,0-1 0,1 0 1,-1 1-1,0-1 0,0 0 1,1 1-1,-1-1 0,0 0 1,1 0-1,-1 1 0,0-1 1,1 0-1,-1 0 0,1 1 1,14 1 1430,21-6-798,-32 3-393,14-2 60,-1-1-1,-1-1 1,1-1 0,23-12-1,60-38-276,-54 29-325,54-22-2642,-47 30 1184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2:5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40 1824,'13'-26'3747,"-11"22"-1366,5-6 473,-7 13-959,-9 21-66,1-2-1181,-5 27 516,-6 52-1,13-65-882,-10 63 604,-17 85 593,15-101-814,-47 208 821,47-215-840,17-74-962,0-6-190,2-12-2141,1-6-2327,6 5 1487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2:57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15 438 3232,'-15'5'6004,"15"-5"-5927,8-18 5103,-5 13-5940,11-19 1293,2 1 1,0 0-1,2 1 1,31-31-1,90-69 506,-114 101-772,34-33 553,20-15 488,-78 68-1295,-1 0 0,1 1 0,0-1 1,0 0-1,0 1 0,1-1 0,-1 0 0,0 1 0,0-1 1,0 1-1,0 0 0,0 0 0,1-1 0,-1 1 0,0 0 0,0 0 1,2 0-1,-3 0-3,1 0 0,0 1 0,-1-1 0,1 0 0,-1 1 0,1-1 0,-1 0 0,1 1 0,-1-1 0,1 1 0,-1-1 1,1 1-1,-1-1 0,0 1 0,1-1 0,-1 1 0,0-1 0,1 1 0,-1 0 0,0-1 0,0 1 0,1 1 0,0 2 42,-1 1-1,1 0 0,-1 0 0,0 0 0,0 0 1,-2 9-1,-7 33 552,-27 81 0,36-125-583,-1-3 11,1 1-1,0 0 1,-1 0-1,1 0 1,0 0-1,0 0 1,-1 0-1,1 0 1,0 0-1,0 0 1,0-1 0,0 1-1,1 0 1,-1 0-1,0 0 1,1 1-1,-1-1-11,0-1-1,0 0 1,1 0-1,-1 0 1,0 1-1,1-1 1,-1 0-1,0 0 1,1 0-1,-1 0 1,0 0 0,1 0-1,-1 0 1,0 1-1,1-1 1,-1 0-1,0 0 1,1 0-1,-1-1 1,0 1-1,1 0 1,-1 0-1,0 0 1,1 0-1,-1 0 1,0 0 0,1 0-1,-1-1 1,6-1 92,-1-1 0,0 0 1,7-7-1,-10 9-146,11-11 91,0 0 0,-1-1 0,0 0-1,17-26 1,-20 27-90,-8 10-2,0 0-1,0 1 0,0-1 1,1 1-1,-1-1 1,1 1-1,-1-1 0,1 1 1,-1 0-1,1 0 1,0 0-1,0 0 0,3-1 1,-4 2 27,0 0 0,0 0 0,0 0 0,0 0 0,0 0 0,0 0 0,0 0 0,0 1 0,0-1 0,0 1 0,0-1 0,0 0 0,0 1 0,0 0 0,0-1 0,0 1 0,0 0 0,-1-1 0,1 1 0,0 0 0,0 0 0,-1-1 0,1 1 0,0 0 0,-1 0 0,1 0 0,-1 0 0,1 2 0,5 8 101,-1 0 0,6 24 0,-8-26 85,0 0 0,0 0 0,1 0 0,0 0 0,0-1 0,10 14 0,-7-12 42,1-2-1,-1 1 1,2-1 0,13 11 0,-19-17-180,0 0-1,0 0 0,0 0 1,1-1-1,-1 1 1,1-1-1,-1 0 1,1 0-1,-1 0 1,1-1-1,0 1 1,-1-1-1,1 0 0,0 0 1,-1 0-1,1 0 1,7-2-1,-7 1-96,1-1 0,-1 1 0,1-1 0,-1 0 0,0 0 0,1 0 0,6-6-1,12-14-5209,-17 14-593,3 7 1824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3:0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39 3328,'0'-1'77,"1"0"0,-1 1 0,0-1 0,1 0 0,-1 1 0,0-1 0,0 0 0,0 1 0,1-1 0,-1 0 0,0 0 0,0 1 0,0-1 0,0 0 0,0 0 0,-1 1-1,1-1 1,0 0 0,0 0 0,0 1 0,-1-1 0,0-1 0,-1-9 1209,3 2 2904,-1 23-2178,-13 73 1100,-11 93-1307,-23 144 9,28-232-1382,10-53-83,-8 73 0,16-88-114,1-23-208,0-1 0,0 1 0,0-1-1,0 1 1,0-1 0,0 1 0,0 0 0,0-1 0,0 1 0,0-1-1,0 1 1,0-1 0,1 1 0,-1-1 0,0 1 0,0-1 0,0 1-1,1-1 1,-1 0 0,0 1 0,1-1 0,0 1 0,-1-1-7,1 0-1,-1 0 1,1 0 0,-1 0 0,1 0-1,-1 0 1,0 0 0,1 0 0,-1 0 0,1 0-1,-1 0 1,1 0 0,-1-1 0,0 1-1,1 0 1,-1 0 0,1 0 0,-1-1 0,0 1-1,1-1 1,18-20 380,-18 20-393,96-122-124,-95 121 77,0 0 0,-1 0 0,1 1 0,0-1 1,0 0-1,0 1 0,0-1 0,0 1 1,1-1-1,1 0 0,-3 2 40,0 0-1,-1 0 1,1 0-1,0 0 1,-1 0 0,1 0-1,0 0 1,0 0-1,-1 0 1,1 0 0,0 0-1,-1 0 1,1 1 0,0-1-1,-1 0 1,1 0-1,-1 1 1,1-1 0,0 1-1,-1-1 1,1 0 0,-1 1-1,1-1 1,-1 1-1,1-1 1,-1 1 0,1-1-1,-1 1 1,0 0-1,1-1 1,-1 1 0,0 0-1,0-1 1,1 1 0,-1 0-1,0-1 1,0 1-1,0 0 1,0-1 0,0 2-1,4 15 178,-2 0 1,0 0-1,0 0 0,-3 19 0,1-28-151,1-5-8,-1 1-1,0-1 1,0 1-1,1-1 0,0 1 1,0-1-1,0 0 1,0 1-1,2 3 1,-2-6-8,0 0 1,0 1-1,-1-1 1,1 0-1,0 0 1,0 0-1,0 0 1,0 0-1,1 0 1,-1 0-1,0 0 1,0 0-1,1 0 1,-1-1-1,0 1 1,1 0-1,-1-1 1,0 1-1,1-1 1,-1 0-1,1 1 1,-1-1-1,3 0 1,4-1 37,0-1-1,-1 1 1,0-1-1,1-1 1,-1 1-1,0-1 1,0-1 0,0 1-1,7-7 1,8-2 25,102-43 114,-11 5-75,-67 28-203,-46 23 81,1-1-1,-1 0 1,0 0-1,0 1 1,0-1-1,0 0 1,0 0-1,0 1 1,1-1 0,-1 0-1,0 1 1,0-1-1,0 0 1,0 0-1,0 1 1,0-1-1,0 0 1,0 1-1,0-1 1,-1 0-1,1 1 1,0-1-1,0 0 1,0 0-1,0 1 1,0-1-1,-1 1 1,-22 30-127,15-20 200,-12 19 0,14-18-81,0-1 1,1 1-1,1 0 0,0 0 0,0 0 0,-3 24 1,6-31 23,1 0 0,0 0 0,0-1 1,1 1-1,-1 0 0,1 0 0,0 0 1,0-1-1,3 7 0,-3-8 21,0 0 0,1 0 0,0-1 0,0 1 0,-1 0-1,1-1 1,1 0 0,-1 1 0,0-1 0,1 0 0,-1 0 0,1 0 0,-1-1-1,1 1 1,5 2 0,-4-3 6,1 1-1,-1-1 1,1 0-1,0 0 1,0-1-1,0 0 1,-1 1-1,1-1 1,0-1-1,0 1 1,0-1-1,-1 0 1,1 0-1,0 0 1,-1-1-1,1 0 1,-1 1-1,0-2 1,1 1-1,-1 0 1,5-5-1,-1 2-2,0-1 1,-1 0-1,0-1 1,0 0-1,0 0 0,-1 0 1,0-1-1,-1 0 1,8-14-1,-10 17-21,-1 0 0,0-1-1,0 1 1,0 0 0,-1-1 0,0 1 0,0-1-1,0 1 1,-1-1 0,0 1 0,0-8 0,-1 9-14,0 1 1,1 0 0,-1 0 0,0 0-1,-1 0 1,1 0 0,-1 0 0,1 0-1,-1 0 1,0 1 0,0-1-1,0 0 1,0 1 0,0 0 0,-1 0-1,1-1 1,-1 1 0,1 1-1,-1-1 1,-5-2 0,2 1-20,0 1 1,0 0-1,0 0 0,-1 1 0,1 0 1,-11-1-1,-19-3-67,34 4 102,-1 0 0,1 0 0,0 0 0,0 0 1,-1 0-1,1 0 0,0 0 0,0-1 1,0 1-1,0-1 0,-2-2 0,3 4-12,1-1 0,0 1 0,-1 0 0,1-1 0,0 1 0,-1 0 0,1-1 0,0 1 0,0-1 0,0 1 0,-1-1 0,1 1 0,0 0 0,0-1 0,0 1 0,0-1 0,0 1 0,0-1 0,0 1 0,0-1 0,0 1 0,0-1 0,0 1 0,0-1 0,0 1 1,0-1-1,0 1 0,0 0 0,0-1 0,1 1 0,-1-1 0,0 1 0,0-1 0,1 1 0,-1 0 0,0-1 0,1 1 0,-1 0 0,0-1 0,1 1 0,-1 0 0,0-1 0,1 1 0,-1 0 0,1 0 0,-1-1 0,0 1 0,1 0 0,-1 0 0,2 0 0,26-8 6,-23 7-8,18-3-15,-12 2-8,1-1 0,-1 1 0,16-7 0,-10 1 38,28-7 1,-38 13-12,0 1 0,0-1 0,1 2-1,-1-1 1,1 1 0,-1 0 0,8 1 0,-12 0 3,1-1 1,-1 1-1,0-1 0,0 1 1,0 0-1,0 0 1,0 1-1,-1-1 1,1 0-1,0 1 1,0 0-1,-1 0 1,1 0-1,-1 0 1,0 0-1,0 0 1,1 0-1,-1 1 0,1 2 1,0 0 27,-1 0 0,0 0 0,0 0 0,0 0 1,-1 0-1,0 0 0,0 0 0,0 1 0,-1-1 0,0 9 0,-8 49 374,8-65-321,2 0 1,-1 0-1,0 0 1,0 0-1,1 0 1,-1 0-1,1 1 0,-1-1 1,4-2-1,20-19-145,-19 19 84,45-32-72,-46 33 2,0 0-1,1 0 1,0 1 0,-1-1 0,1 1-1,0 0 1,11-1 0,-15 3 35,-1-1 0,1 1 1,-1 0-1,1 0 0,-1 0 1,1 0-1,-1 0 0,0 1 1,1-1-1,-1 0 0,1 1 1,-1-1-1,1 1 0,-1-1 1,0 1-1,1 0 0,-1-1 1,0 1-1,0 0 0,0 0 1,1 0-1,-1 0 0,0 0 1,0 0-1,0 0 0,-1 1 1,1-1-1,0 0 0,0 0 1,-1 1-1,1-1 0,-1 0 1,2 3-1,-1 4 38,1 0 0,-1 0 0,-1 0 0,0 0 0,0 10 0,0 15-88,1-33 73,-1 1 0,0-1 1,0 0-1,0 1 0,1-1 0,-1 0 0,0 1 0,0-1 0,1 0 0,-1 1 1,0-1-1,0 0 0,1 0 0,-1 0 0,0 1 0,1-1 0,-1 0 0,1 0 0,-1 0 1,0 0-1,1 1 0,-1-1 0,1 0 0,-1 0 0,0 0 0,1 0 0,-1 0 0,1 0 1,-1 0-1,0 0 0,1 0 0,-1 0 0,1 0 0,-1-1 0,0 1 0,1 0 1,-1 0-1,0 0 0,1 0 0,-1-1 0,0 1 0,1 0 0,0-1 0,22-12 286,-20 11-307,163-94-66,-161 93 47,0 1 0,0-1 1,1 1-1,-1 1 0,1-1 1,10-1-1,-15 3 8,0-1 0,1 1 0,-1 0 0,1 0 0,-1 1 0,0-1 0,1 0 0,-1 0 1,1 1-1,-1-1 0,0 1 0,1-1 0,-1 1 0,0-1 0,0 1 0,1 0 0,-1 0 0,0 0 0,0-1 0,0 1 0,0 0 0,0 0 0,0 1 0,0-1 0,0 0 1,0 0-1,-1 0 0,1 1 0,0-1 0,-1 0 0,1 2 0,1 5 8,0 0 1,-1 0-1,0 0 1,0 0-1,-1 1 0,-1 12 1,1-10 71,0 0 0,2 16 0,-2-23-41,1-1-1,0 1 1,0-1-1,0 0 0,0 1 1,1-1-1,-1 0 0,1 0 1,0 0-1,0 0 1,4 5-1,-4-7-10,0 1 0,-1-1 0,1 0 0,0 0 0,0 0 0,0 0 0,-1 0 0,1-1 1,0 1-1,0 0 0,0-1 0,1 0 0,-1 1 0,0-1 0,0 0 0,0 0 0,0 0 0,0 0 0,0 0 0,0-1 0,0 1 0,2-1 1,6-2 88,-1 0 1,1 0-1,10-7 1,-8 3-75,0 0 0,-1-1 0,0-1 0,0 0 0,13-15 1,3-14-19,-27 38-9,1-1 0,-1 1 1,0 0-1,0 0 0,0 0 0,0 0 1,1 0-1,-1-1 0,0 1 0,0 0 1,0 0-1,0 0 0,0 0 0,0-1 1,1 1-1,-1 0 0,0 0 0,0-1 1,0 1-1,0 0 0,0 0 0,0 0 1,0-1-1,0 1 0,0 0 0,0 0 1,0 0-1,0-1 0,0 1 0,0 0 1,0 0-1,0 0 0,0-1 0,-1 1 1,1 0-1,0 0 0,0 0 1,0-1-1,0 1-6,-1 0 1,1 0-1,0 0 0,0 0 1,0 0-1,-1 0 1,1 0-1,0 0 1,0 0-1,0 0 0,-1 0 1,1 0-1,0 0 1,0 0-1,0 0 1,-1 0-1,1 0 0,0 1 1,0-1-1,0 0 1,0 0-1,-1 0 1,1 0-1,0 0 0,0 1 1,0-1-1,0 0 1,0 0-1,-1 0 1,1 0-1,0 1 0,0-1 1,0 0-1,0 0 1,0 1-1,-3 6-17,0 1 0,1 0-1,0 0 1,1 0 0,0 0-1,0 0 1,0 0 0,1 0-1,0 0 1,1 0 0,3 16-1,-3-19 41,0 0-1,0 0 1,1 0-1,0-1 0,0 1 1,0 0-1,1-1 1,-1 0-1,1 1 0,0-1 1,0 0-1,1 0 0,-1-1 1,1 1-1,0-1 1,0 0-1,0 0 0,0 0 1,9 5-1,-9-7 13,0 0 0,0 0-1,0 0 1,0 0 0,0-1 0,0 1-1,0-1 1,0 0 0,0 0 0,0 0-1,0-1 1,0 0 0,0 0 0,0 0-1,-1 0 1,1 0 0,0-1 0,0 1-1,-1-1 1,1 0 0,-1 0 0,0 0-1,1-1 1,-1 1 0,0-1 0,3-3-1,0 0-11,-1-1-1,1 0 1,-1 0-1,0 0 1,-1 0-1,1-1 1,-1 1-1,-1-1 1,0 0-1,5-16 1,-8 21-13,1 0 1,0 1 0,-1-1-1,0 0 1,0 0 0,0 1-1,0-1 1,0 0 0,0 1 0,-1-1-1,0 0 1,1 1 0,-1-1-1,0 0 1,0 1 0,0-1 0,-1 1-1,1 0 1,0-1 0,-1 1-1,0 0 1,1 0 0,-1 0 0,0 0-1,0 0 1,0 0 0,0 1-1,-1-1 1,-2-1 0,-3-1-27,1 1 0,-1 0-1,1 1 1,-1 0 0,0 0 0,0 0 0,0 1 0,0 0-1,-12 1 1,-25-4-27,43 4 53,-11-6 11,37 5-100,25-4-1,-32 3 45,162-14 33,-20 4 83,-107 4-71,-1-1 0,0-3 0,84-31 0,-118 35 29,-12 6 103,-11 4-48,-8 7-99,-1 0 1,2 1-1,-1 0 0,-16 17 1,-1 0-4,29-26 27,-7 7-34,-1 0 1,1 0-1,1 0 0,-15 20 1,21-26 18,1 1 0,-1-1 0,1 1 0,0-1 0,0 1 0,0 0-1,0-1 1,0 1 0,0 0 0,1 0 0,0 0 0,-1-1 0,1 1 0,0 0 0,0 0 0,1 0 0,-1 0 0,0-1 0,1 1 0,0 0 0,0 0 0,0-1 0,0 1 0,0 0 0,0-1 0,3 4 0,-1-2 17,0 1 0,0-1 0,0-1 0,1 1 0,-1 0 1,1-1-1,0 0 0,0 1 0,0-2 0,1 1 0,5 3 0,-8-5 1,0 0 0,0-1 0,0 1 0,0-1 0,0 1 0,0-1 0,0 0 1,0 0-1,0 1 0,0-1 0,0-1 0,0 1 0,0 0 0,0 0 0,0-1 0,0 1 0,0-1 0,-1 0 0,1 1 0,0-1 0,0 0 0,0 0 0,-1 0 0,1-1 0,0 1 0,-1 0 0,1 0 0,-1-1 0,0 1 0,2-3 1,4-5 14,-1 0 1,0-1-1,0 1 1,-1-2-1,0 1 1,-1 0-1,0-1 1,-1 0 0,0 0-1,0 0 1,0-15-1,-2 20-33,0 5-10,-1-1 1,0 0 0,1 1-1,-1-1 1,0 0-1,0 0 1,0 1-1,0-1 1,0 0-1,-1 1 1,1-3-1,-1 4 10,1 0-1,0 0 0,0 0 1,0 0-1,-1 0 1,1 1-1,0-1 0,0 0 1,0 0-1,0 0 0,-1 1 1,1-1-1,0 0 1,0 0-1,0 0 0,0 1 1,0-1-1,0 0 1,0 0-1,0 1 0,0-1 1,-1 0-1,1 0 0,0 1 1,0-1-1,0 0 1,0 0-1,0 0 0,1 1 1,-1-1-1,0 1 1,1 10-112,-1-8 74,2 21-144,-2 0 1,-3 26-1,0-8 148,-13 168 291,15-196-236,-3 59 119,-23 125 0,25-189-67,0 0 1,-1-1 0,0 1 0,-1-1 0,-5 9 0,8-14-17,-1 0 0,-1 0 0,1 0 0,0 0 0,-1 0 0,1 0 0,-1-1 0,0 0 0,0 1 0,0-1 1,0 0-1,0 0 0,0-1 0,-6 3 0,8-3-40,-1-1-1,1 0 1,-1 0 0,1 0-1,-1 1 1,1-1 0,-1-1-1,1 1 1,-1 0 0,1 0 0,0 0-1,-1-1 1,1 1 0,-1-1-1,1 1 1,0-1 0,-1 0-1,1 1 1,0-1 0,-2-1 0,-1-2-9,0 1 1,0-1-1,-6-8 1,7 8-19,-2-2-2,1 0 1,0 0-1,1 0 1,-1-1 0,1 1-1,1-1 1,-1 0 0,1 0-1,-2-14 1,2 9-34,1 0 0,0 0 0,1 0 0,0 0 0,3-15-1,-2 16 30,1 1-1,0-1 0,1 0 0,0 1 0,1 0 0,0-1 0,0 1 0,1 1 0,0-1 0,1 1 1,0 0-1,1 0 0,0 1 0,0-1 0,0 2 0,10-9 0,157-98 16,7 15 228,-177 97-216,16-9-24,73-41 137,-78 42-61,-1 0 0,0-1 0,-1 0 0,13-13 0,-23 20-50,0 0 0,-1 0 0,1 0 0,-1 0 0,0-1 0,0 1 0,0-1 0,0 1 0,-1-1 0,0 0 0,0 1 0,1-11 0,-2 14-14,0-1-1,0 0 1,0 0 0,0 0-1,0 0 1,-1 0-1,1 1 1,0-1-1,-1 0 1,0 0-1,1 1 1,-1-1-1,0 0 1,0 1-1,0-1 1,0 0 0,0 1-1,0 0 1,0-1-1,-1 1 1,1 0-1,0-1 1,-1 1-1,1 0 1,-1 0-1,1 0 1,-1 0-1,0 0 1,1 1 0,-1-1-1,0 0 1,0 1-1,1-1 1,-1 1-1,0 0 1,0 0-1,-2-1 1,-3 1-18,0 0 0,0 1 0,0-1 0,0 1 0,0 0 0,0 1 0,0 0 0,0 0 0,0 0 0,1 1 0,-13 7 0,11-5-16,0 1-1,0-1 1,1 2 0,-1-1-1,1 1 1,1 0 0,-1 1-1,-6 10 1,11-15 33,0 0-1,0 0 1,1 0 0,-1 1 0,1-1 0,0 1 0,0-1-1,0 1 1,0-1 0,1 1 0,0 0 0,-1-1 0,1 1-1,0 0 1,1 4 0,0-2 29,1-1 0,0 1 0,-1 0 0,2-1 0,-1 1 1,1-1-1,-1 0 0,8 9 0,-4-5 19,1-2 0,-1 1 0,2-1 1,-1 0-1,1 0 0,0-1 0,1 0 1,-1 0-1,1-1 0,15 6 0,-19-9-19,0 0 0,1-1 0,-1 0 0,1 0 0,-1 0-1,0-1 1,1 0 0,0 0 0,-1 0 0,10-2 0,-8 0 18,1 0 1,0 0 0,0-1-1,-1 0 1,0-1-1,12-7 1,168-132 239,-162 122-350,-22 17 41,1 1 1,0 0-1,0 0 1,0 1-1,0-1 0,0 1 1,1 0-1,-1 0 1,1 0-1,5-1 0,-10 3 26,1 0 0,-1 0 0,0 0-1,1 0 1,-1 0 0,0 0-1,1-1 1,-1 2 0,0-1-1,1 0 1,-1 0 0,0 0-1,1 0 1,-1 0 0,0 0 0,0 0-1,1 0 1,-1 0 0,0 0-1,1 1 1,-1-1 0,0 0-1,0 0 1,1 0 0,-1 1-1,0-1 1,0 0 0,0 0-1,1 1 1,-1-1 0,0 0 0,0 0-1,0 1 1,0-1 0,1 0-1,-1 1 1,0 0 0,-1 16-94,0-10 115,-1 0 1,0 0-1,-4 8 1,0-4 46,-3 5 232,9-16-292,0 0-1,0 0 0,0 0 0,0 0 1,0 0-1,0 0 0,0 0 0,0 0 1,1 0-1,-1 0 0,0 0 0,0 0 1,0 0-1,0 0 0,0 0 0,0 0 1,0 0-1,0 0 0,0 0 1,0 0-1,0 0 0,0 0 0,0 0 1,0 0-1,0 0 0,0 0 0,0 0 1,0 0-1,0 0 0,0 0 0,0 0 1,0 0-1,0 0 0,0 0 0,0 0 1,0 0-1,0 0 0,0 0 0,1 0 1,-1 0-1,0 0 0,0 0 0,0 1 1,0-1-1,0 0 0,0 0 1,0 0-1,0 0 0,0 0 0,0 0 1,0 0-1,0 0 0,0 0 0,0 0 1,0 0-1,0 0 0,0 0 0,0 0 1,-1 0-1,10-7 198,0-2-204,1 1 1,0 0 0,1 0-1,0 1 1,0 0-1,1 1 1,-1 0-1,1 1 1,1 1 0,12-4-1,-23 7-23,1 1 1,0-1-1,-1 1 0,1 0 0,0 0 0,-1 0 1,1 0-1,0 0 0,-1 1 0,1-1 0,0 1 1,-1 0-1,1 0 0,-1 0 0,1 0 0,-1 0 1,1 0-1,-1 1 0,4 2 0,-2 0 18,-1-1 0,0 1-1,0 0 1,0-1-1,-1 1 1,1 1 0,-1-1-1,0 0 1,0 0 0,1 9-1,3 5-58,-3-6 76,1 1-1,9 20 1,-11-30 5,-1 0 0,0-1 0,1 1 1,0-1-1,0 1 0,0-1 0,0 0 0,0 0 0,0 1 0,1-1 1,-1-1-1,1 1 0,-1 0 0,1-1 0,-1 1 0,1-1 0,3 1 0,2 0 11,0-1-1,-1 0 1,1-1-1,0 0 1,0 0-1,-1 0 1,1-1-1,0 0 1,-1-1-1,1 0 1,-1 0-1,1 0 1,-1-1-1,0 0 1,8-5-1,0-1 7,0 0 0,-1 0-1,-1-2 1,1 0 0,21-23-1,-23 21 0,-5 6-13,0-1 1,-1 0-1,9-13 1,-13 18-32,0-1 1,-1 1 0,0 0 0,1-1 0,-1 1 0,-1-1-1,1 0 1,0 1 0,-1-1 0,0 0 0,0 1-1,0-1 1,-1-6 0,1 9 18,-6-24-44,6 25 29,-1-1 0,1 1 1,0-1-1,0 1 0,0-1 0,-1 1 0,1 0 0,0-1 0,-1 1 0,1 0 0,0-1 0,-1 1 1,1 0-1,0-1 0,-1 1 0,1 0 0,-1-1 0,1 1 0,0 0 0,-1 0 0,1 0 0,-1 0 1,1-1-1,-1 1 0,1 0 0,-1 0 0,1 0 0,-1 0 0,1 0 0,-1 0 0,1 0 1,-1 0-1,1 0 0,-1 0 0,1 0 0,0 1 0,-1-1 0,1 0 0,-1 0 0,1 0 0,-1 1 1,1-1-1,0 0 0,-1 0 0,1 1 0,-1-1 0,1 0 0,0 1 0,-1-1 0,1 1 1,-5 3 6,1 1 0,0 0 0,0 0 1,0 0-1,0 0 0,1 1 1,0-1-1,0 1 0,1 0 1,-1 0-1,1 0 0,0 0 1,1 0-1,0 1 0,-1 11 1,1-14 0,1 0 0,0 0 0,1 0 0,-1 0 0,1 0 0,0 1 0,0-1 0,0 0 0,0 0 0,1-1 0,0 1 0,0 0 0,4 6 0,-1-4 18,0 1-1,0-1 0,1-1 1,0 1-1,0-1 0,8 6 1,-11-9-4,-1-1 0,1 1 0,0-1 1,-1 0-1,1 0 0,0 0 0,0 0 0,0-1 1,0 1-1,0-1 0,0 0 0,0 0 0,0 0 1,5-1-1,4 0 42,1-2 0,14-4 0,-22 5-47,230-83 259,-82 18-442,-142 60 48,-16 9 87,0 0-1,0 0 0,0 0 0,0 1 1,0 0-1,1 0 0,-1 0 0,1 1 1,0-1-1,-7 9 0,9-11 50,0 1-1,1 0 0,-1 0 1,1 0-1,-1 0 1,1 0-1,0 0 1,0 0-1,0 0 1,0 1-1,0-1 1,0 0-1,1 1 0,-1-1 1,1 0-1,0 1 1,0-1-1,0 1 1,0-1-1,0 1 1,0-1-1,0 0 1,1 1-1,-1-1 0,1 1 1,0-1-1,1 3 1,1 0-6,1-1 0,-1 1 0,1-1 0,0 0-1,1 0 1,-1 0 0,1 0 0,-1-1 0,1 0 0,0 0 0,0 0 0,0-1 0,7 3 0,-6-3 29,1 1 0,0-1 0,-1-1 0,1 1 0,0-1 0,0-1 0,0 1 0,0-1 0,0 0 0,10-2 0,-12 1-9,-1-1 1,1 1-1,-1-1 0,1 0 1,-1 0-1,0-1 1,0 1-1,0-1 1,0 0-1,0 0 0,0 0 1,-1 0-1,3-4 1,-4 5-15,0-1 1,0 1 0,0 0 0,-1-1-1,1 1 1,-1-1 0,0 1 0,0-1 0,0 0-1,0 0 1,0 1 0,0-1 0,-1 0-1,0 0 1,1 0 0,-1 0 0,0 1-1,0-1 1,-1 0 0,1 0 0,-1-4-1,-1 5-26,1-1-1,0 1 1,-1-1-1,1 1 1,-1 0-1,0 0 1,0 0-1,0 0 1,0 0-1,0 0 1,0 0 0,-1 1-1,1-1 1,0 1-1,-1-1 1,0 1-1,1 0 1,-1 0-1,-3-1 1,-4 0-47,0-1 0,-1 2 0,-15-2 0,6 1 13,10 1 81,0 1 0,1 0 0,-16 1 0,8 0-70,15-2 31,0 1-1,-1 0 1,1 0 0,0 0-1,-1 0 1,1 1 0,-1-1-1,1 1 1,0-1 0,-4 2-1,9-2 29,0 0-1,-1-1 1,1 1-1,0 1 1,-1-1-1,5 1 1,-2-1 19,25 1-46,-1-2 0,0-1 0,36-7 0,-6 1 61,-40 5-72,0-1 0,33-12 0,-28 9 43,-23 6-33,0 1-1,0-1 1,0 1-1,0 0 1,0 0 0,0-1-1,-1 1 1,1 0-1,0 0 1,0 0 0,0 0-1,0 0 1,0 0-1,0 1 1,0-1 0,0 0-1,0 0 1,0 1-1,0-1 1,1 1-1,-1 0 9,-1-1 0,0 1-1,1 0 1,-1-1 0,1 1-1,-1 0 1,0-1 0,1 1-1,-1 0 1,0 0 0,0 0-1,0-1 1,1 1-1,-1 0 1,0 0 0,0-1-1,0 1 1,0 0 0,-1 1-1,0 5 41,-1 1 0,0-1 0,0 0 0,-4 9 0,2-8 33,-4 14 4,5-16-63,0 1 0,0-1 0,1 1 0,0 0 1,1 0-1,-2 13 0,3-20-6,0 1 0,0-1 0,0 1 0,0-1 0,0 1 1,0-1-1,0 1 0,0-1 0,0 1 0,0-1 0,0 1 0,1-1 1,-1 0-1,0 1 0,0-1 0,1 1 0,-1-1 0,0 1 0,0-1 1,1 0-1,-1 1 0,1-1 0,-1 0 0,0 1 0,1-1 0,-1 0 0,1 0 1,-1 1-1,0-1 0,1 0 0,-1 0 0,1 0 0,-1 0 0,1 1 1,-1-1-1,1 0 0,-1 0 0,1 0 0,-1 0 0,1 0 0,-1 0 0,1 0 1,0-1-1,2 1 27,-1-1 0,1 0-1,0 1 1,-1-1 0,1 0 0,-1-1 0,3-1 0,98-67 74,-80 56-131,31-14 1,-22 11-133,-31 17 143,0-1 0,0 1 0,0-1 0,0 1 0,0-1 0,0 1 0,0 0 0,0-1 0,0 1 0,0 0-1,0 0 1,0 0 0,0 0 0,1 0 0,-1 0 0,0 0 0,1 0 0,-1 0 6,-1 1 1,0-1-1,1 1 1,-1-1-1,1 1 0,-1-1 1,0 0-1,1 1 1,-1-1-1,0 1 0,0 0 1,1-1-1,-1 1 1,0-1-1,0 1 0,0-1 1,0 1-1,0-1 1,0 1-1,0 0 0,0-1 1,0 1-1,0-1 0,0 1 1,0-1-1,0 1 1,0 0-1,-1 0 0,-4 25-90,0-1 78,-3 35-1,8-51 31,0 0-1,0 0 0,1-1 1,0 1-1,1 0 0,0 0 1,5 15-1,-4-18 18,-1 0 0,1 0 0,0 0 1,1-1-1,0 1 0,0-1 0,0 1 0,0-1 0,1-1 0,-1 1 0,11 7 0,-12-10-1,1 0-1,-1 0 0,1 0 0,0-1 0,0 1 0,-1-1 0,1 0 0,0 0 0,0 0 0,0-1 1,0 1-1,1-1 0,-1 0 0,0 0 0,0-1 0,0 1 0,0-1 0,0 0 0,0 0 0,6-2 0,-1-1 2,1-1-1,-1 0 0,1-1 1,-1 0-1,-1 0 0,1-1 0,8-9 1,50-59 115,-66 74-137,11-14 22,-1-1-1,-1 0 1,10-24-1,-12 24-68,1-1 1,1 1-1,16-20 0,-17 23-12,-7 10 25,0 0 1,0 0-1,1 1 0,-1-1 1,5-3-1,-6 5 20,-1 1 0,1 0 0,-1 0-1,1 0 1,-1-1 0,1 1 0,-1 0-1,1 0 1,-1 0 0,1 0-1,-1 0 1,1 0 0,-1 0 0,1 0-1,-1 0 1,1 0 0,-1 0 0,1 1-1,-1-1 1,1 0 0,-1 0 0,1 0-1,-1 1 1,1-1 0,-1 0-1,0 1 1,1-1 0,-1 0 0,1 1-1,-1-1 1,0 0 0,1 1 0,-1-1-1,0 1 1,0-1 0,1 1-1,-1-1 1,0 1 0,0-1 0,1 1-1,6 20-9,-1 5 22,-1-7 25,-1 0-1,-1 1 0,2 30 0,-11 108 511,6-155-536,0-1 0,0 0 0,-1 1 0,1-1 0,-1 0-1,0 1 1,1-1 0,-3 4 0,2-5 5,1-1 0,-1 1 0,1-1-1,-1 1 1,1-1 0,-1 1 0,1-1 0,-1 0 0,1 1 0,-1-1-1,0 0 1,1 1 0,-1-1 0,0 0 0,1 0 0,-1 1 0,0-1-1,0 0 1,1 0 0,-1 0 0,0 0 0,1 0 0,-1 0 0,0 0-1,0 0 1,1 0 0,-1-1 0,0 1 0,1 0 0,-1 0 0,-1-1-1,0 0 8,0 0-1,0 0 0,0-1 0,1 1 0,-1 0 1,0-1-1,1 1 0,-1-1 0,1 1 0,-1-1 1,1 0-1,-2-2 0,-13-27-15,9 18-49,6 11 44,0 0 0,0 1 0,0-1 0,0 0 1,0 0-1,1-1 0,-1 1 0,1 0 0,-1 0 0,1 0 1,0 0-1,-1 0 0,1-1 0,0 1 0,1 0 0,-1-4 1,1 5 15,0-1 0,0 1 1,0 0-1,0 0 0,0 0 1,0 0-1,0 0 0,0 0 1,0 0-1,1 0 0,-1 0 1,0 0-1,1 1 1,-1-1-1,0 0 0,1 1 1,-1 0-1,1-1 0,-1 1 1,1 0-1,-1-1 0,1 1 1,2 0-1,18-1 278,32 2-1,-14 0-121,70 6 60,-4 0-3540,-85-6-2520,-6 5 1663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3:0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282 759 2720,'18'-27'4314,"-18"27"-4208,0 0-1,0 0 0,0 0 0,1 0 0,-1-1 1,0 1-1,0 0 0,0 0 0,0 0 0,0 0 1,0-1-1,0 1 0,0 0 0,0 0 1,0 0-1,0 0 0,0-1 0,0 1 0,0 0 1,0 0-1,0 0 0,0-1 0,-1 1 0,1 0 1,0 0-1,0 0 0,0 0 0,0 0 0,0-1 1,0 1-1,0 0 0,0 0 0,-1 0 0,1 0 1,0 0-1,0 0 0,0-1 0,0 1 0,-1 0 1,1 0-1,0 0 0,0 0 0,0 0 0,0 0 1,-1 0-1,1 0 0,0 0 0,-10-4 1827,6 4-1702,1 1 0,0-1 0,0 1 0,0 0 0,0 0 0,0 0 1,-5 2-1,-12 5 462,4-2-339,-1 0-1,1 1 1,0 1 0,1 0 0,-1 1 0,2 1-1,-1 0 1,-13 14 0,20-17-319,1 0-1,-1 1 1,1 0-1,1 0 1,0 1-1,0-1 1,0 1-1,1 1 1,1-1-1,0 1 1,0 0 0,1 0-1,0 0 1,0 0-1,0 12 1,2-18-6,1-1 1,1 1 0,-1-1 0,0 0-1,1 1 1,0-1 0,0 1 0,0-1-1,2 5 1,-2-7-6,0 1 0,0 0 0,-1-1 1,1 1-1,1-1 0,-1 1 0,0-1 0,0 1 0,0-1 0,1 0 1,-1 0-1,1 0 0,-1 0 0,1 0 0,-1 0 0,1 0 0,0 0 1,-1-1-1,1 1 0,2 0 0,-1-1 13,0 0-1,1 0 1,-1 0 0,0 0 0,1-1-1,-1 1 1,0-1 0,1 0 0,-1 0-1,0 0 1,0 0 0,0-1 0,0 1-1,0-1 1,5-4 0,3-2 75,-1-1-1,14-15 1,-23 23-98,22-22 108,5-6 74,40-53 1,-45 47-120,-1 0 0,-1-1 0,16-41 0,-23 42-48,-2 0 0,-1 0 0,-2-1-1,5-40 1,-11 55-61,0 1 0,-2-1 0,0 0 0,-1 1 1,-6-34-1,6 51 21,-1-2-24,0 0 0,0 0 0,-1 0 0,-3-9 0,4 13 24,1 0 1,-1 0 0,1 0 0,-1 1 0,0-1-1,1 0 1,-1 0 0,0 0 0,0 1 0,1-1 0,-1 0-1,0 1 1,0-1 0,0 1 0,0-1 0,0 1 0,0-1-1,0 1 1,0 0 0,0-1 0,0 1 0,0 0-1,0 0 1,0 0 0,0 0 0,0 0 0,0 0 0,0 0-1,0 0 1,-2 0 0,0 1-18,0 1 1,1-1-1,-1 0 1,1 1-1,-1-1 1,1 1-1,0 0 1,0 0-1,-1 0 1,1 0-1,0 0 1,1 0-1,-1 1 1,-2 2-1,-2 6-80,-12 22 1,11-14 63,0 0 0,2 0 0,0 1 0,-2 20 0,-1 1 3,2-13 40,1 0 0,1 1 1,1-1-1,1 1 0,5 52 0,-2-76 13,0 1-1,0-1 1,0 0-1,1 0 0,0 0 1,0 0-1,0-1 1,1 1-1,-1 0 1,1-1-1,6 8 0,-6-10 34,0 1 0,-1-1 0,1 1 0,0-1 0,0 0 1,1 0-1,-1 0 0,0-1 0,1 1 0,-1-1 0,1 1 0,-1-1 0,1-1 0,0 1 0,-1 0 0,1-1 0,5 0 0,3 0 46,0-1 1,0-1 0,0 0-1,0-1 1,-1 0 0,1-1-1,-1 0 1,0 0-1,0-2 1,0 1 0,-1-1-1,19-14 1,-4-1 14,-1-1 1,0-1-1,30-39 1,-50 57-153,-2 4 69,0-1-1,0 0 1,-1 0 0,1 0-1,-1 0 1,0-1-1,1 1 1,-1 0 0,0 0-1,0-1 1,0 1-1,-1-1 1,2-2 0,-10 14-252,-1 14 263,-19 39 0,27-60-72,0 3 29,-1 0 1,1 0-1,1 0 0,-1 0 1,1 1-1,0-1 0,0 0 1,0 0-1,2 8 0,-1 12 27,-1-19 2,0 0 7,0 1-1,0-1 1,1 0-1,-1 0 1,1 0-1,0 0 1,3 6-1,-4-11-8,1 0 1,0 0-1,-1 0 0,1 1 1,0-1-1,0 0 0,0 0 1,-1 0-1,1 0 0,0 0 1,1 0-1,-1-1 0,0 1 0,0 0 1,2 0-1,-1 0 22,0 0 0,0-1 0,1 1 0,-1-1 0,0 0 0,0 0 1,0 0-1,1 0 0,-1 0 0,0 0 0,0-1 0,4 0 0,5-2 23,1-1-1,-1-1 1,0 1 0,0-2-1,0 0 1,0 0 0,-1-1-1,0 0 1,-1-1 0,0 0-1,0 0 1,0-1 0,-1 0-1,-1-1 1,8-10 0,6-15-38,-2 0 0,-2-1 0,20-57 0,62-162 219,-67 174-198,-1-12-4,-26 76-109,-2 9 36,-3 7 21,0 1 1,1-1-1,-1 0 1,0 1-1,1-1 1,-1 0-1,0 1 1,0-1 0,1 0-1,-1 0 1,0 1-1,0-1 1,0 0-1,0 0 1,0 1-1,0-1 1,0 0-1,-1 0 1,1 1 0,0-1-1,0 0 1,0 1-1,-1-1 1,1 0-1,-1 0 1,1 1 7,0 0-1,0-1 1,0 1 0,0 0-1,-1 0 1,1 0 0,0 0-1,0 0 1,0 0 0,0 0-1,0 0 1,-1 0 0,1 0-1,0 0 1,0 0 0,0 0-1,0 0 1,0 0 0,-1 0 0,1 0-1,0 0 1,0 0 0,0 0-1,0 0 1,0 0 0,-1 0-1,1 0 1,0 0 0,0 0-1,0 0 1,0 0 0,0 1-1,0-1 1,-1 0 0,1 0-1,0 0 1,0 0 0,0 0-1,0 0 1,0 0 0,0 1 0,0-1-1,0 0 1,0 0 0,-5 5-41,2 0 1,-1 0 0,0 1-1,1-1 1,0 1 0,0 0-1,-2 9 1,-29 89-27,15-42 65,-108 337 64,-107 222-96,151-416 954,83-200-626,6-8-143,12-15-11,-4 2-62,31-42 47,68-146-92,-99 177 10,28-57 7,49-94-174,60-110 148,62-81-80,-170 302 56,-14 21-35,45-54-1,-60 86-97,-6 9 13,-8 5 119,0 0 0,0 0 0,0 0 1,0 0-1,0 0 0,0-1 0,0 1 0,0 0 0,0 0 0,0 0 0,1 0 1,-1 0-1,0 0 0,0 0 0,0 0 0,0 0 0,0 0 0,0 0 0,0 0 1,0 0-1,0 0 0,0 0 0,1 0 0,-1 0 0,0 0 0,0 0 0,0 0 1,0 0-1,0 1 0,0-1 0,0 0 0,0 0 0,0 0 0,0 0 0,0 0 1,1 0-1,-1 0 0,0 0 0,0 0 0,0 0 0,0 0 0,0 0 0,0 0 1,0 0-1,0 1 0,0-1 0,0 0 0,0 0 0,0 0 0,0 0 0,0 0 1,0 0-1,0 0 0,0 0 0,0 0 0,0 1 0,0 1-21,0 0-1,0 0 1,-1 0 0,1 0-1,-1 0 1,1 0-1,-1 0 1,0 0 0,0 0-1,-1 4 1,-4 6-96,-98 277-97,-5-35 157,-39 108 362,142-342-255,-67 177 628,63-169-237,10-28-434,0 0-1,0 0 1,0 0 0,0 0-1,0 0 1,0 0 0,0 0 0,0 0-1,0 0 1,0 0 0,0 0-1,0 0 1,0 0 0,0 0 0,0 0-1,0 0 1,0 0 0,0-1-1,0 1 1,-1 0 0,1 0 0,0 0-1,0 0 1,0 0 0,0 0-1,0 0 1,0 0 0,0 0 0,0 0-1,0 0 1,0 0 0,0 0-1,0 0 1,0 0 0,0 0 0,-1 0-1,1 0 1,0 0 0,0 0-1,0 0 1,0 0 0,0 1 0,0-1-1,0 0 1,0 0 0,0 0-1,0 0 1,0 0 0,0 0 0,0 0-1,0 0 1,0 0 0,0 0-1,0 0 1,0 0 0,0 0 0,-1 0-1,1 0 1,0 0 0,0 0-1,0 0 1,0 1 0,0-1 0,0 0-1,0 0 1,0 0 0,0 0-1,0 0 1,-3-11 2,2 4 12,0 0 1,1 1-1,0-1 0,1 0 1,-1 1-1,4-13 0,13-45-331,-17 63 304,3-7-5,0 1 0,0 0-1,0 0 1,1 0 0,0 0-1,0 0 1,1 1 0,8-10-1,-4 7 10,0 1 1,0 0-1,1 0 0,20-11 0,4 2 10,1 1 0,58-17 0,-70 25-19,10-3 83,-1-1 0,0-2 0,-1-1 1,39-25-1,-59 32-50,-1 0 0,1-1 1,-1 0-1,-1-1 0,0 0 1,8-11-1,-11 13 20,-1 0 0,-1-1-1,1 1 1,-1-1 0,-1 0 0,0 0 0,0 0 0,-1-1 0,2-14-1,-2 15-74,-1 0 0,0 0-1,-1 0 1,0 0 0,-1-1-1,0 1 1,-3-16 0,4 24 22,-1 1 0,1-1 1,0 0-1,-1 0 0,1 1 1,-1-1-1,1 0 0,0 1 1,-1-1-1,0 0 0,1 1 1,-1-1-1,1 0 0,-1 1 1,0-1-1,1 1 0,-1 0 1,0-1-1,0 1 0,1-1 1,-1 1-1,0 0 0,0 0 1,0-1-1,1 1 0,-1 0 0,0 0 1,0 0-1,0 0 0,0 0 1,1 0-1,-1 0 0,0 0 1,0 0-1,0 0 0,1 1 1,-1-1-1,0 0 0,0 1 1,0-1-1,1 0 0,-1 1 1,-1 0-1,-2 2-31,-1-1 0,1 1 0,0 1-1,0-1 1,-6 7 0,-24 29-42,-34 52 0,64-85 82,0 0-1,0 0 1,1 1-1,0 0 1,0 0-1,1 0 1,-1 0-1,2 0 1,-1 0-1,1 1 1,0-1-1,0 9 1,1-12 19,0 1 1,1-1-1,-1 0 1,1 1-1,0-1 1,1 0-1,-1 0 1,0 0-1,1 0 1,0 0 0,0 0-1,0 0 1,1-1-1,-1 1 1,1-1-1,0 0 1,0 1-1,0-1 1,0-1-1,1 1 1,5 3 0,-3-3 12,-1 0 1,1 0 0,0-1-1,-1 0 1,1-1 0,0 1 0,1-1-1,-1 0 1,0 0 0,0-1 0,0 0-1,1 0 1,-1-1 0,0 1-1,0-1 1,0-1 0,0 1 0,0-1-1,7-3 1,11-5 53,0-1-1,0-1 1,25-19-1,-41 26-52,43-29-69,-1-2-1,-2-3 0,48-48 1,-91 81 4,5-3-61,-6 11 34,-3 7-16,-2 19-17,0-10 6,3 28 0,-2-41 75,1 0 1,0 1-1,1-1 1,-1 0-1,1 1 0,0-1 1,0 0-1,0 0 1,5 7-1,1-1 58,1-1 0,-1 1 0,2-1 0,-1-1 0,1 0 0,1 0 0,0-1 0,23 13 0,-29-18-5,0-1 0,1 1 0,-1-1 1,1 0-1,0-1 0,-1 1 0,1-1 0,0-1 0,0 1 0,0-1 1,0 0-1,0 0 0,0 0 0,0-1 0,0 0 0,0 0 0,-1-1 0,1 0 1,0 0-1,-1 0 0,1 0 0,7-6 0,-5 3-7,0 0 0,-1 0 0,0-1 0,0 0 0,0 0-1,-1 0 1,0-1 0,0 0 0,-1 0 0,0-1 0,7-12 0,-6 5-51,0-1 1,-1 1 0,3-23-1,-6 30 4,-1 0 0,0 0 0,0 0 0,-1 0 0,0 0 0,-1 0 0,0 1-1,0-1 1,-3-10 0,4 18 10,0-1 0,0 1 0,0-1 0,0 1 0,-1 0 0,1-1-1,0 1 1,0-1 0,0 1 0,0 0 0,-1-1 0,1 1 0,0 0 0,0-1 0,-1 1 0,1 0-1,0-1 1,-1 1 0,1 0 0,0 0 0,-1-1 0,1 1 0,0 0 0,-1 0 0,1 0 0,0 0-1,-1-1 1,1 1 0,-1 0 0,1 0 0,0 0 0,-1 0 0,1 0 0,-1 0 0,1 0 0,-1 0-1,1 0 1,0 0 0,-1 0 0,1 0 0,-1 0 0,1 1 0,0-1 0,-1 0 0,1 0 0,-1 0-1,1 1 1,0-1 0,-1 0 0,-1 2-14,0 0 0,0-1 0,1 1 0,-1 0 0,1 0 0,-1 0 0,1 0 0,-2 3 1,-4 8-32,1-1 1,1 1-1,0 1 1,1-1 0,0 1-1,1-1 1,-1 20 0,3-28 75,1 0 0,0 0 1,0 0-1,0-1 0,1 1 0,0 0 1,-1 0-1,2-1 0,-1 1 1,1 0-1,-1-1 0,1 1 0,0-1 1,1 0-1,-1 0 0,1 0 1,0 0-1,0 0 0,0 0 0,0-1 1,1 0-1,0 1 0,-1-1 1,1-1-1,8 6 0,-9-7-8,1 0 0,-1 0 0,1 0 0,-1 0 0,0 0 0,1-1 0,-1 0 0,1 0 0,-1 0 0,1 0 0,-1 0 0,1 0 0,4-2 0,8-2-3,24-10-1,-25 9 12,197-79-26,-158 61-5,-48 20 5,1 1-31,-1-1 1,0 1 0,12-3-1,-16 5 28,0-1-1,-1 1 0,1 0 1,-1 0-1,1 0 0,0 0 1,-1 1-1,1-1 0,-1 0 1,1 1-1,-1-1 0,1 1 1,-1-1-1,1 1 0,-1 0 1,1-1-1,-1 1 0,0 0 1,0 0-1,2 2 0,-2-1-10,-1 1-1,1 0 0,-1-1 1,0 1-1,0-1 1,0 1-1,0 0 1,-1-1-1,1 1 0,-1-1 1,-1 5-1,2-4 16,-5 12 55,1-1 1,-2 1-1,-7 14 0,-12 19 512,27-51-506,0-1 0,0 1-1,1 0 1,-1 0 0,1 0-1,0 1 1,0-1 0,0 0-1,4-1 1,71-48 97,-58 38-217,1 0 0,32-17 0,-52 31 46,0 0 0,0-1-1,-1 1 1,1 0-1,0 0 1,0 0 0,0 0-1,-1 0 1,1 0-1,0 0 1,0 0 0,0 0-1,-1 0 1,1 0-1,0 0 1,0 0 0,-1 1-1,1-1 1,0 0-1,0 1 1,-1-1 0,1 1-1,0-1 1,-1 0-1,1 1 1,0-1 0,-1 1-1,1 0 1,-1-1-1,1 1 1,-1-1-1,1 1 1,-1 0 0,1 0-1,-1-1 1,0 1-1,1 0 1,-1 0 0,0-1-1,0 1 1,1 1-1,1 6-15,0-1-1,-1 1 1,2 12-1,-2-10-21,1 6 157,0-2-40,0 0 1,8 24 0,-9-35-46,1 0 0,-1 1 1,0-1-1,1 0 0,0 0 0,0 0 0,0 0 0,0-1 1,0 1-1,0-1 0,1 1 0,-1-1 0,1 0 0,0 0 0,0 0 1,4 3-1,-5-5-8,-1 1 1,0-1 0,0 0-1,0 0 1,0 0 0,1 1-1,-1-1 1,0-1-1,0 1 1,1 0 0,-1 0-1,0 0 1,0 0 0,0-1-1,0 1 1,1-1-1,1 0 1,20-14 164,-13 8-97,11-9-17,-1 0 1,0-1-1,26-30 1,-30 30-63,15-18 42,-1-1 0,-2-2 0,-2 0 0,-2-2-1,26-55 1,125-307-287,-171 392 170,0-1 0,3-20 1,-7 30 58,1 0-1,-1 1 1,0-1 0,0 0-1,0 0 1,0 0 0,0 0-1,0 0 1,0 1 0,0-1 0,0 0-1,0 0 1,0 0 0,-1 1-1,1-1 1,0 0 0,-1-1 0,0 2 2,1 0 1,-1 0 0,0 0-1,0 0 1,1 0 0,-1 0-1,0 0 1,1 1 0,-1-1-1,0 0 1,0 0 0,1 1-1,-1-1 1,0 0 0,1 1-1,-1-1 1,1 0 0,-1 1-1,1-1 1,-1 1 0,1-1-1,-1 1 1,1-1-1,-1 1 1,0 0 0,-3 3-10,-4 3 4,1 0 1,0 0 0,1 0-1,-1 1 1,-5 11-1,-11 23-18,1 2 0,3 0-1,-18 62 1,6-1 90,-23 153 1,51-243-28,1 1-1,1 0 1,0 0 0,1 0 0,2 18-1,-1-33-5,-1 1 0,0-1 0,1 1 0,-1-1 0,1 1-1,-1-1 1,1 1 0,0-1 0,-1 1 0,1-1 0,0 0-1,0 0 1,0 1 0,0-1 0,0 0 0,0 0-1,1 0 1,-1 0 0,0 0 0,1 0 0,-1-1 0,0 1-1,1 0 1,-1-1 0,1 1 0,-1-1 0,1 1 0,-1-1-1,1 0 1,-1 0 0,1 1 0,-1-1 0,1 0-1,0 0 1,-1-1 0,1 1 0,1 0 0,7-2 66,0 0 1,-1-1-1,1 0 0,14-6 1,-24 8-89,27-12 12,-1-1-1,-1-2 0,-1-1 1,28-23-1,-23 17-120,-27 21 77,-1 1-1,1 0 0,0-1 0,0 1 0,0 0 0,0 0 1,0 0-1,0 1 0,0-1 0,3 0 0,-4 1 21,0 0 0,0 0-1,0 0 1,-1 0-1,1 0 1,0 0-1,-1 1 1,1-1 0,0 0-1,0 1 1,-1-1-1,1 0 1,0 1 0,-1-1-1,1 1 1,-1-1-1,1 1 1,-1-1 0,1 1-1,-1-1 1,1 1-1,-1 0 1,1-1-1,-1 1 1,0 0 0,1-1-1,-1 1 1,0 0-1,1 0 1,-1-1 0,0 1-1,0 1 1,1 2 9,0 1 0,-1-1 1,1 1-1,-1-1 0,-1 7 0,1 15 12,2-5 27,-2-13-9,1 0 0,0 0 0,0-1 0,1 1 0,0 0-1,4 10 1,-5-16-13,-1-1 0,1 0-1,0 1 1,0-1-1,1 0 1,-1 0-1,0 0 1,0 0-1,0 0 1,1 0 0,-1 0-1,1 0 1,-1 0-1,0-1 1,1 1-1,0-1 1,-1 1 0,1-1-1,-1 1 1,1-1-1,-1 0 1,1 0-1,0 0 1,-1 0-1,1 0 1,0 0 0,-1 0-1,3-1 1,5-1 17,0 0 0,1-1 1,13-6-1,-17 7-28,187-71 4,-65 27-5,-116 40-42,-17 4-53,-20 6-83,10 1 152,0 1 0,0 0 0,1 2 0,0 0 0,-15 10 0,3 1 56,-35 34 0,56-48-24,-17 17 60,21-20-52,0-1 0,0 0 0,0 1-1,0-1 1,0 1 0,0-1 0,0 1-1,1 0 1,-1-1 0,1 1 0,-1 0-1,0 2 1,1-3-7,0-1 0,1 1 1,-1-1-1,0 0 0,0 1 0,0-1 0,1 0 0,-1 1 0,0-1 1,0 0-1,1 1 0,-1-1 0,0 0 0,1 0 0,-1 1 0,0-1 1,1 0-1,-1 0 0,0 0 0,1 1 0,-1-1 0,0 0 1,1 0-1,-1 0 0,1 0 0,-1 0 0,1 0 0,-1 0 0,0 0 1,1 0-1,-1 0 0,1 0 0,-1 0 0,0 0 0,1 0 0,-1 0 1,1 0-1,-1-1 0,0 1 0,1 0 0,-1 0 0,0 0 0,1-1 1,-1 1-1,0 0 0,1-1 0,55-30 247,-24 13-344,0 1 0,2 1 0,36-12-1,-64 27 68,-1-1-1,1 1 1,0 0-1,0 0 1,0 1-1,0-1 1,7 2-1,-10-1 10,-1 1-1,1-1 1,0 1-1,-1 0 1,1-1 0,0 1-1,-1 1 1,1-1-1,-1 0 1,0 1-1,1-1 1,-1 1 0,0 0-1,0-1 1,0 1-1,0 0 1,3 4-1,13 24-8,-15-24 65,1 0-1,0 1 1,0-1 0,9 9 0,-12-14-24,1 1 0,0-1 0,0 1 0,0-1 0,0 0 0,0 0 0,0 0 0,0 0 0,0 0 0,1 0 0,-1-1 0,0 1 0,0-1 0,1 1 0,-1-1 0,0 0 0,1 0 0,3 0 0,1-1 5,-1-1-1,0 1 1,1-1-1,-1 0 0,0-1 1,0 1-1,-1-1 1,1 0-1,0-1 0,-1 1 1,8-8-1,-2 2 19,-1-1 1,-1 0-1,0-1 0,10-13 0,-5 2-29,-1-1-1,0-1 1,12-35 0,17-73 16,22-149-132,-60 261 85,-2 11-35,-1 0 0,1 0-1,-1 0 1,-1 0 0,-1-14 0,-2 11-133,3 12 181,0 0 0,0 0 0,0 0 0,-1 0 0,1 0 0,0 0 0,0 0 0,0 0 0,0 0 0,0 0-1,-1 0 1,1 0 0,0 0 0,0-1 0,0 1 0,0 0 0,0 0 0,-1 0 0,1 0 0,0 0 0,0 1 0,0-1 0,0 0-1,-1 0 1,1 0 0,0 0 0,0 0 0,0 0 0,0 0 0,0 0 0,0 0 0,-1 0 0,1 0 0,0 0 0,0 1 0,0-1 0,0 0-1,-2 2-28,0 1-1,0 0 1,0-1-1,1 1 0,-1 0 1,0 3-1,-17 41-22,3 0 0,-12 54-1,-11 105 229,21-52 4,15-90-2769,1-50-1320,1-6 1136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3:0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 7296,'-20'-9'3328,"29"14"-2912,-4-10 1216,1 5-992,2-4-192,6 8-288,-3-8-1120,3 4 512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3:0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2328 206 9312,'-4'-29'4192,"60"20"-3616,-9 0 512,1 6-704,32-6-96,0 5-160,1-1-128,-6 10 32</inkml:trace>
  <inkml:trace contextRef="#ctx0" brushRef="#br0" timeOffset="1">76 66 8384,'-52'-57'3808,"34"52"-3328,13 1-224,5 8-256,9 1-832,-4 4-1792,4 3 1472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1:4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44 1984,'13'-12'5856,"-18"2"-471,-7-6-1768,9 14-3371,0 1 0,0 1-1,1-1 1,-1 0 0,0 1-1,0-1 1,0 1 0,0 0 0,0 0-1,0 0 1,1 0 0,-1 1-1,-4 0 1,3 1-108,0-1 1,0 1-1,1 0 1,-1 0-1,0 0 0,1 1 1,0-1-1,-1 1 1,1 0-1,0 0 0,0 0 1,1 0-1,-6 7 0,1 2 105,0 1 0,-9 24-1,5-12 101,3-6-168,1 0 0,1 0-1,0 0 1,-4 35 0,8-41-114,1 0-1,1 0 1,0-1-1,1 1 1,0 0-1,1 0 1,0-1-1,7 21 1,-7-27-39,1 0 1,-1-1 0,1 0 0,1 1-1,-1-1 1,1 0 0,-1-1 0,1 1-1,1-1 1,-1 0 0,6 4 0,-9-6-1,1-1 0,0 0 1,-1 0-1,1 0 1,0 0-1,0 0 0,0 0 1,0 0-1,0-1 0,0 1 1,0-1-1,0 1 0,0-1 1,1 0-1,-1 0 1,0 0-1,0 0 0,0 0 1,0 0-1,0-1 0,0 1 1,0-1-1,0 1 1,0-1-1,0 0 0,0 0 1,0 0-1,0 0 0,0 0 1,-1 0-1,1 0 0,0-1 1,-1 1-1,3-3 1,2-4-98,1 0 0,-2 0 0,1-1 1,-1 0-1,0 0 0,-1 0 0,0-1 1,0 0-1,-1 1 0,2-13 0,1-13 20,3-53-1,-8 84 60,0-4-18,0 0-1,-1-1 0,0 1 1,0 0-1,-1 0 0,0 0 1,0 0-1,-4-12 0,5 19 13,0 1 0,-1 0 0,1-1-1,0 1 1,0-1 0,0 1 0,0-1-1,0 1 1,-1-1 0,1 1 0,0 0-1,0-1 1,-1 1 0,1 0 0,0-1-1,-1 1 1,1 0 0,0-1 0,-1 1-1,1 0 1,-1 0 0,1-1 0,0 1-1,-1 0 1,1 0 0,-1 0 0,0-1-1,1 2 16,-1-1-1,1 1 0,-1-1 0,1 0 0,0 1 0,-1-1 0,1 1 0,0-1 1,-1 1-1,1-1 0,0 1 0,-1 0 0,1-1 0,0 1 0,0-1 0,0 2 1,-5 30 569,4-17-389,2 0 0,-1 0 0,2 0 1,0-1-1,1 1 0,0 0 0,1-1 0,1 0 1,1 0-1,7 16 0,-8-20-265,1 0 0,0 0 0,1 0-1,0-1 1,0 0 0,1 0 0,0-1-1,0 0 1,1 0 0,0-1 0,1 0 0,0-1-1,19 10 1,-27-15-267,0-1 0,0 1 0,1 0 0,-1-1 0,0 0 0,0 1 0,0-1 0,0 0 0,1 0 0,-1 0 1,0 0-1,0-1 0,0 1 0,3-1 0,-1-1-1018,1 0 0,-1 1 1,-1-2-1,1 1 1,0 0-1,5-5 0,14-10-2957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3:1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12 717 4320,'-11'-4'3369,"11"4"-3328,17-2 5709,2 0-4644,-8 0-615,0 0 0,0-1-1,-1 0 1,1 0 0,18-11 0,-24 12-397,0-2 0,0 1 1,0 0-1,-1-1 0,1 0 1,-1 0-1,0 0 0,0-1 1,0 1-1,-1-1 0,1 0 0,3-8 1,-6 11-82,0-1 0,0 0 0,0 0 0,0 0 0,-1 0 0,1 0 0,-1 0 0,0 0 0,1 0 0,-1 0 0,-1 0 0,1 0 0,0 0 0,-1 0 0,0 0 0,1 0 0,-1 0 0,0 0 0,-1 0 0,1 0 0,0 1 0,-1-1 0,0 1 0,1-1 0,-1 1 0,0-1 0,0 1 0,0 0 0,-1 0 0,1 0-1,0 0 1,-1 0 0,0 1 0,1-1 0,-1 1 0,0 0 0,0-1 0,-5 0 0,6 1-13,0 1 0,0-1 0,0 1 0,0 0 0,0-1 0,-1 1-1,1 0 1,0 1 0,0-1 0,0 0 0,0 0 0,-1 1 0,1 0 0,0-1-1,-3 3 1,1-2 9,1 1 0,0 1 0,-1-1-1,1 0 1,0 1 0,1 0 0,-1 0-1,-3 3 1,1 1 4,0 1 0,0 0-1,0 1 1,1-1-1,0 1 1,-3 10 0,5-12 45,0 0 0,0-1 1,1 1-1,0 0 0,1 0 0,-1 0 1,1 0-1,0 0 0,1 0 0,0 0 1,0-1-1,4 14 0,-3-16-1,0 0 0,0 0 0,0-1-1,0 1 1,1-1 0,-1 1 0,1-1 0,0 0-1,0 0 1,0 0 0,0 0 0,1 0 0,-1-1-1,1 0 1,0 1 0,0-2 0,-1 1 0,1 0-1,0-1 1,1 1 0,-1-1 0,5 1 0,18 2 128,0-1 0,0-2 0,53-2 0,81-18 72,-130 15-185,-1-2-1,0-1 1,0-2-1,-1-1 1,0-1 0,37-20-1,-46 20-15,51-29 52,-61 34-53,-1-1 0,0 0-1,0 0 1,14-17 0,-22 23-62,0-1 0,0 1 0,0 0 0,0-1 0,-1 1 0,1-1 0,0 0 0,-1 1 0,1-1 0,0-2 0,-1 4 4,0 0 0,0 0 1,0-1-1,0 1 0,0 0 1,0 0-1,0 0 1,0 0-1,0-1 0,0 1 1,0 0-1,0 0 0,0 0 1,-1-1-1,1 1 1,0 0-1,0 0 0,0 0 1,0 0-1,0 0 0,0-1 1,0 1-1,-1 0 1,1 0-1,0 0 0,0 0 1,0 0-1,0 0 0,0-1 1,-1 1-1,1 0 1,0 0-1,-12 4-111,-5 8 61,0 1 1,1 1-1,0 1 0,-21 25 0,17-19-8,15-15 53,-7 6 12,1 0 0,0 1 0,1 0 0,0 1 0,-11 21 0,20-33 10,0 0-1,0 0 1,0 0 0,1 0-1,-1 0 1,1-1-1,-1 1 1,1 0 0,0 1-1,0-1 1,0 0 0,0 0-1,0 0 1,0 0 0,1 0-1,0 2 1,-1-3 2,1 0 0,0 0 0,-1 0 0,1 0 0,0 0-1,0 0 1,-1-1 0,1 1 0,0 0 0,0 0 0,0-1 0,0 1 0,0-1 0,0 1 0,0-1 0,0 1-1,0-1 1,0 0 0,0 1 0,0-1 0,0 0 0,0 0 0,1 0 0,-1 0 0,0 0 0,0 0 0,0 0 0,0 0-1,0-1 1,1 1 0,3-1 25,0 0-1,0-1 0,0 1 0,-1-1 0,1 0 1,-1 0-1,1-1 0,-1 1 0,7-6 1,2-3 49,18-18-1,-23 20-79,-2 3-34,1-1 0,-2 0-1,1 0 1,-1-1-1,0 0 1,4-8 0,-8 14-141,-2 7 19,-6 11-45,-90 149 163,50-84-34,11-23 107,-4-1 0,-1-2 1,-72 72-1,91-103-8,-76 83 923,98-107-955,0 0-1,0 0 0,0 0 1,0 0-1,0 0 1,0 0-1,1 0 0,-1 0 1,0 0-1,0 0 1,0 0-1,0 0 0,0 0 1,0 0-1,0 0 1,0 0-1,0 0 0,0 0 1,0 0-1,0 0 1,1 0-1,-1 1 0,0-1 1,0 0-1,0 0 1,0 0-1,0 0 0,0 0 1,0 0-1,0 0 1,0 0-1,0 0 0,0 0 1,0 0-1,0 1 1,0-1-1,0 0 0,0 0 1,0 0-1,0 0 1,0 0-1,0 0 0,0 0 1,0 0-1,0 0 1,0 0-1,0 1 0,0-1 1,0 0-1,0 0 1,0 0-1,0 0 0,0 0 1,-1 0-1,1 0 1,0 0-1,0 0 0,0 0 1,0 0-1,0 0 1,0 0-1,0 0 0,0 0 1,0 1-1,12-5 183,20-12-14,-21 9-136,19-12 48,36-29 1,-19 3-67,43-52 0,-30 30-15,-12 19-48,2 2-1,78-55 1,119-61 21,-182 121 142,-52 31-85,-10 8-49,-7 7-52,-68 69-226,63-64 322,-1 0 1,1 1 0,-10 18 0,14-23 18,2 1 1,-1 0-1,1 0 1,0 0-1,0 0 0,1 1 1,-3 12-1,5-19-19,0 0-1,0 0 1,0 0-1,0 0 1,-1-1 0,1 1-1,1 0 1,-1 0-1,0 0 1,0 0-1,0 0 1,0 0-1,1 0 1,-1 0 0,0 0-1,1-1 1,-1 1-1,1 0 1,-1 0-1,1 0 1,-1-1-1,1 1 1,1 1 0,-1-2-2,0 1 0,0-1 0,0 0 0,0 1 0,0-1 0,0 0 0,1 0 0,-1 0 0,0 1 0,0-1 0,0 0 1,0-1-1,1 1 0,-1 0 0,0 0 0,1-1 0,7-1 80,0-2 0,0 1 0,14-9 0,-16 8-76,50-27 95,99-72-1,-147 96-143,0 0-109,1 1-1,13-8 1,-23 14 123,1-1-1,-1 1 1,0 0-1,1 0 1,-1 0-1,1 0 1,-1-1 0,0 1-1,1 0 1,-1 0-1,1 0 1,-1 0-1,0 0 1,1 0-1,-1 0 1,1 0 0,-1 0-1,1 1 1,-1-1-1,0 0 1,1 0-1,-1 0 1,0 0-1,1 1 1,-1-1-1,1 0 1,-1 0 0,0 0-1,1 1 1,-1-1-1,0 0 1,0 1-1,1-1 1,-1 0-1,0 1 1,0-1-1,1 0 1,-1 1 0,0-1-1,0 1 1,0-1-1,0 0 1,0 1-1,1-1 1,-1 1-1,0-1 1,0 1 0,0 23-199,0-19 187,0 2 50,1 1 1,-1-1-1,1 1 0,0-1 1,1 1-1,4 12 0,-5-18-22,0 0-1,0 0 1,0 0 0,0 0-1,0 0 1,0-1-1,0 1 1,1 0-1,-1-1 1,1 1 0,-1-1-1,1 1 1,0-1-1,-1 0 1,1 1 0,0-1-1,0 0 1,0 0-1,0 0 1,0-1-1,0 1 1,0 0 0,0-1-1,0 0 1,0 1-1,1-1 1,-1 0 0,4 0-1,15-4 76,1 0 0,-1-1 0,-1-2 0,32-13 0,-35 14-58,47-19 87,112-45-175,-141 53 113,0 0 0,58-42 0,-88 55-62,0 1 1,-1-2 0,1 1-1,-1 0 1,0-1 0,0 0-1,3-5 1,-25 18-281,-128 85-61,15-11 400,129-81-60,-19 16 130,15-7 27,6-10-143,0 0 0,0 1 0,0-1 0,0 0-1,0 0 1,0 1 0,0-1 0,0 0 0,0 0 0,0 1 0,1-1 0,-1 0 0,0 0-1,0 1 1,0-1 0,0 0 0,0 0 0,0 0 0,1 1 0,-1-1 0,0 0-1,0 0 1,0 0 0,1 1 0,-1-1 0,0 0 0,0 0 0,1 0 0,-1 0 0,0 0-1,0 0 1,1 0 0,-1 1 0,5-1 32,0 0-1,0 0 1,0 0 0,-1-1-1,1 0 1,0 0 0,8-3-1,23-7 0,-1-3 0,0-1-1,55-33 1,-55 29-61,-33 17-14,0 1 0,1 0 0,-1 0 0,1 0 0,-1 0 0,1 0 0,0 0 0,5 0 0,-8 1 26,1 0 0,-1 0 1,1 0-1,-1 0 1,1 1-1,-1-1 1,0 0-1,1 0 1,-1 0-1,1 0 0,-1 1 1,1-1-1,-1 0 1,0 0-1,1 1 1,-1-1-1,1 0 0,-1 1 1,0-1-1,1 0 1,-1 1-1,1 0 2,-1 0 1,1 1-1,-1-1 0,0 0 0,0 0 0,1 0 1,-1 0-1,0 0 0,0 0 0,0 1 0,0-1 1,-1 2-1,-8 26-32,-1-3 43,10-22-9,-3 6-8,2 0-1,-1 0 1,1 12-1,1-20 32,0 0 0,0 0-1,0 0 1,0 0 0,0 1-1,1-1 1,-1 0-1,1 0 1,0-1 0,-1 1-1,1 0 1,0 0 0,0 0-1,0 0 1,0-1-1,1 1 1,-1 0 0,0-1-1,1 1 1,-1-1 0,1 0-1,1 2 1,-1-2 4,0-1 0,-1 1 0,1-1 0,-1 0 0,1 1 1,0-1-1,-1 0 0,1 0 0,-1 0 0,1 0 0,0 0 0,-1-1 0,1 1 0,-1 0 1,1-1-1,2-1 0,29-13 168,-26 11-184,3-3 18,0 0 0,-1 0 0,0-1 0,0 0 0,-1-1 0,0 0 0,0 0 0,9-16 0,1 2 18,118-172 27,-70 97-55,-10 18-19,10-13-74,79-147-1,-144 238 30,0-1 0,1 1 0,-1-1 0,-1 0 0,1 1-1,1-6 1,-2 8 51,0 0-1,0 0 0,0 0 0,0 0 0,0 0 1,0-1-1,-1 1 0,1 0 0,0 0 0,0 0 1,0 0-1,0 0 0,0 0 0,0 0 0,0 0 1,0 0-1,0 0 0,0 0 0,0 0 0,0 0 0,-1 0 1,1 0-1,0 0 0,0 0 0,0 0 0,0 0 1,0 0-1,0 0 0,0 0 0,0 0 0,0 0 1,0 0-1,-1 0 0,1 0 0,0 0 0,0 0 1,0 0-1,0 0 0,0 0 0,0 0 0,0 0 1,0 1-1,0-1 0,0 0 0,0 0 0,0 0 1,0 0-1,0 0 0,0 0 0,0 0 0,0 0 1,-1 0-1,1 0 0,0 0 0,0 0 0,0 1 1,0-1-1,0 0 0,0 0 0,0 0 0,0 0 1,0 0-1,0 0 0,-9 16-195,2-4 101,-29 57-204,15-16 349,1 0-1,3 2 1,-10 56 0,13-31 46,-6 129 0,19-177-99,1 1-1,2 0 1,1 0 0,12 56-1,-12-84-640,0-7-1093,3-16-1201,-5 11 2291,0 1-1,-1-1 1,0 0 0,0 0-1,0 0 1,-1 0-1,0 1 1,-3-9-1,-21-61-1766,-54-96 1002,-16 0 3720,39 87 3295,56 85-5585,-1 0 0,1 0 0,0-1 0,0 1 0,0 0 0,-1 0 0,1-1-1,0 1 1,0 0 0,0-1 0,0 1 0,0 0 0,-1 0 0,1-1 0,0 1 0,0 0 0,0-1 0,0 1 0,0 0 0,0-1-1,0 1 1,0 0 0,0-1 0,0 1 0,0 0 0,0 0 0,1-1 0,-1 1 0,0 0 0,0-1 0,0 1 0,0 0 0,0 0 0,1-1-1,-1 1 1,0 0 0,0 0 0,0-1 0,1 1 0,-1 0 0,0 0 0,0-1 0,1 1 0,-1 0 0,0 0 0,1 0 0,-1 0-1,0 0 1,0 0 0,1-1 0,-1 1 0,0 0 0,1 0 0,-1 0 0,0 0 0,1 0 0,-1 0 0,0 0 0,1 0 0,-1 0 0,0 0-1,1 1 1,-1-1 0,28 4 35,-28-4-42,34 10-341,-1 0-1,0 3 1,-1 0-1,0 2 1,-1 2-1,-1 0 0,-1 2 1,0 1-1,-2 2 1,49 48-1,-64-57 267,-1 1-1,0-1 1,-1 2 0,-1 0-1,0 0 1,-1 0 0,10 29-1,-14-33 261,0 1-1,-1-1 1,-1 1-1,0 0 1,-1 0-1,0 0 1,-1-1-1,0 1 0,-1 0 1,0 0-1,-6 23 1,-1-5 600,7-22-408,5-16-689,-4 7 295,4-7-697,-1-1 0,0 0 0,-1 1 0,1-1 0,0-14 0,16-109-2241,18-69 3334,-31 157-888,-3 51 438,0 1 0,0-1 0,1 0 0,0 0 0,1 0 0,-1 0 0,2-1 0,-1 0 0,11 10 0,8 5 5,32 21 0,-34-26-60,-12-8 198,1 0 0,-2 1 0,1 0 0,-1 0 0,13 20 0,-17-22 439,0 1 0,-1 0 0,0 1 0,0-1 0,3 11 1,-7-17-334,3 8 497,0 0-1,0-1 1,1 0 0,0 0 0,6 9-1,-9-15-539,1-1-1,0 0 1,0 0-1,0 0 1,0 0 0,0 0-1,0 0 1,1 0-1,-1-1 1,1 1-1,-1-1 1,1 0-1,-1 0 1,1 0-1,0 0 1,0 0-1,-1 0 1,1-1-1,0 0 1,0 1-1,5-1 1,-1 0-15,0-1 1,-1 0-1,1 0 0,0 0 1,0-1-1,-1 0 0,1 0 1,-1 0-1,0-1 0,0 0 1,0 0-1,8-6 0,-10 6-76,0 0-1,-1 0 1,1-1 0,-1 1-1,1-1 1,-1 0-1,0 0 1,-1 0 0,1 0-1,-1-1 1,0 1 0,0-1-1,0 1 1,0-1-1,-1 0 1,0 1 0,1-10-1,-1 9-39,-1 0-1,1 0 0,-1 0 1,-1 0-1,1 0 1,-1-1-1,0 1 0,0 0 1,0 0-1,0 0 1,-1 1-1,0-1 0,0 0 1,-1 0-1,1 1 1,-1 0-1,0-1 0,0 1 1,0 0-1,-1 1 1,-7-8-1,7 8-35,-1 0 0,0 1 1,0-1-1,0 1 0,0 0 0,0 0 1,0 1-1,0-1 0,-1 1 0,1 1 1,0-1-1,-1 1 0,1-1 0,-1 1 1,1 1-1,-8 1 0,0 0-57,1 1 0,-1 1 0,1 0 0,0 1-1,-22 12 1,29-14-190,-1 1-1,1-1 0,0 1 0,-9 9 1,13-12 37,0 1 0,0-1 0,-1 1 0,1-1 0,0 1-1,0-1 1,1 1 0,-1 0 0,0 2 0,0-3 60,1-1 1,0 1-1,0 0 0,0 0 0,0-1 1,0 1-1,0 0 0,0 0 0,0-1 1,0 1-1,1 0 0,-1 0 0,0-1 0,0 1 1,1 0-1,-1 0 0,0-1 0,1 1 1,-1 0-1,1-1 0,-1 1 0,2 0 0,0 1-376,0 0 0,1 0 0,-1-1 0,1 1 0,0-1 0,-1 1 0,1-1 0,0 0 0,0 0 0,4 1 0,32 3-2092,-29-4 1943,27 1-213,1-1 0,71-8 0,32-15 7173,-138 22-5968,0-1 1,-1 1-1,1 0 1,0 0-1,-1 0 1,1 0-1,0 0 1,-1 1-1,1-1 1,-1 1-1,1 0 1,-1 0-1,1 0 0,-1 0 1,1 0-1,-1 0 1,0 1-1,1-1 1,-1 1-1,0 0 1,0-1-1,0 1 1,-1 0-1,1 0 1,0 0-1,-1 1 1,1-1-1,-1 0 0,0 1 1,1-1-1,-1 0 1,-1 1-1,1-1 1,0 1-1,0 0 1,-1-1-1,1 4 1,4 16 656,-4-22-896,-1 1 1,0 0-1,0 0 0,1 0 0,-1 0 1,0 0-1,1-1 0,-1 1 0,1 0 1,-1 0-1,1-1 0,-1 1 0,1 0 1,0-1-1,-1 1 0,1 0 0,0-1 1,-1 1-1,1-1 0,0 1 0,1 0 1,-1-2-15,-1 1 0,1 0 1,0 0-1,0 0 1,0-1-1,0 1 1,-1 0-1,1-1 1,0 1-1,0 0 1,-1-1-1,1 1 0,0-1 1,-1 0-1,1 1 1,0-2-1,5-3 142,51-39 335,-37 27-475,1 1 1,0 1 0,30-15 0,-45 27-18,0 0 0,0 0 0,1 1 1,-1 0-1,1 0 0,0 1 0,0 0 0,-1 0 0,1 0 1,0 1-1,0 0 0,0 0 0,0 1 0,-1 0 1,1 0-1,0 1 0,7 2 0,-4 0 58,0 1-1,-1 0 0,0 1 1,0 0-1,0 0 0,-1 1 1,0 0-1,0 1 0,0 0 1,-1 0-1,9 13 0,5 12-904,31 63 0,-47-88-410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3:2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14 3712,'0'0'97,"-1"0"0,1 0 0,0-1 1,0 1-1,-1 0 0,1-1 0,0 1 0,0 0 1,0 0-1,-1-1 0,1 1 0,0 0 0,0-1 0,0 1 1,0 0-1,0-1 0,0 1 0,0 0 0,0-1 1,0 1-1,0 0 0,0-1 0,0 1 0,0 0 0,0-1 1,0 1-1,0 0 0,0-1 0,0 1 0,1 0 1,-1-1-1,0 1 0,0 0 0,0-1 0,0 1 0,1 0 1,-1 0-1,0-1 0,0 1 0,1 0 0,-1 0 1,0 0-1,0-1 0,1 1 0,-1 0 0,0 0 0,1 0 1,-1 0-1,0 0 0,1-1 0,-1 1 0,0 0 1,1 0-1,1 1 291,-1 0 0,1 0 1,-1 0-1,0 0 0,1 0 1,-1 0-1,0 0 0,0 1 0,0-1 1,2 3-1,0-1 541,1 2-500,-1 0 1,1 0-1,-1 0 1,0 1-1,-1-1 1,1 1-1,-1-1 1,0 1-1,-1 0 1,3 10-1,-2 3 339,0-1 0,-1 23 1,-1-13 30,-2-1 0,-8 43 0,6-53-594,-1 1 0,0-1 1,-1 0-1,-15 31 1,15-39-164,0 0 1,-1 0 0,1 0 0,-2-1 0,1 0 0,-1 0 0,0-1 0,-1 0 0,0 0-1,0-1 1,-17 8 0,19-10-290,-2-1 0,1 0-1,0 0 1,0-1 0,-1 0 0,-12 1-1,14-2-354,0-1-1,0 0 0,1-1 1,-1 0-1,0 0 1,0 0-1,1-1 0,-12-3 1,-6-5-1691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3:3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10 867 4800,'-3'1'386,"3"-1"-348,0 0 1,0 0-1,0 0 0,0 0 1,0 0-1,0 0 1,0 1-1,0-1 0,-1 0 1,1 0-1,0 0 0,0 0 1,0 0-1,0 0 0,0 0 1,0 0-1,-1 0 1,1 0-1,0 0 0,0 0 1,0 0-1,0 0 0,0 1 1,-1-1-1,1 0 0,0 0 1,0-1-1,0 1 1,0 0-1,0 0 0,-1 0 1,1 0-1,0 0 0,0 0 1,0 0-1,0 0 0,0 0 1,-1 0-1,1 0 1,0 0-1,0 0 0,0 0 1,0-1-1,0 1 0,0 0 1,0 0-1,0 0 0,-1 0 1,1 0-1,0 0 1,0 0-1,0-1 0,0 1 1,0 0-1,0 0 0,0 0 1,0 0-1,0 0 0,0-1 1,0 1 118,0-1 1,0 1-1,1 0 0,-1-1 1,0 1-1,0 0 1,1-1-1,-1 1 1,0 0-1,0 0 0,1-1 1,-1 1-1,0 0 1,1 0-1,-1-1 1,0 1-1,1 0 0,-1 0 1,0 0-1,1 0 1,-1-1-1,1 1 1,-1 0-1,0 0 0,1 0 1,-1 0-1,1 0 1,-1 0-1,0 0 0,1 0 1,9-2 620,-5 0-499,1 0 0,0-1-1,-1 0 1,0 0 0,0 0 0,0 0-1,0-1 1,0 0 0,0 0-1,-1 0 1,5-6 0,5-8 176,20-34 0,-11 16 74,-6 11-62,-1 0 0,-2 0 1,0-2-1,10-29 0,-23 55-431,-1 0 1,0 0-1,1 1 1,-1-1-1,0 0 0,1 0 1,-1 1-1,0-1 0,0 0 1,0 0-1,0 0 0,0 0 1,0 1-1,0-1 0,0 0 1,0 0-1,0 0 1,-1 1-1,1-1 0,0 0 1,-1-1-1,1 2-30,0 0 0,0 0 1,0 0-1,0-1 0,0 1 0,0 0 0,0 0 1,0 0-1,0 0 0,0 0 0,0 0 1,0 0-1,0 0 0,-1 0 0,1 0 0,0-1 1,0 1-1,0 0 0,0 0 0,0 0 0,0 0 1,0 0-1,0 0 0,0 0 0,0 0 0,-1 0 1,1 0-1,0 0 0,0 0 0,0 0 0,0 0 1,0 0-1,0 0 0,0 0 0,0 0 0,-1 0 1,1 0-1,0 0 0,0 0 0,0 0 1,0 0-1,0 0 0,0 0 0,0 0 0,-1 0 1,-3 6 87,-4 11-44,7-16-32,-8 24 181,0 0 0,-9 38 0,16-51-182,0 0 1,1 0-1,0 0 0,1 0 0,0 0 0,0 0 1,2 0-1,2 12 0,-3-21-30,-1 1 0,1-1 1,1 0-1,-1 0 0,0 0 0,1 0 1,3 5-1,-4-7 13,0 0 0,0 0 0,0 0 0,0 0 0,0 0 0,0-1 0,0 1 0,0 0 0,0-1 0,0 1 0,0 0 0,1-1 0,-1 0 0,0 1 0,0-1 0,1 0 0,-1 0 1,0 1-1,1-1 0,-1 0 0,0 0 0,0-1 0,3 1 0,8-3 75,0 0 1,1-1 0,-1 0-1,-1-1 1,1-1 0,-1 0-1,14-9 1,4-5-48,36-33 0,-19 6-31,-35 35 7,0 0-1,0 1 1,1 0 0,16-10 0,-28 20 18,1 1 1,-1 0-1,0-1 1,1 1-1,-1 0 1,1-1-1,-1 1 1,1 0-1,-1-1 0,1 1 1,-1 0-1,1 0 1,0 0-1,-1 0 1,1 0-1,-1-1 0,1 1 1,-1 0-1,1 0 1,0 0-1,-1 0 1,1 0-1,-1 1 1,1-1-1,-1 0 0,1 0 1,-1 0-1,1 0 1,0 1-1,0-1 1,-1 1 2,1 0 0,-1 0 1,1 0-1,-1 0 0,0 0 1,1 0-1,-1 0 1,0 0-1,0 0 0,0 0 1,0 0-1,0 0 0,0 0 1,0 0-1,0 2 0,-1 5 113,-1 1 0,-5 14 0,-4 7 87,7-21-218,1 0 1,-1 0 0,1 0 0,1 1 0,-3 18 0,5-28-27,0 1 1,1-1-1,-1 0 1,0 1 0,0-1-1,0 0 1,0 1-1,0-1 1,0 0-1,0 1 1,1-1 0,-1 0-1,0 0 1,0 1-1,0-1 1,1 0 0,-1 1-1,0-1 1,1 0-1,-1 0 1,0 0 0,0 1-1,1-1 1,-1 0-1,0 0 1,1 0 0,-1 0-1,0 0 1,1 0-1,-1 0 1,0 1-1,1-1 1,-1 0 0,0 0-1,1 0 1,0 0-1,14-2-98,-12 1 52,10-2-31,0-1 1,0 0 0,-1-1-1,1 0 1,18-12 0,-17 9 86,0 1 0,1 0 0,17-4 0,-32 10 19,1 1 0,0 0 0,0 0 0,-1 0 0,1 0 0,0 0 0,-1 0 0,1 0 0,0 1 0,0-1 0,-1 0 0,1 0 0,0 1 0,-1-1 0,1 0 0,-1 1 0,1-1 0,0 0 0,-1 1 0,1-1 0,-1 1 0,1-1 0,-1 1 0,1-1 0,-1 1 0,1-1 0,-1 1 0,0 0 0,1-1 0,-1 1 0,1 0 0,9 28 228,-5-14-204,-3-9-72,0-1 1,0 0 0,1 0-1,0 0 1,0 0 0,0-1-1,5 7 1,-7-11 37,0 1-1,1-1 1,-1 0 0,0 1-1,0-1 1,0 0 0,0 1-1,1-1 1,-1 0 0,0 0-1,0 0 1,0 0-1,1 0 1,-1 0 0,0-1-1,0 1 1,0 0 0,0-1-1,1 1 1,-1 0 0,0-1-1,0 0 1,1 0 0,2-1 17,0-1 0,-1 1 1,1-1-1,-1 0 1,3-3-1,10-12 36,16-22 1,-22 17-16,-9 21-21,0 0 0,-1-1 0,1 1 1,0 0-1,0 0 0,0 0 0,1 0 0,-1 0 0,0 0 0,1 0 1,-1 0-1,4-2 0,13-13-33,-16 12 138,-3 12 135,1 96-492,1-100 229,0-1-1,0 0 1,0 1 0,0-1-1,1 0 1,-1 0 0,0 0-1,1 0 1,0 0 0,0 0-1,-1 0 1,1 0 0,0-1-1,0 1 1,5 2 0,-5-3 13,0 0 0,0 0 1,0 0-1,0-1 0,1 1 1,-1 0-1,0-1 1,1 0-1,-1 1 0,0-1 1,1 0-1,-1 0 0,0 0 1,5-1-1,2-1-98,1-1 0,11-4 1,4-1 1,-11 2 145,1 0 1,-2 0-1,1-1 0,-1-1 1,0 0-1,15-13 1,-13 8-71,0-2 1,-1 1 0,0-2 0,-1 0 0,11-19-1,-2-1 70,24-53 0,-5-12 118,33-123 1,-60 180-135,-10 30-5,-1 0 0,0 0 1,-1-1-1,1-26 0,-9 62-51,-11 231 838,11-102-391,0-93-203,-1 46 5,7-85-219,0 0 0,2 0 0,4 28 1,-5-41-42,4 14-71,-4-19 97,-1 0 0,0 1 0,0-1-1,0 0 1,0 0 0,1 1 0,-1-1-1,0 0 1,0 0 0,0 1 0,1-1-1,-1 0 1,0 0 0,0 0 0,1 0-1,-1 1 1,0-1 0,1 0 0,-1 0-1,0 0 1,0 0 0,1 0 0,-1 0-1,0 0 1,1 0 0,-1 0 0,0 0-1,1 0 1,-1 0 0,0 0 0,1 0-1,-1 0 1,0 0 0,1 0 0,-1 0-1,0 0 1,0 0 0,1-1 0,-1 1-1,0 0 1,0 0 0,1 0 0,-1 0-1,0-1 1,0 1 0,1 0 0,-1 0-1,0-1 1,0 1 0,8-7-67,-1-1 0,-1 1 1,0-1-1,0 0 0,6-12 1,22-46-507,-32 62 583,0 0-47,7-12 67,-9 16-27,0 0 1,0-1 0,0 1-1,0 0 1,0 0 0,0 0-1,0 0 1,0 0 0,0 0 0,0 0-1,1 0 1,-1 0 0,0 0-1,0 0 1,0 0 0,0 0-1,0 0 1,0 0 0,0 0-1,0 0 1,1 0 0,-1 0-1,0 0 1,0 0 0,0 0 0,0 0-1,0 0 1,0 0 0,0 0-1,0 0 1,0 0 0,1 0-1,-1 0 1,0 0 0,0 0-1,0 0 1,0 0 0,0 0 0,0 0-1,0 1 1,0-1 0,0 0-1,0 0 1,0 0 0,3 10 163,-2-4 14,0 4-114,1 0 1,0 1-1,0-1 0,1 0 0,5 12 0,-8-20-90,1 0-1,0-1 1,0 1-1,0 0 1,1 0-1,-1-1 1,0 1 0,1-1-1,-1 1 1,1-1-1,-1 0 1,1 1-1,0-1 1,-1 0-1,1 0 1,0 0-1,0 0 1,0 0 0,0-1-1,0 1 1,0-1-1,0 1 1,0-1-1,0 1 1,0-1-1,0 0 1,0 0-1,0 0 1,0-1 0,0 1-1,0 0 1,4-2-1,30-7 20,0-2 0,0-1-1,-1-2 1,0-1 0,40-26-1,-69 38 145,1-1 0,-1-1-1,0 1 1,0-1 0,-1 0-1,0 0 1,0-1 0,6-6-1,-10 2 296,-7 8-234,4 3-192,0-1 0,0 1 0,0 0 0,0 0 1,0 0-1,0 0 0,-3 2 0,-83 67 172,74-57-281,0 0 0,1 1 0,-21 30 0,33-44 90,1 1 1,0-1 0,-1 1-1,1-1 1,0 1-1,-1-1 1,1 1 0,0 0-1,0-1 1,0 1-1,-1 0 1,1-1 0,0 1-1,0 0 1,0-1-1,0 1 1,0 0 0,0-1-1,0 1 1,1-1-1,-1 1 1,0 0-1,0-1 1,0 1 0,1 0-1,-1-1 1,0 1-1,1-1 1,-1 1 0,0-1-1,1 1 1,-1-1-1,1 1 1,-1-1 0,1 1-1,-1-1 1,1 1-1,-1-1 1,1 0 0,-1 1-1,1-1 1,-1 0-1,1 0 1,0 1-1,-1-1 1,1 0 0,0 0-1,-1 0 1,1 0-1,0 0 1,-1 0 0,1 0-1,0 0 1,-1 0-1,1 0 1,-1 0 0,1 0-1,0 0 1,-1-1-1,1 1 1,0 0 0,10-5-30,0 0 1,0-1-1,-1 0 1,0 0-1,-1-1 1,1 0-1,-1-1 1,10-10-1,31-25-282,-49 42 326,0 0 0,0 0 0,0 1 0,0-1-1,0 0 1,0 1 0,0-1 0,0 1 0,1 0 0,-1-1 0,0 1-1,0 0 1,0 0 0,1-1 0,-1 1 0,0 0 0,0 0 0,0 0-1,1 1 1,-1-1 0,0 0 0,0 0 0,0 1 0,2 0 0,-2 0 26,1 0 1,-1 0 0,1 0-1,-1 0 1,0 1 0,0-1 0,0 0-1,1 1 1,-1-1 0,-1 1-1,1 0 1,0-1 0,0 1 0,0 0-1,-1-1 1,1 3 0,2 4-52,0 0 0,0 0 0,0-1 0,1 0 0,0 1 0,9 11 0,-12-17 30,1 0-1,-1-1 1,1 1-1,0 0 1,-1-1-1,1 1 1,0-1 0,0 1-1,0-1 1,0 0-1,0 0 1,0 0-1,0 0 1,0 0-1,1 0 1,-1 0 0,0-1-1,1 1 1,-1-1-1,0 0 1,1 0-1,-1 0 1,0 0-1,1 0 1,-1 0 0,0-1-1,1 1 1,2-2-1,2-1 18,-1 0 1,1-1-1,-1 0 0,0-1 0,0 0 0,0 0 0,0 0 1,-1 0-1,0-1 0,0 0 0,-1 0 0,1 0 1,-1 0-1,5-13 0,3-8 15,-1 0-1,10-38 1,-21 64-38,35-133-17,-18 65-31,41-190 333,-58 251-122,-2 6 56,-5 13 35,1 5-97,2-1-1,-1 1 1,-2 25 0,-1 51-170,5-16-234,-4 44-1067,0-39-5816,6-76 6345,-4 19-6089,4-15 3794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3:3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6 117 8128,'-6'-3'3680,"45"-6"-3168,-11 0 1376,0 9-1120,16-8 416,3-1-705,3-7-223,3 4-160,5-6-352,-2 6 128,-14 0-1375,-4 3 863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3:31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744 96 7456,'-33'0'3392,"43"0"-672,-10-3-2560,9 3-128,-4-4-736,4-1 416</inkml:trace>
  <inkml:trace contextRef="#ctx0" brushRef="#br0" timeOffset="1">45 110 6720,'-34'-26'3040,"29"23"-2624,0-3-32,10 6-288,0-7-32,4 2-32,16-10-672,8-3 352,18 1-3488,1 4 2080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3:3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332 391 4896,'2'-3'279,"1"-2"574,0 1 0,0-1 0,0 0 0,2-6 0,-4 11-710,-1-1-1,0 0 1,1 0-1,-1 0 0,0 0 1,0 0-1,0 1 1,1-1-1,-1 0 1,0 0-1,0 0 0,0 0 1,0 0-1,0 0 1,-1 0-1,1 1 0,0-1 1,0 0-1,-1 0 1,1 0-1,0 0 0,-1 1 1,1-1-1,-1 0 1,1 0-1,-1 1 0,1-1 1,-1 0-1,0 1 1,1-1-1,-1 0 0,0 1 1,-1-1-1,-2-2-7,-1 2-1,0-1 0,0 0 1,0 1-1,0 0 1,0 0-1,0 0 0,0 1 1,0 0-1,0 0 0,0 0 1,0 1-1,0-1 1,0 1-1,0 0 0,0 1 1,0-1-1,0 1 0,-6 3 1,-5 3-44,0 0-1,0 2 1,1 0 0,-16 13-1,18-12-91,0 1 0,0 1 0,1 0 0,1 1-1,0 0 1,1 1 0,1 0 0,0 1-1,1 0 1,0 0 0,2 1 0,-9 29-1,14-41 10,0 0 0,-1-1 0,2 1 0,-1 0 0,1 0 0,-1 0 0,1 0 0,1 0 0,-1 0 0,1 0 0,-1 0 0,1-1 0,1 1 0,2 8 0,-2-10 16,0 1-1,0-1 1,1 0-1,-1 0 0,1 0 1,0 0-1,0 0 1,0 0-1,0-1 1,0 1-1,0-1 1,1 0-1,-1 0 1,1 0-1,0-1 0,-1 1 1,1-1-1,8 2 1,6 1 104,1-2 0,1 0 0,-1-1-1,0 0 1,35-5 0,-14-1 118,69-20-1,-80 16 15,0-2-1,-1 0 0,-1-2 1,0-2-1,-1 0 0,0-1 1,24-22-1,-52 40-293,0 1-1,1 0 1,-1 0 0,0 0-1,1 0 1,0 0 0,-1 0-1,1 0 1,0 0 0,1 0-1,-1 0 1,0 6 0,0-5-9,1 0 1,0 1 0,0-1-1,0 0 1,0 0-1,1 1 1,-1-1 0,1 0-1,0 0 1,0 0-1,1 0 1,1 4 0,0-3 81,0-1 1,0 1 0,1-1 0,-1 0-1,1 0 1,0 0 0,0 0-1,1-1 1,-1 0 0,1 0-1,7 4 1,-10-5 31,1-1 0,0 0 1,0 0-1,0 0 0,0 0 0,0-1 0,0 1 1,0-1-1,0 0 0,0 0 0,0 0 0,0 0 1,0 0-1,0-1 0,0 1 0,0-1 0,0 0 1,0 0-1,0 0 0,-1 0 0,6-3 0,-6 2 27,0 1-1,0-1 0,0 0 0,0 0 0,0 0 1,0 0-1,0 0 0,-1 0 0,1-1 0,-1 1 1,0 0-1,2-6 0,-2 7-71,-1-1 0,1 0 0,-1 0 0,0 0 0,1 0 0,-1 0 0,0 1 0,0-1-1,0 0 1,0 0 0,-1 0 0,1 0 0,0 0 0,-1 1 0,0-1 0,1 0 0,-1 0 0,0 0 0,0 1 0,0-1 0,-2-2 0,0 0-78,0 1 0,-1-1-1,0 1 1,1 0 0,-1 0 0,-1 0 0,1 1-1,0-1 1,-1 1 0,1 0 0,-1 0 0,1 0-1,-1 1 1,0 0 0,0 0 0,0 0 0,0 0 0,0 1-1,0 0 1,0 0 0,0 0 0,0 1 0,1 0-1,-1 0 1,0 0 0,0 0 0,-5 3 0,18-9-370,1-1 424,1 0 0,11-5 0,12 1 51,0 2 0,0 1 1,1 1-1,-1 2 0,64 1 1,-86 3 42,0 0 0,0 1 0,0 0 0,0 1 0,0 1 0,15 5 0,-23-8-57,-1 1 0,1 0 0,-1 0 0,0 0 0,0 1-1,1-1 1,-1 0 0,0 1 0,0 0 0,0-1 0,-1 1 0,1 0 0,0 0 0,-1 0 0,1 0 0,-1 0 0,1 0 0,-1 1 0,0-1 0,0 0 0,0 1 0,0-1-1,-1 1 1,1-1 0,-1 1 0,1-1 0,-1 1 0,0-1 0,0 1 0,0-1 0,0 1 0,-1 3 0,1-5-32,-1 3 7,1-1 0,-1 1 0,0-1 1,0 1-1,-1 0 0,-1 3 1,3-7-10,0 0 1,0 0 0,0 1 0,0-1 0,0 0 0,0 0-1,0 0 1,0 0 0,0 0 0,0 0 0,0 1 0,0-1-1,0 0 1,0 0 0,0 0 0,0 0 0,0 0 0,0 0-1,0 1 1,0-1 0,0 0 0,0 0 0,0 0 0,0 0 0,1 0-1,-1 0 1,0 0 0,0 0 0,0 1 0,0-1 0,0 0-1,0 0 1,0 0 0,0 0 0,1 0 0,-1 0 0,0 0-1,0 0 1,0 0 0,0 0 0,0 0 0,0 0 0,1 0-1,-1 0 1,0 0 0,0 0 0,0 0 0,0 0 0,0 0-1,0 0 1,1 0 0,-1 0 0,0 0 0,0 0 0,0 0-1,0 0 1,0 0 0,10-2 184,155-59-132,-162 61-65,-1-1 0,0 0 1,0 0-1,0 1 0,0 0 0,1-1 0,-1 1 0,0 0 0,1 0 0,-1 0 0,0 0 0,0 0 1,1 1-1,2 0 0,-3 0-8,-1 0 0,1 0 1,0 0-1,-1 0 0,1 0 1,-1 0-1,1 1 0,-1-1 1,0 1-1,1-1 0,-1 1 0,0-1 1,0 1-1,0 0 0,0-1 1,0 1-1,0 2 0,8 29 4,-9-27-1,1-1 0,1 1 1,-1-1-1,1 1 1,5 9-1,-7-14 17,1 1 0,1-1 0,-1 1 0,0-1 0,0 0 0,0 0 0,1 1 0,-1-1 0,1 0-1,-1 0 1,1 0 0,-1-1 0,1 1 0,-1 0 0,1-1 0,0 1 0,0-1 0,-1 1 0,1-1 0,0 0 0,0 1 0,-1-1 0,4 0 0,9-2 35,0 0-1,0-1 1,0 0 0,0-1 0,13-5 0,6-2-34,98-23-90,-76 22 286,0-3 0,67-28 1,-112 39-102,-1-1 0,0-1 1,11-8-1,-17 12-87,0 0 0,0-1-1,0 0 1,-1 1 0,1-1 0,3-6 0,-6 9-21,0-1 1,1 1 0,-1 0-1,0-1 1,0 1 0,0 0 0,0-1-1,1 1 1,-1 0 0,0-1-1,0 1 1,0-1 0,0 1-1,0-1 1,0 1 0,0 0-1,0-1 1,0 1 0,0-1-1,0 1 1,-1 0 0,1-1 0,0 1-1,0 0 1,-1-1 0,1 0-22,-1 1 0,0-1 1,0 1-1,1-1 0,-1 1 1,0 0-1,0 0 0,0-1 1,0 1-1,0 0 0,1 0 1,-1 0-1,0 0 0,0 0 1,0 0-1,0 0 0,-1 1 1,-13 1-88,1 1 1,0 1 0,0 0-1,0 1 1,-19 10 0,-4 1 53,8-5-1,-45 20-241,66-27 199,0 0 0,1 1 0,0-1 0,-1 2 0,2-1 0,-13 13 0,18-17 98,0 0 0,0 0 0,1 0 1,-1-1-1,0 1 0,0 0 0,1 1 0,-1-1 1,1 0-1,-1 0 0,1 0 0,-1 0 1,1 0-1,0 0 0,-1 1 0,1-1 1,0 0-1,0 0 0,0 1 0,0-1 1,0 0-1,0 0 0,0 0 0,1 1 0,-1-1 1,0 0-1,1 0 0,-1 0 0,1 0 1,-1 0-1,1 0 0,-1 1 0,1-1 1,0 0-1,0-1 0,-1 1 0,1 0 1,0 0-1,2 1 0,1 1 46,1 0 1,-1 0-1,1-1 1,0 1-1,-1-1 1,1 0-1,0-1 0,6 2 1,-1-1 27,-1-1 1,1 0-1,0-1 1,-1 0-1,1 0 1,0-1-1,-1 0 0,1-1 1,-1 0-1,1-1 1,16-6-1,-9 1 48,-1 0-1,0 0 1,-1-2-1,0 0 1,20-17 0,-26 17-125,0 1 0,0-1 0,-1 0 0,-1-1 1,1 0-1,-2 0 0,10-21 0,27-87-69,-40 110 77,79-301-150,-80 300 142,-1 8-3,2-8-93,-1 1 0,0-1-1,-1 0 1,0 1 0,0-1 0,-1 0 0,-1-13 0,1 23 87,0 0 1,0 0-1,0-1 0,0 1 0,0 0 1,0 0-1,0 0 0,0-1 1,0 1-1,0 0 0,0 0 0,0-1 1,-1 1-1,1 0 0,0 0 1,0 0-1,0 0 0,0-1 1,0 1-1,-1 0 0,1 0 0,0 0 1,0 0-1,0 0 0,0-1 1,-1 1-1,1 0 0,0 0 0,0 0 1,0 0-1,-1 0 0,1 0 1,0 0-1,0 0 0,-1 0 1,1 0-1,-8 6-409,-7 21 96,8-3 409,0 0 1,1 0 0,-2 33-1,5-41 18,-15 160 333,16-152-394,-1 18 63,3 0-1,1 0 0,10 59 1,-11-100-97,1 7 91,1 0-1,0 1 1,4 11 0,-6-19-54,1 1-1,0-1 1,-1 1 0,1-1 0,0 0 0,0 1 0,-1-1 0,1 0 0,0 0 0,0 1 0,1-1 0,-1 0 0,0 0 0,0 0-1,0 0 1,1-1 0,-1 1 0,0 0 0,1 0 0,-1-1 0,1 1 0,-1-1 0,1 1 0,-1-1 0,1 0 0,1 1 0,1-2 7,-1 1 0,1-1-1,-1 1 1,1-1 0,-1 0 0,1-1 0,-1 1 0,0-1 0,1 1 0,-1-1 0,0 0 0,0 0 0,0 0 0,0 0 0,-1-1 0,1 1 0,-1-1 0,4-4 0,20-17-78,-8 9 109,0 0 1,22-24-1,-29 31-158,-11 8 73,1 0-1,-1 0 1,0 0 0,0 0 0,1 0-1,-1 0 1,0 0 0,0 0-1,1 0 1,-1 0 0,0 0 0,0 0-1,1 0 1,-1 0 0,0 0 0,0 1-1,1-1 1,-1 0 0,0 0 0,0 0-1,0 0 1,1 0 0,-1 0 0,0 1-1,0-1 1,0 0 0,1 0 0,-1 0-1,0 1 1,0-1 0,0 0-1,0 0 1,0 0 0,1 1 0,-1-1-1,0 0 1,0 0 0,0 1 0,0-1-1,0 0 1,0 0 0,0 1 0,0-1-1,0 0 1,0 0 0,0 1 0,0-1-1,0 0 1,0 0 0,0 1 0,-1 13-174,1-3 148,0-1 0,2 13 0,-2-19 31,1-1 0,0 0 0,0 0 0,0 0 0,0 0 0,0 0 0,1 0 0,-1 0 0,1 0 0,0 0 0,3 4 0,-3-6-4,5 7 68,1 0-1,16 13 1,-21-19-61,0 0 0,0 0-1,0 0 1,1-1 0,-1 1-1,0-1 1,1 0 0,-1 0 0,1 0-1,0-1 1,-1 1 0,6-1-1,-3 0 52,-1 0 0,1-1-1,-1 0 1,1 0-1,-1 0 1,0-1 0,1 1-1,-1-1 1,0-1 0,0 1-1,7-6 1,2-2 2,-2 0-1,19-19 1,7-7 40,-25 24-81,0-1 1,0-1-1,-1 0 1,-1 0-1,-1-1 1,11-21-1,46-106 143,-28 54-111,-13 35-13,47-110 191,-70 152-152,-2 10-65,-1-1 0,1 0 0,0 0-1,-1 0 1,1 0 0,0 1-1,0-1 1,0 0 0,2-2 0,-3 4-12,0 0 1,0 1-1,0-1 1,0 0 0,0 0-1,0 0 1,-1 0 0,1 0-1,0 0 1,0 0 0,0 0-1,0 0 1,0 0 0,0 0-1,0 0 1,-1 0-1,1 0 1,0 0 0,0 0-1,0 0 1,0 0 0,0 0-1,0 0 1,0 0 0,0-1-1,0 1 1,-1 0 0,1 0-1,0 0 1,0 0-1,0 0 1,0 0 0,0 0-1,0 0 1,0 0 0,0 0-1,0 0 1,0 0 0,0-1-1,0 1 1,0 0 0,0 0-1,0 0 1,-1 0 0,1 0-1,0 0 1,0 0-1,0 0 1,0-1 0,0 1-1,0 0 1,0 0 0,0 0-1,0 0 1,1 0 0,-1 0-1,0-1 1,-5 11-108,0-1-1,1 0 1,1 1 0,-4 14-1,-7 43 71,10-45-48,-50 249 216,51-251-58,-4 14-101,1 1 0,0 42 0,6-75 59,0 1 0,0-1-1,0 1 1,0 0 0,1-1-1,0 1 1,-1-1 0,1 1-1,2 3 1,-3-5-10,1-1 0,-1 1 0,1-1 0,-1 1-1,1-1 1,-1 1 0,1-1 0,-1 1 0,1-1 0,0 1 0,-1-1-1,1 0 1,-1 0 0,1 1 0,0-1 0,-1 0 0,1 0 0,0 0 0,0 0-1,-1 1 1,1-1 0,0 0 0,-1 0 0,1 0 0,0-1 0,-1 1-1,1 0 1,0 0 0,0 0 0,-1 0 0,1-1 0,-1 1 0,1 0-1,0-1 1,-1 1 0,1 0 0,-1-1 0,1 1 0,0-2 0,7-4 41,0-1 0,-1 0 1,1-1-1,-2 1 0,1-2 1,-1 1-1,5-10 1,8-10-11,-14 22-80,-1 0 0,0 0 1,4-9-1,-8 15 26,0-1 1,0 1 0,0 0 0,0 0 0,0 0 0,0 0 0,0 0 0,0 0 0,0 0 0,0-1 0,0 1 0,0 0 0,0 0 0,0 0 0,0 0 0,0 0 0,0 0 0,0 0 0,0 0 0,0 0-1,0-1 1,1 1 0,-1 0 0,0 0 0,0 0 0,0 0 0,0 0 0,0 0 0,0 0 0,0 0 0,0 0 0,1 0 0,-1 0 0,0 0 0,0 0 0,0 0 0,0 0 0,0 0 0,0 0 0,0 0 0,0 0-1,1 0 1,-1 0 0,0 0 0,0 0 0,0 0 0,0 0 0,3 6-309,0 11 100,-3 2 111,1 22 94,-1-38 22,0 0-1,1 0 1,0 0-1,0 0 1,0 0-1,0 0 0,0 0 1,1-1-1,-1 1 1,4 4-1,-4-6-1,0 0-1,0 0 1,1-1 0,-1 1-1,0 0 1,0 0 0,1-1-1,-1 1 1,1-1-1,-1 1 1,0-1 0,1 0-1,-1 0 1,1 1 0,-1-1-1,1 0 1,-1 0-1,1 0 1,1-1 0,30-5-102,-30 5 100,36-11 256,59-28-1,-89 36-253,3-3-32,-11 7 21,0-1 0,0 0 0,0 0 0,1 1-1,-1-1 1,0 0 0,0 1 0,1-1 0,-1 1 0,0 0-1,3-1 1,-4 1 3,0 0-1,1 0 0,-1 0 1,0 0-1,0 0 1,0 0-1,0 0 0,0 1 1,0-1-1,0 0 1,0 0-1,0 0 0,0 0 1,0 0-1,1 0 1,-1 0-1,0 0 0,0 0 1,0 0-1,0 0 1,0 1-1,0-1 0,0 0 1,0 0-1,0 0 0,0 0 1,0 0-1,0 0 1,0 0-1,0 0 0,0 1 1,0-1-1,0 0 1,0 0-1,0 0 0,0 0 1,0 0-1,0 0 1,0 0-1,0 0 0,0 0 1,0 1-1,0-1 1,-1 0-1,1 0 0,0 0 1,0 0-1,-4 9-173,-7 6-133,-4 4 288,12-16-43,0 1 0,0-1 0,0 1 0,0 0 0,1 0 0,-1 0 0,1 0 0,0 0 0,-1 5 0,2-7 72,1-1 1,0 0-1,0 0 1,0 0-1,0 0 1,0 0 0,0 0-1,0 0 1,0 0-1,1 0 1,-1 0-1,0 0 1,1 0 0,-1 0-1,1 0 1,-1 0-1,1 0 1,-1 0-1,1 0 1,-1 0 0,1 0-1,0-1 1,0 1-1,-1 0 1,1 0-1,0-1 1,0 1 0,0 0-1,0-1 1,0 1-1,0-1 1,0 0-1,0 1 1,0-1 0,0 0-1,0 1 1,2-1-1,2 1 66,0 0-1,0 0 1,1-1-1,-1 1 1,1-1-1,6-1 1,1-1 20,0 0 0,-1-1 0,0 0 0,1-1 0,-1 0 0,0-1 0,11-6-1,-18 8-86,1 0-1,-1-1 1,-1 1-1,1-1 0,0 0 1,-1 0-1,0 0 1,0-1-1,0 0 0,-1 1 1,1-1-1,-1-1 1,0 1-1,-1 0 0,1-1 1,2-10-1,-4 14-45,0 0-1,-1 0 0,1-1 1,-1 1-1,0 0 0,0 0 1,0-1-1,0 1 0,0 0 1,0 0-1,0-1 0,-1 1 1,1 0-1,-1 0 0,0 0 1,0-1-1,-1-1 1,1 2-4,-1 1 0,1-1 0,-1 1 0,1-1 0,-1 1 0,1 0 0,-1 0 0,0 0 0,0 0 0,0 0 0,0 0 0,0 0 0,0 1 0,0-1 0,0 1 0,0-1 0,-3 1 1,-3-1-38,0 1 1,0 0 0,-1 1 0,1 0 0,0 0 0,0 1-1,-15 5 1,0-1-64,17-4 136,43-4 186,-15 1-66,66-12 6,-26 3 106,-60 10-200,61-6 226,-56 6-182,1 0-1,-1 1 0,0-1 0,1 2 0,-1-1 1,10 4-1,-16-5-57,-1 1 1,1-1-1,0 1 1,0-1-1,0 1 1,-1 0-1,1-1 0,0 1 1,-1 0-1,1 0 1,-1-1-1,1 1 1,-1 0-1,1 0 1,-1 0-1,1 0 0,-1 0 1,0 0-1,0 0 1,1 0-1,-1 0 1,0 0-1,0 1 1,0 27 355,0-18-304,0-8-52,0 5 22,0 1 1,-1-1-1,0 1 1,0-1-1,-3 9 0,4-17-33,0 1 1,0 0-1,0-1 0,-1 1 0,1-1 0,0 1 1,0-1-1,0 1 0,0 0 0,0-1 0,0 1 1,0-1-1,0 1 0,0-1 0,0 1 1,1 0-1,-1-1 0,0 1 0,0-1 0,1 2 1,-1-2 12,0 0 1,1 0-1,-1 0 1,0 1 0,1-1-1,-1 0 1,1 0-1,-1 0 1,0 0 0,1 0-1,-1 0 1,0 0-1,1 0 1,-1 0 0,1 0-1,-1 0 1,0 0-1,1 0 1,-1 0 0,1 0-1,-1 0 1,1 0-1,2-1 30,-1 0 0,0-1 0,1 1 0,-1 0 0,1-1 0,-1 1 0,0-1 0,4-3 0,20-32 123,-5 9-142,24-23-71,-40 46 38,1-1 0,0 1 0,1 1 1,-1 0-1,1-1 0,10-3 0,-16 7 10,1 1 1,-1-1-1,1 1 0,0 0 1,0 0-1,-1-1 0,1 1 1,0 0-1,-1 1 0,1-1 0,0 0 1,0 0-1,-1 1 0,1-1 1,-1 1-1,1-1 0,0 1 1,-1 0-1,1 0 0,-1-1 0,1 1 1,-1 0-1,0 0 0,1 1 1,-1-1-1,0 0 0,0 0 1,0 1-1,1 1 0,4 5 24,0 0 1,-1 0-1,8 17 0,-9-16-13,27 65 58,-6-14 18,-20-45-46,-4-14-178,-1 1 0,1 0 0,-1 0 0,1-1 0,0 1 0,0 0 0,-1-1 0,1 1 0,2 2 0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3:3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18 7968,'-19'4'3616,"27"1"-3136,3-5 1056,8 3-928,18-3 320,1 6-544,1-12-224,-6 3-96,0-9-512,-5 6 256,-9-2-2784,-1 8 1600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3:3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355 333 8384,'19'0'3808,"56"-16"-3328,-31-1 2144,-2 4-1536,53-22 639,4 2-1023,24-12-416,-5 6-192,-9-3-96,-23 13 0,-15-1-3263,-10 14 1791,-22 4-3840,-8 7 3008</inkml:trace>
  <inkml:trace contextRef="#ctx0" brushRef="#br0" timeOffset="1">16 141 10144,'-16'-18'4576,"49"-12"-3968,-8 18-1024,8 3 96,20-3-224,2 3 320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3:3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51 3712,'6'-16'3744,"-22"-3"4058,13 17-7540,0 0 1,0 0-1,0 1 0,-1-1 0,1 1 0,-1 0 0,1 0 1,-1 0-1,1 0 0,-1 0 0,0 1 0,1 0 1,-1 0-1,0 0 0,1 0 0,-1 0 0,-7 2 1,0 1-63,0-1 1,0 2-1,0-1 1,-15 9 0,10-4-97,1 2 0,1 0 1,-1 0-1,-15 17 0,9-10-71,3-1-66,1 0-1,0 1 1,1 1-1,-16 23 1,27-34 4,0 1 1,1-1-1,0 1 0,0 0 1,0 0-1,1 0 0,0 0 1,1 1-1,0-1 0,1 1 1,-1-1-1,1 1 0,1-1 1,1 18-1,0-21 62,0-1 1,0 1-1,0-1 1,1 0-1,0 0 1,0 0-1,0 0 1,1 0-1,-1 0 1,1 0-1,0-1 1,0 1-1,0-1 1,0 0-1,1 0 0,-1 0 1,1 0-1,0 0 1,0-1-1,0 0 1,0 0-1,0 0 1,0 0-1,8 1 1,-4-1 63,0 0 1,0 0 0,0-1-1,0 0 1,1 0 0,-1-1-1,0-1 1,1 1 0,-1-1 0,0 0-1,0-1 1,13-4 0,-13 3-26,0-1 0,0 0 1,-1 0-1,1-1 1,-1 0-1,0 0 0,0-1 1,9-10-1,-8 6-13,0 0-1,-1 0 1,0 0-1,-1-1 1,8-18-1,-1-1 86,16-59 0,-28 66-126,-2 21-322,-2 14-87,1 11 479,1 1 0,1 0 0,2-1 0,0 1-1,7 29 1,-5-29-39,-2-13-30,0-1 1,1 0-1,0 0 1,1 0-1,-1 0 0,2-1 1,0 1-1,0-1 0,0 0 1,10 10-1,-15-18-139,1 0 1,0 0-1,0-1 0,0 1 0,0 0 1,0-1-1,0 1 0,0-1 0,1 1 1,-1-1-1,0 1 0,0-1 0,0 0 1,0 1-1,1-1 0,-1 0 0,0 0 1,0 0-1,0 0 0,1 0 0,-1 0 0,0-1 1,0 1-1,0 0 0,2-1 0,-3 1 120,17-1-1622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3:3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58 2912,'0'0'923,"3"-1"-550,3-3 931,0 0 0,0 0 0,0-1 0,-1 0 0,1 0 0,-1 0 0,5-8 0,-9 13-1232,-1 0 1,0 0 0,0 0 0,0-1 0,0 1 0,0 0 0,1 0 0,-1 0-1,0-1 1,0 1 0,0 0 0,0 0 0,0-1 0,0 1 0,0 0-1,0 0 1,0-1 0,0 1 0,0 0 0,0 0 0,0-1 0,0 1 0,0 0-1,0 0 1,0-1 0,-1 1 0,1 0 0,0 0 0,0-1 0,0 1 0,0 0-1,0 0 1,0 0 0,-1 0 0,1-1 0,0 1 0,0 0 0,0 0 0,-1 0-1,1 0 1,0-1 0,0 1 0,-1 0 0,1 0 0,-17-3 1394,-20 7-331,21-1-821,0 0 1,0 2-1,1 0 0,-28 13 0,37-15-276,-1 1 0,1-1-1,0 1 1,0 0 0,1 0-1,0 1 1,-1 0 0,1 0-1,1 0 1,-1 0-1,1 1 1,0 0 0,-6 10-1,9-12-19,-1 0 1,1 0-1,0 0 0,0 0 0,1 0 0,-1 1 1,1-1-1,0 0 0,0 0 0,0 0 0,1 0 0,-1 0 1,1 1-1,0-1 0,0 0 0,1 0 0,-1-1 0,1 1 1,0 0-1,0 0 0,0-1 0,0 1 0,1-1 1,4 5-1,0-1 21,0 0 1,0 0-1,1-1 1,0 0 0,0 0-1,0-1 1,1 0-1,0-1 1,15 6 0,-5-4 147,1 0 0,0-1 0,0-1 1,1-1-1,39 1 0,-48-5-523,1 1-1,-1-2 1,1 0-1,18-5 1,-23 4-697,0 0 1,1-1-1,-1 0 1,-1 0-1,1 0 1,0-1-1,7-7 1,3-1-1502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1:4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30 4064,'-4'-4'1055,"5"3"-490,2-3 2487,-25-9 5126,19 12-7824,1 0 0,-1 0 0,1 0 1,-1 0-1,0 0 0,1 1 0,-1-1 0,0 1 1,0 0-1,-4 0 0,-1 2 211,6-2-474,-1 0-1,1 1 1,0 0 0,-1-1-1,1 1 1,0 0 0,0 0 0,0 1-1,0-1 1,0 0 0,0 1-1,0-1 1,0 1 0,0-1-1,-2 3 1,-3 7 93,1 0 0,0 0 0,1 0 0,0 1 0,0 0 0,1 0 0,1 0 0,0 1 0,-2 13 0,3-12-73,1 1 0,0-1 0,0 1 1,2-1-1,0 1 0,0-1 0,2 1 0,0-1 1,0 0-1,1 0 0,1 0 0,7 14 0,-12-27-108,0 0-1,1 0 0,-1 0 1,1-1-1,-1 1 0,1 0 1,-1 0-1,1-1 1,-1 1-1,1 0 0,0-1 1,-1 1-1,1-1 1,0 1-1,0-1 0,-1 1 1,1-1-1,0 1 0,0-1 1,0 0-1,-1 1 1,1-1-1,0 0 0,0 0 1,0 0-1,0 1 0,0-1 1,0 0-1,0 0 1,-1-1-1,1 1 0,0 0 1,0 0-1,0 0 1,0 0-1,0-1 0,0 1 1,-1 0-1,1-1 0,0 1 1,1-2-1,1 0 3,-1 0-1,1 0 0,0 0 1,-1-1-1,0 1 1,0-1-1,0 1 0,0-1 1,3-5-1,4-11-66,0-2 0,-2 1 0,0-1-1,-1 0 1,4-30 0,-9 15 223,-1 24 144,0 24 546,1 1-623,0 0 0,0 0-1,2 0 1,-1 0 0,8 19-1,0-6-94,21 40 0,-28-62-976,9 15 1704,-9-15-5067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3:3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 2656,'-1'0'151,"0"-1"-1,0 1 1,1 0-1,-1 0 1,0-1-1,0 1 1,0 0 0,0 0-1,0 0 1,0 0-1,0 0 1,0 0 0,0 1-1,0-1 1,0 0-1,-1 1 1,-4 3 3790,-26 13 3371,26-14-6366,-9 3 2102,282-17-1068,-138 4-1842,-19 7 70,-63 5-310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3:3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 7456,'-14'3'2421,"14"-3"-2395,0 0-1,0 0 1,0 0 0,0 0 0,0 0-1,0 0 1,0 0 0,0 0-1,0 0 1,0 0 0,-1 0 0,1 0-1,0 0 1,0 0 0,0 0-1,0 0 1,0 0 0,0 0 0,0 0-1,0 0 1,0 0 0,-1 0-1,1 0 1,0 0 0,0 0 0,0 0-1,0 0 1,0 0 0,0 0-1,0 0 1,0 0 0,0 0 0,0 1-1,0-1 1,0 0 0,0 0-1,0 0 1,0 0 0,0 0-1,0 0 1,-1 0 0,1 0 0,0 0-1,0 0 1,0 1 0,0-1-1,0 0 1,0 0 0,0 0 0,0 0-1,0 0 1,1 0 0,-1 0-1,0 0 1,0 0 0,0 1 0,0-1-1,0 0 1,0 0 0,0 0-1,0 0 1,0 0 0,0 0 0,0 0-1,0 0 1,0 0 0,0 0-1,6 3 1230,192-5 6422,99-13-7088,-264 11-3810,-22 4 1488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3:40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173 257 8064,'-39'0'2592,"38"0"-2550,0 0 1,1 0 0,-1 0-1,0 0 1,1 0 0,-1 0-1,0 0 1,1 0 0,-1 0-1,1 1 1,-1-1 0,0 0-1,1 0 1,-1 1 0,1-1-1,-1 0 1,0 1 0,1-1-1,-1 0 1,1 1 0,-1-1-1,1 1 1,-1 0 0,-16 16 1171,0 0 0,-19 28 0,29-36-914,1 1-1,0 0 0,0 1 1,1-1-1,1 1 1,0 0-1,-3 12 0,6-18-253,0-1-1,0 1 0,0 0 1,1-1-1,0 1 0,0 0 0,0-1 1,1 1-1,0 0 0,0-1 1,0 1-1,0-1 0,1 1 1,-1-1-1,1 0 0,0 1 1,0-1-1,1 0 0,-1 0 0,1-1 1,3 5-1,3 0 110,-1-1 0,1 0 1,1 0-1,-1-1 0,1 0 0,0 0 0,1-1 1,-1-1-1,1 1 0,0-2 0,14 4 0,-6-3 138,0-1 1,0-1-1,0-1 0,1 0 0,37-4 0,-46 1-169,1 0 0,-1 0 0,1-1-1,-1-1 1,0 0 0,0 0-1,-1-1 1,1-1 0,-1 0 0,0 0-1,-1-1 1,0 0 0,0 0 0,11-12-1,-7 3-7,1-1 0,-2-1-1,-1 0 1,0 0 0,-1-1-1,10-28 1,-8 15-10,-2-1-1,-1 0 1,5-44-1,-12 65-132,-1 0 0,0-1-1,-1 1 1,0-1-1,-4-22 1,3 29-36,-1 0-1,1 1 1,-1-1 0,0 0-1,-1 1 1,1 0 0,-1 0-1,0 0 1,-1 0-1,1 0 1,-1 1 0,0-1-1,0 1 1,-5-4 0,5 5-22,-1 0 0,1 0 0,-1 0 0,0 1 0,0-1 0,0 1 0,0 0 0,0 1 0,-1-1 0,1 1 0,-1 0 0,1 1 0,-9-1 0,3 1-121,0 1 1,0 0 0,0 1 0,0 0 0,-14 5-1,12-2-211,0-1-1,0 2 1,1 0-1,-1 0 1,1 1-1,-11 9 1,9-4-286,-16 16 1,29-27 677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3:4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228 472 2080,'0'0'108,"0"0"1,-1-1 0,1 1-1,0 0 1,-1-1-1,1 1 1,0 0-1,0-1 1,-1 1-1,1 0 1,0-1-1,0 1 1,0 0 0,-1-1-1,1 1 1,0-1-1,0 1 1,0 0-1,0-1 1,0 1-1,0-1 1,0 1-1,0-1 1,0 1 0,0 0-1,0-1 1,0 1-1,0-1 1,0 1-1,0 0 1,1-1-1,-1 1 1,0-1-1,0 1 1,0 0 0,1-1-1,-1 1 1,0 0-1,0-1 1,1 0-1,0 1 18,-1 0 0,0 0-1,0-1 1,1 1 0,-1 0-1,0-1 1,0 1 0,1-1-1,-1 1 1,0 0 0,0-1-1,0 1 1,0-1 0,0 1-1,1 0 1,-1-1 0,0 1 0,0-1-1,0 1 1,0-1 0,0 1-1,0 0 1,-1-1 0,1 1-1,0-1 1,0 1 0,0-1-1,0 1 1,0 0 0,-1-1-1,1 0 31,-1 1-1,1-1 1,-1 1 0,1-1-1,-1 1 1,0 0-1,1-1 1,-1 1-1,1 0 1,-1 0 0,0-1-1,1 1 1,-1 0-1,0 0 1,1 0-1,-1 0 1,0 0 0,1 0-1,-1 0 1,0 0-1,0 0 1,-18 3 909,14-2-582,-4 0-245,1 1 0,0 0 1,0 1-1,-1 0 0,2 0 0,-1 1 1,0 0-1,1 0 0,0 0 0,0 1 0,-13 11 1,12-8-144,-1 0 0,2 1 1,-1 0-1,1 0 1,0 1-1,1 0 0,0 0 1,-5 13-1,7-14-32,1 0 1,-4 18-1,6-24-44,1 0-1,-1 0 1,1 0 0,0 0 0,0 1 0,0-1 0,1 0-1,-1 0 1,1 0 0,-1 0 0,1 0 0,0 0 0,2 4-1,-3-6 5,1-1 0,0 1 0,-1 0 0,1 0 0,0-1 0,0 1 0,0 0 0,-1-1 0,1 1-1,0-1 1,0 1 0,0-1 0,0 0 0,0 1 0,0-1 0,0 0 0,0 1 0,0-1 0,0 0-1,0 0 1,0 0 0,0 0 0,0 0 0,0 0 0,0 0 0,0-1 0,0 1 0,0 0 0,0 0-1,0-1 1,0 1 0,1-1 0,4-2 124,1 0 0,-1 0 0,9-8 0,-2 2-12,-2-1 0,14-14 0,1-1-54,45-45-855,-74 77 598,1-1 0,0 1 0,0 0 0,0 0 0,1 0 0,-1 11 0,2-9 163,0 1-1,1 0 0,0-1 0,1 1 0,0-1 0,0 1 1,1-1-1,6 13 0,-7-17 56,1 0 1,0 0-1,1 0 1,-1 0-1,1-1 0,0 1 1,0-1-1,0 0 1,1 0-1,0-1 1,-1 1-1,1-1 1,1 0-1,9 4 0,-9-5 22,0 0 0,-1-1-1,1 0 1,0 0-1,0-1 1,0 1-1,0-1 1,0 0 0,0-1-1,-1 0 1,1 0-1,0 0 1,0 0-1,-1-1 1,1 0 0,6-4-1,5-1 39,-1-2 0,-1 0 0,29-22-1,-31 20-44,0 0-1,-1-2 1,0 1-1,-1-1 1,0-1-1,10-17 1,-8 9 41,-2-1 1,0 0-1,12-42 1,22-100 149,-27 95-48,-10 37-114,31-123 1497,-38 150-1487,0 5-90,-1 0-1,0 0 0,1 0 0,-1 0 0,0 1 0,0-1 0,0 0 0,0 0 0,1 0 0,-1 0 0,0 0 1,-1 1-1,1-1 0,0 0 0,0 0 0,0 0 0,0 0 0,-1 0 0,1 1 0,0-1 0,-1 0 0,1 0 0,-1-1 1,1 2-8,0 0 1,-1 0 0,1 0-1,0 0 1,0 0 0,0 0 0,0 0-1,0 0 1,-1 0 0,1 0 0,0 0-1,0 0 1,0 0 0,0 0-1,-1 0 1,1 0 0,0 0 0,0 0-1,0 0 1,0 0 0,0 0 0,-1 0-1,1 0 1,0 0 0,0 0-1,0 0 1,0 0 0,0 0 0,-1 0-1,1 0 1,0 0 0,0 0-1,0 1 1,0-1 0,0 0 0,0 0-1,0 0 1,-1 0 0,1 0 0,0 0-1,0 1 1,0-1 0,0 0-1,0 0 1,0 0 0,-2 5-27,0-1-1,0 1 1,1-1 0,-1 1 0,1 0-1,-1 6 1,-1 5-9,-5 27 19,2 1 0,2-1 0,2 65 0,5-44-61,21 114 1,-19-160-523,9 26 1,0-1-3468,-9-25 2206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3:4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8960,'11'15'4064,"3"-18"-3520,-5-1 192,5 4-512,15-8 1120,8 2-769,26-6-255,-2 3-192,20-3-352,-1 3 128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3:4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9632,'15'6'7764,"11"-3"-5005,37 1-2634,-52-4 416,134 10 601,-72-5-695,-26-2-3106,-9-1-2438,-2-2-3403,-41 0 6122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3:4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6 6560,'0'0'163,"0"-1"-1,-1 1 1,1-1 0,-1 1 0,1-1-1,-1 1 1,1 0 0,-1-1 0,1 1 0,-1 0-1,1-1 1,-1 1 0,0 0 0,1 0-1,-1 0 1,-1-1 0,2 1-55,-1 1 0,1-1 0,-1 1 0,1-1 0,-1 0 0,1 1 0,-1-1 0,1 1 0,-1-1 0,1 1 0,0-1 0,-1 1 0,1 0 0,0-1 0,0 1-1,-1-1 1,1 1 0,0 0 0,0-1 0,0 2 0,-40 103 4094,10-26-1679,-23 92 0,49-155-2467,0-1-1,2 0 1,0 1-1,1 0 1,1 26-1,0-37-164,1-1-1,0 1 1,0-1-1,0 0 1,0 1-1,0-1 1,1 0-1,0 0 0,0 0 1,0 0-1,1 0 1,-1 0-1,1-1 1,0 1-1,0-1 1,0 0-1,0 0 1,1 0-1,-1 0 0,1 0 1,0-1-1,0 0 1,0 0-1,4 2 1,-1-1-534,0-1-1,0 0 1,1-1 0,-1 0 0,0 0 0,1 0 0,-1-1-1,0 0 1,13-2 0,27-3-2306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3:4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70 6880,'-6'-4'3307,"17"3"-275,4-1-1921,111-27 1671,63 0-2961,-183 29 253,12-3-1914,0 2 0,28 1 1,-34 4-1905,-3 4 1248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3:4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64 7808,'-5'0'3520,"28"-9"-3040,-4 4 1920,0 5-1408,20-7 447,-3 2-863,17-4-288,5 5-160,-8-4-256,3 4 64,-15-5-2079,-5 9 1183,-5-3-3008,-3 3 2240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3:4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153 172 9056,'-28'7'2922,"28"-7"-2862,-1 1 0,0-1 1,1 0-1,-1 0 0,0 1 0,1-1 0,-1 0 0,0 1 0,1-1 0,-1 1 0,1-1 0,-1 1 0,1-1 0,-1 1 0,1-1 0,-1 1 0,1-1 1,-1 2-1,-1 0-97,-10 11 796,1 1 1,1 0-1,0 0 0,-10 20 0,8-8 362,-14 46 0,23-62-972,1 0-1,0-1 1,0 1-1,1 0 1,1 0-1,-1 0 1,2 0 0,1 16-1,0-20-98,-1-1 1,1 0-1,0 1 0,0-1 0,1 0 1,0 0-1,0-1 0,0 1 1,0 0-1,1-1 0,-1 0 0,1 0 1,0 0-1,0 0 0,1-1 1,-1 0-1,1 0 0,0 0 0,7 3 1,1 0 81,1 0 0,0-1 0,1-1 0,-1 0 0,1-1 1,16 1-1,-8-2 147,1 0 1,0-2-1,-1-1 0,31-5 1,-37 3-126,-1-1 0,1 0 0,-1-1-1,0-1 1,0-1 0,24-13 0,-31 13-121,0 1-1,-1-1 0,0 0 1,0 0-1,0-1 0,-1-1 0,-1 1 1,1-1-1,-1 0 0,6-12 1,-2 0-26,0-2 0,-2 1 0,9-32 0,11-77-26,-24 109-35,-2 0 0,-1 0 0,-2-40 1,1 57-19,-1 1 0,0 0 0,1-1 0,-1 1 1,-1 0-1,1 0 0,-1 0 0,1 0 0,-1 0 1,0 0-1,-1 0 0,-4-6 0,6 8 17,-1 1-1,1 0 1,0 0-1,0 0 0,0 0 1,-1 0-1,1 0 1,0 1-1,-1-1 1,1 0-1,-1 1 0,1-1 1,-1 1-1,1-1 1,-1 1-1,1 0 1,-1 0-1,1-1 0,-1 1 1,0 0-1,1 0 1,-1 1-1,1-1 1,-4 1-1,1 0-88,0 1-1,0-1 1,0 1 0,0 0 0,0 1-1,1-1 1,-1 1 0,-5 4-1,-10 12-675,1 1 0,0 1 0,-15 25 0,-9 20-2955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1:4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29 5408,'17'-17'5792,"0"6"3823,-25 29-6289,7-14-3151,0 0 1,-1 0 0,0 0-1,0-1 1,0 1-1,-2 3 1,-5 2-43,-1-1 0,0 0 1,0 0-1,-1 0 0,0-2 1,-16 9-1,9-5-410,-2 1-481,-16 9-2962,31-17 1879,0 1 1,0-1 0,1 1 0,-7 7-1,-3 8-2697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3:5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36 3968,'-2'-11'-147,"0"-9"4556,2 15 174,3 23-2404,-1 7-1293,-3 32 0,1-20-499,-10 208 1397,1-79-1072,8 63 19,0-162-462,0-43 138,4 45 0,1-55 215,-4-14-615,0 0 0,0 0 1,0 0-1,1 0 0,-1 0 0,0 0 0,0 0 0,0 0 0,0 0 1,0 0-1,0 1 0,0-1 0,0 0 0,0 0 0,0 0 0,1 0 0,-1 0 1,0 0-1,0 0 0,0 0 0,0 0 0,0 0 0,0 0 0,0 0 1,1 0-1,-1 0 0,0 0 0,0 0 0,0 0 0,0 0 0,0 0 1,0 0-1,0 0 0,1 0 0,-1 0 0,0 0 0,0 0 0,0-1 1,0 1-1,0 0 0,0 0 0,0 0 0,0 0 0,0 0 0,1 0 1,-1 0-1,8-18 252,-6 13-191,20-45 1,2 1 0,48-76 0,-50 93-183,2 2 0,0 0 0,2 2 0,47-41 0,-71 68 100,4-4-21,1-1-1,0 2 1,10-6 0,-17 9 43,1 0 0,0 1 1,0-1-1,0 1 0,0-1 1,0 1-1,1-1 0,-1 1 1,0 0-1,0-1 0,0 1 1,0 0-1,0 0 0,0 0 1,0 0-1,1 0 0,-1 0 1,0 0-1,0 1 0,0-1 1,0 0-1,0 1 1,0-1-1,0 0 0,0 1 1,0-1-1,0 1 0,0 0 1,0-1-1,0 1 0,0 0 1,0-1-1,1 3 0,1 3 91,-1 0-1,1 0 1,-1 0-1,-1 1 1,1-1 0,-1 1-1,0-1 1,0 1-1,-1 12 1,0-5 9,5 308 1148,-5-222-1600,0-99 309,-1-1 0,1 0 0,0 0 0,0 0 0,0 1 0,0-1 0,0 0 0,0 0 0,0 1 0,0-1 0,0 0 0,0 0 0,0 0 0,0 1 0,0-1 0,0 0 0,0 0 1,0 0-1,0 1 0,0-1 0,0 0 0,0 0 0,0 1 0,0-1 0,0 0 0,1 0 0,-1 0 0,0 0 0,0 1 0,0-1 0,0 0 0,0 0 0,1 0 0,-1 0 0,0 1 0,0-1 1,0 0-1,1 0 0,-1 0 0,0 0 0,0 0 0,0 0 0,1 0 0,-1 0 0,0 0 0,0 0 0,0 0 0,1 0 0,-1 0 0,0 0 0,0 0 0,1 0 0,-1 0 0,0 0 0,0 0 0,0 0 1,1 0-1,-1 0 0,0 0 0,0 0 0,0 0 0,1 0 0,-1-1 0,0 1 0,12-11-1900,-11 9 1619,9-11-436,-1 0 1,-1-1-1,0-1 0,-1 1 0,-1-1 1,6-18-1,7-17-279,-4 16 771,2 0 1,41-61-1,-17 38 3236,-45 78 1620,-1 2-4035,1-6-232,1 1 0,0 0 0,1-1 0,1 28 0,2-40-303,-1 0 0,0 0 1,1 0-1,0 0 0,0 0 1,1 0-1,0 0 0,-1 0 1,1-1-1,1 1 0,-1 0 1,1-1-1,0 0 0,0 0 1,0 0-1,0 0 0,1 0 1,0-1-1,-1 1 0,9 5 1,-7-6 20,1-1-1,-1 1 1,0-1 0,0 0 0,1 0 0,-1-1 0,1 0 0,0 0 0,-1 0 0,1-1 0,0 1 0,5-2 0,-2 1 42,-1-2 0,0 1 1,0-1-1,0 0 0,0-1 1,-1 0-1,14-7 0,-8 3 21,-1-1 0,0-1 0,0 0 0,-1-1 0,0 0 0,0 0 0,-1-1 0,16-24 0,-20 26-49,-1 1-1,0-1 1,-1 0-1,0 0 0,5-17 1,-8 22-60,0 1-1,-1-1 1,1 1 0,-1 0 0,0-1-1,0 1 1,0-1 0,0 1 0,0-1-1,-1 1 1,0-1 0,0 1 0,0 0-1,0 0 1,0-1 0,0 1 0,-1 0 0,0 0-1,0 0 1,1 0 0,-2 1 0,1-1-1,-4-4 1,2 4-51,-1-1 0,0 0 0,0 1 0,0 0 0,-1 0 0,1 1 0,0 0 0,-1 0 0,0 0 0,0 0 1,-11-1-1,7 2 11,-1 0 1,1 0 0,0 1 0,-1 1-1,1 0 1,0 0 0,0 1 0,0 0 0,0 1-1,0 0 1,-13 6 0,2-2-122,18-6 203,14-5 37,110-32-29,-63 17-23,111-21-1,-162 39-14,-1 1-1,1 0 1,0-1-1,-1 2 1,1-1 0,10 3-1,-15-2 18,1-1 0,-1 1-1,1 0 1,-1 0 0,0 0 0,1 0-1,-1 1 1,0-1 0,0 1 0,1-1-1,-1 1 1,0 0 0,-1 0-1,1 0 1,0 0 0,0 0 0,-1 0-1,0 0 1,2 3 0,1 3 88,-1 1 0,-1-1 1,0 1-1,0 0 0,0-1 0,0 16 1,-4 55 371,0-42-251,-10 69 81,8-78-261,3-17-21,1-11-35,0 0-1,0 0 1,0 0 0,0 0 0,0 0 0,0 0 0,1 0 0,-1 0 0,0 0 0,0 0 0,0 0 0,0 0 0,0 0-1,0 0 1,0 0 0,0 0 0,0 0 0,0 0 0,0 0 0,0 0 0,0 0 0,0 0 0,0 0 0,0 0 0,0 0-1,0 0 1,0 0 0,0 0 0,0 0 0,0 0 0,0 0 0,0 0 0,0 0 0,0 0 0,1 0 0,-1 0 0,0 0-1,0 0 1,0 0 0,0 0 0,0 0 0,0 0 0,0 0 0,0 0 0,0 0 0,0 0 0,0 0 0,0 0 0,0 0-1,0 0 1,8-24 269,2-24-107,5-18-170,-14 62-8,5-18-28,2 0 1,0 1-1,16-28 0,-23 47 26,0 0-1,1 1 0,-1-1 0,0 1 0,1-1 0,-1 1 0,1-1 0,0 1 0,-1 0 0,1 0 0,0 0 0,0 0 0,0 0 0,2-1 0,-3 2 14,-1 0-1,1 0 0,0-1 1,0 1-1,0 0 1,0 0-1,-1 0 0,1 1 1,0-1-1,0 0 1,0 0-1,-1 0 0,1 0 1,0 1-1,0-1 0,0 0 1,-1 1-1,1-1 1,0 1-1,-1-1 0,1 1 1,0-1-1,-1 1 1,1-1-1,-1 1 0,1 0 1,-1-1-1,1 1 0,-1 0 1,1-1-1,-1 1 1,1 0-1,-1 0 0,0-1 1,0 1-1,1 1 0,3 20 229,-4-19-193,1 0 1,-1-1 0,1 1-1,-1-1 1,1 1 0,0 0-1,0-1 1,1 4-1,-1-6-29,0 0-1,-1 1 1,1-1-1,0 0 0,-1 0 1,1 1-1,0-1 0,-1 0 1,1 0-1,0 0 0,-1 0 1,1 0-1,0 0 0,-1 0 1,1 0-1,0 0 1,0 0-1,-1 0 0,1 0 1,0-1-1,-1 1 0,1 0 1,0-1-1,-1 1 0,1 0 1,0-1-1,12-7 80,17-13-1,7-5-39,-26 19-40,14-8-103,1 1-1,44-17 0,-68 30 88,0 0-1,0 1 0,0-1 1,1 1-1,-1 0 0,0-1 1,0 1-1,1 0 0,-1 0 0,0 0 1,0 1-1,0-1 0,1 0 1,-1 1-1,2 0 0,-2 0 6,-1 0 0,1 0 0,-1 0 0,1 0 0,-1 0 0,0 1-1,1-1 1,-1 0 0,0 1 0,0-1 0,0 1 0,0-1 0,0 1 0,0-1 0,-1 1-1,1 0 1,0-1 0,0 4 0,4 17 59,2 22 0,4 19 188,-10-59-227,1 0-1,-1 0 0,1 0 0,0 0 0,4 6 1,-5-9-8,0 1-1,-1-1 1,2 0 0,-1 0 0,0 1 0,0-1 0,0 0 0,0 0 0,1 0 0,-1 0-1,1 0 1,-1 0 0,0-1 0,1 1 0,0 0 0,2 0 0,-1-1 10,-1 0 1,0 0-1,0 0 1,1-1-1,-1 1 1,0-1-1,0 0 1,0 1-1,0-1 1,0 0-1,0 0 1,0 0-1,2-2 1,25-20-63,-24 18 10,48-44-201,30-24-66,-75 67 251,-7 4 30,0 1 0,0 0-1,0 0 1,1 0-1,-1 0 1,0 0 0,1 0-1,-1 1 1,1-1-1,-1 0 1,4 0-1,-5 1 16,0 0 0,1 0 0,-1 0 0,0 1 0,1-1 0,-1 0 0,0 0 0,1 0 0,-1 1 0,0-1 0,0 0 0,1 0 0,-1 1 0,0-1 0,0 0 0,0 0 0,1 1-1,-1-1 1,0 0 0,0 1 0,0-1 0,0 0 0,0 1 0,0-1 0,1 0 0,-1 1 0,0-1 0,0 1 0,0-1 0,0 13-88,0-12 71,0 21 76,0 12 67,1 1-1,9 57 1,-10-90-108,1 0 0,-1 1 0,1-1 1,0 0-1,0 0 0,0 0 0,0 0 0,1 0 1,-1 0-1,0-1 0,3 4 0,-3-5-3,-1 1 0,1-1 0,0 1 0,-1-1 0,1 1 0,0-1 0,0 1 0,-1-1 0,1 0 0,0 1 0,0-1 0,-1 0 0,1 0 0,0 0 0,0 1 0,0-1 0,0 0 0,-1 0 0,1 0 0,0 0 0,0-1 0,0 1 0,0 0 0,-1 0 0,1 0 0,0-1 0,0 1 0,0 0 0,-1-1 0,1 1 0,0 0 0,-1-1 0,2 0 0,4-5 64,-1-1-1,1 1 0,-1-1 0,-1 0 0,6-10 0,-7 12-20,2-4-14,0 0-1,0 0 0,-1 0 0,-1-1 0,0 0 0,0 1 0,0-1 1,-1 0-1,-1-1 0,0 1 0,0 0 0,-1 0 0,0 0 0,-3-14 0,2 21-57,1 0 0,-1 0-1,-1-1 1,1 1 0,0 0-1,-1 0 1,0 0 0,1 0-1,-1 0 1,0 0-1,-1 1 1,1-1 0,0 1-1,-1-1 1,0 1 0,1 0-1,-1 0 1,-4-2 0,5 3 3,-1 0 1,1 0-1,-1 0 1,1 0-1,-1 0 1,0 1 0,1-1-1,-1 1 1,0 0-1,0 0 1,1 0-1,-1 0 1,0 0 0,0 1-1,1-1 1,-1 1-1,0-1 1,1 1-1,-1 0 1,0 0 0,1 1-1,-4 1 1,6-3 2,-1 0 1,1 0 0,-1 1 0,0-1-1,1 0 1,-1 0 0,1 1-1,0-1 1,-1 0 0,1 1-1,-1-1 1,1 1 0,-1-1-1,1 1 1,0-1 0,-1 0-1,1 1 1,0-1 0,-1 1-1,1-1 1,0 2 0,14 5-306,-9-5 331,4 0 0,-1 0 0,1 0-1,0 0 1,-1-1 0,16-1 0,49-4 110,-43 2-147,96-7 16,111-6-3,-149 9 202,-87 6-183,0 0 0,0 0 0,-1 0 0,1 0 0,0 0 0,0 0-1,0 0 1,0 1 0,0-1 0,0 0 0,0 1 0,-1-1 0,1 0 0,0 1 0,1 0 0,-2-1 0,1 1 1,-1-1-1,0 1 1,0-1-1,1 0 1,-1 1-1,0-1 1,0 1-1,0-1 0,0 1 1,0-1-1,0 0 1,1 1-1,-1-1 1,0 1-1,0-1 1,0 1-1,0-1 1,-1 1-1,1-1 0,0 1 1,-1 3 19,-1 0 0,1-1 0,-1 1 0,0-1-1,-4 6 1,1-2-35,-7 14-16,1 2 1,2-1-1,0 1 0,1 1 1,1-1-1,-7 50 0,13-65 20,0-1 0,1 1 0,0 0 0,0 0 0,3 15-1,-3-20 3,1 0-1,0 0 1,0 0-1,0 1 0,0-1 1,1 0-1,-1 0 0,1-1 1,-1 1-1,1 0 1,0 0-1,0-1 0,1 1 1,-1-1-1,0 0 0,4 3 1,-5-4 10,-1-1 1,1 1-1,0-1 1,0 1-1,0-1 1,0 0-1,0 1 1,-1-1-1,1 0 1,0 0-1,0 1 1,0-1-1,0 0 1,0 0-1,0 0 1,0 0-1,0 0 0,0 0 1,0-1-1,0 1 1,0 0-1,-1 0 1,1-1-1,0 1 1,0 0-1,0-1 1,0 1-1,0-1 1,-1 1-1,1-1 1,0 1-1,1-2 1,0-1-6,1 0 1,-1-1 0,0 1 0,0 0-1,0-1 1,-1 1 0,3-8-1,7-27-191,9-60-1,-14 62 85,-2 23-49,-2 17 62,-2 29-24,0-28 97,1 75-175,-6 169 233,2-216 108,-2 0-1,-1 0 1,-1 0 0,-2-1-1,-19 46 1,25-71-67,0 0 0,-1 0 0,0 0 0,0-1 0,-1 1 1,-8 8-1,12-13-69,-1-1 1,1 1-1,-1-1 1,0 0-1,1 0 0,-1 1 1,0-1-1,0-1 1,0 1-1,1 0 1,-1 0-1,0-1 1,0 1-1,0-1 1,0 1-1,-1-1 1,1 0-1,0 0 0,0 0 1,0 0-1,0 0 1,0 0-1,0-1 1,0 1-1,0-1 1,0 1-1,0-1 1,-3-1-1,0-1-38,-1 0-1,1-1 1,0 0 0,0 0-1,0 0 1,1 0 0,-1-1-1,1 1 1,0-1 0,0 0-1,1-1 1,0 1 0,0-1-1,0 1 1,0-1 0,1 0-1,0 0 1,0 0 0,1 0-1,-1 0 1,1 0 0,1-1-1,-1 1 1,1 0 0,0-1-1,1 1 1,-1 0 0,1-1-1,1 1 1,-1 0 0,1 0-1,0 0 1,0 0 0,1 0-1,-1 1 1,2-1 0,4-7 0,13-11-53,1 1 0,1 1 0,33-24 0,10-9 26,22-22 53,102-69 0,-153 121 41,76-54 387,-87 59-298,-1-1-1,24-27 1,-46 45-102,15-20 92,-18 22-111,1 0 1,-1 0 0,1 0-1,-1 0 1,1 0-1,-1 0 1,0 0-1,0 0 1,1-1 0,-1 1-1,0 0 1,0 0-1,0 0 1,0 0 0,-1-1-1,1 1 1,0 0-1,0 0 1,-1 0-1,1 0 1,0 0 0,-2-2-1,1 1 4,0 0 0,-1 0 0,0 0 0,1 0 0,-1 0 0,0 0 1,0 0-1,0 1 0,0-1 0,0 1 0,0-1 0,0 1 0,-1 0 0,-3-2 0,2 2-28,-1 0 0,1 0 0,-1 0-1,1 1 1,-1-1 0,1 1 0,-9 1 0,0 1-7,0 0 1,0 1-1,0 1 0,-20 8 1,26-10 29,0 1-1,1 1 1,-1-1 0,1 1 0,-1 0 0,1 1-1,0-1 1,-6 7 0,10-8-4,-1 0 0,1 0 0,0 0 0,0 0 0,1 0 0,-1 0 0,0 0 0,1 1 0,0-1 0,0 1 0,0-1 0,0 1 0,1-1 1,-1 1-1,1-1 0,0 1 0,0 0 0,0-1 0,1 4 0,1 3-26,0-1 0,1 0 1,0 0-1,0 0 0,1 0 1,0 0-1,1-1 0,-1 0 1,2 0-1,-1 0 0,1-1 1,10 11-1,-10-12 49,0-1 0,0 1 1,1-1-1,-1-1 0,1 1 0,0-1 1,0 0-1,1-1 0,-1 1 0,1-2 1,0 1-1,0-1 0,0 0 0,14 1 0,-15-3 8,1-1 0,0 1 0,0-2 0,-1 1 0,1-1-1,-1 0 1,1-1 0,-1 0 0,0 0 0,0-1 0,0 1-1,10-9 1,9-7 6,40-40 0,-35 31 70,-19 16-80,13-10-18,-24 21-18,1 0 0,-1 0 0,1-1 0,0 2 1,-1-1-1,1 0 0,0 0 0,0 0 0,0 1 0,-1-1 1,1 1-1,2-1 0,-3 1 5,0 0 1,-1 1-1,1-1 0,-1 0 1,1 0-1,-1 0 1,1 1-1,-1-1 1,1 0-1,-1 1 0,1-1 1,-1 0-1,1 1 1,-1-1-1,0 1 0,1-1 1,-1 1-1,0-1 1,1 1-1,-1-1 0,0 1 1,0-1-1,1 1 1,-1-1-1,0 1 1,0-1-1,0 1 0,0-1 1,0 1-1,0 1 1,1 19 104,-1-18-71,-1 27 138,-2-1 0,-7 35 0,8-53-140,3-13-5,4-22-24,-1 7-45,1 1-1,1-1 1,0 1 0,1 0-1,1 1 1,0 0 0,1 0-1,1 0 1,17-19 0,-25 32 31,0-1 1,0 1-1,0 0 1,0 0-1,0 0 1,0 0-1,1 0 0,-1 1 1,1-1-1,-1 1 1,1 0-1,-1-1 1,1 1-1,0 0 1,0 1-1,0-1 1,0 0-1,0 1 1,-1 0-1,1-1 0,0 1 1,0 0-1,0 1 1,0-1-1,0 0 1,0 1-1,0 0 1,0 0-1,-1 0 1,1 0-1,0 0 1,-1 0-1,1 1 0,0-1 1,-1 1-1,0-1 1,1 1-1,1 2 1,26 26 8,-22-20 33,1-1 0,1 0 0,11 8-1,-13-13-11,-1 1 0,1-1 0,0-1-1,0 1 1,0-2 0,0 1 0,1-1-1,-1 0 1,1 0 0,-1-1 0,1-1-1,-1 1 1,1-1 0,15-3-1,-6 0-6,0-1-1,-1 0 0,0-2 0,0 0 0,0-1 1,17-10-1,-14 6 110,22-15 0,-37 22-91,1 0 0,-2 0 0,1 0 0,0-1 0,-1 1 1,0-1-1,0-1 0,6-10 0,-9 16-30,-1-1 0,0 1 1,1-1-1,-1 1 0,0-1 1,0 1-1,0-1 0,1 1 0,-1-1 1,0 0-1,0 1 0,0-1 1,0 1-1,0-1 0,0 0 0,0 1 1,0-1-1,0 1 0,0-1 1,0 0-1,-1 1 0,1-1 0,0 1 1,0-1-1,0 1 0,-1-1 1,1 1-1,0-1 0,-1 1 1,1-1-1,0 1 0,-1-1 0,1 1 1,-1 0-1,1-1 0,-1 1 1,1 0-1,-1-1 0,1 1 0,-1 0 1,1-1-1,-1 1 0,1 0 1,-2 0-1,0-1-16,-1 0 0,1 1 1,0 0-1,-1 0 0,1-1 0,0 1 1,-1 1-1,1-1 0,-5 1 0,1 1 13,0 1-1,0-1 0,0 1 0,0 1 0,0-1 0,1 1 0,-1 0 1,1 0-1,0 1 0,-8 9 0,7-8 8,1 1 0,0 0-1,0 0 1,0 0 0,1 1 0,0-1-1,-5 16 1,8-16-20,-1 0-1,1-1 1,1 1 0,-1-1-1,1 1 1,0 0-1,1 0 1,-1-1 0,1 1-1,1-1 1,-1 1 0,1-1-1,0 1 1,1-1-1,-1 0 1,1 0 0,4 6-1,-5-9 29,0 0-1,1 0 1,-1 0-1,1 0 1,0 0-1,-1-1 1,1 1-1,0-1 1,1 1-1,-1-1 1,0 0-1,1-1 1,-1 1-1,1-1 1,-1 1-1,1-1 1,0 0-1,-1 0 1,1-1-1,0 1 1,0-1-1,0 0 1,0 0-1,-1 0 1,1 0-1,0 0 1,0-1-1,0 0 1,-1 0-1,5-2 1,7-3 11,-1-1 1,0 0 0,0-1 0,12-10-1,-5 4-22,19-12 51,61-38-87,-22 17 320,-75 45-508,-7 2 153,-11 7 63,9-2-7,1 0-1,-1 0 0,1 1 1,0-1-1,0 1 1,0 0-1,1 0 1,0 1-1,0-1 0,1 1 1,-1-1-1,2 1 1,-3 11-1,3-11 17,0-1-1,1 1 1,-1 0 0,1-1-1,1 1 1,-1 0-1,1-1 1,0 1 0,1-1-1,0 1 1,0-1 0,0 1-1,1-1 1,4 8-1,-6-12 5,1 1-1,0-1 0,0 0 1,0 1-1,0-1 0,0 0 0,0-1 1,0 1-1,1 0 0,-1-1 0,1 1 1,-1-1-1,1 1 0,0-1 0,-1 0 1,1 0-1,0-1 0,0 1 0,0-1 1,0 1-1,0-1 0,-1 0 0,1 0 1,0 0-1,0 0 0,0-1 0,0 1 1,0-1-1,3-1 0,2 0 4,1-1-1,-1-1 1,-1 0-1,1 0 1,0 0-1,-1-1 1,0 0-1,12-11 1,-10 7-15,0-1 1,0-1-1,-1 1 1,0-1-1,11-22 0,-16 28-20,0-1 0,0 0 0,-1 0-1,0 0 1,0 0 0,-1 0-1,0 0 1,0-1 0,0 1 0,-1 0-1,1-1 1,-2 1 0,1 0-1,-3-12 1,1 14 20,1-1-1,-2 1 1,1 0-1,0 0 1,-1 0-1,0 0 1,0 0-1,0 0 1,0 1-1,-1-1 1,1 1-1,-1 0 1,0 0-1,0 1 1,0-1-1,0 1 1,0-1-1,-1 1 1,-8-2-1,1 0 46,-1 0 0,0 1 0,0 1 1,0 0-1,-25 0 0,28 2-40,0 0 1,0 1 0,-19 4-1,27-5-7,-1 1 0,1-1 0,0 1 0,0 0 0,0 0 0,0 0 0,0 0 0,0 0 0,0 0 0,0 0 0,0 1 0,1-1 0,-1 1 0,0-1 0,1 1 0,-1 0 0,1 0 0,0-1 0,0 1 0,0 0 0,-1 0 0,2 0 0,-2 3 0,2-3 5,0-1 0,0 0 0,0 0-1,0 0 1,0 0 0,0 0-1,0 1 1,1-1 0,-1 0-1,0 0 1,1 0 0,-1 0-1,1 0 1,0 0 0,-1 0-1,1 0 1,0 0 0,-1 0-1,1 0 1,0-1 0,0 1-1,0 0 1,0-1 0,0 1-1,0 0 1,0-1 0,0 1-1,0-1 1,1 1 0,5 2-11,0 0 1,1 0-1,8 2 0,3-2 43,1 0-1,0-1 1,-1-1-1,1-1 1,23-3-1,-5 1 116,-13 0-44,1-1 0,-1-1 1,27-7-1,71-29 287,-115 37-385,1 0-15,-1 0 1,18-3-1,-26 6 16,0-1 0,1 1 0,-1 0 0,0 0 0,1 0 1,-1 0-1,0 0 0,1 0 0,-1 0 0,0 0 0,1 0 0,-1 0 0,0 0 0,1 0 0,-1 0 0,0 0 0,1 0 0,-1 0 0,0 0 1,1 0-1,-1 0 0,0 0 0,1 1 0,-1-1 0,0 0 0,1 0 0,-1 0 0,0 1 0,1-1 0,-1 0 0,0 0 0,0 1 0,0-1 1,1 0-1,-1 0 0,0 1 0,0-1 0,-1 5 18,-3 11 38,1 0-1,0-1 0,1 1 0,1 0 0,1 31 0,0-45-46,1-1 0,-1 1-1,0-1 1,1 1 0,-1-1 0,1 0-1,-1 1 1,1-1 0,1 3 0,-2-4-5,1 0 0,-1 1 0,0-1 1,1 0-1,-1 1 0,1-1 0,-1 0 1,0 0-1,1 1 0,-1-1 0,1 0 1,-1 0-1,1 0 0,-1 0 1,1 1-1,-1-1 0,1 0 0,-1 0 1,0 0-1,1 0 0,-1 0 0,1 0 1,-1 0-1,1 0 0,-1 0 0,1-1 1,-1 1-1,1 0 0,-1 0 1,1 0-1,-1 0 0,1-1 0,-1 1 1,0 0-1,1-1 0,-1 1 0,11-8 30,-1-1 0,0 0-1,17-19 1,7-7-121,-26 27 83,0 1 0,1 0-1,0 0 1,0 1-1,18-9 1,-26 15 2,0-1 1,0 1 0,0 0 0,0 0-1,0 0 1,-1 0 0,1 0 0,0 0-1,0 0 1,0 0 0,0 0-1,0 0 1,0 0 0,0 1 0,-1-1-1,1 0 1,0 1 0,0-1-1,0 0 1,0 1 0,-1-1 0,1 1-1,0 0 1,-1-1 0,1 1-1,0-1 1,-1 1 0,1 0 0,-1 0-1,1-1 1,-1 1 0,1 0 0,-1 0-1,1 0 1,-1-1 0,0 1-1,1 2 1,1 3-9,0 1-1,0 0 1,1 12-1,-2-12-26,11 73 128,-6-34 5,19 69-1,-24-111-91,0 0-1,0 0 1,1 0-1,0 0 1,0 0-1,0-1 0,0 1 1,1-1-1,-1 1 1,1-1-1,5 5 0,-7-7 8,1 0 1,-1 0-1,1 0 0,-1-1 0,1 1 0,0 0 0,-1-1 0,1 1 0,0-1 0,0 0 0,-1 0 0,1 0 0,0 1 0,0-1 0,-1-1 0,1 1 1,0 0-1,-1 0 0,1-1 0,0 1 0,0-1 0,-1 1 0,1-1 0,-1 0 0,1 0 0,-1 0 0,1 1 0,-1-2 0,1 1 0,1-2 0,7-5 33,0-1-1,0 0 1,-1-1-1,11-15 0,31-51 56,-30 43-73,30-50-6,21-32 56,-70 113-69,1-3-10,1 0 0,0 1 0,-1-1-1,9-6 1,-12 10 0,1 1 0,-1-1 0,1 1 0,0 0 0,-1-1 0,1 1 0,0-1 0,-1 1 0,1 0 0,0 0 0,-1-1 1,1 1-1,0 0 0,-1 0 0,1 0 0,0 0 0,0 0 0,-1 0 0,1 0 0,0 0 0,-1 0 0,1 0 0,0 0 0,0 0 0,-1 0 0,1 1 0,0-1 0,-1 0 0,1 1 0,0-1 0,-1 0 0,1 1 0,-1-1 0,1 1 0,0-1 0,-1 1 0,1-1 0,-1 1 0,0-1 0,1 1 0,-1-1 0,1 1 0,-1 0 0,0-1 0,1 1 0,-1 0 0,0-1 0,1 2 0,1 5 25,0 0 0,0 0-1,0 0 1,-1 0 0,0 0 0,0 0-1,-1 1 1,0 11 0,-10 60 114,10-77-127,-3 13 13,1 2 33,-1 0 1,-1 0-1,0 0 1,-13 29-1,16-44-52,1-1-18,-1 1 1,0 0 0,0-1 0,0 1 0,0-1-1,0 0 1,0 1 0,-2 1 0,3-3 1,-1 0 1,0 1-1,1-1 1,-1 0-1,0 1 1,1-1-1,-1 0 0,0 0 1,0 0-1,1 0 1,-1 0-1,0 0 1,1 0-1,-1 0 1,0 0-1,0 0 1,1 0-1,-1 0 0,0 0 1,1-1-1,-1 1 1,0 0-1,1-1 1,-1 1-1,0 0 1,0-1-1,-1 0-6,0-1-1,1 1 1,-1 0-1,1-1 0,-1 1 1,1-1-1,-1 0 1,1 1-1,0-1 1,0 0-1,0 0 1,0 0-1,0 0 1,0 0-1,-1-2 1,-6-36 37,5 23 47,3 0 74,0 16-150,0 1-1,0-1 1,0 1 0,1-1-1,-1 1 1,0-1 0,0 1-1,1 0 1,-1-1-1,0 1 1,1-1 0,-1 1-1,0 0 1,1-1 0,-1 1-1,1 0 1,-1 0 0,0-1-1,1 1 1,-1 0 0,1 0-1,-1-1 1,1 1 0,-1 0-1,1 0 1,-1 0 0,1 0-1,-1 0 1,1 0 0,-1 0-1,1 0 1,-1 0 0,1 0-1,-1 0 1,1 0-1,-1 0 1,1 0 0,-1 1-1,1-1 1,31 8-2997,-13-5 1360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3:5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1591 4896,'-23'17'1584,"17"-11"-976,6-4-659,0-1 173,-1 0 0,1 0-1,-1 0 1,1 0 0,0 1 0,0-1-1,-1 0 1,1 0 0,0 0 0,0 1-1,0-1 1,1 0 0,-1 0 0,0 1-1,0-1 1,1 0 0,-1 0-1,0 0 1,1 0 0,-1 1 0,1-1-1,0 0 1,-1 0 0,1 0 0,1 1-1,1 2 191,0-1 0,0 0 0,1 0 0,-1 0 0,1 0 0,0 0 0,0-1-1,0 0 1,0 1 0,0-1 0,0-1 0,1 1 0,-1-1 0,1 0 0,-1 0 0,1 0 0,-1 0-1,1-1 1,0 0 0,-1 0 0,1 0 0,-1 0 0,1-1 0,-1 0 0,1 0 0,6-2-1,-5 0-109,0 0-1,1 0 0,-1-1 1,-1 0-1,1 0 0,0 0 1,-1-1-1,0 0 0,0 0 1,-1 0-1,1-1 0,-1 1 0,0-1 1,0 0-1,4-11 0,2-6 120,-1-1 0,11-47 0,-18 60-190,27-113 600,55-185 613,-82 303-1280,0 0 1,1 0 0,0 1 0,0-1 0,0 1-1,6-8 1,-8 12-52,0 0-1,1-1 1,-1 1-1,0 0 0,0 0 1,1 0-1,-1 0 1,1 0-1,-1 0 1,1 1-1,-1-1 0,1 0 1,0 1-1,-1-1 1,1 1-1,0-1 1,-1 1-1,1 0 0,0 0 1,-1 0-1,1 0 1,0 0-1,0 0 1,-1 0-1,1 1 1,0-1-1,-1 1 0,1-1 1,1 2-1,3 0 10,-1 1-1,0 0 0,0 0 1,0 1-1,0 0 0,0 0 1,-1 0-1,0 0 0,1 0 1,-2 1-1,1 0 1,0 0-1,-1 0 0,0 0 1,0 1-1,-1-1 0,0 1 1,4 11-1,-1 3 38,-1 1-1,-1 0 1,-1 0-1,0 22 1,-2-11 23,-1-1-1,-6 37 1,5-51-45,-2 0 1,0 0-1,-1 0 0,-1-1 1,-12 24-1,16-36-8,-1 0 0,1 0 0,-1 0 0,-1 0 0,1 0 0,0-1 0,-1 0 0,-6 5 0,8-6-19,0-1 1,-1 1-1,1-1 0,0 0 1,-1 1-1,0-1 1,1-1-1,-1 1 0,0 0 1,1-1-1,-1 1 1,0-1-1,0 0 0,1 0 1,-1 0-1,-5 0 1,4-2-38,0 1 0,0-1 0,0 0 0,0 0 1,0 0-1,1-1 0,-1 1 0,1-1 1,-1 0-1,1 0 0,0 0 0,0 0 1,-2-4-1,2 3-30,0 0 0,0 0 0,1 0 0,-1 0 0,1-1 0,0 1 0,1 0 0,-1-1 1,1 0-1,0 1 0,0-1 0,-1-7 0,2 9 32,1 1 0,-1-1 1,1 1-1,-1 0 0,1-1 0,0 1 0,0 0 1,0-1-1,0 1 0,0 0 0,1 0 1,-1 0-1,1 0 0,-1 0 0,1 0 1,0 1-1,0-1 0,0 0 0,2-1 0,5-3-43,0 0-1,19-8 0,-25 13 56,47-20-69,0 3 1,66-14-1,1-1 285,177-83 351,-305 129-447,1 1 0,0 0-1,-14 30 1,14-20-103,2 1 0,0 0 0,-4 33 0,9-42 11,1-1-1,1 1 0,1 0 1,0 0-1,1 0 1,5 25-1,-5-35 21,1-1 0,0 1 0,0 0 0,0-1 0,1 1-1,6 8 1,-9-13-18,1 1-1,0-1 0,-1 0 0,1 0 0,0 0 0,0 0 1,0 0-1,0 0 0,0-1 0,0 1 0,0 0 0,0 0 1,0-1-1,1 1 0,-1-1 0,0 1 0,0-1 1,1 1-1,-1-1 0,0 0 0,0 1 0,1-1 0,-1 0 1,0 0-1,1 0 0,-1 0 0,0 0 0,1-1 0,-1 1 1,0 0-1,1 0 0,-1-1 0,0 1 0,0-1 0,0 1 1,3-2-1,-2 0 3,0 0 0,1 0 1,-1 0-1,0-1 0,0 1 1,-1 0-1,1-1 0,0 1 0,-1-1 1,1 0-1,1-4 0,9-33 195,-10 34-169,3-20-14,0 1-1,-1-1 1,-2 1-1,-1-36 1,-2 41-70,0 0-1,-2 0 1,0 1 0,-1-1-1,-1 1 1,-8-20 0,12 38 33,0-3-47,0 0 0,-1 0-1,0 0 1,0 0 0,0 0-1,0 0 1,0 0 0,-1 1-1,0-1 1,0 1 0,0 0-1,0 0 1,-6-5 0,9 8 40,0 0 1,0 0 0,0 0-1,0 0 1,-1-1-1,1 1 1,0 0 0,0 0-1,0 0 1,0 0 0,-1 0-1,1 0 1,0 0-1,0 0 1,0 0 0,0 0-1,-1 0 1,1 0-1,0 0 1,0 0 0,0 0-1,-1 0 1,1 0-1,0 0 1,0 0 0,0 0-1,-1 0 1,1 0 0,0 0-1,0 0 1,0 0-1,0 0 1,-1 1 0,2 5-254,0-4 250,0 0 0,-1-1 0,1 1 0,0-1 0,0 1 0,1-1 0,-1 1-1,0-1 1,0 0 0,1 1 0,1 0 0,1 0 15,0 0-1,-1-1 1,1 1 0,0-1-1,0 0 1,0 0 0,0 0-1,1 0 1,-1-1 0,6 0 0,5 0 18,26-5 1,-1-1 101,0-3 0,0-1 1,-1-2-1,0-2 0,48-25 0,-74 32-85,-1 0 0,0-1 1,-1-1-1,0 0 0,0-1 1,-1 0-1,0 0 0,-1-1 0,0 0 1,-1-1-1,0 0 0,-1 0 1,7-16-1,15-38 256,34-113 1,-52 139-197,-2 1 0,-1-2 0,-2 1 0,1-63-1,-7 99-76,-1 0-1,1-1 1,-1 1-1,0 0 1,-2-7-1,3 11-14,0-1-1,0 1 0,-1-1 0,1 1 0,0-1 1,0 1-1,-1-1 0,1 1 0,0-1 0,-1 1 1,1 0-1,0-1 0,-1 1 0,1 0 0,-1-1 1,1 1-1,-1 0 0,1-1 0,0 1 1,-1 0-1,1 0 0,-2-1 0,2 1-1,-1 1 1,0-1-1,0 0 0,1 0 1,-1 1-1,0-1 0,0 1 1,1-1-1,-1 0 0,0 1 1,1-1-1,-1 1 0,1-1 1,-1 1-1,1 0 0,-1-1 1,1 1-1,-1 0 0,1-1 0,-1 2 1,-6 10-19,1-1 0,1 1-1,0 0 1,-5 19 0,-16 61 75,5 2 1,4 1-1,-7 135 0,22-189 18,1 0 0,3 0-1,1 0 1,2-1 0,11 45-1,-15-81-66,0-1 6,-1-1 1,1 1 0,0 0 0,-1-1 0,1 1 0,0-1 0,1 1 0,-1-1 0,0 0-1,1 1 1,-1-1 0,1 0 0,0 0 0,0 0 0,3 3 0,-4-4-6,0-1-1,0 0 1,0 1 0,-1-1 0,1 0 0,0 1 0,0-1 0,0 0-1,-1 0 1,1 0 0,0 0 0,0 0 0,0 0 0,0 0 0,0 0-1,-1 0 1,1 0 0,0 0 0,0-1 0,0 1 0,1-1 0,0 0 7,1-1 1,-1 1 0,0-1 0,0 1 0,0-1-1,0 0 1,2-2 0,3-5 19,0 0 0,8-16 0,-13 21-36,20-34-4,-7 12 36,19-27-1,-33 52-45,-1 0 0,1 0-1,0 1 1,-1-1 0,1 0 0,0 0 0,-1 1 0,1-1 0,0 1 0,0-1-1,0 1 1,1-1 0,-2 1 7,0 0 0,0-1 0,1 1 0,-1 0 0,0 0 0,0 1-1,0-1 1,1 0 0,-1 0 0,0 0 0,0 0 0,0 0 0,1 0 0,-1 0 0,0 0-1,0 0 1,0 0 0,1 0 0,-1 1 0,0-1 0,0 0 0,0 0 0,0 0 0,1 0-1,-1 1 1,0-1 0,0 0 0,0 0 0,0 0 0,0 1 0,0-1 0,1 0 0,0 4-31,-1-1 0,1 1 1,0-1-1,-1 1 0,1 4 1,-1-3 83,1 21-27,4 34 13,-4-53-31,1 0 1,-1 1-1,2-1 0,-1 0 1,5 11-1,-6-16-1,-1-1 0,1 0 0,0 1 0,0-1 0,0 0 0,-1 1 0,1-1 0,0 0 0,0 0 1,1 0-1,-1 0 0,0 0 0,0 0 0,0 0 0,1 0 0,-1 0 0,0-1 0,1 1 0,-1-1 0,1 1 0,-1-1 0,1 1 0,-1-1 0,1 0 0,-1 0 0,1 1 0,-1-1 0,1 0 0,-1 0 0,1-1 0,-1 1 1,1 0-1,-1 0 0,4-2 0,2-1 13,0 0 0,-1-1 0,1 0 0,-1-1 0,10-8 0,-7 6 24,108-82 97,-47 37-127,2 0-25,-64 45-6,20-15-54,-27 21 69,1 0 0,0 0 0,-1 0-1,1 0 1,0 0 0,-1 1 0,1-1 0,0 1-1,0-1 1,0 1 0,-1-1 0,1 1 0,0 0-1,3 0 1,-4 0 2,0 1-1,0-1 1,-1 0-1,1 1 1,0-1-1,0 1 1,0-1 0,0 1-1,0 0 1,-1-1-1,1 1 1,0 0-1,-1-1 1,1 1-1,0 0 1,-1 0-1,1 0 1,-1-1 0,1 3-1,7 19-145,-5-13 108,0 2 42,2 0 1,0 0-1,0 0 0,1-1 0,13 18 0,-17-25 1,1 0 1,-1-1-1,1 1 0,0-1 1,0 1-1,0-1 1,0 0-1,0 0 0,7 2 1,-8-3 4,1 0 1,-1-1-1,1 1 0,-1-1 1,1 0-1,-1 0 1,1 0-1,-1 0 1,1 0-1,-1 0 1,1-1-1,-1 1 0,1-1 1,-1 0-1,5-1 1,-1-2 21,1 1 0,-1-1 0,0 0 0,0 0 0,-1-1 1,1 0-1,-1 0 0,6-7 0,3-6 11,13-22 1,-26 40-38,10-19 43,-1 1 0,-1-2 0,9-24 0,13-60-17,-29 99-31,68-237 65,-24 104-7,12-43 43,-47 140-28,-2-1-1,5-58 0,-13 90-70,-1 0 0,0 0 0,-1-11 0,1 20-5,0 0 0,0-1 0,-1 1-1,1 0 1,0 0 0,-1 0 0,1-1-1,-1 1 1,1 0 0,-1 0 0,0-1-1,-4 2-77,-1 9 51,-6 16 91,2 0 1,-9 36-1,3-10-8,-10 40 68,-20 117 0,3 95-46,37-248-25,2-1 0,2 1 0,7 63 0,-3-107-14,-1 0 0,4 11 0,-4-18-19,0-1 0,1 1 1,-1-1-1,1 0 0,0 1 0,0-1 1,0 0-1,0 0 0,4 4 0,-4-6-9,0 0 0,-1 1 1,1-1-1,0 0 0,0 0 0,0-1 0,0 1 0,0 0 0,0-1 0,0 1 0,0-1 0,0 1 0,0-1 0,0 0 0,0 0 0,0 0 0,0 0 0,0 0 0,0-1 0,0 1 0,0-1 0,3 0 0,5-3-62,1 1 1,18-11-1,-23 11 6,259-149-197,-264 151 241,1 0 0,0 0 1,-1 1-1,1-1 0,0 0 0,-1 1 1,1-1-1,0 1 0,0-1 0,0 1 0,0 0 1,2 0-1,-4 0 3,1 0 0,-1 0 1,1 0-1,0 0 1,-1 0-1,1 1 0,-1-1 1,1 0-1,-1 0 0,1 1 1,-1-1-1,1 0 0,-1 1 1,1-1-1,-1 1 0,1-1 1,-1 0-1,0 1 0,1-1 1,-1 1-1,0-1 0,1 1 1,-1-1-1,0 1 1,1 0-1,-1-1 0,0 1 1,0-1-1,0 1 0,0-1 1,0 1-1,0 0 0,0-1 1,0 1-1,0-1 0,0 2 1,0 16-109,-1-8 143,1 0-1,3 20 1,-3-28-25,1 1 0,-1 0 0,1-1 0,0 1 0,0-1 0,0 1 0,0-1 0,1 1 0,-1-1 0,0 0 0,1 1 0,0-1 0,0 0 0,-1 0 0,5 3 0,-4-4 8,1 1 0,0 0 1,-1-1-1,1 1 1,0-1-1,0 0 0,0 0 1,0 0-1,0 0 0,0-1 1,0 1-1,0-1 0,6 0 1,-4 0-24,0-1-1,0 0 1,0 0 0,0 0-1,0-1 1,0 1 0,8-6 0,-1 1 5,-1-1 0,0-1 1,-1 0-1,0-1 1,16-16-1,3 0-41,-33 31 34,0-1 0,1 1 0,0 0 0,0 0 0,-3 11 0,2-6-9,0 1 0,1 0 0,-2 16 0,3-14-14,-1 23 26,3-34 22,0-1 0,1 0-1,-1 0 1,0 0 0,1 1-1,-1-1 1,1 0 0,0 0-1,0 0 1,0 0-1,0 0 1,0 0 0,2 3-1,-2-5-11,-1 1 0,0-1 0,1 1 0,-1-1 0,1 0 0,-1 1 0,1-1 0,-1 0 0,1 1 0,-1-1 0,1 0 0,0 0 0,-1 0 0,1 1 0,-1-1 0,1 0 0,-1 0 0,1 0 0,0 0 0,-1 0 0,1 0 0,-1 0 0,1 0 0,0 0 0,0-1 0,0 1-7,1-1-1,0 0 1,-1 0 0,1 1-1,0-1 1,-1 0 0,1-1 0,1-1-1,4-4 27,-1 0 1,9-12-1,-13 17 23,8-13-24,-1 1 1,0-1-1,9-21 0,-15 26-47,1 1-1,-1-1 0,-1 0 1,1 1-1,-2-1 0,1 0 1,-1-11-1,-1 19 23,0 0 0,0 0-1,-1 1 1,1-1 0,0 0 0,-1 0-1,1 1 1,-1-1 0,1 0 0,-1 0-1,0 1 1,0-1 0,0 1 0,0-1 0,0 1-1,-2-3 1,-1 1-31,0 0 0,0 0 0,0 0 0,-7-4 0,-6-3-138,17 10 175,0 0 0,0 0 0,0 0 0,0 0-1,0 0 1,0 0 0,0 0 0,0 0 0,-1 0 0,1 0 0,0 0 0,0 0-1,0 0 1,0 0 0,0 0 0,0-1 0,0 1 0,0 0 0,0 0 0,0 0 0,0 0-1,0 0 1,0 0 0,0 0 0,0 0 0,0 0 0,0 0 0,0 0 0,0 0-1,0-1 1,0 1 0,0 0 0,0 0 0,0 0 0,0 0 0,0 0 0,0 0-1,0 0 1,0 0 0,0 0 0,0 0 0,0 0 0,0 0 0,0-1 0,0 1-1,0 0 1,0 0 0,0 0 0,0 0 0,1 0 0,-1 0 0,6-3-88,16-1-54,-15 2 88,25-4 111,1 1 0,0 1 0,-1 2 1,1 1-1,0 2 0,0 1 0,0 2 0,34 8 0,-58-10 45,-1 0-1,0 1 1,0 0 0,0 0 0,12 7-1,-18-8-60,1 0-1,0 0 1,-1 0-1,1 0 1,-1 1-1,0-1 1,0 1-1,1 0 0,-2-1 1,1 1-1,0 0 1,-1 0-1,1 0 1,-1 0-1,0 0 1,0 0-1,1 6 1,2 32 169,-4-41-206,0 0 0,0 0 0,0 0 0,0 0 0,0 0 0,0 0 0,0 1 0,0-1 0,0 0 1,0 0-1,0 0 0,0 0 0,0 0 0,0 0 0,1 0 0,-1 0 0,0 0 0,0 0 0,0 0 0,0 0 0,0 0 1,0 0-1,0 1 0,0-1 0,0 0 0,0 0 0,0 0 0,0 0 0,0 0 0,0 0 0,0 0 0,0 0 0,0 0 1,1 0-1,-1 0 0,0 0 0,0 0 0,0 0 0,0 0 0,0 0 0,0 0 0,0 0 0,0 0 0,0 0 0,0 0 1,0 0-1,0 0 0,1 0 0,-1 0 0,0 0 0,0 0 0,0 0 0,6-4 55,12-12-56,-6 6-57,-9 8 64,0 0 0,-1 0 0,1 1 0,0-1 0,0 1 1,0 0-1,5-2 0,-7 3 7,0 0 0,1 0 1,-1-1-1,0 1 0,0 1 0,1-1 1,-1 0-1,0 0 0,0 0 0,0 1 1,1-1-1,-1 0 0,0 1 0,0-1 1,0 1-1,0 0 0,0-1 0,0 1 1,0 0-1,0 0 0,0-1 0,1 3 1,1 1 38,1 0 0,-2 1 0,1-1 0,0 1 0,-1 0 1,0 0-1,2 5 0,9 39-38,-11-40-12,19 98 13,-18-61-7415,-3-52 5324,-1 0 0,0 0 0,0 0 0,0 0 0,-2-6 1,-3-2-32,1 1 1,-10-16-1,-8-14-860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3:5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885 46 8128,'-33'6'3680,"14"11"-3168,9-10 416,10 2-608,-4 0-224,4-1-64,-5-8-2432,5 4 1312,-5-4-3456,5 5 2592</inkml:trace>
  <inkml:trace contextRef="#ctx0" brushRef="#br0" timeOffset="1">4 169 11648,'-3'0'5247,"26"-4"-4543,1-1 1568,9 2-1376,42-18 352,11 3-736,23-10-416,-10 2-64,1-7-3072,-11 3 1664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4:0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9984,'-24'4'4512,"15"5"-3936,-1-6 1311,10 11-1151,-9-2 480,-2 6-704,-3-6-160,11 4-224,-13-2-32,13-2-32,-8 0-2368,11 1 1248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4:0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8384,'-14'6'3808,"19"6"-2304,-5-9-480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4:0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4320,'1'-3'641,"-1"0"0,1 0 0,0 1 0,0-1 0,1 0 0,-1 0 0,1 0-1,-1 1 1,1-1 0,0 1 0,2-4 0,6-7 2270,4 0 6758,-35 4-12783,19 4 1572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4:0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15 202 4736,'-4'0'491,"-6"0"199,10 0-664,0 4 2964,0 2-702,2-2-1997,-1 1-1,1-1 1,0 0 0,0-1 0,0 1-1,0 0 1,1 0 0,-1-1 0,1 0-1,0 1 1,0-1 0,0 0 0,1 0-1,-1-1 1,6 4 0,-4-3-95,0 0-1,0 0 1,1 0 0,-1-1 0,1 0-1,0 0 1,-1 0 0,1 0 0,0-1-1,11 1 1,-7-3-55,-1 0-1,1 0 1,0-1-1,0 0 1,-1 0-1,1-1 1,-1-1-1,0 0 1,0 0-1,0 0 1,-1-1-1,1-1 1,-1 1-1,8-8 1,-10 8-106,0-1 0,-1 1 0,1-1 0,-1 0-1,0-1 1,-1 1 0,0-1 0,0 0 0,0 0 0,-1 0 0,0-1 0,0 1 0,-1-1-1,0 0 1,0 1 0,-1-1 0,1-13 0,-2 16-41,-1 0 0,1-1 0,-1 1-1,-1 0 1,1 0 0,-1 0 0,0 0 0,0 0 0,0 0 0,-1 1-1,1-1 1,-1 1 0,0-1 0,-1 1 0,-5-7 0,7 10 2,0-1-1,0 0 1,0 1 0,0-1 0,0 1 0,0-1 0,0 1-1,-1 0 1,1 0 0,0 0 0,-1 0 0,1 0 0,-1 1-1,1-1 1,0 1 0,-1 0 0,0-1 0,1 1 0,-1 0-1,1 1 1,-1-1 0,1 0 0,-1 1 0,1-1 0,0 1-1,-1 0 1,1 0 0,-1 0 0,1 0 0,0 0 0,0 0-1,0 1 1,-4 2 0,-1 3 59,-1 1-1,2-1 1,-1 1-1,1 0 1,0 1-1,1-1 1,0 1-1,0 1 1,1-1-1,0 0 1,1 1-1,-4 17 1,3-11 46,1 1 0,1-1 1,1 1-1,1-1 1,0 1-1,1-1 1,3 22-1,-3-32-40,1 0 0,0 0 0,0 0 0,0 0 0,0 0 0,1 0 0,0-1 0,0 0 0,1 1 0,0-1 0,0 0 0,0-1 0,0 1 0,1-1 1,-1 0-1,1 0 0,0 0 0,0 0 0,1-1 0,-1 0 0,1 0 0,0-1 0,-1 1 0,1-1 0,0-1 0,8 2 0,0 1 32,-1-2 0,0 0 0,1-1-1,-1 0 1,1-1 0,-1 0 0,1-1 0,-1-1 0,0 0 0,1-1 0,23-8 0,-23 5-43,0 0 0,0-1 0,-1-1 0,0 0 0,14-12 0,54-53-146,-56 48 119,0 2-1,41-28 1,-60 47-8,-1 1 0,1-1 1,0 1-1,0 0 0,0 1 1,0 0-1,0 0 0,0 0 1,1 1-1,-1-1 1,1 2-1,-1-1 0,1 1 1,-1 0-1,1 0 0,-1 0 1,1 1-1,-1 0 0,1 1 1,-1 0-1,0-1 0,0 2 1,1-1-1,8 6 1,3 2 141,0 1 0,-1 1 0,16 14 0,44 46 93,-26-22 45,-48-47-1256,7 8 2670,4-47-26307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4:06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675 1 8544,'-60'3'4677,"54"-2"-4426,0-1 107,-1 1 0,1 0 0,0 1 0,-1-1 0,1 1 0,0 0 0,-7 4 0,-16 7 532,1 3 1,0 0-1,1 2 1,-28 22 0,12 1-171,1 2 0,-51 68 0,-15 46 67,23-30-3585,83-124 3027,-10 14-5886,23-20-2712,7-7 5196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4:0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50 821 8224,'-12'18'2645,"12"-18"-2584,0 1 0,-1 0 1,1-1-1,0 1 0,-1 0 0,1 0 0,0-1 0,0 1 1,0 0-1,0-1 0,0 1 0,0 0 0,0 0 0,0-1 1,0 1-1,0 1 0,-9 142 5203,11-72-3674,-1 35-236,-14 169 1494,13-273-2758,0-1 0,0 1 0,0 0 1,-1-1-1,1 1 0,-1-1 0,1 1 0,-1 0 1,0-1-1,0 0 0,-3 5 0,4-7-85,0 0 0,0 0 0,0 0 0,0 0-1,0 0 1,0 0 0,0 0 0,0 0 0,0 0 0,0 0 0,0 0-1,0 0 1,0 0 0,0 0 0,0 0 0,0 0 0,0 1-1,0-1 1,0 0 0,0 0 0,0 0 0,0 0 0,0 0-1,0 0 1,-1 0 0,1 0 0,0 0 0,0 0 0,0 0 0,0 0-1,0 0 1,0 0 0,0 0 0,0 0 0,0 0 0,0 0-1,0 0 1,0 0 0,0 0 0,0 0 0,0 0 0,0 0-1,0 0 1,0 0 0,0 0 0,-1 0 0,1 0 0,0 0 0,0 0-1,0 0 1,0 0 0,0 0 0,0 0 0,0 0 0,0 0-1,0-1 1,0 1 0,0 0 0,0 0 0,0 0 0,0 0-1,0 0 1,0 0 0,0 0 0,0 0 0,0 0 0,-2-7 113,1-21-152,0 11 63,0-62-156,3 0 0,4 0 1,25-126-1,46-95-758,-70 279 909,1 0 1,1 0-1,23-38 1,-28 52 11,1 1 1,0-1-1,1 1 1,-1 1-1,1-1 1,9-6-1,-11 9 7,0 1-1,-1 0 1,2-1-1,-1 2 1,0-1 0,0 0-1,1 1 1,-1 0-1,1 0 1,-1 0-1,1 0 1,5 1-1,-7 0 7,1 0 0,-1 1 0,1-1 0,-1 1 0,1 0 0,-1 0-1,0 0 1,0 0 0,1 1 0,-1-1 0,0 1 0,0 0 0,0 0-1,-1 0 1,1 0 0,0 1 0,-1-1 0,3 4 0,-1-2 8,-1 0 0,0 1 1,-1-1-1,1 1 0,-1 0 1,0 0-1,0 0 0,0 0 0,-1 0 1,1 0-1,0 8 0,-2-1 50,0-1 0,0 1 0,-1 0 0,-1 0 0,0-1 0,0 1 0,-1-1 0,-1 0 0,0 1 0,0-2 0,-1 1 0,-11 17 0,-8 8 66,-1-1 1,-34 36-1,33-40-174,7-10 43,19-21-48,0 0 0,0 0 0,0 0 0,0 0 0,0 0 0,0 0 0,0 1 1,0-1-1,0 0 0,0 0 0,0 0 0,0 0 0,0 0 0,0 0 0,0 1 0,0-1 0,0 0 0,0 0 0,0 0 0,0 0 0,0 0 0,0 1 0,0-1 0,0 0 0,0 0 0,0 0 0,0 0 0,0 0 0,1 0 0,-1 0 0,0 1 1,0-1-1,0 0 0,0 0 0,0 0 0,0 0 0,0 0 0,1 0 0,-1 0 0,0 0 0,0 0 0,0 0 0,0 0 0,0 0 0,0 0 0,1 0 0,-1 0 0,0 0 0,0 0 0,0 0 0,0 0 0,0 0 0,1 0 0,-1 0 1,0 0-1,0 0 0,0 0 0,0 0 0,0 0 0,0 0 0,1 0 0,-1 0 0,0 0 0,0 0 0,0-1 0,9-1-139,163-59-688,89-37 828,-165 52-16,-94 46 24,-1-1-1,1 0 1,-1 0 0,1 1-1,-1-1 1,1 1 0,0-1-1,-1 1 1,1 0 0,0 0-1,0 0 1,-1 0 0,1 0 0,0 0-1,-1 0 1,4 1 0,-5-1-3,1 1 1,0-1 0,0 1 0,-1 0 0,1-1-1,0 1 1,-1-1 0,1 1 0,0 0 0,-1 0-1,1-1 1,-1 1 0,0 0 0,1 0-1,-1 0 1,0-1 0,1 1 0,-1 0 0,0 0-1,0 0 1,1 2 0,-1 3 17,0 1-1,-1-1 1,1 1 0,-1-1-1,-1 1 1,-2 7 0,-2 7 16,1 0 0,0 0 0,2 0 0,-1 24 0,4-41-2,1 0 0,-1 0 0,1 0 0,0 0 1,0 0-1,1-1 0,-1 1 0,1 0 0,0 0 0,0-1 0,5 7 0,-6-9-15,-1 0 0,1 0 0,0 0 0,0 0 0,-1 0 0,1 0 0,0-1 0,0 1 0,0 0 0,0 0 0,0-1-1,0 1 1,0-1 0,0 1 0,0-1 0,0 1 0,1-1 0,-1 0 0,0 1 0,0-1 0,0 0 0,0 0 0,1 0 0,-1 0 0,0 0 0,0 0 0,0 0 0,0 0 0,1-1 0,-1 1-1,0 0 1,0-1 0,0 1 0,0-1 0,0 1 0,0-1 0,0 0 0,0 1 0,0-1 0,0 0 0,0 0 0,0 1 0,1-3 0,0 1-34,0-1 0,0 1 0,-1-1 1,1 0-1,0 1 0,-1-1 0,0 0 0,0 0 1,0 0-1,0 0 0,0 0 0,-1 0 0,1 0 1,-1 0-1,0-1 0,1 1 0,-2 0 0,1 0 1,-1-5-1,0-11-22,-2 1 1,0 0 0,0-1-1,-2 1 1,0 1-1,-1-1 1,-1 1 0,-1 0-1,-11-18 1,17 31 8,-1 1 0,0-1 1,0 1-1,0-1 0,-1 1 1,1 0-1,-8-5 0,8 6-23,0 0-1,-1-1 0,1 0 0,-4-5 0,7 8 53,0 0 0,-1 0 0,1-1 0,0 1 0,0 0 0,0 0 0,0-1 1,0 1-1,0 0 0,0 0 0,0-1 0,0 1 0,0 0 0,0 0 0,0 0 0,0-1 0,0 1 0,0 0 0,0 0 0,0-1 0,0 1 0,0 0 0,0 0 0,0-1 0,0 1 0,0 0 0,1 0 0,-1 0 0,0-1 0,0 1 0,0 0 1,0 0-1,1 0 0,-1-1 0,0 1 0,1 0 0,9-7-5,-3 4 42,4-6-50,1 1-1,0 0 1,0 1 0,1 1-1,-1 0 1,15-5 0,-17 8 45,1 1 0,-1 0 1,0 0-1,1 1 0,0 0 0,-1 1 1,1 0-1,18 3 0,-19-1 2,0 1 0,-1-1-1,1 1 1,-1 1 0,0 0 0,0 0-1,-1 1 1,1 0 0,-1 0 0,0 1-1,11 10 1,-14-11 9,0 0-1,-1-1 1,0 2 0,0-1-1,0 0 1,-1 1 0,1 0-1,-1-1 1,-1 1-1,1 0 1,-1 1 0,0-1-1,-1 0 1,1 1 0,-1-1-1,0 1 1,-1-1 0,0 11-1,-2-3 78,-2 1 0,1-1 0,-1 0 0,-1-1 0,-1 1 0,-13 23 0,13-25 13,6-12-130,0 0 0,0 0-1,0 0 1,0 0 0,1 0-1,-1 0 1,0 0 0,0 0-1,0 0 1,0 0 0,0 0-1,0 0 1,0 0-1,0 0 1,0 0 0,0 0-1,0 0 1,0 0 0,1 1-1,-1-1 1,0 0 0,0 0-1,0 0 1,0 0 0,0 0-1,0 0 1,0 0 0,0 0-1,0 0 1,0 0-1,0 0 1,0 0 0,0 0-1,0 1 1,0-1 0,0 0-1,0 0 1,0 0 0,0 0-1,0 0 1,0 0 0,0 0-1,0 0 1,0 0-1,0 0 1,0 0 0,0 1-1,0-1 1,0 0 0,0 0-1,0 0 1,0 0 0,0 0-1,0 0 1,11-8-92,20-18-134,-26 21 250,25-22-91,-14 11-44,1 1-1,1 0 0,1 2 1,35-21-1,-52 32 105,1 1 1,-1 1 0,1-1-1,-1 0 1,1 0 0,-1 1-1,1-1 1,0 1 0,-1 0-1,1 0 1,0 0 0,-1 0-1,1 1 1,-1-1 0,6 2-1,-5-1-8,1 1 0,-1-1 0,0 1 0,0 0-1,0 0 1,0 0 0,0 1 0,0-1 0,0 1-1,2 3 1,2 3 10,0 0-1,-1 1 0,0 0 1,-1 0-1,0 1 0,5 15 1,-4-10 107,1 0 0,0-1 0,15 22 0,-20-34-88,0-1 0,0 0-1,0 0 1,0 0 0,1 0 0,-1 0 0,0-1 0,1 1 0,0-1 0,-1 1 0,1-1-1,0 0 1,0 0 0,-1 0 0,1-1 0,0 1 0,0-1 0,4 1 0,-2-1 1,0 1 1,0-1 0,0-1 0,0 1 0,0-1 0,0 0-1,0 0 1,0 0 0,8-4 0,-1-1 0,0 0 1,-1-1 0,-1-1-1,1 1 1,17-18-1,-22 19-29,-1 0-1,0-1 0,0 0 1,-1 1-1,0-2 1,0 1-1,0 0 1,-1-1-1,0 0 0,2-9 1,-2 1-25,0 0 1,-1 1 0,-1-1-1,0 0 1,-1 0 0,-1 0-1,-5-30 1,5 43 11,0 0 0,0 0 0,0 0 0,0 0 0,0 0-1,0 0 1,-3-4 0,4 7 19,-1-1 0,1 1 0,0 0 0,-1-1 0,1 1 0,0 0 0,-1-1 0,1 1 0,-1 0 0,1-1 0,-1 1 0,1 0 0,0 0 0,-1 0 0,1-1 0,-1 1 0,1 0 0,-1 0 0,1 0 0,-1 0 0,0 0 0,0 0-1,0 0 0,1 1 0,-1-1 0,0 0 0,0 1 0,1-1 0,-1 1 0,0-1 0,1 1 0,-1-1 1,0 1-1,1-1 0,-1 1 0,1-1 0,-1 1 0,1 0 0,-1 0 0,1 0 0,-7 11 10,0 1 1,1 0-1,1 0 0,0 0 0,1 0 1,0 1-1,1 0 0,1 0 1,0 0-1,1 0 0,0 0 0,1 0 1,1 0-1,4 24 0,-5-36 20,1 0 0,0 0 0,-1 0 0,1 0 0,0 0 0,0 0 0,0 0 0,0-1 0,0 1 0,1 0 0,-1-1 0,0 1 0,1-1 0,-1 1-1,1-1 1,0 1 0,-1-1 0,3 1 0,-1-1 2,0 0 0,0 0 0,0 0 0,0 0 1,0 0-1,1-1 0,-1 1 0,0-1 0,0 0 0,6-1 0,5-1 14,0 0 0,-1-2 1,1 0-1,16-6 0,-23 7-39,141-59-43,2 0-33,-142 59 90,0 0 0,1 0 0,0 1 0,12-1 0,-19 3-9,-1 0 0,1-1 0,-1 1 0,1 0 0,-1 0 0,1 0 0,0 1 0,-1-1 0,1 0 0,-1 0 0,1 1 0,-1-1 0,1 1 0,-1 0 0,0-1-1,1 1 1,-1 0 0,0 0 0,1 0 0,-1 0 0,0 0 0,0 0 0,0 0 0,0 0 0,0 0 0,0 1 0,0-1 0,0 0 0,0 1 0,-1-1 0,1 0 0,0 3 0,1 3 23,-1 0 0,0 0 0,-1 1 0,0-1 0,0 0 0,0 0 0,-1 1 1,0-1-1,0 0 0,-3 8 0,4-15-32,0 0 1,0 0-1,0 0 1,0 0 0,0 0-1,0 0 1,0 0-1,-1 0 1,1 0-1,0 1 1,0-1-1,0 0 1,0 0-1,0 0 1,0 0 0,0 0-1,0 0 1,0 0-1,0 0 1,0 0-1,0 1 1,0-1-1,0 0 1,0 0 0,0 0-1,0 0 1,0 0-1,0 0 1,0 0-1,0 0 1,0 1-1,0-1 1,0 0 0,0 0-1,0 0 1,0 0-1,0 0 1,1 0-1,-1 0 1,0 0-1,0 0 1,0 0-1,0 0 1,0 1 0,0-1-1,0 0 1,0 0-1,0 0 1,0 0-1,0 0 1,1 0-1,-1 0 1,0 0 0,0 0-1,0 0 1,0 0-1,7-5-180,8-11-96,-13 15 267,0-2 4,1 0 0,0 0 0,0 0 0,0 1-1,0-1 1,0 1 0,1 0 0,-1 0 0,0 0-1,1 1 1,0-1 0,4-1 0,-7 3 4,-1 0 0,1 0 0,0 0 0,-1 0 0,1 1 0,-1-1 0,1 0 0,-1 0 0,1 0 1,-1 0-1,1 1 0,0-1 0,-1 0 0,1 0 0,-1 1 0,1-1 0,-1 0 0,0 1 0,1-1 0,-1 1 0,1-1 0,-1 0 0,1 2 1,9 14-52,-3-2-47,14 20 101,-17-26 24,0-1 0,0 0 0,1 0 0,0 0 0,10 9 0,-13-14 2,0 0 0,0-1-1,0 1 1,0-1-1,1 0 1,-1 1 0,1-1-1,-1 0 1,1-1 0,-1 1-1,1 0 1,0-1 0,-1 1-1,1-1 1,0 0 0,-1 0-1,1 0 1,0 0 0,0-1-1,-1 1 1,1-1-1,2 0 1,13-5 28,0 0 0,-1-1-1,0-1 1,0-1 0,-1 0 0,0-1-1,-1-1 1,0-1 0,0 0 0,21-23 0,2-8-43,-2-2 1,37-61 0,41-101 192,-97 172-229,-2-2 0,-2 0 0,12-54 0,-19 63 6,-2 0 0,-1 0 0,-1 0 0,-1-1 0,-5-37 0,4 64 10,0 0-1,0 0 1,0 0-1,-1 1 1,1-1-1,-1 0 0,1 0 1,-2-2-1,2 4 9,0 0 0,-1-1-1,1 1 1,0 0-1,0 0 1,0 0-1,0 0 1,-1 0-1,1 0 1,0 0-1,0-1 1,0 1-1,0 0 1,-1 0-1,1 0 1,0 0 0,0 0-1,0 0 1,-1 0-1,1 0 1,0 0-1,0 0 1,0 0-1,-1 0 1,1 0-1,0 0 1,0 0-1,0 0 1,0 0 0,-1 1-1,-9 7-55,1 6 28,0 0-1,0 1 1,-10 26 0,10-23 55,-10 25-17,2 0 0,1 2 1,-15 73-1,24-83 6,3 1 0,0 0 0,2 0 0,2 0 0,5 44 0,-2-63 85,0 1 0,7 25 1,-8-37-45,1 0 1,-1 1-1,1-1 1,0 0-1,1-1 1,-1 1 0,1 0-1,0-1 1,8 8-1,-10-11-53,-1-1 0,1 0 0,-1 1 0,1-1 0,0 0 0,0 0 0,-1 0 0,1 0 0,0-1 0,0 1 0,0 0 0,0-1 0,0 0 0,0 1 0,0-1 0,0 0 0,0 0 0,0 0 0,0 0 0,0 0 0,0-1 0,0 1 0,0 0 0,0-1 0,0 0 0,0 1 0,0-1 0,0 0 0,-1 0 0,1 0 0,0 0 0,-1 0 0,1-1 0,2-1 0,4-5 42,-1 0 0,1-1 0,-1 0 1,10-18-1,23-47 15,-16 26-153,-23 46 94,-1 1 0,1 0 0,0 0 0,-1 0 0,1 1 0,0-1 0,-1 0-1,1 0 1,0 0 0,0 0 0,1 0 0,-2 1-2,0 0 0,1 0 0,-1 0 0,0 0 1,0 0-1,0 0 0,1 0 0,-1 0 0,0 0 0,0 0 0,0 0 1,1 0-1,-1 0 0,0 0 0,0 0 0,0 0 0,0 0 0,1 0 0,-1 0 1,0 1-1,0-1 0,0 0 0,0 0 0,0 0 0,1 0 0,-1 0 1,0 1-1,0-1 0,0 0 0,0 0 0,0 0 0,0 0 0,0 1 1,0-1-1,0 0 0,0 0 0,1 1 0,3 30-134,-4-23 142,0 75 98,-1-60-90,1 0 0,0 0 0,7 40 0,-6-60-12,0 0 0,0 0 0,0 0 0,0 0 0,0-1 0,1 1 0,-1 0 0,1 0 0,0-1 0,3 4 0,-4-4-1,1-1 0,-1 0 0,1 1-1,-1-1 1,1 0 0,0 0 0,-1 0 0,1-1-1,0 1 1,0 0 0,0-1 0,0 1-1,-1-1 1,1 1 0,0-1 0,0 0 0,0 0-1,3 0 1,10-2 5,0 0 0,0-1 1,-1-1-1,0 0 0,15-7 0,66-34 50,-67 31-48,27-17 67,-1-2 0,-1-2-1,77-69 1,-128 102-148,-7 5 67,-14 12 0,-34 38-197,17-17 222,1 1 1,-48 65 0,73-81-39,10-21 20,0 1 0,-1-1 0,1 1 0,0-1 0,0 1-1,0-1 1,-1 1 0,1 0 0,0-1 0,0 1 0,0-1-1,0 1 1,0-1 0,0 1 0,0-1 0,0 1 0,0-1-1,0 1 1,0-1 0,1 1 0,-1 0 0,0-1 0,0 1-1,0-1 1,1 1 0,-1-1 0,0 0 0,1 1 0,-1-1-1,0 1 1,1-1 0,-1 0 0,1 1 0,-1-1 0,0 0 0,1 1-1,-1-1 1,1 0 0,-1 1 0,1-1 0,3 0-15,0 1 0,0-1 1,0 0-1,0-1 1,-1 1-1,1-1 0,0 1 1,0-1-1,0 0 0,-1 0 1,1-1-1,5-2 0,4-3-54,25-18-1,4-10 30,-32 26 22,0-1 0,1 2 1,0-1-1,13-6 0,-22 14 17,0 0 0,0 0 0,-1 1-1,1-1 1,0 0 0,0 1-1,0-1 1,0 1 0,0 0-1,0 0 1,0 0 0,0 0 0,0 0-1,3 0 1,-4 1-1,1-1 0,-1 1 1,0 0-1,0-1 0,1 1 0,-1 0 1,0 0-1,0 0 0,0-1 0,0 1 1,0 1-1,0-1 0,-1 0 0,1 0 0,0 0 1,0 0-1,-1 0 0,1 1 0,-1-1 1,1 0-1,0 3 0,10 42-86,4 12 144,-13-52-51,0-1 0,0 1 0,1-1-1,0 1 1,0-1 0,0 0-1,7 7 1,-9-11-3,0 1 0,0-1 1,1 0-1,-1 0 0,1 0 0,-1 0 1,1 0-1,0 0 0,-1 0 0,1 0 0,0-1 1,0 1-1,-1 0 0,1-1 0,0 0 0,0 1 1,0-1-1,-1 0 0,1 0 0,0 0 0,0 0 1,0-1-1,0 1 0,0 0 0,-1-1 1,1 1-1,0-1 0,0 0 0,-1 1 0,1-1 1,0 0-1,1-1 0,3-3 25,0 1 1,0-1-1,0 0 0,0-1 0,-1 1 1,7-10-1,15-24 115,-3-1 0,39-86-1,-31 60-79,58-106 12,-35 72-70,-19 34 48,50-133 0,-85 196-30,0 0-1,0-1 1,0 1-1,0-1 0,-1 1 1,0 0-1,1-5 0,-1 8-20,0 0-1,0 0 0,0-1 0,-1 1 0,1 0 0,0 0 0,0 0 0,0 0 1,0-1-1,0 1 0,0 0 0,0 0 0,0 0 0,0 0 0,0 0 0,0-1 0,-1 1 1,1 0-1,0 0 0,0 0 0,0 0 0,0 0 0,0 0 0,0 0 0,-1-1 1,1 1-1,0 0 0,0 0 0,0 0 0,0 0 0,-1 0 0,1 0 0,0 0 0,0 0 1,0 0-1,0 0 0,-1 0 0,1 0 0,0 0 0,0 0 0,-13 9-23,-9 17-29,1 0 1,-33 55-1,39-58 43,1-1-28,2 1-1,1 0 0,0 0 1,-7 30-1,-17 98-809,20-68-1659,3-10-2649,10-60 3033,-2 0 0,1-1 0,-6 13-1,2-3-1312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4:0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 10048,'-39'-5'4544,"29"5"-3936,6 0 639,8 0-799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1:4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22 5408,'-6'-7'1353,"5"6"-1001,1 0 0,-1 0-1,0 0 1,0 1 0,1-1-1,-1 0 1,0 0 0,1 0-1,-1 0 1,1 0 0,0-1-1,-1 0 1,3 9 5621,5 7-3397,14 18-1712,-13-21 144,76 114 1531,-66-99-2311,-2 1 0,-1 1 0,19 47 1,-17-29 165,17 76 0,-24-75 66,-2 1 1,2 90-1,-11-111-306,-1 1 0,-1 0 0,-14 52 0,-33 74 70,41-130-216,0 2-200,-39 100 418,39-107-656,0-1-1,-1 0 1,-1 0 0,-19 23 0,26-36-1099,-1 0 1,0-1 0,-9 7-1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4:0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39 11232,'-31'-14'5056,"39"23"-4385,12-9 545,2 0-800,40-4 1376,9 4-992,24-5-224,-1 1-384,25-8-704,-5 3 256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4:1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199 657 3072,'15'-37'6917,"-15"37"-6827,0 0 1,0-1-1,1 1 0,-1 0 0,0 0 1,0 0-1,0 0 0,0-1 1,0 1-1,0 0 0,0 0 0,0-1 1,0 1-1,0 0 0,0 0 1,0 0-1,0-1 0,0 1 1,0 0-1,0 0 0,0 0 0,0-1 1,0 1-1,-1 0 0,1 0 1,0 0-1,0 0 0,0-1 0,0 1 1,0 0-1,0 0 0,-1 0 1,1 0-1,0-1 0,-10-3 2462,7 4-2302,1 0 0,0-1 0,0 1 1,0 0-1,-1 0 0,1 1 0,0-1 0,0 0 0,0 1 1,-4 1-1,-2 2-15,1 0 0,-1 1 0,1 0 1,0 1-1,1 0 0,-1 0 0,1 0 0,1 1 1,-1-1-1,1 2 0,0-1 0,-5 10 0,-3 8 55,1 1-1,-12 40 0,-6 39 195,27-91-325,1 0 1,0 0-1,1 0 0,1 0 1,2 26-1,-1-35-75,0 0 0,0-1 0,1 1 0,0 0 0,0-1 0,0 1 0,0-1 0,0 0 1,4 4-1,-5-6-62,0-1 0,0 0 1,0 1-1,0-1 1,0 0-1,0 0 0,1 0 1,-1 0-1,0 0 1,1 0-1,-1 0 0,1-1 1,-1 1-1,1 0 1,-1-1-1,1 1 0,-1-1 1,1 0-1,0 1 0,-1-1 1,1 0-1,-1 0 1,1 0-1,0 0 0,-1 0 1,1 0-1,0-1 1,-1 1-1,1-1 0,-1 1 1,4-2-1,1-1-4,0-1 0,0 0 0,-1 0-1,1-1 1,-1 0 0,0 0 0,0 0-1,4-6 1,126-190-368,-125 186 311,159-278-276,-131 213 445,-4-1-1,-4-2 0,29-120 1,-55 184 35,3-38 0,-7 43-82,-1 14-83,1 0 0,0 0 0,0 0 1,0-1-1,0 1 0,0 0 0,0 0 0,0 0 0,0 0 0,0 0 0,0 0 0,-1 0 1,1 0-1,0 0 0,0 0 0,0 0 0,0 0 0,0 0 0,0 0 0,0 0 0,-1 0 0,1 0 1,0 0-1,0 0 0,0 0 0,0 0 0,0 0 0,0 0 0,-1 0 0,1 0 0,0 0 1,0 0-1,0 0 0,0 0 0,0 0 0,0 0 0,0 0 0,-1 0 0,1 0 0,0 0 1,0 0-1,0 0 0,0 1 0,0-1 0,0 0 0,0 0 0,0 0 0,0 0 0,0 0 1,0 0-1,-4 5-1,1-1 0,0 1 1,1 0-1,-4 6 1,-111 274 373,107-257-341,3 2 0,0-1 0,1 1 0,2 0-1,1 0 1,2 0 0,1 0 0,4 34 0,0-29 62,2-1 0,2 0 0,1-1-1,1 0 1,2 0 0,28 54 0,-36-79-17,1 1 1,0-1 0,1 0-1,0 0 1,0-1-1,1 0 1,0 0-1,12 9 1,-16-13-41,0-1 0,1 0 0,-1 0 0,1 0 1,-1-1-1,1 1 0,0-1 0,0 0 0,-1 0 0,1 0 0,0-1 1,0 1-1,0-1 0,0 0 0,0 0 0,0 0 0,0-1 0,0 1 0,0-1 1,0 0-1,-1 0 0,1 0 0,4-3 0,0 0-10,-1 0 0,-1-1 0,1 0 0,-1 0 0,1-1 0,-2 0 0,1 0 0,-1 0 0,1-1 0,4-8 0,5-10 3,17-37 0,-3-7 6,-26 60-71,0 0-1,-1-1 1,0 1 0,-1-1 0,1-12-1,-2 17 18,0-1 0,0 1 0,-1-1 0,0 1 0,0 0 0,0 0 0,-1-1 0,0 1 0,0 0 0,0 0 0,0 0 0,-1 1 0,0-1-1,0 1 1,0-1 0,0 1 0,-5-5 0,7 9 13,0-1 0,0 0 0,0 1 0,0-1 0,0 1 0,0-1 0,0 1 0,0 0 0,0-1 0,0 1 0,-1 0 0,1 0 0,0 0 0,0-1 0,0 1 0,0 0 0,0 1 0,0-1 0,0 0 0,-1 0 0,1 0 0,0 1 0,0-1 0,0 1 0,0-1 0,0 1 0,0-1 0,0 1 0,0-1 0,0 1 0,1 0 0,-1-1 0,0 1 0,0 0 0,0 0 0,0 1 0,-3 2 6,1 1-1,-1-1 1,1 1-1,1-1 1,-5 9 0,1 2 16,2 1 1,-1-1-1,2 1 1,0 0-1,1 0 0,0 0 1,2 23-1,1-13 58,1 0-1,2-1 1,13 48-1,-14-63-33,0 0 0,1 0 0,0 0 0,11 17 0,-12-23-15,0 0 1,-1 0-1,1-1 1,1 1-1,-1-1 1,0 0-1,1 0 1,-1 0-1,1-1 1,0 1 0,0-1-1,0 0 1,8 3-1,1-2 28,0 0 0,0-1 1,0-1-1,-1 0 0,1-1 0,0 0 0,0-1 0,0 0 1,0-2-1,22-5 0,-8-1-71,0 0 0,-1-2 0,46-26 0,-43 19 20,-1-2 0,-1 0 1,0-2-1,33-36 0,-18 11 21,52-75 0,-78 99-40,-6 8-12,1 0 1,0 1-1,0 0 0,17-13 0,-26 25 37,-9 9 125,-14 11-15,9-10-143,1 1-1,-1 1 1,2 0 0,-1 0 0,2 1-1,-1 0 1,-10 18 0,5-6 19,2 1 0,0 0 0,-10 31 0,12-28 57,2 1 0,-11 53 0,18-73-46,1-1 1,1 1-1,-1 0 1,1 0-1,0 0 1,1-1 0,0 1-1,0 0 1,1 0-1,0-1 1,0 1-1,1-1 1,0 0-1,0 0 1,1 0 0,4 7-1,-5-10 11,0-1 0,0 0 0,1 0 0,-1 0 0,0-1 1,1 1-1,0-1 0,0 0 0,0 0 0,0 0 0,0 0 0,0-1 0,0 0 0,0 1 0,1-2 0,-1 1 0,0 0 1,1-1-1,-1 0 0,6 0 0,6-1 2,-1-1 0,0 0 0,0-1-1,22-8 1,19-10-76,-1-2 0,-1-3-1,58-37 1,-52 26 57,-3-3 0,72-64 0,-23-2 218,-103 103-196,0 0-33,0 0-1,0-1 0,0 1 1,-1-1-1,4-5 1,-6 9 5,-1 0 0,1 0 1,0 1-1,-1-1 1,1 0-1,0 0 0,-1 0 1,1 0-1,0 0 0,-1 1 1,1-1-1,0 0 0,-1 0 1,1 0-1,0 0 1,-1 0-1,1 0 0,0 0 1,-1 0-1,1 0 0,0 0 1,-1 0-1,1 0 0,0-1 1,-1 1-1,1 0 0,0 0 1,-1 0-1,1 0 1,0 0-1,-1-1 0,1 1 1,0 0-1,0 0 0,-1-1 1,1 1-1,0 0 0,0 0 1,0-1-1,-1 1 1,1 0-1,0-1 0,0 1 1,0 0-1,0-1 0,0 1 1,-1 0-1,1-1 0,0 1 1,0 0-1,0-1 1,0 1-1,0 0 0,0-1 1,0 1-1,0 0 0,0-1 1,0 1-1,1 0 0,-1-1 1,0 1-1,0 0 1,0-1-1,0 1 0,0 0 1,1-1-1,-1 1 0,0 0 1,0-1-1,-7 6-21,1-1 1,-1 1-1,1 0 0,0 0 0,-10 11 1,-26 37 36,33-41-9,-2 3 5,-23 28 94,3 1-1,-28 53 0,55-88-86,0 0 0,1 0 0,0 0 0,0 1 0,0-1 0,0 12 0,3-19-5,-1 0 0,1 1-1,0-1 1,1 0 0,-1 1 0,0-1 0,1 0-1,-1 0 1,1 0 0,-1 1 0,1-1 0,0 0-1,2 3 1,-2-3 1,1-1 1,-1 0-1,0 1 0,1-1 0,-1 0 1,1 0-1,-1 0 0,1-1 0,-1 1 1,1 0-1,0 0 0,-1-1 0,1 1 1,0-1-1,-1 0 0,1 1 0,0-1 1,0 0-1,-1 0 0,4 0 0,-2 0 0,1 0-1,0-1 1,-1 0-1,1 1 1,0-1-1,-1 0 1,1 0-1,-1-1 0,0 1 1,1-1-1,-1 0 1,0 0-1,0 0 1,4-3-1,1-2-16,-1-1 1,0 0-1,9-12 0,1-4-6,-2-1 0,18-35 0,17-56 111,-5 10 35,-16 38-100,-37 160 5,7-27 145,15 120-1,-13-179-178,0 0-1,0 0 1,0 0 0,1 0-1,0 0 1,0-1 0,1 1-1,3 6 1,-4-9 7,-1-1 0,1 1 1,0-1-1,0 0 0,1 0 0,-1 1 0,0-1 1,1 0-1,0-1 0,-1 1 0,1 0 1,0-1-1,0 0 0,-1 0 0,1 1 1,0-2-1,4 2 0,1-1 26,1 0 0,-1 0 0,0-1 0,1-1 0,-1 1 0,0-1 0,0-1 0,0 1 0,0-1 0,0-1 0,0 1 0,0-2 0,13-6 0,1-3 10,0-2-1,39-32 0,4-14-5,75-88 0,-76 77 93,-63 71-135,-1 1 0,0 0-1,0-1 1,1 1 0,-1-1-1,0 1 1,1 0 0,-1-1-1,0 1 1,1 0 0,-1 0-1,1-1 1,-1 1-1,0 0 1,1 0 0,-1-1-1,1 1 1,-1 0 0,1 0-1,-1 0 1,1 0 0,-1 0-1,1 0 1,0 0-4,-1 1 0,0 0 0,1 0-1,-1-1 1,0 1 0,1 0 0,-1 0 0,0 0 0,0 0 0,0-1-1,0 1 1,0 0 0,0 0 0,0 0 0,0 1 0,-2 26-44,-1 0 0,-1-1 0,-14 47 1,11-46 72,0-1 0,2 1 0,-3 50 0,8-75-9,0 0 0,0 0 0,1 0 0,-1 0-1,1 0 1,-1 0 0,1 0 0,0 0 0,0 0 0,0 0 0,1 0 0,-1-1 0,1 1-1,-1 0 1,3 2 0,-3-5-14,0 1-1,-1 0 1,1-1 0,0 1-1,0 0 1,0-1 0,0 1-1,0-1 1,0 0-1,0 1 1,0-1 0,0 0-1,0 0 1,0 1-1,0-1 1,0 0 0,0 0-1,1 0 1,0-1-6,0 1 0,0-1 0,0 1 0,0-1 1,0 0-1,0 0 0,0 0 0,-1 0 0,1 0 0,0 0 0,0 0 1,1-2-1,9-10 32,-1-1-1,0 0 1,-1 0 0,-1-1 0,11-21 0,-7 13-16,10-20-4,-11 21-78,0 0 0,1 1 0,24-29-1,-27 41 40,-10 9 32,0 0 1,1 0-1,-1 0 1,0 0-1,0 0 0,0 0 1,1 0-1,-1 0 1,0 0-1,0 0 1,0 0-1,1 0 0,-1 0 1,0 0-1,0 0 1,0 0-1,0 0 0,1 0 1,-1 0-1,0 0 1,0 0-1,0 1 0,0-1 1,1 0-1,-1 0 1,0 0-1,0 0 0,0 0 1,0 0-1,0 1 1,0-1-1,1 0 0,-1 0 1,0 0-1,0 1 1,1 2-2,-1-1 0,1 1 1,-1 0-1,0 0 1,0 0-1,0 0 0,0 0 1,-2 5-1,-1 16-7,-2 0-1,-1-1 1,-10 28 0,-76 155-386,19-80-120,-123 162 1,185-273 516,-121 156-4,-8-15 231,131-148-221,0 1 0,0-1 0,-1-1 0,0 0 0,-20 11 0,28-17-9,0 0-1,1 0 1,-1 0 0,0 0-1,0-1 1,0 1 0,0-1-1,0 0 1,0 1 0,0-1-1,0 0 1,0 0 0,0 0-1,0 0 1,-2-1 0,3 0 5,0 1 0,0-1 1,0 0-1,0 0 0,0 0 1,0 0-1,0 1 1,0-1-1,0-1 0,0 1 1,1 0-1,-1 0 1,0 0-1,1 0 0,-1 0 1,1-1-1,-1 1 0,1 0 1,0 0-1,0-1 1,-1 1-1,1 0 0,0 0 1,0-1-1,0 1 1,0 0-1,1-3 0,0-6 10,0-1 0,1 0 0,0 1 0,0 0 0,2-1 0,-1 1 0,7-13 0,10-19-213,2 1 0,49-69 0,-33 60-1630,72-73 0,-89 102 1204,57-60-5358,-44 42 3033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4:12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267 100 3808,'6'-7'448,"-4"5"-343,-1 0 0,0 1 1,1 0-1,0-1 0,-1 1 1,1 0-1,0 0 0,0-1 1,-1 1-1,1 1 0,3-2 1,50-19 2912,-50 19-2425,-1 0 0,0 0 0,0-1 0,0 1 0,5-6 0,5-3 2004,-10 8-2049,-3 3-464,-1 0 1,0 0-1,1 0 0,-1 0 0,0-1 0,1 1 0,-1 0 0,0 0 0,0 0 0,1-1 0,-1 1 0,0 0 0,1 0 0,-1-1 1,0 1-1,0 0 0,0-1 0,1 1 0,-1 0 0,0-1 0,0 1 0,0 0 0,0-1 0,0 1 0,0-1 0,0 1 1,0 0-1,0-1 0,0 1 0,0 0 0,0-1 0,0 1 0,0-1 0,0 1 0,0 0 0,0-1 0,0 1 0,0 0 1,0-1-1,-1 1 0,1-1 0,-1 0 14,1 0 1,-1 1-1,0-1 1,1 0-1,-1 1 1,0-1-1,0 0 1,1 1-1,-1-1 1,0 1-1,0-1 1,0 1-1,0 0 1,0-1-1,1 1 1,-1 0-1,0 0 1,0-1-1,0 1 1,0 0-1,0 0 1,0 0-1,0 0 1,0 0-1,-2 1 1,-1-1 262,-27 0-50,1 1 0,0 2 0,-55 11 0,74-11-392,-90 22-2403,40 0-3485,35-13 3212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4:1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11 582 6880,'-3'0'585,"-1"-2"1294,6 1-551,-1 1-1196,-1 1 0,0-1 1,1 1-1,-1-1 0,0 1 1,1-1-1,-1 1 0,0-1 1,0 1-1,0-1 0,1 1 1,-1-1-1,0 1 0,0 0 1,0-1-1,0 1 0,0 0 1,0 0 45,6 80 2450,-9 136 1,-2-65-1513,8-23-384,0-54 563,-14 147 0,9-211-868,2-11-406,0 0 0,0 0 0,0 0 1,0 0-1,0 0 0,0 0 0,0 0 1,0 0-1,0 0 0,0 0 0,0 0 1,0 0-1,0 0 0,0 0 0,0 0 1,0 0-1,-1 0 22,1 0-22,0 0 0,1-18 801,0 1-623,1-23-67,12-72 1,-11 96-132,8-48 65,2 0 0,3 1-1,45-111 1,-47 144-24,1 1 1,1 1-1,35-46 0,-36 56-33,1 0 0,1 1 0,1 0 0,0 2 0,37-25 0,-48 35-20,0 1 0,1 0 0,0 1 0,0-1 0,0 2 0,0-1 0,0 1 0,13-2 0,-18 4 30,0-1 1,0 1-1,0 0 0,0 1 1,0-1-1,0 0 0,0 1 1,-1-1-1,1 1 0,0 0 1,0 0-1,0 0 0,-1 0 1,1 1-1,-1-1 0,1 1 1,-1-1-1,1 1 0,-1 0 1,0 0-1,0 0 0,0 0 1,0 1-1,0-1 0,-1 0 1,1 1-1,2 4 0,-2-2 16,-1 0 1,1 0-1,-1 0 0,0 1 0,0-1 1,-1 0-1,1 0 0,-1 1 0,-1-1 1,0 8-1,1-3 4,-1 11 21,-1 1 1,-1-1-1,-1 0 1,0 0-1,-2 0 1,0 0-1,-1-1 0,-13 24 1,15-34-17,-1-1 0,-1 0 0,1-1 0,-2 1 1,1-1-1,-1-1 0,0 1 0,0-1 0,-1-1 0,-15 9 0,7-5-3,-1-2-1,0 0 1,0-2-1,-38 10 1,40-15-93,10-1-33,7-1-200,47-6-80,-23 4 348,-1-1 0,35-10 1,-18-4 3,-1-1 1,61-39 0,-92 52 22,311-170 358,-102 63-166,-137 70 481,-86 47-691,0 0 0,0 0 0,0 0 0,0 1 0,-5 6 0,-12 21 28,0 1 0,2 1 1,-17 39-1,25-45 4,2-1 1,1 1-1,0 1 0,-6 52 1,13-71 15,1 0 0,1 1 1,1 15-1,-1-24-20,0 1-1,1-1 1,-1 1-1,1-1 1,0 1 0,0-1-1,0 0 1,0 1-1,0-1 1,0 0 0,0 0-1,1 0 1,-1 0-1,1 0 1,0 0-1,0 0 1,-1 0 0,5 2-1,-5-3-6,1 0 0,-1-1 0,0 1 0,0-1 1,0 1-1,1-1 0,-1 1 0,0-1 0,1 0 0,-1 0 0,0 0 0,1 0 0,-1 0 0,0 0 0,1 0 0,-1 0 1,0 0-1,1 0 0,-1-1 0,2 0 0,0 0 13,0-1-1,0 0 1,0 1 0,-1-1 0,1 0 0,-1-1 0,1 1-1,2-3 1,3-5 53,0-1-1,-1 0 1,8-15-1,6-18 50,-2-2 0,15-56-1,23-55-387,-47 125 105,-8 29-50,1 9 122,0 22 94,0 35-1,0 3 97,1-24-16,-1-3-70,1-1 1,2 0-1,11 38 0,-17-75-23,1 2 26,0 1 0,0-1-1,1 0 1,-1 0 0,3 4 0,-3-6-16,-1-1 0,0 1 1,1 0-1,-1-1 0,1 1 1,-1-1-1,1 1 0,-1-1 1,1 1-1,0-1 0,-1 0 1,1 1-1,0-1 0,-1 0 1,1 1-1,0-1 0,-1 0 1,1 0-1,0 0 0,0 1 1,-1-1-1,1 0 0,0 0 1,-1 0-1,1 0 0,0 0 1,0-1-1,-1 1 0,1 0 1,0 0-1,-1 0 0,1-1 1,0 1-1,1-1 0,2-2 12,0 1 0,0-2 0,0 1 0,0 0 0,0-1 0,-1 0 0,4-5 0,22-32 10,-21 28-28,6-8 13,13-22 105,2 2-1,41-46 1,-64 80-101,6-6-110,1 0 1,0 1 0,0 0 0,2 1-1,16-11 1,-29 21 89,-1 0 1,0 1-1,0-1 1,1 1-1,-1-1 0,0 1 1,0-1-1,1 1 0,-1 0 1,1 0-1,-1 0 0,0 0 1,1 0-1,-1 0 1,0 0-1,1 0 0,1 1 1,-2-1-3,0 1 1,0-1 0,0 1 0,0-1-1,-1 1 1,1 0 0,0-1 0,0 1 0,0 0-1,-1 0 1,1 0 0,0 0 0,-1 0-1,1 0 1,-1 0 0,2 1 0,0 5-18,-1-1-1,1 0 1,-1 1 0,0-1 0,0 12-1,-1-14 17,1 32-25,2 1 1,2-1-1,9 37 0,-12-63 45,1 1 1,1-1-1,0 0 1,0-1-1,1 1 1,0-1-1,1 0 1,0 0-1,0-1 1,1 1-1,0-1 1,0-1-1,1 1 0,0-1 1,12 8-1,-14-12-7,-1 0-1,1 0 0,0 0 0,11 3 0,-14-5-4,0-1 0,0 1 0,0 0 0,0-1 0,0 0-1,0 0 1,1 0 0,-1 0 0,0-1 0,0 1-1,0-1 1,4-1 0,-2 0 12,1-1 0,-1 1-1,0-2 1,0 1 0,0 0-1,0-1 1,-1 0 0,1 0 0,-1-1-1,0 1 1,0-1 0,3-5-1,6-11 48,17-38-1,-23 45-39,68-129 181,-39 78-80,-2-2 0,32-92 0,-49 99-95,-3-1 0,-2-1-1,-3 0 1,2-108 0,-11 166-34,0-21-56,-4-33-1,4 57 48,-1-1 0,1 1-1,0-1 1,-1 1 0,1-1 0,-1 1 0,1 0-1,-1-1 1,0 1 0,1 0 0,-1-1-1,0 1 1,0 0 0,0 0 0,0 0 0,0-1-1,-2 0 1,2 2 3,1-1 0,-1 1 0,1 0-1,-1 0 1,1 0 0,-1 0 0,1 0 0,-1 0 0,1-1 0,-1 1-1,1 0 1,-1 1 0,1-1 0,-1 0 0,0 0 0,1 0-1,-1 0 1,1 0 0,-1 0 0,1 1 0,-1-1 0,-1 1-8,1 0 0,0 0 0,-1 1 0,1-1 0,0 0 0,0 1 0,0-1 0,0 0 1,0 1-1,-1 1 0,-7 15-61,1 1-1,1 0 1,-6 22 0,-13 65-37,11-32 139,2 0-1,-2 102 0,14-135-2,2 0-1,2 0 1,1 0 0,2-1 0,22 75-1,-22-97 60,1 0-1,16 30 0,-21-43-43,1-1 0,0 1 0,0-1 0,0 0 0,0 0 0,1 0 0,0-1 0,0 1 0,0-1 0,0 0 0,0 0 0,1 0 0,-1-1 0,10 5 0,-12-7-23,0 1 1,1-1-1,-1 1 0,0-1 1,1 0-1,-1 1 1,0-1-1,1 0 1,-1-1-1,0 1 1,1 0-1,-1-1 1,0 1-1,3-2 0,0 0 4,1-1-1,-1 0 0,0 0 0,5-5 0,-6 5-6,16-13 34,0-1-1,-2-1 0,20-23 0,45-66-61,-32 40-18,16-10-271,-67 76 305,0 1 1,0 0 0,0 0-1,0 0 1,0 0 0,1-1-1,-1 1 1,0 0 0,0 0-1,0 0 1,0 0 0,1 0-1,-1 0 1,0 0 0,0-1-1,0 1 1,0 0 0,1 0-1,-1 0 1,0 0-1,0 0 1,0 0 0,1 0-1,-1 0 1,0 0 0,0 0-1,0 0 1,1 0 0,-1 0-1,0 0 1,0 0 0,0 0-1,1 0 1,-1 0 0,0 1-1,0-1 1,0 0 0,0 0-1,1 0 1,-1 0 0,0 0-1,0 0 1,0 0 0,0 1-1,1-1 1,-1 0-1,0 0 1,0 1 0,4 14-128,-2 25-32,-2-37 151,0 23 35,2-1-1,0 1 0,2-1 0,1 0 1,10 31-1,-12-44-3,8 21 61,-11-32-74,0 1 0,1-1 0,-1 0 1,1-1-1,-1 1 0,1 0 0,-1 0 0,1 0 0,0 0 0,-1 0 0,1 0 0,0-1 0,0 1 0,0 0 0,0-1 0,0 1 0,-1-1 0,1 1 0,0-1 0,0 1 0,0-1 0,0 1 0,1-1 0,0 0 0,-1 0 7,1 0-1,-1-1 0,1 1 0,-1-1 1,1 0-1,-1 0 0,1 1 0,-1-1 0,0 0 1,1 0-1,-1 0 0,0 0 0,0 0 0,0-1 1,0 1-1,0 0 0,0 0 0,0-1 1,0 1-1,1-3 0,17-37 201,-13 26-144,11-23 3,33-63 32,-37 78-129,1 1 0,24-29 0,-37 49 16,0 1-1,-1 0 0,1-1 0,-1 1 0,1 0 1,-1-1-1,1 1 0,-1 0 0,1-4 1,-1 3-111,0 11-52,0 3 188,1 1 0,1-1 0,1 0 0,-1 0 0,2 0 0,0 0 0,0 0 0,1-1 0,11 19 0,4 21 21,-17-49-17,-1 0 1,1-1-1,-1 1 0,1-1 0,0 1 0,0-1 0,0 0 0,0 0 0,0 0 0,0 0 1,0-1-1,4 1 0,-4-1-34,0-1 1,0 1-1,0-1 1,0 0-1,0 1 1,3-3 0,9-1-80,-6 1 97,0 1 0,1-1-1,10-6 1,-11 5 8,1 1 1,-1-1-1,14-2 0,-13 3-101,-6 0 50,-14 6-2407,8-3 1613,0 1 0,-1-1 0,1 1 0,0 0 0,0 0 1,0 0-1,-4 2 0,-8 10-3143,-6 6-5370,14-14 6498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4:1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93 781 1728,'-2'0'210,"1"0"-187,1 0 0,0 0 0,-1 0 0,1 0 0,0 0 0,-1 0 1,1 0-1,0 0 0,0-1 0,-1 1 0,1 0 0,0 0 0,-1 0 0,1 0 0,0 0 1,0-1-1,-1 1 0,1 0 0,0 0 0,0 0 0,-1-1 0,1 1 0,0 0 0,0 0 0,0-1 1,0 1-1,-1 0 0,1 0 0,0-1 0,0 1 0,0 0 0,0-1 0,0 1 0,0-1 1,0 1 25,0 0 1,0 0 0,0 0-1,0-1 1,0 1 0,0 0 0,0 0-1,0 0 1,0 0 0,0-1 0,0 1-1,0 0 1,0 0 0,0 0-1,1 0 1,-1 0 0,0 0 0,0-1-1,0 1 1,0 0 0,0 0-1,0 0 1,0 0 0,1 0 0,-1 0-1,0 0 1,0 0 0,0 0-1,0-1 1,0 1 0,1 0 0,-1 0-1,0 0 1,0 0 0,0 0 0,0 0-1,0 0 1,1 0 0,-1 0-1,0 0 1,0 0 0,15-5 1728,-13 4-1348,0 0 1,-1 0-1,1 0 0,-1 0 0,1 0 0,-1-1 1,1 1-1,1-4 0,-2 5-271,-1 0 0,0 0-1,0 0 1,0-1 0,0 1 0,0 0 0,0 0-1,0-1 1,1 1 0,-1 0 0,0 0 0,0-1 0,0 1-1,0 0 1,0 0 0,0-1 0,0 1 0,0 0-1,0 0 1,0-1 0,0 1 0,0 0 0,-1 0 0,1-1-1,0 1 1,0 0 0,0-1 0,-1 1 99,1-1 0,-1 1 1,0 0-1,1 0 0,-1-1 0,1 1 1,-1 0-1,0 0 0,1-1 0,-1 1 1,0 0-1,1 0 0,-1 0 0,0 0 1,0 0-1,0 0 0,-3 0 34,-1 1 1,1-1-1,-1 1 0,1 0 1,-1 0-1,1 1 0,0-1 1,0 1-1,0 0 0,0 0 0,0 0 1,0 1-1,0-1 0,1 1 1,-1 0-1,1 0 0,0 0 1,0 1-1,0-1 0,0 1 0,0-1 1,-2 6-1,2-4-172,1 0 0,0 0 0,0 0 0,0 0 0,0 1 0,1-1 0,0 0 0,0 1 0,0-1 0,1 1 0,-1-1 0,1 1 0,1-1 0,-1 1 0,1-1 0,0 1 0,0-1-1,3 6 1,-3-8-43,0 1 0,0-1-1,1 0 1,-1 0-1,1-1 1,0 1-1,0 0 1,0-1 0,0 1-1,1-1 1,-1 1-1,1-1 1,-1 0-1,1 0 1,5 3 0,-4-4-4,1 1 0,0-1 1,-1 1-1,1-1 0,0-1 1,-1 1-1,1-1 0,0 0 1,0 0-1,6-1 0,17-1 5,1-3 0,-1 0-1,28-9 1,-41 9-58,0-1 0,-1 0-1,1-1 1,-1 0 0,-1-1 0,1-1 0,13-11 0,-8 6 93,-15 12-105,-1 0-1,1 0 1,-1-1-1,0 1 0,0-1 1,5-6-1,25-29 377,-23 26-149,-7 1-229,-5 10-7,-3 87-542,-1-17 585,5-38 31,1 0 0,1 0 1,10 56-1,-11-86-62,0 1 0,1-1-1,-1 0 1,0 0 0,1 0-1,-1 0 1,1 0 0,-1 0 0,1 1-1,1 0 1,4-2 45,1-9-17,5-14 15,16-49 0,-3 4-183,-13 41 58,-5 10 49,0 1-1,14-21 0,-21 54-265,0 17 241,1 45 64,0-68-4,0 0 0,1 0 0,0-1 0,1 1 0,4 10 0,-6-18-14,0-1 0,0 1-1,1-1 1,-1 1 0,1-1 0,0 0-1,0 1 1,0-1 0,0 0-1,0 0 1,0 0 0,1-1 0,-1 1-1,0-1 1,1 1 0,0-1-1,-1 0 1,1 0 0,0 0-1,4 1 1,-3-1 10,0 0-1,0-1 1,0 0-1,0 0 1,0 0 0,0 0-1,0 0 1,0-1-1,0 0 1,0 0-1,0 0 1,-1 0 0,1-1-1,5-2 1,10-9 15,-1 0 1,0-1 0,-1 0-1,17-20 1,-17 17-4,10-13 40,42-61 0,-56 73-61,4-8-4,-1-1 0,-1 0 0,-2-1 0,-1-1 0,13-44 0,28-155 218,-38 155-158,32-184-147,-42 205-53,-5 51 139,0 1-1,0-1 1,0 1-1,1-1 0,-1 1 1,0-1-1,0 1 1,0-1-1,0 1 1,-1-1-1,1 1 1,0 0-1,0-1 1,0 1-1,0-1 1,0 1-1,-1-1 1,1 1-1,0-1 1,0 1-1,-1 0 1,1-1-1,0 1 1,0 0-1,-1-1 1,1 1-1,-1 0 1,1-1-1,-1 1 1,0 0-5,0 1 1,0 0-1,1-1 1,-1 1-1,0 0 1,0 0-1,0 0 1,1-1-1,-1 1 1,1 0-1,-1 0 1,1 0-1,-1 0 1,1 0-1,-1 0 1,1 1 0,-1 1-1,-26 85-10,3 1 1,-16 130-1,21-35-37,18-163 77,2 0 0,0-1-1,1 1 1,1-1-1,1 0 1,13 39-1,-15-53-19,1-1-1,-1 1 0,1-1 0,0 0 0,0 0 0,0 0 0,1 0 0,0 0 1,5 5-1,-6-9 2,-1 1 1,0 0-1,1-1 1,-1 0-1,1 1 1,-1-1-1,1 0 1,0 0 0,-1-1-1,1 1 1,0 0-1,0-1 1,0 0-1,-1 0 1,1 0-1,0 0 1,0 0-1,0 0 1,0-1-1,-1 1 1,1-1 0,3-1-1,20-7-18,30-16 1,-12 6 49,-21 9-50,94-36 151,-114 44-6,-7 3-133,-14 6-22,-1 3 190,-30 23 0,43-28-153,0 1 0,0-1 0,0 1 0,1 1 0,-1-1 0,2 0 0,-9 15 0,18-23 22,-1 0 0,1 0 0,-1-1 0,1 1 0,5-6 0,3-2-40,0 1 0,1 0 0,-1 1 0,1 0 0,18-6 1,-27 12-9,-1 0 0,1 1 0,0 0 0,0 0 1,0 0-1,0 0 0,0 1 0,1 0 0,-1 0 1,0 0-1,0 0 0,0 1 0,0 0 1,0 0-1,0 0 0,0 1 0,-1 0 0,1 0 1,0 0-1,5 4 0,7 7 60,17 16 0,-23-19 42,1 0 0,0 0 0,25 14 0,-20-17-23,0-1 1,1 0-1,0-1 0,0-1 0,35 3 1,4 1-129,-29-5-300,1 1-1957,-12 1-4164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4:1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7040,'-31'0'3200,"31"3"-2752,3-3-832,8 5 128,3-1-2496,9 1 1504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4:1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93 9376,'-28'-3'4256,"47"6"-3680,-5-3 288,10 0-576,27-9 1439,10 6-959,49-15-192,7 6-384,30-18-928,-14 9 384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4:2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1438 5216,'0'0'52,"0"0"0,0 0 0,0 0 0,1 0 0,-1 0 1,0 0-1,0 0 0,0 0 0,0 0 0,0 1 0,0-1 0,0 0 0,0 0 1,0 0-1,0 0 0,0 0 0,0 0 0,0 1 0,0-1 0,1 0 0,-1 0 0,0 0 1,0 0-1,0 0 0,0 0 0,0 1 0,0-1 0,-1 0 0,1 0 0,0 0 1,0 0-1,0 0 0,0 0 0,0 1 0,0-1 0,0 0 0,0 0 0,0 0 1,0 0-1,0 0 0,0 0 0,0 0 0,0 0 0,-1 0 0,1 1 0,0-1 0,0 0 1,0 0-1,0 0 0,0 0 0,0 0 0,0 0 0,-1 0 0,1 0 0,0 0 1,0 0-1,0 0 0,0 0 0,0 0 0,0 0 0,-1 0 0,1 0 0,11 6 2222,-7-5-1868,1 0 1,0-1-1,0 0 1,-1 0-1,1 0 1,0-1-1,-1 1 0,1-1 1,0 0-1,-1-1 1,1 1-1,-1-1 0,0 0 1,0 0-1,1 0 1,-1 0-1,0-1 1,-1 0-1,1 0 0,5-5 1,2-3 45,0-2 0,0 0 0,-1 0-1,11-22 1,55-100 894,32-50-446,-80 142-554,-4 5 289,48-59 0,-70 95-609,-1 0 0,1 0 0,0 1 0,0-1 0,0 1 0,0-1 0,0 1 0,0 0 0,0-1 0,0 1 0,5-1 0,-6 2-9,0-1-1,1 1 0,-1 0 0,0 0 1,0 1-1,1-1 0,-1 0 1,0 0-1,0 0 0,0 1 0,1-1 1,-1 1-1,0-1 0,0 1 1,0-1-1,0 1 0,0 0 1,0-1-1,0 1 0,0 0 0,0 0 1,0 0-1,-1 0 0,2 1 1,2 3 34,-2-1 0,1 1 0,0 0 0,-1 0 1,0 0-1,0 0 0,0 0 0,-1 0 1,2 7-1,-1 6 125,2 26 0,-3 2 5,-2 0 0,-2 0 0,-2 0 1,-1-1-1,-3 0 0,-17 53 1,24-92-145,-1 0 0,0 0 1,0 0-1,0 0 0,-1-1 1,-5 9-1,7-12-33,0 0 0,1-1 0,-1 1 0,0 0-1,0 0 1,0-1 0,0 1 0,-1-1 0,1 0 0,0 1-1,-1-1 1,1 0 0,0 0 0,-1-1 0,1 1 0,-1 0 0,-4-1-1,7 0-9,0 0 1,-1 0-1,1 0 0,0 0 0,-1 0 0,1 0 0,0-1 0,0 1 0,-1 0 0,1 0 0,0 0 0,0 0 0,0-1 0,-1 1 0,1 0 0,0 0 0,0-1 0,0 1 0,0 0 0,-1 0 0,1-1 0,0 1 0,0 0 0,0-1 0,0 1 0,0 0 0,0-1 0,0 1 0,0 0 0,0 0 0,0-1 0,0 1 0,0 0 0,0-1 0,0 1 0,0 0 0,0 0 0,0-1 0,1 1 0,-1 0 0,0-1 0,5-13-255,-1 5 200,1 0-1,0 1 1,1-1-1,-1 1 1,2 0-1,7-8 1,-1 1 11,6-6-18,2 1 0,0 0-1,1 1 1,1 2-1,39-24 1,36-9 92,146-54 0,-162 75 40,-69 26-77,-12 7-60,-7 6 31,-19 26 117,-41 61 95,59-84-151,-1 1-1,2 0 1,0 0 0,1 0-1,-6 25 1,11-36-16,-1 0 0,1-1 0,0 1-1,0 0 1,0 0 0,1 0 0,-1 0 0,1 3 0,-1-5 3,1 0 0,-1 0 1,0 0-1,1 0 1,-1 0-1,0 0 0,1 0 1,-1-1-1,1 1 1,0 0-1,-1 0 0,1 0 1,-1-1-1,1 1 1,0 0-1,0-1 0,-1 1 1,1-1-1,0 1 1,0-1-1,0 1 1,0-1-1,0 1 0,0-1 1,1 1-1,1-2 21,1 1 0,0-1 0,0 0 1,-1 0-1,1 0 0,-1 0 0,1-1 0,-1 1 0,0-1 0,1 0 0,2-3 0,1-1-10,0 0-1,0 0 1,-1-1-1,0 0 1,-1-1-1,0 1 0,0-1 1,5-11-1,-1 1-56,-1 0 0,9-34-1,-15 44-23,0 0 1,0 1-1,-1-1 0,0-1 1,0 1-1,-1 0 0,0 0 1,0 0-1,-1 0 0,0 0 1,-1 0-1,1 0 0,-2 0 1,1 0-1,-1 1 0,-7-14 1,9 19 15,-1 0 0,0 0 1,0 0-1,0 0 0,0 0 1,0 0-1,0 0 1,0 1-1,-4-2 0,5 2 36,1 1 0,-1-1 0,1 1 0,-1 0 0,1-1 0,-1 1 0,1 0 0,-1 0 0,0-1 0,1 1 0,-1 0 0,1 0 0,-1 0 0,0 0-1,1 0 1,-1 0 0,1 0 0,-1 0 0,0 0 0,1 0 0,-1 0 0,0 0 0,1 0 0,-1 1 0,1-1 0,-1 0 0,1 0 0,-1 1 0,0-1 0,1 0 0,-1 1 0,1-1 0,-1 0-1,1 1 1,0-1 0,-1 1 0,1-1 0,-1 1 0,1-1 0,0 1 0,-1-1 0,1 1 0,0-1 0,-1 2 0,1-1 1,0 0 0,0 0 0,0 0 0,0 0 0,0 0 0,0-1 1,0 1-1,0 0 0,0 0 0,1 0 0,-1 0 0,0 0 0,0 0 0,1 0 0,-1-1 0,1 1 0,-1 0 1,1 0-1,-1 0 0,1-1 0,-1 1 0,1 0 0,0-1 0,-1 1 0,1-1 0,1 2 0,23 12 133,-23-13-82,6 3 32,0-1 1,1-1-1,-1 1 1,0-1-1,1-1 1,-1 0 0,1 0-1,0 0 1,-1-1-1,1 0 1,0-1-1,-1 0 1,1-1 0,12-3-1,8-4 196,-1-2 1,49-24-1,-35 14-172,-10 6 14,36-23-1,-51 26-62,-1 1-1,0-2 1,25-26-1,-15 7 69,-1-1 1,-1-1-1,-2-1 0,30-63 0,-30 49-80,-3-2-1,-1 0 1,10-59 0,-24 94-57,-2 11 1,-1 0 0,0 0 0,0 0 1,0 0-1,-1 1 0,1-1 0,-1 0 0,0 0 0,-1 0 0,1 0 1,-2-5-1,2 9 18,0 1 1,0 0-1,-1-1 1,1 1-1,0-1 0,0 1 1,0 0-1,0-1 1,0 1-1,0 0 0,-1-1 1,1 1-1,0 0 1,0 0-1,-1-1 1,1 1-1,0 0 0,0 0 1,-1-1-1,1 1 1,0 0-1,-1 0 1,1-1-1,0 1 0,-1 0 1,1 0-1,0 0 1,-1 0-1,1 0 1,0 0-1,-1 0 0,1 0 1,-1 0-1,1 0 1,0 0-1,-1 0 1,1 0-1,0 0 0,-1 0 1,1 0-1,0 0 1,-1 0-1,1 0 1,0 0-1,-1 1 0,1-1 1,0 0-1,-1 0 1,1 0-1,0 1 1,-1-1-1,1 0 0,-15 17-17,14-16 22,-10 18-35,0 0 1,0 1-1,2 0 1,1 0-1,-11 40 0,7-24 32,-3 11 47,-58 201 69,65-212-48,2 1 0,1 0 0,1-1 0,4 74 0,1-100-28,0 0 0,1 0 0,0 0 0,0 0 0,7 17 0,-8-25-26,0 0-1,0 0 1,0 0-1,-1-1 1,1 1-1,1 0 1,-1-1-1,0 1 1,0-1-1,1 0 1,-1 1-1,0-1 1,1 0-1,0 0 1,-1 0-1,1 0 1,0 0-1,-1 0 1,1 0-1,0 0 1,0-1-1,0 1 1,-1-1-1,1 0 1,0 1-1,0-1 1,0 0-1,0 0 1,0 0-1,0 0 1,0 0-1,0-1 1,0 1-1,0-1 1,-1 1-1,1-1 1,3-1-1,8-4-1,-1-2-1,1 0 1,-1 0 0,0-1-1,-1 0 1,0-1 0,10-12-1,-7 7-84,1 1-1,32-23 0,-47 36 69,1 1 0,-1 0 0,0 0 0,0-1 0,1 1 0,-1 0 0,0 0-1,1 0 1,-1-1 0,0 1 0,0 0 0,1 0 0,-1 0 0,0 0 0,1 0 0,-1 0-1,0 0 1,1 0 0,-1-1 0,1 1 0,-1 0 0,0 0 0,1 1 0,-1-1-1,0 0 1,1 0 0,-1 0 0,0 0 0,1 0 0,-1 0 0,0 0 0,1 1 0,-1-1-1,0 0 1,1 0 0,-1 0 0,0 1 0,0-1 0,1 0 0,-1 0 0,0 1-1,0-1 1,0 0 0,1 0 0,-1 1 0,0-1 0,0 0 0,0 1 0,0-1-1,0 0 1,1 1 0,0 23-33,-1-17 23,0 2-22,-1 10 60,1-1 1,2 0 0,0 1-1,4 18 1,-4-28-19,-1-5 16,0 0-1,0 1 0,0-1 1,3 6-1,-4-10-15,0 1-1,1-1 1,-1 0 0,0 1-1,0-1 1,1 1-1,-1-1 1,0 0 0,1 1-1,-1-1 1,0 0-1,1 1 1,-1-1-1,1 0 1,-1 1 0,0-1-1,1 0 1,-1 0-1,1 0 1,-1 1 0,1-1-1,-1 0 1,1 0-1,-1 0 1,1 0 0,-1 0-1,1 0 1,-1 0-1,1 0 1,-1 0 0,0 0-1,1 0 1,-1 0-1,1 0 1,-1 0 0,1-1-1,-1 1 1,1 0-1,-1 0 1,1 0 0,-1-1-1,0 1 1,1 0-1,-1-1 1,1 1-1,8-9 26,-1 0 0,0 0 0,0 0-1,-1-1 1,11-18 0,-9 14 7,18-24 1,-14 24-50,0 0 1,0 1-1,1 1 1,1 0 0,31-20-1,-45 32 7,-1 0 0,1-1 1,-1 1-1,1 0 0,-1 0 0,1 0 0,0 0 0,-1 0 1,1 0-1,-1 0 0,1 0 0,0 0 0,-1 0 0,1 0 0,-1 0 1,1 0-1,0 0 0,-1 0 0,1 1 0,-1-1 0,1 0 1,-1 0-1,1 1 0,-1-1 0,1 0 0,-1 1 0,1 0 1,12 15-118,0 0 206,-8-13-73,0 0-1,0-1 1,1 0-1,-1 0 1,0 0-1,1-1 1,-1 0-1,1 0 1,-1 0-1,1-1 1,0 1-1,-1-1 1,1-1-1,-1 1 1,1-1-1,-1 0 1,8-2-1,4-2-1,-1-1-1,1-1 1,-1-1-1,17-10 0,-22 11 21,-1 0-1,0-1 1,0 0 0,-1 0-1,0-1 1,0 0-1,-1-1 1,0 0-1,-1 0 1,0-1-1,-1 0 1,0 0-1,7-19 1,0-9 42,-1-2-1,11-69 1,-15 64-46,54-357 115,-61 325 122,-3 65-204,2 13-58,0 0 1,0 0-1,0 0 0,0 0 1,-1 0-1,1 0 0,0 0 1,0 0-1,0 0 0,0 0 1,0 0-1,0 0 0,-1 0 1,1 0-1,0 0 1,0 0-1,0 0 0,0 0 1,0 0-1,0 0 0,-1 0 1,1 1-1,0-1 0,0 0 1,0 0-1,0 0 1,0 0-1,0 0 0,0 0 1,0 0-1,0 1 0,0-1 1,0 0-1,0 0 0,0 0 1,0 0-1,-1 0 1,1 1-1,0-1 0,0 0 1,1 0-1,-10 26-77,-3 41 61,-4 90 0,15-150 35,-20 525 425,23-483-765,1 32 124,-2-25-5735,-1-56 5848,0 0 0,0 0 1,0 0-1,0 0 1,-13-3-6106,-5-9 3714,16 10 2104,-108-81-1768,0 0 7138,97 74-4045,9 8-687,2-1 1,-1 0-1,0 1 0,0-1 0,0-1 1,1 1-1,-1 0 0,1-1 1,-3-3-1,5 5-236,0 1 0,0-1 0,0 1-1,1-1 1,-1 1 0,0-1 0,0 1 0,1-1 0,-1 1 0,0 0 0,1-1-1,-1 1 1,1-1 0,-1 1 0,0 0 0,1 0 0,-1-1 0,1 1-1,-1 0 1,1 0 0,-1-1 0,1 1 0,-1 0 0,1 0 0,8-2-13,-1 1 1,0-1 0,1 2-1,14 0 1,5-1-69,-7 0 12,0 0 0,38 6 0,-47-3 131,0 0 0,1 1 0,-1 1 1,0 0-1,-1 1 0,13 6 0,-14-6 53,-1 0-1,0 1 1,0 0-1,0 0 1,-1 1 0,0 0-1,0 0 1,-1 1 0,0 0-1,0 0 1,-1 1-1,0 0 1,-1 0 0,0 0-1,0 1 1,6 18 0,16 80 393,-25-114-4867,-2 2 3713,1-1-1,0 0 1,0 1 0,0-1 0,3-7 0,10-12-792,18-26 1,-23 38 2812,17-19-1,-25 31-1296,-1 0 0,1 0 0,-1 0-1,0 0 1,1 0 0,-1 0-1,1 0 1,-1 0 0,1 0 0,-1 0-1,0 0 1,1 1 0,-1-1-1,1 0 1,-1 0 0,0 0 0,1 1-1,-1-1 1,0 0 0,1 0-1,-1 1 1,0-1 0,1 0 0,-1 1-1,12 11 549,-10-10-245,15 15 119,0-1-1,1-1 0,1 0 0,0-2 1,27 15-1,-39-24-380,0-1 0,0 0 0,1-1 0,-1 0 0,1 0 0,0 0 0,0-1 0,11 0 1,-13-1-12,-1 0 1,0-1 0,1 0-1,-1 0 1,0 0-1,0 0 1,0-1 0,0 0-1,0 0 1,0-1 0,0 1-1,-1-1 1,8-6 0,-8 6-112,-1 1 1,0-1 0,0 0-1,-1 0 1,1-1-1,-1 1 1,1 0-1,-1-1 1,0 1 0,3-8-1,-4 8-24,-1 0 0,1 1 0,-1-1 0,1 0 0,-1 0 0,0 1 0,0-1 0,0 0 0,0 0 0,-1 0 0,1 1 0,-1-1 0,0 0 0,0 1 0,0-1 0,0 0 0,-2-3 0,0 1-10,-1-1 0,1 1 0,-1 0 0,0 0 0,-1 1 0,1-1 0,-1 1 0,0 0 0,0 0 0,0 1 0,0 0 0,-1-1 0,1 2 0,-11-5 0,7 4-61,0 1-1,-1-1 1,1 1 0,-1 1-1,1 0 1,-1 1 0,1-1-1,-18 3 1,11 2-451,39-2 164,54 2-107,-16-1 455,67 12 1,-122-13 51,-1-1 1,1 1-1,0 0 0,-1 0 1,1 0-1,-1 1 0,0 0 1,0 0-1,0 0 1,0 1-1,0-1 0,-1 1 1,0 0-1,1 1 0,-2-1 1,7 9-1,-4-4 127,-1 1-1,-1-1 1,1 1-1,-1 0 0,-1 0 1,0 0-1,0 1 1,1 13-1,-4-24-161,0 0 0,0 1-1,0-1 1,0 0 0,0 1-1,0-1 1,0 0-1,0 1 1,0-1 0,0 0-1,0 0 1,0 1 0,0-1-1,0 0 1,0 1-1,0-1 1,0 0 0,1 0-1,-1 1 1,0-1-1,0 0 1,0 0 0,1 1-1,-1-1 1,0 0 0,0 0-1,0 1 1,1-1-1,-1 0 1,0 0 0,1 0-1,-1 0 1,0 0 0,0 1-1,1-1 1,-1 0-1,0 0 1,1 0 0,-1 0-1,0 0 1,1 0 0,-1 0-1,0 0 1,1 0-1,-1 0 1,0 0 0,1 0-1,-1 0 1,0 0 0,0-1-1,1 1 1,-1 0-1,0 0 1,1 0 0,-1 0-1,0 0 1,0-1-1,1 1 1,-1 0 0,0 0-1,1-1 1,18-19 57,-12 11-59,18-19 55,-19 21-42,-1 1 0,1-1 0,0 1 0,0 0 0,1 1 0,0-1 0,0 1-1,0 1 1,15-8 0,-21 12-39,-1 0-1,1-1 1,-1 1-1,1 0 0,-1 0 1,1-1-1,-1 1 1,1 0-1,0 0 0,-1 0 1,1 0-1,-1 0 0,1 0 1,0 0-1,-1 0 1,1 0-1,-1 0 0,1 0 1,-1 0-1,1 1 1,0-1-1,-1 0 0,1 0 1,-1 1-1,1-1 1,-1 0-1,1 1 0,-1-1 1,1 0-1,-1 1 1,0-1-1,1 0 0,-1 1 1,1-1-1,0 2 0,-1 1-670,1-1-1,0 1 1,-1 0-1,1 0 1,-1-1-1,0 6 1,1 5-2812,4 10 253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4:2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13952,'-19'15'6335,"-9"12"-5503,19-20 256,4 1-768,-4-2-1984,9 2 896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4:2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13216,'-5'4'5983,"10"22"-5215,-5-11 1856,0 6-1600,-5 9 640,-1 0-960,-2 3-512,8-3-128,-6-6-640,6 3 320,-3-10-5472,3-1 3168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1:5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29 3072,'2'4'9856,"-9"0"-7307,19-20-1264,-12 14-1235,1 1 0,-1 0-1,1 0 1,-1 0 0,1 0 0,-1 0 0,1 0-1,-1 0 1,1 0 0,0 0 0,0 0-1,0 0 1,-1 0 0,1 0 0,0 0 0,0 1-1,0-1 1,0 0 0,0 1 0,3-2-1,-4 2-29,0 0-1,1 0 0,-1 0 1,0 0-1,1 0 0,-1 0 1,0 0-1,1 1 0,-1-1 0,0 0 1,1 0-1,-1 0 0,0 0 1,1 0-1,-1 0 0,0 1 1,1-1-1,-1 0 0,0 0 1,1 1-1,-1-1 0,0 0 0,0 0 1,1 1-1,-1-1 0,0 0 1,0 1-1,0-1 0,0 0 1,1 0-1,-1 1 0,0-1 0,0 1 1,0-1-1,0 0 0,0 1 1,0-1-1,0 0 0,0 1 1,0-1-1,0 0 0,0 1 1,0-1-1,0 0 0,0 1 0,0 0 1,0 1 100,0 0 0,-1 0 0,1 1-1,0-1 1,-1 0 0,1 0 0,-2 4 0,-12 22 515,14-27-623,-1 0 0,1-1 0,-1 1-1,0 0 1,1 0 0,-1-1 0,0 1 0,0 0 0,0-1 0,1 1 0,-1-1 0,0 0 0,0 1 0,0-1 0,0 1 0,0-1 0,0 0 0,0 0 0,0 0-1,0 0 1,-1 1 0,-24-4 446,25 2-465,0 1 1,1 0-1,-1-1 1,0 1 0,1-1-1,-1 1 1,0-1-1,1 1 1,-1-1 0,0 0-1,1 1 1,-1-1-1,1 0 1,0 1 0,-1-1-1,1 0 1,-1 1-1,1-1 1,0 0 0,0 0-1,-1 1 1,1-1-1,0 0 1,0 0 0,0 0-1,0 0 1,0 1-1,0-1 1,0 0 0,0 0-1,0 0 1,0 1-1,1-1 1,-1 0 0,0 0-1,0 0 1,1 1-1,-1-1 1,1-1 0,3 4 73,0 0 1,0 0 0,0 0 0,0 0-1,-1 1 1,1-1 0,-1 1 0,0 0-1,5 5 1,-7-6-22,0-1 0,-1 1 1,1-1-1,0 1 0,-1-1 0,0 1 0,1-1 1,-1 1-1,0 0 0,0-1 0,0 1 0,0 0 0,0-1 1,0 1-1,0 0 0,-1 2 0,1-3-34,-1-1 1,1 0-1,0 1 0,0-1 0,0 0 0,-1 1 1,1-1-1,0 0 0,0 0 0,-1 1 0,1-1 1,0 0-1,-1 0 0,1 0 0,0 1 0,-1-1 0,1 0 1,0 0-1,-1 0 0,1 0 0,-1 0 0,1 0 1,0 1-1,-1-1 0,1 0 0,-1 0 0,-1-1 8,1 1 0,0 0-1,-1-1 1,1 1-1,0-1 1,0 0-1,-1 1 1,1-1 0,0 0-1,0 0 1,-2-1-1,2 1-15,-1-1 0,1 0 0,-1 1 0,1-1 0,0 0 0,0 1 0,0-1 0,0 0 0,0 0 0,0 0 0,0 0 0,1 0 0,-2-4 0,0-27-512,2 32 464,-5 13-105,0-7 331,8-9-6,-3 3-178,1 0-1,-1 0 1,1 1-1,0-1 0,0 0 1,-1 1-1,1-1 1,0 0-1,0 1 0,0-1 1,0 1-1,0-1 1,-1 1-1,1 0 1,0-1-1,0 1 0,0 0 1,1-1-1,1 2 53,0-1 0,-1 1 0,1 0 0,-1-1 1,1 1-1,-1 0 0,1 1 0,-1-1 0,0 0 0,1 1 0,-1-1 0,0 1 0,0 0 0,0-1 0,0 1 0,-1 0 0,1 0 0,0 0 0,-1 1 0,1-1 0,-1 0 0,0 1 0,1 2 0,2 4 110,0 0 0,-1 0 0,0 0 0,0 1-1,1 11 1,-2 0 57,0 0 0,-1 0 0,-1 0 0,-1 0 1,-1 0-1,-1-1 0,-1 1 0,-1-1 0,-14 39 0,16-51-197,-1-1-1,0-1 1,0 1 0,-1-1 0,0 1-1,0-1 1,-1 0 0,0-1-1,0 0 1,0 0 0,0 0 0,-1 0-1,0-1 1,1 0 0,-2-1 0,1 0-1,-12 4 1,-1-1-940,0-2-1,0 0 1,0-1-1,-1-1 1,-29 0-1,23-4-3993,26 2 4772,1 0 1,0-1-1,-1 1 0,1 0 1,0 0-1,0 0 0,-1 0 0,1 0 1,0 0-1,-1 0 0,1-1 0,0 1 1,0 0-1,-1 0 0,1 0 1,0-1-1,0 1 0,0 0 0,-1 0 1,1-1-1,0 1 0,0 0 0,0-1 1,0 1-94,0-1 1,0 1 0,0-1-1,0 1 1,0 0 0,1-1-1,-1 1 1,0-1-1,0 1 1,1 0 0,-1-1-1,0 1 1,1 0 0,-1-1-1,0 1 1,1 0 0,-1-1-1,0 1 1,1 0-1,0-1 1,16-8-3547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4:2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13888,'-14'12'6271,"6"6"-5439,3-10 1440,5 1-1408,-6-2-544,3 2-256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4:3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164 807 2912,'0'1'1220,"0"-5"-805,0 4-239,0-1 1,0 1-1,0-1 1,0 0-1,1 1 1,-1-1-1,0 1 1,0-1-1,0 0 0,1 1 1,-1-1-1,0 1 1,1-1-1,-1 1 1,1-2-1,0 2-63,-1 0-1,0 0 0,0-1 0,0 1 1,1 0-1,-1 0 0,0-1 0,0 1 1,0 0-1,0-1 0,0 1 0,0 0 0,0 0 1,0-1-1,1 1 0,-1 0 0,0-1 1,0 1-1,0 0 0,0-1 0,0 1 1,-1 0-1,1-1 0,0 1 0,0 0 0,0-1 1,0 1-1,0 0 0,0 0 0,0-1 1,-1 1-1,1 0 0,0 0 0,0-1 1,0 1-1,-1 0 0,1 0 0,0-1 1,0 1-1,-1 0 0,1 0 0,-12-8 3761,7 7-3643,0 1-1,0-1 1,1 1 0,-1 1 0,0-1 0,0 1-1,0 0 1,1 0 0,-1 0 0,0 0-1,1 1 1,-1 0 0,1 0 0,0 0 0,-7 5-1,5-3-193,0 1 0,1-1 1,-1 1-1,1 1 0,0-1 0,1 1 0,-1 0 0,1 0 0,-7 12 0,8-10-1,0-1-1,1 0 1,-1 1 0,2-1-1,-1 1 1,1 0 0,0 0-1,0 0 1,1-1-1,0 1 1,1 0 0,0 0-1,0 0 1,1-1 0,-1 1-1,2 0 1,-1-1 0,1 0-1,0 1 1,5 7-1,-4-8 46,1 0 0,-1 0 0,1-1 0,1 0 0,-1 1 0,1-2 0,0 1 0,1-1-1,-1 0 1,1 0 0,0 0 0,0-1 0,0 0 0,1-1 0,-1 0 0,1 0 0,0 0 0,0-1-1,10 1 1,-14-2-21,0-1 0,1 0-1,-1 0 1,0 0 0,0 0-1,0-1 1,1 1-1,-1-1 1,0-1 0,0 1-1,0 0 1,0-1 0,-1 0-1,1 0 1,0 0 0,-1 0-1,6-4 1,-5 2-2,-1 0-1,1 0 1,-1 0 0,1 0 0,-1 0 0,0-1-1,-1 0 1,1 1 0,-1-1 0,0 0 0,0 0-1,-1 0 1,2-9 0,-1 5-61,0 0-1,-1 0 1,-1 0 0,0 1 0,0-1-1,0 0 1,-1 0 0,-1 0 0,1 1-1,-1-1 1,-1 1 0,0-1-1,0 1 1,-1 0 0,1 0 0,-2 0-1,1 1 1,-1-1 0,0 1 0,-1 0-1,0 0 1,0 1 0,0 0 0,-11-8-1,12 11-11,1 1 0,-1 0 0,0 0-1,0 0 1,0 0 0,0 1 0,0 0-1,0 0 1,0 0 0,-1 0 0,1 1 0,-7 0-1,9 1-1,0-1-1,0 0 0,0 1 0,1 0 1,-1-1-1,0 1 0,0 0 1,0 1-1,-4 2 0,5-3 17,1-1 1,0 2-1,-1-1 0,1 0 0,0 0 0,0 0 1,0 0-1,0 1 0,0-1 0,0 1 1,1-1-1,-1 1 0,0-1 0,1 1 0,-1-1 1,1 1-1,-1-1 0,1 3 0,0 0 14,0-1 0,0 0 1,0 0-1,1 0 0,-1 1 0,1-1 0,0 0 0,0 0 0,0 0 0,1 0 0,-1 0 0,1-1 0,-1 1 1,1 0-1,0-1 0,0 1 0,0-1 0,1 1 0,-1-1 0,0 0 0,1 0 0,3 2 0,1 1 79,-1-1-1,1 0 1,0-1 0,0 1-1,0-1 1,1-1-1,-1 1 1,11 1 0,-6-3 48,1 0 0,-1-1 0,0 0 0,1-1 0,-1 0 0,0-1 0,0 0 0,21-7 0,-11 1 92,-1-1 0,0 0 0,37-24 1,-45 25-137,-1-2 0,0 0 0,0 0 0,-1-1 0,12-15 1,43-66 13,-21 27-75,-45 65-42,0 0-1,0-1 1,1 1 0,-1-1-1,0 1 1,0-1 0,1 1-1,-1 0 1,0-1 0,1 1-1,-1 0 1,0-1 0,1 1-1,-1 0 1,1-1 0,-1 1-1,1 0 1,-1 0 0,0 0-1,1-1 1,-1 1 0,1 0-1,-1 0 1,1 0 0,-1 0-1,1 0 1,-1 0 0,1 0-1,-1 0 1,1 0 0,-1 0-1,1 0 1,-1 0 0,1 0-1,-1 0 1,1 1 0,-1-1-1,0 0 1,1 0 0,-1 0-1,1 1 1,-1-1 0,1 0-1,-1 1 1,0-1 0,1 0-1,-1 1 1,0-1 0,1 0-1,-1 1 1,0-1 0,0 1-1,1 0 1,1 3-33,1 1 0,-1-1 0,0 1 0,1 6 0,-1-7 30,3 13 6,-1 1 1,-1 0 0,0 0-1,-1 0 1,-1 27 0,-11 90 307,10-132-296,-9 48 119,9-48-94,-1-1 0,0 1-1,1-1 1,-1 1 0,0-1-1,0 0 1,0 1 0,-1-1-1,1 0 1,0 0 0,-1 0-1,0 0 1,1 0 0,-1 0-1,-4 3 1,5-5-27,1 0 1,-1 0-1,0 0 1,0 0-1,0 0 0,0 0 1,1 0-1,-1 0 1,0 0-1,0-1 1,0 1-1,1 0 0,-1 0 1,0-1-1,0 1 1,1-1-1,-1 1 0,0-1 1,1 1-1,-1-1 1,0 1-1,1-1 1,-1 1-1,1-1 0,-1 0 1,1 1-1,-1-1 1,1 0-1,-1 1 1,1-1-1,0 0 0,-1-1 1,-13-27-193,13 26 157,-12-27-107,-9-29-254,21 49 111,3 4-170,-2 6 439,0 0 1,0 0 0,0-1-1,0 1 1,0 0 0,0 0-1,0 0 1,1 0 0,-1 0-1,0 0 1,0 0-1,0 0 1,0 0 0,0 0-1,1 0 1,-1 0 0,0 0-1,0 0 1,0 0-1,0 0 1,0 0 0,1 0-1,-1 0 1,0 0 0,0 0-1,0 0 1,0 0-1,0 1 1,0-1 0,1 0-1,-1 0 1,0 0 0,0 0-1,0 0 1,0 0 0,10 6 7,1-1 0,0 0 1,-1-1-1,2 0 1,-1-1-1,0 0 1,1-1-1,-1 0 0,1-1 1,-1 0-1,13-1 1,13-2 65,0-2 1,40-9 0,59-25-30,-69 17 118,-33 12-85,-1-2 1,0-1-1,-1-2 0,41-24 0,-51 16 157,-23 23-216,-1 0 0,1 0-1,0 0 1,-1 0 0,1 0-1,0 0 1,0 0 0,0 0-1,0 1 1,0-1 0,0 0 0,0 1-1,0-1 1,0 1 0,0 1-1,-5 6 36,-12 15 26,12-16-76,0-1 1,1 1 0,0 0 0,0 0 0,-6 15 0,5-4 32,0 0 1,2 0-1,0 1 1,1-1 0,1 1-1,0 0 1,2 0 0,0 0-1,2 0 1,0 0 0,1-1-1,1 1 1,9 24 0,-11-37 3,0-1 1,1 0-1,0 1 0,0-1 1,0 0-1,1-1 0,9 12 1,-12-16-12,1 1 0,0 0 0,0-1 0,0 1 0,0-1 0,0 0 0,0 0 0,0 0 0,0 0 0,1 0 0,-1 0 0,0 0 0,1-1 0,-1 1 1,0-1-1,1 0 0,-1 0 0,1 0 0,-1 0 0,0 0 0,1 0 0,-1 0 0,1-1 0,-1 1 0,0-1 0,4-1 0,4-3 38,-1 1-1,1-2 1,-1 1 0,0-1-1,16-14 1,40-43 70,-25 22-45,132-109 283,-75 67-292,-49 44-47,-48 39-34,0 0 0,0 0-1,0 0 1,0 0-1,0 0 1,-1 0-1,1 0 1,0 0 0,0 0-1,0 0 1,0 0-1,0 0 1,0 0 0,0 0-1,-1 0 1,1 0-1,0 0 1,0 0-1,0 0 1,0 0 0,0 0-1,0 0 1,0 0-1,0 0 1,-1 0-1,1 0 1,0-1 0,0 1-1,0 0 1,0 0-1,0 0 1,0 0 0,0 0-1,0 0 1,0 0-1,0 0 1,0-1-1,-4 9-1,1-1-1,0 1 0,0-1 1,1 1-1,0 0 0,1 0 1,0 0-1,0 0 0,0 0 1,1 0-1,0 0 0,2 11 1,4 6 33,1-1 0,0 0 1,2-1-1,1 0 0,1 0 1,1-1-1,19 28 0,-28-45 2,1-1-1,0 1 1,0-1-1,0 0 1,1 0-1,-1 0 1,1-1-1,9 6 0,-12-8-21,0 0-1,0 0 1,0-1-1,0 1 1,0-1 0,1 0-1,-1 1 1,0-1-1,0 0 1,0 0-1,0 0 1,0 0-1,0-1 1,1 1-1,-1-1 1,0 1-1,0-1 1,0 0-1,0 1 1,0-1-1,-1 0 1,1 0-1,0-1 1,0 1-1,0 0 1,2-3-1,8-10 67,0 1 0,-1-2 0,-1 0 0,0 0 0,8-19 0,4-4-88,8-7 37,40-44-1,-43 56 29,-1 0 0,-1-2 0,29-57 0,30-132-41,-69 180-5,6-18 1,-2 9 17,16-73 0,-33 120-62,-2 1-1,1-1 0,0 0 1,-1 1-1,0-1 0,-1 1 1,-1-11-1,2 15 23,0 1 0,0-1 0,-1 0 0,1 0 0,-1 0 0,1 0 0,-1 0 0,1 0 0,-1 0 0,1 0 0,-1 1 0,0-1 0,1 0 0,-1 1 0,0-1 0,0 0 1,1 1-1,-1-1 0,0 1 0,0-1 0,0 1 0,0-1 0,0 1 0,0 0 0,0-1 0,-1 1 0,0 0-12,1 0 1,-1 0-1,0 0 1,0 0-1,0 0 1,0 1-1,0-1 1,1 1-1,-1-1 1,0 1-1,0 0 1,1-1-1,-1 1 1,1 0-1,-1 0 1,-2 2-1,-7 8-28,-1 0 0,2 0 0,0 1 0,0 0 0,1 0 0,1 1 0,0 1-1,-6 14 1,-48 123-61,-16 105 167,69-212 21,1 1 0,2 0 0,1 87 0,6-90-35,8 48 1,-7-78-15,0-1-1,1 1 1,0-1 0,1 0 0,0 0-1,1 0 1,0-1 0,1 0 0,8 12-1,-12-19 8,1 0-1,-1 0 0,1 0 0,0 0 1,0 0-1,0 0 0,1-1 0,-1 0 0,1 1 1,-1-1-1,1-1 0,0 1 0,0 0 1,0-1-1,0 0 0,0 0 0,0 0 0,0-1 1,0 1-1,0-1 0,0 0 0,0 0 0,0 0 1,0 0-1,0-1 0,1 0 0,-1 0 1,0 0-1,-1 0 0,5-3 0,6-2 0,-1-1 0,0 0 0,-1-1 0,0-1 0,0 0 0,19-19 0,-9 7-4,-1-1-1,0-1 1,-2 0-1,-1-2 1,-1 0-1,20-40 1,-9-2-6,-3-1 1,27-116-1,48-332-295,-99 508 250,0 1-1,0-1 1,-1 0-1,0 1 1,-1-1-1,-1-10 1,2 17 11,0 0 1,0 0-1,-1 0 1,1 1 0,0-1-1,0 0 1,-1 0-1,1 0 1,-1 0-1,1 1 1,0-1-1,-1 0 1,0 1-1,1-1 1,-1 0 0,1 1-1,-1-1 1,-1 0-1,1 1 0,1 0 0,-1 0 1,0 0-1,0 0 0,1 0 0,-1 1 0,0-1 0,1 0 0,-1 1 1,0-1-1,1 0 0,-1 1 0,0-1 0,1 1 0,-1-1 0,1 1 1,-1-1-1,1 1 0,-1-1 0,1 1 0,-1 0 0,1-1 0,0 1 1,-1-1-1,1 2 0,-8 11-49,1 0 0,1 0 1,-8 24-1,-54 235 231,33-73-106,31-161-2,2-1 0,1 1 0,5 51-1,-2-74-11,0 0 0,1 0 0,1 0-1,0 0 1,1 0 0,1-1-1,0 0 1,9 14 0,-13-25-17,0 0 0,0 0 0,1 0 0,-1 0 0,0-1 0,1 1 0,0-1 0,0 1 0,0-1 0,0 0 0,0 0-1,0 0 1,0-1 0,0 1 0,1-1 0,-1 0 0,1 0 0,-1 0 0,1 0 0,-1-1 0,1 1 0,0-1 0,-1 0 0,1 0 0,6-1 0,12-3 3,-1-1 0,0-1 0,29-12 0,-13 5-71,99-30 206,106-41 296,-227 76-459,-21 9-4,-31 12-6,28-11 11,-12 6 12,1 0 1,-1 1-1,1 1 0,1 1 1,0 1-1,0 1 0,-18 17 1,30-25-9,1 1 1,1 0 0,-1 0 0,1 1-1,0 0 1,0 0 0,1 0 0,0 0-1,-3 9 1,6-14 3,1-1 1,0 1-1,-1-1 0,1 1 0,0-1 0,0 0 1,0 1-1,0-1 0,0 1 0,1-1 1,-1 2-1,0-2-5,0-1 0,0 1 0,1-1 0,-1 1 0,0-1 0,0 0 0,0 1-1,0-1 1,1 1 0,-1-1 0,0 0 0,0 1 0,1-1 0,-1 0 0,0 1 0,1-1 0,-1 0 0,0 1 0,1-1 0,-1 0 0,1 0 0,-1 0 0,0 1 0,1-1 0,-1 0 0,1 0 0,-1 0 0,1 0 0,-1 0 0,0 0 0,1 0 0,-1 0 0,1 0 0,-1 0 0,1 0 0,-1 0 0,1 0-1,-1 0 1,1 0 0,12-5-36,-1 0 0,0 0 0,23-15 0,33-28-154,-43 28 67,48-26 1,-61 39 87,9-5-90,-20 11 112,0 1 0,0 0-1,-1 0 1,1-1 0,0 1 0,0 0-1,0 0 1,0 0 0,-1 0 0,1 0-1,0 0 1,0 0 0,0 1 0,0-1-1,-1 0 1,1 0 0,0 1 0,0-1-1,0 0 1,-1 1 0,1-1 0,0 1-1,-1-1 1,2 1 0,1 3-2,0-1 0,0 1 0,0 0-1,-1 0 1,1 0 0,-1 0 0,0 0 0,3 9 0,9 39 175,-11-39-169,0-2 31,0 0 0,5 12 0,-6-19-19,0-1 1,0 1-1,0-1 1,0 1 0,0-1-1,1 0 1,-1 0 0,1 0-1,0 0 1,3 3-1,-5-6 1,0 1 0,1-1 0,-1 1 0,0-1 0,0 0 0,0 1 0,1-1 0,-1 0 0,0 0 0,0 0 0,0 0 0,1 0 0,-1 0 0,0 0 0,0 0 0,1 0 0,-1-1 0,0 1 0,0-1 0,0 1 0,0-1 0,1 1 0,-1-1 0,0 1 0,0-1 0,0 0 0,0 0 0,0 1 0,-1-1 0,3-2 0,2-2 60,1-1-1,-1 0 1,7-11-1,19-26 59,-15 22-138,15-26 0,89-190 68,7-100-68,-107 282 86,10-38 129,-26 78-226,-1-1 0,-1 1 1,1-29-1,-2 43 12,-1-1 0,0 1 0,-1 0 0,1 0 1,0 0-1,0-1 0,0 1 0,-1 0 0,1 0 0,0 0 1,-1 0-1,1 0 0,-1 0 0,0 0 0,1 0 0,-3-2 0,3 3 7,0-1-1,-1 1 0,1 0 1,0 0-1,-1 0 0,1-1 1,-1 1-1,1 0 0,-1 0 1,1 0-1,-1 0 0,1 0 1,-1 0-1,1 0 0,0 0 0,-1 0 1,1 0-1,-1 0 0,0 0 1,-14 9-112,4 2 54,1 1 0,0 0 0,0 1 0,-14 25 0,4 0 37,-26 69 0,-6 50 12,29-73 64,-15 118 1,32-148-14,2 1 1,2 0 0,7 67-1,-5-113-11,1 0 0,0 0-1,0 0 1,1 0-1,1-1 1,-1 1-1,1-1 1,1 1-1,7 13 1,-10-20-23,1 0 0,-1 0 0,0 0 1,1-1-1,0 1 0,-1 0 0,1-1 1,0 0-1,0 1 0,0-1 0,0 0 1,0 0-1,0 0 0,0 0 0,0 0 1,0 0-1,0-1 0,3 1 0,-1 0-8,0-1 0,-1 0 0,1-1-1,0 1 1,0 0 0,0-1-1,-1 0 1,1 0 0,0 0 0,3-2-1,7-4-32,-1 0-1,0-1 1,0 0-1,17-16 1,186-164-351,-182 159 406,-20 15 67,23-15 0,-20 21-41,-17 8-40,0-1 1,1 1 0,-1 0-1,0 0 1,0 0-1,1 1 1,-1-1-1,0 0 1,0 0 0,1 0-1,-1 0 1,0 0-1,0 0 1,0 0 0,1 0-1,-1 0 1,0 0-1,0 1 1,0-1-1,0 0 1,1 0 0,-1 0-1,0 0 1,0 0-1,0 1 1,0-1 0,0 0-1,1 0 1,-1 0-1,0 1 1,0-1-1,0 0 1,0 0 0,0 0-1,0 1 1,0-1-1,0 0 1,0 0 0,0 1-1,0-1 1,0 0-1,0 0 1,0 1-1,0-1 1,0 0 0,0 0-1,0 0 1,0 1-1,0-1 1,0 0 0,0 0-1,-1 0 1,1 1-1,0-1 1,0 0-1,-6 33 107,2 0-1,-1 50 1,5-77-97,0 0 0,0 0 0,1 0 0,3 12 0,-4-17-13,0 0 0,0-1 0,0 1-1,1 0 1,-1 0 0,1 0 0,-1 0-1,0-1 1,1 1 0,-1 0 0,1 0-1,0-1 1,-1 1 0,1-1 0,0 1-1,-1 0 1,1-1 0,0 1 0,0-1-1,-1 1 1,1-1 0,0 0 0,0 1-1,0-1 1,0 0 0,-1 0 0,1 1-1,0-1 1,0 0 0,0 0 0,0 0-1,0 0 1,0 0 0,0 0 0,-1 0-1,1-1 1,0 1 0,0 0 0,1-1-1,1 0-33,0 0-1,0-1 0,0 1 0,-1-1 0,1 0 1,-1 0-1,1 0 0,-1 0 0,4-5 1,19-25-152,-13 15 107,33-36 125,1 2-1,60-49 1,-106 100-46,0 0 1,0 0-1,0 0 0,0 0 1,0 0-1,0 0 1,0 0-1,0 0 0,0 0 1,0 0-1,0 0 1,0 1-1,0-1 1,0 0-1,0 0 0,0 0 1,0 0-1,0 0 1,0 0-1,1 0 0,-1 0 1,0 0-1,0 0 1,0 0-1,0 0 0,0 0 1,0 0-1,0 0 1,0 0-1,0 0 0,0 0 1,1 0-1,-1 0 1,0 0-1,0 0 1,0 0-1,0 0 0,0 0 1,0 0-1,0 0 1,0 0-1,0 0 0,0 0 1,0 0-1,0 0 1,1 0-1,-6 10-35,-9 14 140,2 1 0,-17 45 1,26-58-79,-1-1 1,1 1 0,1 0 0,1 0 0,-1 1 0,2-1 0,0 0 0,2 21-1,-2-30-12,1 0-1,0 0 0,-1 0 0,1 0 0,0 0 0,1-1 0,-1 1 0,0 0 0,1-1 0,-1 1 0,1-1 0,0 1 1,3 2-1,-4-4-5,1 0 1,0 1 0,-1-1-1,1 0 1,-1-1-1,1 1 1,0 0 0,0 0-1,0-1 1,-1 1 0,1-1-1,0 0 1,0 1 0,0-1-1,0 0 1,0 0 0,0 0-1,-1 0 1,1-1-1,0 1 1,3-1 0,4-2-2,0-1 1,-1 1 0,1-2 0,-1 1-1,0-1 1,0 0 0,0-1-1,7-6 1,53-57-9,-59 59 2,3-3 1,0-1-1,10-16 1,-19 25-10,0 0 0,-1 1-1,1-1 1,-1 0 0,0 0 0,-1 0 0,1 0-1,-1 0 1,0-1 0,1-8 0,-2 12 3,0 0 1,0-1-1,-1 1 1,1 0-1,-1-1 1,1 1-1,-1 0 1,1 0-1,-1 0 1,0 0-1,0 0 1,0 0-1,-1 0 0,1 0 1,0 0-1,-1 0 1,-1-2-1,0 2-7,0-1-1,0 1 1,0 0-1,0 1 1,-1-1 0,1 0-1,0 1 1,-1 0-1,1 0 1,-5-1-1,-4 0-18,-1 1 0,1 0 0,-1 0 0,0 1 0,-16 3-1,11-1 58,0 1-1,1 1 0,-21 7 1,28-6-198,24-7-175,0 0 375,126-23-167,-105 20 118,63-7 105,-81 11-45,0 1 0,0 0 0,30 5 0,-41-3-22,0-1 1,-1 0-1,1 1 0,0 0 1,-1 1-1,1-1 0,-1 1 1,0 0-1,0 0 0,7 6 1,-9-6 13,-1 0 1,1-1-1,-1 1 1,1 0-1,-1 1 1,0-1-1,0 0 1,-1 0-1,1 1 1,-1-1-1,1 1 0,-1 0 1,0-1-1,0 1 1,-1 0-1,1 0 1,-1 6-1,-10 80 332,10-90-366,0 0-1,0 0 0,0 1 1,1-1-1,-1 0 1,0 0-1,0 0 1,0 0-1,0 0 1,1 1-1,-1-1 1,0 0-1,0 0 1,1 0-1,-1 0 1,0 0-1,0 0 1,0 0-1,1 0 1,-1 0-1,0 0 1,0 0-1,1 0 0,-1 0 1,0 0-1,0 0 1,1 0-1,-1 0 1,0 0-1,0 0 1,1 0-1,-1 0 1,0-1-1,0 1 1,0 0-1,1 0 1,-1 0-1,0 0 1,0 0-1,0-1 1,1 1-1,-1 0-13,20-26-127,9-6 124,8-9-78,-33 37 81,1 0-1,-1 0 1,1 1 0,0 0 0,0 0-1,0 0 1,6-2 0,-10 4 19,0 1 0,0 0 0,1-1 0,-1 1 0,0 0 0,0-1 0,0 1 0,0 0 0,0 0 0,1 0 0,-1 0 0,0 0-1,0 0 1,0 1 0,0-1 0,0 0 0,1 1 0,-1-1 0,0 0 0,0 1 0,0-1 0,0 1 0,0 0 0,0-1 0,0 1 0,-1 0 0,3 1 0,-1 1 23,1 1 0,-1 0 0,0 0 0,0-1-1,3 10 1,8 11 11,-12-21-18,1-1 1,0 1-1,0-1 1,1 1-1,-1-1 1,1 0-1,-1 0 1,1 0-1,-1 0 1,1 0-1,0-1 0,0 1 1,0-1-1,0 0 1,0 0-1,0 0 1,0 0-1,0-1 1,1 1-1,-1-1 1,0 1-1,0-1 1,1 0-1,-1-1 1,0 1-1,0 0 1,4-2-1,20-4-10,0-1 0,-1-1 0,0-1 0,40-21 0,-23 7-28,69-49 0,-55 25 255,-35 32-21,-22 15-205,1 0 0,-1-1 0,1 1 0,-1 0 0,1-1 0,-1 1 0,1 0 0,-1 0 0,1 0 0,0-1 0,-1 1 0,1 0 0,-1 0-1,1 0 1,-1 0 0,1 0 0,0 0 0,-1 0 0,1 0 0,-1 0 0,1 0 0,-1 0 0,1 1 0,0-1 0,-1 0 0,1 0 0,-1 1 0,1-1 0,-1 0 0,1 0 0,-1 1 0,1-1 0,-1 1 0,0-1 0,1 0-1,-1 1 1,1 0 0,0 1-1,-1 0 0,1 1 0,-1-1 0,1 0 0,-1 1 0,0-1 0,0 0 0,0 1 0,0-1 0,0 0 0,-1 0 0,0 4 0,-12 28 33,8-22-20,-31 79 123,-70 126 0,84-180-168,-34 44 0,52-76 8,-3 4-5,4-8 17,2-6 2,7-12 34,10-11 86,1 1 0,2 1 0,0 0 1,1 1-1,28-24 0,41-30-993,6 13-4169,-94 65 4606,8-5-2440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4:3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25 12288,'-43'-12'5567,"34"8"-4831,4-1-1728,10 10 384,4-5-2559,1-5-2113,9 2 2944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4:3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30 12128,'-5'-5'5503,"15"10"-4799,-1-5 0,5 4-544,33-4 1184,14 5-736,35-5-320,-1 0-224,4-9-1408,-15 4 736,7-7-5247,-10 0 3231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4:3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22 16288,'-62'-18'7391,"59"18"-6431,3-3-3840,3 3 1376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6:1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168 384 2560,'0'0'66,"0"0"1,-1 0-1,1 0 0,0 0 1,0 0-1,-1 0 0,1 0 1,0 0-1,0 0 0,-1 0 0,1 0 1,0-1-1,0 1 0,0 0 1,0 0-1,-1 0 0,1 0 1,0-1-1,0 1 0,0 0 1,0 0-1,-1 0 0,1-1 1,0 1-1,0 0 0,0 0 1,0 0-1,0-1 0,0 1 1,0 0-1,0 0 0,0-1 1,0 1-1,0 0 0,0 0 1,0-1-1,0 1 0,0-1 1,-1 1 162,1 0 0,-1 0 0,1-1 0,-1 1 0,1-1 0,-1 1 0,1 0 0,-1-1 0,1 1 0,0-1 0,-1 1 0,1-1 0,-1 1 0,1-1 0,0 0 0,0 1 0,-1-1 0,1 0 0,-3-6 929,3 6-1035,0 0 0,0 0 1,-1 0-1,1 0 1,0 0-1,-1 0 0,1 0 1,0 0-1,-1 0 1,1 0-1,-1 0 0,0 0 1,1 1-1,-1-1 1,0 0-1,1 0 0,-1 1 1,0-1-1,0 0 1,0 1-1,0-1 0,0 1 1,1-1-1,-1 1 1,0 0-1,0-1 1,0 1-1,0 0 0,0 0 1,0-1-1,0 1 1,0 0-1,-1 0 0,1 0 1,-2 1-1,0-1-50,0 1-1,-1 1 1,1-1-1,0 0 0,0 1 1,0 0-1,0 0 1,0 0-1,0 0 1,1 0-1,-1 0 1,0 1-1,1-1 1,0 1-1,0 0 1,-3 4-1,-4 6-4,1 1-1,-8 18 1,8-14-73,1 1 0,0-1 0,-7 35 1,12-43 37,1 1 0,0 0-1,0 0 1,1-1 0,1 1 0,-1 0 0,2 0 0,4 16 0,-2-11 48,1-2 0,14 28 0,-16-36-3,0 0 0,1 0 1,0-1-1,0 1 0,0-1 0,1 0 0,0 0 0,0-1 0,9 7 0,-13-10-37,0 0 1,0-1-1,0 1 0,0 0 0,1-1 0,-1 1 1,0-1-1,0 1 0,1-1 0,-1 0 1,0 0-1,1 0 0,-1 1 0,0-1 0,1 0 1,-1-1-1,0 1 0,1 0 0,-1 0 1,2-1-1,-1 0 11,0 0 0,-1 0 0,1 0 0,-1 0 0,1-1 0,-1 1 0,0 0 0,1-1 0,-1 1 0,0-1 0,0 1 0,0-1 0,1-1 0,2-5 70,-1 0-1,0 0 1,-1 0 0,1-1 0,0-9 0,-1-5-24,-1 1-1,0-1 0,-6-38 0,2 18-70,1-25 73,-2-16 195,-2 48-301,5 28-182,4 25-50,20 157 382,-8-12 635,-11-40-206,-13 126 0,8-240-558,0 7 178,-6 29 0,6-40-136,1-1 0,-1 0 1,0 0-1,0 0 0,-1 0 0,1 0 1,-1 0-1,1-1 0,-1 1 1,0 0-1,0-1 0,0 0 1,0 1-1,-1-1 0,-2 3 1,4-5-53,1 1-1,-1-1 1,0 0 0,1 0 0,-1 1 0,0-1 0,1 0 0,-1 0 0,0 0 0,0 0 0,1 0-1,-1 0 1,0 0 0,1 0 0,-1 0 0,0 0 0,1 0 0,-1 0 0,0 0 0,0 0 0,1-1-1,-2 1 1,1-1-17,-1 0-1,1 0 1,-1-1-1,1 1 1,-1 0-1,1-1 1,-1 1 0,0-2-1,-4-5-134,1 0-1,-6-14 1,7 14 66,-11-20-107,1-1-1,-18-55 1,30 78 138,0-1 0,1 0 0,0 0 0,1 1 0,0-1 0,0 0 0,0 0 0,0 1 0,1-1 0,2-8 0,-1 11-4,-1-1 0,1 1-1,-1 0 1,1-1-1,1 1 1,-1 0 0,1 0-1,-1 0 1,1 1-1,0-1 1,0 1 0,1-1-1,-1 1 1,7-4-1,4-1 13,0 1-1,0 1 0,0 0 0,1 1 1,0 1-1,28-5 0,-21 5 28,49-11 239,90-22 764,-142 31-912,-1-1 0,-1-1 0,1 0 0,-1-1 0,0-1 0,23-18 0,-33 22-45,0-1 1,0 0 0,-1-1 0,0 1 0,-1-1-1,0 0 1,0-1 0,-1 1 0,0-1 0,0 0-1,-1 0 1,4-16 0,-4 12 9,-1 1-1,0-1 1,-1 0-1,0-1 1,-1 1-1,-1 0 1,0 0 0,-5-22-1,6 35-41,0 0 0,0-1 0,0 1 0,0 0 0,0 0 0,0 0-1,0 0 1,0 0 0,0 0 0,0 0 0,0 0 0,0 0 0,0 0 0,0-1-1,0 1 1,0 0 0,0 0 0,0 0 0,0 0 0,0 0 0,0 0 0,0 0-1,0 0 1,-1 0 0,1 0 0,0 0 0,0 0 0,0 0 0,0 0 0,0 0-1,0 0 1,0 0 0,0 0 0,0-1 0,0 1 0,0 0 0,-1 0 0,1 0-1,0 0 1,0 0 0,0 0 0,0 0 0,0 0 0,0 0 0,0 1 0,0-1-1,0 0 1,0 0 0,0 0 0,-1 0 0,1 0 0,0 0 0,0 0 0,0 0 0,0 0-1,0 0 1,0 0 0,0 0 0,0 0 0,0 0 0,0 0 0,0 0 0,0 0-1,0 1 1,-6 7-162,-2 14-97,1 17 372,2-1 0,0 43 0,5-71-61,1 0-1,0 0 0,1 0 1,0-1-1,1 1 1,0 0-1,0-1 0,7 13 1,-9-19-3,1-1 0,0 1 0,0 0 0,0-1 1,0 1-1,1-1 0,3 3 0,-5-4-19,0 0 0,1 0 0,-1 0-1,0 0 1,1 0 0,-1-1 0,1 1-1,-1-1 1,1 1 0,-1-1 0,1 1-1,-1-1 1,1 0 0,-1 0 0,1 0-1,2 0 1,4-2 24,0 0-1,-1-1 0,1 0 0,-1 0 1,1-1-1,10-7 0,41-32-47,-41 28 51,-5 5-32,19-15 20,-30 24-33,0 0 0,-1 0 0,1 0 0,-1 0 0,1 1 0,0-1 0,0 1 0,-1-1 0,1 1 0,0 0 0,0-1 1,0 1-1,-1 0 0,1 0 0,0 0 0,0 1 0,3 0 0,-3 0 1,0 0 0,-1 0 0,1 0 0,-1 0 0,1 0 0,-1 1 1,0-1-1,1 0 0,-1 1 0,0-1 0,0 1 0,1 2 1,12 23 151,-9-16-102,-1-5-24,-2 1 0,1 0 1,3 12-1,3 11 54,-9-29-84,0-1 1,1 1-1,-1-1 0,0 0 1,0 1-1,0-1 0,0 0 1,0 1-1,1-1 1,-1 0-1,0 1 0,0-1 1,1 0-1,-1 0 0,0 1 1,1-1-1,-1 0 0,0 0 1,0 1-1,1-1 1,-1 0-1,1 0 0,-1 0 1,0 0-1,1 1 0,-1-1 1,0 0-1,1 0 0,-1 0 1,0 0-1,1 0 0,-1 0 1,1 0-1,0 0 1,12-8 354,-4 1-427,0 1 67,-1 0 1,9-9-1,-10 7 49,1 1-1,1 0 1,9-5-1,-16 10-61,1 1 0,-1 0 0,1-1 0,-1 1-1,1 1 1,-1-1 0,1 0 0,0 0-1,0 1 1,-1 0 0,1 0 0,0-1-1,0 1 1,-1 1 0,1-1 0,4 1 0,5 3-36,0 1 1,-1 0 0,0 1 0,0 0 0,0 1 0,13 10 0,-10-7 59,0 0 1,26 12 0,-23-14 40,0-2 0,1 0 0,20 4 0,-30-8 34,1-1 1,0 0-1,0 0 0,0-1 0,0 0 1,0-1-1,0 0 0,13-3 0,-18 3-70,-1-1-1,1 1 0,-1-1 0,1 1 0,-1-1 0,1 0 0,-1 0 0,0-1 0,0 1 0,0-1 0,0 1 0,0-1 0,-1 0 0,1 0 0,-1 0 0,0-1 0,0 1 0,0 0 0,0-1 0,-1 0 0,0 1 0,1-1 0,-1 0 0,0 1 0,0-7 0,1-2-38,-1-1-1,-1 0 1,0 0-1,0 1 1,-1-1-1,-5-18 1,6 31 14,0-1 0,0 1 0,0 0 0,0-1 0,0 1 0,0 0 0,0-1 0,0 1 0,0 0 0,0-1 0,-1 1 0,1 0 0,0-1 0,0 1 0,0 0 1,0 0-1,-1-1 0,1 1 0,0 0 0,0 0 0,-1-1 0,1 1 0,0 0 0,-1 0 0,1 0 0,0-1 0,0 1 0,-1 0 0,1 0 0,-1 0 0,-9 5-168,8-3 133,0 0 0,1 1-1,-1-1 1,0 0 0,1 1 0,-1-1 0,-1 4 0,2 0 41,-1 1-1,1-1 1,1 1 0,-1-1 0,1 1-1,0 0 1,0-1 0,1 1 0,0-1-1,0 1 1,1-1 0,4 13 0,-3-11-2,0 0 1,1 0 0,1-1 0,-1 1-1,1-1 1,0 0 0,1 0-1,0 0 1,9 8 0,-13-13 19,-1-1 0,1 0-1,0 1 1,0-1 0,0 0 0,0 0 0,0 0 0,0 0 0,0 0 0,0-1-1,0 1 1,0-1 0,0 1 0,0-1 0,0 0 0,0 0 0,1 0 0,-1 0-1,0 0 1,0 0 0,0 0 0,0-1 0,1 1 0,-1-1 0,0 0 0,0 0-1,3-1 1,1-2 33,0 0 0,-1 0 0,1-1-1,-1 1 1,0-1 0,0 0 0,5-8-1,-1 3-58,1 0-1,0 0 1,0 1-1,17-12 1,-21 16-20,-6 5 28,1-1-1,-1 1 1,1-1 0,0 0 0,-1 1 0,1-1 0,0 1 0,-1-1 0,1 1 0,0 0 0,0-1 0,-1 1-1,1 0 1,0-1 0,0 1 0,0 0 0,0 0 0,-1 0 0,1 0 0,0 0 0,0 0 0,0 0 0,0 0-1,-1 0 1,1 0 0,0 0 0,0 0 0,0 1 0,-1-1 0,1 0 0,0 0 0,0 1 0,0-1 0,-1 1-1,1-1 1,0 1 0,-1-1 0,1 1 0,-1-1 0,1 1 0,0 1 0,9 7 17,0-1 1,0 1-1,1-2 1,0 1-1,0-2 1,1 1-1,0-2 1,0 0 0,0 0-1,1-1 1,-1 0-1,1-1 1,15 1-1,-9-2 33,0-1-1,-1-1 1,1-1-1,-1-1 1,1-1-1,19-4 1,112-40 19,-139 43 11,0 0 0,0-1 0,-1-1 0,13-8 0,-23 14-75,-4 3-9,1-1 1,0 0-1,0 1 1,0 0 0,-3 3-1,-12 17 31,9-13 3,0 0-1,1 1 1,1 0 0,-10 19 0,16-30-28,1 0 0,0 1 0,0-1-1,-1 0 1,1 1 0,0-1 0,0 1 0,0-1 0,0 1-1,-1-1 1,1 0 0,0 1 0,0-1 0,0 1 0,0-1-1,0 1 1,0-1 0,0 0 0,0 1 0,0-1 0,0 1-1,1-1 1,-1 1 0,0-1 0,0 0 0,0 1-1,0-1 1,1 1 0,-1-1 0,0 0 0,0 1 0,1-1-1,-1 0 1,0 1 0,1-1 0,-1 0 0,0 0 0,1 1-1,-1-1 1,0 0 0,1 0 0,-1 1 0,1-1 0,-1 0-1,0 0 1,1 0 0,-1 0 0,1 0 0,-1 0 0,1 0-1,-1 0 1,0 0 0,1 0 0,-1 0 0,1 0-1,-1 0 1,1 0 0,0 0 0,2 0 40,0-1-1,0 0 1,0 1-1,0-1 1,6-2-1,-5 0-33,-1 1 0,1-1 0,0 1 0,-1-1 0,0 0 0,0 0 0,0 0 0,0-1 0,4-5 0,20-40-97,-6 10-40,-13 18-6,-7 18-207,-1 15 115,1-2 226,0 0 1,0 0-1,1 0 1,0 0 0,0 0-1,1 0 1,1 0-1,-1-1 1,2 0-1,-1 0 1,8 10-1,-10-16 10,1 0-1,-1 0 0,1 0 0,0-1 0,0 1 0,0-1 1,0 0-1,0 0 0,1 0 0,-1 0 0,1-1 0,-1 1 1,1-1-1,0 0 0,-1 0 0,1 0 0,0 0 0,0-1 0,-1 0 1,1 0-1,0 0 0,0 0 0,0 0 0,0-1 0,4 0 1,8-4 66,0 0 1,0 0-1,0-2 1,20-11 0,-17 9-69,-7 3-8,0 0 0,-1 0 0,0-1 0,0 0-1,0-1 1,-1 0 0,0-1 0,-1 0 0,16-20 0,-5-1 18,-3 0 0,0-1 0,-2-1 0,16-48 0,-5 4 76,-3-1-1,15-96 1,-35 151-101,-2 0 0,0 1 0,-4-40 0,3 60-5,0 0 0,0 0 0,0 0 0,0 0 0,-1 0 0,1 0 0,0 0 0,0 0-1,-1 1 1,1-1 0,0 0 0,-1 0 0,1 0 0,-1 0 0,1 1 0,-1-1 0,1 0 0,-1 0 0,0 1 0,1-1 0,-1 0 0,0 1 0,0-1 0,1 1 0,-1-1 0,0 1 0,0-1 0,0 1 0,-1-1 0,1 1 3,0 0 1,0 1 0,-1-1-1,1 0 1,0 0 0,0 1-1,-1-1 1,1 1-1,0-1 1,0 1 0,0-1-1,0 1 1,0 0 0,0-1-1,0 1 1,0 0-1,0 0 1,0 0 0,0 0-1,0 0 1,-1 2-1,-3 4 15,0 1 0,1 0 0,0 0-1,0 0 1,1 1 0,0-1 0,0 1-1,1 0 1,-2 14 0,1 8 51,0 44 0,3-74-56,1 47 7,2 1 1,12 64-1,-7-79 89,0 1 0,2-2 0,2 1 0,16 32 0,-23-55-36,1-1 1,0 0-1,1 0 1,10 12-1,-15-19-240,0-1 0,0 0 0,0 0 0,0 0 0,0 0 0,1 0 0,-1 0-1,1-1 1,-1 1 0,1-1 0,-1 0 0,1 0 0,0 0 0,0 0 0,-1 0 0,1 0-1,0-1 1,0 1 0,0-1 0,0 0 0,0 0 0,4 0 0,-3-1-363,-1-1-1,0 1 1,0 0 0,1-1-1,-1 1 1,0-1 0,0 0 0,0 0-1,-1 0 1,1-1 0,0 1-1,-1-1 1,3-3 0,4-3-1173,24-24-2556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6: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1312 4800,'-14'-3'1557,"29"0"5402,17-14-4694,-7 4-1009,42-21 813,-56 28-1857,1 0 0,-2 0 0,1-1 0,-1-1-1,0 0 1,0 0 0,-1-1 0,0 0 0,-1 0 0,14-21 0,16-33 433,-2-1 0,29-76 0,17-34 182,-75 160-670,1 1-1,16-22 1,-23 35-153,-1 0 1,1-1 0,-1 1-1,0-1 1,1 1-1,-1 0 1,1-1 0,0 1-1,-1 0 1,1 0 0,-1-1-1,1 1 1,-1 0 0,1 0-1,0 0 1,-1 0-1,1 0 1,-1 0 0,1 0-1,0 0 1,-1 0 0,1 0-1,-1 0 1,1 0 0,0 0-1,-1 0 1,1 0 0,-1 1-1,2-1 1,-1 1 0,0-1 1,0 1 0,0 0-1,0-1 1,0 1 0,0 0-1,0 0 1,0 0 0,0 0-1,0 0 1,-1 0 0,1 0-1,0 0 1,0 2 0,4 12 50,-1 1 1,0-1-1,-2 1 1,0 0-1,1 23 1,-3-27-23,3 43 194,-2-1 0,-3 0 0,-15 93 0,14-135-166,0 1-1,-1-1 1,0 1 0,-1-1-1,-1 0 1,-9 15 0,14-24-35,-1 0 0,1-1 0,-1 1-1,1-1 1,-1 1 0,0-1 0,0 0 0,0 0 0,0 0 0,0 0 0,0 0 0,-1 0 0,1-1 0,-1 1-1,1-1 1,-1 0 0,0 1 0,1-1 0,-1 0 0,0-1 0,-3 2 0,1-2-18,1 0 0,-1 0 0,1 0 0,-1 0 0,1-1-1,-1 0 1,1 1 0,0-2 0,-6-1 0,8 2-17,-1 0 1,1 0-1,0 0 0,-1-1 0,1 1 0,0-1 1,0 1-1,0-1 0,0 0 0,1 1 1,-1-1-1,0 0 0,1 0 0,-1-1 0,1 1 1,0 0-1,0 0 0,-2-4 0,3 4-13,0 0 0,-1 0 0,1 1-1,0-1 1,0 0 0,1 0 0,-1 0 0,0 0 0,1 1-1,-1-1 1,1 0 0,-1 0 0,1 1 0,0-1-1,0 0 1,-1 1 0,1-1 0,1 0 0,-1 1-1,0 0 1,2-3 0,1 0-35,1-1-1,0 1 0,-1 0 1,1 1-1,6-4 1,54-29-40,0 4 0,2 2 0,2 3 0,0 4 0,76-16 0,-135 36 107,-6 2 12,1 0-1,-1 0 1,0 0-1,0 1 1,0 0-1,0 0 0,1 0 1,5 1-1,-10-1-22,0 0 0,0 0 1,0 0-1,1 0 0,-1 0 0,0 0 0,0 0 0,0 1 0,1-1 0,-1 0 0,0 0 1,0 0-1,0 0 0,0 1 0,0-1 0,0 0 0,1 0 0,-1 0 0,0 1 0,0-1 1,0 0-1,0 0 0,0 1 0,0-1 0,0 0 0,0 0 0,0 1 0,0-1 1,0 0-1,0 0 0,0 0 0,0 1 0,0-1 0,-4 15-48,-10 18-39,10-25 112,-8 18 15,4-11-53,1 1 1,0 0 0,1 1-1,-5 25 1,10-39 19,1 1 1,-1 0-1,1 0 0,0 0 1,0 0-1,0 0 1,1 0-1,-1 0 0,1 0 1,0 0-1,0-1 1,0 1-1,1 0 0,-1-1 1,1 1-1,0-1 1,0 1-1,0-1 0,0 0 1,1 0-1,-1 0 1,1 0-1,0 0 0,0 0 1,4 2-1,-2-2 19,0 0 1,0 0-1,1-1 0,-1 0 1,0 0-1,1 0 0,-1-1 0,1 0 1,0 0-1,-1 0 0,1-1 0,10 0 1,-9 0 37,-1-1 0,1 0 0,0 0 0,-1-1 0,0 1 0,1-1 0,-1-1 0,0 1 0,0-1 0,9-6 0,-11 7-58,-1-1 1,0 0-1,1 0 1,-1-1 0,0 1-1,-1-1 1,1 1-1,-1-1 1,0 0 0,1 0-1,-2 0 1,1 0-1,2-8 1,-1-1-1,0 0 0,-2 0 1,2-16-1,-3 14-17,1 1-1,-2-1 1,0 0 0,-1 1 0,0-1-1,-1 1 1,-7-19 0,8 26-11,-1 1-1,1 0 1,-2 0 0,1 0 0,-1 0-1,0 0 1,0 1 0,0-1 0,-1 1-1,0 0 1,0 1 0,0-1 0,0 1-1,-1 0 1,0 0 0,0 1-1,-10-5 1,12 6-12,0 1 0,-1 0 0,1 0 0,-1 0 0,1 1 0,-1 0 0,0-1 0,1 2 0,-1-1 0,1 0 0,-1 1 0,1 0 0,-9 2 0,11-2 22,0 0 1,0 0 0,0-1-1,0 1 1,0 1-1,0-1 1,1 0-1,-1 0 1,0 1-1,1-1 1,-1 1-1,1-1 1,-1 1-1,1-1 1,0 1-1,-1 0 1,1 0-1,0 0 1,0 0-1,0 0 1,1 0 0,-1 0-1,0 0 1,1 0-1,0 0 1,-1 0-1,1 0 1,0 1-1,0-1 1,0 3-1,1 2-7,1-1-1,0 0 0,0 0 1,0 0-1,0 0 1,1 0-1,0-1 1,1 1-1,-1-1 0,1 0 1,0 0-1,0 0 1,0 0-1,1-1 1,0 0-1,7 5 0,0 0 24,1 0 0,0-1 0,0-1 0,1-1 0,24 9 0,-31-12 27,1-1 0,-1 0 1,1 0-1,0-1 0,-1 1 0,1-2 1,0 1-1,-1-1 0,1-1 0,0 1 1,0-1-1,-1-1 0,1 1 0,-1-1 0,1 0 1,-1-1-1,0 0 0,0 0 0,0-1 1,10-6-1,0-4 102,0 0-1,23-24 1,26-37-120,96-106 115,-137 154-69,0-2 1,-2 0 0,-1-2-1,28-52 1,-31 40 2,-3-1-1,-1 0 0,15-74 1,-12 8 38,-16 90-126,-1-1-1,-1 1 1,-3-31-1,3 48 9,0 1 0,-1-1 1,1 1-1,-1-1 0,0 0 0,0 1 0,0-1 0,0 1 1,0 0-1,0-1 0,-1 1 0,1 0 0,-4-4 0,4 5 16,0 1 0,1-1 0,-1 1 0,0 0-1,1-1 1,-1 1 0,0 0 0,0-1 0,1 1 0,-1 0-1,0 0 1,0 0 0,1 0 0,-1 0 0,0 0-1,0 0 1,0 0 0,1 0 0,-1 0 0,0 0 0,0 1-1,-2 0 9,1 0-1,0 0 0,0 0 0,-1 1 1,1-1-1,0 1 0,0-1 0,1 1 1,-4 3-1,-6 9 13,1 0 0,0 0 0,1 1 1,-7 16-1,-28 69-109,21-39 121,2 0 0,-18 100 1,24-79 54,4 2 0,4 0 1,3 0-1,9 103 0,-3-169-20,0 0-1,1-1 1,1 1-1,1-1 1,0 0-1,1 0 1,1-1-1,0 1 1,19 27-1,-24-40-10,1-1 0,0 1 0,0-1 0,0 0 0,0 0 0,1 0 0,-1-1-1,1 1 1,0-1 0,0 0 0,0 0 0,0 0 0,0 0 0,0-1-1,0 1 1,1-1 0,-1-1 0,0 1 0,8 0 0,-5-1-38,0-1 1,0-1 0,0 1 0,0-1-1,0 0 1,-1 0 0,1-1-1,12-7 1,-9 4-16,0-1-1,0-1 1,-1 0-1,14-14 1,1-6 5,-2-1 0,27-47 1,-45 70 7,7-17-11,-9 19-29,-1 1 0,1-1 0,0 1 0,-1-1 0,1 1 0,1 0 0,-1 0 0,0 0 0,1 0 0,0 0 0,4-4 0,-6 7 20,-1 0 0,0 0 0,1 0 0,-1 0 0,0 0 0,1 0-1,-1 0 1,0 0 0,1 0 0,-1 0 0,0 0 0,1 0 0,-1 0 0,0 0 0,1 0 0,-1 1 0,0-1-1,1 0 1,-1 0 0,0 0 0,0 0 0,1 1 0,-1-1 0,0 0 0,0 0 0,1 0 0,-1 1 0,0-1-1,0 0 1,0 1 0,1-1 0,-1 1 0,4 9-54,1 15 51,-2-1 0,-1 2 1,-1 38-1,-1-45 12,0-16 8,0 0 0,0 0 1,1 0-1,-1 0 1,1-1-1,0 1 0,0 0 1,0-1-1,0 1 0,0 0 1,1-1-1,-1 0 0,3 4 1,-3-5-7,0 0 0,0 0 1,0 0-1,-1 0 1,1-1-1,0 1 0,0 0 1,0-1-1,0 1 0,0-1 1,0 1-1,1-1 0,-1 1 1,0-1-1,0 0 1,0 0-1,0 0 0,0 1 1,1-1-1,-1 0 0,0 0 1,0 0-1,0-1 0,0 1 1,1 0-1,-1 0 1,0-1-1,0 1 0,0 0 1,0-1-1,0 1 0,0-1 1,0 0-1,0 1 0,1-2 1,7-5-60,0-1 0,0-1 0,11-13 1,-6 7-31,-14 15 79,0-1 1,1 1-1,-1-1 0,1 1 0,-1-1 1,0 1-1,1-1 0,0 1 0,-1-1 1,1 1-1,-1 0 0,1-1 0,-1 1 1,1 0-1,0 0 0,-1-1 0,1 1 1,0 0-1,-1 0 0,1 0 0,0 0 0,-1 0 1,1 0-1,0 0 0,-1 0 0,1 0 1,0 0-1,-1 0 0,1 0 0,-1 1 1,1-1-1,0 0 0,-1 0 0,1 1 1,-1-1-1,1 0 0,0 1 0,-1-1 1,1 1-1,-1-1 0,1 0 0,-1 1 1,1-1-1,-1 1 0,0 0 0,1-1 1,-1 1-1,0-1 0,1 1 0,-1 0 1,4 6-94,-1 0 1,-1-1 0,5 14-1,-4-10 79,0-2 38,0-1 0,0 1 0,1-1-1,0 0 1,0-1 0,6 9 0,-8-13-12,1 1-1,-1-1 1,0 0 0,0 0 0,1 0 0,0 0 0,-1-1-1,1 1 1,0-1 0,-1 1 0,1-1 0,0 0 0,0 0 0,0 0-1,0-1 1,0 1 0,0-1 0,4 1 0,8-2 37,0 0 0,0-1 0,-1-1 0,1 0 0,-1-1 0,0 0 0,22-11 0,-24 9-43,-1 0 0,0 0-1,0-2 1,-1 1 0,0-1 0,0-1 0,14-16 0,-7 5-12,-1-1-1,22-39 1,-2-9 60,-3-1 0,-2-2 0,-4-1 0,-3-1 0,27-151-1,-44 186-93,23-147 26,-22 123 94,-1-63 0,-9 99-70,-1 16-51,3 11 43,0 0 0,0 0 0,-1 0 0,1 0 0,0 0 0,0 0 0,0 0 0,-1 0 0,1 0 0,0 0 0,0 0 0,0 0 0,0 0 0,-1 0 1,1 0-1,0 0 0,0 1 0,0-1 0,0 0 0,-1 0 0,1 0 0,0 0 0,0 0 0,0 1 0,0-1 0,0 0 0,0 0 0,0 0 0,0 0 0,-1 1 0,1-1 0,0 0 0,0 0 0,-10 28-127,-27 184 158,28-148-62,-17 198 216,31 87 15,-2-317-216,1-1-1,16 58 0,-19-85 46,0 1 0,1-1-1,0 0 1,0 0 0,0 0-1,0 0 1,1 0-1,2 3 1,-4-6-21,-1 0 0,1-1 0,0 1 0,0 0 0,0 0 0,-1-1 0,1 1 0,0-1 0,0 1 0,0-1 0,0 1 0,0-1 0,0 1 0,0-1 0,0 0 0,0 1 0,0-1 0,0 0 0,0 0 0,0 0 0,0 0 0,0 0 0,1 0 1,-1 0-1,0 0 0,0-1 0,0 1 0,0 0 0,0-1 0,0 1 0,0 0 0,0-1 0,0 1 0,0-1 0,-1 0 0,1 1 0,1-2 0,2-2-10,0 0 0,-1 0 1,1 0-1,-1-1 0,0 1 0,3-7 1,17-35-64,-12 21 30,-2 9 14,8-20-92,38-55 0,-55 91 113,1-1-1,-1 0 0,1 1 1,-1-1-1,1 0 1,-1 1-1,1-1 1,-1 1-1,1-1 1,0 1-1,-1-1 1,1 1-1,0-1 1,-1 1-1,1 0 0,0-1 1,-1 1-1,1 0 1,0-1-1,0 1 1,0 0-1,-1 0 1,1 0-1,0 0 1,0 0-1,1 0 0,-1 1-1,0-1 0,0 1 0,-1-1 0,1 1 0,0 0 0,0-1 0,-1 1 0,1 0 0,0 0-1,-1 0 1,1-1 0,-1 1 0,1 0 0,-1 0 0,1 0 0,-1 0 0,1 0 0,-1 0-1,0 0 1,0 0 0,1 2 0,2 20-44,-1 0 0,0 26-1,0 3 155,-1-42-71,0 0-1,0-1 0,5 18 0,-5-25-30,0 1-1,0 0 1,1-1 0,-1 1-1,0-1 1,1 1 0,0-1 0,-1 0-1,1 0 1,0 0 0,0 0-1,0 0 1,1 0 0,-1 0 0,0-1-1,1 1 1,3 1 0,-1-1-3,0 0 1,1-1-1,-1 0 1,0 0 0,1 0-1,-1-1 1,1 0-1,-1 0 1,1 0 0,-1 0-1,0-1 1,1 0-1,7-3 1,4-1-11,0-1 0,29-15 0,-31 12-23,0 0-1,-1-1 0,0 0 1,-1-1-1,15-15 0,55-69 35,-52 58 40,-23 26-82,-7 8 26,1 1 0,-1 0 0,1 0 1,-1 1-1,1-1 0,0 0 0,3-2 0,-5 4 15,0 0-1,0 0 0,0 0 0,0 0 0,1 0 1,-1-1-1,0 1 0,0 0 0,0 0 0,1 0 1,-1 0-1,0 0 0,0 0 0,0 0 0,1 0 0,-1 0 1,0 0-1,0 0 0,0 0 0,1 0 0,-1 0 1,0 0-1,0 0 0,0 1 0,0-1 0,1 0 1,-1 0-1,0 0 0,0 0 0,0 0 0,0 0 0,1 0 1,-1 1-1,0-1 0,0 0 0,0 0 0,0 0 1,0 0-1,0 0 0,1 1 0,-1-1 0,0 0 1,0 0-1,0 0 0,0 1 0,2 10-15,-4 20 67,-10 56 0,-1 3 146,11-74-80,1-4-90,0 0-1,1 20 1,1-29-32,-1 0 0,0 0 1,1 0-1,0 1 1,0-1-1,0 0 0,0-1 1,0 1-1,1 0 0,-1 0 1,1 0-1,0-1 0,0 1 1,0-1-1,2 3 0,-3-4 10,0 0 0,0 0 0,0-1 0,0 1 0,0 0 0,0 0 0,0-1 0,0 1 0,0-1 0,1 1 0,-1-1 0,0 0 0,0 1 0,0-1 0,1 0 0,-1 0 0,0 1 0,0-1 0,1 0 0,-1 0 0,0-1 0,2 1 0,-2-1 10,1 1 0,0-1 0,-1 0 0,1 0 0,-1 0 0,1 0 0,-1 0 0,1-1 1,-1 1-1,0 0 0,1 0 0,-1-1 0,1-1 0,2-4 34,0 0 0,0 1-1,-1-1 1,0-1 0,2-9 0,1-5-34,-1 0-1,3-27 1,-7 39-11,-1 1 0,0 0 0,0 0 0,-1 0 0,0 0 0,-1 0 0,0 0 0,-4-11 0,1 4-46,4 13 33,0-1 1,1 1 0,-1 0 0,-1 0 0,1 0-1,0 0 1,-1 0 0,0 0 0,0 0 0,0 0 0,0 0-1,0 1 1,0-1 0,-3-2 0,4 5 4,1 0 1,-1 0-1,1 0 1,0-1-1,0 1 0,-1 0 1,1 0-1,0-1 1,-1 1-1,1 0 1,0 0-1,0-1 0,-1 1 1,1 0-1,0-1 1,0 1-1,0-1 1,0 1-1,-1 0 1,1-1-1,0 1 0,0 0 1,0-1-1,0 1 1,0-1-1,0 1 1,0 0-1,0-1 0,0 1 1,0-1-1,0 1 1,0 0-1,1-1 1,0-1-12,-1 1 0,1 0 0,0-1 0,0 1 0,0 0 0,0 0 0,0-1 0,1 1 0,0-1 0,7-4-37,0 1 0,11-6 0,1 0 33,1 1 1,0 1-1,0 2 0,30-7 1,-38 11 59,0 1 0,0 0 0,0 1 1,0 1-1,0 0 0,1 1 0,-1 1 0,21 4 0,-28-4-4,0 0-1,-1 1 0,1 0 1,-1 0-1,1 0 0,-1 1 1,0 0-1,0 0 0,-1 0 1,1 1-1,-1-1 0,0 2 1,0-1-1,-1 0 0,0 1 1,0 0-1,0 0 0,0 0 0,-1 0 1,3 9-1,-1-1 27,-1-1-1,-1 1 1,0 0 0,2 19-1,-2 57 334,-3-90-392,0 0-1,0 0 0,0-1 0,0 1 0,1 0 0,-1 0 0,0 0 1,0 0-1,0 0 0,0 0 0,0-1 0,1 1 0,-1 0 1,0 0-1,0 0 0,0 0 0,1 0 0,-1 0 0,0 0 0,0 0 1,0 0-1,0 0 0,1 0 0,-1 0 0,0 0 0,0 0 1,0 0-1,1 0 0,-1 0 0,0 0 0,0 0 0,0 0 0,1 0 1,-1 0-1,0 0 0,0 1 0,0-1 0,0 0 0,1 0 1,-1 0-1,0 0 0,0 0 0,0 0 0,0 1 0,0-1 0,0 0 1,1 0-1,-1 0 0,0 0 0,0 1 0,0-1 0,0 0 1,0 0-1,0 0 0,0 0 0,0 1 0,0-1 0,0 0 0,0 0 1,0 0-1,0 1 0,0-1 0,0 0 0,0 0 0,0 0 1,0 1-1,0-1 0,12-13-68,-11 11 59,44-62-264,-19 25 247,-25 37 27,1-1-1,0 1 1,0-1 0,0 1 0,0 0-1,1-1 1,-1 1 0,1 1-1,-1-1 1,1 0 0,0 1-1,-1-1 1,6-1 0,-6 3 0,0-1 0,-1 1 0,1 0 0,0 0 0,0 0 0,-1 0 0,1 0 0,0 1 0,0-1-1,-1 1 1,1-1 0,0 1 0,-1-1 0,1 1 0,0 0 0,-1 0 0,1 0 0,-1 0 0,0 0 0,1 0 0,-1 0 0,0 0 0,1 1 0,-1-1 0,1 2 0,4 4 40,-1 1 0,0-1 0,-1 1 0,0 0 0,0 0 0,4 15 0,3 16-1131,-5-1-3953,-3-26 2448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6:1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1178 222 7456,'-47'-3'3392,"33"-11"-2944,4 10-1440,5 8 448</inkml:trace>
  <inkml:trace contextRef="#ctx0" brushRef="#br0" timeOffset="1">14 54 11136,'-14'-8'5056,"89"-13"-4417,-14 12 865,2 5-960,46-4 896,4 4-800,38 8-416,-4 4-160,5 5-992,-19-1 512,3 0-6943,-17 2 4031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6:1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29 273 4736,'-19'3'1530,"19"-3"-1514,0 0-1,-1 0 0,1 0 1,0 0-1,0 0 0,0 0 1,0 0-1,0 0 0,-1 0 1,1 0-1,0 0 0,0 0 1,0 0-1,0 1 0,-1-1 1,1 0-1,0 0 0,0 0 0,0 0 1,0 0-1,0 0 0,-1 0 1,1 0-1,0 1 0,0-1 1,0 0-1,0 0 0,0 0 1,0 0-1,0 0 0,0 1 1,0-1-1,0 0 0,-1 0 1,1 0-1,0 0 0,0 0 0,0 1 1,-1 1 336,1 0-1,-1 1 1,0-1 0,1 1 0,-1-1-1,1 0 1,0 1 0,0-1 0,0 1-1,0-1 1,0 1 0,0-1 0,1 1-1,-1-1 1,1 0 0,0 1 0,0-1-1,0 0 1,0 1 0,0-1 0,0 0-1,2 2 1,-2-3-207,0 0 0,0 0-1,0 0 1,0 0 0,1 0-1,-1-1 1,0 1 0,0-1-1,1 1 1,-1-1 0,0 1 0,1-1-1,-1 0 1,0 1 0,1-1-1,-1 0 1,1 0 0,-1 0-1,0 0 1,1 0 0,-1 0-1,1-1 1,-1 1 0,0 0-1,1-1 1,-1 1 0,0-1 0,3-1-1,3-1 185,-1 0 0,1-1 0,-1 0-1,8-7 1,15-15 50,-1-1 1,-1-1-1,-2-1 0,-1-1 1,-1-2-1,-2 0 0,18-36 1,-39 66-372,1 1-1,0-1 1,0 0 0,0 1 0,0 0 0,0-1 0,0 1 0,0-1 0,0 1 0,1 0 0,-1 0-1,0 0 1,4-2 0,-5 3-1,0 0 0,1 0 0,-1 0-1,1 0 1,-1 0 0,1 0 0,-1 0 0,1 0-1,-1 0 1,0 1 0,1-1 0,-1 0 0,1 0-1,-1 0 1,0 1 0,1-1 0,-1 0-1,0 0 1,1 1 0,-1-1 0,0 0 0,1 1-1,-1-1 1,0 0 0,0 1 0,1-1 0,-1 1-1,0-1 1,0 0 0,0 1 0,0-1 0,1 1-1,1 8 55,0-1 0,0 0 0,0 1 0,-1 8 0,0-14-66,2 24 104,0 0 0,2-1 0,2 0 0,9 26 0,-13-43-20,1 0-1,1-1 1,-1 1-1,1-1 1,1 0 0,8 10-1,-10-14 11,0 0 0,1 0 0,-1 0 0,1-1 0,0 0 0,0 0 0,0 0 0,0 0-1,1-1 1,-1 0 0,9 3 0,-11-5-18,1 1 0,-1-1 0,1 1 0,0-1 0,-1 0 0,1 0 0,-1-1 0,1 1 0,-1-1 0,1 0 0,4-1 0,2-2 102,-1 0 0,14-9 0,-14 8-147,-1-1 0,0-1 0,0 1 0,-1-1 0,1-1 0,-1 1 0,-1-1 0,0 0 0,0-1 0,9-17 0,0-7 29,21-62 1,-4 8-128,-32 86 67,0 0-1,1 0 0,-1 0 1,1 0-1,-1 1 1,0-1-1,1 0 1,-1 0-1,1 1 0,0-1 1,-1 0-1,1 1 1,-1-1-1,1 1 1,0-1-1,0 1 0,-1-1 1,1 1-1,0-1 1,0 1-1,0 0 1,-1-1-1,1 1 0,1 0 1,-1 0 1,0 0 1,0 0 0,-1 0-1,1 1 1,0-1 0,0 0-1,-1 1 1,1-1 0,0 0-1,-1 1 1,1-1 0,-1 1-1,1-1 1,0 1 0,-1 0-1,1-1 1,-1 1 0,0 0-1,1-1 1,-1 1 0,1 0-1,-1-1 1,0 1 0,0 0-1,1-1 1,-1 3 0,2 8-27,0 0 0,-1 1 0,0-1 1,-1 0-1,-2 21 0,1-10-122,-1 7 190,-2-1 1,-1 0-1,-1 0 0,-1-1 0,-18 42 0,21-59 18,-1-1-1,0 0 1,-7 10-1,-4 6 139,16-25-188,-1 0-1,1 0 0,0 0 0,0 0 0,0 1 0,0-1 1,0 0-1,-1 0 0,1 0 0,0 1 0,0-1 0,0 0 1,0 0-1,0 1 0,0-1 0,0 0 0,0 0 0,0 1 1,0-1-1,0 0 0,0 0 0,0 1 0,0-1 0,0 0 1,0 0-1,0 0 0,0 1 0,0-1 0,0 0 0,1 0 0,-1 1 1,0-1-1,0 0 0,0 0 0,0 0 0,0 0 0,1 1 1,-1-1-1,0 0 0,0 0 0,0 0 0,1 0 0,-1 0 1,0 1-1,0-1 0,0 0 0,1 0 0,-1 0 0,0 0 1,0 0-1,1 0 0,-1 0 0,0 0 0,0 0 0,0 0 1,1 0-1,-1 0 0,0 0 0,0 0 0,1 0 0,21-3 56,-10 1-31,212-32-948,-130 17-5961,-78 12 2959,-7 4 1339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6:1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39 7648,'-56'-12'3456,"46"12"-3008,5-5 128,10 5-416,5-4-352,4-1 96,28-2-960,6 2 576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1:5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15 1472,'1'-15'14196,"-2"16"-14024,-17 10 2744,-18 17-1417,17-12-849,1 1 0,0 1-1,1 0 1,-22 33-1,21-21-273,2 0 0,1 1 0,-17 55 0,-19 104 632,38-134-779,2 0 0,-2 63 0,11-91-179,2 0 1,1 0-1,1 0 1,1 0-1,2 0 1,9 34-1,-9-47-130,0-1 0,13 24 0,-15-34-378,-1 1-1,1-1 1,0 0 0,0 0 0,0 0 0,0-1-1,1 1 1,-1-1 0,1 1 0,0-1-1,0-1 1,6 4 0,3-2-1713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6:26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9 545 3712,'-1'0'121,"1"0"0,-1 1 1,0-1-1,1 1 0,-1-1 0,1 0 1,0 1-1,-1-1 0,1 1 0,-1-1 1,1 1-1,0-1 0,-1 1 0,1-1 1,0 1-1,-1 0 0,1-1 0,0 1 1,0-1-1,0 1 0,-1 0 1,1-1-1,0 1 0,0-1 0,0 1 1,0 0-1,0-1 0,1 2 0,-1 0 142,1 0-1,0 0 1,-1-1-1,1 1 1,0 0-1,0-1 1,0 1-1,0-1 1,1 1-1,0 1 1,3 1 379,-1 0 1,0-1-1,1 1 0,0-1 1,0 1-1,6 2 1,-7-4-317,0-1 1,1 1-1,-1-1 1,1 0 0,-1 0-1,1 0 1,-1-1-1,1 0 1,0 0-1,-1 0 1,1 0-1,-1-1 1,1 1-1,0-1 1,-1 0-1,8-3 1,-7 1-197,0 0 0,-1 0-1,1 0 1,0 0 0,-1-1 0,0 1 0,0-1 0,0 0-1,0-1 1,-1 1 0,0-1 0,0 1 0,0-1-1,3-6 1,18-45 295,17-59-1,-11 30-142,-20 58-221,38-93 114,-37 99-142,0 0 0,1 0 0,21-26 0,-30 44-26,-1-1 0,1 1-1,0 0 1,1 1 0,-1-1 0,0 0 0,1 1-1,0 0 1,7-4 0,-9 6 0,-1-1 0,1 1 0,0-1 0,-1 1 1,1-1-1,0 1 0,0 0 0,-1 0 0,1 0 0,0 0 0,0 0 0,-1 1 0,1-1 0,0 0 0,-1 1 1,1-1-1,0 1 0,-1 0 0,1-1 0,-1 1 0,1 0 0,-1 0 0,1 0 0,-1 0 0,1 0 0,-1 0 0,2 3 1,2 2 10,-1-1 1,-1 1 0,1 0 0,-1 1 0,0-1-1,4 12 1,9 43 9,-16-57-27,7 27 43,-1-1 0,-2 1 0,-2-1 0,0 1 0,-2 0 0,-2 0 0,-5 35 0,5-56-1,-1 0 0,0 0 1,-1 0-1,0 0 0,-1-1 1,0 1-1,0-1 1,-1 0-1,0-1 0,0 1 1,-1-1-1,0-1 0,-1 1 1,-9 7-1,14-13-77,0 0-1,0-1 0,0 1 1,0 0-1,0-1 1,-1 0-1,1 0 0,0 0 1,-1 0-1,1-1 1,-1 1-1,1-1 0,-1 0 1,1 0-1,-7-1 0,5 0-18,0 0-1,1 0 1,-1-1-1,1 0 1,-1 0-1,1 0 1,0 0-1,0-1 1,0 0-1,-5-4 1,0-2-47,-1-1 0,1 0 0,1-1 0,0 1 0,1-2 1,0 1-1,-7-15 0,4 1-378,10 24 473,0 1 1,0 0-1,0 0 1,0 0-1,0 0 1,-1 0 0,1 0-1,0 0 1,0 0-1,0 0 1,0 0-1,0 0 1,0 0-1,0 0 1,0-1 0,0 1-1,0 0 1,0 0-1,0 0 1,0 0-1,0 0 1,0 0-1,0 0 1,0 0 0,0 0-1,0 0 1,0 0-1,0-1 1,0 1-1,0 0 1,0 0-1,1 0 1,-1 0 0,0 0-1,0 0 1,0 0-1,0 0 1,0 0-1,0 0 1,0 0-1,0 0 1,0 0 0,0 0-1,0 0 1,0 0-1,0 0 1,0 0-1,0 0 1,1-1-1,-1 1 1,0 0 0,0 0-1,0 0 1,0 0-1,0 0 1,0 0-1,0 0 1,0 0-1,0 0 1,0 0 0,0 1-1,1-1 1,-1 0-1,0 0 1,0 0-1,0 0 1,0 0-1,0 0 1,0 0 0,12 11 84,-5-4-1,1 0 1,0 0 0,0-1 0,1 0-1,0-1 1,0 0 0,0 0 0,0-1-1,1 0 1,15 4 0,2-1 154,0-1-1,49 3 1,-51-7-84,0-1-1,-1-1 1,1-1-1,0-2 1,39-8-1,-55 9-100,1-1 0,0 0 0,-1-1 0,0 0 0,1 0 0,-1-1 0,-1 0-1,1-1 1,-1 0 0,0 0 0,-1-1 0,1 0 0,-1 0 0,0-1-1,-1 0 1,7-11 0,2-8 63,-1-1 0,-2-1 0,9-30 0,-14 36-109,7-41 0,-13 60-476,0 14 251,-1 21 85,-4 31 210,-1-9-43,5 73 0,0-123-23,1 11 73,6 27 1,-7-38-46,1 0 0,0 0 0,0 0 0,0 0 0,0 0 0,1 0 0,-1 0 0,1-1 0,0 1 0,-1 0 0,1-1 0,0 0 0,1 1 0,4 3 0,-6-5 6,1 0 0,0-1 0,0 1 1,0 0-1,0-1 0,0 1 0,0-1 0,1 0 0,-1 0 0,0 0 0,0 0 0,0 0 0,0 0 0,0 0 1,0-1-1,0 1 0,0-1 0,0 0 0,0 1 0,3-3 0,4-1 21,-1 0-1,-1-1 1,12-9 0,-6 3-84,0-1 0,-1 0 0,0 0 1,12-19-1,33-61 61,-33 54-71,-23 37 31,-1 0-1,1 0 0,-1-1 1,1 1-1,-1 0 0,1 0 1,-1-1-1,0 1 0,1 0 1,-1 0-1,0-1 0,0-1 1,0 3-2,0 0 1,0 0-1,0 0 1,0 0-1,0 0 0,0 0 1,0-1-1,0 1 1,0 0-1,0 0 1,0 0-1,0 0 1,0 0-1,0 0 0,0 0 1,0 0-1,0 0 1,0 0-1,0 0 1,0 0-1,0 0 1,0 0-1,0 0 0,0 0 1,-1 0-1,1 0 1,0 0-1,0-1 1,0 1-1,0 0 1,0 0-1,0 0 1,0 0-1,0 0 0,0 0 1,0 0-1,0 0 1,0 0-1,0 0 1,0 0-1,0 0 1,0 0-1,0 0 0,-1 0 1,1 0-1,0 0 1,0 0-1,0 0 1,0 0-1,0 0 1,0 1-1,0-1 0,0 0 1,0 0-1,0 0 1,0 0-1,0 0 1,0 0-1,0 0 1,0 0-1,0 0 0,0 0 1,0 0-1,0 0 1,0 0-1,-1 0 1,-4 11-131,2 0 112,0-1 0,1 1 0,0-1 0,1 1 0,0 0 0,0 0 0,1-1 0,1 1 1,0 0-1,3 14 0,-3-18 41,1 1 1,1-1 0,-1 1 0,1-1-1,0 0 1,1 0 0,-1 0-1,2 0 1,-1-1 0,1 1 0,0-1-1,0-1 1,0 1 0,1-1-1,7 6 1,-4-4 53,1-1 0,0 0 0,0-1 0,1 0 0,0-1 0,-1 0 0,1 0 0,1-1 0,-1-1 0,20 2 0,-24-3-31,1-2 0,-1 1 0,0 0 0,1-1 0,-1-1 0,0 1 0,0-1 0,0-1 1,0 1-1,0-1 0,0 0 0,-1 0 0,1-1 0,-1 0 0,0 0 0,0-1 0,9-8 0,-8 5-20,-1 1-1,0-1 1,0-1-1,-1 1 1,8-16-1,16-48-100,-11 24 107,-14 35-133,-4 12 87,1-1-1,-1 0 0,0 1 1,1-1-1,-1 0 0,1 0 1,0 1-1,0-1 0,-1 1 1,1-1-1,0 1 0,0-1 1,1 1-1,-1 0 0,0-1 1,0 1-1,2-2 0,-2 3 19,-1 0 0,0 0 0,0 0-1,1 0 1,-1 0 0,0 0-1,0 0 1,1 0 0,-1 0-1,0 0 1,0 0 0,1 0-1,-1 1 1,0-1 0,0 0-1,0 0 1,1 0 0,-1 0-1,0 0 1,0 0 0,0 0-1,1 1 1,-1-1 0,0 0-1,0 0 1,0 0 0,0 0-1,1 1 1,-1-1 0,0 0-1,0 0 1,0 1 0,0-1-1,0 0 1,0 0 0,0 0-1,0 1 1,0-1 0,0 0-1,3 13 44,-3-10-35,2 8-4,2 9 168,0 0-1,-1 29 1,3 20 67,-6-70-238,0 1-1,0 0 1,0 0 0,0 0-1,1 0 1,-1-1-1,0 1 1,0 0-1,0 0 1,0 0 0,1 0-1,-1 0 1,0 0-1,0-1 1,0 1 0,1 0-1,-1 0 1,0 0-1,0 0 1,1 0 0,-1 0-1,0 0 1,0 0-1,0 0 1,1 0 0,-1 0-1,0 0 1,0 0-1,1 0 1,-1 1 0,0-1-1,0 0 1,0 0-1,1 0 1,-1 0 0,0 0-1,0 0 1,0 0-1,0 1 1,1-1 0,-1 0-1,0 0 1,0 0-1,0 0 1,0 1 0,0-1-1,1 0 1,-1 0-1,0 0 1,0 1 0,0-1-1,0 0 1,0 0-1,0 0 1,0 1 0,0-1-1,0 0 1,0 0-1,0 1 1,0-1 0,0 0-1,0 0 1,0 0-1,0 1 1,0-1 0,0 0-1,0 0 1,0 1-1,14-18 193,20-32-136,12-15 30,-39 56-115,0 0 0,0 0 0,1 1 0,0 0 0,12-7 0,-19 13 23,0 0 1,1 0-1,-1 0 0,0 1 0,1-1 1,-1 0-1,1 1 0,-1-1 0,0 1 1,1 0-1,0 0 0,-1-1 1,1 1-1,-1 0 0,1 0 0,-1 0 1,1 0-1,-1 1 0,1-1 0,-1 0 1,1 1-1,1 0 0,-1 0 20,0 0 0,0 1 0,-1-1 0,1 0 0,-1 1 0,1 0 0,-1-1 0,0 1 1,1 0-1,-1 0 0,0-1 0,0 1 0,0 0 0,0 0 0,1 4 0,2 12 66,-1 0 0,0 0 0,-1 1 0,-2 33 0,0-49-69,1-1-1,-1 1 0,0 0 1,0-1-1,1 1 0,-1-1 0,1 1 1,1 2-1,-2-5-13,1 1 0,-1 0-1,1-1 1,-1 1 0,1 0 0,-1-1 0,1 1-1,-1-1 1,1 1 0,-1-1 0,1 1 0,0-1-1,-1 1 1,1-1 0,0 1 0,-1-1 0,1 0-1,0 0 1,0 1 0,-1-1 0,1 0 0,0 0-1,0 0 1,-1 0 0,1 0 0,0 0 0,0 0-1,0 0 1,1 0 0,3-1 9,1-1 0,0 0 1,-1 0-1,0 0 0,1 0 0,-1-1 0,0 0 1,0 0-1,4-4 0,7-6 4,19-20 1,10-16-11,43-65 1,-47 61-3,-38 48 10,1 0-1,1 0 1,-1 0-1,9-6 1,-12 10-5,0 0 0,0 0 0,0 1 0,1-1 0,-1 0 1,0 1-1,0-1 0,0 1 0,1 0 0,-1-1 0,0 1 1,0 0-1,1 0 0,-1 0 0,0 0 0,1 0 0,-1 0 1,0 0-1,0 0 0,1 0 0,-1 0 0,0 1 0,0-1 1,1 1-1,-1-1 0,0 1 0,0-1 0,2 2 0,1 1 13,0 1-1,-1-1 0,1 1 1,-1 0-1,0 0 0,0 0 1,0 0-1,-1 0 0,4 7 1,16 48 289,-7-16-84,-9-31-148,2 8-43,0-1 0,2 0 0,0-1 0,1 0 0,17 21 0,-25-35-146,0-1 0,0 0 0,0-1 0,0 1 0,0 0 0,0-1 0,1 0 0,-1 0 0,1 0 0,0 0 0,-1 0 0,1-1 0,0 0 0,0 1 0,0-2 0,0 1 0,0 0 0,0-1 0,0 0-1,5 0 1,24-4-1379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6:3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30 5984,'-14'-12'2688,"14"7"-2336,0 1 192,5 4-384,-1-8-928,10 8 416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6:51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15 2560,'0'0'8298,"-8"0"-5194,5 0-2934,0 0-1,0 1 1,0 0 0,0-1-1,1 1 1,-1 0-1,0 1 1,1-1-1,-1 0 1,-3 4-1,-27 20 733,33-24-890,-5 3 47,0 0 0,1 0 0,0 1 1,0 0-1,0 0 0,1 0 0,-1 0 0,1 1 1,-3 7-1,5-10-22,0 0 0,0 1 1,0-1-1,0 1 0,1-1 1,0 1-1,-1-1 0,1 1 1,1-1-1,-1 1 0,0-1 1,1 1-1,0-1 0,0 1 1,0-1-1,0 0 0,3 7 1,0-1 110,1-1 1,0 1 0,1-1-1,-1-1 1,2 1 0,-1-1-1,12 10 1,-15-14-105,0-1 0,1 1 1,0-1-1,-1 0 0,1 0 1,0-1-1,0 1 0,0-1 0,0 0 1,0 0-1,1 0 0,-1-1 0,0 1 1,0-1-1,1 0 0,-1 0 1,0-1-1,0 1 0,8-3 0,-2 0 42,0 0 0,-1 0 0,1-1 0,-1-1 0,0 1 0,0-2 0,0 1 0,7-7 0,2-4 100,0 0 1,20-26 0,-34 38-157,-1 0 0,0 0 0,0-1 1,0 1-1,-1-1 0,1 1 0,-1-1 1,0 0-1,0 0 0,1-8 0,-3 10-28,1 1-1,-1 0 0,0-1 0,0 1 0,-1-1 0,1 1 0,0 0 1,-1-1-1,0 1 0,1-1 0,-1 1 0,0 0 0,0 0 1,0 0-1,0 0 0,-1-1 0,1 1 0,-1 1 0,1-1 0,-1 0 1,1 0-1,-1 1 0,0-1 0,0 1 0,-4-3 0,-1-1-54,-1 1-1,-1 0 0,1 0 0,-1 0 0,1 1 0,-1 1 1,0 0-1,0 0 0,-14-1 0,2 2-527,0 1-1,-43 5 1,37-1-1510,7 4 593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6:58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570 42 1984,'-8'-8'8768,"0"0"-5086,7 6-3458,-1 0 0,0 1 1,0-1-1,0 1 0,-1 0 1,1-1-1,0 1 0,0 0 1,-4-1-1,-7-1 209,1 0 0,0 1 0,-1 1 0,1 0 0,-1 0 0,0 1 0,-22 3 0,7 2 183,1 0 0,-43 16 0,45-11-346,0 2 1,1 0 0,-24 17-1,32-18-167,0 1-1,1 0 1,1 1-1,0 1 1,1 0-1,0 1 1,1 1-1,-10 17 1,18-26-94,0 0-1,1 0 1,0 0 0,1 1-1,0-1 1,0 1 0,0 0-1,1 0 1,-1 14 0,2-6 27,1-1 0,0 0 0,1 0 0,5 19 0,-2-15 15,1-1 0,0 0 1,2 0-1,0-1 0,1 1 1,1-2-1,23 32 0,-30-45-23,-1 0-1,1 0 0,0 0 1,0-1-1,0 1 1,1-1-1,-1 0 0,1 1 1,-1-2-1,1 1 0,0 0 1,0-1-1,4 2 1,-6-3 8,1 1 1,0-1 0,0 0 0,0 0 0,0 0 0,-1-1 0,1 1-1,0-1 1,0 1 0,0-1 0,-1 0 0,1 0 0,0 0 0,-1 0-1,1-1 1,-1 1 0,0-1 0,1 1 0,-1-1 0,3-2 0,13-15 103,0 0 0,22-33 0,-3 4-27,-5 10 124,44-71 1,-66 91-200,25-44-111,-32 55 91,1-1 0,-2 1 0,1-1 0,-1 0 0,0 0-1,1-11 1,-1-2 88,1-27-174,-3 44 60,-1 0 0,1 0 0,-1 0 0,0 0 0,1 1 0,-2-1 0,1 0 0,0 0 0,-4-5-1,5 9 10,0 0-1,0 0 0,0 0 0,0 0 0,-1 0 0,1-1 0,0 1 1,0 0-1,0 0 0,0 0 0,0-1 0,0 1 0,0 0 0,0 0 0,0 0 1,0-1-1,-1 1 0,1 0 0,0 0 0,0 0 0,0-1 0,0 1 0,0 0 1,1 0-1,-1 0 0,0-1 0,0 1 0,0 0 0,0 0 0,0 0 0,0-1 1,0 1-1,0 0 0,0 0 0,0 0 0,1 0 0,-1-1 0,0 1 65,-3 0 47,2 0-129,1 0 0,0 1 0,-1-1 0,1 0 0,-1 0 0,1 0 0,0 1 0,-1-1 0,1 0 0,0 0 0,-1 1 0,1-1 0,0 0 0,0 1 0,-1-1 0,1 0 0,0 1 0,0-1 0,-1 1 0,1-1 0,0 0 0,0 1 0,0 0 0,-5 17-70,-2 26 241,7-36-160,-2 9 66,2 0-1,0 0 1,1 1 0,1-1-1,4 19 1,1-7 50,1-1 0,12 31 0,-5-23-121,33 77 281,-39-93-167,2-1 1,0-1-1,23 29 0,-31-44-83,0 0 1,0 0-1,0 0 0,1-1 0,6 5 1,-10-7-21,1 1 0,0-1-1,-1 0 1,1 0 0,-1 1 0,1-1 0,0 0 0,-1 0 0,1 0 0,0 0 0,-1 0 0,1 0 0,0 0 0,-1 0 0,1 0 0,-1 0 0,1 0 0,0 0 0,1-1 0,-2 1-4,1-1 0,-1 1 0,1-1 0,-1 1 0,1-1 0,-1 0 0,1 1 0,-1-1 0,0 0-1,1 0 1,-1 1 0,0-1 0,0 0 0,0 0 0,1 1 0,-1-1 0,0 0 0,0 0 0,0 0 0,0 1 0,0-3 0,-1-13-1195,0-1 0,-1 1 0,-4-20 0,-2 9-2899,-11-31 1,11 35-549,2 4 1564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6:59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67 4480,'-5'-2'10998,"-1"-10"-6858,-3-5-2852,5 14-1020,1-1 0,-1 1 0,0-1-1,0 1 1,0 1 0,0-1 0,-1 0 0,-7-2 0,9 4-209,1 0 1,0 0-1,-1 0 1,1 1-1,-1-1 1,1 1-1,0 0 0,-1 0 1,1 0-1,-1 0 1,1 0-1,-1 0 1,1 1-1,-1-1 1,1 1-1,-1 0 1,1-1-1,0 1 0,-4 2 1,-3 4 64,0 0 1,0 0-1,0 1 0,1 0 0,1 1 1,-13 16-1,2 2 310,-17 35 1,32-56-372,0 1 0,0 0 1,1-1-1,-1 1 0,2 0 1,-1 0-1,1 0 1,0 0-1,0 0 0,1 1 1,1 13-1,-1-18-12,1 0 0,0 1-1,0-1 1,0 0 0,0 0-1,0 0 1,1 0 0,-1 0 0,1-1-1,0 1 1,-1 0 0,1-1 0,1 1-1,-1-1 1,0 0 0,1 1 0,-1-1-1,1 0 1,-1-1 0,1 1-1,0 0 1,0-1 0,0 0 0,0 1-1,0-1 1,0 0 0,0-1 0,0 1-1,4 0 1,23 2 67,-1-2 0,1 0-1,31-5 1,-11 2-61,110-12-3475,-145 11-582,-4 7 1210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01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4224,'-5'6'19605,"12"-2"-19552,0-1 0,0 0 0,0 0 0,1 0 0,-1-1 0,1-1 0,8 2 0,59 3 540,-52-5-389,350 7 863,-371-8-194,2 0-1802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02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50 162 2720,'-6'-2'925,"0"0"1,0-1-1,-10-4 1,3-5 3118,12 11-3879,1 1 1,0-1 0,0 1 0,-1-1 0,1 1 0,0-1 0,0 1 0,0-1-1,-1 1 1,1-1 0,0 1 0,0-1 0,0 1 0,0-1 0,0 1 0,0-1-1,0 1 1,0-1 0,0 1 0,1-1 0,-1 1 0,0-1 0,0 1-1,0-1 1,1 0 0,1-6 2342,-2 7-2427,0-1 1,0 1-1,0 0 0,0 0 1,0 0-1,0-1 0,0 1 0,0 0 1,0 0-1,0 0 0,0-1 1,0 1-1,0 0 0,0 0 0,0 0 1,0 0-1,1-1 0,-1 1 1,0 0-1,0 0 0,0 0 0,0 0 1,0-1-1,0 1 0,0 0 1,1 0-1,-1 0 0,0 0 0,0 0 1,0-1-1,0 1 0,1 0 1,-1 0-1,0 0 0,0 0 0,0 0 1,1 0-1,-1 0 0,0 0 1,0 0-1,0 0 0,0 0 0,1 0 1,-1 0-1,0 0 0,0 0 1,0 0-1,1 0 0,-1 0 0,0 0 1,0 0-1,0 0 0,1 0 1,-1 0-1,0 1 0,0-1 0,0 0 1,0 0-1,1 0 0,-1 0 1,3 1 141,0-1 0,0 0 0,0 0 0,0 0 0,1 0 0,-1 0 0,0-1 0,0 1 0,0-1 0,4-1 0,2 0 60,23-6 478,41-16 0,-26 8-449,8 1-372,1 2 1,1 2-1,0 3 0,110-1 1,-156 9-373,-1 0 1,1 1 0,-1 1 0,0-1-1,20 7 1,-26-6-382,1 0-1,0 0 0,0 0 1,-1 1-1,7 5 1,-7-5-247,-1 0 0,0 0 1,0 1-1,0-1 0,0 1 1,-1-1-1,4 7 0,8 19-3302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35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80 8800,'-8'-50'4000,"2"32"-3488,1 10 640,10 8-736,1-4-288,2 4-128,1 4-736,5 10 416,2 7-2688,-2 8 1664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35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76 4064,'-8'-13'8693,"8"12"-8296,0 1-1,1-1 1,-1 0 0,1 0-1,0 0 1,-1 1 0,1-1 0,0 0-1,-1 1 1,1-1 0,0 0-1,0 1 1,-1-1 0,1 1-1,0 0 1,1-1 0,20-7 2853,69-4-1208,146-15-482,-178 23-1430,118 8 0,-171-4-204,45 7 53,-48-6-27,-1-1 0,1 1 0,-1 0 0,1-1 0,-1 1 0,0 0 0,1 1-1,-1-1 1,0 0 0,0 1 0,0-1 0,0 1 0,0-1 0,0 1 0,2 2 0,-28 12-11200,13-14 6069,1 2 1745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35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13 7968,'1'-1'400,"-1"0"0,0 0 0,1 0 1,-1 1-1,1-1 0,-1 0 0,1 1 1,-1-1-1,1 0 0,-1 1 0,1-1 1,0 0-1,-1 1 0,1-1 0,0 1 1,0-1-1,-1 1 0,4-1 2843,-7 2-2887,0-1 0,0 1 0,0-1 0,0 1 0,0 0 0,1 0 0,-1 0 0,0 1 0,0-1 0,1 1 0,-1-1 0,1 1 0,-4 3 0,-2 3-104,0-1-1,-11 15 1,4-3 67,5-8-214,1 0 0,0 0 0,1 1 0,1 0 0,-11 24 0,13-21-87,0 0 0,2 0 0,0 1 0,0-1-1,2 1 1,0 0 0,1 18 0,1-22-17,0 0-1,1 0 1,0-1 0,1 1-1,0-1 1,1 1 0,1-1-1,0 0 1,11 20 0,-11-25-282,-1-1 1,1 1 0,0-1 0,9 7 0,-10-9-766,0 1 1,1-1-1,-1 0 0,1-1 1,10 5-1,-15-7 714,1 1 0,-1-1 0,1 0 0,0 0-1,-1 0 1,1 0 0,0 0 0,-1 0 0,1 0 0,0 0 0,-1-1-1,1 1 1,-1 0 0,1 0 0,1-1 0,-2 1 265,13-5-3554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1:53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72 3648,'-1'-1'106,"0"1"-1,1-1 1,-1 1-1,0-1 1,1 1 0,-1-1-1,1 0 1,-1 1 0,0-1-1,1 0 1,0 1 0,-1-1-1,1 0 1,-1 0 0,1 0-1,0 1 1,-1-1 0,1 0-1,0 0 1,0-1-1,1 1 380,-1 0 0,1 1 0,0-1 0,0 0 0,0 1 0,0-1 0,-1 1 0,1-1 0,0 1 0,0-1-1,0 1 1,0-1 0,0 1 0,0 0 0,0 0 0,1 0 0,-1-1 0,0 1 0,0 0 0,1 0 0,33-1 3454,1 2-2665,-1-1 1,1-2-1,47-9 1,-15 2-1237,33-4-1266,-45 5-4051,-32 5-315,-2 2 1754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35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1 252 6816,'0'0'83,"0"-1"1,0 1 0,0 0 0,0 0-1,0 0 1,0-1 0,0 1-1,0 0 1,0 0 0,0 0-1,0-1 1,0 1 0,0 0-1,0 0 1,0 0 0,0-1 0,0 1-1,0 0 1,0 0 0,0 0-1,0-1 1,0 1 0,0 0-1,0 0 1,0 0 0,0-1 0,1 1-1,-1 0 1,0 0 0,0 0-1,0 0 1,0 0 0,0-1-1,1 1 1,-1 0 0,0 0-1,0 0 1,0 0 0,1 0 0,-1 0-1,0 0 1,0 0 0,0 0-1,1-1 1,-1 1 0,0 0-1,18-9 2251,-5 3-537,15-10 1162,56-22 0,-30 20-1937,71-15 0,436-78-633,-557 110-342,19-3-1341,1 0-1,-1 2 1,29 1 0,-51 1 912,1 0 0,-1 0 0,1 0 0,-1 0 1,1 1-1,-1-1 0,0 1 0,1-1 0,1 2 0,9 9-2188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35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12 8320,'-1'-1'106,"1"1"0,0 0 0,0-1 1,0 1-1,0 0 0,0-1 0,0 1 0,0 0 1,0-1-1,0 1 0,0-1 0,0 1 1,0 0-1,0-1 0,1 1 0,-1 0 0,0-1 1,0 1-1,0 0 0,0-1 0,1 1 0,-1 0 1,0 0-1,0-1 0,0 1 0,1 0 1,-1 0-1,0-1 0,1 1 0,-1 0 0,0 0 1,1 0-1,-1-1 0,0 1 0,1 0 0,-1 0 1,0 0-1,1 0 0,-1 0 0,0 0 1,1 0-1,-1 0 0,1 0 0,0 0 93,0 0 1,0 1-1,0 0 0,1-1 0,-1 1 1,0 0-1,0-1 0,0 1 0,-1 0 0,1 0 1,0 0-1,0 0 0,0 0 0,-1 0 1,2 1-1,3 7 209,-1 0 0,1 1 0,-1-1 0,-1 1 1,0 0-1,-1 0 0,1 0 0,-2 1 0,0-1 0,0 0 0,-1 19 1,-2-2 173,-1 0 0,-1 0 0,-10 34 0,-4 2-60,-19 83 18,17-35 233,38-137-336,30-33 1,-34 42-399,0 1 1,1 1-1,1 1 1,0 0 0,1 1-1,27-16 1,-24 19-123,34-13-1,-45 19 99,1 1-1,1 1 1,-1 0-1,0 0 0,18-1 1,-24 3 18,1 1 0,0-1 1,0 0-1,-1 1 0,1 0 0,0 0 1,-1 1-1,1-1 0,-1 1 1,0 0-1,1 0 0,-1 0 0,0 1 1,0 0-1,0-1 0,-1 1 0,1 1 1,-1-1-1,0 0 0,6 8 1,-2 4 89,-1-1 0,0 1 0,-1 0 0,-1 0 0,0 1 0,3 30 0,-2 99-3099,-5-117 648,1-15-2621,3 0 1536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35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4480,'11'0'15065,"0"0"-9262,3 0-3760,-3 0-3228,1 0 0,14 4 0,-7 1 2927,-9-1-1722,0 1-1,0 0 1,0 0 0,0 1-1,-1 1 1,0-1 0,0 1-1,-1 1 1,0 0 0,0 0-1,-1 0 1,0 1 0,0 0-1,-1 1 1,6 11 0,4 16 135,-1 1 0,10 41 1,11 83 396,-29-113-270,-2 1-1,-2 0 0,-6 96 0,-37 145 514,26-213-702,-25 77 1,29-126-284,-26 50 1,31-69-147,-5 18-3994,25-29-5787,5-20 5215,11-18-372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35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23 3328,'0'-1'140,"0"1"-1,1-1 1,-1 0-1,0 1 1,0-1 0,0 0-1,0 1 1,0-1 0,1 0-1,-1 1 1,0-1-1,0 1 1,1-1 0,-1 1-1,0-1 1,1 1 0,-1-1-1,1 1 1,-1-1-1,1 1 1,-1-1 0,1 1-1,-1 0 1,12-9 9468,-18 10-6029,4 0-3379,0 0 0,1 0 0,-1 0-1,0 1 1,1-1 0,-1 0 0,1 1 0,-1-1 0,1 1 0,0-1-1,-2 4 1,-15 26 463,14-23-471,-19 43 686,-33 103 0,19-44-212,18-60-371,-45 125 634,48-125-669,-13 77-1,9 43 84,18-134-324,2 0 0,8 63 0,-4-77-1,0-1 0,1 1 0,1-2 0,1 1 0,1-1 0,1 0 0,12 21 0,-11-25-582,3 4-2957,2-60-16606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35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29 2816,'-2'0'187,"-24"-12"22351,147 6-20680,3 0-1530,-28 4-122,-36-1-144,67 7 1,-80-3 11,-45-1-559,-9 0-3509,-26 3-3643,10-3 1125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35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48 3712,'0'0'1221,"16"-5"8118,-16 5-9091,0-1 0,0 0 1,-1 0-1,1 1 0,0-1 1,-1 0-1,1 0 0,0 1 1,-1-1-1,1 0 1,-1 1-1,1-1 0,-1 1 1,1-1-1,-1 0 0,1 1 1,-1-1-1,1 1 0,-1 0 1,0-1-1,1 1 1,-2-1-1,-21-8 1034,9 4-447,7 2-589,-2 0 0,1 1 0,0 0 0,0 0 0,-1 1 0,1 0 0,-1 1 0,1 0 0,-1 0 0,1 1 0,-1 0 0,1 0 0,0 1 0,-9 3 0,9-2-155,1 1 1,-1 0-1,1 0 0,0 0 0,0 1 0,0 0 1,1 1-1,0-1 0,0 1 0,-6 8 0,9-11-54,1 0 0,0 0-1,-1 0 1,1 0 0,0 1-1,1-1 1,-1 1 0,1-1-1,-1 1 1,1 0 0,0 0-1,1-1 1,-1 1 0,0 0-1,1 0 1,0 0 0,0 0-1,0 0 1,1 0 0,-1 0-1,1-1 1,0 1 0,0 0-1,2 4 1,-1-5 10,0 1 0,0-1-1,1 1 1,-1-1 0,1 0 0,0 0 0,0 0-1,0-1 1,0 1 0,1-1 0,-1 0-1,0 1 1,1-2 0,0 1 0,0 0-1,-1-1 1,1 1 0,0-1 0,6 1 0,7 1 168,1-1 0,-1-1 0,22-1 0,-25 0-166,164-9-449,-176 9-917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35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37 3904,'0'-12'11790,"1"11"-11420,-1 1-240,0 0 0,1 0 0,-1-1 0,0 1 0,1 0 0,-1 0 0,0-1 0,0 1 0,0 0 0,1 0 0,-1-1 0,0 1 1,0 0-1,0-1 0,0 1 0,0 0 0,1-1 0,-1 1 0,0 0 0,0-1 0,0 1 0,0 0 0,0-1 0,0 1 1,0 0-1,0-1 0,0 1 0,0 0 0,0-1 0,-1 1 0,1 0 0,0-1 0,0 1 0,0 0 0,0-1 0,0 1 1,-1 0-1,1-1 0,0 1 0,0 0 0,-1 0 0,1-1 0,0 1 0,0 0 0,-1 0 0,1 0 0,0-1 0,-1 1 1,1 0-1,0 0 0,0 0 0,-1 0 0,1 0 0,0 0 0,-1-1 0,-1 1 103,0-1-1,0 1 1,0-1-1,0 1 1,0 0 0,0 0-1,0 0 1,0 0-1,-2 0 1,1 1-129,0-1 0,0 1 1,0 0-1,0 1 0,0-1 0,0 0 0,1 1 1,-1-1-1,1 1 0,-1 0 0,1 0 1,-4 3-1,1 1-105,1 0 0,-1 0-1,1 0 1,-4 9 0,7-12 24,-1 1-1,0-1 1,1 1-1,0 0 1,0 0-1,0-1 1,0 1 0,0 0-1,1 0 1,0 0-1,0 0 1,0 0-1,0 0 1,0 0-1,1 0 1,1 4 0,-1-6-7,0 1 0,0-1 0,0 0 0,0 0 0,0 0 0,1 0 0,-1-1 0,0 1 0,1 0 0,0-1 0,-1 1 0,1-1 0,0 1 0,0-1 0,0 0 0,0 1 0,0-1 0,0 0 0,0-1 0,0 1 0,0 0 0,0 0 0,1-1 0,-1 0 0,0 1 0,0-1 0,1 0 0,2 0 0,-1-1 11,0 1 0,-1-1 0,1 0 0,0 0 0,-1 0 0,1-1-1,-1 1 1,1-1 0,-1 0 0,0 0 0,0 0 0,1 0 0,-2-1 0,1 1 0,0-1 0,0 0-1,-1 0 1,0 0 0,3-3 0,0-1-3,0 0-1,-1-1 0,0 0 1,0 1-1,-1-1 1,0-1-1,3-10 0,-6 17-9,0-1 0,0 1 0,0-1 0,-1 1 0,1-1 0,0 1 0,-1-1 0,0 1 0,0 0 0,0-1 0,0 1 0,0 0 0,0 0 0,0-1 0,-1 1 0,1 0 0,-1 0 0,1 1 0,-1-1 0,0 0 0,0 0 0,0 1 0,-3-2 0,2 1-53,-5-1 469,8 4-419,-1-1-1,1 0 1,0 0 0,-1 1-1,1-1 1,0 0 0,0 1-1,-1-1 1,1 0-1,0 1 1,0-1 0,-1 0-1,1 1 1,0-1-1,0 1 1,0-1 0,0 0-1,0 1 1,0-1 0,0 1-1,0-1 1,0 1-1,0-1 1,0 0 0,0 1-1,0-1 1,0 1-1,0 2 10,0 0-1,1 0 0,-1-1 0,1 1 0,0 0 0,-1 0 1,1-1-1,0 1 0,1-1 0,-1 1 0,0-1 0,1 1 1,2 3-1,3 1 54,0 0 1,12 10-1,-9-9 100,-1-1-106,0-1 0,1 0 1,-1-1-1,2 0 1,19 7-1,-4-2-29,-15-6 87,-1 0-1,22 4 0,-2-6-1913,-27-2 744,0 0 1,0 0 0,0-1 0,0 0 0,0 1 0,5-3 0,-8 2 567,1 1-1,0 0 1,0 0 0,-1-1-1,1 1 1,-1-1-1,1 1 1,0-1 0,-1 1-1,1-1 1,-1 1-1,1-1 1,-1 1-1,1-1 1,-1 0 0,1 1-1,-1-1 1,0 0-1,1 1 1,-1-1-1,0 0 1,1 0 0,-4-18-6436,2 14 6956,-7-30-3040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35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11 112 4160,'-11'5'5695,"11"-5"-5611,19 11 10931,-7-6-8195,-3 1-3885,4 2 1789,0 0 0,1-1 0,18 7 0,-15-7-452,2 1-33,-1-1 0,1 0 1,0-2-1,23 4 0,-30-7-133,0-1 0,1 0 0,-1-1-1,0-1 1,1 0 0,-1 0-1,21-6 1,-29 6-88,0-1 0,0 1 1,0-1-1,0 0 0,-1 0 0,1-1 0,0 1 0,-1-1 1,0 1-1,1-1 0,-1 0 0,0-1 0,-1 1 0,1 0 1,-1-1-1,1 1 0,-1-1 0,0 0 0,0 0 0,-1 0 1,1 0-1,-1 0 0,0 0 0,1-8 0,-1 7-28,0 0 1,-1 0-1,0 0 0,0 1 1,0-1-1,-1 0 0,0 0 0,0 0 1,0 0-1,-1 0 0,1 1 0,-1-1 1,0 0-1,0 1 0,-1 0 1,1-1-1,-1 1 0,0 0 0,0 0 1,-1 1-1,-4-5 0,4 5-4,0 0 1,0 0-1,-1 1 0,1-1 0,-1 1 1,1 0-1,-1 1 0,0-1 0,0 1 1,0 0-1,1 0 0,-1 1 0,0-1 0,0 1 1,-6 0-1,-5 2 8,0 0-1,0 1 1,-21 6 0,20-5 53,1 2 0,0 0 1,0 0-1,1 1 1,-27 18-1,36-21-13,0 1 1,0 0 0,0 0-1,0 0 1,1 1-1,0 0 1,0 0-1,0 0 1,1 1 0,0 0-1,1 0 1,-1 0-1,1 0 1,0 0 0,-1 9-1,1 0 20,1 0 0,1 0 1,1 1-1,0-1 0,1 0 0,0 0 0,2 0 1,0 0-1,1 0 0,0-1 0,1 1 0,1-1 0,0 0 1,1-1-1,1 0 0,0 0 0,1 0 0,11 12 0,-10-16 48,0 0 0,0-1 0,1 0 0,1-1 0,21 12 0,65 25 481,-81-39-505,0 0 0,0-2 0,0 0 0,0-1 0,0 0 0,1-1 0,0-1 0,-1-1 0,20-2 0,-16-1-924,0 0 1,32-10 0,-30 5-2399,-1 0 0,24-13 0,-40 17 2118,0 1-1,0-1 1,7-6-1,22-24-6846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35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30 5056,'-20'-12'20661,"129"13"-18425,175-7-499,-218 5-2340,-87-7-15892,11 5 11252,4 2 902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35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15 8896,'-9'-14'10398,"4"20"-6423,1 4-3480,1 1 0,-1 0 1,2 0-1,0 1 1,-2 19-1,0-1-27,0-5-259,1-3 86,0 0 1,0 31-1,3-46-263,1 1 0,-1 0-1,2-1 1,-1 0 0,1 1 0,0-1 0,1 0-1,0 0 1,0 0 0,7 12 0,-6-12-32,0-1 0,1-1 0,0 1 0,9 9 0,-12-13-307,1-1 0,-1 1-1,0 0 1,1-1 0,-1 0 0,1 1 0,0-1-1,0 0 1,-1 0 0,1-1 0,0 1 0,0 0-1,0-1 1,4 0 0,1 0-1504,-3 1 401,0-1 0,1 0 0,-1-1 0,0 1 0,0-1 0,0 0 0,1 0 0,6-4 0,15-8-3603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1:5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2240,'7'0'14513,"-12"0"-14488,2 0 458,0 1-1,0-1 1,0 1-1,0-1 1,0 0-1,-5-1 1,-11 1 683,13 1-1020,1 0 0,0 0 0,0 0 0,-1 1 0,1 0-1,0 0 1,1 0 0,-1 0 0,0 1 0,0 0 0,1 0 0,0 0 0,-7 7 0,1 0 112,1 0 1,0 1 0,-13 21 0,20-29-238,0 0 0,1 0 0,-1 1 1,1-1-1,0 1 0,0-1 1,0 1-1,0-1 0,0 1 1,1 0-1,0-1 0,0 1 1,0 0-1,0-1 0,0 1 1,1-1-1,0 1 0,-1 0 1,3 4-1,-1-5-6,-1-1 0,1 0 0,-1 0 0,1 0 0,0 0 0,0 0 0,0 0 0,0-1 0,0 1 1,0 0-1,0-1 0,1 0 0,-1 0 0,1 1 0,-1-1 0,1-1 0,-1 1 0,1 0 0,-1-1 0,1 1 0,3-1 0,1 1 24,1 0 0,-1-1 0,0 0-1,0-1 1,1 1 0,10-4 0,-14 3-35,0 0 1,0-1 0,0 1 0,0-1 0,0 0 0,-1 0 0,1-1-1,0 1 1,-1-1 0,0 0 0,1 0 0,-1 0 0,-1 0-1,1 0 1,5-8 0,-5 5-10,-1 1 0,1-1 0,-1 0 0,0 0 0,0 0-1,0 0 1,-1-1 0,0 1 0,0 0 0,-1-10 0,4 34 540,2 0 0,0 0 1,12 25-1,3 12-196,-20-55-339,2 11 10,2-1 1,7 15 0,-11-24-150,-2-7-4693,-6-19-6826,6 16 8421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35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22 10976,'-42'-18'4064,"37"18"-3168,-4-3-257,4 3-255,2 0-352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35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53 164 2720,'-3'-1'206,"1"0"-62,0 0 0,1 1-1,-1-1 1,1 1 0,-1-1 0,0 1 0,0 0-1,1-1 1,-1 1 0,0 0 0,1 0-1,-1 0 1,0 1 0,0-1 0,-2 1 0,-15-3 12468,24-5-10078,5-1-2108,1 0 0,-1 1 0,1 1 0,0-1 0,15-5 0,64-20 754,-46 17-612,-12 5-338,1 1 1,66-8-1,68 4-374,-126 11 141,-15 0-55,20-1-367,73 5 1,-93 4-3795,-24-4 2205,-2-2 1726,0 1 0,0-1 1,0 1-1,0-1 0,0 0 0,0 1 0,0-1 1,1 1-1,-1-1 0,-1 0 0,1 1 1,0-1-1,0 1 0,0-1 0,0 0 0,0 1 1,0-1-1,0 0 0,0 1 0,-1 0 1,-4 11-3389,-10 9 487,-6 4 128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35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3712,'1'-5'474,"-1"0"1,1 0 0,0 1-1,0-1 1,1 0-1,-1 1 1,1-1 0,0 1-1,0 0 1,1-1-1,-1 1 1,7-7-1,-3 1 1511,3-1 2284,-8 20-863,-2 6-3230,-14 166 3026,3-81-2596,11-10 182,1-55-296,0-34-284,2-1-217,0 0 0,0-1 0,0 1 0,-1-1 0,1 1 1,0-1-1,0 0 0,0 0 0,-1 1 0,1-1 0,-1-1 1,4-1-1,15-17-447,-18 19 424,9-11-151,2 1 0,17-12 1,-18 14 79,-9 7 112,1-2-20,0 1-1,0 0 1,1 0 0,-1 0 0,1 0-1,0 1 1,-1-1 0,1 1-1,0 1 1,0-1 0,1 1 0,-1-1-1,6 1 1,-8 1 67,0 0 0,0 0 0,-1 1 0,1-1 0,0 1-1,-1 0 1,1 0 0,0 0 0,-1 0 0,1 0 0,-1 1 0,1-1 0,3 4 0,-1 0 121,1 0 1,-1 0 0,9 13-1,-13-15-148,1 0 0,0 0-1,-1 0 1,0 0 0,0 1 0,0-1-1,0 0 1,-1 1 0,1-1-1,-1 5 1,1-1-225,-1 1 0,-1 0-1,-1 12 1,2-19 8,-1 0 0,1-1 0,0 1 1,0 0-1,-1 0 0,1-1 0,0 1 0,-1 0 1,1-1-1,-1 1 0,1 0 0,-1-1 0,0 2 0,-1-1-872,1 0-1,-1-1 1,1 1-1,-1 0 1,1-1-1,-1 1 1,0-1-1,1 1 1,-1-1-1,1 0 1,-1 0-1,0 1 1,-2-2-1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35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459 4 7552,'-28'-3'2816,"14"3"-2208,-11 3-160,11 2 2144,-9 4-1504,-5-2 1631,-10 11-1599,0 3-416,1 0-448,-2-4-224,1 4 0,1-5-960,-1 1 512,4-4-3295,7-1 2079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35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325 16 3648,'0'-1'63,"0"1"1,0-1-1,0 0 1,0 1 0,0-1-1,0 1 1,0-1-1,1 1 1,-1-1-1,0 1 1,1-1-1,-1 0 1,0 1-1,1 0 1,-1-1-1,0 1 1,1-1-1,-1 1 1,1-1 0,-1 1-1,1 0 1,-1-1-1,1 1 1,-1 0-1,1 0 1,-1-1-1,2 1 1,17-3 6690,-22 14 2345,-15 21-7718,14-26-1252,-210 310 2931,196-293-2796,1 2 1,1 1-1,-20 44 1,30-58-186,2 1 1,-1 1-1,2-1 0,0 0 1,0 1-1,1 0 0,1-1 1,0 1-1,1 0 0,2 14 0,1-7-22,2 0 0,1 0 0,0-1 0,1 0 0,1 0 0,1-1 0,1 0 0,1 0-1,1-1 1,0-1 0,1 0 0,1 0 0,0-2 0,27 24 0,-31-31-286,65 51 800,-35-35-1754,1-6-3411,-41-43-10872,-9 0 11029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35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34 5888,'0'-4'574,"0"3"-235,0-1 0,0 0 0,0 1 0,0-1 0,0 0 0,0 1 1,0-1-1,1 0 0,-1 1 0,0-1 0,1 1 0,0-1 0,-1 1 0,1-1 0,0 1 0,0-1 0,3-1 3205,-2 5-3281,0 0-1,0-1 1,-1 1 0,1 0-1,-1 0 1,1 0-1,-1 0 1,0 1-1,0-1 1,0 0 0,0 1-1,0-1 1,-1 0-1,1 1 1,-1-1 0,1 1-1,-1-1 1,0 1-1,0-1 1,0 5 0,-1 5 355,0 0 1,-5 22 0,-3-1 183,-1-1 1,-23 47-1,-3 9-111,19-40-392,-19 91 0,33-123-148,-4 25-133,7-38 20,0 0 0,-1 0 0,2 0 0,-1 0 0,0 0 0,0 0-1,1 0 1,0 0 0,-1-1 0,2 4 0,-1-4 191,1-2-26,9-2-29,1 1 0,-1-1 0,1-1 0,-1 0 0,18-8 0,-8 3-71,135-38 105,32 5-822,-187 41 398,-1 0 0,0 0 0,1 0 0,-1 0 0,0 0 0,1 0 0,-1 0 0,1 0 0,-1 0-1,0 0 1,1 0 0,-1 0 0,0 0 0,1-1 0,-1 1 0,1 0 0,-1 0 0,0 0-1,0-1 1,1 1 0,-1 0 0,0 0 0,1-1 0,-1 1 0,0 0 0,0-1 0,1 1-1,-1 0 1,0-1 0,0 1 0,0 0 0,0-1 0,0 1 0,1 0 0,-1-1 0,0 1 0,0-1-1,0 1 1,0 0 0,0-1 0,0 1 0,0 0 0,0-1 0,0 1 0,0-1 0,0 1-1,-1 0 1,1-1 0,0 1 0,0 0 0,-1-1 0,1 0-306,-1 0 0,1 0 0,-1 0 0,0 1-1,0-1 1,1 0 0,-1 1 0,0-1 0,0 1 0,0-1 0,0 1 0,0-1 0,0 1 0,0-1 0,1 1-1,-1 0 1,0 0 0,0-1 0,-2 1 0,-14 2-3419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35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12 106 7456,'-12'-8'2421,"12"8"-2248,1-1 0,-1 0 0,1 0-1,-1 1 1,1-1 0,0 0 0,-1 1 0,1-1 0,-1 1-1,1-1 1,0 0 0,0 1 0,-1 0 0,1-1 0,0 1-1,1-1 1,-1 1 153,10-6 752,2 1 1,-1 1-1,0 0 0,1 1 0,24-4 1,-34 7-1000,255-49 2694,-205 41-3242,-18 7-3963,-43 22-9994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35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26 163 8640,'-3'-1'364,"1"0"0,0 0 1,-1-1-1,1 1 0,0-1 1,0 0-1,0 0 0,-3-3 1,5 4-301,-1 1 1,1-1 0,0 1-1,0-1 1,-1 1 0,1-1 0,0 1-1,0-1 1,0 1 0,0-1-1,0 1 1,0-1 0,0 1-1,0-1 1,0 1 0,0-1-1,0 0 1,0 1 0,0-1-1,1-1 108,0 1 0,-1 0 0,1 0 0,0 0 0,0 0 0,0 0 0,0 0 0,0 0 0,0 0 0,2-2 0,3-1 427,0 1 1,0 0 0,1-1-1,-1 2 1,1-1 0,10-2-1,3-1 35,103-32 1625,-44 15-1840,-58 16-752,0 1 0,1 0 0,-1 2 0,41-2 1,-57 6-451,0 1 0,-1 0 0,1 0 0,-1 0 0,1 0-1,-1 1 1,0 0 0,1-1 0,-1 2 0,0-1 0,0 0 0,0 1 0,-1 0 0,1 0 0,-1 0 0,7 7 0,4 3-3526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35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59 4320,'1'-2'246,"0"1"-1,0 0 1,0-1 0,0 1 0,0 0 0,0 0-1,0 0 1,0 0 0,1 0 0,-1 0-1,0 0 1,1 0 0,0 0 0,6-4 1721,-8 4-1544,1 1-1,0-1 1,0 0 0,0 1 0,0-1 0,-1 0-1,1 0 1,0 1 0,-1-1 0,1 0 0,-1 0-1,1 0 1,-1 0 0,1 0 0,-1 0 0,1 0-1,-1 0 1,0 0 0,0 0 0,0 0 0,1 0-1,-1 0 1,0-2 0,-1 2-293,0 0 1,1 0-1,-1 0 1,1 0-1,-1 1 1,0-1 0,0 0-1,0 0 1,1 1-1,-1-1 1,0 0-1,0 1 1,0-1-1,0 1 1,0-1-1,0 1 1,0 0-1,0-1 1,0 1-1,0 0 1,0 0-1,0 0 1,-3-1-1,2 1-24,-1 0 0,0 0 0,0 0 0,0 0 0,0 0 0,0 1 0,0-1 0,0 1 0,0 0 0,0 0 0,0 0 0,1 0 0,-4 2 0,1 0-12,0 0 1,1 1-1,-1-1 0,1 1 0,0 0 1,-5 6-1,-2 5 87,0 1-1,1-1 1,-8 19-1,18-33-155,-2 1 10,-3 10 280,-10 22 1,14-30-218,0 0 0,0-1 0,0 1 0,1 0 0,-1 0 0,1 0 0,0-1 0,0 1 0,1 0 0,0 7 0,0-10-58,0 1 1,-1-1-1,1 1 1,0-1 0,0 0-1,0 1 1,0-1-1,0 0 1,1 0-1,-1 0 1,0 0-1,0 0 1,1 0 0,-1 0-1,0 0 1,1 0-1,-1-1 1,1 1-1,-1-1 1,1 1-1,0-1 1,-1 1 0,1-1-1,-1 0 1,3 0-1,5 1 122,1 0 0,17-2 1,-27 1-163,55-2 57,83-8 296,-109 6-2126,32-9 0,-59 13 1671,11-5-3045,-24-14-12227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35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8128,'3'0'10698,"39"-2"-5181,1-3-3604,12 0-1818,-23 0-592,6 1-2975,-33 4 1921,1 0 0,-1 1 0,0-1 0,0 1 0,0 0 0,5 2 0,15 6-2508,1 3-303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1:5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7808,'0'0'170,"-1"0"0,1 0 1,0 0-1,0 1 0,-1-1 0,1 0 1,0 0-1,0 0 0,0 1 1,-1-1-1,1 0 0,0 0 0,0 1 1,0-1-1,0 0 0,0 1 1,-1-1-1,1 0 0,0 0 0,0 1 1,0-1-1,0 0 0,0 1 1,0-1-1,0 0 0,0 0 0,0 1 1,0-1-1,0 0 0,0 1 0,1-1 1,-1 0-1,0 1 0,3 14 3016,-2-10-2210,2 11 553,4 23 994,4 56 1,-2 367 1044,-4-391-3008,-4-71-551,-1 1-1,0-1 0,0 0 1,1 0-1,-1 0 1,0 0-1,1 0 1,-1 1-1,0-1 0,1 0 1,-1 0-1,0 0 1,0 0-1,1 0 1,-1 0-1,0 0 0,1 0 1,-1 0-1,0 0 1,1 0-1,-1 0 1,0 0-1,1 0 0,-1-1 1,0 1-1,1 0 1,-1 0-1,0 0 1,0 0-1,1-1 0,7-4-3,-1-1 0,0 0 0,9-11 0,14-11-83,-18 17 45,2 1 1,0 0 0,0 1-1,0 1 1,1 0 0,28-10-1,-36 16 34,-1 0 1,1 0-1,-1 1 0,1 0 0,0 0 0,0 1 1,-1 0-1,1 0 0,0 1 0,0-1 0,-1 2 1,1-1-1,0 1 0,-1 0 0,0 0 0,1 0 1,-1 1-1,0 0 0,10 7 0,-11-6 38,0-1 0,-1 1 0,1 0 0,-1 1 0,0-1 0,-1 0 0,1 1 0,-1 0 0,0 0 0,0 0 0,0 0 0,-1 1 0,3 8 0,-4-10 2,0-1 1,0 0-1,-1 0 0,0 1 1,1-1-1,-1 0 0,0 1 1,-1-1-1,1 0 0,-1 0 0,1 1 1,-1-1-1,0 0 0,0 0 1,0 0-1,-1 0 0,1 0 1,-1 0-1,0 0 0,0 0 1,0-1-1,0 1 0,0-1 0,-5 5 1,0-2 4,0-1 0,0 1 1,0-1-1,-1 0 0,0-1 0,0 0 1,0 0-1,0-1 0,0 0 1,0 0-1,-16 1 0,7-2-174,-1 0 0,1-2 0,-1 0 0,1-1 0,-18-4-1,18 1-1341,1-1-1,0 0 1,-21-12-1,26 12 79,-9-3-907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35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21 8128,'4'-21'7834,"3"51"-2295,0 4-4358,-5-16-837,-2 0-1,0 0 1,-2 0-1,0 0 1,0-1 0,-8 26-1,-41 209 1641,46-226-1714,-1 45-1,6-70-229,0 0 0,0 0-1,0 0 1,0 0 0,0 0 0,0 0 0,1 0 0,-1-1-1,0 1 1,0 0 0,1 0 0,-1 0 0,1 0 0,-1 0 0,1 0-1,-1-1 1,2 2 0,-2-1-1,1-1-1,0 1 1,0-1 0,0 0-1,0 0 1,-1 0 0,1 1-1,0-1 1,0 0 0,0 0-1,0 0 1,0 0 0,-1 0-1,1 0 1,0-1 0,0 1-1,0 0 1,0 0 0,0-1-1,-1 1 1,2-1 0,83-37 677,20-7-248,-43 27-392,67-9 1,-56 13-374,-54 10-827,-11 4-3725,-22 12-6159,1-3 8011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35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6 114 4576,'-5'-9'11509,"9"10"-8116,11-3-1160,28-9 2405,1-1-3313,35-3-942,31-6-876,-38 9-3280,-66 11 2565,-1 0 0,0 0 0,0-1 0,8-3 0,7-7-6143,-11 1 1687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35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25 186 6464,'-24'-13'7328,"28"7"-1704,11-2-3850,-9 5-997,29-14 1568,37-13 0,96-23-1734,-68 24-1368,-88 25 36,40-11-2079,-15 8-2623,-17 6 2576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35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49 3072,'-1'-1'354,"0"0"1,1 1-1,-1-1 0,0 1 1,1-1-1,-1 0 1,1 0-1,-1 1 0,1-1 1,-1 0-1,1 0 1,0 1-1,-1-1 0,-2-10 8602,3 11-8895,0 0 0,0 0 0,0-1 0,0 1 1,0 0-1,0 0 0,0-1 0,0 1 0,0 0 0,0 0 1,0-1-1,0 1 0,0 0 0,-1 0 0,1 0 0,0-1 1,0 1-1,0 0 0,0 0 0,-1 0 0,1 0 0,0-1 1,0 1-1,0 0 0,-1 0 0,1 0 0,0 0 0,0 0 1,0 0-1,-1 0 0,1 0 0,0 0 0,0-1 0,-1 1 1,1 0-1,0 0 0,0 0 0,-1 0 0,1 0 0,0 1 1,0-1-1,0 0 0,-1 0 0,1 0 0,0 0 0,0 0 1,-1 0-1,-4 2 254,0 1 0,0-1 0,0 1 0,0 0 1,0 0-1,1 1 0,-1-1 0,1 1 0,0 0 0,0 0 0,0 0 1,1 1-1,0 0 0,0-1 0,0 1 0,0 0 0,1 0 1,-4 9-1,1 4-166,1 0 1,0 0-1,1 0 1,-1 26 0,4-39-89,0-1 0,0 1 0,1 0 0,-1 0 0,1-1 1,2 7-1,-3-10-61,0 0 1,0-1-1,0 1 0,0 0 1,1-1-1,-1 1 0,0-1 1,0 1-1,1 0 1,-1-1-1,1 1 0,-1-1 1,0 1-1,1-1 0,-1 1 1,1-1-1,-1 1 1,1-1-1,-1 1 0,1-1 1,-1 0-1,1 1 0,0-1 1,-1 0-1,1 1 1,-1-1-1,1 0 0,0 0 1,-1 0-1,1 0 1,0 1-1,-1-1 0,1 0 1,0 0-1,-1 0 0,1 0 1,0-1-1,-1 1 1,1 0-1,0 0 0,-1 0 1,1 0-1,0-1 0,-1 1 1,1 0-1,-1-1 1,1 1-1,0 0 0,-1-1 1,1 1-1,0-2 1,3-1-65,-1-1 0,1-1 0,-1 1 0,0 0 0,0-1 0,0 0 0,-1 1 0,0-1 0,3-8 0,1 0-70,55-101-114,-23 47 480,-34 49 463,-5 14 204,-1 10-402,1 0-421,0-1 1,0 1-1,1-1 1,0 1-1,0 0 1,0-1-1,1 1 1,-1-1-1,2 1 1,-1-1-1,0 1 1,1-1-1,0 0 1,3 6-1,-3-8-177,0 1 0,0 0-1,1-1 1,-1 0-1,1 1 1,0-1-1,0 0 1,5 3-1,-6-4-311,1 0 1,0 0-1,0 0 0,1-1 0,-1 1 0,0-1 0,0 0 0,1 0 1,-1 0-1,0-1 0,4 1 0,4-1-1542,0 0 1,-1-1-1,1-1 0,-1 1 1,1-2-1,17-5 0,-12 3-1504,21-4-1,-11 5 1268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35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32 5984,'-8'-7'1413,"7"6"-1378,1 1 0,0 0 0,0 0-1,0 0 1,0 0 0,0-1 0,0 1-1,0 0 1,0 0 0,0 0 0,0-1-1,0 1 1,0 0 0,0 0 0,0 0-1,0-1 1,0 1 0,0 0 0,0 0-1,0 0 1,0-1 0,0 1 0,0 0-1,1 0 1,-1 0 0,0 0 0,0-1 0,0 1-1,0 0 1,18-8 2132,-8 4-748,-2 2-620,0 1-1,1-1 0,-1 1 1,0 1-1,1 0 0,12 1 1,2-1 231,-6 1-375,0 0 1,0 1 0,-1 0-1,1 1 1,0 1 0,21 9-1,-27-9-471,-1 0 0,0 1 0,0 1 0,0 0 0,-1 0 0,0 1 0,0 0 0,0 0 0,-1 1 0,13 16 0,-6-2 8,-1 0-1,-1 1 1,13 33 0,24 77 453,-40-104-489,7 20 28,32 98 654,-43-123-675,0 1 1,-2 1 0,0-1-1,-1 27 1,-5 0 22,-2-1-1,-2-1 1,-2 1 0,-2-1 0,-34 97-1,36-127-411,0 0 0,-1-1 0,-1 0-1,-1-1 1,-21 27 0,26-37-269,0-1-1,-1 0 1,0-1-1,0 1 1,-1-1-1,0-1 1,0 1-1,0-1 1,-1-1 0,1 1-1,-1-2 1,0 1-1,0-1 1,-13 2-1,10-3-616,1 0-1,-14-1 0,-25-4-5820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35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13 5216,'14'-12'20906,"-13"56"-18908,-2 51-1250,0-88-710,-17 153 607,11-114-432,-20 66 1,13-47-127,9-43 11,-9 31-1,13-50-95,0 1 0,0 0 0,0-1 0,0 1 0,0 0 1,1 0-1,0-1 0,0 1 0,0 0 0,0 5 0,1-7 5,0 0 0,-1 0 0,1 0 0,0 0 0,0 0 0,0-1 0,0 1 0,0 0 0,1 0 0,-1-1 0,0 1 0,1-1 1,-1 1-1,1-1 0,0 0 0,-1 1 0,1-1 0,0 0 0,0 0 0,2 1 0,3 0 22,0 1 0,0-1 0,0 0 1,0-1-1,1 0 0,9 1 0,49-3 343,16-1-93,87-8 34,-82 5-86,11-2-401,-61 6-3239,-66-14-12304,4 14 8955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35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14 102 10048,'-12'-13'3232,"10"10"-1958,20 4 2865,-12-2-3297,119-1 8118,63-13-7333,-109 5-1856,44-6-2376,-44-1-4422,-46 5 2392,-7-1-3823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35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11 135 2976,'0'0'295,"-1"1"0,0 0 1,0 0-1,0-1 0,1 1 0,-1 0 1,0 0-1,1 0 0,-1 0 0,0 0 1,1 0-1,0 0 0,-1 0 0,1 0 1,-1 0-1,1 0 0,0 0 0,0 0 0,0 0 1,0 0-1,0 0 0,0 0 0,0 1 1,0-1-1,0 0 0,0 0 0,1 2 1,0 13 3533,-1-15-3680,0-1 0,0 1 1,0-1-1,0 1 0,0-1 1,0 0-1,0 1 0,0-1 1,1 1-1,-1-1 0,0 0 1,0 1-1,0-1 0,1 0 1,-1 1-1,0-1 0,0 0 1,1 1-1,-1-1 0,0 0 1,1 0-1,-1 1 0,0-1 1,1 0-1,-1 0 0,1 1 1,14 1 1430,21-6-798,-32 3-393,14-2 60,-1-1-1,-1-1 1,1-1 0,23-12-1,60-38-276,-54 29-325,54-22-2642,-47 30 1184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7:35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15 2560,'0'0'8298,"-8"0"-5194,5 0-2934,0 0-1,0 1 1,0 0 0,0-1-1,1 1 1,-1 0-1,0 1 1,1-1-1,-1 0 1,-3 4-1,-27 20 733,33-24-890,-5 3 47,0 0 0,1 0 0,0 1 1,0 0-1,0 0 0,1 0 0,-1 0 0,1 1 1,-3 7-1,5-10-22,0 0 0,0 1 1,0-1-1,0 1 0,1-1 1,0 1-1,-1-1 0,1 1 1,1-1-1,-1 1 0,0-1 1,1 1-1,0-1 0,0 1 1,0-1-1,0 0 0,3 7 1,0-1 110,1-1 1,0 1 0,1-1-1,-1-1 1,2 1 0,-1-1-1,12 10 1,-15-14-105,0-1 0,1 1 1,0-1-1,-1 0 0,1 0 1,0-1-1,0 1 0,0-1 0,0 0 1,0 0-1,1 0 0,-1-1 0,0 1 1,0-1-1,1 0 0,-1 0 1,0-1-1,0 1 0,8-3 0,-2 0 42,0 0 0,-1 0 0,1-1 0,-1-1 0,0 1 0,0-2 0,0 1 0,7-7 0,2-4 100,0 0 1,20-26 0,-34 38-157,-1 0 0,0 0 0,0-1 1,0 1-1,-1-1 0,1 1 0,-1-1 1,0 0-1,0 0 0,1-8 0,-3 10-28,1 1-1,-1 0 0,0-1 0,0 1 0,-1-1 0,1 1 0,0 0 1,-1-1-1,0 1 0,1-1 0,-1 1 0,0 0 0,0 0 1,0 0-1,0 0 0,-1-1 0,1 1 0,-1 1 0,1-1 0,-1 0 1,1 0-1,-1 1 0,0-1 0,0 1 0,-4-3 0,-1-1-54,-1 1-1,-1 0 0,1 0 0,-1 0 0,1 1 0,-1 1 1,0 0-1,0 0 0,-14-1 0,2 2-527,0 1-1,-43 5 1,37-1-1510,7 4 593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8:57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464 79 1568,'-3'-13'1546,"5"9"2398,4-6-2106,-6 8-1535,1 1-1,-1-1 1,0 0 0,1 1 0,-1-1 0,0 1 0,0-1 0,0 0-1,0 1 1,0-1 0,-1 0 0,1 1 0,0-1 0,-1 1 0,0-1-1,0-2 1,0 3-200,0-1-1,1 1 1,-1 0 0,0-1-1,0 1 1,0 0-1,0 0 1,0 0 0,0 0-1,0 0 1,-1 0-1,1 0 1,0 0 0,-1 0-1,1 1 1,0-1-1,-1 0 1,1 1 0,-1-1-1,1 1 1,-1 0-1,1-1 1,-1 1-1,1 0 1,-1 0 0,1 0-1,-3 0 1,-8 2 95,0 0-1,0 1 1,0 1 0,1 0 0,-1 0-1,1 1 1,0 1 0,0-1-1,1 2 1,0 0 0,0 0 0,-15 14-1,16-10-98,0-1 0,0 1 0,1 0 0,1 1 0,0 0 0,-10 22 0,-21 80 157,4-11 422,31-95-667,-5 13 199,-2 0-1,-16 28 1,22-43-174,1 1-1,0-1 1,0 1-1,1 0 1,-1 0-1,2 0 1,-1 1-1,1-1 1,0 0 0,0 0-1,1 9 1,1-14-32,-1-1 1,0 1 0,1-1 0,0 1 0,-1-1 0,1 0-1,0 1 1,0-1 0,-1 0 0,1 0 0,0 0-1,0 1 1,0-1 0,1 0 0,-1 0 0,0 0 0,0-1-1,1 1 1,-1 0 0,0 0 0,1-1 0,0 1-1,40 16 198,-31-14-162,-5-1 4,-1 0-46,0-1 0,0 1 0,-1 1 1,1-1-1,-1 0 0,5 4 1,9 4 221,-16-10-221,0 1 0,-1 0 1,1 0-1,0 0 0,0 0 1,-1 0-1,1 0 0,0 0 1,1 3-1,1 0 56,0 1-1,-1-1 1,0 1 0,0 0-1,0 0 1,-1 0 0,4 10-1,-6-13-10,1 0 0,-1 0-1,0 0 1,0 0 0,0 0 0,0 0-1,0 0 1,0 0 0,-1 0-1,1 0 1,-1 0 0,1 0-1,-1 0 1,0 0 0,0-1-1,1 1 1,-1 0 0,-1 0-1,1-1 1,0 1 0,0 0 0,-1-1-1,1 0 1,-1 1 0,-2 1-1,-50 48 363,54-51-406,-19 15-18,2 2 0,-20 21 0,36-36 3,-1 0 0,1 0-1,-1 0 1,1 0 0,0 0 0,0 0-1,-2 5 1,3-6 15,0-1-1,0 1 1,0 0-1,0-1 1,0 1-1,0 0 1,0-1-1,0 1 1,1 0-1,-1-1 1,0 1-1,0-1 1,0 1-1,1 0 1,-1-1 0,0 1-1,1-1 1,-1 1-1,1-1 1,-1 1-1,0-1 1,1 1-1,-1-1 1,1 1-1,0-1 1,-1 1-1,1-1 1,-1 0-1,1 1 1,-1-1-1,1 0 1,0 0 0,-1 0-1,2 1 1,52 25 286,-35-16-349,22 9 0,-33-16 84,0 0 0,0 0 1,0 1-1,-1 1 0,0-1 1,1 1-1,-2 0 0,1 1 1,-1-1-1,8 10 0,-13-14-5,-1 0 0,0 0 0,1 0 0,-1 0 0,0 1 0,0-1-1,0 0 1,0 0 0,0 0 0,0 1 0,0-1 0,0 0 0,0 0 0,0 0 0,-1 1-1,0 1 1,-7 17 322,2-11-250,0 0 0,0-1 1,-1 1-1,-14 13 0,-5 5 74,-49 49-105,52-54 71,0 0 0,-20 28 0,36-41-105,1 1 0,0 0 0,0 0 0,1 0 0,1 1 1,-1-1-1,2 1 0,-1 0 0,-2 18 0,3-6 27,1 0-1,1 0 1,1 0 0,1 0-1,6 30 1,-4-37 9,0-1-1,1 0 1,1 0 0,1 0 0,0-1-1,0 0 1,2 0 0,16 23-1,-15-25-78,1 0 0,18 17-1,-23-25-220,1 0 0,-1 1 0,1-2 1,0 1-1,0-1 0,0 0 0,1 0 0,9 3 0,15-1-2671,3 3 864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1:10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513 283 3328,'-11'-2'1017,"11"-4"-570,1 5-324,-1 0 0,0 0 0,1 0 0,-1 0 1,0 0-1,0 0 0,0 0 0,0 0 1,0 0-1,0 0 0,0 0 0,0 0 0,-1 0 1,0-1-1,0-3 84,-1 1-1,0 0 1,-1 0 0,1 1-1,-1-1 1,1 0 0,-1 1 0,0 0-1,0-1 1,-1 1 0,1 0-1,-1 1 1,1-1 0,-1 1 0,0-1-1,0 1 1,0 0 0,0 1 0,-1-1-1,-5-1 1,-5 0-116,0 0 1,0 0-1,0 1 0,-1 1 1,1 1-1,0 0 1,-1 1-1,1 1 0,0 0 1,0 1-1,0 1 0,0 0 1,0 1-1,1 1 0,0 0 1,0 1-1,1 0 0,0 1 1,0 1-1,0 0 1,1 0-1,-19 21 0,22-19-46,0 0-1,1 0 0,0 1 0,1 0 1,0 1-1,0-1 0,-8 27 1,13-30-27,0 1 1,0-1-1,0 0 1,2 1-1,-1-1 1,1 0-1,0 1 1,1-1-1,0 1 1,0-1-1,1 0 1,1 0-1,3 9 1,1 1 11,0-2 1,2 1-1,1-1 1,0-1-1,1 1 1,0-2-1,1 0 1,1 0-1,1-1 1,0-1 0,19 15-1,-19-18 52,1 0 0,0-2 1,0 0-1,1 0 0,0-1 0,0-1 0,0-1 0,1 0 1,0-1-1,0-1 0,0-1 0,30 1 0,-36-3-8,0-1 0,0 0 0,-1 0-1,1-1 1,0-1 0,-1 0 0,0 0-1,1-1 1,9-6 0,-6 2 4,0 0 0,0-2 0,-1 0 0,-1 0 0,17-17 0,1-8 88,-2 0 1,-2-2-1,38-69 1,-57 95-151,-1 0 0,0-1 0,0 0 0,-2 0 0,1 0 0,-1 0 0,-1-1 0,3-19 0,-6 5 15,-1 1-1,-1 0 1,-10-47 0,8 55 41,0 0 1,-1 0 0,-1 1-1,-1 0 1,-1 0-1,0 1 1,-16-24-1,19 33-71,0 1-1,0-1 0,-1 1 1,1 1-1,-1-1 0,-1 1 0,1 0 1,-1 0-1,1 1 0,-2 0 1,1 0-1,0 1 0,-1 0 1,1 0-1,-1 0 0,0 1 1,0 1-1,0-1 0,-10 0 0,9 2-22,0 0-1,0 0 0,0 1 1,0 0-1,0 1 0,0-1 1,1 2-1,-1-1 0,1 1 1,-1 1-1,-13 7 0,10-4 78,0 1-1,0 1 0,1 0 0,-1 0 0,2 1 0,0 1 0,0-1 0,-10 17 0,16-21-123,0 0 1,1 1-1,0-1 1,0 1-1,0-1 1,1 1-1,0 0 0,-1 10 1,2-12-261,1 0-1,0 0 1,0 0 0,0 0 0,1 1-1,-1-1 1,1 0 0,1 0 0,-1 0 0,1-1-1,0 1 1,4 9 0,-3-9-547,1 0 0,0 0 0,7 7 0,15 12-1465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2:36.5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4 6048,'-7'0'2296,"11"-3"-1349,-2 2-1022,-2 2 139,1-1 0,-1 1 0,1-1 0,-1 1 0,1-1 0,-1 1 0,0 0 0,1-1 0,-1 1 0,0 0 0,0-1 1,1 1-1,-1 0 0,0-1 0,0 1 0,0 0 0,0-1 0,0 1 0,0 0 0,0 1 0,1 0 239,10 45 1507,-6-27-1178,0 0 0,3 33 0,-6 188 1052,-3-53-936,1-31 1497,0-157-2229,0-1 0,1 1 0,-1 0 0,0 0 0,0 0 0,0 0 0,0 0-1,0 0 1,0 0 0,0 0 0,1 0 0,-1 0 0,0-1 0,0 1-1,0 0 1,0 0 0,0 0 0,0 0 0,1 0 0,-1 0 0,0 0 0,0 0-1,0 0 1,0 0 0,0 0 0,0 0 0,1 0 0,-1 0 0,0 0 0,0 1-1,0-1 1,0 0 0,0 0 0,0 0 0,1 0 0,-1 0 0,0 0-1,0 0 1,0 0 0,0 0 0,0 0 0,0 0 0,0 1 0,0-1 0,0 0-1,0 0 1,1 0 0,-1 0 0,0 0 0,0 0 0,0 0 0,0 1 0,0-1-1,0 0 1,0 0 0,0 0 0,0 0 0,0 0 0,0 1 0,0-1 0,0 0-1,0 0 1,0 0 0,0 0 0,10-12 467,0-5-343,-1 1 0,14-35 0,-17 36-226,1 0 0,0 0 0,1 1 0,0 0 0,11-13 0,-18 26 74,0 0 0,0 0 0,0-1 0,0 1 1,0 0-1,0 0 0,0 1 0,1-1 0,-1 0 0,0 0 0,1 0 0,-1 1 0,0-1 0,1 1 0,-1-1 1,1 1-1,-1 0 0,3-1 0,-3 1 12,1 0 0,-1 1 1,0-1-1,1 0 0,-1 1 1,0-1-1,1 1 0,-1 0 0,0-1 1,0 1-1,0 0 0,1 0 1,-1-1-1,0 1 0,0 0 0,1 2 1,3 4 51,1 0 0,-1 1 0,-1 0 0,7 16 0,-6-13-16,1 2-48,0 0 0,-2 1 0,0-1 0,0 1 0,-1 0 1,-1 0-1,0 0 0,0 16 0,16-30-10446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1:59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12 3136,'5'-12'9365,"-10"18"-6325,1 5-1940,3-9-936,0 1 1,0-1-1,0 0 1,0 0-1,0 0 1,0 1-1,-2 1 1,0 1-12,-5 7 712,4-12-417,3-6-165,6-1-176,-4 7-106,0-1 0,-1 1 0,1-1 0,0 0 0,-1 1 0,1-1 0,-1 0 0,1 1-1,-1-1 1,0 0 0,1 0 0,-1 1 0,0-1 0,1 0 0,-1 0 0,0-1 0,-2 27 1516,2-24-1485,0 1 0,-1-1 0,1 1-1,-1-1 1,1 1 0,-1-1 0,1 1 0,-1-1 0,0 0 0,1 1 0,-1-1-1,0 0 1,0 0 0,0 0 0,0 1 0,0-1 0,0 0 0,0 0-1,-2 0 1,3-1-10,-1 0-1,1 0 0,-1-1 0,1 1 1,0 0-1,-1-1 0,1 1 0,0 0 1,-1-1-1,1 1 0,0-1 1,0 1-1,-1-1 0,1 1 0,0 0 1,0-1-1,0 1 0,0-1 0,-1 1 1,1-1-1,0 1 0,0-1 1,0 1-1,0-1 0,0 1 0,0-1 1,0 1-1,1-1 0,-1 1 0,0-1 1,1-20-116,0 18 62,0 0 1,0 1 0,0-1 0,0 0-1,1 1 1,2-5 0,-3 6 27,-1 0 1,1 0-1,0 0 1,0 0-1,-1 0 1,1 0-1,0 1 1,0-1-1,0 0 0,0 0 1,0 1-1,0-1 1,0 1-1,0-1 1,1 1-1,-1-1 1,1 0-1,-1 2 18,-1-1 1,0 0-1,1 0 0,-1 0 1,0 0-1,1 0 0,-1 1 1,0-1-1,0 0 0,1 0 0,-1 1 1,0-1-1,0 0 0,1 0 1,-1 1-1,0-1 0,0 0 1,0 1-1,0-1 0,1 0 1,-1 1-1,0-1 0,0 0 1,0 1-1,0-1 0,0 0 1,0 1-1,0-1 0,0 1 1,1 10 171,-1-10-162,0 11 83,-1 0 0,-3 15 0,3-22-40,0 0 1,0 0-1,-1 0 1,1 0-1,-1-1 1,-1 1-1,1-1 0,-3 6 1,4-10-59,1 0-1,0 0 1,0 0 0,0 0-1,0 0 1,0 1 0,0-1-1,-1 0 1,1 0 0,0 0-1,0 0 1,0 0 0,0 0-1,0 1 1,-1-1 0,1 0-1,0 0 1,0 0 0,0 0-1,-1 0 1,1 0 0,0 0-1,0 0 1,0 0 0,-1 0-1,1 0 1,0 0 0,0 0-1,0 0 1,0 0 0,-1 0-1,1 0 1,0 0 0,0 0-1,0 0 1,-1-1 0,1 1-1,0 0 1,0 0 0,0 0-1,0 0 1,0 0 0,-1 0-1,1-1 1,0 1 0,0 0-1,-7-13 141,5 8-139,1 0 1,-1 0-1,1 0 0,0-5 1,-3-10-65,4 20 40,0-1-1,0 1 0,0 0 1,0-1-1,0 1 0,0-1 1,0 1-1,-1 0 1,1 0-1,0-1 0,0 1 1,0 0-1,-1-1 0,1 1 1,0 0-1,-1 0 1,1-1-1,0 1 0,0 0 1,-1 0-1,1-1 0,0 1 1,-1 0-1,1 0 0,0 0 1,-1 0-1,1 0 1,-1 0-1,1 0 0,0 0 1,-1 0-1,1 0 0,0 0 1,-1 0-1,1 0 1,-1 0-1,1 0 0,0 0 1,-1 0-1,1 0 0,0 0 1,-1 0-1,1 0 0,0 1 1,-1-1-1,0 0 1,-5 4 236,4-2-257,10-2 266,-7 0-180,1 0 17,0 0 1,0 0-1,-1 0 1,1 0-1,0 1 0,0-1 1,0 1-1,-1-1 1,1 1-1,0 0 0,0-1 1,-1 1-1,1 0 1,-1 0-1,1 0 0,1 2 1,1 1 31,-1 0 1,0 0-1,0 0 0,0 1 1,2 4-1,6 12 193,-1-1 0,-1 2 0,-1-1 0,8 37-1,-12-42-171,-2 0 0,0 0 0,-1 1 0,0-1 0,-2 0 0,0 1 0,-4 21 0,4-31-119,-1 0 0,0 0 0,-1 0 1,0 0-1,0 0 0,0-1 0,-1 1 0,0-1 0,0 0 0,-1 0 0,1-1 1,-1 1-1,-6 4 0,6-6-212,1-1 0,-1 1 0,0-1 0,0 0 1,0-1-1,0 1 0,-8 2 0,8-4-317,1 0 0,-1 0 1,0 0-1,0-1 0,0 1 0,0-1 0,0 0 1,0-1-1,-5 0 0,4 0 29,-17-4-4377,22 5 4681,1 0 0,-1 0 1,1-1-1,-1 1 0,1 0 1,-1 0-1,1-1 1,-1 1-1,1 0 0,-1-1 1,1 1-1,0-1 0,-1 1 1,1 0-1,0-1 0,-1 1 1,1-1-1,0 1 0,-1-1 1,1 1-1,0-1 0,0 1 1,0-1-1,0 0 1,-1 1-1,1-1 0,0 1 1,0-1-1,0 1 0,0-1 1,0 1-1,0-1 0,0 0 1,1 1-1,-1-1 0,0 0 1,15-25-4879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8:59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1728,'1'4'20186,"0"-3"-20141,-1 0 0,1 0 1,-1 0-1,1 0 0,-1 0 0,1-1 0,0 1 0,0 0 1,-1 0-1,1-1 0,0 1 0,0 0 0,0-1 0,0 1 1,0-1-1,1 2 0,17 3 148,-1 1 0,1-2 0,27 3 0,59 0 368,-21-3-65,133 13-21,-145-4-41,-36-5-260,-27-8 240,-30-17-15542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9:00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327 162 5472,'-42'0'4084,"12"0"3250,39 2-2667,5 4-3558,21 6-752,-19-9-180,0 0-1,1-1 1,-1-1 0,1 0-1,0-2 1,-1 0-1,1 0 1,16-5 0,-28 5-110,-1-1 1,1 0 0,-1 0-1,0 0 1,0 0 0,0-1-1,0 1 1,0-1 0,0 0-1,-1 0 1,0-1 0,1 1-1,-1-1 1,0 1 0,2-6-1,-3 6-31,0 0-1,-1 0 0,1 0 1,-1 0-1,0 0 0,0 0 1,0 0-1,-1-1 0,1 1 1,-1 0-1,0-1 0,1 1 1,-2 0-1,1 0 0,0-1 1,-1 1-1,1 0 0,-1-1 1,0 1-1,0 0 0,0 0 1,0 0-1,-3-3 0,2 2-43,0 1-1,0 0 0,-1 0 1,0 0-1,1 0 1,-1 0-1,0 0 1,0 1-1,-1 0 0,1-1 1,-4-1-1,0 1-10,0 0 0,0 1 0,0-1 0,0 1 1,-11-1-1,-7 1 44,1 0 1,-41 4-1,65-2-23,-7 0-13,-9 1-15,-1 0 0,0 1 0,1 0 1,-1 2-1,-25 8 0,29-7 44,-1 1 1,1 1-1,0 0 0,0 1 0,-18 15 1,23-16 7,1 0 1,0 1 0,0 0 0,1 0 0,0 1 0,0-1 0,1 1 0,-8 17 0,6-7 16,1 0-1,0 0 0,2 1 1,-3 20-1,-3 79 94,6-48-14,3-61-90,1-1 0,0 1 0,1-1 0,0 1 0,0-1 0,1 0 0,0 1 0,1-1 0,0 0 0,8 17 1,-8-21 5,0 0 1,0-1-1,0 1 1,0-1-1,1 0 1,0 0-1,0 0 1,0 0 0,0 0-1,1-1 1,0 0-1,-1 0 1,1 0-1,0-1 1,0 1-1,0-1 1,1-1 0,-1 1-1,1-1 1,5 2-1,20 0 192,1-1-1,48-3 1,63-16-82,-105 11-137,1-3 0,45-16-1,-78 23-44,-1 1-443,0-1 0,-1 0 0,1 0 1,5-4-1,-9 5 41,1 0 1,-1 0-1,0 0 1,0 0-1,0 0 1,1-1-1,-1 1 1,0 0-1,-1-1 1,1 1-1,0-1 1,0 1-1,0-1 1,-1 0-1,1 1 1,-1-1-1,0 1 1,1-3-1,0-25-5958,2-4 2069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9:03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25 3072,'-1'-1'112,"1"1"1,-1 0 0,-8-8 7170,-5 17 3554,26-9-9888,25 0-484,61 0 550,102-13 1,-161 10-852,46 1 0,-59 2-65,-15-2-224,-11 2 81,0 0 0,0 0 0,0 0 0,0 0 0,0 0 0,1 0 0,-1 0 0,0 0 0,0 0 0,0 0 0,0 0 0,0 0 0,0 0 0,0 0 0,0 0 0,0 0 0,1 0 0,-1 0 0,0 0 0,0 0 0,0-1 0,0 1 0,0 0 0,0 0 0,0 0 0,0 0 0,0 0 0,0 0 0,0 0 0,0 0 0,0-1 0,0 1 0,0 0 0,0 0 0,0 0 0,0 0 0,0 0 0,0 0 0,0 0 0,0 0 0,0-1 0,0 1 0,0 0 0,0 0 0,0 0 0,0 0 0,0 0 0,0 0 0,0 0 0,0 0 0,0 0 0,0-1 0,0 1 0,-1 0 0,1 0 0,0 0 0,0 0 0,0 0 0,0 0 0,0 0 0,0 0 0,0 0 0,0 0 0,0 0 0,-1 0 0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9:11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4480,'0'0'33,"0"0"-1,0 0 1,0-1 0,0 1-1,-1 0 1,1-1 0,0 1-1,0 0 1,0 0 0,0-1-1,0 1 1,0 0 0,1 0 0,-1-1-1,0 1 1,0 0 0,0-1-1,0 1 1,0 0 0,0 0-1,0-1 1,10-5 8661,-7 15-6881,-1 16-358,-2 50-1,-1-26-1051,1-6-53,10 207 1252,-2-173-1048,12 80 172,-11-119-575,-5-23 400,-3-13 184,-1-4 436,0-81-455,6-201-797,2-74-177,-8 332 212,1 21 14,-1 0 0,1 1 0,0-1 1,2-7-1,-2 8 36,0 0 0,0-1 0,0 1 0,0-7 0,-1 11 3,0-1 1,0 0-1,0 0 1,0 1-1,0-1 0,1 0 1,-1 0-1,0 1 1,0-1-1,1 0 1,-1 0-1,0 1 0,1-1 1,-1 0-1,1 1 1,-1-1-1,1 1 1,-1-1-1,1 1 0,0-1 1,-1 1-1,1-1 1,0 1-1,-1-1 1,1 1-1,0 0 0,-1-1 1,1 1-1,0 0 1,0 0-1,-1-1 1,1 1-1,0 0 0,0 0 1,0 0-1,-1 0 1,1 0-1,1 0 1,5 1 68,0-1 1,1 1 0,10 4 0,-3-2 99,27 2-52,1-2-1,-1-2 0,0-2 1,1-2-1,-1-1 1,76-19-1,-115 22-120,1 1-1,-1-1 0,0 0 1,0 1-1,0 0 1,1 0-1,-1 0 1,0 0-1,0 0 0,1 0 1,3 2-1,-6-1 12,1-1-1,0 1 1,-1 0 0,0 0-1,1 0 1,-1 0-1,1 0 1,-1 0-1,0 1 1,0-1 0,0 0-1,0 1 1,0-1-1,0 1 1,0-1-1,0 1 1,-1-1 0,1 1-1,0 0 1,-1-1-1,1 1 1,-1 2-1,5 19 266,-1 0 0,-1 0-1,0 28 1,-3 108-652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9:12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14 141 3808,'-14'-11'11377,"16"6"-8511,11-5-2061,-8 7 205,1-2-631,0 1 1,0 0-1,1 0 0,-1 1 1,1 0-1,13-5 0,47-8 107,-52 13-374,345-45 648,-290 41-730,-22 2-272,0 3 0,55 4 0,-90-1-623,-10-2 111,0 2 1,0-1-1,0 0 1,0 0-1,6 3 1,-8 6-5093,-4 0 2695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9:12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4 6144,'0'0'55,"0"-1"-1,0 1 1,0 0 0,0 0 0,0 0 0,0 0-1,-1 0 1,1-1 0,0 1 0,0 0 0,0 0-1,0 0 1,0 0 0,0 0 0,0 0-1,0 0 1,-1 0 0,1-1 0,0 1 0,0 0-1,0 0 1,0 0 0,0 0 0,0 0 0,-1 0-1,1 0 1,0 0 0,0 0 0,0 0 0,0 0-1,0 0 1,-1 0 0,1 0 0,0 0-1,0 0 1,0 0 0,0 0 0,0 0 0,-1 0-1,1 0 1,0 0 0,0 0 0,0 0 0,0 1-1,-1 7 6049,2 0-4778,-12 140 1864,3-68-2245,3-19-282,-8 173 1204,13-230-1790,-1 1-1,2-1 1,-1 1 0,0-1 0,1 1-1,0-1 1,0 0 0,0 1 0,3 4-1,-4-9-60,1 0 0,0 0 0,0 0 1,-1 0-1,1 0 0,0 0 0,0 0 0,-1 0 0,1 0 0,0 0 0,0-1 0,-1 1 0,1 0 0,0 0 0,-1-1 0,1 1 0,0 0 0,0-2 1,0 2 1,14-10-287,26-20-1,-2 0-164,53-41-49,-1-1 339,-89 71 175,0 0-1,-1 0 1,1 0-1,0 0 1,0 0 0,0 0-1,-1 1 1,1-1-1,0 1 1,0-1 0,0 1-1,0 0 1,0-1-1,0 1 1,2 0 0,-2 1 17,-1-1 0,0 1 0,0-1 1,0 1-1,0-1 0,0 1 0,0-1 1,0 1-1,0 0 0,0 0 0,0-1 1,0 1-1,0 0 0,0 0 0,-1 0 1,1 0-1,0 0 0,-1 0 0,1 0 1,-1 0-1,1 1 0,-1-1 0,1 0 1,-1 0-1,0 0 0,0 2 0,4 10 51,-2 0-1,0 0 1,0 0 0,-1 0-1,-1 0 1,0 1-1,-1-1 1,0 0 0,-3 14-1,1-14-422,-3 6-1630,-4-10-3061,10-8 4804,0-1-1,-1 0 1,1 0-1,0 0 1,-1 0-1,1 0 0,0 0 1,-1 0-1,1 0 1,0 0-1,-1 0 1,1 0-1,0 0 0,-1-1 1,1 1-1,0 0 1,0 0-1,-1 0 1,1 0-1,0 0 0,-1-1 1,1 1-1,0 0 1,0 0-1,-1-1-212,0 0 212,-5-3-3738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9:13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630 5 8480,'-2'-1'247,"0"0"1,-1 0 0,1 1-1,0 0 1,-1-1 0,1 1-1,0 0 1,-1 0 0,1 0-1,-1 0 1,1 1 0,0-1-1,-4 1 1,-1 2 556,-1 0 0,1 1 0,-7 4 0,13-8-714,-132 65 5494,82-42-4672,-161 64 788,123-52-1742,89-35 40,-37 12-1444,36-12 1182,0 1 1,-1-1-1,1 0 0,-1 1 0,1-1 1,0 0-1,-1 0 0,1 0 0,-1 0 1,1 0-1,0 0 0,-1-1 0,1 1 1,-1 0-1,1-1 0,0 1 0,-1-1 1,1 1-1,0-1 0,0 0 0,0 0 1,-2 0-1,3 0 87,-1 0 1,1 1 0,0-1-1,0 1 1,-1-1-1,1 0 1,0 1 0,0-1-1,0 0 1,0 0-1,0 1 1,0-1 0,0 0-1,0 1 1,0-1-1,0 0 1,0 1 0,0-1-1,1 0 1,-1 1-1,0-1 1,1-1 0,11-16-3740,22-16 583,12-5 506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9:13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4 4064,'-3'-3'1148,"6"2"-742,-3 1-380,0 1 0,0-1-1,0 0 1,1 0 0,-1 0 0,0 0 0,0 0-1,0 0 1,1 0 0,-1 0 0,0-1 0,0 1 0,0 0-1,1 0 1,8 1 8416,-9-1-8185,1 0-1,-1 0 1,0 1 0,2 12 2564,-7 20-1908,3-27-228,-14 76 1497,-33 143 265,12-104-1691,-6 23 8,39-125-625,0 1 1,2 0-1,0 0 0,1 24 1,1-38-87,0 1 1,1-1 0,0 1 0,0-1-1,1 1 1,0-1 0,0 0 0,1 1-1,-1-1 1,1 0 0,1-1 0,-1 1-1,1-1 1,0 1 0,0-1 0,7 6-1,-9-9-22,1 0-1,-1 0 0,1-1 0,-1 1 0,1-1 1,0 0-1,0 1 0,0-1 0,0-1 0,0 1 1,0 0-1,0-1 0,0 1 0,0-1 0,0 0 0,0 0 1,0 0-1,0-1 0,5 0 0,5-2 46,-1-1 0,0 0 0,16-8 0,-10 4-40,139-59-462,-148 63 60,-1 2-266,0-2 0,-1 1 1,1-1-1,-1 0 1,0-1-1,0 1 1,7-8-1,-14 12 392,1-1-1,-1 1 1,1-1-1,-1 1 1,1-1-1,-1 0 0,0 1 1,1-1-1,-1 0 1,0 1-1,0-1 1,0 0-1,0 1 1,1-1-1,-1 0 0,0 1 1,0-1-1,0 0 1,0 0-1,0 1 1,-1-1-1,1 0 1,0 1-1,0-1 0,0 0 1,-1 1-1,1-1 1,0 0-1,-1 1 1,1-1-1,0 1 1,-1-1-1,1 0 0,-1 1 1,1-1-1,-1 1 1,1-1-1,-1 1 1,1 0-1,-1-1 1,0 1-1,1-1 0,-1 1 1,1 0-1,-1 0 1,0-1-1,0 1 1,1 0-1,-1 0 1,0 0-1,1 0 1,-1 0-1,0 0 0,1 0 1,-1 0-1,-1 0 1,-16 7-4768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9:14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11 219 11136,'-11'-7'4128,"27"2"-3200,21-4-289,-4 6 2401,24-6-1792,8 0 640,7-3-1120,0-5-480,3 1-160,10-2-128,-4 3 0,-6-6-1760,-9 3 960,-10 6-3776,-12-2 2561,-11 7-4865,-10-7 3872,-13 2-192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9:16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479 83 4736,'0'0'76,"0"-1"0,0 1 0,0-1 0,-1 0 0,1 1 0,0-1 0,0 1 0,-1-1 0,1 1 0,0-1 0,-1 0 0,1 1 0,-1 0 0,1-1 0,-10-3 8042,29-5-4966,17-11-1108,-21 12-1296,1 0 0,26-10 0,-35 16-666,-1 0 0,1 1 0,0 0 0,0 0 0,0 0 0,0 1 0,0 0 0,0 1-1,0-1 1,8 3 0,18 5 153,0 1 0,59 25-1,-71-24-154,0 0 0,0 2 0,-1 1 0,-1 0 0,19 17 0,-24-16-66,-1 0-1,-1 0 0,0 1 1,-1 1-1,16 29 0,-24-40 4,-1 1 0,1 0-1,-1-1 1,-1 1 0,1 0-1,-1 0 1,0 0 0,-1 0-1,1 0 1,-1 0 0,-1 1-1,1-1 1,-2 9 0,-1-2 65,-1-1 0,0 1 0,-1-1 0,0 0 0,-9 15 0,-77 177 468,65-137-417,-42 78 0,50-116 26,-1-1 1,-25 30 0,-51 47 469,54-61-303,-17 16 11,-35 41-108,73-76-211,-22 37 1,42-61-13,-1 0 0,1 0 1,0 0-1,-1 0 0,1-1 0,0 1 1,-1 0-1,1 0 0,0 0 0,0 0 1,0 0-1,0 0 0,0 0 1,0 0-1,0 0 0,0 0 0,0 0 1,0 0-1,1 0 0,-1 2 0,1-2 8,0 1-1,0 0 1,0-1-1,1 0 1,-1 1-1,0-1 1,0 0-1,1 1 0,-1-1 1,4 2-1,3 1 21,1 1 0,1-2 0,14 6 0,-14-6-71,3 1 121,7 3-70,0 0-1,0 1 1,34 21 0,-26-12-9,31 22 54,-54-34-75,1-1 0,-1 1 0,0 0 0,0 1 0,0-1 0,-1 1 0,6 8 0,-9-11 29,0 0 0,0-1 0,0 1 0,0 0 0,-1 0 0,1 0 0,-1 0 0,0 0 0,1 0 0,-1 1 0,-1-1 0,1 0 0,0 0-1,-1 0 1,0 0 0,1 0 0,-1 0 0,-1-1 0,1 1 0,0 0 0,0 0 0,-4 4 0,-4 6 66,0-1 0,-1 0 0,-15 14 0,10-10-69,-12 9 86,0 0-1,-36 23 1,-24 21-282,84-66 186,0 0-1,0 0 0,1-1 0,-1 2 0,1-1 0,0 0 0,-1 0 0,1 1 0,1 0 1,-1-1-1,1 1 0,-1 0 0,1-1 0,0 1 0,0 0 0,1 0 0,-1 0 0,1 0 1,0 0-1,0 0 0,0 0 0,0 0 0,1 0 0,0 0 0,0 0 0,0 0 0,0-1 1,0 1-1,4 6 0,29 57 97,61 89 0,-92-152-86,20 30-35,1-1-1,2-2 1,1 0-1,47 41 0,-56-57 117,-4-5-55,-1 2-1,21 23 1,-31-32-20,-1 0 0,1 0 0,-1 0 0,0 0 0,0 0 0,-1 1 0,1-1 0,-1 1 0,0-1 0,1 1 0,-2-1 0,1 1 0,0 0 0,-1 0 0,1-1 0,-1 1 0,0 0 0,-1 7 0,-1-5 18,0 1 0,-1-1 0,0 0 0,0 0 1,0 0-1,0 0 0,-1 0 0,0-1 0,0 0 0,-10 9 1,-4 3 119,-32 23 1,47-39-142,-10 9-37,-1-1 0,0 0-1,-1-1 1,0-1-1,0-1 1,-1 0-1,1-1 1,-1 0-1,-1-1 1,1-1 0,-24 1-1,-9-2-705,0-2-1,-59-9 0,64 3-1254,0-3-1,-69-22 0,98 26 366,0 0 0,0-2-1,1 0 1,-28-17 0,3-8-5233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2:0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11 4320,'-25'-11'7577,"25"11"-7380,-1 1 0,1-1 0,0 0 0,0 0 0,0 1-1,0-1 1,0 0 0,0 0 0,0 1 0,0 2 67,1 1 1,0-1-1,0 0 0,0 0 0,0 0 0,0 0 0,0 0 1,1 0-1,0 0 0,0 0 0,-1-1 0,2 1 0,3 4 1,6 5 680,17 13 0,-9-9-352,77 69 1202,-84-73-1646,-1 2-1,0 0 1,-1 0 0,0 1 0,9 18-1,-2 6 211,-1 1 0,23 82 0,6 89 863,-42-185-954,0 0 0,-3 1-1,-2 48 1,-19 76 181,12-112-304,-2 0 0,-1-1-1,-19 42 1,23-64-164,-1 0 0,0 0 0,-2-1 0,1 0 0,-2-1 0,0 0 0,-1-1 0,0 0 0,-21 16 0,23-21-200,-37 26-2394,43-31 1121,-1-1 0,1 0 0,-1 1-1,-7 1 1,36-18-9398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7:59:19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1 563 2976,'0'4'3737,"1"-4"-3652,6 2 2236,16-2-151,-15-1-1417,96-5 3623,-43 1-3019,-51 4-1207,10 0 442,34 1 0,74 3 1083,-3-1-876,342 45-201,-428-42-481,25 3-42,84 4-59,50 0 346,155-13 118,145-3-102,-301 5-329,128 5 211,6 0-136,287-2-167,-192-13 0,-176 3 22,-25 7-34,-73 1-12,103 4 94,11 0-22,318 2 48,174-15-96,-531 3 56,64-1-164,830-24 177,-506 8 145,73 0-144,-618 18-10,648-36-50,-511 25 229,295-28 104,-299 19-158,222-28 4,166 2 4,-551 47-124,710-8 105,-499 11-129,493 25 366,60 61 64,-275-19-149,-141-30-264,-231-25-28,138 8 68,225-11 251,-344-11-380,1217-59 497,-1057 42-250,-66 3-370,267-4 259,-3 17 104,-374 2-129,56-6 2,0-10-1,275-55 1,-98-9-6,-10 5-5,-271 54 203,156-9-1,-246 29-219,206-6 234,-185 8-234,-1 3 1,0 1-1,58 14 1,-54-7 99,90 10 1,-113-20-350,-1-1 0,1-1-1,0-1 1,-1-1 0,0-2 0,26-5 0,-37 6-572,0-1 1,0 0-1,-1 0 0,0-1 1,19-12-1,-27 15 279,1 0 0,0 0 1,0 0-1,-1-1 0,1 1 0,-1-1 0,0 0 1,1 1-1,-1-1 0,-1 0 0,1 0 0,0 0 1,-1-1-1,1 1 0,-1 0 0,0 0 1,0-1-1,0 1 0,-1-1 0,1 1 0,-1-1 1,0 1-1,0-5 0,-2-4-925,-1 0 1,-5-13-1,8 25 1413,-22-75-3140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0:19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51 7808,'-20'-26'3520,"20"13"448,0 5-2433,0 4-1823,0 8 129,0 1-2081,11 2 1536,-2 7-3968,5 10 2560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0:23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1728,'0'0'11226,"3"1"-10742,7 2 8189,-24 29-7942,11-27-666,0 0 0,0 0 0,1 0 1,0 1-1,0-1 0,0 1 0,1-1 0,-1 1 1,1 0-1,1 0 0,-1 7 0,1-9-33,0 0 0,0 1-1,1-1 1,0 0 0,0 0 0,0 1 0,0-1-1,1 0 1,-1 0 0,1 0 0,0 0 0,0-1-1,1 1 1,-1-1 0,1 1 0,3 3 0,-2-3 35,1 1 0,-1-1 0,1-1 0,-1 1 0,1-1 0,0 0 0,1 0 0,9 4 0,-12-6-67,1 0 0,-1 0 0,1-1 0,0 0 0,-1 0 0,1 0 0,-1 0 0,1 0 0,0 0-1,-1-1 1,1 0 0,-1 0 0,1 0 0,-1 0 0,4-2 0,-4 1-365,-1 1 0,1-1-1,-1 1 1,0-1 0,0 0-1,0 0 1,0 0 0,0 0-1,0 0 1,0-1 0,-1 1-1,1 0 1,-1-1 0,0 1-1,0-1 1,0 0 0,1-3-1,2-7-1729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0:25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61 119 3136,'-3'0'714,"1"-1"-1,-1 0 1,0 1 0,1-1 0,-1 1 0,0 0-1,0 0 1,1 0 0,-1 0 0,0 0-1,1 0 1,-1 1 0,0 0 0,1-1 0,-5 3-1,1-2-789,-2 1 1293,11-6 98,13-11 3,-1-10-622,30-40 651,-40 55-1394,-1 6-1177,7 12-5110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0:29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4384,'2'1'14895,"1"2"-16329,8 2 1815,0 0-1,0-1 1,0-1 0,0 0 0,15 3-1,63 0 120,280-17 130,-214 2-567,9 8-237,-96 1-1423,-48 0 605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0:30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 5152,'0'-1'78,"-1"1"0,1 0 0,0 0 1,0 0-1,0 0 0,-1-1 0,3-6 6569,-2 9-6293,1-1-1,-1 1 1,1 0-1,0-1 1,0 1-1,0-1 1,0 1-1,0-1 0,0 1 1,2 1-1,5 8 314,-4-2-399,-1 0 0,0 0 0,0 1 0,-1-1 0,1 16 0,2 3-15,23 153 955,2 17-645,-24-152-383,-4-29 90,8 33 0,-9-46-89,0-1-187,3-6-280,-1-2 183,16-19-236,-2 0 0,-2-2 0,0 0 0,13-32-1,-16 35 321,1 0-1,28-39 1,-39 60 59,-1 0 0,1 1 0,-1-1 0,1 1 0,0-1 0,-1 1 1,1 0-1,0 0 0,2-1 0,-3 1-17,-1 1 1,1 0 0,-1 0-1,1-1 1,-1 1-1,1 0 1,0 0-1,-1 0 1,1 0 0,-1 0-1,1 0 1,-1 0-1,1 0 1,-1 0-1,1 0 1,0 0 0,-1 0-1,1 0 1,-1 1-1,1-1 1,-1 0-1,1 0 1,-1 1 0,1-1-1,-1 0 1,1 1-1,-1-1 1,0 0-1,1 1 1,-1-1 0,1 0-1,-1 1 1,0-1-1,1 1 1,-1-1-1,0 1 1,0-1 0,1 1-1,-1 0 1,1 3 170,0 1 1,0-1-1,0 1 1,-1-1 0,0 6-1,1 0 9,-3 92 1155,-1-33-1420,3-63-66,-1 0-1,0 0 1,-4 11 0,0 11-4884,6-24 2623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0:30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469 1 7712,'-25'0'3520,"17"8"-3072,-3-4 1728,6 1-1280,-12 4 1759,-3 7-1503,-23 1 480,11 1-960,-17 3-256,7 0-256,-10 0 32,10 3-128,0-3-512,9-3 224,3-6-2656,12 0 1600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0:37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 2720,'11'5'14410,"-12"0"-14119,0 0-1,-1 0 1,0 0-1,1-1 1,-1 1-1,-1 0 0,1-1 1,-1 1-1,-3 3 1,-5 12 196,-4 5 257,-31 41-1,26-41-343,-22 41 1,25-31-173,1 1 0,2 0 0,-18 74 0,-9 117 388,39-215-592,-4 29 162,2-1 0,2 1 0,1 0 0,3 0 0,6 43 0,-5-63-76,1-1 0,1 1-1,1 0 1,1-1 0,1-1-1,0 1 1,2-1-1,0 0 1,1-1 0,1 0-1,20 23 1,-20-29 24,-1-2 1,1 1-1,1-1 1,16 10-1,-20-14-210,0-1 0,1-1 0,-1 1 0,1-2 0,0 1 0,0-1 0,15 2 0,-22-5-402,-1 0 0,1 0 1,-1 0-1,1 0 0,-1 0 1,1-1-1,-1 0 0,1 1 1,-1-1-1,1 0 0,-1 0 0,5-3 1,26-20-7428,-16 11 5855,20-12-4067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0:39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42 2496,'0'0'63,"0"-1"-1,0 1 1,-1 0 0,1 0-1,0 0 1,0-1 0,0 1-1,0 0 1,-1 0 0,1-1-1,0 1 1,0 0 0,0-1-1,0 1 1,0 0 0,0 0-1,0-1 1,-1 1 0,1 0-1,0-1 1,0 1 0,0 0-1,0 0 1,0-1 0,0 1-1,1 0 1,-1-1 0,0 1-1,0 0 1,0 0 0,0-1-1,0 1 1,0 0 0,0-1-1,1 1 1,-1 0 0,0 0-1,0 0 1,0-1 0,1 1-1,-1 0 1,0 0 0,0 0-1,1-1 1,-1 1 0,0 0-1,0 0 1,1 0 0,-1 0-1,7-6 4565,-6 6-4307,0 0 0,1 0-1,-1-1 1,0 1 0,0 0 0,0-1 0,0 1 0,0-1 0,0 1 0,0-1 0,0 0 0,0 1 0,0-1 0,0 0 0,0 0 0,0 1-1,1-3 1,-2 3-243,1-1-1,0 0 1,0 0-1,-1 0 1,1 1-1,0-1 1,0 0-1,0 1 1,0-1-1,0 1 1,0-1-1,0 1 1,0-1-1,0 1 1,0 0-1,0 0 1,2-1-1,-2 1 420,0-2 474,2 5 168,2 5-675,-4-1-401,1 0 1,-1 0-1,0 0 0,0 0 1,-1 0-1,-1 11 0,1 3 62,-4 62 368,-3 0 1,-28 132-1,1-34-145,33-144-23,1-24-115,0-12 378,33 3-256,29-3-89,31 0-79,74-4-135,-135 4 29,15 2-41,-49-1-481,1-1 262,1-1 1,-1 1-1,1-1 0,-1 1 1,1-1-1,-1 1 1,0-1-1,1 0 1,-1 1-1,1-1 0,-1 0 1,0 1-1,1-1 1,-1 0-1,0 0 1,0 1-1,-8 0-2555,8-1 2346,1 0 0,-1 0 1,0 0-1,0 0 0,1 0 1,-1 0-1,0 0 0,0 0 1,1 0-1,-1 0 0,0 0 1,1 0-1,-1 0 0,0-1 1,0 1-1,1 0 0,-1-1 1,0 1-1,1 0 0,-1-1 0,1 1 1,-1-1-1,0 1 0,0-2 1,-5-5-3973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0:39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31 4736,'-20'0'4373,"29"0"-1274,8 3-1109,0-1 1,25-1 0,-21-2-1167,0-1 0,0 0 0,28-8 1,-23 3-451,1 2 0,40-3 0,-52 7-339,1 1 1,0 0-1,-1 1 0,1 1 0,24 6 0,22 10-600,-58-17 877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2:0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6 2912,'5'-5'7893,"-11"11"-4821,-9 5-974,-23 12-1,27-17-1645,1 0 0,0 1-1,0 0 1,1 0-1,0 1 1,0 0-1,-8 10 1,4 0-29,0 1 0,2 0 1,-13 29-1,-21 65 448,38-95-763,-93 266 1178,79-225-951,8-18-119,1 1 0,2 1 1,2 0-1,-4 62 0,10-73-137,3-1-1,0 1 1,2-1 0,1 0-1,2 0 1,17 56 0,-20-79-48,0 0 0,1 0 0,0 0 0,1-1 1,-1 1-1,1-1 0,9 9 0,-11-13-265,0 0 0,1 0 0,-1 0 0,0-1 0,1 1 0,0-1 0,5 2 0,-7-3-329,1 0 1,-1 0-1,1-1 0,-1 1 0,1-1 1,0 1-1,-1-1 0,1 0 0,0 0 1,-1 0-1,1-1 0,4 0 0,-6 1 108,1-1 0,-1 1 0,0-1 0,1 0 0,-1 1-1,0-1 1,0 0 0,0 0 0,0 0 0,0 0 0,0 0-1,0 0 1,0 0 0,0 0 0,0 0 0,-1 0 0,1-1-1,0 0 1,3-5-550,17-22-4141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0:39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87 4992,'-6'-3'541,"1"0"0,-1 0 1,0 1-1,0-1 0,0 1 1,0 1-1,0-1 0,0 1 1,-13 0 3418,21 1-2440,118-4 4614,61-13-4455,-71 6-1529,87-13-1511,-140 16-6095,-57 8 7288,1 0-1,-1-1 1,1 1-1,-1 0 1,0 0-1,1 0 1,-1 0-1,1 0 1,-1 0-1,0 0 1,1 0-1,-1 0 1,1 0-1,-1 0 1,0 0-1,1 0 1,-1 0-1,1 1 1,-1-1 0,0 0-1,1 0 1,-1 0-1,0 1 1,1-1-1,-1 0 1,0 0-1,1 1 1,-1-1-1,0 0 1,0 0-1,1 1 1,-1-1-1,0 0 1,0 1-1,0-1 1,1 0-1,-1 1 1,0-1-1,0 1 1,0-1-1,0 0 1,0 1-1,0-1 1,0 1-1,0-1 1,0 0-1,0 1 1,0 0-1,-3 18-3473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0:40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38 5632,'0'0'167,"-1"-1"1,0 0 0,1 1-1,-1-1 1,0 0-1,0 1 1,1-1-1,-1 1 1,0-1 0,0 1-1,0-1 1,1 1-1,-1 0 1,0 0-1,-5-5 4651,1-6-2757,4 11-1699,0-2-30,0 1-1,-1 0 1,0 0 0,1-1-1,-1 1 1,0 1-1,1-1 1,-1 0 0,0 0-1,0 1 1,0-1-1,0 1 1,-3-1 0,1 0-124,0 1 0,-1-1 1,1 1-1,0 0 1,-5 1-1,2 1-87,0 1 0,0 0 0,0 0 0,0 1 0,0 0 0,1 0 0,0 1-1,0-1 1,0 1 0,0 1 0,-6 7 0,11-11-84,-1 0-1,1 1 1,-1 0-1,1-1 1,0 1-1,0 0 1,0-1-1,0 1 1,1 0-1,-1 0 1,1 0-1,-1 0 1,1 0 0,0 0-1,0 0 1,1 0-1,-1 0 1,1-1-1,-1 1 1,2 4-1,2 6 102,1 0 0,12 24 0,-15-34-119,5 11 123,1 0 0,1-1-1,0 0 1,1-1 0,0 0 0,1 0-1,0-1 1,15 11 0,-19-16-164,0-1-1,1 0 1,-1-1 0,1 0-1,0 0 1,0 0-1,0-1 1,1 0 0,-1-1-1,1 0 1,-1 0 0,1-1-1,0 0 1,0 0 0,0-1-1,9-1 1,-8-1-1372,0-1 0,0 0 0,-1 0 0,1-1 0,8-5 0,-13 7 537,28-15-2140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0:41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5728,'5'3'10939,"6"0"-5534,-3-2-6662,23-3 2919,47-8 0,-13 1-1066,25 8-215,-51 2-292,9 3 1294,-18-1-4719,-8-2-8418,-13-2 8202,5-6-938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0:42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6048,'0'-1'228,"0"-1"0,1 1 0,-1-1 1,0 1-1,0-1 0,1 1 0,-1 0 1,1-1-1,0 1 0,-1 0 0,1-1 0,0 1 1,0 0-1,0 0 0,0-1 0,0 1 1,0 0-1,0 0 0,0 0 0,0 0 0,0 1 1,1-1-1,-1 0 0,0 0 0,0 1 1,1-1-1,-1 1 0,3-1 0,0-1 2312,-4 2-2480,0-1 1,0 1-1,1 0 0,-1 0 0,0 0 0,0 0 0,0 0 0,0 0 0,0 0 0,1 0 0,-1 0 0,0 0 0,0 0 0,0 0 0,0-1 1,0 1-1,1 0 0,-1 0 0,0 0 0,0 0 0,0 0 0,0 0 0,0 0 0,1 1 0,-1-1 0,0 0 0,0 0 0,0 0 0,0 0 0,0 0 1,1 0-1,-1 0 0,0 0 0,0 0 0,0 0 0,0 0 0,0 0 0,0 1 0,0-1 0,1 0 0,-1 0 0,0 0 0,0 0 0,0 0 1,0 0-1,0 1 0,0-1 0,0 0 0,0 0 0,0 0 0,0 0 0,0 0 0,0 1 0,0-1 0,0 0 0,0 0 0,1 3-8,2 3 272,-1 0-1,-1 0 1,1 1 0,-1-1-1,0 1 1,0-1 0,-1 1-1,0 0 1,-1 10 0,0 5 92,-4 279 571,2-235-688,-13 80 1,-1-4 152,11-69 428,16-73-518,3-1-218,1 0-1,20-6 1,-18 4-85,26-2 1,311 14 212,-315-7-240,-6-3-61,-26 1-22,0-1-1,0 1 1,0 0 0,0 0-1,0 1 1,0 0 0,0 0-1,8 3 1,-12-3-1112,-31-20-19236,10 11 17679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0:42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44 130 6240,'-4'-3'502,"-1"0"1,1 0-1,-1 0 1,1-1-1,0 0 1,0 0-1,1 0 1,-5-6-1,8 8-5,-1 0-1,1 0 0,-1-1 0,1 1 1,0 0-1,0 0 0,0-1 1,0 1-1,0 0 0,1 0 0,-1-1 1,1 1-1,-1 0 0,1 0 1,0 0-1,0 0 0,1-3 0,2 2-193,-1 0-1,1 0 1,0 0-1,-1 0 1,1 0-1,1 1 1,-1 0-1,0 0 1,1 0-1,-1 0 1,6 0-1,7-2 357,29-3-1,-40 6-511,35-3-51,0 1 0,0 2 0,0 2 0,-1 2 0,1 1 0,-1 2 0,62 18 0,-81-19-720,-47-5-20373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0:43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67 6816,'-14'-20'10687,"33"19"-5881,262-17-1205,-101 3-3330,-104 9-320,67-1-1641,-120 10-2657,-21 9-1423,-2-10 4890,-1 16-2475,-3 5-2159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0:43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34 5568,'-1'-1'243,"0"0"-1,0 0 1,1 0 0,-1 0 0,0 0 0,1 0-1,-1 0 1,1 0 0,-1 0 0,1 0 0,-1-2-1,0-12 5986,1 15-6148,0-1 55,0 1 1,0 0-1,-1 0 0,1-1 1,0 1-1,0 0 1,0 0-1,0 0 0,-1-1 1,1 1-1,0 0 1,0 0-1,0 0 0,-1-1 1,1 1-1,0 0 0,0 0 1,-1 0-1,1 0 1,0 0-1,0 0 0,-1 0 1,1-1-1,0 1 1,-1 0-1,1 0 0,0 0 1,0 0-1,-1 0 0,-10 0 1312,9 0-1115,-6 1-47,-1 0 0,0 0 0,0 0 0,1 1 0,-1 1 0,1-1 0,0 1 0,0 1-1,0-1 1,0 2 0,-7 4 0,10-6-275,0 0-1,1 1 0,-1 0 0,1-1 0,0 2 0,0-1 0,0 0 0,0 1 0,1 0 1,0 0-1,0 0 0,0 0 0,1 0 0,-1 0 0,1 1 0,1-1 0,-3 10 1,4-12 5,0 0 1,0 0-1,0-1 1,0 1 0,0 0-1,1 0 1,-1-1-1,1 1 1,0 0 0,-1-1-1,1 1 1,1 0-1,-1-1 1,0 0 0,1 1-1,-1-1 1,1 0-1,0 1 1,-1-1 0,1 0-1,0 0 1,0-1 0,1 1-1,-1 0 1,0-1-1,4 3 1,-2-2 7,0 0 1,0 0-1,1-1 0,-1 0 1,1 1-1,-1-1 0,0-1 1,1 1-1,0-1 0,-1 1 1,1-1-1,-1-1 0,1 1 1,-1-1-1,8-1 0,-2-2-62,-1 1 0,0-1 0,0-1 0,0 0 0,-1 0 0,0-1 0,0 0 0,0 0 0,0-1 0,-1 0 0,-1 0 0,1-1 0,-1 1 0,0-2 0,8-14 0,-13 20 55,0 0 1,0 0-1,0 0 0,0 0 0,-1 0 0,1 0 0,-1-6 1,0 7 15,0 1-1,0 0 1,0-1 0,0 1 0,-1 0 0,1-1 0,0 1 0,-1 0 0,1 0 0,0-1 0,-1 1 0,0 0 0,1 0 0,-1 0 0,0 0-1,1 0 1,-1 0 0,-2-2 0,3 3-8,0 0 1,0 0-1,0 0 0,0-1 0,-1 1 0,1 0 1,0 0-1,0 0 0,0 0 0,0 0 0,-1 0 1,1 0-1,0 0 0,0 0 0,0 0 0,-1 0 1,1 0-1,0 0 0,0 0 0,0 0 0,-1 0 0,1 0 1,0 0-1,0 0 0,0 0 0,-1 0 0,1 0 1,0 0-1,0 0 0,0 0 0,-1 0 0,1 1 1,0-1-1,0 0 0,0 0 0,0 0 0,-1 0 1,1 0-1,0 1 0,0-1 0,0 0 0,0 0 1,0 0-1,0 0 0,0 1 0,0-1 0,-1 0 0,1 10 351,1-6-343,1 0-1,1 0 0,-1 0 1,0 0-1,1 0 1,0 0-1,0-1 0,0 1 1,0-1-1,1 0 1,6 5-1,4 2 98,26 14 0,-29-18-283,0-1-1,0 0 1,0-1 0,1 0 0,23 4-1,-14-5-4671,0-2-4472,-14 0 5570,-5 5-1072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0:44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28 4992,'0'-2'391,"-4"-12"714,3 14-1000,1-1 0,0 1-1,0-1 1,0 1 0,-1 0 0,1-1 0,0 1 0,0-1-1,-1 1 1,1-1 0,-1 1 0,1 0 0,0-1 0,-1 1 0,1 0-1,-1-1 1,1 1 0,0 0 0,-1 0 0,1-1 0,-1 1 0,1 0-1,-1 0 1,0-1 0,11 0 3745,5 0-1497,-13 1-2145,1 1 0,-1 0 1,0-1-1,1 1 0,-1 0 1,0 1-1,0-1 1,0 0-1,0 1 0,0-1 1,0 1-1,0-1 0,-1 1 1,1 0-1,2 3 1,2 4 192,1 1 0,5 12 1,-1-2 249,10 13-120,2-2 1,1 0-1,1-2 1,1-1-1,48 40 1,-36-37-286,51 44 557,-71-58-578,0 1-1,25 35 1,-23-24 56,-2 2 0,-1 0 0,25 66 0,-20-34 178,16 80 0,-34-123-437,0 0 0,-1 0-1,-2 1 1,0-1 0,-1 0-1,-1 1 1,0-1 0,-2 0-1,-1 0 1,0 0 0,-1 0-1,-1 0 1,-1-1 0,-10 18-1,-3 2-744,-2-1-1,-1-1 0,-47 56 0,40-59-1908,-55 48 0,78-75 1075,-1 0-1,-1-1 1,-14 9 0,18-13 960,0 0 0,0 0 0,0 0 1,-1-1-1,1 0 0,0 0 0,-1 0 0,1-1 1,-7 1-1,-55-6-3979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0:48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40 1888,'-2'-8'19775,"13"5"-14857,19 1-7982,-27 2 4560,220-10-29,-4-1-988,57 6 246,-241 5-647,7-1-280,-14 2-4697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0:49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39 4800,'-1'-2'243,"1"0"0,-1 1 0,1-1 0,0 0 0,-1 0 0,1 0 1,0 0-1,0 0 0,0 0 0,1-2 0,-1 3 16,0 0-1,1 0 1,-1 0 0,1 1-1,-1-1 1,1 0 0,-1 0-1,1 0 1,-1 1 0,1-1-1,0 0 1,9-4 8581,-5 23-6013,-6-7-2408,0 0 0,-1 1 1,-5 17-1,-1 4 10,-5 50 115,-1 105 0,12-20-119,3-96-524,-3-60-533,-2-6-1718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2:0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18 103 2144,'-17'-10'21370,"18"11"-21170,0 1 1,0-1-1,0 0 0,0 0 0,1 0 1,-1 0-1,0 0 0,1 0 1,-1 0-1,1 0 0,-1-1 1,1 1-1,-1 0 0,1-1 0,-1 0 1,1 1-1,0-1 0,-1 0 1,3 1-1,38-2 138,-35 1-117,102-12 254,-42 4-347,255-53-43,-283 48-237,-17 6-1430,0 1-4054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0:51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2 266 3072,'-1'-1'116,"1"0"1,0 0-1,0 0 0,-1 0 1,1 1-1,0-1 0,0 0 1,0 0-1,0 0 1,0 0-1,0 0 0,0 0 1,0 0-1,1 1 0,-1-1 1,0 0-1,0 0 0,1-1 1,11-20 2884,-1 2-875,3-9 1698,-13 27-3631,-1 1 0,1 0 0,0 0 0,-1 0-1,1 0 1,0 0 0,0 0 0,-1 0 0,1 1 0,2-2 0,0-2 1498,0 12-1414,0 0-1,-1 1 0,0-1 1,0 1-1,-1-1 0,0 18 1,0-10-52,9 421 2941,-10-338-1990,5-112-280,-3-3-665,0-1 0,-1 1 0,-1-32 1,-1 12-149,-7-286 178,6 261-257,-1-21-275,2 78 272,-2-46-29,4 47 17,-1 0-1,0-1 1,0 1-1,1 0 1,0 0-1,0 0 1,0-1-1,0 1 1,0 0 0,1 0-1,-1 0 1,3-3-1,-2 5 20,-1-1 0,1 0-1,0 1 1,0 0 0,0-1-1,0 1 1,0 0 0,1 0 0,-1 0-1,0 0 1,0 0 0,3 0-1,33-6-47,-24 6 151,297-26-248,-72 11 242,-226 14-127,64-4 92,-44 1 26,-31 5 160,-2 2-219,-6 177 278,4-151-302,-1 0-1,-1-1 1,-2 1 0,-16 50 0,7-57-3473,14-20 2891,0 0 0,0 0 0,0 0 0,0 0 1,0 0-1,0 0 0,0 0 0,0 0 0,-1 0 0,1-1 1,0 1-1,-1 0 0,-1 0 0,-3-3-3713,-6-5 1370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0:52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3 311 3328,'-2'-2'5759,"12"3"-1550,-2-1-4577,73-15 4079,19-2-2196,269-43-54,220-51-582,8 30-776,-435 63-2178,-139 15-437,-17 0 1230,-17 2-3436,-14 5 1865,-3 3-1136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0:53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13 5408,'-9'-12'6666,"9"13"-6414,1-1-1,0 1 1,-1 0-1,1 0 1,-1 0-1,1 0 0,-1 0 1,0 0-1,1 0 1,-1 0-1,0 0 1,0 0-1,0 0 1,0 0-1,0 2 1,1-2 146,10 131 2973,-9 66-2543,-2-123-446,5 74 236,-1-113-122,-4-34-314,2-2-502,-1 0 274,0 0 0,0-1 0,0 1 0,1 0 1,-1-1-1,0 1 0,0-1 0,0 1 0,0-1 1,0 1-1,0-1 0,0 0 0,0 0 0,0 0 1,0 1-1,0-1 0,1-2 0,15-21 1,-4 5 56,12-23 117,1 8 8,9-12-91,-27 38-56,47-49 297,-47 50-242,0 1 0,0 0 0,0 0 0,1 0 0,15-6 0,-21 11-39,0 0 0,0 0 1,0 0-1,0 0 0,0 0 0,0 1 0,1-1 0,-1 1 1,0 0-1,0 0 0,0 0 0,1 1 0,-1-1 0,0 1 1,0 0-1,6 2 0,-5-1 47,0 0 0,0 1 0,0-1 0,0 1 0,0 0 1,0 1-1,-1-1 0,1 1 0,5 7 0,0 4 164,0 0 0,-1 0-1,0 1 1,-1 0 0,4 18 0,-5-18-354,0 1 0,-1 0 0,-2 0 0,1 1 0,-2 0 0,-1-1-1,0 1 1,-2 20 0,-6-17-3143,0-11-255,-2-9-3390,-1-10 3683,-7-7-138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0:54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894 5 8064,'-23'-5'2976,"4"5"-2304,-14 5-192,5 4 1760,-19 3-1312,-20 4 1951,-4 5-1631,4 9-192,-3 5-640,-7 7-512,-3 3 32,-4-3-1120,4-4 640,13-8-6015,20-14 3615,14-7-2720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4:1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42 3136,'0'0'2848,"-7"4"-32,2 1-2356,0 0 0,1 1 0,-1-1 0,1 1 0,0 0 0,1 0 0,-1 0 1,1 1-1,0-1 0,-2 8 0,5-13-433,0 0 0,0 0 0,-1 0 0,1 0 0,0 0 1,0 0-1,0 0 0,0 0 0,0-1 0,0 1 0,0 0 0,0 0 0,1 0 0,-1 0 0,0 0 1,0 0-1,1 0 0,-1 0 0,1-1 0,-1 1 0,1 0 0,-1 0 0,1 0 0,-1-1 0,1 1 1,0 0-1,0 0 0,1 0 24,0 0 0,0 0 1,0 0-1,0 0 0,0-1 1,1 1-1,-1 0 0,0-1 1,0 0-1,0 0 0,4 1 1,3-2 105,1 1 0,-1-1 0,1-1 0,15-4 0,-9 0 26,0 0 1,-1-1 0,1-1-1,-2 0 1,1-1 0,13-11-1,-26 18-114,1 0-1,-1 1 0,0-1 1,0 0-1,0 0 0,0-1 1,0 1-1,-1 0 0,1-1 1,1-2-1,-3 4-47,1 1 1,-1-1-1,1 0 0,-1 0 0,0 0 1,1 1-1,-1-1 0,0 0 0,0 0 1,0 0-1,0 0 0,1 0 0,-1 0 1,-1 0-1,1 0 0,0 1 0,0-1 1,0 0-1,0 0 0,-1 0 0,1 0 1,0 0-1,-1 0 0,1 1 0,0-1 1,-1 0-1,1 0 0,-1 1 0,0-1 0,1 0 1,-2 0-1,0-1 20,-1 0-1,1 0 1,-1 0-1,0 1 1,0-1 0,0 1-1,0 0 1,-4-2-1,-3 1-267,0 0-1,-1 0 0,1 1 0,0 0 0,-1 1 0,1 0 0,0 1 0,-1 0 0,1 1 0,0 0 0,0 0 1,0 1-1,0 0 0,-10 6 0,18-9-64,1 1-1,0 0 1,-1 0 0,1 0-1,0 0 1,0 0 0,0 0-1,0 0 1,-1 0 0,2 0-1,-1 1 1,0-1 0,0 0 0,0 1-1,1-1 1,-1 0 0,0 1-1,1-1 1,0 1 0,-1 2-1,4 13-2565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4:1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20 116 2816,'0'-1'136,"0"0"0,0 0-1,0 0 1,0 0 0,0 1 0,1-1-1,-1 0 1,0 0 0,0 0 0,1 0 0,-1 1-1,0-1 1,1 0 0,-1 0 0,1 1 0,-1-1-1,1 0 1,0 1 0,-1-1 0,2 0 0,-2 0 70,1 1 0,-1-1 1,1 1-1,-1-1 0,1 1 0,-1-1 1,0 1-1,1-1 0,-1 1 1,0-1-1,1 0 0,-1 1 0,0-1 1,0 0-1,1 1 0,-1-1 1,0 0-1,0 1 0,0-1 0,0 0 1,-10 23 5736,6-15-5272,0 1 1,-4 15-1,5-11-213,1 0 1,0 13 0,2-25-451,0 1 0,0-1 0,0 1 0,0-1 0,0 1 0,0-1-1,0 1 1,0 0 0,0-1 0,0 1 0,0-1 0,1 1 0,-1-1 0,0 1 0,0-1 0,1 1 0,-1-1 0,0 1 0,1-1 0,-1 1 0,0-1 0,1 0 0,-1 1 0,1-1 0,-1 1 0,1-1 0,-1 0 0,1 0 0,-1 1 0,1-1 0,-1 0 0,1 0 0,-1 0-1,1 1 1,-1-1 0,1 0 0,-1 0 0,1 0 0,0 0 0,-1 0 0,1 0 0,1 0-1,0-1-1,0 1 0,0-1 1,0 1-1,0-1 1,0 0-1,-1 1 1,1-1-1,0 0 1,2-2-1,4-4 54,-1 1 0,-1-1-1,1-1 1,-1 1 0,10-16 0,21-47 244,-28 50-124,-7 17-114,0 0 0,-1-1 0,0 1 0,0-1 0,0 0 0,0 1 0,0-1-1,-1-4 1,0 7-60,0 0 0,0 1-1,0-1 1,0 0 0,0 1-1,0-1 1,0 0 0,0 1 0,-1-1-1,1 0 1,0 1 0,-1-1-1,1 0 1,0 1 0,-1-1-1,1 1 1,-1-1 0,1 1-1,-2-2 1,1 2-43,0-1 1,0 1-1,0 0 0,0-1 1,0 1-1,0 0 1,0 0-1,0 0 0,0 0 1,0 0-1,0 0 0,-1 0 1,1 0-1,0 0 1,0 0-1,0 1 0,-1-1 1,-3 2-419,0-1 1,0 1 0,0 1-1,0-1 1,-7 5-1,5-2-1181,0 0 0,0 1 0,1 0 0,0 0-1,-7 9 1,-2 6-1713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4:1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73 1248,'0'0'3771,"13"-10"3017,-23 11-1225,-3 18-4507,10-13-955,0 0-1,0 1 0,1-1 1,-1 0-1,2 1 1,-1 0-1,1 0 1,0-1-1,0 1 1,0 10-1,1-13-113,0 0-1,0 1 1,1-1-1,-1 0 1,1 0-1,0 0 0,0 0 1,0-1-1,0 1 1,1 0-1,0 0 1,0-1-1,0 1 1,0-1-1,0 1 1,1-1-1,-1 0 1,6 5-1,-5-6 25,0 0-1,0-1 1,1 1-1,-1-1 0,1 0 1,-1 0-1,1 0 1,-1 0-1,1 0 1,-1-1-1,1 0 1,0 0-1,-1 0 1,1 0-1,-1 0 1,1-1-1,-1 1 1,1-1-1,0 0 1,-1 0-1,0-1 1,1 1-1,4-3 1,4-3 100,-1 0 1,1 0 0,-1-1 0,19-18 0,-23 19-13,0 0 0,-1 0 0,0 0 0,9-15 0,-12 17-13,-1 1 0,0-1 0,0 0 0,0 0-1,-1 0 1,1 1 0,-1-2 0,-1 1 0,1 0 0,0-5 0,-2 7-28,1 0 0,-1 0 1,1 0-1,-1 1 0,0-1 1,0 0-1,0 1 0,-1-1 1,1 0-1,-1 1 0,1-1 1,-1 1-1,0 0 0,0 0 1,0 0-1,0 0 0,0 0 1,0 0-1,-1 0 0,1 1 1,-1-1-1,1 1 0,-1-1 1,-3 0-1,-3-2-61,0 0 0,-1 1 0,1 1 0,-1-1 0,-15-1 0,17 4-348,0-1 0,0 1 1,0 0-1,0 1 1,-12 2-1,18-3 66,0 1 0,0-1 1,0 1-1,0 0 0,0 0 0,0-1 0,0 1 0,0 1 1,0-1-1,1 0 0,-1 0 0,0 1 0,1-1 1,-1 1-1,1-1 0,-1 1 0,1 0 0,0-1 0,0 1 1,0 0-1,0 0 0,0 0 0,0 0 0,0 0 0,0 3 1,0 0-1078,1 0 1,-1 0 0,2 11-1,3 22-2328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4:19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44 200 2816,'-1'0'70,"1"0"0,0 0-1,0-1 1,-1 1 0,1 0 0,0 0 0,0-1 0,0 1-1,0 0 1,0 0 0,-1-1 0,1 1 0,0 0 0,0-1-1,0 1 1,0 0 0,0 0 0,0-1 0,0 1 0,0 0 0,0-1-1,0 1 1,0 0 0,0 0 0,0-1 0,0 1 0,0 0-1,0-1 1,0 1 0,1 0 0,-1 0 0,0-1 0,0 1-1,0 0 1,0 0 0,1-1 0,-1 1 0,0 0 0,0 0-1,0-1 1,1 1 0,-1 0 0,0 0 0,0 0 0,1 0-1,-1-1 1,8-9 1586,-7-19 3009,-1 16-3266,0 8-1260,10 12-335,1 0 1,15 6-1,2 3 289,6 2-84,-15-11 5,1 0 1,40 7 0,-48-12 90,0 0 0,1-2 0,-1 1 0,0-1-1,0-1 1,18-3 0,-26 2-28,1 1 0,0-1 0,-1 0 0,1 0 0,-1-1 0,0 1 0,0-1 0,7-5 0,-3 2 105,-4 3-125,0-1 0,-1 0 0,1 0 0,-1 0 0,0 0 0,0-1 0,0 1 0,0-1 1,-1 0-1,0 0 0,0 0 0,2-6 0,-3 8-29,0 0 0,0 1-1,-1-1 1,1 0 0,-1 0 0,0 0 0,0 0 0,0 1 0,0-1 0,0 0-1,-1 0 1,1 0 0,-1 0 0,0 1 0,0-1 0,0 0 0,0 1 0,0-1-1,0 0 1,-1 1 0,1 0 0,-1-1 0,0 1 0,0 0 0,-2-3-1,-5-1-18,1 0-1,-1 0 0,-1 1 1,1 0-1,-1 1 0,0 0 1,0 0-1,0 1 0,0 0 1,-1 1-1,-12-1 0,5 1-10,-1 1 0,1 2-1,0 0 1,0 0-1,-30 8 1,37-7-13,1 1 0,0 1 0,0 0 1,1 0-1,-1 0 0,1 2 0,0-1 0,0 1 1,-12 10-1,15-10-11,1-1 1,-1 1-1,1 0 1,0 0-1,1 1 1,-1-1-1,1 1 1,1 0-1,-1 1 0,1-1 1,1 0-1,-5 16 1,5-7 29,0 0 0,0 0-1,2 0 1,0 0 0,0 1 0,2-1 0,0 0 0,1 0 0,8 26 0,-7-31 19,0-1 0,0 0 0,1 0 1,0 0-1,1-1 0,0 1 0,1-2 1,0 1-1,0-1 0,0 0 0,1 0 1,1-1-1,-1 0 0,1 0 0,10 5 0,-3-4 72,0 0 0,0-2 0,1 0-1,23 5 1,69 7 326,-34-7-153,-66-9-199,-1-2-1,1 1 0,0-1 1,-1 0-1,1-1 1,-1 0-1,1 0 1,-1-1-1,0 0 1,1 0-1,14-8 0,-20 9-107,7-3-192,-1 0 1,1-1-1,-1 0 0,0-1 0,14-11 0,-19 14-1243,0 0-1,1 0 1,9-5-1,0 2-1250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4:32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20 155 2496,'-6'-10'3200,"6"9"-3066,-1 1 0,1 0 1,-1 0-1,1-1 1,-1 1-1,1 0 0,0-1 1,-1 1-1,1 0 0,-1-1 1,1 1-1,0-1 0,-1 1 1,1-1-1,0 1 0,0-1 1,-1 1-1,1-1 0,0 1 1,0-1-1,0 0 0,-6-12 5342,6 13-5413,5-2 872,12-4-743,-1 1 0,23-3 0,8-3 251,241-53 618,-286 63-1375,18-6 1743,-15 0-2317,-3-4-5675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4:33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72 3328,'-2'-4'292,"0"-2"588,2 5-477,4 4 1168,5 47 1261,-4 68-789,-5-101-1945,0 30 456,8 67-1,-7-94 70,-1-16 29,0-13 1199,0-37-1116,-10-228-521,7 258-314,-1 1 0,0 0 0,-13-28 0,16 37-9,3-4 15,1 12 168,-1-1-1,1 0 1,0 0-1,0 0 1,0 0 0,0 0-1,-1-1 1,1 0-1,5 1 1,39 3 113,-1-7 3,-32 2-180,0 0-1,25 2 0,-4-1 51,-30-1-56,1 1 1,0 0 0,0 0 0,0 0 0,0 1-1,0 0 1,0 0 0,0 0 0,0 1 0,5 2-1,-4 0 60,0 0 0,0 1-1,0 0 1,0 0-1,-1 0 1,0 1-1,0 0 1,-1 0-1,1 0 1,-1 1 0,4 8-1,1 2 534,-10-17-442,-5 4-2827,-2-7-1317,2 2 1168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2:0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73 4384,'-10'-12'2732,"0"-1"1,-11-22-1,12 23 743,9 12-3414,0-1 0,0 1 0,-1 0-1,1 0 1,0 0 0,0 0 0,0 0 0,0 0 0,-1 0 0,1 0 0,0 0 0,0 0-1,0 0 1,-1 0 0,1 0 0,0 0 0,0 0 0,0 0 0,0 1 0,-1-1 0,1 0-1,0 0 1,0 0 0,0 0 0,0 0 0,0 0 0,-1 0 0,1 0 0,0 1-1,0-1 1,0 0 0,0 0 0,0 0 0,0 0 0,0 0 0,0 1 0,-1-1 0,1 0-1,0 0 1,-1 5 443,0-1 0,-1 1 0,2-1 0,-2 7 0,0 3-49,-3 25 579,2 0 1,2 69-1,2-49-676,1 32-11,18 130 0,-16-198-218,2 18 387,2-44-143,-5 0-382,0-1-1,0 1 1,0 0-1,0-1 1,-1 0-1,0 1 1,1-1-1,-2 0 1,1 0-1,0-1 1,1-4-1,7-16-14,-4 14 21,1 0 1,1 0 0,-1 0 0,2 1-1,-1 0 1,1 1 0,1 0 0,0 0 0,17-11-1,-23 18 11,-1 0-1,1 0 0,0 0 0,0 0 0,0 1 0,0-1 0,0 1 0,0 0 1,0 0-1,1 1 0,-1-1 0,0 1 0,0 0 0,1 0 0,-1 0 1,0 1-1,0-1 0,1 1 0,-1 0 0,0 0 0,0 1 0,0-1 1,0 1-1,0 0 0,-1 0 0,1 0 0,0 1 0,-1-1 0,0 1 0,1 0 1,-1 0-1,4 4 0,1 5-5,1 0 1,-1 0-1,-1 1 1,0 0-1,9 26 1,-13-32 19,-1-1 39,1 1 0,-1 0-1,0 0 1,0 0 0,-1 0-1,0 0 1,0 1 0,-1-1-1,0 0 1,0 0-1,-1 0 1,0 1 0,0-1-1,-1 0 1,-2 9 0,3-14-40,-1 1-1,1-1 1,0 0 0,-1 0-1,1 0 1,-1 0 0,0 0 0,0 0-1,1-1 1,-1 1 0,0 0 0,0-1-1,-1 0 1,1 1 0,0-1 0,0 0-1,-1 0 1,1 0 0,-1-1-1,1 1 1,-1-1 0,1 1 0,-1-1-1,1 0 1,-3 0 0,-9 1-6,1-1 0,-1-1 0,-18-4 0,26 4-12,-22-4-90,0-2-1,1 0 0,0-2 1,1-2-1,0 0 0,0-1 1,1-2-1,-40-29 0,40 22-1406,0 0-5380,36 21-69,14 6 3711,24-1-1696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4:34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529 6 2912,'-1'-6'1317,"0"10"476,-5 7-1005,-7 7 11,-2 0 1,0-1-1,-21 17 0,-17 19 116,-89 109 252,-36 39-702,166-189-392,-1 2 363,1-1 0,-20 29 1,36-43-1348,0 1 0,0-1 0,0 0 0,0 0 0,4-1 0,-2 0-39,20-2-842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4:34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 2912,'1'-4'1045,"-6"4"-590,0 0 557,5 3-310,1-1-591,0 0 0,-1 0 0,0 0 0,1 0-1,-1 1 1,0-1 0,-1 4 0,-7 174 2985,6-94-2304,0-45-314,0-5 134,2 0 0,4 44 1,-3-74 95,0-2 340,1-6-243,5-6-257,37-36-2,-25 24-1155,31-25 0,-49 44 557,0 1 0,0-1 0,0 0 0,0 0 0,0 1 0,1-1 0,-1 1 0,0-1 0,0 1 0,0-1 0,1 1 0,-1 0 0,0-1 0,1 1 0,-1 0 0,0 0-1,1 0 1,-1 0 0,0 0 0,1 0 0,-1 1 0,2 0 0,-1-1 35,0 2 0,0-1 0,-1 0 0,1 0 0,0 0 0,-1 1 0,1-1 0,-1 1 0,1-1 0,-1 1 0,0 0 0,0-1 0,1 3 0,1 2 70,0 0 0,0 0 1,-1 0-1,0 0 1,0 0-1,-1 0 0,0 0 1,1 11-1,-2 34 731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4:35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470 6 4224,'-32'-5'1365,"31"5"-1326,0 0-1,0 0 1,0 0-1,0 0 1,0 0-1,0 0 0,0 0 1,0 0-1,0 1 1,0-1-1,1 0 1,-1 0-1,-2 1 1,-41 20 2017,-53 32 0,62-31-1259,2 1 1,-35 32-1,-53 59 309,103-92-1150,11-12-1592,18-7-6326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4:35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18 3904,'5'-18'6000,"-7"35"-5292,-1-1 1,0 0-1,-1 0 1,-1 0-1,-9 18 0,-9 34 50,14-27-467,2 1 1,-4 80-1,9-96-166,1-1-1,2 1 1,0-1-1,1 1 0,8 31 1,-9-54-71,0 0 0,0 0 1,0 0-1,0 0 0,0 0 1,1-1-1,-1 1 0,1 0 1,0-1-1,0 1 0,0-1 0,0 1 1,1-1-1,-1 0 0,0 0 1,1 0-1,0 0 0,-1-1 1,1 1-1,0-1 0,0 1 0,0-1 1,0 0-1,0 0 0,0 0 1,0-1-1,0 1 0,0-1 1,0 0-1,1 0 0,-1 0 0,3 0 1,13-3 76,0-1 0,0-1 0,-1-1 0,0 0 0,0-1 0,17-10 0,-19 10-251,-4 1-940,0 0 1,0 0-1,-1-1 0,16-12 1,-26 18 756,0 1 1,0-1 0,-1 0 0,1 0-1,0 0 1,0 0 0,-1 0 0,1 0-1,-1 0 1,1 0 0,-1-1 0,1 1-1,-1-2 1,2-1-1285,2-1-754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4:36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12 124 5728,'0'0'192,"-1"0"-1,0 0 1,0-1 0,0 1 0,1 0 0,-1-1-1,0 1 1,0 0 0,1-1 0,-1 1-1,0-1 1,1 1 0,-1-1 0,0-1 0,1 2-69,0-1 0,1 1 0,-1 0 1,1-1-1,-1 1 0,1 0 1,-1 0-1,1 0 0,-1-1 0,1 1 1,0 0-1,-1 0 0,1 0 1,-1 0-1,1 0 0,-1 0 1,1 0-1,0 0 0,-1 0 0,1 0 1,0 0-1,5 0 392,0-1 0,0 0 0,0-1 0,-1 1-1,1-1 1,6-3 0,8-2 393,315-63 954,-247 56-1852,-72 11-103,-1 0 191,23-1-1,-31 3-781,1 2 0,-1-1 0,8 2-1,9 6-1069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4:42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65 240 3904,'-3'-10'2700,"3"9"-1759,0 4 916,0 10 133,-3 29 114,-13 75 0,4-42-1510,-13 63 198,21-119-713,2-8 234,3-19 122,3-12-415,0 0 0,2 1 0,0-1 1,1 1-1,9-18 0,2 3-110,37-54 0,-38 64 68,1 1-1,2 1 1,0 1 0,30-25-1,-49 45 69,1-1 0,0 1 0,0 0 1,0 0-1,0 0 0,0 0 0,0 0 0,1 0 0,-1 0 0,0 1 0,0-1 1,1 1-1,-1 0 0,0 0 0,3 0 0,-4 0-7,1 0 1,-1 0-1,0 1 1,0-1-1,1 0 0,-1 1 1,0-1-1,0 1 0,0-1 1,0 1-1,1 0 0,-1 0 1,0-1-1,0 1 0,0 0 1,-1 0-1,1 0 0,0 0 1,0 0-1,0 0 1,-1 0-1,1 0 0,0 0 1,-1 1-1,1-1 0,-1 0 1,1 3-1,1 8 212,0 1 0,-2-1 0,1 1 1,-1 0-1,-4 22 0,2-5 13,0-12-151,1-12-81,1 0 0,-1 0-1,1 0 1,1 0 0,0 8 0,14-39 8,13-30 0,-15 25-148,2 0 0,1 1 0,1 1 1,30-38-1,-46 64 102,1 1-1,0-1 1,0 0-1,0 0 1,0 1-1,0-1 1,0 1-1,0 0 1,1-1-1,-1 1 1,0 0-1,1 1 1,-1-1 0,5-1-1,-6 2 37,0 0 0,1 0 0,-1 0 0,0 0 0,1 0-1,-1 1 1,0-1 0,0 0 0,1 1 0,-1-1 0,0 1 0,0-1 0,0 1 0,1 0 0,-1-1-1,0 1 1,0 0 0,0 0 0,0 0 0,0 0 0,0 0 0,0 0 0,-1 0 0,1 0 0,0 0-1,-1 0 1,1 0 0,0 0 0,0 3 0,1 2 136,0 0 0,0 0 0,-1 1 0,0-1 0,0 1 1,-1-1-1,0 10 0,-6 49 777,1-19-687,4-33-213,1 1 1,1-1-1,-1 1 1,2-1-1,0 1 0,4 13 1,-5-26-38,-1 0-1,1 0 1,-1 0 0,1 0 0,-1 0-1,1 0 1,0-1 0,-1 1 0,1 0-1,0 0 1,0 0 0,-1-1 0,1 1-1,0 0 1,0-1 0,0 1-1,0-1 1,0 1 0,0-1 0,0 0-1,0 1 1,0-1 0,0 0 0,0 0-1,0 1 1,0-1 0,0 0 0,1 0-1,-1 0 1,0 0 0,0-1 0,0 1-1,0 0 1,0 0 0,1-1 0,6-1-29,0-1 0,0 1 0,12-7 0,-14 6 25,100-39-19,17-9-30,-92 36-97,57-40 0,-67 42 151,-16 10 29,0 0-1,0 0 1,-1 0 0,0 0-1,1-1 1,-1 1-1,0-1 1,-1 0-1,5-6 1,-9 9 7,-2 2-48,-9 6-94,-16 10-53,14-6 187,0 0 1,1 1-1,0 1 1,1 0-1,1 1 1,0 0-1,1 0 1,0 1-1,-10 22 1,14-24-6,0 0 0,1 0 0,1 0 0,0 1 0,1 0 0,0 0 0,1 0 1,1 0-1,0 0 0,1 0 0,0 0 0,3 17 0,-2-27-8,0-1 1,0 1-1,0-1 0,0 1 0,1-1 0,0 1 0,2 3 0,-3-6-14,-1 0-1,1 0 1,0 0-1,-1 0 1,1 0-1,0 0 1,0-1-1,0 1 1,0 0-1,0 0 1,0-1-1,0 1 0,0 0 1,0-1-1,0 1 1,0-1-1,1 0 1,-1 1-1,0-1 1,0 0-1,0 0 1,1 1-1,-1-1 0,0 0 1,0 0-1,2-1 1,0 0-12,-1 0 0,1 0 1,0 0-1,-1 0 0,1-1 0,-1 1 1,0-1-1,1 0 0,-1 0 0,0 0 0,0 0 1,0 0-1,2-4 0,20-33-162,-21 34 140,18-36-65,26-77 0,4-48-181,-51 163 118,-1 8 103,-3 11 134,8 85 237,-4-81-212,0 0 0,2 0 0,0-1 0,1 1 1,1 0-1,14 37 0,-10-42 48,-8-15-149,0 1 1,0-1-1,1 0 1,-1 1-1,0-1 1,0 1-1,1-1 1,-1 0 0,0 1-1,1-1 1,-1 0-1,0 1 1,1-1-1,-1 0 1,1 1 0,-1-1-1,0 0 1,1 0-1,-1 0 1,1 1-1,-1-1 1,1 0 0,-1 0-1,1 0 1,-1 0-1,1 0 1,-1 0-1,1 0 1,-1 0-1,1 0 1,-1 0 0,1 0-1,2-3 1,-1 0 0,0 1 0,1-1 0,-1 0 0,0-1 0,-1 1 0,1 0 0,0 0 0,-1-1 0,0 1 0,2-7 0,3-7-13,12-34 147,-11 32-221,14-33 0,-19 49 74,-1 0 0,1 0 0,-1 0 0,0 0 0,0 0 1,0 0-1,-1-1 0,1 1 0,-1 0 0,0-1 0,0-3 0,10 34 53,-4 20 235,-5-31-192,1-1-1,4 19 1,-6-34-80,1 0-1,-1 0 1,0 0 0,0 1 0,0-1 0,0 0-1,0 0 1,0 0 0,0 0 0,0 0 0,0 0 0,0 0-1,0 0 1,0 0 0,1 0 0,-1 0 0,0 0-1,0 0 1,0 0 0,0 0 0,0 0 0,0 0-1,0 0 1,0 1 0,1-1 0,-1 0 0,0 0-1,0-1 1,0 1 0,0 0 0,0 0 0,0 0-1,0 0 1,1 0 0,-1 0 0,0 0 0,0 0-1,0 0 1,0 0 0,0 0 0,0 0 0,0 0 0,0 0-1,0 0 1,0 0 0,1 0 0,-1 0 0,0-1-1,0 1 1,8-8 111,6-10-70,15-43 82,-28 59-143,1-1 0,-1 0-1,0 0 1,0 1 0,0-1 0,0 0 0,0 0 0,0 0 0,-1 0-1,0 0 1,1 0 0,-1 0 0,-1-4 0,1 3-210,4 0 123,-7 45 179,-1 0 0,-2 0 0,-14 50 0,12-60 17,0 5-8,-14 54 30,18-75-78,-2-1 0,1 0 0,-16 26-1,13-25 19,6-11-33,0-1 0,0 1 1,-1-1-1,1 1 0,-1-1 1,1 0-1,-1 0 0,-7 6 1,4-5-25,0 1 1,-1-1 0,-10 4 0,16-7-32,-1 0 0,1 0 0,-1-1 0,0 1 1,1-1-1,-1 1 0,0-1 0,0 0 0,1 1 1,-1-1-1,0 0 0,0 0 0,1 0 0,-1 0 1,0-1-1,0 1 0,1 0 0,-1-1 0,0 1 1,1-1-1,-1 0 0,-2-1 0,3 1-6,1 0-1,-1 0 1,1 0 0,-1 0-1,0 0 1,1-1-1,0 1 1,-1 0 0,1 0-1,0-1 1,0 1 0,0 0-1,-1-1 1,1 1-1,1 0 1,-1 0 0,0-1-1,0-1 1,5-21-286,-2 17 296,-1 1 0,1-1 1,1 1-1,-1 0 0,1 0 0,0 0 1,0 1-1,6-6 0,9-13-1,3-4-4,0 1-1,2 1 1,1 2-1,32-26 1,-9 8 10,66-50 305,-63 48-339,-25 23 128,0-2-1,-2 0 1,23-29-1,-36 37-53,-1 0 0,-1-1 0,0 0-1,12-34 1,-10 20-8,11-64 0,-20 53 190,-3 17 396,-44 330-303,40-228-222,-1 9 19,6-75 106,5-19-79,5-19-482,0 2-33,17-29 0,-23 45 331,-3 7 53,0-1 1,-1 1 0,1 0 0,0 0-1,0-1 1,0 1 0,0 0-1,0 0 1,0 0 0,1 0-1,-1 0 1,0 0 0,0 1-1,1-1 1,2-1 0,-3 2 10,0 0 1,0 0-1,0-1 1,-1 1-1,1 0 1,0 0 0,0 1-1,0-1 1,0 0-1,0 0 1,0 0-1,0 1 1,0-1 0,0 0-1,0 1 1,-1-1-1,1 1 1,0-1-1,0 1 1,0-1-1,-1 1 1,1-1 0,0 1-1,-1 0 1,1 0-1,0 1 1,2 1 20,0 0-1,0 0 1,0 0 0,0 0 0,0-1 0,0 1-1,1-1 1,0 1 0,-1-1 0,1-1 0,0 1-1,0 0 1,0-1 0,0 0 0,0 0 0,0 0-1,0 0 1,0-1 0,0 1 0,5-1 0,-3-1 11,0 0 0,0 0 1,0 0-1,0-1 0,0 1 1,0-2-1,0 1 1,-1 0-1,0-1 0,1 0 1,-1-1-1,0 1 0,5-6 1,-3 4-8,-1-1 0,0 0 0,0-1 0,-1 1 0,9-15 0,-12 18-21,-1 1-1,0-1 0,0 1 0,0-1 0,0 1 1,0-1-1,0 0 0,0 1 0,-1-1 1,0 0-1,1 0 0,-1 1 0,0-1 0,0 0 1,-1 0-1,1 0 0,0 1 0,-1-1 0,0 0 1,0 1-1,-2-6 0,3 8-8,0-1 1,-1 0-1,1 1 0,-1-1 0,1 1 1,-1-1-1,1 1 0,-1-1 0,1 1 0,-1-1 1,0 1-1,1-1 0,-1 1 0,0 0 1,1-1-1,-1 1 0,0 0 0,0-1 1,1 1-1,-1 0 0,0 0 0,0 0 0,1 0 1,-1 0-1,0 0 0,0 0 0,1 0 1,-1 0-1,0 0 0,0 0 0,1 1 1,-1-1-1,0 0 0,1 0 0,-1 1 0,0-1 1,1 0-1,-1 1 0,0-1 0,1 1 1,-2 0-1,0 1 21,-1 0 0,1 0 1,0 0-1,0 0 0,-1 0 0,1 1 1,1-1-1,-4 6 0,3-4 32,0 1 1,0 0-1,0 0 1,1 0-1,-1 0 0,1 0 1,1 0-1,-2 9 0,3-11 5,-1 1 0,0-1 0,1 0 0,0 0 0,0 0 0,0 0 0,0 0 0,0 0 0,1 0 0,-1 0 0,1 0 0,0 0 0,0-1 0,0 1 0,3 3 0,-1-2 2,1 0-1,0-1 1,0 1-1,0-1 0,0 0 1,1 0-1,-1-1 1,1 1-1,-1-1 1,1-1-1,0 1 0,0-1 1,0 0-1,10 1 1,7-2-34,-1 0 1,35-5 0,-44 4-314,0-2 1,0 0 0,18-6-1,13-11-5112,-25 11 2703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4:45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8 881 2144,'-1'0'67,"1"0"0,-1 0 1,1 0-1,0 1 0,-1-1 0,1 0 0,-1 0 1,1 1-1,0-1 0,-1 0 0,1 1 0,0-1 1,-1 0-1,1 1 0,0-1 0,0 1 0,-1-1 0,1 0 1,0 1-1,0-1 0,0 1 0,0-1 0,-1 1 1,1-1-1,0 1 0,0-1 0,0 1 0,0-1 1,0 0-1,0 1 0,0-1 0,0 1 0,0-1 1,0 1-1,1-1 0,-1 1 0,0-1 0,0 1 1,0-1-1,1 0 0,-1 1 0,0-1 0,0 1 1,1-1-1,-1 0 0,0 1 0,1-1 0,-1 0 1,0 1-1,1-1 0,-1 0 0,0 0 0,1 1 1,1 0 1439,2 0 1143,-1-1-2393,0 0-1,0 1 0,-1-1 0,1 0 0,0 0 1,0-1-1,0 1 0,-1 0 0,1-1 0,0 0 1,-1 0-1,1 0 0,-1 0 0,1 0 1,3-2-1,3-2 280,-1 0 1,0 0-1,10-9 1,-5 0-17,0 0 1,-1 0-1,0-1 1,-2-1-1,11-19 1,-7 12-13,11-22 232,-12 22-371,15-21 0,-26 41-333,0 0-1,0 1 1,0-1 0,0 1 0,0 0 0,4-3 0,-5 5-31,-1-1 0,1 1 0,0 0 0,0-1 0,0 1 0,0 0 1,-1-1-1,1 1 0,0 0 0,0 0 0,0 0 0,0 0 0,0 0 1,-1 0-1,1 0 0,0 0 0,0 0 0,0 1 0,0-1 0,0 0 1,-1 0-1,1 1 0,0-1 0,0 0 0,0 1 0,-1-1 0,1 1 1,1 1-1,3 2 90,0 1 1,0 0-1,0 1 1,-1-1-1,0 1 0,0 0 1,4 7-1,-2 0 104,0 0 0,7 23 0,-7-17-51,-2 0 0,-1 1 0,0 0 0,-1 0 0,-1-1 0,-1 1 0,-4 28 0,4-46-144,-5 26 267,4-26-251,1-1 1,-1 0-1,1 0 0,-1 1 0,0-1 0,1 0 0,-1 0 0,0 0 1,0 0-1,0 0 0,0 0 0,0 0 0,0 0 0,0 0 0,0-1 1,0 1-1,0 0 0,0-1 0,0 1 0,-3 0 0,1 0-40,0-1-1,-1 0 0,1 0 1,0 0-1,0 0 0,0-1 1,-1 1-1,1-1 1,0 0-1,0 0 0,0 0 1,0 0-1,0-1 0,0 1 1,1-1-1,-1 0 1,-3-2-1,-8-7-270,1 1-1,-12-14 1,15 14 230,-21-21-457,-28-34 1,59 65 505,0-1 0,-1 1 0,1 0 0,0 0-1,0 0 1,-1-1 0,1 1 0,0 0 0,0 0 0,0-1 0,0 1 0,0 0-1,-1 0 1,1-1 0,0 1 0,0 0 0,0-1 0,0 1 0,0 0 0,0 0 0,0-1-1,0 1 1,0 0 0,0-1 0,0 1 0,0 0 0,0 0 0,0-1 0,0 1-1,0 0 1,0-1 0,1 1 0,-1 0 0,0-1 0,11-1-344,18 5 213,2 7 181,-24-7-5,0 0 1,0-1-1,12 2 0,-3-2 225,0 0-1,1-2 1,-1 0-1,25-3 1,-30 1-173,0 0 1,-1 0 0,1-2-1,-1 1 1,0-1 0,0-1-1,0 0 1,9-6 0,14-10-44,32-29 1,-56 42 72,0 1 1,1 0-1,0 0 1,0 1-1,1 0 1,-1 1-1,16-6 1,-23 10-50,1 0 0,0 0 0,-1 0 0,1 0 0,0 1 0,0-1 1,-1 1-1,1 0 0,0 0 0,0 1 0,0-1 0,0 1 0,-1-1 1,1 1-1,0 1 0,-1-1 0,1 0 0,-1 1 0,1 0 0,-1-1 0,0 2 1,1-1-1,-1 0 0,0 0 0,0 1 0,3 3 0,-4-2-28,1-1-1,-1 0 1,1 1 0,-1-1-1,0 1 1,0-1-1,-1 1 1,1 0 0,-1 0-1,0 0 1,0 0-1,1 4 1,-2 1 67,1-1 0,-2 1 0,1-1 0,-4 15-1,3-14 40,3-12-133,7-15-347,3 3 241,1 1-1,1 0 1,0 1 0,1 1-1,0 0 1,1 1-1,0 1 1,23-11 0,-35 19 112,1 0 1,-1 1-1,1-1 1,-1 1-1,1 0 1,0 0-1,0 1 1,-1-1-1,1 1 1,0 0 0,5 1-1,-9-1 7,1 1 0,0-1 0,0 1 0,-1-1 1,1 1-1,0 0 0,-1 0 0,1-1 0,0 1 0,-1 0 0,1 0 0,-1 1 0,0-1 0,1 0 0,-1 0 1,0 1-1,0-1 0,0 1 0,0-1 0,0 1 0,0-1 0,0 1 0,0 0 0,-1 0 0,1-1 0,0 1 1,-1 0-1,0 0 0,1 3 0,-1-1 1,0-1 14,1 0 0,-1 0 0,1 0 0,-1 0 0,1-1 0,0 1 0,2 4 0,-2-6-35,-1 0 1,1-1-1,-1 1 1,1 0-1,0-1 1,-1 1-1,1-1 1,0 1-1,-1-1 1,1 0-1,0 1 1,0-1-1,0 0 1,-1 1-1,1-1 1,0 0-1,0 0 1,0 0-1,0 0 1,-1 0-1,1 0 1,0 0-1,0 0 1,0 0-1,0 0 1,-1 0-1,1-1 1,0 1-1,0 0 1,0 0-1,-1-1 1,2 0-1,5-2-104,-1 0 0,1-1 0,-1 0 0,0 0 0,10-9 0,-8 6 32,0 1-1,11-7 1,-14 10 64,-1 1-8,0 0-1,0 0 1,0 0 0,0 0 0,1 1-1,3-2 1,-7 3 18,1 0-1,-1 0 1,0 0 0,0 0-1,0 0 1,0 0 0,0 0-1,0 1 1,0-1 0,0 0-1,0 1 1,0-1 0,0 0-1,0 1 1,0-1-1,0 1 1,0 0 0,0-1-1,0 1 1,0 0 0,-1-1-1,1 1 1,0 0 0,-1 0-1,1 0 1,0 0 0,-1 0-1,1 0 1,-1 0 0,1 1-1,4 10 131,-1-1 0,5 22-1,-8-25-118,1 0 0,0 1 1,1-1-1,0 0 0,0 0 0,1-1 0,8 15 0,-10-21-13,-1 1 0,1-1 0,0 0 0,-1 1 0,1-1 0,0 0 0,0 0 0,-1 0 0,1 0 0,0-1 0,0 1 0,0 0-1,0-1 1,0 1 0,1-1 0,-1 0 0,0 0 0,0 0 0,0 0 0,0 0 0,0 0 0,0-1 0,0 1 0,3-1 0,7-3-8,0 1 1,0-2 0,11-5-1,-5 2-38,71-29 12,134-76 1,-177 82 418,-46 30-552,-3 1 134,-6 3 45,-53 46 500,26-20-461,-3 1 118,-35 37 1,71-65-163,0 1 0,0 0 0,1-1 0,-1 1 0,1 0 0,0 1 0,0-1 0,0 0 0,0 0 0,1 1 0,-1-1 0,1 1 0,-1 5 0,1-9-6,1 1 0,0-1-1,0 0 1,0 1 0,0-1 0,0 0-1,0 0 1,0 1 0,0-1-1,1 0 1,-1 0 0,0 1-1,0-1 1,0 0 0,0 1-1,0-1 1,0 0 0,0 0-1,1 1 1,-1-1 0,0 0-1,0 0 1,0 0 0,1 1-1,-1-1 1,0 0 0,0 0-1,1 0 1,-1 0 0,0 1 0,0-1-1,1 0 1,-1 0 0,0 0-1,0 0 1,1 0 0,-1 0-1,0 0 1,1 0 0,-1 0-1,0 0 1,0 0 0,1 0-1,-1 0 1,13-5 50,-10 4-27,10-4-94,0-1 1,-1-1-1,0 0 1,-1-1-1,1 0 1,10-10-1,81-67-259,-103 84 326,1 1 0,0-1 0,0 0 0,-1 1 0,1-1 0,0 1 0,0-1 1,0 0-1,0 1 0,0 0 0,0-1 0,0 1 0,0 0 0,0-1 0,0 1 0,0 0 0,0 0 0,0 0 1,1 0-1,-1 1 5,-1-1 1,1 1 0,0 0 0,-1 0-1,1 0 1,-1-1 0,1 1 0,-1 0 0,0 0-1,1 0 1,-1 0 0,0 0 0,0 0-1,0 0 1,1 0 0,-1 0 0,0 0-1,0 0 1,0 0 0,-1 0 0,1 1-1,0 5 5,0 1-1,1-1 0,0 1 0,0-1 1,0 0-1,4 11 0,-3-14-9,0 0 0,0 0 0,0-1 1,1 1-1,-1 0 0,1-1 0,0 1 0,0-1 0,0 0 0,0 0 1,7 5-1,-8-6 5,1 0 0,0 0 0,0 0 0,-1-1 0,1 1-1,0-1 1,0 0 0,1 0 0,-1 0 0,0 0 0,0 0 0,0-1 0,1 1 0,-1-1 0,0 0 0,0 0 0,1 0 0,-1-1 0,0 1 0,0-1 0,1 1 0,-1-1 0,0 0 0,0-1 0,4-1-1,1-1-30,-1 0-1,0-1 0,0 0 0,-1-1 1,1 1-1,-1-1 0,-1 0 0,1-1 0,-1 1 1,0-1-1,7-12 0,-7 10-7,0-1 1,0 0-1,-1-1 1,0 1-1,3-17 0,-3 12 0,81-388-795,-81 380 813,1 0-54,-1-2-1,0-39 1,-4 61 53,0 1 0,0 0 0,-1-1-1,1 1 1,-1 0 0,1 0 0,-1-1 0,0 1 0,1 0-1,-3-3 1,3 4 14,-1 1 0,1 0 1,0 0-1,0-1 0,0 1 0,-1 0 0,1 0 0,0-1 0,0 1 1,-1 0-1,1 0 0,0 0 0,0 0 0,-1 0 0,1-1 0,0 1 1,-1 0-1,1 0 0,0 0 0,0 0 0,-1 0 0,1 0 0,0 0 1,-1 0-1,1 0 0,0 0 0,-1 0 0,1 0 0,0 0 0,-1 0 1,0 1 1,0 0 1,0 0-1,0-1 0,0 1 1,0 0-1,0 0 1,0 0-1,1 0 1,-1 0-1,0 0 1,0 0-1,0 2 1,-4 8 17,0 1 1,0-1 0,1 1-1,-3 18 1,-7 52 97,13-71-96,-20 239 148,21-212-97,2 0 0,1-1 0,2 1 0,16 60 0,-18-88-5,0 0-1,1-1 1,0 1 0,8 11 0,-10-18-43,-1 0 0,1 0 0,0-1-1,0 1 1,0-1 0,1 1 0,-1-1 0,1 0 0,-1 0 0,1 0 0,0 0 0,-1-1 0,1 1-1,0-1 1,0 0 0,0 0 0,6 2 0,-5-3-27,0 0 0,0 0-1,0 0 1,0 0 0,0-1 0,0 0-1,0 0 1,0 0 0,0 0 0,0-1-1,6-3 1,3-2-16,22-16 0,-21 12-15,0-1 0,0 0 0,-2-1 0,0-1 0,0 1 0,16-27-1,-6 1-30,26-58 0,-4-7 98,-6-2 0,32-134 0,-56 170 58,-14 69-86,0 0 1,0 0-1,0 0 0,1 0 0,-1-1 0,0 1 0,0 0 0,-1 0 0,1 0 0,0 0 0,0 0 0,0 0 0,-2-2 0,-3 3 103,-5 8-31,4-1-31,0 0-1,0 1 0,1 0 0,-1 0 0,2 0 0,-1 1 0,1 0 0,-3 9 0,-1 7 105,-8 49-1,5-15 187,4 1 1,0 60 0,7-90-289,1 0 0,2-1 1,1 1-1,1-1 1,2 0-1,12 35 0,-12-46-127,0-1 0,1 1-1,11 15 1,-14-26-803,0 0 0,10 10 0,-1-4-664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4:54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622 67 3968,'-1'-1'449,"0"0"0,0 0 1,0 0-1,1-1 0,-1 1 0,1 0 0,-1-1 1,1 1-1,-1 0 0,1-2 0,-1 0 278,1 1 1,-1 0-1,0 0 0,1 0 0,-1 0 1,0 0-1,-3-3 0,3 4-691,0 0 0,0-1 0,0 1 0,0 0 0,0 0 0,-1 0 0,1 1 0,0-1 0,-3-1 1,-7-2 192,1 0 0,-1 1 1,0 0-1,-1 1 0,1 0 1,0 1-1,-1 0 0,1 0 0,0 2 1,-1-1-1,1 1 0,0 1 1,-17 4-1,5 1-164,1 1 0,0 1-1,0 1 1,0 0 0,1 2-1,1 1 1,0 0 0,-33 30 0,29-20-138,0 1 1,2 1 0,1 1 0,1 1 0,-27 49-1,41-66 70,1 1 0,0 0 0,1 0 0,0 0 0,1 0 0,0 0 0,-2 21 0,4-24 14,1 0 0,0-1 1,1 1-1,0 0 0,0 0 1,1 0-1,0-1 0,0 1 1,0-1-1,1 0 0,0 1 1,6 8-1,-3-7 77,-1-1-1,1 0 0,0-1 1,1 1-1,0-1 1,0 0-1,1-1 1,15 11-1,-11-10 47,0-1-1,0 0 1,1-1-1,0 0 1,23 5-1,-2-4 134,1-1 0,-1-3 0,1 0 0,40-5 0,62-9-326,-125 11-338,-10 1-230,1 0 1,-1 0 0,1-1-1,-1 1 1,1-1-1,-1 0 1,1 1 0,-1-1-1,4-2 1,7-4-3310,1 2 1323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4:55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22 6304,'-9'-4'2848,"15"4"-2464,-3 0 864,8 0-768,3 0 1280,5 0-992,4 0-160,1 0-384,-1-3-160,1 3-32,-4-6-192,2 6 96,-2-3-3264,2-2 1792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4:56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14 945 5408,'-11'10'1728,"11"-10"-1695,-1 0 1,1 0 0,0 1-1,0-1 1,0 0 0,0 0-1,-1 0 1,1 0-1,0 0 1,0 1 0,0-1-1,0 0 1,0 0 0,0 0-1,0 0 1,0 1-1,0-1 1,-1 0 0,1 0-1,0 0 1,0 1 0,0-1-1,0 0 1,0 0-1,0 0 1,0 1 0,0-1-1,0 0 1,0 0 0,0 0-1,1 1 1,-1-1-1,0 0 1,0 0 0,0 0-1,0 0 1,0 1 0,0-1-1,0 0 1,0 0-1,0 0 1,1 0 0,-1 0-1,0 1 1,0-1 0,0 0-1,1 0 1,6 3 2709,-4-3-2476,0-1 0,0 1-1,0-1 1,0 0 0,0 1 0,-1-1-1,1-1 1,0 1 0,0 0 0,-1-1 0,1 1-1,-1-1 1,4-2 0,4-5 571,15-17 1,-8 7-225,119-132 1496,-27 26-1804,-85 98-407,-18 20 92,0-1 1,0 1 0,1 0 0,0 1-1,0 0 1,1 0 0,-1 0 0,10-4-1,-15 9-5,0 0-1,0 1 1,0-1 0,0 1-1,0-1 1,0 1-1,0 0 1,0 0-1,0 0 1,1 0-1,-1 0 1,0 0-1,0 0 1,0 1-1,0-1 1,0 1-1,0 0 1,0-1-1,0 1 1,0 0-1,0 0 1,0 0-1,-1 0 1,1 1 0,0-1-1,-1 0 1,2 3-1,3 2 50,-1 1-1,1 0 1,-2 0 0,1 1-1,3 8 1,-3-5 36,0 0-1,-1 1 1,-1-1-1,1 1 1,1 17-1,-2-3 108,0 37 0,-3-56-55,0-1 0,-1 1 0,0-1 0,0 0 0,0 1-1,0-1 1,-1 0 0,0 0 0,-1 0 0,1 0 0,-1 0 0,0 0 0,-1-1 0,1 1 0,-1-1 0,0 0 0,-6 6 0,6-9-118,1 0 0,-1 1-1,0-2 1,0 1 0,1 0 0,-1-1-1,0 0 1,0 0 0,0 0 0,-1 0 0,1-1-1,0 0 1,0 0 0,0 0 0,0 0-1,0 0 1,0-1 0,-6-1 0,1 0-102,0 0-1,1-1 1,0 0 0,-1 0 0,1-1 0,0 0-1,1 0 1,-8-6 0,-1-1 27,12 8-48,-1 0 0,1 0 0,-1 0 1,1 0-1,0-1 0,0 0 0,1 0 1,-1 0-1,-4-7 0,8 11 97,0 0 0,0-1 0,0 1 0,0 0 0,0 0 0,0-1-1,0 1 1,0 0 0,0 0 0,0-1 0,0 1 0,0 0 0,0 0 0,0-1 0,0 1 0,0 0 0,0 0 0,0 0-1,0-1 1,0 1 0,0 0 0,0 0 0,1-1 0,-1 1 0,0 0 0,0 0 0,0 0 0,0-1 0,0 1 0,1 0-1,-1 0 1,0 0 0,0 0 0,0 0 0,1-1 0,-1 1 0,0 0 0,0 0 0,1 0 0,-1 0 0,0 0 0,1 0-1,12-2-383,-10 2 325,123-1-562,-23 2 1151,-90-1-382,-1-1 0,1 0 0,-1-1-1,0 0 1,0-1 0,1-1 0,-2 0 0,1 0 0,17-9 0,-5-1 236,25-17 0,-39 24-275,-1-1 0,1-1 0,-1 1 0,-1-2-1,10-12 1,9-19 131,-2-1 0,25-61-1,-26 48-173,-3-1-1,-2-1 1,-2-1-1,-3 0 1,6-63-1,-19 118-62,-1-2 18,1 0-1,-1 0 0,0 0 0,-1-6 0,1 9-15,0 1-1,-1-1 0,1 1 1,-1-1-1,0 1 1,1-1-1,-1 1 0,0-1 1,0 1-1,0 0 1,0-1-1,0 1 0,0 0 1,0 0-1,0 0 1,-3-2-1,3 3 4,0-1 1,0 1-1,0 0 0,0-1 0,0 1 1,0 0-1,0 0 0,0-1 0,0 1 1,0 0-1,0 0 0,0 0 0,0 1 1,0-1-1,-1 0 0,1 0 0,0 0 1,0 1-1,0-1 0,0 1 0,0-1 1,0 1-1,0-1 0,1 1 0,-1-1 1,0 1-1,0 0 0,0-1 0,0 1 1,1 0-1,-1 0 0,-1 1 1,-3 4-25,1 0 1,0 0 0,-6 10 0,3-2 36,0 1 1,1 0 0,1 0 0,0 0 0,-3 26-1,-4 78 166,9-57-42,4 0-1,10 81 1,-6-107-59,2 0 0,1 0 1,3 0-1,0-1 1,20 39-1,-27-64-136,14 24 396,-17-31-452,1-1 0,0 1 0,0 0 0,0-1-1,0 0 1,0 1 0,0-1 0,5 3-1,-7-5-120,1 0 0,0 0-1,-1 0 1,1 0-1,0 0 1,-1 0 0,1 0-1,0 0 1,-1 0-1,1 0 1,0-1 0,-1 1-1,1 0 1,0 0 0,-1-1-1,1 1 1,0 0-1,-1-1 1,1 1 0,-1-1-1,1 1 1,-1-1-1,1 0 1,1 0-86,-2 0-1,1 0 1,0 0-1,0 0 1,0 0-1,0-1 1,-1 1-1,1 0 1,0 0-1,-1-1 1,1 1-1,-1 0 1,0-1-1,1 1 1,-1 0-1,0-2 1,-4-20-3346,-4 1 1264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2:04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28 4384,'-36'-26'3941,"36"26"-3817,0 0 0,0 0 0,-1 0 0,1-1 0,0 1 0,0 0 0,0 0 0,-1 0 0,1 0-1,0 0 1,-1 0 0,1 0 0,0 0 0,0-1 0,-1 1 0,1 0 0,0 0 0,0 0 0,-1 0 0,1 0 0,0 0 0,-1 1 0,1-1 0,0 0 0,0 0 0,-1 0-1,1 0 1,0 0 0,0 0 0,-1 0 0,1 0 0,-1 1 0,-2 9 2305,3 22-215,0-24-1529,-1 38 1601,-8 57-1,-4 145 94,13-140-1259,0-119-1056,1 1 1,1 0 0,0-1-1,1 1 1,0 0 0,0 0 0,7-12-1,-8 16-97,0 1 1,1 0-1,0 0 0,0 0 0,0 0 0,1 1 0,0-1 0,0 1 0,0 0 0,0 0 0,1 1 0,-1-1 0,1 1 1,0 0-1,0 0 0,0 0 0,6-1 0,-6 3 66,-1 0-1,1 0 1,0 1-1,0 0 1,0 0 0,-1 0-1,1 1 1,0 0 0,0 0-1,-1 0 1,1 0 0,0 1-1,-1-1 1,0 1-1,1 1 1,-1-1 0,0 0-1,7 6 1,0 1 15,-1-1 0,0 1-1,-1 1 1,0 0 0,13 18 0,-18-22 9,0 0 0,0 1 0,-1 0 0,0 0 0,0 0 0,0 0 1,-1 0-1,0 1 0,0-1 0,-1 0 0,0 1 0,0 0 0,-1 14 1,-1-17-10,0 0 0,0 0 0,0 0 0,-1 0 0,1 0 0,-1 0 0,0 0 0,-1 0 0,1-1 0,-1 1 0,0-1 0,0 0 0,0 0 0,-1 0 0,1 0 0,-1 0-1,0-1 1,0 0 0,0 0 0,-1 0 0,-4 3 0,3-3-19,0 0-1,0-1 0,0 1 0,-1-1 0,1 0 0,-1-1 0,0 0 0,1 0 0,-1 0 0,0-1 0,1 1 0,-1-2 1,-10 0-1,9-1-37,0 0 0,1 0 1,-1-1-1,0 0 1,1 0-1,0-1 0,0 0 1,0 0-1,0 0 1,-11-11-1,3 1-382,0-1 1,-14-20-1,-5-11-3859,10 13-2642,21 29 4291,24 3-7315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4:56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28 6560,'-6'-7'894,"-12"-10"1833,15 14-1262,6 6 947,-2-3-2052,1 0-1,-1-1 1,1 1-1,-1 1 1,0-1-1,1 0 0,-1 0 1,1 0-1,1 1 1,59 27 501,100 28 0,-114-40-722,-1-2-708,-22-7-2592,44 19 1,-38-10 712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4:57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208 638 5632,'-2'1'3837,"-11"4"1438,4 2-4910,-13 11 704,0-1 1,-32 18-1,-9 6-181,61-40-884,0 1-1,0-1 1,1 1 0,-1-1 0,0 1 0,0 0-1,1 0 1,-1-1 0,1 1 0,0 0 0,0 0-1,-1 1 1,0 1 0,2-3 7,0-1 0,0 0 0,0 0 0,0 0 1,0 1-1,1-1 0,-1 0 0,0 0 0,0 0 0,0 0 0,0 1 0,0-1 0,0 0 0,0 0 0,0 0 0,1 0 1,-1 1-1,0-1 0,0 0 0,0 0 0,0 0 0,1 0 0,-1 0 0,0 0 0,0 1 0,0-1 0,1 0 1,-1 0-1,0 0 0,0 0 0,0 0 0,1 0 0,-1 0 0,0 0 0,0 0 0,0 0 0,1 0 0,-1 0 0,0 0 1,0 0-1,0 0 0,1 0 0,-1 0 0,0-1 0,0 1 0,12-1 188,-1-3-88,0 0 0,0-1 0,-1 0-1,0-1 1,16-11 0,-12 8-497,23-11 1,-37 20 343,1-1 0,0 1 1,-1 0-1,1 0 0,0 0 0,0 0 1,-1 0-1,1 0 0,0 0 0,-1 0 1,1 0-1,0 1 0,-1-1 1,1 0-1,0 0 0,-1 1 0,1-1 1,0 0-1,-1 1 0,1-1 0,-1 1 1,2 0-1,15 15 58,-1-1 304,-14-14-232,0 0 1,1 1 0,-1-1-1,1 0 1,-1 0 0,1-1-1,-1 1 1,1 0-1,0-1 1,-1 0 0,1 1-1,0-1 1,-1 0 0,5-1-1,-3 0 53,1 0-1,-1 0 1,0 0-1,1-1 0,-1 0 1,0 0-1,7-4 1,1-2 95,-1-1-1,0 0 1,0-1 0,13-16 0,-12 11-97,0-1 0,-1-1-1,0 1 1,10-26 0,25-72 121,48-168 12,-87 260-282,-1-1-1,-1-1 0,-1 1 1,2-36-1,-8 33-325,2 25 325,0 1 0,0-1 0,0 1-1,-1 0 1,1-1 0,0 1 0,0 0-1,0-1 1,0 1 0,0 0 0,-1-1-1,1 1 1,0 0 0,0-1 0,-1 1 0,1 0-1,0-1 1,0 1 0,-1 0 0,1 0-1,0-1 1,-1 1 0,1 0 0,0 0-1,-1 0 1,1 0 0,0 0 0,-1-1-1,1 1 1,-1 0 0,1 0 0,0 0 0,-1 0-1,1 0 1,-1 0 0,1 0 0,0 0-1,-1 0 1,1 0 0,0 0 0,-1 1-1,1-1 1,-1 0 0,1 0 0,0 0 0,-1 0-1,1 1 1,0-1 0,-1 0 0,1 0-1,0 1 1,0-1 0,-1 0 0,1 0-1,0 1 1,-1-1 0,-2 4-2,-1 0 0,0-1 0,1 1 0,0 1 0,0-1 0,0 0 0,1 1 0,-1-1 0,1 1 0,-2 7 0,-1 4 95,-5 30 0,3 1-67,3 0-1,1 0 0,3 0 0,1-1 0,10 60 1,-1-54 27,3-1 1,30 78 0,-41-122 217,9 18-3596,-11-24 3179,0-1 1,0 0-1,0 0 1,0 0 0,0 1-1,0-1 1,1 0-1,-1 0 1,0 0-1,0 1 1,0-1-1,0 0 1,1 0 0,-1 0-1,0 0 1,0 0-1,1 1 1,-1-1-1,0 0 1,0 0 0,1 0-1,-1 0 1,0 0-1,0 0 1,1 0-1,-1 0 1,0 0 0,1 0-1,-1 0-241,1-1 1,-1 1-1,0-1 0,1 1 1,-1-1-1,1 1 0,-1-1 1,0 1-1,1-1 0,-1 1 1,0-1-1,1 0 0,-1 1 1,0-1-1,0 1 0,0-2 1,5-7-2067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4:57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13 6816,'-20'-12'8122,"32"12"-5413,90 17-282,139 11-2667,-217-25-1920,-1 1 0,44 11 0,-34-2-122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4:58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89 5888,'3'4'7088,"-2"-4"-6880,8-1 1942,10-7-1159,-16 6-856,-1 0 1,0-1 0,0 1-1,0-1 1,0 1 0,0-1-1,-1 1 1,1-1 0,-1 0-1,1 0 1,-1 0 0,0 0-1,0 0 1,-1 0 0,1 0-1,-1 0 1,1 0 0,-1 0-1,0-1 1,0 1-1,0 0 1,-2-5 0,2 7-136,0 0 1,0 0 0,-1 1-1,1-1 1,0 0 0,-1 1-1,1-1 1,-1 0 0,1 1-1,-1-1 1,1 1 0,-1-1-1,1 1 1,-1-1 0,0 1-1,1-1 1,-1 1 0,0 0-1,1-1 1,-1 1 0,0 0-1,1 0 1,-1-1 0,0 1-1,0 0 1,1 0 0,-1 0-1,0 0 1,0 0 0,0 0-1,1 0 1,-1 0 0,0 0-1,0 0 1,1 0 0,-1 1-1,0-1 1,1 0 0,-1 1-1,0-1 1,0 1 0,-5 1 56,0 1 1,1 0 0,-10 7 0,14-9 29,-5 3 20,-47 37 1123,48-36-1043,-1 0 0,1 0 0,0 1 0,1 0 0,-1 0 0,-5 11 0,9-15-140,0 0 0,0 0 0,0 0 0,0 0 0,1 0 0,-1 1 1,1-1-1,-1 0 0,1 0 0,0 0 0,0 1 0,0-1 0,0 0 0,0 1 0,1-1 1,-1 0-1,0 0 0,1 0 0,1 3 0,0-2-5,-1 0 1,1 0-1,0 0 1,0-1-1,1 1 1,-1-1-1,0 1 0,1-1 1,0 0-1,-1 0 1,6 3-1,3 0 20,-1 0 1,2 0-1,-1-1 1,0-1-1,1 0 0,13 2 1,-20-4-367,1 0 0,0-1 0,-1 0 0,1 0 0,0 0 0,-1-1 0,1 1 0,-1-1 0,1-1 0,-1 1 0,6-3 0,11-5-1398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5:02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4 895 2144,'-4'1'4834,"6"6"-2342,-2-6-2388,1 0 1,-1-1-1,0 1 1,1-1-1,-1 1 1,1 0-1,0-1 1,-1 1-1,1-1 1,-1 0 0,1 1-1,0-1 1,-1 1-1,1-1 1,0 0-1,0 0 1,-1 1-1,2-1 1,3 0 132,0-1 0,0 0 0,-1 0 1,1 0-1,0 0 0,-1-1 0,1 0 0,-1 0 1,8-4-1,5-5 236,16-13 1,-13 9-252,38-23 194,15-12-43,-52 33-251,-2-1 0,-1 0 0,0-1-1,-1-2 1,27-41 0,-11 5 64,-3-1-1,-2-1 1,-2-2 0,-4 0 0,18-74-1,-38 124-106,1 0-1,-2-1 0,1 1 0,-2 0 0,1 0 0,-2-1 0,0 1 0,0 0 0,0-1 0,-6-16 0,3 15-8,4 13-71,0-1 1,0 0 0,0 1 0,0-1 0,0 0 0,0 1 0,0-1 0,0 0 0,-1 1-1,1-1 1,0 1 0,0-1 0,-1 0 0,1 1 0,0-1 0,-1 1 0,1-1 0,-1 1-1,1-1 1,-1 1 0,1-1 0,-1 1 0,1 0 0,-1-1 0,1 1 0,-1 0 0,1-1-1,-1 1 1,1 0 0,-1 0 0,0-1 0,1 1 0,-1 0 0,0 0 0,1 0 0,-1 0-1,0 0 1,1 0 0,-1 0 0,0 0 0,1 0 0,-1 0 0,1 0 0,-1 0 0,0 1-1,1-1 1,-1 0 0,-1 1 0,-5 1-10,0 1 1,0 0-1,-1 1 0,2 0 1,-1 0-1,0 0 0,1 0 1,0 1-1,0 1 0,0-1 1,1 1-1,-1-1 0,-4 9 1,-2 3 16,0 1-1,2 0 1,0 1 0,-8 19 0,4 0 97,1 1 0,3 0 0,0 0 0,3 1 0,1 0 0,2 0 0,2 1 0,1-1 0,8 59 0,-6-87-52,1-1 0,1 1 0,0 0 1,1-1-1,0 0 0,0 0 0,7 10 1,-9-16 28,1 0 0,0-1 1,0 0-1,1 0 1,-1 0-1,1 0 0,0 0 1,0-1-1,0 1 0,1-1 1,-1 0-1,1-1 0,0 1 1,-1-1-1,1 0 1,0 0-1,10 2 0,-6-2 10,1-2 0,-1 1-1,0-1 1,0-1 0,0 1-1,0-1 1,1-1 0,-2 0-1,1 0 1,0-1 0,0 0-1,-1-1 1,1 0 0,-1 0-1,0-1 1,0 1 0,-1-2-1,0 1 1,1-1 0,-2 0-1,9-9 1,4-8-75,17-25 0,-34 45 12,-1 0-1,0 0 1,-1 0 0,1 1 0,0-1-1,-1 0 1,1 0 0,-1 0 0,0-5-1,0 22-1096,-1 3 868,1 1 0,1 0 0,1-1 0,6 26 0,-7-38 231,1 0 0,0 0 0,0-1 0,0 1-1,0-1 1,1 1 0,-1-1 0,5 5 0,-5-8 14,-1 1 0,0-1 0,0 0-1,1 0 1,-1 0 0,1 0-1,-1 0 1,1 0 0,-1 0 0,1-1-1,0 1 1,-1-1 0,1 1 0,0-1-1,-1 1 1,1-1 0,0 0 0,0 0-1,-1 0 1,1 0 0,0 0 0,0 0-1,-1 0 1,1-1 0,0 1 0,2-2-1,1-1 45,0 0 0,-1 0 0,1-1 0,-1 1 0,0-1 0,5-6 0,-1 2-16,3-5 94,19-26-1,-14 18 48,-15 19-214,-1 1-1,1 0 0,0 0 0,-1-1 1,1 1-1,-1 0 0,1-1 1,-1 1-1,1 0 0,-1-3 1,2-2-365,2 2 316,4-3 115,-1-1-1,1 0 1,9-14-1,23-53 132,35-96-1,-1 2-63,-27 59-255,-46 109 132,-1 0-24,0 1 0,1-1-1,-1 1 1,0-1 0,0 1-1,1-1 1,-1 1 0,0-1-1,0 1 1,0-1 0,0 0-1,0 1 1,0-1 0,0 1-1,0-1 1,0 1-1,0-1 1,0 1 0,0-1-1,0 0 1,0 1 0,-1-1-1,1 1 1,0-1 0,0 1-1,-1-1 1,1 0 9,0 1 0,0 0 1,0 0-1,0 0 0,0 0 0,0 0 0,0 0 1,0 0-1,-1 0 0,1 0 0,0 0 0,0 0 1,0 0-1,0 0 0,0 0 0,0 0 0,0 0 1,0 0-1,0 0 0,0 0 0,0 0 0,0 0 1,-1 0-1,1 0 0,0 0 0,0 0 0,0 0 1,0 0-1,0 0 0,0 0 0,0 0 0,0 0 1,0 0-1,0 0 0,0 0 0,0 0 0,-1 0 1,1 0-1,0 0 0,0 0 0,0 0 0,0 0 1,0 0-1,0 0 0,0 1 0,0-1 0,0 0 1,0 0-1,0 0 0,0 0 0,0 0 0,0 0 1,0 0-1,0 0 0,0 0 0,0 0 0,-5 6-116,0 1-1,0-1 0,1 1 1,0 0-1,1 0 0,-1 0 1,1 0-1,-3 15 0,0-6 22,-67 204 13,-19 49 155,-9 3 1270,65-172-898,30-82-157,6-18-281,0 0 0,-1 1 0,1-1 0,0 0 0,0 0 0,0 0 0,0 1 0,0-1 0,0 0 0,0 0 0,-1 0 0,1 0 0,0 1 0,0-1 0,0 0 0,0 0 0,-1 0 0,1 0 0,0 0 0,0 0 0,0 0 0,-1 1 0,1-1 0,0 0 0,0 0 0,0 0 0,-1 0 0,1 0 0,0 0 0,0 0 0,0 0 0,-1 0 0,1 0 0,0 0 0,0 0 0,0 0 0,-1 0 0,1 0 0,0-1 0,0 1 0,-1 0 0,1 0 0,0 0 0,0 0 0,0 0 0,0 0 0,-1-1 0,-1-1-21,1-1 0,-1 0-1,1 0 1,-1 0 0,1 0-1,0 0 1,0 0-1,1 0 1,-1 0 0,0 0-1,1 0 1,0 0 0,0-1-1,0-2 1,0-5-58,1-1 0,3-20 1,-3 25 46,1 0 0,0 1 0,1-1 0,0 1 1,0-1-1,0 1 0,1 0 0,-1 0 0,2 0 0,-1 1 1,1 0-1,-1-1 0,1 1 0,1 1 0,-1-1 1,1 1-1,11-7 0,19-7 45,0 2 0,2 1 0,47-13 0,34-12 311,-98 32-165,0-1-1,-1-2 0,28-18 1,-37 21-94,-1 1 1,0-1 0,-1-1-1,0 0 1,0 0 0,-1-1-1,0 0 1,0-1 0,-1 1-1,-1-1 1,0-1 0,0 1-1,5-17 1,-6 11 45,-1 0 0,0 0 0,-1-1 0,-1 1 0,0-1 0,-2 1 0,-1-20 0,1 36-101,0-1 0,0 1-1,0-1 1,-1 1 0,1-1 0,0 1 0,-1 0-1,0-1 1,1 1 0,-1 0 0,0-1 0,1 1 0,-1 0-1,-1-2 1,1 3-12,0-1 0,1 1 0,-1 0 0,1 0 0,-1 0 0,0 0 0,1-1 0,-1 1 0,0 0-1,1 0 1,-1 0 0,0 0 0,1 1 0,-1-1 0,0 0 0,1 0 0,-1 0 0,1 0 0,-1 1 0,0-1 0,1 0 0,-1 1-1,1-1 1,-1 0 0,1 1 0,-1-1 0,1 0 0,-1 1 0,1-1 0,-1 1 0,0 0 0,-2 3 10,0 0 1,0 0 0,1 0-1,-1 1 1,1-1-1,0 1 1,0-1-1,0 1 1,1-1-1,-1 1 1,1 0 0,0 0-1,0 7 1,0 1-52,0 1 1,1-1-1,3 23 1,-1-25 67,0-1 0,1 1 0,1-1 0,-1 1 0,2-1 0,-1-1 0,2 1 0,7 11 0,5 4-1772,34 36-1,-43-52-893,1 0 848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5:03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51 8128,'-34'-17'3680,"34"8"-3168,0 5-384,6-4-672,2 4 320,12-4-1024,8 8 672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5:05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1 744 2720,'0'-3'4571,"0"3"-4465,15-2 3606,-1-4-3044,-1-2 1,0 0-1,0 0 0,0-1 1,-1-1-1,19-19 0,-28 26-599,28-28 293,-1 0 0,30-44 0,-39 48-222,233-323 1439,-245 335-1405,9-20 0,1-2 230,-19 35-384,3-2 149,0-1-1,-1 0 0,0 0 1,3-8-1,-5 12-154,1 0-1,-1 1 1,0-1-1,0 0 1,0 1-1,0-1 1,0 0-1,0 1 1,0-1-1,0 0 1,0 1-1,0-1 1,0 0-1,0 1 1,0-1-1,0 0 1,-1 1 0,1-1-1,0 1 1,-1-1-1,1 0 1,0 1-1,-1-1 1,1 1-1,-1-1 1,1 1-1,-1-1 1,1 1-1,-1-1 1,1 1-1,-1 0 1,1-1 0,-1 1-1,1 0 1,-1-1-1,0 1 1,1 0-1,-1 0 1,0-1-1,1 1 1,-1 0-1,0 0 1,1 0-1,-1 0 1,0 0-1,1 0 1,-1 0 0,-1 0-1,0 1-20,0-1 0,0 1 0,0-1 1,0 1-1,0 0 0,-1 0 0,2 0 0,-1 0 0,0 0 1,0 0-1,0 0 0,0 1 0,1-1 0,-1 1 0,1-1 0,-1 1 1,1 0-1,-1-1 0,-1 4 0,-3 6-36,-1 0-1,-5 13 0,11-22 45,-9 22 42,1 1-1,-11 50 0,-1 54-67,17-98 87,1 1-1,2 0 1,2-1 0,4 36 0,-4-55 14,1-1 1,0 0-1,1 0 1,1 0-1,-1 0 0,2 0 1,-1-1-1,2 0 1,-1 0-1,1 0 1,1-1-1,0 1 1,0-2-1,16 16 1,-20-22 2,0 1 1,0-1 0,0-1 0,0 1 0,1 0 0,-1-1-1,0 0 1,1 1 0,-1-1 0,0-1 0,1 1-1,0 0 1,-1-1 0,1 0 0,-1 0 0,1 0 0,-1 0-1,1 0 1,0-1 0,-1 0 0,1 1 0,-1-1 0,0-1-1,1 1 1,-1 0 0,0-1 0,0 0 0,0 0-1,3-2 1,2-2-30,0-1-1,-1-1 0,0 1 0,-1-1 1,0 0-1,0-1 0,0 0 1,4-10-1,31-79 2,-37 86-66,-3 11 17,7-21-15,-1 0 0,5-25 0,-8 37-196,-2 11 55,-3 6 90,-3 28 84,1 0 0,4 59 0,1-25 86,-3-62-130,3 10 324,3-13-26,5-9 24,3-7-125,0 1 1,0-2-1,-1 0 1,11-17-1,-2 5-134,5-8-125,38-43 49,-53 64 14,1 0 1,0 1-1,26-18 1,-36 28 11,-1 0 0,1 0 0,0 0 0,0 0 0,-1 0 0,1 0 0,0 0 1,0 1-1,0-1 0,0 1 0,0-1 0,0 1 0,0 0 0,0 0 0,0 0 0,0 0 0,0 0 0,0 0 1,0 0-1,-1 1 0,1-1 0,0 1 0,0 0 0,0-1 0,0 1 0,0 0 0,-1 0 0,1 0 0,0 0 0,-1 0 1,1 0-1,-1 1 0,1-1 0,-1 1 0,0-1 0,1 1 0,-1-1 0,0 1 0,0 0 0,0-1 0,0 1 0,1 2 1,1 6 57,0-1 1,0 0-1,0 1 0,-1 0 1,-1-1-1,1 11 1,-1 64 70,-1-49 18,0-35-129,0 0 0,0 1 0,1-1 0,-1 0 0,0 0 0,0 0 0,0 0 0,1 0 0,-1 1 0,0-1 0,0 0 0,0 0 0,1 0 0,-1 0 0,0 0 0,0 0 0,1 0 0,-1 0 0,0 0 0,0 0 0,1 0 0,-1 0 0,0 0 0,0 0 0,1 0 0,-1 0 0,0 0 0,0 0 0,0 0 0,1 0 0,-1 0 0,0 0-1,12-4 100,-4-2-63,0 0 0,0 0 0,-1-1-1,0 0 1,8-12 0,-7 10-60,17-22-27,-18 21 8,0 1 0,1-1 0,1 2 0,11-11 0,-20 18 19,1 1-1,-1-1 0,1 1 1,-1-1-1,1 1 0,-1 0 1,1-1-1,0 1 0,-1 0 1,1-1-1,0 1 0,-1 0 1,1 0-1,0-1 0,0 1 1,-1 0-1,1 0 0,0 0 1,-1 0-1,1 0 0,0 0 1,0 0-1,-1 0 0,1 0 1,0 1-1,0-1 0,-1 0 0,1 0 1,0 1-1,-1-1 0,1 0 1,0 1-1,-1-1 0,1 1 1,-1-1-1,1 0 0,-1 1 1,1 0-1,-1-1 0,1 1 1,-1-1-1,1 1 0,-1-1 1,0 1-1,1 0 0,-1-1 1,0 1-1,1 0 0,-1 0 1,0 0-1,2 6-70,0 0 0,-1-1 0,0 1 0,1 8 0,-2-9 112,2 17 11,-1-12-11,0-1 0,4 17 0,-5-27-17,0 0 0,0 1 1,0-1-1,0 0 0,0 0 1,0 0-1,0 0 0,0 0 1,1 0-1,-1 1 0,0-1 1,0 0-1,0 0 1,0 0-1,0 0 0,0 0 1,1 0-1,-1 0 0,0 0 1,0 1-1,0-1 0,0 0 1,0 0-1,1 0 0,-1 0 1,0 0-1,0 0 1,0 0-1,0 0 0,1 0 1,-1 0-1,0 0 0,0 0 1,0 0-1,0 0 0,1 0 1,-1 0-1,0 0 0,0-1 1,0 1-1,0 0 1,0 0-1,1 0 0,-1 0 1,0 0-1,0 0 0,0 0 1,0 0-1,0-1 0,0 1 1,0 0-1,1 0 0,-1 0 1,11-14 77,9-20-157,19-80-696,-39 114 764,0-1 0,0 1-1,0 0 1,0 0 0,0 0 0,0 0-1,0 0 1,0 0 0,0 0 0,0 0-1,0 0 1,0 0 0,0-1 0,0 1-1,0 0 1,0 0 0,0 0 0,0 0-1,0 0 1,0 0 0,0 0 0,0 0-1,0 0 1,0 0 0,0 0 0,0-1-1,0 1 1,0 0 0,0 0 0,0 0-1,0 0 1,0 0 0,0 0 0,1 0-1,-1 0 1,0 0 0,0 0 0,0 0-1,0 0 1,0 0 0,0 0-1,0 0 1,0 0 0,0 0 0,0 0-1,0 0 1,1 0 0,-1 0 0,0 0-1,0 0 1,0 0 0,0 0 0,0 0-1,0 0 1,0 0 0,0 0 0,0 0-1,0 0 1,1 0 0,1 7-144,2 13 71,6 126 259,-9-141-152,-1 0 0,1 0 0,1 0 0,-1 0 0,4 7 1,-5-11-12,1 0 0,-1 0 0,0-1 0,1 1 0,-1 0 0,1 0 0,0 0 0,-1 0 0,1-1 0,0 1 0,-1 0 1,1-1-1,0 1 0,0-1 0,0 1 0,-1-1 0,1 1 0,0-1 0,0 1 0,0-1 0,0 0 0,0 1 0,0-1 0,0 0 1,0 0-1,0 0 0,0 0 0,0 0 0,0 0 0,0 0 0,0 0 0,1-1 0,6-1 44,-1-1 0,0 0 0,1 0 0,-1-1 0,-1 0 0,1 0 0,-1-1 0,1 0 0,-1 0 0,-1 0 0,7-7 0,1-4-9,-1 0 0,20-34 0,-23 35-66,-1 0 1,-1-1 0,0 0 0,-1 0 0,0-1 0,-2 0-1,0 0 1,-1 0 0,0 0 0,-1-18 0,-2 31-23,0-1 0,-1 1 0,1-1 0,-1 1 0,0 0-1,-3-8 1,4 12 18,0-1 1,-1 0-1,1 0 0,0 1 0,0-1 0,-1 0 0,1 1 0,-1-1 0,1 1 0,-1-1 0,1 1 0,-1-1 0,1 0 1,-1 1-1,1-1 0,-1 1 0,1 0 0,-1-1 0,0 1 0,1 0 0,-1-1 0,0 1 0,0 0 0,1 0 0,-1-1 0,0 1 1,1 0-1,-1 0 0,0 0 0,0 0 0,1 0 0,-1 0 0,0 0 0,0 0 0,1 0 0,-1 1 0,0-1 0,0 0 1,1 0-1,-1 1 0,0-1 0,1 0 0,-1 1 0,1-1 0,-1 1 0,0-1 0,0 2 0,-4 2 0,1 0-1,0 0 1,0 1-1,0 0 1,0 0-1,1 0 1,0 0 0,0 1-1,-3 7 1,-1 3 83,2 1 0,-5 17 1,4-10 222,-4 42 1,9-59-304,1-1-1,0 1 1,0-1 0,1 1-1,0-1 1,0 1 0,0-1-1,1 0 1,0 1 0,0-1-1,5 9 1,-5-12-234,-1-1 0,1 0 0,0 0 0,0 0 0,0 0 0,0-1 0,0 1 0,0 0-1,0-1 1,1 0 0,-1 1 0,1-1 0,-1 0 0,1 0 0,-1 0 0,1-1 0,-1 1 0,1-1 0,0 1 0,-1-1 0,1 0 0,0 0 0,0 0 0,-1 0 0,1-1 0,0 1 0,-1-1 0,1 1 0,-1-1 0,4-1-1,16-7-1815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5:05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16 6304,'-62'5'2848,"43"-5"-2464,14 0-192,14-5-416,6 5 128,8-3-960,10-1 608,-5-5-2784,5 9 1792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5:05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17 121 8384,'-16'-4'3808,"49"-8"-3328,0 3 896,6 4-864,32-7 224,-6 3-448,26-12-192,-2 9-32,25-4-640,-6 7 320,6 1-3776,-15 4 2240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5:06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4 332 4896,'-3'3'2456,"7"-2"243,10-6 1500,0-4-3522,-1 0-1,-1-1 1,0-1 0,0 0-1,12-17 1,45-67 220,-9 12-174,-56 77-639,6-6 73,-5 11 9,-3 9 131,3 64 297,-2-3-178,-1-60-347,-1 0 0,1 0 0,1-1 0,-1 1 0,8 14 0,-7-17 6,0-1 1,0 1-1,0-1 0,1 1 1,0-1-1,0 0 0,1-1 1,-1 1-1,9 6 0,-10-9 17,0 0-1,1-1 0,-1 1 0,1 0 0,0-1 1,-1 0-1,1 0 0,0 0 0,0 0 0,-1-1 0,1 0 1,0 1-1,0-1 0,0-1 0,0 1 0,-1 0 0,6-2 1,3-1 6,-1-1 1,0 0-1,0 0 1,-1-1 0,1 0-1,-1-1 1,0-1 0,-1 1-1,1-1 1,-1-1-1,-1 0 1,1 0 0,7-11-1,2-4-52,-2 0 0,0-1 0,-2 0 0,15-34 0,-17 31-390,21-32 0,-33 59 332,0-1-1,0 1 0,1-1 0,-1 1 1,0-1-1,1 1 0,-1-1 0,0 1 1,1-1-1,-1 1 0,1-1 1,-1 1-1,0 0 0,1-1 0,-1 1 1,1 0-1,0-1 0,-1 1 1,1 0-1,-1 0 0,1-1 0,-1 1 1,1 0-1,0 0 0,0 0 10,-1 1 0,1-1 0,-1 0 0,1 1 0,-1-1 0,0 1 0,1-1 0,-1 0 0,0 1 0,1-1 0,-1 1 0,0-1 0,1 1 0,-1-1 0,0 1 0,0 0 0,0-1 0,1 1 0,-1 0 0,4 37 167,-4-32-152,1 10 90,-1 1 0,-1 0 0,-1 0 0,0 0 0,-1-1 0,-1 1 0,-8 23 0,6-23 28,5-11-83,-1 0 0,-1 0-1,-4 9 1,6-14-43,0 0 1,1 1-1,-1-1 0,0-1 0,0 1 1,0 0-1,1 0 0,-1 0 1,0 0-1,0 0 0,-1-1 0,1 1 1,0-1-1,0 1 0,0-1 1,0 1-1,0-1 0,-1 1 0,1-1 1,0 0-1,0 0 0,-3 0 1,-4-4-265,4 0 137,2 7 202,19-7-149,-2 2-74,0 0 0,-1 2 0,23 0 0,8 1-1743,-37-1 368,1-1 0,-1 0 1,10-3-1,-17 4 834,0-1 1,0 1 0,0-1 0,0 1-1,0-1 1,0 1 0,0-1-1,0 0 1,0 1 0,0-1-1,0 0 1,0 0 0,-1 0-1,1 0 1,1-1 0,3-6-2404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2:0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6 5824,'0'-5'7722,"0"8"-6663,0-1-1,-1 1 1,1 0-1,-1-1 1,1 1-1,-2 3 1,-15 25 1320,10-18-1299,-42 86 455,0 2-1539,33-72-203,-9 16-2335,-2-4-5823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5:06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6 7456,'-53'-6'3392,"48"6"-2944,16 0-1760,3 0-736,8 6 1152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5:09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14 979 3072,'0'-1'119,"-1"1"0,1 0 0,-1 0 0,1-1 1,-1 1-1,1 0 0,0 0 0,-1 0 0,1-1 0,-1 1 0,1 0 1,-1 0-1,0 0 0,1 0 0,-7 4 5308,16-6-1761,-1-1-2804,-1-1 1,0 0-1,0-1 1,-1 1 0,1-1-1,-1-1 1,10-10-1,37-49 219,-31 36-252,12-20-248,-1-1 0,45-97 0,-11 18-484,-59 115-60,0 0 89,0-1 1,18-22-1,-25 37-124,-1-1 1,0 1 0,1 0-1,-1-1 1,0 1-1,1-1 1,-1 1 0,1 0-1,-1-1 1,1 1-1,-1 0 1,1-1-1,-1 1 1,1 0 0,-1 0-1,1 0 1,-1-1-1,1 1 1,-1 0-1,1 0 1,0 0 0,-1 0-1,1 0 1,-1 0-1,1 0 1,-1 0 0,1 0-1,-1 0 1,1 1-1,0-1 1,-1 0-1,1 0 1,-1 0 0,1 1-1,-1-1 1,1 0-1,-1 1 1,0-1-1,1 0 1,-1 1 0,1-1-1,-1 0 1,0 1-1,1-1 1,-1 1 0,0-1-1,1 1 1,-1-1-1,1 2 1,2 3 8,0 1 1,-1 0-1,4 10 1,-4-9-16,9 24 166,-2 0 0,8 55 1,-14-63-129,-1-1-1,-1 1 1,-1 0 0,-5 39 0,4-56-15,-1 0 1,1 0 0,-1 0 0,0-1 0,0 1 0,0-1 0,-1 1 0,0-1 0,0 0 0,0 0 0,-1 0 0,-7 7-1,8-8-41,-1-1-1,0 0 0,0 0 0,0-1 0,0 1 0,-1-1 1,1 0-1,-1 0 0,1-1 0,-1 1 0,1-1 0,-1 0 0,0 0 1,0 0-1,-9-1 0,-14-1-418,-42-7-1,32 2 173,-1 6-382,124 3 129,-50-4 880,-1-2 0,1-1 1,-1-2-1,63-18 1,-83 18-297,0 0 1,-1-1 0,0-1 0,0 0 0,0-1 0,18-17-1,60-71 312,-51 52-201,-8 11-121,1 1-1,47-36 1,-79 69-45,0-1 0,0 0-1,-1 1 1,1-1 0,0 1 0,0-1 0,0 1 0,0-1-1,0 1 1,0 0 0,0-1 0,0 1 0,0 0 0,0 0-1,0 0 1,0 0 0,0 0 0,0 0 0,2 0 0,-2 0 3,0 1 0,-1-1 0,1 1 0,0-1 0,0 1 0,-1-1 0,1 1 1,0-1-1,-1 1 0,1 0 0,-1-1 0,1 1 0,-1 0 0,1 0 0,-1-1 1,1 1-1,-1 0 0,1 1 0,0 3 37,1 1 1,-1 0-1,0 0 0,-1-1 1,1 12-1,-2 4 37,0 1 0,-1 0 0,-1 0-1,-1-1 1,-1 0 0,-13 37 0,13-45-69,-25 70 50,30-83-62,0 0 0,0 0 0,0 0 0,0 0 0,0 0 0,0 0 0,1 0 0,-1 0 0,0 0 0,0 0 0,0 0 0,0 0 0,0 0 0,0 0 0,1 0 0,-1 0 0,0 0 0,0 0 0,0 0 0,0 0 0,0 0 0,0 0 0,1 0 0,-1 0 0,0 0 0,0 0 0,0 0 0,0 0 0,0 0 0,0 0 0,0 0 0,1 0 0,-1 1 0,0-1 0,0 0 0,0 0 0,0 0 0,0 0 0,0 0 0,0 0 0,0 0 0,0 1 0,0-1 0,0 0 0,0 0 0,0 0 0,0 0 0,0 0 0,0 0 0,0 1 0,1-1 0,-1 0 0,-1 0 0,1 0 0,0 0 0,0 0 0,0 0 0,0 1 0,0-1 0,0 0 0,0 0 0,0 0 0,15-11 293,13-14-279,42-49-1,10-10-124,-76 80 113,17-16-120,1 1-1,47-30 1,-67 47 97,0 1 0,0 0 0,0 0 0,0 0 0,0 1 0,1-1 0,-1 1 0,0-1 0,5 0 0,-6 1 11,0 0-1,0 1 0,0-1 0,0 0 0,0 0 1,0 0-1,0 1 0,0-1 0,0 1 0,0-1 1,0 1-1,0-1 0,0 1 0,0-1 0,1 2 1,0 1-4,0 0 0,0 0 1,0 0-1,0 1 1,-1-1-1,1 0 0,-1 1 1,0-1-1,0 0 0,1 8 1,0 4 13,-1 1 0,0 0 0,-2-1 0,1 1 0,-2 0 0,-5 25 0,6-39 10,0 1-1,1-1 1,-1 0-1,1 0 1,-1 1-1,1-1 1,0 0-1,0 1 1,0-1-1,1 0 1,-1 1 0,0-1-1,1 0 1,-1 1-1,1-1 1,0 0-1,0 0 1,0 0-1,2 3 1,-3-5-20,1 0 0,-1 0 0,0 0 1,1 0-1,-1 0 0,1 0 0,-1 0 0,1 0 0,-1 0 1,1 0-1,-1 0 0,1 0 0,-1 0 0,1 0 0,-1 0 1,1-1-1,-1 1 0,1 0 0,-1 0 0,0 0 1,1-1-1,-1 1 0,1 0 0,-1-1 0,0 1 0,1 0 1,-1-1-1,0 1 0,0-1 0,1 0 0,15-18-133,83-144-68,-87 148 91,-12 15 108,1 0 1,-1 0-1,1-1 1,-1 1 0,0 0-1,1 0 1,-1 0 0,1 0-1,-1 0 1,1 0 0,-1 0-1,1 0 1,-1 0 0,0 0-1,1 0 1,-1 0 0,1 0-1,-1 0 1,1 1 0,-1-1-1,0 0 1,1 0 0,-1 0-1,0 1 1,1-1-1,-1 0 1,0 0 0,1 1-1,-1-1 1,0 0 0,1 1-1,-1-1 1,0 0 0,0 1-1,1-1 1,-1 1 0,0-1-1,0 0 1,0 1 0,0-1-1,1 1 1,-1-1 0,0 0-1,0 1 1,0 0 0,3 8 19,-1 0 1,0 0-1,-1 0 1,0 1-1,0-1 1,-1 1-1,-1 18 1,0-19-14,0 0 0,1 0 1,0 1-1,1-1 0,0 0 0,0 1 1,1-1-1,0 0 0,4 9 0,-5-17 7,0 0 1,-1 1-1,1-1 0,0 0 0,0 0 0,-1 0 1,1 0-1,0 0 0,0 0 0,0 0 1,1 0-1,-1-1 0,0 1 0,0 0 0,0-1 1,0 1-1,1 0 0,-1-1 0,0 0 1,1 1-1,-1-1 0,0 0 0,1 1 0,-1-1 1,3 0-1,2-1 14,0 1 1,-1-1-1,1-1 0,9-2 1,-8 2-7,35-12-1,-1-1 1,46-25 0,71-50-249,-110 59 174,35-19-9,-83 51 61,0-1 1,0 1-1,0-1 1,0 0 0,0 1-1,0-1 1,0 1-1,0-1 1,0 1-1,-1-1 1,1 1-1,0-1 1,0 0-1,-1 1 1,1-1 0,0 0-1,0 1 1,-1-1-1,1 0 1,0 1-1,-1-1 1,-15 16 7,1-2 0,-35 24-1,-43 20 398,46-30-271,19-11-80,3-2 73,-33 25-1,2 2 23,63-42-158,9-5 17,34-16 229,-25 12-242,0-2-1,23-14 1,-47 24-3,0 0 0,1 0 0,-1 1 1,0-1-1,0 1 0,0-1 0,0 1 0,1-1 0,-1 1 1,0 0-1,0-1 0,1 1 0,-1 0 0,0 0 1,1 0-1,-1 0 0,0 0 0,0 1 0,1-1 0,-1 0 1,2 1-1,-2 0 12,0-1 0,0 1-1,-1 0 1,1 0 0,0 0 0,0-1 0,0 1 0,-1 0 0,1 0 0,-1 0 0,1 0-1,0 1 1,-1-1 0,0 0 0,1 0 0,-1 0 0,0 0 0,1 0 0,-1 1 0,0-1 0,0 0-1,0 0 1,0 2 0,-1 16 115,0-8-131,1 0 1,2 18-1,-2-27 28,1 0-1,-1 0 0,0 1 0,1-1 1,0 0-1,-1 0 0,1 0 0,0 0 1,0 0-1,0 0 0,0-1 0,1 1 1,-1 0-1,0 0 0,1-1 0,-1 1 1,1-1-1,0 1 0,1 0 1,1 0 15,0 0 1,0 0 0,0-1-1,1 0 1,-1 1 0,0-2-1,0 1 1,1 0 0,-1-1-1,0 0 1,1 0 0,5-1 0,2 0 22,0-2 1,22-6 0,-27 6-8,1 0 0,-1 0 1,-1-1-1,1 0 1,0 0-1,-1 0 1,0-1-1,0 0 1,0 0-1,7-10 0,0 0 29,-2-1-1,19-33 0,-7 3-90,24-69-1,1-4 51,-20 61-3,33-77-44,-59 130-18,0-1 1,0 1-1,-1 0 0,0-1 1,0 1-1,0-7 0,-1 12 34,0 0 0,0-1-1,0 1 1,0 0-1,0 0 1,0-1-1,0 1 1,0 0-1,0 0 1,0-1-1,0 1 1,0 0-1,0 0 1,0 0-1,0-1 1,0 1-1,0 0 1,0 0-1,0-1 1,-1 1-1,1 0 1,0 0-1,0 0 1,0-1-1,0 1 1,0 0-1,-1 0 1,1 0-1,0 0 1,0-1-1,0 1 1,-1 0-1,1 0 1,0 0-1,0 0 1,-1 0-1,1 0 1,0 0-1,0 0 1,0 0-1,-1 0 1,1 0-1,0 0 1,0 0-1,-1 0 1,1 0-1,0 0 1,0 0-1,-1 0 1,1 0-1,0 0 1,0 0-1,-1 0 1,1 0-1,0 0 1,0 0-1,0 0 1,-1 1-1,1-1 1,0 0-1,0 0 1,-2 1-13,1 1 0,-1-1 0,1 0-1,-1 1 1,1-1 0,0 1 0,0-1 0,0 1 0,0 0-1,-2 2 1,-11 30-31,1 2 0,1-1 1,-13 71-1,1 117-28,23-207 70,0 47 7,1-57 34,1 0 0,-1 0 0,1 0 0,1 0 0,-1 0 1,1 0-1,4 9 0,-5-14-24,-1 1 0,1-1 0,0 0 1,0 1-1,0-1 0,0 0 0,0 0 0,0 0 0,0 0 1,0 0-1,0 0 0,0 0 0,1 0 0,-1 0 0,0-1 1,1 1-1,-1-1 0,0 1 0,1-1 0,-1 1 0,1-1 1,-1 1-1,1-1 0,-1 0 0,1 0 0,-1 0 1,1 0-1,-1 0 0,3-1 0,2 0 31,0-1-1,0 0 0,-1-1 1,1 1-1,10-7 1,-5 2-32,0-1-1,-1 0 1,1-1 0,-1 0 0,-1-1-1,17-21 1,-25 29-9,173-246-33,-132 183-49,54-91-6,-78 121 158,-1 0 0,19-59-1,-32 86-60,-4 7-11,1 0 0,-1 0 0,1 0-1,-1 0 1,0 0 0,1 0 0,-1 0-1,0 0 1,0-1 0,1 1 0,-1 0-1,0 0 1,0 0 0,0 0 0,-1 0 0,1 0-1,0 0 1,-1-2 0,-3 4-72,-7 11 56,1 0-1,0 0 1,1 0-1,-16 27 1,24-36 31,-14 23 77,2 1 0,-11 29 0,14-31-36,-17 40-4,3 1 0,3 1-1,3 1 1,2 1 0,-5 75 0,20-138-158,-1 13-46,1 25 0,2-39-216,-1 0 0,0 0 0,1-1 0,0 1 0,0 0 0,1-1-1,-1 1 1,1 0 0,0-1 0,4 7 0,-6-10 192,0 0 0,1-1 0,-1 1 0,1 0 0,-1 0 0,1-1 1,0 1-1,-1 0 0,1-1 0,0 1 0,-1 0 0,1-1 0,0 1 0,0-1 0,-1 1 0,1-1 0,0 0 0,0 1 1,0-1-1,0 0 0,0 1 0,0-1 0,-1 0 0,1 0 0,0 0 0,0 0 0,0 0 0,0 0 0,0 0 1,0 0-1,0 0 0,0-1 0,0 1 0,-1 0 0,1 0 0,0-1 0,0 1 0,0-1 0,0 1 0,-1-1 0,2 0 1,20-11-3150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5:15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13 2080,'-1'-1'74,"2"-10"10017,-6 16-7851,-6 54-22,-10 9-1132,-32 119 271,26 17-564,4-26-450,23-175-492,-6 23 206,0-12-3010,3-22-2530,5-1 3265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5:16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16 182 6560,'-16'-14'2117,"16"14"-2067,0 0 0,0 0 1,1 0-1,-1 0 0,0 0 0,0 0 0,0 0 1,0 0-1,1-1 1104,-1 1-1104,0 0 0,0 0 0,0 0 1,0 0-1,0 0 0,0 0 0,0 0 0,0 0 0,0 0 1,0 0-1,0-1 0,0 1 0,0 0 0,0 0 0,0 0 1,0 0-1,0 0 0,0 0 0,0 0 0,0 0 1,0 0-1,0 0 0,0-1 251,0 1-251,6 1 1815,1 4-1051,-4-3-523,1 0 1,-1 1-1,1-2 1,-1 1-1,1 0 0,0-1 1,0 0-1,-1 1 0,5-1 1,24 1 191,-1-1 0,0-2 1,50-7-1,-44 4-304,109-16-8,-119 14-1093,0-1 1,0-1 0,30-14-1,-42 15-218,0-1 1,0-1-1,-1 0 0,22-19 1,-20 14 703,20-25 0,-32 38 1133,-3 7 155,-2 13 308,-1 12-72,-2 13 491,-16 74-1,-88 227 2633,83-270-3457,-9 20-62,-17 54 163,46-121-604,5-28-226,0 1 1,0 0-1,0-1 1,0 1 0,1-1-1,-1 1 1,0 0-1,0-1 1,0 1 0,0-1-1,1 1 1,-1-1-1,0 1 1,0 0-1,1-1 1,-1 1 0,1 0-1,-1-1-15,1 0 0,-1 0 0,0 0 0,1 0 0,-1 0 0,0 0 0,1 0 0,-1 0 0,0 0 0,1 0 0,-1 0 0,0 0 0,1 0 1,-1 0-1,0 0 0,1 0 0,-1 0 0,0 0 0,1-1 0,-1 1 0,0 0 0,0 0 0,1 0 0,-1 0 0,0-1 0,0 1 0,1 0 0,-1 0 0,0-1 0,0 1 0,1 0 0,-1 0 0,0-1 0,0 1 0,0-1 0,22-27-62,-2-1 0,25-49-1,-28 45-239,2 1-1,37-46 0,-55 76 272,0 1-1,0-1 0,0 1 1,1-1-1,-1 1 0,0 0 1,1 0-1,-1 0 0,1 0 0,-1 0 1,1 0-1,0 0 0,-1 0 1,1 0-1,0 1 0,0-1 1,2 0-1,-3 2 27,1-1 0,-1 0 0,0 1 1,0-1-1,0 1 0,0 0 0,1-1 0,-1 1 0,0 0 1,0-1-1,0 1 0,0 0 0,-1 0 0,1 0 0,0 0 1,0 0-1,0 0 0,-1 0 0,1 0 0,-1 0 0,1 0 1,-1 1-1,1-1 0,-1 0 0,1 2 0,7 24 182,-1 1 0,-1 0 0,2 44 0,-4-41-65,-1-8 63,0 0-1,10 32 1,-12-53-169,-1 0 1,1-1-1,0 1 0,0 0 0,0-1 0,-1 1 1,2 0-1,-1-1 0,0 1 0,0-1 0,0 0 0,1 1 1,-1-1-1,0 0 0,1 0 0,0 0 0,-1 0 0,1 0 1,-1 0-1,1-1 0,0 1 0,0 0 0,-1-1 1,1 1-1,0-1 0,0 0 0,0 1 0,0-1 0,-1 0 1,1 0-1,0 0 0,0-1 0,0 1 0,2-1 0,4-1 35,0 0-1,0-1 1,0 0 0,-1 0-1,15-9 1,-18 9-11,0 1 0,0-1 0,-1-1 1,1 1-1,-1-1 0,0 1 1,0-1-1,0 0 0,4-8 1,1-4 125,9-22 1,-10 19-87,3-5 35,-1-1 1,8-35 0,-15 48-103,0 0 0,0-1 0,-1 1 1,-1 0-1,0 0 0,-1-1 1,-3-16-1,3 25-65,0 0 0,0 0 0,0 0 1,-1 0-1,0 0 0,-3-5 0,5 9 36,0-1 1,-1 1-1,1-1 0,0 1 0,-1-1 1,1 1-1,-1 0 0,1-1 0,-1 1 0,1-1 1,-1 1-1,1 0 0,-1 0 0,1-1 1,-1 1-1,1 0 0,-1 0 0,0 0 0,1-1 1,-1 1-1,1 0 0,-1 0 0,1 0 0,-1 0 1,0 0-1,1 0 0,-1 0 0,1 0 1,-1 0-1,0 1 0,1-1 0,-1 0 0,1 0 1,-1 0-1,1 1 0,-1-1 0,1 0 1,-1 1-1,1-1 0,-1 0 0,0 2 0,-1-1-2,0 1-1,0 0 0,0 0 0,0 0 0,1 0 0,-3 5 1,0 1 18,1 0 1,0 1 0,1-1-1,0 0 1,-2 16 0,0-1-11,1 1 40,0-1 0,1 1 0,2-1 0,4 45 0,-3-62 4,0 1 1,1-1 0,0 1 0,0-1 0,1 0 0,-1 0-1,1 0 1,0 0 0,6 7 0,-8-11-7,0 0 0,1-1 0,-1 1 1,1 0-1,-1-1 0,1 1 0,0-1 0,-1 1 0,1-1 0,0 0 1,0 0-1,0 1 0,0-2 0,0 1 0,0 0 0,1 0 1,-1-1-1,0 1 0,0-1 0,1 1 0,-1-1 0,0 0 1,0 0-1,1 0 0,-1 0 0,0-1 0,0 1 0,1-1 1,-1 1-1,2-2 0,7-3 54,0 0 0,-1-1 1,0 0-1,0-1 0,15-14 1,43-47 184,-39 36-228,-1 4-132,1 0 1,37-26 0,-63 52 68,-1 0 1,1 0 0,0 1 0,0-1 0,0 1 0,0 0 0,0 0 0,0 0 0,1 0 0,-1 0 0,5 0 0,-6 1 20,0 1 1,-1-1 0,1 0 0,-1 0 0,1 1-1,-1-1 1,0 0 0,1 1 0,-1 0 0,1-1-1,-1 1 1,0 0 0,1 0 0,-1 0 0,0 0 0,0 0-1,0 0 1,0 0 0,0 0 0,0 0 0,0 0-1,0 0 1,0 1 0,0-1 0,-1 0 0,2 4 0,1 4 54,0 0 0,0 1 0,-1-1 0,0 1 1,0 12-1,-1 52 354,-1-42-192,1-28-106,2-8 12,6-16 57,53-135 74,-61 152-285,0 0 0,1 0 0,0 0 1,-1-1-1,1 2 0,0-1 0,0 0 1,4-3-1,-6 6 26,0 0 1,1-1 0,-1 1-1,0 0 1,0 0 0,1 0-1,-1-1 1,0 1 0,0 0-1,1 0 1,-1 0 0,0 0-1,1 0 1,-1 0 0,0 0-1,1 0 1,-1 0 0,0 0-1,1 0 1,-1 0-1,0 0 1,0 0 0,1 0-1,-1 0 1,0 0 0,1 0-1,-1 0 1,0 0 0,1 1-1,-1-1 1,0 0 0,0 0-1,1 1 1,8 11-91,4 20 120,-12-30-16,16 54 103,14 34 203,-29-83-180,3 4-785,-3-11-597,2-7-936,6-33-11072,-6 19 9034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5:21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108 986 4224,'0'-1'167,"0"1"1,-1 0-1,1 0 0,-1 0 0,1 0 1,-1 0-1,1 0 0,-1 0 1,1 0-1,-1 0 0,1 0 1,-1 0-1,1 0 0,-1 0 1,1 0-1,0 0 0,-1 0 1,1 0-1,-1 0 0,1 1 1,-1-1-1,1 0 0,0 0 1,-1 1-1,1-1 0,-1 0 1,1 1-1,0-1 0,-1 0 1,1 1-1,-4 17 4718,3-12-5544,-31 296 4308,26-237-3144,-22 134 1273,12-94-580,15-92-807,1-11-279,1 0-1,-1-1 0,0 1 1,-1 0-1,1-1 0,0 1 1,0 0-1,-1-1 1,1 1-1,-2 1 0,2-3-71,0 0-1,-1 0 0,1-1 1,0 1-1,0 0 0,-1 0 1,1-1-1,0 1 0,0 0 1,-1-1-1,1 1 0,0 0 1,0-1-1,0 1 0,0 0 1,0-1-1,-1 1 0,1-1 1,0 1-1,0-1 1,0 0 61,4-52 155,-4 38-234,2-1 0,5-21 0,-6 31-24,46-197-19,1 60-87,-37 118 59,0 1 0,2 0 0,22-32 0,88-94-154,-122 149 201,5-5-25,0 0-1,0 0 1,12-8 0,-16 13 23,-1 0 1,1 0 0,-1 0 0,0 0 0,1 1 0,0-1 0,-1 0 0,1 1 0,-1-1 0,1 1 0,0 0 0,-1 0-1,1-1 1,0 1 0,-1 0 0,1 0 0,0 1 0,-1-1 0,1 0 0,0 1 0,-1-1 0,1 0 0,0 1 0,-1 0-1,3 1 1,1 1 44,0 1 0,0 0 0,-1 0-1,1 0 1,-1 0 0,0 1 0,-1 0-1,1 0 1,-1 0 0,0 0 0,0 0 0,-1 0-1,1 1 1,-1 0 0,2 7 0,-2-2 30,0 1 1,-1-1 0,0 1 0,-1 0 0,0 0-1,-1-1 1,-2 13 0,3-24-71,-3 18 159,-7 30 0,8-44-121,1 1-1,-1 0 1,0-1-1,0 1 1,0-1 0,-1 0-1,1 0 1,-1 0-1,0 0 1,0 0-1,-8 6 1,9-9-18,0 0 0,0 0-1,0 0 1,0 0 0,-1 0 0,1-1 0,0 1-1,0-1 1,-1 0 0,1 0 0,0 0 0,-1 0 0,1 0-1,0 0 1,0 0 0,-1-1 0,1 1 0,-3-2-1,2 1-36,1 0-1,-1 0 0,0 0 0,0 0 0,1 0 0,-1-1 1,1 1-1,-1-1 0,1 0 0,0 0 0,0 0 1,0 0-1,-4-4 0,6 6 8,0 0 1,0-1-1,0 1 0,0 0 1,0 0-1,0 0 0,-1-1 1,1 1-1,0 0 1,0 0-1,0-1 0,0 1 1,0 0-1,0 0 0,0 0 1,0-1-1,1 1 1,-1 0-1,0 0 0,0 0 1,0-1-1,0 1 0,0 0 1,0 0-1,0 0 1,0-1-1,0 1 0,1 0 1,-1 0-1,0 0 0,0 0 1,0 0-1,0-1 0,1 1 1,-1 0-1,0 0 1,0 0-1,1 0 0,8-4-83,-7 3 46,94-44-34,144-42 41,-128 49 100,-26 13 147,-90 27-269,1 1 1,1-1 0,-1 1 0,0 0 0,1 0-1,-1 0 1,1 1 0,-4 6 0,-22 41 36,22-38 48,0 1 0,1 0 0,0 0 0,2 1-1,-5 24 1,8-34 2,0-1 0,0 1 0,0 0 0,0 0-1,1 0 1,-1 0 0,2 0 0,-1-1 0,2 7-1,-1-8-4,-1-1-1,1 1 0,-1-1 1,1 1-1,0-1 0,-1 0 1,1 1-1,1-1 0,-1 0 1,0 0-1,0-1 0,1 1 1,-1 0-1,1-1 0,-1 0 1,6 3-1,-6-4 11,0 1 0,0-1 0,0 1 0,1-1 1,-1 1-1,0-1 0,0 0 0,0 0 0,1 0 0,-1-1 0,0 1 0,0 0 1,0-1-1,1 1 0,-1-1 0,0 0 0,0 0 0,0 0 0,0 0 0,0 0 1,-1 0-1,1 0 0,0-1 0,0 1 0,-1-1 0,2-1 0,3-3 88,-1 0 0,0-1-1,-1 1 1,0-1-1,5-11 1,-5 10-78,0-1 0,-1 0 0,0 0 0,-1 0 0,0 0 0,0-1 0,-1 1 0,-1 0 0,1-1 0,-2-9 0,1 13-77,-1 1 0,0-1 0,0 0 0,0 0 0,-1 1 0,0-1 0,0 1 0,0 0 0,-1-1 0,0 1 1,0 0-1,0 0 0,-1 1 0,1-1 0,-1 1 0,-9-8 0,8 8-96,0 1 0,0 0-1,-1 0 1,0 0 0,1 1 0,-1 0 0,0 0 0,-7-1 0,4-1-189,15 1 315,22 1 55,177-6-230,-198 8 165,1 0 1,-1 1-1,0 0 0,0 0 0,0 1 1,0-1-1,-1 1 0,8 4 1,-10-4 9,-1 0 0,1 0 0,-1 0 0,1 0 0,-1 1 1,0 0-1,0 0 0,0 0 0,0 0 0,-1 0 0,1 0 1,-1 1-1,0-1 0,0 1 0,2 4 0,1 8 6,-1 0 0,0 0 0,-1 0 0,-1 1 0,-1-1 0,0 21 0,-1-13 0,2 128 220,-4-121-128,-1-1 0,-13 58 0,8-54-3,5-19 125,-1 0-1,0 0 1,-10 22 0,14-36-199,0-1-1,0 0 0,-1 0 1,1 1-1,0-1 1,0 0-1,0 1 0,0-1 1,0 0-1,-1 1 1,1-1-1,0 0 0,0 0 1,-1 1-1,1-1 1,0 0-1,0 0 0,-1 0 1,1 1-1,0-1 0,0 0 1,-1 0-1,1 0 1,0 0-1,-1 0 0,1 1 1,0-1-1,-1 0 1,1 0-1,0 0 0,-1 0 1,1 0-1,0 0 1,-1 0-1,1 0 0,0 0 1,-1 0-1,1-1 1,0 1-1,-1 0 0,1 0 1,0 0-1,-1 0 1,1 0-1,0-1 0,0 1 1,-1 0-1,1 0 1,-1-1-1,-7-12 120,7 6-140,-1 1 0,1 0 0,0 0 0,1-13-1,-1 4-16,1-24 24,1-1 0,3 1 0,11-58 0,-10 74-31,1-11-27,1 0 1,20-51 0,-21 69-46,1 0 1,1 1-1,1 0 0,0 0 1,0 0-1,23-24 1,-28 35 45,0 1 0,0-1 0,0 1 0,0 0 0,7-4 0,-10 6 43,1 0 1,-1 1-1,0-1 0,1 1 1,-1-1-1,0 1 0,1-1 0,-1 1 1,1 0-1,-1-1 0,1 1 0,-1 0 1,1 0-1,-1 0 0,0 1 0,1-1 1,-1 0-1,1 0 0,-1 1 0,0-1 1,1 1-1,-1-1 0,1 1 0,-1-1 1,1 2-1,-1-1 18,0-1 1,-1 1-1,1 0 1,-1 0 0,1-1-1,-1 1 1,1 0-1,-1 0 1,1 0-1,-1 0 1,0 0-1,1-1 1,-1 1-1,0 0 1,0 0-1,0 0 1,0 0 0,0 0-1,0 0 1,0 0-1,0 0 1,0 2-1,-8 24 185,4-19-107,-1 6 6,0-1 0,-1 0 0,-1-1 0,0 1 1,0-1-1,-12 13 0,3-9-110,13-16-22,3-1 31,0 0 0,0 1 0,0-1 0,0 0 0,0 0 0,0 0 0,0 1 0,0-1 0,0 0 0,0 0 0,0 1 0,1-1 1,-1 0-1,0 1 0,1-1 0,-1 0 0,0 1 0,1-1 0,-1 0 0,1 1 0,-1-1 0,1 1 0,-1-1 0,1 1 0,-1-1 0,2 0 0,21-17-16,-20 16 16,16-10-52,1 0 1,0 1-1,36-13 0,69-17 121,15-5 35,-113 37-76,-21 8-4,-1-1 1,0 1-1,0-1 0,0 0 0,0-1 0,0 1 1,0-1-1,-1 0 0,6-4 0,22-24 180,-18 23-236,-13 8 68,0-1-1,0 1 1,0 0-1,0-1 1,0 1-1,0-1 1,0 0 0,0 1-1,0-1 1,-1 0-1,1 1 1,0-1-1,0 0 1,0-1 0,1 0-38,-1 2 8,-1 0 0,1-1 0,0 1 0,-1-1 0,1 0 0,0 1 0,-1-1 0,1 0 0,-1 1 0,0-1 0,1 0 0,-1 1 0,1-1 0,-1 0 0,0 0 0,0 1 0,1-1 0,-1 0 0,0-1 0,-3 27-36,2-17 13,0 0 0,0 0 0,0 1 0,2 13 1,1-7 21,-1 24 0,-1-26 111,0 0 0,4 20 0,-4-31-84,1 0 0,-1 1 0,1-1 0,0 0 0,-1-1 0,1 1 0,0 0 0,0 0 0,2 3 0,-2-5-10,-1 1 0,1-1 0,0 1 0,-1-1 0,1 1 1,-1-1-1,1 0 0,0 0 0,-1 1 0,1-1 0,0 0 0,-1 0 1,1 0-1,0 1 0,-1-1 0,1 0 0,0 0 0,0 0 0,-1 0 0,1-1 1,0 1-1,-1 0 0,1 0 0,0 0 0,-1 0 0,1-1 0,0 1 0,-1 0 1,1-1-1,0 1 0,-1 0 0,1-1 0,0 0 0,6-5 84,0 0 0,-1-1 0,0 0 0,-1 0-1,1 0 1,-1-1 0,0 0 0,3-9 0,-1 6-59,59-103-238,-66 114 195,0 0-1,0 0 0,0 0 0,0 0 0,0-1 1,0 1-1,0 0 0,0 0 0,0 0 0,0 0 0,0 0 1,0 0-1,0-1 0,1 1 0,-1 0 0,0 0 0,0 0 1,0 0-1,0 0 0,0 0 0,0 0 0,0 0 1,0-1-1,0 1 0,1 0 0,-1 0 0,0 0 0,0 0 1,0 0-1,0 0 0,0 0 0,0 0 0,1 0 0,-1 0 1,0 0-1,0 0 0,0 0 0,0 0 0,0 0 1,1 0-1,-1 0 0,0 0 0,0 0 0,0 0 0,0 0 1,0 0-1,0 0 0,1 0 0,-1 0 0,0 0 0,0 1 1,0-1-1,0 0 0,0 0 0,3 10-272,-2 16 94,-1-25 181,0 18 24,-1 2 1,2 0-1,3 27 1,-3-42 19,0-1 0,1 1-1,0 0 1,-1-1 0,1 0 0,1 1-1,-1-1 1,1 0 0,0 0-1,0-1 1,1 1 0,-1 0-1,6 4 1,-8-8-22,0 0 0,0-1 0,0 1 1,0-1-1,1 1 0,-1-1 0,0 1 0,0-1 0,0 1 0,0-1 0,1 0 0,-1 0 0,0 0 1,0 1-1,1-1 0,-1-1 0,0 1 0,0 0 0,0 0 0,1 0 0,-1-1 0,0 1 1,2-1-1,3-2 52,0 1 0,-1-1 0,9-6 0,-8 5-7,36-22 104,-1-2 1,-1-1-1,48-48 0,-75 63-167,-1-2-1,0 0 1,-1 0-1,-1-1 1,14-31-1,27-92 82,-32 83-28,32-119 16,-39 123-161,11-60 0,-21 96-108,0 1 1,-1 0 0,-1-1-1,-4-30 1,4 47 189,0-1 0,0 1 0,0 0 0,0 0 0,0-1 0,-1 1 0,1 0 0,0 0 0,0 0 0,0-1 0,0 1 0,0 0 0,0 0 0,0 0 0,-1 0-1,1-1 1,0 1 0,0 0 0,0 0 0,0 0 0,-1 0 0,1 0 0,0 0 0,0-1 0,0 1 0,-1 0 0,1 0 0,0 0 0,0 0 0,0 0 0,-1 0 0,1 0 0,0 0 0,0 0 0,-1 0 0,1 0 0,0 0 0,0 0-1,0 0 1,-1 0 0,1 0 0,0 0 0,0 0 0,-1 1 0,1-1 0,0 0 0,0 0 0,-1 0 0,-9 7-235,6-3 198,1 0 1,-1 1 0,1 0-1,0-1 1,0 1-1,0 0 1,-4 10-1,4-8 16,-6 16 19,0 0 1,-6 26 0,9-27 26,-6 23 46,1 0-1,3 1 1,1-1 0,3 1-1,1 1 1,5 61 0,0-88-49,1 0 1,1 0-1,10 32 1,-11-44 45,-1 0-1,2-1 0,-1 0 1,1 0-1,0 0 0,1 0 1,-1 0-1,2-1 1,-1 0-1,0 0 0,1-1 1,7 6-1,-9-8-43,0-1-1,0 0 1,0 1-1,1-1 1,-1-1-1,1 1 1,-1-1 0,1 0-1,0 0 1,-1 0-1,1 0 1,0-1-1,0 0 1,0 0-1,-1 0 1,1-1 0,7-1-1,4-2-15,0-2-1,0 1 0,24-14 1,-6 4-79,73-38 515,-160 95-550,41-29 162,1 1-1,1-1 1,-12 21-1,9-13 2,9-15-66,-7 13 5,11-19 22,-1 0 0,1 1-1,0-1 1,0 0 0,0 0-1,0 1 1,-1-1 0,1 0 0,0 0-1,0 1 1,0-1 0,0 0-1,0 0 1,0 1 0,0-1 0,0 0-1,0 1 1,0-1 0,0 0-1,0 0 1,0 1 0,0-1-1,0 0 1,0 1 0,1-1 0,-1 0-1,0 0 1,0 1 0,0-1-1,0 0 1,0 0 0,1 1 0,-1-1-1,0 0 1,0 0 0,0 0-1,1 0 1,-1 1 0,0-1-1,0 0 1,1 0 0,-1 0 0,0 0-1,0 0 1,1 1 0,-1-1-1,0 0 1,1 0 0,-1 0 0,0 0-1,0 0 1,1 0 0,-1 0-1,0 0 1,1 0 0,1-1 14,0-1 1,0 1 0,0 0-1,0-1 1,0 1 0,-1-1-1,1 1 1,0-1-1,-1 0 1,1 0 0,-1 1-1,2-5 1,2 1-97,-3 2 50,1-2-11,1 1 1,0-1 0,1 1 0,7-7-1,-11 10 7,0 1 0,0-1-1,0 0 1,0 1-1,0-1 1,0 1-1,1-1 1,-1 1-1,0 0 1,0-1-1,0 1 1,0 0-1,0 0 1,1 0-1,-1 0 1,0 0-1,0 0 1,0 0 0,0 0-1,0 1 1,1-1-1,-1 0 1,0 1-1,0-1 1,0 1-1,0-1 1,0 1-1,0-1 1,0 1-1,1 1 1,7 5-95,0 0 0,19 12 0,-23-17 184,-1 0 1,1 0-1,-1-1 0,1 1 1,0-1-1,0 0 0,-1 0 1,1-1-1,7 1 0,4-2 27,0-1 0,1-1 0,-1 0 0,-1-1 0,1-1 0,-1 0 0,1-1-1,-2-1 1,25-14 0,-31 16-52,0 0 0,0-1-1,0 0 1,-1 0 0,1-1 0,-2 0 0,1 0-1,7-12 1,-4 6-3,-1-1-1,-1 0 1,0 0-1,-1-1 1,-1 0-1,6-19 1,-10 27-21,23-75 47,-3-1-1,-4-1 1,-4 0-1,6-144 1,-19 72-207,-1 150 115,0 3-8,0 0-1,0 0 1,0 0-1,0 1 1,0-1 0,-1 0-1,1 0 1,-1 0 0,-1-3-1,0 12-159,-7 57-49,-17 160 584,23 64-116,27 0 102,-10-170-452,-12-105-1916,-4-25-1094,2 9 2744,-2-13-906,-2-13-33,-1 0 0,-14-45 0,8 43 1523,-1 1 0,-26-46 0,29 61 274,0 2 0,-2-1-1,1 1 1,-2 1 0,1 0-1,-2 0 1,-13-10 0,14 16 281,24 21-477,-7-7-341,7 5 108,0-1-1,1 1 1,22 14 0,48 24 86,-62-39-106,1-1 0,1-1 0,23 6-1,-19-6 12,42 18-1,-60-22 42,1 0-1,-1 1 1,0 0-1,0 0 1,-1 1-1,0 0 1,0 1 0,13 16-1,-17-18 54,1 1 0,-1 0 0,-1 0 0,1 0 0,-1 0 0,-1 1 0,1-1 0,-1 1 0,0 0 0,-1-1 0,0 1 0,0 14 0,-1-16-93,0 0 1,-1 0-1,1-1 0,-1 1 1,0 0-1,-1-1 0,-1 6 1,1-4-361,9-15-4800,-4 3 4531,1 1 0,0 0 0,0 0 0,0 0 0,1 0 0,0 0-1,9-5 1,-4 2 98,12-7 70,44-21 0,-63 33 767,2 0 1,-1 0 0,0 1 0,0 0-1,0 0 1,1 0 0,-1 0-1,0 1 1,5 0 0,-6 0-109,-1 0 0,1 1 0,-1-1 0,1 1 1,-1 0-1,1 0 0,-1-1 0,0 2 0,0-1 0,1 0 0,-1 0 0,0 1 1,0-1-1,0 1 0,0 0 0,2 2 0,-1-1-78,0 0 1,1 1-1,-1-2 0,1 1 1,0 0-1,0-1 0,0 0 1,0 0-1,1 0 0,-1 0 1,0 0-1,1-1 0,-1 0 1,1 0-1,5 0 0,-3-1 57,-1 1 0,1-2 0,-1 1 0,1-1-1,-1 0 1,1-1 0,-1 1 0,0-1 0,1 0-1,8-5 1,-6 2 51,0 0-1,-1-1 0,10-8 1,-14 11-145,0-1-1,0 1 1,-1-1 0,1 0 0,-1 0 0,0 0-1,4-9 1,-7 13-97,1 0-1,-1 0 0,0 0 1,0-1-1,0 1 0,0 0 1,0 0-1,0-1 0,0 1 1,0 0-1,0 0 1,0 0-1,0-1 0,0 1 1,0 0-1,0 0 0,0-1 1,0 1-1,0 0 1,0 0-1,0-1 0,0 1 1,0 0-1,0 0 0,0 0 1,-1-1-1,1 1 1,0 0-1,0 0 0,0 0 1,0-1-1,-1 1 0,1 0 1,0 0-1,0 0 0,0 0 1,0 0-1,-1-1 1,1 1-1,0 0 0,0 0 1,-1 0-1,1 0 0,0 0 1,-1 0-1,-16 0-39,-18 8-179,-27 20-390,58-27-751,7-4 291,8-6-443,1 4 758,0 0 1,16-5 0,-13 5 412,23-10 0,-24 8 422,0 1 0,1 0 0,0 1-1,0 0 1,0 2 0,1-1 0,17 0 0,-26 4 91,-1 0-1,1 0 1,-1 1 0,1-1-1,-1 2 1,1-1-1,-1 1 1,10 3 0,-11-3 20,-1 0 0,0 1 1,0-1-1,0 1 0,0 0 0,0 0 1,-1 1-1,1-1 0,-1 1 0,0-1 1,0 1-1,4 8 0,-4-8 17,-2 1-1,1 0 1,0 0 0,-1 0-1,0 0 1,0 0-1,-1 0 1,1 0 0,-1 0-1,-1 8 1,1-4 74,0-9-279,0 0 1,0 1-1,0-1 1,0 0 0,0 0-1,0 0 1,0 1-1,0-1 1,0 0 0,0 0-1,0 0 1,0 1-1,1-1 1,-1 0 0,0 0-1,0 0 1,0 1-1,0-1 1,0 0 0,0 0-1,1 0 1,-1 0-1,0 1 1,0-1 0,0 0-1,0 0 1,1 0-1,-1 0 1,0 0 0,0 0-1,0 0 1,1 0-1,-1 1 1,0-1 0,0 0-1,0 0 1,1 0-1,-1 0 1,0 0 0,0 0-1,0 0 1,1 0-1,-1 0 1,0 0 0,0 0-1,0 0 1,1-1 0,15-5 386,-12 4-367,67-25 166,77-19 1,-141 44-206,0 0-1,1 0 1,-1 1 0,0 0 0,1 1 0,-1-1-1,1 2 1,13 1 0,-16-1-10,0 0 0,0 1 0,1 0-1,-1 0 1,0 0 0,-1 1 0,1 0 0,0 0 0,-1 0 0,0 0 0,0 1 0,7 6-1,-8-7-354,-1 0-1,1 1 0,-1-1 1,0 0-1,3 7 0,-4-7-755,1 0-1,-1 1 1,0-1-1,-1 0 1,1 1-1,0-1 0,-1 1 1,0-1-1,0 1 1,0-1-1,-1 7 1,0 6-1991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5:37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86 413 1984,'10'-7'874,"-8"5"-452,1 0 0,-1 0 0,1 1 1,-1-1-1,1 1 0,5-2 0,12-6 7151,-33 13-5391,5-1-1912,0 1 1,1 0 0,-1 0 0,1 1-1,0 0 1,0 0 0,1 1 0,-1 0-1,1 0 1,-9 13 0,10-13-138,0 0-1,1 1 1,0 0 0,1 0 0,0 0-1,0 0 1,0 0 0,1 0-1,0 1 1,0 0 0,1-1 0,-1 13-1,2-18-87,0 1-1,0-1 1,0 1-1,1-1 1,-1 0-1,1 1 0,-1-1 1,1 0-1,0 0 1,0 1-1,0-1 1,0 0-1,1 0 1,-1 0-1,0 0 0,1 0 1,-1-1-1,1 1 1,0 0-1,0-1 1,0 1-1,0-1 1,0 1-1,0-1 0,0 0 1,0 0-1,0 0 1,0 0-1,1-1 1,-1 1-1,0 0 1,1-1-1,-1 0 0,0 1 1,1-1-1,-1 0 1,1 0-1,-1 0 1,0-1-1,1 1 1,3-2-1,1-1 15,0 0 0,-1-1 0,1 0 0,-1 0 0,0-1 0,0 0 0,-1 0 0,0 0 0,1 0 0,-2-1 0,1 0 0,-1 0 0,0-1 0,4-6 0,-7 9-47,0-1-1,0 1 1,0-1-1,0 1 0,-1-1 1,1 0-1,-1 1 1,0-1-1,-1 0 1,1 1-1,-1-1 0,0 0 1,0 1-1,-1-1 1,1 1-1,-1 0 1,0-1-1,0 1 0,0 0 1,-6-7-1,7 9-36,-1 1-1,1 0 1,-1 0-1,1-1 1,-1 1 0,0 0-1,1 0 1,-1 1-1,0-1 1,0 0-1,1 0 1,-1 1-1,0-1 1,0 1-1,0 0 1,0 0 0,0-1-1,0 1 1,0 0-1,0 1 1,-2-1-1,-10 2-237,12-2 272,3-1 76,10 1 404,-5-1-332,0-1-1,-1 1 0,1-1 1,-1 0-1,0 0 0,0-1 1,0 0-1,0 0 0,7-5 0,-9 6-113,9-8 87,1 0 1,-1 0-1,-1-1 1,0-1-1,15-20 1,41-70 9,-45 67-119,-4 5 24,-3 6 52,0 1-1,1 1 1,24-27 0,-38 47-109,0 0 1,1 0 0,-1 0-1,0 1 1,1-1 0,0 0-1,-1 1 1,1 0 0,3-2-1,-5 3 9,0 0-1,1 0 1,-1-1 0,0 1-1,0 0 1,0 0-1,0 0 1,0 0 0,1 0-1,-1 1 1,0-1-1,0 0 1,0 0 0,0 1-1,0-1 1,0 1-1,0-1 1,0 1 0,0-1-1,0 1 1,0 0-1,0-1 1,0 1 0,0 0-1,-1 0 1,1-1-1,0 1 1,0 0 0,-1 0-1,2 1 1,3 11 30,1 0 1,-2 0 0,0 0-1,0 1 1,2 16-1,2 29 163,2 117-1,-11-116 5,-2 0-1,-23 117 1,-28 39 337,44-185-423,-2-1 1,-1 0-1,-1-1 0,-34 52 0,43-74-40,-1 0 1,1 0-1,-2 0 0,1-1 1,-1 0-1,0 0 1,0-1-1,0 1 0,-16 7 1,19-12-48,1 1 1,-1-1 0,1 0-1,-1 0 1,1 0 0,-1-1 0,0 1-1,0-1 1,1 0 0,-1 0 0,0 0-1,0 0 1,1-1 0,-1 0-1,0 1 1,1-1 0,-1-1 0,1 1-1,-1 0 1,1-1 0,-1 0 0,1 0-1,0 0 1,-6-4 0,7 3-10,-1 1 0,1 0 0,0-1 0,-1 1-1,1-1 1,0 1 0,1-1 0,-1 0 0,0 0 0,1 0 0,0 0 0,-1 0 0,1 0 0,0-1 0,1 1 0,-1 0 0,1 0 0,-1-1 0,1 1 0,0-1-1,0-3 1,1 2 2,0 1 0,0 0 0,0 0 0,1-1 0,-1 1 0,1 0 0,0 1 0,0-1 0,0 0 0,1 0-1,-1 1 1,1-1 0,0 1 0,0 0 0,5-4 0,3-1-9,0 0 0,1 1 0,-1 1 0,1 0 0,22-8 0,68-14 3,-83 23-19,38-8-190,36-9-1036,-81 18-664,-1-1 1,1 0 0,10-7-1,-2 2-1246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5:38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611 227 3136,'3'-10'1031,"-1"0"0,0 0 1,0 0-1,-1-1 0,0 1 0,-1-16 0,-1 20-522,0 0-1,0 0 0,-1 0 0,1 0 0,-1 1 0,0-1 0,-1 1 0,0-1 0,1 1 0,-2 0 0,1 0 0,-7-8 0,5 8-229,0 0 0,0 0 0,0 0 0,-1 1-1,1-1 1,-1 1 0,-1 1 0,1-1-1,0 1 1,-1 0 0,1 1 0,-9-3-1,4 3-90,0 0 0,0 1-1,0 0 1,-1 0 0,1 2-1,0-1 1,-15 4 0,5 0-38,1 1 0,0 1 0,1 1 1,0 1-1,-23 12 0,25-10-80,0 1 0,1 1 1,1 1-1,0 0 0,0 0 1,2 2-1,-1-1 0,2 2 0,-16 25 1,13-17 97,1 1 0,2 1 0,0 0 0,2 1 1,-13 53-1,20-66-40,0 0 0,1 1 0,1-1 0,0 1 1,1-1-1,1 0 0,2 16 0,-1-22-51,0 0 0,0 0 1,1 0-1,0 0 0,0-1 0,0 1 1,1-1-1,0 0 0,1 0 1,0 0-1,0-1 0,0 1 0,12 9 1,-1-3 64,1-1 1,0-1 0,0 0 0,1-1 0,37 13 0,-28-13 9,1-2 1,0 0-1,46 5 0,-61-12-438,0 0 0,0-1 0,0 0 0,0-1 0,15-3 0,-20 2-1038,1 0-1,-1-1 0,0 1 1,0-2-1,9-4 0,2-2-1538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5:39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16 10464,'-24'-7'4736,"33"7"-4096,-4 0 1471,5 0-1279,4 0 928,9 0-1024,10 0-32,6 0-416,-1-5-352,4 5 32,0-3-1888,-3 3 1024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5:40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1321 8960,'-11'2'2377,"11"-2"-2339,0 0 0,0 0-1,0 0 1,0 0 0,0 0 0,0 0 0,0 0-1,0 0 1,0 0 0,0 0 0,0 0-1,0 0 1,0 0 0,0 0 0,-1 0 0,1 0-1,0 0 1,0-1 0,0 1 0,0 0-1,0 0 1,0 0 0,0 0 0,0 0-1,0 0 1,0 0 0,0 0 0,0 0 0,0 0-1,0 0 1,0 0 0,0 0 0,0-1-1,0 1 1,0 0 0,0 0 0,0 0 0,0 0-1,0 0 1,0 0 0,0 0 0,0 0-1,0 0 1,0 0 0,0 0 0,0 0 0,1 0-1,-1 0 1,0 0 0,0-1 0,0 1-1,0 0 1,0 0 0,0 0 0,0 0-1,0 0 1,15-14 3076,-5 5-2343,4-7 212,-1-1 0,0-1 0,11-19-1,27-61-262,-33 62-475,-17 35-239,143-264 1802,-137 255-1709,-1 0 1,10-10 0,-14 17-68,1 0 0,-1 1 0,1-1 0,0 1 0,0 0-1,0 0 1,0 0 0,0 0 0,1 0 0,5-1 0,-7 2-17,0 1-1,0 0 1,0 0-1,0 0 1,0 0-1,0 0 1,0 0-1,0 0 1,0 1-1,0-1 1,0 1-1,0 0 1,-1-1-1,1 1 1,0 0-1,0 0 0,-1 0 1,1 0-1,0 0 1,-1 1-1,1-1 1,1 3-1,3 2 35,-1 0 0,0 0-1,-1 1 1,6 9-1,0 2 97,-2 1 0,0 0 0,-1 1 0,6 28-1,-6-13-55,4 62 0,-10-80-48,-1-1 0,0 1 0,-4 18 0,3-30-17,0 0-1,0 1 1,0-1 0,-1 0-1,0 1 1,0-1 0,-1 0-1,1-1 1,-1 1 0,0 0-1,0-1 1,-1 1 0,-5 5 0,4-6-116,1-1 0,-1 0 0,0 0 0,0 0 0,0 0 0,0-1 0,0 0 0,-1 0 0,1 0 1,-1-1-1,0 0 0,-9 1 0,-8 0-302,0-2-1,-30-3 1,40 2 231,0-2 1,0 1-1,0-1 0,0-1 0,-13-6 0,26 9-143,7 2 222,19 3 224,-10-1-98,46 3 489,86-1-1,-123-5-386,-1-1 0,28-6 0,-39 5-76,-1-1 0,0 0 0,0-1 0,0-1-1,0 0 1,13-8 0,-6 1 41,0-1 0,-1-1 0,0 0 0,-1-1 0,-1-1 0,-1-1 0,0 0 0,18-28 0,-3-5-22,-2-2 0,33-87 1,-38 78-1,-3-1 0,15-77 0,-23 78 15,-4-1 0,-2 1 1,-3-1-1,-3 0 0,-7-64 0,6 114-48,-1 0-1,0 0 0,-1 0 1,-8-21-1,11 32-45,-1 0 0,1 0 0,-1 0 0,0 0 0,1 0 0,-1 0 0,0 0 0,1 0 0,-1 0 0,0 0 0,0 0 0,0 1 0,-2-2 0,3 2-8,-1-1 0,1 1 0,-1 0 0,0 0 0,1 0 1,-1 0-1,1 0 0,-1 0 0,0 0 0,1 0 0,-1 0 0,1 0 0,-1 0 0,0 0 0,1 0 0,-1 0 0,1 0 0,-1 1 0,-1 0 0,0 0-4,-1 1-1,1 0 1,-1 1-1,1-1 1,0 0-1,0 1 1,0-1-1,0 1 1,1-1-1,-3 6 1,-13 28 53,3 1 0,1 1 1,-11 55-1,9-14 21,-7 109-1,20-167-59,-6 244 170,10-220-156,2 1 1,2-1-1,23 84 1,-25-118 9,0 0 0,1 1 0,0-1 0,0-1 0,1 1 0,12 16 0,-16-24-33,1 0 0,-1-1 0,0 1 0,1-1 0,0 0 0,-1 1 0,1-1 0,0 0 0,0 0 0,0-1 0,0 1 0,1-1 0,-1 0 0,0 1 0,1-1 0,-1-1 0,0 1 0,1 0 0,-1-1 0,1 0 0,-1 0 0,1 0 0,0 0 0,-1 0 0,0-1 0,1 0 0,4-1 0,9-4-111,0-1-1,-1-1 0,1-1 0,-1-1 0,-1 0 0,0-1 0,-1 0 1,16-16-1,-3 0 1,-2-1 1,-1-2 0,21-32 0,-23 31 90,44-48 1,-50 66 111,-15 12-79,0 1 0,-1 0 0,1-1 0,0 1-1,0-1 1,0 1 0,-1 0 0,1 0 0,0-1 0,0 1 0,0 0 0,0 0 0,-1 0-1,1 0 1,0 0 0,0 0 0,0 0 0,1 0 0,-2 1 17,0 0 0,1 0 1,-1 0-1,0 0 0,0 0 0,0 0 1,0 0-1,0 0 0,0 0 1,0 0-1,0 0 0,0 0 0,0 0 1,0 0-1,-1 0 0,1 0 0,0-1 1,-1 1-1,0 1 0,0 4 122,-1 5-44,-11 53 396,8-44-369,-26 77 144,1-10-141,26-73-105,1 0 0,0 0 0,1 0 0,0 18 0,1-31-26,1-1-1,0 1 0,0-1 1,0 1-1,0-1 0,0 1 1,1 0-1,-1-1 1,0 1-1,0-1 0,0 1 1,0-1-1,1 1 1,-1-1-1,0 1 0,0-1 1,1 0-1,-1 1 1,1-1-10,-1 1 1,0-1 0,0 0 0,1 0-1,-1 0 1,0 0 0,0 0-1,1 0 1,-1 0 0,0 0 0,1 0-1,-1 0 1,0 0 0,0 0-1,1 0 1,-1 0 0,0 0 0,0 0-1,1 0 1,-1 0 0,0-1-1,0 1 1,1 0 0,-1 0 0,2-2-22,0 1 0,-1 0 0,1-1 1,-1 1-1,1-1 0,-1 1 1,0-1-1,2-2 0,63-117-350,-60 110 394,-5 9-28,0-1 0,1 1 0,-1-1 0,0 1-1,1 0 1,0-1 0,-1 1 0,1 0 0,0 0 0,0 0 0,3-2 0,-5 4 2,1 0 1,0 0 0,-1 0-1,1 0 1,-1 0 0,1 0-1,0 0 1,-1 0 0,1 1-1,-1-1 1,1 0 0,0 0-1,-1 0 1,1 1 0,-1-1-1,1 0 1,-1 1 0,1-1-1,-1 0 1,1 1 0,-1-1-1,1 1 1,-1-1 0,0 1-1,1-1 1,-1 1 0,0-1-1,1 1 1,-1-1 0,0 1-1,0-1 1,1 1 0,-1 0-1,0-1 1,0 2 0,7 23-58,-7-21 61,3 7 53,0 0 0,1 0 1,8 18-1,-10-24-34,1-1-1,-1 0 1,1 1 0,0-1 0,1 0 0,-1 0 0,1-1 0,0 1 0,-1-1 0,7 5-1,-8-7-17,0-1-1,0 1 1,0 0-1,0 0 1,0-1-1,0 1 1,0-1-1,0 1 0,0-1 1,0 0-1,0 0 1,0 0-1,0 0 1,0 0-1,1-1 0,-1 1 1,0-1-1,3 0 1,2-2-11,0 0 0,0-1 1,10-6-1,-8 4 11,-1 0 0,0-1 0,0 0 0,0 0 0,9-13 0,-13 15 0,13-16-36,-1-1 0,-1-1 1,25-48-1,21-75-181,-56 132 204,86-251-35,-44 80 97,-39 143 201,-1 0 0,0-63 1,-8 97-140,0 8-60,-2 6 5,-8 25-66,2 1-1,-6 42 1,-4 70 15,16-85 6,3 0 1,1 1-1,4-2 1,2 1 0,25 98-1,-22-119 98,21 52 1,-26-76-79,2-1 0,0 0 1,0 0-1,1-1 0,1 0 1,0 0-1,12 11 0,-19-20-20,1 0-1,-1-1 1,1 0-1,0 0 0,0 0 1,0 0-1,0 0 1,0 0-1,0-1 1,0 1-1,0-1 0,1 0 1,-1 0-1,1 0 1,-1-1-1,1 1 0,-1-1 1,1 0-1,-1 0 1,6 0-1,-3-3-22,0 1-1,0-1 1,-1 0-1,1 0 1,-1 0-1,1-1 1,-1 0-1,0 0 1,-1 0-1,1-1 1,-1 0-1,0 0 1,0 0 0,5-8-1,3-7-111,-1 1-1,13-36 1,-17 36 68,0 0 0,6-33 0,-11 41 70,-1 0-1,0 0 0,0 0 1,-1 0-1,-1 0 0,-1-12 0,1 20-3,1 1-1,-1-1 0,1 0 0,-1 0 0,0 1 0,0-1 0,0 1 1,-1-1-1,1 1 0,-1-1 0,1 1 0,-1 0 0,-3-4 0,5 6-6,-1-1 0,1 1 0,-1-1 0,1 1 0,-1 0 0,1-1 0,-1 1 0,1 0 0,-1-1-1,0 1 1,1 0 0,-1 0 0,0 0 0,1 0 0,-1-1 0,0 1 0,1 0 0,-1 0 0,0 0 0,1 0-1,-1 0 1,0 1 0,1-1 0,-1 0 0,0 0 0,1 0 0,-1 1 0,1-1 0,-1 0 0,0 0 0,1 1-1,-1-1 1,1 1 0,-1-1 0,1 0 0,-1 1 0,1-1 0,-1 2 0,-2 1 12,1 0 0,0 0-1,0 0 1,0 0 0,-2 6 0,-1 2 28,1 0 0,0 1 0,1-1 0,0 1 0,1 0 1,1 0-1,0 0 0,0 13 0,1-17-23,1 0 0,0 0 0,0 0-1,0 0 1,1 0 0,0 0 0,1 0 0,0-1 0,0 0 0,1 1 0,0-1 0,0 0 0,6 8 0,-5-10-72,0 1 0,1-1 1,-1 0-1,1 0 1,0-1-1,0 0 0,0 0 1,1 0-1,0-1 0,13 6 1,-13-7-377,0 0-1,-1-1 1,1 0 0,0 0 0,0-1 0,0 1-1,0-1 1,1-1 0,-1 0 0,-1 0-1,13-3 1,-15 3 46,0 0 1,-1 0-1,1-1 0,0 0 0,-1 0 0,1 0 0,-1 0 1,0 0-1,1-1 0,-1 1 0,0-1 0,-1 0 1,1 0-1,0 0 0,-1 0 0,4-5 0,-3 2-308,-1-1 0,1 1-1,-1 0 1,0-1 0,-1 0-1,1 1 1,-1-1 0,0-11 0,0-33-2046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5:41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11392,'-29'0'5151,"29"12"-4479,10-6 1408,4-3-1280,28 6 992,10 0-1024,20-6 96,3 6-512,0-6-288,-8 6-64,-6-9-928,-8 4 512,-12-8-2432,-7 4 1568,-10-3-3583,-5-3 2751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2:5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74 2304,'0'-1'74,"0"1"0,1-1 0,-1 0 0,0 0 0,1 0 1,-1 0-1,0 0 0,0 0 0,0 0 0,0 0 0,0 0 0,0 0 0,0 0 0,0 0 0,0 0 1,0 0-1,-1 0 0,0-2 0,3-2 874,-1 1-1,1-1 1,0 0 0,4-7 0,-2 3 355,-2 1-548,0 2-221,-2 13-25,0-2-381,-1-1 1,0 1-1,0 0 1,-1-1-1,-3 9 1,0-1 28,-51 136 1839,17-49-1160,0 1-225,-4-2 1,-97 162-1,96-199 61,44-60-670,0 0 6,-1-1 0,1 1 0,0 0 0,-1 0 1,1 0-1,-1-1 0,0 1 0,1 0 0,-1-1 0,1 1 0,-1 0 1,0-1-1,0 1 0,1-1 0,-1 1 0,0-1 0,0 1 0,0-1 0,1 0 1,-1 1-1,0-1 0,0 0 0,0 0 0,0 1 0,-1-1 0,2 0-97,0-1 0,0 1-1,-1 0 1,1 0-1,0-1 1,0 1-1,0 0 1,0 0 0,0-1-1,0 1 1,0 0-1,0 0 1,0-1-1,0 1 1,0 0 0,0 0-1,0-1 1,0 1-1,0 0 1,0 0-1,0-1 1,0 1-1,0 0 1,0 0 0,0-1-1,0 1 1,0 0-1,1 0 1,-1 0-1,0-1 1,0 1 0,0 0-1,0 0 1,1 0-1,-1-1 1,0 1-1,1 0 1,7-13-1900,-8 13 1734,32-48-5398,-11 19 3461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5:41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11648,'-28'4'5247,"28"4"-4543,14-4 928,4 1-1024,39-1 64,10 4-448,22-8-192,2 4-64,3-4-3008,-5 5 1665,16-14-6337,-5 4 4288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5:42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6 529 3328,'-6'1'936,"8"1"221,11 3 1176,-2-1-1133,3 2 113,0 0-1,0-1 1,1 0-1,27 5 0,-25-8-727,0 0 0,1-1 0,-1-1 1,0-1-1,0 0 0,0-1 0,18-5 0,-25 4-435,0 0 1,0-1-1,-1 0 1,0-1-1,0 0 1,0 0-1,0-1 0,-1 0 1,0 0-1,0-1 1,-1-1-1,12-14 1,-7 8-69,-2-1 1,0-1-1,-1 0 1,0 0-1,-2-1 1,10-26-1,34-144 750,-46 163-521,-1 11 15,-2 0 1,0 0-1,1-18 0,9 171 252,-6-90-489,-5-35-20,1-1 0,0 0 1,2 0-1,-1-1 0,1 1 1,1-1-1,1 1 0,10 18 1,-15-31-38,-1 0 1,1 0 0,0 0 0,0 0 0,0 0 0,-1 0 0,1 0-1,0 0 1,0 0 0,0 0 0,1-1 0,-1 1 0,0 0 0,0-1-1,0 1 1,0-1 0,1 1 0,-1-1 0,0 0 0,1 1 0,-1-1-1,2 0 1,-1 0-3,0 0 0,0-1-1,0 1 1,1-1-1,-1 0 1,0 0 0,0 1-1,0-1 1,0 0 0,0-1-1,-1 1 1,3-2 0,4-4 25,0 0 1,0-1-1,-1 0 1,8-11-1,15-25 18,38-76 0,-46 77-67,3 1 1,37-50-1,-61 91 3,0 0 0,-1 0 0,1 0 0,0 0 0,0 0 0,0 0 0,0 1 0,1-1-1,-1 0 1,0 1 0,0-1 0,0 1 0,1-1 0,1 0 0,-3 1-6,1 0 0,0 0 0,-1 0 0,1 0 0,0 0 0,-1 1 0,1-1 0,0 0 0,-1 0 1,1 0-1,0 1 0,-1-1 0,1 0 0,-1 1 0,1-1 0,-1 0 0,1 1 0,-1-1 0,1 1 0,-1-1 0,1 1 0,-1-1 0,0 1 0,1-1 1,-1 1-1,1-1 0,-1 1 0,0 0 0,0-1 0,0 1 0,1 0 0,-1 0 0,3 13 34,-1 0 0,0-1-1,-1 1 1,-1 0 0,0 0 0,-3 14-1,3-14-10,-2 16 13,-1 0 1,-12 47-1,12-65 13,0-1 1,-1 1-1,0-1 0,-1 0 0,-1 0 0,0-1 0,0 1 0,-1-1 1,-12 14-1,14-20-33,1 1-1,-1 0 1,-1-1 0,1 0 0,-1 0-1,-9 5 1,13-8-15,0 0 0,0 0-1,-1-1 1,1 1 0,0-1-1,0 1 1,0-1 0,-1 0 0,1 1-1,0-1 1,-1-1 0,1 1-1,0 0 1,0 0 0,-1-1-1,1 1 1,0-1 0,0 0 0,0 0-1,0 0 1,0 0 0,0 0-1,0 0 1,-3-2 0,2 0-1,-10-9-2,13 12 0,0-1-1,0 1 0,0-1 0,0 1 1,-1-1-1,1 1 0,0-1 1,0 1-1,0 0 0,0-1 0,0 1 1,1-1-1,-1 1 0,0-1 0,0 1 1,0-1-1,0 1 0,0 0 1,1-1-1,-1 1 0,0-1 0,0 1 1,1 0-1,-1-1 0,0 1 1,0 0-1,1-1 0,-1 1 0,0 0 1,1-1-1,-1 1 0,1 0 1,-1 0-1,0-1 0,1 1 0,-1 0 1,1 0-1,-1 0 0,1 0 0,-1 0 1,14-5-3,0 0 0,1 1 0,-1 1 0,0 1 0,28-2 0,-28 2-18,176-8-1810,-149 11-2475,2 0-9496,-38-1 10911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5:43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13 7552,'-52'-12'3424,"42"15"-2976,6-3-576,8 0-1280,9 0 864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5:44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301 766 3232,'-3'-7'551,"2"4"-20,0 1 0,0 0 1,0-1-1,0 1 1,1-1-1,-1 0 0,0 1 1,1-4-1,0 4-335,0 1 0,0-1 0,0 1 0,0-1 0,0 0 0,-1 1 0,1-1 0,0 1 0,-1-1 0,1 1 1,-1-1-1,0 1 0,1-1 0,-1 1 0,0-1 0,0 1 0,0 0 0,0 0 0,0-1 0,0 1 0,0 0 0,0 0 0,-1 0 0,1 0 0,0 0 0,-1 0 0,1 1 0,-1-1 0,1 0 0,-1 1 0,1-1 0,-1 1 0,1-1 0,-1 1 1,0 0-1,1 0 0,-3 0 0,0 0 42,-1 0 1,0 0 0,1 1 0,-1 0-1,0 0 1,1 0 0,-1 0-1,1 1 1,-1 0 0,1-1 0,-5 5-1,-2 1-24,2 1 0,-1 0 0,1 1-1,0 0 1,1 0 0,-9 14 0,-2 1 1,5-7-101,2 1-1,0 1 0,0 0 0,2 0 0,1 1 0,0 1 1,1-1-1,-4 23 0,10-37-90,1 0 0,1 0 0,-1-1 0,1 1 0,0 0 0,1 0 0,-1 0 0,1 0 0,3 9 0,-4-14 0,1 1 0,-1 0 1,1 0-1,0 0 1,0-1-1,0 1 1,0 0-1,0-1 0,0 1 1,0-1-1,0 1 1,1-1-1,-1 0 1,0 1-1,1-1 0,-1 0 1,1 0-1,0 0 1,-1 0-1,1 0 1,0 0-1,0-1 0,0 1 1,-1-1-1,1 1 1,0-1-1,0 0 1,0 1-1,0-1 0,0 0 1,0 0-1,3-1 1,-3 1-7,1-1-1,0 0 1,0 0 0,-1 0 0,1 0 0,-1 0 0,1-1 0,-1 1 0,1-1 0,-1 1 0,0-1 0,0 0 0,0 0 0,0 0-1,0 0 1,3-5 0,0 2-11,11-15-6,-1 0 1,0-1 0,-2-1-1,13-26 1,-3 4-15,108-210-300,-109 203 268,-2-1 1,-3-1 0,16-79-1,-19 69 192,-3-1 0,3-99 0,-14 161-132,-1-28 263,1 28-254,0 0 0,0 0 0,-1 0 0,1-1 0,-1 1 0,1 0 0,-1 1 0,0-1 0,0 0 0,-2-4 0,3 6-24,0 0 1,-1 0-1,1-1 0,0 1 1,-1 0-1,1 0 1,0-1-1,-1 1 1,1 0-1,0 0 1,-1 0-1,1 0 1,-1-1-1,1 1 1,-1 0-1,1 0 1,0 0-1,-1 0 0,1 0 1,-1 0-1,1 0 1,-1 0-1,1 0 1,0 1-1,-1-1 1,1 0-1,-1 0 1,1 0-1,0 0 1,-1 1-1,1-1 0,0 0 1,-1 0-1,1 0 1,0 1-1,-1-1 1,0 1-1,-14 18 38,-1 11 146,1 0-1,1 1 1,-13 44 0,-20 105 355,36-118-329,2 0 0,-2 105 0,12-119-50,2 0 1,2 1-1,22 91 0,-24-129-79,0 0 1,1 0 0,0-1-1,1 0 1,0 0-1,1 0 1,7 10-1,-11-18-52,0 1-1,1-1 1,-1 1-1,1-1 0,-1 0 1,1 0-1,0 0 0,-1 0 1,1-1-1,0 1 1,0-1-1,5 2 0,-6-3-13,1 1 0,0-1 0,-1 0-1,1 0 1,0 0 0,-1 0 0,1 0-1,0 0 1,-1-1 0,1 0 0,0 1-1,-1-1 1,1 0 0,-1 0 0,1 0-1,-1-1 1,4-1 0,4-5-19,0 0 0,0 0 0,-1-1 0,0 0 0,0 0 0,14-21 1,39-72-33,-39 61-20,0 0 60,21-53-1,-37 82 92,-4 9-40,-1 7 1,-12 108-43,0-3 71,10-94-27,0-1 0,1 1 0,1 0 0,0-1 1,6 20-1,-7-32-45,-1 0 0,1 0 0,0 0 0,-1 0 0,1-1 0,0 1 0,0 0 0,1-1 0,-1 1 0,0-1 0,0 1 0,1-1 0,-1 0 0,1 1 0,-1-1 0,1 0 0,3 2 0,-4-3-4,1 1-1,-1-1 0,1 0 1,-1 0-1,0 0 0,1 0 1,-1 0-1,0 0 0,1 0 1,-1 0-1,0-1 1,1 1-1,-1 0 0,0-1 1,0 1-1,1-1 0,-1 0 1,0 1-1,0-1 0,0 0 1,0 0-1,0 1 1,0-1-1,0 0 0,0 0 1,0 0-1,0 0 0,0 0 1,1-2-1,11-18-16,-1-1 1,-1 0-1,-1 0 0,10-32 0,-6 15 11,-13 37 3,6-15-78,-2 1 0,6-21 0,-10 34 55,0 4 16,1 10 26,2 23 55,-2 37 104,2 26 50,-3-88-199,0 1 0,1-1 0,1 1 0,-1-1 0,2 0 0,-1 0 0,9 15 0,-9-20-9,-1-1 0,1 0 0,0 0 0,-1 0 0,1 0 0,1 0 0,-1-1 0,0 0 1,1 1-1,-1-1 0,1 0 0,-1-1 0,1 1 0,0-1 0,0 1 0,0-1 0,0 0 0,0-1 0,0 1 0,0-1 1,0 1-1,0-1 0,0 0 0,7-2 0,2 0 35,0 0-1,0-1 1,-1-1 0,1 0 0,-1 0-1,21-12 1,-19 8-60,0-1 0,0-1 0,-1 0 0,0-1-1,-1 0 1,0-1 0,11-15 0,-10 10-5,-1 0 1,0-1-1,-2 0 1,0-1-1,10-27 0,-18 39-19,0-1-1,0 0 0,0 1 1,-1-1-1,0 0 0,-1 0 1,0 0-1,0 1 0,0-1 1,-4-14-1,4 19 25,-1 1 1,1 0 0,-1-1-1,0 1 1,0 0-1,0 0 1,0-1-1,0 1 1,-1 0 0,1 0-1,-1 0 1,1 0-1,-1 0 1,0 1-1,1-1 1,-1 0 0,0 1-1,0 0 1,0-1-1,0 1 1,-1 0 0,1 0-1,0 0 1,0 0-1,-1 0 1,1 1-1,-1-1 1,1 1 0,0-1-1,-1 1 1,1 0-1,-1 0 1,1 0-1,-1 0 1,1 1 0,-1-1-1,-3 2 1,0 0 4,0 0 0,0 0 1,1 1-1,-1 0 0,1 0 0,-1 0 1,1 1-1,0-1 0,-8 9 0,3-2 42,1 0-1,0 1 1,0-1-1,1 2 1,1-1-1,-1 1 1,-6 16-1,7-12 53,1 1-1,0 0 1,1 0 0,1 1-1,-2 19 1,5-31-73,1 0 1,0 0 0,0 0-1,1 0 1,0 0-1,0 0 1,0 0 0,1 0-1,-1-1 1,2 1-1,-1 0 1,0-1 0,1 0-1,0 1 1,1-1 0,-1 0-1,1 0 1,0-1-1,0 1 1,0-1 0,1 0-1,-1 0 1,8 4-1,1 1 39,0-1 0,1-1 0,0 0 0,1-1 0,-1 0-1,1-1 1,30 5 0,-34-8-414,0 0-1,-1-1 1,1-1-1,0 0 1,0 0-1,0-1 1,0-1-1,-1 0 1,1 0-1,-1-1 1,1 0-1,-1-1 1,11-5 0,-16 6-211,-1 0 0,1 0 0,-1 0 0,0-1 1,0 0-1,0 1 0,-1-2 0,0 1 0,1 0 0,-1-1 1,0 1-1,4-10 0,13-28-2633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5:45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1214 5312,'-36'-4'1701,"36"3"-1677,-1 1 0,1 0 1,0 0-1,-1 0 0,1 0 0,0 0 0,-1 0 0,1 0 1,0-1-1,-1 1 0,1 0 0,0 0 0,-1 0 0,1 0 0,0 0 1,-1 1-1,1-1 0,0 0 0,-1 0 0,1 0 0,0 0 1,-1 0-1,1 0 0,0 1 0,-1-1 0,1 0 0,0 0 0,0 0 1,-1 1-1,1-1 0,0 0 0,0 0 0,-1 1 0,1-1 1,0 0-1,0 0 0,0 1 0,0-1 0,-1 0 0,1 1 0,-3 2 575,10-3-231,0 0 0,1-1-1,-1 0 1,0 0 0,0-1 0,0 0-1,-1 0 1,1-1 0,0 0-1,-1 0 1,0-1 0,1 1-1,-2-1 1,1-1 0,0 1-1,-1-1 1,6-5 0,0-2-158,0 0 0,0-1 1,-1 0-1,0-1 0,-1 0 1,8-18-1,86-190 890,-86 181-936,115-249 1190,-72 142 118,45-170 0,-97 292-1045,-10 18-77,2 8-340,-1 0 1,1 0 0,-1 0 0,1 0-1,0 0 1,-1 0 0,1 0 0,0 1-1,-1-1 1,1 0 0,0 0 0,-1 0-1,1 1 1,0-1 0,-1 0 0,1 0-1,0 1 1,0-1 0,-1 0-1,1 1 1,0-1 0,0 0 0,-1 1-1,1-1 1,0 0 0,0 1 0,0-1-1,0 1 1,0-1 0,-1 1 0,-25 63 629,15-34-491,-74 225 603,71-207-610,3 1-1,2 0 1,2 0 0,2 1-1,3 0 1,6 87 0,-4-132-114,2 14 138,8 36 0,-8-49-134,0 0-1,0-1 0,0 1 0,1 0 0,0-1 0,0 1 0,1-1 1,-1 0-1,8 8 0,-9-11-20,1 0 1,-1 0-1,1 0 1,-1 0-1,1 0 1,0-1-1,0 1 1,0-1-1,0 1 1,0-1-1,0 0 0,0-1 1,0 1-1,0 0 1,0-1-1,1 0 1,-1 1-1,0-1 1,0-1-1,1 1 1,-1 0-1,0-1 1,0 1-1,0-1 1,0 0-1,5-2 0,5-3-4,0-1-1,-1 0 0,0 0 1,18-16-1,-2 1-19,-2-2 1,32-34-1,38-59 58,-82 100-25,-5 3 11,0 0 96,-7 14-75,-2 7-33,-4 29-18,-8 93 318,12-113-270,0 0 0,1 0-1,1-1 1,0 1 0,1-1 0,6 19-1,-7-30-26,0 0-1,0 0 0,0 0 0,1 0 0,-1 0 0,4 3 0,-5-5 1,1-1 0,-1 1-1,0-1 1,1 1 0,-1-1 0,1 0-1,-1 0 1,1 0 0,0 0-1,-1 0 1,1 0 0,0 0 0,0-1-1,0 1 1,0-1 0,0 1-1,2-1 1,-3 0-17,0 0 0,0 0 0,1 0-1,-1-1 1,0 1 0,0-1 0,1 1 0,-1-1 0,0 1-1,0-1 1,0 0 0,0 0 0,0 1 0,0-1-1,0 0 1,0 0 0,0 0 0,-1 0 0,1 0 0,0 0-1,0 0 1,-1 0 0,1-1 0,-1 1 0,1 0 0,-1 0-1,0 0 1,1-1 0,-1-1 0,2-5-49,0-1-1,-1 0 1,0-10 0,0 12-9,0-34-191,-1 0 1,-6-51-1,4 82 264,0 1 0,0 0 0,-1 0-1,0 0 1,-1 0 0,-6-11 0,8 16-4,-1-6 283,3 9-293,0 1 0,0 0 0,0 0 0,0 0 0,0 0 0,0 0-1,0 0 1,0 0 0,1 0 0,-1 0 0,0 0 0,0 0 0,0 0-1,0-1 1,0 1 0,0 0 0,0 0 0,1 0 0,-1 0-1,0 0 1,0 0 0,0 0 0,0 0 0,0 0 0,0 0 0,1 0-1,-1 1 1,0-1 0,0 0 0,0 0 0,0 0 0,0 0 0,0 0-1,0 0 1,1 0 0,-1 0 0,0 0 0,0 0 0,0 0-1,0 0 1,0 1 0,20 15 266,-11-9-284,8 5-199,1 0 1,0-1-1,1-1 0,0-1 1,1 0-1,-1-2 1,37 9-1,-50-15-599,-1 0 0,1-1-1,11 0 1,-16 0 506,0 0-1,1 0 0,-1 0 0,0-1 0,1 1 1,-1 0-1,0-1 0,0 1 0,1 0 1,-1-1-1,0 0 0,0 1 0,0-1 0,0 0 1,0 0-1,0 1 0,0-1 0,0 0 1,0 0-1,0 0 0,0 0 0,1-2 0,-2 2-102,1-1 0,-1 0 0,0 1 0,0-1-1,1 0 1,-1 1 0,0-1 0,-1 0-1,1 1 1,0-1 0,0 0 0,-1 1 0,1-1-1,-1 0 1,0-1 0,-13-23-3236,13 24 3375,-14-23-2009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5:45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9792,'-61'8'4448,"47"-8"-2272,23 4-1569,15 1 1025,10 4-928,18-9 352,4 3-608,44-6-480,-1 3 0,29-14-2144,-6 5 1216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5:48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1019 6304,'-25'13'2032,"22"-8"1440,32-38-624,34-57-952,-23 32-1222,34-37 106,11-15 24,-46 47-283,-2-2 0,35-89 0,46-136 876,-101 239-697,-14 39-171,-9 33-179,-23 61-177,-55 109 1,46-110-132,35-75-42,-297 673 1083,184-395-347,89-213-617,0 0 66,21-61-591,5-15-57,4-16-18,5-8 397,1 1 0,1 1 0,2 0 0,1 1 0,1 0-1,1 1 1,1 0 0,1 2 0,33-36 0,0 8 46,2 3 0,106-77 1,-89 75 25,141-97 440,-178 124-149,-2-1 0,42-42 0,-69 63-247,0-1 1,0 0 0,0 1-1,0-2 1,0 1-1,-1 0 1,0 0-1,0-1 1,0 1-1,2-7 1,-4 10-33,0-1 1,1 0-1,-1 0 0,0 0 1,0 1-1,0-1 0,0 0 1,0 0-1,0 0 0,0 1 0,-1-1 1,1 0-1,-1 0 0,1 1 1,-1-1-1,0 0 0,0 1 1,0-1-1,1 0 0,-2 1 1,1-1-1,0 1 0,0 0 1,0-1-1,-1 1 0,1 0 1,0 0-1,-1 0 0,1 0 1,-3-1-1,2 1-15,-1 0 1,0 0-1,0 0 1,0 0-1,0 1 1,0-1 0,0 1-1,0 0 1,0 0-1,0 0 1,0 0-1,0 0 1,0 1-1,0-1 1,0 1-1,0 0 1,0 0-1,0 0 1,1 0-1,-1 1 1,-3 1-1,-1 1 62,0 1 0,1-1 0,-1 1 0,1 1 0,0-1 1,-9 11-1,9-7 47,-1 0 1,1 1-1,0 0 1,1 0-1,0 0 1,1 1 0,0 0-1,1-1 1,0 2-1,1-1 1,0 0 0,0 13-1,1-15-56,1 0 1,0 1-1,1-1 0,0 0 0,1 1 0,0-1 1,0 0-1,1 0 0,0 0 0,0 0 0,1-1 1,0 1-1,1-1 0,10 14 0,-13-20-25,0 1-1,1-1 0,-1 0 1,1 0-1,-1 0 0,1 0 1,0 0-1,0 0 0,0-1 1,0 1-1,0-1 0,0 0 1,0 0-1,0 0 0,1-1 1,-1 1-1,0-1 0,0 1 1,1-1-1,-1 0 0,0 0 1,1-1-1,5 0 0,5-3-6,0 0 0,-1-1 0,1 0 0,14-8 0,-17 8-23,53-26 6,60-41-1,-87 48-178,-2-1 1,59-57 0,-89 78 158,0-1-41,0 0 0,-1 0-1,8-10 1,-12 13 47,1 1 0,0 0 0,0-1-1,-1 1 1,1-1 0,-1 1 0,1-1 0,-1 1 0,0-1-1,0 1 1,1-1 0,-1 0 0,0 1 0,0-1 0,0 1-1,-1-1 1,1 1 0,0-1 0,-1 1 0,0-4 0,0 4 14,0 0-1,0-1 1,0 1 0,0 0 0,0 0 0,0 0 0,0 0 0,-1 0 0,1 0 0,0 0 0,-1 0 0,1 0 0,0 1 0,-1-1 0,1 0 0,-1 1 0,1 0 0,-1-1 0,0 1 0,1 0 0,-1-1 0,1 1 0,-1 0 0,-2 1 0,-3-1-7,-1 0 0,1 1 1,-10 2-1,5 0 58,1 0 0,0 1 0,1 0 0,-1 0 0,1 1 0,-1 0 0,1 1 0,-16 13 0,22-16-8,0 0-1,1 1 1,-1-1 0,1 1-1,0 0 1,0 0 0,0 0-1,1 0 1,-1 0 0,1 1-1,0-1 1,0 1-1,0-1 1,1 1 0,0 0-1,0 0 1,0 0 0,0 0-1,1 0 1,0 0 0,0-1-1,1 10 1,0-9-28,0 1 1,1 0 0,-1-1-1,1 0 1,0 1-1,1-1 1,-1 0 0,1 0-1,0 0 1,0-1-1,1 1 1,-1-1 0,1 1-1,0-1 1,0 0-1,9 6 1,-6-6-11,-1 0 0,1-1 0,0 0 0,0 0 0,0-1 0,0 0 0,0 0 0,1-1 0,-1 1 0,0-2 0,1 1 0,12-1 0,-9-1-6,0-1-1,0 1 1,1-2 0,-1 0 0,0 0 0,-1-1-1,1 0 1,15-9 0,5-6 16,39-30-1,-1 0-7,-33 28-41,65-29 0,-69 30 115,-27 17-71,-13 8-25,-3 2 18,1 0 1,-16 14 0,14-8 7,0 1 0,1 1 0,0 0 0,1 0 0,1 1 0,0 0 0,1 1 0,1-1 0,1 2 0,0-1 0,2 1 0,0 0 0,-3 24 0,6-34-49,1-6 39,-1 0 0,1 0 0,0 0 0,0-1 0,-1 1 0,1 0-1,1 0 1,-1 0 0,0 0 0,0 0 0,1 0 0,-1-1 0,1 1 0,-1 0 0,1 0 0,0-1 0,0 1-1,0 0 1,1 2 0,-1-3 7,0-1-1,-1 0 0,1 0 0,0 0 1,-1 1-1,1-1 0,0 0 1,-1 0-1,1 0 0,0 0 1,-1 0-1,1 0 0,0 0 1,0 0-1,-1 0 0,1 0 0,0-1 1,-1 1-1,1 0 0,-1 0 1,1-1-1,0 1 0,-1 0 1,1-1-1,-1 1 0,1 0 1,0-1-1,-1 1 0,1-1 0,0 0 1,19-20-94,-17 18 68,54-73-413,-21 26 394,-13 20 39,4-3-36,-2-2 0,32-59 0,52-168-394,-98 232 424,9-22 181,-3-1-1,20-99 0,-35 126-51,-2 25-92,0-1 0,0 1 0,0-1 0,-1 1 0,1-1 0,-1 1 0,1 0 0,-1-1 1,0 1-1,1 0 0,-3-3 0,3 4-16,0-1 0,0 1 0,-1 0 1,1-1-1,0 1 0,0 0 0,-1 0 0,1-1 1,0 1-1,0 0 0,-1-1 0,1 1 0,0 0 1,-1 0-1,1 0 0,-1-1 0,1 1 0,0 0 1,-1 0-1,1 0 0,0 0 0,-1 0 0,1 0 1,-1 0-1,1 0 0,-1 0 0,1 0 0,0 0 1,-1 0-1,1 0 0,-1 0 0,1 0 0,0 0 1,-1 0-1,1 0 0,-1 1 0,-7 4 26,0 1-1,1 0 0,-1 0 1,1 1-1,0-1 1,1 2-1,0-1 0,-7 10 1,-21 36 64,2 0 0,-43 102 0,55-107-81,2 1-1,3 1 1,1 0 0,3 0-1,2 1 1,2 1 0,0 95-1,8-122 50,1 1-1,8 41 0,-9-59-31,1-1 1,0 1-1,0-1 0,1 0 0,0 0 0,0 0 0,1-1 0,0 1 1,0-1-1,1 0 0,-1 0 0,1 0 0,7 5 0,-9-8-14,0-1 0,1 1 0,-1-1 0,1 0 0,0 0-1,0-1 1,0 1 0,-1-1 0,1 0 0,1 0 0,-1 0 0,0 0-1,7 0 1,-5-2-20,0 1 0,0-1 0,0 0 0,0 0 0,-1-1 0,1 0 0,0 0 0,8-4 0,0-2-24,-1 0 1,0-1-1,-1-1 1,0 0-1,0-1 1,11-13 0,15-22 10,-2-2 1,31-55 0,14-19 233,-57 89 735,-25 51-752,-7 33-1,2-14-92,1 1-37,1 0 0,2 1 0,1-1 0,2 1 0,7 42 0,-8-79-60,0-1 1,1 1-1,-1-1 0,0 1 1,0-1-1,1 1 0,-1-1 1,1 0-1,0 1 0,-1-1 0,1 0 1,0 1-1,0-1 0,0 0 1,-1 0-1,1 0 0,1 0 1,-1 0-1,0 0 0,0 0 0,0 0 1,2 1-1,-2-2-13,0 0-1,0 1 1,0-1 0,-1 0-1,1 0 1,0 0-1,0-1 1,0 1 0,-1 0-1,1 0 1,0 0-1,0-1 1,-1 1 0,1 0-1,0-1 1,-1 1 0,2-1-1,0-1-10,1 0 1,-1 1-1,0-1 0,0-1 1,0 1-1,2-4 0,93-143-319,-77 122 375,0 1 0,2 1 0,1 1 0,1 1 0,1 1 0,1 1 0,39-24 0,-45 36 134,-20 9-171,1 0-1,-1 0 0,0-1 0,1 1 0,-1 0 0,0 0 0,1 0 0,-1 0 0,0 0 0,1 0 0,-1 0 0,0 0 0,1 0 0,-1 0 0,0 0 0,1 0 0,-1 0 0,1 0 0,-1 0 0,0 0 0,1 0 0,-1 0 1,0 1-1,1-1 0,-1 0 0,0 0 0,0 0 0,1 1 0,-1-1 0,0 0 0,1 0 0,-1 1 0,0-1 0,0 0 0,0 1 0,1-1 0,-1 0 0,0 0 0,0 1 0,0-1 0,0 1 0,0-1 0,1 0 1,-1 1-1,0-1 0,0 0 0,0 1 0,0-1 0,0 0 0,0 1 0,0-1 0,0 0 0,0 1 0,-1-1 0,1 0 0,0 1 0,-6 26 126,-1 0 0,-16 39-1,1-4-153,13-39 5,6-16 47,1 0 1,0 0-1,0-1 1,0 1-1,-1 9 1,3-15-45,0-1 0,0 0 0,0 1 0,1-1 0,-1 1 0,0-1 0,0 0 0,0 1-1,0-1 1,0 0 0,1 1 0,-1-1 0,0 0 0,0 1 0,0-1 0,1 0 0,-1 1 0,0-1 0,1 0 0,-1 0 0,0 1 0,0-1 0,1 0 0,-1 0 0,1 0 0,-1 1 0,0-1 0,1 0 0,-1 0 0,0 0 0,1 0 0,-1 0 0,1 0 0,-1 0 0,0 0 0,1 0 0,-1 0 0,0 0 0,1 0 0,-1 0 0,1 0 0,-1 0-1,0 0 1,1 0 0,0-1 0,3-2-128,0 0 0,0-1 0,0 0 0,0 1-1,3-6 1,4-3 9,34-34 71,59-47 1,-83 80 224,-20 13-150,-1-1 1,1 1 0,-1 0 0,1-1-1,-1 1 1,1 0 0,-1 0 0,1-1 0,-1 1-1,1 0 1,-1 0 0,1 0 0,0 0-1,-1 0 1,1 0 0,-1 0 0,1 0-1,0 0 1,-1 0 0,1 0 0,-1 0 0,1 0-1,0 0 1,-1 0 0,1 1 0,-1-1-1,1 0 1,-1 0 0,1 1 0,-1-1-1,1 0 1,-1 1 0,1-1 0,-1 0 0,0 1-1,1 0 1,2 7 66,-1 0 1,-1 0-1,0 0 0,1 14 1,1 14-136,-1-30 15,-1 1-1,1 0 1,0-1 0,0 0 0,1 1 0,0-1 0,0 0 0,6 9-1,-8-14 19,1 1 1,-1 0-1,1-1 0,-1 1 0,1-1 0,0 1 0,0-1 0,0 0 0,0 0 0,0 0 0,0 0 0,0 0 1,0 0-1,0-1 0,0 1 0,0-1 0,0 1 0,1-1 0,-1 0 0,0 0 0,0 0 0,1 0 0,-1 0 1,0 0-1,0-1 0,0 1 0,0-1 0,1 1 0,2-3 0,10-4-81,-1-1-1,0 0 0,0-1 1,-1-1-1,20-18 1,-13 11 31,65-58-115,-83 73 190,26-22 207,-52 58-114,2 1 0,1 1 0,2 1 0,-28 79 0,35-87-68,9-22-62,-1 1 1,1-1-1,-3 16 1,6-17-227,4-11 34,28-71-291,-17 38 466,29-51 1,-27 60 346,30-39 0,-47 68-267,1-1 1,-1 0-1,1 0 1,-1 0-1,1 1 1,-1-1-1,1 0 1,0 1-1,-1-1 1,1 0-1,0 1 1,0-1-1,0 1 1,-1-1-1,1 1 1,0 0-1,0-1 1,0 1 0,0 0-1,0-1 1,1 1-1,-1 0-11,0 1 0,-1-1 0,1 1-1,-1-1 1,1 1 0,-1-1 0,0 1 0,1-1 0,-1 1 0,1 0-1,-1-1 1,0 1 0,0 0 0,1-1 0,-1 1 0,0 0-1,0-1 1,0 1 0,0 0 0,1-1 0,-1 1 0,-1 1 0,2 8 77,-1 0 0,-1 0 0,-2 17 0,-14 52 33,-34 94 0,17-65-48,22-67-55,-65 203 30,57-189 60,-3-1 1,-40 69-1,54-108-93,0 0-1,-1-1 1,-1 0-1,-15 15 0,22-26-56,0 1-1,0-1 1,0 1-1,-1-1 1,1 0-1,-1-1 0,1 1 1,-1-1-1,0 0 1,0 0-1,0 0 1,-1-1-1,1 0 0,0 0 1,-1 0-1,1-1 1,-6 1-1,9-1 16,1 0 1,-1-1-1,0 1 0,1 0 0,-1-1 1,0 1-1,1 0 0,-1-1 0,0 0 1,1 1-1,-1-1 0,1 0 0,-1 0 1,1 0-1,-1 0 0,1 0 0,0 0 1,0-1-1,-1 1 0,0-2 0,0-1-29,0 0-1,0 0 0,0-1 0,0 1 0,-1-10 0,2 11 28,-3-15-7,1-1 0,1 0-1,0-1 1,1 1 0,2 0 0,0 0 0,1 0-1,0 0 1,2 0 0,10-32 0,-6 25 52,2 2-1,0-1 1,2 1 0,1 1 0,1 0 0,0 1 0,23-26-1,-31 42-29,24-29-2754,57-52-1,-35 38-7824,-36 34 7658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5:48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190 122 10720,'-62'-72'4864,"15"44"-4256,28 19-576,10 4-160,-10-2-576,5 7 384,0 0-3168,9 7 1920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5:50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1110 4480,'-2'9'5144,"3"-9"-4969,-1 0 0,1 0-1,0 0 1,0 0 0,0 0-1,0 0 1,0 0 0,0 0 0,0-1-1,0 1 1,0 0 0,-1-1 0,1 1-1,1-1 1,3-3 85,0 1 0,0-1-1,0 0 1,0 0 0,-1 0 0,5-6 0,113-147 1884,-53 79-1465,40-54 412,-85 96-662,34-70 0,6-46 430,-12 10-143,41-99 1443,-85 219-1842,-2 5 411,-7 30 35,-35 181-192,-84 202-443,-20-79 555,-24-15 10,96-173-405,-24 41-352,78-148-166,7-18-164,5-6 136,5-4-92,-3 5 329,8-12-189,0 1 0,14-17 0,16-12 41,53-43 1,3-1 169,-40 30 84,81-107 1,-92 102-56,-6 4 168,4 3 0,49-53 0,-59 77 730,-28 29-364,-2 7-212,-2 8 27,-8 71 351,-3 51-308,10-101-403,0-24-50,1 0 0,1 0 0,0 0 0,1 0 0,0 0 0,1 0 0,3 13 0,-5-24 24,1 1-1,-1-1 1,1 0-1,0 1 0,-1-1 1,1 0-1,0 1 1,0-1-1,0 0 1,0 0-1,0 0 1,0 0-1,0 0 1,0 0-1,0 0 1,0 0-1,1-1 1,-1 1-1,2 1 0,0-2-6,-1 1-1,1-1 0,-1 1 0,0-1 0,1 0 0,-1 0 0,1 0 0,-1 0 1,1 0-1,3-2 0,4 0-47,-1-2 1,-1 1 0,1-1-1,0 0 1,7-6-1,23-15-100,53-46 0,28-37-108,-87 76 251,2-1 75,-8 7 60,0 1 1,47-32 0,-74 56-120,0 1 1,0 0 0,1 0 0,-1 0 0,0 0-1,0 0 1,0 0 0,0 0 0,0 0 0,0 0-1,0 0 1,0 0 0,0 0 0,0 0 0,0 0-1,0 0 1,0 0 0,0 0 0,0 0 0,0 0-1,0 0 1,0 0 0,0 0 0,1 0 0,-1 0 0,0 0-1,0 0 1,0 0 0,0 0 0,0 0 0,0 0-1,0 0 1,0 0 0,0 0 0,0 0 0,0 0-1,0 0 1,0 0 0,0 0 0,0 0 0,0 0-1,0 0 1,0 0 0,0 0 0,1 1 0,-1-1 0,0 0-1,0 0 1,0 0 0,0 0 0,0 0 0,0 0-1,0 0 1,0 0 0,0 0 0,0 0 0,0 0-1,0 0 1,0 0 0,0 0 0,0 0 0,0 0-1,0 0 1,0 1 0,0-1 0,0 0 0,0 0-1,0 0 1,-2 5 12,2-4-12,-7 22 94,-40 167 402,46-182-509,0 0 0,0 0 0,1 0 0,2 16 0,-2-22 3,0 0 1,0 0-1,1 0 1,-1 0-1,1 0 1,-1 0-1,1 0 1,0 0-1,0 0 1,0 0-1,0-1 1,0 1-1,0 0 1,1-1-1,-1 1 1,1 0-1,-1-1 1,1 0-1,-1 1 1,1-1-1,0 0 1,-1 0-1,1 0 1,3 1-1,-4-2 2,1 1-1,0-1 1,0 0-1,0 0 1,0 0-1,0 0 1,0 0-1,0-1 1,0 1-1,-1-1 1,1 1-1,0-1 1,0 0-1,0 1 1,-1-1-1,1 0 1,0 0-1,-1 0 0,1 0 1,-1-1-1,1 1 1,-1 0-1,0-1 1,0 1-1,1 0 1,-1-1-1,0 0 1,1-2-1,2-2-9,-1 0-1,0 0 1,0 0-1,-1 0 1,0 0-1,0 0 1,1-8-1,0-4-26,-1 0 0,0 0-1,-1 0 1,-2-1 0,1 1 0,-7-30 0,6 43 37,0 1 0,-1 0 0,1 1 0,-1-1 1,0 0-1,0 0 0,-1 1 0,1-1 0,-1 1 1,1 0-1,-1 0 0,0 0 0,0 0 0,-1 0 1,-4-3-1,-2-2-25,10 8 17,-1 0 1,1-1 0,0 1 0,-1 0 0,1-1-1,0 1 1,-1 0 0,1 0 0,0-1 0,0 1-1,0-1 1,-1 1 0,1 0 0,0-1 0,0 1 0,0-1-1,0 1 1,0 0 0,0-1 0,0 1 0,0-1-1,-1 1 1,2 0 0,-1-1 0,0 1 0,0-1-1,0 1 1,0 0 0,0-1 0,0 0 0,1 0-22,0 0 1,0-1-1,0 1 1,0 0-1,0 0 1,0 0-1,0 0 1,0 0-1,2-1 1,32-16-253,-31 16 316,5-2 108,1 1 0,0 0 1,-1 1-1,1-1 0,0 2 1,0 0-1,0 0 0,0 0 1,0 2-1,0-1 0,0 1 1,0 0-1,0 1 0,0 1 1,0-1-1,-1 1 0,1 1 0,-1 0 1,12 7-1,-17-8-82,0 0 0,0 0 0,0 0 0,-1 1 0,1 0 0,-1 0 0,0 0 0,0 0 0,0 0 0,0 1 0,-1-1 0,0 1 0,0 0 0,0 0 0,-1 0 0,1-1 0,-1 1 0,0 1 0,-1-1 0,1 8 0,-1 9 165,-1-1 0,-1 0 1,-7 34-1,4-30-83,-8 24 78,9-39-215,1 1 1,0-1-1,1 0 0,-2 21 0,5-31-46,0-1-1,-1 1 0,1 0 0,-1 0 0,1 0 1,0-1-1,-1 1 0,1 0 0,-1-1 0,1 1 1,-1 0-1,1-1 0,-1 1 0,0-1 1,1 1-1,-1 0 0,1-1 0,-1 1 0,0-1 1,1 0-1,37-54-739,41-53 380,-71 98 389,47-52 55,-47 54 54,0 0-1,1 1 1,0 0-1,0 0 1,11-5-1,-18 11-53,-1 0-1,1 0 0,-1 1 0,1-1 0,-1 1 0,1-1 1,-1 1-1,1-1 0,-1 1 0,1 0 0,0-1 0,-1 1 0,1 0 1,0 0-1,-1 1 0,1-1 0,0 0 0,1 1 0,-2 0-16,0-1-1,0 1 0,1 0 0,-2-1 0,1 1 0,0 0 1,0 0-1,0 0 0,0 0 0,0 0 0,-1 0 1,1 0-1,0 0 0,-1 0 0,1 1 0,-1-1 0,0 0 1,1 2-1,1 5 57,-1-1 0,0 1 0,-1 0 0,0 0 0,-1 13 0,-2 6 99,-2 18-26,5-41-152,0 0 0,1 0-1,-1 0 1,1 0 0,-1 0 0,1 0-1,0 0 1,2 5 0,-2-8-4,-1-1-1,1 1 1,-1 0 0,0-1 0,1 1 0,-1 0 0,1-1-1,0 1 1,-1-1 0,1 1 0,-1-1 0,1 1 0,0-1-1,-1 0 1,1 1 0,0-1 0,-1 0 0,1 1 0,0-1 0,0 0-1,-1 0 1,1 0 0,1 1 0,0-1-14,1 0 1,-1-1 0,0 1-1,1 0 1,-1-1-1,0 1 1,0-1-1,3-1 1,3-1-23,1-1-1,-1 0 1,9-8 0,14-11 17,-24 16 82,1 1 0,1-1 0,-1 2 0,1-1 0,0 1 0,1 0 0,12-4-1,-19 9-8,0-1-1,0 1 0,0 0 0,0 0 0,0 0 0,1 0 0,-1 1 0,0-1 1,0 1-1,0 0 0,0 0 0,0 0 0,-1 0 0,1 0 0,0 1 0,0-1 1,-1 1-1,1 0 0,-1 0 0,1 0 0,-1 0 0,3 3 0,4 4-21,-1 2-1,0-1 0,13 22 1,-17-23-213,-1-5-62,0 1 0,0 0 0,0-1-1,6 7 1,-7-9-246,0-1-1,-1 1 0,1-1 1,0 0-1,0 1 0,0-1 1,0 0-1,0 0 0,3 0 1,4 4-1859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5:53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557 173 3712,'9'-26'4821,"-14"27"-898,5-1-3882,0 0 0,-1 0 0,1 0 1,0 0-1,0 0 0,0 0 0,-1 0 0,1 0 0,0 0 0,0 1 0,0-1 0,0 0 0,-1 0 0,1 0 0,0 0 0,0 0 0,0 0 0,0 0 0,0 0 0,0 1 0,-1-1 0,1 0 0,0 0 1,0 0-1,0 0 0,0 0 0,0 1 0,0-1 0,0 0 0,0 0 0,0 0 0,0 0 0,-1 1 0,1-1 0,0 0 0,0 0 0,0 0 0,0 0 0,0 1 0,0-1 0,0 0 0,0 0 0,1 0 1,-1 1-1,-9 24 2029,-14 30 0,-39 61-259,-36 27-696,29-46-694,22-22-39,-58 124 0,-18 93-106,119-282-237,1-5-58,1 1-1,-1 0 0,1 1 0,0-1 0,1 0 0,0 0 0,0 1 0,0-1 0,0 8 0,1-14 10,0 0 0,0 1 0,0-1 0,1 0 0,-1 0 0,0 1 0,0-1-1,0 0 1,0 1 0,0-1 0,0 0 0,0 0 0,1 1 0,-1-1 0,0 0-1,0 0 1,0 0 0,1 1 0,-1-1 0,0 0 0,0 0 0,0 0 0,1 1 0,-1-1-1,0 0 1,1 0 0,-1 0 0,0 0 0,1 0 0,-1 0 1,1 0 0,-1 0 0,1 0-1,-1 0 1,1 0 0,-1-1 0,1 1 0,-1 0 0,1 0 0,-1-1 0,1 1 0,-1 0 0,1-1 0,-1 1-1,0 0 1,1-1 0,-1 1 0,0-1 0,1 0 0,10-15-238,11-24 0,-12 21 197,112-217-30,-99 193 99,98-189 410,-2-72-117,-44 103 5,-62 170-240,-6 9 176,2 1 1,19-34 0,-25 49-107,3-3 299,-6 9-434,1 0-1,-1 0 1,0 0-1,1 0 0,-1 0 1,0 0-1,0 1 1,1-1-1,-1 0 1,0 0-1,0 0 1,1 0-1,-1 0 1,0 0-1,0 1 1,1-1-1,-1 0 1,0 0-1,0 0 0,0 1 1,1-1-1,-1 0 1,0 0-1,0 1 1,0-1-1,0 0 1,0 0-1,0 1 1,1-1-1,-1 0 1,0 0-1,0 1 1,0-1-1,0 0 1,0 1-1,0-1 0,0 1 1,6 19 180,-2 0-1,1 0 1,0 27 0,-1-18-79,21 185 773,10 84-16,21-5-765,-47-259-163,2-1-1,22 48 0,-23-55-107,-8-19-250,0-1 0,1 0 1,0 1-1,0-1 0,1 0 0,-1 0 0,6 5 0,-9-10 337,0-1 1,0 0-1,0 0 1,0 0-1,1 0 0,-1 0 1,0 0-1,0 0 0,0 1 1,0-1-1,0 0 1,1 0-1,-1 0 0,0 0 1,0 0-1,0 0 1,0 0-1,1 0 0,-1 0 1,0 0-1,0 0 1,0 0-1,0 0 0,1 0 1,-1 0-1,0 0 1,0 0-1,0 0 0,0 0 1,1 0-1,-1 0 0,0 0 1,0 0-1,0 0 1,0 0-1,0-1 0,1 1 1,-1 0-1,0 0 1,0 0-1,0 0 0,0 0 1,1-1-1,3-9-2614,-1-13-1016,-3 7 446,-5-26 0,5 42 3229,-5-34-2579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2:5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97 240 3392,'-48'-15'1957,"44"13"-1496,0 1 0,0-1 0,1 0 0,-1 0 0,0 0-1,1 0 1,-1-1 0,1 1 0,0-1 0,0 0 0,-5-7 0,8 10-436,0 0 1,-1 0-1,1-1 1,0 1 0,0 0-1,0-1 1,0 1-1,0 0 1,0-1-1,0 1 1,0 0-1,0-1 1,0 1 0,0 0-1,0-1 1,0 1-1,0 0 1,0 0-1,0-1 1,0 1 0,1 0-1,-1-1 1,0 1-1,0 0 1,0 0-1,0-1 1,1 1 0,-1 0-1,0 0 1,0-1-1,1 1 1,-1 0-1,0 0 1,0 0 0,1-1-1,-1 1 1,0 0-1,0 0 1,1 0-1,-1 0 1,0 0 0,1 0-1,-1 0 1,0 0-1,1 0 1,-1-1-1,0 1 1,1 0 0,-1 1-1,26-6 504,-21 4-395,85-8 1304,34-6-364,428-80 879,-540 93-1917,-2 0-56,3-1 242,24-6 0,-33 8-259,-1 0 0,1-1 0,-1 0 0,0 1-1,0-1 1,0 0 0,0 0 0,0-1 0,0 1 0,0 0 0,2-5 0,5-5-369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5:53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13 8736,'-74'-3'4613,"227"5"2766,133-1-8257,-145-12-6114,-102 10 4694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5:54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69 3072,'-1'-1'304,"1"0"0,-1 0-1,1 1 1,-1-1 0,7-17 15190,-6 18-15345,0 1-26,0 0 1,0-1-1,-1 1 0,1 0 1,0 0-1,-1-1 0,1 1 1,0-1-1,-1 1 0,1 0 0,-1-1 1,1 1-1,-1-1 0,1 1 1,-1-1-1,1 1 0,-1-1 1,-1 1-1,2-1-123,0 0-1,0 0 1,0 0 0,0 0 0,0 0 0,0 0-1,0 0 1,0 0 0,0 0 0,0 0 0,0 0-1,0 0 1,0 0 0,0 0 0,0 0 0,0 0-1,0 0 1,0 0 0,0 0 0,0 0 0,0 0-1,0 0 1,0 0 0,0 0 0,0 0 0,0 0-1,0 0 1,0 0 0,0 0 0,0 0-1,0 0 1,0 0 0,0 0 0,0 0 0,0 0-1,0 0 1,-1 0 0,11-8-20,10-7 630,17-16 1,-36 27-1288,-1 3 175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29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30 129 2912,'-3'5'7505,"3"-5"-7384,11 11 2230,-9-9-2184,1 0-1,0-1 0,-1 1 1,1 0-1,0-1 1,0 0-1,0 0 0,-1 0 1,1 0-1,4 1 1,-3-3-16,1 1 1,-1-1-1,0 0 1,0 0-1,0-1 1,0 1-1,0-1 1,0 0-1,0 0 1,0 0-1,-1 0 1,1-1-1,-1 1 1,0-1-1,1 0 1,-1 0-1,-1 0 1,1-1-1,0 1 1,3-6-1,-3 4-59,0 0 1,-1 1-1,1-1 0,-1 0 0,0-1 1,0 1-1,-1 0 0,1-1 0,-1 1 1,0 0-1,-1-1 0,1 1 0,-1-1 0,-1-10 1,1 15-88,-1 0 1,1 0 0,0 0-1,0 0 1,0 0 0,-1 0 0,1 0-1,-1 0 1,1 0 0,0 0-1,-1 0 1,0 1 0,1-1-1,-1 0 1,1 0 0,-1 1-1,0-1 1,0 0 0,1 1 0,-1-1-1,0 1 1,0-1 0,0 1-1,0-1 1,0 1 0,1 0-1,-1-1 1,0 1 0,0 0-1,0 0 1,0 0 0,0-1-1,0 1 1,0 0 0,0 0 0,0 1-1,0-1 1,0 0 0,0 0-1,0 0 1,0 1 0,0-1-1,-1 1 1,-3 1-19,0 0 0,-1 1-1,1 0 1,1 0 0,-10 6-1,5-1 53,0 0 0,1 1 0,0 0 0,0 0 0,1 1 0,0 0 0,1 0 0,0 1 0,1-1 0,0 1 0,0 0 0,1 1 0,1-1-1,0 1 1,1 0 0,0 0 0,0 0 0,1 0 0,1 0 0,0 0 0,1 0 0,0 0 0,1-1 0,0 1 0,1 0 0,0 0 0,1-1 0,0 0-1,11 20 1,-13-26 35,1-1-1,0 1 1,0-1-1,0 0 0,1 0 1,4 4-1,-6-6-37,-1-1-1,1 0 1,0 1-1,0-1 0,0 0 1,0 0-1,0 0 1,0 0-1,0 0 1,0-1-1,0 1 1,0-1-1,0 1 1,1-1-1,-1 0 0,0 0 1,2 0-1,0 0 22,0-1 1,0 0-1,0-1 0,-1 1 0,1-1 0,0 0 0,-1 1 0,0-2 0,1 1 1,-1 0-1,4-4 0,4-5 94,15-17 1,-24 26-133,41-47 51,2 2-1,3 2 0,102-74 1,-131 105-97,-14 9-20,1 1 1,0 0 0,0 0 0,0 1 0,9-4 0,-15 7 41,0 0 1,0 0 0,0 0 0,0 0-1,1 0 1,-1-1 0,0 1 0,0 0-1,0 0 1,0 0 0,0 0 0,1 0-1,-1 0 1,0 0 0,0 0 0,0 0-1,0 0 1,1 0 0,-1 0 0,0 0-1,0 0 1,0 0 0,0 0 0,0 0-1,1 1 1,-1-1 0,0 0 0,0 0 0,0 0-1,0 0 1,0 0 0,0 0 0,1 0-1,-1 0 1,0 0 0,0 1 0,0-1-1,0 0 1,0 0 0,0 0 0,0 0-1,0 0 1,0 0 0,0 1 0,0-1-1,0 0 1,0 0 0,1 0 0,-1 0-1,0 0 1,0 1 0,0-1 0,0 0-1,0 0 1,-1 0 0,1 0 0,0 1-1,-5 14 11,-14 19 75,-2-5-194,13-20 228,0 2 0,1-1 0,-9 19-1,16-29-108,0 0 0,0 0-1,0 0 1,0 0 0,0 0 0,0 0-1,0 1 1,0-1 0,0 0-1,0 0 1,0 0 0,0 0 0,0 0-1,0 0 1,0 0 0,0 0-1,0 0 1,0 0 0,0 0 0,0 0-1,0 0 1,0 0 0,0 1-1,0-1 1,0 0 0,0 0 0,0 0-1,0 0 1,0 0 0,0 0-1,0 0 1,0 0 0,0 0 0,0 0-1,0 0 1,1 0 0,-1 0-1,0 0 1,0 0 0,0 0 0,0 0-1,0 0 1,0 0 0,0 0-1,0 0 1,0 0 0,0 0 0,0 0-1,0 0 1,0 0 0,0 0-1,1 0 1,-1 0 0,0 0 0,0 0-1,7-1 233,10-6 42,183-83-126,-192 87-234,-1 0-1,1 1 1,1 0 0,12-1-1,-19 3 57,1 0 0,-1 0 0,0 0 0,0 0 0,0 0 0,0 0 0,0 1 0,0-1 0,0 1 0,0-1 0,0 1 0,0 0 0,-1 0 0,1 0 0,0 0 0,0 0 0,-1 0 0,1 0 0,0 1 0,-1-1 0,1 1 0,-1-1 0,0 1 0,2 2 0,2 6 21,-1 0 1,0 1-1,0-1 1,-2 1-1,4 16 1,-3-10 89,8 23 1,-11-38-62,1-1 1,-1 0-1,1 0 1,-1 0-1,1 1 1,-1-1-1,1 0 1,0 0-1,-1 0 1,1 0 0,0 0-1,0 0 1,0 0-1,0 0 1,0 0-1,0-1 1,0 1-1,0 0 1,0-1-1,1 1 1,-1 0-1,0-1 1,0 0-1,1 1 1,-1-1 0,0 0-1,0 1 1,1-1-1,-1 0 1,0 0-1,1 0 1,1-1-1,0 1 20,0-1-1,0 0 0,0 0 0,0-1 1,0 1-1,-1 0 0,1-1 0,-1 0 1,1 1-1,-1-1 0,1 0 0,-1-1 1,3-2-1,11-13-3,-1-2 0,-1 1 0,-1-2 0,-1 0-1,0 0 1,16-44 0,-28 64-53,0 1-1,0 0 0,0 0 1,0 0-1,0 0 0,0 0 1,0 0-1,1 0 1,-1 0-1,0-1 0,0 1 1,0 0-1,0 0 0,0 0 1,0 0-1,0 0 0,0 0 1,0-1-1,0 1 1,0 0-1,0 0 0,0 0 1,0 0-1,0 0 0,0 0 1,0-1-1,0 1 0,0 0 1,0 0-1,-1 0 1,1 0-1,0 0 0,0 0 1,0 0-1,0-1 0,0 1 1,0 0-1,0 0 0,0 0 1,0 0-1,0 0 1,-1 0-1,1 0 0,0 0 1,0 0-1,-7 3-472,-8 10 31,9-5 447,0 1 0,1-1 0,0 1-1,0 0 1,1 1 0,0-1 0,1 1-1,0 0 1,-2 14 0,3-12 43,0 0 0,1 0 0,1 1 0,0-1 0,1 0 1,0 0-1,5 19 0,-6-29-11,1 0 1,-1 0-1,1 0 1,0 0-1,0 0 1,0-1-1,0 1 1,0 0-1,0 0 1,0-1-1,1 1 1,-1-1-1,1 1 1,-1-1-1,1 0 1,-1 1-1,1-1 1,0 0-1,0 0 1,-1 0-1,1 0 1,0-1-1,0 1 1,3 0-1,0 0 25,0 0-1,0-1 0,0 0 0,0 0 1,1 0-1,-1 0 0,0-1 0,7-2 1,15-5 132,0-1 1,-1-2-1,0-1 1,33-21 0,-41 23-84,105-67 306,-56 36-419,-24 16-444,-43 25 450,0 0 0,0 0-1,1 0 1,-1 0 0,0 0 0,0 0 0,0 0-1,0 0 1,0 0 0,1 0 0,-1 0-1,0 0 1,0 0 0,0 0 0,1 0-1,-1 0 1,0 0 0,0 0 0,0 0-1,0 0 1,1 0 0,-1 0 0,0 0-1,0 0 1,0 0 0,0 0 0,0 0-1,1 0 1,-1 0 0,0 0 0,0 1-1,0-1 1,0 0 0,0 0 0,1 0-1,-1 0 1,0 0 0,0 0 0,0 1-1,0-1 1,0 0 0,0 0 0,0 0-1,0 0 1,0 1 0,0-1 0,0 0 0,0 0-1,0 0 1,0 0 0,0 1 0,0-1-1,0 0 1,0 0 0,0 0 0,0 0-1,0 1 1,0-1 0,0 0 0,0 0-1,0 0 1,0 0 0,0 1 0,0-1-1,-1 0 1,-2 17-249,2-14 180,0 8 65,1 1 1,0-1 0,0 1-1,1-1 1,3 14 0,-2-11 40,0-5-18,0 0 1,1 0 0,0 0 0,0 0 0,1 0-1,0-1 1,9 15 0,-9-19 10,-1 1 1,0-1-1,1 0 0,0 0 1,0 0-1,7 4 0,-9-6-5,1-1 0,-1 1 1,0-1-1,1 0 0,-1 0 0,1 0 1,-1 0-1,1-1 0,0 1 0,-1-1 0,1 1 1,0-1-1,-1 0 0,4 0 0,0-1 46,0 0 1,0-1-1,-1 0 0,1 0 0,0 0 0,-1 0 0,1-1 0,6-4 1,5-4 111,16-15 1,-19 15-233,190-132 327,-168 118-227,28-19-279,-61 41-56,-3 3 276,0 0-1,0 0 1,0 0 0,0 0-1,0 0 1,0 0 0,0 0-1,0 0 1,0 0-1,0 0 1,0-1 0,0 1-1,0 0 1,0 0 0,0 0-1,0 0 1,0 0 0,0 0-1,0 0 1,0 0-1,0 0 1,-1 0 0,1 0-1,0 0 1,0 0 0,0 0-1,0 0 1,0-1 0,0 1-1,0 0 1,0 0-1,0 0 1,0 0 0,0 0-1,-1 0 1,1 0 0,0 0-1,0 0 1,0 0 0,0 0-1,0 0 1,0 0 0,0 0-1,0 0 1,0 0-1,0 0 1,-1 0 0,1 0-1,0 1 1,0-1 0,0 0-1,0 0 1,0 0 0,0 0-1,0 0 1,0 0-1,0 0 1,0 0 0,0 0-1,0 0 1,0 0 0,-1 0-1,-6 2-135,-1 0 0,1 1 0,0-1 0,0 2-1,-12 6 1,-35 26 34,42-27 148,1 1-1,0 0 0,1 1 1,0 0-1,-11 16 0,16-20-21,0 1-1,1 1 1,-1-1-1,1 1 1,1-1-1,0 1 1,0 0-1,1 0 0,-2 12 1,4-18 28,-1 0 1,1-1-1,0 1 0,0 0 1,1-1-1,-1 1 0,1 0 1,-1-1-1,1 1 0,2 4 1,-3-6-18,1-1 0,-1 1 0,0 0 0,1-1 0,0 1 0,-1 0 0,1-1 0,-1 1 0,1-1 0,0 1 0,-1-1 0,1 1 0,0-1 0,-1 0 0,1 1 0,0-1 0,0 0 0,-1 1 0,1-1 0,0 0 0,0 0 0,0 0 0,0 0 0,-1 0 1,1 0-1,0 0 0,0 0 0,0 0 0,-1 0 0,1 0 0,0-1 0,0 1 0,0 0 0,-1-1 0,1 1 0,1-1 0,11-7 175,0 0-1,-1-1 1,0-1 0,0 0-1,-1 0 1,14-18 0,10-8-102,-20 22-68,78-79-205,-77 71 111,-14 19-389,-7 15-178,-1 0 333,-78 224-199,60-159 497,-12 30 51,-37 117-65,28-45 239,-16 53 1080,59-225-1172,-11 29 444,12-34-534,0-1 0,1 1 0,-1-1 0,0 1 1,0-1-1,0 1 0,0-1 0,0 0 0,-1 0 1,1 1-1,0-1 0,-1 0 0,1 0 0,0 0 0,-1 0 1,-2 0-1,4 0-33,0-1-1,0 0 1,-1 0 0,1 0-1,0 0 1,0 0 0,-1 0 0,1 0-1,0 0 1,0 0 0,-1 0-1,1 0 1,0-1 0,0 1-1,-1 0 1,1 0 0,0 0 0,0 0-1,0 0 1,-1 0 0,1 0-1,0-1 1,0 1 0,0 0 0,-1 0-1,1 0 1,0 0 0,0-1-1,0 1 1,0 0 0,0 0 0,0 0-1,-1-1 1,1 1 0,0 0-1,0 0 1,0-1 0,0 1 0,0 0-1,0 0 1,0-1 0,0 1-1,-4-10 56,1 0-1,0 0 1,-4-19-1,-2-38-44,8 65-17,-7-116-96,6 70 47,0 11-105,7-72 1,-3 90 39,1 1 1,1-1 0,1 1 0,1-1-1,14-31 1,-14 40 86,-1 1 1,1 0-1,0 1 0,1-1 0,0 1 0,1 0 0,11-9 1,8-4-58,30-17 1,-19 13 54,93-60-22,-70 44 134,-2-3 1,-2-3-1,68-71 0,-110 103-84,0 0 10,-1 0-1,23-32 0,-36 41 203,-1 8-173,0-1 39,0 7-283,-7 80 67,3-63 225,2 0 1,1 35-1,2-55-47,-1 0 16,0 1 1,1 0-1,2 8 1,-3-13-42,0-1 1,0 1-1,0-1 1,0 0-1,0 1 1,0-1 0,1 1-1,-1-1 1,0 0-1,0 1 1,1-1-1,-1 1 1,0-1-1,0 0 1,1 1-1,-1-1 1,0 0 0,1 1-1,-1-1 1,0 0-1,1 0 1,-1 1-1,1-1 1,-1 0-1,0 0 1,1 0-1,-1 0 1,1 1 0,-1-1-1,1 0 1,-1 0-1,0 0 1,1 0-1,-1 0 1,1 0-1,-1 0 1,1 0-1,-1 0 1,1 0 0,-1-1-1,0 1 1,1 0-1,-1 0 1,1 0-1,-1 0 1,0-1-1,1 1 1,-1 0-1,1 0 1,-1-1 0,0 1-1,0 0 1,1-1-1,15-13 270,23-25 0,0 0-249,32-20-9,-61 52-80,1 0 1,0 0 0,-1 1-1,2 1 1,13-5-1,-23 9 37,-1 1 0,1-1 0,-1 1 0,1-1 0,0 1 0,-1 0 0,1 0 0,-1 0 0,1 0 1,3 1-1,-5-1 12,1 0 1,-1 0-1,1 0 1,-1 1-1,1-1 1,-1 0-1,1 1 1,-1-1-1,1 0 1,-1 1-1,1-1 1,-1 0-1,0 1 1,1-1-1,-1 1 1,1-1-1,-1 1 1,0-1-1,0 1 1,1-1-1,-1 1 1,0 0-1,1 3-10,-1 1 0,0-1 0,0 0 0,0 0 0,-1 1 0,1-1 0,-1 0 0,0 0 0,-2 5 0,-79 233-50,75-223 91,-194 516 206,194-517-218,5-10 83,-1 0 0,0-1 0,0 1 0,-1-1 0,0 0 0,-5 7 0,9-13-76,-1 0-1,1 0 1,-1-1-1,1 1 1,-1 0-1,0 0 1,1-1-1,-1 1 1,0-1-1,0 1 1,1 0-1,-1-1 1,0 1-1,0-1 1,0 0-1,0 1 1,0-1 0,0 0-1,0 1 1,1-1-1,-1 0 1,0 0-1,0 0 1,0 0-1,-1 0 1,0-1-4,1 1 1,0-1 0,0 1 0,0-1-1,0 0 1,0 0 0,0 1-1,0-1 1,0 0 0,1 0 0,-1 0-1,0 0 1,0 0 0,1 0-1,-1-1 1,0 0 0,-3-7 19,1 1-1,1-1 1,-1 0 0,0-9 0,-1-6-11,1 0 1,1 0-1,2-31 1,1 42-47,0 0 1,1 0-1,1 1 0,0-1 1,0 1-1,1-1 1,11-20-1,-12 27-8,1 0 0,0 0 0,0 1 0,1 0 0,0 0 0,0 0 0,0 1 0,0-1 0,1 1 0,-1 0 0,1 1 0,0 0 0,0 0 0,0 0 0,14-4 0,5 1-797,1 0 1,49-4-1,-62 9 438,11-1-1067,82-11-5122,-37-1-1078,-5-3 2296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7:33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2912,'0'-19'11360,"8"49"-9003,3 28-449,6 94 0,-2-7-327,3-4 86,2 204-1,-21-289-1568,0-20 24,1 1 0,6 40 0,-6-57-253,0-20 79,0 0 0,0-1 1,0 1-1,0 0 0,0 0 0,0 0 1,0-1-1,-1 1 0,1 0 0,0 0 1,0 0-1,0-1 0,-1 1 0,1 0 1,0 0-1,0 0 0,0 0 1,-1 0-1,1 0 0,0 0 0,0 0 1,0-1-1,-1 1 0,1 0 0,0 0 1,0 0-1,-1 0 0,1 0 0,0 0 1,0 0-1,-1 0 0,1 0 0,0 1 1,0-1-1,-1 0 0,1 0 1,0 0-1,0 0 0,0 0 0,-1 0 1,1 0-1,0 0 0,0 1 0,0-1 1,-1 0-1,1 0 0,0 0 0,0 0 1,0 1-1,0-1 0,0 0 1,-1 0-1,1 0 0,0 1 0,0-1 1,0 0-1,0 0 0,0 1 0,0-1 1,0 0-1,0 0 0,0 1 0,0-1 1,0 0-1,0 0 0,0 1 1,0-1-1,0 0 0,-1-2-455,-1 0-1,1-1 1,0 1 0,0-1 0,0 1-1,0-1 1,1 1 0,-1-1 0,1 1-1,-1-4 1,-1-26-4179,6 4 1694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7:3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49 2400,'0'0'17,"0"1"32,-1-1 1,1 0-1,0 0 1,-1 0-1,1 0 1,0 0-1,0 0 1,-1 0-1,1 0 0,0 0 1,-1 0-1,1 0 1,0 0-1,-1 0 1,1 0-1,0 0 1,-1 0-1,1 0 1,0 0-1,0 0 1,-1-1-1,1 1 1,0 0-1,-1 0 1,1 0-1,0 0 1,0-1-1,0 1 1,-1 0-1,1 0 0,0-1 1,0 1-1,0 0 1,-1 0-1,1-1 1,0 1-1,0 0 1,0-1-1,0 1 1,0 0-1,0 0 1,0-1-1,0 1 1,0 0-1,-1-1 1,1 1-1,0 0 1,1-1-1,-1 1 1,0-2 227,0 1 0,-1 0 0,1 0 0,0 0 0,0 0 1,0 0-1,-1 0 0,1 0 0,-1-1 0,1 1 1,-1 0-1,1 0 0,-1 0 0,0 1 0,1-1 0,-1 0 1,0 0-1,0 0 0,0 0 0,1 1 0,-1-1 1,0 0-1,0 1 0,0-1 0,0 1 0,0-1 1,0 1-1,0-1 0,-1 1 0,1 0 0,0 0 0,-1-1 1,-2 1 37,1-1 0,-1 1 0,1 0 0,-1 0 0,1 0 1,-1 0-1,1 1 0,-6 1 0,-17 6 408,1 1 0,0 1 1,0 1-1,2 2 0,-37 23 0,47-26-517,0 0 0,1 0-1,0 1 1,1 1 0,0 0 0,1 0-1,1 1 1,0 1 0,0-1 0,-9 22 0,12-20-32,0 1 1,1 0 0,1-1-1,1 2 1,-3 24 0,5-30-124,1-1 1,0 1-1,1-1 0,0 1 1,0-1-1,1 1 1,1-1-1,0 0 1,8 18-1,-9-23-35,1 0 0,-1-1 0,2 1 0,-1-1 0,0 1 0,1-1 0,0 0 1,6 4-1,-8-6-8,0 0 0,1 0 0,-1-1 0,1 0 0,-1 1 0,1-1 0,0 0 1,-1 0-1,1 0 0,0-1 0,0 1 0,0-1 0,0 1 0,0-1 0,0 0 1,-1 0-1,1 0 0,3-1 0,1-1 19,0 0-1,0 0 1,-1-1 0,1 0-1,-1-1 1,0 1 0,0-1-1,9-7 1,-1-1-57,0-1 0,12-16-1,-10 10-46,-2 0 0,-1-1-1,0-1 1,-2 0 0,16-40-1,-17 34-11,-1-1 0,7-36 0,5-62-77,-13 75 306,-8 51-131,0-1 1,0 0-1,0 0 1,0 1-1,0-1 1,1 0-1,-1 0 0,0 1 1,1-1-1,-1 0 1,0 1-1,1-1 1,-1 0-1,1 1 1,0-2-1,3 3 295,0 8-2,72 249 2423,-46-151-2578,-13-39-118,1-1-1020,-18-91-13958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7:35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64 6816,'-11'-11'2197,"11"11"-2168,-1 0 1,1 0-1,0 0 1,0 0-1,0 0 1,0-1-1,-1 1 0,1 0 1,0 0-1,0 0 1,0 0-1,0-1 1,0 1-1,0 0 0,0 0 1,0 0-1,-1-1 1,1 1-1,0 0 1,0 0-1,0 0 0,0-1 1,0 1-1,0 0 1,0 0-1,0-1 1,0 1-1,0 0 0,-3-23 2080,3 22-1852,0 0 0,-1 0-1,1-1 1,-1 1 0,0 0-1,1 0 1,-1 0 0,0 0-1,0 0 1,1 0 0,-1 0-1,0 0 1,0 0 0,0 0-1,0 0 1,-1 0 0,1 1-1,0-1 1,-2-1 0,0 1 59,-1 1 0,1-1 0,-1 0 0,1 1 0,-1 0 0,1 0 1,0 0-1,-1 0 0,1 1 0,-1-1 0,-4 2 0,-1 1 121,0 0 0,0 0 0,-13 8 0,9-3-47,-1 1 1,1 0-1,0 1 1,1 0-1,0 1 1,-19 23-1,22-22-221,0 0 0,1 0 0,0 0 0,1 1 0,0 0 0,1 1 0,-8 25 0,13-34-127,0-1-1,0 0 1,0 0-1,1 0 0,-1 1 1,1-1-1,0 0 1,1 0-1,-1 1 1,1-1-1,-1 0 1,1 0-1,0 0 1,1 0-1,-1 0 1,1 0-1,0 0 0,0 0 1,0 0-1,0-1 1,1 1-1,-1-1 1,1 0-1,0 0 1,0 0-1,0 0 1,1 0-1,-1-1 1,1 1-1,5 2 0,1 0-53,0-1 0,1 0-1,0 0 1,0-1 0,0-1-1,1 0 1,-1 0 0,0-1-1,1 0 1,-1-1-1,1-1 1,-1 0 0,0 0-1,1-1 1,-1-1 0,0 0-1,0 0 1,0-1 0,-1 0-1,1-1 1,14-9-1,-12 4-1006,0 0-1,-1-1 0,14-14 0,-16 13-864,0-1 0,-1 0 0,12-22 0,-2 0-4073,1 8 1925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7:3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21 3648,'-3'-2'407,"-16"-17"9363,21 25-8011,4 9-663,-5-13-646,9 39 1264,-1 0 0,-2 1 0,3 64-1,-6-56-1000,12 263 874,-7-89-987,-1-42-840,-7-147-3429,-1-4-3675,0-39 4256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7:3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52 7232,'-6'0'811,"-6"0"3631,12 0-4374,-1-1 0,1 1 0,0 0 0,0 0 1,0 0-1,0 0 0,0 0 0,0-1 0,-1 1 0,1 0 1,0 0-1,0 0 0,0 0 0,0-1 0,0 1 1,0 0-1,0 0 0,0 0 0,0 0 0,0-1 1,0 1-1,0 0 0,0 0 0,0 0 0,0-1 0,0 1 1,0 0-1,0 0 0,0 0 0,0 0 0,0-1 1,0 1-1,0 0 0,0 0 0,1 0 0,-1 0 1,0-1-1,0 1 0,0 0 0,0 0 0,0 0 0,0 0 1,1 0-1,-1 0 0,0-1 0,0 1 0,0 0 1,0 0-1,0 0 0,1 0 0,3-4 273,0 0 0,1 0 0,-1 0 0,1 1 0,0 0 0,0 0 0,0 0 0,1 0 0,-1 1 0,1 0 0,-1 0 0,1 1 0,0-1 0,10 0-1,-13 1-269,1 1-1,-1 0 1,0 0-1,0 0 1,1 0-1,-1 1 1,0-1-1,0 1 0,0 0 1,1 0-1,-1 0 1,0 0-1,0 0 1,0 1-1,-1 0 1,1-1-1,0 1 0,-1 0 1,1 0-1,-1 0 1,1 1-1,-1-1 1,0 1-1,0-1 1,0 1-1,0 0 0,-1-1 1,3 6-1,-2-2 78,0 1 0,0 0-1,0 0 1,-1 0 0,0 0-1,-1 0 1,0 1 0,0-1-1,0 0 1,-3 13 0,-2 5 561,-15 41 0,9-33-50,9-27-496,1-1 0,-1 1 0,1 0 1,0-1-1,1 1 0,-1 0 1,1 0-1,1 0 0,-1 0 1,2 7-1,-1-11-121,-1 1 0,1 0 1,0-1-1,1 0 0,-1 1 0,0-1 1,1 0-1,-1 1 0,1-1 1,0 0-1,0 0 0,0 0 0,0 0 1,0-1-1,0 1 0,0-1 1,1 1-1,-1-1 0,0 0 0,1 1 1,-1-1-1,1-1 0,-1 1 0,5 1 1,2 0-482,1-1 0,-1 1 1,18-1-1,-22-1-456,-1 1-1,1 0 1,-1 0-1,0 0 1,0 0 0,0 1-1,0-1 1,0 1-1,0 0 1,4 3-1,1 0-1419,18 10-1727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7:3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 8544,'-14'-10'6788,"13"10"-6378,1 0 0,-1-1 0,1 1 0,-1 0 0,1-1 0,-1 1 0,0 0 0,1 0 0,-1 0 0,1 0 0,-1-1 0,1 1 0,-1 0 0,0 0 0,29 0 4431,17 0-3917,131-7 730,-42 2-1335,-33 5 126,-13 1-3220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7:37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 9728,'-5'-3'4251,"7"4"-3461,0 0 1,0 0 0,1 0 0,-1-1 0,1 1-1,4 0 1,134-12 5628,-57 3-5019,142-11-526,-205 19-2155,-5-1-635,-5 0-2513,-10 24-11672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3:0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1337 3968,'0'0'1285,"7"-8"342,3-1-901,1 0 0,19-12 0,8-6 13,11-11-131,-3-3 0,-1-1 0,-2-3 0,60-79 0,-89 103-432,6-7 237,17-31 1,-27 41-237,1 1 1,19-24 0,-29 40-174,0-1 1,0 1-1,0 0 1,0 0-1,0 0 0,0 0 1,0 0-1,1 0 1,-1 0-1,0 0 0,1 1 1,-1-1-1,1 1 1,-1-1-1,1 1 0,-1-1 1,1 1-1,-1 0 1,3-1-1,-2 2 6,-1-1 0,0 0 0,0 1 0,0-1 0,0 1 0,0 0 0,0-1 0,0 1 0,0 0 0,0 0 0,0 0 0,0 0 0,0-1 0,-1 1 0,1 0 0,0 0 0,-1 0 0,1 1 0,0-1 0,-1 0 0,1 0 0,-1 0 0,0 0 0,1 1 0,-1-1 0,0 0 0,0 2 0,4 24 93,-1 0-1,-1 53 1,-2-60-86,0 49 159,13 88 0,-12-151-161,1 0 1,-1 0-1,1-1 0,0 1 1,0-1-1,1 1 0,0-1 1,0 0-1,5 6 0,-7-8 19,1-1 0,0 1 0,0-1 0,1 0 0,-1 0 0,0 0 0,1 0 0,0 0 0,-1 0 0,1-1 0,0 1 0,0-1 0,-1 0-1,1 0 1,0 0 0,0 0 0,1-1 0,-1 1 0,3 0 0,4-2 30,0 0 0,0 0 0,0-1 0,0 0 0,16-6 1,46-23 147,-54 22-201,25-10 42,-1-2 1,-1-2-1,70-52 0,43-62-63,-83 63-12,-70 72 67,1 0 0,0 0-1,-1 0 1,0 0 0,1 0-1,-1-1 1,0 1-1,0-1 1,-1 1 0,1-1-1,0-4 1,0 6-16,-1 0 0,0-1 0,0 1 0,0 0 1,0-1-1,0 1 0,-1 0 0,1 0 0,0-1 0,0 1 0,-1 0 1,1 0-1,-1 0 0,1-1 0,-1 1 0,0 0 0,1 0 0,-1 0 1,0 0-1,0 0 0,0 0 0,0 0 0,1 0 0,-3-1 0,2 2-29,1 0-1,0 0 0,0 0 1,-1-1-1,1 1 0,0 0 1,-1 0-1,1 0 0,0 0 0,-1 0 1,1 0-1,0 0 0,-1 0 1,1 0-1,0 0 0,-1 0 1,1 0-1,0 0 0,-1 1 1,1-1-1,0 0 0,-1 0 0,-7 4-10,0-1-1,0 2 1,0-1-1,0 1 0,-11 9 1,-32 34 83,39-36-85,-174 190-195,176-189 234,-17 28 0,25-38-19,0 1 1,0 0 0,0 0-1,0 0 1,1 1 0,0-1-1,-1 0 1,2 0 0,-1 1-1,0-1 1,1 9 0,1-11 13,-1 0 1,1 0-1,-1 0 1,1 0-1,0 0 1,0 0-1,0-1 1,0 1-1,0 0 0,0-1 1,0 1-1,1 0 1,-1-1-1,1 0 1,-1 1-1,1-1 1,-1 0-1,1 0 1,0 0-1,0 0 1,-1 0-1,1 0 1,0 0-1,0 0 0,0-1 1,0 1-1,2-1 1,5 2 34,0-1-1,1 0 1,-1 0 0,14-2 0,-14 0-21,1 0 1,0 0 0,-1-1 0,1-1-1,-1 0 1,1 0 0,-1-1-1,0 0 1,-1 0 0,1-1-1,-1 0 1,0-1 0,0 0 0,9-8-1,-6 3 2,0-1-1,-1 0 1,0-1-1,-1 0 1,-1 0-1,0-1 1,-1 0-1,7-17 1,-6 7 22,9-45 1,-11 43-187,9-26 1,-12 45 45,-2 8-81,-1 12-43,-11 157-136,13-137 499,1-1 1,12 50-1,-14-79-113,-1-1 0,1 1 0,0-1 0,0 0 0,0 1 0,0-1 1,1 0-1,-1 1 0,2 1 0,-2-3-33,-1-1 1,1 1-1,-1-1 1,1 1-1,-1-1 1,1 1-1,0-1 1,-1 1-1,1-1 0,0 1 1,-1-1-1,1 0 1,0 0-1,-1 1 1,1-1-1,0 0 1,0 0-1,-1 0 1,1 0-1,0 0 0,0 1 1,-1-2-1,1 1 1,0 0-1,0 0 1,-1 0-1,1 0 1,0 0-1,0-1 1,-1 1-1,1 0 0,0 0 1,0-1-1,7-5 30,-1-1 0,-1 0 0,1 0-1,-1 0 1,0 0 0,-1-1 0,0 0 0,6-12-1,1 0-6,25-37-24,2 2-1,73-80 1,-107 129-60,0 0 0,1 1-1,0 0 1,9-6 0,-14 10 42,0 1-1,0-1 1,1 0 0,-1 1 0,0-1 0,0 0 0,1 1 0,-1-1 0,0 1-1,1 0 1,-1 0 0,1-1 0,-1 1 0,0 0 0,1 0 0,-1 0-1,1 0 1,-1 0 0,0 1 0,1-1 0,-1 0 0,0 1 0,1-1-1,-1 1 1,0-1 0,0 1 0,1 0 0,-1-1 0,0 1 0,0 0 0,2 1-1,-1 2-3,1-1-1,-1 0 1,0 0-1,-1 1 1,1-1-1,0 1 1,-1-1-1,0 1 1,0 0-1,0-1 1,0 1-1,0 7 1,0 5-26,-3 27 1,2-37 34,-3 23 104,-9 36-1,0-3 219,12-61-291,0 0 0,0 0 0,-1 0 0,1 1 0,0-1 0,0 0-1,0 0 1,0 0 0,1 1 0,-1-1 0,0 0 0,0 0 0,1 2 0,0-2-19,-1-1 1,0 0-1,0 0 0,1 0 0,-1 0 1,0 0-1,1 0 0,-1 1 1,0-1-1,0 0 0,1 0 1,-1 0-1,0 0 0,1 0 1,-1 0-1,0 0 0,0 0 0,1 0 1,-1 0-1,0-1 0,1 1 1,-1 0-1,0 0 0,0 0 1,1 0-1,-1 0 0,0 0 0,0-1 1,1 1-1,-1 0 0,0 0 1,0 0-1,1-1 0,4-4 63,0 0-1,0 0 1,6-9-1,71-111 34,-8 11-174,-57 88-29,-13 19 79,0 0-1,1 0 0,0 1 0,0-1 0,1 1 0,0 1 0,0-1 0,7-5 0,-13 11 10,1 0 1,-1-1-1,1 1 0,-1 0 1,1 0-1,-1-1 0,1 1 1,-1 0-1,1 0 0,0 0 1,-1 0-1,1 0 0,-1 0 0,1 0 1,0 0-1,-1 0 0,1 0 1,-1 0-1,1 0 0,-1 0 1,1 0-1,-1 1 0,1-1 1,-1 0-1,2 1 0,-1 0-7,0 0-1,0 0 0,0 0 0,0 0 1,-1 0-1,1 0 0,0 0 0,0 1 1,-1-1-1,2 3 0,0 2-44,-1 0-1,1 1 1,0 11-1,1 81 50,-3-60 13,2 0-1,7 42 0,-8-79 7,8 35 101,-8-36-91,-1 1 0,0-1 0,1 0 0,0 1 0,-1-1-1,1 0 1,0 1 0,0-1 0,0 0 0,0 0 0,0 1-1,0-1 1,0 0 0,0 0 0,0 0 0,0-1 0,1 1-1,-1 0 1,0 0 0,1-1 0,1 2 0,-2-2-4,0 0 1,0 0 0,0 0 0,0-1 0,0 1-1,0 0 1,0 0 0,0-1 0,0 1 0,0-1-1,0 1 1,0-1 0,0 1 0,0-1-1,0 1 1,0-1 0,0 0 0,-1 1 0,1-1-1,0 0 1,0-1 0,18-27 205,35-94 129,-1 2-258,-53 119-90,47-83 30,-37 69-52,0 1 0,1 1-1,14-15 1,-19 23-31,0 1 0,0-1-1,0 1 1,1 0 0,-1 0 0,12-5 0,-16 9 29,-1 0 1,1 1 0,0-1-1,0 0 1,-1 1-1,1 0 1,0-1-1,0 1 1,0 0 0,0 0-1,0 0 1,-1 0-1,1 0 1,0 0 0,0 1-1,0-1 1,-1 1-1,1-1 1,0 1 0,0 0-1,-1-1 1,1 1-1,0 0 1,-1 0 0,1 0-1,-1 0 1,1 1-1,-1-1 1,0 0 0,0 1-1,1-1 1,-1 0-1,2 4 1,3 6 11,0-1-1,-1 2 1,0-1 0,-1 0 0,0 1-1,4 20 1,6 76 69,-13-96-60,2 20 77,-1 0-1,-2 0 1,-1 0-1,-6 42 1,6-70-38,0 0-1,0 0 1,0 0 0,-1 0 0,1-1-1,-1 1 1,0 0 0,-2 3 0,3-6-9,0 0 0,0 0 0,0 0 0,0 0 0,0 0 1,0-1-1,0 1 0,0 0 0,0 0 0,-1-1 0,1 1 1,0-1-1,0 1 0,-1-1 0,1 0 0,0 1 0,-1-1 1,1 0-1,0 0 0,-1 0 0,1 0 0,0 0 0,-1 0 1,1 0-1,0-1 0,-1 1 0,1 0 0,-2-1 0,-5-3 1,0 1-1,0-2 1,0 1 0,0-1-1,1 0 1,0 0-1,-12-13 1,12 12-26,-1-1 0,1 1 0,-1 0 0,0 1 0,-1 0 0,-10-5 0,18 9-16,-1 1 0,1-1 0,0 1 0,0 0 1,-1-1-1,1 1 0,0 0 0,-1 0 0,1 0 0,0 0 0,0 0 0,-1 0 0,1 0 1,0 1-1,-1-1 0,1 0 0,0 1 0,0-1 0,0 1 0,-1-1 0,1 1 0,0 0 1,0 0-1,-2 1 0,2 0-7,-1 0 1,0-1-1,1 1 1,0 1-1,0-1 1,-1 0 0,1 0-1,0 0 1,1 1-1,-1-1 1,0 0-1,0 4 1,1-4 14,0 1 1,0-1-1,0 0 1,0 0 0,0 0-1,1 0 1,-1 1-1,1-1 1,-1 0 0,1 0-1,0 0 1,0 0 0,0 0-1,0 0 1,0-1-1,0 1 1,0 0 0,1 0-1,-1-1 1,1 1-1,-1-1 1,1 1 0,-1-1-1,1 0 1,0 1-1,0-1 1,2 1 0,6 3 39,0 0 1,0-1-1,1 0 1,10 2-1,-9-3-23,0-1 1,0 1-1,1-2 0,-1 0 1,0-1-1,0 0 0,1 0 0,-1-1 1,0-1-1,0 0 0,0-1 1,0-1-1,0 1 0,0-2 1,-1 1-1,0-2 0,0 0 1,-1 0-1,1 0 0,-1-2 0,0 1 1,-1-1-1,0-1 0,8-9 1,-2 0 32,-1-1 0,0-1 0,11-24 0,28-67-44,-3 5-240,-47 101 185,7-12-31,-7 15 23,-1 9-59,-3 14-42,-8 39-1,2-14 68,-10 190 251,17-230-124,-1 0-1,2-1 0,-1 1 1,1 0-1,-1-1 0,2 1 1,-1 0-1,1-1 0,-1 1 1,2-1-1,-1 0 0,0 1 1,4 4-1,-5-9-14,0 0 0,-1-1 0,1 1 0,-1 0 0,1-1 0,0 1 0,-1-1 0,1 1-1,0-1 1,0 1 0,-1-1 0,1 0 0,0 1 0,0-1 0,0 0 0,0 1 0,-1-1 0,1 0 0,0 0 0,0 0 0,0 0 0,0 0 0,0 0 0,0 0 0,0 0 0,-1 0 0,1 0-1,0-1 1,0 1 0,0 0 0,0-1 0,1 0 0,3-1 44,0-1 0,0-1-1,0 1 1,4-5 0,-2 2 23,18-16-36,-2-2-1,-1 0 1,33-47-1,-36 45-8,34-42 18,40-55 50,-60 74-129,47-97 0,-53 82 85,32-112 1,18-140-213,-64 253-8,-12 61 136,0 0-1,-1 0 0,0 0 0,1 0 0,-1 0 1,0 0-1,0 0 0,0 0 0,0 0 0,0 1 1,0-1-1,-2-4 0,2 6 6,-1 1 0,0-1 1,1 0-1,-1 0 0,1 1 0,-1-1 0,0 1 1,1-1-1,-1 0 0,1 1 0,-1-1 0,1 1 1,-1-1-1,1 1 0,-1 0 0,1-1 4,-6 7-21,1 0-1,0 1 0,0 0 0,1 0 0,0 0 1,-4 11-1,-15 53-39,21-65 64,-27 104-145,-39 130-24,51-180 154,-14 76-1,14 8 86,15-113 42,2-1 1,5 48-1,-4-70-60,1 0 1,3 15 0,-4-22-22,0 0 0,0 0 0,0 0 0,0 0 1,0 0-1,0 0 0,0 0 0,1 0 0,-1 0 1,1-1-1,0 1 0,-1 0 0,1-1 0,0 1 0,2 0 1,-3-1-4,0-1 0,0 0 0,0 1 0,0-1 0,0 0 0,1 0 0,-1 0 0,0 0 1,0 0-1,0 0 0,0 0 0,0 0 0,1-1 0,-1 1 0,0 0 0,0-1 0,0 1 0,0-1 0,0 1 1,0-1-1,0 1 0,0-1 0,0 0 0,1 0 0,23-22 190,-25 22-207,17-19 8,-2-1 0,18-28-1,-22 30-55,2 0 0,0 0-1,29-30 1,-41 49 37,0-1 0,-1 0 0,1 1 0,0-1 0,-1 0 0,1 1 0,0-1 1,0 1-1,0-1 0,-1 1 0,1 0 0,0-1 0,0 1 0,0 0 0,0-1 1,0 1-1,0 0 0,0 0 0,-1 0 0,1 0 0,0 0 0,2 0 0,-3 1 4,1-1-1,0 0 0,0 1 0,0 0 0,-1-1 0,1 1 1,0-1-1,-1 1 0,1 0 0,0 0 0,-1-1 1,1 1-1,-1 0 0,1 0 0,-1 0 0,0-1 0,1 3 1,1 4-3,0 0 1,-1 0 0,0 0 0,1 11-1,-1 36 11,-1-27-74,6 50 1,-6-74 84,0-1 0,1 0-1,0 1 1,-1-1-1,1 0 1,0 1 0,0-1-1,0 0 1,0 0 0,1 0-1,-1 0 1,0 0 0,1 0-1,0 0 1,-1 0-1,5 2 1,-4-3 8,-1 0-1,1-1 1,0 1 0,0 0-1,-1-1 1,1 0-1,0 1 1,0-1 0,0 0-1,0 0 1,-1 0-1,1 0 1,0 0 0,0-1-1,0 1 1,0-1-1,-1 1 1,1-1 0,0 1-1,-1-1 1,1 0-1,0 0 1,-1 0 0,4-2-1,40-29 54,-1-3 0,52-51 0,-24 19 50,6-9-641,-93 100 466,2 1-1,0 0 1,1 1-1,2 0 0,1 1 1,-8 37-1,15-57 85,1 0-1,0 1 0,0-1 0,1 0 0,0 0 1,0 0-1,1 0 0,2 9 0,-2-13-21,-1 0 0,1 0 0,1 0-1,-1 0 1,0 0 0,1-1-1,-1 1 1,1 0 0,0-1 0,0 0-1,0 1 1,0-1 0,0 0 0,1 0-1,-1 0 1,1 0 0,-1 0-1,1-1 1,-1 1 0,7 1 0,-7-2 9,0-1 0,1 1-1,-1-1 1,1 1 0,-1-1 0,1 0 0,-1 0 0,1 0 0,-1-1 0,1 1 0,-1-1 0,1 1 0,-1-1 0,0 0 0,1 0 0,-1 0 0,0 0 0,0 0 0,1 0 0,-1-1 0,2-1 0,2-2 35,0 0 1,-1 0 0,0 0 0,0-1 0,7-11 0,-2 0-26,-1-1-1,0 0 1,-2 0 0,0-1-1,-1 0 1,-1-1 0,0 1-1,-2-1 1,0 0-1,-1-33 1,-2 47-23,0 0 0,0 0 0,-1 0-1,0 0 1,-1 0 0,1 0 0,-4-7 0,4 11-27,0 0 0,0 0 0,0-1 0,0 1 0,-1 0 0,1 0 0,-1 0 0,0 0 0,1 1 0,-1-1 0,0 0 0,0 1 0,0-1 0,0 1-1,-1 0 1,1-1 0,0 1 0,0 0 0,-1 1 0,-2-2 0,-5 1 19,1 0-1,-1 1 0,0 0 1,1 0-1,-1 1 0,0 1 1,-18 4-1,15-2-61,7-1 28,6-1 28,6-1 27,-6-1-15,17-1 15,0 0-1,0-2 1,-1 0 0,19-7 0,20-3 4,10-3-44,18-4-17,-59 16 21,-14 1 3,-1 1 1,1 1 0,0 0 0,0 0 0,0 1 0,-1 0-1,1 0 1,0 1 0,17 4 0,-26-5 8,0 1 1,0-1-1,0 1 0,0-1 0,0 1 1,0-1-1,0 1 0,-1 0 1,1-1-1,0 1 0,0 0 1,0 0-1,-1 0 0,1 0 1,-1-1-1,1 1 0,0 0 1,-1 0-1,1 0 0,-1 2 0,1-1-3,0 1-1,-1-1 0,0 1 0,0-1 0,1 1 0,-1 0 1,-1-1-1,0 5 0,0 1 28,-2 1-1,1-1 1,-1 0-1,-7 14 1,-23 46 413,28-57-274,5-14 153,11-20-76,-4 10-249,2 1 1,0 0 0,0 0 0,1 1 0,0 0 0,1 1 0,0 0 0,1 1 0,0 1 0,26-15 0,-34 21-10,1 0 0,-1 0 0,1 1 1,0 0-1,0 0 0,-1 0 1,1 1-1,0-1 0,0 1 0,0 0 1,0 1-1,0-1 0,0 1 1,-1 0-1,1 0 0,0 0 0,0 1 1,-1 0-1,1 0 0,5 3 0,-3-1 23,0 1-1,0 0 0,-1 0 1,0 1-1,0 0 0,0 0 1,0 0-1,-1 1 0,0-1 1,-1 1-1,6 11 0,-2-2 71,0-1-1,-1 1 0,-1 0 1,-1 1-1,0-1 0,3 23 1,-5-21 102,-2-15-675,0 1 1,-1-1-1,1 1 0,-1 0 1,0-1-1,0 1 0,0-1 0,-1 6 1,1-9 370,0 0 0,-1 1 0,1-1 0,0 0 0,0 0 1,0 0-1,0 0 0,-1 0 0,1 1 0,0-1 0,0 0 0,-1 0 0,1 0 1,0 0-1,0 0 0,0 0 0,-1 0 0,1 0 0,0 0 0,0 0 1,-1 0-1,1 0 0,0 0 0,0 0 0,-1 0 0,1 0 0,0 0 1,0 0-1,-1 0 0,1 0 0,0 0 0,0 0 0,0 0 0,-1 0 0,1 0 1,0-1-1,0 1 0,0 0 0,-1 0 0,1 0 0,0 0 0,0-1 1,0 1-1,0 0 0,-1 0 0,1 0 0,0-1 0,0 1 0,0 0 0,0 0 1,-16-17-5325,-2-3 1792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7:3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18 2144,'-15'-9'1135,"14"8"-301,-1 0 1,1 1-1,0-1 1,0 0-1,-1 0 1,1 1-1,0-1 1,-1 1-1,1-1 1,-1 1-1,1-1 1,-3 1 0,3 0-527,1 0 0,-1 0 0,0 1 1,0-1-1,1 0 0,-1 1 1,0-1-1,1 0 0,-1 1 1,1-1-1,-1 1 0,0-1 1,1 1-1,-1-1 0,1 1 1,-1 0-1,-7 11 109,1 6 357,0 0 0,1 1 0,1-1 0,-4 31 0,1-12-255,-5 39 393,-5 132 0,17-185-863,0-2 28,1 31 0,1 3-360,-3-44-1557,2-11 1711,0 0 1,0 0-1,0 0 0,0 0 1,-1 0-1,1 0 1,0 0-1,0 0 0,0 0 1,0 0-1,-1 0 1,1-1-1,0 1 0,-3-4-3501,2 2 2700,0 0 1,0 0-1,1 0 0,-1 0 1,1-1-1,-1 1 0,1-4 0,2-6-1768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7:3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29 135 7808,'-16'-7'2506,"4"9"5953,43-7-5166,-6 1-2336,124-20 1588,169-29-1207,-212 39-1276,-52 8-487,-44 5 303,0-1-4639,-4-11-5154,-6 13 9508,4-8-3251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7:4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7136,'-9'7'2309,"9"-6"-2266,-1-1-1,1 1 1,0-1 0,0 0-1,-1 1 1,1-1 0,0 1-1,0-1 1,0 1 0,0-1-1,0 1 1,-1-1 0,1 1-1,0-1 1,0 1 0,0-1-1,0 1 1,0-1 0,0 1-1,1 0 1,-6 110 5413,0 31 312,-14 74-2605,7-86-2361,5-58-431,-4 75 245,14-127-608,-3-20-10,0 0 0,0 0-1,0 0 1,0 0 0,0 0-1,0 0 1,0 0 0,0 0-1,0 0 1,0 0 0,0 0 0,0 0-1,1 0 1,-1 0 0,0 0-1,0 0 1,0 0 0,0 1-1,0-1 1,0 0 0,0 0-1,0 0 1,0 0 0,1 0-1,-1 0 1,0 0 0,0 0 0,0-1-1,0 1 1,0 0 0,0 0-1,0 0 1,0 0 0,0 0-1,0 0 1,1 0 0,-1 0-1,0 0 1,0 0 0,0 0-1,0 0 1,0 0 0,0 0 0,0 0-1,0 0 1,0 0 0,0-1-1,0 1 1,0 0 0,0 0-1,0 0 1,0 0 0,0 0-1,0 0 1,0 0 0,6-16-203,8-33-375,28-87-114,-33 111 664,1 0-1,2 1 0,19-32 0,-28 51 18,1 0 0,0 0 0,-1 1 0,1-1 1,1 1-1,-1 0 0,1 0 0,0 0 0,7-4 0,-10 7 49,-1 1 0,1-1 1,0 0-1,0 0 0,0 1 0,0-1 0,0 1 0,0 0 0,0 0 1,0 0-1,1 0 0,-1 0 0,0 0 0,0 0 0,0 0 1,0 1-1,0-1 0,0 1 0,0 0 0,0 0 0,0-1 0,-1 1 1,1 0-1,0 1 0,0-1 0,-1 0 0,1 0 0,-1 1 1,1-1-1,1 4 0,3 2 115,0 0 0,-1 1 0,0 0 0,-1 0 0,1 1 0,4 13 0,14 57 538,-19-65-590,3 15 41,1 0-1,2 0 1,1 0-1,1-1 1,21 34-1,-30-58-146,0 0 0,0 0 0,0-1 0,1 0 0,0 1 0,-1-1 0,1-1 0,0 1-1,0-1 1,0 1 0,1-1 0,-1 0 0,1 0 0,-1-1 0,1 0 0,-1 1 0,1-2-1,0 1 1,0 0 0,-1-1 0,1 0 0,0 0 0,0 0 0,-1-1 0,1 0 0,0 0-1,0 0 1,-1 0 0,1-1 0,-1 1 0,1-1 0,-1 0 0,0-1 0,0 1 0,0-1-1,0 0 1,0 0 0,-1 0 0,1 0 0,-1-1 0,4-5 0,3-7 47,0 0 0,-2-1 0,0 0 0,-1 0 0,0-1 0,-2 0 0,0 0 0,-1 0 0,2-24 0,-5 29-2,0 0 0,-1-20 0,0 29-36,0 0 0,-1 0 0,1 0 0,-1-1 0,0 1-1,0 0 1,-1 0 0,1 1 0,-1-1 0,0 0 0,0 0 0,-3-3-1,5 6-4,0 1-1,0 0 1,-1-1-1,1 1 1,0 0-1,-1 0 1,1-1-1,0 1 1,-1 0-1,1 0 1,0 0-1,-1-1 1,1 1-1,0 0 0,-1 0 1,1 0-1,-1 0 1,1 0-1,0 0 1,-1 0-1,1 0 1,-1 0-1,1 0 1,0 0-1,-1 0 1,1 0-1,-1 0 1,1 0-1,0 0 0,-1 0 1,1 1-1,-1-1 1,1 0-1,0 0 1,-1 0-1,1 1 1,0-1-1,-1 0 1,1 0-1,0 1 1,0-1-1,-1 0 1,1 1-1,0-1 0,0 0 1,-1 1-1,-9 20-64,3 2 156,1 0 0,0 1 0,2-1 1,1 1-1,1 0 0,1 0 0,1 0 0,1 0 1,2 0-1,0 0 0,1 0 0,10 31 0,-12-48-62,1-1-1,-1 1 0,1-1 1,0 0-1,0 0 0,6 8 1,-8-13-15,0-1-1,0 1 1,-1 0 0,1 0 0,0 0-1,0-1 1,0 1 0,0 0 0,0-1-1,0 1 1,0-1 0,0 1 0,0-1 0,1 0-1,-1 1 1,0-1 0,0 0 0,2 1-1,-1-2 1,0 1-1,-1-1 1,1 1-1,-1-1 1,1 1-1,-1-1 1,1 0-1,-1 0 1,1 0-1,-1 0 1,0 0-1,1 0 1,-1 0-1,0 0 1,0 0-1,0-1 1,2-1-1,13-21 51,0 0-1,23-52 1,-25 48-70,1 0 0,25-36 0,-29 49 33,-8 9-8,1 0 0,0 1 0,0 0 1,0 0-1,1 0 0,0 0 1,-1 1-1,10-6 0,-13 10-12,-1-1 0,1 1 0,-1 0 0,1 0 0,-1 0 0,1 0-1,0-1 1,-1 1 0,1 0 0,-1 0 0,1 0 0,-1 1 0,1-1-1,0 0 1,-1 0 0,1 0 0,-1 0 0,1 0 0,-1 1 0,1-1-1,-1 0 1,1 0 0,-1 1 0,1-1 0,-1 0 0,1 1 0,-1-1-1,1 1 1,-1-1 0,0 0 0,1 1 0,-1-1 0,0 1-1,1-1 1,-1 1 0,0-1 0,0 1 0,1 0 0,0 3 28,1 0-1,-1-1 1,0 1 0,2 7 0,-2 7 102,0 0 0,-1 0 0,-4 28 0,1-11-52,-2-5-61,3-27-17,1 0 0,1 0-1,-1 0 1,0 0-1,1 0 1,0 1-1,0-1 1,0 0 0,0 0-1,0 1 1,1 2-1,-1-6 1,0 0 0,0 1-1,0-1 1,1 0-1,-1 0 1,0 0 0,0 0-1,0 1 1,0-1-1,0 0 1,0 0-1,1 0 1,-1 0 0,0 0-1,0 0 1,0 1-1,0-1 1,1 0 0,-1 0-1,0 0 1,0 0-1,0 0 1,1 0 0,-1 0-1,0 0 1,0 0-1,0 0 1,1 0 0,-1 0-1,0 0 1,0 0-1,0 0 1,0 0 0,1 0-1,-1 0 1,0 0-1,0 0 1,0 0 0,1-1-1,-1 1 1,0 0-1,0 0 1,0 0-1,1 0 1,6-7-27,-6 5 23,2 0-4,0-1 0,0 0 0,0 1 0,0 0 0,0 0 0,1 0 0,-1 0 0,1 0 0,-1 1 0,1-1-1,0 1 1,-1 0 0,1 0 0,0 0 0,0 1 0,0 0 0,-1-1 0,1 1 0,0 0 0,0 1 0,0-1 0,0 1 0,-1 0 0,6 1 0,7 6 60,-1 0 1,0 1-1,25 19 1,14 9 271,-51-35-287,0 0-1,0 0 0,0 0 1,0 0-1,0 1 0,0-1 1,2 4-1,-4-5-32,-1 0 0,1-1 0,-1 1 0,0 0 0,1 0 0,-1 0 0,1 0 0,-1 0 0,0 0 0,0 0 0,0 0 0,0-1 0,1 1 0,-1 0 0,0 0 0,-1 0 0,1 0 0,0 0 0,0 0 0,0 0 0,0 0 0,-1 0 0,1 0 0,-1 0 0,1 0 0,0-1 0,-1 1 0,1 0 0,-1 0 0,0 0 0,0 1 27,-4 3 22,4-5-58,0 1 0,0-1 0,-1 0 1,1 0-1,0 0 0,0 0 0,-1 0 0,1 0 0,0-1 0,0 1 0,-1 0 0,-1-1 0,2 0-113,-1 1 0,1-1 1,-1 0-1,1 0 0,-1 1 0,1-1 0,-1 0 0,1 0 1,0-1-1,-1 1 0,1 0 0,0 0 0,0-1 0,0 1 1,0 0-1,0-1 0,0 1 0,1-1 0,-1 1 0,0-1 1,1 0-1,-1 1 0,1-1 0,0 0 0,-1 1 0,1-4 1,-1-5-1052,1 1 0,1-1 0,2-15 0,-3 18 621,11-63-7381,-1 25-608,-2 23 5061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8:33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22 10976,'-42'-18'4064,"37"18"-3168,-4-3-257,4 3-255,2 0-352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26 5984,'-12'-11'2688,"12"7"-2336,0 1 192,4 3-384,-1-7-928,9 7 416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68 8800,'-7'-43'4000,"2"28"-3488,1 8 640,8 7-736,1-3-288,2 3-128,1 3-736,3 9 416,3 5-2688,-3 9 1664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64 4064,'-8'-11'8693,"9"11"-8296,-1-1-1,1 0 1,-1 0 0,0 1-1,1-1 1,0 1 0,-1-1 0,1 0-1,-1 1 1,1-1 0,0 1-1,-1-1 1,1 1 0,0 0-1,-1-1 1,2 0 0,17-5 2853,57-4-1208,123-13-482,-149 20-1430,100 6 0,-145-3-204,38 6 53,-41-5-27,0-1 0,0 1 0,0-1 0,0 1 0,0 0 0,0 0 0,0 0-1,0 0 1,0 0 0,0 0 0,0 0 0,-1 1 0,1-1 0,-1 1 0,2 1 0,-22 10-11200,9-11 6069,2 2 1745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11 7968,'0'-1'400,"1"0"0,-1 1 0,0-1 1,1 0-1,-1 1 0,0-1 0,1 0 1,-1 1-1,1-1 0,-1 1 0,1-1 1,-1 1-1,1-1 0,0 1 0,-1 0 1,1-1-1,-1 1 0,4-1 2843,-7 2-2887,1-1 0,-1 0 0,1 1 0,-1 0 0,1-1 0,-1 1 0,1 0 0,0 1 0,-1-1 0,1 0 0,0 0 0,0 1 0,-3 2 0,-2 2-104,1 1-1,-10 11 1,3-2 67,4-7-214,2 1 0,0-1 0,0 1 0,1 1 0,-10 18 0,12-16-87,1 0 0,-1 0 0,2 0 0,0 0-1,0 0 1,2 0 0,0 16 0,0-19-17,2 0-1,-1 0 1,1 0 0,1 0-1,-1-1 1,2 1 0,-1-1-1,1 1 1,11 16 0,-12-21-282,1-1 1,0 1 0,0-1 0,8 6 0,-9-7-766,1 0 1,0 0-1,0-1 0,-1 1 1,10 2-1,-13-5 714,1 1 0,-1-1 0,1 0 0,-1 0-1,1 0 1,0 0 0,-1 0 0,1 0 0,-1 0 0,1 0 0,-1-1-1,1 1 1,-1 0 0,1 0 0,0-1 0,-1 1 265,11-4-3554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1 212 6816,'0'0'83,"0"0"1,0 0 0,0-1 0,0 1-1,0 0 1,0 0 0,0 0-1,0 0 1,0-1 0,0 1-1,0 0 1,0 0 0,0 0-1,0 0 1,0-1 0,0 1 0,0 0-1,0 0 1,0 0 0,0 0-1,0-1 1,0 1 0,0 0-1,0 0 1,0 0 0,0 0 0,0-1-1,0 1 1,1 0 0,-1 0-1,0 0 1,0 0 0,0 0-1,0 0 1,0 0 0,1-1-1,-1 1 1,0 0 0,0 0 0,0 0-1,0 0 1,1 0 0,-1 0-1,0 0 1,0 0 0,1 0-1,13-8 2251,-3 3-537,13-8 1162,47-19 0,-26 16-1937,60-12 0,368-65-633,-470 92-342,17-2-1341,0 0-1,0 1 1,23 0 0,-42 2 912,1 1 0,-1-1 0,0 0 0,0 0 1,0 0-1,1 1 0,-1-1 0,0 1 0,2 0 0,6 8-2188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10 8320,'0'0'106,"0"-1"0,0 1 0,0 0 1,0-1-1,0 1 0,0 0 0,0 0 0,0-1 1,0 1-1,0 0 0,0-1 0,0 1 1,0 0-1,0-1 0,0 1 0,0 0 0,0 0 1,0-1-1,1 1 0,-1 0 0,0-1 0,0 1 1,0 0-1,0 0 0,1 0 0,-1-1 1,0 1-1,0 0 0,1 0 0,-1 0 0,0-1 1,0 1-1,1 0 0,-1 0 0,0 0 0,0 0 1,1 0-1,-1 0 0,0 0 0,1 0 1,-1 0-1,0-1 0,1 1 0,0 1 93,0-1 1,0 1-1,0-1 0,0 1 0,0-1 1,0 1-1,-1-1 0,1 1 0,0 0 0,0 0 1,-1-1-1,1 1 0,0 0 0,-1 0 1,1 1-1,4 5 209,-1 1 0,-1 0 0,0 0 0,0 1 1,0-1-1,-1 0 0,0 1 0,-1 0 0,0-1 0,0 1 0,-2 15 1,0-1 173,-2 0 0,0 0 0,-9 28 0,-3 2-60,-16 70 18,14-29 233,32-117-336,25-27 1,-28 37-399,0-1 1,1 2-1,0-1 1,1 2 0,0 0-1,24-13 1,-22 15-123,29-10-1,-37 16 99,1 0-1,-1 1 1,1 0-1,0 1 0,14-2 1,-19 3 18,0 1 0,0-1 1,0 0-1,0 1 0,0 0 0,0 0 1,0 0-1,-1 0 0,1 1 1,0-1-1,-1 1 0,1 0 0,-1 0 1,0 0-1,1 1 0,-1-1 0,0 1 1,0 0-1,-1 0 0,6 6 1,-2 3 89,-1 0 0,0 1 0,-1-1 0,0 1 0,-1 0 0,2 27 0,0 82-3099,-5-99 648,0-12-2621,4 0 1536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2:37.2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0 4480,'5'4'9733,"-5"-1"-9478,0-1 0,0 0 1,0 1-1,0-1 0,-1 1 1,1-1-1,-1 0 0,1 1 0,-1-1 1,0 0-1,0 1 0,0-1 1,0 0-1,-3 4 0,1-1 1167,3-5-1391,-1 0 0,1 0 0,0 1 0,0-1-1,-1 0 1,1 0 0,0 0 0,0 0-1,-1 0 1,1 1 0,0-1 0,0 0 0,-1 0-1,1 0 1,0 0 0,-1 0 0,1 0-1,0 0 1,0 0 0,-1 0 0,1 0 0,0 0-1,-1 0 1,1 0 0,0 0 0,-1 0-1,1 0 1,0 0 0,0-1 0,-1 1 0,1 0-1,0 0 1,0 0 0,-1 0 0,1-1 0,0 1-1,-1 0 1,-3-2 651,4-4 268,0 5-924,0 0 144,-9 3 93,8-2-205,1 0-40,0 0-1,0 0 1,-1 0 0,1 0 0,0 0 0,0 0 0,0 0 0,-1 0 0,1 0 0,0 0 0,0 1 0,-1-1 0,1 0 0,0 0 0,0 0 0,0 0 0,-1 0 0,1 0 0,0 0 0,0 1 0,0-1 0,-1 0 0,1 0 0,0 0 0,0 1 0,0-1 0,0 0-1,0 0 1,0 0 0,0 1 0,-1-1 0,1 1 0,0-1 6,0 0-1,-1 0 0,1 0 0,0 0 0,-1 0 1,1 0-1,-1 0 0,1 0 0,0 0 1,-1 0-1,1 0 0,0 0 0,-1 0 0,1 0 1,0-1-1,-1 1 0,1 0 0,0 0 1,-1 0-1,1 0 0,0-1 0,0 1 0,-1 0 1,1 0-1,0-1 0,0 1 0,-1 0 1,1-1-1,-13-10-2973,12 9 2165,-5-6-1642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3:03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26 5888,'-32'-8'2688,"19"8"-2336,8 0 1568,10 0-1120,-5-5-320,8 1-320,-3 1-160,3 3 0,2-5 256,4 5-128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4480,'9'0'15065,"1"0"-9262,1 0-3760,-1 0-3228,0 0 0,11 3 0,-5 2 2927,-7-2-1722,0 1-1,-1 0 1,0 1 0,0 0-1,0 0 1,0 1 0,-1 0-1,0 0 1,0 1 0,-1 0-1,1 0 1,-2 0 0,1 1-1,-1 0 1,5 10 0,4 13 135,-2 0 0,9 36 1,10 69 396,-25-94-270,-2 0-1,-1 0 0,-6 81 0,-30 123 514,21-181-702,-21 66 1,24-106-284,-21 41 1,26-58-147,-5 16-3994,22-25-5787,4-17 5215,9-14-372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19 3328,'0'0'140,"0"-1"-1,0 1 1,0-1-1,0 1 1,0-1 0,0 0-1,0 1 1,1-1 0,-1 1-1,0-1 1,0 1-1,1-1 1,-1 1 0,0-1-1,0 1 1,1 0 0,-1-1-1,0 1 1,1-1-1,-1 1 1,1 0 0,-1-1-1,1 1 1,9-7 9468,-16 8-6029,5 0-3379,-1 0 0,1 0 0,-1-1-1,1 1 1,0 1 0,0-1 0,-1 0 0,1 0 0,0 0 0,0 1-1,-2 2 1,-11 22 463,10-20-471,-16 37 686,-26 87 0,14-37-212,16-51-371,-38 105 634,41-104-669,-12 63-1,9 38 84,14-114-324,2 0 0,7 54 0,-4-66-1,1 0 0,0 0 0,1 0 0,1-1 0,1 0 0,0 0 0,11 18 0,-10-22-582,3 4-2957,2-51-16606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25 2816,'-1'-1'187,"-21"-9"22351,124 5-20680,3 0-1530,-25 3-122,-29 0-144,56 5 1,-68-2 11,-37-1-559,-8 0-3509,-21 3-3643,7-3 1125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40 3712,'0'0'1221,"13"-3"8118,-13 2-9091,0 0 0,0 1 1,-1-1-1,1 0 0,0 1 1,0-1-1,-1 1 0,1-1 1,0 0-1,-1 1 1,1-1-1,0 1 0,-1-1 1,1 1-1,-1-1 0,1 1 1,-1-1-1,1 1 0,-1 0 1,1-1-1,-1 1 1,-1-1-1,-17-6 1034,8 2-447,4 3-589,0 0 0,1 0 0,-1 0 0,0 1 0,-1 0 0,1 0 0,0 1 0,0 0 0,0 0 0,0 1 0,0-1 0,0 2 0,0-1 0,-8 3 0,9-1-155,0 0 1,-1 0-1,1 1 0,0-1 0,0 2 0,1-1 1,-1 0-1,1 1 0,0 0 0,-5 6 0,8-8-54,0-1 0,0 1-1,0 0 1,0 0 0,1 0-1,-1 0 1,1 0 0,0 0-1,0 0 1,0 0 0,0 0-1,0 0 1,1 1 0,-1-1-1,1 0 1,0 0 0,0 1-1,0-1 1,1 0 0,-1 1-1,1-1 1,-1 0 0,1 0-1,2 4 1,-2-4 10,1 0 0,0 0-1,0-1 1,0 1 0,1 0 0,-1-1 0,1 0-1,-1 1 1,1-1 0,0 0 0,0 0-1,0-1 1,0 1 0,0 0 0,0-1-1,0 0 1,0 0 0,1 0 0,4 1 0,7 0 168,-1 0 0,1-1 0,17-1 0,-19 0-166,137-7-449,-149 7-917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31 3904,'0'-10'11790,"1"9"-11420,-1 1-240,0 0 0,1 0 0,-1 0 0,0 0 0,0-1 0,0 1 0,1 0 0,-1 0 0,0-1 0,0 1 0,0 0 0,0 0 1,1-1-1,-1 1 0,0 0 0,0 0 0,0-1 0,0 1 0,0 0 0,0-1 0,0 1 0,0 0 0,0 0 0,0-1 1,0 1-1,0 0 0,0-1 0,0 1 0,0 0 0,0 0 0,0-1 0,0 1 0,-1 0 0,1-1 0,0 1 0,0 0 1,0 0-1,0-1 0,0 1 0,-1 0 0,1 0 0,0 0 0,0-1 0,-1 1 0,1 0 0,0 0 0,0 0 0,-1 0 1,1-1-1,0 1 0,0 0 0,-1 0 0,1 0 0,0 0 0,-1 0 0,0-1 103,-1 1-1,0-1 1,1 1-1,-1 0 1,1 0 0,-1 0-1,0 0 1,1 0-1,-4 0 1,3 0-129,-1 1 0,1 0 1,0 0-1,-1 0 0,1 0 0,-1 0 0,1 0 1,0 1-1,0-1 0,0 1 0,0-1 1,-3 4-1,1 0-105,0 0 0,1 0-1,-1 0 1,-3 7 0,6-9 24,-1 0-1,1 0 1,0 0-1,0 0 1,0 1-1,0-1 1,1 0 0,-1 0-1,1 1 1,0-1-1,0 0 1,0 1-1,0-1 1,0 0-1,1 1 1,1 3 0,-2-5-7,1-1 0,0 1 0,0 0 0,0 0 0,0-1 0,0 1 0,0-1 0,0 1 0,0-1 0,1 1 0,-1-1 0,1 0 0,-1 0 0,1 0 0,-1 0 0,1 0 0,0 0 0,0 0 0,-1 0 0,1 0 0,0-1 0,0 1 0,0-1 0,0 0 0,0 1 0,-1-1 0,1 0 0,3 0 0,-2-1 11,0 1 0,0-1 0,1 0 0,-1 1 0,0-2 0,0 1-1,0 0 1,-1 0 0,1-1 0,0 0 0,0 0 0,-1 0 0,1 0 0,-1 0 0,0 0 0,1 0-1,-1-1 1,0 1 0,1-4 0,2 0-3,-1 0-1,-1 0 0,1 0 1,-1-1-1,0 0 1,-1 0-1,3-9 0,-5 14-9,0 0 0,0 0 0,0 0 0,0 0 0,-1-1 0,1 1 0,-1 0 0,1 0 0,-1 0 0,0 0 0,0 0 0,0 1 0,0-1 0,0 0 0,0 0 0,0 0 0,-1 1 0,1-1 0,0 1 0,-1-1 0,0 1 0,1 0 0,-3-2 0,1 2-53,-4-2 469,7 4-419,0-1-1,-1 0 1,1 0 0,0 1-1,0-1 1,-1 0 0,1 0-1,0 1 1,0-1-1,0 0 1,-1 0 0,1 1-1,0-1 1,0 0-1,0 1 1,0-1 0,0 0-1,0 1 1,0-1 0,0 0-1,0 1 1,0-1-1,0 1 1,0-1 0,0 0-1,0 1 1,0 0-1,0 1 10,0 0-1,0 1 0,1-1 0,-1 0 0,1 1 0,0-1 1,0 0-1,-1 0 0,1 0 0,1 0 0,-1 0 0,0 0 1,3 4-1,1 0 54,1 0 1,10 8-1,-8-7 100,0-1-106,0-1 0,0 0 1,0-1-1,1 0 1,17 6-1,-5-1-29,-12-6 87,0 0-1,18 4 0,-2-5-1913,-22-2 744,-1 0 1,1-1 0,-1 1 0,1-1 0,-1 1 0,5-3 0,-6 3 567,-1 0-1,1 0 1,-1-1 0,1 1-1,-1 0 1,1-1-1,-1 1 1,1 0 0,-1-1-1,1 1 1,-1-1-1,1 1 1,-1-1-1,1 1 1,-1-1 0,0 1-1,1-1 1,-1 1-1,0-1 1,0 0-1,1 1 1,-1-2 0,-2-14-6436,1 13 6956,-6-27-3040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95 4160,'-9'4'5695,"9"-4"-5611,16 8 10931,-6-3-8195,-3 0-3885,4 2 1789,1-1 0,-1 0 0,16 6 0,-12-5-452,0-1-33,1 0 0,0-1 1,0 0-1,19 2 0,-25-5-133,1-1 0,-1-1 0,1 1-1,-1-2 1,0 0 0,1 0-1,16-5 1,-23 5-88,-1 0 0,1 0 1,-1-1-1,0 1 0,0-1 0,0 0 0,0 0 0,0 0 1,0-1-1,0 1 0,-1-1 0,1 1 0,-1-1 0,0 0 1,0 0-1,0 0 0,0 0 0,0 0 0,-1-1 0,1 1 1,-1 0-1,0-1 0,0 1 0,1-7 0,-2 6-28,1-1 1,-1 1-1,0 0 0,0 0 1,0 0-1,-1 0 0,1-1 0,-1 1 1,0 0-1,0 0 0,-1 0 0,1 0 1,-1 1-1,0-1 0,0 0 1,0 1-1,-1-1 0,1 1 0,-1-1 1,0 1-1,-4-3 0,4 3-4,0 1 1,-1-1-1,0 1 0,1 0 0,-1 1 1,0-1-1,0 1 0,0-1 0,0 1 1,0 1-1,-1-1 0,1 0 0,0 1 0,0 0 1,-5 0-1,-5 1 8,1 1-1,-1 0 1,-17 6 0,17-4 53,1 0 0,-1 1 1,1 1-1,0 0 1,-22 15-1,29-18-13,1 1 1,0 0 0,0 1-1,0-1 1,1 1-1,0 0 1,0 0-1,0 1 1,0-1 0,1 1-1,0 0 1,0 0-1,0 0 1,1 0 0,-2 7-1,2 1 20,0-1 0,1 1 1,1-1-1,0 1 0,1 0 0,0-1 0,1 1 1,1-1-1,0 1 0,1-1 0,0 0 0,1-1 0,0 1 1,1-1-1,1 0 0,0 0 0,0-1 0,10 11 0,-9-13 48,1-1 0,0 0 0,0-1 0,0 0 0,19 10 0,55 21 481,-69-33-505,0 0 0,0-2 0,1 1 0,-1-1 0,1-1 0,0-1 0,0 0 0,0-1 0,15-2 0,-12 0-924,0-1 1,27-8 0,-26 5-2399,0-1 0,20-11 0,-34 15 2118,0 0-1,-1 0 1,7-5-1,19-21-6846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25 5056,'-17'-10'20661,"109"11"-18425,147-6-499,-183 5-2340,-74-7-15892,10 4 11252,3 2 902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12 8896,'-8'-11'10398,"4"16"-6423,1 4-3480,0 0 0,0 0 1,1 0-1,0 1 1,-1 17-1,0-2-27,0-5-259,0-1 86,0 0 1,1 25-1,2-37-263,0-1 0,1 0-1,0 1 1,0-1 0,1 0 0,0 0 0,0 0-1,0 0 1,1 0 0,6 10 0,-6-11-32,1 0 0,-1 0 0,1 0 0,9 7 0,-12-10-307,1 0 0,0-1-1,0 0 1,1 1 0,-1-1 0,0 0 0,0 0-1,1 0 1,-1-1 0,0 1 0,1-1 0,-1 1-1,0-1 1,4 1 0,1-1-1504,-2 0 401,-1 0 0,1 0 0,-1 0 0,0-1 0,1 0 0,-1 0 0,0 0 0,7-2 0,12-8-3603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18 10976,'-35'-14'4064,"30"14"-3168,-2-3-257,2 3-255,3 0-352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44 138 2720,'-2'-1'206,"0"1"-62,1-1 0,0 0-1,-1 1 1,1-1 0,0 1 0,-1 0 0,1 0-1,-1-1 1,1 1 0,-1 0 0,1 0-1,-1 0 1,1 1 0,0-1 0,-3 1 0,-12-3 12468,20-4-10078,5 0-2108,-1-1 0,1 1 0,0 0 0,1 1 0,12-5 0,53-17 754,-38 15-612,-9 3-338,-1 2 1,57-8-1,56 4-374,-105 9 141,-13 1-55,17-2-367,61 5 1,-78 3-3795,-21-4 2205,-1 0 1726,0-1 0,0 0 1,1 1-1,-1-1 0,0 0 0,0 1 0,0-1 1,0 0-1,0 1 0,0-1 0,0 0 1,0 1-1,0-1 0,0 0 0,0 1 0,-1-1 1,1 0-1,0 1 0,0-1 0,0 1 1,-5 9-3389,-7 8 487,-6 2 128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3:0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361 308 7136,'-18'-12'3232,"71"-1"-2816,-17 1 1056,4 9-896,23-14 896,5 0-832,30-6 96,-3 7-448,13-4-96,-8 8-128,-15 4 159,-14 4-127,-16 4-160,-10 9 1,-14-1-321,1 4 224</inkml:trace>
  <inkml:trace contextRef="#ctx0" brushRef="#br0" timeOffset="1">5 123 6976,'-5'-20'3168,"15"0"-2752,-1 4-320,9 4-128,13-8 96,4 5-32,15-1-928,0 12 480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3712,'0'-4'474,"1"0"1,0 0 0,0 0-1,0 0 1,0 0-1,0 0 1,1 0 0,-1 1-1,1-1 1,0 1-1,0-1 1,6-5-1,-3 1 1511,2-2 2284,-6 18-863,-2 5-3230,-12 138 3026,4-66-2596,8-10 182,1-45-296,0-29-284,2-1-217,-1 0 0,1 0 0,-1-1 0,1 1 0,-1-1 1,1 1-1,-1-1 0,1 0 0,-1 0 0,1 1 0,-1-1 1,3-2-1,13-14-447,-16 16 424,9-9-151,0 1 0,16-11 1,-16 13 79,-8 5 112,2-1-20,-1 0-1,1 0 1,-1 1 0,1-1 0,0 1-1,0 0 1,0 0 0,0 1-1,1-1 1,-1 1 0,0 0 0,1 0-1,4-1 1,-6 2 67,-1 0 0,0 1 0,1-1 0,-1 1 0,0-1-1,0 1 1,1 0 0,-1-1 0,0 1 0,0 1 0,0-1 0,0 0 0,3 3 0,0 0 121,0 0 1,-1 1 0,8 9-1,-11-11-148,0 0 0,1-1-1,-1 1 1,0 0 0,0-1 0,-1 1-1,1 0 1,-1 0 0,1 0-1,-1 3 1,1 1-225,-1-1 0,-1 1-1,-1 10 1,2-17 8,0 1 0,0 0 0,0-1 1,-1 1-1,1 0 0,0-1 0,-1 1 0,1-1 1,0 1-1,-1 0 0,1-1 0,-1 1 0,0 0 0,0 0-872,0-1-1,-1 1 1,1 0-1,0-1 1,-1 1-1,1-1 1,0 0-1,-1 1 1,1-1-1,0 0 1,-1 0-1,1 0 1,-3 0-1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386 4 7552,'-23'-3'2816,"11"3"-2208,-9 3-160,10 1 2144,-9 3-1504,-3-1 1631,-10 9-1599,1 3-416,1-1-448,-1-2-224,-1 3 0,2-5-960,-1 2 512,4-5-3295,4 0 2079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13 3648,'0'0'63,"1"-1"1,-1 1-1,0-1 1,0 1 0,0-1-1,0 1 1,0-1-1,0 1 1,1-1-1,-1 1 1,0 0-1,0-1 1,1 1-1,-1-1 1,0 1-1,1 0 1,-1-1-1,0 1 1,1 0 0,-1-1-1,0 1 1,1 0-1,-1-1 1,1 1-1,-1 0 1,1 0-1,0-1 1,15-1 6690,-18 11 2345,-13 18-7718,12-22-1252,-179 261 2931,167-246-2796,1 1 1,1 0-1,-18 39 1,27-50-186,0 1 1,0 0-1,1 0 0,1 1 1,-1-1-1,2 1 0,0-1 1,0 1-1,1 0 0,1 11 0,3-5-22,-1 0 0,2-1 0,1 0 0,0 0 0,1 0 0,0-1 0,1 0 0,1 0-1,1-1 1,0 0 0,1-1 0,1 0 0,0-1 0,23 19 0,-27-25-286,55 43 800,-29-30-1754,0-4-3411,-34-38-10872,-7 1 11029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29 5888,'0'-4'574,"-1"3"-235,1 0 0,0-1 0,0 1 0,0 0 0,0-1 0,1 1 1,-1-1-1,0 1 0,0 0 0,1-1 0,-1 1 0,1 0 0,-1-1 0,1 1 0,0 0 0,-1 0 0,4-2 3205,-2 4-3281,-1 1-1,1 0 1,-1-1 0,0 1-1,1-1 1,-1 1-1,0 0 1,0 0-1,0 0 1,-1 0 0,1 0-1,0 0 1,-1 0-1,1 0 1,-1 0 0,1 0-1,-1 0 1,0 0-1,0 0 1,-1 4 0,1 4 355,-1 0 1,-4 19 0,-2-2 183,-2 1 1,-19 38-1,-2 8-111,16-33-392,-16 76 0,27-103-148,-3 20-133,6-32 20,0 1 0,-1-1 0,1 1 0,1-1 0,-1 1 0,0-1-1,1 1 1,-1-1 0,1 1 0,1 2 0,-2-4 191,2-1-26,7-1-29,1-1 0,0 0 0,-1 0 0,1 0 0,14-7 0,-6 2-71,113-32 105,28 4-822,-159 36 398,0-1 0,1 0 0,-1 0 0,0 0 0,1 0 0,-1 0 0,0 0 0,1 0 0,-1-1-1,0 1 1,1 0 0,-1 0 0,0 0 0,1 0 0,-1 0 0,0 0 0,0-1 0,1 1-1,-1 0 1,0 0 0,0 0 0,1-1 0,-1 1 0,0 0 0,0 0 0,1-1 0,-1 1-1,0 0 1,0 0 0,0-1 0,0 1 0,0 0 0,1-1 0,-1 1 0,0 0 0,0-1 0,0 1-1,0 0 1,0-1 0,0 1 0,0 0 0,0-1 0,0 1 0,0 0 0,0-1 0,0 1-1,-1 0 1,1 0 0,0-1 0,0 1 0,0-1 0,-1 0-306,1 1 0,-1-1 0,1 0 0,-1 1-1,0-1 1,1 1 0,-1-1 0,0 1 0,0-1 0,1 1 0,-1-1 0,0 1 0,0 0 0,1-1 0,-1 1-1,0 0 1,0 0 0,0 0 0,-1-1 0,-13 3-3419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89 7456,'-10'-6'2421,"10"5"-2248,1 1 0,-1-1 0,1 0-1,-1 1 1,0-1 0,1 1 0,-1-1 0,1 1 0,0-1-1,-1 1 1,1-1 0,-1 1 0,1-1 0,0 1 0,-1 0-1,2-1 1,-1 1 153,9-5 752,0 1 1,0 0-1,1 1 0,-1 0 0,22-2 1,-30 4-1000,215-40 2694,-172 35-3242,-16 5-3963,-35 18-9994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22 138 8640,'-2'-1'364,"0"0"0,0-1 1,0 1-1,0 0 0,0 0 1,0-1-1,1 1 0,-4-4 1,5 5-301,0-1 1,0 1 0,-1-1-1,1 1 1,0-1 0,0 1 0,0 0-1,0-1 1,0 1 0,0-1-1,0 1 1,0-1 0,0 1-1,0-1 1,0 1 0,0-1-1,0 1 1,0 0 0,0-1-1,1-1 108,-1 1 0,1 0 0,-1 0 0,1 1 0,0-1 0,0 0 0,-1 0 0,1 0 0,0 0 0,2-1 0,2-1 427,0 0 1,0 0 0,1 1-1,-1-1 1,1 1 0,8-2-1,3-1 35,87-27 1625,-38 12-1840,-48 14-752,0 1 0,0 1 0,0 0 0,34-1 1,-48 5-451,0 0 0,0 1 0,0 0 0,0 0 0,0 0-1,-1 1 1,1-1 0,-1 1 0,1-1 0,-1 1 0,1 1 0,-1-1 0,0 0 0,0 1 0,0-1 0,5 7 0,4 2-3526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49 4320,'0'-1'246,"1"0"-1,0 0 1,0 0 0,-1 0 0,1 0 0,0 0-1,0 0 1,0 0 0,0 0 0,0 1-1,1-1 1,-1 0 0,1 0 0,4-3 1721,-5 3-1544,0 1-1,-1-1 1,1 1 0,0-1 0,-1 1 0,1-1-1,0 0 1,-1 1 0,1-1 0,-1 0 0,1 0-1,-1 1 1,0-1 0,1 0 0,-1 0 0,0 0-1,1 0 1,-1 1 0,0-1 0,0 0 0,0 0-1,0 0 1,0-1 0,0 1-293,-1 0 1,1 0-1,-1 0 1,1 1-1,-1-1 1,1 0 0,-1 1-1,0-1 1,0 1-1,1-1 1,-1 1-1,0-1 1,0 1-1,1-1 1,-1 1-1,0-1 1,0 1-1,0 0 1,0 0-1,0 0 1,0-1-1,1 1 1,-3 0-1,0 0-24,1 0 0,-1 0 0,1 0 0,-1 0 0,1 0 0,-1 1 0,1-1 0,-1 1 0,1-1 0,0 1 0,-1 0 0,1 0 0,-3 1 0,1 1-12,0 0 1,0 0-1,0 0 0,1 0 0,-1 0 1,-3 6-1,-3 3 87,1 1-1,1 1 1,-7 14-1,14-27-155,0 1 10,-4 7 280,-7 20 1,11-26-218,0 1 0,1-1 0,-1 0 0,1 0 0,-1 0 0,1 1 0,0-1 0,0 0 0,0 0 0,2 6 0,-2-7-58,1-1 1,0 0-1,-1 0 1,1 0 0,0 1-1,0-1 1,0 0-1,0 0 1,0 0-1,0 0 1,0-1-1,0 1 1,0 0 0,0 0-1,0-1 1,1 1-1,-1 0 1,0-1-1,0 1 1,1-1-1,-1 0 1,0 1 0,1-1-1,-1 0 1,2 0-1,5 1 122,0-1 0,15 0 1,-23 0-163,46-2 57,71-6 296,-93 4-2126,27-6 0,-49 9 1671,9-3-3045,-20-12-12227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8128,'3'0'10698,"32"-2"-5181,1-2-3604,11-1-1818,-20 2-592,5-1-2975,-28 4 1921,0 0 0,1 1 0,-1-1 0,1 1 0,-1 0 0,4 1 0,13 6-2508,1 1-303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18 8128,'3'-18'7834,"3"43"-2295,0 4-4358,-5-14-837,0 0-1,-2 0 1,0 0-1,0 0 1,-2 0 0,-5 21-1,-35 177 1641,39-192-1714,-1 39-1,5-59-229,0 0 0,0 0-1,0-1 1,0 1 0,0 0 0,0 0 0,1 0 0,-1-1-1,0 1 1,0 0 0,0 0 0,1 0 0,-1-1 0,1 1 0,-1 0-1,0-1 1,2 2 0,-2-2-1,1 1-1,0-1 1,-1 0 0,1 0-1,0 1 1,0-1 0,-1 0-1,1 0 1,0 0 0,0 0-1,-1 0 1,1 0 0,0 0-1,-1 0 1,1 0 0,0-1-1,0 1 1,-1 0 0,1 0-1,0 0 1,0-1 0,70-31 677,18-6-248,-36 23-392,55-8 1,-47 11-374,-45 9-827,-8 3-3725,-20 10-6159,1-3 8011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96 4576,'-4'-8'11509,"7"9"-8116,10-2-1160,23-9 2405,1 0-3313,29-3-942,27-4-876,-32 7-3280,-56 9 2565,-1 0 0,0 0 0,1 0 0,6-4 0,5-5-6143,-8 1 1687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3:1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1147 3136,'-14'3'1803,"12"-2"-488,8 2 1337,-5-2-2549,0-1-1,-1 0 1,1 1-1,0-1 0,0 0 1,-1 0-1,1 0 1,0 0-1,0 1 0,-1-1 1,1 0-1,0 0 0,0 0 1,-1-1-1,1 1 1,0 0-1,0 0 0,-1 0 1,1 0-1,0-1 1,1 0-1,19-9 982,-17 8-890,18-11 163,-1-1 0,-1-2 0,0 0 0,18-19 0,-25 23-174,183-187 1337,-185 185-1289,0 2-284,-9 16-76,-6 12-21,-87 300 239,-34 141 605,114-407-605,3-18 358,1-1 1,2 1-1,-1 33 0,11-79 582,8-45-762,3 0-1,30-69 1,-32 96-239,77-186-40,-71 163-27,19-48-59,67-129 0,-99 220 72,0 1 0,14-17-1,-18 24-17,0 1-1,0-1 0,1 1 1,-1 0-1,1 0 0,0 0 0,0 1 1,0-1-1,0 1 0,7-2 1,-10 3 34,0 1 1,0-1-1,1 1 1,-1 0 0,0 0-1,1-1 1,-1 1-1,0 0 1,1 0 0,-1 0-1,0 1 1,1-1-1,-1 0 1,0 0 0,1 1-1,-1-1 1,0 1-1,1-1 1,-1 1-1,1 0 1,0 1 1,-1-1 0,1 1 0,-1-1 0,1 1 0,-1-1 0,0 1 0,0 0-1,0 0 1,0-1 0,0 1 0,0 0 0,0 2 0,1 7-6,0-1 0,0 0 0,-1 1-1,0 12 1,-1-18 9,2 53 62,-7 59 0,3-95 51,-2 0 0,0 0 0,-1 0 0,-1 0 1,-16 37-1,20-55-73,-1 1 0,1-1 0,-1 0 0,0-1 0,0 1 0,0 0 0,-4 3 0,5-5-10,1-1 0,-1 0 0,0 1 0,1-1 0,-1 0 0,0 0 0,0 0 0,0 0 0,0-1 0,0 1 0,0 0 0,0-1 0,0 0 0,0 1 0,0-1 0,0 0 0,-3 0 0,3-1-13,-1 1 0,1-1 0,0 0 1,0 0-1,0 0 0,0 0 0,0 0 0,1 0 0,-1-1 0,0 1 0,0-1 0,1 1 0,-1-1 0,1 0 0,-1 1 0,1-1 0,0 0 0,-2-3 0,2 2-19,-1 0-1,1 0 1,-1 0-1,1 0 1,0 0-1,0 0 1,1 0-1,-1 0 1,1 0-1,-1 0 1,1-6-1,0 8-5,1 0 0,-1 0 0,1-1-1,-1 1 1,1 0 0,-1 0 0,1 0 0,0 0 0,-1 0 0,1 0-1,0 0 1,0 0 0,0 0 0,0 1 0,0-1 0,0 0 0,0 0-1,0 1 1,0-1 0,0 1 0,0-1 0,2 0 0,30-7-53,-23 6 87,4-1-21,0-1 0,0-1-1,-1 0 1,0-1-1,0-1 1,0 0-1,-1-1 1,18-13 0,6-11 171,41-43 1,-12 10 198,79-81-40,-124 127-216,-5 6 72,-1-1 0,17-22 0,-28 32-247,3-4-108,1 9 60,9 3 43,-10-3 44,0 1 0,-1 0 0,1 0 0,-1 0-1,0 1 1,0-1 0,1 1 0,-2 0 0,1 1 0,0-1 0,-1 1 0,1 0-1,-1 0 1,0 0 0,-1 1 0,1 0 0,-1-1 0,0 1 0,0 0 0,0 0-1,-1 1 1,0-1 0,0 1 0,0-1 0,0 1 0,0 7 0,2 25 99,-3 45 0,-1-52-31,0 0-1,2 0 0,7 32 1,-8-57 10,1 0 0,0 1 0,0-1 0,0 0 0,7 11 1,-8-15-41,-1-1 1,1 0 0,0 0 0,0 0 0,0 0 0,0 0 0,0 0-1,0 0 1,0 0 0,0 0 0,0 0 0,0-1 0,1 1 0,-1 0-1,0-1 1,1 1 0,-1-1 0,0 1 0,1-1 0,-1 0 0,0 1 0,1-1-1,-1 0 1,0 0 0,1 0 0,-1 0 0,1 0 0,-1-1 0,0 1-1,1 0 1,-1-1 0,0 1 0,1-1 0,-1 1 0,2-1 0,3-3-3,-1 1 0,1-1 1,-1 0-1,0 0 0,0-1 1,8-8-1,27-38-6,-26 32 1,109-122 102,-108 125-105,-6 5-7,-8 9-25,0-1 0,1 1 0,-1 0 0,1 0 0,0 0-1,0 0 1,0 0 0,0 1 0,0-1 0,0 1 0,4-3 0,-9 17-44,-15 40-104,9-31 106,1 1 0,-8 40 0,15-56 78,0 0 0,1 0 1,-1 0-1,2 0 0,-1 0 1,0 0-1,1-1 0,1 1 0,-1 0 1,1 0-1,0-1 0,1 1 1,-1-1-1,5 7 0,-5-10 15,0 1 0,1-1 0,-1 0 0,1 0 0,0 0 0,0-1 0,0 1 0,0-1 0,1 1 0,-1-1 0,1 0 0,-1-1 0,1 1 0,-1 0 0,1-1 0,0 0 0,0 0 0,0 0 0,0 0 0,5 0 0,-4-1-15,0 0 0,1 0 0,-1-1 0,0 1-1,1-1 1,-1 0 0,0-1 0,0 1 0,0-1-1,0 0 1,0 0 0,0 0 0,0-1 0,8-6-1,-7 3 29,1 0-1,-1-1 1,0 0-1,-1 0 0,1-1 1,-1 1-1,-1-1 1,0 0-1,0 0 1,0-1-1,-1 1 0,2-10 1,-1 3-14,-1-1-1,0 0 1,-1 0 0,-1 0 0,-1-29 0,-1 38-13,0-1 0,0 1 1,0 0-1,-1 0 1,0 0-1,0 0 1,-1 0-1,0 1 1,-5-11-1,4 13-33,1-1 1,-1 0-1,0 1 1,0 0-1,0 0 1,-1 0-1,1 1 1,-1-1-1,0 1 1,0 0-1,-9-3 1,9 3-15,0 1 0,0-1 0,0 1 0,-1 1 0,1-1 0,-1 1 0,1 0 0,-1 0 0,1 1 1,-1 0-1,0-1 0,1 2 0,-1-1 0,-8 3 0,13-3 36,1 0 0,0 0-1,-1 0 1,1 0 0,-1 0 0,1 0 0,0 0-1,-1 0 1,1 0 0,0 1 0,-1-1 0,1 0-1,-1 0 1,1 0 0,0 1 0,-1-1 0,1 0-1,0 1 1,0-1 0,-1 0 0,1 1 0,0-1-1,0 0 1,-1 1 0,1-1 0,0 0 0,0 1-1,0-1 1,0 0 0,0 1 0,0-1 0,-1 1-1,1-1 1,0 1 0,0-1 0,0 0 0,0 1-1,0-1 1,1 1 0,-1-1 0,0 0 0,0 1-1,0-1 1,0 1 0,0-1 0,0 0 0,1 1-1,-1-1 1,0 0 0,0 1 0,1-1 0,-1 0-1,0 1 1,0-1 0,1 0 0,-1 0 0,1 1-1,1 1 1,0 0 1,0 1-1,0-1 0,1 0 0,-1-1 0,1 1 0,-1 0 0,4 1 0,3 0 9,1 0-1,-1 0 0,1-1 1,0-1-1,-1 1 0,1-1 0,0-1 1,17-1-1,1-2 35,49-11-1,-54 7-38,0 0 0,-1-2 0,0 0-1,0-1 1,-1-2 0,-1 0 0,0-1-1,0-1 1,-1 0 0,23-25 0,-18 14 49,-1-1 1,0-1-1,-3-1 1,0-1-1,-2-1 1,22-46-1,-15 16-102,-3 0-1,19-79 0,-39 131 17,-2 6 11,1 0 0,-1 0 0,1 1 0,-1-1 0,0 0 0,0 0 0,1 0 0,-1 0 0,-1 0 0,1 1 0,0-1 0,0 0 0,-1-3 0,0 5 16,1-1 0,0 1 1,0 0-1,0-1 0,0 1 1,0 0-1,0-1 0,-1 1 1,1-1-1,0 1 1,0 0-1,-1 0 0,1-1 1,0 1-1,-1 0 0,1-1 1,0 1-1,0 0 0,-1 0 1,1 0-1,-1-1 0,1 1 1,0 0-1,-1 0 0,1 0 1,0 0-1,-1 0 1,1 0-1,-1-1 0,1 1 1,0 0-1,-1 0 0,1 0 1,-1 0-1,1 1 0,0-1 1,-1 0-1,1 0 0,-1 0 1,1 0-1,0 0 1,-1 0-1,1 1 0,-1-1 1,-17 15-79,17-14 80,-7 6-23,1 2-1,1-1 1,-1 1-1,1 0 0,-9 19 1,-19 57-139,25-61 140,-17 47-30,4 1 0,-25 140-1,39-150 140,3 0-1,2 1 0,10 118 0,-6-175-10,0 0 0,0 0 0,0 0 0,1 0 0,-1 0 0,2 0 0,2 6 0,-5-11-50,1-1 0,-1 1 0,1 0 0,-1-1 0,0 1-1,1-1 1,-1 1 0,1-1 0,0 1 0,-1-1 0,1 1 0,-1-1 0,1 1 0,0-1 0,-1 0-1,1 0 1,0 1 0,0-1 0,-1 0 0,1 0 0,0 0 0,-1 1 0,1-1 0,1 0 0,0-1-5,0 1 1,-1-1 0,1 0 0,0 0-1,-1 0 1,1 0 0,-1 0 0,1 0 0,-1 0-1,0 0 1,0 0 0,1-1 0,-1 1-1,0-1 1,1-1 0,15-23 178,23-46 0,-4 6-140,-20 38-76,-1 0 0,-1-1 0,14-47 0,-26 70-12,-1 5 10,-1 0 0,1 0-1,-1-1 1,1 1 0,-1 0 0,0 0 0,0 0 0,1-1-1,-1 1 1,0 0 0,0 0 0,0 0 0,0-1 0,0 1-1,-1 0 1,1 0 0,0 0 0,-1-2 0,1 3 16,0 1 1,0-1 0,0 0 0,0 0-1,0 0 1,0 1 0,0-1-1,0 0 1,0 0 0,0 0 0,0 1-1,0-1 1,-1 0 0,1 0-1,0 0 1,0 0 0,0 0 0,0 1-1,0-1 1,0 0 0,-1 0-1,1 0 1,0 0 0,0 0 0,0 0-1,0 1 1,-1-1 0,1 0 0,0 0-1,0 0 1,0 0 0,-1 0-1,1 0 1,0 0 0,0 0 0,0 0-1,-1 0 1,1 0 0,0 0-1,0 0 1,0 0 0,-1 0 0,1 0-1,0 0 1,0 0 0,0 0 0,0 0-1,-1-1 1,1 1 0,0 0-1,0 0 1,0 0 0,0 0 0,-1 0-1,1 0 1,0-1 0,0 1-1,0 0-7,1 2 9,0 0 1,0 0-1,1-1 1,-1 1-1,1-1 1,-1 1-1,1-1 1,0 1-1,0-1 1,-1 0-1,5 2 1,22 10 29,-2-5-19,0-1 1,0-2 0,0 0 0,1-2 0,0-1-1,0 0 1,-1-2 0,1-2 0,0 0 0,-1-2-1,1 0 1,45-16 0,98-23 173,-166 42-135,0-1 0,0 1 0,0-1 0,6-3 0,-10 5-49,0 0 1,0 0 0,0 0 0,0 0 0,0 0-1,0-1 1,0 1 0,0 0 0,0 0 0,0 0 0,0 0-1,0 0 1,0 0 0,0 0 0,0 0 0,0 0-1,0 0 1,0 0 0,0 0 0,0 0 0,0 0-1,0 0 1,0 0 0,0 0 0,0 0 0,0 0-1,0-1 1,0 1 0,0 0 0,0 0 0,0 0-1,0 0 1,0 0 0,0 0 0,0 0 0,0 0 0,0 0-1,0 0 1,0 0 0,0 0 0,0 0 0,0 0-1,0 0 1,0 0 0,0 0 0,0-1 0,0 1-1,0 0 1,0 0 0,0 0 0,0 0 0,0 0-1,0 0 1,-10 1-138,-14 4 9,13 0 118,1 0 0,0 0 0,0 1 0,0 0-1,1 1 1,0 0 0,0 0 0,0 1 0,1 0 0,-13 18-1,-1 5-44,-34 67 0,56-98 58,-11 21 50,-14 36 0,23-51-32,0 1 0,0-1 0,1 1 0,-1-1 0,1 1 0,1 0 0,0-1 0,0 1 0,0 0 1,3 12-1,-3-17-9,1 0 1,-1 0 0,1 0 0,0 0-1,0 0 1,0 0 0,0-1 0,2 3-1,-3-3-3,1-1 0,-1 1 0,1-1-1,-1 0 1,1 1 0,-1-1 0,1 1-1,-1-1 1,1 0 0,-1 1-1,1-1 1,0 0 0,-1 0 0,1 1-1,0-1 1,-1 0 0,1 0-1,0 0 1,-1 0 0,1 0 0,0 0-1,-1 0 1,1 0 0,0 0-1,-1 0 1,1 0 0,-1-1 0,1 1-1,0 0 1,-1 0 0,1-1-1,0 1 1,-1 0 0,1-1 0,3-2 22,0 0 1,-1 0-1,0 0 1,1-1-1,-1 1 1,0-1-1,3-5 1,17-31 180,-17 28-124,41-83 98,27-45-147,-72 138-31,0-1-26,0 0 1,-1 0-1,1 0 1,-1 0-1,0 0 1,2-6-1,-3 10 16,0-1 1,0 0-1,0 0 0,0 0 0,0 0 0,0 0 1,0 0-1,0 0 0,0 0 0,-1 0 0,1 0 1,0 0-1,0 0 0,0 0 0,0 0 0,0 0 0,0 0 1,0 0-1,0 0 0,0 0 0,0 0 0,-1 0 1,1 0-1,0 0 0,0 0 0,0 0 0,0-1 1,0 1-1,0 0 0,0 0 0,0 0 0,0 0 1,0 0-1,0 0 0,0 0 0,-1 0 0,1 0 0,0 0 1,0 0-1,0 0 0,0 0 0,0-1 0,0 1 1,0 0-1,0 0 0,0 0 0,0 0 0,0 0 1,0 0-1,0 0 0,0 0 0,0-1 0,-9 12-150,4-1 118,0-1 0,1 1 0,0 0 0,0 0 0,1 0 1,0 1-1,1-1 0,0 1 0,1-1 0,-1 19 0,2-23 46,0 0 0,0 0-1,1 0 1,0 0-1,0 0 1,0 0 0,1 0-1,0 0 1,0-1 0,0 1-1,1-1 1,0 1 0,0-1-1,0 0 1,0 0-1,1 0 1,0-1 0,0 1-1,0-1 1,9 7 0,-10-9 10,0-1 1,1 1 0,-1 0 0,0-1 0,1 0 0,-1 0 0,1 0-1,0 0 1,-1 0 0,1-1 0,0 1 0,-1-1 0,1 0-1,5-1 1,-2 0 3,-1 0 0,1-1 0,-1 0 1,0 0-1,0-1 0,1 0 0,7-4 0,5-7 30,0 0 0,0-1 0,23-25 0,-38 37-43,19-21 26,0-1 0,-2-2 0,23-35 0,-27 35-1,0-2 0,-2 0 0,-2-1 0,11-33 1,30-153-31,-17-2-133,-34 202 96,0-13-50,-3 27 66,0 0-1,0 0 0,0 0 1,0 0-1,-1 0 0,1 0 0,0 0 1,-1 0-1,0 0 0,1 0 1,-1 0-1,-2-3 0,3 5 13,0 0-1,0 0 1,0 0-1,0 0 0,0 0 1,-1 0-1,1-1 1,0 1-1,0 0 1,0 0-1,-1 0 0,1 0 1,0 0-1,0 0 1,0 0-1,-1 0 1,1 0-1,0 0 0,0 0 1,0 0-1,-1 0 1,1 0-1,0 0 1,0 0-1,0 0 0,-1 0 1,1 0-1,0 0 1,0 0-1,0 1 1,0-1-1,-1 0 0,1 0 1,0 0-1,0 0 1,0 0-1,0 0 1,-1 1-1,-5 6-167,6-7 154,-6 8-34,1 1 0,1 0 0,-1 0 0,-5 18 0,-9 42-27,14-49 18,-79 362-307,77-318 439,2-1 1,5 93-1,0-148-5,1 7 200,4 29-1,-5-43-243,0 0 0,0 0 0,0-1 0,0 1 1,0 0-1,1 0 0,-1 0 0,0 0 0,1 0 0,-1 0 0,1 0 0,-1-1 1,1 1-1,-1 0 0,1 0 0,0-1 0,-1 1 0,1 0 0,0-1 1,-1 1-1,1-1 0,0 1 0,1 0 0,-1-1-8,0 0 0,-1 0 0,1 0 1,0-1-1,0 1 0,0 0 0,0 0 0,-1-1 0,1 1 0,0 0 0,0-1 1,0 1-1,-1-1 0,1 1 0,0-1 0,-1 1 0,1-1 0,0 1 1,0-2-1,5-5 30,-1 0 1,1 0 0,5-13 0,-9 17-30,40-74-5,20-32 12,-54 96 35,0 1 0,8-20 0,-15 31-77,0-2-29,0-1 1,0 1 0,0 0 0,0 0 0,0 0-1,0-6 1,1 10 51,0 0-1,0-1 1,0 1-1,0 0 1,1-1 0,-1 0-1,0 1 1,0-1-1,0 0 1,0 0-1,5-1 1,36 0-28,243-19-93,-269 20 159,-13 0-31,0 0-1,0 0 0,0 0 1,0 0-1,0-1 1,4-1-1,11-1-350,-19 6 309,-1 0 1,0 0 0,1-1-1,-2 1 1,1 0 0,0 0-1,0 0 1,-1-1 0,-2 4-1,-8 19 127,10-19-30,-2 7-111,1-1-1,-3 26 1,5-35 59,1 0-1,0-1 1,0 1 0,0 0-1,0 0 1,0-1 0,1 1-1,-1 0 1,1 0 0,0-1-1,0 1 1,0 0 0,0-1-1,0 1 1,1-1 0,-1 0-1,1 1 1,-1-1 0,1 0-1,2 3 1,-2-4 1,0 0 1,-1 0-1,1 0 1,0-1-1,0 1 0,0 0 1,0-1-1,0 1 1,-1-1-1,1 0 0,0 1 1,0-1-1,0 0 0,0 0 1,0 0-1,0-1 1,0 1-1,0 0 0,0-1 1,0 1-1,0-1 1,0 0-1,-1 1 0,1-1 1,2-1-1,5-4 1,0 1 0,0-1 0,10-9 0,-12 9-38,20-16 76,-1 0 0,-2-1 1,26-31-1,-11 5-92,-1-1 0,40-75 0,118-248 396,-192 366-385,0 0 0,-1 0 0,0-1 0,0 0 1,-1 0-1,0 0 0,0 0 0,0-9 0,-2 16 20,0 0-1,0 0 1,0 1-1,0-1 1,0 0-1,0 0 1,-1 1-1,1-1 0,0 0 1,0 0-1,-1 1 1,1-1-1,-1 0 1,1 0-1,-1 1 1,1-1-1,-1 1 1,1-1-1,-1 0 1,1 1-1,-1-1 1,0 1-1,1-1 1,-1 1-1,0 0 0,1-1 1,-1 1-1,0 0 1,0-1-1,1 1 1,-1 0-1,0 0 1,0 0-1,1 0 1,-1-1-1,0 1 1,0 0-1,0 1 1,1-1-1,-1 0 1,-2 0-1,-3 1-29,0 0 1,0 1-1,0-1 0,-6 4 1,10-5 34,-8 5-12,0-1 0,1 1 0,-1 1 0,-14 10 0,24-15 15,-11 8-21,0 0-1,0 2 0,1-1 0,0 1 1,0 1-1,2 0 0,-1 0 1,-8 18-1,-4 14-97,-18 53 0,36-91 115,-16 50-37,3 0-1,2 1 1,-12 104 0,24-139 25,1-1 1,3 40 0,-2-55 42,1 1 0,0 0 0,0-1 0,1 1 0,0-1-1,0 0 1,1 0 0,-1 1 0,1-1 0,1-1 0,-1 1 0,1 0-1,5 5 1,-7-9-1,1 0-1,-1 0 1,0-1-1,1 1 1,0 0-1,-1-1 1,1 0-1,0 0 1,-1 0-1,1 0 1,0 0-1,0 0 1,0-1-1,0 1 1,0-1-1,0 0 1,0 0-1,0 0 1,0 0-1,0-1 1,5 0-1,4-3 20,-1 1 0,1-1 1,20-11-1,-24 11-13,60-28 2,36-18 14,-84 39-34,-1-1 0,-1 0 0,21-19 0,38-45-259,-74 75 97,-3 6 55,-2 11-26,1-13 68,-1 14-20,1-10 57,1 0 0,-2 0-1,-3 13 1,2-12 28,1 0-1,0 1 0,0-1 1,0 0-1,1 1 0,0-1 1,1 1-1,0-1 0,1 0 1,-1 1-1,1-1 0,1 1 1,3 11-1,-5-20-2,0 1 0,1 0 0,-1 0 0,0-1 1,1 1-1,-1 0 0,0-1 0,1 1 0,-1 0 0,1-1 0,-1 1 0,1-1 1,-1 1-1,1-1 0,0 1 0,-1-1 0,1 1 0,0-1 0,-1 1 0,1-1 1,0 0-1,-1 1 0,1-1 0,0 0 0,0 0 0,-1 0 0,1 0 0,0 1 1,0-1-1,-1 0 0,1 0 0,0 0 0,0-1 0,0 1 0,-1 0 0,1 0 1,0 0-1,0 0 0,-1-1 0,1 1 0,0 0 0,1-2 0,3-1 46,0 0 0,0-1 0,0 0 0,7-7 0,-4 3 12,17-15-11,-1-2-1,-1 0 1,-1-2 0,28-45 0,58-121-73,-105 187 18,94-173 16,22-43-59,-115 214 1,-2 5 13,0-1 0,0 1 0,0 0 0,-1-1-1,1 0 1,-1 1 0,0-1 0,0 0 0,0 1 0,-1-1 0,1-8 0,-1 12 21,0 0 1,0 0-1,0 0 1,0-1-1,-1 1 0,1 0 1,0 0-1,0 0 1,0-1-1,0 1 0,0 0 1,0 0-1,0 0 1,-1 0-1,1-1 1,0 1-1,0 0 0,0 0 1,0 0-1,-1 0 1,1 0-1,0-1 1,0 1-1,0 0 0,0 0 1,-1 0-1,1 0 1,0 0-1,0 0 0,-1 0 1,1 0-1,0 0 1,-10 3-86,-10 10-21,8-2 77,0 1 0,0 0-1,1 0 1,1 1 0,0 0 0,1 1 0,0 0 0,-8 18-1,-5 19-96,-18 59 0,39-108 130,-19 58-13,3 2-1,2 1 0,-7 65 1,21-113 52,0 0 0,1 1 0,0-1 0,1 0 0,1 1 0,5 20 0,-6-34-22,-1 0-1,1 0 0,0 0 1,0 0-1,0-1 0,0 1 1,0 0-1,0-1 0,1 1 1,-1-1-1,1 1 0,-1-1 1,1 0-1,-1 1 0,1-1 1,0 0-1,-1 0 0,1 0 1,0-1-1,0 1 0,0 0 1,0-1-1,0 1 0,0-1 1,0 1-1,0-1 0,0 0 1,0 0-1,0 0 0,0 0 1,2-1-1,8 0 26,0-1 0,0 0-1,0-1 1,12-4 0,-13 3-5,18-5 4,-1-1 1,0-2-1,-1-1 0,-1-1 1,0-1-1,25-18 1,-40 24-20,-7 5-48,0 1 0,0 0 1,1 0-1,-1 0 1,1 0-1,0 1 0,10-4 1,-15 5 15,1 1 0,-1 0 1,0 0-1,1 0 1,-1 0-1,1 0 0,-1 0 1,0 0-1,1 0 1,-1 0-1,1 0 0,-1 0 1,1 0-1,-1 1 1,0-1-1,1 0 1,-1 0-1,1 0 0,-1 0 1,0 1-1,1-1 1,-1 0-1,0 0 0,1 1 1,-1-1-1,0 0 1,0 1-1,1-1 0,-1 0 1,0 1-1,0-1 1,1 0-1,-1 1 1,0-1-1,0 1 0,0-1 1,0 0-1,0 1 1,0-1-1,1 1 0,-1 0 1,-2 20-49,1-16 24,-1 10-52,0 0 1,1 0-1,1 23 0,1-5 121,-2-28-16,1 1 1,0-1-1,0 0 0,1 0 0,-1 0 1,1 1-1,0-1 0,1 0 0,-1 0 1,3 6-1,-3-10-2,0 0 1,-1 0-1,1 0 0,0-1 1,-1 1-1,1 0 1,0 0-1,0 0 0,0-1 1,0 1-1,-1 0 0,1-1 1,0 1-1,0-1 1,0 1-1,1-1 0,-1 1 1,0-1-1,0 0 0,1 1 1,1-1-2,-1 0 0,1 0 0,0 0 0,-1 0 0,1 0-1,-1-1 1,1 1 0,4-2 0,2-2 79,1-1 0,0 1 0,13-10-1,124-87 190,-135 92-257,0-1 0,-1-1 0,0 0 1,10-14-1,-15 17 6,-1 0-1,0 0 1,0 0-1,-1-1 1,0 1 0,0-1-1,3-16 1,-6 22-36,0-1 0,-1 1 1,1 0-1,-1-1 0,0 1 1,0 0-1,-1-1 0,1 1 1,-1-1-1,1 1 0,-1 0 1,-2-6-1,3 8-12,-1-1 0,0 1 1,1-1-1,-1 1 0,0-1 1,0 1-1,0-1 0,0 1 1,0 0-1,0 0 0,0 0 1,0-1-1,-1 1 0,1 0 0,0 0 1,-1 0-1,1 1 0,-1-1 1,1 0-1,-1 1 0,1-1 1,-1 0-1,0 1 0,1 0 0,-3-1 1,1 1-14,-1 0 0,0 0 0,1 0 0,-1 0 1,0 1-1,1 0 0,-1-1 0,1 1 0,-1 1 0,-3 0 1,2 1 6,0 0 1,1 0-1,-1 0 1,1 0-1,0 1 1,0-1-1,0 1 1,0 0-1,0 1 1,-5 8-1,-1 3-84,-12 29 0,21-43 96,-5 10-18,0 1 1,1 0 0,1 0-1,0 0 1,1 0-1,-1 15 1,3-23 44,1 0 1,0 0-1,0 0 1,1-1-1,-1 1 1,1 0-1,0 0 1,0 0 0,1-1-1,-1 1 1,1 0-1,0-1 1,1 0-1,-1 1 1,1-1-1,-1 0 1,1 0-1,0-1 1,1 1-1,3 3 1,-3-3 12,1-1 1,0 0 0,-1 0-1,1 0 1,0-1-1,1 0 1,-1 0 0,0 0-1,0 0 1,1-1-1,-1 0 1,1 0 0,-1 0-1,1-1 1,11-1-1,1 0 85,0-2 0,1 0 0,23-8 0,-15 3-80,-1-1 0,0-1 1,-1-1-1,36-22 0,-48 25-10,-1-1 0,1 0 0,-2-1 0,1 0 0,-2-1 0,1 0 1,-1-1-1,-1 0 0,12-21 0,3-19 52,-17 37-107,13-25-1,-8 12-278,-12 35-75,-3 14 323,-2 23 1,4-29 52,0 0 1,-1 0 0,-1-1-1,-1 1 1,-4 13-1,-3-4-7,-1-2 1,-18 28-1,23-38 38,-1 0 3,0 1 0,-1-1 1,-1-1-1,1 0 0,-16 13 0,20-19 32,0-2 0,-1 1 0,1 0-1,-1-1 1,0 0 0,0-1 0,0 1-1,0-1 1,0 0 0,0-1 0,-1 1 0,1-1-1,-1-1 1,-7 1 0,5-1-15,0 0 1,0-1-1,0-1 0,0 1 1,0-1-1,-17-7 0,21 7-26,0-1-1,0 1 1,0-1-1,0 0 1,0-1-1,0 1 1,1-1-1,-1 0 1,1 0-1,0-1 1,-5-7-1,9 12-17,-1-1 0,1 1 0,0-1 0,-1 0 0,1 1-1,0-1 1,0 0 0,-1 1 0,1-1 0,0 0 0,0 1 0,0-1 0,0 0-1,0 1 1,0-1 0,0 0 0,0 1 0,0-1 0,0 0 0,0 0 0,1 1 0,-1-1-1,0 0 1,0 1 0,1-1 0,-1 1 0,0-1 0,1 0 0,-1 1 0,1-1-1,-1 1 1,0-1 0,1 1 0,0-1 0,-1 1 0,2-1 0,0-1-2,1 0 0,0 1 0,0-1 0,0 1 1,0 0-1,0-1 0,5 0 0,32-4-101,0 2 0,76 1 0,-111 3 128,89 1 619,-47-1-2335,-3 1-5936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21 156 6464,'-21'-10'7328,"25"5"-1704,9-2-3850,-8 4-997,24-11 1568,32-11 0,81-19-1734,-58 19-1368,-74 22 36,34-10-2079,-13 7-2623,-15 5 2576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41 3072,'0'-1'354,"-1"1"1,1-1-1,-1 1 0,1-1 1,-1 1-1,1-1 1,-1 1-1,1-1 0,-1 0 1,1 1-1,0-1 1,-1 0-1,1 1 0,-2-9 8602,2 9-8895,0-1 0,0 1 0,0 0 0,0 0 1,0 0-1,0-1 0,-1 1 0,1 0 0,0 0 0,0 0 1,0-1-1,0 1 0,0 0 0,0 0 0,0 0 0,0 0 1,-1-1-1,1 1 0,0 0 0,0 0 0,0 0 0,0 0 1,0 0-1,-1 0 0,1-1 0,0 1 0,0 0 0,0 0 1,-1 0-1,1 0 0,0 0 0,0 0 0,0 0 0,-1 0 1,1 0-1,0 0 0,0 0 0,0 0 0,-1 0 0,1 0 1,0 0-1,0 0 0,0 0 0,-1 0 0,1 0 0,0 0 1,0 1-1,-5 0 254,1 1 0,0 0 0,-1 1 0,1-1 1,0 1-1,1 0 0,-1 0 0,0 0 0,1 1 0,0-1 0,0 1 1,0-1-1,0 1 0,0 0 0,1 0 0,0 1 0,0-1 1,-3 7-1,1 4-166,0 0 1,1 1-1,0-1 1,0 22 0,3-33-89,0 0 0,0 0 0,1 0 0,-1 0 0,1 0 1,1 5-1,-2-8-61,0-1 1,0 1-1,0 0 0,1-1 1,-1 1-1,0-1 0,0 1 1,0-1-1,1 1 1,-1-1-1,0 1 0,1-1 1,-1 1-1,0-1 0,1 0 1,-1 1-1,1-1 1,-1 1-1,0-1 0,1 0 1,-1 1-1,1-1 0,-1 0 1,1 0-1,-1 1 1,1-1-1,0 0 0,-1 0 1,1 0-1,-1 0 1,1 0-1,-1 0 0,1 0 1,-1 0-1,1 0 0,0 0 1,-1 0-1,1 0 1,-1 0-1,1 0 0,-1 0 1,1-1-1,-1 1 0,1 0 1,-1 0-1,1-1 1,-1 1-1,1 0 0,-1 0 1,1-1-1,0 0 1,2-2-65,0-1 0,0 1 0,0-1 0,-1 0 0,1 1 0,-1-1 0,0 0 0,0-1 0,2-5 0,1-2-70,46-83-114,-19 38 480,-28 42 463,-5 11 204,-1 10-402,1-1-421,1-1 1,-1 1-1,1 0 1,-1-1-1,2 1 1,-1 0-1,0 0 1,1-1-1,0 1 1,0 0-1,0-1 1,1 1-1,-1-1 1,3 5-1,-2-6-177,0 0 0,0 0-1,0 0 1,0 0-1,0 0 1,1-1-1,-1 1 1,5 2-1,-5-3-311,1-1 1,-1 1-1,1-1 0,-1 1 0,1-1 0,0 0 0,0 0 0,-1-1 1,1 1-1,0 0 0,3-1 0,3 0-1542,0 0 1,0-1-1,0 0 0,-1 0 1,1-1-1,15-6 0,-11 4-1504,19-3-1,-10 4 1268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27 5984,'-7'-6'1413,"7"6"-1378,0-1 0,0 1 0,0 0-1,0 0 1,0 0 0,0 0 0,0-1-1,0 1 1,0 0 0,0 0 0,0 0-1,0 0 1,0 0 0,0-1 0,0 1-1,0 0 1,0 0 0,0 0 0,0 0-1,0-1 1,0 1 0,0 0 0,0 0-1,0 0 1,0 0 0,0 0 0,1-1 0,-1 1-1,0 0 1,15-7 2132,-7 4-748,-1 2-620,0-1-1,0 1 0,0 0 1,0 1-1,0 0 0,11 1 1,1-1 231,-5 0-375,1 1 1,-1 1 0,0 0-1,0 1 1,0 0 0,19 7-1,-24-6-471,0 0 0,-1 0 0,0 1 0,0 0 0,0 0 0,0 0 0,-1 1 0,1 1 0,-2-1 0,12 15 0,-5-3 8,-2 1-1,0 0 1,11 28 0,21 65 453,-35-88-489,7 17 28,26 83 654,-36-103-675,0 0 1,-2 1 0,0-1-1,0 23 1,-4-1 22,-3 0-1,-1 0 1,-1-1 0,-3 1 0,-28 80-1,30-106-411,0 0 0,0-1 0,-2 0-1,0 0 1,-18 21 0,22-30-269,0-1-1,-1 0 1,0-1-1,0 1 1,0-1-1,-1-1 1,0 1-1,0-1 1,0 0 0,0-1-1,-1 1 1,1-1-1,-1-1 1,-11 3-1,10-4-616,-1 1-1,-11-1 0,-21-4-5820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11 5216,'11'-11'20906,"-10"49"-18908,-2 42-1250,1-74-710,-15 129 607,8-97-432,-15 57 1,9-40-127,10-37 11,-9 27-1,11-42-95,0 0 0,0 0 0,0 0 0,1 0 0,-1 0 1,1 0-1,0 0 0,-1 1 0,2-1 0,-1 4 0,1-5 5,-1 0 0,1-1 0,-1 1 0,1 0 0,0-1 0,0 1 0,0-1 0,0 1 0,0-1 0,0 1 0,0-1 0,0 0 1,1 0-1,-1 0 0,1 1 0,-1-1 0,0 0 0,1-1 0,0 1 0,1 1 0,3 0 22,0 0 0,0 0 0,0-1 1,0 1-1,0-1 0,9 0 0,40-1 343,14-3-93,74-5 34,-70 4-86,10-2-401,-52 5-3239,-56-12-12304,4 13 8955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86 10048,'-10'-11'3232,"8"9"-1958,17 2 2865,-10 0-3297,100-2 8118,54-11-7333,-92 5-1856,36-5-2376,-37-2-4422,-38 5 2392,-6-2-3823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10 113 2976,'-1'1'295,"0"0"0,0-1 1,1 1-1,-1 0 0,1-1 0,-1 1 1,0 0-1,1-1 0,-1 1 0,1 0 1,0 0-1,-1 0 0,1 0 0,-1-1 1,1 1-1,0 0 0,0 0 0,0 0 0,0 0 1,-1 0-1,1 0 0,0 0 0,0 0 1,1 0-1,-1 0 0,0-1 0,1 3 1,-1 11 3533,0-14-3680,0 1 0,0-1 1,0 0-1,0 1 0,1-1 1,-1 0-1,0 1 0,0-1 1,0 0-1,0 1 0,0-1 1,1 0-1,-1 1 0,0-1 1,0 0-1,0 1 0,1-1 1,-1 0-1,0 0 0,0 1 1,1-1-1,-1 0 0,0 0 1,1 0-1,-1 0 0,1 1 1,12 1 1430,17-5-798,-27 2-393,12-2 60,-1-1-1,0 0 1,0-1 0,20-10-1,50-32-276,-45 24-325,45-18-2642,-39 25 1184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12 2560,'0'0'8298,"-7"0"-5194,4 1-2934,1-1-1,-1 0 1,1 1 0,0 0-1,-1-1 1,1 1-1,0 0 1,0 0-1,-1 1 1,-2 1-1,-23 19 733,28-22-890,-4 4 47,0-1 0,1 1 0,-1 0 1,1 0-1,0 0 0,0 0 0,0 1 0,0-1 1,-2 7-1,4-8-22,0 0 0,0 0 1,1 0-1,-1 0 0,1 0 1,0 0-1,-1 0 0,1 0 1,0 0-1,1 0 0,-1-1 1,1 1-1,-1 0 0,1 0 1,0 0-1,0 0 0,3 5 1,-1-1 110,1 0 1,0 0 0,1 0-1,0 0 1,0-1 0,0 0-1,10 9 1,-12-13-105,0 0 0,0 0 1,0 0-1,0-1 0,1 1 1,-1-1-1,0 1 0,1-1 0,-1 0 1,1-1-1,-1 1 0,1-1 0,-1 1 1,1-1-1,-1 0 0,1 0 1,-1-1-1,1 1 0,6-2 0,-2 0 42,0-1 0,1 0 0,-1 0 0,-1-1 0,1 0 0,0-1 0,-1 1 0,7-7 0,1-2 100,0 0 1,17-23 0,-29 33-157,0-1 0,0 1 0,-1-1 1,0 0-1,0 1 0,0-1 0,0 0 1,0 0-1,-1-1 0,2-6 0,-3 9-28,1 0-1,-1 0 0,0 0 0,0 0 0,-1 0 0,1 0 0,0 0 1,-1 0-1,1 0 0,-1 0 0,1 0 0,-1 0 0,0 1 1,0-1-1,0 0 0,0 0 0,0 1 0,-1-1 0,1 0 0,0 1 1,-1-1-1,1 1 0,-1 0 0,1-1 0,-4-1 0,-2-1-54,1 1-1,-1-1 0,0 1 0,-1 0 0,1 1 0,0-1 1,-1 2-1,0-1 0,-10 0 0,0 1-527,-1 1-1,-34 4 1,30 0-1510,6 2 593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391 66 1568,'-3'-10'1546,"5"6"2398,3-4-2106,-5 6-1535,1 1-1,-1 0 1,0-1 0,0 1 0,1 0 0,-1-1 0,0 1 0,0-1-1,0 1 1,-1 0 0,1-1 0,0 1 0,0 0 0,-1-1 0,1 1-1,-2-3 1,2 3-200,-1 0-1,0 0 1,1 0 0,-1 0-1,0 0 1,0 0-1,0 0 1,1 0 0,-1 0-1,0 0 1,0 1-1,0-1 1,-1 0 0,1 0-1,0 1 1,0-1-1,0 1 1,0-1 0,-1 1-1,1 0 1,0-1-1,0 1 1,-1 0-1,1 0 1,0 0 0,-1 0-1,-1 0 1,-7 2 95,0 0-1,0 0 1,0 1 0,0 0 0,1 1-1,-1 0 1,1 1 0,0 0-1,0 0 1,1 1 0,-1 0 0,-12 12-1,14-9-98,-1-1 0,1 2 0,0-1 0,1 1 0,0 0 0,-8 19 0,-18 67 157,3-9 422,27-81-667,-6 12 199,0 0-1,-14 23 1,19-36-174,0 1-1,1-1 1,0 1-1,0 0 1,0 0-1,0 0 1,1 0-1,0 0 1,0 0 0,1 0-1,-1 8 1,2-13-32,-1 0 1,0 1 0,1-1 0,-1 0 0,1 0 0,0 0-1,-1 0 1,1 0 0,0 0 0,-1 0 0,1 0-1,0 0 1,0 0 0,0 0 0,0 0 0,0 0 0,0-1-1,0 1 1,0 0 0,0-1 0,1 1 0,0 0-1,33 12 198,-26-10-162,-4-1 4,0-1-46,-1 1 0,0 0 0,-1-1 1,1 1-1,0 0 0,4 3 1,6 3 221,-12-7-221,0-1 0,-1 1 1,1 0-1,-1 0 0,1 0 1,-1-1-1,1 2 0,-1-1 1,2 1-1,0 2 56,0 0-1,0 0 1,0 0 0,-1 0-1,0 0 1,0 1 0,3 7-1,-5-10-10,1-1 0,-1 1-1,0 0 1,0-1 0,0 1 0,0 0-1,0 0 1,0-1 0,-1 1-1,1 0 1,0-1 0,-1 1-1,1-1 1,-1 1 0,0 0-1,0-1 1,1 1 0,-1-1-1,0 0 1,0 1 0,0-1 0,-1 0-1,1 1 1,0-1 0,-3 2-1,-41 39 363,44-42-406,-14 13-18,0 1 0,-16 19 0,30-32 3,0 1 0,0-1-1,-1 1 1,1 0 0,0 0 0,1-1-1,-3 5 1,3-6 15,0 1-1,0 0 1,0-1-1,0 1 1,0-1-1,0 1 1,0-1-1,0 1 1,1-1-1,-1 1 1,0 0-1,0-1 1,0 1-1,1-1 1,-1 1 0,0-1-1,0 1 1,1-1-1,-1 0 1,1 1-1,-1-1 1,0 1-1,1-1 1,-1 0-1,1 1 1,-1-1-1,1 0 1,-1 1-1,1-1 1,-1 0-1,1 0 1,-1 1 0,1-1-1,0 0 1,44 22 286,-29-13-349,19 6 0,-28-12 84,0 0 0,-1-1 1,1 2-1,-1-1 0,0 1 1,0 0-1,0 1 0,0-1 1,-1 1-1,6 7 0,-10-11-5,-1 0 0,1 0 0,-1 0 0,0 0 0,0 0 0,0 0-1,0 0 1,0 0 0,0 0 0,0 0 0,0 0 0,0 0 0,0 0 0,0 0 0,0 0-1,-2 2 1,-4 13 322,1-8-250,0 0 0,-1-1 1,1 0-1,-13 12 0,-4 4 74,-41 40-105,43-44 71,1 0 0,-17 23 0,30-34-105,1 0 0,0 0 0,0 0 0,1 1 0,0 0 1,0 0-1,1 0 0,1 0 0,-4 16 0,4-6 27,0 1-1,1-1 1,1 1 0,1-1-1,5 26 1,-4-32 9,1-1-1,0 1 1,1 0 0,1-1 0,0 0-1,1 0 1,0 0 0,14 19-1,-12-21-78,0 0 0,16 14-1,-20-20-220,1 0 0,0-1 0,0 0 1,0 0-1,0 0 0,0 0 0,0-1 0,9 3 0,13 0-2671,1 1 864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43 7808,'-16'-22'3520,"16"11"448,0 4-2433,0 4-1823,0 6 129,0 2-2081,9 0 1536,-2 7-3968,5 9 2560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1728,'0'0'11226,"2"1"-10742,7 1 8189,-21 25-7942,10-22-666,-1-1 0,1 0 0,0 1 1,0-1-1,1 1 0,-1-1 0,1 1 0,0 0 1,0 0-1,0-1 0,1 8 0,0-9-33,0 1 0,0-1-1,1 1 1,-1 0 0,1-1 0,0 1 0,0-1-1,1 1 1,-1-1 0,0 0 0,1 1 0,0-1-1,0 0 1,0 0 0,0 0 0,4 3 0,-3-3 35,1 1 0,-1-1 0,1 0 0,0 0 0,0 0 0,1 0 0,-1-1 0,9 4 0,-10-5-67,0 0 0,0-1 0,0 0 0,0 1 0,0-1 0,0 0 0,0 0 0,0 0 0,0-1-1,0 1 1,0-1 0,0 0 0,0 0 0,0 0 0,3-2 0,-4 2-365,0 0 0,0 0-1,0-1 1,0 1 0,0-1-1,-1 1 1,1-1 0,0 0-1,-1 0 1,1 0 0,-1 0-1,0 0 1,0 0 0,0 0-1,0 0 1,0 0 0,1-4-1,1-5-1729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3:14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649 108 7808,'-19'-16'3520,"19"4"-3040,0 4 704,5 4-736,-1-7-320,6 6-96,-2-2-128,5 7 32</inkml:trace>
  <inkml:trace contextRef="#ctx0" brushRef="#br0" timeOffset="1">1 85 9056,'0'-5'4096,"45"-10"-3552,-9 2 1472,4 9-1217,28-12 385,4 8-704,4-4-288,-8 9-128,-5-6 64,-10 9-64,-8 0-32,0 9 0,-18-6-3007,1 9 1631,-15-4-6624,0 0 4416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51 101 3136,'-2'-1'714,"0"0"-1,0 1 1,-1-1 0,1 1 0,0 0 0,0-1-1,-1 1 1,1 0 0,0 0 0,-1 1-1,1-1 1,0 0 0,0 1 0,-1 0 0,-2 1-1,0-1-789,-2 0 1293,10-4 98,10-9 3,0-9-622,24-35 651,-32 49-1394,-2 3-1177,7 11-5110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4384,'1'1'14895,"3"1"-16329,4 3 1815,1-2-1,1 1 1,-1-1 0,0-1 0,14 3-1,52 0 120,235-14 130,-179 2-567,7 5-237,-80 3-1423,-42-1 605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 5152,'-1'0'78,"1"0"0,0 0 0,0 0 1,0-1-1,0 1 0,-1 0 0,3-6 6569,-2 7-6293,0 1-1,1-1 1,0 0-1,-1 1 1,1-1-1,0 0 1,-1 1-1,1-1 0,0 0 1,2 2-1,3 6 314,-2-1-399,-1-1 0,-1 1 0,0 0 0,0 0 0,1 13 0,1 2-15,19 130 955,3 14-645,-21-128-383,-3-25 90,6 28 0,-7-39-89,0 0-187,2-6-280,0 0 183,12-18-236,0 0 0,-2 0 0,0-1 0,10-27-1,-13 29 321,1 1-1,24-33 1,-34 50 59,0 1 0,0 0 0,1-1 0,-1 1 0,1 0 0,-1 0 1,1 0-1,-1 0 0,3-1 0,-4 2-17,1 0 1,-1-1 0,0 1-1,1 0 1,-1 0-1,1 0 1,-1 0-1,1 0 1,-1 0 0,1 0-1,-1 0 1,1 0-1,-1 0 1,1 0-1,-1 0 1,1 0 0,-1 0-1,0 0 1,1 0-1,-1 0 1,1 1-1,-1-1 1,1 0 0,-1 0-1,0 1 1,1-1-1,-1 0 1,0 1-1,1-1 1,-1 0 0,0 1-1,1-1 1,-1 0-1,0 1 1,1-1-1,-1 1 1,0-1 0,0 0-1,0 1 1,1 3 170,0 0 1,0-1-1,0 1 1,-1 0 0,0 5-1,0-1 9,-1 78 1155,-2-29-1420,3-51-66,-1-1-1,1 0 1,-4 9 0,-1 10-4884,6-21 2623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395 1 7712,'-21'0'3520,"14"7"-3072,-2-4 1728,5 1-1280,-11 4 1759,-1 5-1503,-21 2 480,11-1-960,-16 4-256,7 0-256,-9-1 32,8 4-128,1-3-512,7-4 224,3-3-2656,10-1 1600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1 2720,'9'4'14410,"-10"0"-14119,0 0-1,0 0 1,-1 1-1,1-1 1,-1 0-1,0-1 0,0 1 1,0 0-1,-3 3 1,-5 10 196,-2 4 257,-27 35-1,22-35-343,-19 35 1,22-27-173,1 1 0,1 0 0,-15 63 0,-8 98 388,34-181-592,-4 24 162,1 1 0,3-1 0,0 1 0,2 0 0,6 35 0,-4-53-76,0 1 0,2-1-1,0 1 1,0-2 0,2 1-1,0 0 1,1-1-1,1-1 1,0 1 0,1-1-1,18 20 1,-19-26 24,1 0 1,0 0-1,0 0 1,15 8-1,-18-13-210,1 1 0,0-2 0,0 1 0,1-1 0,-1 0 0,1 0 0,12 1 0,-19-4-402,0 0 0,0 0 1,0 0-1,0 0 0,1 0 1,-1-1-1,0 1 0,0-1 1,0 0-1,0 1 0,0-1 0,3-2 1,23-18-7428,-13 10 5855,16-9-4067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35 2496,'0'0'63,"0"0"-1,0 0 1,-1 0 0,1-1-1,0 1 1,0 0 0,0 0-1,0 0 1,-1-1 0,1 1-1,0 0 1,0 0 0,0-1-1,0 1 1,0 0 0,0 0-1,0-1 1,0 1 0,0 0-1,0 0 1,0-1 0,0 1-1,0 0 1,0 0 0,0-1-1,0 1 1,0 0 0,0 0-1,0-1 1,0 1 0,0 0-1,0 0 1,0 0 0,1-1-1,-1 1 1,0 0 0,0 0-1,0 0 1,0-1 0,0 1-1,1 0 1,-1 0 0,0 0-1,0 0 1,0-1 0,1 1-1,-1 0 1,0 0 0,1 0-1,5-5 4565,-5 5-4307,0 0 0,-1 0-1,1 0 1,0-1 0,0 1 0,0 0 0,0-1 0,0 1 0,0-1 0,0 1 0,0-1 0,-1 1 0,1-1 0,0 1 0,0-1 0,-1 0-1,2-1 1,-1 2-243,-1-1-1,1 0 1,-1 1-1,1-1 1,0 0-1,0 1 1,-1-1-1,1 1 1,0-1-1,0 1 1,0-1-1,0 1 1,-1 0-1,1-1 1,0 1-1,0 0 1,1 0-1,-1 0 420,0-3 474,2 6 168,1 4-675,-3-1-401,0 0 1,0 0-1,0-1 0,0 1 1,-1 0-1,-1 10 0,1 1 62,-3 53 368,-3 0 1,-24 111-1,2-28-145,27-122-23,1-20-115,0-10 378,28 2-256,24-2-89,26 0-79,63-3-135,-114 2 29,12 3-41,-41-2-481,2 0 262,0-1 1,-1 1-1,1-1 0,-1 1 1,1-1-1,-1 0 1,1 1-1,-1-1 1,1 0-1,-1 1 0,1-1 1,-1 0-1,1 0 1,-1 1-1,1-1 1,-2 0-1,-5 1-2555,6-1 2346,1 0 0,-1 0 1,1 0-1,-1 0 0,0 0 1,1 0-1,-1 0 0,0 0 1,1 0-1,-1 0 0,1 0 1,-1 0-1,0 0 0,1 0 1,-1-1-1,1 1 0,-1 0 1,0-1-1,1 1 0,-1 0 0,1-1 1,-1 1-1,1 0 0,-1-2 1,-4-4-3973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26 4736,'-17'0'4373,"25"0"-1274,6 3-1109,0-2 1,21 0 0,-17-2-1167,0 0 0,0-1 0,23-6 1,-19 2-451,1 1 0,33-2 0,-43 7-339,0 0 1,0 0-1,0 1 0,0 1 0,21 4 0,19 9-600,-50-14 877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73 4992,'-4'-3'541,"-1"1"0,0 0 1,1 0-1,-1 0 0,-1 0 1,1 1-1,0 0 0,0 0 1,-11-1 3418,18 2-2440,99-3 4614,51-11-4455,-59 4-1529,73-10-1511,-118 14-6095,-48 5 7288,1 1-1,-1 0 1,0 0-1,1 0 1,-1 0-1,0 0 1,1 0-1,-1 0 1,0 0-1,1 0 1,-1 0-1,0 0 1,1 0-1,-1 0 1,0 0-1,1 0 1,-1 0-1,0 0 1,1 0 0,-1 1-1,0-1 1,0 0-1,1 0 1,-1 0-1,0 1 1,1-1-1,-1 0 1,0 0-1,0 0 1,0 1-1,1-1 1,-1 0-1,0 1 1,0-1-1,0 0 1,1 0-1,-1 1 1,0-1-1,0 0 1,0 1-1,0-1 1,0 0-1,0 1 1,0-1-1,0 0 1,0 1-1,0-1 1,0 1-1,-3 15-3473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32 5632,'0'0'167,"-1"-1"1,1 1 0,-1-1-1,1 0 1,-1 1-1,0-1 1,1 1-1,-1 0 1,0-1 0,1 1-1,-1 0 1,0-1-1,0 1 1,1 0-1,-6-4 4651,2-5-2757,4 8-1699,-1 0-30,0 0-1,-1 0 1,1 0 0,0 0-1,-1 0 1,1 0-1,-1 1 1,1-1 0,-1 1-1,1-1 1,-1 1-1,1-1 1,-4 0 0,1 1-124,1-1 0,-1 1 1,1 0-1,-1 0 1,-3 1-1,1 1-87,0 0 0,0 1 0,0-1 0,0 1 0,1 1 0,-1-1 0,1 1-1,0 0 1,0 0 0,0 1 0,-5 6 0,9-9-84,0 0-1,-1 0 1,1 0-1,0 0 1,0 1-1,0-1 1,1 0-1,-1 1 1,0-1-1,1 0 1,0 1-1,-1-1 1,1 1 0,0-1-1,0 1 1,1-1-1,-1 1 1,0-1-1,1 1 1,1 2-1,1 7 102,1-1 0,10 19 0,-12-27-119,4 9 123,1-1 0,0 0-1,1 0 1,0 0 0,0-1 0,2-1-1,-1 1 1,13 9 0,-16-15-164,0 1-1,0-1 1,1 0 0,-1-1-1,1 0 1,0 0-1,0 0 1,0-1 0,0 0-1,0 0 1,0 0 0,1-1-1,-1-1 1,1 1 0,-1-1-1,9-1 1,-8-1-1372,0 0 0,1 0 0,-1-1 0,0 0 0,7-5 0,-11 6 537,24-12-2140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5728,'4'3'10939,"5"-1"-5534,-2-1-6662,20-2 2919,38-8 0,-10 2-1066,21 6-215,-44 1-292,9 4 1294,-16-1-4719,-6-2-8418,-11-3 8202,3-4-938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3:1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72 8960,'-44'-12'4064,"39"4"-3520,0 4 480,10 1-672,-5-10 832,8 6-673,2-6-287,-2 6-192,2 2-96,-2 5 0,-3 0-3967,4 8 2207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6048,'0'-2'228,"0"1"0,0 0 0,1 0 1,-1-1-1,0 1 0,1 0 0,-1 0 1,1 0-1,-1-1 0,1 1 0,-1 0 0,1 0 1,0 0-1,-1 0 0,1 0 0,0 0 1,0 0-1,0 1 0,0-1 0,0 0 0,0 0 1,0 1-1,0-1 0,0 0 0,0 1 1,0-1-1,1 1 0,0-1 0,2-1 2312,-4 2-2480,0 0 1,1 0-1,-1 0 0,0 0 0,0 0 0,0 0 0,0 0 0,0 0 0,0 0 0,0 0 0,1 0 0,-1-1 0,0 1 0,0 0 0,0 0 1,0 0-1,0 0 0,0 0 0,1 0 0,-1 0 0,0 0 0,0 0 0,0 0 0,0 0 0,0 0 0,0 1 0,1-1 0,-1 0 0,0 0 0,0 0 1,0 0-1,0 0 0,0 0 0,0 0 0,0 0 0,0 0 0,1 0 0,-1 0 0,0 0 0,0 1 0,0-1 0,0 0 0,0 0 0,0 0 1,0 0-1,0 0 0,0 0 0,0 0 0,0 1 0,0-1 0,0 0 0,0 0 0,0 0 0,0 0 0,0 0 0,0 1 0,1 1-8,1 3 272,0 0-1,-1 0 1,1 1 0,-1-1-1,0 1 1,-1-1 0,0 1-1,0-1 1,-1 10 0,1 4 92,-5 234 571,3-197-688,-12 67 1,0-3 152,9-59 428,13-61-518,4-1-218,-1 0-1,18-4 1,-16 2-85,23-2 1,261 13 212,-265-6-240,-5-3-61,-22 1-22,0-1-1,0 1 1,0 0 0,0 1-1,0-1 1,0 1 0,0 0-1,7 2 1,-10-2-1112,-27-17-19236,10 10 17679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37 110 6240,'-4'-3'502,"1"1"1,-1-1-1,0 0 1,1 0-1,-1 0 1,1-1-1,0 1 1,-3-5-1,5 6-5,1 0-1,-1 0 0,1 0 0,0 0 1,0 0-1,0 0 0,0 1 1,0-1-1,0 0 0,0 0 0,1 0 1,-1 0-1,1 0 0,-1 1 1,1-1-1,0 0 0,1-2 0,1 1-193,0 1-1,0-1 1,0 1-1,0-1 1,1 1-1,-1 0 1,1 0-1,-1 1 1,1-1-1,0 1 1,4-1-1,6-2 357,25-1-1,-33 4-511,28-3-51,0 2 0,1 1 0,-1 2 0,1 1 0,-1 2 0,0 1 0,51 15 0,-67-16-720,-40-4-20373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56 6816,'-12'-17'10687,"28"17"-5881,221-16-1205,-85 4-3330,-88 7-320,56-1-1641,-100 9-2657,-19 7-1423,-1-9 4890,-1 14-2475,-2 5-2159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28 5568,'-1'0'243,"1"-1"-1,-1 0 1,1 0 0,-1 0 0,0 1 0,1-1-1,-1 0 1,1 0 0,0 0 0,-1 0 0,1-1-1,-1-11 5986,1 13-6148,0 0 55,0 0 1,0-1-1,-1 1 0,1 0 1,0 0-1,0 0 1,0-1-1,0 1 0,0 0 1,-1 0-1,1 0 1,0-1-1,0 1 0,0 0 1,-1 0-1,1 0 0,0 0 1,0 0-1,0 0 1,-1 0-1,1 0 0,0-1 1,0 1-1,0 0 1,-1 0-1,1 0 0,0 0 1,0 0-1,-1 0 0,-8 0 1312,7 0-1115,-5 1-47,0-1 0,-1 1 0,1 1 0,0-1 0,0 1 0,0 0 0,0 1 0,0 0-1,0 0 1,1 1 0,-7 3 0,9-4-275,0 0-1,0 0 0,0 0 0,0 0 0,1 1 0,0-1 0,-1 1 0,1 0 0,1 0 1,-1 0-1,0 0 0,1 1 0,0-1 0,0 1 0,0-1 0,1 1 0,-2 7 1,3-9 5,0-1 1,0 0-1,0 1 1,0-1 0,0 0-1,0 1 1,1-1-1,-1 0 1,1 1 0,0-1-1,0 0 1,0 0-1,0 0 1,0 0 0,0 0-1,0 0 1,1 0-1,-1 0 1,1 0 0,-1-1-1,1 1 1,0 0 0,0-1-1,-1 0 1,1 1-1,3 1 1,-1-2 7,-1 1 1,1-1-1,-1 1 0,1-1 1,0 0-1,0 0 0,-1-1 1,1 1-1,0-1 0,0 0 1,0 0-1,0 0 0,-1 0 1,1-1-1,6-1 0,-2-1-62,0 0 0,0 0 0,-1-1 0,0 0 0,1-1 0,-1 1 0,-1-1 0,1-1 0,-1 1 0,0-1 0,0 0 0,-1-1 0,1 1 0,-2-1 0,8-13 0,-11 17 55,0 1 1,0-1-1,0 1 0,-1-1 0,1 1 0,-1-1 0,0-5 1,0 7 15,0 0-1,0 0 1,0 0 0,0 0 0,0 0 0,0 0 0,-1 0 0,1-1 0,0 1 0,-1 0 0,1 0 0,-1 0 0,1 0 0,-1 0 0,1 1-1,-1-1 1,0 0 0,-1-1 0,2 2-8,0 0 1,0-1-1,0 1 0,0 0 0,-1 0 0,1 0 1,0 0-1,0 0 0,0 0 0,0 0 0,-1 0 1,1 0-1,0 0 0,0 0 0,0 0 0,0 0 1,-1 0-1,1 0 0,0 0 0,0 0 0,0 0 0,0 0 1,-1 0-1,1 0 0,0 0 0,0 0 0,0 0 1,0 0-1,-1 0 0,1 0 0,0 0 0,0 0 1,0 0-1,0 1 0,0-1 0,0 0 0,-1 0 1,1 0-1,0 0 0,0 0 0,0 0 0,0 1 1,0-1-1,0 0 0,0 0 0,0 0 0,-1 1 0,1 7 351,1-5-343,1 1-1,0-1 0,0 1 1,0-1-1,0 0 1,0 0-1,1 0 0,0 0 1,-1 0-1,1-1 1,6 5-1,3 2 98,22 11 0,-25-15-283,0-1-1,0 0 1,1 0 0,0-1 0,19 4-1,-12-5-4671,1-1-4472,-11 0 5570,-6 4-1072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24 4992,'0'-2'391,"-3"-9"714,3 10-1000,0 1 0,-1-1-1,1 1 1,0-1 0,0 1 0,0 0 0,-1-1 0,1 1-1,0 0 1,0-1 0,-1 1 0,1 0 0,0-1 0,-1 1 0,1 0-1,0-1 1,-1 1 0,1 0 0,-1 0 0,1 0 0,0-1 0,-1 1-1,1 0 1,-1 0 0,9-1 3745,5-1-1497,-11 3-2145,0-1 0,0 1 1,0 0-1,0 0 0,-1 0 1,1 0-1,0 0 1,0 0-1,-1 0 0,1 0 1,0 0-1,-1 1 0,1-1 1,-1 1-1,2 2 1,3 4 192,-1 0 0,5 10 1,0 0 249,8 9-120,0 0 1,3-2-1,0 0 1,1-1-1,40 33 1,-30-31-286,43 37 557,-59-48-578,-1 0-1,21 29 1,-20-19 56,0 1 0,-2 0 0,22 56 0,-18-29 178,14 67 0,-28-103-437,-1 0 0,-1 0-1,0 0 1,-2 0 0,0 1-1,0-1 1,-2 0 0,0 0-1,-1 0 1,-1 0 0,0-1-1,-1 1 1,-1-1 0,-8 15-1,-3 2-744,-2-1-1,-1 0 0,-38 45 0,33-48-1908,-47 41 0,66-65 1075,-1 1-1,0-1 1,-13 8 0,16-11 960,0-1 0,0 1 0,-1-1 1,1 0-1,-1 0 0,1 0 0,-1 0 0,1-1 1,-6 0-1,-47-4-3979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1888,'-1'-6'19775,"10"3"-14857,17 2-7982,-24 1 4560,186-9-29,-3 0-988,47 5 246,-203 4-647,7-1-280,-13 2-4697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33 4800,'-1'-2'243,"1"1"0,-1-1 0,1 1 0,0-1 0,-1 0 0,1 1 1,0-1-1,0 1 0,0-1 0,1-1 0,-1 2 16,0 0-1,1 0 1,-1 1 0,0-1-1,1 0 1,-1 0 0,1 1-1,-1-1 1,1 0 0,-1 1-1,1-1 1,7-4 8581,-3 21-6013,-6-7-2408,0 1 0,-1-1 1,-4 16-1,0 3 10,-5 42 115,-1 88 0,11-17-119,1-80-524,-2-51-533,-1-5-1718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2 224 3072,'-1'-1'116,"1"0"1,0 1-1,0-1 0,-1 0 1,1 1-1,0-1 0,0 0 1,0 0-1,0 1 1,0-1-1,0 0 0,0 0 1,0 0-1,1 1 0,-1-1 1,0 0-1,0 1 0,1-2 1,9-17 2884,-1 3-875,3-9 1698,-11 24-3631,-1 0 0,1 0 0,-1 0 0,1 0-1,-1 0 1,1 1 0,0-1 0,-1 0 0,1 0 0,1 0 0,1-2 1498,0 9-1414,-1 1-1,0 0 0,0 1 1,-1-1-1,0 0 0,0 14 1,0-7-52,7 354 2941,-8-284-1990,4-95-280,-2-3-665,0 0 0,-1 1 0,-2-28 1,0 11-149,-5-241 178,4 219-257,-1-17-275,3 65 272,-2-37-29,2 38 17,0 0-1,0 0 1,0 1-1,1-1 1,-1 0-1,1 1 1,0-1-1,0 0 1,0 1 0,0-1-1,1 1 1,1-3-1,-2 3 20,1 1 0,-1 0-1,1-1 1,0 1 0,-1 0-1,1 0 1,0 0 0,0 0 0,0 0-1,0 1 1,0-1 0,2 0-1,28-5-47,-21 5 151,251-21-248,-60 8 242,-191 12-127,54-3 92,-37 1 26,-27 4 160,-1 2-219,-5 148 278,3-126-302,0-1-1,-2 1 1,0-1 0,-16 43 0,8-49-3473,11-16 2891,1 0 0,-1 0 0,0 0 0,0 0 1,0 0-1,0 0 0,0-1 0,0 1 0,0 0 0,0-1 1,0 1-1,0-1 0,-3 1 0,0-2-3713,-7-5 1370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2 262 3328,'-1'-2'5759,"9"3"-1550,-1-1-4577,61-12 4079,17-3-2196,225-36-54,187-42-582,6 25-776,-367 53-2178,-117 12-437,-14 1 1230,-14 0-3436,-12 6 1865,-2 2-1136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11 5408,'-7'-10'6666,"7"10"-6414,1 1-1,-1 0 1,1-1-1,-1 1 1,0 0-1,1 0 0,-1 0 1,0-1-1,1 1 1,-1 0-1,0 0 1,0 0-1,0 0 1,0 0-1,0 1 1,1-1 146,8 110 2973,-7 56-2543,-2-104-446,4 63 236,-1-96-122,-3-28-314,2-2-502,-1 0 274,0-1 0,0 1 0,0 0 0,0 0 1,0-1-1,0 1 0,0-1 0,0 1 0,0 0 1,0-1-1,-1 0 0,1 1 0,0-1 0,0 0 1,0 1-1,-1-1 0,2-1 0,12-18 1,-3 3 56,11-18 117,-1 6 8,9-9-91,-24 31-56,41-41 297,-41 42-242,1 1 0,0-1 0,0 2 0,0-1 0,14-5 0,-19 9-39,1 0 0,-1 0 1,1 0-1,-1 0 0,1 1 0,0-1 0,-1 1 0,1 0 1,0 0-1,-1 0 0,1 0 0,0 0 0,-1 1 0,1-1 1,0 1-1,4 1 0,-3 0 47,-1 0 0,1 0 0,-1 1 0,0-1 0,1 1 1,-1 0-1,0-1 0,0 1 0,4 7 0,1 2 164,0 1 0,-1 0-1,-1 1 1,0-1 0,3 15 0,-3-14-354,-2 0 0,0 1 0,-1-1 0,0 1 0,-1 0 0,-1 0-1,0 0 1,-2 16 0,-5-12-3143,0-11-255,-1-7-3390,-2-9 3683,-5-5-138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3:15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52 9312,'-45'-43'4192,"50"38"-3616,-5 2-128,0 6-352,4-3 320,6 0-224,8 0-448,4 0 128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18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753 4 8064,'-19'-4'2976,"3"4"-2304,-12 4-192,4 4 1760,-15 2-1312,-17 3 1951,-5 5-1631,5 7-192,-3 5-640,-5 5-512,-4 3 32,-3-2-1120,3-4 640,12-7-6015,17-12 3615,11-5-2720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25 5984,'-12'-10'2688,"12"6"-2336,0 1 192,4 3-384,-1-7-928,9 7 416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67 8800,'-7'-42'4000,"2"27"-3488,1 8 640,8 7-736,1-3-288,2 3-128,0 3-736,5 9 416,1 5-2688,-1 8 1664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64 4064,'-8'-11'8693,"9"10"-8296,-1 1-1,1-1 1,-1 0 0,0 1-1,1-1 1,-1 0 0,1 1 0,0-1-1,-1 1 1,1-1 0,-1 1-1,1-1 1,0 1 0,0-1-1,-1 1 1,2-1 0,17-5 2853,57-4-1208,121-13-482,-147 20-1430,99 6 0,-144-3-204,37 6 53,-40-5-27,0-1 0,1 1 0,-1-1 0,0 1 0,0 0 0,0 0 0,0 0-1,-1 0 1,1 0 0,0 0 0,0 0 0,0 0 0,-1 1 0,1-1 0,1 3 0,-23 9-11200,10-11 6069,2 1 1745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11 7968,'0'-1'400,"1"0"0,-1 1 0,0-1 1,1 0-1,-1 1 0,0-1 0,1 0 1,-1 1-1,1-1 0,-1 1 0,1-1 1,-1 1-1,1-1 0,0 1 0,-1 0 1,1-1-1,0 1 0,2-1 2843,-6 2-2887,1-1 0,-1 0 0,1 1 0,-1 0 0,1-1 0,-1 1 0,1 0 0,0 0 0,-1 1 0,1-1 0,0 0 0,0 1 0,-3 2 0,-2 2-104,1 1-1,-10 11 1,3-2 67,5-7-214,1 0 0,-1 1 0,2 0 0,-1 0 0,-8 20 0,11-18-87,0 1 0,1 0 0,1 0 0,0 0-1,0 0 1,2 0 0,0 15 0,0-18-17,2 0-1,-1 0 1,1 0 0,0 0-1,1-1 1,0 1 0,1-1-1,0 0 1,10 17 0,-10-21-282,0 0 1,0-1 0,0 1 0,7 5 0,-7-7-766,-1 0 1,1-1-1,0 1 0,0-1 1,8 4-1,-11-6 714,-1 0 0,1 0 0,-1 0 0,1 0-1,-1 0 1,1 0 0,0 0 0,-1 0 0,1 0 0,-1 0 0,1 0-1,-1 0 1,1-1 0,-1 1 0,2 0 0,-2 0 265,11-4-3554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1 211 6816,'0'0'83,"0"-1"1,0 1 0,0 0 0,0 0-1,0 0 1,0 0 0,0-1-1,0 1 1,0 0 0,0 0-1,0 0 1,0 0 0,0-1-1,0 1 1,0 0 0,0 0 0,0 0-1,0 0 1,0-1 0,0 1-1,0 0 1,0 0 0,0 0-1,0 0 1,0-1 0,0 1 0,0 0-1,0 0 1,1 0 0,-1 0-1,0 0 1,0 0 0,0-1-1,0 1 1,0 0 0,1 0-1,-1 0 1,0 0 0,0 0 0,0 0-1,0 0 1,0 0 0,1 0-1,-1 0 1,0 0 0,0 0-1,15-8 2251,-4 2-537,12-7 1162,48-18 0,-26 15-1937,60-12 0,364-64-633,-466 91-342,17-2-1341,0 0-1,0 1 1,23 0 0,-42 2 912,0 1 0,0-1 0,1 0 0,-1 0 1,0 0-1,0 1 0,0-1 0,0 1 0,3 0 0,5 8-2188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10 8320,'0'0'106,"0"-1"0,0 1 0,-1 0 1,1-1-1,0 1 0,0 0 0,0-1 0,0 1 1,0 0-1,0 0 0,0-1 0,1 1 1,-1 0-1,0-1 0,0 1 0,0 0 0,0 0 1,0-1-1,0 1 0,0 0 0,1-1 0,-1 1 1,0 0-1,0 0 0,0 0 0,1-1 1,-1 1-1,0 0 0,0 0 0,1 0 0,-1-1 1,0 1-1,0 0 0,1 0 0,-1 0 0,0 0 1,1 0-1,-1 0 0,0 0 0,0 0 1,1 0-1,-1-1 0,1 1 0,0 1 93,0-1 1,0 1-1,0-1 0,0 1 0,-1-1 1,1 1-1,0-1 0,0 1 0,0 0 0,-1-1 1,1 1-1,0 0 0,-1 0 0,1 0 1,0 1-1,3 5 209,0 1 0,0 0 0,-1 0 0,0 0 1,-1 1-1,0-1 0,0 1 0,0-1 0,-1 1 0,-1 0 0,0 14 1,-2 0 173,0 0 0,-2-1 0,-7 29 0,-4 2-60,-16 69 18,14-29 233,32-115-336,25-27 1,-28 35-399,0 1 1,0 0-1,2 1 1,-1 0 0,2 2-1,21-14 1,-19 15-123,28-10-1,-37 16 99,0 0-1,1 1 1,-1 0-1,1 1 0,14-1 1,-19 2 18,0 0 0,0 0 1,0 0-1,0 1 0,0 0 0,0 0 1,-1 0-1,1 0 0,0 1 1,0-1-1,-1 1 0,1 0 0,-1 0 1,0 0-1,0 1 0,1-1 0,-2 1 1,1 0-1,0 0 0,4 6 1,-1 3 89,-1 0 0,0 0 0,-1 1 0,0 0 0,-1 0 0,3 26 0,-2 82-3099,-4-98 648,1-12-2621,2 0 1536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4480,'9'0'15065,"1"0"-9262,1 0-3760,-1 0-3228,-1 0 0,13 3 0,-6 1 2927,-8 0-1722,1 0-1,-1 0 1,1 1 0,-1 0-1,-1 0 1,1 0 0,-1 1-1,0 1 1,0-1 0,-1 1-1,0 0 1,0 1 0,0-1-1,-1 1 1,5 10 0,4 13 135,-2 0 0,9 35 1,9 70 396,-24-95-270,-1 1-1,-3 0 0,-5 80 0,-30 122 514,21-179-702,-20 65 1,23-105-284,-21 40 1,26-56-147,-5 14-3994,21-24-5787,6-16 5215,8-16-372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19 3328,'0'0'140,"0"-1"-1,0 1 1,0-1-1,1 0 1,-1 1 0,0-1-1,0 1 1,0-1 0,0 1-1,0-1 1,1 1-1,-1-1 1,0 1 0,1-1-1,-1 1 1,0 0 0,1-1-1,-1 1 1,0-1-1,1 1 1,-1 0 0,1-1-1,-1 1 1,10-7 9468,-15 8-6029,3 0-3379,1 0 0,-1 0 0,1-1-1,0 1 1,-1 0 0,1 1 0,0-1 0,0 0 0,0 0 0,0 0-1,-2 4 1,-12 20 463,11-18-471,-15 36 686,-27 86 0,15-37-212,14-50-371,-36 104 634,40-104-669,-12 64-1,9 37 84,14-113-324,2 0 0,7 53 0,-4-65-1,0 0 0,2 0 0,0-1 0,1 1 0,0-1 0,2-1 0,10 19 0,-11-22-582,4 4-2957,2-51-16606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25 2816,'-2'-1'187,"-19"-9"22351,122 5-20680,3 0-1530,-24 3-122,-29 0-144,55 5 1,-67-2 11,-37-1-559,-8 0-3509,-21 3-3643,7-3 1125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3:3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479 515 5824,'-5'-3'325,"-1"1"0,1-1 0,-1 1 0,0 0 0,0 0 0,1 1 0,-1 0 0,-1 0 0,1 0 0,0 0 0,0 1 0,0 0 0,0 1 0,-10 1 0,-1 2-291,0 0 0,1 1 0,-1 1 0,-18 9 0,18-6 169,0 1 0,0 0-1,1 1 1,0 1 0,1 1 0,-21 21-1,17-12-10,0-1 0,2 2 0,-28 49 0,35-53-63,-15 36 1,23-50-55,1 1 0,-1-1 0,1 1-1,0 0 1,0 0 0,0-1 0,1 1 0,0 0-1,0 0 1,0 0 0,3 8 0,-3-12-25,1 0 1,-1 0-1,1 0 1,0 0-1,0 0 0,0 0 1,0 0-1,0 0 1,0-1-1,1 1 0,-1 0 1,1-1-1,-1 1 1,1-1-1,-1 1 0,1-1 1,0 0-1,0 0 1,0 1-1,0-1 1,0-1-1,0 1 0,0 0 1,0 0-1,0-1 1,0 1-1,0-1 0,0 0 1,0 0-1,1 0 1,-1 0-1,0 0 0,0 0 1,0 0-1,0-1 1,0 1-1,1-1 1,-1 1-1,0-1 0,0 0 1,2-1-1,3-3 19,1 0 1,-1 0-1,0-1 0,0 0 1,6-7-1,31-39 76,-36 41-119,78-92 235,120-157 144,-190 237-379,0-2-1,-2 1 0,-1-2 0,-1 0 0,-2-1 0,11-36 0,-12 25-138,-1-1-1,4-67 0,-11 98 71,-1-1 1,0 0-1,0 0 0,-1 0 1,-3-15-1,4 23 35,-1-1 1,1 1-1,0 0 0,-1 0 0,1 0 0,0 0 1,-1 0-1,1 0 0,-1 0 0,0 0 0,1 0 0,-1 1 1,0-1-1,1 0 0,-1 0 0,0 0 0,0 1 1,0-1-1,0 0 0,0 1 0,0-1 0,0 1 1,0-1-1,0 1 0,0 0 0,0-1 0,0 1 1,0 0-1,0 0 0,0-1 0,0 1 0,0 0 1,0 0-1,0 0 0,-1 1 0,1-1 0,0 0 1,0 0-1,0 0 0,-2 1 0,-2 1-33,0 1-1,1-1 1,-1 1 0,0-1-1,1 1 1,0 0 0,-6 5-1,-5 7-38,1 0-1,0 1 1,-18 29-1,-28 55 19,59-100 63,-17 32-22,2 1 1,1 1 0,1 0-1,-16 68 1,25-83 54,2 0 0,1 0-1,0 0 1,1 0 0,1 0 0,1 1 0,1-1-1,0 0 1,2 0 0,0 0 0,7 19 0,-8-30 34,1-1 0,-1 1 1,1 0-1,1-1 1,-1 0-1,1 0 1,1 0-1,-1-1 1,1 0-1,0 0 1,0 0-1,1-1 1,0 0-1,0 0 1,0 0-1,0-1 1,1 0-1,0-1 0,0 0 1,0 0-1,0 0 1,0-1-1,0 0 1,1-1-1,-1 0 1,1 0-1,-1-1 1,1 0-1,-1-1 1,15-2-1,-10 1 0,-1-1 0,0-1 1,0 0-1,0-1 0,-1 0 0,1-1 0,-1 0 0,0 0 0,-1-1 0,0-1 1,12-10-1,-9 5 17,-1 0 0,0-1 0,-1 0 0,-1-1 0,0-1 0,-1 1 1,9-21-1,-8 17 39,-7 14-120,0 0 1,0-1 0,-1 1-1,0 0 1,0-1-1,0 1 1,-1-1-1,2-7 1,-3 13-13,0 0-1,0-1 1,0 1 0,0-1 0,0 1-1,0-1 1,0 1 0,0 0-1,0-1 1,0 1 0,-1-1 0,1 1-1,0 0 1,0-1 0,0 1-1,0-1 1,-1 1 0,1 0-1,0-1 1,0 1 0,-1 0 0,1-1-1,0 1 1,0 0 0,-1-1-1,1 1 1,-1 0 0,1 0 0,0 0-1,-1-1 1,1 1 0,0 0-1,-1 0 1,1 0 0,-1 0-1,1 0 1,0-1 0,-1 1 0,1 0-1,-1 0 1,1 0 0,-1 0-1,1 0 1,0 0 0,-1 1-1,1-1 1,-1 0 0,1 0 0,-1 0-1,1 0 1,0 0 0,-1 1-1,1-1 1,-1 0 0,-2 2-52,1-1-1,-1 0 1,1 1 0,-1 0-1,1-1 1,0 1 0,-2 2-1,-1 2 26,0 1-1,1-1 0,0 1 0,0 0 0,1 0 0,-5 12 0,2 1 44,-5 24 1,8-28-19,1 0 1,1 0-1,0 27 1,1-37 62,1 1 1,0 0-1,0-1 0,0 1 1,0 0-1,1-1 1,1 0-1,-1 1 0,1-1 1,6 11-1,-8-16-25,0 0 0,-1 0-1,1 1 1,0-1 0,0 0 0,1 0-1,-1 0 1,0-1 0,0 1-1,0 0 1,1 0 0,-1-1 0,0 1-1,1 0 1,-1-1 0,0 0 0,1 1-1,-1-1 1,1 0 0,-1 0 0,1 1-1,-1-1 1,1 0 0,-1 0 0,1-1-1,-1 1 1,0 0 0,1 0 0,-1-1-1,1 1 1,-1-1 0,3-1 0,3-2 45,-1 0 0,0 0 0,0-1 0,0 1 0,6-8 0,-1 1-14,8-6-16,-12 10-81,-1 1 0,2 0 0,-1 0 0,0 0 0,1 1 0,0 0 0,16-7 0,-23 12 29,0 0 0,0-1 1,0 1-1,0 0 0,1 0 0,-1-1 0,0 1 0,0 0 1,0 0-1,1 1 0,-1-1 0,0 0 0,0 0 1,0 0-1,1 1 0,-1-1 0,0 1 0,0-1 0,0 1 1,0-1-1,0 1 0,0 0 0,0-1 0,0 1 1,0 0-1,0 0 0,0 0 0,-1-1 0,1 1 0,0 0 1,-1 0-1,1 0 0,0 1 0,-1-1 0,1 0 1,0 2-1,1 3-8,0 1 0,-1-1 1,0 0-1,0 1 0,0 8 0,0 19-4,-2 1 0,-1-1-1,-2 0 1,-1 0 0,-2 0-1,-12 37 1,-68 271 986,83-329-512,4-14-413,-1 0-1,1 1 1,-1-1-1,1 0 1,0 0 0,0 1-1,-1-1 1,1 0 0,0 0-1,0 0 1,0 1-1,0-1 1,0 0 0,0 0-1,0 0 1,0 1-1,0-1 1,1-1 0,0-25 45,2 0 1,0 1 0,2-1-1,1 1 1,1 0 0,21-48 0,-1 15-144,59-94 1,-48 93-7,52-61 1,-65 92-16,1 1 0,2 1 0,52-39 0,-74 61 14,0 1 0,1 0-1,-1 0 1,1 1 0,0 0-1,8-3 1,-13 6 54,-1-1 0,1 1 0,-1 0 1,1-1-1,-1 1 0,1 0 0,-1 0 0,1 0 0,0 0 1,-1 0-1,1 0 0,-1 1 0,1-1 0,-1 0 0,1 1 0,-1-1 1,1 1-1,-1 0 0,0-1 0,1 1 0,-1 0 0,0 0 1,1 0-1,-1 0 0,0 0 0,0 0 0,0 0 0,0 0 0,0 1 1,0-1-1,0 0 0,0 1 0,-1-1 0,1 0 0,0 1 1,0 2-1,2 6 22,-1-1 0,0 1 0,0 0 0,-1 1 0,-1-1 0,0 0 0,-2 19 0,-1 0 57,-13 43 0,14-63-48,-1 0 0,0 1 0,0-1 1,-1-1-1,0 1 0,0-1 1,-1 1-1,0-1 0,-11 12 0,11-15 38,0 0-1,-1 0 1,0-1-1,0 1 0,0-1 1,0-1-1,-1 1 1,1-1-1,-1 0 1,0 0-1,0-1 0,0 0 1,-10 1-1,1-1 29,1-1-1,-1 0 1,0-1 0,0-1-1,-17-3 1,19 1-65,0 0 0,0-1 1,1-1-1,-24-10 0,24 9-126,8 4-75,11 4-52,19 10 188,2-2 0,-1-1 0,31 6 0,-29-9 11,0-1 1,58 2-1,-69-7 70,0-1 0,-1-1-1,1 0 1,0-1 0,-1-1 0,29-10 0,-11-2-16,0 0 1,41-29 0,59-51 41,-110 77-20,-1-1 0,28-30 0,-41 38-34,0 0 1,-1-1 0,0-1 0,-1 1 0,0-1-1,7-19 1,-14 30-11,0 0 0,0 0-1,0 0 1,-1-1 0,1 1 0,-1 0-1,0 0 1,0 0 0,0 0-1,0-1 1,-1-3 0,0 5-10,1 1 1,-1 0 0,1-1-1,-1 1 1,1 0 0,-1-1 0,0 1-1,0 0 1,0 0 0,0 0-1,0 0 1,0 0 0,0 0-1,0 0 1,0 0 0,0 0-1,0 0 1,-1 0 0,1 1-1,0-1 1,-1 1 0,1-1 0,0 1-1,-1-1 1,1 1 0,-1 0-1,1 0 1,-3-1 0,-4 1-13,1 0 0,0 0 1,-1 1-1,1 0 1,0 0-1,-1 1 1,1 0-1,0 0 0,0 0 1,0 1-1,1 0 1,-1 1-1,1-1 1,-1 1-1,1 1 0,0-1 1,-9 11-1,6-6-2,0 1-1,1 0 1,0 0-1,1 1 1,0 0-1,1 1 1,0 0-1,1-1 1,-6 20-1,5-12 25,0 0-1,2 1 0,0 0 0,1 0 0,0 37 1,3-54 21,0 0 0,0 0 1,1 0-1,-1 0 1,1 0-1,0 0 1,0 0-1,0 0 0,0 0 1,0 0-1,0-1 1,1 1-1,0 0 0,-1-1 1,1 1-1,0-1 1,0 1-1,1-1 0,-1 0 1,0 0-1,1 0 1,-1 0-1,1-1 0,-1 1 1,4 1-1,-1-2 4,-1 0 0,1 0 0,-1 0 0,1 0 0,-1-1 0,1 1 0,0-1 0,-1-1 0,1 1 0,0 0 0,-1-1 0,1 0 0,-1 0 0,1-1 0,-1 1 0,7-4 0,10-5 58,-1-1 0,35-25-1,35-37-8,-19 15-28,7-5-472,-76 62 408,0 0 0,0 0 0,0 0 0,0 0 0,0 0 0,0 0 0,0 1-1,3-2 1,-4 2 13,0 0 0,-1 0-1,1 0 1,0 0 0,0 0-1,-1 0 1,1 0 0,0 0-1,-1 0 1,1 0 0,0 1-1,-1-1 1,1 0 0,-1 0 0,1 1-1,0-1 1,-1 0 0,1 1-1,-1-1 1,1 1 0,-1-1-1,1 1 1,-1-1 0,1 1-1,-1-1 1,1 1 0,-1-1-1,0 1 1,1 0 0,0 0-1,0 3-7,-1 0-1,1-1 1,0 1-1,-1 0 0,0-1 1,0 1-1,0 0 1,-1 6-1,-6 32-16,4-30 33,-20 72 51,10-38 1,0-8 18,9-31-9,1 0 0,1 1-1,-1-1 1,1 1 0,1 0 0,-2 7 0,3-15-52,0 0 0,0 0 0,0 0 0,0 0 0,0 0 0,0 0 0,1 0 0,-1 0 0,0 0 0,0-1-1,0 1 1,0 0 0,0 0 0,0 0 0,0 0 0,0 0 0,0 0 0,0 0 0,0 0 0,0 0 0,0 0 0,1 0 0,-1 0 0,0 0 0,0 0 0,0 0 0,0 0 0,0 0 0,0-1 0,0 1 0,0 0 0,0 0-1,1 0 1,-1 0 0,0 0 0,0 0 0,0 1 0,0-1 0,0 0 0,0 0 0,0 0 0,0 0 0,0 0 0,1 0 0,-1 0 0,0 0 0,0 0 0,0 0 0,0 0 0,0 0 0,0 0 0,0 0 0,0 0 0,0 0-1,0 0 1,0 1 0,0-1 0,0 0 0,1 0 0,-1 0 0,0 0 0,0 0 0,0 0 0,0 0 0,0 0 0,0 0-3,13-16 101,-1-2 1,-1 1-1,16-33 1,-18 32-191,1 0 1,0 0 0,1 1 0,20-22 0,-30 38 59,-1 0 0,1 0 1,0 0-1,0 0 0,0 0 0,0 1 0,-1-1 1,1 0-1,0 1 0,0-1 0,0 0 1,0 1-1,1 0 0,-1-1 0,0 1 0,0 0 1,0-1-1,0 1 0,2 0 0,-3 0 9,1 0 0,0 1-1,-1-1 1,1 0 0,0 1-1,-1-1 1,1 1 0,-1-1-1,1 0 1,-1 1 0,1-1-1,-1 1 1,1 0 0,-1-1-1,0 1 1,1-1 0,-1 1-1,0 0 1,1-1 0,-1 1-1,0 0 1,0 1 0,2 5-35,-1 1 1,0 0 0,0 0-1,-1 9 1,0-14 44,6 112-78,-6-114 93,0 1 0,0 0 0,0-1 0,1 1 1,-1 0-1,1-1 0,-1 1 0,1 0 1,0-1-1,-1 1 0,1-1 0,0 1 0,0-1 1,0 0-1,0 1 0,0-1 0,1 0 0,-1 0 1,0 1-1,1-1 0,-1 0 0,0 0 1,1-1-1,-1 1 0,1 0 0,0 0 0,-1-1 1,1 1-1,0-1 0,-1 1 0,1-1 1,2 0-1,5 1 17,0-2 0,1 1 0,-1-1 0,0 0 1,10-4-1,-11 4-13,34-10 63,0-2 0,54-24 0,-64 22-46,-1 0-1,-1-3 0,-1 0 1,0-2-1,-1-1 0,-2-1 1,30-30-1,-46 41-18,11-10-32,-1 0 0,-1-1 0,19-30 0,-38 52 9,1-1 1,-1 1 0,0 0-1,0-1 1,1 1 0,-1-1-1,0 1 1,0 0 0,0-1 0,0 1-1,0-1 1,0 1 0,0-1-1,0 1 1,0-1 0,0 1-1,0-1 1,0 1 0,0-1 0,0 1-1,0 0 1,0-1 0,0 1-1,-1-1 1,1 1 0,0-1 0,-1 1 0,1 0 1,-1 0-1,1 0 0,0 0 0,-1 0 0,1 0 0,-1 0 0,1 0 1,0 0-1,-1 0 0,1 0 0,-1 0 0,1 0 0,0 0 0,-1 0 0,1 0 1,0 1-1,-1-1 0,1 0 0,-1 0 0,1 0 0,0 1 0,0-1 1,-1 0-1,1 0 0,0 1 0,-1-1 0,1 0 0,0 0 0,0 1 0,-1 0 1,-13 14-66,1 0 1,-20 29 0,3-3 66,-9 9-154,-29 37 32,55-69 70,1 1-1,-17 37 0,26-51 87,1 1 0,0 0-1,1-1 1,-1 1 0,1 0-1,0 0 1,1 0 0,-1 0 0,2 6-1,-1-9-6,0-1 1,0 0-1,1 0 0,-1 0 1,1 0-1,-1 0 0,1 0 1,0 0-1,0 0 0,0 0 0,0 0 1,0-1-1,0 1 0,0 0 1,1 0-1,-1-1 0,1 1 0,-1-1 1,1 0-1,0 1 0,0-1 1,-1 0-1,1 0 0,0 0 0,0 0 1,0 0-1,0-1 0,3 2 1,-1-2-10,0 1 0,0-1 0,0 0 0,0 0 0,0 0 0,0 0 0,1-1 0,-1 0 0,0 0 0,0 0 0,-1 0 1,1 0-1,0-1 0,0 0 0,-1 0 0,1 0 0,-1 0 0,1-1 0,-1 1 0,0-1 0,5-5 0,2-2 60,0-1-1,-1-1 1,0 0 0,12-22-1,44-91 112,-26 47-149,-1 7-30,84-184-5,-115 237-9,-3 8 11,0 1 0,-1-1 1,0 0-1,0 0 0,-1 0 0,0-1 0,-1 1 1,0-17-1,-1 26-26,0 0 1,0-1-1,0 1 0,0 0 0,0 0 1,-1 0-1,1-1 0,0 1 1,-1 0-1,1 0 0,-1 0 1,1 0-1,-1 0 0,1 0 1,-1 0-1,0 0 0,1 0 0,-1 0 1,0 0-1,0 0 0,0 0 1,0 1-1,0-1 0,-2-1 1,2 2 1,-1 0 0,1-1 0,-1 1 0,1 0 0,-1 0 1,1 1-1,-1-1 0,1 0 0,-1 0 0,0 1 0,1-1 1,-1 1-1,1-1 0,0 1 0,-1-1 0,-1 2 1,-4 3-41,0-1 0,1 1 1,-1 0-1,1 1 0,-10 10 1,0 5 43,1 1 1,1 0 0,-14 30-1,18-30-46,2 0 0,0 1 0,1-1 0,1 1 0,-4 37 0,7-27 62,1 0 1,2 0 0,5 49 0,-3-69 19,0 1 0,1 0-1,0 0 1,1-1 0,1 0 0,0 1 0,8 13-1,-10-22 16,-1-1-1,2 1 0,-1-1 0,0 1 0,1-1 0,0 0 0,0 0 0,0 0 0,1-1 0,-1 0 0,1 0 0,-1 0 0,1 0 0,0-1 1,0 1-1,1-1 0,-1-1 0,0 1 0,1-1 0,8 1 0,3-1 14,0-1 0,1-1 0,-1-1 0,0 0 0,0-2 0,0 0 0,0 0 0,-1-2-1,1 0 1,-1-1 0,-1 0 0,24-16 0,-26 14-25,0-1 0,0-1 0,-1 0 0,0-1 0,-1 0 0,-1-1 0,0 0 0,0-1 0,-1 1 0,-1-2 0,-1 1 0,0-1 0,-1-1 0,0 1 0,3-18 0,-7 27-42,-2 1 0,1-1-1,0 0 1,-1 0 0,0 0-1,-1 1 1,-1-10 0,2 14 4,0 0 0,0 0 1,0 0-1,-1-1 1,1 1-1,-1 0 0,1 0 1,-1 0-1,1 0 1,-1 0-1,1 0 1,-1 0-1,0 0 0,1 0 1,-1 0-1,0 0 1,0 0-1,0 1 0,0-1 1,0 0-1,0 1 1,0-1-1,0 0 1,0 1-1,0-1 0,0 1 1,-1 0-1,1-1 1,0 1-1,0 0 0,0 0 1,0 0-1,-1-1 1,0 2-1,-2-1-21,-1 1 0,1-1 0,0 1 0,0 0 0,0 1 0,0-1 0,0 1 0,-5 2 0,-6 6 25,0 0 1,0 1-1,1 0 1,1 1-1,-13 15 1,6-8 2,5-3-27,-1 0 0,2 1 1,0 0-1,1 1 0,1 1 1,1 0-1,-13 28 0,23-43 51,-1 0 0,1 1 0,-1-1 0,1 0 0,1 1 0,-1-1 0,0 0-1,1 1 1,0-1 0,0 1 0,1-1 0,0 5 0,0-6 0,0-1-1,0 1 1,0-1 0,0 1 0,0-1-1,1 1 1,-1-1 0,1 0 0,0 0-1,-1 0 1,1 0 0,0 0 0,0 0-1,1 0 1,-1-1 0,0 1 0,0-1-1,1 0 1,-1 1 0,4 0 0,3 1 43,-1-1 1,1 1-1,0-2 1,-1 1-1,1-1 1,0-1-1,0 1 0,0-1 1,0-1-1,15-3 1,-3 0-28,-1-1 0,0-1 0,29-12 0,-3-5-49,0-3 0,45-33 0,-24 15-47,-61 41 26,0 0 0,-1 0 0,1 0 0,0 1 0,1 0 0,7-2 0,-13 4 30,0-1-1,0 1 1,0 0-1,0 0 1,0 0 0,0 0-1,0 0 1,0 0-1,0 0 1,0 0 0,0 0-1,0 0 1,0 0-1,0 1 1,0-1 0,-1 0-1,1 1 1,0-1-1,0 1 1,0-1 0,0 1-1,0-1 1,0 1-1,-1 0 1,1-1 0,0 1-1,-1 0 1,1 0-1,0-1 1,-1 1 0,1 0-1,-1 0 1,1 0-1,-1 0 1,0 0 0,1 0-1,-1 0 1,0 0-1,1 0 1,-1 0 0,0 0-1,0 0 1,0 0-1,0 0 1,0 0 0,0 0-1,0 0 1,-1 0-1,1 1 1,-2 6 12,0 0 0,0 0-1,-1 0 1,0-1 0,0 1 0,-1-1 0,-4 8 0,-1 2 84,-8 16 147,-1-1 0,-38 50 0,50-76 10,7-10 35,8-13-196,45-59 45,-44 65-144,0 0 0,1 0 0,0 1 0,13-10 0,-22 18-3,1 1 0,-1-1 0,0 1-1,1 0 1,-1 0 0,0 0 0,1 0 0,-1 0-1,1 0 1,0 1 0,-1-1 0,1 1-1,-1 0 1,1 0 0,2 0 0,-3 0 10,-1 0 1,0 1 0,0-1-1,1 1 1,-1-1-1,0 1 1,0 0 0,0-1-1,0 1 1,0 0-1,0 0 1,0 0 0,0 0-1,0 0 1,0 0 0,0 0-1,-1 0 1,1 0-1,0 0 1,-1 0 0,1 1-1,-1-1 1,1 0-1,-1 0 1,0 1 0,1-1-1,-1 0 1,0 1-1,0-1 1,0 0 0,0 2-1,0 7-35,0 0 0,-3 14 0,2-17 46,0 0 1,0-1-1,1 1 1,0 0-1,0 0 0,1 0 1,0-1-1,2 11 1,-3-16 8,1 0 0,0 0 0,-1 1 0,1-1 0,0 0 0,0 0 0,0 0 0,0 0 0,0 0 1,0 0-1,0 0 0,0 0 0,0 0 0,0 0 0,0-1 0,1 1 0,-1 0 0,0-1 0,0 1 0,1-1 1,-1 0-1,3 1 0,2 0 5,-1-1 1,1 1-1,-1-1 0,10-2 1,-4 1 26,-1-2 1,0 1 0,0-2-1,1 1 1,-2-1-1,1-1 1,11-6-1,0-2 57,40-32 1,-44 29-66,0-1 1,-1 0-1,22-32 0,34-62 56,-48 71-115,61-89 46,-35 53 6,-1 1-168,63-132 0,-107 196 85,-4 10 36,0-1 0,0 1 1,0-1-1,0 0 0,0 1 0,-1-1 1,1 0-1,-1 0 0,1 0 0,-1 1 1,0-1-1,0 0 0,1 0 0,-2-3 1,0 4-64,-4 3 16,-5 8 20,0 1 0,0 0-1,1 0 1,-13 22 0,14-21 27,-6 9-34,1 0-1,1 1 1,0 0 0,-15 43-1,13-18 95,2 0 0,2 2-1,2-1 1,2 1-1,3 0 1,4 93 0,1-120 17,0 0 0,8 27 0,-9-43-15,1 1 0,0-1 0,0 0-1,1 0 1,0 0 0,0-1 0,0 1-1,1-1 1,0 0 0,0 1 0,0-2-1,7 7 1,-4-6 34,0 0 1,1-1-1,-1 1 0,1-2 0,0 1 0,0-1 1,0 0-1,1-1 0,-1 0 0,1 0 0,0-1 1,-1 0-1,18 0 0,-13-2-377,-1 0 0,1 0 0,19-6 0,-20 4-823,0-1-1,-1-1 1,18-9 0,6-5-1170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40 3712,'0'0'1221,"13"-4"8118,-13 4-9091,0-1 0,0 0 1,0 1-1,0-1 0,-1 1 1,1-1-1,0 0 0,0 1 1,-1-1-1,1 1 1,-1-1-1,1 1 0,0-1 1,-1 1-1,1-1 0,-1 1 1,1-1-1,-1 1 0,1 0 1,-1-1-1,1 1 1,-2-1-1,-17-6 1034,8 2-447,4 3-589,0 0 0,0 0 0,0 0 0,0 1 0,0 0 0,0 0 0,0 1 0,0 0 0,0 0 0,0 1 0,0-1 0,0 2 0,0-1 0,-7 3 0,7-1-155,1 0 1,0 0-1,0 1 0,0-1 0,0 1 0,0 1 1,1-1-1,0 1 0,0 0 0,-5 6 0,8-8-54,0-1 0,0 1-1,0-1 1,0 1 0,1 0-1,-1 0 1,1 0 0,0 0-1,0 0 1,0 0 0,0 0-1,0 1 1,1-1 0,-1 0-1,1 0 1,0 1 0,0-1-1,0 0 1,1 1 0,-1-1-1,1 0 1,-1 0 0,1 0-1,2 4 1,-2-4 10,1 0 0,0 0-1,0-1 1,0 1 0,1 0 0,-1-1 0,1 0-1,-1 1 1,1-1 0,0 0 0,-1 0-1,1-1 1,0 1 0,0 0 0,1-1-1,-1 0 1,0 0 0,0 0 0,6 1 0,5 0 168,1 0 0,-1-1 0,19-1 0,-21 0-166,137-7-449,-148 7-917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31 3904,'0'-10'11790,"0"9"-11420,1 1-240,-1 0 0,0 0 0,0 0 0,0-1 0,1 1 0,-1 0 0,0 0 0,0 0 0,0-1 0,1 1 0,-1 0 0,0 0 1,0-1-1,0 1 0,0 0 0,0-1 0,0 1 0,0 0 0,0 0 0,1-1 0,-1 1 0,0 0 0,0-1 0,0 1 1,0 0-1,0 0 0,-1-1 0,1 1 0,0 0 0,0-1 0,0 1 0,0 0 0,0 0 0,0-1 0,0 1 0,0 0 1,-1 0-1,1-1 0,0 1 0,0 0 0,0 0 0,-1 0 0,1-1 0,0 1 0,0 0 0,-1 0 0,1 0 0,0 0 1,0-1-1,-1 1 0,1 0 0,0 0 0,0 0 0,-1 0 0,1 0 0,-2-1 103,1 1-1,-1-1 1,0 1-1,1 0 1,-1 0 0,0 0-1,1-1 1,-1 1-1,-2 1 1,2-1-129,-1 1 0,1 0 1,-1 0-1,1 0 0,-1 0 0,1 0 0,0 0 1,0 1-1,0-1 0,0 1 0,0-1 1,-3 4-1,1-1-105,0 1 0,1 0-1,-1 1 1,-3 6 0,6-9 24,-1 0-1,1 0 1,0 0-1,0 0 1,0 0-1,0 0 1,1 1 0,-1-1-1,1 0 1,0 0-1,0 1 1,0-1-1,0 0 1,0 1-1,1-1 1,0 4 0,0-5-7,0 0 0,0-1 0,0 1 0,0 0 0,0-1 0,0 1 0,0 0 0,0-1 0,0 0 0,1 1 0,-1-1 0,1 0 0,-1 0 0,1 1 0,-1-1 0,1 0 0,0-1 0,-1 1 0,1 0 0,0 0 0,0-1 0,0 1 0,-1-1 0,1 1 0,0-1 0,0 0 0,0 0 0,3 0 0,-2 0 11,0-1 0,0 0 0,0 1 0,0-1 0,0 0 0,0-1-1,0 1 1,0 0 0,0-1 0,-1 0 0,1 1 0,0-1 0,-1 0 0,1 0 0,-1-1 0,0 1-1,0 0 1,0-1 0,2-2 0,0-1-3,0 0-1,0-1 0,-1 1 1,0-1-1,0 1 1,-1-1-1,3-9 0,-5 14-9,0 0 0,0-1 0,0 1 0,0 0 0,-1 0 0,1 0 0,0 0 0,-1 0 0,0 0 0,0 0 0,1 0 0,-1 0 0,0 1 0,-1-1 0,1 0 0,0 0 0,0 1 0,-1-1 0,1 1 0,-1-1 0,1 1 0,-1 0 0,-2-2 0,1 2-53,-3-2 469,5 4-419,1-1-1,0 0 1,0 0 0,-1 0-1,1 1 1,0-1 0,0 0-1,-1 1 1,1-1-1,0 0 1,0 0 0,0 1-1,0-1 1,-1 0-1,1 1 1,0-1 0,0 0-1,0 1 1,0-1 0,0 0-1,0 1 1,0-1-1,0 0 1,0 1 0,0-1-1,0 1 1,0 0-1,0 1 10,1 0-1,-1 1 0,0-1 0,1 0 0,-1 0 0,1 1 1,0-1-1,0 0 0,0 0 0,0 0 0,0 0 0,0 0 1,3 3-1,2 2 54,0-1 1,10 8-1,-8-7 100,-1-2-106,1 0 0,0 0 1,0 0-1,1-1 1,16 6-1,-3-2-29,-13-4 87,0-1-1,17 3 0,-1-4-1913,-22-2 744,-1 0 1,1 0 0,-1-1 0,1 1 0,-1-1 0,5-1 0,-7 1 567,1 1-1,0 0 1,-1 0 0,1-1-1,-1 1 1,1 0-1,-1-1 1,1 1 0,-1-1-1,1 1 1,-1-1-1,1 1 1,-1-1-1,1 1 1,-1-1 0,0 1-1,1-1 1,-1 1-1,0-1 1,0 1-1,1-1 1,-1 0 0,-2-15-6436,1 12 6956,-6-26-3040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94 4160,'-9'4'5695,"9"-4"-5611,16 9 10931,-6-4-8195,-3-1-3885,4 3 1789,0-1 0,1 0 0,15 6 0,-13-5-452,2-1-33,-1 0 0,1-1 1,0 0-1,19 2 0,-25-5-133,0-1 0,1-1 0,-1 0-1,0 0 1,1-1 0,-1 0-1,17-5 1,-23 5-88,-1 0 0,1 0 1,-1-1-1,0 0 0,0 1 0,0-1 0,0 0 0,0-1 1,0 1-1,0 0 0,-1-1 0,1 1 0,-1-1 0,0 0 1,0 0-1,0 0 0,0 0 0,0 0 0,-1-1 0,0 1 1,1 0-1,-1-1 0,0 1 0,1-7 0,-2 6-28,1 0 1,-1 0-1,0-1 0,0 1 1,-1 0-1,1 0 0,-1 0 0,0 0 1,0 0-1,0 0 0,0 0 0,-1 0 1,1 0-1,-1 0 0,0 1 1,0-1-1,-1 1 0,1 0 0,-1-1 1,0 1-1,-4-4 0,4 5-4,-1 0 1,1-1-1,-1 1 0,1 0 0,-1 1 1,0-1-1,0 1 0,0-1 0,0 1 1,0 0-1,0 1 0,-1-1 0,1 1 0,0 0 1,-5 0-1,-4 1 8,-1 1-1,1 0 1,-18 6 0,17-4 53,1 0 0,-1 1 1,1 1-1,0 0 1,-22 14-1,30-16-13,0 0 1,-1 0 0,2 0-1,-1 1 1,1 0-1,-1 0 1,1 0-1,0 0 1,1 0 0,0 1-1,0 0 1,0 0-1,0 0 1,1 0 0,-2 7-1,2 1 20,0-1 0,1 1 1,1-1-1,0 1 0,1-1 0,0 1 0,1-1 1,1 1-1,0-1 0,1 0 0,0 0 0,1-1 0,0 1 1,1-1-1,0 0 0,1 0 0,1-1 0,8 11 0,-7-14 48,-1 0 0,1 0 0,0-1 0,0 0 0,19 10 0,55 21 481,-70-33-505,1-1 0,1 0 0,-1 0 0,0-2 0,1 0 0,0 0 0,-1-1 0,1-1 0,16-2 0,-14 0-924,1-1 1,27-8 0,-26 5-2399,-1-1 0,21-11 0,-34 15 2118,0 0-1,0 0 1,6-5-1,18-21-6846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25 5056,'-17'-10'20661,"108"11"-18425,147-6-499,-183 4-2340,-72-5-15892,8 3 11252,4 2 902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12 8896,'-8'-11'10398,"4"16"-6423,1 4-3480,0 0 0,0 0 1,1 0-1,0 1 1,-1 16-1,0-1-27,0-4-259,0-3 86,0 1 1,1 25-1,2-38-263,0 1 0,1-1-1,0 0 1,0 0 0,1 1 0,0-1 0,0 0-1,0 0 1,1-1 0,6 11 0,-6-10-32,0-1 0,1 0 0,0-1 0,8 9 0,-10-12-307,0 1 0,0-1-1,0 0 1,0 1 0,0-1 0,1 0 0,-1 0-1,0-1 1,0 1 0,1 0 0,-1-1 0,1 1-1,-1-1 1,4 1 0,1-1-1504,-3 0 401,0 0 0,1 0 0,-1-1 0,1 1 0,-1-1 0,0 0 0,1 0 0,5-2 0,13-8-3603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18 10976,'-35'-14'4064,"30"14"-3168,-2-3-257,2 3-255,3 0-352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44 137 2720,'-2'-1'206,"0"1"-62,1-1 0,0 1-1,-1-1 1,1 1 0,-1-1 0,1 1 0,0 0-1,-1 0 1,1-1 0,-1 1 0,1 0-1,-1 1 1,1-1 0,-1 0 0,-1 1 0,-13-2 12468,20-5-10078,5-1-2108,-1 0 0,1 1 0,0 1 0,1 0 0,11-5 0,54-18 754,-38 16-612,-10 4-338,1 0 1,55-6-1,57 3-374,-106 9 141,-13 1-55,18-2-367,60 5 1,-76 2-3795,-22-2 2205,-1-1 1726,0-1 0,0 0 1,0 1-1,0-1 0,0 0 0,0 1 0,0-1 1,1 0-1,-1 1 0,0-1 0,-1 0 1,1 1-1,0-1 0,0 0 0,0 1 0,0-1 1,0 0-1,0 1 0,0-1 0,-1 1 1,-3 9-3389,-8 8 487,-6 2 128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3712,'0'-4'474,"1"0"1,0 0 0,-1 0-1,2 0 1,-1 0-1,0 0 1,1 0 0,-1 1-1,1-1 1,0 0-1,0 1 1,5-6-1,-1 0 1511,1 0 2284,-6 17-863,-2 4-3230,-12 139 3026,4-66-2596,7-11 182,3-44-296,-1-29-284,1-1-217,1 0 0,0-1 0,-1 1 0,1-1 0,-1 1 1,1-1-1,-1 1 0,1-1 0,-1 0 0,0 0 0,1 0 1,1-1-1,14-15-447,-15 16 424,7-9-151,2 1 0,14-10 1,-15 11 79,-7 6 112,0-1-20,0 0-1,1 1 1,0-1 0,-1 1 0,1-1-1,0 1 1,0 1 0,0-1-1,1 0 1,-1 1 0,0 0 0,1 0-1,4 0 1,-7 1 67,1 0 0,-1 0 0,0 0 0,1 1 0,-1-1-1,0 1 1,0 0 0,1 0 0,-1 0 0,0 0 0,0 0 0,0 0 0,3 3 0,0 0 121,-1 1 1,1-1 0,6 11-1,-9-13-148,-1 1 0,0-1-1,0 1 1,0 0 0,0-1 0,0 1-1,-1 0 1,1 0 0,-1 0-1,1 3 1,-1 1-225,0-1 0,0 0-1,-2 11 1,2-16 8,-1 0 0,1-1 0,0 1 1,0 0-1,-1-1 0,1 1 0,0-1 0,-1 1 1,1 0-1,0-1 0,-1 1 0,1-1 0,-1 1 0,-1 0-872,1 0-1,0 0 1,0-1-1,-1 1 1,1-1-1,0 1 1,-1-1-1,1 0 1,0 1-1,-1-1 1,1 0-1,-1 0 1,-1 0-1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384 4 7552,'-24'-3'2816,"13"3"-2208,-10 3-160,10 1 2144,-8 3-1504,-5-1 1631,-8 9-1599,0 2-416,1 1-448,-1-3-224,0 2 0,1-4-960,-1 2 512,4-5-3295,4 0 2079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13 3648,'0'0'63,"0"-1"1,0 1-1,0-1 1,0 1 0,0-1-1,0 1 1,0-1-1,1 1 1,-1-1-1,0 1 1,0 0-1,1-1 1,-1 1-1,0-1 1,0 1-1,1 0 1,-1-1-1,1 1 1,-1 0 0,0-1-1,1 1 1,-1 0-1,1-1 1,-1 1-1,0 0 1,1 0-1,0-1 1,16-1 6690,-20 11 2345,-12 18-7718,12-22-1252,-177 259 2931,165-244-2796,1 1 1,1 0-1,-18 38 1,27-48-186,0-1 1,0 1-1,1 0 0,1 1 1,-1-1-1,2 1 0,0-1 1,0 1-1,1-1 0,1 13 0,3-7-22,-1 1 0,2-1 0,0 0 0,2 0 0,-1 0 0,2-1 0,0 0 0,1-1-1,1 0 1,0 0 0,1-1 0,0 0 0,1-1 0,23 19 0,-27-25-286,55 42 800,-30-28-1754,1-6-3411,-34-37-10872,-7 2 11029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3:3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32 120 8640,'-32'-8'3904,"37"13"-3392,13-5 1856,9 3-1408,28-3 799,3 0-1023,37-8 0,-2 4-416,33-7-128,-5-2-128,5-7 160,-18 8-128,9-16-7839,-9 4 4191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29 5888,'0'-4'574,"0"3"-235,0 0 0,0-1 0,0 1 0,0-1 0,0 1 0,0 0 1,0-1-1,0 1 0,1 0 0,-1-1 0,1 1 0,-1 0 0,1-1 0,-1 1 0,1 0 0,0 0 0,3-2 3205,-3 4-3281,1 1-1,-1-1 1,0 1 0,1 0-1,-1-1 1,0 1-1,0 0 1,0 0-1,0 0 1,0 0 0,-1 0-1,1 0 1,0 0-1,-1 0 1,0 0 0,1 0-1,-1 0 1,0 0-1,0 0 1,0 3 0,-1 6 355,0-1 1,-3 18 0,-4 0 183,-1-1 1,-18 39-1,-4 7-111,17-32-392,-16 75 0,28-102-148,-4 20-133,6-32 20,-1 1 0,1-1 0,0 1 0,1-1 0,-1 1 0,0-1-1,1 1 1,-1-1 0,1 0 0,1 3 0,-2-4 191,2-1-26,7-1-29,1 0 0,0-1 0,-1 0 0,0-1 0,16-6 0,-7 3-71,112-33 105,27 5-822,-156 34 398,-1 0 0,0 0 0,1 0 0,-1 0 0,0 0 0,1 0 0,-1 0 0,0 0 0,1 0-1,-1 0 1,0 0 0,1-1 0,-1 1 0,0 0 0,0 0 0,1 0 0,-1 0 0,0 0-1,1-1 1,-1 1 0,0 0 0,0 0 0,0-1 0,1 1 0,-1 0 0,0 0 0,0-1-1,0 1 1,1 0 0,-1 0 0,0-1 0,0 1 0,0 0 0,0-1 0,0 1 0,0 0 0,0-1-1,0 1 1,0 0 0,0-1 0,0 1 0,0 0 0,0-1 0,0 1 0,0 0 0,0 0-1,0-1 1,0 1 0,0 0 0,0-1 0,-1 1 0,1-1-306,-1 0 0,1 0 0,-1 1 0,0-1-1,1 1 1,-1-1 0,0 1 0,1-1 0,-1 1 0,0-1 0,1 1 0,-1-1 0,0 1 0,0 0 0,0 0-1,1-1 1,-1 1 0,0 0 0,-1 0 0,-13 2-3419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88 7456,'-10'-6'2421,"10"6"-2248,1-1 0,-1 0 0,1 1-1,-1-1 1,0 1 0,1-1 0,-1 1 0,1-1 0,0 1-1,-1-1 1,1 1 0,-1-1 0,1 1 0,0 0 0,-1-1-1,2 1 1,-1-1 153,8-3 752,2 0 1,-1 0-1,0 1 0,1 0 0,20-3 1,-29 6-1000,214-41 2694,-171 35-3242,-16 5-3963,-35 18-9994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22 137 8640,'-2'-1'364,"0"0"0,0 0 1,0-1-1,0 1 0,0 0 1,0-1-1,1 1 0,-4-4 1,5 5-301,0-1 1,0 1 0,-1 0-1,1-1 1,0 1 0,0-1 0,0 1-1,0-1 1,0 1 0,0-1-1,0 1 1,0 0 0,0-1-1,0 1 1,0-1 0,0 1-1,0-1 1,0 1 0,0-1-1,1 0 108,-1 0 0,1 0 0,-1 0 0,1 0 0,0 0 0,0 0 0,-1 0 0,1 0 0,0 1 0,2-2 0,2-2 427,0 1 1,0 1 0,1-1-1,-1 1 1,1 0 0,8-2-1,3-2 35,86-26 1625,-37 13-1840,-49 13-752,1 1 0,0 1 0,0 0 0,34-1 1,-48 5-451,0 0 0,0 1 0,0 0 0,-1 0 0,1 0-1,0 0 1,-1 1 0,1 0 0,-1-1 0,1 1 0,-1 0 0,0 1 0,0-1 0,0 1 0,0-1 0,5 7 0,4 1-3526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49 4320,'0'-1'246,"1"0"-1,0 0 1,0 0 0,0 0 0,-1 0 0,1 0-1,0 0 1,0 0 0,1 0 0,-1 0-1,0 1 1,0-1 0,1 0 0,4-3 1721,-5 3-1544,0 1-1,-1-1 1,1 1 0,0-1 0,-1 0 0,1 1-1,0-1 1,-1 0 0,1 1 0,-1-1 0,1 0-1,-1 0 1,0 1 0,1-1 0,-1 0 0,0 0-1,1 0 1,-1 0 0,0 1 0,0-1 0,0 0-1,0 0 1,0-1 0,0 1-293,-1 0 1,1 0-1,-1 0 1,1 1-1,-1-1 1,1 0 0,-1 1-1,0-1 1,1 1-1,-1-1 1,0 1-1,0-1 1,0 1-1,1-1 1,-1 1-1,0-1 1,0 1-1,0 0 1,0 0-1,0 0 1,1-1-1,-1 1 1,-2 0-1,1 0-24,-1 0 0,1 0 0,-1 0 0,1 0 0,-1 0 0,1 1 0,-1-1 0,1 1 0,-1-1 0,1 1 0,0 0 0,-1 0 0,-1 1 0,0 1-12,0 0 1,0 0-1,0 0 0,0 0 0,1 0 1,-4 5-1,-3 5 87,1 0-1,1 0 1,-7 15-1,14-27-155,0 1 10,-4 8 280,-7 19 1,11-26-218,0 0 0,1 0 0,-1 0 0,1 0 0,-1 0 0,1 1 0,0-1 0,0 0 0,0 0 0,2 6 0,-2-8-58,1 1 1,0-1-1,-1 0 1,1 0 0,0 0-1,0 0 1,0 0-1,0 0 1,0 0-1,0 0 1,0 0-1,0 0 1,0 0 0,0-1-1,0 1 1,1 0-1,-1-1 1,0 1-1,0-1 1,1 1-1,-1-1 1,0 0 0,1 1-1,-1-1 1,2 0-1,5 1 122,0-1 0,14 0 1,-22 0-163,47-3 57,68-5 296,-91 5-2126,27-7 0,-49 9 1671,9-3-3045,-20-12-12227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8128,'2'0'10698,"33"-2"-5181,2-2-3604,9-1-1818,-19 2-592,5-1-2975,-28 4 1921,0 0 0,1 1 0,-1-1 0,0 1 0,1 0 0,3 1 0,13 6-2508,0 1-303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18 8128,'3'-18'7834,"2"43"-2295,2 4-4358,-6-14-837,-1 0-1,0 0 1,-1 0-1,-1 0 1,0 0 0,-6 20-1,-35 176 1641,39-189-1714,-1 37-1,5-58-229,0 0 0,0 0-1,0-1 1,0 1 0,0 0 0,0 0 0,1 0 0,-1-1-1,0 1 1,0 0 0,0 0 0,1-1 0,-1 1 0,1 0 0,-1 0-1,0-1 1,2 2 0,-2-2-1,1 1-1,0-1 1,-1 0 0,1 0-1,0 0 1,0 1 0,-1-1-1,1 0 1,0 0 0,-1 0-1,1 0 1,0 0 0,0 0-1,-1 0 1,1 0 0,0-1-1,0 1 1,-1 0 0,1 0-1,0-1 1,0 1 0,70-32 677,17-6-248,-36 23-392,56-8 1,-47 11-374,-45 10-827,-9 1-3725,-19 12-6159,1-4 8011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95 4576,'-4'-7'11509,"7"7"-8116,10-1-1160,23-8 2405,0-1-3313,30-3-942,27-4-876,-33 7-3280,-55 9 2565,-1 0 0,0 0 0,1 0 0,6-4 0,5-5-6143,-8 1 1687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21 155 6464,'-21'-10'7328,"25"5"-1704,9-2-3850,-8 5-997,24-13 1568,32-10 0,79-19-1734,-56 20-1368,-75 21 36,35-10-2079,-13 7-2623,-14 5 2576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41 3072,'-1'-1'354,"1"1"1,-1-1-1,0 1 0,1-1 1,-1 1-1,1-1 1,0 0-1,-1 1 0,1-1 1,-1 0-1,1 1 1,0-1-1,-1 0 0,-1-7 8602,2 7-8895,0 1 0,0 0 0,0 0 0,0 0 1,0-1-1,0 1 0,0 0 0,0 0 0,0 0 0,0-1 1,0 1-1,-1 0 0,1 0 0,0 0 0,0 0 0,0-1 1,0 1-1,0 0 0,0 0 0,-1 0 0,1 0 0,0 0 1,0 0-1,0-1 0,0 1 0,-1 0 0,1 0 0,0 0 1,0 0-1,0 0 0,0 0 0,-1 0 0,1 0 0,0 0 1,0 0-1,0 0 0,-1 0 0,1 0 0,0 0 0,0 0 1,0 0-1,-1 0 0,1 0 0,0 0 0,0 0 0,0 0 1,-1 0-1,-3 2 254,-1 0 0,1 0 0,0 1 0,0-1 1,0 1-1,0 0 0,1 0 0,-1 0 0,1 0 0,-1 1 0,1-1 1,0 1-1,1 0 0,-1 0 0,1 0 0,-1 0 0,1 0 1,-2 8-1,0 3-166,0 0 1,1 0-1,0 0 1,0 22 0,3-33-89,0 0 0,0 0 0,1 0 0,-1 0 0,1 0 1,1 5-1,-2-9-61,0 1 1,0 0-1,0-1 0,1 1 1,-1-1-1,0 1 0,0-1 1,0 1-1,1-1 1,-1 1-1,0-1 0,1 1 1,-1-1-1,0 1 0,1-1 1,-1 0-1,1 1 1,-1-1-1,0 0 0,1 1 1,-1-1-1,1 0 0,-1 1 1,1-1-1,-1 0 1,1 0-1,-1 0 0,1 1 1,0-1-1,-1 0 1,1 0-1,-1 0 0,1 0 1,-1 0-1,1 0 0,-1 0 1,1 0-1,0 0 1,-1 0-1,1-1 0,-1 1 1,1 0-1,-1 0 0,1 0 1,-1-1-1,1 1 1,-1 0-1,1-1 0,-1 1 1,1 0-1,0-1 1,2-3-65,0 1 0,0-1 0,0 1 0,-1-1 0,1 0 0,-1 0 0,0 0 0,0 0 0,2-6 0,0-2-70,47-83-114,-19 39 480,-28 41 463,-5 11 204,-1 10-402,1-1-421,1-1 1,-1 1-1,1 0 1,0-1-1,0 1 1,0 0-1,0-1 1,1 1-1,0 0 1,0-1-1,0 1 1,1-1-1,-1 1 1,3 3-1,-2-5-177,0 0 0,0 0-1,0 0 1,0 0-1,0 0 1,1 0-1,-1-1 1,5 3-1,-5-3-311,0 0 1,1-1-1,-1 1 0,1-1 0,0 0 0,0 0 0,-1 0 0,1 0 1,0-1-1,0 1 0,3 0 0,3-1-1542,-1-1 1,1 1-1,0-2 0,0 1 1,0-1-1,14-5 0,-10 3-1504,19-4-1,-11 5 1268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27 5984,'-7'-6'1413,"7"5"-1378,0 1 0,0 0 0,0 0-1,0 0 1,0 0 0,0 0 0,0-1-1,0 1 1,0 0 0,0 0 0,0 0-1,0 0 1,0-1 0,0 1 0,0 0-1,0 0 1,0 0 0,0 0 0,0-1-1,0 1 1,0 0 0,0 0 0,0 0-1,0 0 1,0 0 0,0-1 0,1 1 0,-1 0-1,0 0 1,15-7 2132,-7 4-748,-1 2-620,0-1-1,0 1 0,0 0 1,0 1-1,0 0 0,11 1 1,1-1 231,-5 0-375,0 1 1,0 1 0,0 0-1,0 0 1,0 2 0,19 6-1,-25-6-471,1 0 0,-1 0 0,1 0 0,-1 1 0,0 1 0,-1-1 0,1 1 0,-1 0 0,0 1 0,10 13 0,-4-2 8,-2 1-1,0 0 1,11 27 0,20 66 453,-34-88-489,7 17 28,26 82 654,-36-102-675,0 0 1,-2 0 0,0 0-1,0 23 1,-5-1 22,-1 0-1,-2-1 1,-2 0 0,-1 0 0,-29 81-1,31-106-411,-1-1 0,-1 1 0,0-2-1,-2 1 1,-16 22 0,21-32-269,0 0-1,-1 0 1,0-1-1,0 1 1,0-1-1,-1-1 1,0 1-1,0-1 1,0 0 0,0-1-1,-1 1 1,1-2-1,-1 1 1,-10 2-1,8-4-616,1 0-1,-12 0 0,-21-3-5820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3:1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5312,'0'-11'2676,"0"8"-1364,0 5-490,0-1-235,0 10 1034,-1-10-1527,1-1-1,0 1 1,0-1 0,0 1-1,0-1 1,0 0-1,0 1 1,0-1 0,0 1-1,0-1 1,0 1-1,0-1 1,0 1 0,1-1-1,-1 0 1,0 1-1,0-1 1,0 1-1,0-1 1,1 0 0,-1 1-1,0-1 1,1 0-1,-1 1 1,0-1 0,0 0-1,1 1 1,-1-1-1,0 0 1,1 0-1,0 1 1,13-6 2836,-7 2-3404,1-1 518,0-1 1,0 1-1,0-1 1,-1 0-1,13-12 0,-35 60 602,1-21-441,6-9 132,7-10 149,3-5 326,8-2-2647,2-1 608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11 5216,'12'-11'20906,"-11"49"-18908,-2 42-1250,0-75-710,-14 129 607,9-96-432,-16 56 1,9-39-127,10-37 11,-9 26-1,11-41-95,0 0 0,0 0 0,0 0 0,1 1 0,-1-1 1,1 0-1,0 0 0,-1 0 0,2 0 0,-1 5 0,1-6 5,-1-1 0,1 1 0,-1 0 0,1-1 0,0 1 0,0-1 0,0 1 0,0-1 0,0 1 0,0-1 0,0 0 0,0 1 1,1-1-1,-1 0 0,0 0 0,1 0 0,-1 0 0,1 0 0,-1 0 0,3 0 0,2 1 22,0 0 0,-1 0 0,1 0 1,1-1-1,-1 0 0,8 0 0,41-1 343,14-3-93,73-4 34,-70 2-86,10-1-401,-51 6-3239,-55-13-12304,3 12 8955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85 10048,'-10'-11'3232,"8"9"-1958,17 3 2865,-10-2-3297,100 0 8118,52-12-7333,-91 5-1856,37-6-2376,-37 0-4422,-38 4 2392,-7-2-3823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10 113 2976,'-1'0'295,"0"1"0,0-1 1,1 1-1,-1 0 0,0-1 0,1 1 1,-1 0-1,1 0 0,-1-1 0,1 1 1,-1 0-1,1 0 0,0 0 0,-1 0 1,1 0-1,0-1 0,0 1 0,0 0 0,0 0 1,-1 0-1,1 0 0,0 0 0,0 0 1,1 0-1,-1 0 0,0 0 0,1 1 1,-1 12 3533,0-14-3680,0 1 0,0-1 1,0 0-1,0 1 0,1-1 1,-1 1-1,0-1 0,0 0 1,0 1-1,0-1 0,0 0 1,1 0-1,-1 1 0,0-1 1,0 0-1,0 1 0,1-1 1,-1 0-1,0 0 0,0 1 1,1-1-1,-1 0 0,0 0 1,1 0-1,-1 0 0,1 1 1,11 1 1430,18-5-798,-26 2-393,10-2 60,0-1-1,1 0 1,-2-1 0,21-10-1,50-31-276,-46 23-325,46-18-2642,-39 25 1184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12 2560,'0'0'8298,"-7"0"-5194,5 0-2934,-1 1-1,1-1 1,-1 1 0,1 0-1,0-1 1,0 1-1,-1 0 1,1 0-1,0 1 1,-4 1-1,-21 19 733,27-22-890,-4 3 47,0 1 0,1 0 0,-1-1 1,1 1-1,0 1 0,0-1 0,0 0 0,0 1 1,-2 6-1,4-8-22,0-1 0,0 1 1,1 0-1,-1 0 0,1 0 1,0 0-1,-1 0 0,1 0 1,0 0-1,1 0 0,-1 0 1,1 0-1,-1-1 0,1 1 1,0 0-1,0 0 0,2 5 1,1-1 110,0 0 1,0 0 0,1 0-1,0 0 1,0-1 0,0 0-1,10 9 1,-12-13-105,0 0 0,0 0 1,0-1-1,0 1 0,0 0 1,0-1-1,1 0 0,-1 0 0,0 0 1,1 0-1,-1-1 0,1 1 0,0-1 1,-1 0-1,1 0 0,-1 0 1,1 0-1,-1-1 0,7-1 0,-2 0 42,1-1 0,-1 1 0,0-2 0,-1 1 0,1-1 0,-1-1 0,1 1 0,6-7 0,1-2 100,-1 0 1,19-23 0,-31 33-157,1 0 0,0-1 0,-1 1 1,1-1-1,-1 0 0,0 0 0,-1 0 1,1 0-1,-1 0 0,2-7 0,-2 9-28,-1 0-1,0 0 0,0 0 0,0 0 0,0 0 0,-1 0 0,1 0 1,0 0-1,-1 0 0,0 0 0,1 0 0,-1 0 0,0 0 1,0 0-1,0 1 0,0-1 0,0 0 0,0 1 0,-1-1 0,1 1 1,0-1-1,-1 1 0,0-1 0,1 1 0,-4-2 0,-1-1-54,-1 0-1,0 1 0,0 0 0,0 0 0,0 1 0,-1-1 1,1 2-1,-1-1 0,-11 0 0,1 1-527,1 1-1,-37 4 1,32 0-1510,5 2 593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389 66 1568,'-3'-10'1546,"4"6"2398,4-5-2106,-4 8-1535,-1 0-1,1-1 1,-1 1 0,0 0 0,0-1 0,0 1 0,0 0 0,0-1-1,0 1 1,0-1 0,0 1 0,-1 0 0,1-1 0,0 1 0,-1 0-1,0-3 1,0 3-200,1 0-1,-1 0 1,0 0 0,0 0-1,1 0 1,-1 0-1,0 0 1,0 0 0,0 0-1,0 0 1,0 0-1,0 1 1,0-1 0,0 0-1,0 1 1,0-1-1,-1 1 1,1-1 0,0 1-1,0 0 1,0-1-1,-1 1 1,1 0-1,0 0 1,-1 0 0,1 0-1,-2 0 1,-7 2 95,0 0-1,0 0 1,0 1 0,0 0 0,1 1-1,-1 0 1,1 1 0,0-1-1,1 2 1,-1-1 0,1 2 0,-13 11-1,13-10-98,1 1 0,-1 0 0,2 0 0,-1 1 0,2 0 0,-9 19 0,-18 66 157,3-8 422,27-81-667,-5 12 199,-1-1-1,-14 24 1,19-35-174,0-1-1,1 1 1,-1-1-1,1 1 1,0 0-1,1 0 1,0 0-1,-1 0 1,2 0 0,-1 0-1,1 8 1,0-13-32,1 0 1,-1 0 0,1 1 0,-1-1 0,1 0 0,-1 0-1,1 0 1,0 0 0,-1 0 0,1 0 0,0 0-1,0 0 1,0 0 0,0 0 0,0 0 0,0-1 0,0 1-1,0 0 1,0-1 0,0 1 0,0 0 0,2-1-1,31 14 198,-24-11-162,-5-1 4,-1-1-46,0 1 0,0-1 0,0 1 1,-1 0-1,1 0 0,4 3 1,6 3 221,-12-8-221,0 1 0,-1 0 1,1-1-1,-1 1 0,1 0 1,-1 0-1,0 0 0,1 0 1,1 2-1,0 1 56,0-1-1,0 1 1,-1 0 0,1 0-1,-1 1 1,0-1 0,3 8-1,-5-10-10,0-1 0,1 1-1,-1 0 1,0 0 0,0-1 0,0 1-1,0 0 1,-1-1 0,1 1-1,0 0 1,-1-1 0,1 1-1,-1-1 1,1 1 0,-1 0-1,0-1 1,0 1 0,0-1-1,0 0 1,0 1 0,0-1 0,0 0-1,0 0 1,0 1 0,-3 1-1,-41 39 363,45-42-406,-16 13-18,2 0 0,-17 20 0,30-32 3,-1 1 0,1 0-1,0-1 1,0 1 0,0 0 0,0 0-1,-1 3 1,2-4 15,0-1-1,0 1 1,0-1-1,0 1 1,0-1-1,0 1 1,0 0-1,0-1 1,0 1-1,0-1 1,0 1-1,1-1 1,-1 1-1,0-1 1,0 1 0,1-1-1,-1 1 1,0-1-1,1 1 1,-1-1-1,0 0 1,1 1-1,-1-1 1,1 1-1,-1-1 1,1 0-1,-1 0 1,1 1-1,-1-1 1,1 0-1,-1 0 1,1 1 0,-1-1-1,1 0 1,45 22 286,-31-14-349,20 8 0,-28-13 84,0-1 0,-1 1 1,1 0-1,-1 1 0,0 0 1,0 0-1,0 0 0,-1 1 1,0 0-1,7 6 0,-12-10-5,1 0 0,-1 0 0,0 0 0,0 0 0,1 0 0,-1 0-1,0 0 1,0 0 0,0 0 0,0 0 0,0 0 0,0 0 0,-1 0 0,1 0 0,0 0-1,-1 2 1,-6 14 322,2-10-250,0 1 0,0-1 1,-1 0-1,-12 12 0,-3 4 74,-42 40-105,44-45 71,0 1 0,-17 23 0,30-35-105,1 1 0,0 1 0,0-1 0,1 1 0,0-1 1,0 1-1,1 1 0,0-1 0,-2 15 0,3-5 27,0 1-1,1-1 1,1 0 0,1 1-1,4 24 1,-2-31 9,0 0-1,0-1 1,1 1 0,1-1 0,0 0-1,1 0 1,0-1 0,14 20-1,-12-20-78,0-2 0,15 15-1,-18-20-220,-1 0 0,1-1 0,0 0 1,0 0-1,0 0 0,0 0 0,0-1 0,9 3 0,12 0-2671,2 1 864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43 7808,'-16'-22'3520,"16"11"448,0 4-2433,0 4-1823,0 6 129,0 2-2081,9 0 1536,-2 7-3968,5 9 2560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1728,'0'0'11226,"2"1"-10742,7 1 8189,-21 25-7942,10-23-666,-1 1 0,1-1 0,0 0 1,0 1-1,1-1 0,-1 1 0,1 0 0,0-1 1,0 1-1,0 0 0,1 6 0,0-7-33,0-1 0,0 1-1,1-1 1,-1 1 0,1 0 0,0-1 0,0 0-1,0 1 1,1-1 0,-1 0 0,1 1 0,0-1-1,0 0 1,0 0 0,0 0 0,4 3 0,-3-3 35,1 1 0,-1-1 0,1 0 0,0 0 0,0 0 0,0 0 0,1-1 0,8 4 0,-11-5-67,1-1 0,0 1 0,0-1 0,0 1 0,0-1 0,0 0 0,0 0 0,0-1 0,0 1-1,0-1 1,0 1 0,0-1 0,0 0 0,0 0 0,3-2 0,-4 2-365,0 0 0,0 0-1,0-1 1,0 1 0,0-1-1,0 1 1,-1-1 0,1 0-1,-1 0 1,1 0 0,-1 0-1,0 0 1,0 0 0,0 0-1,0 0 1,0 0 0,1-4-1,1-5-1729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51 100 3136,'-2'-1'714,"0"1"-1,-1-1 1,1 1 0,0-1 0,0 1 0,-1 0-1,1 0 1,0 0 0,-1 0 0,1 0-1,0 0 1,0 1 0,-1-1 0,1 1 0,-3 1-1,0-1-789,-2 1 1293,10-5 98,10-10 3,0-8-622,24-34 651,-32 48-1394,-3 3-1177,8 11-5110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4384,'1'1'14895,"3"1"-16329,4 2 1815,1 0-1,0 0 1,1-1 0,-1-1 0,13 3-1,53 0 120,233-14 130,-178 2-567,7 5-237,-79 3-1423,-42-1 605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 5152,'-1'0'78,"1"0"0,0 0 0,0 0 1,0-1-1,0 1 0,-1 0 0,3-6 6569,-2 7-6293,0 1-1,1-1 1,0 0-1,-1 1 1,1-1-1,0 0 1,-1 1-1,1-1 0,0 0 1,2 2-1,3 6 314,-2-1-399,-2-1 0,1 1 0,-1 0 0,0 0 0,1 12 0,1 3-15,19 130 955,2 12-645,-19-126-383,-5-25 90,7 28 0,-7-39-89,1 0-187,0-6-280,1-1 183,13-16-236,-2-1 0,-1 0 0,-1-1 0,12-26-1,-14 28 321,0 1-1,25-33 1,-34 51 59,1-1 0,-1 1 0,0 0 0,1-1 0,-1 1 0,1 0 1,-1 0-1,1 0 0,1-1 0,-2 2-17,-1 0 1,0 0 0,1-1-1,-1 1 1,1 0-1,-1 0 1,1 0-1,-1 0 1,1 0 0,-1 0-1,1 0 1,-1 0-1,0 0 1,1 0-1,-1 0 1,1 0 0,-1 0-1,1 0 1,-1 0-1,1 1 1,-1-1-1,0 0 1,1 0 0,-1 1-1,1-1 1,-1 0-1,0 0 1,1 1-1,-1-1 1,0 0 0,1 1-1,-1-1 1,0 0-1,1 1 1,-1-1-1,0 1 1,0-1 0,0 1-1,1-1 1,0 4 170,0 0 1,-1-1-1,1 1 1,-1 0 0,0 5-1,1-1 9,-3 77 1155,0-28-1420,1-51-66,1-1-1,-1 0 1,-3 9 0,0 10-4884,4-21 2623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3:1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52 2144,'0'-2'215,"0"-1"0,0 0-1,1 1 1,0-1 0,-1 1 0,1-1 0,0 1-1,0-1 1,0 1 0,0-1 0,1 1 0,-1 0-1,1 0 1,-1 0 0,1 0 0,0 0 0,3-3-1,4-1 3104,-14 18-290,-2 4-1928,-2 7-496,0-1 0,-2 0 1,0 0-1,-2-1 1,-14 20-1,24-38-534,3-2-21,0 0 0,-1 0 0,1-1 0,-1 1 0,1 0 0,-1-1 0,0 1 0,1 0 0,-1-1 0,0 1 0,1-1 0,-1 1 0,0-1 0,1 1 0,-1-1 0,0 1 0,0-1 0,0 0 0,1 1 0,-3-1 0,3-1 0,0 1 0,0-1 0,-1 1 1,1-1-1,0 1 0,0-1 0,0 0 0,0 1 0,0-1 1,0 1-1,0-1 0,0 0 0,0 1 0,0-1 1,1 1-1,-1-1 0,0-1 0,25-46 426,-22 39-738,-1 2 448,1 0-1,0 0 1,4-7-1,-6 12-479,0 1 1,0-1-1,1 0 1,-1 1-1,0-1 0,1 1 1,-1 0-1,1-1 0,-1 1 1,1 0-1,0 0 1,-1 0-1,1 0 0,0 0 1,0 0-1,3 0 1,17-1-2426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393 1 7712,'-21'0'3520,"14"7"-3072,-2-4 1728,5 1-1280,-11 4 1759,-1 5-1503,-21 1 480,11 1-960,-15 3-256,6-1-256,-9 1 32,9 2-128,0-2-512,7-4 224,3-3-2656,10-1 1600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1 2720,'9'4'14410,"-10"0"-14119,0 0-1,0 0 1,0 0-1,-1 0 1,1 0-1,-1 0 0,0 0 1,-1 0-1,-1 3 1,-6 10 196,-3 4 257,-25 34-1,21-34-343,-18 34 1,20-26-173,2 1 0,2 0 0,-16 62 0,-8 98 388,34-180-592,-4 24 162,1 1 0,3-1 0,0 0 0,2 1 0,6 34 0,-4-51-76,0-1 0,2 1-1,0-1 1,0 0 0,2-1-1,0 1 1,1-2-1,0 1 1,2-1 0,0 0-1,17 20 1,-18-26 24,1 1 1,0-2-1,0 1 1,15 8-1,-18-13-210,1 0 0,0 0 0,0 0 0,0-1 0,1 0 0,-1 0 0,13 1 0,-19-4-402,0 0 0,1 0 1,-1 0-1,0 0 0,0-1 1,0 1-1,0 0 0,0-1 1,0 0-1,0 0 0,0 1 0,4-3 1,21-18-7428,-12 11 5855,16-11-4067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35 2496,'0'0'63,"0"0"-1,-1-1 1,1 1 0,0 0-1,0 0 1,0 0 0,0 0-1,-1-1 1,1 1 0,0 0-1,0 0 1,0-1 0,0 1-1,0 0 1,0 0 0,0-1-1,0 1 1,0 0 0,0 0-1,0 0 1,0-1 0,0 1-1,0 0 1,0 0 0,0-1-1,0 1 1,0 0 0,0 0-1,0-1 1,0 1 0,0 0-1,0 0 1,0-1 0,0 1-1,1 0 1,-1 0 0,0 0-1,0-1 1,0 1 0,0 0-1,1 0 1,-1 0 0,0 0-1,0-1 1,0 1 0,1 0-1,-1 0 1,0 0 0,1 0-1,4-5 4565,-4 5-4307,0 0 0,0 0-1,0 0 1,0-1 0,0 1 0,0 0 0,0-1 0,0 1 0,0-1 0,0 1 0,-1-1 0,1 1 0,0-1 0,0 0 0,0 1 0,-1-1-1,2-1 1,-2 2-243,1-1-1,-1 0 1,1 0-1,0 1 1,0-1-1,-1 1 1,1-1-1,0 1 1,0-1-1,0 1 1,-1-1-1,1 1 1,0 0-1,0-1 1,0 1-1,0 0 1,1 0-1,-1 0 420,0-3 474,1 6 168,2 4-675,-2-1-401,-1 0 1,0-1-1,0 1 0,-1 0 1,0 0-1,0 10 0,-1 1 62,-2 52 368,-2 1 1,-25 110-1,2-29-145,27-119-23,1-22-115,0-9 378,28 2-256,24-1-89,25-2-79,63-2-135,-113 2 29,12 3-41,-41-1-481,2-2 262,-1 1 1,1-1-1,0 0 0,-1 1 1,1-1-1,-1 1 1,1-1-1,-1 0 1,1 1-1,-1-1 0,1 0 1,-1 0-1,1 1 1,-1-1-1,0 0 1,0 0-1,-6 1-2555,6-1 2346,1 0 0,-1 0 1,0 1-1,1-1 0,-1 0 1,1 0-1,-1 0 0,0 0 1,1-1-1,-1 1 0,0 0 1,1 0-1,-1 0 0,1 0 1,-1-1-1,0 1 0,1 0 1,-1 0-1,1-1 0,-1 1 0,1 0 1,-1-1-1,1 1 0,-1-1 1,-4-6-3973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26 4736,'-16'0'4373,"24"0"-1274,6 2-1109,0 0 1,21-1 0,-18-2-1167,1 0 0,0-1 0,23-7 1,-19 4-451,0 0 0,34-2 0,-43 7-339,0 0 1,0 0-1,0 1 0,0 1 0,21 4 0,18 9-600,-48-14 877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73 4992,'-4'-3'541,"-1"0"0,0 1 1,0 0-1,0 0 0,0 1 1,0-1-1,0 1 0,0 0 1,-11 0 3418,18 1-2440,98-3 4614,52-11-4455,-60 4-1529,72-10-1511,-116 14-6095,-47 5 7288,-1 1-1,0 0 1,1 0-1,-1 0 1,0 0-1,1 0 1,-1 0-1,0 0 1,1 0-1,-1 0 1,0 0-1,1 0 1,-1 0-1,0 0 1,1 0-1,-1 0 1,0 0-1,1 0 1,-1 0 0,0 1-1,1-1 1,-1 0-1,0 0 1,0 0-1,1 1 1,-1-1-1,0 0 1,0 0-1,1 0 1,-1 1-1,0-1 1,0 0-1,0 1 1,1-1-1,-1 0 1,0 0-1,0 1 1,0-1-1,0 0 1,0 1-1,0-1 1,0 0-1,1 1 1,-1-1-1,0 0 1,0 1-1,0-1 1,-1 1-1,-1 15-3473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32 5632,'0'0'167,"-1"-1"1,1 0 0,-1 1-1,1-1 1,-1 1-1,0-1 1,1 1-1,-1-1 1,0 1 0,1 0-1,-1-1 1,0 1-1,0 0 1,1 0-1,-5-5 4651,1-3-2757,3 7-1699,0 0-30,0 0-1,0 0 1,-1 0 0,1 0-1,-1 0 1,1 0-1,0 1 1,-1-1 0,1 0-1,-1 1 1,0 0-1,1-1 1,-4 0 0,2 1-124,-1-1 0,1 1 1,-1 0-1,1 0 1,-5 1-1,2 1-87,0 0 0,0 1 0,0-1 0,1 1 0,-1 1 0,1-1 0,0 1-1,0 0 1,0 0 0,0 0 0,-5 7 0,9-9-84,-1 0-1,1 1 1,0-1-1,0 0 1,0 0-1,0 0 1,1 1-1,-1-1 1,0 1-1,1-1 1,0 0-1,-1 1 1,1-1 0,0 1-1,0-1 1,1 1-1,-1-1 1,0 1-1,1-1 1,1 4-1,1 5 102,1 0 0,10 19 0,-12-27-119,4 9 123,0-1 0,2 0-1,-1 0 1,1-1 0,1 0 0,0 0-1,0-1 1,13 10 0,-16-14-164,0-1-1,0 0 1,1 0 0,-1-1-1,1 1 1,0-1-1,0-1 1,0 1 0,0-1-1,0-1 1,0 1 0,1-1-1,-1 0 1,0-1 0,1 0-1,7-1 1,-7 0-1372,1-2 0,-1 1 0,0-1 0,0 0 0,8-5 0,-12 6 537,23-12-2140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5728,'4'3'10939,"5"-1"-5534,-2-1-6662,19-2 2919,39-8 0,-10 2-1066,20 6-215,-42 1-292,7 4 1294,-15-1-4719,-7-2-8418,-10-3 8202,3-4-938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6048,'0'-1'228,"0"0"0,0 0 0,1-1 1,-1 1-1,0 0 0,1 0 0,-1 0 1,1-1-1,-1 1 0,1 0 0,-1 0 0,1 0 1,0 0-1,-1 0 0,1 0 0,0 0 1,0 0-1,0 0 0,0 1 0,0-1 0,0 0 1,0 0-1,0 1 0,0-1 0,0 1 1,0-1-1,0 1 0,2-1 0,1-1 2312,-4 2-2480,0 0 1,0 0-1,0 0 0,1 0 0,-1 0 0,0 0 0,0 0 0,0 0 0,0 0 0,0 0 0,0 0 0,0-1 0,1 1 0,-1 0 0,0 0 1,0 0-1,0 0 0,0 0 0,0 0 0,0 0 0,1 0 0,-1 0 0,0 0 0,0 0 0,0 0 0,0 1 0,0-1 0,0 0 0,1 0 0,-1 0 1,0 0-1,0 0 0,0 0 0,0 0 0,0 0 0,0 0 0,0 0 0,0 0 0,1 0 0,-1 1 0,0-1 0,0 0 0,0 0 0,0 0 1,0 0-1,0 0 0,0 0 0,0 0 0,0 1 0,0-1 0,0 0 0,0 0 0,0 0 0,0 0 0,0 0 0,0 1 0,1 0-8,1 5 272,0-1-1,-1 0 1,0 1 0,0-1-1,0 1 1,0-1 0,-1 1-1,0-1 1,-1 10 0,1 3 92,-5 234 571,3-197-688,-12 67 1,0-2 152,9-60 428,13-60-518,4 0-218,-1-2-1,18-3 1,-16 3-85,22-3 1,260 12 212,-262-5-240,-7-2-61,-21-1-22,0 1-1,0 0 1,0 0 0,0 0-1,0 1 1,0-1 0,0 1-1,7 3 1,-11-4-1112,-25-15-19236,9 8 17679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37 109 6240,'-4'-2'502,"0"-1"1,1 0-1,-1 0 1,1 0-1,-1 0 1,1 0-1,0-1 1,-3-4-1,5 6-5,1 0-1,-1 1 0,1-1 0,0 0 1,0 0-1,0 0 0,0 0 1,0 0-1,0 0 0,0 1 0,1-1 1,-1 0-1,1 0 0,-1 0 1,1 1-1,0-1 0,1-2 0,1 1-193,0 0-1,0 1 1,0 0-1,0-1 1,1 1-1,-1 0 1,1 0-1,-1 1 1,1-1-1,0 1 1,4-2-1,6 0 357,24-3-1,-32 6-511,28-4-51,0 2 0,0 1 0,1 2 0,-1 1 0,0 2 0,0 1 0,51 15 0,-67-16-720,-41-4-20373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56 6816,'-12'-17'10687,"28"16"-5881,219-14-1205,-84 3-3330,-87 7-320,55-1-1641,-99 9-2657,-19 7-1423,-1-9 4890,0 14-2475,-4 5-2159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2:42.3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4 3328,'-8'-3'6933,"-2"23"-4608,7-3-1865,1 1-1,0-1 0,2 25 1,-1 1 150,-10 350 2158,12-349-2564,-2 41 1267,-8-91-2458,6 2-1834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3:2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90 124 2912,'-1'-1'98,"0"0"-7,1 1-1,-1-1 1,1 1-1,-1-1 1,1 0-1,-1 1 1,1-1-1,-1 0 1,1 1-1,0-1 1,-1 0-1,1 1 1,0-1 0,-1 0-1,1 0 1,0 0-1,-3 10 802,0-1-1,-1 1 0,-6 10 0,-1 4-445,2-1-197,2 0-1,0 1 1,1-1 0,-4 33 0,-1 92 720,10-104-404,7 63 1,-3-84-256,1 1 0,1-1 1,1-1-1,13 34 1,-17-49-110,1-1 1,0 1-1,0-1 1,0 1-1,1-1 1,0 0 0,0 0-1,0-1 1,1 1-1,-1-1 1,8 5-1,-10-7-121,1-1 0,0 0 0,-1 1 0,1-1 0,0 0 0,0-1 0,-1 1 0,1 0-1,0-1 1,0 0 0,0 1 0,0-1 0,0 0 0,0-1 0,0 1 0,0 0 0,-1-1-1,1 0 1,0 1 0,0-1 0,0 0 0,-1-1 0,1 1 0,-1 0 0,1-1 0,-1 1 0,3-3-1,12-10 143,0 0 0,-1-1 0,-1-1 0,20-26 0,49-79 47,-68 96-112,64-90 207,65-108 88,-136 206-423,0-1 0,-1-1-1,-1 1 1,-1-1-1,-1 0 1,0 0 0,-1-1-1,-2 1 1,0-1-1,0-21 1,-2 41-31,0 0 1,0-1-1,0 1 1,0 0-1,0 0 1,0 0-1,0 0 0,0-1 1,0 1-1,0 0 1,0 0-1,0-1 1,0 1-1,0 0 1,0 0-1,0 0 0,0-1 1,0 1-1,0 0 1,0 0-1,0 0 1,0 0-1,0-1 0,0 1 1,0 0-1,0 0 1,-1 0-1,1-1 1,0 1-1,0 0 0,0 0 1,0 0-1,0 0 1,-1 0-1,1 0 1,0-1-1,0 1 0,0 0 1,-1 0-1,1 0 1,0 0-1,0 0 1,0 0-1,-1 0 0,1 0 1,0 0-1,0 0 1,0 0-1,-1 0 1,-9 9-549,-10 20-2534,16-20 1755,0 0 0,0 0 0,1 1 0,0 0-1,1-1 1,0 1 0,0 0 0,0 18 0,1 4-1279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28 5568,'-1'-1'243,"1"1"-1,-1-1 1,1 0 0,-1 0 0,0 0 0,1 1-1,-1-1 1,1 0 0,0 0 0,-1 0 0,1-1-1,-1-11 5986,1 13-6148,0 0 55,0 0 1,0-1-1,-1 1 0,1 0 1,0 0-1,0-1 1,0 1-1,0 0 0,0 0 1,-1 0-1,1 0 1,0-1-1,0 1 0,0 0 1,-1 0-1,1 0 0,0 0 1,0 0-1,0 0 1,-1 0-1,1 0 0,0-1 1,0 1-1,0 0 1,-1 0-1,1 0 0,0 0 1,0 0-1,-1 0 0,-8 0 1312,7 0-1115,-5 1-47,0-1 0,-1 1 0,1 1 0,0-1 0,0 1 0,0 0 0,0 1 0,0 0-1,1 0 1,-1 0 0,-5 5 0,7-5-275,1 0-1,0 0 0,1 0 0,-1 0 0,1 0 0,-1 1 0,1 0 0,0 0 0,0 0 1,1 0-1,-1 0 0,1 0 0,0 1 0,0-1 0,0 1 0,1-1 0,-2 9 1,3-11 5,0 0 1,0 1-1,0-1 1,0 0 0,0 1-1,0-1 1,1 0-1,-1 0 1,1 1 0,0-1-1,0 0 1,0 0-1,0 0 1,0 0 0,0 0-1,0 0 1,1 0-1,-1 0 1,1 0 0,-1-1-1,1 1 1,0 0 0,-1-1-1,1 0 1,0 1-1,3 1 1,-1-2 7,-1 1 1,1-1-1,-1 1 0,1-1 1,0 0-1,-1 0 0,1-1 1,0 1-1,0-1 0,-1 0 1,1 0-1,0 0 0,0 0 1,0-1-1,6-1 0,-2-1-62,-1 0 0,1 0 0,-1-1 0,1 0 0,-1-1 0,0 1 0,-1-1 0,1-1 0,-1 1 0,0-1 0,0 0 0,-1 0 0,0-1 0,0 0 0,7-13 0,-11 18 55,0-1 1,0 1-1,-1-1 0,1 1 0,-1-1 0,1 1 0,-1-6 1,0 7 15,0 0-1,0 0 1,0 0 0,0 0 0,-1-1 0,1 1 0,0 0 0,0 0 0,-1 0 0,1 0 0,-1 0 0,1 0 0,-1 0 0,1 0 0,-1 0-1,1 0 1,-1 1 0,-1-2 0,2 1-8,0 1 1,0 0-1,-1 0 0,1 0 0,0 0 0,0 0 1,0 0-1,0 0 0,0 0 0,-1 0 0,1 0 1,0-1-1,0 1 0,0 0 0,0 0 0,-1 0 1,1 0-1,0 0 0,0 0 0,0 0 0,0 0 0,-1 0 1,1 0-1,0 1 0,0-1 0,0 0 0,0 0 1,-1 0-1,1 0 0,0 0 0,0 0 0,0 0 1,0 0-1,0 0 0,-1 0 0,1 1 0,0-1 1,0 0-1,0 0 0,0 0 0,0 0 0,0 0 1,0 1-1,-1-1 0,1 0 0,0 0 0,0 0 0,0 8 351,1-4-343,1-1-1,0 1 0,-1-1 1,2 0-1,-1 1 1,0-1-1,1 0 0,-1 0 1,1-1-1,0 1 1,5 4-1,4 1 98,22 12 0,-25-15-283,0-1-1,0 0 1,1 0 0,-1-1 0,21 4-1,-13-5-4671,1-1-4472,-12 0 5570,-5 4-1072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23 4992,'0'-1'391,"-3"-11"714,3 12-1000,0 0 0,-1-1-1,1 1 1,0-1 0,0 1 0,0 0 0,-1-1 0,1 1-1,0 0 1,0-1 0,-1 1 0,1 0 0,0-1 0,-1 1 0,1 0-1,0-1 1,-1 1 0,1 0 0,-1 0 0,1 0 0,0-1 0,-1 1-1,1 0 1,-1 0 0,9-1 3745,5-1-1497,-11 3-2145,0-1 0,0 1 1,0 0-1,-1 0 0,1 0 1,0-1-1,0 2 1,0-1-1,-1 0 0,1 0 1,-1 0-1,1 1 0,-1-1 1,1 1-1,1 2 1,2 4 192,1 0 0,4 10 1,-1-1 249,9 10-120,1 0 1,1-2-1,1 0 1,1-1-1,40 32 1,-30-30-286,42 37 557,-59-49-578,0 2-1,21 27 1,-19-18 56,-2 1 0,-1 0 0,22 55 0,-18-28 178,14 67 0,-29-104-437,0 1 0,0 0-1,-2 0 1,0 0 0,-1 0-1,-1 0 1,0 0 0,-2 0-1,0 0 1,0 0 0,-2-1-1,0 1 1,-1-1 0,-7 15-1,-4 2-744,-2-2-1,0 1 0,-40 45 0,34-49-1908,-46 41 0,65-63 1075,-1 0-1,0-1 1,-12 7 0,15-10 960,-1 0 0,1-1 0,0 1 1,-1-1-1,1 0 0,-1 0 0,1-1 0,-1 1 1,-4-1-1,-48-4-3979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1888,'-1'-6'19775,"10"3"-14857,16 2-7982,-22 1 4560,183-9-29,-2 0-988,47 5 246,-202 3-647,6 1-280,-11 1-4697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33 4800,'0'-2'243,"-1"1"0,1-1 0,0 0 0,-1 1 0,1-1 0,0 1 1,0-1-1,0 0 0,0 1 0,1-3 0,-1 4 16,0-1-1,0 0 1,1 0 0,-1 1-1,1-1 1,-1 0 0,0 1-1,1-1 1,-1 0 0,1 1-1,0-1 1,7-4 8581,-4 21-6013,-4-7-2408,-1 1 0,-1-1 1,-4 16-1,-1 2 10,-3 43 115,-2 87 0,10-17-119,3-79-524,-3-51-533,-1-5-1718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1 222 3072,'0'0'116,"0"-1"1,0 0-1,0 1 0,-1-1 1,1 0-1,0 0 0,0 1 1,0-1-1,0 0 1,0 0-1,0 1 0,0-1 1,0 0-1,1 0 0,-1 1 1,0-1-1,0 0 0,1-1 1,9-16 2884,-1 2-875,3-9 1698,-12 24-3631,1 0 0,-1 0 0,1 0 0,-1 0-1,1 0 1,0 1 0,-1-1 0,1 0 0,0 0 0,1 0 0,1-2 1498,-1 9-1414,1 1-1,-1 0 0,-1 0 1,0 1-1,0-1 0,1 14 1,-2-7-52,9 352 2941,-10-283-1990,6-94-280,-3-3-665,-1 0 0,0 1 0,-2-27 1,1 9-149,-7-238 178,6 218-257,-2-18-275,2 65 272,-1-37-29,2 38 17,0 1-1,1-1 1,-1 0-1,0 0 1,1 1-1,0-1 1,0 0-1,0 1 1,0-1 0,0 1-1,0-1 1,2-2-1,-1 4 20,-1 0 0,1-1-1,-1 1 1,1 0 0,0 0-1,0 0 1,-1 0 0,1 0 0,0 0-1,0 0 1,0 1 0,2-1-1,28-5-47,-21 5 151,250-21-248,-61 8 242,-189 12-127,53-3 92,-36 1 26,-26 4 160,-2 2-219,-6 148 278,5-127-302,-2 0-1,0 0 1,-2 0 0,-14 43 0,7-49-3473,11-16 2891,1 0 0,-1 0 0,0 0 0,0 0 1,0 0-1,0-1 0,0 1 0,0 0 0,0-1 0,0 1 1,0 0-1,0-1 0,-3 1 0,0-2-3713,-7-5 1370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2 260 3328,'-1'-1'5759,"9"2"-1550,-1-1-4577,61-13 4079,16-2-2196,224-35-54,186-43-582,5 25-776,-363 54-2178,-117 11-437,-14 1 1230,-14 0-3436,-12 6 1865,-2 2-1136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11 5408,'-7'-10'6666,"7"10"-6414,1 1-1,-1 0 1,1-1-1,-1 1 1,0 0-1,1 0 0,-1 0 1,0-1-1,1 1 1,-1 0-1,0 0 1,0 0-1,0 0 1,0-1-1,0 3 1,1-2 146,8 109 2973,-7 57-2543,-2-105-446,4 62 236,-1-93-122,-3-30-314,2-1-502,-1 0 274,0 0 0,0 0 0,0 0 0,0-1 1,0 1-1,0 0 0,0-1 0,0 1 0,-1-1 1,1 1-1,0-1 0,0 1 0,0-1 0,0 0 1,-1 0-1,1 1 0,1-2 0,12-18 1,-3 3 56,10-18 117,0 7 8,9-10-91,-24 30-56,41-39 297,-41 41-242,1 1 0,0 0 0,0 0 0,0 0 0,13-5 0,-18 9-39,1 0 0,-1 0 1,1 0-1,0 1 0,-1-1 0,1 1 0,0-1 0,-1 1 1,1 0-1,0 0 0,-1 0 0,1 1 0,0-1 0,-1 1 1,1-1-1,4 3 0,-3-1 47,-1 0 0,1 0 0,-1 0 0,0 0 0,1 1 1,-1 0-1,0 0 0,-1 0 0,6 6 0,0 3 164,-1 1 0,0 0-1,0 0 1,-2 1 0,5 14 0,-5-14-354,0 0 0,-1 0 0,-1 0 0,-1 1 0,0 0 0,0 0-1,-2-1 1,0 18 0,-7-14-3143,1-10-255,-1-7-3390,-2-8 3683,-4-7-138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41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748 4 8064,'-19'-4'2976,"3"4"-2304,-11 4-192,3 4 1760,-15 2-1312,-17 3 1951,-4 5-1631,4 7-192,-2 4-640,-7 6-512,-2 3 32,-3-3-1120,3-3 640,11-7-6015,16-12 3615,13-5-2720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01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8 3232,'0'0'1035,"0"-7"810,-2 39 6281,-6 20-5744,0 14-2181,2 244 598,6-268-740,5 100 923,-5-129-167,0-18-2778,1-26-6126,3 10 5097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02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26 122 3552,'-23'-4'5370,"23"4"-5308,-1 0-1,1 0 0,0 0 1,0 0-1,0 0 0,0 0 0,0 0 1,0 0-1,0 0 0,0 0 1,-1 0-1,1 0 0,0 0 0,0 0 1,0-1-1,0 1 0,0 0 0,0 0 1,0 0-1,0 0 0,0 0 1,0 0-1,0 0 0,0 0 0,0 0 1,0 0-1,0-1 0,0 1 1,-1 0-1,1 0 0,0 0 0,0 0 1,0 0-1,0 0 0,0 0 1,0 0-1,0-1 0,1 1 0,-1 0 1,0 0-1,0 0 0,0 0 1,0 0-1,0 0 0,0 0 0,3-9 1656,9-10-375,-7 13-1028,1 0 0,-1 1 1,10-8-1,1 0 108,-11 8-311,1 1-1,-1-1 0,1 1 0,0 0 1,0 0-1,1 1 0,-1 0 0,1 0 1,0 1-1,11-4 0,-14 6-87,-1-1 0,0 1-1,0 0 1,1 0 0,-1 0 0,0 1-1,0-1 1,1 1 0,-1-1 0,0 1-1,0 0 1,0 0 0,0 1 0,0-1-1,0 1 1,0-1 0,0 1 0,-1 0-1,1 0 1,-1 0 0,1 0 0,-1 1-1,0-1 1,4 6 0,9 15 456,-8-12-387,0-1 0,12 15 1,-18-23-1,1 0 1,0 0 0,0-1 0,0 1 0,0 0 0,0-1-1,1 1 1,-1-1 0,0 0 0,1 0 0,-1 0-1,1 0 1,-1 0 0,1 0 0,-1-1 0,1 1 0,2-1-1,5 0 202,-1-1-1,0 0 0,0-1 0,0 0 0,0 0 1,10-5-1,53-26 247,-19 8-301,-42 20-201,28-10-762,-14 8-2979,-11 4-489,0 7 1318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3:2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0 536 3648,'1'1'109,"-1"0"0,1-1 0,0 1 0,-1-1 0,1 1 0,0 0 0,0-1 0,-1 0 0,1 1 0,0-1 0,0 1 0,0-1 0,-1 0 0,1 0 0,0 1 0,0-1 0,0 0 0,0 0 0,0 0 0,1 0 0,25-1 1610,-22 0-1103,4 0-142,0 0 1,0-1 0,0 0 0,0 0-1,-1-1 1,1-1 0,-1 1 0,1-1-1,12-9 1,-11 6-105,0-1 0,-1 0 0,0-1 0,-1 0 0,0 0 0,11-15 0,1-11 74,-1-1 0,-1 0 0,19-58 0,-4 10 149,-20 52-286,28-56 298,-39 85-639,-1 0 1,1 1-1,-1-1 1,1 1-1,0-1 1,0 1-1,0 0 0,1-1 1,3-2-1,-5 9-18,1 0 0,-1 0 0,0-1 0,0 1 0,0 0 0,-1 0 0,1 4 0,-1 52 134,-2-1 0,-10 68 0,9-109-40,0 11 94,-1-1-1,-1 0 0,-2 0 1,-14 38-1,18-59-41,0 0-1,-1-1 1,0 1-1,0-1 1,-8 10-1,10-15-49,1 1 0,-1-1 0,0 1 0,1-1 0,-1 0 0,0 0 0,0 1 0,0-1 0,0-1 0,-3 2 0,4-1-9,0-1 0,0 0 0,-1 0 0,1 0 0,0 0 0,0 0 0,-1 0 0,1 0 0,0 0 0,0-1 0,0 1 0,0 0 0,-1-1 0,1 1 0,0-1 0,0 1 0,0-1-1,0 1 1,-2-3 0,2 2-35,0 0 0,0 0 0,0 0 0,0 0 0,0-1 0,0 1 0,0 0 0,0-1 0,0 1 0,1 0 0,-1-1 0,0 1 0,1-1 0,0 0 0,-1 1 0,1-1 0,0 1 0,0-1 0,0 1 0,0-1 0,0 0 0,0 1 0,0-1 0,1-2 0,0 2-16,-1 0-1,1 0 0,0 0 1,-1 0-1,1 0 1,0 0-1,0 0 1,1 1-1,-1-1 1,0 0-1,1 1 1,-1-1-1,1 1 0,-1-1 1,1 1-1,-1 0 1,1 0-1,3-2 1,31-10-17,1 1 0,39-7 0,0 0 52,-36 7 46,0-2 0,-1-2 0,-1-1 0,56-33 0,-77 39 11,-1-1 0,1-1 0,-2-1 0,24-25 0,-31 29-29,0-1 0,0 0 1,-1 0-1,0-1 0,-1 0 0,-1 0 1,1 0-1,2-14 0,-5 17-18,-2 1 0,1-1 0,-1 0 0,1-12-1,-2 20-33,0 0-1,0 0 1,0 0-1,0 0 0,0 0 1,0 0-1,0 0 1,-1 0-1,1 0 0,0 0 1,0-1-1,-1 1 1,1 0-1,-1 1 0,1-1 1,-1 0-1,1 0 1,-1 0-1,0 0 0,1 0 1,-1 0-1,0 1 1,0-1-1,1 0 0,-1 1 1,0-1-1,0 0 1,0 1-1,0-1 0,0 1 1,0-1-1,0 1 1,0 0-1,0-1 0,-2 1 1,-1 0-27,1 0 0,-1 0-1,0 1 1,1-1 0,-1 1 0,1 0 0,-1 0 0,1 0 0,-5 2 0,-2 2-6,0 1 0,0 0 0,0 0 0,1 1 0,0 1 1,0-1-1,1 1 0,0 1 0,0-1 0,1 1 0,-10 16 1,12-17 45,0 1 1,1-1 0,-1 1 0,2 0 0,-1 0 0,2 0 0,-1 1 0,1-1 0,0 1 0,1-1 0,0 1 0,1-1 0,0 1 0,1 12 0,1-16 41,-1 1 1,1-1 0,0 1-1,1-1 1,-1 0 0,1 1-1,0-1 1,1-1 0,-1 1 0,1 0-1,1-1 1,-1 0 0,1 0-1,0 0 1,0-1 0,0 1-1,0-1 1,1 0 0,0-1-1,0 0 1,11 6 0,-7-6 23,-1 0 0,0 0 1,1-1-1,-1 0 0,1-1 0,0 0 1,0 0-1,0-1 0,-1-1 1,1 1-1,0-2 0,0 1 0,-1-1 1,16-6-1,1-3-789,-2-1 1,0-1-1,32-24 0,-16 9-1237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03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412 79 3712,'10'-4'4018,"-9"4"-3838,-1 0 1,1 0-1,-1 0 0,1-1 0,-1 1 0,1 0 1,-1 0-1,0-1 0,1 1 0,-1 0 1,0-1-1,1 1 0,-1-1 0,0 1 0,1 0 1,-1-1-1,0 1 0,0-1 0,1 1 0,-1-1 1,0 1-1,0-1 0,0 1 0,0-1 1,0 1-1,0-1 0,1 1 0,-1-1 0,0 1 1,-1-1-1,0-2 18,-1 0 1,1 0-1,-1 1 1,0-1-1,0 1 0,-1-1 1,1 1-1,0 0 1,-1 0-1,1 0 1,-1 0-1,0 0 0,1 0 1,-5-1-1,-1-1 116,2 0-269,-1 1-1,0 0 0,0 0 1,-1 1-1,1 0 0,-1 1 1,1-1-1,-14 0 0,7 2-57,-1 0 0,0 0 0,-19 4 0,19-2 59,1 2 0,-1-1 0,1 2 0,0 0 0,0 0 0,1 2 0,0-1 0,0 2 0,0 0 0,-13 11 0,20-14-24,1 0 0,-1 0 0,1 1 0,0 0 0,1 0-1,-1 0 1,1 1 0,1-1 0,-1 1 0,1 0 0,0 0-1,1 0 1,-1 0 0,1 1 0,1-1 0,0 1 0,0-1-1,0 1 1,1 0 0,0-1 0,1 11 0,0-12 32,0 0-1,0 0 1,1 0 0,0 0-1,0 0 1,0 0 0,1-1 0,-1 1-1,1-1 1,1 0 0,-1 0-1,7 8 1,-4-8 63,0 1 0,0-1 0,0 0 0,1 0 0,0-1 0,0 0 0,0 0 0,12 4 0,1-1 48,1-1 0,0-2 0,0 0 0,0-1 0,1-1 0,27-1 0,-39-1-280,0-1-1,0 0 0,0 0 1,0-1-1,0-1 0,-1 0 1,1 0-1,-1-1 0,1 0 0,-1 0 1,-1-1-1,10-7 0,1 2-1116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04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11 4320,'-1'0'153,"-2"-2"409,0 1 1,0 0-1,0 0 1,0 0-1,0 0 1,-4 0 2399,0 1 702,8 0-3040,98 4 2048,-76-3-2538,-1 0 0,42-5 0,6-1 51,-42 8-2377,-22-3 875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04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1 141 6304,'0'-18'2848,"14"9"-2464,-5 1 1056,1 4-864,13-8 1120,1 0-992,9-9 224,1 7-544,2-2-160,3 2-128,3 7-96,1 2 32,-1 5-736,0 5 384,-3-1-4256,-6-1 2528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05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8 5824,'-9'-7'3866,"9"15"-3039,0 6-140,-5 28 0,-1-3-130,-11 98 714,-17 184 807,33-309-1884,0 0 0,1 1 0,1-1 0,0 1 0,0-1 0,2 0 0,4 20 0,-6-31-135,-1 1 1,1-1 0,0 1 0,0-1-1,-1 1 1,1-1 0,0 0-1,0 1 1,0-1 0,0 0-1,1 0 1,-1 0 0,0 0-1,0 0 1,1 0 0,-1 0-1,1 0 1,-1 0 0,1-1 0,-1 1-1,1-1 1,-1 1 0,1-1-1,-1 1 1,1-1 0,0 0-1,-1 0 1,1 0 0,0 0-1,2 0 1,3-1 78,-1 0 0,1-1 0,0 0-1,-1 0 1,12-6 0,2-3-84,-2 0 0,1-1 1,-2-1-1,26-22 0,-26 19-168,1 2-1,0 0 1,34-19-1,-51 32 79,0 1-1,1-1 0,-1 0 0,0 1 0,1-1 0,-1 1 0,1-1 1,-1 1-1,1 0 0,-1-1 0,1 1 0,-1 0 0,1 0 0,-1 0 1,1 0-1,-1 1 0,1-1 0,-1 0 0,0 0 0,1 1 0,-1-1 1,1 1-1,-1 0 0,3 1 0,-2 0 13,1 0 0,-1 1 0,0 0-1,0-1 1,0 1 0,0 0 0,0 0 0,-1 0 0,3 6 0,-1-2 12,-1 0 0,0 0 0,0 1-1,-1-1 1,0 0 0,0 14 0,-5 44 65,2-50-8,1 0 1,0 1-1,3 23 0,-1-10-1252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05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696 16 5408,'-23'-13'1728,"23"12"-1710,0 1 1,-1 0-1,1 0 1,0 0-1,0 0 0,0-1 1,-1 1-1,1 0 1,0 0-1,0 0 1,0 0-1,-1 0 1,1 0-1,0 0 1,0 0-1,-1 0 0,1 0 1,0 0-1,0 0 1,0 0-1,-1 0 1,1 0-1,0 0 1,0 0-1,-1 0 0,1 0 1,0 0-1,0 0 1,0 0-1,-1 0 1,1 0-1,0 0 1,0 0-1,0 1 1,-1-1-1,1 0 0,-122 67 5396,-86 70-2172,-60 72-2101,255-197-1109,-1-2-121,-10 11 203,10-5-3482,12-8 1224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05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 7968,'0'3'3616,"14"-15"-3136,0 4 1280,5 4-1056,28-17 768,6 4-833,32-8-287,1 4-224,-2 4-192,-4 8 32,-13 5 96,-9 4-32,-16 4-1503,-4 5 799,-15 8-3456,1 8 2304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06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0 191 6144,'0'0'1978,"5"5"-756,-5-2-1056,1 1 0,0 0 0,-1-1 0,1 1 0,-1 0 0,0 0 0,-1 5 0,1 11 276,4 15 215,27 253 3086,-29-262-3494,14 123 1251,-15-134 490,1-24-838,2-3-971,0 0 1,-1-1 0,-1 1 0,1-13 0,2-53-135,-3 48 21,7-269-186,-7 261-82,-5-56 0,3 54-86,1 16-57,-1 23 338,0 0 1,0 0-1,0 0 0,0 0 1,0 0-1,1 0 0,-1 0 1,1 0-1,-1 0 0,0 0 1,1 0-1,0 0 0,-1 0 1,1 0-1,-1 1 0,1-1 1,0 0-1,0 0 0,-1 1 1,1-1-1,0 0 0,0 1 1,0-1-1,0 1 0,0-1 0,0 1 1,1-1-1,4-1 105,0 1-1,0-1 0,11 0 1,-6 1 6,81-17 615,52-6-522,-121 22-197,0 0-1,0 2 1,0 0 0,29 5-1,-45-3 10,-1-1 0,0 1 0,1 0 0,-1 0 0,0 1 0,0 0 0,0 0 0,7 5 0,-10-6 29,0 0 0,-1 0 0,1 1 0,-1-1 1,1 1-1,-1-1 0,0 1 0,0 0 0,0 0 0,-1-1 1,1 1-1,-1 1 0,1-1 0,-1 0 0,0 0 0,0 0 0,0 5 1,4 33-112,2 33 783,-5-24-6169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08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9 528 2816,'-8'11'3882,"8"-11"-3831,0 0 1,0 0-1,0 0 1,0 0 0,0 0-1,0 0 1,0 0 0,0 0-1,0 0 1,0 0 0,0 0 103,0 0-104,20-6 4103,-18 5-4431,9-3 622,-1 0 0,0-1 0,0-1 0,0 1 0,-1-2 0,0 1 0,0-1 0,0-1 0,-1 0 0,0 0 0,-1 0 0,12-17 0,13-27 125,33-75-1,-21 40-5,-24 48-277,-4 8-94,27-41 0,-37 58-93,-3 5-138,-1 16-231,-3 73 201,1 65 114,2-115 121,1 0 0,12 53 0,-12-71-27,1 0 0,9 17-1,-11-24 32,0 0 0,1-1 0,0 1 0,0-1 0,0 0 0,1 0 0,-1 0 0,6 4-1,-8-7-33,0 0 0,1 0 0,-1-1-1,0 1 1,0-1 0,0 1 0,1-1-1,-1 1 1,0-1 0,1 0-1,-1 1 1,0-1 0,1 0 0,-1 0-1,0 0 1,1 0 0,-1 0-1,0-1 1,1 1 0,-1 0 0,0-1-1,0 1 1,1 0 0,-1-1-1,0 0 1,0 1 0,0-1 0,0 0-1,1 1 1,1-3 0,1-1 46,0 0 1,0 0-1,0-1 1,-1 1-1,1-1 1,3-6-1,13-31 115,-1-1 1,22-74-1,-23 63-233,-15 47 50,0-5-41,1 1-1,1-1 1,0 1-1,13-21 1,-18 32 20,0 0-1,0 0 1,0 0 0,0 0 0,0 0 0,0 0-1,0 0 1,0 0 0,0-1 0,0 1 0,0 0-1,0 0 1,0 0 0,0 0 0,1 0 0,-1 0 0,0 0-1,0 0 1,0 0 0,0 0 0,0 0 0,0 0-1,0 0 1,0 0 0,0 0 0,1 0 0,-1 0-1,0 0 1,0 0 0,0 0 0,0 0 0,0 0-1,0 0 1,0 0 0,1 0 0,-1 0 0,0 0 0,0 0-1,0 0 1,0 0 0,0 0 0,0 0 0,0 0-1,0 0 1,0 0 0,1 0 0,-1 0 0,0 0-1,0 0 1,0 0 0,0 1 0,0-1 0,0 0 0,0 0-1,3 9-164,0 18 40,-3-27 128,1 61-58,-11 110 0,8-146 290,-2 0 0,-12 42 1,15-66-203,1 1 1,-1-1-1,1 0 1,-1 0-1,1 0 0,-1 0 1,0 0-1,0 0 1,1 0-1,-1 0 1,0 0-1,-2 1 1,3-2-19,0 0 0,-1 0 0,1 0 0,0 1 0,-1-1 0,1 0 0,0 0 0,-1 0 0,1 0 0,0 0 1,-1 0-1,1 0 0,-1 0 0,1 0 0,0 0 0,-1 0 0,1 0 0,0 0 0,-1 0 0,1 0 0,0 0 0,-1-1 0,1 1 0,-1 0 1,1 0-1,0 0 0,0-1 0,-1 1 0,1 0 0,0 0 0,-1-1 0,1 1 0,0 0 0,0 0 0,-1-1 0,1 1 0,0 0 1,0-1-1,0 0 0,-3-4 18,2-1 0,-1 0 1,0 0-1,1 1 0,0-1 1,1 0-1,-1-12 0,2 14-36,-1-1-1,1 0 0,-1 1 0,1-1 1,1 0-1,-1 1 0,0 0 0,1-1 1,0 1-1,0 0 0,1 0 0,-1 0 1,1 0-1,0 0 0,0 1 0,0-1 1,0 1-1,1 0 0,-1 0 0,1 0 1,0 0-1,0 0 0,0 1 0,0 0 1,0 0-1,0 0 0,1 0 0,-1 1 1,1 0-1,-1 0 0,1 0 0,-1 0 1,1 1-1,8 0 0,16 1-298,30 6-1,-29-3-2801,31 0 0,-58-4 2426,0 0 0,1 0 0,-1 0 0,0-1-1,1 1 1,-1-1 0,0 0 0,0 0 0,0 0 0,4-2 0,7-3-2500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08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28 4992,'-30'-21'2240,"30"14"-1952,5 7-416,1 4 0,2-4-224,6 9 192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16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1109 3328,'0'0'99,"-1"0"1,0 0-1,0 0 0,1 0 1,-1 1-1,0-1 0,1 0 1,-1 0-1,1 1 0,-1-1 1,0 0-1,1 1 0,-1-1 1,1 1-1,-1-1 0,1 0 1,-1 1-1,1-1 0,-1 1 1,1 0-1,-1-1 0,1 1 0,0-1 1,-1 1-1,1 0 0,0-1 1,-1 1-1,1 0 0,0-1 1,0 1-1,0 0 0,0-1 1,0 1-1,0 0 0,0-1 1,0 1-1,0 0 0,0-1 1,0 1-1,0 0 0,0-1 1,1 1-1,-1 0 0,0-1 1,0 1-1,1 0 0,0 0 1,0 1 54,-1-1 0,1 0 1,0 0-1,1 0 0,-1 0 0,0 0 1,0 0-1,0 0 0,1 0 1,-1 0-1,0 0 0,1-1 0,-1 1 1,1 0-1,-1-1 0,1 1 1,-1-1-1,1 0 0,-1 0 0,1 1 1,-1-1-1,1 0 0,-1 0 1,1 0-1,2-1 0,0 0 18,-1 0-1,1 0 1,-1-1-1,1 1 1,-1-1-1,1 0 1,-1 0 0,0 0-1,0 0 1,5-5-1,0-1 52,-1 0-1,1-1 1,-1 0-1,-1 0 1,1-1-1,-2 0 0,8-16 1,23-80 317,-26 76-401,23-106 729,-27 107-516,-2-1 1,1-30-1,-7 102-372,0-24-18,2 26 0,12 76 17,-5-71 37,-6-37 38,1 1 0,1-1 1,6 18-1,-8-26 2,1-1 1,-1 1-1,1-1 1,0 0-1,0 1 0,0-1 1,4 3-1,-5-4-11,0-2 0,0 1-1,0 0 1,0 0 0,0 0-1,1 0 1,-1-1 0,0 1 0,0 0-1,1-1 1,-1 1 0,0-1-1,1 0 1,-1 1 0,1-1 0,-1 0-1,0 0 1,1 0 0,2 0-1,-3 0-7,1-1-1,0 1 0,-1-1 0,1 0 1,0 1-1,-1-1 0,1 0 1,-1 0-1,1 0 0,-1 0 0,0 0 1,1 0-1,-1-1 0,0 1 1,0 0-1,0-1 0,0 1 0,2-3 1,3-4 84,75-100 150,11-13-175,-75 101-109,1 1 0,0 1 0,38-28 0,-46 39-49,-7 4 38,1 0 1,-1 0-1,1 1 1,0-1 0,7-2-1,-10 5 24,0-1-1,0 1 0,-1 0 1,1 0-1,0 0 0,0 0 1,-1 0-1,1 0 0,0 0 1,0 0-1,-1 0 0,1 0 1,0 0-1,0 1 0,-1-1 1,1 0-1,0 0 0,-1 1 1,1-1-1,0 0 0,-1 1 1,1-1-1,0 1 0,-1-1 1,1 1-1,-1-1 1,1 1-1,-1 0 0,1-1 1,-1 1-1,0-1 0,1 1 1,-1 0-1,1-1 0,-1 1 1,0 0-1,0 0 0,0-1 1,1 1-1,-1 1 0,1 5 30,0 0-1,0-1 0,0 1 0,-1 0 0,0 0 0,-1 0 0,-1 11 1,0 4 28,-4 31 23,2-29-53,1 26-1,3-49-10,0 0-1,-1 0 0,1 0 1,0 0-1,1 1 0,-1-1 0,0 0 1,0 0-1,0 0 0,1 0 1,-1 0-1,0 0 0,1 0 0,-1 0 1,1 0-1,0 0 0,-1 0 1,1 0-1,0 0 0,1 1 0,-1-2 7,-1 1 0,1-1-1,0 0 1,0 0-1,0 0 1,0 1-1,0-1 1,-1 0 0,1 0-1,0 0 1,0 0-1,0 0 1,0-1-1,0 1 1,0 0 0,-1 0-1,1-1 1,0 1-1,1-1 1,4-2 30,-1 0 1,1-1-1,-1 0 0,-1 0 1,9-8-1,-1-2-71,-8 10-12,-1 0-1,0 0 1,1 0 0,0 1 0,0 0 0,0-1 0,0 1 0,0 0-1,7-3 1,-11 6 21,1 0 0,0 0-1,0 0 1,-1-1 0,1 1-1,0 0 1,0 0-1,0 0 1,-1 0 0,1 0-1,0 0 1,0 0 0,0 1-1,-1-1 1,1 0 0,0 0-1,0 1 1,-1-1 0,1 0-1,0 1 1,0-1-1,-1 1 1,1-1 0,-1 1-1,1-1 1,0 1 0,-1-1-1,1 1 1,0 1 0,1 1-1,0 0 0,0 0 0,-1 1 0,3 6 0,-3-8 3,23 84-9,-19-60 58,3 0 0,15 39 1,-23-64-28,1 0 0,-1 0 0,1 0 0,-1 0 0,1 0 0,-1 0 0,1 0 0,-1 0 0,1-1 0,0 1 0,0 0 0,-1 0 0,1-1 0,0 1 0,0-1 0,0 1 0,0-1 0,1 1 0,-1 0 10,0-1-1,-1 0 0,1 0 0,0 0 1,0-1-1,-1 1 0,1 0 1,0 0-1,0 0 0,-1 0 0,1-1 1,0 1-1,-1 0 0,1-1 0,0 1 1,-1 0-1,1-1 0,-1 1 1,2-2-1,1-1 55,0-1 0,0 0 1,0 0-1,0 0 0,-1 0 0,4-8 1,14-37-28,14-60 0,-7 22 188,6 10-298,-32 63 152,-1 7-202,3 3 130,0-1 0,0 1 0,0 0 0,1 0-1,0 0 1,0 0 0,6-4 0,12-13 36,-12 10-15,84-105 180,-83 99-216,0 0 0,-1-1-1,-1 0 1,-1 0 0,9-29 0,1-20 13,13-86-1,-30 143-140,-1 10 117,0 0 1,0 0-1,0 0 0,0 1 1,0-1-1,0 0 0,0 0 1,0 0-1,0 0 0,0 0 1,-1 0-1,1 0 0,0 0 1,0 0-1,0 0 1,0 0-1,0 0 0,0 0 1,0 0-1,0 0 0,0 0 1,0 0-1,0 0 0,0 0 1,0 0-1,0 0 0,0 0 1,0 0-1,0 0 0,0 0 1,0 0-1,0 0 0,0 0 1,0 0-1,0 0 0,0 0 1,0 0-1,-1 0 0,1 0 1,0 0-1,0 0 1,0 0-1,0 0 0,0 0 1,0 0-1,0 0 0,0 0 1,0 0-1,0 0 0,0 0 1,0 0-1,0 0 0,0 0 1,0 0-1,0 0 0,0 0 1,0 0-1,0-1 0,0 1 1,0 0-1,0 0 0,-10 20-533,8-15 511,-12 27-64,-49 104 60,29-68-37,-28 87 0,-12 74-31,50-152 126,-71 242 223,89-302-225,-36 102 1454,42-125-1416,0 1 0,-1-1 0,2 1 0,0-11 0,12-24-144,1 0-1,2 1 1,26-46 0,-34 72 41,0 0 0,1 0 0,0 1 0,1 0 1,0 1-1,21-18 0,-22 22 16,0 0 0,0 1 0,1 0 0,0 0 1,0 1-1,0 1 0,0 0 0,1 0 0,19-4 0,8 3-19,37 1 0,19-2 23,-86 5 42,0-1 1,0 0 0,0 0 0,0-1-1,0 0 1,-1 0 0,1-1 0,-1 0-1,0 0 1,0-1 0,0 0 0,-1 0-1,10-10 1,-6 4 64,-1 0-1,0-1 0,-1 0 0,0 0 1,-1-1-1,9-24 0,-13 29-46,0 1-1,-1-1 0,0 0 1,1-10-1,-2 16-62,-1 0-1,0 0 1,0 0-1,1-1 1,-2 1-1,1 0 1,0 0 0,0 0-1,-1 0 1,1-1-1,-1 1 1,0 0-1,0 0 1,1 0-1,-1 0 1,-1 1 0,1-1-1,0 0 1,-3-3-1,3 5-3,1-1 0,-1 1 0,0 0-1,0-1 1,0 1 0,0 0 0,0 0 0,0 0 0,0 0-1,0 0 1,0 0 0,0 0 0,1 0 0,-1 0-1,0 0 1,0 0 0,0 1 0,0-1 0,0 0-1,0 1 1,0-1 0,0 0 0,1 1 0,-1-1-1,0 1 1,-1 0 0,-20 18-241,17-13 249,1 0 0,0 0 1,0 0-1,0 0 0,1 1 1,0-1-1,0 1 0,0 0 1,1 0-1,0 0 0,1 0 1,-1 10-1,0-1-14,1-1 1,1 1-1,1-1 1,4 27-1,-3-28 50,1 0-1,1 0 1,0 0-1,1-1 1,8 16-1,-9-23-6,-1 0 1,0-1-1,1 1 1,0-1-1,1 0 1,-1 0-1,1 0 1,0-1-1,0 1 1,0-1-1,1-1 1,-1 1-1,9 3 1,-11-5 10,0-1 0,0 0 1,1 0-1,-1 0 1,0-1-1,1 1 0,-1-1 1,1 0-1,-1 0 1,0 0-1,1 0 1,-1-1-1,5 0 0,-3-1 10,1 0-1,-1 0 1,0 0-1,1 0 1,-1-1-1,0 0 1,5-4-1,4-5 56,-1 0-1,0-1 1,20-26-1,-24 27-63,19-24 178,28-45-1,-35 48-135,-2-2 0,-1 0 0,19-54 0,-36 67-170,0 21 76,1 1 1,-1-1 0,1 1 0,0-1 0,-1 1 0,1-1 0,0 1 0,-1 0-1,1 0 1,0 0 0,0 0 0,2 0 0,45 1 96,-23-1-257,-25 0 193,11 0 8,1 0 0,0 1 0,23 5 0,-32-6-16,-1 1 0,0 1 0,1-1 0,-1 0 0,0 1 0,0 0 0,0-1 0,0 1 0,0 1 0,0-1 0,-1 0 0,1 1 0,-1-1 0,1 1 0,-1-1 0,0 1 0,0 0 0,3 6 0,2 10-26,-1-1-1,0 2 1,-2-1-1,0 0 1,2 38 0,5 21-37,-7-56 95,-2-9 38,0 0 0,1 0 0,5 13 0,-6-23-48,-1 1-1,1-1 0,0 1 1,0-1-1,0 0 1,0 0-1,0 0 0,1 0 1,-1 0-1,1 0 1,0-1-1,0 0 0,0 1 1,0-1-1,4 2 1,-6-4-6,0 1 0,0-1 0,0 0 0,1 0 0,-1 0 0,0 0 0,0 0 0,0 0 0,0 0 1,0 0-1,0-1 0,0 1 0,0 0 0,0-1 0,0 1 0,0 0 0,0-1 0,0 0 0,0 1 0,0-1 1,0 1-1,0-1 0,0 0 0,-1 0 0,2-1 0,18-22 101,-9 5-34,-1 0 0,-2 0 0,12-37 1,-11 31-35,47-184 223,-56 208-267,2-10-63,0-1 0,-1 0 0,-1-16 0,0 27 37,1 1-8,1 1-1,-1-1 0,0 1 1,0-1-1,0 1 0,0-1 1,0 1-1,0 0 0,0 0 1,0-1-1,2 3 0,20 18-73,30 21 0,-33-28 111,-1 1 1,-1 1-1,24 26 1,-16-7 22,-2 2 0,37 74 0,-51-92-19,-7-14-11,0 1 0,0-1 0,0 0-1,1 1 1,0-2 0,0 1 0,9 8 0,-11-12 15,0 1 0,0-1 1,0 0-1,0 0 0,0 0 0,0 0 0,1 0 0,-1-1 1,0 1-1,1-1 0,-1 1 0,0-1 0,1 0 0,-1 0 1,1 0-1,-1 0 0,0 0 0,1-1 0,-1 1 0,0-1 1,1 1-1,2-3 0,1 1 11,-1-1 0,0 0 0,0-1 0,0 1 0,0-1 0,0 0 0,-1-1 0,0 1 0,1-1 0,-2 1 0,7-11 0,5-9 66,14-33 1,-22 42-55,5-10 38,-1-1 0,-1 0 0,-1-1 0,-2 0 0,6-38 0,-12 61-70,-1 0 0,0 0 0,0 0 1,0 0-1,-1-7 0,1 10-13,0 0-1,0 0 0,0 1 0,-1-1 0,1 0 0,0 0 0,-1 1 0,1-1 0,0 0 0,-1 1 0,1-1 1,-1 0-1,1 1 0,-1-1 0,1 1 0,-1-1 0,1 1 0,-1-1 0,0 1 0,1-1 0,-1 1 0,0-1 1,0 1-1,1 0 0,-1 0 0,0-1 0,0 1 0,1 0 0,-1 0 0,0 0 0,0 0 0,1 0 1,-1 0-1,0 0 0,0 0 0,-1 0 0,-2 1-39,0 0 1,0 0-1,-1 1 0,1 0 1,0-1-1,1 1 0,-1 1 1,0-1-1,1 0 0,-5 5 1,-1 0-3,1 1 1,-14 16-1,17-17 47,0 1 0,1 0 0,0-1 0,0 1 0,1 1 0,0-1 0,0 1 0,1-1 0,0 1 0,0 0 0,1-1 0,0 1 0,1 0 0,0 0 0,2 13 0,-1-15 5,0 0 0,0 0 0,1-1 0,0 1 0,1-1 0,-1 1 0,1-1 0,0 0 0,5 7 0,-5-9 9,0 0 0,0-1 0,1 1 0,-1-1 0,1 0 0,-1 0 0,1 0 0,0 0 0,1-1 0,-1 1 0,0-1 0,1 0 0,7 2 0,-6-3 10,-1 0 1,0 0-1,0 0 1,1-1-1,-1 0 1,1 0-1,-1-1 1,0 1-1,10-3 1,1-2 29,27-11 0,-38 14-36,141-65 74,-14 6-12,-60 33-49,-12 5 200,60-34 0,-117 55-171,0 1-24,0 0 1,-1-1-1,1 1 1,0-1-1,-1 1 1,1-1-1,-1 0 1,0 0-1,0 0 0,3-4 1,-9 5-100,-3 2 12,1 0 0,-1 0 0,0 0 0,0 1 0,1 0 0,-1 0 0,1 1 0,0-1 0,-8 5 0,-53 38-289,67-45 339,-9 7-41,0 0 1,1 0-1,0 1 1,1 0-1,-1 1 0,2-1 1,-1 2-1,1-1 1,1 0-1,0 1 0,-8 19 1,11-21 42,0-1 1,0 0-1,0 0 1,1 1 0,0-1-1,1 1 1,0-1-1,0 0 1,0 1-1,1-1 1,0 1-1,0-1 1,1 0-1,0 1 1,1-1-1,-1 0 1,1-1-1,6 11 1,-6-13 5,0 1 1,0-1-1,1 0 1,0 0-1,7 6 1,-9-8 15,0-1 0,1 1 0,-1 0 0,0-1 0,1 0 0,0 0-1,-1 1 1,1-1 0,0-1 0,-1 1 0,1 0 0,5 0 0,-4-2 27,-1 1 0,1-1 1,-1 1-1,1-1 0,-1 0 0,1-1 0,-1 1 0,0 0 0,0-1 0,0 0 0,1 0 0,-2 0 1,1 0-1,5-4 0,1-4 65,0 0-1,12-15 1,-20 23-94,15-20 109,-1-2 0,23-49 0,11-51 187,-32 70-191,13-72 0,10-135 61,-23 137-154,-14 108-18,0-6-232,1-34-1,-6 36-1,2 20 220,0 0 0,0 0 0,0 0 1,-1 0-1,1 0 0,0 0 0,0-1 0,0 1 0,0 0 0,0 0 0,0 0 0,0 0 0,0 0 0,-1 0 0,1 0 0,0 0 1,0-1-1,0 1 0,0 0 0,0 0 0,-1 0 0,1 0 0,0 0 0,0 0 0,0 0 0,0 0 0,0 0 0,-1 0 0,1 0 0,0 0 1,0 0-1,0 0 0,0 0 0,-1 0 0,1 0 0,0 0 0,0 0 0,0 1 0,0-1 0,0 0 0,-1 0 0,1 0 0,0 0 1,0 0-1,0 0 0,0 0 0,0 0 0,0 0 0,0 1 0,-1-1 0,-1 3-32,0 1 0,-1 0 0,1-1-1,1 1 1,-1 0 0,0 0 0,0 5 0,-18 59-96,4 2 0,-7 70 1,2 150-2734,19-238-1897,-13 83 1,5-84 1957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3:2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0 939 2304,'0'0'50,"0"1"0,0-1 0,1 0 1,-1 1-1,0-1 0,0 0 0,0 1 0,0-1 0,0 0 0,0 1 1,0-1-1,1 0 0,-1 0 0,0 1 0,0-1 0,0 0 0,1 0 1,-1 1-1,0-1 0,0 0 0,1 0 0,-1 1 0,0-1 0,0 0 1,1 0-1,-1 0 0,0 0 0,1 1 0,-1-1 0,15 0 2186,-12 0-1878,1-1 0,0 0 0,0 0 0,-1-1-1,1 1 1,5-4 0,12-11 244,-2 0 0,1-1 1,-2-2-1,21-25 0,-33 37-530,104-127 706,-44 52-511,-50 63-218,169-222 878,-169 218-841,-2-1 0,-1-1 0,-1 0 0,-1 0 0,-1-1 0,-2-1 0,8-36 0,-10 38 24,-4 18-112,0 0 0,0 0 0,-1 0 0,0 0-1,-1 0 1,1 0 0,-1 0 0,-1-7 0,1 13-5,0 1 1,0 0-1,0 0 1,0 0-1,0-1 1,0 1 0,0 0-1,0 0 1,0-1-1,0 1 1,0 0-1,0 0 1,0 0-1,0-1 1,0 1 0,0 0-1,-1 0 1,1-1-1,0 1 1,0 0-1,0 0 1,0 0 0,0 0-1,-1-1 1,1 1-1,0 0 1,0 0-1,0 0 1,0 0-1,-1 0 1,1-1 0,0 1-1,0 0 1,-1 0-1,1 0 1,0 0-1,0 0 1,0 0 0,-1 0-1,1 0 1,0 0-1,0 0 1,-1 0-1,1 0 1,0 0-1,0 0 1,-1 0 0,1 0-1,0 0 1,0 0-1,0 0 1,-1 0-1,1 1 1,0-1 0,0 0-1,0 0 1,-1 0-1,1 0 1,0 0-1,0 0 1,0 1 0,0-1-1,-1 0 1,1 0-1,0 0 1,0 1-1,-11 16-108,9-13 86,-41 82-195,22-42 144,1 0 0,-14 51 1,25-63 114,1 0 1,2 1 0,-5 62 0,10-60 38,1 1-1,7 47 1,-5-69 63,1 1 1,1-1-1,0 1 0,0-1 0,2-1 0,0 1 0,0-1 0,11 16 1,-15-26-2,0 0 1,0-1 0,0 1 0,0-1-1,1 1 1,-1-1 0,1 0-1,-1 0 1,5 2 0,-6-3-94,1 0 0,-1-1-1,1 1 1,-1-1 0,0 0 0,1 1 0,-1-1-1,1 0 1,-1 0 0,0 0 0,1 0-1,-1 0 1,1 0 0,-1-1 0,1 1 0,-1 0-1,0-1 1,1 1 0,-1-1 0,0 1 0,1-1-1,-1 0 1,0 1 0,2-3 0,4-2 84,-1 0 1,0-1 0,0 0-1,-1 0 1,0 0 0,0-1-1,6-10 1,24-56-72,-31 65-88,80-189 293,-82 191-360,1-2-117,-1 15-66,-5 55 61,1-35 268,1 31-1,2 38 69,-1-57 42,0-34-89,0-1 1,1 1-1,-1 0 0,1 0 1,2 7-1,-2-11-42,-1 0 1,0 0-1,1 0 0,-1 0 1,1 0-1,-1 0 0,1 0 1,-1 0-1,1 0 1,0 0-1,-1-1 0,1 1 1,0 0-1,0 0 0,-1-1 1,1 1-1,0-1 0,0 1 1,0 0-1,0-1 0,0 0 1,0 1-1,0-1 1,0 0-1,0 1 0,0-1 1,0 0-1,0 0 0,0 0 1,0 0-1,2 0 0,1-1 23,1-1 0,-1 0 0,0 0 0,1 0 0,-1 0 0,0-1 0,0 0 0,-1 0 0,1 0 0,0 0 0,2-4 0,1 1 3,51-52 222,-22 20-206,22-26-164,27-25 64,-82 86-10,0 1 1,0-1 0,0 1 0,1 0-1,-1 0 1,1 1 0,-1-1-1,8-2 1,-10 4 36,0 0 1,0 0-1,0 0 0,0-1 1,0 1-1,0 0 0,0 0 1,0 1-1,0-1 0,0 0 1,0 0-1,0 0 0,0 1 0,0-1 1,0 0-1,0 1 0,0-1 1,0 1-1,-1-1 0,1 1 1,0-1-1,0 1 0,0 0 0,-1-1 1,1 1-1,0 0 0,-1 0 1,1 0-1,0-1 0,-1 1 1,1 0-1,-1 0 0,0 0 1,1 0-1,-1 0 0,0 0 0,1 0 1,-1 2-1,2 8 49,0 1 1,-1 0-1,0 0 0,-2 16 1,-7 50 49,8-77-90,-13 87 487,13-88-480,0 0 0,0 0 0,0 0 1,-1 0-1,1 0 0,0 0 0,0 1 0,0-1 1,0 0-1,0 0 0,0 0 0,0 0 0,0 0 1,0 0-1,0 1 0,0-1 0,0 0 0,0 0 1,0 0-1,0 0 0,0 0 0,0 0 0,0 1 1,0-1-1,0 0 0,0 0 0,0 0 0,0 0 1,0 0-1,0 0 0,0 1 0,0-1 0,0 0 1,0 0-1,0 0 0,0 0 0,0 0 0,0 0 1,0 0-1,1 0 0,-1 1 0,0-1 1,0 0-1,0 0 0,0 0 0,0 0 0,0 0 1,0 0-1,1 0 0,-1 0 0,0 0 0,0 0 1,0 0-1,0 0 0,0 0 0,0 0 0,1 0 1,-1 0-1,0 0 0,0 0 0,0 0 0,0 0 1,0 0-1,0 0 0,1 0 0,-1 0 0,0 0 1,12-10 291,13-24-131,6-18 79,-16 24-373,2 1 1,1 0 0,40-45-1,-57 70 94,0 1 0,0 0 0,0 0 0,0 0 0,0 1 0,0-1 0,1 0 0,-1 0 0,0 1 0,1-1 0,-1 0 0,0 1 0,1-1 0,-1 1 0,1 0 0,1-1 0,-2 1 16,-1 1-1,1-1 1,0 0 0,-1 0 0,1 1-1,0-1 1,-1 1 0,1-1-1,0 0 1,-1 1 0,1-1 0,-1 1-1,1-1 1,0 1 0,-1-1-1,0 1 1,1 0 0,-1-1 0,1 1-1,-1 0 1,0-1 0,1 1 0,-1 0-1,0 0 1,0-1 0,1 1-1,-1 0 1,0-1 0,0 1 0,0 0-1,0 1 1,2 15 43,-1 0 0,-1 1 0,0-1 0,-5 28 0,5-41-11,-1-2-4,1-1 1,0 1-1,-1 0 1,1 0 0,0 0-1,0 0 1,1 0 0,-1-1-1,0 1 1,1 3-1,-1-5-6,0 0-1,0 0 1,0 0-1,1 0 1,-1 1-1,0-1 0,0 0 1,0 0-1,0 0 1,0 0-1,0 0 1,0 0-1,0 0 0,0 0 1,1 0-1,-1 0 1,0 1-1,0-1 1,0 0-1,0 0 0,0 0 1,0 0-1,1 0 1,-1 0-1,0 0 1,0 0-1,0 0 0,0 0 1,0 0-1,1 0 1,-1 0-1,0 0 1,0 0-1,0 0 1,0 0-1,0-1 0,0 1 1,0 0-1,1 0 1,-1 0-1,0 0 1,0 0-1,0 0 0,0 0 1,0 0-1,0 0 1,0 0-1,0-1 1,1 1-1,-1 0 0,0 0 1,0 0-1,0 0 1,0 0-1,0 0 1,0 0-1,0-1 0,0 1 1,0 0-1,0 0 1,0 0-1,0 0 1,0 0-1,0-1 1,4-7 120,-4 8-116,30-100 210,-26 88-465,-3 10 18,0 9 20,-1 15 138,-1-1 0,-1 1 0,-1 0 0,-9 33 0,11-53 54,-1 3 36,1 1 1,-1-1-1,1 1 1,0-1-1,0 1 1,0 0-1,1 0 1,0 7-1,1-12-33,-1 0-1,0 0 0,0 1 1,0-1-1,0 0 0,0 0 1,0 0-1,0 0 0,0 0 0,-1 0 1,1 0-1,0 0 0,-1 0 1,1 0-1,-1 0 0,1 0 1,-1 0-1,0 2 0,-4 7 420,5-11-381,0-5 21,0 0-1,0 0 1,1 1-1,-1-1 1,1 0-1,1 1 1,-1-1-1,4-8 1,29-77 23,8-20-79,-14 55-267,-25 51 148,0 6-22,1 9-79,-1 0 230,-1-3 21,0 0 0,0 1 0,0 0 0,-1-1 0,0 1 0,-1 0 0,0 12 0,0-10 144,-4 2-269,4-11 96,-1 0 1,1 0-1,0 0 1,-1-1-1,1 1 0,0 0 1,0 0-1,-1 0 0,1 0 1,0 0-1,0 0 0,0 0 1,0 0-1,0 0 1,0 0-1,1 1 0,0 8-75,0 0-1,0 1 0,-1-1 0,-1 14 1,0 3-3,0-15 92,2 0 0,0 0 1,0 0-1,1 0 1,4 14-1,-5-24-3,-1 1 1,1 0-1,0-1 1,0 1-1,1-1 0,-1 0 1,0 1-1,1-1 0,0 0 1,-1 0-1,1 0 1,0 0-1,0 0 0,0 0 1,0-1-1,0 1 1,1-1-1,-1 1 0,0-1 1,1 0-1,-1 0 1,1 0-1,-1 0 0,1 0 1,0 0-1,-1-1 1,1 0-1,0 1 0,2-1 1,2 0 22,0-1 1,-1 0-1,1 0 0,0-1 1,-1 0-1,1 0 1,-1 0-1,8-4 1,4-4 69,24-17 0,-24 15-66,-1-2 0,-1 0 0,-1-1 0,1 0 0,21-31 0,-19 21-10,-2-1 0,-1-1-1,18-40 1,-31 61-46,0 0 0,0 0-1,1-13 1,-2 17 5,-1-1 1,0 0-1,0 0 1,0 0-1,0 0 1,0 0-1,-1 0 1,1 0-1,-1 1 1,-1-6-1,1 7 5,1 0 0,-1 0-1,0 1 1,0-1 0,1 0-1,-1 1 1,0-1-1,0 1 1,0-1 0,1 1-1,-1-1 1,0 1 0,0-1-1,0 1 1,0 0-1,0-1 1,0 1 0,0 0-1,0 0 1,0 0 0,0 0-1,0 0 1,-1 0 0,-1 0-11,0 0 0,0 1 0,0-1 0,1 1 0,-1 0 0,-3 0 0,1 2-6,-1 0 1,1 1 0,0-1-1,0 1 1,1 0-1,-1 0 1,1 0 0,0 1-1,0 0 1,0-1-1,-5 10 1,1 0 7,1 0-1,0 1 1,-5 18-1,9-24 21,0 0 1,1 0-1,0 0 0,0 0 0,1 0 0,1 1 1,-1-1-1,3 17 0,-1-20 49,0 0-1,0 0 1,1 0-1,0 0 1,1 0 0,-1 0-1,1-1 1,0 1-1,0-1 1,1 0-1,0 0 1,0 0 0,0-1-1,6 6 1,-5-6-36,0 0 0,-1-1 0,1 0 1,0 0-1,1 0 0,-1 0 0,0-1 1,1 0-1,-1 0 0,1-1 0,8 2 1,-5-2 151,-1 0 1,1-1 0,0 0-1,-1-1 1,1 0 0,0 0-1,11-3 1,-10 1-348,1-1 1,-1 0 0,1 0-1,-1-1 1,13-9-1,-16 9-830,0 0 0,0-1 0,0 1 1,-1-2-1,0 1 0,10-13 0,-8 4-2769,-2 2 1285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17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16 8800,'-52'0'4000,"47"-3"-3488,5-3-768,10 6 32,4-3-608,5-1 480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19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1129 5056,'-1'0'87,"1"0"1,0 0-1,-1 0 0,1 0 1,-1 0-1,1 0 1,0 0-1,-1 0 1,1 0-1,-1 0 0,1 0 1,0 0-1,-1 0 1,1 0-1,-1 0 0,1 0 1,0 0-1,-1 0 1,1-1-1,-1 1 0,1 0 1,0 0-1,-1-1 1,1 1-1,0 0 0,0 0 1,-1-1-1,1 1 1,0 0-1,0-1 0,-1 1 1,1-1-1,6-13 642,1 3-81,29-57 1284,53-89 237,-26 66-1094,36-57 106,-59 76-530,42-107 0,9-82 1215,-65 160-885,-25 95-933,1-7-227,-2 13 175,0 0-1,0 0 1,0 0 0,0 0 0,0 0-1,0 0 1,0 0 0,0-1-1,0 1 1,0 0 0,0 0-1,0 0 1,0 0 0,0 0 0,0 0-1,0 0 1,0 0 0,0 0-1,0 0 1,-1 0 0,1 0-1,0 0 1,0 0 0,0-1 0,0 1-1,0 0 1,0 0 0,0 0-1,0 0 1,0 0 0,0 0-1,0 0 1,0 0 0,0 0 0,0 0-1,0 0 1,0 0 0,0 0-1,-1 0 1,1 0 0,0 0-1,0 0 1,0 0 0,0 0 0,0 0-1,0 0 1,0 0 0,0 0-1,0 0 1,0 0 0,0 0-1,0 0 1,0 0 0,-1 0 0,1 0-1,0 0 1,0 0 0,0 0-1,0 0 1,0 0 0,0 0-1,0 1 1,-1 0-42,-1 1-1,1 0 1,0 0 0,-1 0-1,1 0 1,1 0-1,-3 4 1,-22 73-212,13-40 262,-22 50-1,-93 151 203,77-152-38,-152 277 808,184-331-905,-166 304 1431,180-328-1291,6-9-36,4-7-86,35-41-20,461-445-181,-366 370 336,-101 94-21,-45 83 229,0-10-322,-4 49 1,11-71-99,2 1 0,1-1 1,1 1-1,4 23 0,-3-41 8,-1-1-1,1 0 0,-1 1 1,4 5-1,-4-10-3,-1 0-1,1 0 1,-1 1-1,1-1 1,0 0-1,-1 0 0,1 0 1,0 0-1,0 0 1,0 0-1,0 0 1,0 0-1,0 0 1,0 0-1,0 0 1,0-1-1,0 1 1,1 0-1,-1-1 1,0 1-1,3 0 1,-2-2 25,1 1 1,0-1 0,-1 0 0,1 0 0,0 0 0,-1 0-1,1 0 1,3-3 0,25-17 152,65-56-23,17-11-11,-86 68-116,144-99-77,-166 115-46,-7 4-69,-9 5-79,6-1 186,0 1 0,0 0 0,0 0-1,1 0 1,0 0 0,0 1 0,-6 9 0,-19 45-14,26-52 55,-3 6-12,1-1-1,1 1 0,0 0 0,1 0 1,-2 16-1,4-20 39,1 0-1,0 0 1,0-1 0,1 1-1,0-1 1,1 1 0,0 0-1,5 13 1,-6-20-15,1 0-1,0 1 1,-1-1 0,2 0 0,-1 0-1,0 0 1,0 0 0,1-1 0,0 1-1,-1-1 1,1 1 0,4 1 0,-5-2 7,0-1 0,0 0 0,0 0 0,0 0 0,0 0 0,0-1 1,1 1-1,-1 0 0,0-1 0,0 0 0,0 1 0,1-1 0,-1 0 0,0 0 1,0 0-1,1-1 0,-1 1 0,0 0 0,0-1 0,1 0 0,2 0 1,-2-1 32,0 0 1,1-1 0,-1 1 0,0 0 0,0-1-1,-1 0 1,1 0 0,0 1 0,-1-2 0,4-5 0,1-2 188,8-23 0,-4 7-47,-1 0-1,7-35 0,-14 48-176,-1-1 0,-1 0 0,0 0 0,0 0 0,-1 1-1,-3-18 1,2 29-51,1 0 0,-1-1 0,0 1 1,0 0-1,0 0 0,0 0 0,-1 0 0,1 0 0,-1 0 0,0 0 0,0 0 0,0 1 0,0-1 0,0 1 0,0-1 0,-1 1 1,1 0-1,-1 0 0,0 0 0,0 0 0,1 1 0,-7-3 0,4 2-25,0 0 0,0 1 0,-1 0 0,1 0 0,0 0 0,-1 1 0,1 0 0,-1 0 0,1 0 0,-1 1 0,1-1 1,0 1-1,-7 2 0,-13 3-97,-13 4 47,37-9 111,1-1 1,0 0 0,0 0-1,0 0 1,0 0-1,0 0 1,0 1-1,0-1 1,0 0-1,1 0 1,-1 0-1,0 0 1,0 0 0,0 1-1,0-1 1,0 0-1,0 0 1,0 0-1,0 0 1,0 0-1,0 0 1,0 1-1,0-1 1,1 0-1,-1 0 1,0 0 0,0 0-1,0 0 1,0 0-1,0 0 1,0 0-1,1 0 1,-1 0-1,0 0 1,0 0-1,0 0 1,0 1-1,0-1 1,1 0 0,-1 0-1,0 0 1,0 0-1,0 0 1,1-1-1,32 0-16,1-3 0,33-7 0,38-5 156,-95 15-138,3 0 5,1-1 0,0 2 1,-1 0-1,1 1 1,0 0-1,-1 1 0,15 3 1,-26-4 5,0 0 1,0 0 0,1 0 0,-1 1 0,0-1 0,0 0 0,0 1 0,0 0 0,0-1 0,-1 1 0,1 0 0,-1 0-1,1 0 1,-1 0 0,1 0 0,-1 0 0,0 0 0,0 0 0,0 1 0,0-1 0,0 0 0,-1 1 0,1-1 0,-1 1-1,0-1 1,1 0 0,-1 3 0,0 8 54,-1-1 0,0 1 0,0-1 0,-4 13 0,4-17-15,-22 88 572,4-19 86,16-70-569,2-8 80,4-18 89,1 3-302,1 1 0,1-1 0,0 1 1,1 0-1,1 0 0,0 1 1,1 0-1,0 0 0,13-13 0,-9 13-62,0 0-1,2 1 0,-1 0 0,2 1 0,0 1 0,0 1 0,28-14 1,-38 21 49,0 0 1,1 1 0,-1 0-1,0 1 1,8-2 0,-13 3 3,1 0 1,-1 0-1,1 0 1,-1 0-1,1 0 1,-1 0-1,1 0 1,-1 0-1,1 1 1,-1-1-1,1 1 1,1 0-1,-2 0-4,-1-1-1,1 1 1,0 0-1,-1-1 1,1 1-1,-1-1 1,1 1-1,-1 0 1,1 0-1,-1-1 1,1 1-1,-1 0 1,0 0-1,1 0 1,-1 0-1,0-1 1,0 1-1,1 0 1,-1 0-1,0 0 1,0 0-1,0 1 1,-2 11 11,1 0 0,-2-1 0,0 1 0,0-1 0,-9 20 0,-5 21 72,12-28-64,6-25-12,-1 0 0,0 0 0,1 0 0,-1 0 0,1 0 0,-1 0-1,0 0 1,1 0 0,-1 0 0,0 0 0,1 0 0,-1 0 0,1 0 0,-1-1 0,0 1 0,1 0 0,-1 0 0,0 0 0,1-1 0,-1 1 0,0 0 0,1 0 0,-1-1 0,0 1 0,0 0 0,1-1 0,3-3 25,15-18-19,1 1 0,1 1 0,1 1 0,28-18 0,-46 34-18,0 1-1,0 0 1,0 0-1,1 0 0,-1 1 1,0 0-1,7-2 0,-9 3 8,0 0 1,1 0-1,-1 0 0,0 0 0,0 0 0,0 0 0,0 1 0,0-1 1,0 1-1,0-1 0,0 1 0,0 0 0,0 0 0,0 0 1,0 0-1,0 0 0,0 0 0,2 3 0,1 1-9,1 1 0,-1 0 0,0 1 0,-1-1 0,1 1 0,-1 0 0,4 10 0,19 57 50,-11-27-96,-6-20 87,13 30-296,-23-57 186,0 0 1,0 1 0,0-1 0,0 0 0,1 1 0,-1-1-1,0 0 1,0 1 0,0-1 0,1 0 0,-1 1 0,0-1-1,0 0 1,1 0 0,-1 1 0,0-1 0,1 0 0,-1 0 0,0 0-1,1 0 1,-1 1 0,0-1 0,1 0 0,-1 0 0,0 0-1,1 0 1,-1 0 0,1 0 0,-1 0 0,0 0 0,1 0 0,-1 0-1,0 0 1,1 0 0,-1 0 0,0 0 0,1 0 0,-1 0-1,0 0 1,1-1 0,-1 1 0,0 0 0,1 0 0,-1 0 0,0-1-1,1 1 1,-1 0 0,0 0 0,0-1 0,1 1 0,-1 0-1,0-1 1,0 1 0,1 0 0,-1 0 0,0-1 0,0 0-1,2-2-767,0 0 0,0 0 0,0 0 0,-1-1-1,2-3 1,3-20-5234,3-3 1926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20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14 234 2304,'-14'0'5904,"15"1"-5721,-1-1 0,0 1 0,0 0 0,0-1 0,0 1 0,1-1 0,-1 1 0,0-1 0,1 1 0,-1-1 0,0 1 0,1-1 0,-1 1 0,0-1 0,2 1 0,1 1 35,0-1 0,0 1 1,0-1-1,0 0 0,1 0 1,-1 0-1,0-1 1,1 1-1,-1-1 0,0 0 1,1 0-1,-1 0 0,4 0 1,6-2 211,-1 0-1,13-4 1,5-4 181,0-1 1,-1-1-1,-1-2 0,48-29 0,-68 37-475,0 0 0,0-1 1,0 1-1,0-2 0,6-8 0,-11 13-78,0-1 0,0 1 0,0-1-1,-1 0 1,0 0 0,0 0 0,0-1 0,0 1 0,-1 0-1,1-1 1,-1 1 0,0-1 0,0-5 0,-1 9-40,0-1 0,0 0 0,0 1 1,0-1-1,0 0 0,-1 1 0,1-1 1,-1 0-1,1 1 0,-1-1 0,1 1 1,-1-1-1,0 1 0,0-1 0,0 1 0,0-1 1,0 1-1,0 0 0,0 0 0,-2-2 1,1 2-31,0 0 0,1 0 0,-1 0 0,0 0 0,0 1 0,-1-1 0,1 1 0,0-1-1,0 1 1,0 0 0,0 0 0,0 0 0,0 0 0,-3 0 0,-4 2-85,-1 0 1,0 0-1,1 1 0,0 0 0,-18 9 0,21-9 88,0 0 0,1 1 0,-1-1 1,1 1-1,-1 0 0,1 1 0,1-1 0,-1 1 0,0 0 0,1 0 0,0 1 0,1-1 1,-1 1-1,1 0 0,0 0 0,0 0 0,1 0 0,0 0 0,0 1 0,-2 8 0,3-6 49,0-1 1,1 1-1,0 0 0,0 0 0,1 0 0,0 0 0,0 0 0,1 0 0,0-1 0,6 15 0,-6-19 3,-1 1 0,2-1 0,-1 0 0,0 0 0,1 0 0,0 0 0,0 0 0,0-1 0,0 0 0,1 1 0,-1-1 0,1 0 0,0 0 0,0-1 0,0 1 0,0-1 0,0 0 0,0 0 0,1 0 0,-1-1 0,1 1 0,5 0 0,-2-2 16,1 1 1,-1-2-1,1 1 1,0-1-1,-1 0 0,0-1 1,1 0-1,-1 0 1,0-1-1,0 0 1,0 0-1,0-1 1,11-7-1,9-7 89,-1-2 1,27-23-1,-44 34-108,33-27 57,80-66-13,-118 98-83,1 0 0,-1 0 0,1 1 0,0-1 0,-1 1 0,1 1 0,13-5-1,-17 7 19,1-1 0,-1 1 0,1 0 0,-1 0 0,0 0 0,1 0 0,-1 0 0,1 1 0,-1-1 0,0 1-1,1-1 1,-1 1 0,0 0 0,0 0 0,1 0 0,-1 0 0,0 0 0,0 1 0,0-1 0,0 1 0,-1-1 0,1 1-1,0 0 1,2 2 0,9 14 121,11 18 0,5 7-14,-13-21-17,2-2 0,0 0 1,1-1-1,0-1 0,2-1 1,0-1-1,40 23 0,-51-33 28,9 5-27,-18-11-147,0 0 1,0 1-1,0-1 0,0 0 0,0 0 0,-1 0 0,1 1 0,0-1 0,0 0 0,0 0 1,0-1-1,0 1 0,0 0 0,0 0 0,-1 0 0,1 0 0,0-1 0,0 1 0,1-1 1,1-1-473,-1 0-1,1 0 1,-1-1 0,0 1 0,0 0 0,0-1 0,0 1 0,0-1 0,1-4 0,13-28-4956,-7 12 1541,5 1 847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21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641 1 7232,'-3'0'376,"1"0"-1,-1 1 1,1-1 0,-1 1-1,1 0 1,0 0 0,-1 0 0,1 0-1,0 0 1,0 0 0,-3 2 0,-25 21 2226,5-3-817,-110 49 1832,41-23-2413,64-29-1044,1 1 0,1 1 0,1 2 0,-37 37 0,39-31-390,1 0 1,2 2 0,-21 36-1,22-33-1700,9-12 468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24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67 662 7712,'-3'2'826,"-1"0"12,0 12 986,-2 7-1282,2 0 0,-2 24 0,-12 162 3381,1 5-1739,13-136-1410,3-50 2025,7-71-2039,-1 21-613,32-226 93,-32 216-275,1 0 1,2 1-1,2-1 1,1 2-1,20-42 1,-23 58-17,0 1-1,1 0 1,1 1-1,0 0 1,1 1 0,1 0-1,0 0 1,0 1 0,1 1-1,1 0 1,0 1-1,19-10 1,-24 15 19,0 1 0,0 0 1,1 1-1,-1 0 0,1 1 0,-1-1 1,14 0-1,-19 3 40,0 0 1,0-1-1,0 2 1,0-1 0,0 0-1,0 1 1,-1-1-1,1 1 1,0 0-1,0 1 1,0-1-1,-1 1 1,1-1-1,-1 1 1,1 0 0,-1 1-1,0-1 1,0 0-1,0 1 1,5 5-1,-6-5 17,0-1-1,0 1 1,-1 0 0,1 1-1,-1-1 1,0 0-1,0 0 1,0 1 0,0-1-1,0 0 1,-1 1-1,0-1 1,0 1-1,0-1 1,0 1 0,0-1-1,0 0 1,-2 6-1,-1 2 58,-1 1 0,0-1 0,-11 21 0,2-6 31,-2-1 1,-18 25-1,24-38-7,-1 1 0,-1-2 0,0 0 0,0 0 0,-19 13 0,27-22-69,-1 0 1,0 0 0,-1 0-1,1 0 1,0 0-1,-1-1 1,1 0-1,-1 0 1,1 0-1,-1 0 1,1-1 0,-1 0-1,1 0 1,-8-1-1,10 1-52,-1 0 0,1-1 0,0 1-1,-1-1 1,1 0 0,0 0 0,-1 0 0,1 0-1,0 0 1,0 0 0,0-1 0,0 1 0,0-1-1,0 0 1,1 1 0,-1-1 0,0 0 0,1 0 0,-1 0-1,1 0 1,0 0 0,0 0 0,-1 0 0,2-1-1,-1 1 1,0 0 0,0-1 0,0-3 0,1 5-11,0-1 0,0 0 0,-1 1 1,2-1-1,-1 0 0,0 1 0,0-1 1,0 0-1,1 1 0,-1-1 0,1 0 0,-1 1 1,1-1-1,0 1 0,0-1 0,0 1 1,0-1-1,0 1 0,0 0 0,0-1 1,0 1-1,0 0 0,0 0 0,1 0 1,-1 0-1,1 0 0,-1 0 0,1 0 1,-1 0-1,1 1 0,-1-1 0,4 0 0,5-2-23,0 0-1,0 1 1,0 0-1,12 0 0,-14 1 45,33-2-47,88-14 56,-115 14 32,45-9 17,65-23 0,-107 28 8,0 0 0,0 0 0,0-2 1,-1 0-1,0-1 0,-1 0 0,0-1 1,15-15-1,-29 24-49,7-5 107,-1 0-1,0-1 1,7-11-1,-13 16-109,1 1 0,-1 0 0,0 0 0,0 0 0,0-1 0,0 1 0,0-1 0,-1 1 0,1-1 0,-1 1 0,0-1 0,1 1 0,-1-1 0,0 1 0,-1-1 0,1 1 1,0-1-1,-1 1 0,0-3 0,1 3-33,-1 1 1,1 0 0,-1 0 0,1 0 0,-1 0 0,1 0-1,-1 0 1,1 0 0,-1 1 0,0-1 0,0 0 0,1 0 0,-1 0-1,0 1 1,0-1 0,0 0 0,0 1 0,0-1 0,0 1-1,0-1 1,0 1 0,0-1 0,0 1 0,0 0 0,0 0-1,0-1 1,-1 1 0,1 0 0,0 0 0,0 0 0,0 0-1,0 0 1,0 0 0,0 1 0,-1-1 0,1 0 0,0 1 0,0-1-1,0 0 1,0 1 0,-1 0 0,-5 2-81,0 1 0,1 0 0,-1 1 0,-8 7 1,11-10 128,-5 6-39,0 0-1,0 0 1,0 1-1,1 0 1,1 0 0,0 1-1,0 0 1,0 0 0,-7 18-1,11-20 9,1 0-1,-1 0 1,1 0 0,0 0-1,1 0 1,0 1-1,0-1 1,1 0-1,0 1 1,1-1 0,0 0-1,0 1 1,0-1-1,5 13 1,-4-14 32,0 0 1,1-1 0,0 1-1,0-1 1,1 1-1,0-1 1,0 0-1,0-1 1,6 7-1,-8-10-7,0 0 0,1 0 0,-1-1 0,0 1-1,1-1 1,-1 1 0,1-1 0,0 0 0,-1 0-1,1 0 1,0 0 0,0-1 0,0 1 0,-1-1-1,1 1 1,0-1 0,0 0 0,0 0 0,0-1 0,0 1-1,0-1 1,-1 1 0,1-1 0,0 0 0,0 0-1,2-1 1,19-10 150,0 0 0,33-24 0,-10 5-46,-2 5-80,58-38 262,-83 50-183,0-1 0,32-32 0,-46 41-83,0-1 0,-1-1 1,1 1-1,-2-1 0,7-13 0,-8 11-271,-3 10 226,1-1 0,-1 0 1,0 1-1,0-1 1,0 0-1,0 1 1,1-1-1,-1 1 1,0-1-1,1 0 0,-1 1 1,1-1-1,-1 1 1,0-1-1,1 1 1,-1-1-1,1 1 1,-1-1-1,1 1 1,0 0-1,-1-1 0,1 1 1,-1 0-1,1-1 1,0 1-1,-1 0 1,1 0-1,0 0 1,-1 0-1,1-1 0,0 1 1,-1 0-1,1 0 1,1 0-1,90-9-186,-89 9 174,0 0 1,0 0-1,0 0 0,0 1 0,0-1 0,0 1 0,-1 0 1,1-1-1,0 1 0,0 1 0,-1-1 0,1 0 0,0 1 0,-1-1 1,1 1-1,-1 0 0,3 2 0,-3-1 7,0 0 0,1 0 0,-1 0 0,0 1 0,-1-1 0,1 1 0,-1 0 0,1-1 0,-1 1 0,0 0 0,1 7 0,-1 0 11,0 1 0,0-1 0,-1 0 0,-3 23 0,2-25 24,1 0 1,0 0-1,1 0 0,0 0 0,0 0 1,1 0-1,1 0 0,3 10 1,-6-18-8,0 0 0,0 0 1,1 0-1,-1-1 0,0 1 0,0 0 1,1 0-1,-1 0 0,1-1 1,-1 1-1,1 0 0,-1-1 1,1 1-1,-1-1 0,1 1 1,-1 0-1,1-1 0,0 1 1,-1-1-1,1 1 0,0-1 0,-1 0 1,1 1-1,0-1 0,0 0 1,0 1-1,-1-1 0,1 0 1,0 0-1,0 0 0,0 0 1,-1 0-1,1 0 0,0 0 1,0 0-1,0 0 0,0 0 1,-1 0-1,1 0 0,0-1 0,0 1 1,-1 0-1,1-1 0,0 1 1,0 0-1,-1-1 0,1 1 1,0-1-1,-1 1 0,2-2 1,4-3 68,0 0 0,-1 0 0,0-1 1,6-8-1,-10 13-78,60-67 520,-5 10-290,-32 35-262,-12 8 30,4-5-57,-16 20 49,0 0 1,0 0 0,0 0 0,0 0-1,0 0 1,0 0 0,0 0-1,0 0 1,0 0 0,0 0 0,0 0-1,0 0 1,0 0 0,0 0-1,0 0 1,1 0 0,-1-1 0,0 1-1,0 0 1,0 0 0,0 0-1,0 0 1,0 0 0,0 0 0,0 0-1,0 0 1,0 0 0,0 0-1,0 0 1,0 0 0,1 0 0,-1 0-1,0 0 1,0 0 0,0 0-1,0 0 1,0 0 0,0 0 0,0 0-1,0 0 1,0 0 0,0 0-1,0 0 1,0 0 0,0 0 0,0 0-1,1 1 1,-1-1 0,0 0-1,0 0 1,0 0 0,0 0 0,0 0-1,0 0 1,0 0 0,0 0-1,0 0 1,0 0 0,0 0 0,0 0-1,0 0 1,0 0 0,0 0-1,0 0 1,0 1 0,0-1 0,0 0-1,-3 13-148,-1 0 139,1 0 1,0 1-1,1-1 1,1 1-1,0-1 0,2 24 1,13 83 84,-14-118-46,1 1 0,-1 0-1,1-1 1,0 1 0,0-1 0,0 1 0,0-1 0,0 1-1,0-1 1,1 1 0,-1-1 0,1 0 0,0 0 0,-1 0-1,5 4 1,-4-5-10,0 0 1,-1 0-1,1-1 0,0 1 0,0 0 0,0 0 0,0-1 0,0 0 1,0 1-1,0-1 0,0 0 0,0 0 0,0 0 0,1 0 1,-1 0-1,0 0 0,0-1 0,0 1 0,0-1 0,3-1 1,12-5 88,-1-1 0,0-1 0,-1 0 0,18-14 0,-17 12-56,53-39 67,125-77-215,-190 125 82,0 0-1,0 0 0,0 0 0,0 1 1,6-2-1,-9 3 14,-1 0 1,1-1-1,-1 1 1,1 0-1,0 0 1,-1 0-1,1 0 1,0 0-1,-1 0 1,1 0-1,-1 0 1,1 1-1,0-1 1,-1 0-1,1 0 1,-1 0-1,1 1 1,0-1-1,-1 0 1,1 1-1,-1-1 1,1 0-1,-1 1 1,1-1-1,-1 1 1,0-1-1,1 1 1,-1-1-1,1 1 1,-1-1-1,0 1 1,1-1-1,-1 1 1,0-1-1,0 1 1,0 0-1,1-1 1,-1 1-1,0-1 1,0 1-1,0 0 1,0-1-1,0 1 1,0-1-1,0 1 1,0 0-1,-1 8-12,1-1-1,-1 0 1,-1 0 0,1 1-1,-1-1 1,-1 0-1,1-1 1,-1 1 0,-6 9-1,46-46 190,-8 7-227,-28 21 46,-1 1 0,1-1 0,0 0 0,-1 1 0,1-1 0,0 1 0,0 0 0,0-1 0,-1 1 0,1-1 0,0 1 0,0 0 0,0 0 0,0-1 0,0 1 1,0 0-1,0 0 0,-1 0 0,1 0 0,0 0 0,0 0 0,0 1 0,0-1 0,0 0 0,0 0 0,0 0 0,0 1 0,-1-1 0,1 1 0,0-1 0,0 1 0,0-1 0,-1 1 0,1-1 0,0 1 0,-1-1 0,1 1 0,0 0 1,-1-1-1,1 1 0,-1 0 0,1 0 0,-1 0 0,0-1 0,1 1 0,-1 0 0,1 1 0,1 3-4,0 0-1,-1 0 1,1 0 0,-1 0 0,0 0-1,0 0 1,0 9 0,-1-14 11,0 0-1,0 0 1,0 0 0,0 1 0,0-1 0,0 0 0,0 0-1,0 0 1,0 0 0,0 1 0,0-1 0,0 0-1,0 0 1,0 0 0,1 0 0,-1 0 0,0 1 0,0-1-1,0 0 1,0 0 0,0 0 0,0 0 0,1 0-1,-1 0 1,0 0 0,0 1 0,0-1 0,0 0 0,0 0-1,1 0 1,-1 0 0,0 0 0,0 0 0,0 0-1,0 0 1,1 0 0,8-2-1,8-5 34,114-80 206,-119 79-260,-7 3-13,1 1 0,0 1 0,1-1 0,7-2 0,-13 5 12,1 1 1,-1-1-1,0 1 0,0-1 1,1 1-1,-1 0 0,0 0 1,0 0-1,1 0 0,-1 0 1,0 0-1,1 0 0,-1 0 0,0 1 1,0-1-1,0 0 0,1 1 1,-1-1-1,0 1 0,0-1 1,0 1-1,0-1 0,0 1 1,0 0-1,0 0 0,0 0 1,0-1-1,0 1 0,1 2 1,2 3 35,-1 0 1,0 0-1,-1 0 1,1 0-1,-1 0 1,2 13-1,8 20 26,-9-31-8,1 0 1,0-1 0,1 1-1,-1-1 1,8 8-1,-10-13-16,0 0-1,0 0 1,0 0 0,0-1-1,0 1 1,0-1-1,1 1 1,-1-1-1,1 0 1,-1 0-1,1 0 1,-1 0 0,1 0-1,0 0 1,-1-1-1,1 0 1,0 1-1,-1-1 1,1 0 0,4 0-1,1-2 46,1 1 0,0-1 0,-1-1 0,0 1 1,1-2-1,-1 1 0,13-8 0,1-3 1,25-22 1,-4 3-53,-31 25-7,0-1 0,0-1 1,-1 0-1,17-20 0,-20 20 6,-7 10-7,0-1 0,0 0 1,0 0-1,0 0 0,0 1 0,-1-1 0,1 0 0,0 0 0,-1 0 0,1-1 1,-1 1-1,1 0 0,-1 0 0,1 0 0,-1 0 0,0 0 0,0-1 0,1-1 0,-1 2 10,1 1 0,0-1 0,-1 0 0,1 0 0,-1 0 0,1 0 0,-1 0 0,1 0-1,-1 0 1,0 0 0,0 0 0,1 0 0,-1 0 0,0 0 0,0 0 0,0 0 0,0 0-1,0 0 1,0-1 0,0 1 0,-1 0 0,1 0 0,-1-1 0,-8-42-227,9 44 199,0-1-1,0 1 0,0 0 1,0 0-1,0 0 0,0 0 1,0 0-1,-1 0 0,1 0 1,0 0-1,0 0 0,0 0 1,0 0-1,0 0 0,0-1 1,0 1-1,-1 0 0,1 0 1,0 0-1,0 0 0,0 0 1,0 0-1,0 0 0,0 0 1,-1 0-1,1 0 0,0 1 1,0-1-1,0 0 0,0 0 1,0 0-1,0 0 0,-1 0 1,1 0-1,0 0 0,0 0 1,0 0-1,0 0 0,0 0 1,0 0-1,0 1 0,0-1 1,0 0-1,-1 0 0,1 0 0,0 0 1,-4 6-68,3-5-10,-5 8 16,0 0-1,1 0 1,0 0-1,1 0 0,0 1 1,0 0-1,-3 13 0,6-19 87,0 0-1,0 1 0,1-1 0,-1 0 1,1 0-1,0 1 0,0-1 0,0 0 1,1 0-1,0 1 0,-1-1 0,1 0 1,1 0-1,-1 0 0,1 0 0,-1 0 1,1 0-1,1 0 0,-1-1 0,4 5 1,-5-6 9,0-1 0,1 0 1,-1 0-1,1 0 1,-1 1-1,1-1 1,-1-1-1,1 1 1,0 0-1,0 0 1,-1-1-1,1 1 0,0-1 1,0 1-1,0-1 1,0 0-1,-1 0 1,1 0-1,0 0 1,0 0-1,0 0 1,0 0-1,0 0 0,0-1 1,-1 1-1,4-2 1,4-2 57,0 0 1,-1-1 0,1 0-1,8-7 1,6-3-9,-5 4-127,0 2 0,1 0 1,28-9-1,-40 16 19,-4 1 40,0-1-1,1 2 1,-1-1 0,1 0-1,5 0 1,-9 1 1,1 0-1,0 0 0,-1 0 1,1 0-1,-1 1 0,1-1 1,0 0-1,-1 0 1,1 0-1,-1 1 0,1-1 1,-1 0-1,1 0 1,-1 1-1,1-1 0,-1 0 1,1 1-1,-1-1 0,0 1 1,1-1-1,-1 1 1,1-1-1,-1 1 0,0-1 1,0 1-1,1-1 1,-1 1-1,0-1 0,0 1 1,0-1-1,1 1 0,-1 0 1,0-1-1,0 1 1,0-1-1,0 1 0,0 0 1,0-1-1,0 1 1,-1 6-55,0-1 1,0 1-1,-1-1 1,0 0-1,0 0 1,0 0-1,-5 8 1,2-3 139,13-11 3,-1-1-1,1 0 1,-1-1-1,12-4 1,-3 0-99,26-15 0,-25 12-59,29-11 0,-41 18 49,0 1 0,1-1 0,-1 1 0,0 1 0,1-1 0,-1 1 0,1-1 0,-1 1-1,1 1 1,6 0 0,-8 1 8,-1-1-1,0 0 1,1 1-1,-1 0 1,0 0 0,0-1-1,0 2 1,0-1-1,-1 0 1,1 1-1,0-1 1,-1 1-1,0 0 1,3 4 0,-3-4 11,1 0 1,-1 0-1,1 0 1,-1 0-1,1-1 1,0 1-1,0-1 1,0 1 0,1-1-1,-1 0 1,7 3-1,-5-4 23,1 0 0,0 0 0,0 0 1,0 0-1,0-1 0,0 0 0,0 0 0,0-1 0,0 0 0,0 0 0,7-2 0,-5 0 13,0 0-1,0 0 0,0 0 0,-1-1 0,0-1 0,1 1 1,6-7-1,-4 3-5,0 0-1,-1-1 1,0 0 0,0-1-1,-1 1 1,-1-2 0,1 1 0,-2-1-1,0 0 1,0-1 0,-1 1-1,5-14 1,38-178 179,-24 55-177,-15 82-115,-8 60 3,0 0 0,-1 0 1,1 0-1,-1 0 0,-1 0 0,0-6 0,-2 5-281,-2 9 77,4 0 245,0 1 0,0-1 0,0 1 0,0 0 0,0-1 0,0 4 0,-19 124-255,14-84 312,-3 17 56,3 1 0,4 98 0,4-61 146,-3-57-993,-6-94-2832,4 33 3388,1 4 368,-1 0 0,-1 0 0,0 0 0,-1 1-1,0-1 1,0 1 0,-2 1 0,1-1 0,-2 1-1,-10-14 1,9 11 182,7 11-193,6 8-82,1 2-47,1-1-1,0 0 0,0 0 1,1-1-1,0 1 0,0-1 1,9 4-1,0 0 26,0-1 1,23 8 0,25 3 377,1-3 1,102 12 0,-143-25-306,101 10 391,-33-5 239,-83-7-362,-6 0 58,-7 0-185,-5 2-273,-24 7-90,-132 47 68,137-48 24,51-11 99,1 1-1,35 3 1,-48-1-93,1 1 0,-1 1 0,1 0 0,-1 0 0,0 1 0,0 0 0,-1 1 0,1 1 0,-1-1 0,0 2 0,0-1 0,12 12 0,-18-14 14,0-1 0,1 0 1,0 0-1,-1 0 0,1-1 1,7 3-1,-10-4 12,1 0 1,-1-1-1,1 0 1,0 1-1,-1-1 1,1 0-1,0 0 0,-1 0 1,1 0-1,0-1 1,-1 1-1,1-1 0,-1 0 1,1 0-1,-1 0 1,3-1-1,6-4 78,-1-1-1,-1 0 1,1 0-1,15-17 1,-15 15-30,2-3-48,-1-1 0,0 0 0,12-18 0,-13 16-29,25-37-79,51-107 0,10-62 232,-72 164-2,-6 19-20,-13 29-56,0 1 0,-1-2 0,0 1 0,-1 0 0,2-11 0,-5 12-187,-1 8 125,1 0-1,-1 1 1,1-1 0,-1 0 0,1 0 0,-1 0 0,1 1-1,-1-1 1,1 0 0,0 0 0,-1 1 0,1-1 0,-1 0-1,1 1 1,0-1 0,-1 0 0,1 1 0,0-1 0,-1 1-1,1-1 1,0 2 0,-12 16-13,2 0 0,0 2 1,1-1-1,-11 37 0,13-36 17,-55 175-150,19-55-389,-8-2-5011,47-128 4484,-1-1 0,-1 1 0,1-1 0,-9 9 0,11-14 504,0 0 197,1-1-151,0-1-1,1 0 0,-1 1 1,0-1-1,0 0 1,0 0-1,-1 0 1,1 0-1,0 0 1,-1-1-1,1 1 1,-1-1-1,-4 2 1,-13 6-2554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24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34 11808,'-72'-25'5343,"53"22"-4639,15-2-608,4 10-192,4-5-1088,6 0 641,10 0-1441,8 0 1120,0 3-5504,5 10 3520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35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104 679 3136,'-17'-12'8757,"11"16"-7226,-1 7-1069,0 0 0,1 0 0,0 1 0,1 0 1,-5 15-1,0 8-107,2 1 0,0 0 0,3 0 1,-2 64-1,6-71-212,1 1 1,7 52-1,-6-73-70,1 0 0,0 1 0,1-2 0,0 1 0,0 0 0,1-1-1,0 1 1,0-1 0,1 0 0,0 0 0,0-1 0,1 0 0,7 7-1,-10-11-10,-1-1 0,1 1 0,0-1 0,1 0 0,-1 0 0,0-1 0,0 1 0,1-1 0,-1 1 0,1-1 0,-1 0 0,1 0 0,0-1 0,-1 1 0,1-1 0,0 0 0,-1 0 0,1 0 0,0 0 0,5-2 0,-3 1-16,-1-1 0,1 0 1,-1 0-1,0-1 1,1 1-1,-1-1 1,-1 0-1,1-1 1,0 1-1,-1-1 1,0 0-1,0 0 1,5-6-1,10-18 51,0-1 0,-2-2 0,17-39 0,-29 59-58,57-137 260,-59 139-369,0 1 1,0 0 0,1-1-1,0 1 1,0 1 0,11-16-1,-15 23 64,0 0-1,1 0 0,-1 0 1,0 0-1,0 0 0,0 0 1,0 0-1,0 0 0,1 0 1,-1 0-1,0 0 0,0 0 0,0 0 1,0 0-1,0 1 0,0-1 1,0 0-1,1 0 0,-1 0 1,0 0-1,0 0 0,0 0 1,0 0-1,0 0 0,0 0 1,0 0-1,0 0 0,1 1 1,-1-1-1,0 0 0,0 0 1,0 0-1,0 0 0,0 0 0,0 0 1,0 0-1,0 1 0,0-1 1,0 0-1,0 0 0,0 0 1,0 0-1,0 0 0,0 1 1,2 6-8,0 23 108,-2 54 1,0 5 73,1-70-30,1 1-1,1-1 1,1 1-1,10 31 1,-14-50-112,0 0 1,1 0-1,-1 0 0,0 0 1,1 0-1,-1 0 0,1 0 1,-1 0-1,1-1 0,0 1 1,-1 0-1,1 0 0,0 0 0,-1-1 1,1 1-1,0 0 0,0-1 1,0 1-1,0 0 0,0-1 1,0 0-1,0 1 0,0-1 1,1 1-1,0-1 12,-1 0 0,0 0 0,0-1 0,1 1 0,-1-1 0,0 1 0,0-1 1,1 1-1,-1-1 0,0 1 0,0-1 0,0 0 0,0 0 0,0 0 0,0 0 0,0 0 0,0 0 0,1-2 0,15-20 114,0 0-1,20-44 1,15-20-228,-41 71 50,-3 5 42,0-1 0,1 1 0,16-15-1,-24 24-15,0 2-1,0-1 1,0 0-1,0 0 0,0 0 1,1 0-1,-1 1 1,0-1-1,0 1 0,1-1 1,-1 1-1,1-1 1,-1 1-1,0 0 1,1-1-1,-1 1 0,1 0 1,-1 0-1,0 0 1,1 0-1,2 1 0,-3 0 12,1-1 0,-1 1 0,0 0 0,0 0 0,0-1 0,1 1 0,-1 0 0,0 0 0,0 0 0,0 1 0,-1-1 0,1 0 0,0 0 0,0 0 0,-1 1 0,1-1 0,0 0 0,-1 1 0,1-1 0,-1 0 0,0 1 0,1-1 0,-1 3 0,3 20 100,-2-1 0,0 0 0,-1 1 0,-1-1 0,-8 42 1,2-32 21,-2 46 0,5-44 38,4-35-168,0 0-1,0 1 1,0-1 0,0 0-1,0 0 1,0 0 0,0 0 0,0 0-1,0 0 1,0 0 0,0 0-1,0 0 1,0 1 0,0-1-1,0 0 1,0 0 0,0 0 0,0 0-1,0 0 1,0 0 0,0 0-1,0 0 1,1 0 0,-1 0 0,0 1-1,0-1 1,0 0 0,0 0-1,0 0 1,0 0 0,0 0 0,0 0-1,0 0 1,0 0 0,0 0-1,1 0 1,-1 0 0,0 0-1,0 0 1,0 0 0,0 0 0,0 0-1,0 0 1,0 0 0,0 0-1,0 0 1,1 0 0,-1 0-1,6-4 155,11-13 34,-1-3-129,25-42 0,-25 37-53,11-18-18,-9 11-29,2 1 1,2 1-1,30-33 0,-50 61 10,0 0 0,1-1-1,-1 1 1,0 0 0,1 1 0,0-1-1,-1 0 1,1 1 0,0-1-1,5-1 1,-7 3 20,0 0 0,1 0 0,-1 0-1,0 0 1,0 0 0,0 1 0,0-1 0,1 0-1,-1 0 1,0 1 0,0-1 0,0 1 0,0-1-1,0 1 1,0 0 0,0-1 0,0 1 0,0 0-1,0-1 1,0 1 0,-1 0 0,1 0 0,0 0-1,0 0 1,-1 0 0,1 0 0,-1 0-1,1 0 1,-1 0 0,1 2 0,5 10 0,-1 1 0,0-1 0,-2 1 0,4 21 0,-3-15 7,9 27-1,-10-39 55,-1-1 0,2 0 0,-1 0-1,7 11 1,-9-17-45,0 0 1,-1 0-1,1 0 0,0 0 0,0 0 0,0 0 1,0 0-1,0-1 0,0 1 0,0 0 1,0 0-1,0-1 0,0 1 0,0 0 0,0-1 1,0 1-1,1-1 0,-1 0 0,0 1 0,0-1 1,1 0-1,-1 0 0,0 0 0,0 0 0,1 0 1,-1 0-1,0 0 0,0 0 0,1 0 1,-1-1-1,0 1 0,0 0 0,1-1 0,-1 1 1,0-1-1,0 0 0,2 0 0,3-5 7,0 0 0,0-1-1,-1 0 1,0 0 0,0 0 0,0 0-1,6-15 1,-7 15-31,18-34 94,33-45 0,-44 71-99,1 0-1,1 1 0,0 0 1,1 1-1,26-20 0,-37 32 3,-1-1 0,1 0 1,0 1-1,0 0 0,0-1 0,0 1 0,1 1 0,-1-1 0,0 0 1,0 1-1,1-1 0,-1 1 0,4 0 0,-1 1 43,0 0-1,0 0 1,0 0-1,0 1 1,10 3 0,-15-4 61,-9 0 187,1 3-225,0-1 0,0 0 0,0 0 0,-1-1 0,1 0 0,-14 1 0,14-2-61,0 0 1,0 0 0,0 1-1,0 0 1,0 0-1,1 1 1,-1 0-1,1 0 1,0 0 0,-7 6-1,5-3-23,1 0 0,0 1 0,0 0 0,0 1 0,1-1 0,1 1 0,-1 0 0,1 1 0,1-1 0,-1 1 0,1 0 0,1 0 1,0 0-1,-3 16 0,3-9-20,0 0 1,2 0 0,0 0 0,2 31 0,-1-42 61,1 0 0,-1 0 0,1 0 0,1-1 0,-1 1 0,0 0 0,1-1 0,0 1 0,0-1 0,0 0 0,1 1 0,0-1 0,-1 0 0,1-1 0,1 1 0,-1 0 0,1-1 0,-1 0 0,1 0 0,8 6 0,-5-6-1,1 0 1,0-1 0,0 1-1,0-1 1,0-1 0,0 0 0,1 0-1,8 0 1,7-1 70,36-5 0,-41 2-32,0-1 1,0-1 0,0 0-1,-1-1 1,0-1 0,0-1-1,-1-1 1,0 0 0,0-1-1,-1-1 1,0 0 0,-1-2-1,0 1 1,-1-2 0,-1 0-1,0 0 1,-1-2 0,0 1-1,-1-1 1,14-30 0,-18 30-12,0-1 0,-1 0 0,7-31 0,-12 42-35,0-1 0,0 0 1,-1 0-1,1 0 0,-1-1 0,-1 1 0,0 0 0,0 0 0,0 1 0,-1-1 0,0 0 0,-3-7 1,5 13-33,-1-1 1,0 1 0,1 0 0,-1 0 0,0-1 0,0 1 0,0 0 0,0 0 0,0 0 0,0 0 0,0 0 0,0 1 0,0-1 0,0 0 0,0 0 0,-1 1 0,1-1 0,0 0 0,0 1 0,-1 0 0,1-1 0,0 1 0,-1 0-1,1-1 1,-1 1 0,1 0 0,-2 0 0,0 1-18,1-1 0,-1 1 1,1-1-1,-1 1 0,1 0 0,-1 0 0,1 0 0,0 0 0,-1 1 0,1-1 0,0 1 0,0-1 0,-4 4 1,2 1 13,-1-1 1,1 1 0,0 0 0,0 0 0,1 1 0,0-1 0,0 1 0,0-1 0,-2 9 0,1 4 40,0-1-1,-2 24 1,4-24-7,2 1 0,0-1-1,1 1 1,1-1 0,5 23 0,-5-30 19,1 0-1,0 0 1,1-1 0,0 1 0,1-1-1,0 0 1,1 0 0,0-1 0,14 17 0,-18-22-4,1-1 1,1-1-1,-1 1 1,0 0 0,1-1-1,-1 0 1,1 0-1,0 0 1,0 0 0,0 0-1,0-1 1,0 0-1,0 0 1,4 1 0,-4-2 6,-1 0 1,0 0-1,1 0 1,-1 0-1,0 0 1,0-1-1,1 0 1,-1 1-1,0-1 1,0-1-1,0 1 1,0 0-1,0-1 1,0 1-1,-1-1 1,1 0-1,0 0 1,-1 0-1,4-4 1,11-15 172,-1 0 0,22-38 0,-9 12-124,12-12-61,3 3 1,3 1 0,105-96-1,-143 145-50,-5 8 14,-3 15-28,-1-6 14,0 13 16,1-1 0,1 0 0,1 0 0,1 0 0,1 0 0,2-1 0,0 1 0,1-2 0,1 1 0,1-1 0,23 36 0,-30-52 36,1 1 0,0-1 0,1-1 0,-1 1 0,1-1 0,0 0 0,0 0 0,0 0 0,1 0 0,5 2-1,-8-5 7,0 0-1,-1 0 0,1 0 0,0 0 0,-1-1 0,1 1 1,0-1-1,0 0 0,0 0 0,-1 0 0,1 0 0,0 0 0,0-1 1,0 1-1,-1-1 0,1 0 0,0 0 0,-1 0 0,1 0 0,-1 0 1,1 0-1,-1-1 0,1 1 0,3-4 0,4-6 48,-1 1 0,1-2 0,-2 1 0,0-1-1,10-18 1,-9 15 38,7-15 47,-1 0-1,-1-1 0,11-40 0,18-99 101,7-217-150,-49 386-98,2-39-117,-2-74 0,-4 98-404,3 16 516,0 0 0,0 0 0,0-1 0,0 1 0,0 0 0,0 0 0,0 0 0,0 0 0,0 0 0,0 0 0,0-1 0,0 1 0,-1 0 0,1 0 0,0 0 0,0 0 0,0 0 0,0 0 0,0 0 0,0-1 0,0 1 0,0 0 0,0 0 0,-1 0 0,1 0 0,0 0 0,0 0 0,0 0 0,0 0 0,0 0 0,0 0 0,-1 0-1,1 0 1,0 0 0,0 0 0,0 0 0,0 0 0,0 0 0,-1 0 0,1 0 0,0 0 0,0 0 0,0 0 0,0 0 0,0 0 0,0 0 0,-1 0 0,1 0 0,0 0 0,0 0 0,0 0 0,0 0 0,0 0 0,0 1 0,0-1 0,-1 0 0,1 0 0,0 0 0,0 0 0,-2 3-60,0 1 0,1-1-1,-1 0 1,1 1 0,0-1 0,0 1 0,0-1 0,0 1-1,0 6 1,-1 2 3,-15 105-16,-3 235 0,26-176 154,-3-136 54,2 0 0,15 55 1,-18-86-91,2 1 1,-1-1-1,1 1 1,6 10-1,-8-17-15,1 1-1,-1-1 1,1 1-1,-1-1 1,1 0-1,0 0 1,0 0-1,1-1 1,-1 1-1,0-1 1,1 1-1,6 2 1,-5-4 28,-1 1 1,1-1-1,0 0 0,0 0 1,0 0-1,-1-1 0,1 1 1,0-1-1,0-1 0,0 1 1,9-2-1,1-2 14,-1 0 0,22-10 0,5-5-11,-1-2 0,-1-1 1,0-3-1,64-53 0,-74 55 49,-1-2 0,-1 0-1,35-45 1,-61 69-89,0 0 1,0-1-1,0 1 0,0 0 1,-1 0-1,1-1 0,0 1 1,-1 0-1,0-1 0,1 1 0,-1 0 1,1-1-1,-1 1 0,0-1 1,0 1-1,0-1 0,0 1 1,0-1-1,0 1 0,-1-2 0,1 2-22,-1 0 0,1 1-1,-1-1 1,0 0-1,1 1 1,-1-1-1,0 1 1,1-1-1,-1 0 1,0 1-1,0 0 1,0-1 0,1 1-1,-1-1 1,0 1-1,0 0 1,0 0-1,0-1 1,0 1-1,1 0 1,-1 0-1,0 0 1,0 0 0,0 0-1,0 0 1,0 0-1,0 0 1,0 1-1,1-1 1,-1 0-1,0 0 1,-1 2-1,-6-1-35,0 1-1,1 1 0,-1-1 0,1 1 0,0 1 0,0-1 0,0 1 0,1 1 0,-1-1 0,1 1 0,0 0 0,0 0 0,-6 9 0,2-1 33,1 0 1,0 0-1,1 1 0,0 0 1,1 1-1,-8 25 0,13-32 9,0 0 1,0 0-1,0 0 0,1 0 0,0 0 0,1 1 0,0-1 0,0 0 0,1 0 0,0 1 1,0-1-1,1 0 0,0 0 0,1 0 0,3 7 0,-5-11 17,1-1-1,0 0 0,0 0 1,0 0-1,1 0 0,4 5 1,-6-7-1,0-1 0,0 1 1,0 0-1,0 0 0,0 0 1,1-1-1,-1 1 0,0-1 1,0 1-1,1-1 0,-1 1 1,0-1-1,1 0 0,-1 0 1,0 1-1,1-1 0,-1 0 1,0 0-1,1 0 0,-1-1 1,0 1-1,3-1 0,1-1 19,-1 0 0,0 0 0,0 0 0,0-1 0,-1 0 0,1 0 0,0 0 0,-1 0 0,0-1-1,0 1 1,0-1 0,4-6 0,2-4 43,-1-1 0,8-19 0,9-22-283,28-100 0,-51 146-128,-3 18-118,-2 12 268,2 4 219,0 0 0,2 0-1,0-1 1,2 1 0,0 0-1,2-1 1,14 44 0,-18-64-14,1 1 3,-1-1 1,0 0 0,1 1 0,0-1 0,2 4-1,-3-6-14,-1-1-1,1 1 0,0 0 0,-1 0 1,1-1-1,0 1 0,0-1 1,0 1-1,-1-1 0,1 1 0,0-1 1,0 1-1,0-1 0,0 0 0,0 1 1,0-1-1,0 0 0,0 0 0,0 0 1,0 1-1,0-1 0,0 0 0,0-1 1,0 1-1,0 0 0,1 0 1,2-2 31,0 1 1,-1-1-1,1 0 0,0 0 1,-1 0-1,0 0 1,1 0-1,-1-1 1,6-5-1,25-34 175,-15 18-135,60-59 32,-12 14-46,-61 62-42,-2 2-42,-1 1 0,1 0 1,0 0-1,0 0 0,0 1 0,0-1 0,1 1 1,0 0-1,5-3 0,-10 6 10,1 0-1,-1 1 0,1-1 1,-1 0-1,1 0 1,-1 0-1,0 1 0,1-1 1,-1 0-1,0 1 0,1-1 1,-1 0-1,0 1 1,1-1-1,-1 0 0,0 1 1,1-1-1,-1 1 1,0-1-1,0 0 0,0 1 1,1-1-1,-1 1 1,0-1-1,0 1 0,0-1 1,0 1-1,0-1 1,0 0-1,0 1 0,0-1 1,0 1-1,0-1 1,0 1-1,1 22-77,-1-21 78,0 7 8,-1 15 53,2 1 1,5 25-1,-6-44-25,1 0-1,1 0 1,-1-1 0,1 1-1,0 0 1,0-1-1,1 0 1,0 1-1,0-1 1,0 0 0,0-1-1,1 1 1,-1 0-1,8 5 1,-9-8-16,0-1 0,0 0 0,1 0 0,-1 0 0,0 0 0,1 0 0,-1 0 1,1-1-1,-1 1 0,1-1 0,-1 1 0,1-1 0,-1 0 0,1 0 0,-1 0 0,1-1 0,-1 1 0,1-1 1,-1 1-1,1-1 0,-1 0 0,1 0 0,-1 0 0,0 0 0,0 0 0,4-3 0,3-1 39,-1-1 0,0 0-1,0-1 1,-1 0 0,7-8-1,36-39 98,27-31-187,-73 79 12,0 0 0,1 1 0,0-1 0,0 1 1,0 0-1,1 1 0,0-1 0,6-3 0,-12 8 26,1 0 0,-1 0-1,1 0 1,-1 0 0,0 0-1,1 0 1,-1 0 0,1 1 0,-1-1-1,1 0 1,-1 0 0,0 0-1,1 0 1,-1 1 0,0-1 0,1 0-1,-1 0 1,0 1 0,1-1 0,-1 0-1,0 1 1,1-1 0,-1 0-1,0 1 1,0-1 0,0 0 0,1 1-1,-1-1 1,0 0 0,0 1-1,0-1 1,0 1 0,0-1 0,1 0-1,-1 1 1,0-1 0,0 1-1,3 19 52,-3-19-59,2 37 15,-2 38-1,-1-24 35,2-51 87,1-4-34,6-13 13,10-18-49,-12 25-46,5-8-26,0 1 0,2 0 0,24-25-1,-32 37-9,0 0 0,-1 0 0,1 1 0,0 0 0,1 0 0,-1 0 0,0 1 0,1-1 0,0 1 0,-1 0 0,1 1 0,0 0 0,0 0 0,0 0 0,0 0 0,0 1 0,8 1 0,-6-1 34,0 1 0,0 0-1,-1 0 1,1 1 0,0 0-1,-1 0 1,1 1 0,11 6-1,-5-1 116,23 19 0,-26-18-123,0 0 0,0-1 0,21 10 0,-29-17-34,0 0 0,0 0 1,0 0-1,0 0 0,0-1 1,0 1-1,0-1 0,1 0 1,-1 0-1,0 0 0,0 0 1,0-1-1,0 1 0,0-1 1,0 0-1,0 0 0,0 0 1,0 0-1,3-2 0,-1 0-1,0 0-1,-1 0 0,1-1 1,-1 1-1,1-1 1,-1 0-1,0 0 1,0-1-1,6-8 0,14-23 12,17-25 208,-29 40-117,-2-1 0,0 0-1,-2-1 1,0 0 0,6-32-1,21-166 263,-17 101-119,-7 17-235,-4 27 18,-7 52-94,-3 16-109,3 8 198,-1 0 1,1 1 0,-1-1-1,1 0 1,0 0-1,-1 0 1,1 0 0,0 1-1,-1-1 1,1 0-1,0 0 1,-1 1 0,1-1-1,0 0 1,0 1-1,-1-1 1,1 0-1,0 1 1,0-1 0,0 0-1,-1 1 1,1-1-1,0 0 1,0 1 0,0 0-1,-6 11-61,2 0 0,-1 1 0,1 0 0,1 0 0,1 0 0,-3 24-1,1-1 42,-11 67 292,5 0-1,4 132 1,6-226-221,1 1 1,-1-1-1,2 0 1,-1 0-1,1 0 1,0 0-1,1 0 1,0 0-1,6 11 0,-8-19-24,-1 0-1,1 0 0,-1-1 1,1 1-1,0 0 0,-1 0 1,1-1-1,0 1 0,-1-1 1,1 1-1,0-1 0,0 1 0,0-1 1,0 1-1,-1-1 0,1 1 1,0-1-1,0 0 0,0 0 1,0 1-1,0-1 0,2 0 1,-2 0-6,1-1 1,0 1 0,0 0-1,0-1 1,-1 1-1,1-1 1,0 0 0,-1 0-1,1 0 1,0 0 0,1-1-1,5-4-29,-1-1 0,1 0 0,9-13-1,-13 16 4,9-13-36,-8 11-8,0 0 1,0 0-1,0 0 0,1 0 1,0 1-1,0 0 0,11-7 0,-17 12 48,1 0 0,0 0 0,0-1 0,-1 1 0,1 0 0,0 0 0,0 0 0,0 0 0,0 0-1,-1 0 1,1 0 0,0 0 0,0 1 0,0-1 0,-1 0 0,1 0 0,0 1 0,0-1-1,-1 0 1,1 1 0,0-1 0,-1 1 0,1-1 0,0 1 0,-1-1 0,2 2 0,15 20 149,-11-12-121,-2-5-3,0-1 0,0 1 1,0-1-1,1-1 0,0 1 1,-1-1-1,1 1 0,0-1 1,1-1-1,7 4 0,-4-3 26,0 0 0,1-1 0,-1 0 0,1-1 0,17 1 0,4-3-3,0-2-1,-1 0 0,32-9 0,-38 7-129,1 0 146,0-1 1,45-17-1,-63 21-29,-2-1 0,1 1-1,0-1 1,0-1 0,-1 1-1,0-1 1,0 0 0,0 0-1,0-1 1,-1 1 0,1-1-1,-1 0 1,0 0 0,-1-1-1,1 1 1,4-12 0,-4 6-35,-2 0-1,1 1 1,-2-1 0,1-16-1,-1-48-236,-2 41 199,-3-21-163,4 54 196,0 0 0,0 0-1,0 0 1,-1 0 0,1 0-1,0 0 1,0 0 0,-1 0-1,1 0 1,-1 1 0,1-1-1,-1 0 1,0-1 0,1 2 8,-1-1-1,1 1 1,0 0 0,0 0 0,-1 0 0,1 0 0,0 0 0,0 0 0,-1 0 0,1 0 0,0 0 0,0 0 0,-1 0 0,1 0-1,0 0 1,-1 0 0,1 0 0,0 0 0,0 0 0,-1 0 0,1 0 0,0 0 0,0 0 0,-1 0 0,1 0 0,0 1 0,0-1-1,0 0 1,-1 0 0,1 0 0,-2 2-13,1 0 0,-1-1-1,0 1 1,1 0 0,0 0 0,0 0-1,-1 0 1,0 4 0,-5 14 19,0-1 1,2 1-1,-4 28 0,-2 62 13,10-100-14,1-1 1,0 0-1,1 1 0,0-1 0,1 0 0,2 11 0,-3-16 29,0 0 1,1 0 0,-1-1-1,1 1 1,0 0 0,0-1-1,0 1 1,0-1-1,1 0 1,-1 0 0,1 0-1,0 0 1,0 0 0,0-1-1,0 1 1,6 3-1,-7-6 0,0 1 1,0-1-1,0 1 0,0-1 0,0 0 0,0 0 0,-1 0 0,1 0 0,0 0 0,0 0 0,0 0 0,0-1 0,0 1 0,0-1 0,0 0 0,0 1 0,-1-1 0,1 0 0,0 0 0,-1 0 0,3-2 0,3-2 65,0 0 0,-1 0 1,12-12-1,-4-1-57,0 0-1,12-23 1,-16 25-44,0 0-1,1 1 0,1 0 0,14-14 1,-12 18-49,-14 11 57,0 0 0,1 0 0,-1 0 0,0 0 0,0 0 0,0-1 0,1 1 0,-1 0 0,0 0 0,0 0 0,0 0 0,1 0 0,-1 0 0,0 0 0,0 0 0,1 0 0,-1 0 0,0 0 0,0 0 0,1 0 0,-1 0 0,0 0 0,0 0 0,1 0 0,-1 0 0,0 0 0,0 0 0,1 0 0,-1 0 0,0 0 0,0 1 0,0-1 0,1 0 0,-1 0 0,0 0 0,0 0 0,0 1 0,0-1 1,1 0-1,-1 0 0,0 0 0,0 1 0,0-1 0,0 0 0,0 0 0,0 0 0,1 1 0,-1-1 0,0 0 0,0 0 0,0 1 0,0-1 0,0 0 0,0 0 0,0 1 0,0-1 0,0 0 0,0 0 0,0 1 0,-1-1 0,1 6-27,0-1 0,-1 1 0,0-1 1,0 1-1,-1-1 0,0 0 0,-3 9 1,-23 36-117,10-20 145,17-28 2,-38 66 55,35-61 8,-1-1-1,0 1 1,-1-1-1,1 0 0,-1-1 1,0 0-1,-9 7 1,9-9 95,11-8-98,14-9-209,-5 6-1210,24-10-1,9-6-6518,-43 22 6438,-1 0 0,1-1 0,-1 1 0,0-1 0,3-3 0,4-3-1962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35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480 46 9984,'-11'-13'4512,"22"5"-3936,-3-1 64,6 9-480,6-7-512,4 2 192,-7 1-1760,3 4 1024</inkml:trace>
  <inkml:trace contextRef="#ctx0" brushRef="#br0" timeOffset="1">1 117 10464,'5'-9'4736,"37"-15"-4096,-18 12 1183,4 3-1119,16-8-64,3 4-416,14 1-288,6 3 0,-6 1-2368,-9 4 1345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35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39 13952,'-33'0'6335,"42"-5"-5503,-4 2-2560,9 3 768,5-9 384,9 5 384,0-4-2015,5 8 1215,-8-9-4096,-2 9 2848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36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15 269 12544,'-14'-3'5695,"89"-2"-4959,-31 1-544,3 4-256,56-17 256,2 5-128,37-22 128,-10 5-96,33-22-1600,-8 9 800,7 0-8095,-17 12 4863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3:2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25 4640,'-27'-16'2112,"22"16"-1824,0 0 544,10 0-512,0-3-352,3 3 0,6-5 128,-1 10-64,-3-5 64,3 0-32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38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1058 3488,'-14'3'1115,"14"-3"-1104,0 0 0,-1 0 1,1 0-1,0 0 0,0 0 1,0 0-1,0 0 0,0 0 1,-1 0-1,1 0 0,0 0 1,0 1-1,0-1 0,0 0 1,0 0-1,-1 0 0,1 0 1,0 0-1,0 0 1,0 0-1,0 0 0,0 1 1,0-1-1,0 0 0,0 0 1,-1 0-1,1 0 0,0 0 1,0 1-1,0-1 0,0 0 1,0 0-1,0 0 0,0 0 1,0 1-1,0-1 0,0 0 1,0 0-1,-1 4-25,-5 27 2395,6-30-2213,0 0 0,0 0 0,0 1 0,0-1 0,0 0 0,0 0 0,0 1-1,1-1 1,-1 0 0,0 0 0,1 0 0,-1 1 0,1-1 0,-1 0 0,1 0 0,-1 0 0,1 0 0,0 0 0,0 0 0,0 0 0,-1 0 0,1-1-1,0 1 1,2 1 0,-1-1-23,-1-1-1,1 0 1,0 0-1,-1 1 1,1-1 0,0-1-1,-1 1 1,1 0-1,0 0 1,-1 0-1,1-1 1,0 1-1,-1-1 1,1 0-1,-1 1 1,1-1-1,-1 0 1,1 0 0,-1 0-1,0 0 1,2-2-1,33-28 1411,-29 24-1351,49-51 933,-26 25-626,102-116 502,-67 67-621,81-136 0,-44 28 39,-86 155-236,-1-1 0,-2-1 0,12-57 0,-20 68-44,-1-1 0,1-43 0,-9 50-396,4 20 239,0-1 1,0 1 0,0 0-1,0 0 1,0 0 0,0-1 0,0 1-1,0 0 1,0 0 0,0 0-1,0 0 1,0-1 0,-1 1-1,1 0 1,0 0 0,0 0-1,0 0 1,0-1 0,0 1-1,-1 0 1,1 0 0,0 0 0,0 0-1,0 0 1,0 0 0,-1-1-1,1 1 1,0 0 0,0 0-1,0 0 1,-1 0 0,1 0-1,0 0 1,0 0 0,0 0 0,-1 0-1,1 0 1,0 0 0,0 0-1,0 0 1,-1 0 0,1 0-1,0 0 1,0 0 0,0 1-1,-1-1 1,1 0 0,0 0-1,0 0 1,0 0 0,-1 0 0,1 0-1,0 1 1,-8 8-140,7-8 123,-22 34 70,2 1-1,2 0 0,0 2 1,3 0-1,1 1 0,-14 61 0,19-56 80,2 1 0,3 0 1,1 0-1,2 1 0,7 81 0,-4-115-77,1 1 0,1 0 0,0-1 0,0 1 0,10 20 0,-10-26 9,1-1-1,0 0 1,0 1-1,0-1 1,1-1-1,0 1 1,0-1-1,0 1 1,1-2-1,0 1 1,7 4-1,-9-6-3,0-1 0,0 0 0,1 0 0,-1 0 0,1-1 0,0 1-1,-1-1 1,1 0 0,0-1 0,0 1 0,6-1 0,-3 0-1,0-1 0,0 0 0,0-1 0,0 0 0,0 0 0,9-4 0,6-5 16,0 0 0,-1-2 0,25-19 0,-47 32-69,84-67 145,-27 21 65,-50 42-343,-6 9 9,-5 12-109,3-15 186,-19 53-227,12-39 280,2 1-1,0-1 0,1 1 0,1 1 0,0-1 0,-1 32 0,5-46 35,0 0-1,0 0 1,1 0 0,-1 0-1,1 0 1,0 0-1,0 0 1,0 0-1,0-1 1,0 1 0,1 0-1,3 4 1,-5-6-22,1 0-1,0-1 1,-1 1 0,1 0 0,0 0 0,0-1 0,0 1-1,0 0 1,0-1 0,0 1 0,0-1 0,0 1 0,0-1-1,0 1 1,0-1 0,0 0 0,0 0 0,0 1-1,0-1 1,1 0 0,-1 0 0,0 0 0,0 0 0,0 0-1,0-1 1,0 1 0,0 0 0,0 0 0,1-1 0,-1 1-1,0 0 1,0-1 0,0 0 0,0 1 0,1-1 0,-1 0 8,0 0 1,0 0 0,0 0 0,0 0-1,0 0 1,-1 0 0,1 0 0,0 0-1,0-1 1,-1 1 0,1 0 0,0 0-1,-1-1 1,1 1 0,-1 0-1,0-1 1,0 1 0,1 0 0,-1-1-1,0 1 1,0-1 0,0 1 0,0 0-1,0-1 1,-1-1 0,0-4 33,-1-1 0,0 1-1,-5-11 1,3 7 20,-1-3-62,-1 1 0,-8-13 1,0-2-78,-16-21-491,73 61-161,-1-3 574,1-2-1,80 4 0,-31-10-3293,-89-1 3258,7 0-1600,0 0 0,19-3 1,-29 2 1619,1 1 0,0 0 0,-1 0 0,1 0 0,-1 0 0,1 0 0,-1 0 0,1-1 0,-1 1 0,1 0 1,-1 0-1,1-1 0,-1 1 0,1 0 0,-1-1 0,1 1 0,-1 0 0,0-1 0,1 1 0,0-2 0,-1 2-34,0-1 0,0 1 0,0-1 0,0 1 0,-1-1 0,1 1-1,0-1 1,0 1 0,0-1 0,-1 1 0,1 0 0,0-1-1,0 1 1,-1-1 0,1 1 0,0 0 0,-1-1 0,1 1-1,0 0 1,-1-1 0,1 1 0,-1-1 0,-14-7-2886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38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84 8896,'-23'-12'4032,"37"12"-3520,6 0 352,2 0-576,31-5 1024,8 5-737,19-9-63,1 6-320,27-15-128,2 11-32,18-10-1887,-14 8 1023,3 5-4928,-18 4 3200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38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12 7232,'-20'-12'2314,"20"13"-2301,0-1 1,0 0-1,0 0 0,0 0 0,0 0 0,0 0 0,0 0 0,-1 0 0,1 0 0,0 1 1,0-1-1,0 0 0,0 0 0,0 0 0,0 0 0,0 0 0,0 0 0,0 0 0,0 0 0,0 0 1,0 0-1,0 1 0,0-1 0,0 0 0,-1 0 0,1 0 0,0 0 0,0 0 0,0 0 0,0 0 1,0 0-1,0 0 0,0 0 0,0 0 0,0 0 0,-1 0 0,1 0 0,0 0 0,0 0 1,0 0-1,0 0 0,0 0 0,0 0 0,0 0 0,-1 0 0,1 0 0,0 0 0,0 0 0,0 0 1,0 0-1,0 0 0,0 0 0,0 0 0,0-1 0,0 1 0,0 0 0,-1 0 0,1 0 1,0 0-1,0 0 0,0 0 0,0 0 0,0 0 0,0 0 0,0 0 0,0-1 0,0 1 0,0 0 1,0 0-1,-20 136 5432,10-52-3691,-81 494 2726,76-498-4020,-3 23 744,18-102-1152,-1 1 0,1-1 0,0 1 0,0-1 1,0 1-1,0-1 0,1 1 0,-1-1 0,0 0 0,1 3 0,0-4-31,-1 1 1,0-1-1,0 0 1,0 0 0,0 0-1,1 1 1,-1-1-1,0 0 1,0 0-1,1 1 1,-1-1-1,0 0 1,0 0 0,1 0-1,-1 0 1,0 0-1,0 0 1,1 1-1,-1-1 1,0 0 0,1 0-1,-1 0 1,1 0-1,11-5 303,6-8-215,23-23 1,-7 7-164,-16 14-8,0 0 0,2 2 1,0 0-1,0 1 0,1 1 1,42-15-1,-57 24 31,1 1 1,-1 0 0,1 0-1,-1 0 1,1 1-1,0 0 1,-1 0-1,1 1 1,0-1-1,-1 2 1,1-1-1,-1 1 1,7 2 0,-9-2 31,0-1 1,1 1 0,-1 0 0,0 1-1,-1-1 1,1 1 0,0 0 0,-1 0-1,1 0 1,-1 0 0,0 0 0,0 1-1,-1-1 1,1 1 0,-1 0 0,1 0 0,-1 0-1,0 0 1,-1 0 0,3 6 0,-4-6 16,1 0 0,-1 0 0,0 1 0,1-1 0,-2 0 0,1 1 0,-1-1 0,1 0 1,-1 1-1,0-1 0,-1 0 0,1 0 0,-1 0 0,-2 4 0,-1 2 76,0-1 0,-1 0 0,-1 0 0,-11 12 0,2-4 39,-1 0 0,-1-2 0,0 0 0,-1-1 1,0-1-1,-37 18 0,44-26-64,0 0 1,0-1-1,-1 0 1,0-1-1,-22 3 1,26-5-8,1-1-1,-1 0 1,0-1 0,1 1 0,-1-2 0,1 1 0,-1-1 0,1 0 0,-12-6 0,15 6-82,0 0 0,0-1 0,0 0 0,0 0 0,1-1 0,-1 1 0,1-1 0,0 0 0,0 0 0,-4-5 0,1-3-553,-1 1 0,2-1 0,-6-13 0,10 22 126,1 0 1,0 0 0,0 0-1,0 0 1,0-1-1,0 1 1,1 0-1,-1 0 1,1-1 0,0 1-1,0 0 1,0 0-1,1-1 1,-1 1-1,1 0 1,0 0 0,-1-1-1,2 1 1,-1 0-1,0 0 1,0 0-1,1 0 1,2-3 0,-1 3-346,-1 0 1,0 0 0,1 1 0,0-1 0,3-2 0,21-9-2366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39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80 6976,'-1'0'100,"1"0"1,-1 0-1,1 0 0,0 0 1,-1 0-1,1 0 0,-1 0 1,1 0-1,0 0 0,-1 0 1,1 0-1,-1 1 0,1-1 1,0 0-1,-1 0 1,1 0-1,0 1 0,-1-1 1,1 0-1,0 1 0,0-1 1,-1 0-1,1 0 0,0 1 1,0-1-1,-1 1 1,1-1-1,0 0 0,0 1 1,0-1-1,0 0 0,0 1 1,0-1-1,-1 1 0,1-1 1,0 0-1,0 1 0,0-1 1,0 1-1,0-1 1,1 0-1,-1 1 0,0-1 1,0 1-1,0-1 0,0 0 1,0 1-1,0-1 0,1 0 1,-1 1-1,0-1 1,0 0-1,1 1 0,-1 0 1,4 1 492,0 1 1,0-1-1,0 0 0,1 0 1,-1 0-1,1-1 1,-1 1-1,10 1 1,-4-1 150,-2 0-443,0-1 1,0 0-1,0 0 1,0-1 0,0 0-1,9-2 1,49-9 1036,-63 10-1283,9-2 196,0 0 0,17-8 0,-25 9-157,0 1 1,0-1-1,-1 0 1,1-1-1,-1 1 0,1-1 1,-1 1-1,0-1 1,0 0-1,5-6 1,-8 8-76,1-1-1,0 1 1,-1 0 0,1-1 0,-1 1 0,0 0 0,1-1 0,-1 1 0,0-1 0,0 1-1,0 0 1,0-1 0,0 1 0,0-1 0,0 1 0,0 0 0,-1-1 0,1 1 0,0-1 0,-1 1-1,1 0 1,-1-1 0,0 1 0,1 0 0,-1 0 0,0 0 0,-1-2 0,1 1-25,-1 1-1,1-1 1,-1 1 0,0-1 0,1 1-1,-1-1 1,0 1 0,0 0 0,0 0-1,0 0 1,0 0 0,0 0 0,0 1-1,-1-1 1,1 0 0,0 1 0,0 0 0,-4-1-1,0 2 15,0-1 0,0 1-1,0 1 1,0-1 0,0 1 0,0 0-1,1 0 1,-1 1 0,0-1-1,1 1 1,0 0 0,0 1 0,0 0-1,0-1 1,1 1 0,-1 1 0,1-1-1,-7 10 1,5-6 85,1 0-1,-1 1 1,2-1 0,-1 1-1,1 0 1,0 0 0,1 1-1,0-1 1,1 1 0,0-1-1,-1 15 1,2-9 59,1 0-1,1 0 1,0 0 0,1 1 0,0-1 0,2-1-1,5 19 1,-7-27-121,1 1 1,0-1-1,0 1 0,0-1 0,1 0 1,0 0-1,0 0 0,0-1 0,1 0 1,0 0-1,0 0 0,0 0 0,1-1 1,-1 1-1,1-2 0,0 1 0,1-1 1,7 4-1,-3-4-59,-1 0 0,1-1 1,0 0-1,0-1 0,0-1 0,0 1 1,0-2-1,0 1 0,0-1 1,-1-1-1,1 0 0,0-1 0,-1 0 1,13-5-1,0-2-976,0-1 1,0 0-1,-1-2 1,-1-1-1,25-19 1,-5-6-3930,-6 4 1557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40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52 258 4480,'-38'4'2650,"25"-3"2908,17-1-2614,0-8 641,10-5-2767,-9 8-299,18-21 436,-1-1-1,35-58 1,-13 18 42,-42 64-948,0-1 25,1 0-1,0 1 1,0-1-1,6-5 1,-8 9-65,-1-1 1,1 1 0,-1-1 0,1 1 0,-1 0 0,1-1 0,0 1 0,-1 0-1,1-1 1,-1 1 0,1 0 0,0 0 0,-1 0 0,1 0 0,0 0 0,-1 0-1,1 0 1,0 0 0,-1 0 0,1 0 0,0 0 0,-1 0 0,1 0 0,0 0 0,-1 0-1,1 1 1,0-1 0,-1 0 0,1 1 0,-1-1 0,1 0 0,0 1 0,-1-1-1,1 1 1,-1-1 0,1 0 0,-1 1 0,0-1 0,1 1 0,0 1 0,4 6 115,-1 1 1,1 0 0,-2 1-1,1-1 1,-1 1 0,-1 0 0,1 0-1,0 11 1,-1-11-15,4 30 137,1-1 191,13 45-1,-19-81-396,-1 0-1,1 0 0,0 0 1,1 0-1,-1 0 0,0 0 0,1-1 1,0 1-1,0 0 0,-1-1 1,2 1-1,-1-1 0,0 0 0,0 0 1,1 0-1,-1 0 0,1 0 0,-1 0 1,1-1-1,0 1 0,0-1 1,5 2-1,2-1 28,1 0 0,0-1 0,0 0 0,-1-1 0,1 0 0,0 0 0,0-2 0,16-2 0,7-4 44,43-16 1,-59 17-300,-1 0-1,0-1 1,0-1 0,-1 0 0,20-16-1,-20 12-1157,-1 0-1,22-24 0,-13 6-2276,-1 3 1167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40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22 10144,'-3'-15'3258,"4"8"-674,2 8-864,1 4-756,0 1 0,-1 0 0,0-1 0,3 8 0,5 27 464,-1 47-777,-10-87-627,-2 368 2496,2-350-2486,-15 146 185,1-32-811,10-103-1441,2-21-1365,3-19-595,13-61-4983,0 19 5270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40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88 9792,'-4'11'1208,"2"-5"-674,1-1-1,0 1 1,0-1 0,0 1 0,0 7-1,-3 14-238,-8 84 2738,10-81-1941,2 0 1,0 0-1,3 0 0,5 34 0,-6-59-991,-1 1-1,1-1 0,0 1 0,0-1 0,1 0 1,0 0-1,-1 0 0,2-1 0,-1 1 0,0-1 1,1 1-1,5 4 0,-3-4 32,1 0 0,0 0 1,0 0-1,0-1 0,1 0 0,-1-1 0,14 5 0,-6-3 76,0-2 0,0 0-1,0 0 1,1-2 0,-1 0-1,1 0 1,-1-2 0,26-3-1,-26 2-120,-1-1 0,0-1 0,0 0-1,0-1 1,15-8 0,-21 9-57,-1 0-1,1-1 1,-1 0 0,0-1 0,-1 0 0,1 0-1,-1 0 1,0-1 0,0 1 0,5-11-1,2-7 27,-2 0-1,-1-1 0,0 0 0,-2 0 0,8-43 0,-10 38-87,2-46 0,-7 61-80,-1 0 0,-1 0 0,0 1 0,-1-1 0,-4-15 0,5 26 49,-1 0 0,1 0 0,-1 0 0,1 1 0,-1-1 0,0 0 0,-1 1 0,1-1-1,-1 1 1,1 0 0,-1 0 0,0 0 0,0 0 0,-4-3 0,2 3-42,0 0 1,0 1-1,0-1 0,-1 1 0,1 0 1,-1 0-1,1 1 0,-1-1 1,-7 0-1,-2 1-285,0 1 1,0 0-1,0 1 1,1 1-1,-1 0 1,0 1-1,-16 6 1,16-5-1241,0 1 0,1 1 1,0 0-1,-25 16 0,38-21 1322,-1 0 0,1 0 0,-1 0 0,1 0 0,0 1 0,0-1 0,-1 1 0,1-1-1,-1 3 1,2-3 5,-1-1-1,1 1 1,0 0-1,0-1 1,0 1-1,-1 0 1,1-1-1,0 1 1,0 0-1,0-1 1,0 1-1,0 0 1,0-1-1,1 1 1,-1 0-1,0 0 1,1 0-1,7 12-3317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41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10144,'1'4'4525,"-1"-4"-4432,9 0 3045,17-2-53,-17 0-2529,164-9 2701,0 0-3901,-156 11-1277,-7 1-3736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41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 9632,'2'-11'3635,"2"19"533,4 21-153,-5-7-2997,0 0 0,-1 31 0,0-16-456,-14 307 1422,6-256-2219,5-80-479,1 0 1,-2 1-1,1-1 0,-1 0 0,-3 9 1,11-32-11762,7-3 9073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42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0 10464,'0'0'280,"1"1"0,-1-1 1,1 0-1,-1 0 1,1 1-1,-1-1 1,1 0-1,-1 1 0,1-1 1,-1 1-1,1-1 1,-1 1-1,0-1 0,1 0 1,-1 1-1,0-1 1,1 1-1,-1 0 0,0-1 1,0 1-1,0-1 1,1 1-1,-1-1 0,0 1 1,0 0-1,4 21 2301,1 50-36,-7 124 0,-24 78-1686,24-256-776,-14 66 20,6-34-2254,10-49 1896,0 1 0,0-1-1,0 0 1,-1 0 0,1 0-1,0 0 1,-1 0 0,1 0-1,-1 0 1,1 0 0,-1 0-1,1 0 1,-1 0 0,0 0-1,0 1 1,0-2 101,1 0 0,0 0 0,0 0 0,-1 0 0,1 0 0,0 0 0,-1 0 0,1 0 0,0 0-1,-1 0 1,1 0 0,0 0 0,-1 0 0,1 0 0,0 0 0,0 0 0,-1 0 0,1-1 0,0 1 0,-1 0 0,1 0 0,0 0 0,0-1 0,-1 1-1,1 0 1,0 0 0,0 0 0,0-1 0,-1 1 0,1 0 0,0 0 0,0-1 0,-2-2-530,1 1-1,0-1 1,-1 1-1,1-1 1,0 0-1,0 0 1,1 1-1,-1-1 1,1 0 0,-1-3-1,5-21-2200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3:2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55 149 4640,'-55'-4'2400,"68"-1"-1376,6 5-608,39-6 544,15 1-544,33-7 256,2 1-384,42-9 128,-7 6-256,15-9 224,-24 6-256,-8-2-96,-18 7-64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42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6 7648,'-4'-6'5940,"1"13"-4275,-41 72 4076,-80 140-1765,59-126-2710,12-18-420,52-74-819,0 1 1,0 0-1,0 0 0,0 0 1,0 0-1,0 0 0,1 0 1,-1 0-1,1 0 1,-1 0-1,1 3 0,0-4-5,0-1-1,0 1 0,0-1 1,1 1-1,-1 0 1,0-1-1,1 1 0,-1 0 1,0-1-1,1 1 1,-1-1-1,1 1 0,-1-1 1,1 1-1,-1-1 1,1 1-1,-1-1 0,1 0 1,-1 1-1,1-1 1,0 0-1,-1 1 0,1-1 1,-1 0-1,1 0 1,0 1-1,-1-1 0,1 0 1,0 0-1,-1 0 0,1 0 1,0 0-1,0 0 1,-1 0-1,1 0 0,1-1 1,34-1 252,0-2 1,69-16-1,-15 2-143,-74 16-186,11-2-320,39-12 0,-28 2-1992,-29 9 459,0 2 1,1-1-1,-1 1 0,1 1 0,-1 0 0,20-2 0,-5 6-1409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42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558 10 8128,'0'-1'523,"-1"1"0,1-1 0,-1 0 0,1 1 0,-1-1 1,1 0-1,-1 1 0,0-1 0,1 1 0,-1-1 0,0 1 0,1 0 0,-3-1 1,-10-1 2773,-19 11-1663,27-7-1255,-256 101 2757,260-102-3133,-4 1 5,-1 1-1,1 0 0,0 0 0,0 0 0,-9 8 0,13-10-1,0 0-1,0 0 0,0 0 0,1 0 0,-1 1 1,0-1-1,1 0 0,-1 1 0,0-1 0,1 0 1,-1 1-1,1-1 0,0 1 0,0-1 0,-1 0 1,1 1-1,0-1 0,0 1 0,0-1 1,0 1-1,1-1 0,-1 1 0,0-1 0,1 1 1,-1-1-1,1 0 0,-1 1 0,1-1 0,1 2 1,1 3 67,1 0 1,0-1-1,0 0 1,0 0-1,1 0 1,-1 0 0,8 5-1,43 28 416,-30-22-228,17 11 415,-14-9 181,44 35-1,-58-37-511,-13-16-328,-1 1 0,1-1-1,-1 1 1,0-1 0,1 1-1,-1-1 1,0 1 0,1 0 0,-1-1-1,0 1 1,0 0 0,0-1-1,0 1 1,0-1 0,1 1-1,-1 0 1,0-1 0,0 1 0,-1 0-1,1-1 1,0 1 0,0-1-1,0 1 1,0 0 0,0-1 0,-1 1-1,1-1 1,0 1 0,-1 0-1,1-1 1,0 1 0,-1 0-1,-3 2-34,0-1-1,0 1 0,-1-1 1,1 0-1,0 0 0,-1 0 1,-9 2-1,-11 1-531,-1-1 0,-47 1-1,-58-7-2668,97 1 1545,22 0 445,-1 1-1,1-2 0,0 1 1,0-2-1,0 0 0,-14-5 1,-10-8-2691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49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52 3808,'0'0'63,"1"-1"-1,0 1 1,-1 0 0,1-1-1,-1 1 1,1 0 0,0-1-1,-1 1 1,1-1 0,-1 1-1,1-1 1,-1 1 0,1-1 0,-1 1-1,0-1 1,1 1 0,-1-1-1,0 0 1,1 1 0,-1-1-1,0 1 1,0-1 0,0 0-1,1 1 1,-1-1 0,0 0-1,0 0 1,0 1 0,0-1 0,0 0-1,0 1 1,0-1 0,-1 0-1,1-3 36,4-9 2548,-3 13-2530,-1 0-1,0 0 1,0-1-1,1 1 1,-1 0 0,0 0-1,0-1 1,0 1-1,1 0 1,-1-1-1,0 1 1,0 0-1,0-1 1,0 1-1,0 0 1,0-1-1,0 1 1,0 0 0,0-1-1,0 1 1,0 0-1,0-1 1,0 1-1,0 0 1,0-1-1,0 1 1,0 0-1,0-1 1,0 1-1,0 0 1,-1-1-1,1 1 1,0 0 0,0-1-1,0 1 1,-1 0-1,1 0 1,0-1-1,0 1 1,-1 0-1,1 0 1,0-1-1,-1 1 1,1 0-1,0 0 1,0 0 0,-1 0-1,1-1 1,0 1-1,-1 0 1,1 0-1,0 0 1,-1 0-1,1 0 1,-1 0-1,1 0 1,-11-1 451,1 1 1,-1 0 0,0 1-1,1 0 1,-1 0-1,-17 6 1,12-3-363,1 1 0,-1 0 1,-16 10-1,25-12-226,-1 2-1,1-1 1,0 1 0,1 0 0,-1 1-1,1 0 1,-9 10 0,14-15 18,1 0 0,-1 0 0,1 0 0,0 0 0,-1 0 0,1 0-1,0 0 1,0 0 0,-1 0 0,1 0 0,0 0 0,0 0 0,0 0 0,0 0 0,1 0 0,-1 0 0,0 0 0,0 0 0,1 0 0,-1 0 0,0 0 0,1 0 0,-1 0 0,1-1 0,-1 1 0,1 0 0,-1 0 0,1 0 0,0-1 0,1 2 0,3 4 40,1 0-1,12 10 1,-10-10 11,58 50-84,-28-25 306,-1 1 0,-2 2 1,35 43-1,-66-73-228,0 1 95,-1 0 0,1 0 1,5 11-1,-8-14-100,-1-1 1,1 1-1,0-1 0,-1 1 1,0 0-1,1-1 1,-1 1-1,0 0 0,0-1 1,0 1-1,0 0 0,0-1 1,0 1-1,0 0 1,-1 0-1,1-1 0,0 1 1,-1-1-1,0 1 1,0 2-1,-5 3 109,1 1-1,-1-1 1,-1 0 0,1 0-1,-1-1 1,0 0 0,-1 0 0,1-1-1,-1 0 1,0 0 0,-16 6-1,4-3 28,-1 0-1,0-1 0,-42 7 0,53-13-173,1 0 1,-1-1-1,0 0 0,1-1 0,-1 0 0,-15-3 0,18 2-1023,0 0 1,0 0-1,1-1 0,-1 0 0,-7-4 0,9 5-1035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49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32 7552,'-23'7'2448,"23"-7"-2410,-1 0 0,1 0 0,-1 1 0,1-1 0,-1 0 0,1 0 0,0 0-1,-1 1 1,1-1 0,-1 0 0,1 1 0,0-1 0,-1 0 0,1 1 0,0-1 0,0 0 0,-1 1 0,1-1 0,0 1 0,0-1 0,-1 0 0,1 1 0,0-1 0,0 1 0,-66 143 5087,55-115-4264,-8 37 1,16-53-655,1-1 0,0 1 0,1-1 0,0 1 0,3 22 0,-2-30-125,1 0 0,0 0-1,1 0 1,-1 0-1,1 0 1,0 0-1,0-1 1,1 1-1,0-1 1,-1 0 0,1 1-1,0-1 1,1 0-1,-1-1 1,1 1-1,0-1 1,7 6 0,-8-7 2,1 0 1,0 0 0,0 0 0,-1 0 0,1-1-1,1 0 1,-1 0 0,0 0 0,0 0 0,0 0-1,0-1 1,1 0 0,-1 0 0,0 0 0,0 0-1,1-1 1,-1 1 0,0-1 0,0 0 0,0-1-1,0 1 1,4-2 0,-3 0 2,0 0 1,-1 0-1,1 0 1,-1-1-1,1 1 1,-1-1 0,0 0-1,-1-1 1,1 1-1,-1 0 1,0-1-1,0 0 1,0 0-1,0 0 1,-1 0-1,0 0 1,2-6-1,0-5-1,0-1 0,-1 0 0,-1 1 0,1-22 0,-2 7 44,-5-47 1,3 63-144,-2 0 0,0 1 1,-1-1-1,-10-27 1,11 36-81,0 0 1,0-1-1,-1 1 1,0 0-1,0 1 1,0-1-1,-1 1 1,-10-10-1,12 13-13,1 0 0,-1 0 0,0 1 0,0-1-1,0 1 1,0-1 0,0 1 0,0 0 0,0 0 0,-1 0 0,1 1 0,0-1-1,0 1 1,-1 0 0,1 0 0,0 0 0,-1 0 0,1 0 0,0 1-1,-4 0 1,6 0-155,-1-1-1,1 1 1,0-1-1,-1 1 0,1-1 1,0 1-1,0-1 1,-1 1-1,1 0 0,0 0 1,0 0-1,0 0 1,0 0-1,0 0 0,0 0 1,0 0-1,0 0 1,1 0-1,-1 1 1,0-1-1,1 0 0,-1 0 1,1 1-1,-1-1 1,1 1-1,0-1 0,-1 0 1,1 1-1,0-1 1,0 1-1,0-1 0,0 0 1,0 1-1,0-1 1,1 1-1,-1-1 0,0 0 1,1 1-1,0 1 1,7 13-2427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52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203 688 4320,'-9'-12'11498,"4"12"-10809,0-1 0,0 1 0,-1 0 0,1 0 0,-6 2-1,5 2-641,-1 0-1,0 0 1,1 1-1,0 0 0,0 0 1,1 1-1,0 0 1,0 0-1,0 0 0,0 0 1,1 1-1,-7 13 1,-3 11 56,-17 52 0,30-80-81,-5 16 61,-14 44 105,18-55-155,1 1 0,-1-1 0,1 0 0,1 0 1,0 14-1,0-19 7,1 0 0,-1 0 1,1-1-1,-1 1 0,1 0 1,0-1-1,0 1 0,0-1 1,0 1-1,1-1 0,-1 0 1,1 1-1,-1-1 0,1 0 1,0 0-1,0 0 0,0 0 1,0-1-1,0 1 0,0 0 1,4 1-1,-4-2-14,1 0 0,-1 0 0,0-1 0,1 1 0,-1-1 0,0 0 0,1 0 0,-1 0 0,0 0 0,1 0 0,-1 0 0,1 0 0,-1-1 0,0 1 0,0-1 0,1 0 0,-1 0 0,0 0 0,0 0-1,0 0 1,0 0 0,0 0 0,0-1 0,0 1 0,3-4 0,9-10-85,-1-1-1,-1 0 1,-1-1-1,0 0 1,12-26-1,-10 11-90,-1 0-1,9-35 1,-9 26 238,-9 30-134,0-1 1,0 1-1,-1-1 0,0-18 0,-9 88-589,14 70 737,-7-111 13,2 0 0,7 31 0,-8-42-36,1 1 0,0-1 1,1 0-1,-1 0 0,1 0 0,0 0 0,1 0 0,0-1 0,0 0 1,4 6-1,-6-10-46,-1 0 1,0 0 0,0 0-1,0 0 1,1 0 0,-1 0 0,1 0-1,-1-1 1,0 1 0,1-1-1,-1 1 1,1-1 0,-1 1-1,1-1 1,0 0 0,-1 1-1,1-1 1,-1 0 0,1 0 0,0 0-1,-1-1 1,1 1 0,-1 0-1,1-1 1,-1 1 0,1-1-1,-1 1 1,1-1 0,-1 1 0,3-2-1,1-2 97,1 0 0,-1 0 0,0 0 0,0-1 0,8-10 0,11-17 108,-1-2 0,-1 0 0,21-47 0,-23 42-140,24-48-66,33-96 0,-67 159-118,-5 13-42,-1-1 1,3-12-1,-14 63-59,-15 71 191,-37 166 83,-75 192 68,63-238 399,68-221-506,1-2-40,0-1 1,0 1-1,-1-1 1,0 1-1,0-1 0,-7 10 1,10-15-16,-1-1 0,1 0 0,0 1 0,0-1 1,-1 0-1,1 1 0,0-1 0,-1 0 0,1 1 0,0-1 1,-1 0-1,1 0 0,0 1 0,-1-1 0,1 0 0,0 0 0,-1 0 1,1 1-1,-1-1 0,1 0 0,0 0 0,-1 0 0,1 0 0,-1 0 1,1 0-1,-1 0 0,0 0 0,1 0-9,-1-1 0,1 1 0,-1-1 0,1 1 0,-1-1 1,1 1-1,-1-1 0,1 1 0,0-1 0,0 0 0,-1 1 0,1-1 0,0 1 0,0-1 0,-1 0 0,1 0 0,-1-6-87,0 0 0,0 0 0,1-8 0,0-6-19,1 0-1,2 0 0,0 0 1,10-36-1,-5 38 27,0-1 0,1 2-1,1-1 1,14-18 0,53-60-228,54-68 178,-87 108 142,196-276 122,-227 315-93,0 0 103,-1 0 1,-1-1-1,0 0 0,15-39 0,-11 7 102,18-102-1,-22 78-29,2-105 0,-13 168-168,0 6 13,1-1 1,-2 1-1,1 0 0,-1 0 1,0 0-1,0 0 0,-2-7 1,3 13-48,0 0 0,0 0 0,0 0 0,0 0 0,0 0 0,0 0 0,0 0 0,0 0 0,0 0 0,-1 0 0,1 1 0,0-1 0,0 0 0,0 0 0,0 0 0,0 0 0,0 0 0,0 0 0,0 0 0,0 0 0,0 0 0,0 0 0,0 0 0,0 0 0,0 0 0,0 0 0,-1 0 0,1 0 0,0 0 0,0 0 0,0 0 0,0 0 0,0 0 0,0 0 0,0 0 0,0 0 0,0 0 0,0 0 0,0 0 0,0 0 0,-1 0 0,1 0 0,0 0 0,0 0 0,0 0 0,0 0 0,0 0 0,0 0 0,0 0 0,0-1 0,0 1 0,0 0 0,0 0 0,0 0 0,0 0 0,0 0 0,0 0 0,0 0 0,-3 12-51,-12 105 389,0 208 0,19-229-73,23 127 0,-26-218-240,12 80 52,-11-75-40,0-3 480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53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14 9152,'-7'-9'2093,"8"5"1223,17 4 2416,-5 0-5770,128 10 2683,-55-3-2954,-58-5-180,29 1-2042,0 4-3899,-29-2 3625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53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93 7040,'-7'10'2282,"7"-10"-2260,0 0 0,0 0 0,0 0 0,0 1 0,0-1 0,0 0-1,0 0 1,-1 0 0,1 0 0,0 0 0,0 1 0,0-1-1,0 0 1,0 0 0,0 0 0,0 0 0,0 0 0,0 1 0,0-1-1,0 0 1,0 0 0,0 0 0,0 0 0,0 0 0,0 1 0,0-1-1,1 0 1,-1 0 0,0 0 0,0 0 0,0 0 0,0 1 0,0-1-1,0 0 1,0 0 0,0 0 0,0 0 0,1 0 0,-1 0-1,0 0 1,2 4 295,0-1 0,1-1 0,-1 1-1,1 0 1,-1-1 0,1 1-1,0-1 1,0 0 0,0 0 0,0 0-1,0 0 1,1 0 0,-1-1 0,0 1-1,1-1 1,-1 0 0,8 1 0,-3-1 12,0-1 0,0 0 0,0 0 0,0-1 0,1 0 0,-1-1 1,0 0-1,-1 0 0,1 0 0,0-1 0,12-6 0,-9 3-65,1-1 0,-1 0 0,0-1 0,-1 0 0,0-1 0,13-13 0,-6-5 200,-16 26-437,0-1 1,-1 1-1,1-1 1,0 1-1,-1-1 0,1 0 1,-1 1-1,1-1 0,-1 0 1,0 1-1,0-1 0,0 0 1,0 0-1,0-3 0,0 5-24,0 0 0,0 0-1,0 0 1,0 0 0,-1-1-1,1 1 1,0 0 0,0 0-1,0 0 1,0 0 0,0-1-1,0 1 1,-1 0 0,1 0-1,0 0 1,0 0 0,0 0-1,0 0 1,0-1 0,-1 1-1,1 0 1,0 0 0,0 0-1,0 0 1,-1 0 0,1 0-1,0 0 1,0 0 0,0 0-1,-1 0 1,1 0 0,0 0-1,0 0 1,0 0 0,-1 0-1,-7 6 34,-4 9-66,5-3 49,0 0 0,1 1 0,1 0 0,0 0 0,0 0 0,-2 15 0,2-6 38,2 0 0,0 0 1,1 24-1,2-37 29,1 0 0,0 0 0,0 0 0,1 0 0,3 8 0,-4-14-35,0 0 1,0 0-1,0 0 1,1-1-1,-1 1 1,1-1-1,0 1 1,2 2-1,-3-4-24,0 0-1,0 0 1,0-1-1,0 1 1,0 0-1,0 0 1,0-1-1,0 1 1,1-1-1,-1 1 1,0-1-1,0 0 1,0 1-1,1-1 1,-1 0 0,0 0-1,1 0 1,-1 0-1,2 0 1,2-2 2,0 1 1,-1-1-1,1-1 1,-1 1-1,1-1 1,-1 1 0,0-1-1,0-1 1,0 1-1,5-7 1,55-68-197,-44 51 50,40-41 1,-52 61 162,0 0 0,1 0-1,0 0 1,0 1 0,0 1 0,1-1 0,0 1 0,0 1 0,15-5 0,-19 8 55,0 0 0,1 0 0,-1 0 0,1 1 0,-1 0 0,1 0 0,-1 1 0,1 0 0,-1 0 0,0 0 0,0 1 0,1 0 0,-1 0 0,0 1 0,8 4 0,6 4 315,-1 2 0,34 28 0,-52-40-411,44 38 356,-23-19-451,47 33 0,-49-44-1222,0-4 352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55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20 4800,'-6'-20'15429,"7"24"-15045,-1-1 0,1 1 0,0-1 0,0 0 0,2 5 0,4 14 186,18 187 1804,-16 44-1735,-9-216-558,0 3-233,-10 74 0,8-105-1172,-1-8-721,0-13-1664,4 1 1891,0 0 0,0 1 0,4-13-1,-3 11 389,11-34-2154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56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75 214 9152,'-2'0'686,"1"0"-576,1-1 0,-1 1 0,1 0 0,-1 0-1,1 0 1,-1 0 0,1 0 0,-1 0 0,1 0-1,-1 0 1,1 0 0,-1 0 0,1 0 0,-1 0-1,0 0 1,1 1 0,-1-1 0,1 0 0,-1 0-1,1 0 1,0 1 0,-1-1 0,1 0 0,-1 1-1,1-1 1,-1 0 0,1 1 0,0-1 0,-1 1-1,1 0 1,-9 12 928,1 1 0,1 1 0,1-1 0,-7 22-1,9-21-777,1 1-1,0-1 0,1 1 0,0 0 0,2 0 1,0 0-1,1 0 0,0-1 0,1 1 0,1 0 1,0-1-1,2 1 0,-1-1 0,9 18 0,-9-27-208,-1 0 0,1 1 0,0-2 0,0 1 0,0 0 0,1-1 0,0 0 0,0 0 0,1 0 0,-1-1 0,1 0 0,0 0-1,0 0 1,0-1 0,1 0 0,-1 0 0,1 0 0,-1-1 0,10 2 0,-2-2 98,0 0-1,0-1 1,0-1 0,0 0 0,0-1 0,0-1-1,0 0 1,0-1 0,0 0 0,-1-1-1,0 0 1,19-10 0,-14 6-44,-1-2 0,0 0 0,0-2 0,-1 1 0,-1-2 1,0 0-1,0-1 0,14-19 0,-21 24-62,-1-1 1,-1 0-1,0 0 0,0-1 1,6-15-1,-3-1 86,7-34-1,-12 37-125,0 0 0,-2-1-1,-1 0 1,0 1 0,-6-41-1,4 57-28,0 0 0,-1 0 0,0 0 0,0 1 0,0-1-1,-1 0 1,-1 1 0,1 0 0,-10-14 0,10 16-4,-1 0 0,0 1 1,0 0-1,-1-1 0,1 1 0,-1 1 1,0-1-1,0 1 0,0 0 0,-1 0 1,1 0-1,-1 1 0,1-1 0,-1 1 1,0 1-1,0-1 0,0 1 0,-6 0 1,2 0-28,0 0 1,0 1 0,0 1 0,1 0-1,-1 0 1,0 1 0,0 0 0,1 1-1,-1 0 1,-14 7 0,2 2-204,0 1 0,2 0 1,-1 2-1,-22 20 0,30-22-984,0-1-1,1 2 0,-18 25 1,14-9-890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57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22 6048,'-5'-21'9792,"5"43"-5659,-3 46-1102,1-36-2107,2 39 1,2 37-900,-3-59-354,-2-34-1158,-1-9-1123,1-24-9010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3:2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58 1984,'-1'-2'223,"1"1"1,-1-1-1,0 0 1,0 0-1,1 1 0,-1-1 1,1 0-1,0 0 1,-1 0-1,1 0 0,0 0 1,0 1-1,0-1 1,0 0-1,1 0 0,-1 0 1,1-3-1,3-2 1039,-3 6-971,-1 0 0,1 0 0,0 0 0,-1 0-1,0 0 1,1 0 0,-1 0 0,1 0 0,-1 0-1,0-1 1,0 0 0,6 6 277,-1-1-1,1 0 1,0 0-1,0 0 1,0 0 0,10 2-1,10-2 68,1-2 0,0 0 0,34-5 0,12 1-466,18 6 658,-86-5-740,1 0-1464,5 10-5199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57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37 284 6304,'-25'-3'2032,"25"3"-1884,-1 0 1,0 0 0,1 0 0,-1 0-1,1 0 1,-1-1 0,1 1-1,-1 0 1,1 0 0,-1-1-1,1 1 1,-1 0 0,1 0-1,-1-1 1,1 1 0,-1-1-1,1 1 1,0 0 0,-1-1 0,1 1-1,-1-1 1,1 1 0,0-1-1,-1 0 1,3 1 357,0 0 0,-1 0 0,1 0 0,0 0 1,-1-1-1,1 1 0,-1-1 0,1 1 0,1-1 0,7-6 103,0 1-1,-1-1 1,0-1 0,0 0-1,10-13 1,-1 3-53,8-9 186,29-28 524,-49 50-1106,1 0 0,-1 0 1,1 1-1,0 0 0,0 0 1,0 1-1,11-4 1,-15 6-103,0 0 0,0 1 1,-1-1-1,1 1 0,0 0 0,0 0 1,0 0-1,0 0 0,0 0 1,0 1-1,0-1 0,0 1 1,0 0-1,0 0 0,-1 0 1,1 0-1,0 0 0,3 3 1,3 3 249,-1 0 0,0 0 1,14 15-1,-15-14-33,0-1-1,0 1 1,15 9-1,-18-15-219,-1 0 0,1-1 1,0 1-1,0-1 0,-1 0 0,1-1 0,0 1 0,0-1 0,0 1 0,0-1 0,0 0 0,0-1 0,0 1 0,0-1 0,-1 1 0,1-1 0,0 0 0,0-1 0,4-1 0,5-3 0,0 0 0,-1 0 0,0-2 0,14-9 0,-10 4-200,62-47-165,-31 15-5858,-46 44 5642,6-5-1506,-7 6 1889,0 0-1,0 0 1,0 0-1,1 0 1,-1 0 0,0 0-1,0 0 1,0 0 0,1 0-1,-1 0 1,0 0 0,0 0-1,1 0 1,-1 0-1,0 0 1,0 0 0,0 0-1,1 0 1,-1 0 0,0 1-1,0-1 1,0 0-1,0 0 1,1 0 0,0 1-1004,-1 0 1003,0-1 1,0 0 0,0 0-1,0 0 1,0 1 0,6 14-3249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58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55 6976,'-1'-1'314,"0"1"0,-1-1 0,1 0 0,0 1 0,0-1 0,0 0 0,0 0 0,0 0 0,0 0 0,0 0 0,0 0 0,0 0 0,0 0 0,0 0 0,1 0 0,-1 0 0,1-1 0,-1 1 0,0 0 0,1 0 0,0-1 0,-1 1 0,1 0 0,0-3 0,0 3-154,0 0 1,0 0-1,0 0 0,-1 0 1,1 0-1,0 0 0,0 0 0,-1-1 1,1 1-1,0 0 0,-1 0 0,1 0 1,-1 0-1,0 1 0,1-1 1,-1 0-1,0 0 0,1 0 0,-1 0 1,0 1-1,0-1 0,0 0 0,0 1 1,0-1-1,1 1 0,-1-1 0,0 1 1,0-1-1,-1 1 0,1-1 1,0 1-1,0 0 0,0 0 0,-1 0 1,-3-1 92,1 1 1,0 0 0,0 0 0,0 1-1,0-1 1,0 1 0,0 0 0,-3 1-1,-16 7 398,1 1 0,0 1-1,-38 25 1,53-32-518,1 1 0,1-1 0,-1 1-1,1 0 1,-9 10 0,13-14-100,0 0 0,0 1 0,0-1 1,1 0-1,-1 0 0,0 0 0,0 1 0,1-1 0,-1 0 0,1 1 0,-1-1 0,1 1 1,0-1-1,-1 1 0,1-1 0,0 1 0,0-1 0,0 0 0,0 1 0,0-1 0,1 1 1,-1-1-1,0 1 0,1-1 0,-1 1 0,1-1 0,-1 0 0,1 1 0,-1-1 1,1 0-1,0 0 0,0 1 0,0-1 0,0 0 0,1 2 0,4 1 25,0 0 0,0-1 0,0 1-1,0-1 1,1-1 0,-1 1 0,1-1-1,-1 0 1,1 0 0,0-1 0,0 0 0,10 0-1,6 0-522,-1-1-1,35-4 1,-42 1-1044,-1 0 0,0-1 1,1-1-1,14-7 0,-16 7-686,16-4-1132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59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58 155 2656,'-41'0'2048,"25"0"5568,16-1-7486,0 1 1,0 0 0,0-1 0,-1 1 0,1-1-1,0 1 1,0 0 0,0-1 0,0 1 0,0 0-1,0-1 1,0 1 0,1-1 0,-1 1-1,0 0 1,0-1 0,0 1 0,0 0 0,0-1-1,1 0 1,2-2 266,0 0-1,1 0 1,-1 0 0,1 0-1,7-4 1,3-2 220,16-10 226,0 2 0,1 1-1,1 1 1,0 2 0,38-10-1,-60 20-584,-1 0-1,1 1 1,19-2-1,-25 4-204,0 0 0,0 0 0,-1 1 0,1-1 0,0 1 0,0 0-1,-1 0 1,1 0 0,0 0 0,-1 1 0,1-1 0,-1 1 0,4 3 0,43 34 874,14 9 311,-61-46-1149,1 0 0,0 0-1,0 0 1,0 0 0,0-1-1,0 0 1,0 0 0,0 0-1,1 0 1,-1-1 0,0 1 0,0-1-1,1 0 1,-1 0 0,0-1-1,8-1 1,0-1 21,0-2 0,0 1-1,0-2 1,13-7 0,21-9-108,60-17-682,-63 25-5301,-37 12 1618,4 5 1409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59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16 7232,'0'-16'7824,"1"18"-7422,-1-1 1,0 0 0,0 1-1,1-1 1,-1 0 0,1 1 0,-1-1-1,1 0 1,1 3 0,3 7 1004,-2-1-808,-1 0-1,-1 0 1,1 1-1,-1-1 1,-2 20-1,-8 56 952,9-83-1523,-26 338 1226,25-320-1358,2 106-1352,2-106 81,-3-20 1215,0-1 1,0 0 0,0 1-1,0-1 1,0 1 0,1-1-1,-1 1 1,0-1 0,0 0-1,0 1 1,1-1 0,-1 0-1,0 1 1,1-1 0,-1 0-1,0 1 1,1-1 0,-1 0 0,0 1-1,2-1 1,-2 0 33,1 0-1,-1 0 1,1 0 0,-1 0 0,1 0 0,-1 0-1,1 0 1,-1-1 0,1 1 0,-1 0 0,1 0-1,-1 0 1,1-1 0,-1 1 0,0 0 0,1-1-1,-1 1 1,1 0 0,-1-1 0,0 1 0,1-1-1,21-28-4346,6-5 1509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6:59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30 8544,'-7'8'2245,"4"-5"-1729,0 1 0,0-1 0,0 1 0,0 0 0,0-1 0,1 1 0,-3 6 0,-12 56 3899,14-49-3912,0 0-1,2-1 1,0 1-1,1 18 1,1-11 94,2 1 0,9 40 0,-10-56-446,1-1-1,0 0 1,0 1 0,1-1 0,0 0-1,0-1 1,0 1 0,1-1-1,1 0 1,-1 0 0,7 6 0,-9-10-93,-1-1 0,0 0 0,1 0 0,-1-1 0,1 1 0,0 0 0,0-1 0,-1 0 0,1 1 0,0-1 1,0 0-1,0-1 0,0 1 0,1 0 0,-1-1 0,0 0 0,0 0 0,0 0 0,0 0 0,0 0 1,0 0-1,1-1 0,-1 0 0,0 1 0,0-1 0,0 0 0,4-3 0,8-4 62,0-2-1,0 0 1,-1-1 0,0 0-1,-1-1 1,0-1-1,11-14 1,9-15 146,31-51-1,-57 81-223,0 1 1,-1-1-1,0-1 1,-1 1-1,0-1 0,-1 0 1,3-17-1,-6 25-51,0 1-1,-1-1 1,0 0-1,0 1 1,0-1 0,-1 1-1,0-1 1,0 0 0,0 1-1,-3-8 1,3 9-19,-1-1 1,0 1 0,0 0-1,0 0 1,0 1-1,-1-1 1,1 0 0,-1 1-1,0-1 1,1 1-1,-1 0 1,0 0 0,0 0-1,-1 0 1,-4-1-1,2 0-82,-1 0 0,0 1-1,0 0 1,0 1-1,0-1 1,0 1-1,0 1 1,0-1-1,-1 1 1,1 1-1,0-1 1,-8 2-1,6 1-288,-1-1-1,0 2 0,1-1 0,0 1 0,0 0 1,0 1-1,-14 10 0,15-10-383,-20 16-1450,27-20 1763,0-1 1,0 1 0,0 0-1,0 0 1,1 0-1,-1 0 1,0 0-1,0 1 1,1-1-1,-1 0 1,0 0 0,1 0-1,0 1 1,-1-1-1,1 0 1,-1 0-1,1 1 1,0-1-1,0 3 1,3 8-3104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7:00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8384,'-29'2'13239,"54"9"-10415,13-5-1812,0-2-1,0-1 0,38-3 0,-70 0-1072,-4 0-72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7:00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9152,'7'-18'2928,"-7"18"-2765,0 0 0,0-1 0,0 1 0,1 0 0,-1 0 0,0-1 1,0 1-1,1 0 0,-1 0 0,0 0 0,0 0 0,0-1 0,1 1 1,-1 0-1,0 0 0,1 0 0,-1 0 0,0 0 0,0 0 0,1 0 0,-1 0 1,0 0-1,1 0 0,-1 0 0,0 0 0,0 0 0,1 0 0,-1 0 1,0 0-1,1 0 0,-1 0 0,0 0 0,0 0 0,1 0 0,-1 0 0,0 0 1,0 1-1,1-1 0,-1 0 0,0 0 0,0 0 0,1 1 0,-1-1 1,0 0-1,0 0 0,0 0 0,1 1 0,-1-1 0,0 1 0,0-1-272,3 3 476,0 0-1,0 1 0,-1-1 0,1 1 0,-1-1 0,0 1 0,0 0 1,0 0-1,-1 0 0,1 0 0,-1 0 0,2 8 0,-1 6 154,2 32-1,-3-34-163,5 249 1310,-6-150-6430,0-90 2545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7:01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24 6400,'-8'-21'20046,"11"21"-22381,9-2 2851,0 2-1,19 1 0,0 0-253,-11-1-4,38 5-1,-50-3-197,0-1 1,0 2-1,0-1 0,-1 1 1,1 0-1,-1 1 0,12 6 1,-18-9-35,0 0 0,1 0 0,-1 0 1,0 0-1,0 0 0,0 0 1,0 0-1,0 1 0,0-1 0,0 0 1,-1 1-1,1-1 0,0 0 1,-1 1-1,1-1 0,-1 1 0,1-1 1,-1 3-1,0-1 11,0 0 1,0 0-1,0 0 0,0 0 1,-1 0-1,0 0 0,1 0 1,-1 0-1,-2 3 0,-2 5 26,0-1 0,-2 1 1,-12 16-1,-5 2 60,15-19-136,1 0 0,0 0-1,1 0 1,0 1 0,-6 12 0,12-20 11,0 0-1,0 0 0,0 0 0,0 1 0,1-1 0,-1 0 0,1 0 1,-1 1-1,1-1 0,0 0 0,1 1 0,-1-1 0,1 0 0,-1 0 1,1 1-1,0-1 0,0 0 0,0 0 0,1 0 0,-1 0 1,1 0-1,-1 0 0,1 0 0,3 3 0,9 10-47,1-1-1,26 21 0,-24-22 191,0 2-1,17 19 1,-33-34-75,1 1 1,-1 0-1,0-1 0,1 1 1,-1 0-1,0 0 0,0 0 1,0 0-1,-1 0 0,2 2 1,-2-3-42,0 0 1,0 0 0,-1 0-1,1 0 1,0-1-1,0 1 1,0 0 0,-1 0-1,1-1 1,0 1-1,-1 0 1,1 0 0,0-1-1,-1 1 1,1 0-1,-1-1 1,1 1 0,-1-1-1,0 1 1,1 0 0,-1-1-1,0 1 1,1-1-1,-1 0 1,0 1 0,1-1-1,-2 1 1,-9 3-177,0 0 1,0 0 0,0-1 0,0-1-1,-1 1 1,1-2 0,-1 0-1,-16 0 1,6 0-701,-3-1-811,15-1-511,-1 1-1,-11 2 1,6 3-541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7:02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379 15 5408,'8'-10'11311,"-16"9"-10602,1 0-1,0 0 0,-1 0 0,1 1 0,0 0 0,-9 1 0,4 1-297,0 0 0,0 1 0,-14 5-1,8-1-318,0 1-1,1 1 0,0 0 0,-25 19 0,33-22-50,1 0-64,0 0 0,-14 14 0,20-18 13,1-1 0,0 1 0,-1 0 0,1 0 0,0-1 0,0 1 0,0 0 0,0 0 0,0 0 0,0 0 0,1 1 0,-1-1 0,1 0 0,-1 0 0,1 0 0,0 0 0,0 0 0,0 5 0,3 4 59,0 1 1,1-1 0,0 0 0,1 0 0,0 0-1,11 16 1,1 4 44,-9-17 159,13 17-1,-15-23-75,0 1 0,0 0 1,-1 0-1,0 1 0,4 10 0,-9-19-138,1 1-1,-1 0 0,0 0 1,1 0-1,-1 0 0,0 0 1,0-1-1,0 1 0,-1 0 1,1 0-1,0 0 0,-1 0 1,1-1-1,-1 1 1,0 0-1,0 0 0,1-1 1,-1 1-1,0-1 0,0 1 1,0-1-1,-1 1 0,1-1 1,0 1-1,-1-1 0,1 0 1,0 0-1,-1 0 0,-2 2 1,-3 1-37,-1 0 0,0 0 0,0 0 0,0-1 0,-11 3 0,9-3-500,-1-1-1,1 0 1,0-1 0,-17 0 0,20-1-602,1-1-1,0 1 1,0-1-1,0 0 1,-11-4 0,6 1-2937,4 3 1317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7:03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1 3392,'5'2'10298,"-1"4"-7599,-5-2-2146,1 0 0,-1-1 0,0 1 0,0-1 1,0 1-1,0-1 0,-1 1 0,0-1 0,1 0 0,-4 5 0,-25 30 568,5-10-1726,-1-2 0,-1-1 1,-1 0-1,-42 26 0,30-27-2819,5-2 1030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3:37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182 880 3968,'-1'-6'668,"1"-1"0,1 1-1,-1-1 1,1 1 0,0 0 0,1 0 0,-1-1 0,6-10-1,-6 22-550,-1 0-1,0 1 0,0-1 0,-1 8 1,-4 25 368,-1 0 1,-12 40-1,-31 75 894,7-23-630,22-59-361,-20 64 1421,34-121-522,5-14-1268,1 0 0,0 0 0,0 1 0,0-1 0,0 0 0,0 0 0,0 0 0,0 0 0,0 0 0,0 0 0,0 0 0,0 0 0,0 0 0,-1 0 0,1 0 0,0 0 1,0 0-1,0 0 0,0 0 0,0 1 0,0-1 0,0 0 0,0 0 0,-1 0 0,1 0 0,0 0 0,0 0 0,0 0 0,0-1 0,0 1 0,0 0 0,0 0 0,-1 0 0,1 0 0,0 0 1,0 0-1,0 0 0,0 0 0,0 0 0,0 0 0,0 0 0,0 0 0,0 0 0,0 0 0,-1 0 0,1 0 0,0-1 0,0 1 0,0 0 0,0 0 0,0 0 0,0 0 0,0 0 1,0 0-1,0 0 0,0-1 0,-1-2 111,1 0 0,-1-1 0,1 1 0,0-1 0,-1 1 0,2 0 0,-1-5 0,4-22 34,1-1 0,2 1-1,10-29 1,37-91-270,-29 85 154,57-141-304,-39 111-23,-35 81 253,0-1-1,1 2 1,1-1 0,14-15 0,-20 24-5,0 1 0,1 1-1,-1-1 1,1 1 0,0-1 0,-1 1 0,1 0 0,1 1 0,-1 0 0,0-1-1,8-1 1,-11 4 23,1 0 0,-1-1-1,0 1 1,0 0 0,1 0-1,-1 1 1,0-1 0,1 0-1,-1 1 1,0-1 0,0 1-1,0 0 1,1 0 0,-1 0-1,0 0 1,0 0 0,0 0-1,0 0 1,-1 1 0,1-1-1,0 1 1,-1-1 0,1 1-1,0 0 1,-1-1 0,0 1-1,1 0 1,-1 0 0,0 0-1,0 0 1,0 3 0,5 8-12,-1 0 0,-1 0-1,0 1 1,3 17 0,2 59 275,-8-65-214,-1 1 0,-2-1-1,-4 29 1,4-42 45,-1-1 0,0 1 0,0-1 0,-1 0 1,0 0-1,-1 0 0,-1-1 0,1 0 0,-8 10 0,11-17-43,-1-1-1,1 1 0,0-1 0,-1 0 0,1 0 0,-1 0 0,0 0 0,0 0 1,0-1-1,0 1 0,0-1 0,0 0 0,0 0 0,0 0 0,0 0 0,0 0 1,-1-1-1,1 0 0,-7 1 0,3-2-9,0 0 0,0 0 1,-1 0-1,1-1 0,0 0 0,1-1 0,-1 1 0,-7-5 1,10 5-59,1 0 1,0 0-1,-1-1 1,1 1-1,0-1 0,0 0 1,0 1-1,1-2 1,-4-3-1,4 1-170,5 5 11,12 7-108,20 15 275,-33-19 30,1-1-1,-1 1 0,1-1 0,0 0 1,0 0-1,-1 0 0,1-1 0,0 1 1,0-1-1,3 1 0,33-2 89,-16 0-187,-22 1 81,0 0 1,0-1-1,0 1 0,0 0 1,0-1-1,0 1 1,0-1-1,-1 0 1,1 1-1,0-1 1,0 0-1,0 1 0,-1-1 1,1 0-1,0 0 1,0-1-1,6-4 189,-7 6-188,0 1-1,0-1 1,1 0-1,-1 0 1,0 0-1,1 0 0,-1 0 1,0 0-1,1 1 1,-1-1-1,0 0 1,0 0-1,1 0 1,-1 0-1,0 0 0,1 0 1,-1 0-1,0 0 1,1 0-1,-1-1 1,0 1-1,0 0 1,1 0-1,-1 0 0,0 0 1,1 0-1,-1 0 1,0-1-1,0 1 1,1 0-1,-1 0 1,0 0-1,0-1 0,0 1 1,1 0-1,-1 0 1,0-1-1,0 1 1,0 0-1,0 0 0,1-1 1,-1 0 2,0 1 1,0 0-1,0 0 0,1-1 1,-1 1-1,0 0 1,0-1-1,0 1 0,1 0 1,-1 0-1,0 0 1,0-1-1,0 1 0,1 0 1,-1 0-1,0 0 0,1 0 1,-1-1-1,0 1 1,0 0-1,1 0 0,-1 0 1,0 0-1,1 0 0,-1 0 1,0 0-1,1 0 1,-1 0-1,1 0 0,3 1 21,1-1 0,-1 1 1,1-1-1,-1 0 0,1 0 0,-1-1 0,1 1 0,-1-1 0,0 0 0,1 0 0,-1-1 0,0 1 0,8-5 0,-10 5-31,0 0 0,0 0 0,0 0 1,1 1-1,-1-1 0,0 0 0,0 1 0,5-1 0,3 2 13,-9 1 1,1-1 6,1-1 29,0 0 1,0 0-1,0 0 0,0 0 1,0-1-1,0 1 0,0-1 1,-1 0-1,1 1 0,4-3 1,26-10-97,-23 7 51,1 1-1,0 1 1,16-5 0,16-7 68,-18 5-20,-1-2 0,-1-1 0,0-1 0,-1 0 0,32-30 0,-47 38 8,-1-1 0,1 1 1,-1-2-1,-1 1 1,0-1-1,0 0 1,6-15-1,-8 17-37,-1 0 0,0 0 1,0 0-1,0 0 0,-1 0 1,0 0-1,-1 0 0,1-1 0,-1 1 1,-1 0-1,-1-9 0,2 14-18,-1 0-1,1 0 1,-1 0-1,0 0 1,1 0-1,-1 0 1,0 1-1,0-1 1,0 0-1,-1 1 1,1-1-1,0 0 1,-1 1-1,1 0 1,-1-1-1,1 1 1,-1 0-1,1 0 1,-1 0-1,0 0 1,0 0-1,0 0 1,1 0-1,-1 0 1,0 1-1,0-1 1,0 1 0,0 0-1,0-1 1,0 1-1,-3 0 1,1 0-5,-1 1 1,0-1-1,0 1 1,1 0-1,-1 0 1,0 1-1,1 0 1,-1-1-1,1 1 1,-1 1-1,1-1 1,-6 5-1,0 2-27,1-1 1,0 2-1,0-1 0,1 1 1,0 0-1,1 1 0,0 0 1,1 0-1,0 1 0,1 0 1,0 0-1,1 0 0,0 0 1,1 0-1,-3 25 0,5-31 45,0 0-1,1 1 1,0-1-1,0 1 1,0-1-1,1 1 1,0-1 0,0 0-1,1 0 1,-1 1-1,2-1 1,-1 0-1,0 0 1,1-1-1,0 1 1,1 0-1,-1-1 1,1 0-1,0 0 1,0 0-1,1 0 1,-1-1-1,1 0 1,0 1-1,1-2 1,-1 1-1,0-1 1,8 4-1,-1-1 69,-1-1-1,1-1 0,0 1 0,0-2 0,1 0 0,23 3 0,-27-7-23,0 0 0,0 0 0,0-1 0,0-1 0,0 0 0,0 0-1,0 0 1,-1-1 0,13-8 0,2-2 103,40-34 1,-38 25-207,-1-1 0,31-39 0,-27 29 121,-8 12-21,-9 9-56,0-1 1,13-18-1,18-35 36,-42 66-39,1 0 0,0-1 1,-1 1-1,1 0 0,0 0 0,0 0 1,0 0-1,0 1 0,0-1 0,0 0 0,0 0 1,0 0-1,0 1 0,1-1 0,-1 1 1,0-1-1,0 1 0,1-1 0,-1 1 0,0 0 1,1 0-1,-1-1 0,2 1 0,21-4-15,-1 1-1,0 1 1,1 1-1,-1 2 1,44 4-1,-62-3 26,0-1 0,-1 1 0,1 0 0,0 0 0,-1 0 1,1 1-1,-1-1 0,1 1 0,-1 0 0,0 0 0,-1 1 0,1-1 0,0 1 0,-1 0 0,0 0 1,0 0-1,0 0 0,-1 1 0,1-1 0,-1 1 0,0 0 0,0-1 0,0 1 0,-1 0 0,0 0 0,0 0 1,1 9-1,-4 11-51,-1 1 1,-1-1 0,-1 0 0,-13 37 0,14-47 99,2-7-23,0-1-1,0 1 0,0-1 0,1 1 1,1-1-1,-1 1 0,1 0 1,1 0-1,-1-1 0,3 13 0,-2-19-11,-1-1-1,0 1 0,1 0 0,-1 0 0,1-1 1,-1 1-1,1 0 0,-1-1 0,1 1 0,-1-1 1,1 1-1,0 0 0,-1-1 0,1 1 1,0-1-1,-1 0 0,1 1 0,0-1 0,0 0 1,-1 1-1,1-1 0,0 0 0,0 0 0,0 1 1,-1-1-1,1 0 0,0 0 0,0 0 1,0 0-1,0 0 0,-1 0 0,1-1 0,0 1 1,0 0-1,0 0 0,0-1 0,-1 1 0,1 0 1,0-1-1,1 0 0,3-1 28,0-1 1,0 0-1,-1 0 0,7-6 0,4-5 36,0-2-1,-2 0 1,0 0-1,-1-1 1,10-19-1,-14 24-94,4-7 12,10-17-34,2 0 1,37-40-1,38-25 134,13-15 110,-90 91-151,-2-1 0,33-54 1,-32 40-72,-3-1 1,-1 0-1,-3-2 0,-1 0 1,8-45-1,-21 86-6,0 0 1,1 0-1,-1-1 0,0 1 0,0 0 0,0-1 0,0 1 0,-1-3 0,1 4 23,0 1 0,0 0 0,0 0 0,0 0 0,0-1-1,0 1 1,-1 0 0,1 0 0,0 0 0,0 0 0,0 0 0,0-1-1,0 1 1,0 0 0,-1 0 0,1 0 0,0 0 0,0 0 0,0 0-1,-1-1 1,1 1 0,0 0 0,0 0 0,0 0 0,-1 0 0,1 0-1,0 0 1,0 0 0,0 0 0,-1 0 0,1 0 0,0 0 0,0 0 0,-1 0-1,-11 9-42,-15 21-143,2 2 0,-33 52 1,27-37 157,3-6 10,-70 113-149,87-135 160,2 1 0,0 0 0,1 1 0,1 0-1,1 0 1,-4 27 0,7-21 19,0 1-1,2 0 1,1 0-1,5 41 0,-4-57 15,1-1-1,1 0 1,0 0-1,0 0 1,1-1-1,0 1 0,1-1 1,0 0-1,1 0 1,0 0-1,1-1 1,-1 0-1,2 0 1,8 8-1,-12-14 4,0 0 0,1 0 0,-1 0-1,1 0 1,0 0 0,0-1 0,-1 0 0,1 0 0,1-1-1,-1 1 1,0-1 0,0 0 0,1 0 0,-1-1 0,0 0-1,1 0 1,-1 0 0,0 0 0,1-1 0,-1 0 0,0 0-1,6-2 1,-2 0 19,1-1 0,-1 0-1,0-1 1,0 1 0,-1-2-1,0 1 1,0-1 0,0 0 0,0-1-1,-1 0 1,8-10 0,8-13 6,-1-1 1,26-49 0,26-73 75,-70 144-127,4-12-103,5-7-162,-15 32 216,1 0-1,-1 0 0,1 0 0,0 0 0,0 0 1,-1 5-1,-1 8-18,-8 37 20,3 1 0,2 0 0,2 66 0,4-118 64,-1 10 70,2-1-1,3 21 0,-4-30-58,0-1-1,1 0 0,-1 0 0,1 1 0,0-1 1,-1 0-1,1 0 0,0 0 0,0 0 0,1 0 1,-1 0-1,0 0 0,1 0 0,-1 0 0,1-1 1,-1 1-1,1-1 0,0 1 0,0-1 0,0 0 1,0 1-1,2 0 0,-2-2-8,-1 1-1,0-1 1,0 0-1,0 0 1,0 0-1,0 0 1,0-1-1,0 1 1,1 0 0,-1 0-1,0-1 1,0 1-1,0 0 1,0-1-1,0 1 1,0-1-1,0 0 1,0 1 0,-1-1-1,1 0 1,2-1-1,15-19 196,-16 17-167,58-88 77,-24 33-32,116-184-145,-145 229 94,-7 14-42,0 0-1,0 0 0,0 0 0,-1 0 1,1 0-1,0 0 0,0 1 0,0-1 1,0 0-1,-1 0 0,1 0 0,0 0 1,0 0-1,0 0 0,-1 0 0,1 0 1,0 0-1,0 0 0,0 0 0,0 0 1,-1 0-1,1 0 0,0 0 0,0 0 1,0 0-1,-1 0 0,1 0 0,0 0 1,0-1-1,0 1 0,0 0 0,0 0 1,-1 0-1,1 0 0,0 0 0,0 0 1,0 0-1,0-1 0,0 1 0,-1 0 1,1 0-1,0 0 0,0 0 0,0-1 1,0 1-1,0 0 0,0 0 0,0 0 1,0 0-1,0-1 0,0 1 0,0 0 1,0 0-1,0 0 0,0-1 0,0 1 1,0 0-1,0 0 0,0 0 0,0 0 1,0-1-1,0 1 0,0 0 0,0 0 1,-4 3-33,0 1 0,0 0 1,0 0-1,1 0 1,-1 1-1,1-1 0,0 1 1,0 0-1,-3 8 0,5-10-2,-5 9 27,0 1 0,1 0 0,1 0 0,0 0 0,1 1 0,1-1 0,0 1 0,0-1 0,2 1 0,-1 0 0,2 0 0,0-1 0,0 1 0,7 22 0,-7-33 32,0 1 1,0-1-1,1 0 0,-1 1 0,1-1 0,0 0 0,0 0 0,0 0 1,0 0-1,0-1 0,1 1 0,0-1 0,-1 1 0,1-1 0,0 0 1,0 0-1,0 0 0,0 0 0,6 2 0,-5-3-4,1 0 0,-1 0 0,1 0 0,-1-1 0,1 0 0,0 0 0,-1 0 0,1 0 0,-1-1 0,1 1 0,-1-1 0,1 0 0,-1-1 0,1 1 0,4-3 0,8-4 41,0-1 1,-1-1 0,1 0-1,-2-2 1,0 1-1,0-2 1,18-20-1,-14 13-51,-2-2 1,0 0-1,-2-1 0,20-38 0,-32 56-1,-1 1 0,0-1 0,0 1 0,-1-1 0,1 0 0,-1 0 0,0 0 0,-1 0 0,1-8 0,-1 12-17,0-1 1,0 1 0,0-1 0,0 1 0,1-1 0,-1 1 0,0 0 0,1-1 0,-1 1 0,1 0 0,-1-1 0,1 1 0,0 0-1,0-1 1,-1 1 0,1 0 0,0 0 0,0 0 0,0 0 0,0 0 0,0 0 0,2-1 0,-1 1-6,0 0 0,0 0 0,1 0 0,-1 0 0,0 1 0,0-1 1,1 1-1,-1-1 0,0 1 0,1 0 0,-1 0 0,0 0 0,4 1 0,-2-1 6,0 1-1,0 0 1,0 0-1,-1 0 1,1 1-1,0-1 1,0 1-1,-1 0 1,1 0 0,-1 0-1,0 0 1,0 1-1,1-1 1,-1 1-1,-1 0 1,1 0-1,0 0 1,2 5-1,-3-4-13,0 0 0,0 1 0,-1-1 0,0 1 0,0 0 0,0 0 0,0 7 0,-2 36-139,0-22 146,1-5 68,0 17-4,1 0 1,8 49-1,-9-85-38,1 0 0,-1 0-1,1 0 1,-1 1 0,1-1 0,0 0 0,0 0-1,0 0 1,0 0 0,0-1 0,0 1 0,0 0-1,1 0 1,-1-1 0,1 1 0,-1-1 0,1 1 0,3 2-1,-3-4 1,0 1-1,0 0 0,0-1 0,0 0 0,0 1 0,0-1 0,0 0 1,0 0-1,1 0 0,-1 0 0,0 0 0,0-1 0,0 1 1,0-1-1,0 1 0,0-1 0,0 0 0,0 0 0,0 0 0,2-1 1,18-11 61,0-1 1,32-28 0,36-40-33,-69 62-69,-2 2 10,147-144 162,-152 147-160,-1-1 0,0 0-1,-1-1 1,0-1 0,-2 0 0,10-22-1,-6 8 117,17-66 1,-1-39-68,-27 126-56,0-4-3,-1 6 2,0 1 0,0-1 1,-1 1-1,0-1 0,-1 1 0,0-1 0,-1-14 0,1 23 24,0 0 0,0 0 0,0 0 0,0 0 0,0 0 1,0 0-1,0 0 0,0 0 0,0 0 0,0 0 0,0-1 0,0 1 0,0 0 0,0 0 0,0 0 0,0 0 0,0 0 0,0 0 0,0 0 0,0 0 0,0 0 0,-1 0 0,1 0 0,0 0 1,0-1-1,0 1 0,0 0 0,0 0 0,0 0 0,0 0 0,0 0 0,0 0 0,0 0 0,0 0 0,0 0 0,-1 0 0,1 0 0,0 0 0,0 0 0,0 0 0,0 0 0,0 0 0,0 0 0,0 0 1,0 0-1,0 0 0,0 0 0,0 0 0,-1 0 0,1 0 0,0 0 0,0 0 0,0 0 0,0 0 0,0 0 0,0 0 0,0 0 0,0 0 0,0 1 0,0-1 0,0 0 0,-6 7-93,-2 13-3,-7 26 10,-71 256-171,79-259 268,2-1-1,2 1 1,2 1 0,1-1-1,3 0 1,1 0 0,15 64-1,-19-105 23,1 1 0,0-1-1,-1 0 1,1 1 0,0-1 0,0 0-1,1 1 1,-1-1 0,0 0-1,4 4 1,-4-6-19,-1 1 0,1-1-1,-1 0 1,1 1 0,0-1-1,-1 0 1,1 1 0,0-1 0,-1 0-1,1 0 1,0 0 0,0 0-1,-1 0 1,1 0 0,0 0 0,-1 0-1,1 0 1,0 0 0,0 0-1,-1 0 1,1 0 0,0 0 0,-1-1-1,1 1 1,0 0 0,-1-1-1,1 1 1,0 0 0,-1-1 0,1 1-1,-1-1 1,1 1 0,-1-1-1,1 1 1,-1-1 0,1 1 0,-1-1-1,1 0 1,3-4 16,0-1 1,0 1-1,-1-1 1,0 1-1,0-1 0,0 0 1,1-7-1,13-45 161,-17 57-184,7-26 53,-2 12-70,-2 1 1,0-1-1,2-25 0,-5 32-6,0 1 1,-1 0-1,0-1 1,0 1-1,-1 0 1,-3-11-1,4 17 15,1 1-1,0-1 0,0 1 1,0-1-1,-1 1 0,1-1 0,0 0 1,0 1-1,0-1 0,0 1 1,0-1-1,0 1 0,0-1 1,1 0-1,-1 1 0,0-1 1,0 1-1,0-1 0,1 1 1,-1-1-1,0 1 0,0-1 1,1 1-1,-1-1 0,0 1 1,1-1-1,-1 1 0,1 0 1,-1-1-1,0 1 0,1 0 0,-1-1 1,1 1-1,-1 0 0,1-1 1,-1 1-1,1 0 0,-1 0 1,1 0-1,0-1 0,0 1 1,5-1-49,-1 0 1,1 0 0,9 0-1,-5 0 39,419-7 92,-283 9 61,-167 16-359,-10 2 234,-10 7-99,-51 40 0,81-57 84,0 1 1,0 1-1,1 0 0,0 0 1,1 1-1,0 0 1,1 0-1,-12 26 1,20-37 9,-1 0 1,1 0 0,-1 0-1,1 0 1,-1 0-1,1 1 1,0-1 0,0 0-1,-1 0 1,1 0 0,0 0-1,0 0 1,0 0 0,0 1-1,1-1 1,-1 2 0,1-3-7,-1 1 1,0-1 0,1 0 0,-1 1 0,0-1-1,1 0 1,-1 0 0,0 1 0,1-1-1,-1 0 1,1 0 0,-1 1 0,1-1 0,-1 0-1,0 0 1,1 0 0,-1 0 0,1 0 0,-1 0-1,1 0 1,-1 0 0,1 0 0,-1 0-1,1 0 1,-1 0 0,1 0 0,4-1 14,-1-1 1,0 1 0,1-1-1,-1 1 1,0-1 0,6-4 0,14-11 92,42-40 1,-32 27-205,-23 19 143,7-8-20,-18 19-39,1-1 0,-1 1 0,1-1 0,-1 1 0,1 0-1,-1-1 1,1 1 0,-1 0 0,1-1 0,-1 1-1,1 0 1,-1 0 0,1-1 0,0 1 0,-1 0-1,1 0 1,0 0 0,-1 0 0,1 0 0,-1 0-1,1 0 1,0 0 0,-1 0 0,1 0 0,0 0-1,0 1 1,0 0-10,-1 0 0,1 0 0,-1 0-1,1 1 1,-1-1 0,0 0 0,1 1-1,-1-1 1,0 1 0,0-1 0,0 0-1,0 3 1,0 0-6,1 8 10,11 87-106,-10-85 144,1-1 0,1 1 0,0-1 0,1 0 1,7 15-1,-11-26-11,1 1 1,-1-1-1,0 0 1,1 0 0,0 1-1,0-1 1,0 0-1,0-1 1,0 1 0,0 0-1,0 0 1,4 1 0,-4-2-7,-1 0 1,1-1-1,-1 0 1,1 1-1,-1-1 1,1 0-1,-1 0 1,1 0-1,-1 0 1,1 0-1,-1 0 1,1 0-1,-1 0 1,1-1-1,-1 1 1,0-1-1,1 1 1,-1-1-1,1 1 1,-1-1-1,0 0 1,1 0-1,0-1 1,13-10 47,-1-2 0,0 0 0,-2 0 0,1-1 0,16-27 0,-5 7-1,97-115 323,-64 82-247,-33 37-110,-2 0 0,-1-2 0,-1 0 1,19-48-1,-12 14-86,-3-2 0,30-133 1,-52 189-33,1 0 0,0-21 0,-3 33 83,0 0-1,0-1 0,0 1 1,-1 0-1,1-1 1,0 1-1,-1 0 1,1 0-1,0-1 0,-1 1 1,1 0-1,-2-2 1,1 3 7,1-1-1,-1 1 1,1-1 0,-1 1 0,1 0 0,-1 0 0,1-1-1,-1 1 1,1 0 0,-1 0 0,1-1 0,-1 1 0,0 0-1,1 0 1,-1 0 0,1 0 0,-1 0 0,0 0 0,1 0-1,-1 0 1,1 0 0,-1 0 0,0 0 0,1 0 0,-1 1 0,1-1-1,-1 0 1,0 0 0,1 0 0,-1 1 0,1-1 0,-1 0-1,0 1 1,-5 3-19,1 0-1,-1 1 1,1-1-1,0 1 1,0 0 0,1 1-1,0-1 1,-1 1-1,-4 9 1,-30 65-3,26-50 4,-13 28-93,2 0 1,-21 83 0,38-109 128,1-1-1,1 1 1,1 0-1,2 1 1,2-1-1,5 48 1,-4-69 18,1-1 0,0 1 0,0-1 0,2 0 0,5 14 0,-8-21-9,0 0 0,1-1 0,0 1 0,-1 0 0,1 0 0,0-1 0,0 1 0,1-1 0,-1 0 0,0 0 0,1 0 0,0 0 0,-1 0 0,1 0 0,0 0 0,0-1 0,0 0 0,0 1 0,0-1 0,0 0 0,4 0 0,-1-1 12,0 0 0,-1 0 0,1 0 0,0-1 0,-1 0 0,1-1 0,-1 1 0,1-1 0,-1 0 0,0 0 0,9-6 0,4-2 109,31-24-1,77-65-443,-126 98 298,0 1 1,0 0-1,0 0 1,1-1-1,-1 1 0,0 0 1,0 0-1,1 0 1,-1 0-1,0-1 0,0 1 1,1 0-1,-1 0 1,0 0-1,0 0 0,1 0 1,-1 0-1,0 0 1,1-1-1,-1 1 0,0 0 1,1 0-1,-1 0 1,0 0-1,1 0 1,-1 1-1,0-1 0,0 0 1,1 0-1,-1 0 1,0 0-1,1 0 0,-1 0 1,0 1-1,2 10-226,-8 18-64,5-28 295,-3 15 14,0-1 1,1 1 0,0 0-1,2 0 1,0 0 0,1 24 0,0-39 4,0 1 0,1 0 0,-1 0 0,1 0 0,-1 0 1,1 0-1,0 0 0,-1-1 0,1 1 0,0 0 0,0-1 0,0 1 1,0-1-1,1 1 0,-1-1 0,0 1 0,1-1 0,2 2 1,-3-2-9,1 0 0,-1-1 0,1 1 0,-1-1 0,0 1 0,1-1 0,-1 0 1,1 0-1,-1 0 0,1 0 0,-1 0 0,1 0 0,-1 0 0,1 0 0,-1 0 0,1-1 1,-1 1-1,1-1 0,-1 1 0,0-1 0,1 1 0,-1-1 0,0 0 0,1 0 0,0-1 1,20-14 33,20-21 0,-6 5 38,80-81 41,-109 106-203,1-2-224,-10 8 194,-5 5 103,2-1-16,1 0 0,-1 0 0,1 0 1,0 1-1,0 0 0,0 0 1,1 0-1,-1 0 0,1 1 1,0-1-1,0 1 0,1 0 1,-1 0-1,1 0 0,-2 9 1,1-7 8,1 1-1,1-1 1,-1 1 0,1-1 0,0 1 0,1 0 0,0 0 0,0-1 0,1 1 0,2 11 0,-2-15 30,0 1 1,1 0-1,-1-1 0,1 1 0,0-1 0,1 1 0,-1-1 0,1 0 0,0 0 1,0 0-1,0 0 0,0-1 0,1 1 0,-1-1 0,1 0 0,0 0 0,0 0 1,0-1-1,0 1 0,1-1 0,-1 0 0,1 0 0,-1 0 0,1-1 1,0 0-1,-1 0 0,1 0 0,0 0 0,0-1 0,0 0 0,0 0 0,0 0 1,-1 0-1,1-1 0,0 0 0,0 0 0,0 0 0,-1-1 0,1 1 0,5-4 1,-2 1 25,-1-1 1,1 0 0,-1-1 0,-1 1 0,1-1 0,-1 0 0,0-1 0,0 0 0,-1 0 0,0 0 0,0 0-1,6-14 1,-8 16-33,-1 0-1,-1 0 0,1 0 1,-1-1-1,0 1 1,0 0-1,0 0 0,-1-1 1,1 1-1,-2-6 0,1 7-29,-1 0 0,0 1-1,0-1 1,0 0 0,0 1-1,0-1 1,-1 1 0,0 0 0,0-1-1,0 1 1,0 0 0,0 0-1,-1 0 1,1 0 0,-5-3 0,2 2 16,-1 0 0,1 0 0,-1 1 0,0 0 0,0 0 0,0 0 0,0 1 0,0 0 0,-12-2 0,-7 0 28,-32-2 0,26 4-155,19 2 171,0 0-1,-15 2 1,-10 0-255,68-10 242,161-16 162,-143 21-431,96 7 1,-135-3 213,0 0 1,0 0-1,-1 1 0,1 1 0,0 0 0,12 5 0,-19-7 18,-1 1-1,1-1 1,-1 1-1,0 0 0,1-1 1,-1 1-1,0 0 1,0 0-1,0 1 1,0-1-1,0 0 1,-1 1-1,1-1 1,-1 1-1,1-1 0,-1 1 1,0 0-1,0-1 1,0 1-1,-1 0 1,1 0-1,-1 0 1,1 0-1,-1 0 0,0 3 1,-10 67 485,11-73-443,0-1 1,0 1-1,-1 0 1,1-1-1,0 1 1,0 0-1,0-1 1,0 1-1,-1-1 1,1 1-1,0-1 1,-1 1-1,1-1 1,0 0-1,0-1 1,17-14 241,8-10-172,58-43-1,-70 58-174,-9 7 4,-1 1 0,1 0 0,0 0 0,0 0 0,10-4 0,-14 6 45,1 1 0,0-1 1,0 1-1,-1 0 0,1 0 0,0 0 1,0 0-1,0 0 0,-1 0 1,1 0-1,0 1 0,0-1 1,-1 1-1,1-1 0,0 1 0,0 0 1,-1-1-1,1 1 0,-1 0 1,1 0-1,-1 0 0,1 0 1,0 2-1,5 3-11,-2 1-1,1 0 1,-1 0-1,0 1 1,0-1 0,7 16-1,12 20 76,-21-38-243,5 6 442,0 0 0,1 0 1,0-1-1,14 13 1,-20-21-291,0 0 1,-1 0-1,1 0 1,0-1 0,0 1-1,0-1 1,0 0 0,0 0-1,1 0 1,3 1 0,-5-2-212,0 0 0,1 0 0,-1 0 0,0 0 1,1 0-1,-1-1 0,0 1 0,0-1 1,0 1-1,1-1 0,-1 0 0,0 0 0,0 0 1,0 0-1,0 0 0,2-3 0,-3 4-50,0-1-1,0 1 0,0-1 1,0 0-1,0 1 0,-1-1 1,1 0-1,0 0 0,-1 0 1,1 0-1,0 1 1,0-2-1,-1 1-41,0 0 1,0 0 0,-1 0-1,1 1 1,0-1-1,0 0 1,0 0-1,-1 1 1,1-1-1,0 0 1,-1 0 0,1 1-1,-1-1 1,1 1-1,-1-1 1,1 0-1,-2 0 1,-8-12-4148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7:06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69 521 4320,'-32'7'1392,"23"-3"-848,7-2-621,-1 1 440,0 0 1,0-1-1,0 1 0,1 0 1,-1 0-1,-1 5 0,3-7-171,0 0 0,1 0 0,-1 1 0,1-1 0,0 0 0,-1 1 0,1-1 0,0 1-1,0-1 1,0 0 0,0 1 0,0-1 0,0 1 0,0-1 0,1 0 0,-1 1 0,0-1-1,1 0 1,-1 1 0,1-1 0,0 0 0,-1 0 0,1 1 0,1 0 0,-1-1-81,0 0 1,0 0 0,0 0-1,0 0 1,0 0 0,1 0-1,-1-1 1,0 1 0,1 0-1,-1-1 1,1 1 0,-1-1-1,0 1 1,1-1 0,-1 0-1,1 0 1,-1 0 0,1 0-1,-1 0 1,1 0 0,-1 0-1,1 0 1,-1 0 0,1-1-1,-1 1 1,3-1 0,6-3 464,0 1 0,16-9 0,-21 10-424,17-10 616,41-28-1,-53 33-622,18-14 54,0-1-1,-2-1 1,-1-1-1,31-39 0,-12 11 45,116-150 1120,-158 199-1223,0-1 0,0 1 0,0-1 1,-1 0-1,2-4 0,-3 8-106,0 0 1,0 0-1,0 0 0,0 0 0,0 0 0,0 0 0,0 0 1,0 0-1,0 0 0,-1 0 0,1 0 0,0 0 0,0 0 1,0 0-1,0 0 34,0 0-34,-5 17 131,-1 3-128,1 2 0,1-1 0,-2 27 0,5-39-25,1 0 0,0 0 0,1-1 0,0 1 0,0 0 0,0-1 1,2 1-1,-1-1 0,1 0 0,0 0 0,5 9 0,-8-15-9,1-1-1,0 1 0,0-1 1,1 1-1,-1-1 0,0 0 0,0 0 1,1 0-1,-1 1 0,0-1 1,1-1-1,-1 1 0,1 0 1,0 0-1,-1 0 0,1-1 1,-1 1-1,1-1 0,0 1 1,0-1-1,-1 0 0,3 0 1,2 0 11,1 0 0,-1-1 1,0 0-1,0 0 1,1-1-1,5-2 1,131-56 51,-83 33-63,246-113-3,-289 130 4,23-15-1,9-5 172,-44 28-170,-5 3-42,-10 6-94,-4 3 54,-53 61-99,55-57 167,1 0 0,1 1 1,0 0-1,0 0 0,2 1 1,0 0-1,-7 21 0,13-22 171,2-15-145,0 0-1,0 1 1,0-1-1,0 0 1,0 0 0,0 1-1,0-1 1,0 0-1,0 0 1,0 1 0,1-1-1,-1 0 1,0 0-1,0 0 1,0 1-1,0-1 1,1 0 0,-1 0-1,0 0 1,0 1-1,0-1 1,1 0 0,-1 0-1,0 0 1,0 0-1,1 0 1,-1 1-1,1-2 19,1 1 0,-1 0-1,0 0 1,0 0-1,0-1 1,0 1-1,0 0 1,0-1-1,0 1 1,0-1 0,0 1-1,0-1 1,0 0-1,-1 1 1,1-1-1,0 0 1,0 0-1,0 1 1,0-3 0,25-30 201,-2-1 0,36-70 1,-51 88-218,-4 7-2,0 0 1,-1-1-1,0 1 1,3-14 0,-5 19-62,-1 7-10,-1 14 45,-9 70 324,-4 44-280,-13 103 175,22-214-161,-25 136 450,21-125-308,-1 0-1,-24 55 1,26-73-122,1-1 0,-2 0 1,0 0-1,-10 11 0,16-20-61,0 0 0,-1 0 0,1 0 0,-1-1-1,0 1 1,0-1 0,0 1 0,0-1-1,0 0 1,-1 0 0,1-1 0,-1 1 0,1-1-1,-1 0 1,1 1 0,-1-2 0,0 1-1,1 0 1,-1-1 0,0 1 0,0-1 0,0 0-1,-4-1 1,1 0-34,-1 0 0,1-1 0,0 0 0,0 0-1,0-1 1,0 1 0,0-2 0,0 1 0,1-1 0,0 0 0,-1 0-1,1-1 1,1 1 0,-1-1 0,-8-11 0,10 11 5,0 1 0,1-1 1,-1 0-1,1 0 0,1-1 1,-1 1-1,1 0 0,0-1 0,0 0 1,0 1-1,1-1 0,0 0 1,0 0-1,0 0 0,1 0 0,0 0 1,0 0-1,1 0 0,0 1 1,1-8-1,0 8 7,0 0 0,0 0 1,0 0-1,1 1 0,0-1 0,-1 1 1,2-1-1,-1 1 0,7-6 0,4-3-44,20-14 0,-16 13 45,50-41 13,78-83 0,-105 96 0,68-54 0,-64 65 189,91-49-1,54-5 326,-125 60 387,-64 25-890,-1 0 0,1-1 0,-1 1 0,1 0-1,-1 0 1,1 0 0,-1-1 0,1 1 0,-1 0 0,1 0 0,-1 0 0,1 0-1,-1 0 1,1 0 0,-1 0 0,1 0 0,0 0 0,-1 0 0,1 0 0,-1 1-1,1-1 1,-1 0 0,1 0 0,-1 0 0,1 1 0,-1-1 0,1 0-1,-1 1 1,0-1 0,1 0 0,-1 1 0,1-1 0,-1 1 0,0-1 0,1 0-1,-1 1 1,0-1 0,1 1 0,-1-1 0,0 1 0,0-1 0,0 1 0,0-1-1,1 1 1,-1-1 0,0 1 0,0-1 0,0 1 0,0 0 0,0 0 0,0 4 13,-1 0 0,0 0 1,0 0-1,-2 7 0,2-8-55,-16 45 27,11-33-17,0 0-1,2 1 0,-5 21 1,10-19 23,-1-18 0,0-1 1,0 0 0,1 1 0,-1-1-1,0 1 1,0-1 0,0 0 0,0 1-1,0-1 1,1 1 0,-1-1-1,0 0 1,0 1 0,1-1 0,-1 0-1,0 1 1,0-1 0,1 0 0,-1 0-1,0 1 1,1-1 0,-1 0 0,0 0-1,1 0 1,-1 1 0,1-1 0,-1 0-1,0 0 1,1 0 0,-1 0 0,1 0-1,-1 0 1,0 0 0,1 0-1,-1 0 1,1 0 0,-1 0 0,0 0-1,1 0 1,-1 0 0,1 0 0,-1 0-1,0 0 1,1-1 0,-1 1 0,1 0-1,-1-1 1,10-5-52,0 0-1,-1-2 1,0 1-1,-1-1 1,15-17 0,6-5-114,37-29 38,-57 51 84,1 1-1,1 0 1,-1 0 0,1 1-1,14-5 1,-24 10 36,0 1 0,1-1-1,-1 1 1,0 0 0,1-1 0,-1 1-1,1 0 1,-1 0 0,1 0 0,-1 0-1,0 0 1,1 0 0,-1 0 0,1 1-1,-1-1 1,0 0 0,1 1 0,-1-1-1,0 1 1,1-1 0,-1 1 0,0 0-1,0 0 1,1 0 0,-1-1 0,0 1-1,0 0 1,0 0 0,0 0 0,0 1-1,0-1 1,-1 0 0,1 0 0,0 0-1,-1 1 1,2 1 0,1 4 14,-1 0 0,0 0 1,0 1-1,-1-1 0,1 12 0,-1-10 21,0-1-1,1 1 0,3 12 1,-4-18-21,0 0 1,1 0-1,-1 0 1,1 0-1,0 0 1,-1-1-1,1 1 1,0 0 0,1-1-1,-1 0 1,0 1-1,1-1 1,2 2-1,-3-3-4,1 0-1,-1 0 1,0 0-1,0-1 1,0 1-1,0 0 1,0-1-1,1 0 1,-1 1-1,0-1 1,0 0-1,1 0 1,-1-1-1,0 1 1,0 0-1,4-2 1,4 0 5,1-2-1,11-5 1,-15 6-15,74-34-184,129-82 0,-182 97 145,-23 16-152,-20 13-50,7-1 271,0-1 0,0 1 0,1 0 0,0 1 0,0 0 0,0 0 0,1 1 0,0-1-1,0 1 1,1 1 0,0-1 0,1 1 0,-1 0 0,-3 13 0,7-18-15,0 0 0,0-1 0,1 1 0,0-1 0,-1 1 0,1 0 0,0-1 0,1 1 0,-1 0 0,1-1 0,0 1-1,-1-1 1,2 1 0,-1-1 0,0 1 0,1-1 0,-1 0 0,1 0 0,4 6 0,-4-7 0,-1 0-1,1-1 1,-1 1-1,1-1 1,0 1-1,0-1 1,0 0-1,0 0 1,0 0-1,0 0 0,0 0 1,0 0-1,0 0 1,0-1-1,0 1 1,1-1-1,-1 1 1,0-1-1,0 0 1,1 0-1,-1 0 1,0 0-1,0-1 1,1 1-1,-1 0 0,0-1 1,0 0-1,0 1 1,1-1-1,-1 0 1,0 0-1,3-2 1,1-1 9,-1 0 0,1-1 0,-1 1 0,0-1 0,0 0 0,-1 0 0,1-1 0,-1 1 0,-1-1 0,1 0 0,-1 0 0,5-11 0,-6 11-24,1 0 0,-1 0-1,-1 0 1,1 0 0,-1 0 0,0 0 0,-1 0 0,1-1 0,-1 1 0,0 0 0,-1 0 0,0-1 0,0 1 0,-2-8-1,1 11 6,0-1 0,0 1 0,0 0 0,0-1 0,-5-3 0,5 4-28,-1 0 1,1 0-1,0 0 0,0 0 1,0 0-1,-2-5 0,4 7 14,-1 1 0,1-1 0,0 0-1,0 0 1,0 0 0,0 0 0,0 1 0,0-1-1,0 0 1,0 0 0,1 0 0,-1 1-1,0-1 1,0 0 0,1 0 0,-1 1 0,0-1-1,1 0 1,-1 0 0,1 1 0,-1-1 0,1 1-1,-1-1 1,1 0 0,-1 1 0,1-1 0,0 1-1,-1-1 1,1 1 0,0-1 0,-1 1 0,1 0-1,1-1 1,4-2 23,1 0 0,0 1 0,0-1 0,0 1-1,0 1 1,0-1 0,0 1 0,0 1 0,1-1 0,-1 1 0,0 0 0,14 3-1,-14-2 8,1 0-1,-1 1 0,0 0 1,0 0-1,0 1 0,0 0 1,-1 0-1,1 1 0,-1 0 1,0 0-1,0 0 0,9 8 1,-5-2 25,-1 0 0,0 1-1,0-1 1,-1 2 0,9 16 0,-7-7-28,-1-1 136,1-1-1,19 30 1,-26-47-138,-1 1 0,1 0 0,0 0 0,0-1 0,0 0 0,0 1 0,0-1 0,0 0 0,1-1 0,-1 1 0,1 0 0,-1-1 0,1 0 1,-1 0-1,1 0 0,0 0 0,0-1 0,-1 1 0,1-1 0,0 0 0,0 0 0,0 0 0,4-2 0,10-1 30,-1-1 0,0 0 0,29-13 0,-32 12-44,21-8 119,-2-2-1,53-30 1,-73 37-84,0-1 0,0 0 0,-1-1 0,-1-1 0,0 1 0,0-2 0,-1 0 0,17-25 0,-25 35-49,-1-1-1,1 0 1,-1 0-1,0 0 1,0 0-1,0-1 1,0 1-1,0 0 1,-1 0 0,1-6-1,-1 8 12,0-1-1,0 1 1,0 0-1,-1 0 1,1-1 0,-1 1-1,1 0 1,-1 0-1,1-1 1,-1 1 0,0 0-1,1 0 1,-1 0-1,0 0 1,0 0 0,0 0-1,0 0 1,0 0-1,0 0 1,0 1 0,0-1-1,0 0 1,0 1-1,0-1 1,0 1 0,-1-1-1,1 1 1,0-1-1,-3 1 1,2-1 4,0 1 1,0 0-1,0 0 0,0 0 0,0 1 0,-1-1 1,1 0-1,0 1 0,0-1 0,0 1 1,0 0-1,0 0 0,-3 1 0,-22 16-53,25-17 50,-2 1 24,0 1 1,0 0-1,1 1 1,-1-1-1,1 1 1,0-1-1,0 1 1,0 0-1,0 0 1,1 0-1,-1 1 1,-1 4-1,3-6 6,0 1-1,0 0 0,0 0 0,1 0 0,0 0 0,0 0 0,0 0 1,0 0-1,0 0 0,1 0 0,0-1 0,0 1 0,0 0 0,0 0 1,2 4-1,3 4 71,0 0 0,0 0 0,1 0 0,1-1 1,12 14-1,-14-17-19,1-1-1,0 0 1,0-1 0,1 0 0,0 0 0,0-1-1,0 1 1,13 4 0,-16-8-191,0 0 0,0-1 0,0 0 1,0 0-1,0-1 0,0 1 0,0-1 0,0 0 0,0 0 1,0-1-1,0 1 0,0-1 0,0 0 0,0-1 0,0 1 1,9-5-1,-8 3-728,1-1 1,-1 1 0,1-2-1,7-6 1,-8 6-657,-1 0 0,0 0 0,0-1 1,5-7-1,4-6-1722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7:06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30 8736,'-30'-21'3936,"46"13"-3424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7:09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401 619 4800,'3'-8'10586,"-9"8"-9781,1 0-1,-1 1 0,0 0 1,-8 2-1,-41 19 756,29-11-1099,-5 0-267,0 3 1,1 0-1,1 2 1,-30 21 0,48-29-169,1 0 0,1 1 0,-1 0 1,1 1-1,-11 16 0,15-18 10,0 0 1,0 0-1,1 0 0,1 1 0,0-1 0,0 1 0,0 0 0,-2 17 1,5-22-7,-1 1 1,1-1 0,0 1-1,0 0 1,1-1-1,-1 1 1,1-1 0,0 1-1,0-1 1,1 0 0,-1 1-1,1-1 1,0 0-1,0 0 1,1 0 0,4 6-1,-5-7 7,0-1-1,1 1 1,-1-1-1,1 0 1,0 0 0,0 0-1,-1 0 1,1-1-1,1 1 1,-1-1-1,0 1 1,0-1-1,0 0 1,1-1-1,-1 1 1,0 0-1,1-1 1,-1 0-1,1 0 1,-1 0-1,1 0 1,-1 0-1,5-2 1,3-1 41,-1 0 0,1-1 0,-1 0 0,0 0 0,14-9 1,44-34-57,-46 30-52,-1 0 1,-1-1 0,-1-2-1,0 1 1,21-31 0,-21 19 42,-2-1 0,-1 0 1,-2-1-1,-1 0 0,13-53 1,42-269 71,-59 267-56,-8 78 7,-1 0 0,-1 0 0,0-1 0,0 1 0,-6-20 0,7 29-30,-1-1 0,1 1 0,-1-1-1,0 1 1,1-1 0,-1 1 0,0 0-1,0-1 1,-2-1 0,3 3-11,-1-1 1,1 1-1,-1-1 1,1 1-1,0 0 1,-1 0 0,1-1-1,-1 1 1,1 0-1,-1 0 1,0 0-1,1-1 1,-1 1-1,1 0 1,-1 0-1,1 0 1,-1 0-1,1 0 1,-2 0 0,0 1-5,1 0 1,-1-1-1,1 1 1,-1 0 0,1 0-1,-1 0 1,1 0 0,0 0-1,-1 0 1,1 0 0,0 1-1,0-1 1,0 0 0,0 1-1,-1 1 1,0 1 8,0-1 0,0 1 0,1 0 0,-1 0 0,0 7 0,-10 44 47,2 0 0,3 0 1,3 1-1,2 0 0,2 0 0,11 82 1,-8-113 12,1-1 0,1 0 1,1 0-1,15 37 0,-18-53-10,1-1 0,0 0 0,0 0 0,0 0-1,1-1 1,0 1 0,0-1 0,1 0 0,-1-1-1,1 1 1,1-1 0,-1 0 0,1-1 0,0 0-1,0 0 1,0 0 0,0-1 0,9 3 0,-4-3 39,0 0 1,0-1 0,0 0 0,23 0-1,50-8 332,-68 5-372,1-2-1,0 0 1,-1-1 0,0 0 0,0-2-1,0 0 1,0-1 0,-1-1 0,0 0-1,-1-1 1,0-1 0,0 0 0,16-15-1,-28 22-43,0 0 0,-1 0 0,1 0 0,-1 0 0,1 0 0,-1-1 0,2-3-1,-4 6-7,0 0 0,1 1-1,-1-1 1,0 0-1,0 1 1,0-1-1,1 0 1,-1 0-1,0 1 1,0-1-1,0 0 1,0 0-1,0 1 1,0-1-1,-1 0 1,1 1 0,0-1-1,0 0 1,0 0-1,-1 1 1,1-1-1,0 0 1,-1 1-1,1-1 1,0 1-1,-1-1 1,1 0-1,-1 1 1,1-1-1,-1 1 1,0-1 0,1 1-1,-1-1 1,1 1-1,-1 0 1,0-1-1,1 1 1,-1 0-1,0 0 1,1-1-1,-2 1 1,-11-1-141,-1 3 77,0 0 0,0 1 0,1 1 0,0 0 0,-14 6 0,19-6 83,-1 0-1,1 0 1,0 1 0,0 0-1,1 1 1,0-1-1,0 1 1,-12 13-1,17-17-12,1 0 0,0 0-1,0 0 1,-1 0 0,1 0-1,0 0 1,1 0 0,-1 0 0,0 0-1,0 0 1,1 1 0,0-1-1,-1 0 1,1 0 0,0 1-1,0-1 1,0 0 0,1 3-1,0-1-5,0-1-1,0 0 1,0 0-1,0 0 1,1 0-1,0 0 0,-1 0 1,1 0-1,0 0 1,0-1-1,4 4 1,0 0 36,0-1-1,0 0 1,1 0 0,0 0 0,0-1-1,0 0 1,1-1 0,-1 1 0,13 2-1,-9-3 26,1-1 0,0-1-1,0 0 1,0 0-1,0-1 1,0-1 0,0 0-1,-1 0 1,1-1-1,12-4 1,11-5 80,63-30 1,-29 11-58,237-85 149,-280 105-244,1 2-1,0 1 1,0 1 0,1 1 0,36-1-1,-59 6-5,1 1-1,-1 1 0,0-1 0,1 1 0,-1-1 0,0 2 1,0-1-1,0 0 0,0 1 0,5 4 0,-9-7 592,-4-1-523,0 0 1,0 0 0,1 0-1,-1-1 1,0 0 0,-3-2-1,1 1-58,-5-3-19,-1 1 0,0 1 0,0 0 0,-1 0-1,1 2 1,-1-1 0,0 1 0,1 1-1,-1 0 1,0 0 0,-23 3 0,21 0-4,0 0 0,0 1 1,1 1-1,-1 0 0,1 1 1,0 0-1,0 1 0,0 0 1,-17 13-1,27-17 34,0 0 0,0 0-1,1 1 1,-1-1 0,1 1 0,-1-1 0,1 1-1,0 0 1,0 0 0,0 0 0,0 0 0,1 0-1,-1 1 1,1-1 0,0 0 0,0 1 0,0-1-1,0 1 1,1-1 0,-1 1 0,1 3-1,0-3 3,1 0-1,-1 0 0,1 0 0,0 0 0,0 0 1,1 0-1,-1 0 0,1 0 0,0-1 0,0 1 0,0-1 1,0 1-1,1-1 0,-1 0 0,1 0 0,0 0 0,0 0 1,3 2-1,5 4 36,0-2 1,1 0-1,0 0 1,0-1 0,0 0-1,1-1 1,-1-1-1,1 0 1,0 0-1,22 2 1,-15-4-4,0-1 1,-1-1-1,1 0 0,0-2 1,0 0-1,35-9 1,361-118-708,-390 120 695,1-1 1,-1 0-1,-1-2 1,30-19-1,-48 25-54,-8 6 15,-21 10 15,-35 21 60,32-17-24,2 0 0,0 2 0,0 1 0,1 1 0,2 0 0,0 2 0,0 0-1,-31 46 1,50-65-19,0 1 0,0-1 0,0 1 0,1-1 1,-1 1-1,0-1 0,1 1 0,-1-1 0,1 1 0,0-1 0,0 1 0,-1 0 0,1 1 0,0-3-12,0 0 0,0 1 0,0-1 0,0 0 1,1 0-1,-1 0 0,0 0 0,0 1 1,0-1-1,0 0 0,0 0 0,0 0 0,0 0 1,0 1-1,1-1 0,-1 0 0,0 0 0,0 0 1,0 0-1,0 0 0,1 0 0,-1 0 0,0 0 1,0 1-1,0-1 0,0 0 0,1 0 1,-1 0-1,0 0 0,0 0 0,0 0 0,1 0 1,-1 0-1,0 0 0,13-6 56,287-253-481,-300 258 412,1 0 0,-1 0 0,1 1 0,-1-1 0,1 0 0,0 1 0,-1-1 1,1 1-1,0-1 0,-1 1 0,1-1 0,0 1 0,0 0 0,0-1 0,-1 1 0,2-1 0,-7 18-166,4-15 177,-7 15 70,4-8-38,0-1 0,1 1 0,-1 0 0,-2 15 0,6-21-25,0 0-1,-1-1 1,1 1 0,0 0-1,0-1 1,1 1 0,-1-1 0,1 1-1,-1 0 1,1-1 0,0 1-1,0-1 1,0 1 0,0-1 0,0 0-1,1 1 1,-1-1 0,1 0 0,-1 0-1,1 0 1,0 0 0,2 2-1,-2-2 25,1-1 0,0 1 0,-1 0 0,1-1 0,0 0 0,0 1 0,0-1 0,0 0 0,0-1 0,0 1 0,0 0 0,1-1 0,-1 0 0,0 0-1,0 0 1,0 0 0,0 0 0,4-1 0,0-1 34,0 1 0,0-1 1,-1 0-1,1-1 0,-1 0 0,0 0 0,10-6 0,4-6 0,0-1 0,-2-2 0,0 1 0,0-2 1,19-28-1,21-23-49,-54 66-34,-3 3 6,0 0 1,0-1-1,0 1 0,0 0 0,0 0 1,0 0-1,0 0 0,1 0 1,-1 0-1,0 0 0,1 0 1,-1 0-1,1 1 0,-1-1 0,1 1 1,2-1-1,-4 1 9,0 0 0,0 0-1,0 0 1,0 0 0,1 0-1,-1 0 1,0 0 0,0 0 0,0 0-1,0 0 1,1 0 0,-1 0 0,0 0-1,0 0 1,0 0 0,0 1-1,0-1 1,1 0 0,-1 0 0,0 0-1,0 0 1,0 0 0,0 0 0,0 1-1,0-1 1,0 0 0,0 0-1,1 0 1,-1 0 0,0 1 0,0-1-1,0 0 1,0 0 0,0 0 0,0 1-1,0-1 1,0 0 0,0 0 0,0 0-1,0 0 1,0 1 0,-2 9 32,1 0 0,-1 1 0,-1-1 0,-7 17 0,5-10-21,-16 48 233,-20 104-1,23-85 57,20-84-174,4-7-58,11-18-45,-3 5-55,3-2 11,1 2-1,0 0 0,1 1 1,1 1-1,1 1 0,1 1 1,27-16-1,-47 31 12,0 0 1,0 0-1,0 0 0,0 1 1,0-1-1,0 0 0,1 1 1,-1-1-1,3 1 0,-5 0 8,1 0 0,0 0 0,-1 0 0,1 0 0,0 1 0,-1-1-1,1 0 1,0 0 0,-1 1 0,1-1 0,-1 0 0,1 1-1,0-1 1,-1 0 0,1 1 0,-1-1 0,1 1 0,-1-1 0,1 1-1,-1-1 1,0 1 0,1 0 0,-1-1 0,0 1 0,1-1 0,-1 1-1,0 0 1,0-1 0,1 1 0,-1 0 0,0-1 0,0 1 0,0 0-1,0-1 1,0 1 0,0 0 0,0-1 0,0 2 0,-2 18 3,-1-1 0,-1 0 0,-7 22 0,-53 164 98,24-80-26,33-103-59,-156 465 38,149-453 20,-1 0-1,-30 48 1,36-67-85,-2-1 0,0 0 0,0 0 1,-1-1-1,-1-1 0,0 0 0,-16 11 1,26-21 3,0 0 1,0 1 0,-1-1 0,1 0 0,-1-1-1,1 1 1,-1-1 0,0 1 0,0-1 0,1 0-1,-1 0 1,0-1 0,0 1 0,0-1 0,0 0-1,0 0 1,0 0 0,0-1 0,0 1-1,0-1 1,-4-1 0,5 1 5,1 0 0,-1 1 0,0-2 1,0 1-1,1 0 0,-1-1 0,1 1 0,-1-1 0,1 1 0,0-1 0,-1 0 0,1 0 1,0 0-1,0-1 0,-2-3 0,0 0-13,1-1-1,0 1 1,0-1-1,-2-10 1,3 11 6,-4-16 44,1 0-1,2 0 1,0 0 0,1-1 0,1 1-1,1-1 1,1 1 0,5-31-1,-1 24 6,2-1-1,0 1 0,2 1 0,2 0 0,22-45 0,-25 58 27,1 1-1,1-1 0,0 1 0,1 1 0,24-24 1,-26 30-59,-1 0 1,1 0 0,1 1 0,-1 0 0,1 0-1,0 1 1,0 1 0,1 0 0,18-5 0,91-13-3355,-41 9-1869,-2-4-3687,-16 1 3711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7:10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8 4736,'0'-7'14229,"0"12"-13880,-1 1 1,0-1-1,-1 1 1,1-1-1,-1 0 0,0 0 1,0 1-1,0-1 1,-1-1-1,-4 7 1,-2 6 120,-176 317 1792,120-221-1556,53-88-550,1 1-1,-14 47 1,18-48-19,1 0 0,1 0 0,-2 34 0,7-52-89,0-1-1,0 1 1,0 0-1,1-1 1,0 1-1,0-1 1,0 1-1,1-1 1,0 0-1,1 0 1,-1 1-1,1-2 1,0 1-1,1 0 1,-1-1-1,1 1 1,0-1-1,8 8 0,-3-7-19,0 1 0,0-1-1,0-1 1,1 0-1,0 0 1,0-1-1,0 0 1,1-1 0,-1 0-1,1 0 1,0-1-1,0-1 1,0 0-1,0 0 1,20-3 0,-18 2-359,0-2 0,0 0 0,-1 0 0,1-2 0,0 1 0,-1-1 0,0-1 0,0-1 0,0 1 0,-1-2 0,0 1 0,20-17 0,-25 17-528,0 0 0,-1-1 0,1 0 0,-1 0 0,-1 0-1,1-1 1,-1 1 0,-1-1 0,0 0 0,0 0 0,0 0-1,-1-1 1,0 1 0,0-1 0,-1 1 0,-1-1 0,1 1 0,-1-1-1,-1 0 1,-1-11 0,-3-15-1690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7:10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49 8384,'-10'-5'1316,"1"1"723,14 9 883,-3-4-2603,0 0 0,1 0-1,-1 0 1,1 0 0,-1-1 0,0 1 0,1-1 0,-1 0 0,1 0-1,-1 0 1,1 0 0,-1 0 0,6-1 0,5 0 337,96-4 2622,178-11-306,-202 7-2767,1 0-509,-30 2-2845,-41 4-216,-6 7 1066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7:11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12 147 5632,'-1'1'149,"1"-1"1,-1 1 0,0-1-1,1 0 1,-1 1 0,0-1-1,1 1 1,-1 0-1,0-1 1,1 1 0,-1 0-1,1-1 1,0 1-1,-1 0 1,1-1 0,-1 1-1,1 0 1,0 0-1,0 0 1,-1-1 0,1 1-1,0 0 1,0 0 0,0 0-1,0-1 1,0 1-1,0 0 1,0 0 0,0 0-1,0 0 1,0-1-1,1 1 1,-1 0 0,0 0-1,1-1 1,-1 1-1,0 0 1,1 0 0,-1-1-1,1 1 1,-1 0 0,2 0-1,-1 1 161,0-1-1,1 1 1,0-1-1,-1 0 1,1 0-1,0 1 1,-1-1 0,1 0-1,0-1 1,0 1-1,0 0 1,0 0-1,0-1 1,0 1-1,0-1 1,3 1-1,-1-2-127,0 1 0,0-1-1,0 0 1,-1 0-1,1 0 1,0-1-1,-1 1 1,1-1 0,-1 0-1,1 0 1,-1 0-1,4-3 1,0-1 109,1-1 0,-1 0 1,10-11-1,-12 12-161,-1 1 0,0-1 0,-1 0 0,4-6 0,-6 11-91,-1-1 1,1 1-1,-1 0 1,1 0-1,-1 0 1,0-1 0,1 1-1,-1 0 1,0 0-1,0-1 1,0 1-1,0 0 1,0-1 0,0 1-1,0 0 1,0 0-1,0-1 1,-1 1-1,1 0 1,0 0-1,-1-1 1,1 1 0,-1 0-1,0 0 1,1 0-1,-1 0 1,0 0-1,-1-2 1,1 3-22,1-1 0,-1 1 0,1-1 1,-1 1-1,0 0 0,1-1 0,-1 1 0,0 0 0,1-1 0,-1 1 0,0 0 1,1 0-1,-1 0 0,0 0 0,0-1 0,1 1 0,-1 0 0,0 0 1,0 1-1,1-1 0,-1 0 0,0 0 0,0 0 0,-1 1-2,0 0 0,1 0 1,-1 0-1,1 0 0,-1 0 0,1 0 0,0 0 0,-1 0 0,-1 3 0,-1 0 12,1 1 0,0 0-1,0 0 1,0 0 0,-3 8 0,3-5 62,1 0 0,0 0 1,0 0-1,1 0 1,0 1-1,1-1 1,-1 0-1,2 1 0,-1-1 1,3 15-1,0-10 92,1-1 0,0 0-1,0 0 1,1-1 0,0 1 0,11 16-1,-15-27-150,0 1 0,0-1 0,0 1 0,0-1 0,0 0 0,0 1 0,1-1-1,-1 0 1,0 0 0,1 0 0,-1 0 0,1 0 0,-1 0 0,1 0 0,-1 0 0,1-1 0,0 1 0,-1-1-1,1 1 1,0-1 0,0 1 0,-1-1 0,1 0 0,0 0 0,0 0 0,-1 0 0,1 0 0,0-1-1,0 1 1,-1 0 0,1-1 0,0 1 0,-1-1 0,1 0 0,0 1 0,-1-1 0,1 0 0,1-1 0,12-10 47,0-1 1,-1-1 0,0 0-1,-1 0 1,0-2-1,-2 1 1,17-30 0,-24 39-81,-1 0 0,1-1-1,-2 0 1,1 1 0,-1-1 0,0 0 0,0-1 0,-1 1 0,0 0 0,0 0-1,0-1 1,-1 1 0,-1 0 0,-1-15 0,-2 5 22,-2-8-77,6 24 29,0 0 0,1 0 0,-1 0 1,0 0-1,0 0 0,0 1 0,1-1 1,-1 0-1,1 0 0,-1 0 0,0 1 1,1-1-1,-1 0 0,1 0 0,0 1 1,-1-1-1,1 0 0,0 1 0,-1-1 1,1 1-1,0-1 0,-1 1 0,1-1 1,0 1-1,0 0 0,0-1 0,0 1 1,-1 0-1,3-1 0,2 0-2,1 0-1,0 0 0,9 0 1,-7 1-23,21-1 43,1 2 1,-1 1 0,47 9-1,-67-10 78,-1 2 0,1-1-1,-1 1 1,1 0 0,-1 1-1,0 0 1,13 8 0,-18-9-27,1-1 0,-1 1 1,0-1-1,1 1 1,-1 0-1,-1 0 0,1 1 1,0-1-1,-1 0 1,0 1-1,0 0 0,0-1 1,0 1-1,0 0 1,-1 0-1,0 0 0,0 0 1,1 5-1,1 76 386,-3-84-421,0 0 0,0 0 1,0 0-1,0 0 0,0 0 0,0 0 1,1 0-1,-1 0 0,0 0 0,0 0 1,1 0-1,-1-1 0,1 1 1,-1 0-1,1 0 0,-1 0 0,1-1 1,-1 1-1,1 0 0,0 0 0,0-1 1,-1 1-1,1-1 0,0 1 0,0-1 1,-1 1-1,1-1 0,0 1 1,0-1-1,0 0 0,0 1 0,0-1 1,0 0-1,0 0 0,0 0 0,0 0 1,0 1-1,1-2 0,2 1 47,-1 0-1,1-1 0,-1 1 1,1-1-1,-1 0 0,0 0 1,1 0-1,-1 0 0,5-3 1,-1-1-6,0 0 1,0-1 0,0 0-1,0 0 1,-1 0 0,0-1-1,6-8 1,33-56 91,-8 10-142,-37 61 2,0 0 1,0 0-1,0 0 0,0 0 0,0 0 0,0 0 1,0 0-1,0 1 0,0-1 0,0 0 1,0 0-1,0 0 0,1 0 0,-1 0 1,0 0-1,0 0 0,0 0 0,0 0 0,0 0 1,0 0-1,0 0 0,0 0 0,0 0 1,0 0-1,0 0 0,0 0 0,0 0 0,0 0 1,1 0-1,-1 1 0,0-1 0,0 0 1,0 0-1,0 0 0,0 0 0,0 0 1,0 0-1,0 0 0,0 0 0,0-1 0,0 1 1,0 0-1,1 0 0,-1 0 0,0 0 1,0 0-1,0 0 0,0 0 0,0 0 0,0 0 1,0 0-1,0 0 0,0 0 0,0 0 1,0 0-1,0 0 0,0 0 0,0 0 0,0 0 1,0 0-1,1-1 0,-1 1 0,0 0 1,0 0-1,0 0 0,0 0 0,0 11 7,-5 19 45,-12 47 253,17-75-300,0 0 0,0-1 0,0 1 0,0 0 0,0-1 0,0 1 0,1 0 0,-1-1 0,1 1 0,-1 0 0,2 1 0,-2-3-1,0 0 0,0 1 0,0-1-1,0 0 1,0 0 0,0 0 0,0 0 0,1 0-1,-1 0 1,0 0 0,0 0 0,0 0-1,0 0 1,0 0 0,0 0 0,1 0-1,-1 0 1,0 0 0,0 0 0,0 0-1,0 0 1,0 0 0,0 0 0,1 0 0,-1 0-1,0 0 1,0 0 0,0 0 0,0 0-1,0 0 1,0 0 0,0 0 0,1-1-1,-1 1 1,0 0 0,0 0 0,0 0-1,0 0 1,0 0 0,0 0 0,0 0-1,2-1 26,42-22 255,-5 2-288,1 2 0,58-19-1,-77 36-32,-20 2 35,-1 0 0,1 0 1,-1 0-1,1 0 0,0 0 0,-1 0 1,1 0-1,-1 1 0,1-1 1,0 0-1,-1 0 0,1 1 0,-1-1 1,1 0-1,-1 1 0,1-1 1,-1 0-1,0 1 0,1-1 0,-1 1 1,1-1-1,-1 1 0,0-1 0,1 1 1,-1-1-1,0 1 0,0-1 1,1 1-1,-1-1 0,0 2 0,0 1-10,0 0 0,0 0 0,-1 0-1,1 1 1,-1-1 0,0 0-1,0 0 1,0 0 0,0 0-1,0 0 1,-1-1 0,1 1 0,-1 0-1,0-1 1,-3 5 0,3-4 23,0-1 0,0 1 0,0 0 0,0 1 1,1-1-1,-1 0 0,1 0 0,0 1 0,0-1 0,0 0 1,-1 6-1,2-9-6,0 1 1,0-1-1,0 1 0,0 0 1,0-1-1,0 1 1,0-1-1,0 1 1,0-1-1,0 1 0,1-1 1,-1 1-1,0-1 1,0 1-1,0-1 1,1 1-1,-1-1 0,0 1 1,1-1-1,-1 1 1,0-1-1,1 0 1,-1 1-1,0-1 0,1 0 1,-1 1-1,1-1 1,-1 0-1,1 1 1,-1-1-1,1 0 0,-1 0 1,1 0-1,-1 1 1,1-1-1,19-3 21,-17 2-23,132-32 84,-129 31-89,0 1 1,1 0-1,-1 0 1,0 0-1,1 1 1,-1 0 0,13 2-1,-16-2 17,0 1 0,0 0 0,-1 0 0,1 0 0,0 0 0,-1 0 0,1 0 1,-1 1-1,1-1 0,-1 1 0,1 0 0,-1 0 0,0 0 0,0 0 0,0 0 0,0 0 0,0 0 0,-1 1 0,3 4 0,2 8 28,0 1 1,-1-1-1,-1 1 0,-1 0 0,0 1 1,0 18-1,2 7-2,4 26 91,1 7-504,-2-27-3390,-1-63-4712,1-24 3878,-3-13-2949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36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3808,'0'-4'1408,"0"-1"-832,4 10-672,6 2 32,4 2-96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09:37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30 5984,'-14'-26'2208,"6"26"-1728,-3-4-128,8 4-1376,-3 4 480,6 5-2816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0:43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0 152 1984,'3'-7'450,"-3"7"-441,0 0 0,0 0 0,0 0 0,-1 0 0,1 0 0,0 0 0,0 0-1,0 0 1,0 0 0,0 0 0,0 0 0,0 0 0,0 0 0,0-1 0,0 1 0,1 0-1,-1 0 1,0 0 0,0 0 0,0 0 0,0 0 0,0 0 0,0 0 0,0 0 0,0 0-1,0 0 1,0 0 0,0 0 0,0 0 0,0 0 0,0 0 0,0 0 0,0 0 0,0 0-1,0 0 1,0 0 0,0 0 0,0 0 0,0-1 0,0 1 0,0 0 0,1 0 0,-1 0-1,0 0 1,0 0 0,0 0 0,0 0 0,0 0 0,0 0 0,0 0 0,0 0 0,0 0-1,0 1 1,0-1 0,0 0 0,0 0 0,0 0 0,0 0 0,0 0 0,0 0 0,1 0-1,-1 0 1,0 0 0,0 0 0,0 0 0,0 0 0,0 0 0,0 0 0,0 0 0,9 4 299,6 0 738,-1-2 1,28 3-1,-26-4-450,1 1 1,15 4-1,-21-3-126,0-2 1,0 1-1,19-2 0,-17 0 27,25 4 0,-3 0-63,0-2 0,53-3 0,-27 0-232,47-3-186,-77 2 122,31 2 0,-21 1-142,134 8 628,82-1-251,-216-8-311,86 4-209,-109-2 171,32-3 1,5 1 118,135 5-125,-46-3 129,9 3 8,-31-1-310,56-3 242,-94-2-73,284-2-8,-153-2 191,31-1 54,-120 2-214,11-6-10,-8 1-113,360-5 145,-400 10-10,82 1 169,308 2-202,-183-13 12,-141 7 2,166-22 264,64 0 151,-269 24-501,292 10 254,-136 2-140,397-11 470,-522-1-431,94-1-167,230 22 336,-156 0-36,-306-15-231,419 20 353,-248-12-320,-72 1 11,-6 0 112,86-9-97,-106-2-111,147-4 258,-218 5-213,166-7 307,242-14 5,-333 12-234,75-3-316,-4 7 539,32-2-96,-91 2 65,-96 5-252,129-2 290,-103 3-114,0 1 1,45 10-1,-19 0-122,2-2 0,-1-2 0,68-1 0,80-3 555,-171 1-331,-26-4-247,0-1 0,0 1-1,-1 0 1,8 2 0,-7-1-73,0-1-1,0 1 1,0-2 0,7 1 0,36 3-747,-48-4 144,8-11-2661,-9 9 2875,1-1-1,-1 1 0,0 0 0,0-1 0,0 1 0,0 0 0,0-1 0,-1-2 0,-1-7-657,0 0 0,-7-16 0,-20-41-4110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0:45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582 6 2816,'-5'-5'836,"10"10"3410,-13 1-2155,-28 34 148,24-27-1569,-16 21 0,-21 32 121,19-26-187,-34 58 1,30-29-60,-40 117 0,32-72-196,30-86-298,-13 36-1,-19 72-1,-40 278 761,65-282-463,6 1 0,5 138-1,15-97-98,31 176 0,-26-267-74,4-1-1,3-1 0,36 94 1,78 226 44,-50-165 460,-63-183-524,55 184 322,2 6-285,-17-107 0,-46-110-224,1-1 0,1-1 0,22 26 0,-7-16-203,1-1 0,2-1 0,48 34 0,-69-56-282,1-1 0,0-1-1,27 13 1,-34-18 77,0-1 1,0 0-1,0 0 0,0 0 0,1-1 0,-1 0 0,0-1 0,1 1 0,-1-1 0,15-3 0,-8 0-387,1-1-1,17-8 1,-31 12 823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3:3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971 49 7648,'-40'-5'3456,"31"-7"-3008,4 9 256,10 6-480,-1-3-288,6 0 0,3 0 352,0 0-128</inkml:trace>
  <inkml:trace contextRef="#ctx0" brushRef="#br0" timeOffset="1">45 148 6464,'-45'-5'2944,"45"10"-2560,9-10 1120,4 2-896,32-9 1120,15 4-1024,24-12 160,6 8-512,10-7 0,-11 5-224,9-6 160,-8 9-192,-8-1 31,-14 4-63,-24 4-4543,-9 8 2431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0:46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536 18 4160,'-16'-7'1006,"13"6"-849,0-1-1,0 1 0,-1-1 1,1 1-1,0 0 1,-7-1-1,8 2 1620,11 0 368,0 0-1809,1 1 1,-1 1-1,1-1 1,-1 1-1,1 1 0,-1 0 1,0 0-1,11 6 1,3 3 64,39 29 0,-51-33-285,0 1 0,-1 0 1,0 1-1,-1 1 0,0-1 1,-1 1-1,11 18 1,40 90 759,-40-75-572,14 32 162,-3 2 0,-4 0 1,17 89-1,19 155 687,23 373 0,-83-165-303,-4-469-743,-45 424 840,32-371-863,-57 316 482,52-338-339,-39 111-1,39-146-179,-3-2 0,-2-1 0,-42 65 0,-104 141-14,104-153-80,-175 264-1461,222-341 693,-2-2 0,-2 0 0,0-1 0,-2-1 0,-47 35 0,67-56 305,0-1-1,0-1 1,0 1 0,-1-1 0,0 0-1,-10 3 1,11-5 162,0 0 0,0-1 0,0 0 0,0 0 1,0 0-1,-7-2 0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0:47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690 10 2304,'0'-1'141,"0"1"-1,0 0 1,0-1 0,0 1 0,0 0-1,0-1 1,0 1 0,0 0 0,0-1-1,0 1 1,0 0 0,0-1 0,0 1-1,-1 0 1,1 0 0,0-1 0,0 1-1,0 0 1,-1-1 0,1 1 0,0 0-1,0 0 1,0 0 0,-1-1 0,1 1 0,0 0-1,0 0 1,-1 0 0,1 0 0,0-1-1,-1 1 1,1 0 0,0 0 0,-1 0-1,1 0 1,0 0 0,-1 0 0,1 0-1,-1 0 1,-16 5 1613,-16 15-984,24-13-560,0 1-1,1 0 1,-1 0 0,2 1-1,-1 0 1,2 0-1,-1 1 1,1 0-1,0 0 1,-6 16-1,-2 12 382,-16 66-1,19-64-364,-150 563 2441,96-377-1763,-5 14-176,48-153-570,-79 347 889,50-45-450,32 170 139,67-51-338,-45-491-390,26 182-943,10-1 0,83 254-1,-108-411-945,35 72 0,-43-102 1269,0 0 1,1 0 0,0 0 0,1-1 0,1 0 0,-1 0 0,2-1 0,-1 0 0,1-1 0,19 13-1,-17-15 121,0-1 0,0 0-1,1 0 1,0-2-1,0 1 1,19 1 0,90 4-2432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0:48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1712 31 2912,'0'-1'44,"0"1"1,-1-1-1,1 1 0,0-1 1,-1 1-1,1-1 0,0 0 1,-1 1-1,1-1 0,0 1 0,0-1 1,0 0-1,-1 1 0,1-1 1,0 0-1,0 1 0,0-1 1,0 1-1,0-1 0,0 0 1,1 1-1,-1-1 0,0 0 1,0 1-1,0-1 0,1 0 1,0 0-28,1 0 0,-1 0 0,1 0 0,-1 0 1,1 1-1,0-1 0,-1 0 0,1 1 0,2-1 0,0 0-94,27-3 3356,-30 4-3212,-1 0 0,1 1-1,-1-1 1,1 0-1,-1 0 1,0 1-1,1-1 1,-1 0 0,0 1-1,1-1 1,-1 1-1,0-1 1,1 0-1,-1 1 1,0-1 0,0 1-1,1 0 1,0 1 121,8 8 564,-6-8-605,-1 0 0,0 1-1,0-1 1,0 1-1,0-1 1,-1 1 0,3 5-1,6 17 317,-1 0 0,8 42 0,1 51-21,-10-59-219,31 254 858,-25-187-818,52 288 271,-34-228-407,-17-100-7,35 295 603,-46-247-384,-6 0 1,-6 0-1,-6 0 1,-5-1-1,-60 211 1,45-241-93,-4-2 0,-4-2 1,-5-1-1,-79 122 0,-279 337 79,285-412-747,-219 207 0,-106 110-2220,300-302 637,-1-1-1260,100-108 1258,22-15-2468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0:51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1 276 1984,'3'-1'324,"0"-1"1,0 1-1,1 0 1,-1 0-1,0 0 0,1 1 1,-1-1-1,0 1 0,7-1 1,32 4 2415,-8 2-1750,93 11 596,143-13-134,22 1-792,83 5 54,229 17 1030,-312-2-1069,337-15 0,33-39-441,-570 24-202,479-29 368,-228 23 16,-133 6-421,460 1 276,-393 6-110,432-10-284,-569 9 329,563-9-28,-157-7 137,-121 1-290,-184 5 174,77-3-10,235-7-58,-87 16 98,-99 4 70,9 1-107,43-2 96,-113-4-86,-81 4-265,-127 2 233,101 4-213,301-5 342,-400-6-320,-78 4-719,0-2 0,28-7 0,-35 7-160,-4 1 188,1 0-1,-1-1 1,0-1 0,0 0 0,0 0 0,-1-1 0,0 0-1,0-1 1,0 0 0,-1 0 0,0-1 0,10-13-1,-3 2-1579,14-25 0,-30 44 2290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0:54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3136,'4'9'12626,"-4"2"-9412,-4 10-2744,4-20-306,-9 32 1211,2-8-335,-8 48 1,14-67-1004,-11 122 435,11-103-655,1 0 0,1 1-1,5 25 1,0-28-2041,2-5 581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0:55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4 2816,'-8'-3'6864,"8"11"-4102,-4 28 2881,-11 18-2160,2-11-2209,1 15-830,2 1-1,3 1 1,2 0 0,5 82 0,0-125-1060,1 0 0,1 0 0,8 31 0,-10-47 359,1 0 0,-1 0 0,0-1 0,0 1 0,1 0 0,-1-1 0,0 1 0,1 0 0,-1-1 0,1 1 0,-1-1 0,1 1 0,-1-1 0,1 1 0,0 0 0,11 3-2676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0:57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3968,'1'-4'13429,"7"2"-8263,18 2-5245,-17 0 1616,87-2 548,114-18 0,46-3-2120,-84 18-3983,-122 6-2126,-7 3 1782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1:43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17 3488,'0'-1'149,"0"0"0,0 1 0,1-1 0,-1 0 0,0 1 0,0-1 0,1 1 0,-1-1 0,0 0 0,1 1 0,-1-1 1,0 1-1,1-1 0,-1 1 0,1-1 0,-1 1 0,1-1 0,-1 1 0,1 0 0,0-1 0,-1 1 0,1-1 0,5-3 3484,-14 12 724,-7 6-2791,1 0 0,-13 19 1,13-14-952,-53 83 1127,39-42-1129,-24 73 0,-3 8-607,30-86-571,24-54 410,1-1 1,0 1 0,0-1-1,0 1 1,-1-1 0,1 1-1,0 0 1,0-1 0,-1 1-1,1-1 1,0 0-1,-1 1 1,1-1 0,-1 1-1,1-1 1,-1 1 0,1-1-1,-1 0 1,1 1 0,-1-1-1,1 0 1,-1 0 0,1 1-1,-2-1 1,2 0-102,-1 0-1,1-1 1,-1 1 0,1 0-1,-1 0 1,1-1 0,-1 1-1,1 0 1,-1 0 0,1-1-1,0 1 1,-1-1 0,1 1-1,0 0 1,-1-1 0,1 1-1,0-1 1,-1 1 0,1-1 0,0 1-1,0-1 1,0 1 0,-1-1-1,0-9-2697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1:43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8480,'-20'0'2730,"22"2"-1907,1 1 0,0 0 1,0-1-1,0 1 0,4 2 0,29 12 1891,59 19 0,-29-11-1748,55 20-243,26 11-512,-126-48-182,0 2 1,21 13-1,-35-18-298,0 0-1,-1 0 1,10 10-1,-12-11-463,-1 1-1,0-1 1,1 0 0,-1 1 0,-1 0-1,4 7 1,-5-10-653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1:43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614 14 6816,'-16'-12'2197,"15"12"-2163,1 0 0,0 0 0,0 0 1,-1-1-1,1 1 0,0 0 0,-1 0 0,1 0 0,-1 0 0,1 0 1,0-1-1,-1 1 0,1 0 0,0 0 0,-1 0 0,1 0 0,0 0 0,-1 0 1,1 0-1,-1 0 0,1 0 0,0 1 0,-1-1 0,0 0 0,-40 5 1501,-52 7 3346,69-6-4208,1 1-1,0 1 0,0 1 0,1 1 1,0 1-1,-26 17 0,10-2-303,1 2 0,-45 44 0,64-55-648,0 1-1,1 0 1,1 2-1,-23 34 1,38-52 116,1-2 100,0 0 1,-1 0-1,1 0 0,0 1 0,0-1 0,0 0 0,-1 0 0,1 0 0,0 1 0,0-1 0,0 0 1,0 0-1,0 1 0,-1-1 0,1 0 0,0 0 0,0 1 0,0-1 0,0 0 0,0 0 0,0 1 1,0-1-1,0 0 0,0 0 0,0 1 0,0-1 0,0 0 0,0 0 0,0 1 0,0-1 0,0 0 1,1 0-1,-1 1 0,0-1 0,0 0 0,0 0 0,0 1 0,0-1 0,0 0 0,1 0 0,-1 0 1,0 1-1,0-1 0,0 0 0,1 0 0,-1 0 0,0 0 0,0 1 0,1-1 0,-1 0 0,8 4-1776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3:3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16 211 5984,'-15'-20'2688,"20"20"-2336,8-3 800,10 3-704,54-9 2016,8 6-1376,46-17 640,-2 4-1025,34-13-63,-10 6-352,0-5 64,-15 5-192,1-2-1408,-12 13 673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1:44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8384,'0'0'3808,"0"27"-3328,0-6 2720,11 0-1857,-3 15 1217,6 3-1472,0 24 96,6-4-704,-6 8-96,5 1-224,-5-5-160,5-6-32,-5-9-128,0-10 96,0-10-4128,0-7 2304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2:47.6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319 140 3328,'1'-1'-42,"20"-9"7967,-20 10-7762,-1 0-1,0-1 0,0 1 1,0 0-1,0 0 1,0 0-1,0-1 1,0 1-1,0 0 1,0 0-1,0 0 1,0-1-1,0 1 1,0 0-1,0 0 0,0-1 1,0 1-1,0 0 1,0-1-1,-8-6 1132,6 6-1041,-1-1-1,1 2 1,-1-1 0,0 0-1,1 0 1,-1 1 0,0 0-1,1-1 1,-1 1-1,0 0 1,-5 1 0,-30 6 724,30-5-703,-3 0-94,1 1 1,0 1-1,-1 0 1,2 1-1,-1 0 1,0 0-1,1 1 1,0 0 0,0 1-1,-13 13 1,12-11-81,1 0-1,1 1 1,0 1 0,0-1 0,1 1 0,0 1 0,1-1 0,-7 20 0,8-17-27,0 1-1,1-1 1,1 1-1,0 0 1,0 18-1,3-28-61,0 1 0,0 0 0,1 0 1,0-1-1,0 1 0,0-1 0,1 1 0,0-1 0,0 1 0,0-1 0,0 0 0,1 0 0,0 0 0,0 0 0,1-1 0,-1 1 1,5 4-1,-2-4 5,0 0 1,1 0-1,-1-1 0,1 0 1,0 0-1,0 0 1,0-1-1,1 0 1,-1-1-1,1 1 1,-1-1-1,1-1 1,0 0-1,0 0 1,0 0-1,10-1 1,-12 0 11,0-1 1,-1 1 0,1-1 0,0 0-1,-1-1 1,1 1 0,0-1 0,-1 0 0,0 0-1,1-1 1,-1 0 0,0 0 0,-1 0-1,1 0 1,0-1 0,-1 0 0,0 0 0,0 0-1,0 0 1,0-1 0,-1 1 0,0-1-1,4-7 1,1-10 37,-1-1 1,-1 1-1,0-1 0,2-42 0,-6 37-35,-1-1 0,-2 0 1,-1 1-1,-2-1 0,0 1 0,-15-49 1,21 122 821,6 35-353,25 118 0,1-8 112,-30-150-442,-1 0 0,-3 71 0,-2-89-59,-8 39 0,9-56-91,0 0 1,-1 0 0,1 0 0,-1-1 0,0 1-1,-1 0 1,1-1 0,-1 0 0,1 1-1,-1-1 1,-1 0 0,1-1 0,-8 8-1,9-10-16,0 0-1,0 0 1,0 0 0,0 0-1,0 0 1,-1 0-1,1 0 1,0-1-1,-1 0 1,1 1-1,-1-1 1,1 0-1,-5 0 1,2-1-12,0 1 0,1-1 1,-1-1-1,0 1 0,0-1 0,-5-2 1,-2-2-73,1 0-1,0-1 1,0-1 0,-11-9 0,-140-143-810,154 152 772,1 0 1,0 0 0,0-1-1,1 0 1,0 0 0,-9-20-1,15 27 108,-1 1 0,1-1 0,0 0 0,-1 0 0,1 0 0,0 1 0,0-1 0,0 0 0,0 0 0,1 0-1,-1 0 1,0 1 0,1-1 0,-1 0 0,1 0 0,0 1 0,0-1 0,-1 1 0,1-1 0,0 0 0,0 1 0,0-1 0,1 1 0,-1 0 0,0-1-1,0 1 1,1 0 0,-1 0 0,1 0 0,-1 0 0,3-1 0,5-3 3,-1 1 0,1 0 0,-1 1 0,19-5 0,109-17 761,-93 19-342,77-20-1,-106 21-381,-1 0-1,1-1 1,-1 0-1,0-1 1,0 0-1,-1-1 0,0 0 1,0-1-1,14-15 1,-8 4 20,-1 0-1,-1-1 1,-1-1 0,19-35-1,-14 16 88,26-77 0,-33 86-54,-9 24-35,-1 1 1,0-1-1,0 0 0,-1 0 1,0 0-1,0 0 0,0-10 1,-5 7 21,0 10-47,1 6-15,-6 40 114,1 0-1,3 0 1,1 1-1,7 82 1,-3-113-83,1-1 1,1 1-1,1-1 0,0 0 1,0 0-1,1 0 0,8 13 1,4-5 19,-16-21-57,0 0 1,-1-1 0,1 1-1,0 0 1,0 0 0,1-1-1,-1 1 1,0-1 0,0 1-1,0-1 1,0 1 0,0-1-1,1 0 1,-1 1 0,0-1-1,0 0 1,1 0-1,-1 0 1,0 0 0,0 0-1,3 0 1,0-2 15,1 0 0,0 0-1,0 0 1,-1 0 0,1-1-1,-1 0 1,0 0 0,0 0 0,0-1-1,0 1 1,0-1 0,-1 0 0,0 0-1,3-4 1,5-8-7,-2-1 0,12-24-1,-14 24-31,32-76 29,-23 54 63,30-56 0,-39 79-44,-1 6-19,-5 11-14,-1-1 0,1 1 0,-1 0 1,0-1-1,1 1 0,-1-1 0,0 1 0,1 0 1,-1-1-1,0 1 0,0 0 0,0 0 1,0-1-1,0 1 0,1 0 0,-1 0 1,0-1-1,-1 2 0,10 91 43,-6-46 11,2-1 0,16 63 0,-19-101-33,0 0-1,1 0 1,0-1-1,1 1 0,0-1 1,0 0-1,0 0 1,1 0-1,6 7 0,-10-13-7,-1-1-1,1 1 0,-1-1 0,1 1 1,0-1-1,-1 0 0,1 1 0,0-1 1,-1 0-1,1 1 0,0-1 0,0 0 1,-1 0-1,1 0 0,0 0 0,0 0 1,-1 1-1,1-1 0,0-1 1,0 1-1,-1 0 0,1 0 0,0 0 1,0 0-1,-1 0 0,1-1 0,0 1 1,-1 0-1,1-1 0,0 1 0,-1 0 1,1-1-1,0 1 0,-1-1 0,1 1 1,-1-1-1,1 1 0,-1-1 0,1 0 1,0 0-1,2-4-20,0 1-1,0-1 1,0 0 0,-1 0-1,2-6 1,7-23-64,-1 0 0,7-56-1,10-39-38,-26 124 118,0 1-5,0-1 0,1 1 0,-1 0 0,1-1 0,0 1 0,5-7 0,-7 10-2,1 1 0,-1 0 0,0 0 0,1 0 0,-1-1 0,1 1 0,-1 0 0,0 0 0,1 0 0,-1 0 0,1 0 0,-1 0 0,1 0 0,-1 0 0,1 0 0,-1 0 0,1 0 0,-1 0 0,0 0 0,1 0 0,-1 1 0,1-1 0,-1 0 0,0 0 0,1 0 0,-1 1 0,1-1 0,-1 0 0,1 1 0,10 10 21,34 70 192,-35-60-100,1 0 0,1-1 0,1-1-1,15 19 1,-24-34-80,0 0-1,0 0 1,0 0-1,0-1 0,1 0 1,-1 0-1,7 4 1,-9-6-20,0-1 0,0 1 1,0 0-1,-1-1 0,1 1 1,0-1-1,0 0 0,0 0 1,0 0-1,0 0 0,0 0 1,0 0-1,0 0 0,0 0 1,-1-1-1,1 1 0,0-1 1,0 1-1,0-1 0,-1 0 1,1 0-1,0 0 0,-1 0 1,3-1-1,2-4 0,-1 0 0,0 0 0,0 0 0,-1-1 0,1 0 0,-1 0 0,-1 0 0,1 0-1,3-14 1,-1 5-10,-1 0-1,-1 0 1,0-1-1,-1 1 1,1-27-1,-3 32-22,-1 0 0,0 0 0,0 0 0,-1 0-1,-1 0 1,0 0 0,0 0 0,-1 0 0,-7-15 0,10 24 27,-1 0-1,0 1 1,0-1 0,0 0 0,-1 1 0,1-1-1,0 1 1,-1 0 0,1-1 0,0 1 0,-1 0-1,0 0 1,1 0 0,-1 0 0,0 0 0,1 0-1,-1 0 1,0 0 0,0 1 0,0-1 0,0 1 0,0 0-1,0-1 1,0 1 0,1 0 0,-1 0 0,-4 1-1,4-1 1,-1 1 0,0 0-1,1 0 1,-1 0 0,1 0 0,-1 0-1,1 0 1,0 1 0,-1 0-1,1-1 1,0 1 0,0 0-1,0 0 1,0 0 0,0 0 0,1 0-1,-1 0 1,1 1 0,-1-1-1,0 4 1,-5 9 32,1 1-1,1 0 1,1 0 0,1 0-1,-3 22 1,4-12 56,0 0 1,5 46-1,-1-58-32,0 1 1,1-1-1,0 1 0,1-1 1,1 0-1,0-1 0,1 1 1,10 16-1,-13-25-48,-1 0-1,2-1 1,-1 0 0,0 0-1,1 0 1,0 0 0,-1 0-1,2-1 1,-1 0 0,0 1-1,1-2 1,-1 1 0,1 0-1,0-1 1,0 0 0,0 0-1,0 0 1,0-1 0,0 0-1,1 0 1,-1 0 0,0-1-1,1 1 1,-1-1 0,9-1-1,-9-1-9,0 1 0,1 0 0,-1-1 0,0 0 0,0 0 0,0-1 0,-1 1 0,1-1-1,0 0 1,-1 0 0,0-1 0,0 1 0,0-1 0,4-5 0,5-6 6,-2 0 0,16-26-1,-26 38 4,20-34 12,26-66 0,-7 12-103,-34 80 98,-2 2 2,0 1 1,1 0 0,7-10-1,-12 18-18,0 0 1,0-1-1,1 1 0,-1 0 0,0-1 0,0 1 0,1 0 0,-1 0 0,0-1 0,0 1 1,1 0-1,-1 0 0,0 0 0,1 0 0,-1-1 0,0 1 0,1 0 0,-1 0 0,0 0 1,1 0-1,-1 0 0,1 0 0,-1 0 0,0 0 0,1 0 0,-1 0 0,0 0 0,1 0 1,-1 0-1,0 0 0,1 0 0,-1 0 0,0 1 0,1-1 0,-1 0 0,0 0 0,1 0 1,-1 0-1,1 1 0,0 0-4,0 0 1,0 0-1,0 1 1,0-1-1,0 0 1,-1 0-1,1 1 1,0-1-1,-1 1 1,2 1-1,0 9 21,1 0 0,-1 1 0,-1-1 0,0 21 0,0-4-11,1 8 5,-2-1 0,-4 39 1,2-63-13,1-1 0,-2 1 0,1-1 0,-2 0 1,1 0-1,-2 0 0,1 0 0,-1 0 1,-1-1-1,-10 15 0,11-19-62,-2 3 37,8-8 30,-1-1 0,1 0-1,-1 0 1,1 0 0,-1 0 0,1 0 0,-1 0-1,1 0 1,-1 1 0,1-2 0,-1 1-1,1 0 1,0 0 0,-1 0 0,1 0 0,-1 0-1,1 0 1,-1 0 0,1-1 0,-1 1 0,1 0-1,-1 0 1,1-1 0,0 0 0,14-3 16,32-6 0,-33 8-19,0-1 0,1 0-1,21-9 1,-15 2-88,41-17-826,-55 22-156,1 1-1,-1-1 1,1 0 0,-1 0-1,9-10 1,-13 10-837,1 0-1,0-1 0,-1 1 1,0-1-1,3-10 1,-4 11 222,6-8-2016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2:47.9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64 9312,'-75'-25'4192,"47"11"-3616,17 11-608,8 3-96,3-4-224,8-1 192,12-4-2176,8 6 1280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3:02.7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66 967 1984,'-1'-7'-506,"10"-12"13771,-9 20-13129,0 17 2408,-4 25-1036,-8 85 963,-1 21-733,2-46-937,5-58-569,4-30-138,0-1 1,1 1-1,0 0 0,2 19 1,0 5 65,-1-39-157,0 0 0,0 0 0,0 0 1,1 0-1,-1 1 0,0-1 1,0 0-1,0 0 0,0 0 0,0 0 1,0 1-1,0-1 0,-1 0 1,1 0-1,0 0 0,0 1 0,0-1 1,0 0-1,0 0 0,0 0 1,0 0-1,0 0 0,0 1 0,0-1 1,-1 0-1,1 0 0,0 0 1,0 0-1,0 0 0,0 0 0,0 1 1,-1-1-1,1 0 0,0 0 1,-5-4 178,4 2-158,-1 0-1,1 0 1,0 1 0,0-1 0,1 0 0,-1 0 0,0 0 0,0-4 0,-1-11 47,-1 2-88,2 1 0,0-1 0,0 0 0,1 0 0,1 1 0,1-1 0,4-21 1,80-237 202,-72 237-197,2 1-1,1 0 1,2 2-1,1 0 0,39-49 1,-52 74 92,0 1-1,0-1 1,1 1 0,0 1 0,0-1-1,17-9 1,-23 15-41,0 0 1,0 0-1,0 0 0,0 0 1,1 0-1,-1 0 0,0 1 0,1-1 1,-1 1-1,0-1 0,1 1 1,-1 0-1,1 0 0,-1 0 1,0 0-1,1 1 0,-1-1 0,0 1 1,1-1-1,-1 1 0,0 0 1,0 0-1,1 0 0,-1 0 1,0 0-1,0 0 0,0 1 0,0-1 1,0 1-1,-1-1 0,1 1 1,0 0-1,-1 0 0,1 0 1,1 3-1,2 4 5,0 0-1,-1 1 1,0 0 0,0 0 0,-1 0-1,0 0 1,-1 0 0,0 1 0,-1-1-1,0 12 1,0 17 46,-7 51-1,5-78-65,0 1 19,0 0 0,-1 0 0,-1 0-1,0 0 1,-1-1 0,0 1 0,-1-1-1,0 0 1,-13 22 0,16-32-63,0 1 1,0-1-1,0 1 1,0-1 0,0 0-1,-1 0 1,1 0-1,-1 0 1,1 0-1,-1 0 1,0-1-1,0 1 1,1-1-1,-1 0 1,0 0-1,0 0 1,0 0 0,-1-1-1,1 1 1,0-1-1,0 1 1,0-1-1,0 0 1,0-1-1,-1 1 1,1 0-1,0-1 1,0 0 0,0 0-1,-4-1 1,-7-4-59,1 0 1,0-1 0,0-1 0,1 0 0,-14-11-1,23 16 24,0 1-1,1-1 0,-1 0 1,1 0-1,-3-3 0,1-1-151,4 7 198,0 0 1,0 0 0,0 0-1,0-1 1,0 1 0,0 0 0,0 0-1,0 0 1,0 0 0,0-1 0,0 1-1,0 0 1,0 0 0,0 0 0,1 0-1,-1-1 1,0 1 0,0 0 0,0 0-1,0 0 1,0 0 0,0 0-1,1-1 1,-1 1 0,0 0 0,0 0-1,0 0 1,0 0 0,1 0 0,-1 0-1,0 0 1,0 0 0,0 0 0,1 0-1,-1 0 1,0 0 0,0 0 0,1 0-1,-1 0-15,4 0 10,1 1 0,-1 0 0,0 1 1,1-1-1,6 4 0,3 0 51,-2 0 45,0-2-1,0 0 1,1 0 0,0-1 0,-1-1 0,1 0-1,0 0 1,-1-2 0,1 1 0,0-2 0,-1 0 0,1 0-1,22-8 1,-16 2-55,0 0 0,-1-2 0,-1 0 0,1-1 0,-1 0 0,-1-1 0,0-1 0,-1-1 0,-1 0 0,0-1 0,-1-1 0,0 0 0,-1-1 0,-1 0 0,16-32 0,13-56 196,-23 57-55,-16 46-207,-1 1 29,0 1-1,0 0 1,0-1 0,0 1 0,0-1-1,0 1 1,0 0 0,0-1 0,0 1-1,1 0 1,-1-1 0,0 1 0,0 0-1,0-1 1,0 1 0,1 0-1,-1-1 1,0 1 0,0 0 0,1-1-1,-1 1 1,0 0 0,1 0 0,-1-1-1,0 1 1,1 0 0,-1 0 0,0 0-1,1 0 1,-1-1 0,0 1 0,1 0-1,-1 0 1,1 0 0,-1 0 0,0 0-1,1 0 1,-1 0 0,1 0 0,-1 0-1,0 0 1,1 0 0,-1 0-1,0 0 1,1 0 0,-1 1 0,1-1-1,-1 0 1,0 0 0,1 0 0,-1 0-1,1 1 1,4 3 23,0 0 0,0 1 0,0-1 0,0 1 0,-1 0 0,1 0 0,-1 1 0,-1 0 0,5 6 0,2 8 83,11 29 1,-8-13 29,23 52 74,-31-79-167,-1 0 1,2-1-1,-1 1 0,1-1 1,1 0-1,-1 0 1,9 6-1,-13-12-16,0 0-1,1 0 0,-1 0 1,1 0-1,0-1 1,-1 0-1,1 1 0,3 0 1,-5-2-16,1 1 1,-1-1-1,1 0 1,0 0-1,-1 0 1,1 0-1,-1 0 0,1 0 1,-1 0-1,1-1 1,-1 1-1,1 0 1,-1-1-1,1 1 1,-1-1-1,0 0 0,1 1 1,-1-1-1,2-1 1,4-4-22,-1 1 0,1-1 0,-1 0 1,0-1-1,9-13 0,21-42-47,-12 20-67,-22 38 138,3-3 34,0-1 0,-1 0-1,5-13 1,-7 17-37,0 4-51,-2 9 24,-6 39 229,0 82 0,7-104-127,5 42-1,-5-58-58,1-1 0,0 1-1,1 0 1,0-1 0,1 0-1,0 1 1,7 10-1,-10-18-2,1 0-1,-1 0 0,1 0 0,0 0 0,-1 0 0,1-1 0,0 1 0,0-1 1,0 1-1,4 1 0,-5-3-5,0 1 0,0-1 0,0 0 0,0 1 0,0-1 0,0 0 0,0 0 0,0 0 1,0 0-1,0 0 0,0 0 0,0 0 0,0 0 0,0 0 0,0 0 0,0-1 0,0 1 0,-1 0 0,1 0 0,0-1 0,0 1 1,0-1-1,0 1 0,0-1 0,0 0 0,-1 1 0,1-1 0,1-1 0,1-1-19,-1 0 0,0 0-1,0 0 1,0-1 0,-1 1 0,1-1 0,-1 1-1,0-1 1,0 0 0,0 1 0,1-7 0,0-6-85,-1-24 1,-1 34 75,-1-31-176,-1 0 0,-2 0 0,-2 1 0,-20-72 0,24 100 240,-1 1 1,0-1 0,-9-14-1,11 21-50,0-1 0,0 0 0,0 0 0,-1 0 0,1 1-1,-1-1 1,1 1 0,-1-1 0,0 1 0,1 0 0,-1-1 0,0 1 0,0 0 0,0 0 0,0 0-1,0 1 1,0-1 0,0 0 0,0 1 0,0-1 0,-3 1 0,5 0 8,-1 0 1,1 0 0,-1 0-1,1 0 1,0 0 0,-1 0-1,1 0 1,-1 0-1,1 1 1,0-1 0,-1 0-1,1 0 1,0 0 0,-1 1-1,1-1 1,0 0-1,-1 0 1,1 1 0,0-1-1,-1 0 1,1 1 0,0-1-1,0 0 1,-1 1-1,1-1 1,0 0 0,0 1-1,0-1 1,0 1 0,-1 0-1,1 0-3,0 1 0,0 0 1,-1 0-1,1 0 0,0-1 0,1 1 0,-1 0 0,1 2 0,-1 0 17,1 0-1,1 0 1,-1 0-1,1 0 1,-1 0-1,1 0 1,5 6-1,-5-7 4,1 0 0,1 0 0,-1 0 0,0 0-1,1-1 1,-1 1 0,1-1 0,0 0 0,0 0 0,0 0-1,0 0 1,0-1 0,0 0 0,0 0 0,1 0 0,-1 0 0,0-1-1,1 1 1,-1-1 0,0 0 0,1-1 0,-1 1 0,0-1 0,6-1-1,9-3 80,-1-1 0,1 0 0,-1-2 0,19-11 0,-30 16-86,29-16-3,46-30 0,-65 36 19,0 0 1,0-1 0,-2-1 0,18-20 0,-26 25-49,-1-1 0,0 1 0,0-1 1,-1 0-1,3-12 0,6-39 66,-8 30 28,-2 3-173,2-3 59,-2-1 1,1-52 0,-7 77-1,-3 19 33,-58 295-106,26 6 25,30-116 438,7-187-341,0 0 0,0 0 1,1 0-1,0 0 0,0 0 0,1 0 1,1 0-1,4 11 0,-7-20-12,0 1-1,0 0 1,0-1-1,1 1 1,-1 0-1,0-1 1,1 1-1,-1 0 1,0-1-1,1 1 1,-1-1-1,1 1 1,-1-1-1,1 1 1,-1-1-1,1 1 1,0-1-1,-1 1 1,1-1-1,-1 0 1,1 1-1,0-1 1,-1 0-1,1 0 1,0 1-1,0-1 1,-1 0-1,1 0 1,0 0-1,-1 0 1,1 0-1,0 0 1,0 0-1,-1 0 1,1 0-1,0 0 1,-1 0-1,1-1 1,0 1-1,0 0 1,-1 0-1,1-1 1,-1 1-1,1-1 1,0 1-1,-1 0 1,1-1-1,-1 1 1,1-1-1,-1 1 1,1-1-1,-1 1 1,1-1-1,-1 0 1,1 1-1,-1-2 1,3-3-79,0 0 0,0-1 1,-1 1-1,0-1 1,0 0-1,0 1 0,1-11 1,3-48-124,-3 25 109,11-212-76,-14 251 166,0-1 1,0 1-1,1-1 0,-1 1 1,0-1-1,0 1 1,0-1-1,1 1 0,-1 0 1,0-1-1,0 1 1,1-1-1,-1 1 1,0 0-1,1-1 0,-1 1 1,1 0-1,-1 0 1,0-1-1,1 1 0,-1 0 1,1 0-1,-1-1 1,0 1-1,1 0 0,-1 0 1,1 0-1,-1 0 1,1 0-1,-1 0 0,1 0 1,-1 0-1,2 0 1,23 0-38,-10 1 108,65-6 111,-42 1-207,-27 2 86,0 1 0,18-7 1,11-1-17,-37 9-62,10-2 72,-9 2 119,-5 2 153,-4 3-299,1-1 0,0 1 0,0 1 0,0-1 0,1 0 0,-1 1-1,1 0 1,1 0 0,-3 6 0,-1 1-12,-41 110-15,16-39 123,26-73-128,1 0 1,0 0-1,1 1 1,0-1-1,1 1 0,-1 14 1,3-26 11,0 1 0,-1-1 0,1 1 1,0 0-1,0-1 0,0 1 0,1-1 1,-1 1-1,0 0 0,0-1 0,0 1 1,0-1-1,0 1 0,1 0 0,-1-1 1,0 1-1,1-1 0,-1 1 0,0-1 1,1 1-1,-1-1 0,0 1 0,1-1 1,-1 0-1,1 1 0,-1-1 0,1 1 1,-1-1-1,1 0 0,-1 0 0,1 1 0,0-1 1,0 0 4,0 0 0,0 0 0,0 0 0,0 0 0,0 0 0,0-1 1,0 1-1,0 0 0,0 0 0,0-1 0,0 1 0,-1-1 0,1 1 0,0-1 0,0 1 1,0-1-1,1-1 0,4-5-59,0-1 1,0 0 0,-1 0 0,0-1 0,-1 1-1,1-1 1,-2 0 0,6-18 0,0 3-106,0 0 55,9-25-58,18-68 0,-31 84-34,-5 33 192,0 0 0,0 0 0,0 0-1,0 0 1,0 0 0,0 0-1,0-1 1,0 1 0,0 0 0,0 0-1,0 0 1,0 0 0,0 0-1,0 0 1,0 0 0,0 0 0,0 0-1,0 0 1,0 0 0,0 0-1,0 0 1,0 0 0,0 0 0,0 0-1,0 0 1,0 0 0,0 0-1,0-1 1,0 1 0,1 0 0,-1 0-1,0 0 1,0 0 0,0 0-1,0 0 1,0 0 0,0 0 0,0 0-1,0 0 1,0 0 0,0 0-1,0 0 1,0 0 0,0 0 0,0 0-1,0 0 1,0 0 0,0 0-1,1 0 1,-1 0 0,0 0 0,0 0-1,0 0 1,0 0 0,0 0-1,0 0 1,0 0 0,0 0 0,0 0-1,0 0 1,0 1 0,0-1-1,0 0 1,0 0 0,0 0 0,0 0-1,0 0 1,4 6-11,1 10 4,2 29 60,-4-22 39,1 0-1,9 29 1,-12-47-78,1 1 0,0-1 0,1 0 0,-1 0 0,1 0 0,0 0 0,0-1 0,0 1 0,1-1 0,0 1 1,0-1-1,0 0 0,0-1 0,8 6 0,-8-7-4,0 0 1,-1-1 0,1 1-1,0-1 1,0 0 0,0 0-1,0-1 1,0 1 0,0-1-1,1 1 1,-1-1 0,0-1-1,0 1 1,0-1 0,0 1-1,0-1 1,0 0 0,0-1-1,0 1 1,0-1 0,-1 1-1,1-1 1,0 0 0,4-4-1,6-4-30,-1-1 0,0 0 0,0-1-1,15-20 1,1-3-139,-2-1 0,-1-2-1,-2 0 1,-2-2 0,-1 0 0,28-81-1,-38 79 111,-1 0-1,4-44 0,-8 50 45,-3 18 48,2-7 83,-2-1 1,0 0 0,-2-45-1,-7 83 380,-1 13-601,-12 64 164,3 1 0,-5 148 1,20-195-35,-2 26 174,3 0 0,12 104-1,-7-151-133,-5-22-76,0 1 0,0-1-1,1 0 1,-1 1 0,0-1 0,0 0 0,0 1 0,0-1 0,0 0 0,0 0 0,0 1 0,0-1-1,1 0 1,-1 0 0,0 1 0,0-1 0,0 0 0,1 0 0,-1 0 0,0 1 0,0-1 0,1 0-1,-1 0 1,0 0 0,0 0 0,1 1 0,-1-1 0,0 0 0,0 0 0,1 0 0,-1 0 0,0 0-1,1 0 1,-1 0 0,0 0 0,1 0 0,-1 0 0,0 0 0,0 0 0,1 0 0,-1 0 0,0 0-1,1 0 1,-1 0 0,0-1 0,0 1 0,1 0 0,-1 0 0,0 0 0,0 0 0,1 0 0,-1-1-1,0 1 1,0 0 0,1 0 0,-1-1 0,0 1 0,0 0 0,0 0 0,0-1 0,1 1 0,-1 0-1,4-12-197,-1 1 0,0-1-1,0 1 1,-1-1 0,0-13-1,1-1 10,15-155-440,-17 136 732,-1 45-102,0 0 0,0 0 0,0 0 0,0 0 0,0 0 0,0 0 1,0 0-1,0 1 0,1-1 0,-1 0 0,0 0 0,0 0 0,0 0 0,0 0 0,0 0 0,0 0 1,0 0-1,0 0 0,1 0 0,-1 0 0,0 0 0,0 0 0,0 0 0,0 0 0,0 0 0,0 0 1,0 0-1,1 0 0,-1 0 0,0 0 0,0 0 0,0 0 0,0 0 0,0 0 0,0 0 1,0 0-1,0 0 0,1 0 0,-1 0 0,0-1 0,0 1 0,0 0 0,0 0 0,0 0 0,0 0 1,0 0-1,0 0 0,0 0 0,0 0 0,0 0 0,0-1 0,0 1 0,1 0 0,-1 0 0,0 0 1,0 0-1,0 0 0,0 0 0,0 0 0,0 0 0,0-1 0,0 1 0,0 0 0,0 0 1,0 0-1,4 5 30,-3-3-5,1 0 0,0 0 0,0 0 0,1 0 0,-1 0 0,0-1 0,1 1 0,-1 0 0,1-1 0,-1 0 0,1 0 0,0 0 0,-1 0 0,1 0 0,0 0 0,0-1 0,0 1 0,0-1 0,4 0 0,2-1 2,-1 0 0,1-1 0,-1 0 0,0 0-1,9-5 1,23-5 21,-34 10-28,1 0-1,0 0 0,7-5 0,0 1 75,-14 6-71,1 1-1,-1-1 1,1 0 0,-1 1-1,0-1 1,1 0 0,-1 1 0,0-1-1,0 1 1,1-1 0,-1 1-1,0-1 1,0 1 0,0-1-1,1 1 1,-1-1 0,0 1-1,0-1 1,0 1 0,0-1-1,0 2 1,1 19 427,-4 8-463,1 1 0,2 32 0,0-21 111,0-29-11,1 0 1,2 15-1,-2-23-82,0 0-1,0 0 0,0-1 1,0 1-1,0-1 0,1 1 1,-1-1-1,1 0 1,0 0-1,0 1 0,4 3 1,-5-6 1,0-1 1,0 1-1,1 0 1,-1-1-1,0 1 1,0 0-1,1-1 1,-1 0-1,0 1 1,1-1-1,-1 0 0,0 0 1,1 0-1,-1 1 1,1-1-1,-1-1 1,0 1-1,1 0 1,-1 0-1,1 0 1,-1-1-1,0 1 1,1-1-1,-1 1 1,0-1-1,0 0 1,2-1-1,3-1 15,0 0 1,-1-1-1,0 0 0,10-9 1,27-37 54,-3 3 50,19-18-259,68-67 160,-104 111-63,-1-1 1,22-30-1,-34 39 76,0 0 0,-1-1 0,0 0 0,-1-1 0,8-23 0,15-78-168,-21 75 107,51-336-390,-59 373 382,-1-1 0,1 1 0,-1 0 0,0-1 0,0 1 0,-1-1-1,1 1 1,-1 0 0,0-1 0,-3-7 0,0 12-175,-2 6 45,2-1 143,1 1-1,-1 0 0,1 0 0,0 0 1,1 1-1,-3 6 0,-17 73 2,-15 107 0,14-59 173,23-132-156,-40 218 443,31-156-263,0 89 0,9-142-116,0-1 1,1 1 0,3 13-1,-4-23-60,0-1 0,0 1-1,0-1 1,0 1-1,0-1 1,1 1-1,-1 0 1,0-1-1,0 1 1,0-1 0,1 1-1,-1-1 1,0 1-1,1-1 1,-1 1-1,1-1 1,-1 1 0,0-1-1,1 0 1,-1 1-1,1-1 1,-1 0-1,1 1 1,-1-1 0,1 0-1,0 1 1,0-1-6,0-1 1,0 1-1,-1 0 1,1 0 0,0 0-1,-1-1 1,1 1-1,0 0 1,0-1 0,-1 1-1,1-1 1,-1 1-1,1-1 1,0 1 0,-1-1-1,1 1 1,0-1-1,3-5-28,0 1 0,0 0 0,4-10-1,72-124-429,-80 138 460,1 0 0,-1 0 0,1 0 0,-1 1 0,1-1 0,-1 0 1,1 1-1,0-1 0,-1 0 0,1 1 0,0-1 0,0 1 0,-1-1 0,1 1 0,0-1 1,0 1-1,1-1 0,-1 1-5,-1 0 0,1 0 1,-1 0-1,1 0 0,-1 1 1,0-1-1,1 0 0,-1 0 1,0 1-1,1-1 0,-1 0 1,0 0-1,1 1 0,-1-1 1,0 0-1,1 1 0,-1-1 1,0 0-1,0 1 0,1-1 1,-1 0-1,0 1 0,0-1 1,0 1-1,1 0 0,0 4 0,1 1 1,-1-1-1,0 1 0,0 5 0,-1-9 38,1 10 73,1 0 0,0-1-1,5 13 1,-6-22-82,0 1-1,0 0 0,0 0 1,1 0-1,-1 0 1,5 4-1,-6-6-18,1-1 1,-1 1-1,1-1 1,0 1-1,-1-1 1,1 1-1,-1-1 0,1 1 1,0-1-1,0 0 1,-1 1-1,1-1 1,0 0-1,0 1 0,-1-1 1,1 0-1,0 0 1,0 0-1,0 0 1,-1 0-1,1 0 0,0 0 1,0 0-1,1 0 1,2-2 1,-1 0 1,1 0-1,-1-1 0,1 1 1,-1-1-1,0 1 1,0-1-1,0 0 1,0 0-1,0 0 1,2-5-1,11-10 38,31-22-52,-2 4-54,46-52-54,-73 68 116,-1-1-1,0-1 1,13-24 0,91-201 200,-21-24-608,-98 261 365,1 0 1,-1 0-1,-1-1 1,1-15-1,-2 26 39,0-1-1,0 1 1,0 0-1,0 0 1,0-1-1,0 1 1,0 0-1,0-1 1,0 1-1,0 0 1,0 0-1,0-1 1,0 1-1,0 0 1,0 0-1,0-1 0,0 1 1,0 0-1,-1 0 1,1-1-1,0 1 1,0 0-1,0 0 1,0-1-1,-1 1 1,1 0-1,0 0 1,0 0-1,0 0 1,-1-1-1,1 1 1,0 0-1,0 0 1,0 0-1,-1 0 1,1 0-1,0 0 0,-1-1 1,1 1-1,0 0 1,0 0-1,-1 0 1,1 0-1,0 0 1,0 0-1,-1 0 1,0 1-6,-1-1 0,1 1 0,0 0 0,0-1 0,0 1 0,0 0 0,0 0 0,0 0 0,0 0 1,0 0-1,-2 2 0,-7 12-26,0 0-1,0 1 1,1 1 0,-11 29 0,-20 78 181,37-117-141,3-5-3,-50 177 297,13 3-382,34-162 156,2-1-1,0 0 1,2 1 0,0-1-1,5 29 1,-6-45-64,1-1 0,0 1 0,-1 0 0,1 0 0,0-1 0,1 1 0,-1-1 0,0 1 0,1-1 0,-1 1 0,1-1 0,3 4 0,-3-5-3,-1 0 0,0 0 0,1 0-1,-1 0 1,1 0 0,0 0 0,-1-1 0,1 1 0,-1-1 0,1 1 0,0-1 0,0 0 0,-1 0 0,1 1 0,0-1 0,-1 0 0,1-1 0,0 1 0,0 0 0,-1 0-1,1-1 1,2 0 0,8-4 6,1 0-1,-1-1 0,0 0 1,-1-1-1,13-9 0,-11 7 2,0 0 0,0 2-1,18-9 1,-30 16-22,0-1-1,0 1 1,0-1 0,0 1-1,1 0 1,-1-1-1,0 1 1,0 0 0,0 0-1,0 0 1,1 0 0,-1 0-1,0 0 1,0 0-1,0 0 1,0 1 0,0-1-1,1 0 1,-1 1 0,0-1-1,0 0 1,0 1-1,0 0 1,0-1 0,0 1-1,0 0 1,0-1 0,0 1-1,-1 0 1,1 0 0,0 0-1,0 0 1,-1 0-1,1-1 1,0 1 0,-1 1-1,1-1 1,-1 0 0,1 1-1,1 6 33,0-1 0,0 1 1,-1-1-1,0 1 0,0 7 0,0-3 2,1 9-2,1 0-1,10 37 1,-5-43-58,-8-15 33,1 0 0,-1 0 0,0 1 1,1-1-1,-1 0 0,0 0 0,1 0 0,-1 0 0,1 1 1,-1-1-1,1 0 0,-1 0 0,0 0 0,1 0 0,-1 0 0,1 0 1,-1 0-1,1 0 0,-1 0 0,0-1 0,1 1 0,-1 0 0,1 0 1,-1 0-1,0 0 0,1 0 0,-1-1 0,0 1 0,1 0 1,-1 0-1,0-1 0,1 1 0,-1 0 0,0-1 0,1 1 0,-1 0 1,0-1-1,0 1 0,1 0 0,-1-1 0,0 1 0,0-1 1,0 0-1,9-12 6,-1 0 0,-1-1 1,6-17-1,-6 16 0,0 0-1,0 1 1,12-17 0,-9 21 28,-10 10-34,0 0 0,0 0 0,0-1 0,0 1 0,0 0 0,0 0 0,0 0 0,0 0 0,1 0 0,-1-1 0,0 1 0,0 0 0,0 0 0,0 0 1,0 0-1,1 0 0,-1 0 0,0 0 0,0 0 0,0 0 0,0-1 0,1 1 0,-1 0 0,0 0 0,0 0 0,0 0 0,0 0 0,1 0 0,-1 0 0,0 0 0,0 0 0,0 0 0,1 0 0,-1 1 1,0-1-1,0 0 0,0 0 0,0 0 0,0 0 0,1 0 0,-1 0 0,0 0 0,0 0 0,0 0 0,0 0 0,0 1 0,1-1 0,-1 0 0,0 0 0,0 0 0,0 0 0,0 0 0,0 1 0,0-1 0,0 0 1,0 0-1,0 0 0,0 0 0,1 1 0,-1-1 0,0 0 0,0 0 0,0 0 0,0 1 0,0-1 0,0 0 0,-5 24-144,-1-2 123,-9 52 100,-15 64-57,-18 18-55,41-137 33,-1 0 0,-1-1 1,-1 0-1,-1-1 0,0 0 0,-14 15 0,22-28 0,0 0 0,-1 0 0,0 0 0,0-1 0,0 0 0,0 0 0,0 0 0,-1 0 0,1-1 0,-1 0 0,0 1 0,0-2 0,1 1 0,-1-1 0,-6 2 0,10-3-4,0 0 0,0 0 0,0 0 0,-1 0 0,1 0 0,0 0-1,0 0 1,0-1 0,-1 1 0,1 0 0,0 0 0,0-1 0,0 1 0,0-1 0,0 0 0,0 1 0,0-1 0,0 1 0,0-1 0,0 0-1,0 0 1,0 0 0,0 0 0,1 0 0,-1 0 0,0 1 0,1-2 0,-1 1 0,1 0 0,-1 0 0,1 0 0,-1 0 0,1 0-1,0 0 1,-1 0 0,1-3 0,0-1 6,-1-1 1,1 1-1,0-1 0,1 1 0,0-1 0,-1 1 1,3-6-1,6-19-15,1 1 0,1 0 0,23-42 0,-10 30-337,46-62 0,-14 38-1412,-14 25-4988,-35 35 5336,-3 4-217,2 15-7014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3:03.1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6 114 10624,'-6'-21'4832,"40"0"-4192,-10 9 1887,4 3-1503,25-8 96,-3 4-704,13 1-416,-7 3-32,-9 9-928,-5 4 544,-12 5-3711,-2 3 2303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3:04.0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34 144 9984,'-33'-45'4512,"33"24"-3936,0 7 544,5 10-737,0-8 1313,4 3-928,0-8-576,6 10-160,-6-2-1280,0 4 672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3:09.8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232 583 2912,'6'-5'676,"6"-6"347,-12 11-938,0 0-1,1-1 1,-1 1 0,0 0-1,1 0 1,-1 0-1,0-1 1,1 1-1,-1 0 1,1 0 0,-1 0-1,1 0 1,-1 0-1,0-1 1,1 1 0,-1 0-1,1 0 1,-1 0-1,1 0 1,-1 1 0,0-1-1,1 0 1,-1 0-1,1 0 1,0 0-1,-1 0 301,1 0-1,0 0 1,0 0-1,-1-1 1,1 1-1,0 0 0,-1-1 1,1 1-1,0 0 1,-1-1-1,3-1 1978,-5 3-1833,1 0-351,0-1 0,0 1 0,0-1 0,0 0 0,0 0 0,0 0 0,0 0 0,0 0 0,-1 0 0,1 0 1,0 0-1,-1 0 0,-7-1 830,1 3-593,-1-1 1,1 1-1,0 1 1,0 0-1,0 0 1,0 0-1,-13 8 1,3-2 73,9-4-350,0 0 0,1 1-1,0-1 1,0 2 0,1-1 0,-1 1-1,1 0 1,1 1 0,-1-1 0,1 1-1,1 0 1,0 1 0,0 0 0,0 0 0,-5 16-1,2 0 121,1 0 0,0 1 0,3 0 0,-4 44 0,7-58-153,1-1 1,0 0-1,1 0 1,0 0-1,1 0 1,5 21-1,-5-28-68,-1 0 0,1 1-1,-1-1 1,1-1 0,1 1-1,-1 0 1,0 0-1,1-1 1,0 1 0,0-1-1,0 0 1,0 0 0,0 0-1,1 0 1,-1-1-1,1 1 1,0-1 0,0 0-1,0 0 1,5 2 0,1-2-4,0 1 1,0-1-1,0-1 1,1 1-1,-1-2 1,0 0-1,1 0 1,-1-1-1,0 0 1,0 0-1,13-5 1,-16 4-24,0 0 1,-1-1 0,1 1-1,-1-2 1,0 1 0,0-1-1,0 0 1,0 0 0,-1 0-1,0-1 1,0 0 0,0 0-1,0 0 1,-1-1 0,0 1-1,0-1 1,6-12 0,-4 2-1,-1 0 1,0 0-1,-1-1 1,-1 1-1,-1-1 1,0 0-1,-1 0 1,-1 0 0,0 0-1,-1 1 1,-5-24-1,3 31-22,1 1-1,-1 0 1,-1-1-1,0 1 1,0 1-1,0-1 1,-1 0-1,0 1 0,0 0 1,-1 0-1,0 1 1,0 0-1,-8-6 1,9 8 1,0 0 0,0 1 1,-1-1-1,1 1 0,-1 1 0,0-1 1,1 1-1,-1 0 0,0 0 0,-1 1 1,1-1-1,0 2 0,0-1 0,0 1 1,-1-1-1,1 2 0,0-1 0,-11 2 1,14 0-10,-1-1 0,0 1 0,0 0 0,1 0 0,-1 0 0,1 0 0,0 1 0,0-1 0,-1 1 0,2 0 0,-1 0 0,0 0 0,1 0 0,-1 1 0,-3 5 0,6-8 38,0 0 0,-1 1 1,1-1-1,0 0 1,-1 0-1,1 0 1,0 0-1,0 1 0,0-1 1,0 0-1,0 0 1,0 0-1,0 0 0,0 1 1,1-1-1,-1 0 1,0 0-1,1 0 1,-1 0-1,1 0 0,-1 0 1,1 0-1,0 2 1,3 1 76,-1 0 0,1 0 1,7 7-1,-3-4 18,-8-6 14,19 2 128,-18-3-219,13-11-74,28-30 281,-27 26-211,1 0-1,0 1 0,23-15 0,2 3 251,60-48 0,-89 63-269,0 0-1,-1-1 1,0 0-1,0-1 1,-1-1 0,-1 0-1,0 0 1,9-22-1,-3-3-50,16-65 0,-26 82 42,30-113 128,-21 68 128,-14 83-69,-30 263-248,14-140 16,10-80 37,-39 278 412,-46-7 236,79-294-583,-9 31 132,-3-1 1,-41 80-1,58-133-150,-7 12 26,13-24-66,0 0 0,0 0 0,0 0 0,0 0 0,0 0 0,-1 0 0,1 0 0,0 0 0,0-1 0,-1 1 0,1 0 0,0-1 0,-1 1 0,1-1 0,-1 0 0,-1 1 0,2-1-4,0 0 1,0 0-1,0 0 0,0 0 1,0 0-1,0 0 1,0 0-1,-1-1 0,1 1 1,0 0-1,0-1 1,0 1-1,0-1 0,0 1 1,1-1-1,-1 1 1,0-1-1,0 0 0,0 1 1,0-1-1,1 0 1,-1 0-1,-1-1 0,-10-22-49,10 19 41,-2-6 16,0 0 0,1 0-1,0-1 1,1 1 0,0-1 0,1 1 0,0-1 0,1 1 0,1-1 0,-1 1 0,2-1 0,3-16 0,-2 18-4,0 0 0,0 0 0,1 1 0,0 0 0,1 0 1,0 0-1,0 0 0,1 1 0,0-1 0,1 2 0,0-1 1,0 1-1,1 0 0,12-9 0,-3 5-8,0 0 0,1 1 0,1 2 0,-1 0 0,1 0 0,22-4 0,-10 5-20,1 1 1,0 2-1,42-1 0,213 11-3840,-191 4-1330,-1 4-3598,-50-5 4702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3:10.9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487 227 3904,'-1'-4'726,"0"1"0,-1-1 0,1 0 0,1 1 0,-1-1 0,0 0 0,1 0 0,0 0 0,0 0 0,0 0 0,1-4 0,-1-23 1676,-1 21-1890,-1-1-1,0 1 1,-1 0-1,0 0 1,-1 0-1,0 1 1,0-1 0,-1 1-1,0 0 1,-1 0-1,-10-12 1,15 19-458,-1 0-1,1 1 1,-1 0 0,0-1 0,0 1 0,1 0-1,-1 0 1,0 0 0,0 0 0,0 0 0,0 0 0,0 0-1,0 1 1,0-1 0,-1 1 0,1 0 0,0-1-1,0 1 1,0 0 0,0 0 0,-1 1 0,1-1 0,0 0-1,0 1 1,0-1 0,0 1 0,0 0 0,0-1 0,0 1-1,0 0 1,0 0 0,0 1 0,-1 0 0,-7 5 135,0 1-1,1 0 1,0 0 0,-12 16 0,20-23-185,-112 142 1116,89-113-830,1 0 0,1 1 0,2 1-1,1 1 1,-17 41 0,28-54-183,1 1 1,0 0 0,2 0-1,0 0 1,2 1 0,0-1-1,2 1 1,0 0 0,1-1-1,4 32 1,-2-46-52,-1 1-1,1 0 1,0-1 0,0 0 0,1 1 0,0-1-1,1 0 1,-1 0 0,1-1 0,1 1 0,-1-1-1,1 0 1,0 0 0,0 0 0,1-1 0,0 0-1,0 0 1,0 0 0,0-1 0,1 0-1,0 0 1,0 0 0,0-1 0,0 0 0,15 3-1,0-2-7,0 0 0,1-2-1,-1-1 1,32-2 0,-13 0-73,65-1-1304,-5 1-6366,-79 0 2687,5-2 1622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3:11.3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16 6304,'-47'-12'2336,"42"12"-1824,-6 0 2912,27 0-544,7 0-1665,15 0 609,15 0-1056,8 0-224,0 0-352,-5 0-256,-9-4 0,-8 4-2016,-1 4 1152,-10 1-3871,-3-1 2719,3 4-3648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3:13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1248 6400,'-1'-1'2476,"4"0"-760,13-7-106,-10 1-1139,0 1-1,0-1 0,0 0 0,-1-1 0,7-11 1,20-46 313,-19 37-459,102-182 1995,-88 169-1595,2 1 0,64-67 1,-87 101-617,1 0-1,-1 0 1,1 1 0,0 0 0,8-4 0,-13 8-72,-1 1 0,1-1 1,0 0-1,-1 1 1,1-1-1,0 1 1,-1-1-1,1 1 0,0 0 1,0 0-1,-1 0 1,1 0-1,3 1 0,-4-1-5,0 0-1,0 1 0,0 0 0,1-1 0,-1 1 0,0 0 0,0-1 0,0 1 0,0 0 1,-1 0-1,1 0 0,0 0 0,0 0 0,0 0 0,-1 0 0,1 0 0,-1 0 0,1 0 1,-1 0-1,1 0 0,0 3 0,2 8 87,0 0 0,-1 1 0,0-1 0,-1 0 0,0 1 0,-2 21-1,-15 75 279,11-83-284,-1-1 0,-1 0-1,-16 36 1,19-52-85,0 0-1,-1-1 0,0 1 1,-1-1-1,0 0 0,0 0 1,-1-1-1,0 1 0,0-1 1,-1-1-1,0 0 0,-10 7 1,15-11-61,0 0 1,-1-1-1,1 1 1,-1-1 0,1 0-1,-1 0 1,0 0 0,1-1-1,-1 1 1,0-1 0,1 0-1,-1 0 1,0 0-1,0 0 1,1-1 0,-1 1-1,0-1 1,1 0 0,-1 0-1,1 0 1,-5-3 0,3 2-26,0-1 1,1 0 0,-1-1 0,1 1 0,-1-1 0,1 0 0,0 0 0,1 0 0,-1-1 0,1 1 0,0-1 0,0 0 0,-3-5 0,-1-4 26,5 12 27,0-1-1,0 1 0,1-1 0,-1 0 1,1 0-1,0 1 0,0-1 0,0 0 1,0 0-1,0 0 0,1 0 0,0 0 1,-1-5-1,1 7 13,1 1-1,-1-1 1,0 1 0,1-1-1,-1 1 1,0 0 0,1-1-1,-1 1 1,1 0 0,-1-1-1,0 1 1,1 0 0,-1 0-1,1-1 1,-1 1 0,1 0-1,-1 0 1,1 0 0,-1 0-1,1 0 1,-1-1 0,1 1-1,-1 0 1,1 0 0,-1 0-1,1 1 1,-1-1 0,1 0-1,-1 0 1,1 0 0,0 0-1,21 7 133,-16-5-102,18 3 103,1 0-1,0-2 1,0-1-1,0-1 0,-1-1 1,39-5-1,-43 4-59,1-2-1,-1 0 1,0-2-1,0 0 1,0-1-1,-1-1 1,0-1-1,0-1 1,-1 0-1,28-19 1,139-125 608,-110 88-741,-50 44 109,-1 0 1,-1-2 0,-1-1-1,-1-1 1,-2 0 0,0-2-1,21-40 1,-8-3-16,-3-2 1,-3-1-1,19-91 0,-42 154-50,0-1 7,-1 0 0,1-1 0,-2 1 0,1-1 0,-2-22 0,0 33 12,0 1 0,0-1 0,0 0 0,0 1 0,0-1 0,0 0 0,0 1 0,0-1 0,-1 1 0,1-1 0,0 0 0,0 1 0,-1-1 0,1 1 1,0-1-1,-1 1 0,1-1 0,0 1 0,-1-1 0,1 1 0,-1-1 0,1 1 0,-1-1 0,1 1 0,-1 0 0,0-1 0,1 1 0,-1 0 0,1 0 0,-1-1 0,0 1 0,0 0 0,0 0 9,-1 0 1,1 0-1,-1 0 0,1 1 0,0-1 0,-1 1 0,1-1 0,0 1 1,0-1-1,-1 1 0,1 0 0,0-1 0,0 1 0,-2 2 1,-2 1 40,0 1 0,0 1 1,1-1-1,0 1 0,0-1 1,0 1-1,1 0 1,-6 13-1,0 6-3,-6 26-1,13-43-41,-15 55 169,-14 112-1,28-149-131,2-1 0,0 1 1,2 0-1,1 0 0,1-1 0,1 1 0,12 38 0,-6-35 3,21 46 0,-25-65-49,0 1 0,0 0 1,1-1-1,0-1 0,1 1 1,0-1-1,10 9 0,-15-16-2,1 1 0,-1 0-1,1-1 1,-1 0 0,1 0-1,0 0 1,0 0 0,0-1-1,0 1 1,0-1 0,0 0-1,0 0 1,0-1 0,1 1-1,-1-1 1,0 0-1,0 0 1,1 0 0,-1-1-1,0 0 1,0 1 0,0-2-1,0 1 1,5-2 0,7-4-70,-1-1 1,-1-1 0,1 0-1,23-20 1,6-4-196,130-72 11,-140 84 127,-28 16 190,-8 3 10,1 2-68,-1 0 1,1 0 0,0 0 0,-1 0-1,1 0 1,0 1 0,0-1 0,-1 1-1,1-1 1,-1 1 0,-11 6 55,0 0 0,1 1 0,0 1 0,0 0 0,1 0 0,0 1 0,1 0 0,0 1 0,0 1 0,2-1 0,-1 1 0,1 1 0,1-1 0,0 1 0,-9 26 0,11-27 1,1 0-18,-1-1 1,1 1 0,1-1-1,-3 18 1,6-19-23,3-9-28,3-8-72,-6 7 60,41-60-924,6-7 633,-46 65 314,3-2-33,-1-1 1,1 1-1,0 0 0,0 0 1,5-3-1,-8 6 25,-1 1-1,1-1 0,0 1 0,-1 0 1,1-1-1,0 1 0,0 0 0,-1-1 1,1 1-1,0 0 0,0 0 0,0 0 1,-1 0-1,1 0 0,0 0 0,0 0 1,0 0-1,-1 0 0,1 0 0,0 0 1,0 1-1,0-1 0,-1 0 0,1 0 1,0 1-1,-1-1 0,1 1 0,0-1 1,-1 1-1,1-1 0,0 1 0,-1-1 1,1 1-1,-1-1 0,1 1 0,-1 0 1,1-1-1,-1 1 0,1 0 0,-1-1 1,1 2-1,30 61 224,-21-40-145,16 26 0,-21-41-50,0-1 0,0 0 0,1 0 0,0-1 0,0 0-1,1 0 1,9 7 0,-12-10-17,-1-1 0,1 0 0,-1 0-1,1-1 1,0 1 0,0-1 0,-1 0 0,1 0-1,0 0 1,0 0 0,0-1 0,0 0 0,5 0-1,-2 0-1,-1-1 0,0 0-1,0-1 1,1 1-1,-1-1 1,0 0-1,9-6 1,3-2 41,-1-2 1,0 0 0,30-28-1,-27 19-72,0 0-1,-2-2 1,-1 0 0,-1-1-1,17-32 1,-17 26-36,-2-1 0,-1-1 0,17-62 0,11-103 49,-23 96 15,-14 85 62,-2-1 0,0 0 1,0 1-1,-3-28 0,-1 33 71,-1 11-51,-1 6 40,-6 15-75,2 0 0,-11 41 0,-4 50 69,18-87-51,1-4-35,-20 114 129,20-104-38,2-1 0,2 44 0,1-49-76,3 33 60,-3-53-94,0 0 1,0 0-1,1 1 1,-1-1-1,1 0 1,0 0-1,1-1 1,3 7-1,-5-10-15,0 0 0,0 0 0,0 0 0,0 0 0,0 0 0,0 0 0,1 0 0,-1 0-1,0-1 1,1 1 0,-1 0 0,0-1 0,1 1 0,-1-1 0,1 1 0,-1-1 0,1 0 0,-1 0-1,1 0 1,-1 0 0,1 0 0,-1 0 0,1 0 0,-1 0 0,1 0 0,-1-1 0,0 1 0,1 0-1,-1-1 1,1 0 0,-1 1 0,2-2 0,7-3 18,-1-1 0,1 0 0,12-11-1,-9 7-12,96-57-65,-7 4-19,-84 51 43,-5 2-44,18-14 0,-25 16 49,-15 12 69,-17 13 63,17-11-51,1 0 0,0 1 0,1 0 0,0 0 0,0 1 0,0 0 0,1 0 0,-7 12 0,10-14-12,0 1-1,0 0 0,0 0 1,1 0-1,0 0 1,0 0-1,1 1 1,0-1-1,0 1 1,1-1-1,-1 0 1,3 11-1,0-2 22,0 0-1,1-1 1,2 1-1,-1-1 1,2 1 0,13 27-1,-13-33-110,-1-1 0,2 0-1,-1 0 1,1-1 0,0 0 0,1 0-1,0 0 1,0-1 0,1-1 0,-1 1-1,13 6 1,-17-11-156,0 0-1,0-1 0,0 1 1,0-1-1,0 1 1,1-1-1,-1 0 1,1-1-1,-1 1 1,0-1-1,1 0 1,-1 0-1,1 0 1,-1-1-1,1 1 1,-1-1-1,0 0 1,1-1-1,5-1 0,-4 0-345,-1 0 0,1-1 0,0 0 0,-1 0 0,0 0 0,0 0 0,0-1 0,-1 1 0,1-1 0,-1-1 0,0 1 0,4-8 0,-3 5-685,-1 0 0,1-1 0,-2 1 1,1-1-1,-1 0 0,3-12 0,-6 14-326,0 0-1,0 0 0,-1-9 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3:4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10 983 3328,'0'1'119,"-1"-1"1,0 1-1,0 0 0,0-1 1,1 1-1,-1 0 1,0 0-1,1 0 0,-1 0 1,1 0-1,-1 0 1,1 0-1,0 0 0,-1 0 1,1 0-1,0 0 0,0 0 1,-1 0-1,1 0 1,0 0-1,0 0 0,0 0 1,0 0-1,0 0 1,1 0-1,-1 0 0,0 0 1,1 2-1,0 14 5651,-1-18-5627,1-1 1,-1 1 0,1 0 0,0-1 0,-1 1-1,1 0 1,0 0 0,0-1 0,0 1 0,0 0-1,0 0 1,1-1 0,5-5 152,52-57 1158,57-56-732,-5 24-441,27-28 158,-118 104-325,0-2 0,-2 0 0,0-2 0,19-33 0,44-113 420,-62 112-289,-92 282-1210,63-192 896,1 0 0,-9 64-1,16-77 156,1 1-1,0 0 0,2 0 0,0-1 1,2 1-1,5 24 0,-7-39-16,1 1-1,0-1 0,0 0 1,6 10-1,-7-14-39,-1 1-1,1-1 0,0 0 1,0 1-1,0-1 1,1 0-1,-1 0 0,0 0 1,0 1-1,0-1 1,1 0-1,-1-1 0,1 1 1,-1 0-1,1 0 1,-1-1-1,1 1 1,-1-1-1,1 1 0,3 0 1,0-3 41,1 1 1,0-1-1,0 0 1,-1 0-1,1-1 1,-1 0-1,0 0 1,10-7-1,51-39 204,17-12-57,-36 32-139,-11 7 46,67-52-1,-75 47-121,-1-2 1,-2 0-1,0-1 0,25-43 0,-18 19 119,30-68 0,-52 102-96,53-133-79,-57 136-67,-6 16 112,0 1 0,0-1 0,1 1 0,-1-1 0,0 1 0,0-1 0,0 1-1,0-1 1,0 0 0,0 1 0,0-1 0,0 1 0,0-1 0,0 1 0,0-1 0,0 1-1,0-1 1,0 1 0,0-1 0,0 0 0,-1 1 0,1-1 0,-2 5-61,-72 181-58,67-167 132,-8 24-43,-1 0 1,-26 44-1,-82 103 94,23-39 600,76-112-159,15-23 469,25-35-480,-4 8-515,0 0 0,0 0 0,1 1-1,1 0 1,-1 1 0,2 1 0,-1 0 0,2 0-1,-1 2 1,1 0 0,18-6 0,-31 12 13,0 1 0,0-1 0,-1 1 1,1 0-1,0-1 0,0 1 0,0 0 0,0 0 1,0 0-1,0 1 0,0-1 0,0 0 1,-1 1-1,1-1 0,0 1 0,0 0 1,0-1-1,-1 1 0,1 0 0,0 0 0,-1 0 1,1 0-1,-1 1 0,1-1 0,-1 0 1,0 1-1,1-1 0,-1 1 0,0-1 1,0 1-1,0 0 0,1 2 0,3 5 18,-1 1-1,0 0 0,-1 0 1,3 16-1,-4-21 8,0 7 40,2-1 0,-1 0 0,2 0 0,-1 0 0,2-1 0,-1 1 0,10 11 0,-14-20-32,0-1 1,0 0 0,0 1 0,1-1 0,-1 0 0,0 0-1,1 0 1,-1 0 0,1 0 0,-1 0 0,1 0 0,0 0-1,-1 0 1,1-1 0,0 1 0,0-1 0,-1 0 0,1 1-1,0-1 1,0 0 0,-1 0 0,1 0 0,0 0 0,0 0-1,0 0 1,-1-1 0,1 1 0,0-1 0,0 1 0,-1-1-1,1 1 1,-1-1 0,3-1 0,7-4 9,-1-1 1,-1 1-1,1-2 0,10-9 1,0 0 53,81-64 237,-91 72-298,14-10 36,30-28 110,-46 40-99,-1-1 0,0 1-1,0-2 1,7-12 0,-13 20-71,0-1 0,0 0 1,0 1-1,-1-1 0,1 1 0,-1-1 0,1 0 1,-1 0-1,1-2 0,-1 3-4,0 1 1,0-1-1,0 0 0,0 1 1,0-1-1,-1 1 0,1-1 1,0 0-1,0 1 0,0-1 1,-1 1-1,1-1 0,0 1 1,-1-1-1,1 1 0,0-1 1,-1 1-1,1-1 0,-1 0 1,-1 0-2,1 1 1,-1-1-1,0 0 1,1 1 0,-1 0-1,0-1 1,1 1-1,-1 0 1,0 0 0,1 0-1,-1 0 1,0 0-1,1 0 1,-1 0 0,0 0-1,0 1 1,1-1-1,-3 2 1,-8 1-50,0 2 1,0 0-1,1 0 1,-1 1-1,-12 8 1,18-9 35,0 0 0,0-1 0,0 2 0,1-1 1,-1 1-1,1 0 0,1 0 0,-1 0 0,1 1 0,-3 6 0,1-1-18,1 0-1,0 0 1,1 1-1,0 0 1,-2 14-1,5-23 62,1 0 0,0 0 0,0 0-1,0 1 1,0-1 0,0 0-1,1 0 1,0 0 0,0 0 0,0 0-1,0-1 1,1 1 0,-1 0 0,1 0-1,0-1 1,0 1 0,0-1-1,1 0 1,-1 0 0,7 6 0,-7-7-6,1 1 0,1-1 0,-1 0 0,0 0 0,1 0 0,-1-1 0,1 1 0,-1-1 0,1 0 1,0 0-1,-1 0 0,1 0 0,7 0 0,1-1 50,0-1 0,23-3 0,6-4 80,-1-1-1,0-2 1,73-32 0,105-68 54,-201 102-133,-6 4-83,-1-1 0,1 0 0,-1-1 0,-1 0 0,14-13 1,-16 10-162,-16 17 21,-19 16 20,22-17 120,0 0 1,0 1-1,1-1 0,0 2 1,0-1-1,1 0 0,0 1 0,0 0 1,1 0-1,-4 11 0,5-14 23,1-1 0,0 1-1,0 0 1,0-1 0,1 1-1,0 0 1,0 0 0,0 0-1,0 0 1,1-1 0,-1 1-1,1 0 1,1-1 0,-1 1-1,1 0 1,-1-1 0,1 1-1,1-1 1,4 8 0,-6-11 11,0 0 1,0 0 0,0 0 0,0-1 0,0 1 0,0 0-1,1 0 1,-1 0 0,0-1 0,0 1 0,1-1 0,-1 1-1,0-1 1,1 0 0,-1 1 0,1-1 0,-1 0 0,1 0-1,-1 0 1,0 0 0,1 0 0,-1 0 0,1 0-1,-1-1 1,1 1 0,-1 0 0,0-1 0,1 0 0,-1 1-1,0-1 1,0 1 0,3-3 0,3-1 41,-1 0 1,1-1 0,-1 0-1,9-9 1,-6 4-18,1 0 1,-2-1-1,1 0 1,13-23 0,-21 32-46,0 0 0,0 0 0,0 0 0,-1 0 0,1 0 0,0 0 0,-1 0 0,1 0 0,-1 0 0,0 0 0,0 0 0,0 0 0,0 0 0,0 0 0,0 0 0,0 0 0,-1 0 0,0-4 0,0 4 3,0 0-1,-1 1 1,1-1-1,0 0 1,-1 0 0,1 1-1,-1-1 1,0 1-1,1-1 1,-1 1-1,0 0 1,0-1-1,0 1 1,0 0 0,0 0-1,0 1 1,-3-2-1,-1 1 15,0 0-1,0 1 0,0-1 1,-1 1-1,1 1 0,-7 0 1,-11 0-57,24-1 43,0 0 1,0 0-1,1 0 1,-1 0-1,0 0 1,0 0-1,0 0 1,0 0-1,0 0 1,0 0-1,0-1 1,0 1-1,0 0 1,0 0-1,0 0 1,0 0-1,0 0 1,0 0-1,0 0 1,0 0-1,0 0 1,0 0 0,-1-1-1,1 1 1,0 0-1,0 0 1,0 0-1,0 0 1,0 0-1,0 0 1,0 0-1,0 0 1,0 0-1,0 0 1,0 0-1,0 0 1,0 0-1,0 0 1,0 0-1,-1 0 1,1 0-1,0-1 1,0 1-1,0 0 1,0 0-1,0 0 1,0 0-1,0 0 1,0 0-1,0 0 1,0 0-1,-1 0 1,1 0-1,0 0 1,0 0-1,0 0 1,0 1-1,0-1 1,0 0-1,0 0 1,0 0-1,10-6-10,17-6 10,13-1-63,0 1 0,68-10 0,-61 14 91,-3 1-8,68-2-1,-33 12-162,-75-3 118,0 0-1,-1 1 0,1-1 0,0 0 1,-1 1-1,6 1 0,-8-1 25,0-1 0,-1 1 0,1-1 0,0 1 0,0-1 0,0 1 0,-1-1 0,1 1-1,0 0 1,0-1 0,-1 1 0,1 0 0,-1 0 0,1-1 0,0 1 0,-1 0 0,0 0 0,1 0 0,-1 0 0,1 0-1,-1 0 1,0 0 0,0-1 0,0 1 0,1 0 0,-1 0 0,0 2 0,0-1-11,0 0 0,0 0 0,1 0 0,-1 0 0,1 0 0,0-1 0,-1 1 0,3 3 0,3 12 18,-2 0 20,10 32-1,-8-31-78,-5-13 69,0-1 1,1 1 0,-1-1-1,1 0 1,0 1-1,0-1 1,1 0 0,-1 0-1,1 0 1,0-1 0,0 1-1,0-1 1,0 1 0,6 3-1,-8-6-1,1-1 0,-1 1-1,0-1 1,1 0 0,-1 1-1,0-1 1,1 0 0,-1 0-1,0 0 1,1 0 0,-1 0-1,0 0 1,1 0 0,-1 0 0,0-1-1,1 1 1,-1-1 0,0 1-1,0-1 1,1 1 0,-1-1-1,0 1 1,1-2 0,7-3 61,-2-1 1,11-9 0,-7 6-34,132-96-48,-110 84 63,-18 10-177,1 1 0,34-16-1,-61 70-60,7-29 183,1 0-1,0 1 1,1 0-1,1-1 1,0 1 0,2 0-1,-1-1 1,2 1-1,5 26 1,-6-38 40,1 0 0,-1 0 0,1 0 0,-1 0 0,1-1 0,0 1 0,1-1-1,-1 1 1,1-1 0,5 6 0,-6-8-10,0 1 0,0-1 0,0 0 0,1 1 0,-1-1-1,0 0 1,1 0 0,-1-1 0,0 1 0,1 0 0,-1-1 0,1 0 0,0 1-1,-1-1 1,1 0 0,-1 0 0,1 0 0,-1-1 0,4 0 0,7-3 62,0 0 1,0-1 0,-1-1 0,1 0 0,-1-1-1,-1 0 1,1-1 0,9-9 0,93-84 177,-43 36-379,-22 19-261,-49 47 365,1-1 0,-1 0 0,0 0-1,0 0 1,0 0 0,0 0 0,0 0-1,1 1 1,-1-1 0,0 0 0,0 0 0,0 0-1,0 0 1,0 1 0,0-1 0,0 0-1,0 0 1,0 0 0,0 1 0,0-1 0,0 0-1,0 0 1,0 0 0,0 1 0,0-1-1,0 0 1,0 0 0,0 0 0,0 1 0,0-1-1,0 0 1,0 0 0,0 0 0,0 0-1,0 1 1,0-1 0,0 0 0,-1 0 0,-1 19-83,2-17 68,-52 275-444,40-216 449,-1-1 111,-3-1 0,-24 60 0,26-84-29,-2-1 1,-1-1-1,-2 0 0,-33 44 0,48-71-21,0-1-1,-1 1 1,0-1 0,0 0-1,-1-1 1,1 1 0,-1-1-1,0 0 1,0 0-1,0-1 1,0 0 0,-1 0-1,-9 3 1,11-6-8,1 0 1,0 0-1,0 0 1,0 0-1,-1-1 1,1 0-1,0 1 1,0-2 0,0 1-1,0 0 1,0-1-1,0 0 1,0 0-1,1 0 1,-1 0-1,1 0 1,-1-1-1,-4-5 1,-3-1-1,2-1 0,0 0 0,0 0 0,-10-16 0,15 19-34,0 1-1,1 0 0,-1-1 1,1 0-1,1 0 0,-1 0 1,1 0-1,-2-13 0,4 17-6,0 0-1,0 0 0,0 0 0,0 0 0,0 0 1,1 0-1,-1 0 0,1 0 0,0 0 1,0 0-1,0 0 0,0 0 0,1 1 1,-1-1-1,1 0 0,-1 1 0,1-1 0,0 1 1,0 0-1,0-1 0,0 1 0,1 0 1,2-2-1,9-4-43,1 0-1,-1 1 1,2 1 0,-1 0 0,30-6-1,-25 6 19,146-34-128,9-3 358,-131 30-488,109-33 901,-54 6-4168,-76 30 1413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3:13.5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81 11712,'-3'0'4352,"11"5"-3393,17-1-255,3-4 1920,14 0-1568,5 0 0,5 0-640,4-4-1024,7-1 352,7-7-3328,2 0 1984,-11-2-5439,-8 2 3935,-31-18-960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3:13.9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0 147 13472,'0'-9'4991,"14"6"-3903,24-11-288,-10 10-864,34-8-128,37-5 384,20-4-128,-10 0-2784,-15-4 1473,11 4-7905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3:15.9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246 711 3648,'0'-1'66,"0"1"1,-1 0-1,1-1 0,0 1 1,0 0-1,0-1 0,-1 1 1,1 0-1,0-1 0,0 1 1,0 0-1,0-1 1,-1 1-1,1 0 0,0-1 1,0 1-1,0-1 0,0 1 1,0 0-1,0-1 0,0 1 1,0 0-1,0-1 0,0 1 1,1-1-1,-1 1 0,0 0 1,0-1-1,7-14 2068,-1-1 1093,-6 14-2936,0 0 0,-1-1 1,1 1-1,0 0 0,-1 0 0,1 0 1,-1 0-1,0 0 0,0 0 0,0 0 0,0 0 1,0 0-1,0 0 0,0 0 0,0 0 0,-3-2 1,1 2 10,1 0 1,-1-1 0,0 1 0,-1 0-1,1 0 1,0 1 0,0-1 0,-1 1-1,-3-2 1,-2 1 84,0 0-1,1 0 1,-1 1 0,0 0 0,0 1-1,0 0 1,-13 2 0,16-1-268,-1 0 0,1 1 0,0 0 1,-1 1-1,1-1 0,0 1 0,1 0 1,-1 1-1,0-1 0,1 1 0,0 0 1,0 1-1,0-1 0,1 1 0,-1 0 1,1 0-1,0 0 0,0 1 0,1-1 1,0 1-1,0 0 0,0 0 0,1 0 1,-3 11-1,4-14-98,1 0 0,-1 0-1,1 0 1,0 0 0,0 0 0,0 0 0,1 0 0,-1 0-1,1 0 1,0 0 0,0 0 0,0 0 0,0 0-1,0 0 1,0-1 0,1 1 0,-1 0 0,1-1 0,0 1-1,0-1 1,0 0 0,0 0 0,0 1 0,1-1 0,-1-1-1,1 1 1,2 1 0,-1 0 12,1 0-1,0 0 1,-1-1-1,1 0 1,0 0 0,1 0-1,-1-1 1,0 1-1,0-1 1,0-1-1,1 1 1,-1-1 0,0 0-1,9 0 1,-5-3-103,1 1 0,0-1 0,0-1 0,-1 0 1,0 0-1,0-1 0,0 0 0,-1-1 0,11-8 0,-16 12 47,0 0 0,-1 0 0,1-1 0,-1 1 0,0-1 0,0 0 0,0 0 0,0 0 0,0 0 0,0 0 0,-1 0 0,1 0-1,-1 0 1,0-1 0,0 1 0,-1 0 0,1-1 0,0 1 0,-1-1 0,0 1 0,0 0 0,0-1 0,0 1 0,-1-1 0,1 1 0,-1-1 0,0 1 0,0 0 0,0 0-1,-1-1 1,1 1 0,-1 0 0,-2-4 0,3 6 18,0 0 0,0 0 0,0 0-1,0 0 1,0 0 0,0 0 0,0 0-1,-1 0 1,1 1 0,0-1 0,-1 0-1,1 1 1,-1-1 0,1 1 0,-1-1-1,1 1 1,0 0 0,-1 0 0,0-1-1,1 1 1,-1 0 0,1 1 0,-1-1-1,1 0 1,-1 0 0,1 0 0,0 1-1,-1-1 1,1 1 0,-1-1 0,1 1-1,0 0 1,-3 1 0,2 0 25,-1-1 0,1 1 1,-1 0-1,1 0 0,0 0 0,0 0 0,0 0 1,0 0-1,1 1 0,-1-1 0,1 1 1,-1-1-1,1 1 0,0 0 0,0-1 0,-2 6 1,3-5-9,0 0 1,0 0 0,0 0 0,1 0-1,-1-1 1,1 1 0,-1 0 0,1 0 0,0-1-1,0 1 1,0 0 0,0-1 0,1 1-1,-1-1 1,1 1 0,-1-1 0,1 0-1,0 0 1,0 0 0,0 0 0,0 0 0,0 0-1,5 3 1,3 1 100,-1 0-1,1-1 1,0 0-1,20 6 1,-15-6-30,0-1-1,1 0 1,0-2 0,-1 0-1,1 0 1,0-2 0,0 0-1,0 0 1,-1-2 0,1 0-1,28-8 1,-36 8-48,0-1 0,0 0-1,-1-1 1,1 1 0,-1-2 0,0 1 0,0-1 0,0 0 0,-1 0-1,11-13 1,-7 6 1,0 0-1,-2 0 0,1-1 1,11-27-1,2-12 55,25-86 1,-32 88-53,51-162 15,-62 199-92,1 2 49,-2-1 0,1 1 0,-2-1 0,0 0 0,2-18 0,-4 29-8,0 0 0,0 0 0,0 1 0,0-1 0,0 0 0,0 0 0,0 0 0,-1 1 0,1-1 0,0 0 0,0 1 0,-1-1 0,1 0 0,0 0 0,-1 0 0,0 1-1,1 0 0,0-1 1,0 1-1,0 0 0,-1 0 1,1 0-1,0 0 0,0 0 0,-1 0 1,1 0-1,0 0 0,0 0 1,-1 0-1,1 0 0,0 0 0,0 0 1,-1 0-1,1 0 0,0 0 1,0 0-1,-1 0 0,1 1 0,0-1 1,0 0-1,0 0 0,-1 0 1,1 0-1,0 0 0,-1 1 0,-1 1 6,0 0 0,0 0-1,1 0 1,-1 0-1,0 0 1,1 1-1,-2 2 1,-6 12 3,2 2-1,0-1 1,-8 34 0,10-32-7,-34 136-52,-10 35-83,-67 166 281,-38-10 401,128-300-536,19-38-213,16-30-160,159-326-94,-127 274 365,4 2 1,84-105 0,87-68 188,-53 62-15,-92 95 5,-58 69 41,-1 1 0,-1-2 0,11-24-1,-19 36-78,-2 4-26,0 1 1,0-1-1,1 0 1,-2 0-1,1 0 1,0 0-1,0-3 0,-1 6-25,0 0 0,0 0 0,0-1 0,0 1 0,0 0 0,0 0 0,0 0 0,0 0 0,0-1 0,0 1 0,0 0 0,0 0 0,0 0-1,0 0 1,0 0 0,0-1 0,0 1 0,-1 0 0,1 0 0,0 0 0,0 0 0,0 0 0,0-1 0,0 1 0,0 0 0,0 0 0,0 0-1,-1 0 1,1 0 0,0 0 0,0 0 0,0 0 0,0-1 0,0 1 0,-1 0 0,1 0 0,0 0 0,0 0 0,0 0 0,0 0 0,-1 0-1,1 0 1,0 0 0,0 0 0,0 0 0,0 0 0,-1 0 0,1 0 0,0 0 0,0 0 0,0 0 0,0 1 0,-1-1 0,1 0-1,0 0 1,0 0 0,0 0 0,-11 8 30,-1 4 32,1 0-1,0 1 1,0 1-1,2 0 1,0 0-1,0 1 1,1 0-1,1 0 1,-7 21-1,-21 71 238,-30 153 1,49-156-3,15-88-243,0 0 1,1 0-1,0 1 1,5 21-1,-4-32-37,0-1 1,1 0-1,0 0 0,0 0 0,0 0 0,1 0 1,-1-1-1,1 1 0,0-1 0,0 1 0,1-1 1,6 6-1,-7-7-8,-1-1 0,1 0 1,0 0-1,0 0 0,0 0 0,1 0 1,-1-1-1,0 0 0,0 1 0,1-1 1,-1 0-1,1-1 0,-1 1 0,1-1 1,-1 1-1,1-1 0,0 0 0,-1 0 1,5-1-1,6-2-4,0 0 0,0-1 0,0-1 0,-1 0 0,0-1 0,0 0 0,0-1 0,-1 0 0,23-18 0,-29 19-8,0 1 1,0-1-1,0-1 1,-1 1-1,0-1 0,0 0 1,-1 0-1,0 0 1,0 0-1,0-1 0,-1 0 1,-1 0-1,1 0 0,-1 0 1,0 0-1,-1 0 1,0-1-1,0-9 0,-3-18 176,2 33-171,-1 0 1,1 0 0,-1 0 0,0 0 0,0 0 0,0 0 0,0 0 0,0 0 0,-4-4 0,5 6-11,-1 1-1,1-1 0,-1 1 0,1-1 0,-1 1 0,1-1 1,-1 1-1,0-1 0,1 1 0,-1 0 0,0-1 1,0 1-1,1 0 0,-1-1 0,0 1 0,1 0 0,-1 0 1,0 0-1,0 0 0,1 0 0,-1 0 0,0 0 1,0 0-1,0 0 0,1 0 0,-1 0 0,0 1 0,0-1 1,1 0-1,-1 0 0,0 1 0,1-1 0,-1 0 1,0 1-1,-3 2 23,0 0 1,0 0 0,0 0 0,-4 5-1,4-4-31,-8 8 36,1 0-1,0 0 1,1 1 0,-17 27 0,24-35 9,1-1 0,0 1 1,0 0-1,1-1 0,-1 1 1,1 0-1,0 0 0,0 0 1,1 0-1,-1 0 1,1 0-1,0 0 0,1 0 1,-1 0-1,1 0 0,0 0 1,0 0-1,1 0 0,-1 0 1,5 8-1,-4-9-22,0-1 1,0 1-1,0-1 0,0 0 0,0 0 1,1 0-1,0 0 0,-1 0 0,1 0 1,0-1-1,1 1 0,-1-1 0,0 0 1,1 0-1,-1 0 0,1 0 1,-1-1-1,6 2 0,-4-2-2,0 0 1,1-1-1,-1 1 0,0-1 1,1 0-1,-1-1 0,0 0 1,0 1-1,1-2 0,-1 1 0,0 0 1,0-1-1,7-3 0,66-34-43,-47 22 40,0 2-1,1 2 1,44-14 0,-63 24 43,1 1 1,-1 0-1,0 1 1,1 0 0,-1 1-1,0 1 1,23 3-1,-10 1 143,0 2 0,45 18-1,58 39-414,-103-50-97,-7-7-3220,-28-32-14177,0 11 14744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3:16.3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58 8640,'-19'-12'3904,"24"12"-3392,4-4 2208,10 4-1601,33-5 1153,9 2-1312,34-6-96,-1 5-512,6-10-608,-9 7 160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3:18.9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13 760 6304,'-11'6'2032,"11"-6"-2006,0 0 0,-1 0 0,1 0 0,0 0 0,0 0 0,0 0 0,0 0 0,0 1 0,0-1 0,0 0 0,0 0 0,0 0-1,0 0 1,0 0 0,0 1 0,0-1 0,-1 0 0,1 0 0,0 0 0,0 0 0,0 0 0,0 1 0,0-1 0,1 0 0,-1 0 0,0 0 0,0 0 0,0 1 0,0-1 0,0 0 0,0 0 0,0 0 0,0 0 0,0 0 0,0 0 0,0 1 0,0-1 0,1 0 0,-1 0 0,0 0 0,0 0 0,0 0 0,0 0 0,7 4 2025,-2-4-1323,0 0-1,1-1 0,-1 0 0,0 0 1,1 0-1,-1-1 0,0 1 1,6-4-1,-4 1-230,1-1 0,0 1 0,-1-1 0,9-9 0,-2 1-84,-1 0 0,-1-1 0,20-30 0,-13 11-149,-2 0 0,-1-1 0,-2-1 0,10-39 0,2-1-134,-20 58-69,33-80 497,-38 95-520,0 0 0,0 1 0,0-1 0,0 0 1,0 1-1,0-1 0,0 1 0,1 0 0,1-2 0,-3 3-30,0-1 0,1 1 1,-1 0-1,0 0 0,1 0 0,-1-1 0,1 1 0,-1 0 0,1 0 0,-1 0 0,0 0 1,1 0-1,-1 0 0,1 0 0,-1 0 0,1 0 0,-1 0 0,0 0 0,1 0 1,-1 0-1,1 0 0,-1 1 0,0-1 0,1 0 0,-1 0 0,1 0 0,-1 1 1,0-1-1,1 0 0,-1 0 0,0 1 0,1-1 0,-1 0 0,0 1 0,0-1 1,1 0-1,-1 1 0,0-1 0,0 0 0,0 1 0,1-1 0,-1 1 0,0-1 0,0 1 1,5 13 99,0 0 1,-1 0 0,-1 1 0,0-1 0,1 22 0,1-1 144,0 5-78,-1 0 1,-3 0-1,0 0 0,-3 1 0,-1-1 1,-13 55-1,11-77-55,0 0 0,-1 0 0,-18 31 0,23-46-115,0-1 0,-1 1 0,1-1 1,-1 0-1,0 0 0,0 0 0,0 0 0,0 0 0,0 0 1,0 0-1,0 0 0,-1-1 0,1 0 0,0 1 1,-1-1-1,0 0 0,1 0 0,-1 0 0,1 0 0,-1-1 1,-5 1-1,4-1-39,1 0 1,-1 0-1,1-1 0,0 1 1,-1-1-1,1 0 1,0 0-1,0 0 1,-1-1-1,1 1 0,0-1 1,0 1-1,1-1 1,-1 0-1,0 0 0,0-1 1,-3-4-1,-3-1-161,1 0 60,0-1-1,-7-10 0,13 16 71,0 0 0,0 0 0,1 0 0,-1 0 0,1-1 0,0 1 0,0 0 1,0-1-1,0 1 0,0-1 0,1-6 0,0 10 65,0-1 1,0 1-1,0-1 0,0 0 0,0 1 1,0-1-1,0 1 0,1-1 1,-1 0-1,0 1 0,1-1 1,-1 1-1,0-1 0,1 1 1,-1-1-1,0 1 0,1-1 1,-1 1-1,1 0 0,-1-1 1,1 1-1,-1 0 0,1-1 1,0 1-1,19-5-23,-12 4 60,-1 1 0,1 0 0,11 3 0,16 5 273,-18-4-86,-1-1 0,21 2 0,6-3 218,54-5 1,-75 1-355,-1-1 1,0 0-1,0-2 1,31-11-1,-40 10-82,-1 1 0,1-1 0,-1-1-1,0 0 1,-1-1 0,0 0 0,0 0-1,-1-1 1,0 0 0,0-1 0,-1 0-1,8-13 1,-14 20-7,-1 2-3,-1 1 1,0-1 0,1 1-1,-1-1 1,1 1 0,-1-1-1,0 1 1,0-1-1,1 1 1,-1-1 0,0 1-1,0-1 1,1 0 0,-1 1-1,0-1 1,0 0 0,0 1-1,0-1 1,0 1 0,0-1-1,0 0 1,0 1 0,0-1-1,-1 0 1,1 1-8,-1 0 0,1 1 0,0-1 0,-1 0 0,1 1 1,-1-1-1,1 0 0,0 1 0,-1-1 0,1 0 0,0 1 0,-1-1 0,1 1 1,0-1-1,0 1 0,0-1 0,-1 1 0,1-1 0,0 1 0,0 0 0,-1 1-11,-11 17 47,5-8 71,0 0 1,-14 15 0,27-28-13,-4 2-66,0-1 0,0 1 0,1-1 0,-1 0 1,0 0-1,0 0 0,0 0 0,0 0 0,0-1 0,-1 1 0,1 0 1,3-4-1,-2 37 355,-3-27-331,1 0 0,0 0 1,0 0-1,1 0 0,-1 0 0,1 0 0,0 0 0,1 0 1,-1-1-1,1 1 0,0-1 0,0 0 0,0 0 1,0 0-1,5 4 0,-5-5-10,-1 0 0,1 0-1,0-1 1,1 1 0,-1-1 0,0 0 0,1 0 0,-1 0 0,1-1 0,-1 1-1,1-1 1,0 1 0,0-1 0,-1-1 0,1 1 0,0 0 0,0-1-1,0 0 1,0 0 0,7-1 0,-3-1-11,1-1-1,-1 0 0,0 0 1,0-1-1,0 0 1,-1 0-1,1-1 1,8-7-1,4-5 32,25-30 0,-44 46-54,0 0-1,-1 1 1,1-1-1,0 0 1,0 0 0,-1 1-1,1-1 1,0 0-1,0 1 1,0-1-1,0 1 1,0-1 0,1 1-1,-1 0 1,-1 0 0,0 0-1,0 0 1,1 0 0,-1 0-1,0 0 1,0 0 0,0 0-1,1 1 1,-1-1 0,0 0 0,0 0-1,0 0 1,1 0 0,-1 0-1,0 1 1,0-1 0,0 0-1,0 0 1,0 1 0,1-1-1,-1 0 1,0 0 0,0 0-1,0 1 1,0-1 0,0 0 0,0 0-1,0 1 1,0-1 0,0 0-1,0 0 1,0 1 0,0-1-1,0 7-41,0-1-1,-1 1 1,-1 8 0,-1 3 11,7 40 209,-4-56-167,0 0 0,0-1 0,0 1 0,0 0 0,1 0 1,-1 0-1,1 0 0,-1 0 0,1-1 0,0 1 0,1 2 1,3 7 141,-5-11-143,0 0 0,1 0 0,-1 1 0,0-1 0,1 0 0,-1 0 0,0 0 0,1 0 1,-1 0-1,0 0 0,1 1 0,-1-1 0,0 0 0,1 0 0,-1 0 0,1 0 0,-1 0 0,0 0 0,1 0 0,-1-1 0,0 1 0,1 0 0,-1 0 0,0 0 0,1 0 0,-1 0 0,0-1 1,1 1-1,-1 0 0,0 0 0,1 0 0,-1-1 0,0 1 0,0 0 0,1 0 0,-1-1 0,0 1 0,1-1 0,16-14 140,-13 12-103,22-22-19,-1-2 1,26-33 0,-32 33-14,-1 0 0,0 0 0,16-40 0,-19 38-1,66-150-63,-15 31 38,-14 38-169,-44 100 150,-12 18-22,1 0 0,1 0 0,-4 15 0,1-4 41,-68 241 13,-7-39 64,45-131-37,-168 452 378,197-527-370,0-1 0,0 1 1,-2-1-1,-17 26 0,25-39-55,-1 0 0,1 0 0,-1 0 0,1-1 1,-1 1-1,1 0 0,-1-1 0,0 1 0,1 0 0,-1-1 0,0 1 0,1-1 0,-1 1 0,0-1 0,0 0 1,0 1-1,0-1 0,1 0 0,-1 1 0,0-1 0,0 0 0,0 0 0,0 0 0,0 0 0,0 0 0,0 0 1,1 0-1,-3 0 0,2-1-7,0 0 1,0 1 0,0-1-1,0 0 1,0 0 0,0-1-1,0 1 1,0 0 0,0 0-1,1 0 1,-1 0 0,0-1-1,1 1 1,-1 0 0,0-3-1,-2-5-62,1 1 0,0-1-1,1 0 1,-1-13 0,3 1 53,1 0 1,2 0-1,0 0 1,0 1-1,10-22 0,-9 28 53,0 0-1,1 1 0,1 0 1,1 0-1,-1 0 1,2 1-1,0 0 0,0 1 1,1 0-1,1 0 0,0 1 1,0 1-1,1 0 0,17-11 1,36-18 135,73-29 0,12-8 77,-133 66-184,0-1-1,-1 0 0,0-1 1,-1-1-1,0 0 1,-1-1-1,-1-1 1,17-20-1,-8 2 27,-2 0 0,22-46 0,25-78 89,-20 46-208,38-108 278,-84 209-319,-3 7-15,-9 10 3,7-3 93,1 0-1,-1 0 1,1 1-1,-1-1 1,2 1-1,-1 0 1,-3 10-1,3-7 8,-35 130-71,34-123 59,-70 301 242,39-162-234,-25 102 21,-17-4 181,71-237-202,3-6 42,0 0 1,-1-1-1,0 0 0,-1 0 1,0 0-1,-10 14 0,15-23-48,-1 1 0,1-1-1,-1 1 1,1-1 0,-1 1 0,1-1-1,-1 1 1,1-1 0,-1 0 0,0 1-1,1-1 1,-1 0 0,1 1 0,-1-1 0,0 0-1,1 0 1,-2 1 0,1-1 4,1 0 0,-1-1 1,1 1-1,0 0 0,-1 0 1,1 0-1,-1 0 0,1-1 1,0 1-1,-1 0 0,1 0 0,0 0 1,0-1-1,-1 1 0,1 0 1,0-1-1,-1 1 0,1 0 1,0-1-1,0 1 0,0 0 0,-1-1 1,1 0-1,-1-2-8,0 0-1,0 0 1,1 0 0,-1 0-1,1 0 1,0 0-1,0-1 1,0-4 0,5-30-100,18-72 0,-14 81 108,2-1 0,0 1 0,2 1 0,26-43 0,-29 56 9,1 0 0,0 0 1,1 1-1,1 1 0,0 0 0,1 1 0,0 0 0,32-19 0,5 5 119,85-31 0,-89 40 10,-1-3 0,65-36 0,-88 41-97,-2-2 0,0 0-1,-1-1 1,0-1 0,28-35 0,-46 51 8,0 0 0,0 0 0,1 0 0,-1 0 0,1 1 0,0-1 1,0 1-1,0 0 0,5-3 0,-7 5-44,-1 1-1,1 0 1,-1 0 0,1 0-1,-1-1 1,0 1-1,1 0 1,-1 0 0,0 0-1,0 0 1,1 0 0,-1 0-1,0 0 1,0 0-1,0 0 1,0-1 0,-1 3-1,-1 10 50,-1 0-1,-6 19 0,-1 0-14,2-2-3,2-7 6,1-1-1,-5 41 1,1 22-8,13-69-336,9-55-17377,-9-9 11870,-2 13 3649,7-163 51,-9-4 8308,0 102-1612,1 65-2202,8-37 1,-6 49-2806,-2 11-1477,4 7 545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3:20.9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293 448 3808,'7'-11'12238,"-13"15"-9602,-53 34 1112,29-18-2728,-70 50 1004,86-59-1752,0 1-1,1 1 0,0 0 1,-17 22-1,28-31-208,-1 0-1,1 0 0,-1 1 1,1-1-1,0 0 0,0 1 1,-1 8-1,2-11-43,1-1 1,0 1-1,0-1 0,0 0 0,0 1 1,0-1-1,0 1 0,0-1 1,0 0-1,1 1 0,-1-1 0,1 1 1,-1-1-1,1 0 0,-1 0 1,1 1-1,0-1 0,0 0 0,-1 0 1,1 0-1,0 0 0,0 0 1,0 0-1,0 0 0,0 0 0,0 0 1,1 0-1,-1-1 0,2 2 0,4 1 28,0 0 0,0-1 0,0 0 0,0 0 0,1 0 0,-1-1 0,1 0-1,-1-1 1,1 1 0,0-2 0,7 0 0,9-2-126,0-1 0,26-9 0,-29 7 50,-1-1 0,1 0 0,-1-2-1,-1 0 1,0-2 0,0 0 0,-1-1 0,0-1 0,-1 0 0,21-23 0,-17 12 75,-15 16-52,1 0 0,-1 1 0,1 0 0,12-9 0,-10 13 119,-6 7 49,-4 15 135,0-12-251,0 11 116,1 31 0,2-14-38,-2-28-94,1-1-1,0 0 0,0 0 1,0 1-1,1-1 0,0 0 1,0-1-1,1 1 0,0 0 1,0-1-1,0 1 0,0-1 1,1 0-1,0 0 0,5 5 1,-7-8-27,0 0 0,0 0 0,0 0 1,0-1-1,0 1 0,1-1 0,-1 1 1,0-1-1,1 0 0,-1 0 0,1 0 0,-1 0 1,1-1-1,0 1 0,-1-1 0,1 1 1,-1-1-1,1 0 0,0 0 0,-1 0 0,1 0 1,0-1-1,-1 1 0,5-2 0,3-2-25,1 0 1,-1 0-1,0-1 0,15-10 0,2-1 35,32-9 83,-58 25-96,0-1 1,0 1-1,0-1 1,0 1-1,0 0 1,0-1-1,0 0 1,-1 1-1,1-1 1,0 0 0,0 1-1,0-1 1,-1 0-1,1 0 1,0 1-1,-1-1 1,2-2-1,7-8 12,-5 7-85,0 1 0,0-1 0,-1 0 0,0-1 0,1 1 0,-1 0 0,-1-1 0,1 0 0,-1 0 0,0 0 0,0 0 0,0 0 0,0 0 0,-1 0 0,1-10 0,0-2 3,-1 13 54,-1 0 1,1 0 0,-1 0-1,0-1 1,0 1-1,0 0 1,-1 0-1,1 0 1,-1 0 0,-2-6-1,3 10 16,0-1 0,0 1 1,0 0-1,-1-1 0,1 1 0,0 0 0,0-1 0,-1 1 1,1 0-1,0-1 0,-1 1 0,1 0 0,0-1 0,-1 1 0,1 0 1,0 0-1,-1-1 0,1 1 0,0 0 0,-1 0 0,1 0 1,-1 0-1,1-1 0,-1 1 0,1 0 0,0 0 0,-1 0 1,1 0-1,-1 0 0,-14 6 12,10-2-1,0 0-1,0 0 0,-5 7 1,2-1 59,1 0 0,0 1 0,1 0 0,0 0 1,1 1-1,0-1 0,1 1 0,1 0 0,0 1 0,0-1 0,1 0 1,-1 25-1,3-33-51,1 1 1,-1-1-1,1 0 1,0 0-1,0 0 0,0 0 1,1 0-1,-1-1 1,1 1-1,0 0 1,0-1-1,0 1 1,0-1-1,1 0 0,0 1 1,-1-1-1,1 0 1,0-1-1,1 1 1,-1 0-1,0-1 0,1 0 1,-1 0-1,1 0 1,0 0-1,-1-1 1,1 1-1,0-1 1,0 0-1,6 1 0,2-1-11,0 0 0,0 0 0,0-1-1,0-1 1,0 0 0,0-1 0,19-4-1,-6-1-79,0-2 0,34-16 0,-44 18 68,0-2-1,0 0 1,0-1 0,21-19 0,44-53 102,-73 74-69,-5 5-18,0 1 18,0-1 0,0 1-1,1-1 1,-1 1 0,0 0 0,1 0-1,-1 0 1,1 0 0,0 0-1,-1 1 1,1-1 0,3 0-1,-5 2-11,-1 0-1,0 0 1,0 0-1,0 1 0,1-1 1,-1 0-1,0 0 0,0 1 1,0-1-1,0 0 0,1 0 1,-1 1-1,0-1 1,0 0-1,0 1 0,0-1 1,0 0-1,0 0 0,0 1 1,0-1-1,0 0 0,0 1 1,0-1-1,0 0 1,0 1-1,0-1 0,0 0 1,0 0-1,0 1 0,0-1 1,-1 1-1,-2 12 227,2-11-167,-2 10 143,-8 23-1,7-23-154,1-4-67,1 1-1,-2 15 1,7-17-24,-2-5 70,0-8-95,-1 6 52,0 0-1,0 0 0,0 0 1,0 0-1,0 0 0,0 0 1,0 0-1,0 0 0,0 0 1,0 0-1,0 0 0,0 1 1,0-1-1,0 0 0,0 0 1,0 0-1,0 0 1,0 0-1,0 0 0,0 0 1,0 0-1,0 0 0,1 0 1,-1 0-1,0 0 0,0 0 1,0 0-1,0 0 0,0 0 1,0 0-1,0 1 0,0-1 1,0 0-1,0 0 0,0 0 1,0 0-1,0 0 1,0 0-1,0 0 0,0 0 1,0 0-1,1 0 0,-1 0 1,0 0-1,0 0 0,0 0 1,0 0-1,0 0 0,0 0 1,0 0-1,0 0 0,3 8-146,-3-7 159,0-1 0,1 1 0,-1 0 0,0-1 0,0 1 0,1-1 0,-1 1 0,0 0 0,0-1 0,0 1 0,0 0 0,0-1 0,0 1 0,0 0 0,0-1 0,0 1-1,0-1 1,0 2 0,-8 40 319,-1-26-48,12-12-219,6-20-27,-2 3-83,0-1 0,0 1-1,1 1 1,1 0 0,0 0 0,1 0-1,0 1 1,15-12 0,-25 23 50,1-1-1,0 0 1,-1 1 0,1-1 0,0 1-1,0-1 1,-1 1 0,1 0-1,0-1 1,0 1 0,0 0-1,-1-1 1,1 1 0,0 0 0,0 0-1,0 0 1,0 0 0,0 0-1,0 0 1,0 0 0,-1 0 0,1 0-1,0 0 1,0 0 0,1 1-1,-1 0 1,0-1-1,0 1 1,0 0-1,0-1 0,0 1 1,0 0-1,0 0 1,0 0-1,-1 0 1,1 0-1,0 0 1,-1 0-1,1 0 0,0 0 1,-1 1-1,1 1 1,1 4-15,0 0 75,0 0 0,1 0 0,0-1 0,0 1 0,0-1 0,1 1 0,7 9 0,-9-15-54,0 0 1,0 0-1,0-1 0,0 1 1,0-1-1,0 0 0,0 1 1,0-1-1,0 0 0,0 0 1,0 0-1,0 0 0,0-1 1,0 1-1,0-1 0,3 0 1,-3 0-11,11-1-23,-1-2 0,0 0 0,0 0 0,0-1 0,-1 0 0,1-1 0,18-14 0,-15 8-53,0 0-1,0-1 0,-2-1 0,19-23 1,1-10-109,-3-1 1,37-78 0,-66 126 184,116-263 304,-97 202-130,-10 26 148,-8 21-168,-2 14-154,0 0 1,0 0-1,0 0 1,0 0-1,0 0 1,0 0-1,0 0 1,0-1-1,0 1 1,0 0-1,0 0 1,0 0-1,0 0 1,0 0-1,0 0 0,0 0 1,0 0-1,0 0 1,0 0-1,0 0 1,0 0-1,-1 0 1,1 0-1,0 0 1,0 0-1,0 0 1,0 0-1,0 0 1,0 0-1,0 0 1,0 0-1,0-1 1,0 1-1,0 0 0,0 0 1,0 0-1,0 0 1,-1 0-1,1 0 1,0 0-1,0 1 1,0-1-1,0 0 1,0 0-1,0 0 1,0 0-1,0 0 1,0 0-1,0 0 1,0 0-1,0 0 1,0 0-1,0 0 0,0 0 1,-1 0-1,-6 9-4,0 3 23,-1 1-1,2 0 1,-6 14 0,-37 127-20,10 11-82,22-88 76,-27 164-345,43-207-1921,2-21-1576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3:21.2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743 212 10144,'0'-9'4576,"-5"13"-3968,10-4 2399,9 5-1759,14-1 576,6 1-1088,18-10-544,1 5-128,8-9-704,-5 5 352,-4-8-3264,-10 4 1953</inkml:trace>
  <inkml:trace contextRef="#ctx0" brushRef="#br0" timeOffset="1">23 1 8640,'-23'5'3904,"23"-2"-3392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3:24.5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41 474 5728,'-1'-1'226,"1"0"0,1 0 0,-1-1 0,0 1 0,0 0 0,0 0 0,0 0 0,1 0 0,-1 0 0,1 0 1,-1 0-1,2-2 0,-2 3-31,0 0 1,0-1 0,0 1-1,1 0 1,-1 0 0,0-1-1,1 1 1,-1 0 0,0 0-1,1 0 1,-1-1 0,0 1-1,1 0 1,-1 0-1,0 0 1,1 0 0,-1 0-1,0 0 1,1 0 0,-1 0-1,0 0 1,1 0 0,-1 0-1,1 0 1,0 0 0,0 0 54,0 1-1,0 0 1,0-1 0,0 1 0,0 0 0,0 0 0,-1-1-1,1 1 1,0 0 0,0 0 0,0 0 0,-1 0-1,1 0 1,-1 0 0,1 1 0,-1-1 0,1 0 0,-1 0-1,1 0 1,-1 0 0,0 1 0,0-1 0,0 0 0,0 1-1,3 44 979,-2 0-1,-2 0 1,-7 48-1,1-17-675,-24 226 1018,29-280-1418,-6 36 202,-4 51 81,8-79-301,51-108-502,-36 60 313,1 0 0,0 0 1,1 2-1,28-26 0,-35 36 64,0 0-1,0 1 0,0 0 1,1 0-1,-1 1 1,1 0-1,0 0 0,0 0 1,0 1-1,0 0 0,0 0 1,1 1-1,-1 0 1,0 0-1,1 1 0,-1 0 1,9 1-1,-7 0 17,-1 1 0,1 0 0,-1 0 0,0 1 0,0 0 0,0 1-1,0-1 1,0 2 0,-1-1 0,13 10 0,-18-12 7,1 0 1,0 1-1,-1-1 0,0 0 1,1 1-1,-1 0 0,0 0 0,0-1 1,-1 1-1,1 0 0,-1 1 0,1-1 1,-1 0-1,0 0 0,0 0 1,-1 1-1,1-1 0,0 1 0,-1-1 1,0 0-1,0 1 0,0-1 1,0 1-1,-1-1 0,1 0 0,-1 1 1,0-1-1,0 0 0,0 1 1,-2 3-1,-2 2 9,0 0-1,-1-1 1,0 0 0,0 0-1,-1 0 1,0-1 0,0 0 0,-10 7-1,-4 2 105,-44 25 0,57-37-171,0 1 1,0-1 0,-1-1-1,1 0 1,-1 0-1,0 0 1,-14 1 0,18-3-47,1-1 0,0 0 0,0-1 0,0 1 1,0-1-1,0 1 0,0-1 0,0-1 0,0 1 0,0 0 1,0-1-1,0 0 0,1 0 0,-1 0 0,1 0 0,-1-1 0,1 1 1,-6-7-1,3 3 6,1 0 0,0-1 0,1 0 0,0 0 0,0 0 0,0-1 1,-4-13-1,0 1 28,7 20 46,1-1 1,0 1 0,-1-1-1,1 1 1,0-1 0,0 0 0,-1 1-1,1-1 1,0 1 0,0-1 0,0 0-1,0 1 1,0-1 0,0 0 0,0 1-1,0-1 1,0 0 0,0 1 0,0-1-1,0 1 1,0-1 0,1 0 0,-1 1-1,0-1 1,0 1 0,1-1 0,-1 0-1,0 1 1,1-1 0,-1 1 0,1-1-1,-1 1 1,1-1 0,-1 1 0,1 0-1,-1-1 1,1 1 0,-1 0 0,1-1-1,-1 1 1,1 0 0,0 0 0,-1-1-1,1 1 1,-1 0 0,1 0 0,0 0-1,-1 0 1,1 0 0,0 0 0,6-1 129,0 1 1,0 0-1,0 1 1,8 1-1,-4-1-18,41 4 79,0-3-1,0-1 0,0-4 1,94-15-1,-135 16-192,0 0 0,0-1 0,0-1 0,0 0 0,0 0 0,-1-1 0,0-1 0,13-8-1,3-9 32,0-1-1,25-30 0,1-2 138,-52 56-174,0 0 0,0 0 0,0 0 1,1 0-1,-1 0 0,0 0 0,0 0 0,0 0 0,1 0 0,-1 0 0,0 0 1,0 0-1,0 0 0,0 0 0,1 1 0,-1-1 0,0 0 0,0 0 0,0 0 0,0 0 1,1 0-1,-1 0 0,0 1 0,0-1 0,0 0 0,0 0 0,0 0 0,0 0 1,0 1-1,1-1 0,-1 0 0,0 0 0,0 0 0,0 0 0,0 1 0,0-1 0,0 0 1,0 0-1,0 0 0,0 1 0,0-1 0,0 0 0,0 0 0,0 1 0,-7 63 416,1-7-280,3-40-47,1 1 0,1-1 0,1 1 1,2 24-1,-2-41-89,0 0 0,0 0 0,0 0 0,1 1 0,-1-1 0,0 0 0,0 0 0,1 0 0,-1 0 0,1 0 0,-1 0 0,1 0 0,-1 0 0,1 0 0,0 0 0,0 0 0,-1 0 0,1 0 0,0-1 0,0 1 0,0 0 0,0-1 0,0 1 0,0 0 0,0-1 0,0 1 0,0-1 0,0 0 0,0 1 0,0-1 0,0 0 0,1 1 0,-1-1 0,0 0 0,0 0 0,0 0 0,0 0 0,0 0 0,1 0 0,-1-1 0,0 1 0,2-1 0,4-1-75,1-1 1,0 0-1,-1 0 1,13-8-1,-16 8 37,15-9-235,18-15 1,4-2-47,-7 5 256,-23 15 112,1 1 0,0 0 0,18-9 0,-29 17-53,-1 0-1,1-1 0,0 1 0,-1 0 0,1 0 1,0 0-1,0-1 0,-1 1 0,1 0 0,0 0 1,-1 0-1,1 0 0,0 0 0,0 0 0,-1 0 1,1 1-1,1-1 0,-2 0 5,1 1 1,-1-1-1,0 0 0,1 1 1,-1-1-1,0 0 1,0 1-1,1-1 0,-1 0 1,0 1-1,0-1 0,1 1 1,-1-1-1,0 0 1,0 1-1,0-1 0,0 1 1,0-1-1,0 1 1,0-1-1,0 1 0,0 4 62,0-1-1,-1 1 0,1 0 1,-3 7-1,1-5 89,0-1-115,1 1 0,0-1 0,0 1-1,0-1 1,1 1 0,1 12 0,-1-16-20,1 0-1,0-1 1,0 1 0,0 0-1,0 0 1,1-1 0,-1 1-1,1 0 1,-1-1 0,1 0-1,0 1 1,0-1 0,0 0-1,0 0 1,1 0 0,-1 0-1,0 0 1,4 1 0,-2-1-11,1 0 1,-1 0-1,1 0 1,-1-1-1,1 0 1,0 0-1,0 0 1,-1 0-1,1-1 1,0 0-1,0 0 1,0 0-1,0 0 1,-1-1-1,9-2 1,2-1-85,1-1 1,-1 0 0,20-11-1,-19 8 66,0-1 0,0-1 0,-1 0 0,-1-2 0,0 1 0,0-2 0,-1 0 0,-1 0 0,0-1-1,-1 0 1,0-1 0,-1-1 0,14-31 0,-5 5-46,22-78 1,1-48-160,-39 156 200,2-25 74,-4 26-42,1 1 1,4-16 0,-6 25-18,0 1 0,0-1 0,0 1 1,1-1-1,-1 1 0,0-1 0,0 1 0,0-1 1,0 1-1,0-1 0,0 1 0,0-1 1,0 1-1,0-1 0,0 0 0,-1 1 0,1-1 1,0 1-1,-1-1 0,-1 1 36,0 7 22,-2 11-13,-8 21 0,7-22-36,-5 23-1,-21 178 172,9-55 59,21-156-208,0 0 1,1 0-1,0 0 1,0-1-1,2 9 1,-1-12-6,-1 1 0,1 0 1,0-1-1,0 1 0,0-1 0,1 0 0,-1 1 1,1-1-1,0 0 0,0 0 0,2 4 1,-2-7-16,0 0 0,0 0 0,-1 0 0,1 0 1,0 0-1,0 0 0,0 0 0,-1 0 0,1-1 1,0 1-1,0 0 0,-1-1 0,3 0 0,3-1 15,8-3 7,1 0-1,-1-1 0,-1-1 1,1 0-1,-1 0 0,-1-2 0,15-10 1,-11 7-21,2 0-8,0-2 0,-1 0 0,-1-1 0,0-1 0,-1 0 0,28-37 0,4-23-101,41-84-1,-67 117 32,6-9 73,26-71 0,-36 68 63,-2-1-1,-3 0 0,11-96 1,-17 89-70,-2 31 62,-2 1 0,-1-1 1,-2-40-1,0 72-59,0 0 1,0 0-1,0 0 0,0 0 0,0-1 1,0 1-1,0 0 0,0 0 0,0 0 1,0 0-1,0 0 0,0-1 0,0 1 1,0 0-1,0 0 0,0 0 1,0 0-1,0 0 0,0 0 0,0-1 1,0 1-1,0 0 0,0 0 0,-1 0 1,1 0-1,0 0 0,0 0 0,0 0 1,0-1-1,0 1 0,0 0 0,0 0 1,0 0-1,-1 0 0,1 0 1,0 0-1,0 0 0,0 0 0,0 0 1,0 0-1,0 0 0,-1 0 0,1 0 1,0 0-1,0 0 0,0 0 0,0 0 1,0 0-1,0 0 0,-1 0 1,-5 8-69,-7 21-1,-106 359 326,103-322-174,3 2 0,-6 107-1,17-124 48,2 0-1,7 53 0,-5-84-93,1-1-1,2 1 0,-1-1 0,2 0 1,1 0-1,0-1 0,1 0 0,16 25 1,-22-39-33,1 0 0,0 0 0,0 0 0,0-1 0,1 1 0,-1-1 0,1 0 0,0 0 0,0 0 0,0 0 0,0-1 1,0 0-1,0 0 0,1 0 0,-1 0 0,9 2 0,-9-4-3,1 1 0,0-1 0,0 0 1,0-1-1,0 1 0,0-1 0,0 0 0,-1 0 1,1 0-1,0-1 0,-1 1 0,1-1 0,-1 0 0,1-1 1,-1 1-1,6-6 0,13-9-59,-2 0 0,-1-2 1,36-41-1,42-72-150,-72 94 174,-20 30 33,22-32-67,32-58-1,-54 82 24,-6 16 43,1 0 1,-1 0-1,0-1 0,0 1 0,0 0 0,0 0 0,0 0 0,0-1 1,0 1-1,0 0 0,0 0 0,0-1 0,0 1 0,0 0 1,0 0-1,0-1 0,0 1 0,0 0 0,0 0 0,0 0 0,0-1 1,-1 1-1,1 0 0,0 0 0,0 0 0,0-1 0,0 1 0,0 0 1,-1 0-1,0 0-7,-1 1-1,1 0 1,-1 0 0,1 0 0,-1 0 0,1 0-1,0 0 1,0 0 0,-1 0 0,1 0-1,0 1 1,0-1 0,0 1 0,0-1 0,-1 2-1,-3 6 0,-22 28 29,-27 49 0,29-40 64,2 1 0,2 1 1,-23 80-1,44-125-82,-2 3-20,1 0-1,0 0 1,-1 12 0,2-17 16,0 1 1,0-1 0,0 0 0,0 1 0,1-1-1,-1 0 1,0 1 0,1-1 0,-1 0-1,1 1 1,-1-1 0,1 0 0,-1 0-1,1 0 1,0 1 0,0-1 0,0 0 0,0 0-1,-1 0 1,1 0 0,1 0 0,-1-1-1,0 1 1,1 1 0,2-1-25,-1 1 0,0-1 0,1 0 1,0 0-1,-1-1 0,1 1 0,-1-1 0,1 1 0,0-1 0,-1 0 1,1-1-1,0 1 0,-1-1 0,5 0 0,5-3-100,-1 0 1,20-10-1,2 0 185,-30 10 162,-4 4-216,0 0 1,0 0-1,0 0 1,0 0-1,0 0 1,0 0-1,0 0 1,0 0-1,0 0 1,0 0-1,0 0 0,0 0 1,0 1-1,0-1 1,0 0-1,0 0 1,-1 0-1,1 0 1,0 0-1,0 0 1,0 0-1,0 0 1,0 0-1,0 0 1,0 0-1,0 0 1,0 0-1,0 0 1,0 0-1,0 0 0,0 0 1,0 0-1,-1 0 1,1 0-1,0 0 1,0 0-1,0 0 1,0 0-1,0 0 1,0 0-1,0 0 1,0 0-1,0 0 1,0 0-1,0 0 1,0 0-1,0 0 1,-1 0-1,1 0 0,0 0 1,0 0-1,0 0 1,0 0-1,0 0 1,0 0-1,0 0 1,0 0-1,0 0 1,0 0-1,0-1 1,0 1-1,0 0 1,-3 2 11,0-1-1,1 0 1,-1 0 0,0 0 0,0 0 0,0 0-1,-4 0 1,-5 2-135,-19 11 441,25-12-282,2 1-33,0-1-1,0 0 1,-1 0-1,1-1 1,0 1 0,-1-1-1,-6 1 1,1-2 90,7 0-106,4 0 49,-1-1-27,0 0-1,0 0 0,0 0 1,1 1-1,-1-1 0,0 0 1,0 0-1,1 0 0,-1 0 1,0 0-1,1 1 0,-1-1 1,1 0-1,-1 0 0,2 0 1,3-5-6,1 1-1,0 0 1,0 0 0,0 1 0,12-6 0,-9 4-2,0 1 1,0-2-1,12-9 0,-10 4-16,0-1 0,0 0 0,-1 0-1,-1-1 1,8-16 0,32-77 18,-27 52-45,21-91 0,1-51-190,-36 142 223,-3 0 0,-1-65 0,-5 63 39,-10-76 0,10 128-16,1 2-7,0 0 1,0 0 0,-1 0-1,1 1 1,-1-1 0,0 0 0,0 0-1,0 0 1,0 1 0,0-1-1,-1 0 1,1 1 0,-1-1-1,0 1 1,-3-4 0,5 6-9,-1-1 1,1 1-1,0 0 0,-1 0 1,1-1-1,-1 1 1,1 0-1,0 0 1,-1 0-1,1 0 1,-1-1-1,1 1 0,-1 0 1,1 0-1,-1 0 1,1 0-1,-1 0 1,1 0-1,-1 0 1,1 0-1,-1 0 0,1 1 1,-1-1-1,1 0 1,0 0-1,-1 0 1,1 0-1,-1 1 0,1-1 1,-1 0-1,1 1 1,0-1-1,-1 0 1,1 0-1,0 1 1,-1 0-1,-2 2 12,-1 1 1,1 0-1,0 0 1,1 0-1,-1 0 1,-2 7-1,-16 38 78,17-37-68,-28 74 166,-31 141 1,35-86-178,6 2 1,-4 177-1,33-89-1175,-6-226 177,-1 0-1,0 0 0,1 0 1,-2 0-1,0 7 1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3:24.9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24 111 13216,'-23'-30'5983,"23"13"-5215,0 8-32,3 6-576,3-10 352,2 1-288,8-5-2144,2 8 1024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3:26.1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18 133 3904,'4'-12'808,"0"-1"1,1 1-1,1-1 0,0 2 1,1-1-1,12-16 0,-18 26-253,1 0-1,-1-1 1,0 1-1,1 0 0,-1-1 1,0 1-1,-1-1 1,2-3-1,0 0 3517,-20 90-945,4-14-2364,-19 89 593,24-109-976,6-37-159,-1 27 0,4-36-199,0-1 0,0 1 0,0-1 0,0 1 0,1-1 0,0 0 1,0 1-1,-1-1 0,2 1 0,-1-1 0,0 0 0,1 0 0,2 4 1,-3-6-23,-1 0 0,1-1 0,0 1 0,0 0 0,0 0 1,0-1-1,0 1 0,0 0 0,0-1 0,0 1 1,0-1-1,0 0 0,1 1 0,-1-1 0,0 0 0,0 1 1,2-1-1,0 0-5,1 0 1,-1 0 0,0-1-1,0 1 1,1-1-1,3-1 1,5-2-31,-1-1 0,16-8 0,-25 13 31,12-8-60,-1-1-1,0 0 1,0-1 0,0 0-1,13-14 1,48-63-280,3-4 10,-76 91 339,-1-1 0,1 0 0,-1 1-1,1-1 1,0 1 0,-1-1 0,1 0-1,-1 1 1,1 0 0,0-1 0,0 1-1,-1-1 1,1 1 0,0 0 0,0 0-1,-1-1 1,1 1 0,0 0-1,0 0 1,0 0 0,-1 0 0,1 0-1,0 0 1,0 0 0,1 0 0,-1 1 18,0-1 1,-1 1 0,1 0-1,0 0 1,0-1 0,0 1-1,-1 0 1,1 0 0,-1 0-1,1 0 1,0 0-1,-1 0 1,0 0 0,1 0-1,-1 0 1,1 1 0,1 7 165,0 1 0,-1-1 1,1 13-1,-2-18-165,2 25 287,9 87 862,-9-105-1077,0-1 1,1 1-1,0 0 1,1-1-1,0 1 1,1-1-1,0 0 1,8 11-1,-12-19-89,1 0 0,-1 0 0,1 0 0,0 0 0,0 0 0,0 0 0,0 0 0,0-1 0,1 1 0,-1-1 0,0 1 0,1-1 0,-1 0 0,1 0 0,-1 0 0,1 0 0,0-1 0,-1 1 0,1-1 0,0 1 0,-1-1 0,1 0 0,0 0 0,-1 0 0,1 0 1,0-1-1,0 1 0,-1-1 0,1 0 0,-1 0 0,1 0 0,-1 0 0,1 0 0,-1 0 0,3-2 0,6-4-39,-1 0 1,0 0-1,-1-1 1,0-1-1,0 1 1,11-16-1,24-33-36,33-38-43,-76 95 114,2-4 7,1 0 0,0 0 0,0 1 1,8-7-1,-11 10 0,0 0 1,-1-1-1,1 1 1,0-1-1,0 1 0,-1 0 1,1 0-1,0-1 1,0 1-1,0 0 0,0 0 1,-1 0-1,1 0 1,0 0-1,0 0 1,0 0-1,0 0 0,-1 0 1,1 1-1,0-1 1,0 0-1,0 0 0,-1 1 1,1-1-1,0 0 1,-1 1-1,1-1 0,0 1 1,-1-1-1,1 1 1,0-1-1,-1 1 0,1 0 1,-1-1-1,1 1 1,-1 0-1,1 1 0,2 2 19,-1 0-1,-1 0 0,1 1 0,-1-1 1,0 0-1,0 1 0,0-1 0,0 1 0,-1 0 1,0-1-1,0 1 0,0-1 0,-1 6 1,-2 11 103,-10 34 0,8-35-7,-21 87 171,-66 253 802,46-217-211,45-142-886,1 0 1,0 0-1,0-1 1,0 1-1,-1 0 1,1 0 0,-1 0-1,1 0 1,0 0-1,-1-1 1,1 1-1,-1 0 1,0 0-1,1-1 1,-1 1-1,0 0 1,1-1-1,-1 1 1,0-1 0,0 1-1,1-1 1,-1 1-1,0-1 1,0 0-1,-2 1 1,2-1-8,0-1 1,1 0 0,-1 0-1,0 1 1,0-1 0,0 0-1,1 0 1,-1 0-1,0 0 1,1 0 0,-1 0-1,1 0 1,-1 0 0,1 0-1,-1 0 1,1 0 0,0 0-1,0 0 1,-1-1 0,1 1-1,0 0 1,0 0-1,0-2 1,-2-22-118,1-1-1,5-46 1,3-5-61,4 0 1,3 1-1,4 1 1,52-142-1,-55 182 151,2 1-1,39-59 1,-45 78 39,-1 1 1,2 0-1,0 1 1,1 0-1,0 1 1,1 0 0,0 1-1,19-11 1,-28 19 4,1 0 0,-1 1 0,1 0 0,0 0 0,0 0 0,-1 0 0,1 1 0,0 0 0,1 0 0,-1 1 0,0 0 0,0 0 0,0 0 0,12 3 0,-13-2 9,0 1 0,0-1 0,0 1 0,0 1 0,-1-1-1,1 1 1,-1 0 0,1 0 0,-1 0 0,0 0 0,0 1 0,0 0 0,-1 0 0,1 0 0,-1 0 0,0 0 0,3 7-1,-1-3 33,-1 0-1,-1 1 1,1-1-1,-1 1 1,-1 0-1,0 0 1,0 0-1,0 0 1,-1 0-1,-1 0 1,0 1-1,-1 15 1,0-18-6,-1 1 1,0-1 0,0 1-1,0-1 1,-1 0 0,0 1-1,-1-2 1,1 1-1,-1 0 1,-1-1 0,1 1-1,-1-1 1,0-1 0,0 1-1,-10 7 1,0-3-302,0 0 0,0-2 0,-1 1 0,0-2 0,-1 0 0,0-1 0,0-1 0,-23 4 0,25-7-1272,1 0 0,-1-1 0,1-1 0,-1 0 0,-21-4 0,34 4 908,-1 0-1,1 0 0,0-1 0,-1 1 0,1-1 1,0 0-1,0 0 0,0 0 0,-4-2 1,5 2 237,0-1 0,-1 1 0,1-1 1,0 0-1,0 1 0,0-1 1,0 0-1,0 0 0,1 0 0,-2-2 1,2 4 368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2:43.3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105 88 4064,'-6'-11'2637,"6"11"-2403,0-1 0,0 1 0,0-1 0,0 1 0,0 0 0,0-1-1,-1 1 1,1 0 0,0-1 0,0 1 0,0 0 0,-1-1 0,1 1 0,0 0 0,0 0-1,-1-1 1,1 1 0,0 0 0,-1 0 0,1-1 0,-1 1 0,-15 2 1673,13-1-1798,0 0-1,1 0 1,-1 1-1,1-1 1,0 0-1,-1 1 1,1 0-1,0-1 0,0 1 1,0 0-1,0 0 1,0 0-1,-2 4 1,-1 2 32,0 0 0,-6 13 0,5-6-47,2-1 1,0 1 0,1 0-1,1 0 1,0 0 0,0 0-1,2 16 1,0-24-54,1-1 0,0 1 1,0 0-1,0-1 0,1 1 0,0-1 1,0 0-1,3 7 0,-4-10 7,0-1-1,1 0 1,-1 1 0,0-1-1,1 0 1,0 0 0,-1 0-1,1 0 1,0 0-1,0 0 1,0 0 0,0-1-1,0 1 1,1-1-1,-1 1 1,0-1 0,1 0-1,-1 0 1,1 0 0,0 0-1,-1-1 1,5 2-1,4-2 112,0-1-1,0 0 0,0 0 0,0-1 1,0-1-1,0 0 0,14-6 0,70-34 534,-92 41-671,20-10 141,-1-2 0,-1 0-1,0-1 1,-1-2 0,31-30 0,-39 34 80,19-24 1,-28 32-135,1 0 0,-1-1 0,0 1 0,-1-1 0,1 0 0,-1 0 0,2-9 0,-3 12-94,-1 1-1,1-1 1,-1 1-1,0-1 1,0 0 0,0 1-1,0-1 1,-1 1-1,1-1 1,-1 1 0,1-1-1,-1 1 1,0-1-1,0 1 1,0 0 0,0-1-1,0 1 1,-1 0-1,1 0 1,-1 0 0,1 0-1,-1 0 1,0 0-1,0 0 1,0 1 0,0-1-1,0 1 1,0-1-1,0 1 1,-1 0 0,-3-2-1,-4 0-37,1 0-1,0 0 1,-1 1 0,0 0-1,1 1 1,-1 0-1,-13 0 1,-6 3-3,0 1 1,0 2-1,0 0 0,1 2 1,-28 11-1,51-16 23,0 0-1,0 0 1,0 0-1,0 1 1,0-1 0,1 1-1,0 0 1,-5 5-1,8-7-190,-1 0-1,1 0 1,0 1-1,0-1 1,0 1-1,0-1 1,0 1-1,0-1 1,0 1-1,0 0 0,1 0 1,-1-1-1,1 1 1,-1 0-1,1 0 1,0-1-1,0 1 1,0 0-1,0 0 1,0 0-1,0-1 1,0 1-1,0 0 1,1 0-1,-1 0 1,1-1-1,0 3 0,1 0-539,0 0 0,0 0 0,0 0-1,1-1 1,-1 1 0,1-1-1,4 5 1,15 11-1462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13:4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209 240 1312,'-19'-5'161,"8"3"-15,1 0-1,-15-2 0,-18-1 842,31 3 173,0-1 1,0 0-1,1 0 1,-16-7-1,20 6-484,-11-5 1183,18 9-1841,0 0 0,0 0 0,0 0 0,-1 0-1,1 0 1,0 0 0,0 0 0,0 0 0,0 0 0,0 0 0,0 0 0,0 0 0,0 0-1,0 0 1,0 0 0,0-1 0,0 1 0,0 0 0,0 0 0,0 0 0,-1 0 0,1 0-1,0 0 1,0 0 0,0 0 0,0 0 0,0 0 0,0 0 0,0-1 0,0 1 0,0 0-1,0 0 1,0 0 0,0 0 0,0 0 0,0 0 0,0 0 0,0 0 0,0 0 0,1 0-1,-1-1 1,0 1 0,0 0 0,0 0 0,0 0 0,0 0 0,0 0 0,0 0 0,10-2 682,74 6 516,96-11 795,323-61-198,-108-10-1056,-207 45-549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3:27.4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209 38 2912,'0'-13'923,"0"13"-916,0 0 1,0-1 0,0 1 0,0 0 0,0 0 0,0 0 0,0 0 0,0 0 0,0 0 0,0-1 0,0 1 0,0 0 0,0 0 0,0 0 0,0 0 0,0 0 0,0 0 0,0-1-1,0 1 1,0 0 0,1 0 0,-1 0 0,0 0 0,0 0 0,0 0 0,0 0 0,0 0 0,0 0 0,0 0 0,1-1 0,-1 1 0,0 0 0,0 0 0,0 0 0,0 0 0,0 0-1,0 0 1,1 0 0,-1 0 0,0 0 0,0 0 0,0 0 0,0 0 0,0 0 0,1 0 0,-1 0 0,29-7 1714,18-5 4689,-46 12-6272,-1-1 1,1 1-1,0 0 1,-1 0-1,1 0 1,-1 0-1,1 0 1,0 0-1,-1 0 1,1 0-1,-1 0 0,1 0 1,0 0-1,-1 0 1,1 1-1,-1-1 1,1 0-1,-1 0 1,1 0-1,-1 1 1,1-1-1,-1 0 1,1 1-1,-1-1 0,1 1 1,-1-1-1,1 1 1,0 0 58,-1 1-1,1-1 1,-1 0 0,0 0-1,0 0 1,1 0 0,-1 0 0,0 1-1,0-1 1,0 0 0,0 0-1,-1 0 1,1 2 0,-3 6 554,1 0 1,-1 0-1,-4 8 1,4-12-426,-38 85 2076,-4 9-1515,19-31-391,-77 171 425,96-228-873,0-1 0,-14 18 0,15-21 53,0 0-1,1 1 1,-1-1 0,2 1-1,-6 12 1,9-19-92,1 0 1,0-1-1,0 1 0,0 0 1,0 0-1,0 0 0,0 0 1,0-1-1,0 1 1,0 0-1,1 0 0,-1 0 1,0-1-1,0 1 0,1 0 1,-1 0-1,0-1 1,1 1-1,-1 0 0,1 0 1,-1-1-1,1 1 0,-1-1 1,1 1-1,1 0 1,0 1 32,0 0 0,1 0 0,0 0 0,-1 0 0,1-1-1,3 2 1,9 2 123,0 0 0,0-1 0,0-1-1,0 0 1,26 0 0,82-5 66,-70 0-264,84-12 67,-105 10-107,18 0-43,-34 3-1777,32-4 0,-44 4 1449,0 0-2587,-11 1-1264,4 0 3299,-16-3-3234,-1-2 1429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3:27.8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16 9152,'-14'-16'4128,"23"16"-3584,5 0 2431,14 0-1727,10 0 1824,9 4-1760,11 1 1024,-2-1-1376,19-4-416,-3 3-352,13 2-192,-4 4 32,-6-2-544,-8 2 288,-15 5-3488,-5-2 2016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3:29.0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1 280 7712,'0'0'2506,"2"1"-1524,1-1-681,0 1 0,0-1 0,-1 0-1,1 0 1,0 0 0,0-1 0,0 1 0,0 0 0,-1-1 0,1 0 0,0 0 0,-1 0 0,1 0 0,0 0 0,-1 0 0,5-4 0,5-2 370,-1-1 1,13-11-1,136-134 822,-148 141-1431,0-2 93,1 0 0,1 2 1,19-15-1,-27 24 601,-4 6-282,-6 11 71,2-11-331,-11 39 637,2-1 0,1 1-1,-4 46 1,13-83-800,1-1 0,0 0 0,0 0 0,0 0 0,1 0 0,-1 0 0,1 0 0,0 0 0,0 0 0,1 0 1,1 5-1,-2-7-28,1 0 0,-1-1 1,0 1-1,0 0 0,1-1 1,-1 0-1,1 1 0,-1-1 1,1 0-1,-1 1 1,1-1-1,0 0 0,0 0 1,-1 0-1,1 0 0,0-1 1,0 1-1,0-1 0,0 1 1,0-1-1,0 1 0,0-1 1,4 0-1,7-1-1,1 0 0,-1-1-1,0-1 1,0 0 0,-1-1 0,1 0-1,-1-1 1,0 0 0,14-9-1,11-7 17,49-40 0,23-22 672,-109 82-691,1 0 0,0 1 0,-1-1 1,1 1-1,0-1 0,-1 1 0,1-1 0,0 1 0,0-1 1,0 1-1,-1-1 0,1 1 0,0 0 0,0 0 1,0 0-1,0-1 0,0 1 0,0 0 0,0 0 0,-1 0 1,1 0-1,0 0 0,0 0 0,0 1 0,0-1 0,0 0 1,0 0-1,-1 1 0,1-1 0,0 0 0,0 1 1,0-1-1,-1 1 0,1-1 0,0 1 0,0 0 0,-1-1 1,1 1-1,-1 0 0,1-1 0,0 1 0,-1 0 1,1-1-1,-1 1 0,0 0 0,1 0 0,0 1 0,1 4 81,0 0 0,0 0 0,-1 0 0,1 0 0,0 10 0,-2-1 60,0 0 1,0 0 0,-5 24-1,2-19-52,-1 24 0,8-22 116,-3-24-220,-1 0-1,1 0 0,0 0 1,0 0-1,0 0 0,0 0 1,0 0-1,0 0 0,0 0 1,1 1-1,1-3 0,11-15 21,-11 12-12,1 1-1,0 1 1,0-1-1,1 0 1,-1 1-1,10-8 0,38-39-112,-52 52 101,6-5 106,0 0 0,1 0 0,-1 0 0,1 1 0,12-6 0,-17 9-80,0 0-1,1 1 0,-1-1 1,0 1-1,0 0 0,1-1 1,-1 1-1,0 0 1,0 0-1,1 1 0,-1-1 1,0 0-1,0 1 1,0-1-1,0 1 0,1 0 1,-1 0-1,0 0 0,0 0 1,0 0-1,-1 0 1,1 0-1,0 1 0,0-1 1,1 3-1,0-2-26,-1 1 0,0 0 1,0 0-1,0 0 0,0 0 0,0 0 0,-1 0 0,1 0 0,-1 0 1,0 1-1,0-1 0,0 1 0,0 5 0,1 4 47,-2 1-1,0 15 1,0-14 48,1-4 78,4-14-31,0-2-124,9-5-57,179-120-320,-188 126 360,2 1 1,-1 0-1,0 0 0,0 1 0,1 0 0,-1 0 0,1 0 0,0 1 0,10-2 0,-14 3-4,0 0 0,0 1 0,-1-1-1,1 0 1,0 1 0,0-1-1,-1 1 1,1 0 0,0 0-1,-1 0 1,1 0 0,-1 1-1,1-1 1,-1 1 0,1-1-1,-1 1 1,0 0 0,0 0 0,0 0-1,0 0 1,0 0 0,-1 0-1,1 1 1,2 3 0,12 26 95,-8-14 30,20 31 0,-26-45-112,1-1-1,-1 1 0,1-1 1,0 0-1,0 0 0,0 0 1,0-1-1,0 1 0,1-1 1,-1 1-1,1-1 0,-1 0 1,1-1-1,6 3 0,-5-3 1,-1-1-1,1 0 1,-1 0-1,0 0 1,1 0-1,-1-1 0,1 0 1,-1 0-1,0 0 1,0 0-1,5-3 1,7-3 1,21-12 1,-26 13-8,75-47-11,-77 47 16,-1-1 0,0 1 0,-1-2 0,0 1 0,0-1 0,0 0 0,7-13 0,-10 15-18,-1 0 1,0-1 0,0 0 0,-1 0-1,0 0 1,1-8 0,-2 11 4,-1-1 0,1 1 0,-1 0 1,0 0-1,0 0 0,-1 0 0,1-1 0,-1 1 0,0 0 1,0 0-1,-2-4 0,3 6 6,-1 1 1,1 0-1,-1 0 0,1 0 1,-1 0-1,1 0 0,-1 0 1,0 0-1,1 0 0,-1 0 1,0 0-1,0 0 0,0 1 1,0-1-1,0 0 0,0 0 1,0 1-1,0-1 0,0 1 1,0-1-1,0 1 0,0-1 1,0 1-1,-1 0 0,1 0 1,0-1-1,0 1 0,0 0 1,0 0-1,-1 0 0,1 0 1,0 0-1,0 0 0,0 1 1,-2 0-1,-1 0 0,1 1 1,0-1-1,0 1 1,0 0-1,0 0 1,0 0-1,0 1 1,0-1-1,1 1 1,-4 3-1,-2 6-1,0-1 0,1 1 0,0 1 0,0-1 0,-6 21 0,9-23 0,1 0 0,0 1 0,1 0 0,0-1 0,1 1 0,0 0 0,1 19 0,1-26 3,0 1-1,0 0 1,0 0 0,1 0 0,-1 0-1,1-1 1,1 1 0,-1-1-1,1 0 1,-1 1 0,1-1-1,0 0 1,1-1 0,-1 1 0,1-1-1,-1 1 1,1-1 0,0 0-1,0 0 1,1-1 0,-1 1 0,0-1-1,1 0 1,0 0 0,-1 0-1,1-1 1,0 0 0,8 2-1,-9-3-427,1 0 0,-1 1 0,0-2-1,1 1 1,-1 0 0,1-1-1,-1 0 1,0 0 0,1 0-1,-1-1 1,0 1 0,6-4 0,-9 4 52,0 1 1,0 0 0,-1-1 0,1 1 0,0-1 0,0 1 0,-1-1 0,1 1 0,-1-1 0,1 1 0,-1-1 0,1 0 0,-1 1 0,1-1 0,-1 0 0,1 0 0,-1 1 0,0-1 0,1 0-1,-1 0 1,0 0 0,0 1 0,0-1 0,1 0 0,-1 0 0,0 0 0,0 0 0,0 1 0,0-1 0,-1 0 0,1 0 0,0 0 0,0 0 0,0 1 0,-1-1 0,1 0 0,0 0 0,-1 0-1,1 1 1,-1-1 0,0-1 0,-5-8-3766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3:29.3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24 10048,'-33'-3'5152,"38"-2"-3809,4 5-863,10-9-1823,4 2 703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3:32.9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71 7808,'-12'-5'2246,"12"5"-2149,0 0 0,-1 0 1,1 0-1,0 0 0,0-1 0,-1 1 1,1 0-1,0 0 0,-1 0 0,1 0 1,0 0-1,0 0 0,-1 0 1,1 0-1,0 0 0,-1 0 0,1 0 1,0 0-1,0 0 0,-1 0 1,1 0-1,0 0 0,-1 0 0,1 0 1,0 0-1,0 0 0,-1 1 0,1-1 1,0 0-1,0 0 0,-1 0 1,1 0-1,0 1 0,0-1 0,-1 0 1,1 1-1,13 16 3524,7 14-2186,36 61 474,149 269 1958,-203-357-3153,-5-11-255,-150-319-192,82 157 714,69 163-785,0-1 1,0 1-1,-1-11 0,3 16-185,0-1 0,-1 1 0,1 0 0,0 0 0,0 0 0,0 0 0,0 0 0,0 0 0,1 0 0,-1 0 0,0 0 0,0 0 0,1 0 0,-1 0-1,0 0 1,1 0 0,-1 0 0,1 0 0,-1 0 0,1 0 0,0 0 0,-1 1 0,1-1 0,0 0 0,0 0 0,0 1 0,-1-1 0,1 0 0,0 1 0,0-1 0,0 1 0,2-1-1,5-1 41,-1 1-1,1 0 0,0 1 0,0-1 1,0 2-1,0-1 0,0 1 0,9 2 0,65 22 510,-43-12-318,7 2-100,-1 2 0,54 29 0,-88-42-36,-4-1 20,-7-3-141,0 0 0,0 0 0,0 0 0,0 0 0,1 0 0,-1 0 0,0 0 0,0 0 0,0 0 0,0 0 0,0 0 0,0 0 0,0 0 1,0 1-1,0-1 0,0 0 0,0 0 0,0 0 0,0 0 0,0 0 0,0 0 0,0 0 0,0 0 0,0 0 0,0 0 0,1 0 0,-1 0 0,0 0 0,0 0 0,0 0 0,0 0 0,0 1 0,0-1 0,0 0 0,0 0 0,0 0 0,0 0 0,0 0 0,0 0 0,0 0 0,0 0 0,0 0 0,0 0 0,-1 0 0,1 0 0,0 0 0,0 0 0,0 1 0,0-1 1,0 0-1,0 0 0,0 0 0,0 0 0,0 0 0,0 0 0,0 0 0,0 0 0,0 0 0,0 0 0,-17 4-11217,15 0 8118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3:35.6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120 103 7712,'0'0'2506,"3"2"-1524,3 3-547,13 9 1862,-18-13-1788,0 0 0,1 0 1,-1 0-1,1 0 1,-1 0-1,1-1 1,0 1-1,-1-1 1,1 1-1,2-1 0,-4 0-443,1 0 0,-1 0 0,1 0 0,-1 0 0,1 0 0,-1 0 0,0 0 0,1 0 0,-1 0 0,1 0 0,-1 0 0,1-1 0,-1 1 0,0 0 0,1 0 0,-1-1 0,0 1 0,1 0 0,-1 0 0,0-1 0,1 1 0,-1 0 0,0-1 0,0 1 0,1-1 0,-1 1 0,0 0 0,0-1 0,0 1 0,1-1 0,-1 1 0,0 0 0,0-1 0,0 1 0,0-1 0,0 1 0,0-1 0,0 1-1,0-1 1,0 1 0,0 0 0,0-1 0,0 1 0,0-1 0,-1 1 0,1-1 0,-1-1-37,1-1 0,-1 1 0,0 0 0,0-1 1,0 1-1,0 0 0,-3-3 0,1 1-19,0 1 1,0 0-1,-1 0 1,1 0 0,-1 0-1,0 0 1,1 1 0,-1-1-1,-1 1 1,1 0-1,0 1 1,0-1 0,-1 1-1,1-1 1,-1 1-1,1 1 1,-8-1 0,8 0 32,1 1 0,0 0-1,0 1 1,0-1 0,-1 0 0,1 1 0,0 0 0,0 0 0,0 0 0,0 0 0,0 0 0,0 1 0,0-1 0,1 1-1,-1 0 1,0 0 0,1 0 0,-1 0 0,1 0 0,0 1 0,0-1 0,0 1 0,0-1 0,-2 5 0,1 0 54,0 1 0,0-1 0,1 1 0,0 0 0,1 0 0,-1-1 0,1 1 0,1 0 0,0 0 0,1 13 0,2 4 164,1-1 0,8 26 0,-7-30-110,2-1 0,0 0 1,1-1-1,1 1 0,18 27 0,-21-36-27,1-1 0,0 0 0,1-1 0,0 0 0,0 0 0,0 0 0,1-1 0,0 0 0,1-1 0,0 0 0,15 7 0,-22-12-89,0 1 0,1-1-1,-1 0 1,0 0 0,0-1 0,0 1 0,1 0 0,-1-1 0,0 0 0,1 0-1,-1 0 1,1 0 0,-1-1 0,0 1 0,0-1 0,1 0 0,-1 0-1,0 0 1,0 0 0,0 0 0,0-1 0,0 0 0,0 1 0,0-1 0,3-3-1,-1-1 1,-1 0 0,1 0-1,-1-1 1,0 1-1,-1-1 1,0 0-1,0 0 1,3-9-1,13-62 33,-18 75-66,8-45 74,3-75 0,-9-48 148,-3 170-239,0-1 1,0 1-1,0-1 0,0 1 0,1-1 0,-1 1 0,0-1 0,1 1 0,-1-1 0,1 1 0,0-1 0,-1 1 0,1-1 0,0 1 0,0 0 0,1-2 0,-1 2 9,0 0-1,0 1 1,0-1 0,0 1-1,0 0 1,0-1 0,0 1-1,0 0 1,0-1 0,0 1-1,0 0 1,0 0 0,0 0-1,1 0 1,-1 0 0,0 0-1,0 0 1,0 1 0,0-1-1,0 0 1,0 0 0,0 1-1,0-1 1,0 1 0,0-1-1,1 2 1,6 3-5,0 0 0,0 1 0,-1-1 0,1 2-1,-1-1 1,-1 1 0,0 0 0,0 1 0,0-1 0,5 11 0,1 3 53,-1-1 0,16 45-1,-17-38 20,-2 1-1,7 40 1,-14-59-25,0 1 1,0 0 0,0 0-1,-2 0 1,1 0 0,-1 0-1,0-1 1,-1 1 0,0 0-1,-6 15 1,6-21-28,-1 0 0,1 0 0,-1 0-1,0-1 1,0 1 0,0-1 0,0 1 0,0-1 0,-1 0 0,0 0-1,1-1 1,-1 1 0,0-1 0,0 0 0,-1 0 0,1 0-1,0 0 1,-1-1 0,1 0 0,-1 0 0,1 0 0,-1 0 0,1-1-1,-1 0 1,-6 0 0,4 0 0,0-1 1,-1 1-1,1-1 0,0-1 0,0 1 1,0-1-1,0-1 0,1 1 0,-1-1 1,0 0-1,1-1 0,0 1 0,0-1 1,0-1-1,-8-6 0,9 6-22,1 1-34,0 0-1,0-1 1,-6-8-1,9 12 42,1 1-1,-1-1 1,1 0-1,-1 0 1,1 0-1,-1 0 1,1 0-1,0 0 1,-1 0-1,1 0 1,0 0 0,0 0-1,0 0 1,0 0-1,0 0 1,0 0-1,0 0 1,0 0-1,0 0 1,0 0-1,1 0 1,-1 0-1,0 0 1,1 1-1,-1-1 1,0 0-1,1 0 1,-1 0 0,2-1-1,4-3-40,-1 1-1,1-1 1,0 1-1,0 1 1,8-4 0,-12 6 45,163-82-113,24-12 248,-183 92-123,40-22 80,73-52-1,-91 50 8,-32 33-140,0-1-1,1 0 0,0 1 0,0 0 0,0-1 1,1 1-1,0 0 0,0 0 0,-2 12 0,-10 72 184,11-68-176,-6 85 38,9-90 11,0 0 1,1 1 0,1-1-1,5 21 1,-6-35 6,0-1 1,0 1-1,0 0 0,0-1 1,0 1-1,1-1 1,-1 0-1,1 1 0,0-1 1,-1 0-1,1 0 1,4 4-1,-5-6-7,-1 1 0,1-1 0,0 0 0,-1 1 0,1-1 1,0 0-1,0 1 0,-1-1 0,1 0 0,0 0 0,0 0 0,0 0 0,-1 1 0,1-1 0,0 0 0,0 0 0,0-1 0,1 1 1,-1 0-3,0-1 0,0 0 0,1 1 0,-1-1 1,0 0-1,0 0 0,0 1 0,0-1 1,0 0-1,0 0 0,-1 0 0,1 0 0,0 0 1,0 0-1,0-2 0,3-4 2,-1-1 0,-1 1 0,1 0 0,-1-1 1,0 0-1,-1 1 0,0-1 0,0-9 0,-1-64 68,-1 67-77,1-2-33,-1 0 0,-1 0-1,0 0 1,-1 0 0,-1 1 0,0-1 0,-1 1-1,-10-21 1,13 32 12,-1 0 0,0 1 0,0-1 0,0 1 0,0-1 0,-1 1-1,-4-4 1,-5-3-66,3-2 233,10 12-147,0 0-1,-1 0 1,1-1 0,0 1 0,0 0 0,0 0 0,0-1 0,0 1 0,0 0 0,0 0-1,0-1 1,0 1 0,0 0 0,0-1 0,0 1 0,0 0 0,0 0 0,0-1 0,0 1-1,0 0 1,0 0 0,0-1 0,1 1 0,-1 0 0,0-1 0,1 1-8,0-1 0,0 1 0,0-1 0,0 0 0,0 1 0,0 0 0,0-1 0,0 1 0,0 0 0,0-1 0,1 1 0,0 0 0,5-1-56,-3-1 67,1 0-1,-1 1 1,1 0-1,0 0 1,-1 0-1,1 1 0,0-1 1,0 1-1,0 0 1,-1 1-1,1-1 0,0 1 1,0 0-1,-1 0 1,1 0-1,-1 1 0,1-1 1,-1 1-1,1 0 1,-1 1-1,0-1 1,0 1-1,0 0 0,0 0 1,-1 0-1,1 0 1,-1 1-1,4 3 0,3 7 36,0 0 0,-1 1 0,0 0 0,-1 1 0,-1 0 0,0 0 0,-1 1 0,-1-1 0,-1 1 0,0 0 0,-1 1 0,-1-1 0,0 30 0,-1 26 467,23-134-477,22-46-115,-38 93 72,-1 0 1,2 1 0,0 0 0,1 0 0,13-13 0,-19 22 1,0 0 1,0 1-1,0-1 0,1 1 0,0 0 1,-1 0-1,7-2 0,-9 5 15,0-1-1,1 0 0,-1 0 0,0 1 0,0-1 1,1 1-1,-1 0 0,1 0 0,-1 0 1,0 0-1,1 0 0,-1 0 0,0 1 0,1-1 1,-1 1-1,0-1 0,1 1 0,-1 0 1,2 1-1,0 1 3,0 0-1,0 0 1,0 0 0,-1 1 0,1-1 0,-1 1-1,0 0 1,0 0 0,0 0 0,-1 1 0,3 4-1,4 10 73,8 26 0,-13-34-53,23 80 248,3 10-87,-19-78-166,-10-22-16,-1 0 1,1-1-1,-1 1 1,1-1-1,-1 1 1,1 0-1,0-1 0,-1 1 1,1-1-1,0 1 1,-1-1-1,1 0 1,0 1-1,0-1 0,-1 0 1,1 1-1,0-1 1,0 0-1,0 0 1,0 0-1,-1 0 0,1 0 1,0 0-1,0 0 1,0 0-1,0 0 1,1 0-1,0-1-6,0 0 0,0 0 0,-1 0 1,1 0-1,0 0 0,-1 0 0,1-1 0,0 1 0,-1-1 0,1 1 0,-1-1 1,0 1-1,2-3 0,12-25 20,-11 21 1,55-144-246,-43 107 224,1 0 1,31-57-1,-46 98-5,0 0-1,-1 0 1,0 0-1,1 0 1,-1-1 0,-1 1-1,1-5 1,-1 9 7,1 0-1,-1 0 1,0 0 0,0-1-1,0 1 1,0 0 0,0 0 0,0 0-1,0-1 1,0 1 0,0 0-1,0 0 1,0-1 0,0 1-1,0 0 1,0 0 0,0-1 0,0 1-1,0 0 1,0 0 0,-1 0-1,1-1 1,0 1 0,0 0 0,0 0-1,0 0 1,0-1 0,0 1-1,-1 0 1,1 0 0,0 0 0,0 0-1,0 0 1,0-1 0,-1 1-1,1 0 1,0 0 0,-1 1-7,0 0 0,0 0 0,0 0 0,0 1 1,0-1-1,0 0 0,0 0 0,1 1 0,-1-1 0,0 3 0,-10 21 23,1 0-1,2 1 0,-9 45 0,-4 82 142,21-152-155,-3 16 27,2 0 1,0 0 0,1-1 0,4 33 0,-4-49-28,0 1 0,0-1 0,0 0 1,0 0-1,0 0 0,0 1 0,0-1 1,0 0-1,0 0 0,0 1 0,0-1 1,0 0-1,0 0 0,0 0 0,0 1 0,1-1 1,-1 0-1,0 0 0,0 0 0,0 1 1,0-1-1,1 0 0,-1 0 0,0 0 1,0 0-1,0 0 0,1 0 0,-1 1 0,0-1 1,0 0-1,0 0 0,1 0 0,-1 0 1,0 0-1,0 0 0,0 0 0,1 0 1,-1 0-1,0 0 0,0 0 0,1 0 1,-1 0-1,0 0 0,0 0 0,1 0 0,-1 0 1,0 0-1,0 0 0,0-1 0,1 1 1,-1 0-1,0 0 0,0 0 0,0 0 1,0 0-1,1-1 0,-1 1 0,0 0 1,0 0-1,0 0 0,0 0 0,0-1 0,1 1 1,-1 0-1,0 0 0,0 0 0,0-1 1,0 1-1,0-1 0,9-13-86,-9 13 84,4-7-24,-1 0 1,0 0 0,0-1 0,-1 1-1,0-1 1,-1 1 0,1-11-1,1-6-4,4-68-18,5-27-290,-9 112 329,0 8 3,4 18 16,-5-9 1,11 37 203,8 66 1,-3-14 340,-15-75-466,-3-19-85,1 0 0,-1-1 0,1 1 0,-1-1 0,1 1 0,0-1 0,1 1-1,-1-1 1,1 0 0,1 4 0,-3-7-4,0 0 0,0 0-1,0 1 1,0-1 0,1 0 0,-1 0 0,0 1 0,0-1-1,0 0 1,0 0 0,0 1 0,1-1 0,-1 0-1,0 0 1,0 0 0,0 1 0,1-1 0,-1 0 0,0 0-1,0 0 1,1 0 0,-1 0 0,0 1 0,0-1 0,1 0-1,-1 0 1,0 0 0,1 0 0,-1 0 0,0 0-1,0 0 1,1 0 0,-1 0 0,0 0 0,1 0 0,-1 0-1,0 0 1,0 0 0,1 0 0,-1-1 0,0 1-1,0 0 1,1 0 0,-1 0 0,0 0 0,0 0 0,1-1-1,-1 1 1,0 0 0,0 0 0,8-20 5,12-48-222,48-111 0,-67 177 216,3-7 15,1-1 1,0 1-1,0 0 0,14-16 1,-19 23-13,2 1 0,-1 0 0,0 0 1,0 0-1,0-1 0,0 1 0,1 1 1,-1-1-1,0 0 0,1 0 0,-1 0 1,1 1-1,-1-1 0,1 1 0,-1-1 1,1 1-1,0-1 0,-1 1 0,1 0 1,-1 0-1,1 0 0,0 0 1,-1 0-1,1 0 0,-1 0 0,1 1 1,0-1-1,-1 1 0,1-1 0,-1 1 1,1-1-1,-1 1 0,1 0 0,-1 0 1,0 0-1,1-1 0,-1 1 0,0 1 1,0-1-1,0 0 0,2 2 0,0 0 21,0 1 0,0 0 0,-1 0 0,1 0 0,-1 1 0,0-1 0,0 0 0,-1 1 0,1-1 0,0 7 0,2 6 36,1 24 0,-5 36-129,6-87 42,-1-10-451,4-28 0,-7 29 376,2 0-1,9-32 0,-10 45 104,-1 0 3,0 1 0,0 0 0,0-1 0,1 1 1,0 0-1,0 0 0,0 1 0,7-8 0,-10 11 7,1 1 1,0-1 0,-1 1 0,1 0-1,0 0 1,-1-1 0,1 1 0,0 0-1,-1 0 1,1 0 0,0 0-1,-1 0 1,1 0 0,0 0 0,0 0-1,-1 0 1,1 0 0,0 0 0,-1 0-1,1 0 1,0 0 0,-1 1-1,1-1 1,0 0 0,-1 1 0,1-1-1,0 0 1,-1 1 0,1-1 0,-1 1-1,1-1 1,-1 1 0,1 0 0,17 21 270,-16-19-217,11 19 27,-2 0-1,0 1 0,-1 0 1,10 40-1,5 9-52,-15-43-1,-7-20-39,1 1 0,0-1 0,0 0 0,10 15-1,-14-23 1,1 0-1,-1-1 1,1 1-1,0 0 1,-1 0-1,1 0 1,0-1-1,0 1 1,-1 0-1,1-1 1,0 1-1,0-1 0,0 1 1,0-1-1,0 1 1,0-1-1,0 0 1,0 0-1,0 1 1,2-1-1,-2 0 0,0 0 0,1-1 0,-1 1 0,0-1 0,0 1 0,1-1 0,-1 1 0,0-1 0,0 0 0,0 1 0,0-1 0,0 0 0,0 0 0,0 0 0,0 0 0,0 0 0,0 0 0,0 0 0,-1 0 0,2-2 0,5-11-81,0-1 0,-1 1 0,-1-1 0,0 0 0,4-26 0,2-5-49,1 0 133,-8 27 4,0 0 0,2 0 0,0 1 1,16-31-1,-19 45 38,-2 8 65,-5 16 183,0 4-93,1 38-192,1-43-6,1 0 0,1-1 0,0 1 0,2-1-1,5 30 1,-5-39-3,11 29 1,-12-36 2,0 0 0,0 0 0,0 0 0,0 0 0,1 0 0,-1-1 0,1 1 0,-1 0 0,1-1 0,0 1 0,-1-1 0,1 1 0,0-1 0,3 2 0,0-1 2,0-1-1,0 1 1,-1-1 0,1 0-1,0 0 1,0-1 0,0 0-1,0 0 1,0 0 0,0 0-1,5-1 1,-1-1 5,1 0 1,-1-1-1,0 0 0,-1-1 1,12-5-1,4-5 14,-1-1 1,41-35-1,-47 37-33,-1-2 0,0 0-1,-1-1 1,-1 0 0,0-1 0,21-37 0,-33 51 10,0 0 1,-1 0 0,1 0-1,-1-1 1,0 1 0,0-1-1,0 1 1,0-1 0,-1 1-1,1-1 1,-1 0 0,0 1-1,0-1 1,0 0 0,-1 1-1,1-1 1,-1 1 0,0-1-1,0 1 1,0-1 0,0 1-1,-1-1 1,-2-3 0,1 2 6,-1 1 1,0-1-1,0 1 0,-1 0 1,1 0-1,-1 0 1,0 0-1,0 1 1,0 0-1,0 0 1,-1 0-1,1 1 0,-9-3 1,10 4-8,-1-1 1,1 1-1,-1 0 1,0 0-1,1 1 0,-1-1 1,0 1-1,0 0 1,1 0-1,-1 1 1,0-1-1,0 1 1,1 0-1,-1 0 0,1 1 1,-1 0-1,-6 3 1,8-4 2,1 1 1,1-1 0,-1 1 0,0 0-1,0 0 1,1 0 0,-1 0-1,1 0 1,-1 0 0,1 0 0,0 0-1,0 1 1,0-1 0,0 0 0,0 1-1,1-1 1,-1 1 0,1-1 0,0 1-1,-1-1 1,1 1 0,0-1-1,0 1 1,1-1 0,-1 1 0,1 3-1,1 1 2,0 0 0,0 0 0,0 0 0,1 0-1,0-1 1,1 1 0,6 10 0,-1-7-11,0 0 0,0 0 0,1-1 0,0 0 0,0-1 0,1-1 0,0 1 0,1-1 0,0-1 0,0 0 0,0-1 0,0-1 0,1 1 0,0-2 0,14 3 0,-21-5-274,0-1-1,0 1 1,-1-1 0,1 0-1,0 0 1,0-1 0,0 0-1,0 0 1,0 0 0,-1-1-1,1 0 1,-1 0 0,1 0-1,-1-1 1,9-5 0,-3-1-3166,17-18 1,-5 3-309,18-17-4884,-2-4 3953,3-18 1727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3:37.3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25 472 6656,'-24'-8'14810,"25"26"-8736,2-15-5983,0 0 0,0 0 0,0 0 0,0-1 0,0 1 0,1-1 0,0 0 0,-1 0 0,1 0-1,0-1 1,0 1 0,0-1 0,0 0 0,0 0 0,0 0 0,6 0 0,10 0 51,1 0 0,23-3 0,-20 1 25,52-6 127,133-31 0,-58 9-253,178-10 55,7 16 50,-35 4-100,-106-2 280,-177 20-322,-13 1-4,0 0 0,0-1 1,-1 1-1,7-2 0,30-2-149,-38 3 144,0 0-1,1 1 1,-1-1 0,0 1 0,0 0 0,0 0 0,7 1 0,4 0 67,58-4 103,-71 3-106,10 0-224,-8 0 159,-1 0 8,0-1-1,0 1 0,0-1 1,0 1-1,0-1 0,0 0 1,0 0-1,0 0 0,0 0 1,2-1-1,-3 2 0,31-20 394,-31 19-368,-1-1-20,0 0-1,-1 0 1,1 0 0,-1 0 0,0 0 0,1 0 0,-1 0 0,0 0 0,0 0 0,0 0 0,-1 0-1,1 1 1,0-1 0,0 1 0,-1-1 0,1 1 0,-1-1 0,-1 0 0,-5-4-3,0 1 0,-15-9 1,-15-2 132,0 0 1,-63-15 0,43 14-135,-125-32 7,100 22 342,67 21-85,36 15-247,1-1 1,-1-1-1,1-1 0,1 0 1,30 3-1,17 4-9,-22-1 7,199 56-9,-193-52-17,-39-13 12,0 1-1,0 1 1,-1 0-1,0 1 0,0 0 1,19 12-1,-23-10 40,-9-7-43,1-1-1,-1 0 1,1 1 0,-1-1 0,1 1 0,-1-1 0,0 1 0,1-1 0,-1 1 0,0-1-1,1 1 1,-1-1 0,0 1 0,0-1 0,1 1 0,-1-1 0,0 1 0,0 0 0,0-1-1,0 1 1,0-1 0,0 1 0,0 0 0,0-1 0,0 1 0,0-1 0,0 1-1,0 0 1,0-1 0,0 1 0,0-1 0,-1 1 0,1-1 0,0 1 0,-1 0 0,1-1-1,0 1 1,-1-1 0,1 1 0,0-1 0,-1 0 0,1 1 0,-1-1 0,0 1 0,0 0-11,-12 9 15,-1 0 1,-14 8 0,-5 3-57,3 0 37,-7 5 71,-52 45-1,58-45-26,-10 11-116,32-28 99,-1 1 1,0-2 0,0 1-1,-16 9 1,22-16-16,1 0 0,-1 0 0,0 0-1,1-1 1,-1 1 0,0-1 0,0 0 0,0 0 0,0 0-1,0-1 1,0 1 0,0-1 0,0 0 0,0 0 0,0 0-1,0-1 1,0 1 0,0-1 0,-4-1 0,0-2-2,1 0 0,-1-1 1,0 0-1,1 0 1,0 0-1,0-1 0,1 0 1,0 0-1,-9-12 1,3 1 5,0 0 0,-18-36 0,5 0-268,-24-78 0,10 3-3530,22 56-2128,6-7 1749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1:0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22 5312,'-2'3'1165,"2"-2"-969,-1-1 0,1 1 1,0-1-1,-1 1 0,1-1 0,0 1 0,-1-1 0,1 1 0,-1-1 1,1 1-1,-1-1 0,1 0 0,-1 1 0,1-1 0,-1 0 1,1 1-1,-1-1 0,1 0 0,-1 0 0,0 1 0,1-1 1,-1 0-1,1 0 0,-2 0 0,15 0 9266,2 1-4796,72 6-4426,-69-6-127,0-1 0,-1 0 1,19-4-1,21 0 271,62 0-216,50 1-123,-84 4-935,-148-25-15755,46 20 13173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1:0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8896,'2'-1'7481,"4"-1"-3449,26-3-2591,-19 3-204,65-12 638,156-22-1478,-154 28-512,23-2-3439,-58 8 1511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1:31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4736,'-2'-11'9889,"3"11"-9694,15 7 5306,-5-1-6489,-1 0 1200,0 0 0,0 1 1,0 1-1,-1-1 0,0 2 0,-1-1 1,14 19-1,2 7 159,18 36 0,-28-46-166,68 136 616,-69-134-629,-2-3 32,-1 1 0,-1-1-1,11 50 1,-17-59-112,-1 1 0,-1 0 0,0 0 1,-1 0-1,0 0 0,-2-1 0,1 1 0,-5 16 0,-8 18 25,-2 0-1,-2-1 1,-2-1-1,-26 45 1,27-60-62,-44 53 0,48-66-76,13-16-400,-1-1 0,1 1 0,-1 0 0,1-1-1,-1 0 1,0 1 0,0-1 0,-6 3 0,9-5 305,0 0 0,0 0 0,0 0 0,-1 0 1,1 0-1,0 0 0,0 0 0,0 0 0,0 0 1,-1 0-1,1 0 0,0 0 0,0 0 0,0 0 1,0 0-1,0 0 0,-1 0 0,1-1 0,0 1 1,0 0-1,0 0 0,0 0 0,0 0 0,0 0 1,-1 0-1,1-1 0,0 1 0,0 0 0,0 0 1,0 0-1,0 0 0,0 0 0,0-1 0,0 1 1,0 0-1,0 0 0,0 0 0,0 0 0,0-1 1,0 1-1,0 0 0,0 0 0,0 0 0,0 0 0,0-1 1,0 1-1,0 0 0,0 0 0,0 0 0,0-1 1,5-19-3883,13-17-1825,5 0 1905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6:26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522 122 3552,'2'-2'494,"-1"0"0,0-1 1,0 1-1,0 0 0,-1 0 1,1 0-1,-1-1 0,1 1 0,-1 0 1,0-1-1,0-1 0,0 0-241,0 0 0,-1 0 0,1 1 0,-1-1-1,0 0 1,-4-6 0,4 6-184,0 0-1,-1 1 1,0-1-1,0 1 1,0 0 0,-1 0-1,1 0 1,-1 0 0,1 0-1,-1 0 1,0 0-1,0 1 1,0 0 0,-1-1-1,1 1 1,0 0-1,-7-2 1,5 3-55,-1-1 1,0 1-1,1 1 1,-1-1-1,0 1 0,1 0 1,-1 0-1,0 1 1,1-1-1,-1 1 1,-8 3-1,-5 2 10,0 1 0,1 0 0,0 2 0,0 0 0,1 1 0,0 1 0,0 0 0,-25 24-1,19-13-113,2 0 0,0 2 0,1 0 0,-33 53 0,43-60 165,1 1 0,-11 29 0,17-41-47,1 0-1,1 0 1,-1 1-1,1-1 1,0 1-1,1-1 0,-1 1 1,1-1-1,1 1 1,-1-1-1,3 10 1,-2-11 32,1-1-1,0 0 1,0 0 0,0 0-1,1 0 1,-1-1-1,1 1 1,0 0 0,0-1-1,0 0 1,1 0 0,-1 0-1,1 0 1,0-1 0,0 1-1,-1-1 1,2 0 0,-1 0-1,5 2 1,3 0 116,1 0 0,-1-1 1,1 0-1,0-1 0,17 1 1,-13-2 150,0-1 0,31-4 0,-38 0 104,-10 4-422,0 0 0,0 0-1,1-1 1,-1 1 0,0 0 0,0 0 0,0 0 0,0 0 0,0 0 0,0-1 0,0 1 0,0 0 0,0 0 0,0 0 0,0 0 0,0-1 0,0 1 0,0 0 0,0 0 0,0 0 0,0 0-1,0-1 1,0 1 0,0 0 0,0 0 0,0 0 0,0 0 0,-1 0 0,1-1 0,0 1 0,0 0 0,0 0 0,0 0 0,0 0 0,-1-1-3,0 0 1,0 0-1,0 1 1,0-1-1,0 1 1,0-1-1,-1 1 1,1-1-1,0 1 1,0 0-1,0-1 1,0 1-1,-1 0 1,1 0-1,-1 0 1,-7 0-24,1 1-1,0 0 1,-1 1 0,1 0 0,0 0 0,0 0-1,0 1 1,1 0 0,-13 8 0,7-3 23,0 0 1,1 1 0,0 1-1,-16 16 1,19-16-45,1 0 0,0 1 0,0 0 0,1 0 0,1 1 0,0 0 0,0 0 0,-6 24 0,7-21 11,2 1 1,0 0-1,1-1 1,0 1-1,1 0 1,1 0-1,2 19 1,-1-26 36,1 0 1,0 0-1,0-1 1,1 1-1,0 0 1,0-1-1,1 0 1,0 0-1,1 0 1,0 0-1,0-1 1,8 9-1,-6-8 30,1-1-1,0 0 1,0 0-1,1-1 0,0 0 1,0 0-1,1-1 1,-1 0-1,1-1 1,11 4-1,-9-5 81,1 1 0,-1-1 1,1-1-1,-1 0 0,1-1 0,0-1 0,0 0 0,-1 0 1,15-3-1,-20 2-68,1-1 0,-1 0 0,0 0 0,0-1 0,0 0 0,0 0 0,-1-1 0,1 1 0,-1-1 0,0-1 0,0 1 0,0-1 0,-1 0 1,1-1-1,-1 1 0,-1-1 0,6-7 0,10-20 49,28-61 0,7-42 75,-13 30-26,-33 73-147,-2 4-172,-6 25 57,-9 31-357,4 17 336,2 1-1,2 0 1,7 60 0,-5-94 135,0-1 1,0 0 0,1 1-1,0-1 1,1 0 0,0-1-1,0 1 1,1-1-1,1 0 1,-1 0 0,10 11-1,-11-16 30,0 1 0,1 0 0,0-1 0,0 0 0,0 0 0,0-1 0,0 1 0,1-1 0,-1 0 1,1-1-1,0 1 0,0-1 0,0 0 0,0-1 0,0 1 0,1-1 0,-1 0 0,0-1 0,12 0 0,-2-2 29,0 0 0,-1-2 1,1 0-1,0 0 0,-1-2 1,0 0-1,0 0 0,-1-2 1,0 0-1,0 0 0,-1-1 1,0-1-1,0 0 0,-1-1 1,-1 0-1,0-1 0,13-17 1,19-30-159,27-35-9,-50 71 98,42-37 0,-4 19 40,-27 20-5,-17 9-40,-13 7 150,-11 3 48,4 2-170,0 1 1,1 0-1,-1 0 0,0 0 1,1 1-1,-1-1 1,1 2-1,-1-1 0,-7 5 1,4-2-43,0 1 1,0 1-1,1-1 1,-10 10-1,1 1-29,1 1-1,1 1 1,1 0-1,-22 40 1,28-45 36,1 1 0,1 0 0,1 1 0,0 0 0,1-1 0,0 1 0,-2 33 0,5-40 27,1 0 0,1 0 0,-1 1 0,1-1 1,3 10-1,-3-16 15,-1 0 1,1 0-1,1 0 0,-1 0 1,0-1-1,1 1 0,-1 0 1,1-1-1,0 1 1,0-1-1,0 1 0,0-1 1,0 0-1,0 0 1,1 0-1,-1 0 0,1 0 1,-1-1-1,4 2 0,-5-2-3,0-1-1,0 1 0,0-1 1,0 0-1,0 1 1,0-1-1,1 0 0,-1 0 1,0 0-1,0 0 0,0 0 1,0 0-1,0 0 0,0 0 1,0 0-1,0-1 0,0 1 1,0 0-1,0-1 1,0 1-1,0-1 0,0 1 1,0-1-1,0 1 0,0-1 1,0 0-1,0 1 0,-1-1 1,2-1-1,1-1 42,0-1 1,-1 0-1,0 0 1,1 0-1,1-6 0,-2 7-39,14-41 107,-2 0 1,-2 0-1,7-47 1,-10 45-238,-4 12 16,-4 25 53,-1 1 0,2 0 0,-1-1 0,6-13 0,-7 22 33,0 0 1,0 0-1,0 0 0,0 0 1,0 0-1,0 0 1,0 0-1,0 0 1,0 0-1,0 0 0,0 0 1,0 0-1,0 0 1,0 1-1,0-1 1,0 0-1,0 0 0,0 0 1,0 0-1,0 0 1,0 0-1,0 0 0,1 0 1,-1 0-1,0 0 1,0 0-1,0 0 1,0 0-1,0 0 0,0 0 1,0 0-1,0 0 1,0 0-1,0 0 1,0 0-1,0 0 0,0 0 1,0 0-1,1 0 1,-1 0-1,0 0 1,0 0-1,0 0 0,0 0 1,0 0-1,0 0 1,0 0-1,0 0 1,0 0-1,0 0 0,0 0 1,0 0-1,0 0 1,0-1-1,0 1 1,0 0-1,0 0 0,0 0 1,0 0-1,1 0 1,-1 0-1,0 0 1,0 0-1,0 0 0,2 10-169,1 11 38,9 210-1,-7-110 38,-4-67 195,-10 89-1,-20 51 88,23-164-60,-10 32 0,13-53-37,0 0-1,-1 0 0,0 0 0,0-1 0,-1 1 0,0-1 0,-11 13 0,15-20-74,0 0 0,0 0 1,0 0-1,0 0 0,0 0 0,-1 0 0,1 0 0,0 0 1,0-1-1,-1 1 0,1 0 0,0-1 0,-1 1 0,1-1 1,0 1-1,-1-1 0,1 0 0,-1 0 0,1 0 0,-1 0 1,-1 0-1,1 0 9,0-1 1,1 1 0,-1-1-1,0 0 1,0 0-1,1 0 1,-1 0 0,0 0-1,1 0 1,-1 0-1,1-1 1,0 1 0,-1 0-1,0-2 1,-3-4 15,1 1 1,0 0-1,0-1 1,1 0 0,0 0-1,0 0 1,-3-11-1,3 4-48,0-1-1,0 0 0,2 0 0,0 0 0,0 0 1,1 0-1,1 0 0,1 0 0,0 0 1,1 0-1,0 1 0,9-22 0,-4 16-43,1 1 0,20-34 0,-24 46 7,0 0 1,1 0 0,0 0 0,0 1-1,1-1 1,0 2 0,0-1 0,0 1-1,14-8 1,81-35 60,35-19 89,-115 54-79,-1-1-1,0 0 0,38-35 1,-33 20-11,-1-1 1,-1-2 0,-1 0 0,-2-1 0,17-37-1,-32 59 24,-1 1-1,0 0 1,-1-1-1,0 0 1,0 0 0,-1 0-1,-1 0 1,0-1-1,1-15 1,-3 27-40,0-1 0,0 0 1,0 0-1,0 0 1,0 0-1,-1 0 0,1 0 1,0 0-1,0 0 0,0 0 1,-1 0-1,1 1 0,-1-1 1,1 0-1,0 0 1,-1 0-1,1 1 0,-1-1 1,0 0-1,1 0 0,-1 1 1,0-1-1,1 1 1,-1-1-1,-1 0 0,1 0-17,-1 1 0,1 0 0,0-1 0,-1 1 0,1 0-1,-1 0 1,0 0 0,1 0 0,-1 0 0,1 0 0,-1 0 0,1 1 0,0-1-1,-2 1 1,-3 1-23,1 0 0,-1 0 0,1 1 0,0 0 0,0 0 0,-9 7 0,8-4 31,1 0 1,0 0-1,0 0 1,1 1-1,0-1 1,0 1-1,0 0 1,1 1-1,-4 12 0,2-3 5,1 0-1,1 0 0,-2 23 0,4-27 21,1 0 1,0 1-1,1-1 0,1 0 0,3 14 1,-4-19-3,2-1 0,-1 1 0,1-1 1,0 1-1,1-1 0,-1 0 0,2-1 1,-1 1-1,9 10 0,-12-16 16,0 0-1,0-1 1,-1 1-1,1 0 1,0 0-1,0-1 1,1 1 0,-1 0-1,0-1 1,0 1-1,0-1 1,0 0-1,0 1 1,1-1-1,-1 0 1,0 0 0,0 0-1,0 1 1,1-1-1,-1 0 1,0-1-1,0 1 1,1 0 0,-1 0-1,0 0 1,0-1-1,0 1 1,0-1-1,0 1 1,1-1 0,-1 1-1,0-1 1,0 0-1,1 0 1,3-4 29,0 1 0,1-1 0,-2 0 1,8-9-1,-12 14-52,15-19 34,-2-2 0,17-32 0,-19 30-64,29-39 0,-28 47 62,20-20 0,-27 30-45,0 0 0,1 1-1,-1 0 1,1 0 0,0 0-1,0 0 1,8-2 0,-12 5-14,0 1 0,0-1 1,0 0-1,0 1 0,0 0 1,0-1-1,0 1 0,0 0 1,0 0-1,2 1 0,-3-1 21,0 0 0,0 0-1,0 1 1,0-1 0,0 1 0,0-1-1,0 0 1,0 1 0,0 0-1,-1-1 1,1 1 0,0 0-1,0-1 1,-1 1 0,2 1-1,0 2 2,-1-1-1,1 1 0,-1-1 0,0 1 0,0-1 0,0 1 0,0 0 0,-1 0 0,1 5 0,-1 7 101,-3 29 0,1-33-35,1 0 1,1 1-1,0-1 0,2 13 0,-1 4 121,-1-29-158,1 0 0,0 0 0,-1 0-1,1-1 1,-1 1 0,1 0 0,-1 0 0,1 0-1,-1 0 1,1 0 0,-1-1 0,1 1 0,0 0-1,-1 0 1,0-1 0,1 1 0,-1 0-1,1-1 1,-1 1 0,1-1 0,-1 0 0,15-10 30,-7 3-8,20-20-76,1 0 0,1 2-1,36-24 1,-55 43 97,-7 4-93,-1 0 0,1 1 0,0-1 0,0 1 1,0 0-1,0 1 0,1-1 0,-1 0 0,0 1 1,1 0-1,-1 0 0,7 0 0,-9 2 12,-1-1-1,0 0 1,0 1-1,0 0 0,0-1 1,0 1-1,0 0 1,0 0-1,0-1 0,0 1 1,0 0-1,0 0 1,0 0-1,0 0 1,0 2-1,11 19 20,-9-7 34,0 1 1,-1 0-1,0 23 1,1 6 47,-2-19 5,-1-19-116,1 0 0,-1 0 0,1 0 0,1 0 0,1 7 0,-1-8 59,0-1 0,1 1 0,-1-1 0,1 0 0,6 8 1,-8-11-9,0-1 1,0 0-1,0 0 1,1 1 0,-1-1-1,0 0 1,1 0-1,-1 0 1,1-1 0,-1 1-1,1 0 1,0 0-1,-1-1 1,1 1 0,0-1-1,-1 0 1,1 1-1,0-1 1,0 0 0,-1 0-1,1 0 1,0 0-1,2-1 1,2 0 15,0-1 0,0 0-1,0 0 1,0-1 0,0 0 0,-1 0 0,1 0 0,-1-1 0,0 1-1,0-1 1,0 0 0,-1-1 0,6-6 0,8-10 178,26-42 1,-31 42-171,-1 4 39,27-45-3144,-35 55 1017,0-1-1,-1 0 1,4-11 0,-4 6-1194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1:3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71 3648,'3'-8'1007,"0"0"0,1 0 0,0 0-1,10-14 1,-6 8 1996,-10 11-1183,-6 7-355,-74 56 2252,-65 35-1402,129-81-2143,0 0-1,1 2 1,1 0-1,0 0 1,1 1 0,1 1-1,0 1 1,2 0-1,0 1 1,-10 24 0,2 1 40,2 0 0,2 2 0,-17 82 0,26-92-77,1 0 1,-2 62 0,8-84-106,1 0 0,0 0 0,1-1 1,1 1-1,0-1 0,1 1 0,1-1 1,0 0-1,12 23 0,-8-22-359,1 1 0,0-2-1,23 26 1,-27-34 98,1 1 0,0-1 0,0-1 0,0 1 0,0-1 0,1 0 0,0-1 1,0 0-1,15 5 0,-20-8-133,0 0 1,-1-1 0,1 1-1,0-1 1,0 0 0,-1 0-1,1 0 1,0 0 0,0 0-1,-1-1 1,1 1 0,0-1 0,0 0-1,-1 0 1,4-1 0,13-7-2165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1:3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4640,'-31'0'1504,"30"0"-1460,1 0-1,-1 0 1,0 0 0,0 0 0,0 0 0,0 0 0,0 0-1,1 0 1,-1 0 0,0 0 0,0 1 0,0-1 0,1 0 0,-1 1-1,0-1 1,0 0 0,1 1 0,-1-1 0,-1 2 0,-1 0 225,-8 2 6660,22-1-3741,12 3-2239,0-1-1,0-1 0,34 2 0,75-4 164,-94-2-977,103-4-384,-48-4-6509,-70 8 4310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1:3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57 4160,'0'-9'7018,"0"1"-3237,0-5-1034,-1 12-2632,1 0-1,0 0 0,-1 0 1,1 0-1,-1-1 1,1 1-1,-1 0 1,1 0-1,-1 0 1,0 0-1,0 0 0,0 0 1,1 0-1,-1 1 1,0-1-1,0 0 1,0 0-1,0 1 1,0-1-1,0 0 0,-1 1 1,1-1-1,0 1 1,0 0-1,0-1 1,0 1-1,-2 0 1,-1-1 11,-1 0 1,1 0 0,0 0 0,0 1-1,0 0 1,0 0 0,-5 1 0,3-1-69,1 1 1,-1 1 0,1-1-1,-1 1 1,1 0 0,0 0-1,-1 0 1,1 1 0,0 0-1,1 0 1,-8 6 0,-2 3 7,1 0 1,1 1 0,-13 17-1,11-12 40,2 2 0,0 0 0,1 0 0,1 1 0,-7 23 0,14-35-74,1 0-1,0 1 0,0-1 1,1 1-1,1-1 1,0 14-1,0-16-23,1-1-1,0 1 1,0-1-1,1 0 1,0 1-1,0-1 1,1 0-1,0 0 1,0 0-1,4 7 1,-1-6 44,0 1 0,0-1 0,1 0 0,-1 0 0,2 0 0,-1-1 0,1 0 0,0-1 0,0 0 1,0 0-1,1-1 0,-1 0 0,1 0 0,0-1 0,0 0 0,1 0 0,-1-1 0,1-1 0,-1 0 0,14 1 0,69 5 50,-91-7-210,0 0 1,1 0-1,-1 0 1,0 0-1,0 0 1,0 0 0,0 0-1,0 0 1,0 0-1,0-1 1,0 1-1,0 0 1,0-1 0,0 1-1,0-1 1,0 1-1,-1-1 1,1 1-1,0-1 1,0 1-1,1-2 1,-2 1-488,0-1 1,1 1-1,-1-1 1,0 1-1,0-1 1,0 1-1,0 0 0,0-1 1,0 1-1,0-1 1,-1 1-1,1-1 0,-1 0 1,0-11-2323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1:3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26 4224,'0'0'74,"0"0"0,0 0 0,0 0 0,0 0 0,0 0 0,0 0 0,1 0 0,-1 0 0,0 0 0,0 0 0,0 0 0,0 0 0,0 0-1,0 0 1,1 0 0,-1 0 0,0 0 0,0 0 0,0 0 0,0 0 0,0-1 0,0 1 0,0 0 0,1 0 0,-1 0 0,0 0 0,0 0 0,0 0 0,0 0 0,0 0 0,0-1 0,0 1 0,0 0 0,0 0 0,0 0 0,0 0 0,0 0 0,0 0 0,0-1 0,1 1 0,-1 0 0,0 0 0,0 0 0,0 0 0,0 0 0,-1 0 0,1-1 0,0 1 0,0 0 0,0 0-1,0 0 1,0 0 0,0 0 0,0 0 0,0-1 0,0 1 0,0 0 0,0 0 0,0 0 0,0 0 0,0 0 0,0 0 0,-1 0 0,1 0 0,0 0 0,0-1 0,0 1 0,0 0 3,0 0 1,-1 0-1,1 0 0,0 0 1,0 0-1,0 0 1,0 0-1,0 0 0,0-1 1,0 1-1,-1 0 0,1 0 1,0 0-1,0 0 0,0 0 1,0 0-1,0 0 0,0-1 1,0 1-1,0 0 0,0 0 1,0 0-1,0 0 1,0 0-1,0-1 0,0 1 1,0 0-1,0 0 0,0 0 1,0 0-1,0 0 0,0-1 1,0 1-1,0 0 0,0 0 1,0 0-1,0 0 1,0 0-1,0 0 0,0-1 1,1 1-1,-1 0 0,0 0 1,0 0-1,0 0 0,0 0 1,0 0-1,0 0 0,0 0 1,0-1-1,1 1 1,-1 0-1,0 0 0,0 0 1,0 0-1,0 0 0,0 0 1,1 0-1,-1 0 0,0 0 1,0 0-1,0 0 0,0 0 1,0 0-1,1 0 1,-1 0-1,-8-7 3768,8 7-3766,-1-1-1,1 1 0,-1-1 0,1 1 0,-1-1 1,0 1-1,1-1 0,-1 1 0,0 0 1,1-1-1,-1 1 0,0 0 0,0-1 0,1 1 1,-1 0-1,0 0 0,0 0 0,1 0 0,-1 0 1,0 0-1,0 0 0,1 0 0,-2 0 0,-5 1 108,0 0 0,0 0-1,1 1 1,-1-1 0,1 1 0,-1 1-1,1-1 1,0 1 0,0 1-1,0-1 1,-6 5 0,-2 2-1,1 1 1,-1 0-1,-11 14 1,6-4-49,1 1 1,0 0-1,-21 40 0,31-48-107,1 0-1,0 0 0,1 1 1,1 0-1,1 0 0,0 1 1,-4 26-1,8-36-26,0 0 0,1-1 0,-1 1 0,1-1 0,0 1-1,1-1 1,-1 1 0,1-1 0,0 0 0,0 0 0,0 0 0,1 0 0,0 0 0,0 0 0,0-1 0,1 1 0,0-1-1,-1 0 1,1 0 0,1 0 0,-1-1 0,0 1 0,1-1 0,0 0 0,8 3 0,-6-2 32,0-1 0,0 0 0,1 0 1,-1-1-1,1 0 0,-1 0 0,1-1 0,0 0 1,0 0-1,-1-1 0,1 0 0,0 0 0,0-1 0,0 0 1,-1-1-1,1 1 0,11-6 0,-14 5-10,0-1 0,-1 0-1,1 0 1,-1-1 0,0 0-1,0 1 1,-1-1-1,1 0 1,-1-1 0,0 1-1,0-1 1,0 1 0,-1-1-1,4-9 1,0-1-53,0-1-1,-2 1 1,4-24-1,12-140 155,-16 125-156,-3-16 116,-1 69-92,0 1 1,0-1 0,0 0 0,0 0 0,0 0-1,-1 0 1,1 0 0,0 0 0,0 1 0,-1-1-1,1 0 1,0 0 0,-1 0 0,1 0 0,-2 0-1,-1 1-63,2 6 115,5 61 381,-4-35-313,3-1 1,0 1 0,2-1-1,2 0 1,12 36 0,-16-56-113,1-1 0,1 0 0,8 13 0,-11-19-52,0 0 0,1-1 0,0 1 0,-1-1 0,1 0 0,1 0 0,-1 0 0,0 0 0,1-1 0,-1 1 0,6 2 0,-8-5-113,1 1 0,0-1 0,-1 1 0,1-1 1,0 0-1,-1 1 0,1-1 0,0 0 1,0 0-1,-1 0 0,1-1 0,0 1 0,-1 0 1,1-1-1,0 1 0,2-1 0,0-2-1028,1 1-1,-1 0 1,0-1-1,5-3 0,5-4-1479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1:3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41 4320,'-2'3'14140,"-4"-2"-14227,3 0 286,1 0 0,-1 0 0,0 1 0,1-1 1,-1 1-1,1-1 0,0 1 0,-1 0 0,1-1 0,0 1 0,0 0 1,0 1-1,0-1 0,1 0 0,-1 0 0,1 1 0,-3 3 1,4-4-178,-1 0 1,1 1 0,0-1 0,-1 0 0,1 0 0,0 1-1,0-1 1,0 0 0,1 0 0,-1 0 0,0 1 0,1-1 0,0 0-1,-1 0 1,1 0 0,0 0 0,0 0 0,0 0 0,0 0 0,0 0-1,1 0 1,-1 0 0,3 1 0,1 3 27,1 0 0,0-1 0,0 0 0,1 0 0,0-1 1,-1 0-1,2 0 0,7 3 0,1-1 130,0 0 1,29 6-1,-37-11-59,1 1 0,-1-2 0,1 1 0,-1-1 0,0-1 0,1 0 0,-1 0 0,10-2 0,-14 2-65,0 0 0,1-1 0,-1 1 0,0-1 0,0 0 0,0 0 1,0-1-1,0 1 0,-1-1 0,1 0 0,-1 1 0,1-2 0,-1 1 0,0 0 0,0-1 0,4-6 1,-4 5 8,0-1 0,-1 0 1,0 1-1,0-1 0,0 0 0,0 0 1,-1 0-1,0 0 0,0 0 1,-1-7-1,0 10-49,0 0 0,-1-1 0,1 1 0,-1 0 0,0 0 0,0 0 1,0 0-1,0 0 0,-1 0 0,1 0 0,-1 1 0,0-1 0,1 0 0,-1 1 0,-1-1 0,1 1 0,0 0 0,0 0 0,-1 0 0,1 0 0,-5-2 1,1 0-78,0 1 1,0 1 0,-1-1 0,1 1-1,-1 1 1,0-1 0,0 1 0,0 0-1,1 0 1,-1 1 0,0 0 0,0 0 0,0 1-1,-9 1 1,0 1-795,1 1 1,0 0-1,0 1 0,0 1 0,-16 9 1,22-11-547,-5 3-649,7-1-2312,6-2 2026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1:3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3072,'4'-6'769,"1"0"-1,0 0 1,1 0 0,7-6 0,-8 8-69,0-1 0,0 1 1,-1-1-1,1 0 1,-1-1-1,5-8 0,-1 1 899,2-9 1309,-10 22-2875,0 0 0,0-1 0,0 1-1,0 0 1,0 0 0,0 0 0,0-1 0,0 1 0,0 0 0,0 0 0,0 0 0,0-1 0,0 1-1,0 0 1,1 0 0,-1 0 0,0-1 0,0 1 0,0 0 0,0 0 0,0 0 0,0 0 0,0-1-1,1 1 1,-1 0 0,0 0 0,0 0 0,0 0 0,0 0 0,1 0 0,-1-1 0,0 1 0,0 0-1,0 0 1,1 0 0,-1 0 0,0 0 0,0 0 0,0 0 0,1 0 0,-1 0 0,0 0 0,0 0-1,1 0 1,5 11 699,2 21 37,5 43 580,0 128 245,-17 7-831,2-131-490,-11 425 1231,9-315-1384,6-139-212,13 85 0,-6-104-1354,4-8 374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1:3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72 2400,'-27'-20'1445,"27"17"-930,-1 0-1,0 0 0,1 0 1,0 0-1,-1 0 0,1 0 1,1 0-1,-1 0 1,1-4-1,0-7 2017,0 10 522,1 9-1553,4 12-422,-3-2-470,0 1 0,-1 0 0,0 32 0,-1-16 32,-3 245 1526,-2-170-1734,3 249 794,2 217 176,-1-308-4430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1:3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56 5984,'-4'-5'10658,"10"3"-7608,1-1-3665,5-4 1101,0 1 1,1 0 0,0 0-1,0 1 1,0 1 0,17-4-1,-25 7-441,1 0-1,0 0 1,-1 0-1,1 1 0,0 0 1,-1 0-1,1 1 1,0-1-1,-1 1 0,1 0 1,0 1-1,-1-1 1,0 1-1,1 0 1,-1 0-1,0 1 0,0 0 1,5 3-1,-7-3-17,-1-1-1,1 0 0,-1 1 0,0 0 1,0-1-1,0 1 0,0 0 1,-1 0-1,1 0 0,-1 0 1,1 0-1,-1 1 0,0-1 0,-1 0 1,1 1-1,0-1 0,-1 0 1,0 1-1,0-1 0,0 0 0,0 1 1,-2 6-1,0 1 50,-1 0 0,-1 0 0,0 0 0,0 0 1,-10 16-1,-15 20 634,-54 68 1,37-55 161,45-59-847,0 0 1,0 0-1,0 1 0,1-1 1,-1 0-1,0 1 0,1-1 1,-1 1-1,0-1 1,1 1-1,0-1 0,-1 3 1,1-3-17,0-1 1,0 0-1,0 0 1,0 1 0,0-1-1,0 0 1,1 1-1,-1-1 1,0 0-1,0 0 1,0 0 0,0 1-1,1-1 1,-1 0-1,0 0 1,0 0 0,0 1-1,1-1 1,-1 0-1,0 0 1,0 0-1,0 0 1,1 0 0,-1 1-1,0-1 1,1 0-1,13 0 272,109-21-282,72-14-3882,-67 3-6995,-74 18 6025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1:4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4640,'1'1'335,"-1"0"-1,1-1 1,-1 1 0,1-1 0,-1 1 0,1-1 0,-1 1-1,1-1 1,0 1 0,-1-1 0,1 0 0,0 1-1,-1-1 1,1 0 0,0 1 0,-1-1 0,1 0-1,0 0 1,0 0 0,-1 0 0,2 0 0,7 1 5797,8-1-4955,2 1-634,-1-2 0,27-3-1,-34 3-259,1 0-1,19 1 1,-11 1-43,-3 0-131,-1 2 0,1 0 0,0 0 0,-1 2 0,0 0 0,24 11 0,36 10 14,239 60 618,-199-49-388,-113-37-343,33 14 181,-12-5-135,45 10 1,21-5 36,0-4 0,1-4 1,106-7-1,-133-2-87,29-2 52,12 5 92,236 5-167,-86 7-249,58-6 376,-52-3 196,-73 7-372,73 2 9,-147-8 77,47 0-3,228 0 90,-177 5-107,64 7 0,209 5-107,-414-18 107,99 1 0,-24-6 80,143-4 187,97-3 42,-61 2-186,-114 0-51,424-19 512,87 1 83,-150 21-1409,-513 4 28,30-1-6380,-67-4-441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1:4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18 992,'0'0'35,"0"-1"-1,0 1 1,0 0-1,0-1 1,0 1-1,0-1 1,0 1-1,0 0 1,0-1-1,0 1 1,1-1 0,-1 1-1,0 0 1,0-1-1,0 1 1,1 0-1,-1-1 1,0 1-1,1 0 1,-1-1 0,0 1-1,0 0 1,1 0-1,-1-1 1,0 1-1,1 0 1,-1 0-1,1 0 1,-1 0-1,0-1 1,1 1 0,-1 0-1,1 0 1,-1 0-1,1 0 294,0 0-1,-1-1 1,1 1-1,0 0 1,0 0 0,-1-1-1,1 1 1,-1-1-1,1 1 1,0 0-1,-1-1 1,1 1-1,-1-1 1,2-1 1263,-3 11 1652,0-4-2657,0 1 0,-1-1 0,0 0 0,-5 8 0,-2 9 292,-71 195 2823,18-77-1633,38-88-1363,-6 10 142,14-33-411,3 1 0,-16 47 0,24-57-327,1 0 1,1 1-1,1-1 1,1 1-1,0-1 1,2 1 0,0 0-1,2-1 1,0 0-1,11 38 1,1-15-348,1 0 1,3-1 0,41 70 0,-56-106-475,0 0 0,1 0 1,9 9-1,-10-10-315,1-1 0,0 0 1,0 0-1,0 0 0,0-1 1,1 0-1,0 0 0,-1 0 1,1-1-1,0 0 0,0 0 0,0 0 1,12 1-1,25-4-3186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6:26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37 6880,'-22'-13'3136,"17"10"-2720,5-1-448,5-1-64,3-3-96,6 5 96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1:5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9 6560,'-7'-4'1094,"-1"0"-193,-2 3 5968,10 11-3936,-2 53-875,-3-1 1,-25 119 0,-12 99-1162,36-229-802,-3 87 859,9-136-458,8-3-391,0 0 1,-1-1-1,1 0 0,-1 0 0,1 0 0,-1-1 0,0 0 1,8-5-1,20-7 89,-2 4-154,0 2 0,1 1 0,0 2-1,0 1 1,0 2 0,1 1-1,-1 2 1,44 5 0,-70-4-16,16 3-235,-41-33-20780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1:5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6048,'-16'-5'1952,"17"-1"1640,11 3 3631,99 5-2601,145 13-4012,-182-5-520,-13-1-922,-21-7-3572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1:5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5 204 8128,'-1'-2'203,"1"0"0,-1 0 0,0 0 0,1 0 1,-1 0-1,1 0 0,0 0 0,-1 0 0,1 0 1,0 0-1,0 0 0,1 0 0,-1 0 0,0 0 0,1 0 1,-1 0-1,1 0 0,0 0 0,-1 0 0,1 0 0,0 0 1,0 1-1,0-1 0,0 0 0,1 1 0,-1-1 1,0 1-1,1-1 0,-1 1 0,3-2 0,8-8 909,1 1-1,0 0 0,1 1 1,20-10-1,-12 9-411,-1 1 0,34-9 0,6 4-491,85-9-1,-137 22-149,8-1-245,64-6 324,-72 8-635,0 0-1,0 1 1,0-1-1,0 2 1,0-1-1,14 6 1,-19-6-143,0 1-1,-1 0 1,1 0 0,-1 0 0,1 0 0,-1 1-1,0 0 1,5 4 0,-6-6 316,-1 1 0,0-1 0,0 1 0,0-1 0,0 1 1,0 0-1,0-1 0,0 1 0,0 0 0,-1 0 0,1 0 0,-1-1 0,1 1 0,-1 0 1,0 0-1,0 0 0,0 0 0,0 0 0,0 2 0,-1-1-124,0 0-1,0-1 0,0 1 1,-1-1-1,1 1 1,-1-1-1,1 0 0,-4 4 1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1:5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19 4064,'9'-18'16674,"-18"19"-16010,4 1-444,0 1 0,0-1-1,1 1 1,-1 0 0,1 0 0,0 0-1,0 0 1,0 1 0,-7 8 0,-11 9 3,15-15-65,0 0 1,0 1-1,1 0 0,-9 12 0,13-17-126,0 1 0,1-1-1,-1 1 1,1 0-1,0-1 1,0 1 0,0 0-1,0 0 1,0 0-1,0 0 1,1 0 0,0 0-1,-1 0 1,1 0-1,0 0 1,1 0 0,0 4-1,-1-5 8,1 0 0,-1-1 0,1 1 0,0 0-1,0-1 1,0 1 0,0-1 0,0 1 0,0-1 0,0 0 0,1 1-1,-1-1 1,0 0 0,1 0 0,-1 0 0,1 0 0,-1 0 0,1 0-1,-1 0 1,1 0 0,0-1 0,0 1 0,-1-1 0,1 1-1,2-1 1,4 1 76,0 0 0,-1 0 0,1-1-1,11-1 1,18-4-620,48-11-1,-56 10-1565,-13 3-358,-12 3 758,-1-1-1,0 1 1,0-1-1,0 0 1,0 0-1,0 0 1,0 0-1,5-3 1,4-8-1113,-1-5 347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1:5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 5216,'-2'-1'258,"-23"-4"17636,38 6-16383,-3-1-1273,-1 1-1,15 4 0,-14-3-122,0 0 0,16 0-1,167 3 606,-65-5-1098,-110 3-3121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1:5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32 7968,'-19'-22'2565,"10"13"-39,11 16 1159,0 2-2435,8 84 3117,-11 51-2926,-16 66 27,1-8-1069,8-120-270,3-52-71,1 35 0,4-57-31,-1 0 1,-3 14 0,-2 14-31,6-34 142,7 16 799,-5-16-855,0 0 1,0-1-1,1 0 0,-1 1 0,0-1 1,1 0-1,-1 0 0,1 0 0,-1 0 1,1-1-1,-1 1 0,1-1 0,2 1 0,40-1 494,-26 0-404,187 5 557,39-2-2922,-249-12-5594,-24-12-1088,4 1 2874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1:5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42 9632,'-20'-5'4341,"32"3"3035,3-3-5205,16-4-1014,182-10 1047,1 17-1776,-151 2-330,42 9-1143,-102-9 287,1 0 0,0 1 0,0-1 0,-1 1 0,1 0-1,6 2 1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1:5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13 178 8384,'-11'-26'2704,"10"25"-2576,1 1 0,0-1 0,0 0 0,-1 0 0,1 0 0,0 0 0,0 1 0,0-1 0,0 0-1,0 0 1,0 0 0,1 0 0,-1 0 0,0 1 0,0-1 0,1 0 0,-1 0 0,0 0 0,1 1 0,-1-1 0,1 0 0,-1 0 0,1 1 0,-1-1 0,1 0 0,-1 1 0,1-1 0,0 1 0,-1-1 0,1 1 0,0-1 0,1 0 0,3-3 795,0-1-161,1 0-1,0 0 0,0 0 1,1 1-1,-1 0 1,1 1-1,0-1 0,12-3 1,62-15 1506,-70 19-2093,111-19 302,172-10 1,-286 31-1029,1 1 1,0-1-1,0 2 1,10 1-1,-16-2-98,-1 1 0,1-1 0,-1 1 0,1 0 0,-1 0 1,0 0-1,1 0 0,-1 1 0,0-1 0,0 1 0,0-1 0,0 1 0,0 0 0,0 0 0,0 0 0,-1 0 0,1 0 0,1 3 0,12 19-3607,3 1-10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1:5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10 4736,'-2'-9'16469,"-2"9"-17077,0 0 1088,0 0 1,0 0 0,-1 1 0,1 0-1,0 0 1,-7 2 0,6-1-395,1 1 1,-1-1-1,1 1 1,-1 0 0,1 0-1,0 1 1,0-1-1,-6 7 1,-6 10 7,0 0 0,1 1 0,1 1 0,1 0 1,0 0-1,2 2 0,1-1 0,-10 37 1,18-53-71,0 1 1,0-1 0,1 1 0,1-1 0,-1 1 0,1-1-1,0 1 1,1 0 0,1 10 0,-1-15-6,0 0 0,0 0 0,0 0 0,0 0 0,0 0 0,1-1 0,-1 1 0,1-1 0,0 1 0,0-1 0,0 1 1,0-1-1,0 0 0,0 0 0,1 0 0,-1 0 0,1 0 0,-1-1 0,1 1 0,0-1 0,-1 0 0,1 1 0,0-1 0,0-1 0,0 1 0,4 0 0,-1 0-30,1 0 0,0 0 0,0-1 0,-1 0 0,1-1 0,0 1 0,-1-1 0,1-1 0,0 1 0,-1-1 0,1 0 0,-1-1 0,0 1 0,0-1 0,0 0 0,0-1 0,-1 0 0,1 0 0,-1 0 0,0 0 0,0-1 0,0 0 0,-1 0 0,1 0 0,-1 0 0,0-1 0,-1 0 0,0 0 0,0 0 0,3-8 0,5-14 56,-1-1-1,-1 0 1,-2-1 0,4-33 0,-11 61-37,0-1 62,0 1 1,0-1 0,1 0 0,-1 0 0,1 0 0,-1 1 0,1-1 0,0 0 0,0 1 0,0-1 0,3-3 0,-4 6-26,1 1 1,-1-1-1,1 1 1,-1-1-1,1 1 1,-1-1-1,0 1 1,1-1 0,-1 1-1,0-1 1,0 1-1,0 0 1,1-1-1,-1 1 1,0 0-1,0-1 1,0 1 0,0-1-1,0 2 1,0-1 77,8 25 146,1 0 0,1-1 0,1 0 0,23 37 0,-2-2-217,-30-56-336,0 0 0,1 0 0,-1-1 0,1 1 0,4 3 0,-7-6-179,1 0-1,0 0 0,0 0 0,0-1 1,0 1-1,0 0 0,0-1 1,0 1-1,0-1 0,0 1 1,0-1-1,0 1 0,0-1 0,0 0 1,0 1-1,0-1 0,0 0 1,0 0-1,1 0 0,-1 0 0,0 0 1,0 0-1,0 0 0,0-1 1,0 1-1,0 0 0,0 0 1,2-1-1,19-14-7349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1:5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17 6560,'-22'-16'6352,"31"20"-3179,8 6-1035,26 20-1,43 43-84,-55-45-1544,23 20 29,125 116 1095,-151-135-1302,-1 2-1,-2 1 1,43 67-1,-54-70-212,0 0-1,-2 0 1,-1 2-1,-2-1 1,8 44 0,-8-21 27,-3 1 0,-1 72 0,-4-106-201,-2-1-1,0 1 1,-1-1-1,-2 1 0,1-1 1,-2 0-1,-1-1 1,0 1-1,-1-1 0,-1 0 1,-1-1-1,-15 23 1,8-16-823,-2-2 1,0-1 0,-2 0 0,0-1-1,-1-1 1,-32 23 0,33-29-1068,0-1 0,0-1 0,-1-1 0,-39 13 1,28-13-4007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6:30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1150 2144,'0'-3'1395,"6"-5"-62,7-4 648,4 5-269,-15 6-1526,0 1 1,0-1 0,0 0-1,1 0 1,-1 0 0,0 0 0,0 0-1,-1 0 1,3-2 0,12-14 471,-1 0 1,-1-1 0,-1-1-1,12-22 1,-4 8-70,-8 11-146,-1-1 0,0 0-1,14-43 1,-22 49-58,-1 4-557,-2 13 162,-1 0 0,0 0 1,1 0-1,-1 0 0,0 0 0,1 0 0,-1 0 1,0 0-1,1 0 0,-1 0 0,0 0 1,1 1-1,-1-1 0,0 0 0,1 0 1,-1 0-1,0 0 0,1 1 0,-1-1 0,0 0 1,1 0-1,-1 0 0,0 1 0,0-1 1,1 0-1,-1 0 0,0 1 0,0-1 1,0 0-1,0 1 0,1-1 0,-1 0 0,0 1 1,0-1-1,0 1 0,4 6 3,0 0 0,-1 0 0,0 0 0,0 0 0,-1 1 0,0-1 0,0 1 0,1 11 0,-2-11 6,5 39 109,-2 0 0,-2 0-1,-2 0 1,-8 65 0,6-96 22,-1 0 0,0-1 0,-1 1 0,-8 18 0,11-31-63,0-1-1,0 1 1,0 0-1,-1-1 0,1 1 1,-5 4-1,5-6-34,0 0 1,0-1-1,0 1 0,0 0 0,0-1 0,0 1 1,0 0-1,0-1 0,-1 1 0,1-1 1,0 0-1,0 1 0,0-1 0,-1 0 0,1 0 1,0 0-1,-1 0 0,1 0 0,0 0 1,-2-1-1,-3 0 35,0 0 0,0-1 0,0 0 0,0 0 0,1-1 0,-1 0 0,1 0 1,0 0-1,0-1 0,0 1 0,0-1 0,0 0 0,1 0 0,0-1 0,-7-9 0,4 4-103,1 1 0,0-1 0,0 0 0,1-1-1,1 1 1,0-1 0,-5-20 0,9 30 20,-1 1 0,1-1 0,0 0 1,0 1-1,0-1 0,0 1 0,0-1 1,0 1-1,0-1 0,0 1 0,0-1 1,0 1-1,0-1 0,0 1 0,0-1 1,1 1-1,-1-1 0,0 1 0,0-1 0,0 1 1,1-1-1,-1 1 0,0-1 0,1 1 1,-1 0-1,0-1 0,2 0 0,-1 1-4,0-1 0,0 1 0,0 0 0,0 0 0,0-1 0,0 1 0,0 0 0,0 0 0,0 0 0,0 0 0,0 0 0,0 0 0,2 1 0,5 0-75,0 2-1,16 5 1,-17-5 41,10 3 63,1 0-1,0-2 0,1 0 1,-1-1-1,1 0 0,-1-2 0,36-1 1,-41-1 37,1-1 0,-1-1 0,0 0 0,1 0 0,-2-2 0,1 1 0,0-2 0,-1 0 0,0 0 0,0-1 0,15-12 0,3-7 134,48-56 0,-77 81-172,19-22 54,-1-1 0,-1 0 0,-1-2 0,-1 0 0,-1-1 0,-1 0 0,10-34 0,4-20-23,-4-2-1,-3-1 1,12-115 0,-30 170 39,-1-50 0,-2 65-45,-2 0-1,0 0 1,0 1 0,-1 0-1,-9-27 1,11 39-68,0 0 0,1-1 1,-1 1-1,0 0 0,0-1 1,0 1-1,0 0 0,0 0 1,0-1-1,0 1 0,0 0 1,-2-1-1,3 2 21,-1 0 0,1 0 0,0-1 0,-1 1 0,1 0 0,0 0 0,-1 0 0,1 0 0,-1 0 0,1 0 0,0 0 0,-1 0 0,1 0 0,-1 0 0,1 0 0,0 0 0,-1 0 0,1 0 0,-1 0 0,1 1 0,-1-1 0,0 1-5,1-1-1,-1 1 1,0 0-1,0-1 0,1 1 1,-1 0-1,0 0 0,1-1 1,-1 1-1,0 0 1,1 0-1,-1 1 0,-6 17-55,0 0-1,1 1 1,1 0-1,1 0 1,-2 21-1,-9 113-81,4 176-1,23-88 372,-6-198-145,2 1 0,1-2 1,22 60-1,-30-100-53,1 3 77,1 0-1,-1 0 1,1 0-1,6 9 1,-9-14-68,1 0 0,0 0 1,-1-1-1,1 1 0,0 0 1,0 0-1,-1 0 1,1-1-1,0 1 0,0 0 1,0-1-1,0 1 0,0-1 1,0 1-1,0-1 1,0 0-1,0 1 0,0-1 1,0 0-1,0 0 0,0 1 1,0-1-1,0 0 1,0 0-1,0 0 0,1 0 1,-1-1-1,0 1 0,0 0 1,0 0-1,0-1 1,0 1-1,0 0 0,0-1 1,1 0-1,5-5 53,0 1 1,-1-1-1,0-1 1,0 1-1,-1-1 0,1 0 1,-1-1-1,5-10 0,-1 4 1,84-119 76,-78 116-224,0 1-1,0 0 1,2 1 0,0 0-1,22-14 1,-32 25 44,-1 0-1,1 0 1,0 1 0,0 0 0,1 0 0,-1 1-1,0 0 1,1 0 0,0 1 0,-1 0 0,1 0-1,0 1 1,-1 0 0,1 0 0,0 0 0,0 1 0,10 3-1,-3 0 32,0 1-1,0 1 0,21 10 1,-26-10 96,-7-4-73,1 0 0,-1 0 0,1 0 0,0 0 0,0-1 0,0 0-1,0 0 1,5 1 0,-9-2 6,1-1 0,-1 0 0,0 0 0,0 1 0,0-1 0,0 0 0,0 0 0,0 0 0,0 1-1,0-1 1,-1 0 0,1 0 0,0 1 0,0-1 0,-1 0 0,1 0 0,0 1 0,-1-1 0,1 0-1,-2 0 1,-11-22 59,11 20-96,-1 1 0,0-1 0,0 1-1,0 0 1,0 0 0,0 0 0,0 0 0,0 0 0,-1 0-1,1 1 1,-1 0 0,1 0 0,-1 0 0,1 0 0,-1 0 0,0 1-1,1-1 1,-1 1 0,0 0 0,1 0 0,-1 1 0,0-1-1,1 1 1,-1 0 0,0 0 0,-5 2 0,0 0-54,1 2 0,-1-1 0,1 1 0,0 0 0,0 1 0,0 0 0,1 0-1,0 1 1,-10 10 0,1 3-8,0 1 0,1 1-1,1 0 1,-14 31-1,21-40 68,2 1-1,0-1 0,1 1 1,0 0-1,1 0 0,0 0 1,1 1-1,1-1 0,1 24 1,0-34 12,0-1 1,1 1-1,0-1 0,0 1 1,0-1-1,0 1 0,1-1 1,-1 0-1,1 1 1,0-1-1,0 0 0,4 5 1,-5-7 10,0 0 1,1 1-1,-1-1 0,1 0 1,-1 0-1,1 0 1,-1 0-1,1-1 0,-1 1 1,1 0-1,0-1 1,-1 1-1,1-1 0,0 1 1,0-1-1,0 0 1,-1 0-1,1 0 0,0 0 1,0 0-1,-1 0 1,1 0-1,0-1 0,0 1 1,-1-1-1,1 1 1,0-1-1,-1 0 0,3-1 1,1 0 31,0-2 0,0 1 0,-1 0 0,1-1 0,-1 0-1,0 0 1,0-1 0,0 1 0,3-6 0,3-5 42,13-26-1,10-28-61,-2-2-1,21-77 0,-38 109-373,-16 45 273,0 1 0,1 0 0,0-1 0,0 1 0,0 11 0,0 3-17,0-3 47,0-1 1,1 1-1,1-1 1,1 1-1,1-1 0,0 1 1,1-1-1,1 0 1,7 17-1,-11-32 47,0 0-1,-1 0 1,1 0-1,0 0 0,0 0 1,0-1-1,1 1 1,-1 0-1,0-1 1,1 1-1,-1-1 0,0 1 1,1-1-1,0 0 1,-1 0-1,1 1 1,0-1-1,0-1 0,0 1 1,0 0-1,-1 0 1,1-1-1,0 1 1,0-1-1,0 1 0,1-1 1,-1 0-1,0 0 1,0 0-1,0 0 1,0 0-1,3-1 0,2-1 52,0 0 0,1-1 0,-1 0-1,0-1 1,0 0 0,11-8-1,188-150 470,-184 144-509,0-2 1,-2 0 0,0-1 0,-1-1 0,26-40-1,-19 15-1,-2-2 0,-3 0 0,20-66 0,-10 15 22,-5-2-1,-4-1 0,9-114 1,-30 206-77,0 9 9,-1-1 0,1 1-1,-1 0 1,0-1 0,0 1 0,0 0 0,0-1 0,0 1 0,0 0 0,-1-1-1,1 1 1,-1 0 0,1-1 0,-3-2 0,3 6-1,-1-1-1,1 1 1,-1 0-1,1 0 1,-1-1-1,1 1 1,0 0 0,-1 0-1,1 0 1,0 0-1,0 0 1,0 0-1,0 0 1,-1 0 0,2 1-1,-2 2-38,-18 64-377,-1 2 296,-5 53 111,6 2 0,6 0 0,2 139 0,11-208 62,2-1 0,3 0 0,2 0 0,16 62 0,-20-105 40,1 0 0,9 18 0,-11-26-42,0-1-1,0 1 1,0-1 0,0 0-1,0 0 1,0 0 0,1 0-1,0 0 1,-1-1-1,1 1 1,0-1 0,0 0-1,4 2 1,-5-3-6,0-1 0,-1 1 0,1-1 0,0 0 1,0 0-1,0 1 0,0-1 0,0 0 0,0-1 0,0 1 0,0 0 0,-1-1 0,1 1 1,0-1-1,0 1 0,0-1 0,-1 0 0,1 0 0,3-2 0,1 0 37,0-2 0,-1 1 0,10-9-1,68-82 260,-18 20-182,-44 52-61,28-42 0,-40 51-20,0-1-1,-1 0 0,0 0 0,8-25 0,-15 37-66,0 0-1,-1 0 1,1-1 0,-1 1-1,1 0 1,-1 0 0,0 0-1,0 0 1,-1 0 0,1-1-1,0 1 1,-1 0 0,0 0-1,0 0 1,-1-3 0,1 5 1,0 1 1,1-1-1,-1 0 1,0 1-1,1-1 1,-1 1 0,0-1-1,0 1 1,0-1-1,0 1 1,1 0-1,-1-1 1,0 1-1,0 0 1,0 0 0,0 0-1,0 0 1,0 0-1,0 0 1,0 0-1,0 0 1,0 0-1,0 0 1,1 0 0,-1 0-1,0 1 1,0-1-1,0 0 1,0 1-1,0-1 1,0 1 0,1-1-1,-1 1 1,-1 0-1,-3 2-15,0 0 0,1 1 0,-1-1 0,-3 5 0,-2 2-9,2 1 0,-1-1 0,2 1 0,-1 1 0,2-1 0,-1 1 0,2 0 0,-1 1 0,2-1 0,-7 27 0,8-24 32,1 1-1,0 0 0,1-1 1,1 1-1,0 0 0,1 0 0,1-1 1,0 1-1,5 16 0,-4-23-6,0 0 1,0 0-1,1 0 0,0-1 0,0 0 0,1 0 0,7 10 0,-10-15 32,1 0 0,-1 0 0,1-1 0,0 1 0,0 0 1,0-1-1,0 0 0,1 0 0,-1 0 0,1 0 0,-1-1 0,1 1 0,-1-1 0,1 0 0,0 0 0,0 0 0,-1 0 0,1-1 0,0 0 0,5 1 0,-3-2 21,-1 0 1,1 0-1,-1 0 0,0-1 0,1 0 0,-1 0 0,0 0 1,0 0-1,7-6 0,1 0 21,-2-1 0,15-14 0,-2-1 35,-1-2-1,35-49 0,-56 71-94,145-216-265,-145 216 227,13-13-99,-15 17 130,0 0 0,1 0-1,-1-1 1,0 1-1,1 0 1,-1 0-1,0 0 1,1 0 0,-1 0-1,1 0 1,-1 0-1,0 0 1,1 0-1,-1 0 1,0 0 0,1 0-1,-1 0 1,1 0-1,-1 0 1,0 0-1,1 0 1,-1 0 0,0 0-1,1 0 1,-1 1-1,1-1 1,-1 0-1,0 0 1,0 1 0,1-1-1,-1 0 1,0 0-1,1 1 1,-1-1-1,0 0 1,0 1 0,0-1-1,1 0 1,-1 1-1,0-1 1,0 0 0,0 1-1,0-1 1,0 0-1,1 1 1,-1-1-1,0 1 1,2 5-14,0 0 1,-1 0-1,1 1 0,-1-1 1,0 0-1,-1 1 1,0-1-1,0 0 0,-1 9 1,-2 7 111,-8 29 1,0-3 135,11-44-197,-1 1 0,0-1 0,0 1 0,0-1 1,0 0-1,-1 1 0,1-1 0,-1 0 0,0 0 0,-1 0 0,1 0 1,-1 0-1,0-1 0,-5 7 0,6-9-27,0 0 0,0-1 0,1 1 0,-1 0 0,0-1 0,0 0 0,0 1 0,0-1 0,0 0 0,0 0 0,1 0 0,-1 0 0,0 0 0,0-1 0,0 1 0,-2-1 0,1 0 4,0 1 0,-1-1 0,1 0 0,0 0 0,0-1 0,0 1 0,0-1 0,0 1 0,0-1 0,-3-3 0,4 4-32,3 2-127,0 0 135,0-1 0,0 1 0,0-1 0,0 1 0,0-1 1,0 0-1,1 1 0,-1-1 0,0 0 0,0 0 1,0 0-1,2 0 0,13-1 40,-1-1-1,0-1 1,1 0-1,-1-1 1,21-9 0,-13 6-96,122-45 342,-109 37-221,64-38 1,-96 51-541,0-1 0,0 1 0,-1-1-1,0 0 1,5-5 0,-7 7 324,-1 1-1,0 0 1,1-1 0,-1 1 0,0 0 0,0-1-1,1 1 1,-1-1 0,0 1 0,0-1 0,0 1-1,0-1 1,0 1 0,0-1 0,0 1 0,0 0-1,0-1 1,0 1 0,0-1 0,0 1 0,0-1-1,0 1 1,0-1 0,0 0 0,-1 0-128,0 1-1,1-1 1,-1 0 0,0 1 0,0-1 0,1 1 0,-1-1 0,0 1 0,0-1-1,0 1 1,0-1 0,0 1 0,0 0 0,0-1 0,0 1 0,0 0-1,-1 0 1,-18-2-5105,-3 4 1776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1:5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88 7552,'0'-1'248,"0"1"-1,-1-1 1,1 1 0,0-1 0,0 1-1,0-1 1,-1 1 0,1-1 0,0 1-1,0-1 1,0 1 0,0-1 0,0 1 0,0-1-1,0 1 1,0-1 0,0 0 0,0 1-1,0-1 1,0 1 0,1-1 0,-1 1-1,0-1 1,0 1 0,1-1 0,-1 1 0,0-1-1,0 1 1,1 0 0,0-2 0,16-10 1923,-2 3-973,-8 3-831,1 1 1,0 0-1,0 1 1,0-1-1,1 2 0,-1-1 1,1 1-1,15-3 1,-8 3-155,1 0 0,-1 2 1,0 0-1,17 1 0,-25 0-149,-1 1 0,1 0 0,-1 1 0,10 2 0,-14-3-38,0 0-1,-1 0 1,1 1-1,0-1 1,-1 0-1,1 1 1,-1-1-1,0 1 1,0 0 0,0 0-1,1 0 1,-2 0-1,4 5 1,-3-4 21,0 0 0,-1 0 1,0 1-1,0-1 0,0 1 1,0-1-1,0 1 0,-1-1 1,1 1-1,-1-1 0,0 1 1,0-1-1,-1 7 0,-1-1 34,-1 1 0,1 0 0,-7 13 0,-10 18 238,-1 0 1,-53 73-1,59-92 19,-6 12 425,20-33-738,0-1 0,0 1 0,0-1 0,0 0 0,-1 1 0,1-1 0,0 1 0,0-1-1,0 1 1,0-1 0,0 1 0,0-1 0,0 1 0,0-1 0,1 1 0,-1-1 0,0 0 0,0 1 0,0-1 0,0 1 0,1-1 0,-1 1 0,0-1 0,0 0 0,1 1 0,-1-1 0,0 0 0,1 1 0,-1-1 0,0 0-1,1 1 1,-1-1 0,1 1 0,14 6 364,4-3-392,1 0-1,0-1 0,1-1 1,20 0-1,-3 0-1028,11 0-1161,24-6-5689,-40-4-1088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1:5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6656,'-19'0'14767,"21"0"-14583,-1 1 0,0-1 0,1 1 0,-1-1-1,1 1 1,-1 0 0,0-1 0,1 1 0,-1 0 0,0 0-1,0 0 1,0 0 0,0 0 0,2 2 0,5 5 285,-3-5-302,0 1 0,1-1 1,-1 0-1,1-1 0,0 0 0,0 0 0,0 0 1,7 1-1,50 5 685,-51-7-718,29 1 439,74-8 0,-53 2-456,327-5 454,-309 13-202,-41-1-1189,-1-2-3342,-66 8-5352,10-9 6954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1:5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 7872,'-12'-3'3141,"13"4"-2902,0-1 0,0 1-1,0 0 1,0-1 0,-1 1 0,1 0 0,0 0 0,0 0 0,-1-1-1,1 1 1,-1 0 0,1 0 0,0 2 0,0 0 229,25 63 6320,-20-51-6214,-2 1 0,0 0 1,-1 0-1,2 28 1,-11 196 808,1-154-1444,4-49-214,-3 32 240,0-22-3452,3-21 1412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1:5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98 4736,'0'0'107,"-1"-1"-1,1 0 1,0 1 0,0-1-1,0 0 1,0 1-1,0-1 1,0 0 0,0 1-1,0-1 1,0 0 0,0 1-1,0-1 1,0 0 0,0 1-1,0-1 1,1 0 0,-1 1-1,0-1 1,0 0 0,1 1-1,-1-1 1,0 1 0,1-1-1,-1 1 1,1-1 0,-1 1-1,1-1 1,-1 1 0,1-1-1,-1 1 1,1 0 0,0-1-1,-1 1 1,1 0 0,-1-1-1,2 1 1,4-8 2714,-6 8-2706,0 0 1,0 0-1,1 0 0,-1 0 0,0 0 0,0 0 0,1 0 1,-1 0-1,0 0 0,1 0 0,-1 0 0,0 0 1,0 0-1,1 0 0,-1 0 0,0 0 0,0 0 0,1 0 1,-1 0-1,0 0 0,1 0 0,-1 0 0,0 0 0,0 1 1,1-1-1,-1 0 0,0 0 0,0 0 0,0 0 0,1 1 1,-1-1-1,0 0 0,5 13 1917,0 23-431,-5-31-1312,5 323 2628,-6-203-2272,7-9 182,-12-151-1062,5-34-127,-4-85-199,0 44 407,-5 10 125,5 64 289,0-40 0,8 35 780,-2 40-1000,-1 0 0,0 0 0,0-1 1,1 1-1,-1 0 0,1 0 0,-1 0 1,1 0-1,-1 0 0,1 0 1,0 0-1,0 0 0,-1 0 0,1 0 1,0 1-1,0-1 0,0 0 0,0 0 1,0 1-1,0-1 0,0 1 1,0-1-1,0 1 0,0-1 0,0 1 1,0-1-1,2 1 0,6-3 107,0 1 0,14-1 0,-11 1 34,314-35 416,-316 36-582,2 0 138,0 1-1,0 0 0,0 0 1,21 5-1,-30-5-102,0 1-1,0 0 0,0 0 1,0 0-1,-1 1 1,1-1-1,0 1 0,-1-1 1,1 1-1,-1 0 1,1 0-1,-1 0 0,0 1 1,0-1-1,0 0 1,0 1-1,0-1 0,-1 1 1,1 0-1,-1-1 1,1 1-1,-1 0 0,1 4 1,1 8 76,-1-1 1,0 1 0,-1 0-1,-1 0 1,-1 19-1,0 5 80,-6 137 141,3-118-1617,3-47-2536,-12-37-13424,8 13 14827,-7-3-722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1:5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1201 9 5728,'1'0'166,"-1"-1"0,1 0 0,0 1 1,0-1-1,-1 0 0,1 1 0,0-1 0,0 1 0,0-1 1,0 1-1,-1-1 0,1 1 0,0 0 0,0-1 0,0 1 1,5 0 4688,-6 2-4321,0 1 0,-1 0 0,1-1-1,-1 1 1,1-1 0,-1 1 0,0-1 0,0 1-1,-1-1 1,-1 4 0,-20 23 253,19-23-321,-16 16 236,-1 0 0,-48 37-1,-59 30 644,85-59-912,-191 121 799,15-9-736,9 12-272,47-15-568,120-101-1205,10-7-3849,56-40-3593,25-23 5108,12-8 246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2:0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4480,'0'0'5621,"5"5"-2224,-3 0-2915,0 0 0,0 0-1,-1 0 1,0 0 0,0 0 0,0 1-1,-1-1 1,1 0 0,-1 0 0,0 1-1,-2 7 1,1-1-162,-11 145 1518,-41 188-1,49-301-1629,4-44-217,0 0-1,0 0 1,0 0-1,0 0 1,0 0-1,0 0 1,0 0-1,0-1 1,0 1-1,0 0 1,1 0 0,-1 0-1,0 0 1,0 0-1,0 0 1,0 0-1,0 0 1,0 0-1,0 0 1,0 0-1,0 0 1,0 0 0,0 0-1,0 0 1,0 0-1,0 0 1,0 0-1,0 0 1,0 0-1,1 0 1,-1 0 0,0 0-1,0 0 1,0 0-1,0 0 1,0 0-1,0 0 1,0 0-1,0 1 1,0-1-1,0 0 1,0 0 0,0 0-1,0 0 1,0 0-1,0 0 1,0 0-1,0 0 1,0 0-1,0 0 1,0 0 0,0 0-1,0 0 1,0 0-1,0 0 1,0 0-1,7-4-231,-1-1-1,0 0 0,0-1 0,0 1 1,7-12-1,25-36-208,-32 44 398,14-22-12,72-100 192,-89 128-21,0-1 0,0 1 0,0 0 0,0 0 0,1 0 0,-1 0 0,1 1 0,7-4 0,-10 5-49,0 1-1,0-1 1,1 1-1,-1 0 0,0 0 1,1-1-1,-1 1 1,0 0-1,1 0 0,-1 0 1,0 0-1,1 1 1,-1-1-1,0 0 0,1 1 1,-1-1-1,0 0 1,0 1-1,1 0 0,-1-1 1,0 1-1,0 0 1,0-1-1,0 1 1,0 0-1,0 0 0,0 0 1,0 0-1,0 0 1,0 0-1,0 2 0,10 13 282,0 0 0,-2 1-1,0 0 1,8 24 0,-4-4-98,9 44 0,-19-47-3579,-3-50-10657,0-17 9105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2:0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2 7808,'-1'-1'252,"-1"1"-1,1 0 1,0 0 0,-1 0 0,1 0 0,0 0 0,-1 0 0,1 0-1,0 0 1,-1 0 0,1 1 0,0-1 0,-1 0 0,1 1-1,0 0 1,0-1 0,-1 1 0,1 0 0,0-1 0,0 1-1,-1 1 1,-13 8 1909,-8 1 884,-49 17 0,29-12-2149,-78 30-1114,-130 71-1,208-96-2482,-10 7-5056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2:0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3 118 4320,'-3'-1'9813,"22"2"-2882,-11 0-7644,10 3 1587,-1 0 0,1-1-1,0 0 1,25-1-1,201 1 855,300-35-256,-4 3-1039,-443 25-397,-15-2-1961,-73 2-2817,-12-1 201,-16-7-2280,17 11 6142,-39-19-4585,-6-4 2128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3:5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78 2656,'-4'-6'7865,"3"6"-7707,-10 9 2851,9-7-2851,0 1-1,0-1 1,0 1-1,0-1 1,1 1-1,-1 0 1,1 0-1,-1 0 1,0 4 0,1-3-34,0 1 1,1 0 0,-1-1 0,1 1-1,0 0 1,1 0 0,1 8 0,-2-11-105,1 1 0,0-1 0,0 0 0,0 0 0,0 1 0,1-1 0,-1 0 1,0-1-1,1 1 0,0 0 0,-1 0 0,1 0 0,0-1 0,0 1 0,0-1 0,0 0 0,4 3 0,-2-3 14,0 1 0,0-1 0,0 1-1,0-1 1,0-1 0,1 1-1,-1 0 1,0-1 0,0 0-1,1 0 1,-1 0 0,8-2 0,3-1 152,-1-1 0,18-7 1,-23 8-40,0-1 1,-1 0-1,1-1 0,-1 0 1,0 0-1,0-1 1,-1 0-1,1 0 0,-1-1 1,11-13-1,-16 18-84,-1 0-1,1 0 1,-1-1 0,1 1-1,-1 0 1,0-1 0,0 1-1,0-1 1,0 1 0,0-1-1,-1 0 1,1 1 0,-1-1-1,1 0 1,-1 0 0,0 1-1,0-1 1,0 0 0,-1 1-1,1-1 1,-1 0 0,1 1-1,-1-1 1,0 0 0,0 1-1,0-1 1,-1 1 0,1 0-1,0-1 1,-1 1 0,1 0-1,-1 0 1,0 0 0,0 0-1,0 0 1,0 0 0,0 0-1,0 1 1,-4-3 0,-1 1-69,1 1 0,-1 0 0,0 0 1,0 0-1,0 1 0,0 0 1,0 0-1,0 0 0,0 1 0,0 1 1,0-1-1,0 1 0,-7 1 0,5 1-745,0-1 0,0 1-1,0 1 1,0-1-1,1 1 1,0 1-1,0 0 1,0 0 0,-10 9-1,2 3-1914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4:0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30 135 3552,'-2'2'375,"0"-1"-1,0 1 1,0 0-1,1 0 1,-1 0 0,0 0-1,1 0 1,-1 0 0,1 0-1,0 0 1,-1 0-1,1 1 1,0-1 0,1 1-1,-1-1 1,0 0 0,1 1-1,-1 0 1,1-1-1,0 6 1,-4 13 307,4-18-639,0-1 0,0 1 0,0 0 0,0 0 0,0 0 0,0 0 0,1 0 0,-1 0 0,1 0 0,0-1 0,0 1 0,0 0 0,0 0 0,1-1 0,1 4 0,-2-5-19,0 0 1,0 0-1,0 1 1,0-1-1,0 0 0,0 0 1,0 0-1,1 0 1,-1 0-1,0 0 0,1-1 1,-1 1-1,1 0 1,-1-1-1,0 1 0,1-1 1,-1 1-1,1-1 1,0 0-1,-1 0 0,1 1 1,-1-1-1,1 0 1,-1-1-1,1 1 0,0 0 1,-1 0-1,1-1 1,-1 1-1,1-1 0,-1 1 1,2-1-1,3-3 52,0 1 0,0-1-1,0 0 1,0 0 0,-1 0-1,1-1 1,-1 0 0,-1 0-1,1 0 1,-1 0 0,0-1-1,0 0 1,0 0 0,-1 0-1,4-8 1,-5 9 63,-1-1 1,1 0-1,-1 1 1,0-1-1,0 0 0,0 0 1,-1 0-1,0 0 1,0 1-1,-1-1 0,0 0 1,0 0-1,-3-10 1,2 10-199,0 0 0,0 0 1,-1 0-1,0 0 0,0 0 1,0 0-1,-1 1 0,0 0 1,0 0-1,0 0 0,-1 0 1,-7-6-1,-6 1-1615,3 8 506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6:30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29 4576,'-20'-7'1450,"20"7"-1435,0 0 0,0 0 0,0 0 0,0 0 0,0-1 0,-1 1 0,1 0 0,0 0 0,0 0 0,0 0-1,0 0 1,-1 0 0,1 0 0,0 0 0,0 0 0,0 0 0,0 0 0,-1 0 0,1 0 0,0 0 0,0 0-1,0 0 1,0 0 0,-1 0 0,1 0 0,0 0 0,0 0 0,0 1 0,0-1 0,-1 0 0,1 0-1,0 0 1,0 0 0,0 0 0,0 0 0,0 0 0,0 1 0,-1-1 0,1 1 31,-1-1 1,0 1-1,0 0 1,1 0-1,-1 0 0,0 0 1,1 0-1,-1 0 1,1 0-1,0 0 1,-1 0-1,1 0 0,0 0 1,-1 0-1,1 0 1,0 0-1,0 2 1,0-1 64,0 0 0,1-1 1,-1 1-1,1 0 0,-1-1 1,1 1-1,0 0 0,0-1 1,0 1-1,0-1 0,0 1 1,0-1-1,2 2 0,-1-1 17,1 0 0,-1 0-1,1 0 1,0 0 0,-1 0 0,1-1-1,0 1 1,0-1 0,0 0-1,0 0 1,1 0 0,-1 0-1,5 0 1,1 1 138,13 3 113,1-2 1,-1-1 0,24 0 0,-32-2-251,66 0 301,-1-3 1,0-4 0,111-24-1,-136 21-264,46-11 343,-84 16-1596,-1 0 0,16-7 0,-17 6-801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4:0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16 2400,'2'-6'8026,"-9"21"-6793,4-6-482,-2 2-554,1-1 0,0 1-1,1 0 1,0 0 0,1 0-1,0 1 1,-1 14 0,3-24-202,0-1 1,0 1 0,0 0-1,0-1 1,0 1 0,1-1-1,-1 1 1,0 0 0,1-1-1,-1 1 1,1-1 0,0 1-1,-1-1 1,1 1 0,0-1-1,0 0 1,0 1 0,0-1-1,0 0 1,0 1 0,0-1-1,1 0 1,-1 0 0,2 1 0,-1-1 28,0-1 1,0 1 0,0-1 0,0 1 0,0-1 0,0 0 0,0 0 0,0 0 0,0 0 0,1 0 0,-1 0 0,0-1 0,0 1 0,0-1 0,0 1 0,0-1 0,3-1 0,1-2 48,-1 0-1,1 0 1,-1 0 0,0-1-1,0 0 1,0 0 0,0 0-1,-1-1 1,0 1 0,4-8-1,-1 2 126,-5 9-103,0-1-1,0 0 0,-1 0 1,1 0-1,-1 0 1,1 0-1,-1 0 0,0 0 1,-1-1-1,1 1 1,0 0-1,-1-1 0,0-3 1,0 5-57,0 0 1,0 0 0,-1-1 0,0 1-1,1 0 1,-1 0 0,0 0-1,0 0 1,0 0 0,0 0 0,0 0-1,0 0 1,-1 0 0,1 1 0,-1-1-1,1 0 1,-1 1 0,0-1-1,-3-1 1,2 1-211,0 0-1,1 1 1,-1-1 0,0 1-1,0 0 1,-5-2 0,6 3 29,-10-2-598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4:04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2656,'-5'22'7195,"0"7"-5745,4-24-1368,1-1 0,-1 1 0,1-1 0,0 1 0,0-1 0,1 1 0,-1 0 1,3 8-1,-2-11-67,-1 0 0,1-1 0,0 1 0,-1 0 0,1 0 0,0 0 0,0-1 0,0 1 0,0 0 0,1-1 0,-1 1 0,0-1 0,1 0 0,-1 1 0,1-1 0,-1 0 0,1 0 0,0 0 0,-1 0 0,1 0 0,0 0 0,0 0 0,1 0 0,5 0 110,0-1 0,0 0 0,-1 0 0,1 0 0,0-1 1,-1 0-1,1-1 0,-1 0 0,1 0 0,-1 0 0,0-1 0,0 0 1,0-1-1,11-7 0,1-6 595,-19 16-656,1 0 0,0 0 0,-1 0 1,1 0-1,0 0 0,-1 0 1,1 0-1,-1-1 0,0 1 0,1 0 1,-1 0-1,0 0 0,0-1 0,0 1 1,0 0-1,0 0 0,0-1 1,0 1-1,-1-3 0,0 1-10,-1 0 0,1 0 0,-1-1 0,0 1 0,-1 0 0,1 0 0,0 1 0,-1-1 0,1 0 0,-1 1 0,0 0 0,0-1 0,0 1 0,-4-2 0,2 1-257,0 1 1,0-1-1,0 1 0,-1 0 1,1 1-1,0-1 1,-1 1-1,1 0 1,-10-1-1,-6 4-2357,5 5 774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8:14:0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42 2816,'1'-4'4879,"-7"12"-2260,-1-3-1758,1 0-389,-1 1 0,1-1 0,0 1 0,-6 9 1,8-9-381,0 0 1,1 0 0,-1 0 0,1 1 0,0 0 0,1 0 0,-3 8 0,5-13-90,-1 1 1,0 0 0,1-1-1,0 1 1,0 0-1,0-1 1,0 1 0,0 0-1,0-1 1,1 1 0,-1 0-1,1-1 1,0 1 0,-1-1-1,1 1 1,1-1-1,-1 1 1,0-1 0,0 0-1,1 1 1,0-1 0,2 3-1,-2-4 21,0 0 1,0 1-1,0-1 0,0-1 1,0 1-1,0 0 0,0 0 0,0-1 1,1 1-1,-1-1 0,0 0 0,0 0 1,0 0-1,1 0 0,-1 0 1,0 0-1,0 0 0,1-1 0,-1 1 1,0-1-1,0 0 0,0 1 0,0-1 1,4-2-1,2-1 116,0-1 0,0 1 0,-1-1 0,14-12 0,-17 14-38,-1 0 0,0-1 0,0 1 0,0-1 0,0 1 0,0-1 0,-1 0 0,0 0 0,0 0 0,0-1 0,2-7-1,-3 10-65,-1-1-1,1 1 0,-1-1 0,0 0 0,0 0 0,0 1 0,-1-1 0,1 0 0,0 1 0,-1-1 0,0 1 0,0-1 0,0 1 0,0-1 0,0 1 0,0-1 0,-1 1 0,1 0 0,-1 0 0,1 0 0,-3-2 0,-6-8-169,3 3 16,0 2 0,0-1 1,-14-10-1,20 16-108,-1 1 0,0 0 0,0 0 0,0 0 0,0 0 0,0 0 1,0 0-1,0 0 0,0 0 0,0 1 0,0-1 0,-1 1 0,1 0 0,0 0 0,0 0 0,0 0 0,-1 0 0,1 0 0,0 0 0,0 1 0,0-1 0,-4 2 0,-8 6-1523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0:2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4384,'0'0'73,"0"0"1,-1 0 0,1 0-1,0 0 1,0 0 0,-1 0-1,1 0 1,0 0-1,-1 1 1,1-1 0,0 0-1,-1 0 1,1 0 0,0 0-1,-1 0 1,1 0-1,0 1 1,0-1 0,-1 0-1,1 0 1,0 0-1,0 1 1,-1-1 0,1 0-1,0 0 1,0 1 0,0-1-1,0 0 1,-1 1-1,1-1 1,0 1 0,-7 17 609,-1 23-363,8-39-213,-35 321 2099,25-207-1846,5-66-183,-20 341 1758,25-288-1535,10 252 1157,0-194-117,-10-160-1371,0 6-984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0:3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23 4896,'2'-3'443,"-1"2"-214,-1 0 0,1 1 0,-1-1 0,1 0 1,-1 0-1,1 0 0,-1 0 0,0 0 0,1 1 1,-1-1-1,0 0 0,0 0 0,0 0 0,1-2 1,-2 3-116,0-1 1,1 1 0,-1-1-1,0 1 1,0-1-1,0 1 1,1 0 0,-1-1-1,0 1 1,0 0-1,0 0 1,0 0 0,1-1-1,-1 1 1,0 0 0,0 0-1,0 0 1,0 0-1,0 1 1,-1-1 0,-8 1 117,0 0 0,1 0 0,-1 1 1,0 0-1,1 1 0,-1 0 0,1 0 1,-11 6-1,-11 8 23,-28 20 0,32-20 121,7-4-274,-1 1 1,2 1 0,0 1 0,1 1 0,0 0 0,2 2 0,0 0 0,1 0 0,-16 28 0,27-39-140,0 0 1,0 1 0,0 0-1,-1 9 1,4-14 43,0-1 0,1 1 1,-1-1-1,1 1 0,0 0 1,0-1-1,0 1 0,1-1 0,-1 1 1,1-1-1,0 1 0,0-1 1,2 6-1,-1-6 11,7 20 35,2-1 0,0-1-1,27 37 1,-35-55 9,0 0 0,1 1-1,-1-1 1,1-1 0,0 1-1,0 0 1,0-1 0,0 0-1,0 0 1,0 0 0,0 0 0,1-1-1,-1 1 1,1-1 0,-1 0-1,1-1 1,0 1 0,-1-1-1,1 0 1,-1 0 0,1 0-1,0-1 1,-1 0 0,1 0-1,-1 0 1,1 0 0,-1-1 0,0 1-1,1-1 1,-1 0 0,0 0-1,0-1 1,0 1 0,-1-1-1,1 0 1,4-5 0,1-2-96,4-5 251,11-18 0,-20 27-146,-1 1-1,0-1 1,0-1 0,0 1-1,-1 0 1,0-1-1,1-6 1,13-100-343,-12 84 261,0-12-15,-4-11-1164,0 51 764,-1 19-417,0-12 774,0 0 0,0 1 0,1-1 0,0 0 1,0 1-1,0-1 0,1 0 0,0 0 0,0 1 0,1-1 0,2 6 0,4 9 100,20 37 0,-9-21-55,17 48 355,15 29 298,-30-68-147,3 4 273,-23-49-360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0:3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97 2400,'2'-3'419,"-1"0"-1,1 0 1,-1 1 0,0-1-1,0 0 1,0-1 0,0 1-1,-1 0 1,1 0-1,-1 0 1,0 0 0,0 0-1,0-5 1,0 6-273,0 0 0,-1 0 0,1 0 0,-1 0 0,1 0 0,-1 1 0,0-1 0,1 0 0,-1 0 0,0 1 0,0-1 0,0 1-1,0-1 1,-1 1 0,1-1 0,0 1 0,0 0 0,-1-1 0,1 1 0,-1 0 0,0 0 0,-1-1 0,-1 0-21,0 0 0,0 0 0,1 1 0,-1 0 0,0 0 1,0 0-1,0 0 0,0 0 0,-7 0 0,5 1-76,1 1 1,-1-1-1,1 1 1,-1-1-1,1 2 1,-1-1-1,1 1 1,0-1-1,0 1 1,0 1-1,0-1 1,0 1-1,0 0 1,1 0-1,-1 0 1,1 1-1,-7 6 1,0 2-46,0 1 0,1-1 0,0 2 0,1 0 0,1 0 0,0 0 0,1 1 0,0 0 0,1 1 0,1-1 0,0 1 0,2 0 0,0 0 0,0 1 0,0 22 0,4-32 66,-1 0 0,1-1 0,1 1 0,-1 0 0,1-1 0,0 1 0,4 7 0,-4-11 53,-1 1 0,1-1 0,0 1 0,0-1 0,0 0 0,1 0 0,-1 0 0,1 0 0,-1 0 0,1 0 0,0-1 0,0 1 0,7 3 0,-6-5-33,1 0 1,-1 0-1,1-1 0,-1 1 1,1-1-1,0 0 0,-1 0 1,8-2-1,-6 1-55,17-2-630,1-2-1,37-12 1,-21-1-5853,-31 15 1856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0:3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5216,'0'0'1696,"0"0"-1668,0 0 0,0 0 0,0 0-1,0 0 1,0 0 0,0 0 0,0 0 0,0 0 0,0 0 0,0 0 0,0 0 0,0 0 0,0 0-1,0-1 1,0 1 0,0 0 0,0 0 0,0 0 0,0 0 0,0 0 0,0 0 0,0 0 0,0 0-1,0 0 1,0 0 0,0 0 0,0-1 0,0 1 0,0 0 0,0 0 0,0 0 0,0 0 0,0 0 0,0 0-1,0 0 1,0 0 0,0 0 0,0 0 0,0 0 0,0 0 0,1 0 0,-1 0 0,0 0 0,0 0-1,0 0 1,0 0 0,0-1 0,0 1 0,0 0 0,0 0 0,0 0 0,0 0 0,0 0 0,0 0 0,1 0-1,3 3 259,0-1-1,0 0 1,0 1-1,0 0 1,0 0-1,-1 0 1,1 0-1,-1 1 0,0-1 1,0 1-1,0 0 1,3 7-1,-1-2-141,0 0-1,-1 1 0,0-1 0,-1 1 1,3 11-1,6 48 94,5 103 0,-12-110-140,10 316 770,0-9 388,-12-290-1075,-2-50 23,0 0 0,1 0 0,11 45 0,-7-41 750,-4-18-993,-1-29-8974,-4-5 4321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0:3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5 131 3904,'0'0'38,"0"0"0,0 0 0,-1 0 0,1 0 0,0 0 0,0 0 1,0 0-1,0 0 0,-1 0 0,1 0 0,0 0 0,0 0 0,0 0 0,-1 0 0,1-1 0,0 1 1,0 0-1,0 0 0,0 0 0,0 0 0,-1 0 0,1 0 0,0-1 0,0 1 0,0 0 0,0 0 1,0 0-1,0 0 0,0 0 0,-1-1 0,1 1 0,0 0 0,0 0 0,0 0 0,0-1 0,0 1 1,0 0-1,0 0 0,0 0 0,0-1 0,0 1 0,0 0 0,0 0 0,0 0 0,0-1 0,0 1 1,0 0-1,1 0 0,-1 0 0,0 0 0,0-1 0,0 1 0,0 0 0,0 0 0,0 0 0,0 0 1,1 0-1,-1-1 0,11-14 1460,-5 6 329,-3-12 571,-3 18-2259,0 1 1,0 0 0,0 0-1,0 0 1,1 0 0,-1 0-1,1 0 1,-1 0 0,1-1-1,0 1 1,0 1 0,2-5-1,2 0-91,-1 0 62,1 0 0,0 0 0,8-6 1,-12 11-148,1 0 1,-1 0-1,1 0 1,-1 0 0,1 0-1,0 0 1,0 0 0,-1 0-1,1 1 1,0-1-1,0 1 1,0 0 0,-1-1-1,1 1 1,0 0 0,0 0-1,0 0 1,3 1 0,-3-1 1,0 1 0,0 0 1,0 1-1,0-1 0,0 0 1,0 0-1,0 1 0,-1-1 1,1 1-1,-1-1 0,1 1 1,-1 0-1,1 0 0,1 3 1,0 0-61,-1 0 0,1-1 1,-1 1-1,0 1 0,2 5 1,-2-2 102,0 1 1,0-1 0,-1 1-1,0-1 1,-1 1 0,0 0-1,-2 9 1,2-14 37,-1 1 0,0-1 1,0 1-1,-1-1 0,1 0 0,-1 0 0,0 1 1,-4 5-1,0 1 260,-1 0-1,-8 26 1,15-37-238,0-1 0,0 1 0,-1 0 0,1-1-1,0 1 1,0 0 0,0-1 0,0 1 0,0-1 0,0 1 0,0 0-1,0-1 1,0 1 0,1 0 0,-1-1 0,0 1 0,0 0-1,1-1 1,-1 1 0,0-1 0,1 1 0,-1 0 0,0-1 0,1 1-1,1 0 20,-1 0 0,0 0 0,0 0-1,1-1 1,-1 1 0,1 0-1,-1-1 1,0 1 0,1-1-1,2 1 1,6 0 155,0 0 1,19-2-1,-15 1-46,9 1-313,0 1 0,-1 2-1,1 0 1,33 12 0,-49-14-608,-1 0 0,1 1 0,0 0 1,-1 1-1,0-1 0,0 1 0,0 1 1,0-1-1,6 7 0,11 13-1520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0:3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 4160,'2'-9'6480,"0"33"-4523,-2 25-915,-4 116 679,-2 101 18,7-175-1489,4 7 614,-3-86 539,-2-11-2121,1 1 1,-1-1 0,0 1 0,0-1 0,1 0-1,-1 1 1,0-1 0,0 1 0,0-1 0,-1 1-1,1-1 1,0 0 0,0 1 0,-1-1 0,1 1-1,-1-1 1,1 0 0,-1 0 0,1 1 0,-3 1 0,-14 6-1747,-3 0 1013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0:3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36 5472,'-3'-3'2606,"16"6"-1692,174-2 4418,228-3-3779,-82-3-588,-219-3-663,-47 3-263,-57 4-398,-1 1-1,1-2 1,-1 1-1,0-1 0,1-1 1,12-5-1,-35 12-8664,5 1 8054,-19 7-1686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6:30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27 4224,'-32'-3'1920,"32"11"-1664,0-4 576,8 4-512,11 4 1472,7 7-992,14-5 640,7-3-864,32-16 192,3 2-448,16-14 320,-3 3-384,-1-20 512,-7 8-448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0:3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3392,'4'6'7829,"-4"-5"-7554,0 0 1,0 0-1,0 0 1,1 0-1,-1 0 1,0 0-1,0 0 1,1 0-1,-1 0 1,1 0-1,-1 0 1,2 2-1,-1 0 160,3 8-327,0-1 0,-1 1 0,0 0 0,-1 0 0,0 0 0,-1 1 0,0 16 0,-6 232 478,9-2-10,-5-208-338,1-38-111,-1 0 1,2 0-1,1 16 0,2-19 76,-3-7-225,0-8-5049,1-2 2495,2-8-560,-7-7-912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0:3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4 187 4800,'-4'-3'1849,"4"1"-1165,0 1-124,5-2 1131,16-10 670,-13 10-1910,-1-1-1,-1 0 0,1-1 1,9-7-1,-8 5-296,0 1-1,1 0 1,10-6-1,20-14 214,-34 22-365,1-1-1,0 1 0,0 0 1,0 0-1,0 1 0,1 0 1,-1 0-1,1 0 0,0 1 1,0 0-1,0 0 0,0 1 1,0 0-1,0 0 0,8 1 1,-11 0 16,-1 0 0,1 1 0,0-1 0,-1 1 0,1 0 0,-1 0 0,1 1 0,5 2 1,8 3 202,12 5 402,-23-9-349,0 0 0,1-1 1,-1 1-1,1-1 1,-1-1-1,12 2 0,12-3 222,0-1-1,1-2 0,-1-1 0,46-12 1,11-2 19,-85 18-539,81-16 315,-72 12-1237,1 1 1,17-9-1,-21 5-1146,-5 27-10973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0:3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7136,'1'-1'6100,"6"9"-4872,11 15-1394,-3 29 732,-9-38-408,-1 1 1,5 20 0,-2-5-198,-2-3 126,0 1 1,3 51 0,-5 60 465,-4-127-520,-1 0 0,0 0 0,-1 0 0,0 0 0,-1 0 0,0-1 0,-1 1 0,0-1 0,-10 20 0,5-13-2,8-15-12,0 0 0,-1 1 0,1-1 0,-1 0-1,0 0 1,0 0 0,-4 4 0,0 1 132,6-7-139,0-1-1,0 1 1,-1-1 0,1 1 0,0 0 0,-1-1 0,1 1 0,-1-1 0,1 1 0,-1-1 0,1 1 0,-1-1 0,1 0 0,-1 1 0,1-1 0,-1 0 0,1 1 0,-1-1-1,0 0 1,1 0 0,-1 1 0,1-1 0,-3 0 693,-2-13 101,0-53-497,5 42-328,2-1 0,1 1 0,7-26 0,25-71 106,-27 96-48,2 1 0,0 0 0,2 1 0,0 0 0,29-38 0,-34 53-48,0-1 0,1 2 0,0-1 0,1 1 0,-1 1 0,15-9 0,18-7-1585,1 4-3474,-41 17 4483,1 1-1,0-1 0,-1 0 1,0 0-1,1 0 0,-1 0 1,1 0-1,-1 0 0,0 0 1,2-2-1,-2 0 258,1 1 1,-1-1-1,0 0 0,0 1 0,0-1 1,0 0-1,1-5 0,-1 3-165,9-48-1608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0:4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488 101 4480,'1'-2'158,"0"0"1,0 0-1,0-1 0,0 1 0,-1 0 1,1 0-1,-1 0 0,1-1 1,-1 1-1,0 0 0,0 0 1,0-1-1,0 1 0,0 0 1,-1-1-1,1 1 0,-1 0 1,1 0-1,-1 0 0,0-1 1,0 1-1,0 0 0,0 0 1,0 0-1,0 0 0,-1 1 1,1-1-1,-1 0 0,1 0 1,-3-1-1,0-1 14,1 1 1,-1 0-1,0 0 1,0 0-1,-1 1 1,1-1-1,0 1 1,-1 0-1,0 0 0,1 1 1,-1-1-1,0 1 1,-6-1-1,-2 2-111,0 0 0,1 1 0,-1 0 0,0 1 0,-15 4 0,-61 23 208,54-14-221,1 1 0,-41 27 0,68-39-64,-1 1-1,2 0 1,-1 0-1,0 0 1,1 1-1,0 0 1,0 0 0,1 1-1,0 0 1,0 0-1,1 0 1,-6 11 0,10-16 16,-1 1 1,1-1 0,0 0 0,-1 1 0,1-1 0,1 1-1,-1-1 1,0 1 0,1-1 0,-1 1 0,1-1 0,-1 0-1,1 1 1,0-1 0,0 0 0,0 0 0,1 1 0,-1-1 0,2 2-1,2 2 11,-1 0-1,1 0 1,0-1 0,1 0-1,6 6 1,13 5-32,0 0 0,48 20 0,19 13 430,-43-20-80,26 16 793,-74-44-1053,0 0-1,0-1 1,0 1 0,0 0-1,0 0 1,0 0 0,0 0-1,-1 0 1,1 0 0,0 0-1,0 0 1,-1 0 0,1 0-1,-1 0 1,2 2 0,-2-2-17,0 0 0,0 0 0,0-1 1,0 1-1,0 0 0,0-1 0,-1 1 1,1 0-1,0-1 0,0 1 0,0 0 0,-1-1 1,1 1-1,0 0 0,-1-1 0,1 1 0,-1-1 1,1 1-1,0-1 0,-2 2 0,-1 0 64,1 0 0,-1 0 0,0 0 0,0-1 0,0 1 1,-1-1-1,1 0 0,0 0 0,0 0 0,-5 1 0,-22 1 476,-1-1-1,-43-2 1,24-1-623,37 1 12,1-1 1,-18-3 0,25 3-400,1 0 0,-1 0 0,0-1 0,1 1 0,-1-1 0,1 0 0,-1-1 0,1 1 0,-5-4 0,9 6 275,-1-1-1,1 1 0,0 0 1,-1-1-1,1 1 1,-1 0-1,1-1 0,0 1 1,-1-1-1,1 1 1,0 0-1,0-1 1,-1 1-1,1-1 0,0 1 1,0-1-1,0 1 1,-1-1-1,1 1 0,0-1 1,0 1-1,0-1 1,0 1-1,0-1 0,0 0 1,0 1-1,0-1 1,0 1-1,0-1 0,1 1 1,-1-1-1,0 1 1,0-1-1,0 1 1,1-1-1,-1 1 0,0-1 1,0 1-1,1 0 1,-1-1-1,0 1 0,1-1 1,-1 1-1,1 0 1,-1-1-1,1 1 0,0-1 1,2-1-401,1 0 0,-1 0 1,1 0-1,-1 1 1,6-3-1,19-4-2256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0:4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1728,'16'-2'794,"-15"2"-698,1-1-1,-1 1 1,0 0 0,1 0-1,-1 0 1,1 0 0,-1 0 0,1 0-1,-1 0 1,0 0 0,1 0-1,-1 1 1,1-1 0,0 1-1,0 0 892,5-2 1002,7 2-1290,-1 2-259,1 0 0,-1-1 0,1-1 1,0 0-1,-1-1 0,1-1 0,0 0 1,-1-1-1,1 0 0,21-7 0,-32 8-323,0 0-1,1-1 1,-1 0-1,0 1 0,-1-1 1,1 0-1,0 0 1,0-1-1,-1 1 0,1-1 1,-1 1-1,0-1 1,4-5-1,-6 6-110,1 1 0,0-1 0,-1 1-1,1-1 1,-1 1 0,1-1 0,-1 1 0,0-1 0,0 1 0,0-1 0,0 1-1,0-1 1,0 1 0,0-1 0,0 1 0,-1-1 0,1 0 0,0 1 0,-1 0-1,0-1 1,1 1 0,-1-1 0,0 1 0,1 0 0,-1-1 0,0 1-1,0 0 1,0 0 0,0 0 0,0 0 0,-1 0 0,1 0 0,-2-1 0,0-1-58,-1 1 1,1 0-1,-1 0 1,1 1-1,-1-1 0,0 1 1,0 0-1,1 0 1,-1 0-1,0 0 1,0 1-1,0 0 1,0 0-1,0 0 1,0 0-1,-6 1 1,-5 2-28,1 0 1,0 2 0,-15 5-1,29-10 85,-7 3 36,0 0 0,1 1 0,0-1 0,0 2 0,0-1 0,1 0 0,-1 1 0,1 0 0,0 0 0,0 1 0,1 0 0,-1-1 0,-3 9 0,6-11-13,0 1 1,0 0-1,1 0 0,-1 0 0,1 0 0,0 1 0,0-1 0,0 0 1,1 0-1,-1 6 0,2-7-23,-1 0 1,0 0-1,1 1 1,0-1-1,0-1 1,0 1-1,0 0 1,0 0-1,0 0 1,1 0-1,-1-1 1,1 1-1,0-1 1,0 1-1,3 3 1,3 1 54,0 0 0,0-1 1,1 0-1,0 0 0,0 0 1,0-2-1,1 1 0,19 6 0,-1-3 397,56 7 0,-65-13-265,1-1 0,0 0 0,0-2 0,-1-1 0,1 0 0,0-1 0,-1-1 0,37-13 0,-29 7-43,-1-1 1,0-2-1,-1 0 1,0-2-1,36-28 0,-55 37-197,0 0 0,10-12 0,-13 14-2,0 0-1,0 0 0,0 0 0,1 1 1,0 0-1,0-1 0,0 1 1,0 0-1,0 1 0,6-4 0,-5 4 22,-1 1-52,-1 0 1,0 0-1,1 0 0,-1 0 0,1 1 0,-1-1 1,7 1-1,-24 8 549,-23-1 123,31-6-624,0-1-1,0 2 1,0-1-1,0 0 1,0 1 0,0 0-1,0 1 1,1-1-1,-1 1 1,1 0-1,-6 5 1,4-3-82,0 1-1,1 0 1,0 0 0,-6 10 0,10-15 120,1 1-1,0 0 1,0 0 0,0 1 0,0-1 0,0 0 0,1 0 0,-1 0-1,1 0 1,-1 1 0,1-1 0,0 0 0,0 1 0,0-1 0,0 0-1,0 0 1,0 1 0,1-1 0,-1 0 0,2 4 0,2 12 174,-3-16-154,-1 0-1,0 0 1,1 0 0,0 0 0,-1 0 0,1 0 0,0 0-1,0 0 1,0 0 0,2 3 0,4 4 213,0-1 0,0 0 0,1 0 0,16 12 0,-20-17-150,1 0 0,0 0 0,-1-1 0,1 0 0,0 0 0,0-1 0,0 1 0,0-1 0,0 0 0,0 0 0,1 0 0,6-1 0,153-12 282,-114 6-406,138-29-4743,-94 14-3217,-63 17 3835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0:5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9 3136,'-25'-7'1688,"7"5"3674,16 12-4258,-2 15-632,0 1 0,0 40-1,3-42-270,-10 538 1565,17-357-885,0-144-445,16 80 1,-17-123-325,-2-6 75,-1 0 0,0 1-1,1 16 1,2 5-694,-5-33 70,0 6-2016,0 3-3019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0:5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62 4224,'2'-7'-13,"-1"3"767,1 0 0,-1 0 1,0 0-1,-1 0 1,2-8-1,-2 11-622,-1 0 0,1 0 0,0 0 0,0 0 0,0 0 0,-1 0 0,1 0 0,0 0 0,-1 1 0,1-1-1,-1 0 1,1 0 0,-1 0 0,1 0 0,-1 1 0,1-1 0,-1 0 0,0 1 0,0-1 0,1 0 0,-1 1 0,0-1 0,0 1 0,0-1 0,1 1 0,-1 0 0,0-1 0,0 1 0,0 0 0,0 0 0,-2-1 0,-4 1-17,-1-1 0,1 1 0,-1 1 0,1-1 0,0 1 0,-1 1 0,1-1 0,0 1 0,-11 5 0,0-2 20,-7 3-8,1 0 0,0 2 0,0 0 0,1 2 0,1 1 0,-1 0 0,2 2 0,0 1 0,1 0 0,-34 36 0,39-35-113,0 1 0,1 0-1,1 0 1,1 1 0,1 1-1,-11 25 1,20-40-33,-1 1 0,2 0 0,-1 0 0,1-1 0,0 1 0,0 0 0,0 0 0,1 0 0,0 0 0,0 0 0,1 8 0,0-11 33,0 1 1,0-1 0,1 1-1,-1-1 1,1 0 0,-1 1 0,1-1-1,0 0 1,0 0 0,1 0-1,-1 0 1,1-1 0,-1 1-1,1 0 1,0-1 0,0 0-1,0 0 1,0 0 0,0 0 0,4 1-1,2 1 48,0-1-1,0 0 0,1 0 1,-1-1-1,1 0 0,-1-1 1,1 0-1,-1-1 0,1 0 1,0 0-1,-1-1 0,1 0 0,-1-1 1,1 0-1,-1 0 0,0-1 1,0 0-1,0-1 0,0 0 1,0 0-1,-1-1 0,0 0 1,0-1-1,0 0 0,-1 0 1,0 0-1,12-14 0,-5 1-137,-2-1 0,0 0 0,-1-1 0,-1 0 0,-1 0 0,-1-1 0,8-38 0,-16 59 39,0 1-1,0-1 1,0 1-1,0-1 1,0 1-1,0-1 1,1 1-1,-1 0 1,0-1-1,0 1 1,0-1-1,0 1 0,1-1 1,-1 1-1,0 0 1,0-1-1,1 1 1,-1-1-1,0 1 1,1 0-1,-1-1 1,0 1-1,1 0 0,-1 0 1,1-1-1,0 1 1,7 8-436,-6-6 536,57 89-79,-48-75 152,18 24 0,4 2 408,-10-11-80,-14-19-260,0 0 0,8 15 1,-8-11 675,-7-14-955,4 8-7247,2 2 3466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0:5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45 3968,'-3'-3'456,"0"1"1,0-1-1,0 1 0,-1 0 0,-3-2 1,4 2 231,0 0 1,-1 0-1,1 0 1,0 0-1,-2-4 1,2 5-447,1-1-1,-1 1 1,0-1 0,0 1-1,1 0 1,-1 0-1,0 0 1,0 0 0,0 0-1,0 1 1,0 0 0,0-1-1,-4 1 1,-42 1 138,48 0-330,-12 0 10,2 1 1,-1 1-1,0 0 0,0 1 0,1 0 1,0 0-1,0 2 0,0-1 0,0 1 1,1 1-1,0 0 0,0 0 0,1 1 0,0 0 1,1 1-1,-13 14 0,15-15 108,1 0-1,0 1 1,0-1-1,0 1 1,-5 17-1,8-22-113,1-1 0,1 0 0,-1 1 0,0-1 0,1 1 0,-1-1 0,1 1 0,0-1 0,1 1 0,-1-1 0,0 0 0,1 1 0,0-1 0,0 1 0,0-1 0,0 0 0,0 0 0,1 1 0,3 4 0,-2-3 25,0-1-1,0 0 1,1 0-1,-1 0 1,1 0-1,0 0 0,1-1 1,-1 0-1,0 1 1,1-2-1,0 1 1,0 0-1,-1-1 0,2 0 1,-1 0-1,6 1 1,12 1-30,0-1 0,0-1 0,0-1 0,29-3 0,-28 0-1391,-1-2 0,25-6 0,-44 9 1234,-1 0-672,0 1-1,0-1 1,0 0 0,0-1-1,0 1 1,0 0 0,0-1-1,3-2 1,1-4-3657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0:5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5984,'0'0'79,"0"-1"0,0 1 0,0 0-1,1 0 1,-1 0 0,0-1 0,0 1 0,0 0 0,1 0 0,-1 0 0,0-1 0,0 1-1,1 0 1,-1 0 0,0 0 0,0 0 0,1 0 0,-1 0 0,0 0 0,1 0 0,-1 0 0,0 0-1,0 0 1,1 0 0,-1 0 0,0 0 0,1 0 0,-1 0 0,0 0 0,0 0 0,1 0-1,-1 0 1,5 10 563,-4 19-42,-1-26-120,9 73 2096,11 124-1136,-3 142-964,-4-49 707,-4-114-557,8 112 609,-13-250-582,-1-9-643,-2-17-3249,-2-29 751,0-1 1,-4-17 0,-1-4 520,1-27-1441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1:02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33 2720,'-1'1'72,"0"-1"1,0 0-1,0 0 0,0 1 1,1-1-1,-1 1 0,0-1 1,0 0-1,0 1 0,1 0 0,-1-1 1,0 1-1,1-1 0,-1 1 1,0 0-1,1-1 0,-1 1 1,1 0-1,-1 0 0,1 0 1,0-1-1,-1 1 0,1 0 1,-1 1-1,-8 12 1085,4-9-339,5-4-650,-1 0 1,0-1-1,1 1 1,-1 0-1,0-1 1,1 1-1,-1-1 1,0 1-1,1-1 1,-1 1-1,0-1 1,0 1-1,0-1 1,0 0-1,1 0 1,-1 1-1,-1-1 1,-4 1-63,-3 0 3790,9-1-3850,0 0 0,0 0 1,0 0-1,0 0 0,-1 0 0,1-1 0,0 1 1,0 0-1,0 0 0,0 0 0,0 0 1,0-1-1,0 1 0,0 0 0,0 0 0,-1 0 1,1-1-1,0 1 0,0 0 0,0 0 0,0 0 1,0 0-1,0-1 0,0 1 0,0 0 0,0 0 1,1 0-1,-1-1 0,0 1 0,0 0 0,0 0 1,0 0-1,0 0 0,0-1 0,0 1 0,0 0 1,0 0-1,1 0 0,-1 0 0,0 0 0,0-1 1,0 1-1,0 0 0,0 0 0,1 0 1,0-2 53,1 0 0,0 0 0,0 0 0,0 0 0,0 1 1,0-1-1,1 0 0,3-1 0,6-5 38,-4 4-82,0-1-1,-1 2 0,1-1 0,1 1 0,-1 0 0,0 1 0,1 0 0,10-2 1,5-1-110,30-4-220,-49 8 259,1 1 1,-1 0 0,1 0-1,-1 0 1,1 1 0,0 0-1,8 2 1,-10-1 18,-1-1 1,1 0 0,0-1-1,-1 1 1,1-1 0,0 1-1,4-1 1,12 3 128,-18-3-149,3 11-21,-7 18 216,-2-1 0,0 1-1,-2-1 1,-12 34 0,7-20 106,1-6 34,-19 46 1,24-69-245,-1-1-1,0-1 1,-1 1 0,0-1 0,-1 0-1,-1-1 1,-12 14 0,-3-3 124,-2-1-1,0-1 1,-31 17 0,43-32 190,14-4 11,1-1-402,-1 0 0,1 0 0,0 0 0,0 0-1,1 0 1,-1 0 0,0 0 0,0 1 0,0-1 0,0 0 0,1 1-1,-1-1 1,0 1 0,3-2 0,11-2 49,1 0 0,0 1 0,0 0-1,27 0 1,8-2-249,-43 4 175,-1 1-1,1 0 1,-1 0 0,1 0 0,-1 1-1,1 0 1,-1 1 0,1 0-1,-1 0 1,0 0 0,0 1 0,0 0-1,0 1 1,-1-1 0,1 1-1,9 8 1,-15-11-85,6 4-263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6:33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106 656 3392,'0'-20'5312,"0"19"-5235,1 0 0,-1 1 0,0-1 0,0 0 0,0 0 0,0 1 0,0-1 0,0 0 0,0 0 0,-1 1 0,1-1 0,0 0 0,0 0 0,0 1 0,-1-1 0,1 0 0,0 1 0,-1-1 0,1 0 0,-1 1 0,1-1 0,-1 1 0,1-1 0,-1 0 0,1 1 0,-1-1 0,1 1 0,-1 0 0,0-1 0,1 1 0,-1 0 0,0-1 0,1 1 1,-1 0-1,0-1 0,0 1 0,1 0 0,-1 0 0,0 0 0,0 0 0,1 0 0,-1 0 0,0 0 0,0 0 0,1 0 0,-1 0 0,0 0 0,0 1 0,1-1 0,-1 0 0,0 1 0,-3 0-10,1 0 1,0 0-1,-1 1 1,1-1-1,0 1 1,0 0-1,0 0 0,0 0 1,1 0-1,-1 1 1,0-1-1,-3 6 1,2-4-58,0 1 0,1 0 1,0 0-1,0 0 1,0 0-1,1 0 1,-3 8-1,2 1-44,0-1 0,0 0 0,2 1 0,0-1 0,0 1 0,2 14 0,-1-22 92,1 0 0,0 0 0,0 0 0,1 0-1,-1 0 1,1 0 0,1 0 0,-1 0 0,1-1 0,0 1 0,0-1-1,1 0 1,-1 0 0,1 0 0,6 5 0,-8-8 9,1 0-1,-1 0 1,1 0 0,0 0-1,0-1 1,0 1 0,0-1 0,0 0-1,0 0 1,0 0 0,0 0-1,0 0 1,0-1 0,0 1-1,1-1 1,-1 0 0,0 0 0,0 0-1,1-1 1,-1 1 0,0-1-1,0 0 1,5-1 0,-3 0 10,0-1 0,-1 1 0,1-1 0,0 1 0,-1-1 0,0-1 0,0 1 1,0-1-1,0 1 0,-1-1 0,1 0 0,-1 0 0,0-1 0,4-6 0,-2 0 3,0 0-1,0-1 0,-1 0 1,-1 1-1,0-2 1,0 1-1,-1 0 0,-1 0 1,0-1-1,-1-18 1,-1 22-65,0 1 1,0-1 0,0 1 0,-1-1-1,-1 1 1,1 0 0,-1 0-1,-1 0 1,0 0 0,0 0 0,0 1-1,-1-1 1,0 1 0,0 1 0,-12-12-1,16 16-32,-1 1 0,1 0 0,-1-1 0,1 1-1,-1 0 1,0 0 0,0 0 0,1 0-1,-1 0 1,0 0 0,0 1 0,0-1 0,0 1-1,0-1 1,0 1 0,0 0 0,0-1-1,0 1 1,0 0 0,0 0 0,0 1-1,0-1 1,0 0 0,0 1 0,0-1 0,0 1-1,-2 1 1,1-1-21,0 1 0,1 0 1,-1 0-1,1 1 0,-1-1 0,1 0 0,0 1 0,0-1 0,0 1 1,0 0-1,0 0 0,1 0 0,-1 0 0,1 0 0,-2 5 0,2-3 22,1-1 0,-1 0-1,1 1 1,-1-1-1,1 1 1,1-1-1,-1 1 1,1-1 0,-1 1-1,3 5 1,-2-6 28,0-1 0,0 0 0,0 0 0,1 0 0,-1 0 1,1 0-1,-1 0 0,1 0 0,0 0 0,0 0 0,1-1 1,-1 1-1,5 3 0,-5-5 6,0 0 0,0 0 0,1-1 0,-1 1 0,0-1 0,0 1 0,0-1 0,1 0 0,-1 0 0,0 0 0,0 0 0,0 0 0,1-1 0,-1 1 0,0-1 0,0 1 0,0-1 0,0 0 0,3-1 0,6-3 80,-1 0 0,14-10 0,-20 13-70,94-68 611,-62 42-467,-9 6-113,-1 0 0,-1-2 1,-1-1-1,-1-1 0,-2 0 0,0-2 0,-2 0 1,-1-2-1,25-55 0,6-52 116,-16 39-147,-24 79-158,-4 14-36,-4 5 160,-1 0-1,0 0 1,0 0 0,0 1 0,1-1-1,-1 0 1,0 0 0,0 0 0,0 0-1,1 0 1,-1 1 0,0-1 0,0 0-1,0 0 1,0 0 0,0 1 0,1-1-1,-1 0 1,0 0 0,0 1 0,0-1-1,0 0 1,0 0 0,0 1 0,0-1-1,0 0 1,0 0 0,0 1 0,0-1-1,0 0 1,0 1 0,1 21-16,-1 1 1,-1-1 0,-4 25-1,2-15-31,-105 652-54,23-311 454,75-338-80,-20 45-1,28-74-180,0-1-1,-1 1 0,-6 8 0,8-13-36,0 0 0,0 1-1,-1-1 1,1 0 0,-1 1 0,1-1 0,-1 0-1,0 0 1,0 0 0,1 0 0,-1-1 0,0 1 0,-3 0-1,3 0-15,0-1 0,0 0 1,0 0-1,-1 0 0,1 0 0,0 0 0,0-1 0,0 1 0,0-1 0,0 1 0,0-1 0,0 0 0,0 0 0,0 0 0,0 0 0,1 0 0,-1 0 0,0 0 0,1 0 0,-1-1 0,0 1 0,1-1 0,0 1 0,-1-1 1,1 0-1,-1-2 0,-3-3 5,1 0 1,-1 0 0,2-1 0,-1 0 0,-2-9 0,3 7-23,0 0 1,1 1-1,1-1 1,-1 0 0,1 0-1,1-15 1,1 19-18,-1 1 0,1-1 1,0 1-1,0-1 0,1 1 1,0 0-1,0-1 0,0 1 1,1 0-1,-1 0 0,1 0 1,0 1-1,5-6 0,1 0-51,1 1 0,0 0-1,0 1 1,1 0 0,0 1-1,0 0 1,23-10 0,-16 10-2,0 0 0,0 1 0,1 1 0,34-5 0,-42 9-79,-1 0 0,1 1 0,0 0 0,-1 1-1,1 0 1,-1 1 0,17 4 0,5 7-3843,-3 6-3937,-6 0 3188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1:0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 1984,'-3'-2'1356,"3"2"-801,-1 0-1,0-1 1,1 1-1,-1 0 0,0 0 1,1 0-1,-1 0 1,0 0-1,1 0 0,-1 0 1,0 0-1,1 0 1,-1 0-1,0 1 0,0-1 1,-10 7-457,9-6 28,0 1-1,0 0 1,1 0-1,-1 0 1,1 0 0,-1 0-1,1 0 1,0 0 0,-1 0-1,1 0 1,1 1-1,-1-1 1,0 0 0,0 1-1,0 3 1,1 3-9,-1-1 1,2 1-1,1 11 1,31 216 607,-26-194-623,7 37 455,48 153 0,-17-89 289,15 42-305,-57-175-442,2-1 0,-1 0 0,7 9 0,-9-14-281,1-1 0,-1 1 0,1-1 0,0 0 0,0 0 0,0 0 0,0-1 0,1 1 0,5 3 0,-33 11-14687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1:05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69 1056,'-32'6'9402,"290"-2"-5747,211-5-1470,394-54-1577,-487 32-683,-271 27-2186,-105-4 2181,1 0 0,-1-1 0,0 1 0,1 0 0,-1 0 0,1 0 0,-1 0 0,0 0 0,1 0 0,-1 0 0,1 0 0,-1 0 0,1 0 0,-1 0 0,0 1 0,1-1 0,-1 0 0,1 0 0,-1 0-1,0 0 1,1 1 0,-1-1 0,0 0 0,1 0 0,-1 1 0,0-1 0,1 0 0,-1 1 0,0-1 0,0 0 0,1 1 0,-1-1 0,0 0 0,0 1 0,0-1 0,1 1 0,-1-1 0,0 0 0,0 1 0,0-1 0,0 1 0,0-1 0,0 0 0,0 1 0,0-1-1,0 1 1,0-1 0,0 1 0,0-1 0,-1 2-303,0 0-1,0 0 0,0 0 0,0-1 0,0 1 1,0-1-1,0 1 0,0-1 0,-1 1 0,-1 1 0,-18 11-1658,-16 6-374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1:0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24 3968,'-2'-11'2168,"1"11"-2114,1-1 0,0 1 0,0-1 0,0 1 0,-1-1 1,1 1-1,0-1 0,0 1 0,0-1 0,0 1 0,0-1 1,0 1-1,0-1 0,0 1 0,0-1 0,0 1 0,0-1 1,0 1-1,1-1 0,5-2 5347,-6 3-5308,3 10 1119,1 10-903,-2 0 551,-2 35-1,-1-20-471,-1 5-55,-2 1 1,-10 43-1,7-43-46,1-1 0,-1 46 0,6-43-208,0-22 116,2 36 0,5 5-3,-5-46-190,-2-14-83,1 0-1,0 0 1,1 0 0,-1 0-1,0 0 1,0 0 0,1 0-1,1 4 1,-31-31-16132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1:0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4160,'15'-13'2714,"0"1"-1036,-1-1-1,-1-1 0,23-28 1,-9 3-1121,-10 14-265,28-32 0,-32 43-179,-4 3-93,1 0 1,12-9-1,-20 18-30,1-1 0,0 1 0,0 0 1,0 1-1,0-1 0,0 0 0,1 1 1,-1 0-1,0-1 0,1 2 0,-1-1 1,1 0-1,5 0 0,-6 1 35,-1 1-1,1-1 1,0 1-1,-1 0 1,1 0-1,-1 0 1,1 0 0,-1 0-1,1 0 1,-1 1-1,0-1 1,0 1-1,1 0 1,-1-1-1,0 1 1,-1 0-1,1 0 1,2 4 0,4 5 181,0 0 1,8 18 0,-10-18-35,-2-3-8,1 0 0,0 0 0,1-1 0,0 0 0,0 0 0,0 0 0,14 10 1,-14-14-61,-1 1 1,1 0 0,0-1 0,0 0 0,0-1 0,0 1-1,1-1 1,-1 0 0,1-1 0,-1 0 0,12 1-1,-4-1 79,1-2-1,0 1 0,0-2 0,-1 0 0,1-1 0,-1 0 0,0-1 0,0-1 0,21-10 0,-19 7-145,0-1-1,-1-1 0,0 0 1,-1-1-1,0-1 1,-1 0-1,17-20 0,-20 20-500,12-14-1669,-9 7-2667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1:07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3904,'1'-7'1502,"-2"6"-1370,1 0 0,0 0 0,0 0-1,1 1 1,-1-1 0,0 0 0,0 0 0,0 0 0,0 0-1,1 0 1,-1 1 0,1-3 0,5 21 4001,0 3-3869,-2 1-1,0 0 1,-1 1 0,-1-1-1,-1 24 1,0-14 257,7 45 0,-5-57 93,-2 0 1,0 27-1,-1-42-318,10-18 893,-6 2-1058,1 0 0,4-21 0,-2 8-135,6-28-200,-9 34 108,0-1 1,13-27-1,-10 28 176,12-22 90,-17 37-173,0 0 0,0 0 0,0 1 0,0-1 1,0 0-1,1 1 0,0 0 0,-1 0 1,1-1-1,4-1 0,-7 4 5,1-1 0,0 1 0,0 0 1,0-1-1,0 1 0,0 0 0,0 0 0,0-1 0,0 1 0,0 0 0,0 0 0,0 0 1,0 0-1,0 0 0,0 0 0,0 1 0,0-1 0,0 0 0,0 0 0,0 1 0,-1-1 1,1 1-1,0-1 0,0 1 0,0-1 0,0 1 0,-1-1 0,1 1 0,0 0 0,0-1 1,-1 1-1,2 1 0,2 3 63,-1 0-1,0 1 1,0-1 0,3 9 0,-1-3 26,72 160 588,-76-169-691,11 27-118,6 16-458,-3-17-4699,-15-27 5159,0-1-1,0 0 1,0 0-1,0 0 1,0 1-1,0-1 1,0 0-1,1 0 1,-1 0 0,0 1-1,0-1 1,0 0-1,0 0 1,0 0-1,1 0 1,-1 0 0,0 1-1,0-1 1,0 0-1,1 0 1,-1 0-1,0 0 1,0 0 0,0 0-1,1 0 1,-1 0-1,0 0 1,0 0-1,1 0 1,-1 0 0,0 0-1,0 0 1,0 0-1,1 0 1,-1 0-1,0 0 1,0 0 0,0 0-1,1 0 1,-1 0-1,0 0 1,0 0-1,0-1 1,1 1-1,-1 0 1,0 0 0,0 0-1,0 0 1,0 0-1,1-1 1,-1 1-1,10-16-1805,6-28-578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0:2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22 346 2816,'-17'-8'917,"17"8"-859,0 0 0,0 0-1,-1 0 1,1 0 0,0 0-1,-1 0 1,1-1 0,0 1-1,0 0 1,0 0 0,-1 0-1,1-1 1,0 1 0,0 0-1,0 0 1,-1-1 0,1 1-1,0 0 1,0 0 0,0-1-1,0 1 1,0 0 0,0-1 0,0 1-1,0 0 1,0 0 0,0-1-1,0 1 1,0 0 0,0-1-1,0 1 1,0 0 0,0-1-1,0 1 1,0 0 0,0 0-1,0-1 1,0 1 0,0 0-1,1-1 1,5-6 809,16 4 279,-1 0 1,1 1-1,38 2 0,23-1 520,226-12-242,19 21-916,6 0 29,374-16 87,-431 10-448,26 0 21,388-36 365,-281 12-425,-88-5 71,36-13-144,-12-21 373,-33 6-226,2 22 74,84-2 46,-246 31-738,-113 4-306,-39 0 583,7 0-650,-1 1 0,1-1 1,8 3-1,-15-3 564,1 0-1,-1 1 1,0-1 0,0 0-1,1 1 1,-1 0-1,0-1 1,0 1 0,0 0-1,0 0 1,2 0 0,-3 0 80,0-1 0,1 1 0,-1-1 0,0 1 0,0-1 0,1 1 0,-1-1 0,0 1 0,0-1 0,0 1 0,1-1 0,-1 1 0,0 0 0,0-1 0,0 1 0,0-1 0,0 1 0,0-1 0,0 1 0,-1 0 0,1-1 0,0 1 0,0-1 0,0 1 0,0-1 0,-1 1 0,1 0 0,-12 16-4296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0:2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47 3904,'-1'-2'150,"1"1"0,0-1 1,-1 1-1,1-1 0,-1 1 0,0 0 0,1-1 1,-1 1-1,0 0 0,0-1 0,0 1 0,0 0 1,0 0-1,0 0 0,0 0 0,0 0 0,0 0 1,-2-1-1,-1 0 191,0-1 0,0 1 0,0 0 1,0 0-1,-6-2 0,2 2-104,0 0 0,-1 1 0,1 0 0,-1 1 0,1 0 0,-1 0 1,1 1-1,-16 3 0,-7 3-141,-28 10-1,36-9-20,0 1 0,1 1-1,0 0 1,1 2 0,0 0-1,1 2 1,0 0 0,1 1-1,-19 20 1,27-22-71,0 1 1,1 1-1,1 0 0,-14 29 0,21-39-13,0 0 0,0 0 0,1 0 0,-1 0 0,1 0 0,0 1 0,1-1 0,-1 0 0,1 0 0,0 1 0,1-1 0,-1 0 0,1 1 0,0-1 0,0 0-1,1 0 1,-1 0 0,1 0 0,0 0 0,0 0 0,1-1 0,0 1 0,0-1 0,0 0 0,0 1 0,0-1 0,1-1 0,0 1 0,0 0 0,0-1 0,0 0 0,5 3 0,36 19 60,0-2 1,59 20-1,-47-20-13,-5-3 70,-32-13 179,0 0 1,-1 2 0,31 17-1,-43-21-77,1 0-1,0-1 0,8 4 1,-16-8-163,0 1 0,0-1 1,0 1-1,0-1 1,0 1-1,0-1 0,-1 1 1,1-1-1,0 1 1,0-1-1,-1 1 0,1-1 1,0 1-1,0-1 1,-1 1-1,1-1 0,-1 1 1,-2 1 68,1 0 0,-1 0 0,1-1 0,-1 1 0,0 0 1,0-1-1,0 0 0,0 0 0,0 0 0,0 0 0,-3 0 0,-36 4 485,-113-4-161,85-2-384,16 0-678,0-1-4873,48 2 2029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0:2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4320,'0'-1'87,"0"1"0,1 0-1,-1-1 1,1 1 0,-1 0 0,0-1 0,1 1 0,-1 0-1,1 0 1,-1-1 0,1 1 0,-1 0 0,0 0-1,1 0 1,-1-1 0,1 1 0,-1 0 0,1 0 0,-1 0-1,1 0 1,0 0 0,-1 0 0,1 0 0,-1 0 0,1 1-1,15 0 313,11 4 539,-20-3-547,0 0 0,1-1-1,14 1 1,43-6 1291,-59 4-1509,1-1 0,-1-1 0,1 1 0,-1-1 0,1-1 0,-1 1 1,9-6-1,-12 7-136,-1 0 1,0-1-1,0 0 0,0 1 1,0-1-1,0 0 1,0 0-1,0 0 1,-1-1-1,1 1 1,-1 0-1,1 0 1,-1-1-1,0 1 1,0-1-1,0 1 1,0-4-1,0 2-1,-1 1-1,0-1 1,0 0 0,0 0-1,0 1 1,-1-1-1,1 0 1,-1 1 0,0-1-1,0 0 1,-2-3 0,-1-2 42,0 1 0,-1 0 1,0 0-1,0 0 1,-1 0-1,0 1 1,-1 0-1,-12-11 1,13 13-58,0 1 1,0 0 0,0 0 0,0 1-1,0 0 1,-1 0 0,-7-2-1,11 4-54,0 0-1,0 0 0,0 1 0,0-1 1,0 1-1,0 0 0,1 0 0,-1 0 1,0 0-1,0 1 0,0-1 0,0 1 1,0 0-1,0 0 0,1 0 0,-1 0 1,0 0-1,1 0 0,-5 4 0,2-2 13,0 1 0,0-1-1,1 1 1,0 1 0,0-1-1,0 0 1,0 1 0,0 0-1,1 0 1,0 0 0,0 0-1,1 1 1,-1-1 0,1 1-1,0 0 1,-1 6 0,0 2 7,1 0 0,0-1 0,1 26 0,1-31 46,1 0-1,0-1 1,0 1 0,1 0-1,0-1 1,0 1 0,1-1-1,3 9 1,-2-9 84,-1 0-1,1 0 1,0-1 0,1 1-1,0-1 1,0 0 0,0 0-1,1-1 1,-1 1 0,1-1-1,0-1 1,10 7 0,-4-5 55,-1-1 0,1 0 0,0 0 0,0-1 0,1-1 0,-1 0 0,23 2 0,92-1 787,-93-4-719,207-10 860,-232 9-1093,0 0 0,0-1 0,0 0 0,0-1 0,0 0 0,11-5 0,-19 7-304,-15-9-12251,17 3 10565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0:2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60 5152,'-1'-1'281,"0"-1"1,0 1-1,0-1 1,0 0-1,0 0 1,0 1-1,1-1 1,-1 0-1,0 0 1,1 0-1,-1-3 1,-1-2 1321,2 5-1446,-1 0-1,0 1 1,0-1 0,0 0-1,0 1 1,0-1-1,0 1 1,-1 0 0,1-1-1,0 1 1,-1 0 0,1 0-1,-1 0 1,1 0 0,-1 0-1,0 0 1,1 0-1,-1 1 1,0-1 0,0 1-1,0-1 1,1 1 0,-3-1-1,0 0-125,0 1-1,-1-1 1,1 1-1,0 0 1,0 0-1,0 1 0,0-1 1,0 1-1,-6 1 1,0 3-3,0-1 0,0 2 0,1-1 1,-17 13-1,-30 31 21,41-36-10,6-5-13,1 1 0,-1 0 0,1 1 0,1 0-1,0 0 1,0 1 0,1-1 0,0 1 0,1 1 0,1-1 0,0 1-1,-5 21 1,9-30 15,0-1-1,0 1 0,0-1 1,0 0-1,1 1 1,-1-1-1,1 0 1,0 1-1,-1-1 0,1 0 1,0 0-1,0 0 1,1 0-1,-1 1 0,0-2 1,1 1-1,-1 0 1,3 2-1,-2-1 67,1-1-1,0 1 1,0-1 0,-1 0-1,1 1 1,1-1 0,-1-1-1,0 1 1,0 0 0,1-1-1,4 2 1,11-1 136,-1-1 1,1 0-1,23-4 0,-37 3-235,10-2 48,24-5-1,1-1 133,24-3-725,-26 5-2570,38-2-1,-32 7-1510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0:2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4896,'0'0'127,"0"-1"0,0 1 0,0-1 0,0 0-1,0 1 1,0-1 0,0 1 0,0-1 0,0 0 0,0 1 0,1-1 0,-1 1 0,0-1 0,0 0 0,0 1 0,1-1 0,-1 1 0,0-1-1,1 1 1,-1-1 0,1 1 0,-1-1 0,1 1 0,-1 0 0,0-1 0,1 1 0,-1 0 0,1-1 0,0 1 0,-1 0 0,1-1-1,-1 1 1,6-2 4431,-4 2-4403,205-6 2362,-161 4-2484,152-12 622,-80 6-308,-85 7-603,-31 1 186,-13 0-3961,0 1 2335,0-1 0,1 1 0,-1 1 0,-17 5 0,-12 4-800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6:35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1168 4640,'0'-4'3778,"0"4"-3707,0 0 0,0 0 1,0 0-1,0 0 0,0 0 1,0 0-1,-1-1 0,1 1 0,0 0 1,0 0-1,0 0 0,0 0 1,0 0-1,8-7 10,-5 5 432,31-28 664,-2-2 0,36-44 0,49-62-206,-89 106-875,110-143 205,-122 151-228,-1-1-1,-1-1 0,-1 0 1,-2-1-1,15-46 1,10-59-15,-33 122-105,-4 10 43,1 0-1,0 0 1,0 0 0,0 0-1,0 0 1,0 0 0,0 0-1,0 0 1,0 0-1,0 0 1,0 0 0,0 0-1,0 0 1,0 0 0,0 0-1,0 0 1,0 0-1,0 0 1,0 0 0,0 0-1,0 0 1,0 0 0,0 0-1,0 0 1,0 0-1,0 0 1,0 0 0,0 0-1,0 0 1,0 0-1,0 0 1,0 0 0,0 0-1,0 0 1,0 0 0,0 0-1,-8 19-250,-71 180-55,66-170 332,0 6-15,2 0 0,1 0-1,-5 38 1,11-51 7,1 0 0,1 0 0,1 0 0,1 0 0,0 0 0,2 0 0,9 44 0,-9-62 45,-1 1-1,1 0 1,0-1-1,0 1 1,0-1 0,0 1-1,5 5 1,-5-8 13,0 0 0,0 0 0,0 0 0,1 0 0,-1 0 0,1 0 0,-1 0 0,1-1 0,-1 1 0,1-1 0,0 0 0,0 0 0,3 1 0,-4-2-36,0 0 1,0 1-1,-1-1 0,1 0 0,0 0 0,0 0 0,0-1 1,0 1-1,0 0 0,-1-1 0,1 1 0,0-1 1,0 0-1,-1 0 0,1 1 0,0-1 0,-1 0 0,1 0 1,-1 0-1,1-1 0,-1 1 0,1 0 0,-1-1 1,0 1-1,1-2 0,4-3 68,5-5 3,0 0 0,-2-1 0,1-1 0,-1 1-1,11-23 1,5-8 20,95-134 268,-72 108-366,-4-1 1,-2-3-1,35-88 0,-40 82 34,29-74 50,-37 75-75,-26 72-7,-3 6-31,0 0 1,1-1-1,-1 1 0,0 0 1,0-1-1,1 1 1,-1 0-1,0-1 0,0 1 1,0 0-1,0-1 0,0 1 1,1 0-1,-1-1 0,0 1 1,0-1-1,0 1 0,0 0 1,0-1-1,0 1 1,0-1-1,0 1 0,-1 0 1,1-1-1,0 1 0,0 0 1,0-1-1,0 1 0,0 0 1,-1-1-1,1 0 0,-1 2-7,0-1 0,1 1 0,-1-1 0,0 1 0,0-1 0,1 1 0,-1-1 0,1 1 0,-1 0 0,0-1-1,1 1 1,-1 1 0,1-2 3,-11 16-28,1 1-1,1 1 1,1 0-1,-9 26 1,5-13 61,-68 182 222,28-74-182,8-12 208,-32 155 1,39-90 820,37-179-765,0-11-98,0-9 221,1-12-353,1-1-1,0 1 0,2-1 1,0 1-1,8-24 0,-2 16-91,1 1-1,1 0 1,17-26-1,-17 33-40,0 1-1,2 0 0,18-18 1,-28 32-7,1 0 0,-1 0 0,1 0 0,0 1 0,0 0 1,0 0-1,0 0 0,7-2 0,-11 4 27,1 1 0,0-1 1,0 1-1,-1-1 0,1 1 0,0 0 0,0 0 1,-1 0-1,1 0 0,0 0 0,0 0 0,-1 1 1,1-1-1,0 0 0,0 1 0,-1-1 0,1 1 1,-1 0-1,1 0 0,0-1 0,-1 1 0,1 0 1,-1 0-1,0 0 0,1 1 0,-1-1 0,0 0 1,0 0-1,0 1 0,0-1 0,1 2 0,10 17 39,13 34 1,-8-17-73,-3-7 95,-7-11 6,2-1 0,13 20-1,-19-33-17,0-1 0,0 0 0,1 0 0,-1 0 0,1 0 0,0-1 0,0 1 0,1-1 0,-1 0 0,1 0 0,-1 0-1,1-1 1,5 3 0,-7-5-20,-1 1-1,0-1 1,0 0-1,0 0 1,1 0-1,-1 0 1,0 0-1,0 0 1,1 0-1,-1-1 1,0 1-1,0-1 1,0 0-1,0 1 1,0-1-1,0 0 1,0 0-1,0 0 1,0-1-1,0 1 1,2-2-1,3-4 66,0 1 0,0-2 0,8-10-1,-3 3 21,-1-1-1,-1-1 1,16-34 0,14-57 239,-38 101-344,0 1 1,-1-1-1,0 0 1,0 1-1,0-1 1,-1 0-1,0 0 1,0 0-1,-1 0 1,-2-9-1,3 15-8,0 1-1,0 0 0,0-1 1,0 1-1,0-1 0,-1 1 1,1 0-1,0-1 0,0 1 1,-1 0-1,1-1 0,0 1 1,0 0-1,-1 0 0,1-1 1,0 1-1,-1 0 1,1 0-1,0-1 0,-1 1 1,1 0-1,-1 0 0,1 0 1,0 0-1,-1 0 0,1-1 1,-1 1-1,1 0 0,0 0 1,-1 0-1,1 0 0,-1 0 1,1 0-1,-1 0 0,1 1 1,0-1-1,-1 0 0,1 0 1,-1 0-1,1 0 0,0 0 1,-1 1-1,1-1 0,0 0 1,-1 0-1,1 1 1,-19 12-204,15-9 187,0 0 0,0 1 0,0-1 0,1 1 0,0 0 0,0 0 0,0 0 0,0 1 0,1-1 0,-3 9 0,3-5 15,0 0-1,1 0 1,0 0 0,0 0 0,1 0-1,1 11 1,2 1 54,0 0-1,2 0 1,0-1 0,17 40 0,-17-48 106,0 0-1,2 0 1,11 17 0,-15-25-84,0-1-1,0 1 1,0-1 0,0 0-1,1 0 1,4 3-1,-6-5-61,-1 0-1,1 0 0,0 0 1,0 0-1,0 0 1,0-1-1,0 1 0,0-1 1,0 1-1,0-1 0,0 0 1,0 0-1,1 0 1,1 0-1,-1-1-294,1 1-1,-1-1 1,-1 0 0,1 0-1,0-1 1,0 1 0,0-1-1,-1 1 1,1-1 0,-1 0 0,4-2-1,22-26-6192,-26 27 5782,11-10-2002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0:2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6880,'17'-2'3151,"9"-5"-2755,5-1-439,110-19 3313,72-11-215,-148 33-3018,0 4-1,69 7 1,-133-5-41,67 8-2930,-32-3-2649,-35-6 5356,0 0-1,0 0 0,0 0 0,0 0 0,0 0 0,0 0 1,1 0-1,-1 0 0,0 0 0,0-1 0,0 1 0,0-1 1,0 1-1,0 0 0,0-1 0,0 1 0,0-1 0,0 0 1,0 1-1,0-1 0,0 0 0,-1 0 0,1 0 0,1 0 1,12-23-1416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1:45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66 215 832,'0'-1'21,"0"0"0,0 0 0,0 0 0,0 0-1,0 0 1,0 0 0,0 0 0,0 0 0,-1 1 0,1-1 0,0 0 0,-1 0 0,1 0-1,0 0 1,-1 0 0,1 0 0,-1 1 0,1-1 0,-1 0 0,0 0 0,1 1 0,-1-1-1,-1 0 1,3 0 162,0-1 1,-1 1-1,1 0 0,-1 0 0,1 0 0,-1-1 0,0 1 1,1 0-1,-1 0 0,0-1 0,0 1 0,0-2 0,0 3-89,0-2 113,0 1-1,0 0 1,1-1-1,-1 1 1,0 0 0,1-1-1,-1 1 1,1 0 0,-1 0-1,3-3 1,0-6 5237,-2 11-5414,-1-1 1,1 0-1,0 0 0,-1 0 1,1 1-1,0-1 0,-1 0 1,1 0-1,-1 1 0,1-1 1,0 1-1,-1-1 0,1 1 1,-1-1-1,1 1 0,2 7 90,-1 0 0,0 0 0,-1 1 0,0-1 0,0 0 0,0 1 0,-2 11 0,0 104 459,3 148-251,7-111-19,8-23 372,-5-62-423,7 35 2414,-20-126-2493,-1-1 0,0 1 0,-1 0 0,-9-24 0,-3-17-269,3-18 25,3-1 0,3 0 0,4 0 0,13-137 0,-7 183 9,0 0 0,2 1 0,2 0 0,0 1 0,2-1 0,17-33 0,-17 41-44,1 1 0,0 0 0,2 1 1,0 0-1,1 1 0,1 1 0,0 0 0,33-24 0,-42 35 48,0 1 1,1 1-1,0-1 0,-1 1 0,1 0 0,0 0 0,1 1 1,-1 0-1,0 0 0,1 1 0,12-1 0,-11 2 3,0 0-1,1 1 0,-1 0 0,1 1 0,-1 0 0,0 0 1,0 1-1,0 0 0,9 6 0,-4-3 11,-1 1-1,-1 1 1,1 0 0,-1 1-1,0 0 1,-1 1 0,14 14-1,-19-16 78,-1-1-1,1 1 0,-1 0 1,0 0-1,-1 0 0,1 0 1,-2 1-1,1 0 0,-1 0 1,-1 0-1,0 0 0,2 18 1,-3-18 26,-1-1 1,0 1-1,0 0 1,-1 0-1,0 0 1,-1 0-1,0-1 1,0 1-1,-1-1 1,0 1-1,-1-1 1,0 0-1,0 0 1,0 0-1,-1-1 1,0 0-1,-1 0 1,0 0-1,0 0 1,-8 6-1,-4 0 8,0 1 0,-2-2-1,0 0 1,0-2-1,-1 0 1,-34 11 0,14-9-24,0-1 0,-70 8 0,96-18 35,0 1 0,-1-2 0,1 0 1,0-1-1,0 0 0,-26-7 0,35 7-61,-1-1-1,1-1 1,0 1-1,-1-1 1,1 0 0,1 0-1,-1-1 1,0 0-1,1 0 1,0 0-1,0-1 1,0 1 0,0-1-1,1 0 1,0-1-1,0 1 1,-4-8-1,7 10-172,0 1-1,0-1 0,0 0 1,0 0-1,0 0 1,0-4-1,1 6-32,0 0 1,0 0-1,0 0 0,0 0 1,0 0-1,0 0 0,0 0 1,0 0-1,0 0 1,1 0-1,-1 0 0,0 0 1,0 0-1,1 0 0,-1 0 1,1 0-1,-1 0 0,1 1 1,-1-1-1,1 0 1,0 0-1,0 0 0,0 1-7,0 0 0,0 0 1,-1 0-1,1 0 0,0 0 0,0 0 0,0 0 0,0 0 0,-1 0 0,1 0 1,0 0-1,0 1 0,0-1 0,-1 0 0,1 1 0,0-1 0,0 1 0,-1-1 1,1 1-1,0-1 0,-1 1 0,1-1 0,-1 1 0,1-1 0,0 2 0,4 2-926,20 12-1565,8-6-198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1:4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1728,'10'6'6068,"-8"-4"-5961,0 0 0,0 0-1,0 1 1,0-1 0,0 0 0,-1 1-1,1-1 1,-1 1 0,0-1 0,2 4-1,5 14 177,-6-16-234,0 0 1,-1 0 0,1 0 0,-1 0 0,2 8 0,2 20 479,-3-24-135,0 1 1,0 17 1385,2-50 524,-4 4-2049,1 8-121,-1 0-1,0 0 1,-1 0-1,-4-16 1,1 10-33,0 0-1,1 0 1,0-37 0,3 45-130,1-1 0,0 1 1,0 0-1,1 0 0,0-1 0,1 1 0,0 1 1,8-18-1,-9 23-40,0 1 0,0 0 0,0 0 0,1 0 0,-1 0 0,1 0 0,-1 0 0,1 1 1,0-1-1,0 1 0,7-4 0,-9 5 59,1 0 0,0 1 1,-1-1-1,1 0 0,0 1 1,-1 0-1,1-1 0,0 1 1,0 0-1,0 0 0,-1 0 1,1 0-1,0 0 0,0 1 1,-1-1-1,1 1 1,0-1-1,-1 1 0,1-1 1,0 1-1,-1 0 0,1 0 1,-1 0-1,1 0 0,-1 0 1,3 2-1,19 17 38,32 30 56,-48-42 9,1-1 1,0 0-1,15 11 0,-22-16-81,1-1 0,0 1 0,-1-1 0,1 1 0,-1 0 0,1 0 0,1 3 2299,8-24-17180,2 7 13045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1:4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10 5728,'-14'9'810,"1"1"1,0 0 0,0 1-1,1 0 1,1 1 0,-14 17-1,24-27-805,-1 0 0,1 0 0,0 0 0,-1 0 0,1 0 0,0 0 1,0 0-1,1 0 0,-1 1 0,0-1 0,1 0 0,-1 0 0,1 1 0,0-1 0,0 0 0,0 1 0,0-1 0,0 0 0,0 1 0,0-1 0,1 0 0,-1 1 0,1-1 0,0 0 0,0 0 0,0 0 0,0 0 0,0 0 0,0 0 0,0 0 0,1 0 0,-1 0 0,3 2 0,0 0 83,0-1 0,1 1-1,-1-1 1,1-1-1,-1 1 1,1 0-1,0-1 1,0 0 0,0 0-1,0-1 1,0 1-1,0-1 1,9 1 0,-3-2 47,1 0 0,-1-1 0,0 0 1,1 0-1,-1-2 0,0 1 1,13-6-1,75-33 869,-92 37-920,3-1 64,0 0-1,-1 0 0,0-1 1,0 0-1,-1-1 0,0 0 1,8-8-1,-15 13-117,0 1 0,0-1 0,-1 1-1,1 0 1,-1-1 0,1 1 0,-1-1 0,1 0 0,-1 1 0,0-1 0,1 1 0,-1-1 0,0 0-1,0 1 1,0-1 0,-1 1 0,1-1 0,0 0 0,-1 1 0,1-1 0,-1-2 0,0 2-22,0 0 0,0 0 0,0 0 1,-1 0-1,1 0 0,0 0 0,-1 0 1,1 0-1,-1 0 0,0 0 0,0 1 1,0-1-1,-3-1 0,-4-2-16,-1 1-1,-1 1 1,1-1-1,0 2 1,-1 0 0,-14-2-1,-64 0-241,55 6-5,1 1 1,0 2-1,-58 16 0,78-16-257,2-1-4394,23-4 682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1:4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 5728,'-1'-3'375,"0"2"-258,1 1 0,0-1 0,-1 0 0,1 1 0,0-1 0,-1 0 1,1 0-1,0 1 0,0-1 0,0 0 0,0 0 0,-1 1 0,1-1 1,0 0-1,0 0 0,0 1 0,1-1 0,-1 0 0,0 0 1,0 1-1,0-1 0,1 0 0,-1 0 0,0 1 0,1-1 0,-1 0 1,0 1-1,1-1 0,-1 0 0,1 1 0,-1-1 0,1 1 0,-1-1 1,1 1-1,0-1 0,0 0 0,0 0 624,-1 1-727,0 0-1,0 0 0,0 0 0,0 0 0,0 0 0,0-1 1,0 1-1,0 0 0,0 0 0,0 0 0,0 0 1,0 0-1,0-1 0,0 1 0,1 0 0,-1 0 0,0 0 1,0 0-1,0 0 0,0-1 0,0 1 0,0 0 1,0 0-1,0 0 0,0 0 0,1 0 0,-1 0 0,0 0 1,0 0-1,0 0 0,0-1 0,0 1 0,0 0 1,1 0-1,-1 0 0,0 0 0,0 0 0,0 0 0,0 0 1,1 0-1,-1 0 0,0 0 0,0 0 0,0 0 1,0 0-1,0 0 0,1 0 0,-1 0 0,0 0 0,0 0 1,0 1-1,0-1 0,0 0 0,1 0 0,-1 0 1,0 0-1,0 0 0,0 0 0,0 0 0,0 0 1,0 0-1,0 1 0,1-1 0,6 7-169,-3-3 159,-1 0-1,0 0 0,0 1 0,-1-1 1,1 1-1,-1 0 0,0 0 0,2 7 1,7 44 213,-7-30-127,59 323 929,-58-321-795,28 181 1608,-32-206-1798,-1-1 34,0-1-1,0 1 0,0-1 0,0 1 1,1-1-1,-1 1 0,1-1 0,-1 0 1,1 1-1,1 2 1269,3-12-620,11-49-256,-13 48-543,2 1 0,-1-1 1,1 1-1,0 0 0,0 1 1,1-1-1,0 1 0,1 1 0,8-9 1,-11 12 7,0 0 1,1 0 0,-1 0 0,1 1-1,0-1 1,-1 1 0,1 0 0,0 0-1,1 1 1,-1 0 0,0 0-1,0 0 1,0 0 0,1 1 0,-1 0-1,0 0 1,8 1 0,7 4-71,-1 0 1,0 1 0,-1 1-1,35 19 1,-49-24 152,7 3 41,-1 1 0,0 0 0,0 0 0,0 1 0,-1 0 0,0 1 0,0 0 0,-1 0 0,0 1 0,-1 0 0,8 12 0,-14-19-24,0 0 0,0-1 0,-1 1 0,1 0 0,-1 0 0,1 0 0,-1 0 0,0-1 0,0 1 0,1 0 0,-2 0 0,1 0 0,0 0 0,0 0 0,0-1 0,-1 1 0,1 0 0,-1 0 0,0 0 0,1-1 0,-1 1 0,0 0 0,0-1 0,0 1 0,0-1 0,0 1 0,0-1 0,-3 3 0,0 0 90,0-1 0,0 1-1,-1-1 1,1 0 0,-1-1 0,1 1 0,-1-1 0,0 0 0,-6 2-1,-12 3 105,-1-2 1,0-1-1,0-1 0,-1 0 0,1-2 0,-27-3 0,20 0-156,1-2 1,-1-2 0,1 0 0,-44-17-1,1-4-3086,70 26 2139,0 0 0,0 0 0,0 0-1,0 1 1,0 0 0,-4-1-1,2 1-1764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1:4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 3232,'0'0'1035,"4"9"7148,-4-4-7161,-4 9-808,-1 0 0,-9 17 0,-3 6-14,-13 28 112,17-38-100,-12 33 0,1 20 124,-17 100 1,0 83 14,38-239-260,-5 48 285,1 84 0,8-134-224,1 1 0,1-1 0,1 0 0,1 0 0,1-1 0,0 1 0,2-1 0,1 0 0,0-1 0,2 0 0,15 23 0,-17-32-108,-1 0 1,2-1-1,-1 0 1,2-1-1,-1 0 1,19 11-1,-13-9-28,1-2-1,0 0 1,0-1 0,22 6-1,-16-7-706,32 4 1,-54-10 485,0-1 1,0 0-1,0 0 0,0 0 1,0 0-1,0 0 1,1 0-1,-1 0 0,0 0 1,0 0-1,0 0 1,0-1-1,0 1 0,0-1 1,0 1-1,0 0 1,0-1-1,0 0 0,0 1 1,0-1-1,1-1 1,9-9-1780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1:4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29 5152,'0'0'1648,"1"7"-454,0-5-1056,0-1 0,0 1-1,0 0 1,0 0-1,-1 0 1,1 0 0,0 0-1,-1 0 1,0 0-1,1 0 1,-1 0 0,0 1-1,0-1 1,0 0-1,-1 4 1,-9 34 407,6-28-444,-37 142 395,3-7 19,25-106-162,-27 59 1,-58 98 1011,84-171 790,18-35-2005,0 1 0,0 0 1,10-10-1,3-5-159,-4 1 78,8-8-82,-2-2 1,22-48-1,-11-1 20,26-118 0,-39 133 81,9-63-104,-14 63 122,-11 56-106,-1 7 0,1 1 0,-1-1 0,0 0 0,0 1 0,1-1 0,-1 0 0,1 1 0,1-3 0,0-2-351,-1 4-512,3 4 413,0 0 611,2 2-188,0 1 0,-1-1 0,1 1 1,-1 0-1,0 0 0,0 1 1,7 11-1,0 2-42,11 25 1,-14-26 72,4 11 191,-2 1 0,13 54 0,-3-11-204,76 204 798,-89-257-498,18 34-1,-25-53-76,1 4 427,-2-5-630,0 0-1,0 0 1,0 0-1,0 0 0,0 0 1,0 0-1,0 0 1,0 0-1,-1 0 0,1 0 1,0 0-1,0 0 0,0 0 1,0 0-1,0 0 1,0 0-1,0 0 0,0 0 1,0 0-1,0 0 1,0 0-1,0 0 0,0 0 1,0 0-1,0 0 1,-1 0-1,1 0 0,0 0 1,0 0-1,0 0 1,0 0-1,0 0 0,0 1 1,0-1-1,0 0 1,0 0-1,0 0 0,0 0 1,0 0-1,0 0 1,0 0-1,0 0 0,0 0 1,0 0-1,0 0 1,0 0-1,0 0 0,0 1 1,0-1-1,0 0 1,0 0-1,0 0 0,0 0 1,0 0-1,0 0 1,0 0-1,0 0 0,1 0 1,-1 0-1,0 0 1,0 0-1,0 0 0,0 0 1,0 0-1,-2-4-2623,-3-8-304,2 8 1932,1 1 1,1-1 0,-1 0-1,1 0 1,-1 0-1,0-6 1,1-13-2397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1:4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5216,'25'-17'6661,"-16"18"-5941,40 7 1056,-42-7-1635,-1 0 1,0-1-1,0 1 1,0-1-1,12-1 1,4 0 86,164 1 999,-139 3-971,-45-3-630,-3-9-6393,-3 5 4911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1:50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4800,'0'-1'125,"0"1"1,0-1-1,-4-8 7643,13 35-7555,-1 1 1,-1 1-1,5 40 1,-5-23 132,7 21 20,-5-28-93,3 42 0,-3-28-44,-6-38-124,0 1 0,1 26 0,-4-40-86,0 1 1,0-1-1,0 0 1,0 1 0,0-1-1,1 1 1,-1-1 0,0 1-1,1-1 1,-1 0-1,1 1 1,-1-1 0,1 0-1,0 0 1,0 1-1,-1-1 1,1 0 0,0 0-1,2 2 1,1 1 62,-3 2 423,0-8-1426,-3-3-39,1 0-1,0 0 1,-1 0-1,0 1 1,0-1-1,-1 1 1,1-1-1,-1 1 1,-6-7-1,-5-7-2308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1:5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5984,'0'-1'107,"1"0"0,-1-1 0,1 1 0,-1 0 1,1 0-1,-1-1 0,1 1 0,0 0 0,-1 0 0,1 0 1,0 0-1,0 0 0,0 0 0,0 0 0,0 0 0,0 0 1,0 0-1,0 1 0,0-1 0,1 0 0,-1 1 0,0-1 1,0 1-1,1-1 0,-1 1 0,0 0 0,1-1 0,-1 1 1,0 0-1,1 0 0,2 0 0,-3 0 277,15 4 3040,11-2-2615,-19-1-483,0 0 0,0 0-1,14-2 1,62-13 676,15-2-874,-37 2 368,-48 13-281,0-1-187,-12 1-101,-4 1-70,0 0-199,0 0-1,0 1 0,0-1 1,0 1-1,0 0 0,1-1 1,-1 1-1,-3 2 0,-13 4-3954,-1-3 2116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6:35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9 176 5728,'-9'-3'2592,"18"-2"-2240,-1 2 704,10-1-640,27-4 480,10 0-544,16-9 384,6 11-416,9-11-96,-6 5-128,10-8 192,-4 4-160,4-1 96,-6 6-128,-10-4-7168,-16 1 3840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1:5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4480,'3'-3'677,"-3"3"-495,1 0-1,-1-1 0,1 1 1,-1-1-1,1 1 0,-1 0 1,1-1-1,-1 1 0,1 0 1,0 0-1,-1-1 0,1 1 1,-1 0-1,1 0 0,0 0 0,-1 0 1,2 0-1,-2 8 1216,6 58-181,-6-61-1160,4 202 1360,-3-150-1060,-2-37-18,2-1 1,2 22-1,-3-40-221,0-1 0,0 0 1,0 1-1,0-1 0,0 1 0,0-1 1,0 0-1,1 1 0,-1-1 0,0 0 1,0 1-1,0-1 0,1 1 0,-1-1 1,0 0-1,0 1 0,1-1 0,-1 0 1,0 0-1,0 1 0,1-1 0,5-2 460,-4 0-573,-1 0 0,0 1 0,1-1 0,-1 0 1,0 0-1,0 0 0,1-4 0,33-99-153,-24 68 159,2 0 1,2 1 0,1 1-1,41-64 1,-53 94-59,0-1 0,0 1 0,0 1 0,0-1 0,1 1 0,-1 0 0,1 0 0,1 0 0,-1 0 0,0 1 0,1 0 0,-1 0 0,1 1 0,0-1 0,0 1 0,0 0 0,9-1 0,-13 3 43,1 0 0,0-1 0,-1 1 0,1 0 0,0 1 0,-1-1 0,1 0 0,-1 1 0,1-1 0,0 1 0,-1 0 0,1 0 0,-1 0 0,0 0 0,1 0 0,-1 1 0,0-1 0,0 1 0,0 0 0,0-1 0,0 1 0,0 0 0,0 0 0,0 0 0,-1 0 0,1 0 0,0 4 0,4 4 1,-1 1 0,0 0 0,-1 0 0,5 19 0,-6-20 46,2 9 30,0 0 1,-1 0-1,2 26 0,-5-23 22,1 1 0,11 42 0,-12-56-85,1 0-1,-1 0 1,-1 0-1,0 9 1,-1-13 79,1 1-1,0-1 1,0 1 0,1-1 0,-1 1-1,1-1 1,0 1 0,1-1 0,0 0 0,3 8-1,-4-11 100,-2 4-791,2-25-12546,-1-17 10718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1:5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1 337 4064,'17'-3'10150,"4"2"-9586,161-13 861,1 1-1266,-1 9 12,-123 0-134,-57 4-26,0 0-1,-1 0 1,1 0 0,-1 0-1,1-1 1,0 1 0,-1-1-1,1 1 1,2-2 0,-3 1 762,-1-4-117,-1-4-529,0-1 1,-1 0-1,0 0 0,-1 1 0,0-1 0,-8-17 0,-5-13 60,3 0-65,8 26-255,0-1 1,0 0 0,2 0 0,0 0 0,-2-29-1,5 43 133,0 1-26,0 0-1,0 0 0,0-1 1,0 1-1,0 0 0,0 0 1,-1 0-1,1 0 0,0 0 1,0 0-1,0 0 0,0 0 1,0 0-1,0 0 0,0 0 1,0 0-1,0-1 0,0 1 1,0 0-1,0 0 0,0 0 1,0 0-1,0 0 0,0 0 1,0 0-1,0 0 0,0 0 1,1 0-1,-1 0 0,0-1 1,0 1-1,0 0 0,0 0 1,0 0-1,0 0 0,0 0 1,0 0-1,0 0 0,0 0 1,0 0-1,0 0 0,0 0 1,0 0-1,0 0 1,0 0-1,1 0 0,-1 0 1,0 0-1,0 0 0,0 0 1,0 0-1,0 0 0,0 0 1,0 0-1,0 0 0,3 1-39,0 1 0,0 0 0,0 0-1,0 0 1,3 3 0,16 10 202,40 18-81,-50-26-105,-5-3-3,-1 1 1,0 0-1,0 1 0,9 9 1,-3-2-37,-7-7 101,0-1 0,-1 1-1,0 0 1,0 0 0,-1 0-1,1 1 1,-1-1 0,-1 1-1,1 0 1,-1 0 0,0 0-1,-1 0 1,0 0 0,0 0-1,0 0 1,-1 0 0,0 1-1,0-1 1,-1 0 0,-2 10-1,0-4 7,1-1 112,0-1 1,-1 1 0,-1-1 0,0 0 0,0 0 0,-1 0-1,-1-1 1,-11 19 0,0-8 31,-2 0 0,0-1-1,0-1 1,-2 0 0,-25 16 0,36-29-411,-5 3 656,1-7-3146,21-10-1892,-6 6 3614,10-13-4615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1:54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503 212 3552,'-4'-6'823,"6"5"-229,3 3 794,-5-24 2452,0 17-3436,0 1 1,-1-1-1,0 1 1,0 0-1,0 0 1,-1-1-1,0 1 1,1 0-1,-4-4 1,-23-36 917,21 35-1206,1-1-90,-1 1 1,0 1 0,0-1 0,-1 1 0,0 1 0,-14-11 0,19 16-66,0 0 0,0 0 0,0 1 0,-1-1 0,1 1 0,0 0 0,-1-1 0,1 2 0,-1-1 0,0 0 0,1 1 0,-1 0 0,0-1 0,1 2 0,-1-1 0,1 0 1,-1 1-1,0-1 0,1 1 0,-1 0 0,1 0 0,-1 1 0,-4 2 0,-8 5-82,0 0 0,1 2 1,0-1-1,-22 24 0,-49 59 181,71-77-60,1 2 0,2 0 0,-1 1 0,-17 37 0,24-40 15,0 0-1,0 1 0,2-1 1,0 1-1,1 0 1,-2 32-1,5-28 124,0 0 0,1 0-1,1 0 1,8 33 0,-7-43-2,0 0 0,1 0 0,1 0 0,0-1-1,0 0 1,1 0 0,0 0 0,1 0 0,14 16 0,-8-13 148,0-1 0,1 0 0,0-1 0,1-1 0,23 13 0,-27-17-171,0-1 0,1-1-1,-1 0 1,1 0 0,0-2 0,0 1 0,0-1-1,0-1 1,13 0 0,205-8 228,-217 6-929,-10-2-1907,-4-29-10901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1:5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2496,'0'0'36,"0"0"0,0-1-1,0 1 1,0-1 0,0 1 0,0-1 0,0 1-1,0 0 1,0-1 0,0 1 0,0-1 0,0 1-1,0-1 1,1 1 0,-1 0 0,0-1 0,0 1-1,0-1 1,1 1 0,-1 0 0,13-13 11596,-4 12-11394,0 0 0,-1-1 0,16-5 0,5 0-225,319-50 1171,-293 50-1100,-18 1-102,43 1 0,-79 5 690,-7-9 192,-13-2-803,-37-14 1,9 4 71,-32-9-24,57 23-85,1-1-1,0-1 0,-23-14 0,25 15-103,17 8 72,0 0 0,1-1 1,-1 1-1,0-1 0,0 0 1,1 0-1,-1 0 0,0 0 1,1 0-1,-3-2 0,-2 0-9,4 2-383,11 0 92,14 3 57,-1 0 0,29 8 0,-33-6 161,23 6-43,62 24 0,-27-8 271,-57-20-157,-1 1 0,30 16 0,-42-21 10,-1 2 0,0-1 0,0 0 0,0 1-1,0 0 1,-1 0 0,1 1 0,-1-1 0,0 1 0,0 0-1,-1 0 1,6 10 0,-8-12 79,0-1 0,0 1 0,-1 0 0,1-1 0,0 1 0,-1 0 0,0 0 0,0 0 0,0-1 0,0 1 1,0 0-1,-1 0 0,1 0 0,-2 3 0,1-2 16,-1 1 0,0-1 0,0 0 0,-1 0 0,1 0 1,-1 0-1,-5 6 0,-4 1-2,1-1-1,-1 0 1,-26 16 0,26-20-1083,0 0 1,0 0 0,-23 6 0,8-3-2252,12-5-1512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1:5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4224,'9'-16'2346,"-4"5"225,2 9 2304,-5 8-4742,1 0 0,-1 1 1,-1-1-1,1 0 0,-1 1 1,0-1-1,0 11 0,1 0 62,0 0 0,1 0 0,0 0 0,12 30 0,-4-10 153,23 107 614,-8-36-602,42 107 238,-65-199 214,-3-13 579,-3-10-869,-20-68-186,-18-102 0,24 94-123,8 42-134,3 20-146,2 0-1,0 0 0,-1-38 0,5 57 57,0-18-125,4-31-1,-3 45 95,0 0-1,0 1 1,1-1-1,0 0 1,0 1-1,0-1 0,1 1 1,0 0-1,0-1 1,4-4-1,1 1-9,1 0 1,0 1-1,0 0 0,1 0 0,0 1 0,0 0 0,1 1 0,0 0 0,0 0 0,0 2 0,1-1 0,-1 1 0,1 1 1,19-3-1,-19 4-33,0 1 0,0 0 1,0 1-1,-1 0 0,1 1 1,0 0-1,0 1 0,-1 0 1,1 1-1,-1 0 0,1 1 1,-1 0-1,-1 1 0,1 0 1,12 9-1,-15-9 28,-1 1 0,1 0 1,-1 1-1,-1-1 0,1 1 0,-1 1 0,0-1 0,5 10 0,-9-14 62,0 0-1,-1 1 0,1-1 0,-1 1 0,1 0 0,-1 0 1,0-1-1,0 1 0,-1 0 0,1 0 0,-1 0 0,0 0 1,0 0-1,0 0 0,-1 0 0,1-1 0,-1 1 0,0 0 0,0 0 1,0 0-1,-1-1 0,-1 5 0,1-3 39,-1-1 0,0 1 0,0 0 1,0-1-1,-1 1 0,0-1 0,1 0 0,-1 0 0,-1 0 0,1-1 0,-7 5 0,-62 26 128,49-25 362,24-9-463,2 1-389,0 0 268,0-1-1,0 1 0,0 0 1,0 0-1,-1 0 0,1 0 1,0 1-1,0-1 1,1 2-1,-2-2 12,10 6 4,-1 1 0,0 0-1,-1 1 1,0 0 0,-1 1-1,1 0 1,-2 0 0,1 0 0,-2 1-1,1 0 1,-1 1 0,-1-1 0,0 1-1,4 17 1,-1 1 43,-1 0 0,-2 1 0,-1-1 1,-1 1-1,-2 47 0,-1-73 50,-1 0-1,0 0 1,0-1 0,0 1 0,0 0 0,-1 0 0,0-1-1,0 1 1,0-1 0,0 1 0,-1-1 0,1 0 0,-1 0-1,0 0 1,-1 0 0,1-1 0,-1 1 0,0-1 0,1 0-1,-1 0 1,-1 0 0,1-1 0,0 1 0,-1-1 0,1 0-1,-1 0 1,1-1 0,-1 1 0,0-1 0,0 0 0,-10 0-1,-3 0 47,-1 0-1,1-2 0,-1 0 0,1-1 0,0-1 0,-19-5 1,4-2-29,0 0 1,-41-21-1,48 18-838,-42-28 0,11 0-6846,51 37 6151,-1-2-994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1:5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5632,'1'-1'351,"0"0"0,1-1 0,-1 1 0,1 0-1,-1 0 1,1 0 0,0 0 0,-1 0 0,4-1 0,-3 2 337,1 0 155,-3-1-774,0 1 0,1 0 0,-1 0 0,0 0-1,1 0 1,-1 0 0,0 0 0,1 0 0,-1 0 0,0 0 0,1 0 0,-1 0-1,1 0 1,-1 0 0,0 0 0,1 1 0,-1-1 0,0 0 0,0 0-1,1 0 1,-1 0 0,0 1 0,1-1 0,-1 1 4,5 10 307,0 0 0,-2 1 0,1-1 0,2 19 0,0 254 1785,-6-213-2026,5 59 730,-4-123-1582,1-22-8936,-4-2 7233,1-4-293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1:5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6976,'3'-2'761,"1"-1"0,-1 0 0,0 0 0,0 0 0,3-3 0,23-21 635,-11 14-910,0 2 0,1 0 0,1 1-1,0 0 1,0 2 0,1 0 0,32-6-1,1 2-737,99-6 0,-99 15 273,25-2-746,-55 4-2273,-30 11-2340,-11 3 2949,-8 4-390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1:5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 8320,'-7'-12'2514,"7"12"-2467,0-1-1,0 1 1,0 0 0,-1 0 0,1-1 0,0 1 0,0 0 0,0-1-1,0 1 1,0 0 0,0 0 0,0-1 0,0 1 0,0 0-1,0-1 1,0 1 0,0 0 0,0 0 0,0-1 0,1 1 0,-1 0-1,0 0 1,0-1 0,0 1 0,0 0 0,0 0 0,1-1 0,-1 1-1,0 0 1,0 0 0,0 0 0,1-1 0,-1 1 0,0 0 0,0 0-1,0 0 1,1 0 0,-1 0 0,0-1 0,1 1 0,-1 0 0,0 0-1,0 0 1,1 0 0,-1 0 0,0 0 0,2 0 1743,-1 2-1598,22 55 540,6 11-540,-4 2-1,25 101 1,-34-100-47,6 29 83,-19-84-125,-1 1-1,-1 0 1,-2 33 0,-4-26 83,5-23-141,-1 0 1,1 0 0,0 1-1,-1-1 1,0 0-1,1 0 1,-1 0-1,1 0 1,-1 1-1,0-1 1,0 0-1,0 0 1,0-1-1,0 1 1,0 0-1,-1 1 1,1-2-9,1 0 0,-1 0 0,0 0 0,1 0 0,-1 0 0,0 0 0,1 0 0,-1 0 1,1-1-1,-1 1 0,0 0 0,1 0 0,-1-1 0,1 1 0,-1 0 0,1-1 0,-1 1 0,1-1 0,-1 1 1,1 0-1,-1-1 0,0 0 0,-11-14 153,8 11-60,1-1-89,0 0 0,1 0 0,-1 0 0,1 0 0,0 0 0,0 0 0,1-1 0,-1 1 0,1-1 0,0 1 0,0-8 0,-1-1 32,1-1-62,0 0-1,0 0 0,1 0 1,4-21-1,14-62 223,-12 66-214,19-65 67,-20 77-297,14-34 0,-18 51 191,1 0 0,-1 1-1,1-1 1,0 1 0,0 0-1,0-1 1,0 1-1,0 0 1,1 0 0,-1 0-1,1 1 1,-1-1 0,1 1-1,0-1 1,3 0 0,8-3 249,-1 0 1,15-2-1,-16 4-149,132-28 380,-6 2-1651,-49 2-3758,-67 18 2699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2:0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6304,'2'-1'176,"0"0"0,0 0-1,0 1 1,-1-1 0,1 1 0,0-1 0,0 1 0,0 0 0,0 0-1,0 0 1,0 0 0,0 0 0,0 0 0,0 1 0,0-1 0,0 1 0,0-1-1,3 2 1,6 3-436,20 10 0,-19-9 713,1 1-277,1-1-1,-2 2 1,1 0-1,-1 0 1,0 1-1,-1 1 1,0 0-1,-1 1 1,14 16-1,-6 1-145,0 1-1,-2 0 1,-2 1-1,0 1 1,14 53 0,27 168 213,-46-189 175,-2 1 0,-4-1 0,-6 99 0,-2-112-159,-2-1 0,-2 0 0,-2-1 0,-2 0 1,-22 50-1,19-61 48,-36 58-1,15-40-2208,18-28-2633,0-1 1426,-1-6-411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2:0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2144,'3'-6'540,"1"1"0,1-1-1,-1 1 1,1 0 0,0 1 0,0-1 0,0 1 0,12-7-1,-12 8-289,-1 0 0,1 0 0,1 1 0,-1-1 0,0 1 0,0 0 0,11-1 0,6 0 1252,28 0-1,49-1-285,-6-1-180,115-20 0,-204 25-1023,154-36 319,-6 0 8,111 4 361,-211 29-665,1 2 1,-1 2 0,55 9 0,-21 10 13,-64-14-16,1 0 0,1-2 0,45 3 1,-31-8-273,1-1-1,0-2 1,-1-2 0,0-1 0,46-16-1,-52 12-1383,-1-2-1,-1 0 1,47-30-1,-17 4-3278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6:39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1133 3488,'-5'4'2082,"5"-4"-1965,0 1 0,0-1 0,1 0 0,-1 1 0,0-1 0,0 0 0,1 1 1,-1-1-1,0 0 0,0 1 0,0-1 0,0 1 0,1-1 0,-1 0 0,0 1 0,0-1 0,0 1 0,0-1 0,0 0 0,0 1 0,0-1 0,0 1 0,0-1 0,0 1 0,-1-1 0,1 1 0,0-1 3,0 1 0,0-1 0,0 0 0,0 0 0,0 1 0,0-1 0,0 0 0,0 0 0,0 1 0,0-1 0,0 0 0,0 0 0,0 1 0,1-1-1,-1 0 1,0 0 0,0 1 0,0-1 0,0 0 0,0 0 0,1 0 0,-1 1 0,0-1 0,0 0 0,0 0 0,1 0 0,-1 0 0,0 1 0,0-1-1,1 0 1,-1 0 0,0 0 0,0 0 0,1 0 0,-1 0 0,13-3 1313,-11 2-1318,1-1-1,0 0 1,-1 1-1,1-1 0,-1 0 1,1 0-1,1-3 1,6-10 184,-1 0-1,0-1 1,-1 1-1,10-30 1,56-144-342,-58 148-9,-8 22 245,-1-1 0,0 0 0,6-36 0,-13 7-198,-9 84-198,1 9 117,4-21 36,-2 26 0,4-15 76,1 1 1,2 0 0,11 67-1,-10-94-1,0 0 0,0 0-1,1-1 1,0 1-1,0-1 1,1 0 0,0 0-1,0 0 1,1 0-1,0-1 1,0 0 0,10 10-1,-11-13 14,-1 0 1,1 0-1,0-1 0,-1 1 0,1-1 0,0 0 1,0 0-1,1 0 0,-1-1 0,0 0 0,0 0 1,1 0-1,-1 0 0,1-1 0,-1 1 0,1-1 1,-1 0-1,1 0 0,-1-1 0,1 1 0,-1-1 1,0 0-1,1-1 0,4-1 0,5-4 47,0-1-1,0 0 1,-1-1 0,0-1-1,-1 0 1,0-1 0,16-18-1,-6 2 32,-2 0-1,-1-1 0,29-59 0,0 0-106,-19 43 167,-27 68 144,-27 174-183,12-106 238,12-84-295,-1 8 367,2-15-130,3-9 28,72-164 0,-66 153-317,0 0-168,2-1 0,0 1 0,26-31 0,-36 48 129,1 0-1,-1 1 1,0-1-1,1 1 0,0-1 1,-1 1-1,1 0 1,0 0-1,0-1 0,0 1 1,0 1-1,0-1 1,0 0-1,0 0 0,2 0 1,-3 1-1,1 0 0,-1 0 0,0 0 0,0 1-1,1-1 1,-1 0 0,0 1 0,0-1 0,0 1 0,1-1 0,-1 1 0,0-1 0,0 1 0,0 0-1,0 0 1,0 0 0,0-1 0,0 1 0,0 0 0,-1 0 0,1 0 0,0 0 0,0 0 0,-1 0 0,1 1-1,0 1 1,5 11 9,0 1-1,-1 1 1,-1-1-1,-1 1 1,0 0-1,1 15 1,-1-5 63,9 30 0,-11-49-34,1-1-1,1 0 1,-1 0 0,1 0-1,0 0 1,5 6-1,-7-10-17,0 0 0,1-1-1,-1 1 1,1 0 0,0-1 0,-1 1-1,1-1 1,0 0 0,0 0 0,0 1 0,0-1-1,0 0 1,0-1 0,0 1 0,0 0-1,0-1 1,1 1 0,-1-1 0,0 1-1,0-1 1,0 0 0,3 0 0,2-1 44,-1 0 0,0-1 1,1 0-1,-1 0 0,0 0 1,0-1-1,-1 0 0,1 0 1,-1 0-1,1-1 0,7-6 1,4-5-7,28-32 0,-27 25 6,27-45 0,-17 22-28,-19 32-14,-4 4-70,0 1 0,1 0 1,1 1-1,8-9 1,-15 15 57,0 1 1,0 0 0,0 0-1,0 0 1,0 0 0,0 0-1,1-1 1,-1 1 0,0 0-1,0 0 1,0 0 0,0 0-1,0 0 1,1 0 0,-1 0-1,0 0 1,0 0 0,0 0-1,1 0 1,-1-1 0,0 1-1,0 0 1,0 0 0,0 0-1,1 0 1,-1 0 0,0 0-1,0 0 1,0 1 0,1-1-1,-1 0 1,0 0 0,0 0-1,0 0 1,0 0 0,1 0-1,0 8-36,-4 18-64,2-19 20,-1 116-99,3-67 164,0-46 38,-1 0-1,1 0 1,0 0-1,1 0 1,0-1-1,1 1 0,0 0 1,1-1-1,0 0 1,0 0-1,9 13 1,-13-20-9,1-1 0,0 0 0,0 0 0,0 0-1,0 0 1,0 0 0,0 0 0,1 0 0,-1 0 0,0-1 0,0 1 0,1 0 0,-1-1 0,0 1 0,1-1 0,-1 1 0,1-1 0,-1 1 0,1-1 0,-1 0 0,0 0 0,1 0 0,-1 0 0,1 0 0,-1 0 0,1 0 0,-1-1 0,1 1-1,-1 0 1,0-1 0,1 1 0,1-2 0,1 0 12,-1-1-1,1 1 1,0-1 0,-1 0-1,0 0 1,0-1-1,0 1 1,0-1 0,2-4-1,22-40 152,-11 17-100,24-42 111,72-97 1,27-31-203,-97 127 44,-4-2 1,52-141-1,-71 168 18,-10 25-129,0 0 0,9-40 1,-18 54-178,-8 25 40,-75 193 120,42-98 82,19-50-69,3 0-1,-19 97 1,31-110 118,2 0 0,1 0 0,3 0 0,5 50 1,-3-90 9,0 1 1,0-1-1,1 1 1,0-1-1,0 0 1,1 1-1,5 10 1,-7-16-24,0-1 1,0 1 0,0-1-1,0 1 1,1-1-1,-1 0 1,0 1 0,1-1-1,-1 0 1,1 0 0,-1 0-1,1 0 1,-1 0 0,1 0-1,2 0 1,-2 0 3,0-1 1,0 0-1,0 0 1,0 0-1,0 0 1,0 0-1,0-1 1,0 1-1,0 0 1,-1-1-1,1 0 1,0 1-1,0-1 0,0 0 1,-1 0-1,1 0 1,3-2-1,3-3 37,0-1 0,0 0-1,-1 0 1,0 0 0,0-1 0,5-9-1,35-58 16,-28 43-63,-9 16-28,-6 8-30,0 1 1,1 0-1,0 0 1,0 0-1,1 0 1,-1 1-1,11-9 1,-16 15 40,0 0 0,1-1 0,-1 1-1,0 0 1,1 0 0,-1 0 0,0-1 0,1 1 0,-1 0 0,0 0-1,1 0 1,-1 0 0,0 0 0,1 0 0,-1 0 0,0 0 0,1 0-1,-1 0 1,0 0 0,1 0 0,-1 0 0,0 0 0,1 0 0,-1 0-1,0 0 1,1 0 0,-1 0 0,0 0 0,1 1 0,-1-1 0,1 0-1,-1 1-2,1 0-1,0 0 1,-1 0-1,1 0 0,-1-1 1,1 1-1,-1 0 1,1 0-1,-1 0 0,0 0 1,1 2-1,3 37-109,-4-28 70,2 39-67,-2-32 107,0-1-1,7 36 1,-4-36 47,-1-8-11,0-1 0,5 17 0,-6-24-11,0 0-1,-1 0 1,1-1 0,0 1-1,0 0 1,0 0-1,1-1 1,-1 1 0,0-1-1,1 1 1,-1-1 0,0 0-1,1 1 1,0-1-1,-1 0 1,1 0 0,0 0-1,3 1 1,-3-1-4,0-1 0,0 0 0,0 0-1,0 0 1,0 0 0,1 0 0,-1-1 0,0 1 0,0-1 0,0 1-1,0-1 1,0 0 0,-1 0 0,1 0 0,3-2 0,32-22 70,-23 15-23,99-82 144,-3 3-124,-80 67 7,9-5-44,59-54 1,-95 78-47,0-1 0,0 1 0,0-1-1,-1 0 1,4-6 0,-5 10 1,-1-1 0,0 1 1,0-1-1,0 1 0,1 0 0,-1-1 0,0 1 0,0-1 0,0 1 1,0 0-1,0-1 0,0 1 0,0-1 0,0 1 0,0 0 0,0-1 1,0 1-1,0-1 0,0 1 0,0 0 0,-1-1 0,1 1 0,0-1 1,0 1-1,0 0 0,-1-1 0,0 0-3,0 1 1,0 0-1,0-1 1,0 1-1,0 0 0,0 0 1,0-1-1,0 1 1,0 0-1,0 0 0,0 0 1,0 1-1,0-1 1,0 0-1,0 0 0,0 0 1,-1 1-1,-8 2-33,-1 1 0,1 0 0,0 0 0,0 1 0,1 0 0,-1 1 0,-15 13 0,-2 4 40,-25 27 1,35-31-25,0 1-1,2 0 1,0 1 0,1 1-1,1 0 1,2 1 0,-18 48-1,26-64 81,1-1 1,1 0-1,-1 1 0,0 10 0,1-16-52,1 0 0,0 1 0,0-1 0,0 0 0,0 0 0,0 0 0,0 1-1,1-1 1,-1 0 0,0 0 0,0 0 0,1 0 0,-1 0 0,1 1 0,-1-1 0,1 0 0,-1 0-1,1 0 1,0 0 0,0 0 0,-1-1 0,1 1 0,0 0 0,0 0 0,0 0 0,0-1-1,0 1 1,0 0 0,0-1 0,0 1 0,2 0 0,-1-1 19,0 1 0,1-1 0,-1 0 1,0 0-1,0-1 0,0 1 0,0 0 0,1-1 0,-1 1 1,0-1-1,0 1 0,0-1 0,0 0 0,0 0 0,0 0 1,-1 0-1,3-2 0,4-2 36,-1-1 1,10-10-1,-12 12-20,13-15 43,0-1 0,-1 0 1,16-26-1,37-72 13,-25 42-104,-38 62-50,0 1-1,7-24 0,-12 25-46,-2 12 100,0-1 0,0 1 0,0 0 0,0 0 0,-1 0 0,1 0 0,0 0 0,0-1 0,0 1 1,0 0-1,0 0 0,0 0 0,0 0 0,-1 0 0,1 0 0,0-1 0,0 1 0,0 0 0,0 0 0,0 0 1,-1 0-1,1 0 0,0 0 0,0 0 0,0 0 0,0 0 0,-1 0 0,1 0 0,0 0 0,0 0 0,0 0 0,0 0 1,-1 0-1,1 0 0,0 0 0,-1 1-13,-1-1 0,1 1-1,0-1 1,0 1 0,0 0 0,0 0 0,0 0 0,0-1-1,0 1 1,0 0 0,0 0 0,0 0 0,0 0 0,-1 3 0,-2 5-9,0 1-1,0 0 1,0 0 0,1 0 0,1 0 0,0 1 0,0-1 0,1 1 0,0-1 0,1 1 0,0-1 0,4 21 0,-3-21 34,1 0 1,0-1 0,1 1-1,0-1 1,0 1-1,1-1 1,1 0 0,-1 0-1,1 0 1,1-1-1,0 0 1,0 0 0,14 14-1,-18-21 9,0 1 1,0 0-1,0-1 0,0 1 0,0-1 0,1 0 0,-1 0 1,0 0-1,1 0 0,-1 0 0,1 0 0,0-1 0,-1 1 0,1-1 1,-1 0-1,1 0 0,0 0 0,3 0 0,-1-1 0,-1 0 0,0 0 0,0-1 0,-1 1-1,1-1 1,0 0 0,0 0 0,-1-1 0,1 1 0,4-5 0,5-6 17,-1 0 0,0 0 0,-1-1 1,11-20-1,-18 28-19,14-21 13,6-11-6,30-33 0,-12 20 40,37-57 1,-46 52-86,-2 0 1,-3-2-1,-3-2 1,33-109-1,-56 162 24,-1 0 0,0 1 0,0-1 0,0 0 0,-1 0 0,0 0 0,-1-9 0,1 15-4,0 0-1,0 0 0,0 0 1,0 0-1,-1 0 1,1 0-1,0 0 0,0 0 1,-1 1-1,1-1 0,0 0 1,-1 0-1,1 0 1,-1 1-1,1-1 0,-1 0 1,0 0-1,1 1 0,-1-1 1,0 0-1,1 1 1,-1-1-1,0 1 0,0-1 1,0 1-1,-1-1 1,1 1-7,-1 0 0,0 0 1,1 0-1,-1 0 1,1 0-1,-1 0 1,0 1-1,1-1 1,-1 1-1,1-1 0,-1 1 1,1 0-1,-1-1 1,1 1-1,-1 0 1,1 0-1,-3 2 1,-9 8-10,1 0 0,0 2 0,0-1 0,1 1 0,1 1 0,-17 28 1,-44 98-98,68-133 111,-18 43-31,2 0 0,2 1-1,2 1 1,3 1 0,-8 75-1,19-123-10,-19 257-1061,20-258 583,0 7-251,3-4-3008,1-4 1455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2:0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2816,'2'-3'188,"1"0"-1,-1 0 1,1 0-1,0 0 1,0 0 0,3-1-1,3-3 31,-6 5-14,0-1 1,1 2 0,-1-1 0,1 0 0,-1 1 0,1 0 0,0-1 0,5 0 0,3-1 345,17-9 581,-24 10-829,0 0 1,0-1-1,0 2 0,0-1 0,1 1 0,-1-1 0,0 2 1,8-2-1,-8 3-92,-1-1 0,0 1 1,0-1-1,6 3 1,11 1 662,-20-3-727,1-1 0,-1 0-1,1 0 1,-1 1 0,0-1 0,1 1 0,-1-1 0,0 1-1,2 1 1,4 1 97,308 39 1976,-294-41-2210,35 4 58,104-5 1,33-12 118,118-4 199,-177 10-471,199 4 603,-179 3-122,221 8-27,-281-7-62,125-14-1,-178 9-265,221-36-1464,-223 33 321,-28 5-110,1-1 0,-1 0 0,0-1 1,0 0-1,0 0 0,0-1 1,20-11-1,22-25-2803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2:05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3 237 2976,'0'0'63,"0"0"-1,-1 0 1,1-1 0,0 1 0,0 0-1,-1-1 1,1 1 0,0-1 0,0 1-1,0 0 1,0-1 0,0 1 0,0 0-1,-1-1 1,1 1 0,0-1-1,0 1 1,0-1 0,0 1 0,0 0-1,0-1 1,1 1 0,-1-1 0,0 1-1,0 0 1,0-1 0,0 1 0,0 0-1,1-1 1,-1 1 0,0-1 0,1 1-1,11-13 156,-4 4 694,-7 7-707,0 0 0,1 0 0,-1 0 0,0 0 0,1 0 0,-1 1 0,1-1 0,0 1 0,0-1 0,-1 1 0,1-1 0,0 1 0,0 0 0,0 0 0,0 0 0,0 0 0,1 0 0,-1 1 0,0-1 0,0 1 0,1-1 0,-1 1 0,0 0 0,0 0 0,1 0 0,-1 0 0,0 0 0,1 0 0,-1 1 0,0-1 0,3 1 0,3 1 117,0-1 0,0-1 0,9 0 0,22 2 331,19 6-112,65-2 1,-49-3-121,43-5 370,-32 0-441,350-2 157,-82-6-97,153 3 225,-463 9-578,0 1 0,82 18 0,-95-14 93,1-2 0,0-1 0,39 0 0,16 2 130,189 16 125,-227-17-546,92 7 611,-106-10-306,0-3 0,40-4 0,171-11-90,-102 10 231,-64 5-231,-56 2 25,1-2 1,-1 0-1,1-1 0,43-11 1,19-9-260,-60 16 248,0 0 0,44-2 0,-8 0-64,16 0-85,86 3 0,-60 3 183,70-3 38,-131 4-30,22-3 33,19-4-135,10-2-611,-30-2-3822,-60 10 3853,0 1 0,0 0 1,0-1-1,1 0 0,-2 0 0,1 0 0,0 0 0,0-1 1,-1 1-1,1-1 0,-1 0 0,0 0 0,0-1 0,0 1 0,0 0 1,0-1-1,-1 0 0,3-4 0,3-10-1514,8-25-1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0:4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5568,'19'-4'3254,"4"0"-2700,8 2 1214,47-9 1,-70 10-1776,43-6 292,64 0-1,48 9 337,-73 1-286,193 2 674,-107-7-618,168-6 130,598-16-170,-421 30-399,-86 0 411,38-14 325,-266 1-499,246-13 342,-365 13-629,434-37 812,-5-41-2461,-445 64-4098,-87 29-256,-16-4 3056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0:5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5984,'7'1'9408,"0"3"-9314,1-1 1,0 1 0,0-1 0,0-1 0,0 0 0,11 2 0,56 4 441,-35-4-409,194 14 599,-183-15-572,-21-2 175,-16-2-216,-1 2-1,18 3 1,-8-5-1631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0:5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4064,'5'-4'5759,"7"8"-1662,-1-4-3785,-1 1 1,1-2-1,0 1 0,18-4 1,2-1 189,2 2-222,232-16 271,-226 19-791,57 1-666,-76 1-1857,23 4 1,-22-2 362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2:11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11 154 1248,'-5'-6'319,"5"5"-271,-1 1 1,1-1-1,-1 1 0,1-1 1,0 1-1,-1-1 0,1 1 1,0-1-1,0 0 0,-1 1 1,1-1-1,0 0 1,0 1-1,0-1 0,0 1 1,0-1-1,-1-1 0,1 2 176,0-14 3659,4 19-3399,0-1 1,-1 1-1,1 0 1,-1-1-1,0 2 1,0-1-1,0 0 1,3 10-1,20 61-508,52 291 1389,-55-112-1369,-15-118 403,-4-36 8,-3-54-64,8 49 0,-9-60 1593,0-41-454,-5-63-753,0 13-466,2-42-38,-4-57-183,1-328-490,33 211-176,-2 168 138,-21 89 343,-3 10 43,0 0 0,0 0-1,1 0 1,-1 0 0,5-6 0,-5 9 72,-1 0-1,1 1 0,-1-1 1,1 0-1,0 0 0,-1 1 1,1-1-1,0 0 1,0 1-1,0-1 0,-1 1 1,1-1-1,0 1 0,0-1 1,0 1-1,0 0 1,0 0-1,0-1 0,0 1 1,0 0-1,0 0 0,0 0 1,0 0-1,0 0 1,0 0-1,0 0 0,0 0 1,0 0-1,0 1 0,1-1 1,3 3-12,0-1 1,0 1-1,0 0 1,0 0-1,-1 1 1,0-1-1,1 1 0,-1 0 1,-1 0-1,1 0 1,-1 1-1,1-1 1,-1 1-1,3 7 1,5 9-12,-2 1-1,8 24 1,-12-32 46,-5-14 5,16 45 98,15 72 1,-28-103-9,-1 0 0,-1 0 1,0 0-1,0 0 0,-2 1 0,0-1 0,0 0 1,-1 0-1,-1-1 0,-5 16 0,4-20-1,0-1 0,0 0-1,-1 0 1,0 0 0,0 0-1,-1-1 1,-8 10 0,-7 3 252,-23 18 0,35-32-212,0 0 0,0-1 0,0 0 0,-1-1 0,1 0 0,-1 0 0,0-1 0,-1 0 0,1-1 0,0 0-1,-1-1 1,1 0 0,-1 0 0,1-1 0,-1-1 0,-12-1 0,0-6-240,22 7-77,0 1 0,0-1 1,0 1-1,0-1 0,0 1 1,0-1-1,0 1 1,1-1-1,-1 0 0,0 1 1,0-1-1,0 0 0,1 0 1,-1 0-1,1 0 0,-2-1 1,3 1-35,-1 1-1,1-1 1,-1 1 0,1-1 0,0 1 0,-1 0 0,1-1-1,0 1 1,0 0 0,-1 0 0,1-1 0,0 1 0,-1 0-1,1 0 1,0 0 0,0 0 0,0 0 0,-1 0 0,1 0-1,0 0 1,1 1 0,0-1-335,7 0-930,-1 0 0,1 1 1,9 2-1,15 5-1142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2:1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1 318 4640,'23'69'1621,"-6"-20"288,9 51 1,-26-99-1831,0-1 0,0 0 0,0 0 0,0 0 0,0 0 0,0 1 0,0-1 0,0 0 0,0 0 0,0 0 0,0 0 0,0 1 0,0-1 1,0 0-1,0 0 0,0 0 0,1 0 0,-1 1 0,0-1 0,0 0 0,0 0 0,0 0 0,0 0 0,0 0 0,0 1 0,0-1 0,1 0 0,-1 0 0,0 0 0,0 0 0,0 0 1,0 0-1,0 0 0,1 1 0,-1-1 0,0 0 0,0 0 0,0 0 0,0 0 0,1 0 0,-1 0 0,0 0 0,0 0 0,1 0 0,4-9 994,3-16-637,-4-1-86,0 0-1,-1-43 1,0 4-92,15-122 275,-16 176-580,0 0-1,1 0 0,0 0 1,5-12-1,-6 18-22,0 1 0,0 0 0,0 0 1,1 0-1,-1 0 0,1 1 0,0-1 0,0 1 0,0-1 0,0 1 0,1 0 0,6-4 1,-6 5 33,-1 0 1,1 0 0,-1 0 0,1 1 0,0-1 0,-1 1 0,1 0 0,0 0 0,0 1 0,0-1 0,0 1 0,0 0 0,0 0 0,0 0 0,0 0 0,0 1 0,0 0 0,0-1 0,0 2 0,4 0 0,59 36 72,-61-34-10,0-1 1,-1 1 0,1 0-1,-1 1 1,0-1-1,7 9 1,8 7 334,-18-19-323,-1 1 0,1-1 0,-1 0 0,1 0 0,-1 1 1,0-1-1,0 0 0,0 1 0,0 0 0,0-1 1,0 1-1,0-1 0,0 1 0,-1 0 0,1 0 1,-1-1-1,1 1 0,-1 0 0,0 0 0,1 0 0,-1 0 1,0 1-1,0-1-258,0-1-85,0 0 0,0 0 0,-1 0 0,1 0 0,0 0 0,0 0 0,-1 0 0,1 0 0,-1 0 0,1 0 0,-2 2 0,2 5-5281,0-8 5449,0 1 1,0-1-1,1 1 0,-1-1 0,0 0 0,1 1 0,-1-1 0,0 1 0,1-1 1,-1 0-1,0 0 0,1 1 0,-1-1 0,1 0 0,-1 0 0,1 1 0,-1-1 1,0 0-1,2 0 0,-1 0-50,1 1 0,-1-1 0,1 0 0,-1 0 0,1 0 0,-1 0 0,1 0 0,-1 0 0,1-1 0,-1 1 0,1 0 1,1-1-1,4-3 173,11-5 6660,-19 18-5356,-11 45-687,3-1 1,-4 92-1,13-137-556,0 0 0,1-1 1,0 0-1,0 1 0,3 10 0,-3-15 41,0 0-1,0-1 1,1 1-1,-1-1 1,1 1-1,-1-1 1,1 0-1,0 1 1,-1-1-1,1 0 1,0 0-1,1 0 1,-1-1-1,0 1 1,0 0 0,1-1-1,4 3 1,-4-3 33,0 0 1,1 0 0,-1 0 0,0 0-1,1 0 1,-1-1 0,1 1 0,-1-1-1,1 0 1,-1 0 0,5-1 0,-1 0 129,0-1 1,0 0-1,0 0 1,9-6 0,-6 3-112,0-1 0,-1 0 0,1-1 1,-2 0-1,1-1 0,-1 0 1,0 0-1,0-1 0,-1 0 1,0 0-1,7-15 0,-10 16-11,-1 0 0,0-1 0,0 1-1,-1-1 1,0 0 0,-1 1 0,1-1 0,-1-15-1,-2 8-83,1 0-1,-2 0 0,-6-30 1,6 39-147,-1-1 0,0 1 0,0-1 0,0 1 0,-1 0 0,0 1 0,0-1 0,-1 1 0,1-1 0,-2 2 0,1-1 0,-1 0 0,-11-8 0,6 2-3189,11 11 3165,0 1 0,0 0 0,0-1 0,0 1 0,0 0 0,0-1 0,0 1-1,0 0 1,0-1 0,0 1 0,0 0 0,0-1 0,0 1 0,0 0 0,0 0 0,1-1 0,-1 1 0,0 0 0,0-1 0,0 1 0,0 0 0,1 0-1,-1-1 1,0 1 0,0 0 0,1 0 0,-1 0 0,0-1 0,0 1 0,1 0 0,-1 0 0,0 0 0,0 0 0,1 0 0,-1 0 0,0-1 0,1 1-1,-1 0 1,1 0 0,37-9-3416,-17 0 288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2:1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26 3072,'-20'-9'7358,"11"5"-6444,4 2-709,0 0 1,0 0-1,-1 0 1,1 1-1,0 0 1,-6-1-1,10 2-308,0 0-1,0 0 1,0 0-1,0 0 1,0 0-1,0 0 1,0 0-1,0 0 1,0 0-1,0 1 1,0-1 0,0 0-1,0 1 1,0-1-1,0 1 1,0-1-1,1 1 1,-1-1-1,0 1 1,0 0 0,0-1-1,1 1 1,-1 0-1,0-1 1,1 1-1,-1 0 1,1 0-1,-1 0 1,1 0-1,-1 0 1,1-1 0,0 1-1,-1 0 1,1 0-1,0 0 1,0 0-1,0 0 1,0 0-1,0 0 1,0 0 0,0 2-1,0-1-190,0-1-1,0 1 1,1 0 0,-1 0-1,0-1 1,1 1-1,0 0 1,-1 0 0,1-1-1,0 1 1,0-1-1,0 1 1,0-1 0,1 2-1,12 18-1966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2:1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6400,'0'-1'166,"0"0"0,0 1 0,0-1-1,0 0 1,0 0 0,0 0 0,0 0 0,1 1 0,-1-1 0,0 0 0,0 0 0,1 0 0,-1 1 0,1-1-1,-1 0 1,0 0 0,2 0 0,-2 0-130,1 1 0,-1 0 0,0 0-1,1 0 1,-1-1 0,1 1 0,-1 0-1,1 0 1,-1 0 0,0 0 0,1 0 0,-1 0-1,1 0 1,-1 0 0,1 0 0,-1 0 0,1 0-1,-1 0 1,0 0 0,1 1 0,-1-1-1,1 0 1,0 0 0,1 2-8,1-1 0,-1 1 0,1 0-1,-1 0 1,0 0 0,1 0 0,-1 0 0,3 4 0,-1 1 130,0 1 0,-1-1 1,0 0-1,0 1 1,0 0-1,-1 0 0,0 0 1,1 12-1,0-3-26,10 69 581,4 106 0,-13 91 383,-4-268-994,5 150 607,1-90-682,-3-24 3925,-3-51-3948,0-20 114,0 0 1,2 0 0,0-1-1,6-23 1,-6 37-172,4-16-203,13-29 0,-17 46 184,1 0 1,0 0-1,0 1 1,1-1-1,-1 1 1,1 0 0,1 0-1,-1 0 1,10-8-1,-10 11 14,0 0-1,0 0 1,0 0-1,0 1 1,0-1-1,1 1 1,-1 0-1,0 0 1,1 1-1,-1-1 1,0 1 0,1 0-1,-1 0 1,1 0-1,-1 1 1,8 1-1,6 3-52,0 0-1,26 12 1,-40-16 90,1 2 49,0-1 1,-1 1-1,1 0 1,-1 0-1,1 0 1,-1 1-1,0 0 1,-1-1-1,1 1 1,0 1-1,-1-1 1,0 0-1,0 1 1,2 5-1,-4-8 22,1 1 1,-1 1-1,0-1 0,1 0 0,-2 0 0,1 0 1,0 1-1,-1-1 0,1 0 0,-1 1 0,0-1 0,0 0 1,0 1-1,-1-1 0,1 0 0,-1 0 0,0 1 1,0-1-1,0 0 0,0 0 0,0 0 0,-1 0 1,-2 4-1,-4 3 151,-1-1-1,1 0 1,-1 0 0,-1-1 0,0 0 0,-14 8 0,8-6 34,-1-1 0,-1 0 0,-25 8 0,35-15-173,1 0-1,0 0 0,-1 0 0,-14 0 0,18-2-472,0 0-1,0 0 0,0-1 0,0 0 1,0 1-1,1-1 0,-1 0 1,0-1-1,1 1 0,-1-1 1,-4-2-1,7 4 197,1-1 1,0 1-1,-1-1 0,1 1 1,-1-1-1,1 1 0,-1-1 1,1 1-1,0-1 0,-1 1 1,1-1-1,0 1 0,0-1 1,-1 1-1,1-1 0,0 0 1,0 1-1,0-1 0,0 0 1,0 1-1,0-1 0,0 1 1,0-1-1,0 0 0,0 1 1,0-1-1,0 0 0,0 1 1,1-2-1,8-16-3420,-9 17 3582,14-20-3712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2:1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4480,'1'0'3433,"1"8"2543,-2 6-1202,-4-7-6312,2-4 1626,0-1-1,0 1 1,0 0 0,0 0 0,1 0 0,-3 4 0,-7 14 107,-10 13-17,0 1 0,3 1 0,-20 54 0,-30 120 204,48-143-254,-1-2-65,-27 97 199,44-146-204,1 1 0,0 0 0,2 0 0,0 0 0,0 0 1,2 0-1,0 0 0,6 29 0,7 25 83,3-1 0,4-1 1,45 105-1,-52-140-33,-10-24-37,0 0 1,0-1-1,1 1 1,0-1-1,0 0 1,11 12-1,-15-19-284,10-37-16101,4-14 13423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2:43.8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287 0 4576,'-7'2'731,"0"-1"1,0 1-1,0-1 1,0-1 0,-9 1-1,12-1-471,1 1 0,-1 0 0,1 0 1,-1 0-1,1 0 0,0 1 0,0 0 0,-6 3 0,-24 18 1383,4 2-331,1 1 0,-41 51 0,63-70-1210,0 1-1,1 0 1,0 1 0,-8 15 0,12-22-53,1 0 0,-1 0 1,0 0-1,0 0 0,1 1 0,-1-1 1,1 0-1,-1 0 0,1 0 0,0 0 1,0 1-1,0-1 0,0 0 0,1 0 1,-1 0-1,0 0 0,1 1 0,0-1 1,-1 0-1,1 0 0,0 0 0,0 0 1,0 0-1,0-1 0,1 1 0,-1 0 1,2 1-1,-1-1 26,1 0 1,0-1-1,-1 1 0,1-1 1,0 0-1,0 0 0,0 0 1,0 0-1,0 0 0,0-1 1,0 0-1,0 1 1,0-1-1,0 0 0,0 0 1,0-1-1,0 1 0,5-2 1,6-1 229,0-1 0,22-10-1,-22 8-63,61-26 497,-63 25-530,1 0-1,-1 0 0,19-16 0,-29 21-182,0 1-1,0-1 0,0 0 0,0-1 0,-1 1 0,1 0 1,0 0-1,-1-1 0,0 1 0,0-1 0,1 1 1,-1-1-1,-1 0 0,1 1 0,0-1 0,-1 0 0,1 0 1,-1 0-1,0 1 0,0-1 0,0 0 0,0 0 1,0 0-1,-1 1 0,0-1 0,1 0 0,-1 1 1,0-1-1,0 0 0,0 1 0,0-1 0,-1 1 0,1-1 1,-1 1-1,0 0 0,1 0 0,-1 0 0,0 0 1,0 0-1,0 0 0,-1 0 0,-3-2 0,1 1-6,-1 1-1,0-1 0,0 1 0,0 0 1,0 1-1,-1-1 0,1 1 0,0 0 1,-1 1-1,1 0 0,-1 0 0,1 0 1,-12 2-1,13-1-211,0 0 0,1 1 1,-1-1-1,0 1 1,0 0-1,1 1 0,0-1 1,-1 0-1,1 1 0,-4 3 1,5-3-510,0 0 0,1-1 1,-1 1-1,1 0 0,0 0 0,0 0 1,0 1-1,-2 5 0,-1 11-4593,9 2 1782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6:40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29 5888,'-28'-20'2688,"25"20"-2336,-2 0 704,10 0-640,-2 0-512,10 0 32,2-4 32,2 4 32,1-5 640,0 10-352,1-5-1088,-1 0 416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2:2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59 4384,'-6'-15'2320,"6"14"-1883,0-11 4587,0 43-4776,-1-1 0,-2 1 0,-11 47 0,-8 8 131,-4 0-1,-55 123 1,71-188-355,-6 12 208,1 1-1,2 0 0,-16 65 0,29-98-173,-1 1-1,1-1 1,0 0-1,0 0 1,0 1-1,0-1 1,0 0-1,0 0 1,0 1-1,0-1 1,0 0-1,1 3 0,-1-4-12,1 0 0,-1 0 0,0 0-1,1 0 1,-1 0 0,0 0 0,0 0-1,1 0 1,-1 0 0,0 0-1,1 0 1,-1-1 0,0 1 0,0 0-1,1 0 1,-1 0 0,0 0-1,0 0 1,1-1 0,-1 1 0,0 0-1,0 0 1,1 0 0,-1-1 0,0 1-1,0 0 1,0 0 0,1-1-1,-1 1 1,0 0 0,0-1 0,22-33 1953,-18 28-2212,5-11 380,-1 0-1,0-1 1,5-22 0,-3 11-93,25-103 199,-24 82-262,11-45-308,13-54 1,-24 109-19,29-66 1,-29 86 327,-9 16-9,1 0 1,-1-1-1,0 1 0,0-1 0,2-7 1,-4 11-20,0 0 0,1 0 0,-1 0 1,1 0-1,-1 1 0,0-1 0,1 0 1,-1 0-1,1 0 0,0 1 0,-1-1 1,2-1-1,-1 2 17,-1-1 0,1 1 0,-1-1 1,1 0-1,-1 1 0,1-1 0,-1 1 0,1-1 0,-1 0 1,0 1-1,1-1 0,-1 0 0,0 0 0,0 1 1,1-1-1,-1 0 0,0 0 0,0 1 0,0-2 0,0 1 26,0 1-54,0 0-1,0-1 1,0 1 0,0 0-1,1 0 1,-1 0 0,0 0-1,0-1 1,0 1 0,0 0-1,1 0 1,-1 0 0,0 0-1,0 0 1,0 0 0,1 0-1,-1 0 1,0 0 0,0 0-1,0-1 1,1 1 0,-1 0-1,0 0 1,0 0 0,0 0-1,1 0 1,-1 0 0,0 1-1,0-1 1,0 0 0,1 0-1,22 33-516,-4 11 546,-3 1 0,18 71 0,-32-109 15,51 193 50,-43-173 65,1 1 1,1-1-1,1-1 1,33 48-1,-30-51-2,-8-10-34,1-1 1,0-1 0,1 1 0,11 9 0,-19-19 1257,-21-17-16005,9 7 12044,8-6 810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2:2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 4320,'-2'-8'897,"1"8"-865,1 0 0,0 0-1,0-1 1,0 1-1,0 0 1,0 0-1,0 0 1,0-1 0,0 1-1,0 0 1,0 0-1,0 0 1,0-1 0,0 1-1,0 0 1,0 0-1,0-1 1,0 1 0,0 0-1,0 0 1,0 0-1,0-1 1,0 1-1,0 0 1,0 0 0,0 0-1,1 0 1,-1-1-1,0 1 1,0 0 0,0 0-1,0 0 1,0 0-1,1-1 1,-1 1 0,0 0-1,0 0 1,0 0-1,0 0 1,1 0-1,-1 0 1,0 0 0,0 0-1,0 0 1,1-1-1,-1 1 1,4-2 98,-4 2 254,7-5 1562,-7 4-1731,1 1 0,0-1-1,0 0 1,-1 0-1,1 1 1,0-1 0,0 1-1,0-1 1,0 1-1,0-1 1,0 1-1,0 0 1,0-1 0,0 1-1,0 0 1,0 0-1,0 0 1,0 0 0,2 0-1,26 2 280,-9 0 576,-9-1-820,0 0 0,-1 1-1,1 1 1,0 0 0,10 4-1,24 6 541,-29-9-503,-11-2-179,0-1 0,1 0 0,-1 0 0,9 0 0,99 8 324,-105-9-299,-6 0 0,2-5-3554,7 4-4267,3 1 3390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2:2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4736,'0'0'6074,"0"1"-5450,8 13 411,-6-12-926,0 0-1,-1 1 1,0-1 0,1 1-1,-1-1 1,0 1 0,1 2-1,10 32 715,-8-26-614,0-1 1,5 23-1,2 33 444,22 72 1,1-22 135,-5-4-603,-27-105-164,-1 1-1,1 0 1,-1 10-1,3 12 187,-3 1 176,-1-31-459,0 0 0,0 1 0,0-1 0,0 0 0,-1 0 0,1 1 0,0-1 0,0 0 0,0 0 0,0 0 0,-1 1 0,1-1 0,0 0 0,0 0 0,-1 0 0,1 0 0,0 0 0,0 1 0,-1-1 0,1 0 0,0 0 0,0 0 0,-1 0 0,1 0 0,0 0 0,0 0 0,-1 0 0,1 0 0,0 0 0,-1 0 0,1 0 0,0 0 0,0 0 0,-1 0 0,1 0 0,0 0 0,-1-1 0,-10-3-3544,-4-18-1197,5 5 1296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2:2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4384,'0'-1'116,"1"0"1,-1 0 0,0 0-1,1 1 1,-1-1-1,1 0 1,-1 0-1,1 1 1,-1-1-1,1 0 1,-1 1 0,1-1-1,-1 1 1,1-1-1,0 1 1,0-1-1,-1 1 1,1-1 0,0 1-1,0-1 1,1 1-1,25-11 1514,-9 4 816,45-14 1644,-59 19-4077,-1 1 0,0 0 1,0 0-1,0 1 0,0-1 0,1 1 0,-1-1 0,0 1 0,0 0 0,6 1 0,32 9 550,2-1 485,20 0-531,7 0-192,0-5-1232,-22-8-5481,-39 3 5272,-7 1 781,0 0 0,-1 0-1,1 0 1,0 0 0,0-1 0,-1 1 0,1-1 0,0 0 0,-1 1-1,1-1 1,-1 0 0,1 0 0,1-1 0,11-7-2161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2:2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2144,'1'-1'42,"-1"1"0,0 0 0,0-1-1,1 1 1,-1 0 0,0-1 0,0 1 0,0-1 0,0 1 0,0 0 0,0-1 0,0 1-1,0-1 1,0 1 0,0-1 0,0 1 0,0 0 0,0-1 0,0 1 0,-2-9 7253,4 10-7124,0 0-143,-1 0-1,1 1 1,0-1 0,-1 0 0,0 1 0,1-1-1,-1 1 1,0 0 0,1-1 0,-1 1 0,0 0 0,0 0-1,-1 0 1,1-1 0,0 1 0,0 2 0,9 38 352,-8-35-337,3 18 437,0-1 0,2 1 0,20 44 0,-27-62 241,0-7-683,0 0-1,0 0 0,0 0 1,0 0-1,0 0 1,0 0-1,1 0 0,-1 1 1,0-1-1,0 0 1,0 0-1,0 0 1,0 0-1,1 0 0,-1 0 1,0 0-1,0 0 1,0 0-1,0 0 0,0-1 1,1 1-1,-1 0 1,0 0-1,0 0 1,0 0-1,0 0 0,0 0 1,1 0-1,-1 0 1,0 0-1,0 0 0,0 0 1,0-1-1,0 1 1,0 0-1,0 0 1,0 0-1,0 0 0,1 0 1,-1 0-1,0-1 1,0 1-1,0 0 0,0 0 1,29-38 1,2 2 0,57-51 0,-79 79-80,1 1 0,0 0 1,1 1-1,0 0 0,12-4 0,-21 9 16,1 0-1,0 0 1,0 1 0,0-1 0,-1 1 0,1 0-1,0 0 1,0 0 0,0 0 0,-1 0 0,1 0-1,0 1 1,0-1 0,0 1 0,-1 0 0,1 0-1,0 0 1,-1 0 0,1 1 0,-1-1 0,0 0-1,1 1 1,-1 0 0,4 3 0,1 1 105,-1 0 1,-1 1 0,1 0 0,-1-1 0,0 1-1,-1 1 1,6 9 0,11 17 181,-17-28-181,0 0 1,0 0-1,0 1 1,-1 0-1,0-1 0,4 13 1,-4-12-18,3 9-51,-6-15-6,0-1 0,0 1-1,0-1 1,0 1 0,0-1-1,0 1 1,0-1 0,0 0-1,0 1 1,0-1 0,0 1-1,0-1 1,-1 1 0,1-1-1,0 1 1,0-1 0,0 0-1,-1 1 1,1-1 0,0 1-1,0-1 1,-1 0 0,1 1-1,0-1 1,-1 0 0,1 1-1,0-1 1,-1 0 0,0 1-1,-3 21-9856,-2-14 7285,-4 0 42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2:2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6240,'1'0'1584,"-1"0"-1250,1 0 0,-1 1-1,1-1 1,-1 0 0,0 0 0,3 3 2003,-3-3-2003,1 0 0,-1 1-1,0-1 1,1 1 0,-1-1 0,1 3 1344,1-3-1278,29 0-24,129-6 597,239-7-433,-325 13-392,-31 4 1607,-43-4-1732,-1 0-1,1-1 1,-1 1 0,1 0 0,-1-1 0,1 1-1,-1 0 1,1-1 0,0 1 0,-1-1 0,1 1 0,0-1-1,-1 1 1,1-1 0,0 1 0,-1-1 0,1 1-1,0-2 1,-3-2 8,-11-14 19,-20-33 1,10 14 58,16 25-91,0 0-1,1-1 1,0 0 0,-8-23-1,0 2-160,6 16 153,7 8-163,2 10 94,0 0-1,0-1 0,0 1 1,0 0-1,0-1 1,0 1-1,0 0 0,0-1 1,-1 1-1,1 0 1,0 0-1,0-1 1,0 1-1,0 0 0,0-1 1,-1 1-1,1 0 1,0 0-1,0-1 0,0 1 1,-1 0-1,1 0 1,0-1-1,-1 1 0,8 6-119,0 1 0,0 0 0,10 14 0,-15-19 175,15 17-2,4 6-132,-10-11-22,22 25-1,-3-5 77,-24-28 15,0 0-1,0 0 1,11 8 0,-11-10 126,0 0 0,-1 1-1,1 0 1,-1 0 0,7 9 0,-11-12-30,-1 0 0,1 0 0,0 0 0,0 0 0,-1 0 0,1 0 0,-1 0 0,0 0 0,0 0 0,1 0 0,-1 0 0,0 0 0,-1 0 0,1 0 0,0 0-1,-1 0 1,1 0 0,-1 0 0,1 0 0,-1-1 0,0 1 0,0 0 0,0 0 0,0 0 0,-1 1 0,-5 7 118,0-1 0,-1 0 0,-10 10 1,7-8-121,-12 11 54,18-19-12,1 0 1,0 1-1,0 0 1,1 0-1,-1 0 1,1 0-1,-5 9 0,5-9-106,1-1-1,0 0 0,-1 0 0,1 1 1,-5 2-1,-9 12-490,10-10-1239,1 0-1,0 1 1,1-1-1,-6 16 1,0-4-3623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2:2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373 215 4160,'2'-2'489,"-1"1"1,1-1-1,-1 1 0,0-1 1,1 1-1,-1-1 0,0 0 1,0 0-1,0 0 0,-1 1 1,1-1-1,0 0 1,-1 0-1,1 0 0,-1 0 1,0 0-1,1 0 0,-1-3 1,0-6 413,0 0 1,-2-13 0,1 20-492,0-3-336,0 1 1,0 0-1,-1 0 1,0 0-1,0 0 1,-1 0-1,1 1 1,-1-1 0,0 1-1,-1-1 1,0 1-1,1 0 1,-2 1-1,1-1 1,0 1-1,-1-1 1,0 1-1,0 1 1,0-1-1,0 1 1,-1 0-1,-11-5 1,12 6-159,-1 0 1,1 0-1,-1 1 1,0 0-1,1 0 1,-1 1-1,0-1 1,0 1-1,1 0 1,-1 1-1,0-1 1,1 1-1,-1 0 0,0 1 1,1 0-1,-1-1 1,1 2-1,0-1 1,0 0-1,-8 6 1,9-5 24,-4 3 32,1 0 0,-1 1 0,1 0 0,0 0 1,1 1-1,0 0 0,-10 15 0,8-4 71,0 0-1,1 0 1,-7 33 0,-5 63-37,2-7-201,6-53 434,3 1-1,-2 90 1,11-137-147,0 0-1,0 0 1,1-1 0,0 1-1,0 0 1,1-1 0,5 11-1,-6-14 10,1 0 0,0 0-1,0-1 1,1 1 0,-1-1-1,1 1 1,0-1 0,0 0-1,1-1 1,-1 1 0,1-1-1,0 0 1,-1 0 0,1 0-1,10 3 1,-4-2 85,0-1 0,1 0 0,-1 0 0,1-2 0,0 1 0,18-1 0,216-14 195,-179-2-2491,-51 11-666,-15 4 2576,-1 0-1,0 0 1,0 0 0,1 0-1,-1 0 1,0 0 0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2:26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7232,'0'-1'102,"0"1"0,0-1 0,0 1 1,0 0-1,0-1 0,1 1 0,-1 0 1,0-1-1,0 1 0,0 0 0,1 0 0,-1-1 1,0 1-1,0 0 0,1-1 0,-1 1 1,0 0-1,1 0 0,-1 0 0,0-1 0,1 1 1,-1 0-1,0 0 0,1 0 0,-1 0 0,0 0 1,1 0-1,-1 0 0,1 0 0,-1 0 1,0 0-1,1 0 0,6 3 6146,-7-3-6222,0 1-1,0-1 1,0 1 0,0-1 0,0 0-1,1 1 1,-1-1 0,0 0 0,0 1 0,0-1-1,1 0 1,-1 1 0,0-1 0,0 0-1,1 1 1,-1-1 0,0 0 0,0 1 0,1-1-1,-1 0 1,0 0 0,1 0 0,-1 1-1,0-1 1,1 0 0,-1 0 0,1 0-1,13 3 801,-7-1-864,3 0 186,-1-1 0,1 1 0,0-2 0,0 1 1,-1-1-1,11-2 0,12 1 116,395-15 280,-386 12-562,-15 2 254,49-10 0,-60 10-195,-13 2-36,0 0 0,1-1 0,-1 1 0,0-1 0,1 1 0,-1-1 0,0 0 0,0 0 0,0 1 0,0-2 0,0 1 0,2-1 0,-3 1 401,-1 1-393,1 0 0,-1 0 0,0 0 1,0-1-1,0 1 0,0 0 1,0 0-1,0 0 0,0 0 0,0 0 1,0 0-1,0 0 0,0-1 0,0 1 1,0 0-1,0 0 0,1 0 0,-1 0 1,0 0-1,0-1 0,0 1 1,-1 0-1,1 0 0,0 0 0,0 0 1,0 0-1,0-1 0,0 1 0,0 0 1,0 0-1,0 0 0,0 0 1,0 0-1,0 0 0,0-1 0,0 1 1,0 0-1,-1 0 0,1 0 0,0 0 1,-99-109 172,89 98-139,1-1 0,-10-14 0,-10-13 234,20 23-283,9 15-16,-1 0-1,1 0 0,-1 0 0,1 0 0,-1 0 1,1 0-1,-1 0 0,1 0 0,-1 0 0,-2-1 1,4 1-23,-1 0 0,1 0 1,-1 1-1,1-1 0,-1 1 1,1-1-1,-1 0 0,1 1 1,0-1-1,-1 1 0,1-1 1,0 1-1,-1 0 0,1-1 1,1 0-1,2 1-30,-1-1 0,0 1 0,1 0 0,-1 0-1,1 0 1,-1 0 0,1 1 0,-1-1 0,1 1 0,-1 0 0,0 0 0,0 0 0,1 1 0,-1-1-1,0 1 1,0-1 0,0 1 0,0 0 0,5 5 0,3 4-60,0 0 0,0 0 0,10 16-1,-9-11 42,15 16 115,-11-14-58,-1 1 0,-1 0 0,13 22 0,-14-18 191,-10-19-137,-1 0 0,1-1 0,-1 2 0,0-1 0,0 0 0,-1 0 0,1 1 1,-1-1-1,0 0 0,0 1 0,0-1 0,0 6 0,-1-4 30,-1 0 0,0 0 0,1 0 0,-4 9 0,3-12-9,1-1 1,-1 1-1,0-1 0,-1 1 1,1-1-1,0 0 0,-1 1 0,1-1 1,-1 0-1,0 0 0,-3 3 1,-3 3 138,8-7-225,0-1-1,-1 1 1,1-1 0,-1 0-1,1 1 1,0-1 0,-1 0 0,1 1-1,-1-1 1,1 0 0,-1 1-1,1-1 1,-1 0 0,1 0-1,-1 1 1,1-1 0,-1 0-1,1 0 1,-1 0 0,0 0 0,1 0-1,-1 0 1,1 0 0,-1 0-1,0 0 1,-17 22-15598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2:28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18 5152,'0'0'1648,"13"-5"4819,-13 10-4845,-2 15-2012,0-4 717,-51 444 468,33-335-625,-8 62 1558,27-170-868,1-13 488,0-12-590,3-39-267,8-50 0,-2 22-428,-8 70-53,27-228 359,-5 68-710,-10 66 20,-4 57 245,-6 30-123,0 0-1,-1 1 0,1-21 1,-3 31 158,-1 1 0,1 0 0,0 0 0,0-1 0,0 1 0,0 0 0,0 0 1,0 0-1,0-1 0,0 1 0,0 0 0,0 0 0,0-1 0,0 1 0,0 0 0,0 0 1,0-1-1,0 1 0,0 0 0,0 0 0,0-1 0,0 1 0,1 0 0,-1 0 0,0 0 1,0-1-1,0 1 0,0 0 0,0 0 0,1 0 0,-1-1 0,0 1 0,0 0 0,0 0 1,1 0-1,-1 0 0,0 0 0,0 0 0,0-1 0,1 1 0,-1 0 0,0 0 0,0 0 1,1 0-1,-1 0 0,0 0 0,0 0 0,1 0 0,-1 0 0,12 11-395,10 22 533,33 96 655,-40-91-731,9 26-74,27 64 118,-40-106-8,1 0 0,0-1 0,26 32 0,-13-22 19,1-1-1,1-1 1,2-2-1,1-1 1,39 27-1,-67-52-91,-1 0 23,0-1 0,0 0 1,0 1-1,-1-1 0,1 1 1,0-1-1,0 1 0,-1 0 1,1-1-1,0 1 0,-1 0 1,1-1-1,-1 1 0,1 0 1,0 0-1,-1-1 0,0 1 1,1 1-1,-8-1-1927,-19 3-1799,-1 0 0,-27 0 0,19-4 66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2:2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6048,'1'-1'247,"0"1"0,0 0 0,0-1 0,0 1 0,0-1 1,0 1-1,0-1 0,0 0 0,0 1 0,-1-1 0,2-1 0,12-8-210,12 2 570,-14 4 1082,23-9-1,-25 8-1489,1 2 1,-1-1-1,1 2 0,0-1 0,21-1 0,9-2 697,-32 5-527,-1 0-1,0 0 1,15 2 0,-6 0-303,20 4-130,-30-4-789,0 0 0,0 1 0,0-1 0,0 1 0,10 5 0,-16-7 755,18 8-4472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6:40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369 129 5632,'-10'-9'2560,"37"13"-2208,4-8 576,11 4-576,34-8 832,9 8-672,15-8 128,-10 8-384,13-12-32,-9 4-128,4-9 448,-11 6-320,-16-4 768,-8 1-576,-18-1-2944,-13 4 1376</inkml:trace>
  <inkml:trace contextRef="#ctx0" brushRef="#br0" timeOffset="1">32 95 6400,'-32'5'2880,"41"-1"-2496,1-4 416,6 0-512,13-4 256,2 4-320,4-5 416,2 2-352,-1-5 640,-6 4-512,-2-9-4288,-1 6 2080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2:2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6048,'0'-1'132,"0"0"0,0 0-1,1 0 1,-1 1 0,0-1 0,0 0 0,0 0 0,1 1 0,-1-1 0,1 0-1,-1 0 1,0 1 0,1-1 0,-1 0 0,1 1 0,-1-1 0,1 1 0,0-1-1,-1 1 1,1-1 0,0 1 0,-1-1 0,1 1 0,0-1 0,-1 1 0,1 0-1,0-1 1,0 1 0,0 0 0,-1 0 0,1 0 0,3 0 1738,1 5-227,-3-2-1542,1-1 0,-1 1 0,0-1-1,0 1 1,0 0 0,0 0 0,-1 0 0,1 0 0,-1 0 0,0 0 0,0 0 0,0 1 0,1 3-1,0 6-25,-1 0 0,0 15 0,0-3 16,3 239 1139,-4-216-1132,-5 67 1240,5-109-1621,0-5 140,0-1 0,0 1 1,0 0-1,1-1 0,-1 1 0,0-1 1,0 1-1,-1 0 0,1-1 0,0 1 1,0-1-1,0 1 0,0-1 1,0 1-1,-1 0 0,1-1 0,0 1 1,0-1-1,-1 1 0,-17-3-8132,10-2 6169,3-8-502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2:2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9376,'1'0'233,"0"0"0,0 0 1,0 0-1,-1 0 0,1 0 0,0 0 1,0 0-1,0 0 0,0 0 1,0-1-1,0 1 0,-1 0 0,1-1 1,0 1-1,0-1 0,0 1 1,-1-1-1,1 1 0,1-2 1,11-7 60,1 1-229,0 0 0,15-14 1,-21 16 165,-1 0 0,1 0 0,0 0 0,1 1 0,0 1 0,-1-1 0,1 1 0,1 1 0,14-5 0,-6 6-381,-1 1 0,1 0 1,-1 1-1,1 1 0,30 5 0,-34-3-1067,0 0 1,13 6-1,-8 3-4239,-19-12 5421,0 0 0,0 0 0,0 0 0,0 0 0,0 0 0,0 0 0,1-1 0,-1 1 0,0 0 0,0 0 0,0 0 0,0 0 0,0 0-1,0 0 1,0 0 0,0 0-245,0 0 245,0 0 0,0 0 0,0 0 0,0 0 0,0 0 0,0 0 0,0 0 0,0 0 0,1 0 0,-1 0-1,0 0 1,0 0 0,0 0 0,0 0 0,0 0 0,0 0 0,0 0 0,0 0 0,0 0 0,0 0 0,0 0 0,0 0 0,0 0 0,0 0 0,0 0 0,0 0 0,0 0 0,1 0-246,-1 0 246,0 0 0,0 0 0,0 1 0,0-1 0,0 0 0,0 0 0,0 0 0,0 0 0,0 0 0,3-8-2525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2:2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6816,'2'-4'2737,"2"8"-2146,5 10-501,-5 0 324,0 1-1,-1-1 0,0 1 1,0 15-1,-1 60-593,-2-63 197,0-15 346,1 0 0,0 0-1,4 12 1,-2-16 245,-2-6-85,4-4 938,-2 0-1352,0-1 1,0 1-1,0-1 1,0 0 0,-1 0-1,1 0 1,-1 0-1,0-1 1,3-5-1,16-39 100,-7 15-153,12-25 15,-18 38-112,0 1 0,2 0 0,0 1 0,17-23 0,-27 40 24,1 1 0,-1 0 0,0-1 0,1 1-1,-1-1 1,1 1 0,-1-1 0,1 1 0,-1 0-1,1-1 1,0 1 0,-1 0 0,1 0 0,-1-1-1,1 1 1,-1 0 0,1 0 0,0 0 0,-1 0-1,1 0 1,0 0 0,-1 0 0,1 0-1,-1 0 1,1 0 0,0 0 0,-1 0 0,1 0-1,-1 0 1,1 1 0,0-1 0,-1 0 0,1 0-1,-1 1 1,1-1 0,-1 0 0,1 1 0,-1-1-1,1 1 1,-1-1 0,1 1 0,-1-1-1,0 1 1,1 0 0,3 4 86,0 0 0,0 1 0,4 9 0,-4-8-45,3 3-36,-1 1 0,-1 0 0,0 0 0,-1 1 0,0-1 0,0 1 0,2 15 0,8 30 150,-10-34-187,-2-11 7,0 0 0,0 14-1,-2 22-5684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2:3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30 10400,'2'-3'315,"0"1"0,0 0 0,1-1-1,-1 1 1,0 0 0,1 0 0,0 1 0,-1-1 0,1 0 0,0 1 0,0 0 0,0-1 0,0 1 0,0 0 0,0 1 0,0-1 0,5 0 0,-6 1-150,-2 0-123,1 1 1,0-1-1,-1 1 0,1-1 0,0 1 1,-1-1-1,1 1 0,-1-1 0,1 1 1,-1 0-1,0-1 0,1 2 0,0 0 46,-1 0-1,1 0 0,-1 0 1,0 0-1,1 0 0,-1 0 1,0 0-1,-1 0 0,1 0 1,0 0-1,-1 0 0,1 0 1,-1 0-1,-1 4 0,-1 0 77,0 1-1,0 0 0,-5 5 0,-15 19 143,-1-1-1,-33 31 1,-26 30-1589,73-78-175,1 0 0,0 1 0,1 0 0,0 0 0,-7 21 0,14-33 1114,0 0 0,1 0 0,-1 0 1,0-1-1,1 1 0,0 0 0,-1 0 1,1 0-1,0 0 0,0 3 0,1-5 213,-1 1 0,0-1-1,1 0 1,-1 1 0,0-1-1,1 0 1,-1 1 0,0-1-1,1 0 1,-1 0 0,0 1-1,1-1 1,-1 0 0,1 0-1,-1 0 1,0 0-1,1 0 1,-1 1 0,1-1-1,-1 0 1,1 0 0,-1 0-1,1 0 1,-1 0 0,0 0-1,2-1 1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3:1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49 1728,'1'-1'80,"0"0"1,0-1-1,0 1 1,0 0-1,0 0 1,0 0-1,0 0 1,0 0-1,1 0 1,-1 0-1,0 0 1,1 0-1,1 0 1,9-6 296,-5 3-276,-6 4 47,1-1 0,-1 1 1,1-1-1,-1 0 0,0 0 1,1 1-1,-1-1 0,0 0 0,0 0 1,1-1-1,-1 1 0,0 0 1,0 0-1,0 0 0,-1-1 0,1 1 1,2-6 5927,-3 9-5804,-1 9-2,0 0-1,-1-1 0,-7 21 1,2-2-116,-12 57 77,-32 121 82,-30 67-71,-9 25 7,85-285-205,-83 219 1091,63-171-767,25-80-7526,10 0 4993,4-10-1456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3:1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 3968,'-8'-7'1285,"6"5"-357,13-1-5,22-3 2058,90 15-206,-78-4-2307,137 21 1030,55-16-1079,-125-8-262,120 0 696,-125-3-6458,-95 1 3595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19:43:1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7 5472,'0'-6'1716,"2"9"-910,1 13-1104,-5 14 649,-1-1 1,-1 1-1,-12 36 0,1 3 430,0 13-166,-19 92 520,23-130-774,-43 159 606,7-47-736,-43 119 279,19-118-15,61-138-306,-2 1 1,0-2-1,-1 0 1,-1 0-1,-27 26 1,32-35-135,9-8-14,-1 0 0,0 0 0,0 0 0,0 0 0,0 0 0,-1 0 0,1-1 0,0 1 0,0 0 0,0 0 0,-1-1 0,1 1 0,0-1 0,-1 1 0,1-1-1,0 0 1,-1 0 0,1 1 0,-1-1 0,1 0 0,0 0 0,-3 0 0,0 0-8,0-1 0,0 1 0,0 0 0,0-1 0,1 0 0,-1 0 0,0 0 0,1 0 0,-1 0 0,-3-3 0,5 3-36,1 0 1,0 1-1,0-1 1,0 0 0,0 0-1,0 0 1,0 0-1,0-1 1,0 1 0,1 0-1,-1 0 1,0 0-1,1-1 1,-1 1-1,1 0 1,-1-1 0,1 1-1,0 0 1,-1-1-1,1 1 1,0-1-1,0 1 1,0 0 0,0-1-1,0 1 1,0-1-1,1 1 1,-1 0 0,0-1-1,1 1 1,-1 0-1,2-3 1,3-9-1,2 1 0,0-1 0,0 1 0,10-12 0,7-12-158,99-143-291,-101 153 293,0 1 0,2 0-1,1 2 1,39-28 0,-62 49 163,4-2-19,-1 0 0,1 1-1,0-1 1,8-2 0,-13 5 3,0 1 0,0-1 0,0 1 0,1 0 0,-1-1 0,0 1 0,0 0 0,1 0 1,-1 0-1,0 0 0,0 0 0,0 0 0,1 0 0,-1 0 0,0 1 0,0-1 0,0 0 0,1 1 0,-1-1 1,0 1-1,0-1 0,0 1 0,0-1 0,0 1 0,0 0 0,0 0 0,0 0 0,0-1 0,-1 1 0,1 0 0,1 1 1,1 4-18,0-1 0,0 1 0,-1 0 0,0-1 0,0 1 0,0 0 0,-1 0 0,0 1 0,1 7 0,-1 8 118,-2 28 1,0-15-6,4 184 209,-2-205-251,0 0-1,0 0 1,6 20 0,-5-26-13,0-1 1,0 1 0,1-1 0,1 1 0,-1-1 0,1 0 0,7 9 0,-7-11-6,0 0 0,1-1 0,0 0 0,0 0 0,0 0 0,0-1 0,1 0 0,-1 0 0,1 0 0,0-1 0,0 1 0,0-1 0,0-1 0,12 3 0,3-2 110,-1 0 0,1-2 0,26-1 0,-6-3 87,-1-2 0,-1-2 0,69-21 1,-99 25-152,0 0 1,0 0 0,0-1-1,0 0 1,-1-1-1,0 1 1,15-15-1,-18 16-4,-1-1 0,1 0 0,-1-1-1,1 1 1,-2-1 0,1 0-1,-1 0 1,0 0 0,0 0-1,0-1 1,-1 1 0,2-10-1,0-7-117,-1-1 0,-2-38 0,-1 51 48,-1-1-1,-1 1 1,0 0-1,-1-1 1,0 1-1,0 0 1,-7-14-1,8 22-17,1 0 0,-1 0 0,0 0-1,0 0 1,0 0 0,0 0-1,0 1 1,0-1 0,-1 1 0,0-1-1,1 1 1,-1 0 0,0 0-1,0 0 1,0 0 0,0 1 0,0-1-1,-1 1 1,-5-2 0,5 3-27,0-1 0,-1 1 0,1 0 0,0 0 1,0 1-1,0-1 0,-1 1 0,1 0 0,0 0 1,0 0-1,0 1 0,0-1 0,0 1 0,0 0 1,-5 4-1,-1 1-28,-1 1 1,1 0 0,0 1-1,1 0 1,0 0-1,1 1 1,0 1-1,0-1 1,1 1 0,-7 14-1,9-15 48,1 0 0,0 0-1,0 1 1,1-1 0,0 1 0,1 0-1,0 0 1,1 0 0,0 0-1,0 0 1,2 0 0,1 14 0,-1-20 10,1 1 1,-1 0 0,1-1-1,1 1 1,-1-1 0,1 1-1,0-1 1,0 0 0,1 0-1,-1 0 1,1-1 0,0 0-1,6 5 1,-3-2-9,1 0-1,1-1 1,-1-1 0,1 0-1,0 0 1,18 7 0,-13-7 183,0 0 0,1-1 0,-1-1 1,1 0-1,0-1 0,0-1 0,25-1 1,-31 0-78,-1-2-1,1 1 1,-1-1 0,1 0 0,-1-1-1,0 0 1,0 0 0,0 0 0,0-1 0,-1-1-1,1 1 1,-1-1 0,0 0 0,10-11-1,10-14-159,44-65-1,-42 54 85,1-1 89,29-39 78,-51 72-262,0 0 1,1 0-1,1 0 0,-1 1 1,20-12-1,-27 19 60,-1 0 0,1 0-1,0 0 1,0 0 0,0 1-1,0-1 1,0 0-1,0 1 1,0-1 0,0 1-1,0 0 1,1 0-1,-1 0 1,0 0 0,0 0-1,0 0 1,4 1-1,-4 0 19,0 0-1,0 0 0,0 1 1,0-1-1,0 0 1,0 1-1,-1-1 0,1 1 1,0-1-1,-1 1 0,1 0 1,-1 0-1,0-1 0,0 1 1,1 0-1,0 4 0,1 1 52,0 1 0,-1 0 0,0-1-1,0 1 1,-1 0 0,1 14-1,-2 50 318,-1-66-325,-3 50 166,0 23 314,4-78-497,0 0 0,0 0 0,-1 0 0,1 0 0,0 0 0,0-1 0,1 1 0,-1 0 0,0 0 0,0 0 0,0 0 0,1 0 0,-1 0 0,0 0 0,1-1 0,-1 1 0,1 0 0,-1 0 0,1-1 0,-1 1-1,1 0 1,-1 0 0,1-1 0,0 1 0,0-1 0,-1 1 0,1-1 0,0 1 0,0-1 0,-1 1 0,1-1 0,0 1 0,0-1 0,0 0 0,0 0 0,0 1 0,0-1 0,0 0 0,-1 0 0,1 0 0,0 0-1,0 0 1,0 0 0,0 0 0,0-1 0,0 1 0,0 0 0,0 0 0,-1-1 0,2 0 0,7-2 51,-1 0 0,0-1 0,0 0 0,9-6 0,-12 7-113,25-18 185,0-1 1,-2-2-1,34-34 0,-25 23-351,-37 34 200,1 0-1,-1 1 0,1-1 1,-1 1-1,1-1 0,-1 0 1,1 1-1,-1-1 0,1 1 1,0 0-1,-1-1 0,1 1 1,0-1-1,-1 1 0,1 0 1,0 0-1,0-1 0,-1 1 1,1 0-1,0 0 0,0 0 0,0 0 1,-1 0-1,1 0 0,0 0 1,0 0-1,-1 0 0,1 0 1,0 0-1,0 1 0,-1-1 1,2 1-1,0 1-56,0 0 0,0 0 0,0 0 0,-1 1 0,1-1 0,-1 1 0,1-1 0,0 4 0,3 3-64,5 14 276,14 43 0,-19-48 98,0-2-1,2 1 0,0-1 1,0 0-1,20 29 0,-24-42-203,0 1-1,1-1 1,0 1-1,0-1 0,-1 0 1,2-1-1,-1 1 0,0-1 1,0 0-1,1 0 1,0 0-1,-1 0 0,1-1 1,0 0-1,-1 0 0,10 1 1,5-1 30,0-1 0,37-3 0,-36 1-35,171-24 285,-96 2-1654,-68 15-1281,37-19 1,-30 10-4051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6:40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49 5888,'-94'-32'2688,"17"40"-2336,51-8-416,13 4-32,3-8 448,10-1-160,23-6 128,8 2-192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6:46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20 730 3232,'-1'-1'163,"1"0"1,0 0 0,0 0-1,0-1 1,0 1-1,0 0 1,0 0 0,0-1-1,0 1 1,0 0-1,0 0 1,1-1 0,-1 1-1,0 0 1,1 0-1,-1 0 1,1 0 0,0-1-1,-1 1 1,1 0-1,1-1 1,3-2 3628,-5 4-3741,0 11 586,-4 18-503,2-17-21,-17 146 1102,16-121-1031,0 46 97,3-73-185,1 0 0,0-1 0,1 1-1,0 0 1,0-1 0,6 12 0,-7-17 15,1 0 0,0-1 0,0 0 0,0 1 0,0-1 0,0 0 0,1 0 1,0 0-1,-1 0 0,1-1 0,0 1 0,5 3 0,-6-5-48,0-1 1,0 1-1,-1 0 0,1 0 0,0-1 1,0 1-1,0-1 0,0 0 0,0 1 1,0-1-1,0 0 0,0 0 1,0 0-1,-1 0 0,1-1 0,0 1 1,0-1-1,0 1 0,0-1 1,0 1-1,0-1 0,-1 0 0,1 0 1,0 0-1,-1 0 0,1 0 1,2-2-1,6-7 18,1 0 0,-2-1 1,1 0-1,-2 0 0,1-1 0,-1 0 1,-1-1-1,8-18 0,38-116 266,-37 94-268,-10 37-52,7-26 111,-12 39-142,0-1 1,0 1-1,-1-1 0,0 1 1,0-1-1,0 0 0,0 1 0,0-1 1,-2-4-1,-3 16-220,0 6 113,0 1 0,2-1 1,-1 1-1,2 0 0,-1 19 0,3 77-3,0-111 114,1 24 157,7 40 0,-7-58-116,0 1 1,1-1-1,0 0 0,0 0 1,1 0-1,-1 0 1,1 0-1,1 0 1,-1-1-1,1 1 1,5 5-1,-7-9 0,1 0-1,-1 0 1,0 0-1,1-1 0,-1 0 1,1 1-1,0-1 1,-1 0-1,1 0 1,0 0-1,0 0 1,0-1-1,-1 1 1,1-1-1,0 0 1,0 0-1,0 0 1,0 0-1,0 0 1,0-1-1,0 1 0,0-1 1,-1 0-1,1 0 1,4-2-1,5-2 65,1-1 1,-1-1-1,21-15 0,-30 20-79,34-27 42,-1-1 0,-2-2 1,-1-1-1,45-60 0,35-40 76,-81 99-203,-31 34 56,-1-1 0,0 1 0,0 0-1,0 0 1,0 0 0,0 0 0,0 0 0,0-1-1,0 1 1,1 0 0,-1 0 0,0 0-1,0 0 1,0 0 0,0 0 0,0 0 0,0 0-1,1-1 1,-1 1 0,0 0 0,0 0-1,0 0 1,0 0 0,1 0 0,-1 0 0,0 0-1,0 0 1,0 0 0,0 0 0,1 0-1,-1 0 1,0 0 0,0 0 0,0 0 0,0 0-1,1 0 1,-1 0 0,0 1 0,0-1-1,0 0 1,0 0 0,1 0 0,-1 0 0,0 0-1,0 0 1,0 0 0,0 1 0,0-1-1,6 12-28,-2 17 68,-6 17 65,-14 76 1,6-52 25,5-40 115,-1 0 0,-12 37 0,17-66-225,0 0-16,1-1 1,0 0 0,0 0-1,0 0 1,0 0-1,0 1 1,0-1-1,0 0 1,-1 0-1,1 0 1,0 1-1,0-1 1,0 0-1,0 0 1,0 1-1,0-1 1,0 0-1,0 0 1,0 0 0,0 1-1,0-1 1,0 0-1,0 0 1,0 0-1,0 1 1,1-1-1,-1 0 1,0 0-1,0 0 1,0 1-1,0-1 1,0 0-1,0 0 1,1 0 0,-1 0-1,0 1 1,0-1-1,0 0 1,0 0-1,1 0 1,-1 0 11,-1 0 0,1 0 1,0 0-1,0 0 0,0 0 0,0 0 1,-1-1-1,1 1 0,0 0 1,0 0-1,0 0 0,-1 0 0,1 0 1,0 0-1,0 0 0,0 0 1,-1 0-1,1 0 0,0 0 0,0 0 1,0 0-1,-1 0 0,1 1 1,0-1-1,0 0 0,0 0 0,0 0 1,-1 0-1,1 0 0,0 0 1,0 0-1,0 0 0,0 1 0,-1-1 1,1 0-1,0 0 0,0 0 1,0 0-1,0 1 0,0-1 0,0 0 1,0 0-1,-1 0 0,1 0 1,0 1-1,0-1 0,0 0 0,0 0 1,0 0-1,0 1 0,0-1 1,0 0-1,0 0 0,0 1 0,1-5 27,0-1 0,1 1 0,-1 0-1,1 1 1,3-7 0,5-12 68,12-35-123,2 0 1,4 2-1,37-59 0,-61 108 26,-2 3-67,1-1-1,-1 0 1,1 1 0,0-1-1,0 1 1,0 0 0,0 0 0,7-5-1,-10 8 52,0 0 0,1 1 0,-1-1 0,0 0 1,1 0-1,-1 0 0,0 0 0,0 1 0,1-1 0,-1 0 0,0 0 0,1 0 0,-1 1 0,0-1 0,0 0 0,0 1 0,1-1 0,-1 0 0,0 0 0,0 1 0,0-1 0,0 0 0,0 1 0,1-1 0,-1 0 0,0 1 0,0-1 0,0 0 0,0 1 0,0-1 0,0 1 0,0-1 0,2 17-135,1 23 123,-3 52 0,-2-32 19,2-19 56,0 38 22,1-67-46,0 0 0,1 0 1,0-1-1,6 18 1,-7-27-18,0 0 1,-1 1-1,1-1 1,0 0-1,0 0 1,1 0-1,-1-1 0,0 1 1,1 0-1,-1 0 1,1-1-1,-1 1 1,1-1-1,0 1 1,0-1-1,0 0 1,-1 0-1,1 0 1,0 0-1,1 0 1,-1 0-1,4 1 1,-2-2 20,1 1 0,-1-1 0,0 0 0,1-1 0,-1 1 0,0-1 0,0 0 0,1 0 0,-1 0 0,0 0 0,5-3 0,3-2-18,1 0 0,-1-1 0,0-1 1,-1 0-1,0 0 0,0-1 0,13-15 0,6-9 102,24-38 1,-39 51-1,65-98-249,19-27-82,-98 145 206,-1-1-1,1 0 1,0 0-1,-1 1 0,1-1 1,0 0-1,0 1 1,0-1-1,-1 1 0,1-1 1,0 1-1,0-1 1,0 1-1,0-1 1,2 1-1,-3 0 1,0 0 1,0 0-1,0 0 1,0 0-1,0 0 1,1 0-1,-1 0 1,0 0-1,0 0 0,0 0 1,0 0-1,0 0 1,0 0-1,1 0 1,-1 0-1,0 1 1,0-1-1,0 0 1,0 0-1,0 0 0,0 0 1,0 0-1,0 0 1,0 0-1,1 1 1,-1-1-1,0 0 1,0 0-1,0 0 0,0 0 1,0 0-1,0 1 1,0-1-1,0 0 1,0 0-1,-3 12 19,-5 8-4,2 1 1,0 0-1,-3 27 1,-3 15-234,-1-11 146,-59 209-26,46-196 142,-15 46 361,40-108-319,0 1-1,0 0 1,-1 0 0,0-1-1,-3 7 1,5-10-74,0 1 0,0-1-1,0 0 1,0 0 0,0 0 0,0 0-1,-1 0 1,1 0 0,0 1 0,0-1-1,0 0 1,0 0 0,0 0 0,0 0 0,0 0-1,0 0 1,0 0 0,0 0 0,0 0-1,0 1 1,-1-1 0,1 0 0,0 0-1,0 0 1,0 0 0,0 0 0,0 0 0,0 0-1,-1 0 1,1 0 0,0 0 0,0 0-1,0 0 1,0 0 0,0 0 0,0 0-1,-1 0 1,1 0 0,0 0 0,0 0 0,0 0-1,0 0 1,0 0 0,0 0 0,0 0-1,-1 0 1,1 0 0,0-1 0,-2-7 228,4-14-77,3 7-109,0 1 0,2-1 0,15-25 0,-8 12-47,84-186-120,9-21 2,-93 210 106,19-34-81,-30 54 55,1-1 1,0 1-1,1 0 0,-1 0 0,1 0 0,0 1 0,8-6 0,-12 9 28,0 0 0,0 1-1,-1-1 1,1 1 0,0-1-1,0 1 1,0-1 0,0 1-1,0 0 1,0-1 0,0 1 0,0 0-1,0 0 1,0 0 0,0 0-1,0 0 1,0 0 0,0 0-1,0 0 1,0 0 0,0 0-1,0 0 1,0 1 0,0-1-1,0 0 1,0 1 0,0-1-1,-1 0 1,1 1 0,0 0 0,0-1-1,0 1 1,0-1 0,-1 1-1,1 0 1,0 0 0,-1-1-1,1 1 1,0 0 0,-1 0-1,1 1 1,2 4-7,-1 0-1,1 0 0,-1 0 1,-1 1-1,2 7 1,-2-11 2,3 23 64,-1 0-1,-1 51 1,-12 52 104,8-114-62,0-1 0,-1-1 0,-1 1 0,0 0 0,-8 17 0,12-30-75,-1 0-1,1 0 0,-1 0 1,1-1-1,-1 1 0,0 0 1,1 0-1,-1 0 0,0 0 1,0-1-1,1 1 0,-1 0 1,0-1-1,0 1 0,0-1 1,0 1-1,0-1 1,0 1-1,0-1 0,0 0 1,0 1-1,0-1 0,0 0 1,0 0-1,-1 0 0,1 0 1,0 0-1,0 0 0,0 0 1,0 0-1,0-1 0,0 1 1,0 0-1,0 0 0,0-1 1,0 1-1,-2-2 0,1 1-9,-1 0 0,0-1-1,1 0 1,-1 0-1,1 1 1,-1-1 0,1-1-1,0 1 1,0 0-1,0-1 1,0 1-1,0-1 1,-1-2 0,-10-17-4,10 17-3,0 1 0,1-1 0,-1 1 1,1-1-1,0 0 0,0 0 0,-2-6 1,1-4-86,2 5-92,1 10 170,1 0 0,0 0 0,0 0-1,-1 1 1,1-1 0,0 0 0,0 0 0,-1 1 0,1-1-1,0 1 1,-1-1 0,1 0 0,-1 1 0,1-1-1,0 1 1,-1 0 0,1 0 0,20 18-277,-18-15 274,0-1 0,0 0-1,0 0 1,0 0 0,1 0 0,-1-1 0,1 0 0,0 1 0,0-1 0,0 0 0,0-1 0,0 1 0,0-1-1,0 0 1,0 0 0,1 0 0,-1 0 0,5-1 0,6 0 44,0-2-1,0 0 1,0 0 0,0-2-1,25-8 1,-5-2 61,37-21 0,-38 17-82,-2-1 0,54-42 0,-82 58-14,26-21 67,-2-1-1,50-55 1,-72 73-64,9-13 7,15-24 0,-26 39-6,-1-1 1,0 0 0,-1 1 0,1-1-1,-1-1 1,0 1 0,0 0-1,-1 0 1,1-13 0,-2 18-15,1 1 0,-1-1 0,0 0 0,0 1 0,0-1 0,0 1 1,0-1-1,-1 0 0,1 1 0,0-1 0,0 1 0,0-1 0,0 1 0,-1-1 0,1 0 0,0 1 0,0-1 1,-1 1-1,1-1 0,0 1 0,-1-1 0,1 1 0,-1 0 0,1-1 0,-1 1 0,1 0 0,-1-1 0,1 1 1,-1 0-1,1-1 0,-1 1 0,1 0 0,-1 0 0,1-1 0,-1 1 0,0 0 0,1 0 0,-1 0 0,1 0 1,-1 0-1,0 0 0,1 0 0,-1 0 0,1 0 0,-1 0 0,0 1 0,-4 0-16,1 0-1,-1 1 0,1-1 0,-8 5 1,8-4 12,-7 4-5,0 0 0,0 1 0,0 0 0,1 1 0,0 0 0,1 1-1,0 0 1,0 0 0,0 1 0,2 0 0,-1 0 0,1 1 0,1 0 0,0 0 0,0 1-1,1 0 1,1 0 0,0 0 0,0 0 0,1 1 0,1-1 0,0 1 0,0 13 0,2-14 27,0 0 0,0 0 0,1 1 0,1-1 0,0 0 0,1 0 0,6 16 0,-8-24 8,1 0 0,0 0 0,0 0 0,0 0 0,0-1 0,1 1 1,-1-1-1,1 1 0,0-1 0,0 0 0,0 0 0,1 0 0,-1-1 0,1 1 1,-1-1-1,1 0 0,0 0 0,0 0 0,0 0 0,0-1 0,0 1 1,0-1-1,1 0 0,6 0 0,-7-1-9,0 0 0,1 0 0,-1 0 0,0-1 0,0 0 0,1 0 1,-1 0-1,0 0 0,0-1 0,0 1 0,0-1 0,0 0 0,-1 0 0,1-1 0,6-4 0,2-4 40,-1 0 0,19-23-1,-20 21-46,14-15 29,21-27-22,64-58-1,-63 66-114,-46 46 99,1 1 0,-1 0 1,0-1-1,1 1 0,-1-1 1,0 1-1,1 0 0,-1 0 1,0-1-1,1 1 1,-1 0-1,1 0 0,-1-1 1,1 1-1,-1 0 0,1 0 1,-1 0-1,1 0 0,-1 0 1,1 0-1,-1 0 0,0 0 1,1 0-1,-1 0 1,1 0-1,-1 0 0,1 0 1,-1 0-1,2 0 0,-1 1 5,-1 0 0,1-1 0,0 1 0,0 0 0,-1 0 0,1 0-1,-1 0 1,1-1 0,-1 1 0,1 0 0,-1 0 0,1 0 0,-1 1 0,2 5-20,0 0 1,-1-1-1,1 9 1,3 16-15,10 38-1,-4-22 179,-9-34-148,2 0-1,-1 0 0,2-1 0,-1 0 1,2 0-1,6 12 0,-9-20 10,-1 0 1,1 0-1,0 0 0,0 0 0,1-1 1,-1 0-1,1 1 0,-1-1 1,1 0-1,0-1 0,0 1 0,1-1 1,-1 0-1,0 0 0,1 0 0,-1 0 1,1-1-1,0 0 0,-1 0 0,6 0 1,-3 0 7,0-2 0,-1 1 0,1-1 1,0 0-1,-1 0 0,1-1 0,-1 1 1,1-2-1,-1 1 0,0-1 0,0 0 1,0 0-1,0 0 0,5-5 0,4-4 9,0 0-1,-1-1 0,19-23 0,50-72 27,-53 65-7,6-5 53,50-72 24,-55 70-102,-2-1 1,27-64-1,56-207 18,-109 312-80,0 1 0,-1-1 0,1-10 0,-3 19 39,0-1-1,1 0 1,-1 1 0,0-1-1,0 1 1,-1-1 0,1 0-1,0 1 1,0-1 0,-1 1-1,1-1 1,-1 0 0,1 1-1,-1-1 1,0 1 0,1 0-1,-1-1 1,0 1 0,0 0-1,0-1 1,0 1 0,0 0-1,-3-2 1,4 3 9,-1-1 0,0 1 0,1 0 0,-1 0 0,0-1 0,0 1 0,1 0 0,-1 0 0,0 0 0,1 0 0,-1 0 0,0 0 0,0 0 0,1 0 0,-1 0 0,0 1 0,0-1 0,-4 2 2,-1 0 0,1 0 0,0 0 1,0 0-1,0 1 0,0 0 0,1 0 0,-1 0 0,1 1 0,0 0 1,-5 4-1,-2 5-48,0 0 0,-15 26 0,3 1-10,1 1-1,3 0 1,-17 54 0,-28 139-130,56-194 220,1 2 0,2-1 0,2 1 0,2-1 0,2 1 0,1 0 0,9 47 0,-10-83-27,1 0 0,-1 0 0,1 0 0,0 0 0,1 0 0,-1 0 0,1 0 0,5 6 0,-7-10 4,0-1 0,0 0 0,0 0 0,0 1 0,1-1 0,-1 0-1,0 0 1,1 0 0,-1-1 0,1 1 0,-1 0 0,1 0 0,-1-1-1,1 1 1,2 0 0,-2-1 9,0 0 0,0 0-1,0 0 1,0-1 0,1 1 0,-1 0-1,0-1 1,0 1 0,0-1 0,0 0 0,0 0-1,0 1 1,0-2 0,3-1 0,13-11 30,0-1 0,-1-1 0,29-33 0,-25 25-26,139-149 322,-128 134-361,-21 25-135,22-23 1,-21 26 21,-11 8-77,-7 7 63,1-1 128,0 1-1,1 0 1,-1 0 0,1 1-1,0-1 1,1 1 0,-1 0-1,1 0 1,-5 8 0,-1 6-16,-8 25 0,13-33 36,0-1 0,1 1 0,1 0 0,0 0 0,0 0 0,1 0 0,1 0 0,0 1 0,0-1 0,1 0 0,0 0 0,1 0 0,1 0 0,0 0 0,4 10 0,-7-19 4,1 0 0,0 0 1,0 0-1,0 0 0,0 0 0,0 0 0,0-1 0,1 1 0,-1-1 0,0 1 1,1-1-1,-1 1 0,1-1 0,0 0 0,-1 1 0,1-1 0,0 0 0,0 0 0,0 0 1,0-1-1,0 1 0,3 0 0,-3 0 10,1-1 0,0 0 0,0 0-1,0 0 1,-1-1 0,1 1 0,0-1 0,0 1 0,0-1 0,-1 0 0,1 0-1,-1 0 1,1-1 0,-1 1 0,1 0 0,3-4 0,5-4-1,-1 1 0,0-2 1,-1 0-1,8-11 0,32-47 159,-22 28 103,-12 15-276,-1 0 0,16-40 1,-27 49-327,-6 12 59,-5 8 130,5 0 126,0 0 0,0 0-1,0 0 1,1 0 0,0 0 0,0 1 0,0-1 0,0 1 0,1-1 0,-2 10-1,-1 3-138,-1 2 140,2 0 0,0 1 0,1 0 1,1-1-1,1 1 0,1 0 0,1-1 1,4 22-1,-5-36 23,0 1-1,1-1 1,3 10 0,-5-14-12,0-1 0,1 1 0,-1 0 0,1 0 0,-1 0 0,1 0 0,-1 0 0,1 0 0,-1-1 0,1 1 0,0 0 0,0 0 0,-1-1 0,1 1 0,0-1 0,0 1 0,0-1 0,0 1 0,-1-1 0,1 1 0,0-1 0,0 0 0,0 1 0,0-1 0,0 0 0,0 0 0,0 0 0,1 0 0,1 0 17,0-1-1,0 0 1,-1 0 0,1-1-1,-1 1 1,1-1-1,-1 1 1,1-1 0,-1 0-1,0 0 1,0 0-1,0 0 1,0 0 0,2-3-1,6-8 52,10-18-1,-12 17 60,123-183 155,-118 180-227,-9 11-67,0 1 0,0-1 1,0 0-1,4-9 0,-8 14-9,1 0-1,-1 0 1,1 1-1,0-1 1,-1 0 0,1 1-1,0-1 1,-1 0 0,1 1-1,0-1 1,0 1 0,-1-1-1,1 1 1,0 0 0,0-1-1,0 1 1,0 0-1,-1 0 1,1-1 0,0 1-1,0 0 1,0 0 0,0 0-1,1 0 1,26 3-284,-27-3 290,1 0-1,-1 0 1,1 1-1,-1-1 1,1 0-1,-1 1 1,0-1-1,1 1 1,-1 0-1,0-1 1,1 1-1,-1 0 1,0 0-1,0 0 1,0 0 0,1 0-1,-1 0 1,0 0-1,0 0 1,-1 0-1,1 0 1,0 1-1,0-1 1,-1 0-1,1 1 1,0 1-1,2 8 7,0 0 0,-2 0 0,1 0 0,-1 15 0,0-13 6,0-1 1,0 1 0,5 18 0,-4-23 9,1 0 0,-1 0-1,1 0 1,1-1-1,0 1 1,0-1 0,0 0-1,1 0 1,-1-1 0,2 1-1,-1-1 1,1 0-1,0 0 1,0-1 0,1 0-1,-1 0 1,1-1 0,8 5-1,-12-8-1,0 0 0,0 0 0,0-1 0,1 1 0,-1-1 0,0 0 0,0 1 0,0-1 0,1-1 0,-1 1 0,0 0 0,0-1 0,1 0 0,-1 1 0,0-1 0,3-2 0,6-2-11,0-1 0,17-11 0,-28 16-5,21-14 42,-1-1 0,0-1 1,-1-1-1,-2-1 1,33-40-1,-20 16 237,51-94 1,-51 70-328,22-71-1,-45 117 36,6-18 22,-1 0 1,12-73-1,-24 109-27,0 1 0,-1-1 1,0 0-1,0 1 0,1-1 0,-1 1 1,-1-1-1,1 1 0,0-1 0,-1 1 1,1-1-1,-1 1 0,0-1 0,-2-3 1,3 5 17,0 1 0,0 0 0,0 0 0,0 0 0,0-1 1,0 1-1,-1 0 0,1 0 0,0 0 0,0 0 0,0-1 1,0 1-1,-1 0 0,1 0 0,0 0 0,0 0 1,0 0-1,-1 0 0,1 0 0,0 0 0,0-1 0,0 1 1,-1 0-1,1 0 0,0 0 0,0 0 0,-1 0 0,1 0 1,0 0-1,0 0 0,-1 0 0,1 0 0,0 0 0,0 1 1,0-1-1,-1 0 0,1 0 0,0 0 0,0 0 1,0 0-1,-1 0 0,-3 3-2,0 0-1,0 0 1,1 1 0,-1-1 0,1 1-1,0 0 1,0 0 0,0 0-1,1 0 1,-4 7 0,-19 36-110,3 1 0,2 0 0,-20 74 0,18-37-4,-13 115 1,23-66 117,12-110 77,1 0 0,0 0 0,9 40 0,-9-63-62,-1 1 0,0 0 0,1-1 0,0 1 1,-1-1-1,1 1 0,0-1 0,0 1 0,-1-1 0,1 1 0,0-1 0,1 0 1,-1 1-1,1 0 0,-1-2-4,0 1 0,0-1 0,0 0 0,0 1 0,-1-1 0,1 0 0,0 0 0,0 0 0,0 0 1,0 0-1,0 0 0,0 0 0,0 0 0,0 0 0,0 0 0,-1 0 0,1-1 0,0 1 0,0 0 0,0-1 0,0 1 0,-1 0 0,1-1 0,0 1 0,0-1 1,-1 0-1,1 1 0,0-1 0,-1 1 0,2-2 0,6-7 65,1-1 0,-2 0 0,1 0 1,9-18-1,2-2 4,9-10-1,2 0-85,-3-1-1,25-48 1,-51 87-3,-1 0 0,1 0 0,0 0 0,-1 0 0,0 0 0,1-1 0,-1 1 0,0 0 0,0 0 1,0 0-1,0 0 0,-1-3 0,0 4 1,1 1-1,-1 0 1,1 0 0,-1 0 0,1-1-1,-1 1 1,0 0 0,1 0 0,-1 0-1,1 0 1,-1 0 0,1 0 0,-1 0-1,0 0 1,1 1 0,-1-1 0,1 0-1,-1 0 1,1 0 0,-1 1 0,1-1 0,-1 0-1,1 0 1,-1 1 0,1-1 0,-1 1-1,1-1 1,-1 0 0,1 1 0,0-1-1,-1 1 1,1-1 0,0 1 0,-1-1-1,1 1 1,0 0 0,-1 1-7,1 0 0,0 0 0,0 0 0,0 0 0,0 0 1,0 0-1,0 0 0,0 0 0,1 0 0,-1 0 0,1 0 0,-1 0 0,1 0 1,0-1-1,0 1 0,0 0 0,1 2 0,1-1 6,-1 0 0,1 0 0,0-1-1,0 1 1,0-1 0,0 1 0,0-1 0,6 3 0,1-1 57,1 1 0,0-2 0,-1 1 0,1-2 1,18 3-1,-12-3-9,-1-1 0,1-1 0,0-1 0,-1-1 1,1 0-1,-1-1 0,24-7 0,-29 7 11,0-1-1,-1 0 1,1-1-1,-1 0 1,0 0-1,0-1 1,-1-1 0,0 1-1,0-2 1,-1 1-1,15-17 1,-7-2-75,-15 25 17,0-1-1,-1 1 1,1 0-1,-1-1 1,0 1 0,1 0-1,-1-1 1,0 1-1,0-1 1,0 1-1,0-1 1,0 1-1,0 0 1,0-1-1,0 1 1,-1-1-1,1 1 1,-1-2 0,0 2 5,1 1 0,0-1 0,0 1 0,-1-1 0,1 1 1,-1 0-1,1-1 0,0 1 0,-1-1 0,1 1 1,-1 0-1,1 0 0,-1-1 0,1 1 0,-1 0 0,1 0 1,-1-1-1,1 1 0,-1 0 0,1 0 0,-1 0 1,1 0-1,-1 0 0,0 0 0,0 0 0,-17 3-97,10-1 59,-11 3-27,1 1 0,-1 0 0,1 1-1,0 1 1,-25 16 0,39-21 67,0-1 0,0 1 0,1 0 0,-1 0 1,1 1-1,0-1 0,0 1 0,0-1 0,1 1 0,-1 0 0,1 0 0,0 0 0,-3 6 0,5-8 3,-1 1 0,1-1 0,-1 1-1,1-1 1,0 1 0,0-1 0,0 1-1,0-1 1,0 1 0,0-1 0,1 1 0,-1-1-1,1 0 1,0 1 0,0-1 0,0 0 0,0 1-1,0-1 1,0 0 0,1 0 0,-1 0 0,1 0-1,-1 0 1,5 3 0,-2-1 17,1 1 1,0-2-1,1 1 0,-1 0 0,1-1 1,-1 0-1,1-1 0,0 1 1,0-1-1,0 0 0,0 0 1,0-1-1,1 0 0,-1 0 0,0 0 1,13-1-1,3-2 22,0-1-1,1-1 1,31-10-1,-19 4-27,100-22-33,140-38 356,-270 68-301,-2 2-17,0-1 0,0 1 1,-1-1-1,1 0 0,0 0 0,-1 0 0,1 0 1,0-1-1,-1 1 0,0-1 0,1 0 0,-1 1 1,3-4-1,-5 5-15,0-1 0,0 1 0,0 0 0,0 0 0,0 0 1,0 0-1,0 0 0,0 0 0,0 0 0,0-1 0,0 1 0,0 0 0,0 0 1,0 0-1,0 0 0,0 0 0,0 0 0,0 0 0,0 0 0,0-1 0,0 1 1,0 0-1,-1 0 0,1 0 0,0 0 0,0 0 0,0 0 0,0 0 0,0 0 1,0 0-1,0 0 0,0 0 0,0 0 0,-1 0 0,1 0 0,0 0 0,0 0 1,0 0-1,0 0 0,0 0 0,0 0 0,0 0 0,-1 0 0,1 0 0,0 0 1,0 0-1,0 0 0,0 0 0,-11 0-17,-11 2-5,1 2-1,0 1 0,0 1 1,0 0-1,1 2 0,0 0 1,-36 21-1,45-22 1,1 0-1,0 1 1,0 0 0,1 1 0,0 0-1,0 0 1,1 1 0,-8 12 0,13-17 16,-1 1 0,1-1 0,1 1 0,-1-1 0,1 1-1,0 0 1,0 0 0,1 0 0,-1 0 0,1 0 0,1 0 0,-1 1 0,1-1 0,0 0 0,1 0 0,-1 0 0,1 1 0,2 7 0,-1-10 17,0 0 0,0 1 0,0-1 0,1 0 0,-1 0-1,1 0 1,0-1 0,0 1 0,1-1 0,-1 1 0,1-1 0,-1 0-1,1-1 1,0 1 0,0 0 0,0-1 0,1 0 0,4 2 0,-3-2-10,1 0 1,0 0-1,0 0 1,0-1-1,0 0 0,0 0 1,1 0-1,-1-1 1,0-1-1,0 1 1,11-3-1,-10 1 42,1-1-1,-1 0 1,1 0-1,-1-1 1,0 0-1,0-1 1,7-5-1,1-2-17,-2 0 1,16-17-1,-8 7 31,-1-2 1,-2 0-1,0-1 0,-2-1 1,-1-1-1,-1 0 0,-1-1 1,19-57-1,47-216-51,-55 168 21,-22 115-37,-2 0 1,0-1-1,-1 1 1,-1 0-1,-3-19 1,4 34-12,0 1 0,-1-1-1,1 1 1,-1 0 0,1-1 0,-1 1 0,0 0 0,0-1 0,0 1 0,0 0-1,0 0 1,0 0 0,-1 0 0,1 0 0,-1 0 0,0 0 0,1 0-1,-1 1 1,-2-3 0,3 4 15,0-1 0,0 1 0,0-1 0,0 1 0,0 0-1,0-1 1,0 1 0,0 0 0,0 0 0,0-1 0,0 1 0,0 0-1,-1 0 1,1 0 0,0 1 0,0-1 0,0 0 0,0 0 0,0 0 0,0 1-1,-1 0 1,-17 11-28,18-11 35,-5 5-38,0 1 0,1-1 1,0 1-1,0 0 0,1 0 0,0 1 0,0-1 0,0 1 0,-3 12 1,-6 20-55,2 0 0,1 1 1,3 0-1,1 1 1,0 47-1,5-58 154,2 0-1,1 0 1,1 0 0,2 0-1,1 0 1,1-1 0,2 0-1,21 48 1,-26-69-168,0-1 0,9 14 0,-11-20-74,-1 1 1,1-1-1,0 1 0,0-1 0,1 0 0,-1 0 0,0 0 0,1 0 0,0 0 1,-1-1-1,1 1 0,3 1 0,-3-2-327,1-1 1,-1 1-1,0-1 0,0 0 1,0 0-1,4 0 0,20-3-1973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6:47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0 114 6400,'0'3'2880,"68"17"-2496,-28-20 928,5 0-800,58-15 224,10-2-448,30-14 160,-7 6-224,25-3 768,-16 8-544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6:50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1022 4064,'-18'14'1307,"17"-14"-1291,1 0 0,0 0 1,0 0-1,0 0 0,-1 0 1,1 1-1,0-1 0,0 0 1,0 0-1,-1 0 0,1 0 1,0 1-1,0-1 0,0 0 1,0 0-1,0 0 0,0 1 1,-1-1-1,1 0 0,0 0 1,0 0-1,0 1 0,0-1 1,0 0-1,0 0 0,0 1 1,0-1-1,0 0 0,0 0 1,0 1-1,0 3 12,1 18 1477,-1-22-1402,0 1 0,1 0 0,-1-1 0,0 1-1,0 0 1,1-1 0,-1 1 0,1 0 0,-1-1-1,0 1 1,1-1 0,-1 1 0,1-1-1,-1 1 1,1-1 0,0 1 0,-1-1 0,1 0-1,-1 1 1,1-1 0,0 0 0,-1 1 0,1-1-1,0 0 1,-1 0 0,1 0 0,0 0 0,0 1-1,-1-1 1,2 0 0,5-1 253,0 1 1,-1-1-1,1-1 1,-1 1-1,0-1 0,1 0 1,-1 0-1,0-1 1,0 0-1,0 0 0,7-5 1,6-6 249,32-30 1,-47 40-502,53-54 1295,93-126 0,-119 143-1017,-15 18-49,-1-1 1,-2 0-1,16-36 0,-23 46-289,-2 2-101,3-6-97,-7 18 146,0-1 1,0 1-1,0 0 0,1-1 0,-1 1 0,0-1 1,0 1-1,1 0 0,-1 0 0,0-1 1,1 1-1,-1 0 0,0-1 0,1 1 1,-1 0-1,0 0 0,1 0 0,-1-1 0,1 1 1,-1 0-1,1 0 0,-1 0 0,0 0 1,1 0-1,-1 0 0,1 0 0,-1 0 1,1 0-1,-1 0 0,0 0 0,1 0 0,0 0 1,0 1-12,-1 0 1,1-1-1,-1 1 1,0 0 0,1 0-1,-1 0 1,1-1-1,-1 1 1,0 0 0,0 0-1,0 0 1,1-1-1,-1 1 1,0 1 0,0 2-32,12 35 83,-3 1 0,-1 0 0,-2 0 0,-2 1 0,-1-1 0,-2 1 0,-2 0 0,-2 0 0,-2-1 0,-10 42 0,15-79 4,-1 0 0,0 0 0,0-1 0,0 1 0,0 0 1,0-1-1,-3 6 0,3-7-20,0 0-1,0 0 1,0 0 0,-1 0 0,1-1 0,0 1-1,0 0 1,0 0 0,-1-1 0,1 1 0,0-1 0,-1 1-1,1-1 1,0 1 0,-1-1 0,1 0 0,-1 0-1,1 0 1,-3 0 0,-1 0 23,1-1 1,-1 0-1,0 0 1,1 0-1,-1 0 1,1-1-1,-1 0 0,1 0 1,0 0-1,0 0 1,-4-4-1,-9-6 98,-19-18 0,18 14-114,13 12-17,-25-20-90,-33-36 1,58 54 57,-14-14-143,18 20 151,1-1 0,-1 0 0,0 1 0,0-1 0,1 1 0,-1-1 0,0 1 0,0-1 0,0 1 0,1 0 0,-1-1 0,0 1-1,0 0 1,0 0 0,0 0 0,0 0 0,0-1 0,0 1 0,0 0 0,0 1 0,1-1 0,-2 0 0,2 0 6,0 1 1,0-1-1,0 1 0,0-1 0,0 1 0,0-1 0,0 0 0,0 1 0,0-1 0,0 1 1,1-1-1,-1 0 0,0 1 0,0-1 0,0 1 0,1-1 0,-1 0 0,0 1 0,1-1 0,-1 0 1,0 1-1,1-1 0,8 10-24,0-2 18,0-1-1,1 0 1,0 0-1,0-1 1,22 9-1,-12-7 8,0-1-1,29 6 0,-39-11 36,-1-1 0,0 0 1,1-1-1,-1 0 0,1 0 0,-1-1 0,0 0 0,1 0 1,-1-1-1,0 0 0,0-1 0,0 0 0,-1-1 1,1 0-1,-1 0 0,1-1 0,-1 0 0,-1 0 0,1 0 1,-1-1-1,9-9 0,9-10-79,-14 16 66,-1-1-1,0 0 1,0 0 0,-1-1-1,-1-1 1,0 1-1,10-20 1,-15 26 3,-1 0 0,1 1 0,0-1 0,1 1-1,-1 0 1,5-4 0,11-13 268,2-3-295,0 1 0,27-21 1,-37 34-173,-22 20-56,1 2 225,2 0-1,-1 0 0,2 1 1,0 1-1,0-1 0,1 1 1,1 0-1,1 0 0,0 0 1,0 1-1,-2 25 0,5-27 48,0 0-1,2 23 1,0-32-12,-1 1 1,1-1 0,0 1-1,0-1 1,0 0 0,0 0-1,1 0 1,0 0 0,0 0-1,0 0 1,3 4 0,-4-7-1,0 0 0,0 0 1,0 0-1,1 0 0,-1 0 0,0 0 1,0 0-1,1-1 0,-1 1 1,0-1-1,1 1 0,-1-1 0,1 1 1,-1-1-1,0 0 0,1 0 1,-1 1-1,1-1 0,-1 0 1,1 0-1,-1-1 0,1 1 0,-1 0 1,3-1-1,0 0 21,1-1 0,-1 1 0,0-1 0,1 0 0,5-4 0,10-8 59,-2-1 0,27-26 0,-25 22-68,29-27-8,59-54-98,-103 96 52,-4 3 16,-1 0 1,1 0-1,0 0 0,0 0 1,0 0-1,0 1 0,1-1 1,-1 0-1,0 1 1,0-1-1,0 0 0,1 1 1,-1 0-1,0-1 0,0 1 1,1 0-1,-1-1 1,0 1-1,1 0 0,-1 0 1,2 0-1,-2 1 1,-1 0 0,1 0 0,-1-1 0,0 1 0,1 0-1,-1 0 1,0 0 0,0 0 0,0-1 0,0 1 0,1 0 0,-1 0 0,-1 0 0,1 0 0,0 0 0,0 0-1,0-1 1,0 1 0,0 0 0,-1 0 0,0 1 0,0 2-13,-1 7-7,-1 0-1,0 0 0,-6 11 1,0 4-6,-13 31 23,-2-1-1,-53 90 1,-84 92 56,123-181-39,23-34 145,0 0 0,-30 31 0,44-53-125,0 1 1,0-1 0,0 0 0,0 0 0,-1 0-1,1 0 1,-1 0 0,1 0 0,0-1 0,-1 1-1,1 0 1,-1-1 0,0 1 0,-2 0 0,3-1-15,0 0 0,1 0 0,-1-1 0,0 1 0,1 0 0,-1 0 0,0 0 0,0-1 0,1 1 0,-1 0 1,0-1-1,1 1 0,-1-1 0,1 1 0,-1 0 0,0-1 0,1 0 0,-1 1 0,1-1 0,0 1 0,-1-1 1,0-1-1,-1-2 19,0 0 0,1 0 0,0 0 0,0-1 1,0 1-1,0-1 0,0 1 0,1 0 0,0-7 1,0 2-48,0 0 1,1 0-1,1 0 1,-1 0 0,1 0-1,1 0 1,-1 1-1,6-11 1,-1 6-16,0 1 1,0 0 0,2 0-1,13-15 1,-2 5 13,2 0 1,43-34 0,-49 45-3,1-1 1,0 2 0,0 0 0,1 1-1,25-8 1,49-19-99,-47 17 29,-31 13 84,0-1 0,0 0 1,-1-1-1,18-14 0,43-44 23,-47 40-27,39-28 0,-19 24 82,2 2 0,79-33 1,-38 13-58,-84 46-15,0-1 0,0 0 0,0 0 0,-1 0 0,1-1 0,-1 1-1,0-1 1,8-9 0,-13 13-8,1-1-1,-1 1 1,0-1-1,1 1 0,-1-1 1,0 1-1,0-1 1,0 1-1,0-1 1,1 0-1,-1 1 0,0-1 1,0 1-1,0-1 1,0 1-1,0-1 1,0 1-1,0-1 0,0 1 1,-1-1-1,1 0 1,0 1-1,0-1 1,0 1-1,-1-1 1,1 1-1,0-1 0,0 1 1,-1 0-1,1-1 1,0 1-1,-1-1 1,1 1-1,-1 0 0,1-1 1,0 1-1,-1 0 1,1-1-1,-1 1 1,1 0-1,-1 0 0,1-1 1,-1 1-1,1 0 1,-1 0-1,0 0 1,1 0-1,-1 0 0,1 0 1,-1 0-1,1 0 1,-1 0-1,0 0 1,-9 0-121,11 0 75,12 9-197,-8-1 218,-1 0 0,0 0 1,0 0-1,-1 0 0,0 1 1,0-1-1,-1 1 0,0-1 0,-1 1 1,0 0-1,0 14 0,-1-8 67,-1 1-1,-1-1 0,0 0 0,0 0 0,-11 29 0,11-38-12,0-1-1,-1 1 0,1 0 0,-1-1 0,-1 0 1,1 1-1,-1-1 0,0-1 0,0 1 1,0 0-1,-1-1 0,0 0 0,0 0 0,0-1 1,0 1-1,0-1 0,-7 3 0,5-4-1,1 1 0,-1-1 0,0-1 0,1 1-1,-1-1 1,0-1 0,0 1 0,0-1 0,0 0 0,0-1-1,0 1 1,0-2 0,0 1 0,0-1 0,-6-2 0,-5-2 33,0-1 1,0-1 0,1 0-1,-28-19 1,44 26-64,1 1 0,-1 0-1,1 0 1,-1-1 0,1 1 0,-1 0 0,1-1 0,-1 1 0,1 0-1,-1-1 1,1 1 0,-1-1 0,1 1 0,0 0 0,-1-1-1,1 1 1,0-1 0,-1 1 0,1-1 0,0 0 0,0 1 0,-1-1-1,16 1-387,0 1 340,26 1 81,0-3 1,0-1 0,0-2 0,0-2 0,-1-1-1,0-2 1,-1-2 0,0-2 0,63-29 0,-21 4 102,-38 19-110,-1-1-1,-2-2 1,60-43-1,-79 48 12,-1-1 0,-1-1 0,-1 0 0,-1-2 0,0 0 0,23-40 0,-21 25-14,-2-1 0,-2 0 0,-1-1 0,16-71 1,-24 81-78,-1 1 0,3-51 1,-8 78 50,0-1-1,0 0 1,0 0 0,0 0 0,0 1 0,0-1 0,0 0 0,0 0 0,-1 0 0,1 1 0,0-1 0,0 0 0,-1 0 0,1 1 0,0-1 0,-1 0 0,1 1-1,-1-1 1,1 0 0,-1 1 0,1-1 0,-1 1 0,0-1 0,1 1 0,-1-1 0,0 1 0,1-1 0,-1 1 0,0 0 0,1-1 0,-1 1 0,0 0 0,0 0-1,1-1 1,-1 1 0,-1 0 0,0 0-21,0 0-1,-1 0 0,1 0 1,0 1-1,0-1 1,-1 1-1,1-1 0,0 1 1,0 0-1,-4 2 1,2-1 6,1 1-1,-1-1 1,1 1 0,0 0 0,0 0 0,0 0 0,0 1 0,0-1 0,-2 5 0,-2 2-13,-7 9 14,1 2-1,0 0 1,-10 27-1,-23 67-47,28-64 22,-1-5-15,3 2 1,2 0-1,-12 77 0,25-116 77,1 0-1,0 0 0,0 0 1,0 0-1,1 0 1,1-1-1,-1 1 0,2 0 1,-1 0-1,1-1 0,0 0 1,1 0-1,0 1 1,9 13-1,-8-16 7,-1-1 0,1 0 0,-1 0 0,2 0 0,-1 0 1,0-1-1,1 0 0,0 0 0,0 0 0,0-1 0,0 0 0,1 0 0,-1-1 0,1 0 0,0 0 1,-1 0-1,1-1 0,0 0 0,8 0 0,1 0 22,0-1-1,-1-1 1,1-1-1,-1 0 1,1-1 0,-1 0-1,0-2 1,0 0-1,0 0 1,-1-1 0,0-1-1,0-1 1,0 0-1,-1 0 1,0-1 0,-1-1-1,0 0 1,-1-1-1,14-15 1,-18 17 28,0 0 1,0 0 0,8-14-1,-14 19-79,1 0 0,0 1 0,-1-1 0,0 0 0,0 1-1,0-1 1,0 0 0,-1 0 0,1 0 0,-1 0 0,0 0 0,0 0 0,-1-4 0,1 7-1,0 0 0,0 1 1,-1-1-1,1 0 1,0 1-1,0-1 0,-1 0 1,1 1-1,0-1 0,-1 1 1,1-1-1,-1 1 1,1-1-1,0 1 0,-1-1 1,1 1-1,-1-1 1,0 1-1,1-1 0,-1 1 1,1 0-1,-1-1 1,0 1-1,1 0 0,-1 0 1,1-1-1,-1 1 0,0 0 1,1 0-1,-1 0 1,0 0-1,1 0 0,-1 0 1,0 0-1,0 0 1,1 0-1,-2 0 0,-1 1-17,0 0 0,0 0 0,0 0 0,0 0 0,0 0 0,-3 2 0,-4 3-28,1 0-1,0 1 1,1 0 0,0 1-1,0 0 1,0 0 0,-11 16-1,17-20 68,-1 0 0,1 1 0,0-1 0,0 0 0,0 1 0,0-1 0,1 1 0,-2 6 0,3-10-12,0 1 1,0-1-1,-1 1 1,1-1-1,0 1 1,0-1-1,0 0 1,0 1-1,1-1 1,-1 1-1,0-1 1,1 1-1,-1-1 1,1 0-1,-1 1 0,1-1 1,-1 0-1,1 1 1,0-1-1,0 0 1,0 0-1,0 0 1,0 0-1,0 0 1,0 0-1,0 0 1,0 0-1,0 0 1,1 0-1,-1 0 0,3 0 1,0 1 30,1-1-1,0 0 1,0 0 0,1-1 0,-1 1 0,0-1-1,0 0 1,0-1 0,0 1 0,6-2-1,8-3 60,25-8 0,-12 3-75,54-12-63,120-15 0,-199 36 32,0 0 0,-1 1 0,1-1 0,0 2 0,0-1 0,-1 1 0,1 0 0,0 1 0,-1-1 0,1 1 0,9 5 0,-15-7 16,0 0 0,0 1-1,-1-1 1,1 1 0,0-1-1,-1 1 1,1-1-1,0 1 1,-1-1 0,1 1-1,0 0 1,-1-1 0,1 1-1,-1 0 1,1-1 0,-1 1-1,0 0 1,1 0 0,-1 0-1,0-1 1,1 1 0,-1 0-1,0 0 1,0 0 0,0 0-1,0 0 1,0-1 0,0 1-1,0 0 1,0 0-1,0 0 1,0 0 0,0 0-1,-1-1 1,1 1 0,0 0-1,-1 0 1,1 0 0,-1 0-1,-2 4 3,0 0 0,0 0 0,-1 0 0,-7 6 0,5-4 56,-14 15 214,14-16-185,0 0 0,-8 13 0,5-8 41,49-29 731,0 1-884,1 2 0,60-15 0,-100 29 15,0 1 0,1-1 1,-1 1-1,0-1 0,1 1 0,-1 0 1,0 0-1,1 0 0,-1 0 0,1 0 1,-1 0-1,0 0 0,1 0 1,-1 1-1,0-1 0,1 0 0,-1 1 1,0-1-1,1 1 0,-1-1 0,0 1 1,0 0-1,1 0 0,-1-1 0,0 1 1,0 0-1,0 0 0,0 0 0,0 0 1,0 0-1,1 2 0,-2 0 18,1-1-1,0 0 1,-1 1-1,1-1 1,-1 0-1,0 1 1,0-1 0,0 1-1,0-1 1,0 0-1,0 1 1,-1-1-1,1 1 1,-1-1-1,0 0 1,1 0-1,-3 5 1,0-1 122,1 0 0,0 0 0,0 0 0,-1 8 1,11-18 59,-1 0 1,12-9 0,5-2-145,-12 7-77,1 1-1,0 1 1,1 0 0,0 1-1,23-6 1,-31 10-1,0 0-1,0 0 1,0 1 0,0-1 0,0 1-1,1 1 1,-1 0 0,0-1 0,0 2 0,0-1-1,0 1 1,-1 0 0,1 0 0,0 0 0,-1 1-1,8 5 1,8 7 26,31 31-1,-31-26 223,34 24 0,-48-39-199,0 0 0,0-1 0,1 0-1,-1-1 1,1 0 0,0 0 0,0 0-1,0-1 1,12 2 0,-7-3-1577,-10 0 953,0-1 0,-1 1 0,1-1 0,0 0 0,0 0 0,-1 0-1,1-1 1,4 0 0,5 0-1724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6:51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6464,'5'11'2944,"36"9"-2560,-11-11 2176,2-1-1472,49-8 768,6 0-1088,24-8 63,-3-1-511,0-6-192,-8 7-64,3-4 288,-5 4-192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6:53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2400,'15'1'6890,"-7"5"-4197,-7-4-2617,0 0 1,-1 0-1,1 0 1,-1 0 0,0 0-1,1 0 1,-1 0-1,0 0 1,0 0-1,-1 2 1,1 5 586,-6 71 342,-1-15-613,6-39-255,-2 28 138,7 88 0,-2-125-220,0-1 1,1 1-1,1-1 1,0 0 0,2 0-1,0-1 1,0 1-1,2-1 1,15 24 0,-19-33 48,0 0 0,1-1 0,0 1 0,0-1 0,1 0 1,-1-1-1,1 1 0,0-1 0,0 0 0,10 4 0,-12-6-52,1-1-1,-1 1 0,0-1 1,1 0-1,-1 0 0,1-1 0,0 1 1,-1-1-1,1 0 0,-1 0 1,1 0-1,0-1 0,-1 0 1,1 0-1,-1 0 0,0 0 0,7-3 1,1-2 17,-1-1 0,1 0 1,-1 0-1,-1-1 1,0 0-1,0-1 0,0 0 1,-1-1-1,-1 0 0,15-21 1,1-9 124,33-77 1,-15 31-35,-27 57-100,-1-1 0,-2 0 0,17-58 0,-23 62-123,-2 16 52,-2 0 0,0 0 0,2-21 0,-4 31 9,1 0-1,-1 0 1,0 0-1,0 0 1,0 0-1,0 0 1,0 0-1,0-1 1,0 1-1,0 0 1,0 0-1,0 0 1,0 0-1,0 0 1,0 0-1,0 0 1,0 0-1,0 0 1,0-1-1,0 1 1,0 0-1,0 0 1,0 0-1,0 0 1,-1 0-1,1 0 1,0 0-1,0 0 1,0 0-1,0 0 1,0 0-1,0-1 1,0 1-1,0 0 1,0 0-1,0 0 1,0 0-1,0 0 1,0 0-1,-1 0 1,1 0-1,0 0 1,0 0-1,0 0 1,0 0-1,0 0 1,0 0-1,0 0 1,0 0-1,0 0 1,-1 0-1,1 0 1,0 0-1,0 0 1,0 0-1,-5 5-92,-4 10 26,-8 47 149,6-29-11,1 1-1,2 0 1,1 1 0,-3 53-1,7 142 400,4-208-351,1-1 1,1 0 0,7 31-1,-7-43-39,-1 0 0,2-1 1,-1 0-1,1 1 0,0-1 0,1-1 0,0 1 0,0-1 0,0 1 0,1-1 1,7 6-1,-11-11-9,1 0 0,-1 0 1,1 0-1,0-1 0,-1 1 1,1 0-1,0-1 0,0 0 1,0 0-1,0 0 0,0 0 1,1 0-1,-1-1 0,0 1 1,0-1-1,0 0 0,1 0 1,-1 0-1,0 0 0,0 0 1,0-1-1,1 0 0,2-1 1,-5 2-216,0 0 1,0-1-1,-1 1 1,1-1-1,0 1 1,0-1-1,-1 1 1,1-1-1,0 1 1,-1-1 0,1 0-1,-1 1 1,1-1-1,-1 0 1,1 1-1,-1-1 1,1 0-1,-1-1 1,2-2-841,6-8-1382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6:54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13 6304,'0'-1'260,"0"1"0,0-1 1,0 0-1,0 1 0,0-1 0,0 1 1,0-1-1,0 1 0,0-1 1,0 1-1,0-1 0,1 1 0,-1-1 1,0 1-1,0-1 0,0 1 1,1-1-1,-1 1 0,0-1 0,1 1 1,0-1-1,-1 1-58,0 0-1,1 1 1,-1-1 0,0 1-1,0-1 1,0 1 0,1-1 0,-1 1-1,0-1 1,0 1 0,0-1-1,0 1 1,0-1 0,0 1-1,0-1 1,0 1 0,0-1 0,0 1-1,0-1 1,0 1 0,0-1-1,-1 1 1,1-1 0,0 1-1,-1 0 1,-5 20 622,4-14-688,0-1 0,0 1 0,1-1 0,0 1 0,0 0 0,0-1 0,1 1 0,0 0 0,0 0 0,2 11 0,1-11-16,-1 0 0,1 1 0,0-1 0,1 0 0,-1 0 0,10 12 0,-11-16-50,0-1 1,0 1 0,0-1-1,0 1 1,1-1-1,-1 0 1,1 0 0,-1 0-1,1 0 1,0-1-1,0 1 1,0-1 0,0 1-1,0-1 1,0 0-1,0 0 1,0 0 0,5 0-1,-7-1-389,1 0-1,-1-1 0,0 1 1,1 0-1,-1 0 0,0-1 1,1 1-1,-1-1 1,0 0-1,1 1 0,-1-1 1,0 0-1,0 0 0,0 1 1,0-1-1,1 0 0,0-2 1,13-18-8594,-13 17 7478,7-6-1935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6:54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33 148 4992,'-15'-36'1589,"15"35"-1550,-1 0 1,1 1-1,0-1 0,0 0 1,-1 1-1,1-1 0,0 0 1,0 0-1,0 1 0,0-1 1,-1 0-1,1 0 0,0 1 1,1-1-1,-1-1 0,0-18 458,-1 3 3324,-5-25 0,7 25-1097,0 15-1178,-3 9-1118,0-1-440,1 0 0,-1 1 0,1-1-1,0 0 1,0 0 0,1 1 0,0-1-1,0 0 1,1 11 0,3-11-1961,2-5-3051,6-1 1184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2:48.1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334 20 3488,'5'2'-148,"1"0"4056,-13-3 2049,-5-1-5468,7 1-280,0 1 0,0-1 0,0-1 0,1 1 1,-10-4-1,8 3-97,0 0 0,0 0 0,0 1 1,0 0-1,0 0 0,0 0 0,0 1 0,-1 0 0,-10 1 1,-10 0-30,18-1-55,0 1 1,-1 0-1,1 1 0,0 0 1,0 0-1,0 1 0,0 0 1,1 0-1,-1 1 0,-9 5 1,13-5-33,-1-1 1,1 1-1,0 0 1,0 0-1,0 1 1,1-1-1,-1 1 1,1 0 0,0 0-1,1 1 1,-1-1-1,1 1 1,0 0-1,0 0 1,-3 10-1,3-2-14,0-1 0,1 0 0,1 1-1,0 0 1,1-1 0,0 1 0,1-1 0,0 1-1,1-1 1,6 22 0,-5-26 95,1 1 0,0 0 0,0 0 0,1-1 0,0 0 0,1 0 0,0-1 0,0 1 0,1-1 0,0-1 0,0 1 0,1-1 0,0 0 0,13 9 0,-15-13 11,0 0 0,0-1 0,0 1 0,0-1 0,0-1 0,12 3 0,-16-4-59,-1 0 1,0 1-1,1-1 1,-1 0-1,0 0 1,1-1-1,-1 1 1,0 0-1,1 0 1,-1-1-1,0 1 1,0 0-1,1-1 1,-1 1-1,0-1 1,2-1-1,-2 1-13,-1 1 0,1-1 0,-1 0 0,1 0 0,-1 0-1,1 0 1,-1 0 0,0 0 0,1 0 0,-1 0 0,0 0 0,0 0 0,0 0 0,0 0-1,0 0 1,0 0 0,0 0 0,0 0 0,0 0 0,0 0 0,-1 0 0,1 0 0,0 0 0,-2-2-1,-2-6-7,0 1-1,-1 0 0,0 0 1,0 1-1,-1 0 0,0 0 0,0 0 1,-1 0-1,0 1 0,-10-7 0,-3 1 39,15 10-23,0-1-1,1 1 0,0-1 0,-1 0 1,1 0-1,0 0 0,-6-8 0,10 11-18,-1 0-1,1 0 0,0 0 0,0-1 1,0 1-1,0 0 0,0 0 0,0 0 1,-1-1-1,1 1 0,0 0 0,0 0 0,0-1 1,0 1-1,0 0 0,0 0 0,0-1 1,0 1-1,0 0 0,0 0 0,0 0 1,0-1-1,0 1 0,1 0 0,-1 0 1,0-1-1,0 1 0,0 0 0,0 0 0,0 0 1,0-1-1,0 1 0,1 0 0,-1 0 1,0-1-1,11-2-45,12 4-119,-22-1 162,5 1-3,0 0 0,-1 0 0,1 1 0,-1-1 0,0 1 0,1 1-1,-1-1 1,0 1 0,0 0 0,4 3 0,7 6-41,21 22 1,-23-20-95,-2-3 249,0 0 1,-2 1-1,1 1 1,-1 0-1,-1 0 1,0 1-1,-1 0 1,-1 0 0,9 25-1,-14-34-27,-1-1 1,0 0-1,-1 0 0,1 1 0,-1-1 0,0 1 1,0-1-1,0 0 0,-1 1 0,1-1 1,-1 0-1,0 1 0,-3 7 0,1-7 25,0 1 0,0-1-1,0 0 1,0 0 0,-1 0 0,0 0-1,0 0 1,0-1 0,-7 6-1,4-5-26,0 0 0,0-1 0,0 1-1,0-1 1,-1 0 0,0-1-1,0 0 1,0 0 0,0-1-1,0 0 1,0-1 0,-1 1-1,1-1 1,-16-1 0,15 0-41,5 0-138,0 0 1,1-1-1,-1 1 1,0 0-1,0-1 1,1 0-1,-1 0 1,1 0-1,-1 0 1,1-1-1,-5-2 1,4-2-3073,7 1 890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7:00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194 865 3808,'0'0'357,"9"-6"211,-9 6-453,1 0 0,-1 0-1,0 0 1,0 0 0,0 0 0,0 0 0,1 0 0,-1 0 0,0 0 0,0 0-1,0 0 1,1 0 0,-1 0 0,0 0 0,0 0 0,0 0 0,1 0 0,-1 0-1,0 0 1,0 0 0,0 0 0,0 1 0,1-1 0,-1 0 0,0 0-1,0 0 1,0 0 0,0 0 0,0 1 0,0-1 0,1 0 0,-1 0 0,0 0-1,0 0 1,0 1 0,0-1 0,0 0 0,0 0 0,0 0 0,0 1 0,0-1-1,0 0 1,0 0 0,0 0 0,0 1 0,0-1 0,0 0 0,0 0 0,0 0-1,0 0 1,0 1 0,0-1 0,-2 3 107,1 0 0,-1 0 0,1 0 0,-1-1 0,0 1-1,0 0 1,0-1 0,-5 5 0,4-5 0,-14 16 452,10-11-483,0-1-1,1 1 0,0 1 1,-6 9-1,-7 15 61,1 1 1,1 1-1,2 0 0,1 1 0,2 0 1,2 1-1,1 1 0,-5 39 0,13-66-191,1 0-1,-1 0 0,1-1 1,1 1-1,2 10 0,-3-17-15,0-1-1,1 0 0,-1 0 0,1 0 1,0 0-1,0 1 0,0-1 1,0 0-1,0-1 0,0 1 0,0 0 1,1 0-1,-1 0 0,1-1 1,-1 1-1,1 0 0,-1-1 1,1 0-1,0 1 0,0-1 0,0 0 1,0 0-1,0 0 0,0 0 1,0 0-1,0-1 0,5 2 0,-3-2 62,1 0 0,0 0 0,0 0 0,0 0 0,0-1 0,0 0 0,0 0-1,8-3 1,0-1 90,20-11 0,-20 8-151,-1 0 0,0 0 0,0-1 1,-1-1-1,0 0 0,13-15 0,0-5 25,23-37 1,-19 24 36,-2-1 1,27-64 0,-50 98-153,2-6-94,-4 15 20,0 7-44,-2 40 43,0-8 124,4 43-1,-2-71 32,1 0 1,0 1-1,0-1 0,1 0 0,0 0 1,1 0-1,0-1 0,10 18 0,-13-26-26,5 8 94,0 0 0,0 0 0,1-1 0,14 12 0,-20-18-85,0-1-1,0 0 1,1 0 0,-1 0-1,1 0 1,-1 0 0,1 0 0,0 0-1,-1-1 1,1 1 0,0-1-1,0 1 1,-1-1 0,1 1 0,0-1-1,0 0 1,-1 0 0,1 0-1,0 0 1,0 0 0,0 0 0,-1-1-1,1 1 1,0 0 0,0-1-1,-1 0 1,1 1 0,0-1 0,-1 0-1,1 0 1,-1 0 0,1 0-1,-1 0 1,1 0 0,-1 0 0,2-2-1,5-8 87,1-1 0,-1 0 0,-1 0 0,10-23 0,-16 33-90,35-86 242,-25 58-227,-10 27-33,23-66 46,-20 58-39,-2 0-1,1 0 0,-1 0 0,0-14 1,-2 21-25,0 1 1,-1-1-1,1 1 0,-1 0 1,1-1-1,-1 1 1,0 0-1,0 0 1,-1 0-1,1 0 0,-1 0 1,-2-4-1,4 7 16,0-1 0,0 1 0,0 0 0,0 0 0,0 0-1,0 0 1,0-1 0,1 1 0,-1 0 0,0 0 0,0 0-1,0 0 1,0 0 0,0-1 0,1 1 0,-1 0 0,0 0-1,0 0 1,0 0 0,0 0 0,1 0 0,-1 0 0,0 0-1,0 0 1,0 0 0,0 0 0,1 0 0,-1 0 0,0 0-1,0 0 1,0 0 0,1 0 0,-1 0 0,0 0 0,0 0-1,0 0 1,1 0 0,-1 0 0,0 0 0,0 0 0,0 0-1,0 0 1,1 0 0,-1 1 0,20 1-17,5 0 2,120-13 172,-36 1-12,-18 9-244,-64 2-44,-16 2 60,-11-2 91,1 0-1,0 0 1,-1-1 0,1 1 0,0 0 0,-1 0 0,1 0-1,-1 0 1,1-1 0,-1 1 0,0 0 0,1 0 0,-1 0-1,0 0 1,0 0 0,1 0 0,-1 0 0,0 0 0,0 0 0,0 0-1,0 0 1,-1 0 0,1 2 0,-7 26-30,5-22-5,-12 44-21,-11 51 187,22-84-144,1-1-1,0 0 1,1 0 0,2 20 0,0-22 35,-1-6 31,0-1 1,1 0-1,3 16 1,-3-23-36,-1 1-1,1-1 1,-1 1-1,1-1 1,-1 1-1,1-1 1,0 0-1,0 1 1,-1-1-1,1 0 1,0 0-1,0 0 1,0 0-1,1 0 1,-1 0 0,0 0-1,0 0 1,1 0-1,-1 0 1,0 0-1,1-1 1,-1 1-1,0-1 1,1 1-1,-1-1 1,4 1-1,-3-1 0,0 0-1,1-1 0,-1 1 1,1-1-1,-1 0 1,0 1-1,1-1 0,-1 0 1,0 0-1,0 0 1,0-1-1,0 1 0,0 0 1,0-1-1,0 0 0,0 1 1,-1-1-1,1 0 1,1-2-1,7-8 77,14-25 0,-15 23-43,8-12-25,28-44 36,62-72-1,-59 87-49,-7 11 35,45-68 1,57-143-31,-138 245-34,39-79 25,38-111 0,-61 156-168,-20 37-4,-5 6-28,-8 9 25,8-3 151,0 0-1,1 0 0,-1 0 0,1 0 0,0 1 1,-4 8-1,-2 5-10,-35 67-20,-154 343-204,187-398 252,2 0 1,-6 36 0,12-51 20,1 0 0,1 0 0,0 0 0,2 0 0,-1 0 0,5 21 1,-4-35-4,-1 0 1,0 0-1,1 1 1,0-1 0,0 0-1,-1 0 1,1 0-1,0-1 1,1 1 0,-1 0-1,0 0 1,0 0 0,1-1-1,-1 1 1,1-1-1,-1 1 1,1-1 0,0 0-1,0 1 1,3 1-1,-3-3 11,1 1-1,-1 0 1,1-1-1,-1 0 0,1 1 1,-1-1-1,1 0 1,-1 0-1,1-1 1,-1 1-1,0 0 0,1-1 1,-1 0-1,1 1 1,-1-1-1,0 0 0,0 0 1,3-1-1,6-5 17,0 0 1,0-1-1,0 0 0,13-13 0,33-40 15,-47 50-38,16-19-16,-2-1 1,-2-1-1,25-47 1,42-106 17,27-48-11,-11 74-47,1-2-24,-89 128-124,-13 21-32,-5 10 79,-3 4-16,2 0 139,0 0 0,0 0 0,1 0 0,-1 0 0,1 1 0,-1-1 0,-1 3 0,-5 9-29,-3 0 1,-17 17 0,-1 0 165,5 2-122,0 1-1,2 0 0,2 2 0,-20 47 0,-63 215 46,77-212 142,-67 292 567,80-333-76,12-37-493,2-7 21,7-12 15,-1-4-134,6-21-1,-1-1 92,2 7-282,20-33 1,-11 23 74,-21 36 0,-1 1 0,1-1 1,0 1-1,1 0 0,-1 0 0,1-1 1,-1 2-1,1-1 0,0 0 0,0 0 1,0 1-1,0 0 0,5-3 0,-7 5 14,0 0 1,-1 0-1,1 0 0,0 0 0,0 0 0,-1 0 1,1 0-1,0 0 0,-1 0 0,1 0 0,0 1 0,-1-1 1,1 0-1,0 1 0,-1-1 0,1 0 0,0 1 1,-1-1-1,1 1 0,-1-1 0,1 1 0,-1-1 1,1 1-1,-1-1 0,1 1 0,-1 0 0,1-1 0,-1 1 1,0 0-1,1-1 0,-1 1 0,0 0 0,1 1 1,7 26-114,-7-26 125,5 29-14,15 49 153,-18-71-118,0 0-1,1 0 0,1-1 1,-1 1-1,1-1 1,11 13-1,-8-12 81,0 0 0,1-1 0,-1 0-1,2-1 1,12 9 0,-18-13-101,0-1 0,1 0 0,-1 0-1,1 0 1,-1 0 0,1-1 0,0 0 0,0 0-1,0 0 1,0 0 0,-1-1 0,1 0-1,0 0 1,0 0 0,7-2 0,-3 0-780,0-1-1,0 0 1,-1 0 0,1-1 0,12-8-1,-13 8-711,-1-1-1,0-1 0,0 1 0,-1-1 0,11-13 1,-3 2-1405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7:00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45 6560,'-8'-8'2976,"39"16"-2592,-4-5 992,9 1-832,27 0 768,-1 0-768,14-4 384,-3 0-576,-6-4-96,-9 0-160,-3-3 128,-5-1-128,-10-4 320,-4 4-224,-9-6-1248,-6 11 576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7:01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52 6816,'-32'-28'3072,"27"25"-2656,5-2 320,10 1-480,4-4-160,7 5-96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7:05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27 455 3904,'-16'0'1253,"16"0"-1218,-1 0 0,1 1-1,-1-1 1,1 0 0,0 1-1,-1-1 1,1 0 0,-1 1-1,1-1 1,0 0-1,-1 1 1,1-1 0,-1 1-1,1-1 1,0 1 0,0-1-1,-1 0 1,1 1 0,0-1-1,0 1 1,0 0 0,0-1-1,-1 1 1,1 1 57,-1-1 0,1 0 0,0 1 0,-1-1 0,1 1 1,0-1-1,0 1 0,0-1 0,0 1 0,0-1 0,0 1 0,0-1 0,1 1 0,-1-1 0,0 1 0,2 1 0,-1 0 20,0 0 0,0 0-1,0 0 1,1 0 0,-1-1-1,1 1 1,3 3 0,-3-4 2,0 1 0,1-1 0,-1 0 0,1 0 0,0-1 0,0 1 0,0 0 0,0-1 0,0 0 0,0 0 0,0 0 0,0 0 0,1 0 0,2 0 0,2-1 184,0 1 0,-1-1 0,1-1 0,13-1 0,-9-1-116,0 0 0,0-1 0,0 0-1,-1-1 1,0 0 0,0-1 0,0 0 0,-1-1 0,0 0 0,0-1 0,0 0 0,-1 0 0,11-13 0,-2-1 15,0-1-1,-2 0 1,0-1 0,20-44-1,-33 61-172,0 1 22,0 0 1,0 0-1,0 0 1,-1 0-1,0 0 1,0-1-1,-1 1 1,1-1-1,-2 1 1,1-1-1,-1-11 1,0 14-32,-1-1 1,1 1 0,-1 0-1,0-1 1,-1 1 0,1 0 0,-1 0-1,1 0 1,-1 0 0,-1 0 0,1 1-1,0-1 1,-1 1 0,0-1 0,0 1-1,0 0 1,0 0 0,0 0-1,-7-4 1,4 4-50,-1 0 0,1 0-1,-1 1 1,0 0 0,0 0-1,0 1 1,0-1 0,0 2-1,-1-1 1,1 1 0,0 0 0,0 0-1,0 1 1,-1 0 0,1 1-1,0-1 1,0 1 0,1 0-1,-1 1 1,0 0 0,1 0 0,-13 8-1,10-5 33,0 0 0,0 1 0,1 0 0,0 1-1,0 0 1,1 0 0,0 1 0,0-1 0,1 2 0,0-1 0,0 1-1,1-1 1,1 1 0,-6 18 0,5-9 73,1 0 0,1 1 0,1-1 0,0 1-1,3 37 1,-1-47-15,2 1 0,-1-1-1,1 0 1,1 0 0,-1-1 0,2 1-1,-1-1 1,1 1 0,1-1-1,0 0 1,0 0 0,1-1-1,9 12 1,-6-12 68,0 1 0,1-1-1,0-1 1,0 0 0,0 0 0,1-1 0,0 0-1,0-1 1,1 0 0,-1-1 0,1 0-1,14 2 1,-17-4-36,0-1-1,1 0 1,-1-1 0,0 0-1,1 0 1,-1-1-1,0 0 1,0 0 0,1-1-1,-1-1 1,0 1 0,-1-1-1,1-1 1,0 0-1,-1 0 1,12-8 0,1-4 11,-1-1 0,-1-1 0,-1-1 0,29-37 0,54-92 212,-80 115-269,40-64 102,-53 77-234,-8 20 86,1 0 1,-1-1 0,0 1-1,0-1 1,0 1-1,1-1 1,-1 1 0,0-1-1,0 1 1,0-1-1,0 1 1,0-1 0,0 1-1,0-1 1,0 1-1,0-1 1,0 0 0,0 1-1,0-1 1,0 1-1,0-1 1,0 1 0,-1-1-1,1 1 1,0-1-1,0 1 1,0 0 0,-1-1-1,0 0 1,0 1-7,0 1 0,0-1 1,0 1-1,0-1 1,0 1-1,0-1 0,0 1 1,0 0-1,1-1 0,-1 1 1,0 0-1,0 0 0,0 0 1,1 0-1,-1-1 0,0 3 1,-2 1-35,-3 4 20,0 1 1,1 0-1,0 0 0,0 0 1,1 1-1,1 0 1,-6 18-1,3 1 20,-3 43-1,7-55 17,1 0 0,1 0 0,0 0 0,2 1-1,4 23 1,-5-36 24,0 0-1,0 0 0,1-1 0,0 1 1,0 0-1,0-1 0,0 1 0,1-1 1,-1 0-1,1 0 0,0 0 0,1 0 1,-1 0-1,1-1 0,0 1 1,-1-1-1,1 0 0,1 0 0,-1-1 1,0 1-1,1-1 0,-1 0 0,7 2 1,-2-2 1,0 0 0,0-1 0,0 0 0,0 0 0,0-1 0,0 0 0,10-2 0,-1-1 45,0 0 1,27-10 0,-23 5-35,-1-1 0,1-1 0,-1-1 0,-1-1 0,37-29 0,85-88 39,-96 83 61,64-48 1,-88 78-101,-1-2 0,0-1 0,23-28 0,-42 45-42,-1 0 1,1 0 0,-1 0-1,0 0 1,1 0 0,-1 0 0,0-1-1,1-3 1,-2 5-10,0 1 1,0-1 0,0 1-1,0-1 1,0 1-1,0-1 1,0 1 0,0-1-1,0 1 1,0-1-1,0 1 1,0-1-1,-1 1 1,1-1 0,0 1-1,0-1 1,-1 1-1,1-1 1,0 1 0,-1-1-1,1 1-5,-1-1-1,0 1 1,0-1 0,1 1-1,-1-1 1,0 1-1,0 0 1,0 0 0,0-1-1,1 1 1,-1 0-1,0 0 1,0 0 0,0 0-1,0 0 1,-1 0-1,-2 0-24,-1 1 0,0 0-1,1 0 1,-1 0-1,1 1 1,-1-1-1,1 1 1,0 0 0,-6 4-1,1-1 15,0 1 0,1 1 0,-14 12 0,11-7-5,0 1-1,0 0 1,2 1 0,0 0 0,0 0 0,1 1 0,1 0 0,1 1 0,-7 21 0,8-17 28,0 0 0,1 1 0,2-1 0,0 1 0,1 0 0,1 0 1,3 23-1,-3-37 29,1-1 0,0 0 1,0 1-1,1-1 0,0 0 1,0 0-1,0 0 0,1-1 1,0 1-1,0-1 0,7 10 1,-9-14-21,0 0 0,0 0 0,-1 0 0,1 0 0,0 0 0,0 0 1,0 0-1,0 0 0,1 0 0,-1-1 0,0 1 0,0 0 0,0-1 1,1 1-1,-1-1 0,0 0 0,0 1 0,1-1 0,-1 0 0,0 0 1,1 1-1,-1-1 0,0 0 0,1-1 0,-1 1 0,1 0 0,-1 0 1,0 0-1,0-1 0,1 1 0,-1-1 0,0 1 0,0-1 0,1 1 1,-1-1-1,0 0 0,0 0 0,0 0 0,0 1 0,2-3 0,4-6 32,0 0-1,0-1 0,0 1 1,-2-1-1,1-1 0,-1 1 1,7-22-1,19-82 39,-25 81-39,-2 0 0,0 0 0,-2-38 0,-2 65-63,-2-31-48,2 36 54,0 0 0,0 0 0,0 0 1,0 0-1,0 0 0,0 0 0,0 0 0,-1 0 0,1-1 1,-1 1-1,1 0 0,0 0 0,-1 0 0,0 0 0,1 0 1,-1 1-1,0-1 0,1 0 0,-1 0 0,0 0 0,-1-1 1,-5 6-132,3 1 94,0 0 1,0 0 0,1 0 0,-1 1 0,1-1-1,0 1 1,-3 10 0,0 1 16,-6 32 1,-36 345 175,40-301-382,-3 30 177,-25 188 561,35-306-441,0 1 46,0-1 0,0 1 1,-1 0-1,-4 9 0,6-15-90,0 1-1,-1 0 0,1 0 0,0-1 0,-1 1 1,1 0-1,-1-1 0,1 1 0,-1-1 0,1 1 1,-1 0-1,0-1 0,1 0 0,-1 1 0,0-1 1,1 1-1,-1-1 0,0 0 0,0 1 0,1-1 1,-1 0-1,0 0 0,0 1 0,1-1 0,-1 0 1,0 0-1,0 0 0,0 0 0,1 0 0,-1 0 1,0 0-1,0 0 0,0-1 0,1 1 0,-1 0 1,0 0-1,0-1 0,1 1 0,-1 0 0,0-1 1,1 1-1,-2-1 0,-2-2 22,0-1 1,1 1-1,-1 0 0,1-1 1,0 0-1,0 1 0,0-1 1,0-1-1,-2-4 1,-20-45 203,22 47-229,-10-24-65,-4-9 46,1-1 0,2 0 0,-9-46 0,23 83-14,-1-1 1,1 1-1,-1-1 0,2 1 1,-1-1-1,0 1 0,1-1 1,0 1-1,0 0 0,0-1 1,0 1-1,1 0 0,0 0 1,0 0-1,0 0 0,0 0 1,0 0-1,1 0 0,0 1 1,0 0-1,0-1 0,0 1 0,0 0 1,7-4-1,5-3-39,1 0-1,1 1 1,-1 1-1,29-9 0,-28 10 68,45-19 56,65-35-1,-95 42-20,-2 0 1,0-2-1,48-44 1,-30 16 87,-2-2 0,67-98 0,-96 122-172,-1 0 0,-1-2 1,-2 1-1,15-45 0,-26 67 52,-1 0-1,1 0 0,-1-1 1,0 1-1,-1 0 0,1-1 1,-2-12-1,1 19-9,0-1 0,0 1-1,0 0 1,0 0 0,0-1 0,0 1 0,0 0 0,0-1 0,-1 1-1,1 0 1,0-1 0,0 1 0,0 0 0,0 0 0,0-1 0,-1 1-1,1 0 1,0 0 0,0-1 0,0 1 0,-1 0 0,1 0-1,0 0 1,0-1 0,-1 1 0,1 0 0,0 0 0,0 0 0,-1 0-1,1 0 1,0 0 0,-1-1 0,1 1 0,0 0 0,0 0-1,-1 0 1,1 0 0,-1 0 0,-13 8-130,-10 16-63,8-6 126,2 0-1,1 2 1,-12 20-1,19-29 82,1 1 0,0 0 0,0 0 1,1 0-1,1 0 0,0 1 0,-1 13 0,3-18 28,1-1 1,1 1-1,-1 0 0,1-1 1,1 1-1,2 7 0,-3-8 57,0-6-73,-1 1 0,0-1 0,0 0 0,1 0 0,-1 0 1,0 0-1,1 0 0,0 0 0,-1 0 0,1 0 0,-1 0 0,1 0 1,0 0-1,0 0 0,-1 0 0,1 0 0,0-1 0,0 1 0,2 1 1,-2-2-10,0 0 0,0 1 0,0-1 0,0 0 0,1 0 0,-1 0 1,0 0-1,0 0 0,0 0 0,0 0 0,0-1 0,0 1 0,0 0 0,1 0 1,-1-1-1,1 0 0,5-3 34,0-1-1,-1 1 1,1-1 0,8-10 0,-9 11 1,169-143-92,-172 145 38,1 0 0,-1 0 0,1 0 0,0 0 0,0 0 0,0 1 0,-1 0 0,1-1 0,1 2 0,-1-1 0,0 0 0,0 1 0,0 0 0,0 0 0,0 0 0,0 0 0,0 1 0,0-1 0,5 2 0,-8-1 12,-1-1 0,1 1 1,0-1-1,-1 1 0,1 0 0,0-1 1,-1 1-1,1 0 0,-1-1 1,1 1-1,-1 0 0,1 0 1,-1-1-1,1 1 0,-1 0 1,0 0-1,0 0 0,1-1 0,-1 1 1,0 0-1,0 0 0,0 0 1,0 0-1,0 0 0,0 1 1,-5 24 46,5-25-44,-4 11 175,0 0-1,0-1 0,-9 14 1,17-29-46,-1 0 0,1 0 0,0 0 0,0 1 1,0-1-1,0 1 0,8-4 0,43-24-315,-38 22 247,-2 1-146,42-21 104,-50 27-75,0-1 1,0 1-1,0 0 0,0 1 0,0 0 1,14-1-1,-19 2 19,0 1-1,1-1 1,-1 0 0,1 1-1,-1 0 1,0 0 0,1 0-1,-1 0 1,0 0 0,0 0-1,0 0 1,0 1 0,0-1-1,0 1 1,0-1 0,0 1-1,-1 0 1,1 0 0,-1-1-1,3 5 1,1 1 39,-1 1 1,0 0-1,0 1 1,3 8 0,2 7 8,14 29 1,-20-47 62,1 0-1,-1 0 1,1 0-1,1 0 1,-1-1-1,1 0 1,0 0-1,0 0 1,10 7-1,-13-11-187,1 1 0,-1-1-1,1 0 1,-1 0 0,1 0-1,0-1 1,-1 1 0,1-1-1,0 1 1,0-1 0,-1 0 0,1 0-1,0 0 1,-1-1 0,1 1-1,0 0 1,0-1 0,-1 0-1,1 0 1,4-2 0,4-2-2341,-1-1 0,0 0 0,15-12 1,-6 4-1916,-1 5 1431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7:06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112 117 6048,'-72'-40'2752,"41"40"-2400,22-5 640,18-7-960,9 4-64,18-7 288,9 2-160,13-2-4384,6 7 2336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7:09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67 364 3648,'-16'-2'2130,"-30"-1"1,45 3-2106,1 0 0,0 0 0,0 0 0,0 0 0,0 0 0,0 0 0,0 0 0,-1 0 0,1 0 0,0 0 0,0 0 0,0 0 0,0 0 0,0 0 0,0 0 0,-1 0 0,1 0 0,0 0 0,0 0 0,0 0 0,0 1 0,0-1 0,0 0 0,0 0 0,-1 0 0,1 0 0,0 0 0,0 0 0,0 0 0,0 0 0,0 1 0,0-1 0,0 0 0,0 0 0,0 0 0,0 0 0,0 0 0,0 0 0,0 1 0,0-1 0,0 0 0,0 0 0,0 0 0,0 0 0,0 0 0,0 0 0,0 1 0,0-1 0,0 0 0,0 0 0,0 0 0,0 0 0,0 0 0,0 0 0,0 1 0,0-1 0,0 0 0,0 0 0,0 0 0,1 0 0,-1 0 0,0 0 0,0 0 0,0 0 0,8 8 499,-4-6-349,0-1 0,1 1 1,-1-1-1,1 0 0,0 0 0,-1 0 0,1 0 0,0-1 0,0 0 0,8 0 0,5-2 471,27-7 1,-29 5-287,4 0-67,-1 0 1,0-2-1,-1-1 1,22-10-1,-31 12-193,0 0-1,0 0 1,-1-1 0,0-1-1,0 1 1,0-1 0,-1-1-1,0 1 1,10-16 0,-15 20-66,0 0 0,-1-1 0,1 1 1,-1-1-1,0 1 0,0-1 0,0 1 0,0-1 0,-1 0 1,0 1-1,1-1 0,-1 0 0,-1 1 0,1-1 0,0 1 1,-1-1-1,0 0 0,0 1 0,0-1 0,0 1 0,-1-1 1,1 1-1,-1 0 0,0 0 0,0 0 0,-3-5 0,4 7-41,0 0 0,-1-1 0,1 1-1,0 0 1,-1 0 0,1 0 0,-1 0-1,1 0 1,-1 0 0,1 1 0,-1-1-1,0 0 1,1 1 0,-1-1 0,0 1-1,0 0 1,1-1 0,-1 1 0,0 0-1,0 0 1,1 0 0,-1 0 0,-2 1-1,-1 0-25,-1 0 0,1 1 0,0-1 0,0 1-1,-10 5 1,-1 2-23,1 0 1,-1 1-1,2 1 0,0 0 0,0 1 0,1 1 0,0 0 1,-19 25-1,27-30 59,0-1 0,1 1 0,0 0 0,0 0 0,0 0 0,1 0 0,0 1 0,1-1 0,0 1 0,0 0 0,1 0 0,0-1 0,0 1 0,1 0 0,1 0 0,-1 0 0,1 0 0,1 0 0,3 12 0,-2-13 99,0 0 1,1 0 0,-1 0 0,2 0 0,-1-1 0,10 12 0,-12-16-27,1 0-1,0 0 1,-1 0-1,1-1 1,0 1-1,0-1 1,1 1 0,-1-1-1,1 0 1,-1 0-1,1-1 1,-1 1-1,1-1 1,0 0 0,0 0-1,6 1 1,-4-2 16,-1 0-1,0-1 1,0 1 0,0-1 0,0 0 0,0-1 0,0 1-1,0-1 1,0 0 0,0-1 0,8-4 0,4-5 91,27-24 1,-20 15-69,6-3 27,131-98 169,-125 98-212,-23 14-74,2 0 1,-1 1-1,2 1 1,-1 0-1,1 1 1,22-6-1,-37 12-21,0 1-1,0 0 0,0-1 1,0 1-1,0 0 0,0 0 1,0 0-1,0 0 1,-1 0-1,1 0 0,0 0 1,0 0-1,0 1 0,0-1 1,0 0-1,0 0 0,0 1 1,1 0-1,-1-1 5,-1 1 0,1 0 0,-1-1 0,0 1-1,1-1 1,-1 1 0,0-1 0,1 1 0,-1 0 0,0-1 0,0 1 0,0 0-1,1-1 1,-1 1 0,0 0 0,0-1 0,0 1 0,0 0 0,0-1 0,-1 2 0,0 4 49,0 0 1,-1 0-1,0 0 1,-5 10 0,4-8-58,-80 175 373,74-158-192,5-13 213,4-12-389,0 0-1,0 0 0,0 0 1,0 0-1,0 0 0,0 0 0,0 0 1,0 0-1,0 0 0,0 0 0,0 0 1,0 0-1,0 0 0,0 1 1,0-1-1,0 0 0,0 0 0,0 0 1,1 0-1,-1 0 0,0 0 0,0 0 1,0 0-1,0 0 0,0 0 1,0 0-1,0 0 0,0 0 0,0 0 1,0 0-1,0 0 0,0 0 0,0 0 1,0 0-1,0 0 0,1 0 1,-1 0-1,0 0 0,0 0 0,0 0 1,0 0-1,0 0 0,0 0 0,0 0 1,0 0-1,0 0 0,0 0 0,0 0 1,0 0-1,0 0 0,0 0 1,1 0-1,-1 0 0,0 0 0,0 0 1,0 0-1,0 0 0,0 0 0,0 0 1,0 0-1,0 0 0,13-13 293,-11 11-266,51-52 36,3 3-1,2 2 1,92-58 0,-144 102-84,31-17-172,-35 21 166,0 0 1,0 0-1,0 0 1,1 0-1,-1 0 1,0 1-1,0-1 1,0 1-1,1 0 1,-1-1 0,0 1-1,0 0 1,1 1-1,-1-1 1,3 1-1,-4-1 12,0 1-1,0-1 1,0 1-1,0 0 1,0-1-1,0 1 1,0 0-1,0 0 1,-1 0-1,1 0 1,0-1-1,0 1 1,-1 0-1,1 0 1,-1 1-1,1-1 1,-1 0-1,1 0 1,-1 0-1,0 0 0,1 0 1,-1 0-1,0 1 1,0 0-1,-1 32-53,1-28 82,-2 15 37,1-1-1,1 1 0,1-1 1,1 1-1,0-1 0,9 31 1,-10-49-36,-1 0 0,1-1 0,-1 1 0,1 0 1,0-1-1,0 1 0,0-1 0,0 1 0,0-1 0,0 0 1,0 1-1,0-1 0,0 0 0,1 0 0,-1 0 1,0 0-1,1 0 0,-1 0 0,1 0 0,-1 0 0,1 0 1,0-1-1,-1 1 0,1-1 0,0 1 0,-1-1 1,1 0-1,0 1 0,0-1 0,-1 0 0,1 0 0,0 0 1,0-1-1,-1 1 0,1 0 0,0-1 0,0 1 1,-1-1-1,1 1 0,-1-1 0,1 0 0,-1 0 0,3-1 1,97-58 450,-54 30-480,-14 10 34,23-13 144,86-69 1,-134 94-162,0 1 1,0-2 0,-1 1-1,0-1 1,-1 0 0,0-1-1,9-18 1,-14 25-8,0 1-1,0 0 1,0-1-1,0 1 1,0-1-1,-1 1 1,1-1 0,-1 1-1,0-1 1,0 0-1,0 1 1,0-1-1,0 0 1,-1-2 0,1 5-6,0-1 0,0 0 0,0 0 0,0 0 0,-1 1 0,1-1 0,0 0 0,-1 0 0,1 1 0,0-1 0,-1 0 0,1 1 0,-1-1 0,1 1 0,-1-1 0,0 0 0,1 1 0,-1-1 0,1 1 0,-1-1 0,0 1 0,1 0 0,-1-1 0,0 1 0,0 0 0,1-1 0,-1 1 0,0 0 0,0 0 0,0 0 0,1 0 0,-1 0 0,0 0 0,0 0 0,0 0 0,1 0 0,-1 0 1,0 0-1,0 0 0,1 0 0,-1 1 0,0-1 0,-1 1 0,-4 1-38,0 0 0,0 1 1,0 0-1,-5 4 0,10-7 42,-31 19-109,1 2-1,-41 35 0,63-48 97,1 0 0,0 0 1,0 1-1,0 0 0,1 0 0,1 1 0,0 0 1,0 0-1,1 1 0,0-1 0,-7 23 0,12-30 29,-1 0 1,1 0-1,-1 0 0,1-1 0,0 1 0,0 0 0,0 0 0,0 0 0,1 0 1,-1-1-1,1 1 0,0 0 0,0 0 0,0-1 0,0 1 0,0 0 0,0-1 1,1 0-1,0 1 0,-1-1 0,3 3 0,-1-3 18,-1 0-1,0 0 1,1 0 0,0 0-1,0-1 1,-1 1-1,1-1 1,0 0 0,0 0-1,0 0 1,0 0 0,0 0-1,0-1 1,1 1-1,-1-1 1,0 0 0,0 0-1,0 0 1,4-1 0,14-2 62,0-1 0,-1-1 0,37-14 1,59-33 93,-86 35-174,0-1 0,-1-2 1,29-25-1,-22 15-124,28-21-109,-63 50 227,0 0-1,0 0 1,0 1 0,0-1-1,0 1 1,1-1-1,-1 1 1,0-1-1,0 1 1,1-1-1,-1 1 1,2 0 0,-3 0-30,1 1 0,-1 0 1,0-1-1,0 1 0,0-1 1,0 1-1,0-1 0,0 1 1,0 0-1,0-1 1,0 1-1,0 0 0,0-1 1,0 1-1,0-1 0,0 1 1,-1-1-1,1 1 0,0 0 1,0-1-1,-1 1 1,0 2-8,-9 36-56,6-27 38,1 1 0,0 0 0,1-1 0,0 17 0,2-25 59,0-1-1,0 1 1,0-1-1,1 0 1,0 1-1,-1-1 1,1 0-1,0 1 1,1-1-1,-1 0 1,1 0-1,-1 0 1,1 0-1,0 0 1,0-1-1,0 1 1,0 0-1,1-1 1,-1 0-1,1 1 1,0-1-1,-1 0 1,1 0-1,0-1 1,0 1-1,0-1 1,0 1-1,1-1 1,-1 0-1,6 1 1,8 1 68,-1 0 0,0-2 0,1 0 0,-1-1 0,32-3 1,82-22 138,-129 25-216,30-7 70,1-1 0,-2-2 0,1 0 1,46-25-1,-59 25-61,-1-1 1,18-16 0,-26 21-30,-2-2 1,1 1 0,-1-1-1,0 0 1,11-18-1,-16 24 22,-2 1 1,1 0 1,-1 0 0,1 1-1,-1-1 1,1 0 0,-1 0 0,0 0-1,1 1 1,-1-1 0,0 0-1,0 0 1,0 0 0,1 0-1,-1 0 1,0 0 0,0 0 0,0 0-1,0 1 1,-1-3 0,1 3-9,0 0 0,0-1 0,-1 1 0,1 0 0,0 0 1,0 0-1,0-1 0,-1 1 0,1 0 0,0 0 0,0 0 0,0 0 1,-1 0-1,1 0 0,0-1 0,0 1 0,-1 0 0,1 0 1,0 0-1,0 0 0,-1 0 0,1 0 0,0 0 0,-1 0 0,1 0 1,0 0-1,0 0 0,-1 0 0,1 0 0,0 1 0,0-1 1,-1 0-1,1 0 0,0 0 0,0 0 0,0 0 0,-1 0 0,1 1 1,0-1-1,0 0 0,0 0 0,-1 0 0,1 1 0,0-1 1,-17 12-179,13-8 154,-68 46-134,-6 6 138,67-48 21,1 2 1,0-1-1,1 2 0,-16 20 1,22-26-8,1 0 1,0 0 0,-1 0 0,1 0 0,1 0 0,-1 0-1,1 1 1,0-1 0,0 1 0,1-1 0,0 8 0,-1-11 17,1 1 1,1 0 0,-1 0 0,0 0 0,1 0 0,-1 0-1,1-1 1,0 1 0,0 0 0,0 0 0,0-1 0,1 1-1,-1-1 1,1 1 0,-1-1 0,1 0 0,0 1-1,0-1 1,0 0 0,0 0 0,0-1 0,3 3 0,-3-3-1,-1-1 0,0 1 0,1-1 0,-1 1 0,1-1 0,-1 0 0,1 1 0,-1-1 0,1 0 0,-1 0 0,1 0 0,-1 0 0,1 0 0,-1-1 0,1 1 0,-1 0 0,1-1 0,-1 1 0,1-1 0,-1 1 0,3-2 0,1-1 36,-1-1 1,1 1-1,-1-1 1,5-4 0,-8 7-24,12-12 35,-1-1 0,0 0 0,-2 0 0,14-22 0,25-67-12,-38 57-583,-11 46 535,0 0-1,0-1 1,0 1 0,0 0 0,0 0 0,0 0 0,0 0 0,0 0 0,0-1 0,0 1 0,0 0 0,0 0 0,0 0 0,0 0 0,0-1 0,1 1 0,-1 0-1,0 0 1,0 0 0,0 0 0,0 0 0,0 0 0,0 0 0,0-1 0,1 1 0,-1 0 0,0 0 0,0 0 0,0 0 0,0 0 0,1 0 0,-1 0 0,0 0-1,0 0 1,0 0 0,0 0 0,0 0 0,1 0 0,-1 0 0,0 0 0,0 0 0,0 0 0,0 0 0,1 0 0,-1 0 0,0 0 0,0 0 0,0 0 0,0 0-1,1 0 1,-1 0 0,0 1 0,0-1 0,0 0 0,0 0 0,0 0 0,0 0 0,0 0 0,1 1 0,3 9-107,-12 117-247,-11 183 234,-3-78 241,21-218-74,-2 1 1,-7 23 0,10-35-16,-1 0 1,0 0-1,-1 0 1,1 0 0,0 0-1,-1 0 1,0 0-1,0-1 1,0 1 0,0 0-1,0-1 1,0 0-1,-1 1 1,1-1-1,-1 0 1,1 0 0,-6 2-1,5-3-6,-1 0 0,0-1 0,0 1 0,1-1 0,-1 0 0,0 0 0,1-1 0,-1 1 0,0-1 0,1 0 0,-6-1-1,-36-15 29,29 10-15,0-2 0,-17-11 0,20 12-11,3 1-2,1 0-1,0 0 1,1 0 0,-1-1 0,-8-11 0,15 16-28,-1-1 1,0 1 0,1-1-1,-1 0 1,1 0 0,0 0 0,0 0-1,1 0 1,-1 0 0,1 0 0,0 0-1,0-1 1,0 1 0,1-1-1,-1 1 1,1-8 0,1 9-11,0 0 1,0 0 0,0 0-1,0 1 1,0-1-1,1 0 1,-1 0-1,1 1 1,0-1 0,0 1-1,0-1 1,0 1-1,0 0 1,0 0-1,1 0 1,-1 0 0,1 0-1,-1 0 1,6-2-1,4-1 12,0-1 0,1 2 0,17-5-1,-16 6-9,29-8-73,-28 9 116,0-2 0,-1 0 0,0 0 0,16-8 0,-15 3-29,0 0 0,0-1-1,18-16 1,40-42 112,-24 21-175,-3 10 52,71-45 0,25-20 56,-129 91-46,24-20 53,39-42 1,-68 63-98,-5 8 15,-1 0-1,0 0 1,0-1-1,0 1 0,0-1 1,2-4-1,-4 7 29,0 0-1,0 0 0,0 0 1,0 0-1,0 1 1,0-1-1,0 0 1,-1 0-1,1 0 0,0 0 1,0 0-1,0 0 1,0 0-1,0 0 0,0 0 1,0 0-1,0 0 1,0 0-1,0 0 0,0 1 1,0-1-1,0 0 1,0 0-1,1 0 1,-1 0-1,0 0 0,0 0 1,0 0-1,0 0 1,0 0-1,0 0 0,0 0 1,0 0-1,0 0 1,0 0-1,0 0 1,0 0-1,0 0 0,0 1 1,0-1-1,0 0 1,0 0-1,0 0 0,0 0 1,1 0-1,-1 0 1,0 0-1,0 0 0,0 0 1,0 0-1,0 0 1,0 0-1,0 0 1,0 0-1,0 0 0,0 0 1,0 0-1,0 0 1,0 0-1,1 0 0,-1 0 1,0 0-1,0 0 1,0 0-1,0-1 0,-1 11-21,-5 3-36,-12 19-1,12-24 61,1 0 0,1 0 0,0 1 0,0-1-1,1 1 1,0 0 0,-3 11 0,6-14 11,-1 0-1,1 1 1,0-1-1,1 0 0,0 1 1,0-1-1,0 0 1,0 0-1,1 0 1,0 1-1,1-2 0,-1 1 1,1 0-1,0 0 1,0-1-1,1 0 1,0 0-1,0 0 0,0 0 1,6 5-1,-7-9 8,-1 1 0,1-1 0,-1 0 0,1 0 0,-1 0-1,1 0 1,0 0 0,0 0 0,0-1 0,-1 0 0,1 1 0,0-1 0,0 0-1,0 0 1,0-1 0,-1 1 0,1-1 0,0 1 0,0-1 0,2-1-1,8-3 50,0 0 0,24-15-1,-15 8 38,121-66 403,-107 56-364,61-51-1,-86 63-159,-1 0 0,0 0-1,12-17 1,-18 22 15,0-1 0,-1 0 0,1 0 0,-1 0 0,-1-1 0,1 1-1,-1-1 1,2-12 0,-3 19-3,-1-1-1,0 0 1,0 0 0,1 0-1,-1 0 1,0 1 0,0-1-1,0 0 1,0 0-1,0 0 1,0 0 0,0 1-1,-1-1 1,1 0 0,0 0-1,0 0 1,-1 1-1,1-1 1,0 0 0,-1 0-1,1 1 1,-1-1 0,1 0-1,-1 1 1,1-1-1,-1 0 1,1 1 0,-1-1-1,0 1 1,1-1 0,-1 1-1,0-1 1,0 1 0,1 0-1,-1-1 1,0 1-1,0 0 1,0 0 0,1-1-1,-1 1 1,0 0 0,0 0-1,0 0 1,1 0-1,-1 0 1,0 0 0,0 0-1,0 0 1,-1 1 0,-4 0-65,0 0 1,0 1-1,1 0 1,-1 0-1,-10 6 1,4-1 40,2 0 1,-1 0-1,1 1 1,0 1-1,0 0 1,1 0-1,1 1 0,-1 0 1,2 0-1,-1 1 1,-7 15-1,14-23 34,-1-1 0,1 1 0,0 0 0,0 0 0,0 0 0,0 0-1,0 0 1,1 0 0,-1 0 0,1 0 0,0 0 0,0 0 0,0 0 0,0 1 0,1-1 0,-1 0-1,1 0 1,0 0 0,0 0 0,0 0 0,0-1 0,0 1 0,1 0 0,-1 0 0,1-1-1,0 1 1,0-1 0,0 1 0,4 3 0,-1-1 34,1-1 0,0 1 0,0-1 0,0 0 0,0-1 0,1 1 0,-1-1-1,1-1 1,0 1 0,0-1 0,12 2 0,-5-2 3,-1 0 0,0-1-1,1-1 1,-1 0 0,0-1-1,1 0 1,-1-1 0,0-1-1,0 0 1,20-7 0,-19 4-27,-2-1 0,1 0 0,-1 0 0,0-1 0,0-1 0,-1 0 0,11-11 0,0-4-15,-1-2 0,-1 0 0,-1-1 0,24-50 0,-40 72-34,-1 0-1,1 0 1,0 0 0,0 1-1,1-1 1,-1 1 0,7-6-1,-9 9 28,-1 1 1,0 0-1,1-1 0,-1 1 1,1-1-1,-1 1 0,1 0 1,-1-1-1,1 1 0,-1 0 0,1 0 1,-1-1-1,1 1 0,-1 0 1,1 0-1,-1 0 0,1 0 0,-1 0 1,1 0-1,0 0 0,-1 0 1,1 0-1,-1 0 0,1 0 0,-1 0 1,1 0-1,-1 0 0,1 0 1,-1 1-1,1-1 0,-1 0 0,1 0 1,-1 1-1,1-1 0,-1 0 1,1 1-1,-1-1 0,1 0 0,-1 1 1,0-1-1,1 1 0,-1-1 1,0 1-1,1-1 0,-1 1 1,0-1-1,1 1 0,-1-1 0,0 1 1,0-1-1,0 1 0,0-1 1,0 1-1,1 1 0,0 3-57,0 1-1,-1 0 1,1 12-1,-1-17 62,0 18-10,-1 0 0,0-1 1,-2 1-1,0 0 1,-11 33-1,8-36 83,-31 73 213,33-79-262,-1-1 1,-1 0-1,0-1 0,0 1 1,-1-1-1,1 0 0,-11 8 1,14-14 7,-1 1 1,1-1-1,-1 0 1,0-1-1,0 1 1,0-1-1,1 1 1,-1-1-1,0 0 1,-1-1-1,1 1 1,0-1-1,0 0 1,0 0-1,0 0 1,0 0-1,0-1 1,0 1-1,0-1 1,0 0-1,0 0 1,0-1-1,0 1 1,0-1-1,1 0 1,-1 0 0,0 0-1,1-1 1,0 1-1,0-1 1,0 0-1,0 0 1,0 0-1,0 0 1,-3-5-1,5 7-33,1 0 1,-1 0-1,0 1 0,1-1 0,-1 0 1,1 0-1,-1 0 0,1 0 1,0 0-1,-1 0 0,1 0 0,0 0 1,-1 0-1,1 0 0,0 0 0,0 0 1,0 0-1,0 0 0,0 0 0,0 0 1,1 0-1,-1 0 0,0 0 1,0 0-1,1 0 0,-1 0 0,0 0 1,1 0-1,-1 0 0,1 0 0,0 0 1,-1 1-1,1-1 0,-1 0 0,1 0 1,0 0-1,0 1 0,0-1 1,-1 1-1,1-1 0,0 0 0,0 1 1,0-1-1,1 1 0,3-2-14,0 0 0,0 1-1,0-1 1,0 1 0,0 0-1,0 1 1,9-1 0,7 2-1,0 2 0,28 5-1,-28-4 11,0-1-1,29 2 1,-27-6-761,-16 0-481,1 0-1,0 1 1,-1 1-1,1-1 1,8 3-1,2 4-1015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7:10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69 7040,'-35'-45'3200,"17"33"-2752,13 4-64,5 5-544,9 3 64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7:11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13 3328,'0'0'102,"1"0"0,-1-1 0,1 1 0,-1-1 1,0 1-1,1-1 0,-1 1 0,0-1 0,1 1 0,-1-1 0,0 1 1,0-1-1,1 1 0,-1-1 0,0 0 0,0 1 0,0-1 0,0 0 1,0-1 1652,18 3 1930,-17 0-3556,-1-1-1,1 1 1,0-1-1,-1 1 1,1-1-1,0 1 1,-1-1-1,1 1 1,-1 0 0,1-1-1,-1 1 1,1 0-1,-1-1 1,1 1-1,-1 0 1,0 0-1,1-1 1,-1 3-1,3 17 1568,-2-13-1402,0 13 265,-1 1 0,-1-1-1,-1 0 1,-6 28 0,4-22-111,-19 96 1235,-54 172 0,20-60-262,56-231-1402,-2 29 81,2-26-23,1 1 1,-1-1 0,-3 11-1,3-11 169,4-7 48,9-13 190,-4 3-462,2 2 2,1-1-1,-1 2 1,2 0 0,-1 0 0,1 1 0,1 0 0,-1 1 0,18-6 0,112-29 106,-133 39-113,66-15-27,1 3-1,90-4 0,-132 17 72,-17 1 153,0-1 0,0-1 0,21-4 1,-29 1 135,-8-3-3554,-2 7 2552,1 0 0,-1 0-1,0 0 1,0 0 0,1 0-1,-1 0 1,0 0 0,0 0-1,0 0 1,0 0 0,0 1 0,0-1-1,0 0 1,0 1 0,-1-2-1,-7 1-2733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7:11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44 128 5568,'-26'-14'1786,"26"14"-1764,0 0 0,-1 0-1,1 0 1,0-1 0,0 1-1,0 0 1,0 0 0,-1 0-1,1 0 1,0 0 0,0-1-1,-1 1 1,1 0 0,0 0-1,0 0 1,0 0 0,-1 0-1,1 0 1,0 0 0,0 0-1,-1 0 1,1 0 0,0 0-1,0 0 1,-1 0 0,1 0-1,0 0 1,0 0-1,-1 0 1,1 0 0,0 1-1,-1-1 1,-9 7 6956,10-7-6852,32 1 3847,105-18-2554,-2-6-1,136-41 1,-255 59-1359,-9 3-31,0 0 1,0 0-1,0 0 1,0 1-1,0 0 1,0 0-1,0 0 1,11 2-1,-17-1-22,-1 0-1,1 0 0,0 0 0,0 0 1,-1 1-1,1-1 0,0 0 1,0 0-1,-1 1 0,1-1 1,0 1-1,-1-1 0,1 1 0,-1-1 1,1 1-1,0-1 0,-1 1 1,1-1-1,-1 1 0,1 0 1,-1-1-1,0 1 0,1 1 0,0-1-222,-1-1 0,0 1-1,0 0 1,0-1-1,0 1 1,0 0-1,0 0 1,0-1-1,0 1 1,0 0 0,0-1-1,-1 1 1,1 0-1,0 0 1,-1 1-1,-4 10-1895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7:11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28 178 5152,'-22'-17'1648,"21"17"-1533,1-1 1,-1 1-1,1 0 1,0-1-1,-1 1 1,1-1-1,0 1 1,-1 0-1,1-1 1,0 1-1,-1-1 1,1 1 0,0-1-1,0 1 1,0-1-1,-1 0 1,1 1-1,0-1 1,0 1-1,0-1 1,0 1-1,0-1 1,0 1-1,0-1 1,0 1-1,0-1 1,0 0-1,1 1 1,-1-1-1,0 1 1,0-1-1,0 1 1,1-1-1,-1 1 1,0-1-1,1 1 1,-1 0 0,0-1-1,1 1 1,-1-1-1,0 1 1,1 0-1,-1-1 1,1 1-1,-1 0 1,1-1-1,-1 1 1,1 0-1,-1 0 1,1 0-1,-1-1 1,2 1-1,6-2 449,-1 1-1,1-1 1,0 1-1,1 1 1,8 0-1,-2 0 40,155-9 1706,204-36 1,-27-23-1452,-333 63-2176,4 0-29,-18 5 1135,1 0-1,-1 0 0,1 0 1,-1 0-1,1 0 0,-1 0 1,1 0-1,-1 0 0,0 0 1,1 1-1,-1-1 0,1 0 1,-1 0-1,1 0 0,-1 1 1,0-1-1,1 0 0,-1 0 1,1 1-1,-1-1 0,0 0 1,1 1-1,-1-1 0,0 0 1,0 1-1,1-1 0,-1 1 1,0-1-1,1 1 0,2 10-3237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2:49.0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21 3072,'13'-20'10704,"-14"25"-10384,1 1 0,0-1 1,1 1-1,-1-1 1,2 8-1,1 22-168,2 277 1773,2-218-1420,0 0 116,-6-85-319,0 1 0,5 15 0,-6-29-1134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7:12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134 103 5408,'0'-4'468,"0"0"0,0 0 0,1 0 0,-1 0 0,1 0 0,0 0 0,0 0 0,0 0 0,1 0 0,-1 0 0,4-5 0,-1 2 1053,0 1 0,-1-1 0,0 0 0,4-13 0,-7 20-1487,0 0 1,0 0 0,-1-1-1,1 1 1,0 0-1,0 0 1,0 0 0,0 0-1,0-1 1,-1 1-1,1 0 1,0 0 0,0 0-1,0 0 1,0 0 0,-1 0-1,1 0 1,0 0-1,0 0 1,0 0 0,-1-1-1,1 1 1,0 0-1,0 0 1,0 0 0,-1 0-1,1 0 1,0 0-1,0 1 1,0-1 0,-1 0-1,1 0 1,0 0 0,0 0-1,0 0 1,-1 0-1,1 0 1,0 0 0,0 0-1,0 0 1,0 1-1,-1-1 1,1 0 0,0 0-1,0 0 1,0 0-1,0 1 1,-1-1 0,-11 9 727,1 3-565,-1 2 0,2-1 0,0 2 0,0-1 0,-11 25 0,15-27-99,-7 12 16,1 1-1,-10 32 0,17-41-63,1-1 0,1 1 0,0 0 0,1 0 0,0 17 0,2-26 7,1 0-1,0 0 0,0 0 0,0-1 1,1 1-1,0-1 0,1 1 0,-1-1 1,1 1-1,0-1 0,1 0 1,0-1-1,0 1 0,0 0 0,0-1 1,1 0-1,8 7 0,-9-9-48,-1 0 1,1 0-1,0 0 0,0-1 0,1 0 1,-1 1-1,1-1 0,-1-1 0,1 1 0,-1-1 1,1 0-1,0 0 0,0 0 0,-1 0 1,1-1-1,0 0 0,0 0 0,0-1 0,0 1 1,-1-1-1,1 0 0,0 0 0,-1 0 0,1-1 1,6-2-1,-5 0-866,0 0 0,-1 0 0,1-1 0,-1 0 0,0 0 0,0 0 0,-1 0 0,1-1 0,-1 1 1,4-10-1,-2 8-393,21-29-2311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7:12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89 8736,'-29'-37'3936,"13"17"-3424,6 14 2336,10 1-1665,-14-4 289,14 6-864,-5 0-448,2-2-32,3 10-32,3 1-64,-3 3-3775,5 7 2047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7:18.7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17 129 3648,'0'-52'6037,"3"44"-5446,0 5-398,-1 8-44,6 37 1124,-2 0 1,1 60-1,-10 88 444,1-144-1350,0 71 264,-2 44-46,4-56-81,1-44 517,-1-61-1008,0 0-1,0 1 1,0-1 0,-1 0-1,1 0 1,0 1-1,0-1 1,0 0-1,0 0 1,0 1-1,0-1 1,0 0-1,-1 0 1,1 0-1,0 1 1,0-1-1,0 0 1,0 0-1,-1 0 1,1 0-1,0 1 1,0-1 0,0 0-1,-1 0 1,1 0-1,0 0 1,0 0-1,-1 0 1,1 0-1,0 0 1,0 0-1,-1 0 1,1 0-1,0 0 1,0 0-1,-1 0 1,1 0-1,0 0 1,0 0-1,-1 0 1,1 0 0,0 0-1,-1 0 1,1 0-10,-1 0 1,0-1-1,1 1 1,-1 0-1,1-1 1,-1 1-1,1 0 1,-1-1 0,0 1-1,1 0 1,0-1-1,-1 1 1,1-1-1,-1 1 1,1-1-1,-1 1 1,1-1 0,0 0-1,-1 1 1,1-1-1,0 0 1,-6-27 125,2 1 0,0-1 1,2-40-1,5-42-44,-1 67-13,9-51-1,-2 27-32,-4 32-44,1-1 1,2 1 0,2 1 0,15-40-1,-16 53-12,1-1 0,1 2-1,0-1 1,2 2 0,0-1-1,1 2 1,27-27 0,-33 37 11,0 1 0,1 0 0,0 1 0,0 0 0,1 1 0,0-1 0,-1 2 1,2 0-1,16-5 0,-23 7-9,1 1 1,-1 1-1,1-1 1,0 0-1,-1 1 1,1 0-1,0 0 1,-1 1-1,1-1 1,0 1-1,-1 0 1,1 0-1,-1 1 1,1-1-1,-1 1 1,0 0-1,0 0 1,1 0-1,-1 1 1,-1-1-1,1 1 1,0 0-1,-1 0 1,7 7-1,-6-4 33,0 0 0,0 0 0,0 0 0,-1 0 0,0 0 0,0 1 0,-1 0 0,1-1 0,-1 1 0,-1 0 0,0 0 0,0 0 0,0 0 0,0 1 0,-1-1 0,-1 0 0,1 0 0,-2 9 0,-3 0 53,-1 1 1,0-1-1,-1 0 1,0 0-1,-1-1 1,-1 0-1,-1-1 1,0 0 0,0 0-1,-2-1 1,0 0-1,-15 13 1,-13 7 192,-1-2 0,-81 46 0,111-71-211,6-3-38,0 0 0,1 0-1,-9 6 1,17-11-2,6-4 63,1-1 0,11-10-1,-11 9-107,-24 8 54,12 0 4,-2-1-30,0 1 1,0 0-1,0 0 0,1 1 0,-1-1 0,0 0 0,0 1 1,0 0-1,0 0 0,1 0 0,-1 0 0,0 0 0,1 0 0,-1 1 1,1-1-1,0 1 0,-4 2 0,4-2 267,1-2-747,0 1 1,0 0-1,0 0 1,0 0-1,0 0 1,0 0-1,0 0 0,0 0 1,1 0-1,-2 2 1,2-2 100,0 0 1,0-1 0,0 1-1,0 0 1,0 0-1,0 0 1,0-1 0,0 1-1,0 0 1,1 0-1,-1-1 1,0 1-1,1 0 1,-1 0 0,0-1-1,1 1 1,-1 0-1,1-1 1,-1 1-1,1 0 1,-1-1 0,1 1-1,0 0 1,12 11-3554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7:22.4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32 872 3552,'-20'0'1147,"8"5"3900,12-5-4953,2 16 1228,0-12-1120,1 0 0,-1-1-1,1 0 1,0 1 0,0-1-1,1 0 1,-1-1-1,0 1 1,6 2 0,5 5 331,-12-8-413,1 1 0,0-1 0,0-1 0,0 1 0,0 0 0,1-1 0,-1 1 0,0-1 0,1 0 1,-1 0-1,0-1 0,1 1 0,-1-1 0,1 1 0,0-1 0,-1 0 0,1 0 0,-1-1 0,1 1 1,-1-1-1,1 0 0,-1 0 0,4-1 0,-2-1-5,0 1-1,0-1 1,-1 0 0,1 0-1,-1-1 1,0 1 0,0-1-1,0 0 1,0 0 0,-1-1-1,1 1 1,-1-1 0,0 1-1,3-9 1,-1 3-56,-1-1 0,0 0 0,0 0 0,-1-1 0,-1 1-1,3-21 1,-5 27-49,0 1-1,0-1 0,0 0 0,0 1 1,-1-1-1,0 0 0,0 1 0,0-1 1,0 0-1,-1 1 0,1 0 0,-1-1 1,-1 1-1,1 0 0,0 0 0,-1 0 1,0 0-1,0 1 0,-5-6 0,7 9-11,0-1 0,0 0-1,0 0 1,0 0-1,0 1 1,0-1-1,0 0 1,-1 1-1,1-1 1,0 1 0,0 0-1,-1-1 1,1 1-1,0 0 1,-1 0-1,1 0 1,0 0-1,-1 0 1,1 0 0,-2 0-1,1 1 4,0-1 0,1 1 0,-1 0 0,0 0 0,0 0 0,0 0 0,1 0 0,-1 0 0,0 1-1,1-1 1,-3 3 0,-1 3-28,-1 0 0,2 0 0,-1 1 0,-5 12-1,4-7 11,2-1 0,0 1-1,0-1 1,2 1-1,-3 16 1,3-3 43,1 43-1,2-59-5,0-1 0,0 1 0,1-1 0,0 1 0,1-1 0,0 0 0,0 0 0,1 0 0,1-1 0,5 10 0,-9-15 27,1 0-1,1 0 0,-1 0 0,0-1 1,1 1-1,-1-1 0,1 1 0,0-1 0,0 0 1,0 0-1,0 0 0,0 0 0,0-1 1,0 1-1,1-1 0,-1 0 0,0 0 0,1 0 1,-1-1-1,1 1 0,-1-1 0,1 1 1,0-1-1,-1 0 0,1-1 0,-1 1 0,1-1 1,-1 1-1,1-1 0,4-2 0,5-3 55,-1 0-1,0-1 1,0-1-1,-1 0 0,0 0 1,11-11-1,-17 14-56,27-21 47,52-58-1,-28 14-64,13-17 7,-50 60-57,-16 22-40,0 0-1,0 1 0,7-9 0,12 37-132,-15-13 197,-1-1 0,0 1 0,-1 0 0,0 1 0,6 21 0,3 39-71,-12-55 64,0-1 0,2 0 0,0 0-1,11 27 1,-13-38 43,0 0-1,1 0 1,0 0-1,0 0 1,0-1-1,1 1 0,-1-1 1,6 5-1,-8-8-13,1 0 0,-1 0 0,1 0 0,0 0 0,0 0 0,-1 0 0,1-1 0,0 1 0,0 0 0,0-1 0,0 1 0,0-1 0,0 0 0,0 0-1,0 0 1,-1 0 0,1 0 0,0 0 0,0 0 0,0-1 0,0 1 0,0-1 0,0 1 0,0-1 0,0 0 0,-1 0 0,4-1 0,-1-2-8,1 1-1,-1 0 1,1-1 0,-1 0 0,0 0 0,0 0 0,-1-1 0,1 1 0,-1-1 0,4-7 0,3-8 17,10-27 0,-13 29 100,18-41 54,1 0 0,58-91 0,-83 150-182,13-20-17,-1 0-1,0-1 1,-2 0-1,13-33 1,41-157 123,-56 170-130,-1-1 0,-3 0 1,1-54-1,-7 67 25,1 27-16,-1 0-1,1 0 1,0 0 0,-1 0-1,0 0 1,1 0 0,-1 0 0,0 1-1,0-1 1,0 0 0,-2-3-1,2 5 2,0-1 0,0 1 0,0-1 0,0 1 0,1-1 0,-1 1 0,0 0 0,0 0-1,0-1 1,0 1 0,0 0 0,0 0 0,0 0 0,0 0 0,0 0 0,0 0 0,0 0 0,0 0-1,0 1 1,0-1 0,0 0 0,0 0 0,0 1 0,0-1 0,0 1 0,0-1 0,0 1 0,1-1 0,-1 1-1,0 0 1,0-1 0,1 1 0,-2 1 0,-3 2-47,1 1 1,-1-1-1,-6 10 0,2-1 41,1 0 0,1 1 0,0-1 0,-5 17-1,-16 59 10,15-46-47,-3 11-31,3 1 0,-7 61 0,16-84 111,2 0 1,1 0-1,2-1 0,1 1 0,8 40 0,-5-45 23,2 11 41,19 59 0,-22-87-41,-1 0-1,2-1 0,-1 0 1,1 1-1,1-2 0,-1 1 1,2-1-1,-1 1 0,1-2 1,15 15-1,-19-20-19,0 0 0,0 0 0,0-1 1,0 1-1,0 0 0,0-1 0,0 0 0,1 0 0,-1 0 0,0 0 1,1 0-1,-1-1 0,0 0 0,7 0 0,-5 0 8,0-1-1,-1 0 1,1 0 0,0 0-1,-1-1 1,1 1 0,-1-1-1,1-1 1,5-3 0,1-1 12,-1-1 0,0-1 0,0 0 0,-1-1 0,0 1 0,14-21 0,89-154 103,-81 129-132,-26 41-81,2-2-137,-4 13 86,-4 5 77,-4 10 9,-2 27-143,3-22 153,-1 24 1,2-13 52,2 0-1,1 1 0,1-1 0,7 40 0,-7-61-5,1-1-1,0-1 1,0 1-1,1 0 1,0 0 0,0-1-1,0 1 1,0-1-1,1 0 1,0 0-1,0-1 1,6 6-1,-9-9-14,0 0 0,0-1 0,0 1 0,0-1 0,0 1-1,-1-1 1,1 0 0,0 1 0,0-1 0,0 0 0,0 1 0,0-1 0,0 0-1,0 0 1,1 0 0,-1 0 0,0 0 0,0 0 0,0 0 0,0-1-1,0 1 1,0 0 0,0-1 0,0 1 0,-1 0 0,1-1 0,0 1 0,0-1-1,0 1 1,0-1 0,0 0 0,1 0 0,1-3 45,1 0 1,-1 0-1,0 0 1,0 0-1,3-5 1,14-28 145,29-75 1,-3 4-258,-5 20-167,-36 65 298,-6 27-131,0-1 0,0 0 0,0 1 0,0-1 1,-1 0-1,-1 4 0,-8 18-68,9-9 98,1 1 1,0 0 0,1 0-1,1 0 1,5 29-1,-5-38 44,0 0-1,1 1 0,0-1 1,0 0-1,1 0 1,0 0-1,1-1 0,-1 1 1,1-1-1,1 0 1,0 0-1,0 0 0,0-1 1,9 9-1,-12-14-8,0 1 1,0-1-1,0 0 0,0 1 0,0-1 1,1 0-1,-1-1 0,0 1 0,1 0 0,-1-1 1,1 1-1,-1-1 0,1 0 0,-1 1 0,1-1 1,-1 0-1,0-1 0,1 1 0,3-1 1,2-2 38,0 1 0,1-1 0,-1-1 0,8-4 0,-11 5-43,10-5 24,-1-1 0,0-1 0,-1 0-1,21-20 1,43-54-52,-57 61 38,60-74 76,-78 94-115,-1 1 0,1-1 0,-1 0 0,1 1 1,-1-1-1,0 0 0,0 0 0,0 0 0,0 0 0,-1 0 0,1 0 0,-1-4 1,5 11-43,-1 0 1,0 0-1,-1 0 1,1 1-1,4 6 1,-3 6 86,-1 0 1,0 0-1,-1 0 1,0 0-1,-1 23 1,4 27-207,-4-57 169,2 17 22,1-1-1,11 38 1,-15-63-1,-1 1 0,1-1 0,0 1 0,-1-1 0,1 0 0,0 1 0,0-1 0,0 0 0,0 1 0,0-1 0,0 0 0,0 0 0,0 0 0,0 0 0,0 0 0,1 0 0,-1 0 0,1-1 0,2 2 0,-3-1-4,0-1-1,1 0 1,-1 0-1,1 0 1,-1 0-1,1-1 0,-1 1 1,0 0-1,1-1 1,-1 1-1,0-1 1,1 1-1,-1-1 0,0 1 1,0-1-1,1 0 1,-1 0-1,0 1 0,0-1 1,0 0-1,0 0 1,0 0-1,1-3 1,12-13 65,-1-1 1,12-20-1,1-5 24,0 7-31,53-56 0,-50 61-49,-2-2-1,-1-1 1,36-62 0,-45 65 17,-2-2 0,-1 0 0,13-53 0,15-102-22,-39 176-10,-1 0 5,2-6-79,-1 0-1,1-33 1,-4 50 71,0 1 0,0-1 0,0 0 0,0 0 0,0 0 0,0 0 0,0 0 0,0 0 0,0 0 0,0 0 0,-1 1 1,1-1-1,0 0 0,-1 0 0,1 0 0,0 0 0,-1 1 0,1-1 0,-1 0 0,1 0 0,-1 1 0,0-1 0,1 0 1,-2 0-1,1 1-7,0 0 0,0 0 0,0 0 1,1 0-1,-1 0 0,0 0 0,0 0 1,0 0-1,0 1 0,0-1 0,1 0 1,-1 1-1,0-1 0,0 0 0,0 1 1,1-1-1,-1 1 0,0-1 0,0 2 1,-4 2-45,0 1 0,0-1 0,1 1 0,0 0 0,-5 8 0,2 2-23,0 0 1,-8 30 0,8-25 38,-25 82-69,-35 189 1,43-99 17,21-157 185,2 0-1,2 0 1,7 47-1,-8-80-73,0 0 0,1 0 0,-1 1 0,1-1 0,0-1 0,-1 1 0,1 0 0,0 0 0,0 0 0,0 0 0,0-1 0,0 1 0,1 0 0,-1-1 0,1 1 0,-1-1 0,2 2 0,-1-2-12,-1-1 1,0 1 0,0-1-1,1 0 1,-1 1 0,0-1-1,1 0 1,-1 0-1,0 0 1,1 0 0,-1 0-1,0 0 1,0 0 0,1 0-1,-1-1 1,0 1-1,1 0 1,-1-1 0,0 1-1,0-1 1,1 0 0,-1 1-1,0-1 1,0 0-1,0 1 1,0-1 0,0 0-1,1-1 1,9-8 47,-1 0 1,0-1 0,-1 0-1,11-16 1,29-54-101,-19 29 116,-21 37-111,-5 8-44,0 1-1,0-1 1,10-10 0,-14 17 75,1 0 1,-1-1-1,0 1 1,1 0 0,-1 0-1,0 0 1,1 0-1,-1 0 1,0 0 0,1 0-1,-1 0 1,1 0 0,-1 0-1,0 0 1,1 1-1,-1-1 1,0 0 0,0 0-1,1 0 1,-1 0-1,0 0 1,1 1 0,-1-1-1,0 0 1,0 0 0,1 0-1,-1 1 1,0-1-1,0 0 1,1 0 0,-1 1-1,0-1 1,0 0-1,0 1 1,11 13-33,-9-10-2,62 92 99,-63-94-60,1 1 1,0-1-1,0 0 1,0 0 0,0 0-1,0 0 1,0 0 0,0 0-1,1-1 1,-1 1 0,1-1-1,-1 0 1,1 0-1,-1 1 1,1-2 0,0 1-1,3 1 1,-4-2 12,1 0 1,0 0-1,-1 0 0,1-1 1,-1 1-1,1-1 0,-1 1 1,1-1-1,-1 0 0,1 0 1,-1 0-1,0 0 0,1 0 1,-1 0-1,0-1 0,0 1 1,0-1-1,0 0 0,3-2 1,7-9 12,0 1 1,-1-2-1,-1 0 0,0 0 1,0-1-1,-1 0 1,-1 0-1,7-20 1,-15 34-32,0-1 1,1 0-1,-1 1 1,0-1-1,0 0 0,0 1 1,0-1-1,0 1 1,0-1-1,-1 0 0,1 1 1,0-1-1,-1 1 1,1-1-1,-2-1 0,2 2 0,0 1-1,-1-1 1,1 0-1,-1 1 1,1-1-1,-1 1 1,1-1-1,-1 1 1,1-1-1,-1 1 1,0-1-1,1 1 1,-1 0-1,0-1 1,1 1-1,-1 0 1,0-1-1,1 1 1,-1 0-1,0 0 1,0 0-1,1 0 1,-1-1-1,0 1 1,0 0-1,1 1 0,-1-1 1,0 0-1,0 0 1,1 0-1,-1 0 1,0 0-1,1 1 1,-1-1-1,0 0 1,0 1-1,-3 1-8,0 1 1,1-1-1,-1 0 0,1 1 0,0 0 1,0 0-1,0 0 0,0 0 0,1 1 0,-1-1 1,-3 8-1,0 1-6,0-1 0,-7 24 0,7-17 17,2 1 1,0 0-1,-2 21 0,5-33 20,1 0 0,-1 0 0,2 0 0,-1 0 0,1 0 0,0 0-1,0 0 1,1 0 0,0 0 0,0-1 0,7 13 0,-9-18-9,1 1 0,0 0-1,0-1 1,0 1 0,0-1-1,0 1 1,0-1 0,1 0-1,-1 1 1,0-1 0,1 0-1,-1 0 1,1 0 0,0 0-1,-1 0 1,1 0 0,0-1-1,-1 1 1,1 0 0,0-1-1,0 1 1,-1-1 0,1 0-1,0 0 1,0 1 0,0-1-1,0 0 1,-1-1 0,1 1-1,0 0 1,2-1 0,19-8 16,-2-1 1,0 0-1,24-17 1,20-11 10,193-93 147,-228 116-119,-22 12-29,0 0 1,0-1-1,0-1 1,11-8-1,-18 11-281,-8 5 140,-8 5 59,-1 6 33,0 0 1,1 1-1,0 0 1,-18 28 0,24-31 6,1 1 0,0 1 0,1 0 1,0 0-1,2 0 0,-9 30 0,13-40 26,0 0-1,1 0 0,-1 1 0,1-1 1,0 0-1,0 0 0,0 1 1,1-1-1,0 0 0,0 0 1,0 0-1,2 6 0,-2-8-6,0 0 0,0 1 0,1-1 0,-1 0 0,1 0 0,-1 0 0,1 0 0,0-1 0,0 1 0,0 0 0,0-1 0,0 1 0,0-1 0,0 0 0,0 1 0,0-1 0,1 0 0,-1-1 0,1 1 0,-1 0 0,5 0 0,-4-1-8,1 1 0,-1-1 0,0 0 0,1-1 0,-1 1 0,1-1 0,-1 1 0,0-1 0,0 0 0,1 0 0,-1-1 0,0 1 0,0-1 0,0 1 0,0-1 0,0 0 0,4-4 0,3-3 68,1-1 0,17-23 0,-11 10-12,-1-1 1,15-29 0,23-58 6,-42 86-29,0-6-30,-1 0 1,-1-1-1,-2 0 1,4-39-1,-10 61 21,6-40-79,-2-1 0,-3 1 0,-3-67 0,-5 91-170,0 18 79,5 8 138,-1 0 0,1 0 0,0 0 0,0 0 0,-1 0 0,1 0 0,0 0-1,-1 1 1,1-1 0,0 0 0,0 0 0,-1 0 0,1 0 0,0 0-1,0 1 1,-1-1 0,1 0 0,0 0 0,0 0 0,0 1 0,-1-1 0,1 0-1,0 0 1,0 1 0,0-1 0,0 0 0,-1 0 0,1 1 0,0-1 0,0 0-1,0 1 1,0-1 0,-3 8-77,0 0 0,-3 14 0,1-5-13,-3 7 17,-5 18 53,-11 64 0,11 31 115,13-113-36,0 0-1,2 1 0,7 35 1,5 12-2673,-10-52 971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7:23.0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107 37 2720,'-33'-9'891,"30"8"-796,1 0 0,-1 0 0,0 1 0,0-1 0,0 1 0,0 0 0,1 0 0,-1 0 0,-5 1 0,-4 0 1210,-16-1 4210,31 0-5324,0 0 1,0 1-1,0 0 0,0 0 1,0 0-1,6 3 0,8 3 769,4-2-340,0-1 1,0-1-1,0 0 1,34-2-1,89-9 146,-112 5-592,-2 1-249,130-14 756,-56-2-3516,-53 9 1070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7:44.7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1415 3136,'-1'4'219,"0"-1"-1,0 1 1,1 0 0,-1-1 0,1 1 0,0 0-1,0-1 1,1 1 0,-1 0 0,1-1 0,1 8-1,-1-9-86,0 0 0,0-1 0,0 1-1,0 0 1,1 0 0,-1 0-1,0-1 1,1 1 0,-1-1 0,1 1-1,0-1 1,-1 1 0,1-1 0,0 0-1,0 0 1,0 0 0,0 0 0,0 0-1,0-1 1,3 2 0,-2-2 19,-1 1 0,0-1 0,0 0 0,0 0 0,0 0 0,0 0 0,1 0 0,-1-1 0,0 1 0,0 0 0,0-1 0,0 0 0,0 1-1,0-1 1,2-2 0,3 0 243,-1-1 0,11-10-1,-11 9-43,254-227 3794,-243 213-3900,0-1 0,-1-1 0,-1-1 0,-1 0-1,19-41 1,37-125 873,-59 155-1020,-10 30-84,7-16-253,-8 19 236,0-1 0,0 1-1,0 0 1,0 0 0,0 0-1,0 0 1,1 0-1,-1 0 1,0 0 0,0 0-1,0 0 1,0 0 0,0 0-1,0 0 1,0 0 0,0 0-1,1 0 1,-1 0 0,0 0-1,0 0 1,0 0-1,0 0 1,0 0 0,0 0-1,1 0 1,-1 0 0,0 0-1,0 0 1,0 0 0,0 0-1,0 0 1,0 0 0,0 0-1,1 0 1,-1 0-1,0 0 1,0 0 0,0 0-1,0 0 1,0 0 0,0 1-1,0-1 1,0 0 0,5 12-116,7 41 54,-3 0 1,2 55 0,-6-60 95,-2 5 106,-3 79 0,-1-85 174,1-46-293,0-1 0,0 1 0,1 0-1,-1-1 1,0 1 0,-1 0 0,1-1 0,0 1 0,0 0 0,0-1 0,0 1 0,0 0 0,-1-1 0,1 1 0,0-1 0,0 1 0,-1-1 0,1 1 0,-1 0-1,1-1 1,0 1 0,-1-1 0,1 0 0,-2 1 0,2 0 2,-1-1 0,0 0 1,1 0-1,-1 0 0,0 0 0,1 0 0,-1 0 0,0 0 1,1-1-1,-1 1 0,0 0 0,1 0 0,-1 0 0,0-1 1,1 1-1,-1 0 0,1-1 0,-2 0 0,-3-3 39,0 0-1,0 0 1,-6-7-1,10 10-82,0 0 17,-15-17 41,-1 1 0,-30-23-1,43 36-46,-14-8-163,17 12 172,1 0-1,0-1 1,0 1-1,0 0 1,0 0-1,-1 0 1,1-1-1,0 1 1,0 0-1,0 0 0,-1 0 1,1 0-1,0 0 1,0 0-1,-1 0 1,1 0-1,0-1 1,0 1-1,-1 0 1,1 0-1,0 0 1,0 0-1,-1 0 1,1 0-1,0 0 0,0 0 1,-1 1-1,1-1 1,0 0-1,0 0 1,0 0-1,-1 0 1,1 0-1,0 0 1,0 0-1,-1 0 1,1 1-1,0-1 1,0 0-1,0 0 0,0 0 1,-1 1-1,1-1 1,0 0-1,0 0 1,0 0-1,0 1 1,0-1-1,0 0 1,-1 0-1,1 0 1,0 1-1,0-1 1,0 0-1,0 0 0,0 1 1,0-1-1,1 2-5,1 0 0,-1-1 0,0 1 0,1-1 0,-1 1 0,1-1 0,-1 0 0,1 0 0,0 0 0,-1 0 0,1 0 0,0 0 0,3 1 0,-2 0 5,6 2 27,0 1 0,0-1 0,1-1 0,0 0 0,0 0 0,0-1 0,0 0 0,0 0 0,0-1 0,0-1 0,1 0 0,-1 0 0,20-4 0,6-5 155,42-17-1,-41 12 66,-3 3-137,-1-2 0,0-2 0,37-22 0,-49 25-43,-1-2 0,0-1 1,-1 0-1,-1-2 0,0 0 1,-2-1-1,0 0 0,-1-1 1,24-40-1,-1-8-77,-42 75-16,0 1 1,1 0-1,-4 11 0,-2 9-33,-1-1 86,-12 50 0,19-65-24,1-1 0,1 1 0,0 0 0,0-1 0,1 1 0,3 20 0,-2-31 35,-1 1-1,1-1 1,-1 0-1,1 1 1,0-1-1,0 0 1,0 0-1,0 1 1,0-1-1,0 0 1,1 0 0,-1 0-1,1-1 1,-1 1-1,1 0 1,0 0-1,0-1 1,0 1-1,0-1 1,0 0-1,0 0 1,0 1-1,0-1 1,0-1-1,1 1 1,-1 0-1,0 0 1,0-1-1,1 1 1,-1-1-1,1 0 1,-1 0-1,0 0 1,1 0-1,-1 0 1,1 0-1,-1-1 1,0 1-1,1-1 1,-1 0-1,0 0 1,1 1-1,1-3 1,5-2 14,0-1-1,0 0 1,0-1 0,-1 0-1,0 0 1,0-1 0,-1 0-1,0 0 1,0-1 0,5-9-1,8-16-79,22-50 0,-31 59-11,-5 17-54,-3 12 25,-3 16-14,-2 4-54,2 38 0,1-22 159,-1-35 14,0 0 0,0 0 0,1 0 0,-1 0 0,1 0-1,0 0 1,1 0 0,-1 0 0,4 6 0,-4-9-15,0 0 0,1-1 0,-1 1 0,0-1 0,1 1 0,-1-1 0,1 1 0,-1-1 0,1 0 0,-1 0 0,1 0 0,0 0 0,0 0 0,0 0 0,-1 0 0,1-1 0,0 1 0,0-1 0,0 1 0,0-1 0,0 0 1,0 0-1,0 0 0,0 0 0,0 0 0,4-1 0,6 0 9,0-2 0,0 0 0,0 0 0,-1-1 1,1-1-1,-1 0 0,0 0 0,0-1 0,15-11 1,7-9 104,45-44 0,-7 4-418,-67 62 245,13-8 5,-16 11 30,0 1 0,0 0-1,-1-1 1,1 1 0,0 0-1,-1 0 1,1 0 0,0 0 0,0-1-1,-1 1 1,1 0 0,0 0 0,0 1-1,-1-1 1,1 0 0,0 0-1,0 0 1,-1 0 0,1 1 0,0-1-1,0 0 1,-1 1 0,1-1-1,0 0 1,-1 1 0,2 0 0,-1 1 12,1-1 0,-1 1 0,0-1 0,0 1 0,1 0 0,-1 0 0,0 0 0,-1 0 0,1 0 0,0 0 1,0 0-1,-1 0 0,1 0 0,-1 0 0,0 0 0,0 0 0,0 1 0,0-1 0,0 0 0,0 3 0,-2 5-7,0 1-1,-7 18 0,8-24-44,-129 377-42,119-349 136,-33 95-58,31-96 118,-33 58-1,36-73 54,6-9-12,-1-1 0,1 1 0,-7 6 0,10-13-137,1-1 1,0 0-1,0 0 1,0 1 0,0-1-1,-1 0 1,1 0-1,0 1 1,0-1-1,-1 0 1,1 0 0,0 0-1,0 1 1,-1-1-1,1 0 1,0 0 0,-1 0-1,1 0 1,0 0-1,-1 0 1,1 1 0,0-1-1,-1 0 1,0 0-1,0-7 185,5-11-73,31-78-146,4 3 0,4 0 0,55-85 0,49-77-221,-146 252 239,4-7-37,0-1-1,1 1 1,0 0 0,0 1-1,1 0 1,16-17-1,-23 25 32,1 0 0,0 1 0,0-1-1,0 0 1,0 0 0,0 1 0,0-1-1,0 1 1,0-1 0,0 1 0,0 0-1,0-1 1,0 1 0,1 0 0,-1-1-1,0 1 1,0 0 0,0 0 0,0 0-1,1 0 1,-1 0 0,0 1 0,2-1-1,-1 1 11,-1 0 0,1 0 0,-1 0 0,1 0 0,-1 0 0,1 1 0,-1-1 0,1 0 0,-1 1 0,0-1 0,0 1 0,0-1 0,1 3 0,2 4 6,0 0 1,0 1 0,-1-1 0,3 18 0,-4-17 4,-1 1 0,-1-1 1,1 1-1,-1-1 0,-1 0 1,-2 13-1,2-17 13,0 1 0,0 0 0,-1-1 0,1 1 1,-2-1-1,1 0 0,0 1 0,-1-1 0,0 0 0,0-1 0,-6 8 0,7-11 5,0 1 0,0-1-1,0 0 1,0 0 0,0 0 0,0 0-1,-1 0 1,1-1 0,0 1 0,0 0-1,-1-1 1,1 0 0,0 0 0,-1 1-1,1-1 1,0-1 0,-1 1-1,1 0 1,0 0 0,0-1 0,-5-1-1,2 1-14,0-1 0,0 0-1,1 0 1,-1 0 0,1-1 0,-1 1-1,1-1 1,-8-7 0,12 10-18,0 0 0,0 0 1,0 0-1,0 0 0,0 0 1,0 0-1,0 0 0,0 0 1,0 0-1,0 0 0,0 0 1,0 0-1,0 0 1,1 0-1,-1 0 0,0 0 1,0 0-1,0 0 0,0 0 1,0 0-1,0-1 0,0 1 1,0 0-1,0 0 0,0 0 1,0 0-1,0 0 0,0 0 1,0 0-1,0 0 1,0 0-1,0 0 0,0 0 1,0 0-1,0 0 0,0 0 1,0 0-1,0 0 0,-1 0 1,1 0-1,0 0 0,0 0 1,0 0-1,0 0 0,0-1 1,0 1-1,0 0 1,0 0-1,0 0 0,0 0 1,0 0-1,0 0 0,0 0 1,0 0-1,0 0 0,7 3-63,15 7 190,-13-6-182,-2-1 49,-1-1 1,1 0-1,-1 0 0,1-1 0,0 0 0,0 0 0,-1-1 1,1 0-1,8-1 0,9-1 40,28-7-1,-31 5-22,8-2 35,0-1 1,0-2 0,0 0-1,-1-2 1,32-18-1,-44 20-25,0-1 0,0 0-1,-2-1 1,1-1-1,-1 0 1,-1-1-1,0-1 1,-1 0-1,18-27 1,-18 22-38,-1-1 1,9-26-1,-16 36 23,0-1-1,-1 0 1,0-1 0,-1 1 0,0 0 0,1-16 0,-3 25-3,0 0 0,0 0 1,0 0-1,-1-1 0,1 1 0,-1 0 1,1 0-1,-1 0 0,1 0 1,-1 0-1,0 0 0,0 0 1,-1-2-1,1 3 3,0 0 0,0 1 0,0-1 0,1 0 0,-1 1 0,0-1 0,0 1 0,0-1 0,0 1 0,0 0 0,0-1 0,0 1 0,0 0 0,0 0 0,0 0 0,0 0 0,0 0 0,0 0 0,0 0 0,0 0 0,0 0 0,0 0 0,0 0 0,0 0 0,0 1 0,1-1 0,-1 1 0,-2 0 0,-3 2-54,-1 0-1,0 1 1,1 0-1,0 0 0,0 0 1,-9 10-1,-29 33-245,44-47 300,-16 19-10,2 1 0,0 1 1,1 0-1,-19 45 1,30-61-2,0 0 0,0 1 1,1 0-1,-1-1 1,1 1-1,1 0 1,-1 0-1,1-1 1,0 1-1,2 9 0,-2-11 16,1 0 0,0 0-1,0-1 1,0 1 0,0 0-1,1-1 1,0 1 0,0-1-1,0 0 1,0 1-1,0-1 1,0 0 0,1 0-1,0 0 1,0-1 0,4 5-1,0-3 42,0 0-1,-1-1 0,2 1 1,-1-1-1,0-1 1,1 1-1,-1-1 0,1-1 1,-1 1-1,1-1 1,0 0-1,0-1 0,-1 0 1,1 0-1,0-1 1,15-3-1,-11 1-21,0 0 0,0-1 1,0-1-1,-1 0 0,0 0 0,0-1 0,0-1 0,-1 0 0,19-15 1,-9 2-24,0-1 1,-2 0 0,0-1 0,-1-1-1,18-35 1,-15 26-87,-20 32 81,0 0 1,0 0-1,0 0 0,0-1 1,0 1-1,0 0 1,1 0-1,-1 0 0,0 0 1,0 0-1,0 0 0,0 0 1,0 0-1,0 0 1,0 0-1,0 0 0,0 0 1,0 0-1,0 0 0,1 0 1,-1-1-1,0 1 1,0 0-1,0 0 0,0 0 1,0 0-1,0 0 1,0 0-1,0 0 0,0 0 1,1 0-1,-1 0 0,0 0 1,0 0-1,0 0 1,0 0-1,0 1 0,0-1 1,0 0-1,0 0 0,0 0 1,1 0-1,-1 0 1,0 0-1,0 0 0,0 0 1,0 0-1,0 0 1,3 8-104,2 14 5,-4-15 61,6 24-31,-3-10 69,1 1-1,1-1 1,9 21-1,-13-37 20,0 0 0,0 0 0,1-1-1,0 1 1,0 0 0,0-1 0,1 0-1,-1 0 1,1 0 0,0 0-1,0-1 1,0 1 0,1-1 0,-1 0-1,1-1 1,0 1 0,7 3 0,0-3 1,-1-1 1,1 1-1,0-2 1,-1 0 0,1 0-1,0-1 1,0 0 0,0-1-1,0-1 1,-1 1-1,1-2 1,-1 0 0,1 0-1,-1-1 1,0-1 0,0 0-1,-1 0 1,1-1-1,-1 0 1,-1-1 0,1 0-1,16-16 1,-13 8-6,-1-1 0,0-1 0,-1 0 0,9-19 1,33-80 27,-31 65-125,-18 42 47,-3 7 23,0-1-1,0 1 1,0 0 0,0-1 0,0 1 0,0 0 0,1 0 0,-1 0 0,1 0 0,0 0-1,-1 0 1,3-1 0,-4 3 10,0 0-1,1-1 0,-1 1 0,0 0 1,0 0-1,0 0 0,0 0 1,0 0-1,1 0 0,-1 0 0,0 0 1,0-1-1,0 1 0,0 0 1,1 0-1,-1 0 0,0 0 0,0 0 1,0 0-1,1 0 0,-1 0 1,0 0-1,0 0 0,0 0 0,1 0 1,-1 0-1,0 1 0,0-1 1,0 0-1,0 0 0,1 0 0,-1 0 1,0 0-1,0 0 0,0 0 1,0 0-1,0 0 0,1 1 0,-1-1 1,0 0-1,0 0 0,0 0 1,0 0-1,0 1 0,2 8-41,-5 43-63,-2 0 0,-13 53 0,7-39-8,-37 227 161,39-242-1,-61 271 220,68-317-242,1 2 75,-1-1 1,0 0-1,0 0 1,-1 0-1,0 0 1,0 0-1,-7 9 1,10-15-93,0 0-1,0 0 1,0 0-1,0 0 1,0 0 0,0 0-1,0 0 1,0 0-1,0 0 1,0 0 0,-1 0-1,1 0 1,0 0-1,0 0 1,0 1 0,0-1-1,0 0 1,0 0-1,0 0 1,0 0 0,0 0-1,-1 0 1,1 0-1,0 0 1,0-1 0,0 1-1,0 0 1,0 0-1,0 0 1,0 0 0,0 0-1,0 0 1,0 0-1,-1 0 1,1 0 0,0 0-1,0 0 1,0 0-1,0 0 1,0 0 0,0 0-1,0 0 1,0 0-1,0-1 1,0 1 0,0 0-1,0 0 1,0 0-1,0 0 1,0 0 0,0 0-1,0 0 1,0 0-1,0 0 1,0-1 0,0 1-1,0 0 1,0 0 0,0 0-1,0 0 1,0 0-1,0-12 93,8-44 236,28-97-1,139-342-847,-127 386 414,-39 91-2,2 1 0,0 0 0,21-26 0,-29 40 97,-1 1 0,1-1 0,0 1 0,0 0 0,-1-1 0,2 1 0,-1 0 0,0 1 0,0-1 0,0 1 0,1-1 0,-1 1 0,1 0 0,3 0 0,-5 0 6,-1 1 0,0 0 0,0 0 1,1 0-1,-1 1 0,0-1 0,0 0 0,1 0 1,-1 1-1,0-1 0,0 1 0,0-1 0,0 1 1,0-1-1,0 1 0,1 0 0,0 1 1,-1-1-10,1 1 0,-1-1 0,0 1 0,0 0 1,0-1-1,0 1 0,-1 0 0,1 0 0,0-1 1,-1 1-1,1 0 0,-1 0 0,0 0 0,1 3 1,-1 3-2,0 0 1,-1-1-1,1 1 1,-2-1-1,-2 12 1,-14 38 10,7-32 14,0 0-1,-2-1 1,-1 0-1,-1-1 0,-25 31 1,32-44 72,-1-1-1,0-1 1,0 1 0,-1-2-1,1 1 1,-2-1 0,-17 10-1,24-15-53,7-1-49,7-3-43,251-79-137,-67 22 380,-90 19-209,-35 13 6,-68 26 19,0 1 1,0-1-1,1 1 0,-1 0 0,0-1 0,0 1 1,0 0-1,0 0 0,0 0 0,1 0 0,-1 0 1,2 0-1,-3 0 0,1 0 1,-1 0-1,0 1 1,0-1-1,0 0 0,0 0 1,0 0-1,1 1 1,-1-1-1,0 0 1,0 0-1,0 1 1,0-1-1,0 0 0,0 0 1,0 1-1,0-1 1,0 0-1,0 0 1,0 1-1,0-1 1,0 0-1,0 0 0,0 0 1,0 1-1,0-1 1,0 0-1,-1 0 1,1 1-1,0-1 1,0 0-1,0 0 0,0 0 1,0 1-1,-1-1 1,-20 26-121,17-21 105,-11 11-105,5-5 109,1-1 1,0 1-1,-8 13 1,16-21 8,-1-1 1,1 1-1,0-1 1,-1 1-1,1 0 1,0-1-1,1 1 1,-1 0-1,0 0 1,1 0-1,0-1 1,-1 1-1,1 0 1,0 0-1,1 0 1,-1 0-1,0 0 1,1-1-1,0 1 1,1 5-1,0-5 10,0-1 0,0 1 0,-1-1 0,2 0-1,-1 0 1,0 0 0,0 0 0,1 0 0,-1 0-1,1 0 1,0-1 0,0 1 0,-1-1 0,1 0-1,0 0 1,0 0 0,0 0 0,0 0 0,6 0 0,-2 0 28,-1-1 1,1 1-1,-1-1 0,1-1 1,-1 1-1,1-1 1,-1 0-1,11-3 1,-12 2-19,0-1 1,0 0-1,0 1 1,-1-2-1,1 1 1,-1 0-1,0-1 0,0 0 1,0 0-1,-1 0 1,1 0-1,-1-1 1,0 1-1,0-1 1,0 0-1,-1 0 1,0 0-1,0 0 0,0 0 1,-1-1-1,2-8 1,-1 5-28,-1 0 0,0 0 0,0 1 0,-1-1 0,0 0 0,-1 0 0,0 0 0,0 0 0,-1 0 0,0 1 0,-1-1 0,-5-13 0,7 21-3,1-1 1,-1 1 0,0-1-1,0 1 1,1-1 0,-1 1 0,0 0-1,0 0 1,0-1 0,0 1-1,0 0 1,-1 0 0,1 0 0,0 0-1,0 0 1,-1 1 0,1-1-1,-1 0 1,1 0 0,0 1 0,-1-1-1,1 1 1,-1-1 0,1 1-1,-1 0 1,0 0 0,1 0 0,-1 0-1,1 0 1,-1 0 0,1 0 0,-1 0-1,-2 1 1,1 0-4,-1 1 1,1-1-1,0 1 1,0 0-1,1 0 1,-1 0-1,0 0 1,1 1-1,-1-1 1,1 1-1,-1-1 1,1 1-1,-3 6 1,2-5 14,1 0 0,0 1 0,0-1 0,0 1 0,0 0 0,1 0 0,-2 8 0,3-10 6,0 0 0,0 0 0,0 0 0,0 0 0,1 0 0,-1 0 0,1 0 0,-1 0 0,1-1 0,0 1 0,0 0 0,1-1 0,-1 1 0,0 0 0,4 4 0,-1-3 3,-1 0 0,1 0 1,0 0-1,0 0 0,1-1 1,-1 0-1,1 0 0,0 0 0,-1 0 1,1-1-1,0 1 0,1-1 0,-1-1 1,0 1-1,1-1 0,-1 0 1,0 0-1,1 0 0,0-1 0,-1 0 1,6 0-1,1-3 4,0 1 0,0-2 0,0 0 0,0 0 0,-1-1 1,1-1-1,13-9 0,0-2-18,42-36 0,-34 23 78,-3-1 0,44-58 0,41-76-50,-109 155-82,-5 7 38,1 0-1,0 0 1,0 0-1,0 0 1,0 0 0,0 1-1,0-1 1,1 1-1,-1 0 1,1 0-1,-1 0 1,1 0-1,5-3 1,-7 5 19,-1 0-1,1 0 1,-1 0 0,1-1 0,-1 1 0,1 0-1,-1 0 1,1 0 0,-1 0 0,1 0 0,-1 0-1,1 1 1,-1-1 0,1 0 0,-1 0-1,1 0 1,-1 0 0,1 1 0,-1-1 0,1 0-1,-1 0 1,1 1 0,-1-1 0,0 0-1,1 1 1,-1-1 0,1 0 0,-1 1 0,0-1-1,1 1 1,-1-1 0,0 1 0,0-1 0,1 0-1,-1 1 1,0-1 0,0 1 0,0-1-1,0 2 1,5 27-94,0 41 50,-3 1 0,-3-1 0,-11 81 0,10-138 73,-1-1 0,1 0 1,-2 0-1,0 0 0,0 0 0,-8 14 0,10-22-7,-1 0 1,1 0-1,-1 0 1,0-1-1,0 1 0,0-1 1,-1 1-1,1-1 1,-1 0-1,0 0 1,0-1-1,0 1 0,0-1 1,0 0-1,-1 0 1,1 0-1,-1-1 0,1 1 1,-8 0-1,2 0 27,0-2 1,0 1-1,0-1 0,-1-1 0,1 0 1,0 0-1,0-1 0,0-1 0,0 1 0,-12-6 1,14 4-18,0 1 1,1-1-1,-1-1 1,1 1 0,0-1-1,0 0 1,1-1-1,-1 0 1,1 0 0,0 0-1,1-1 1,-9-13 0,11 15 66,-10-18-250,13 22 144,0 1 0,-1 0-1,1-1 1,0 1 0,0-1 0,0 1 0,0-1 0,0 1 0,0 0 0,0-1 0,0 1 0,0-1 0,0 1 0,0-1 0,0 1 0,0 0 0,1-1 0,-1 1 0,0-1 0,0 1 0,0 0-1,0-1 1,1 1 0,-1 0 0,0-1 0,1 1 0,-1 0 0,0-1 0,0 1 0,1 0 0,-1-1 0,0 1 0,1 0 0,-1 0 0,1 0 0,-1-1 0,0 1 0,1 0 0,-1 0 0,1 0-1,-1 0 1,0 0 0,1 0 0,-1 0 0,1 0 0,-1 0 0,1 0 0,-1 0 0,0 0 0,1 0 0,0 0 0,17 2-35,-1 0 0,1 2-1,30 9 1,-24-6 87,-22-7-47,35 11 35,0-3 1,52 7 0,-78-14-10,1-1 0,0 0 0,0 0-1,-1-1 1,1-1 0,0 0 0,-1-1 0,0 0 0,1 0 0,-1-1-1,-1-1 1,13-6 0,-2-2 37,-1-2 1,-1 0-1,24-23 0,48-58-14,-88 93-59,37-43-75,-16 17 61,2 1 0,30-26 0,-54 53 6,-1-1 0,1 1 0,-1 0 0,1 0 0,-1 0 0,1 0 0,-1 0 0,1 1 0,0-1 0,-1 0 0,4 0 0,-5 1 19,0 0 0,0 0 0,0 0-1,1 0 1,-1 1 0,0-1 0,0 0 0,0 0 0,1 0-1,-1 0 1,0 0 0,0 0 0,0 0 0,0 1-1,1-1 1,-1 0 0,0 0 0,0 0 0,0 0-1,0 1 1,0-1 0,0 0 0,0 0 0,0 0-1,1 0 1,-1 1 0,0-1 0,0 0 0,0 0-1,0 0 1,0 1 0,0-1 0,0 0 0,-3 17-80,-37 83 11,7-24-28,23-51 100,5-13 16,1-1 0,0 1 0,0 0 0,1 0 0,0 0 0,0 13 0,3-23-4,0 0-1,0 0 1,0 1 0,0-1 0,1 0 0,-1 0 0,1 0 0,-1 0 0,1 0 0,0-1 0,-1 1 0,1 0 0,0 0 0,1 0 0,-1-1-1,0 1 1,0 0 0,1-1 0,-1 1 0,1-1 0,-1 0 0,1 1 0,0-1 0,-1 0 0,1 0 0,0 0 0,0 0 0,0 0 0,0-1-1,0 1 1,0 0 0,0-1 0,2 1 0,5 0 68,0-1 1,0 1-1,0-1 0,0-1 0,-1 0 1,12-2-1,-6 0-51,0 0 0,0-1 0,-1-1 0,1 0 0,-1 0 0,0-2 0,-1 0 0,1 0 0,-1-1 0,-1 0 0,0-1 0,0-1 0,0 1 0,-1-2 0,16-21 0,61-108 80,-49 76-43,101-154-11,-9-20-42,-21-9-1,-104 232-82,8-30 0,-12 45 62,-1-1-1,0 1 1,0-1 0,1 1-1,-1-1 1,0 1 0,0-1-1,0 1 1,0-1-1,0 0 1,0 1 0,0-1-1,0 1 1,0-1-1,0 1 1,0-1 0,0 0-1,0 1 1,-1-1 0,1 1-1,0-1 1,0 1-1,-1-1 1,1 1 0,-1-1-1,0 1-10,0 0 0,0 0 0,0 1 0,0-1 0,0 1-1,0-1 1,0 1 0,0-1 0,0 1 0,1 0 0,-1-1 0,0 1-1,0 0 1,0 0 0,1 0 0,-2 1 0,-8 10-44,1 0 0,0 1 0,-12 22 0,-19 49-5,23-46 32,-74 158-117,74-153 136,1-1-1,2 2 1,-11 60 0,13-35 15,-4 101 0,15-151 67,1-1 0,0 1 1,2-1-1,0 1 0,1-1 0,8 30 1,-10-46-50,-1-1 1,1 1 0,0-1-1,-1 1 1,1-1 0,0 1 0,0-1-1,0 0 1,0 1 0,0-1-1,0 0 1,0 0 0,1 1 0,-1-1-1,0 0 1,1-1 0,-1 1-1,1 0 1,-1 0 0,1 0 0,-1-1-1,1 1 1,-1-1 0,1 1 0,0-1-1,-1 0 1,1 0 0,0 1-1,-1-1 1,1 0 0,0-1 0,-1 1-1,3 0 1,4-2 46,1-1 1,-2 0-1,1 0 1,0 0-1,9-6 1,-11 6-46,21-13 36,0 0 0,38-33 0,43-47-139,-68 55 134,-26 26-101,0 0-1,31-23 0,-44 37 48,0 0 0,0 0 0,0 1 0,1-1 0,-1 0 0,0 1 0,0-1 0,1 1 0,-1-1 0,0 1 0,0 0 0,1-1-1,-1 1 1,1 0 0,1 0 0,-2 0 5,-1 1 0,1-1 1,-1 0-1,1 0 0,0 1 0,-1-1 0,1 0 0,-1 1 0,1-1 0,-1 1 0,1-1 0,-1 1 0,0-1 0,1 1 0,-1-1 0,1 1 0,-1-1 0,0 1 0,0-1 1,1 1-1,-1-1 0,0 1 0,0 0 0,2 5-20,-2 0 0,1 0 1,-1 0-1,0 0 1,-1 9-1,1-7-46,-10 73-168,0-2 475,9-68-230,1 0 0,0 1 0,1-1 0,3 20 0,-3-29 2,-1-1 1,0 0 0,1 1 0,-1-1 0,0 0 0,1 0 0,0 1-1,-1-1 1,1 0 0,0 0 0,-1 0 0,1 0 0,0 0 0,0 0 0,0 0-1,0 0 1,0 0 0,0 0 0,0 0 0,0 0 0,0-1 0,1 1 0,-1-1-1,0 1 1,0-1 0,1 1 0,-1-1 0,0 0 0,1 1 0,-1-1-1,0 0 1,1 0 0,-1 0 0,0 0 0,1 0 0,-1 0 0,1-1 0,-1 1-1,0 0 1,2-1 0,3-1 9,-1 0-1,1-1 1,-1 1 0,1-1-1,-1 0 1,0 0-1,0-1 1,4-4 0,15-15 80,-2-2 0,20-28 0,-12 16-47,120-137-193,-162 191 39,1 0 1,0 1-1,1 0 0,1 1 0,1 0 0,-10 32 1,15-38 103,0 0 0,1 0 0,1 0 0,0 0 1,0 0-1,3 24 0,-1-33 11,0 0 0,0 0-1,0 0 1,0 0 0,0-1-1,1 1 1,0-1 0,0 1-1,0-1 1,0 1 0,4 4-1,-3-6 7,-1 0 0,1 0 0,-1 0 0,1 0 0,-1-1-1,1 1 1,0-1 0,0 0 0,0 0 0,0 0 0,0 0-1,0 0 1,0-1 0,0 1 0,0-1 0,6 0 0,-2 0-6,0-1 1,-1 1 0,1-1 0,0-1 0,-1 1 0,1-1-1,-1-1 1,0 1 0,0-1 0,12-7 0,-4 0 43,0 0 0,25-25 1,-34 31-54,-1-1 0,1 1 1,-1-1-1,0 0 1,0 0-1,-1-1 1,1 1-1,-1-1 1,-1 1-1,1-1 1,-1 0-1,0 0 1,3-12-1,-5 12-17,1 0 0,-1 0 0,0-1-1,0 1 1,-1 0 0,0 0 0,0 0 0,-1-1-1,1 1 1,-1 1 0,-1-1 0,1 0 0,-1 0-1,0 1 1,0 0 0,0-1 0,-1 1 0,0 0-1,0 1 1,0-1 0,-1 1 0,1 0 0,-1 0-1,0 0 1,0 0 0,-1 1 0,1 0 0,-1 0-1,-8-3 1,-1 1 23,0 0 0,-1 1 0,0 1 0,-26-3 0,32 6-28,0 0 0,0 0 0,1 1 0,-1 0 0,0 1-1,0 0 1,1 0 0,0 1 0,-12 5 0,15-4 30,13-5 2,9-2-9,72-8-34,66-7-95,-126 16 91,0 2 0,1 1 1,39 6-1,-63-6 21,0 0 1,1 0-1,-1 1 0,0-1 0,0 1 0,-1 0 1,1 1-1,0-1 0,-1 1 0,1 0 0,-1 0 1,0 1-1,0-1 0,0 1 0,0 0 0,-1 0 0,1 0 1,-1 0-1,0 1 0,-1-1 0,1 1 0,-1-1 1,1 1-1,-2 0 0,1 0 0,0 0 0,-1 1 1,0-1-1,0 0 0,0 6 0,0 8 39,-1 0-1,0 0 1,-1-1-1,-1 1 0,-7 30 1,4-30-92,-2 7 435,60-100 103,-29 30-476,17-28-86,-34 62 27,0 0-1,1 0 1,0 0 0,12-10 0,-19 19 47,-1 0 1,1 1 0,0-1 0,-1 0 0,1 1 0,-1-1 0,1 1 0,0-1 0,0 1 0,-1 0 0,1-1 0,0 1 0,0 0 0,0-1-1,-1 1 1,1 0 0,0 0 0,0 0 0,0 0 0,0 0 0,-1 0 0,1 0 0,0 0 0,0 0 0,0 0 0,0 0 0,-1 0 0,1 1 0,0-1-1,0 0 1,0 1 0,-1-1 0,1 0 0,0 1 0,-1-1 0,1 1 0,0-1 0,-1 1 0,1 0 0,0-1 0,-1 1 0,1 0 0,-1-1 0,1 2-1,2 4-4,0-1-1,0 1 0,-1 0 0,3 12 1,-2-11 19,7 28-6,19 56 46,-24-80-7,0 1 0,0-1-1,2 0 1,-1 0-1,12 13 1,-16-21-17,1-1 0,-1 1 1,1-1-1,0 0 1,0 0-1,0 0 1,0 0-1,0 0 1,1-1-1,-1 0 1,1 1-1,-1-1 1,5 1-1,-6-2-331,0 0 0,-1 0-1,1 0 1,0 0 0,0 0-1,0 0 1,0 0 0,0-1-1,2 0 1,-3 1 100,0 0 0,-1 0 0,1-1 0,0 1 0,-1 0 0,1-1 0,0 1 0,-1 0 0,1-1 0,-1 1 0,1-1 0,-1 1 0,1-1 0,-1 1 0,1-1 0,-1 1 0,1-1 0,-1 0 0,0 1 0,1-1 0,-1 1 0,0-1 0,1 0 0,-1 0 0,0 1 0,0-1 0,0 0 0,0 1 0,0-1 0,0-1 0,1 0-394,3-11-2481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7:45.1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0 7136,'-13'9'3232,"8"-9"-2816,10 0 864,3 3-800,10-3 160,9 0-384,4 0 320,6 0-320,0 0-960,-6 0 352,-14 0-3808,1 0 2272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7:45.4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699 313 7808,'-10'-3'3520,"46"-2"-3040,1 1 1760,3 4-1312,49 0 416,6 4-801,16-8-63,-3 4-288,10-5 32,-10 2-128,0-5 0,-18 4-32,-19-1 32,-13 5-64</inkml:trace>
  <inkml:trace contextRef="#ctx0" brushRef="#br0" timeOffset="1">24 77 8064,'-23'-20'3648,"23"12"-3168,5 1 288,8 2-512,14-7 32,9 4-160,36-4-288,4 8 64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7:48.0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1297 2656,'-51'-3'1627,"35"2"2807,30-1-1633,-4 0-2079,12-2 183,1-2 1,-2-1-1,1 0 1,29-15-1,-35 13-677,1 1 1,-2-2-1,1 0 0,-1-1 0,-1 0 0,23-25 0,-17 14 70,-1 0 0,-2-2 0,24-40 1,-5-2 493,32-78 0,-51 104-500,-9 23-262,9-28 0,-14 80-713,-3-27 681,-4 254-99,-1-183 264,-20 101 1,13-135 167,11-43-287,1 0-1,-1 1 1,0-1 0,0 0 0,-1 0-1,1 0 1,0 0 0,-1 0-1,1 0 1,-1 0 0,0 0 0,1-1-1,-1 1 1,-4 2 0,5-4-29,0 0 0,-1 0 0,1 0 0,0 0 1,0 0-1,0 0 0,0 0 0,0-1 0,0 1 1,-1-1-1,1 1 0,0-1 0,0 1 0,0-1 1,0 1-1,0-1 0,0 0 0,1 0 0,-1 1 1,0-1-1,0 0 0,0 0 0,1 0 0,-2-1 1,-17-25 260,11 10-314,0 0 0,1 0 1,-5-20-1,-8-22-137,22 63 129,1 0 0,0 0-1,1 0 1,-1 0 0,1 0-1,-1-1 1,1 0 0,0 0 0,0 0-1,5 3 1,-2-2 73,0-1 0,0 1 0,0-1 0,0 0 0,0-1 0,1 1 0,14 1 0,4-3-2,-1-2-1,1 0 1,0-2-1,39-9 1,-42 7 5,-1 0 1,1-2 0,-1 0-1,-1-1 1,1-2 0,-1 0-1,35-24 1,-34 18 0,-1-2 0,30-32 1,31-47 151,58-96 297,-118 156-484,-2-2 0,-1-1 0,24-74 0,-25 53 17,-2 0-1,13-115 1,-27 154-68,-1-25 1,-1 42 16,-1 0 0,1-1 0,-1 1-1,0 0 1,0 0 0,-1 0 0,0 0-1,0 0 1,-5-9 0,7 13 27,-1 0-1,1 0 1,-1 1-1,1-1 1,-1 0-1,1 1 1,-1-1 0,0 0-1,1 1 1,-1-1-1,0 1 1,0-1 0,1 1-1,-1 0 1,0-1-1,0 1 1,0 0-1,0-1 1,1 1 0,-1 0-1,0 0 1,-2 0-1,2 0-2,-1 0 0,1 0-1,-1 1 1,1-1 0,-1 1 0,1-1-1,0 1 1,-1 0 0,1-1-1,0 1 1,-3 2 0,-1 1 0,0 1 1,0 0-1,1 0 1,-7 9 0,4-2-14,0 0 0,0 1 0,1-1 0,-7 25 0,-11 57-72,17-62 157,-8 35-55,3 0 1,3 1 0,0 69-1,9-95 60,2-1 0,1 0-1,3 0 1,1 0 0,2-1-1,16 48 1,-21-78-1,0 1 0,1 0 1,0-1-1,1 0 0,14 19 0,-18-26-27,1 0 0,0 0 0,0 0 0,0 0 0,0-1 0,0 1 0,1-1 0,-1 0 0,1 0 0,0 0 0,-1 0-1,1-1 1,0 0 0,0 1 0,0-1 0,0-1 0,0 1 0,0-1 0,8 1 0,-5-2 3,0 0-1,0-1 1,0 0 0,-1 0 0,1 0-1,-1-1 1,0 1 0,1-2-1,-1 1 1,9-8 0,7-6 122,27-26 0,-44 37-143,70-72 91,30-27-355,-98 98 215,1 1 0,1 0 0,-1 1 0,12-6 0,-18 10 23,0 0-1,0 0 0,-1 0 0,1 0 1,0 1-1,0-1 0,0 1 0,0-1 1,0 1-1,0 0 0,0 0 0,0 0 1,0 0-1,0 0 0,0 0 0,0 0 1,0 1-1,0-1 0,0 1 0,-1 0 1,1-1-1,0 1 0,0 0 0,0 0 1,-1 0-1,1 0 0,0 0 0,2 3 1,4 6 30,0 0 0,0 1 1,-1 0-1,0 0 0,-1 1 1,0 0-1,5 16 0,-9-20 303,-4-13-144,-6-11-28,4 9-112,-1 1-1,0-1 0,0 1 1,-10-9-1,12 13-46,0-1 1,0 1-1,-1 0 1,1 0-1,-1 0 1,1 0-1,-1 1 1,1-1-1,-1 1 1,0 0-1,0 0 1,-4 0-1,2 1-24,-1 0-1,0 0 0,1 1 1,-1 0-1,1 1 0,-1 0 1,1 0-1,0 0 0,0 0 1,0 1-1,0 0 0,0 1 1,-7 5-1,0 0-13,1 1 1,0 0-1,1 1 0,-17 20 1,18-19 41,2 1 1,-1 0 0,2 0-1,0 1 1,-11 27 0,16-36 11,1 0 1,-1 0-1,1 1 1,0-1-1,0 0 1,0 1-1,1-1 1,0 0-1,0 1 1,1-1-1,-1 1 1,1-1-1,0 0 1,0 1-1,1-1 1,0 0-1,0 0 1,0 0-1,5 8 1,-4-9 15,0-1 0,-1 0 0,1 0 0,1 0 0,-1 0 0,0-1 0,1 1 0,-1-1 0,1 0 0,0 0 0,-1 0 0,1-1 0,0 1 0,0-1 1,0 0-1,1 0 0,-1 0 0,0-1 0,7 1 0,-4-1 9,0-1-1,-1 1 1,1-1-1,-1-1 1,1 1 0,-1-1-1,1 0 1,-1-1 0,0 1-1,0-1 1,0 0 0,7-5-1,-1-2-13,0 1 0,0-2 0,-1 0 0,-1 0-1,0-1 1,0 0 0,13-23 0,0-8-4,21-50 0,-9 15 113,-17 46-128,-14 27-52,0-1 0,-1-1 1,1 1-1,-1 0 0,0-1 0,-1 1 1,0-1-1,0 0 0,1-9 1,-10 23-59,-2 5 116,1 9-19,1 1 1,1 0-1,1 0 0,0 1 0,2-1 0,1 1 0,1 0 0,2 45 1,0-66 18,0 6 20,0 1 0,0 0 0,1-1 0,3 9 0,-4-15-21,0 0-1,0 0 1,0 0 0,0 0 0,0 0 0,0 0 0,1 0 0,-1 0 0,1-1 0,-1 1 0,1-1 0,0 1-1,-1-1 1,1 0 0,0 1 0,0-1 0,0 0 0,0 0 0,0 0 0,0 0 0,3 0 0,1 0 23,1 0 0,-1-1 1,1 0-1,-1 0 1,1 0-1,-1-1 1,1 0-1,-1 0 1,0-1-1,1 0 0,8-3 1,7-5 111,39-23-1,-19 8-91,0-2-1,-2-2 1,0-2 0,-3-2-1,-1-1 1,-1-1-1,-2-3 1,51-73 0,53-128-193,-59 97 16,58-91 48,-129 220 8,0 0 1,6-13 0,-13 25 60,0 1 1,1-1-1,-1 1 0,0-1 0,0 0 0,0 1 1,1-1-1,-1 1 0,0-1 0,0 1 0,0-1 1,0 1-1,0-1 0,0 0 0,0 1 0,0-1 0,0 1 1,0-1-1,-1 1 0,1-1 0,0 1 0,0-1 1,0 0-1,-1 1 0,1-1 0,0 1 0,-1-1 1,0 1-5,0 0 1,0-1-1,0 1 0,0 0 1,0 0-1,0 0 1,0 0-1,0 0 1,0 0-1,0 1 1,0-1-1,0 0 1,0 0-1,1 1 0,-1-1 1,0 1-1,0-1 1,0 0-1,0 1 1,-1 0-1,-4 3-7,-1 1-1,1-1 0,0 1 1,0 0-1,0 0 0,1 1 1,-9 11-1,-9 16-7,2 0 0,1 2 0,2 0 0,-17 46-1,-44 161-101,65-186 147,-15 103-1,25-118 51,2 0-1,1 1 1,7 52 0,-5-80-29,2-1 0,-1 0 0,2 0 0,6 18 0,-8-27-13,-1 0 1,1 0-1,0 0 1,1-1-1,-1 1 1,1 0-1,-1-1 1,1 0-1,0 0 1,0 0-1,1 0 1,-1 0-1,0 0 1,1-1-1,0 0 1,0 0-1,7 3 1,-2-2 64,-1-1 1,1-1-1,0 0 0,0 0 1,0 0-1,15-2 0,-6-1-54,1-1 0,21-5 0,-21 2-3,1-1 0,-1-1 1,0 0-1,-1-1 0,0-1 1,-1-1-1,0-1 0,0 0 1,19-19-1,-16 11-14,0-1 0,-2-1 0,0 0 0,-2-1 0,0-1 0,13-29 0,-26 47-32,0-1 1,0 1-1,-1-1 1,1 0-1,-2 0 1,2-8 0,-2 14 8,-1-1 0,0 1 0,0-1 0,0 1 0,0 0 0,0-1 0,-1 1 0,1-1 0,0 1 0,-1-1 0,1 1 0,-1 0 0,1-1 0,-1 1 0,0 0 0,1-1 0,-1 1 0,0 0 0,0 0 0,0 0 0,0 0 0,0 0 0,0 0 0,0 0 0,0 0 1,-1 0-1,1 0 0,-2 0 0,-2-1-15,0 0 0,0 1 0,0-1 0,0 1 0,0 0 0,-7 0 0,0 1-20,0 0 1,1 0 0,-1 1 0,0 0 0,1 1 0,-1 0 0,1 1 0,0 1 0,0 0 0,0 0 0,1 1 0,-1 0 0,-16 12 0,20-13 38,1 1-1,1 0 1,-1 0 0,0 1 0,1 0 0,0 0 0,1 0 0,-1 0-1,1 1 1,1-1 0,-1 1 0,1 0 0,0 1 0,0-1 0,1 0-1,0 1 1,1-1 0,-1 1 0,2 0 0,-1-1 0,1 12 0,1-10 28,0-1 1,1 0 0,0 0-1,0 0 1,1 0 0,0 0 0,0 0-1,1-1 1,0 0 0,1 1-1,-1-2 1,1 1 0,0 0 0,1-1-1,0 0 1,0 0 0,11 8-1,-2-3 72,0-1 0,0-1 0,1 0 0,1-1 0,-1 0 0,1-2 0,19 6 0,-19-8-38,0-1 1,1-1-1,-1 0 1,0-1 0,1-1-1,-1-1 1,23-3 0,-10-1-860,0-2 0,0 0 1,35-15-1,-61 20 665,13-5-1479,20-10 1,-33 15 1198,0 0 0,0-1 1,-1 1-1,1-1 1,-1 0-1,1 0 0,-1 0 1,0-1-1,0 1 1,4-6-1,-6 6-77,0 0-1,0 0 1,0 0 0,0 0-1,0-1 1,0-3-1,-1 4 103,5-22-2144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7:48.4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18 6976,'-35'-10'2256,"38"11"-780,0 1-1170,1-1 0,0 1 1,0-1-1,0 0 0,0 0 0,0-1 0,4 1 0,606 9 4067,-339-24-3910,-59 2-489,-216 12 27,27-1-1844,28 2 0,-27 3-279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2:49.6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28 3808,'0'0'201,"-1"-1"0,0 0 0,1 1 0,-1-1 0,1 0 0,-1 0 0,1 0 0,0 0 0,-1 1 0,1-1 1,0 0-1,0 0 0,-1 0 0,1 0 0,0 0 0,0 0 0,0 0 0,0 0 0,0 0 0,0 0 0,0 1 0,1-1 0,-1 0 0,0 0 0,0 0 0,1 0 1,-1 0-1,3-3 2978,-3 8-1460,0 10-488,-1 21-793,-6 204 1028,9 35-398,-3-144 254,1-130-1370,0 1 0,0-1 0,0 1 0,0 0 0,0-1 0,0 1 0,0 0 0,0-1 0,0 1 1,0 0-1,0-1 0,-1 1 0,1-1 0,0 1 0,0 0 0,-1-1 0,0 2 0,1-4-440,0 1 0,0-1 0,0 1 0,0 0 0,0-1 0,0 1 0,0-1-1,1 1 1,-1 0 0,0-1 0,2-1 0,4-19-4760,6-2 1707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7:48.8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14 5216,'-36'11'2368,"64"6"-2048,17-14 2304,8 5-1504,42-4 800,0 4-1120,52-11-160,3 3-416,19-17-64,-11 5-96,3-7 288,-21 5-160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7:51.8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90 822 4064,'2'-5'679,"7"-16"2589,-7 16 662,-8 16-3362,0 1 0,-5 21 0,4-13-272,-44 149 1117,44-135-1166,1-1-1,2 1 1,-1 38 0,5-66-155,0 0 0,1 0 0,0 0 1,0 0-1,2 7 0,-3-11-55,1-1 1,-1 0-1,1 1 1,-1-1-1,1 0 0,-1 0 1,1 0-1,0 0 1,0 0-1,-1 0 0,1 0 1,0 0-1,0 0 0,0 0 1,0 0-1,0 0 1,1 0-1,-1-1 0,0 1 1,0-1-1,0 1 0,1-1 1,-1 1-1,0-1 1,0 0-1,1 1 0,-1-1 1,3 0-1,-2 0 28,1 0-1,-1-1 1,1 1-1,-1-1 1,0 0-1,1 0 1,-1 1-1,1-2 1,-1 1 0,0 0-1,2-2 1,24-19 253,-18 13-195,22-18 35,-1-2 1,35-42-1,-50 52-122,-1-1 1,-2 0-1,0-1 1,-1-1-1,13-32 0,-24 51-42,0 0-1,0 1 0,0-1 1,1 1-1,-1-1 0,1 1 1,2-3-1,-3 29-318,-1-15 330,0 0 0,0 1 1,1-1-1,1 0 0,-1 0 1,2 1-1,-1-1 0,1-1 1,0 1-1,1 0 0,0-1 1,1 0-1,0 0 0,0 0 1,0 0-1,1-1 0,0 0 1,1 0-1,-1 0 0,1-1 1,9 6-1,-10-8 62,0 0 0,0 0 0,1-1 0,-1 0 0,1 0-1,0-1 1,-1 0 0,1 0 0,0 0 0,13 1 0,-16-3-46,-1 0 1,1 0-1,-1-1 0,1 1 1,0-1-1,-1 1 0,1-1 1,-1 0-1,1-1 0,-1 1 1,0-1-1,1 1 0,-1-1 1,0 0-1,0 0 0,0 0 1,0-1-1,-1 1 0,1-1 1,-1 1-1,1-1 0,2-5 1,1-1 15,-1-1 1,0 0-1,-1 0 1,0 0-1,-1-1 1,0 1-1,0-1 1,1-16-1,-3 12-10,0 0-1,-1 0 0,0 0 1,-1 0-1,-5-24 1,5 35-81,0 0 0,-1 0 1,1 0-1,-1 0 0,-2-4 0,3 7 19,-4-4-179,1 7 102,4-1 104,-1-1 0,1 1 0,0 0 0,0 0-1,-1 0 1,1 0 0,0 0 0,0-1 0,0 1 0,0 0 0,0 0 0,0 0 0,0 0-1,1 1 1,-1 0 15,1 0-1,0 1 0,0-1 1,0 0-1,0 0 0,0 1 1,0-1-1,0 0 0,1 0 1,-1 0-1,1-1 0,0 1 1,-1 0-1,1-1 0,0 1 1,4 2-1,-2-2 3,0 0-1,0-1 0,0 1 1,0-1-1,0 0 1,0 0-1,0-1 0,1 1 1,4-1-1,4 0 12,0-1-1,1 0 1,-1-1 0,0-1-1,19-6 1,108-43 158,-60 21-180,-79 31-4,0-1 0,0 1 1,0 0-1,1-1 0,-1 1 0,0 0 1,0-1-1,0 1 0,1 0 1,-1 0-1,0 0 0,0 0 0,0 0 1,1 0-1,-1 1 0,0-1 1,0 0-1,0 1 0,2 0 0,-2-1 4,-1 1 0,1-1-1,-1 1 1,1 0 0,-1 0-1,1-1 1,-1 1 0,1 0-1,-1 0 1,1-1 0,-1 1-1,0 0 1,0 0 0,1 0 0,-1 0-1,0-1 1,0 1 0,0 0-1,0 2 1,0 3 1,-1 1 0,0-1 1,0 0-1,-1 1 0,-2 7 0,-15 36-64,-7 20-1,24-62 82,0 0-1,0 0 1,1 0 0,0 1 0,1-1-1,0 15 1,0-21-7,0 0-1,1 0 0,-1 1 1,1-1-1,-1 0 1,1 0-1,0 0 1,-1 0-1,1 0 1,0 0-1,0 0 1,1 0-1,-1 0 1,0 0-1,1-1 1,-1 1-1,1 0 0,-1-1 1,1 1-1,0-1 1,0 0-1,0 0 1,0 1-1,-1-1 1,2 0-1,-1-1 1,0 1-1,0 0 1,0 0-1,0-1 1,0 0-1,1 1 1,2-1-1,4 1 41,0-1-1,0-1 1,0 1-1,0-1 1,0-1-1,0 0 1,0 0-1,0 0 1,0-1 0,-1-1-1,14-6 1,-10 3-17,0-1 1,-1 0-1,0-1 1,0 0-1,-1 0 1,0-2-1,11-14 1,17-29 94,35-70 0,-51 84-115,86-125 85,-66 104-71,1-4-50,44-89 0,-54 86-128,24-79 0,-53 131 46,-4 16 104,0 0 0,0 0-1,0 0 1,0 0 0,0 0-1,0 0 1,0 0 0,0 0-1,0 0 1,0 0 0,0 0 0,0 0-1,-1 0 1,1 0 0,0 0-1,0 0 1,0 0 0,0 0-1,0 0 1,0 0 0,0 0-1,0 0 1,0 0 0,0 0-1,0 0 1,0 0 0,0 0-1,0 0 1,0 0 0,0 0-1,0 0 1,0-1 0,0 1 0,0 0-1,-1 0 1,1 0 0,0 0-1,0 0 1,0 0 0,0 0-1,0 0 1,0 0 0,0 0-1,0 0 1,0 0 0,0 0-1,0-1 1,0 1 0,0 0-1,1 0 1,-1 0 0,0 0-1,0 0 1,0 0 0,0 0 0,0 0-1,0 0 1,0 0 0,0 0-1,0 0 1,0 0 0,0 0-1,0 0 1,0 0 0,0 0-1,0 0 1,0-1 0,-14 25-199,-13 26 166,-61 123-108,64-119 93,-24 75 1,16-12 153,-29 205 0,60-319-103,-4 53 95,5-52-65,0 1 0,0-1 0,1 1-1,0-1 1,0 0 0,0 1 0,0-1-1,0 0 1,3 6 0,-3-9 0,0 0 1,0 0-1,-1 0 0,1 1 1,0-1-1,0 0 0,0 0 1,0-1-1,1 1 0,-1 0 1,0 0-1,0 0 0,0-1 1,1 1-1,-1 0 0,0-1 1,1 0-1,-1 1 0,0-1 1,1 0-1,-1 1 0,1-1 1,-1 0-1,1 0 0,-1 0 1,0 0-1,1-1 0,-1 1 1,1 0-1,-1 0 0,0-1 1,3 0-1,2-2 18,1 0 0,-1 1 0,-1-2-1,1 1 1,0-1 0,6-6 0,9-9-56,-1 0-1,-1-2 1,-1-1-1,26-38 1,52-106 55,-74 127-48,9-16 15,60-119-20,-58 100-21,25-88-1,-30 73 16,24-94-293,-50 170 195,-4 27-96,-6 43 200,-21 88 0,6-39 143,-37 165 219,57-259-334,-58 257-14,16-84 876,43-170-423,4-12-79,11-21-76,54-92-333,-58 93 23,-7 12-24,1-1 0,0 1 0,0 0 1,7-8-1,-9 12 18,0 1 0,-1-1 1,1 0-1,-1 1 0,1-1 1,0 1-1,-1 0 0,1-1 1,0 1-1,0-1 0,-1 1 1,1 0-1,0 0 0,0-1 1,0 1-1,-1 0 0,1 0 1,0 0-1,0 0 0,0 0 1,0 0-1,-1 0 1,1 0-1,0 0 0,0 0 1,0 1-1,0-1 0,-1 0 1,1 0-1,0 1 0,0-1 1,-1 1-1,1-1 0,0 1 1,-1-1-1,1 1 0,0-1 1,0 2-1,6 5-33,-1 0 1,0 1-1,9 13 1,9 12 122,-9-14 45,35 31 1,-45-46-218,-1 0 0,1 0 1,0-1-1,0 0 0,0 0 0,0 0 0,0-1 0,1 0 0,-1 0 0,1 0 1,0 0-1,0-1 0,9 1 0,-13-2-582,-1 0-1,1 0 1,0 0 0,0-1-1,-1 1 1,1 0 0,0-1-1,-1 0 1,1 1 0,0-1-1,-1 0 1,1 0 0,-1 0 0,1 0-1,1-2 1,5-1-2372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7:52.2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41 7456,'-5'-5'3392,"26"10"-2944,-2-5 960,4 0-864,22-5 704,8 1-736,23-4-32,6 5-320,-1-6 192,-4 9-224,-14-5-96,-5 5-64,-18-3 511,-4 3-255,-9-3-1151,-4 3 511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7:52.6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0 5632,'-66'14'2560,"51"-8"-2208,15-1-352,10-1-64,11 4 384,8 0-160,24 1-1984,5-3 992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7:54.0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14 488 3904,'-3'1'383,"-6"7"550,7 0 2465,12-10-1371,-3-2-1327,0 0-1,0 0 1,-1-1 0,12-10-1,12-10 6,-9 10-397,153-121 1277,-138 102-1359,-1-1 1,-1-2 0,35-51-1,-55 65-150,-9 14-5,1 0 1,0 0-1,0 0 1,1 1-1,0 0 1,14-12-1,-20 19-65,0 1 0,-1-1 0,1 1 0,0-1 0,0 1-1,-1-1 1,1 1 0,0 0 0,0-1 0,0 1-1,0 0 1,-1 0 0,1-1 0,0 1 0,0 0 0,0 0-1,0 0 1,0 0 0,0 0 0,0 0 0,0 1-1,-1-1 1,1 0 0,0 0 0,0 1 0,0-1 0,0 0-1,-1 1 1,1-1 0,0 1 0,0-1 0,-1 1 0,1-1-1,0 1 1,-1 0 0,1-1 0,0 1 0,-1 0-1,1-1 1,-1 1 0,1 0 0,-1 0 0,1 1-1,1 3 7,0 0 0,0 0-1,0 1 1,-1-1-1,2 9 1,-1 12 109,-1 0 0,-2 0-1,-4 40 1,3-52-119,-10 58 125,7-49 48,2-1-1,-2 33 1,7-44 106,-2-10-259,0-1 0,0 0 0,0 0 0,0 1 1,0-1-1,0 0 0,0 0 0,0 1 1,1-1-1,-1 0 0,0 0 0,0 1 0,0-1 1,0 0-1,0 0 0,0 1 0,1-1 1,-1 0-1,0 0 0,0 0 0,0 0 0,0 1 1,1-1-1,-1 0 0,0 0 0,0 0 1,1 0-1,-1 0 0,0 1 0,0-1 0,1 0 1,13-16 328,21-32 0,-2 3-264,3 0-45,-3 3-207,43-43 0,-71 81 135,-1 0 1,0 1-1,1-1 0,0 1 0,7-4 1,-11 6 23,-1 1 0,1-1 0,0 1 0,0 0 0,0-1 1,0 1-1,0 0 0,0 0 0,0-1 0,0 1 1,0 0-1,0 0 0,0 0 0,0 0 0,0 0 0,0 0 1,0 1-1,0-1 0,0 0 0,0 0 0,0 1 1,0-1-1,0 1 0,0-1 0,-1 1 0,1-1 0,0 1 1,0-1-1,0 1 0,-1 0 0,1-1 0,0 1 1,-1 0-1,1 0 0,0 0 0,-1-1 0,1 1 0,0 1 1,1 5 4,1 0 1,-1 0-1,0 0 1,-1 0-1,0 0 1,0 0-1,0 0 1,-1 11-1,-6 60 74,5-68-77,-3 16 21,2-17-11,1 0 0,0 0 1,0 0-1,1 0 1,0 0-1,0 0 1,1 0-1,3 9 0,-4-16 14,0-1 0,1 1-1,0-1 1,0 1 0,-1 0-1,1-1 1,0 0 0,0 1-1,0-1 1,0 0-1,0 1 1,1-1 0,-1 0-1,0 0 1,1 0 0,-1 0-1,0 0 1,1 0 0,-1-1-1,1 1 1,-1 0 0,1-1-1,0 1 1,-1-1 0,1 0-1,2 1 1,3-1 88,1 1 1,-1-2-1,0 1 1,14-3-1,-15 2-55,13-2 7,0-1-1,0-1 1,0-1 0,-1 0 0,0-1 0,0-1 0,-1-1-1,31-21 1,-3-4-77,14-10-35,-59 44 48,0 0 1,0 0-1,0 0 0,0 0 1,1 0-1,-1 0 0,0 0 1,0 0-1,0 0 1,0 0-1,0 0 0,1-1 1,-1 1-1,0 0 0,0 0 1,0 0-1,0 0 0,0 0 1,1 0-1,-1 0 0,0 0 1,0 0-1,0 0 1,0 1-1,1-1 0,-1 0 1,0 0-1,0 0 0,0 0 1,0 0-1,0 0 0,1 0 1,-1 0-1,0 0 1,0 0-1,0 1 0,0-1 1,0 0-1,0 0 0,1 0 1,0 9-76,-2 9 8,-1-2 41,-1 0 40,1 0 1,0 0-1,2 0 1,-1 1-1,2-1 1,3 18-1,-4-33 1,0 1 1,1-1-1,-1 1 0,0-1 1,1 0-1,0 1 0,-1-1 0,1 0 1,0 1-1,0-1 0,0 0 1,0 0-1,0 0 0,0 1 1,0-1-1,0 0 0,0 0 0,0-1 1,1 1-1,-1 0 0,0 0 1,1-1-1,-1 1 0,3 0 1,-2 0 9,0-1 1,-1 0 0,1 0 0,0 0 0,0 0 0,0-1-1,-1 1 1,1 0 0,0-1 0,-1 1 0,1-1 0,0 0 0,-1 1-1,1-1 1,-1 0 0,1 0 0,-1 0 0,1 0 0,-1 0-1,3-3 1,0 0 27,0 0 0,0 0 0,-1 0 0,1-1 0,-1 1 0,0-1 0,0 0-1,-1 0 1,1 0 0,-1 0 0,3-10 0,-6 0-9,1 0 0,-2-1 0,-3-14 0,4 24-53,-1 0-1,1 1 1,-1 0 0,-1-1-1,1 1 1,-1 0 0,0 0-1,0 0 1,0 1 0,-1-1-1,0 1 1,0 0 0,0 0-1,0 0 1,-7-5 0,10 9 0,0-1 1,0 0 0,0 0 0,1 1 0,-1-1-1,-1 1 1,1-1 0,0 0 0,0 1 0,0 0-1,0-1 1,0 1 0,0 0 0,0 0-1,-1-1 1,1 1 0,0 0 0,0 0 0,0 0-1,-1 0 1,1 1 0,0-1 0,0 0 0,0 0-1,0 1 1,0-1 0,-1 1 0,1-1 0,0 1-1,0-1 1,-1 2 0,1-1-2,0 0 0,0 1 0,0-1 0,0 0 0,1 1 0,-1-1 0,0 1 0,1-1 0,-1 0 0,1 1 0,-1-1 0,1 1 0,0 0 0,0-1 0,-1 1 0,1-1 0,0 1-1,1-1 1,-1 1 0,0 0 0,0-1 0,1 1 0,-1-1 0,1 3 0,0-3 22,0 1 0,-1-1-1,1 0 1,0 1-1,0-1 1,0 0 0,0 0-1,0 0 1,0 0 0,0 0-1,0 0 1,0 0 0,1 0-1,-1 0 1,0 0-1,1 0 1,-1-1 0,0 1-1,1-1 1,2 1 0,3 1 57,0 0 0,0-1 0,9 0 0,-8-1-22,14 1 80,-1-1-1,0-1 0,0 0 1,0-2-1,22-6 0,-5-1 119,67-26 0,18-18-308,-71 28-4378,-21 13 1677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11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27 2240,'10'-14'906,"-3"1"8236,-8 13-9068,0 0 1,0 0-1,0 0 1,0 0 0,-1 0-1,1 1 1,0-1-1,0 0 1,0 0 0,0 1-1,0-1 1,0 1-1,0-1 1,0 1 0,0-1-1,0 1 1,-1 1-1,0 0-26,0 1-1,1 0 0,-1 0 1,0 0-1,-1 5 0,-21 31 276,1-3-64,-1 15 132,3 1 0,-21 72 0,34-93-194,0 0-1,2 1 1,2-1 0,0 1 0,3 0-1,0 1 1,2-1 0,8 50-1,0-44 96,28 70-1,-21-63-84,-8-24-170,-5-15 6,0 0-1,-1 1 1,0-1 0,2 11-1,-2-4 328,7-26-10039,-6 3 8595,1-7-3480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12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17 3904,'0'-1'183,"1"0"1,-1 0 0,1-1-1,-1 1 1,1 0-1,0 0 1,0 1-1,-1-1 1,1 0 0,0 0-1,0 0 1,0 0-1,0 1 1,7-4 6158,-15 26-4529,-18 22-1242,-110 182 778,122-203-1181,1 1 1,0 0-1,2 0 1,-9 33-1,18-54-115,0 1 0,0-1 0,1 1 0,-1 0 0,1-1-1,0 1 1,0 0 0,0-1 0,1 1 0,-1-1 0,1 1 0,0-1-1,0 1 1,0-1 0,1 1 0,-1-1 0,1 0 0,-1 0-1,1 1 1,0-1 0,1-1 0,3 6 0,-1-4 45,-1 0 1,1 0-1,0 0 1,0 0-1,1-1 1,-1 0-1,1 0 1,0-1-1,0 1 1,0-1-1,0 0 1,7 1-1,7 0 0,0-1 0,0-1 0,1 0-1,-1-2 1,0 0 0,0-1 0,0-1 0,29-9-1,-30 7-387,-12 4 353,0-1 0,0 0 0,10-4 0,-15 5-572,0-1 1,0 1-1,0 0 0,0-1 0,0 1 0,0-1 0,0 0 0,2-2 0,-4 3 377,0 1 0,0 0 0,0 0 0,0-1 0,0 1 0,0 0-1,0-1 1,0 1 0,0 0 0,0 0 0,0-1 0,0 1 0,0 0 0,0 0 0,0-1 0,-1 1 0,1 0 0,0 0 0,0-1 0,0 1 0,0 0 0,0 0 0,-1 0 0,1-1 0,0 1-1,0 0 1,0 0 0,-1 0 0,1 0 0,0 0 0,0-1 0,-1 1 0,1 0 0,-13-7-2546,9 5 891,-7-4-250,-6 0-816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12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7 128 5632,'-1'0'85,"1"-1"-1,-1 1 1,1 0 0,0-1 0,-1 1 0,1-1-1,-1 1 1,1-1 0,0 1 0,-1-1 0,1 0-1,0 1 1,-1-1 0,1 1 0,0-1 0,0 0-1,0 1 1,0-1 0,0 0 0,-1 1 0,1-1-1,0 1 1,0-1 0,1 0 0,-1 1 0,0-1-1,0 0 1,0 1 0,0-2 0,1 0 485,35-1 3617,16-7-2350,-21 3-1082,102-18 729,95-22-1224,-212 43-573,6-1-626,-5 3-2924,-2 1 733,-2-3-1862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13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48 5408,'-37'6'8372,"37"-6"-8292,8 3 1457,24-5-630,42-6-1,-9-4-850,38-5 151,-87 15-1754,0 2 0,22 1 0,-36 0 1058,0-1 0,0 0 0,1 0 0,-1 0 0,0 0 0,0 0 0,0 0 1,1-1-1,-1 1 0,0-1 0,0 0 0,0 1 0,0-1 0,3-2 1,9-8-2739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16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40 794 2912,'-28'11'1287,"16"-5"3799,14-7-4765,0 0 0,0 1-1,0-1 1,0 1 0,0 0 0,0-1 0,0 1-1,3 0 1,11-1 776,-9-1-868,0-1 0,0 0 0,0 0 0,-1 0 0,1-1 0,-1 0 0,9-7 0,38-39 144,-30 27-333,107-102 1037,-122 116-863,-8 8-217,0 1 0,1 0 0,-1 0 0,0-1 0,0 1 0,0 0 0,0-1 0,0 1 0,0 0 0,0 0 0,0-1 0,0 1 0,0 0-1,0-1 1,0 1 0,0 0 0,0-1 0,0 1 0,0 0 0,0 0 0,0-1 0,0 1 0,0 0 0,-1 0 0,1-1 0,0 1 0,0 0 0,0 0 0,0-1 0,-1 1 0,1 0 0,0 0 0,0-1 0,0 1 0,-1 0 0,1 0 0,-1 0-6,0-1 0,0 1 0,0 0 0,1 0 0,-1 1 0,0-1 0,0 0 0,1 0 1,-1 0-1,0 0 0,0 1 0,1-1 0,-1 0 0,0 1 0,1-1 0,-1 0 0,0 1 0,1-1 0,-1 1 0,0-1 0,0 2 1,-14 12-122,7-4 156,0-1 0,1 1 0,0 1 0,0-1-1,1 1 1,0 1 0,1-1 0,1 1-1,0 0 1,0 0 0,-2 15 0,6-25 26,-1 1 0,1 0 0,0 0 0,0-1 0,0 1 0,0 0 0,0 0 0,1-1 0,-1 1 0,1 0 0,0-1 1,0 1-1,0-1 0,0 1 0,0-1 0,1 1 0,-1-1 0,1 0 0,-1 1 0,1-1 0,0 0 0,0 0 0,0 0 0,0-1 0,0 1 0,0 0 0,1-1 1,-1 1-1,1-1 0,-1 0 0,1 0 0,-1 0 0,1 0 0,-1 0 0,1-1 0,0 1 0,0-1 0,-1 0 0,1 1 0,0-1 0,3-1 0,27-3 188,1-3 0,-1 0 0,0-2 0,35-15 0,-24 4-174,-1-1-1,0-2 0,60-45 1,-95 62-58,-7 5-21,0 0 0,-1 0 1,1 0-1,0 1 1,1-1-1,-1 0 0,0 1 1,0-1-1,0 1 1,0-1-1,0 1 0,1-1 1,-1 1-1,2 0 0,-3 0 16,1 0-1,-1 0 1,0 0-1,0 0 0,1 1 1,-1-1-1,0 0 1,0 0-1,1 0 0,-1 1 1,0-1-1,0 0 1,0 0-1,1 0 0,-1 1 1,0-1-1,0 0 1,0 1-1,0-1 0,0 0 1,0 0-1,0 1 1,0-1-1,1 0 0,-1 1 1,0-1-1,0 0 1,0 0-1,0 1 0,0 0 17,0 4 29,0 0 0,1 0 0,-2 0 0,1 0 0,-1 0 0,1 0 0,-1 0 0,-1 0 0,1-1 0,-4 10 1,-3 1 27,0-1 1,-10 14-1,10-15 87,0 0 1,-11 22-1,19-34-141,1-1 0,-1 0 0,0 0-1,1 0 1,-1 0 0,0 0 0,1 0 0,-1 0 0,0 0-1,1 0 1,-1 0 0,1 0 0,-1 0 0,0 0 0,1 0-1,-1 0 1,0 0 0,1 0 0,-1 0 0,1-1 0,26-13 191,0-1 0,24-20 0,1 0-346,-25 15 158,-18 14-17,0-1 0,12-6-1,-20 12-12,0 1-1,-1-1 0,1 1 1,-1 0-1,1-1 0,0 1 0,-1 0 1,1 0-1,0 0 0,-1-1 1,1 1-1,0 0 0,0 0 1,-1 0-1,1 0 0,0 0 0,-1 0 1,1 0-1,0 0 0,0 1 1,-1-1-1,1 0 0,0 0 1,-1 0-1,1 1 0,0 0 0,0 0-7,0-1-1,-1 1 0,1 0 1,-1 0-1,1 0 0,-1 0 0,0 0 1,1 0-1,-1 0 0,0 0 1,0 0-1,0 0 0,0 0 1,1 0-1,-2 2 0,1 6-19,-1-1 0,-1 1 0,-3 10-1,5-17 76,-8 21 115,6-16-141,0-1 0,0 0-1,1 1 1,-1-1-1,1 11 1,1-17-9,0 1 1,0 0-1,0 0 0,0 0 0,0-1 1,0 1-1,1 0 0,-1 0 1,0-1-1,1 1 0,-1 0 0,0 0 1,1-1-1,-1 1 0,1 0 0,-1-1 1,1 1-1,0-1 0,-1 1 1,1-1-1,0 1 0,1 1 16,0-1 0,0 0 1,0-1-1,0 1 0,0 0 0,0-1 0,0 1 0,3 0 0,1-1 24,0 1 0,0-1 0,0 0 0,12-2 0,71-21 101,2-1-51,-19 6-50,-23 5-201,19-6 288,-24 8-54,-32 6-181,8-3 127,-15 6-19,1 0-1,-1 0 1,0 0 0,1-1 0,-1 0-1,0 0 1,0 0 0,-1-1 0,1 1 0,-1-1-1,0 0 1,0-1 0,0 1 0,5-9-1,-8 11 3,0 0 0,0 0 0,0 0-1,0 0 1,-1 0 0,1 0-1,-1-1 1,0 1 0,1 0 0,-1-4-1,0 5-10,0 0-1,0 0 0,0 1 0,0-1 0,0 0 1,0 1-1,-1-1 0,1 0 0,0 0 0,0 1 0,0-1 1,-1 0-1,1 1 0,0-1 0,-1 0 0,1 1 1,0-1-1,-1 1 0,1-1 0,-1 1 0,1-1 0,-1 1 1,0-1-1,1 1 0,-1-1 0,1 1 0,-1-1 1,0 1-1,1 0 0,-1 0 0,0-1 0,1 1 0,-1 0 1,0 0-1,-1-1 0,-2 2-45,0 0 0,0 0 0,0 0 0,0 0 0,0 0 0,0 1 0,-4 2 1,-7 3-2,-165 64-212,160-63 243,-25 14 0,38-19 16,1 1-1,-1 0 1,1 1 0,0 0 0,1 0 0,-1 0-1,-4 6 1,9-10 1,0 1-1,0-1 0,0 0 1,0 0-1,1 1 0,-1-1 0,0 0 1,1 1-1,-1-1 0,1 0 1,-1 1-1,1-1 0,0 1 1,-1-1-1,1 1 0,0-1 0,0 1 1,0-1-1,0 1 0,0-1 1,1 0-1,-1 1 0,0-1 1,1 1-1,-1-1 0,1 1 0,-1-1 1,1 0-1,0 1 0,0-1 1,-1 0-1,1 0 0,0 0 1,0 1-1,0-1 0,0 0 1,3 1-1,0 1 21,0 0 0,1 0 1,0 0-1,-1-1 0,1 0 0,0 0 1,0 0-1,0-1 0,7 2 0,2-1 16,0-1 0,0-1 0,1 0 0,-1 0 0,0-2 0,1 0 0,-1 0 0,0-1 0,-1-1 0,1 0 0,0-1 0,-1-1 0,0 0 0,-1 0 0,18-13 0,-14 6 4,0 0-1,0-1 1,-1-1-1,-1-1 0,-1 0 1,22-34-1,53-116 3,-73 135-84,54-117 116,-53 109-77,20-76-1,-34 105-44,0-1 0,-1 1 0,1-17 0,-2 23 27,0 1 0,-1-1-1,1 0 1,-1 1 0,1-1-1,-1 0 1,0 1 0,-1-1 0,1 1-1,-1-1 1,1 1 0,-4-4 0,4 5 5,0 1 1,-1 0 0,1 0 0,-1 0 0,1 0-1,-1 0 1,1 0 0,-1 0 0,1 0-1,-1 1 1,0-1 0,1 1 0,-1-1-1,0 1 1,0 0 0,1-1 0,-1 1 0,0 0-1,0 0 1,1 0 0,-1 0 0,0 1-1,0-1 1,-3 1 0,-2 1-26,0 1 1,0-1-1,1 1 1,-12 6-1,8-3 34,0 0-1,1 0 0,0 1 0,0 1 1,0-1-1,1 1 0,0 1 0,1-1 0,0 1 1,0 1-1,1-1 0,0 1 0,-7 16 1,0 9-21,2-1 0,1 2 0,-7 51 0,-2 112 86,18-182-99,-1 11 53,2 32 0,1-52 25,0-1 1,0 0 0,0 0 0,1 1-1,0-1 1,0-1 0,1 1-1,0 0 1,5 10 0,-5-14-12,-1 0 0,1 0 0,-1 0 1,1 0-1,0 0 0,0 0 0,0-1 1,0 0-1,0 1 0,1-1 1,-1-1-1,1 1 0,0 0 0,-1-1 1,1 0-1,0 1 0,0-2 0,0 1 1,6 0-1,4 0 26,0-2 0,0 0-1,0-1 1,17-4 0,-1 1 64,-10 2-15,1-2-1,-1 0 0,0-1 1,0 0-1,35-19 0,-46 20-86,0 0 0,0-1 0,-1 0 0,0-1 1,0 0-1,0 0 0,-1 0 0,0-1 0,-1 0 0,0-1 0,0 1 0,-1-1 0,7-15 0,-11 22-24,0 0-1,0 1 1,0-1 0,-1 0 0,1 1-1,-1-1 1,0 0 0,1 0 0,-1 0-1,0 0 1,0 1 0,0-1-1,0 0 1,-1 0 0,1 0 0,0 0-1,-1 1 1,1-1 0,-1 0 0,0 0-1,1 1 1,-1-1 0,0 1-1,-1-3 1,0 2-16,0 0 1,0 1-1,0-1 0,0 1 1,0-1-1,-1 1 0,1 0 0,0 0 1,-1 0-1,1 0 0,-1 0 1,1 0-1,-1 1 0,1-1 0,-5 1 1,-2 0 1,-1 0 1,1 0 0,0 1-1,0 0 1,0 1 0,0 0-1,0 1 1,1 0 0,-1 0-1,1 0 1,-1 1 0,1 1-1,0-1 1,1 1 0,-12 10-1,17-13 19,-1 1 0,1 0 0,0 0-1,0 0 1,0 0 0,0 1 0,0-1 0,1 0-1,0 1 1,-1-1 0,1 1 0,1 0-1,-1-1 1,0 1 0,1 4 0,0-5 21,0-1-1,0 1 1,0 0 0,0 0 0,1 0 0,0 0 0,-1-1 0,1 1-1,0 0 1,0-1 0,1 1 0,-1 0 0,1-1 0,-1 0-1,1 1 1,0-1 0,-1 0 0,1 0 0,4 3 0,0 0 29,1-1 1,0 0 0,0-1 0,0 1 0,0-1-1,0-1 1,0 1 0,1-1 0,-1-1 0,1 1-1,0-1 1,11 0 0,-7-1 58,1-1 1,0 0-1,0 0 1,0-1-1,0-1 1,20-7-1,-19 3-83,0 0-1,0 0 0,-1-1 1,0-1-1,-1 0 1,0-1-1,0 0 0,-1-1 1,0 0-1,16-24 1,-26 34-33,1-1 0,-1 1 0,0-1 0,1 0 1,-1 1-1,1 0 0,-1-1 0,1 1 0,3-2 1,-5 3 9,0 0 1,0 0 0,0 0 0,0 0-1,0 0 1,0 0 0,1-1 0,-1 1-1,0 0 1,0 0 0,0 0 0,0 0-1,0 0 1,0 0 0,1 0 0,-1 0 0,0 0-1,0 0 1,0 0 0,0 0 0,0 0-1,1 0 1,-1 0 0,0 0 0,0 0-1,0 0 1,0 0 0,0 0 0,0 0-1,1 0 1,-1 0 0,0 1 0,0-1-1,0 0 1,0 0 0,0 0 0,0 0 0,0 0-1,1 0 1,-1 0 0,0 0 0,0 0-1,0 1 1,0-1 0,0 0 0,0 0-1,0 0 1,0 0 0,0 0 0,0 0-1,0 1 1,0 6-45,-1-6 29,-6 35-223,-23 68-1,0-3 112,-40 222 418,20-146-267,45-153 63,5-20 20,-1 1 0,0-1 1,0 1-1,0-1 0,-4 8 1,31-39 369,-19 16-454,-1-1-1,0 1 1,-1-1-1,5-16 1,11-53 15,-16 57-34,75-273 36,-64 251 50,28-57 0,-10 27-186,-32 72 81,0 0 0,0 1 1,0-1-1,1 1 0,-1-1 1,1 1-1,0 0 1,3-3-1,-6 5 8,1 1 0,0-1 0,-1 1 0,1-1 0,0 1 0,-1 0 0,1-1 0,0 1 0,-1 0 0,1-1 0,0 1 1,0 0-1,-1 0 0,1 0 0,0 0 0,0 0 0,0 0 0,-1 0 0,2 0 0,-1 0 4,0 1-1,0-1 1,0 1-1,0-1 1,0 1 0,-1 0-1,1-1 1,0 1-1,-1 0 1,1 0 0,0-1-1,-1 1 1,1 0 0,-1 0-1,1 0 1,-1 0-1,1 0 1,-1 0 0,1 2-1,0 1-1,-1 0-1,1 0 0,-1 1 0,1-1 1,-1 1-1,0-1 0,-1 0 0,-1 9 1,-10 37-25,10-42 32,-9 26-27,-2-1-1,-17 31 1,29-61 38,-1 0 0,1 0 0,-1 0 0,0 0 0,0 0 0,0-1 0,0 1 0,-6 4 0,8-7 7,-1 1 1,0-1-1,0 1 1,0-1-1,0 1 1,0-1-1,0 0 1,0 0-1,1 1 1,-1-1-1,0 0 1,0 0-1,0 0 1,0 0-1,0 0 1,0 0-1,0 0 1,0 0-1,0-1 1,0 1-1,0 0 1,0-1-1,0 1 1,0 0-1,1-1 1,-1 1-1,0-1 1,0 1-1,0-1 1,1 0-1,-1 1 1,0-1-1,1 0 1,-1 1-1,0-2 1,-50-63 479,43 55-605,-23-30-116,77 65-16042,-19-10 13429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2:50.2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266 9 3072,'-8'-9'5756,"6"18"-4003,0-2-1306,-1 0 0,1-1 1,-1 1-1,0-1 0,-1 0 0,0 0 1,0 0-1,0-1 0,-8 9 0,-12 16 329,-140 248 1309,158-267-2033,3-6-6,0-1 0,0 1-1,1-1 1,0 1 0,0 0 0,0 0 0,1 0-1,-1 6 1,2-10-24,0 0-1,0 0 1,0 0 0,0 0-1,0-1 1,0 1 0,1 0-1,-1 0 1,0 0 0,1 0-1,-1-1 1,1 1 0,-1 0-1,1 0 1,-1-1-1,1 1 1,-1 0 0,1-1-1,0 1 1,0 0 0,1 0 32,0 0 0,0 0 1,0 0-1,0 0 1,1 0-1,-1 0 0,4 0 1,4 1 149,1-1 1,17-1-1,-20 0-144,51-3 614,111-20 1,-149 19-558,60-15 367,-48 10-280,-29 8-371,37-12 914,-39 12-974,1 0-1,-1 0 1,0 0 0,1 0-1,-1-1 1,0 1 0,0-1 0,0 0-1,0 1 1,0-1 0,-1 0-1,1 0 1,2-3 0,1-5-4370,4 6 1349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16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2 8544,'6'-2'7933,"-6"3"-7621,-1 1 0,1-1 0,0 0 0,-1 1 0,0-1 0,1 0 0,-1 0 0,0 1 0,1-1 0,-3 2 0,-15 15 452,-1 0 1,-36 24-1,54-41-906,-1 1 0,1-2-1,-1 1 1,1 0 0,-1 0 0,1 0 0,-1-1 0,0 1-1,0-1 1,1 1 0,-1-1 0,0 0 0,0 0 0,1 0-1,-1 0 1,0 0 0,-3 0 0,4-1-238,0 1 1,0-1 0,0 1-1,0-1 1,0 1 0,0-1-1,1 0 1,-1 0-1,0 1 1,0-1 0,0 0-1,1 0 1,-1 0-1,0 0 1,1 0 0,-1 0-1,1 0 1,-1 0-1,1 0 1,0 0 0,-1 0-1,1 0 1,0 0-1,0 0 1,-1 0 0,1-1-1,0 1 1,0 0-1,1-2 1,-1-13-4394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16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60 8128,'-37'-40'3008,"19"37"-2336,-4-2-160,14 5 1120,-2-3-992,2 3 0,-2 0-384,6 0-160,13-4-64,17-1-128,29 5 64,17 0-3904,9 9 2112,9 2-3744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17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20 6304,'0'0'74,"-1"-1"0,1 1 0,0 0 0,-1-1 0,1 1 0,0-1-1,0 1 1,0-1 0,0 1 0,0-1 0,-1 1 0,1-1 0,0 1 0,0-1 0,0 1 0,0-1 0,0 0 0,0 1 0,1-1 0,-1 1 0,0-1 0,0 1 0,0-1 0,0 1 0,1-1 0,-1 1 0,0 0 0,0-1-1,1 1 1,-1-1 0,0 1 0,1 0 0,-1-1 0,1 1 0,-1-1 0,0 1 0,1 0 0,-1 0 0,1-1 0,-1 1 0,1 0 0,-1 0 0,1 0 0,0-1 0,-1 1-23,1 0 0,-1 0 0,0 0 0,1 0 0,-1 0 0,1 0 0,-1 0 0,1 0 0,-1 0 0,0 0 0,1 0 0,-1 0 0,1 1 0,-1-1 0,0 0 0,1 0 0,-1 0 0,1 0 0,-1 1 0,0-1 0,1 0 0,-1 1 0,0-1 0,0 0 0,1 0 0,-1 1 0,1 0 0,7 10 470,-7-10-358,16 21 419,1-2 0,0 0 0,1-2 0,2 0 0,27 19 0,-27-20-288,-1 0 22,-1 0-1,-1 2 1,-1 0-1,-1 1 1,0 0-1,-2 2 1,16 28-1,-11-13 164,-2 2-1,-1 0 0,17 67 0,-29-86-324,0-1-1,-1 1 1,-1 0-1,-1-1 1,-1 1-1,-4 37 1,0-31-12,-2 0 1,-1 0-1,-1 0 1,-17 37-1,-26 42-231,-4-2 0,-123 169 0,167-257-1123,0-1-1,-15 13 0,21-22 385,-1 0 0,1 0 1,-1-1-1,0 0 0,0 0 0,0-1 0,-11 5 0,12-7-211,0 0 0,0 0 0,0 0 0,0-1 0,-10 1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7:31.2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1162 3968,'-11'3'1285,"9"-3"-768,11 13 2097,-6-11-2376,0-1 0,0 0 0,1 0 0,-1 0 0,0 0 0,0 0 1,0-1-1,1 1 0,-1-1 0,0 0 0,0 0 0,1 0 0,-1-1 0,0 1 0,1-1 1,-1 1-1,0-1 0,0 0 0,0 0 0,0-1 0,6-2 0,-3 0 8,0 0 0,0 0-1,0 0 1,-1 0 0,1-1-1,-1 0 1,0 0 0,0-1-1,-1 1 1,4-7 0,14-27 400,24-65-1,-5 9-443,-27 67-144,7-16 156,39-60-1,-59 103-222,-1-1-1,1 1 0,0 0 1,0 0-1,0 0 0,0 0 1,0 0-1,1 0 0,-1 0 1,0 0-1,0 0 0,1 0 0,-1 1 1,0-1-1,1 0 0,-1 1 1,3-1-1,-3 1 6,1 0-1,-1 0 1,0 0 0,0 0-1,1 0 1,-1 1 0,0-1 0,0 0-1,1 1 1,-1-1 0,0 1-1,0-1 1,0 1 0,0 0-1,0 0 1,2 1 0,1 1 3,-1 1 0,1 0 0,-1 0 0,0 0 0,0 1 0,-1-1 0,1 1 0,2 7 0,5 15 2,-2 1 0,8 47 0,0 59 114,-12-97-46,-4-34-67,6 63 79,-6-57 6,0 0 0,-1 0 0,1 1 0,-5 15-1,5-24-61,0 0 0,0 0 0,-1 0-1,1 0 1,0 0 0,-1 0 0,1 1-1,-1-1 1,1 0 0,-1 0 0,0 0-1,1-1 1,-1 1 0,0 0-1,0 0 1,0 0 0,1 0 0,-1-1-1,0 1 1,0 0 0,0-1 0,0 1-1,0-1 1,0 1 0,-1-1 0,1 1-1,0-1 1,0 0 0,0 0-1,0 0 1,0 1 0,0-1 0,-1 0-1,1 0 1,0 0 0,0-1 0,0 1-1,0 0 1,-1 0 0,1-1 0,-1 0-1,-3-1 24,0 0-1,1 0 1,0-1-1,-1 1 1,1-1-1,0 0 1,-6-7-1,-5-7 37,0 0 0,-22-38-1,23 33-115,-5-9 1,15 23-24,-1 0 0,1 0 1,-2 1-1,-8-10 1,20 44-698,-3-21 719,0 1 1,0-1 0,1 0-1,0 0 1,0-1-1,0 1 1,1-1 0,-1 0-1,1 0 1,11 8-1,-8-8 50,0 0 0,1 0-1,0-1 1,0 0 0,0 0 0,0-1-1,12 2 1,-5-1 63,1-2 1,-1 0-1,1-1 1,-1-1-1,1-1 1,0 0-1,-1-1 1,33-8-1,-35 6-52,-1-1 1,1-1-1,-1 0 1,0-1-1,-1 0 0,0-1 1,0 0-1,0-1 0,-1 0 1,-1-1-1,15-16 0,4-11 56,-2-1-1,28-49 0,8-13 15,-58 93-126,-2 4 40,-1 0 0,0-1-1,0 1 1,0 0 0,0-1 0,0 1 0,0-1 0,-1 1 0,2-6 0,0 66-204,-2-33 183,2 0-1,1-1 1,0 0 0,2 1 0,0-2 0,16 36 0,-19-51 38,0-1 1,0 0-1,0 0 0,1 0 1,0-1-1,8 10 1,-10-14 1,-1 1 0,1-1-1,-1 0 1,1 1 0,-1-1 0,1 0 0,0 0 0,0 0 0,0 0 0,-1 0 0,1-1-1,0 1 1,0-1 0,0 1 0,0-1 0,0 0 0,0 1 0,0-1 0,1 0-1,-1 0 1,0-1 0,0 1 0,0 0 0,0-1 0,0 1 0,3-2 0,1-1 69,0-1 1,0 1-1,0-1 0,-1 0 1,1-1-1,-1 1 1,0-1-1,8-10 1,33-51 276,-33 46-240,135-172-62,-148 191-84,1 0 0,-1 0 0,1 1 0,-1-1 0,1 1 0,-1-1 0,1 0 0,0 1 0,-1-1 0,1 1 0,0-1 0,0 1 0,-1 0 0,1-1 0,0 1 0,0 0 0,0-1 0,-1 1 0,2 0 0,-1 0 2,-1 0 1,0 0-1,1 1 1,-1-1-1,1 0 1,-1 0-1,0 1 1,1-1-1,-1 0 1,0 1-1,1-1 0,-1 0 1,0 1-1,0-1 1,1 1-1,-1-1 1,0 0-1,0 1 1,0-1-1,0 1 1,0-1-1,1 1 1,-1-1-1,0 1 0,0 5-16,1 0 0,-1 0 0,0 0 0,-2 10 0,-27 109 168,20-93-162,-11 34 47,-44 99-1,26-88 103,-4-2-1,-58 80 1,85-133-38,-22 29 275,34-47-329,0 0 1,-1 0 0,0 0-1,0-1 1,0 0-1,0 0 1,0 0 0,-1 0-1,-4 2 1,8-5-33,-1 1 1,0 0 0,1-1-1,-1 0 1,0 1-1,0-1 1,1 0-1,-1 0 1,0 0-1,1 0 1,-1 0-1,0 0 1,0-1 0,1 1-1,-1 0 1,0-1-1,1 1 1,-1-1-1,-2-1 1,2 1-3,0-1 1,0 1-1,0-1 1,1 0-1,-1 0 1,0 0-1,1 0 1,-1 0-1,1 0 0,-1 0 1,1 0-1,0 0 1,-1-5-1,0 4-14,1 0 0,-1-1 0,1 1 0,0-1 0,0 1 0,0-1 0,0 0 0,0 0 0,1 0 0,0 1 0,0-1 0,0 0 0,0 0 0,0 0 0,3-6 0,-2 4-35,1-1-1,1 1 1,-1 0-1,1 0 1,0 0-1,1 1 1,-1-1-1,1 1 1,0 0 0,1 0-1,-1 0 1,7-5-1,-4 4 31,1 1 0,0 0 0,0 0 0,0 1 0,1-1 0,-1 2 0,1-1 0,11-1 0,20-6 15,108-31 84,-126 34-115,0-1 1,-1-1 0,0-1 0,29-20-1,-38 21 24,0 0 1,-1-1-1,0 0 0,0 0 0,-1-2 1,-1 1-1,9-16 0,47-102 104,-40 77-53,-2 1-8,29-52 118,-45 90-185,2 1 0,0 0 1,0 1-1,1 0 0,15-14 0,-20 22-1,0-1-1,0 1 1,0 0 0,1 1-1,0-1 1,11-4-1,-15 7 26,0 0-1,0 1 1,0 0-1,0-1 1,0 1-1,0 0 0,0 0 1,0 0-1,0 0 1,0 0-1,0 1 1,1-1-1,-1 1 1,-1-1-1,1 1 1,0 0-1,0-1 1,0 1-1,0 0 0,0 0 1,-1 1-1,1-1 1,0 0-1,-1 1 1,1-1-1,1 3 1,1 0-9,-1 0 0,0 0 0,0 1 0,-1 0 0,1-1 0,-1 1 0,0 0 0,0 0 0,0 0 0,-1 0 0,0 0 0,0 1 0,1 6 0,-2 7 33,0 0 0,-3 26 0,0-11 13,2-16 54,-1-1 0,0 0 1,-2 0-1,0 0 0,-9 25 0,12-39-60,0-1 0,0 1 0,0-1 0,-1 0 0,1 0 0,0 0 0,-1 0 0,0 0 0,1 0-1,-1 0 1,0 0 0,0 0 0,0-1 0,0 1 0,0-1 0,-4 2 0,3-2 1,0 0 0,-1 0-1,1-1 1,0 1 0,0-1 0,-1 0 0,1 0-1,0 0 1,-1 0 0,1 0 0,0-1 0,-5-1 0,2 0-29,0 0 0,0 0 1,1-1-1,-1 0 0,1 0 1,0-1-1,0 1 0,0-1 1,0 0-1,1-1 0,-1 1 1,1-1-1,0 0 0,1 0 1,-5-8-1,11 14-34,-1 0 0,1-1 1,0 1-1,0-1 0,0 0 0,0 0 0,0 0 1,0 0-1,5-1 0,5 0 95,23-5 0,-9-1-17,0-1-1,-1-1 1,0-1-1,29-17 1,-42 20-24,48-28-30,71-52 1,-120 76 25,0 0 0,-1-1 1,0 0-1,-1 0 0,0-2 0,-1 1 1,-1-1-1,0 0 0,-1-1 1,6-17-1,6-21 41,17-89-1,36-186 58,-71 326-141,0-1 0,-1 1 0,1-1 0,-1 1-1,0-1 1,1 1 0,-1-1 0,0 0 0,-1 1 0,1-1 0,0 1-1,-1-1 1,0 1 0,-1-4 0,2 6 23,0 0 0,0 0 0,0-1 0,0 1 0,0 0 0,-1 0 0,1 0 0,0 0 0,0 0 0,0 0 0,0-1 0,-1 1 0,1 0 0,0 0 0,0 0 0,0 0 0,-1 0 0,1 0 0,0 0 0,0 0 1,-1 0-1,1 0 0,0 0 0,0 0 0,0 0 0,-1 0 0,1 0 0,0 0 0,0 0 0,0 0 0,-1 0 0,1 0 0,0 0 0,0 1 0,0-1 0,-1 0 0,1 0 0,0 0 0,0 0 0,0 0 0,0 1 0,0-1 0,-1 0 0,1 0 0,0 0 0,0 0 0,0 1 0,0-1 0,0 0 0,0 0 0,0 0 0,0 1 0,-1-1 0,-8 15-204,9-15 210,-7 16-56,0 0 1,2 0-1,0 0 0,1 0 1,-4 30-1,4-26 48,-33 215-100,20 5 8,19-205 130,2 0-1,0 0 0,18 61 1,-18-82 2,1-1 0,0 1 1,9 14-1,-11-21 5,0-1-1,1-1 1,0 1-1,0 0 1,1-1 0,-1 0-1,1 0 1,8 6-1,-10-10-7,-1 0 0,1 1 0,0-1 0,-1 0-1,1 0 1,0-1 0,0 1 0,0-1 0,0 1 0,0-1 0,0 0-1,0 0 1,0 0 0,0 0 0,0-1 0,0 1 0,-1-1-1,1 0 1,0 0 0,0 0 0,3-1 0,6-4 53,-1 0 0,1-1 1,13-10-1,-21 14-70,41-30 71,-3-1 0,0-2-1,43-49 1,-81 80-81,0 0-1,-1 0 1,0 0 0,0 0 0,0 0-1,-1 0 1,1-1 0,1-6 0,-4 11-9,1 0 1,-1 0-1,0-1 1,1 1-1,-1 0 1,0 0-1,0 0 1,0-1-1,0 1 0,0 0 1,0 0-1,0 0 1,-1-1-1,1 1 1,0 0-1,-1 0 1,1 0-1,0 0 1,-1 0-1,0 0 1,1 0-1,-1 0 1,0 0-1,1 0 1,-1 0-1,0 0 1,0 0-1,0 0 1,0 1-1,1-1 1,-1 0-1,-1 1 1,1-1-1,0 0 1,0 1-1,0-1 1,0 1-1,0 0 1,0-1-1,0 1 1,-1 0-1,1 0 1,0 0-1,-2 0 1,-2 0-9,0 0 0,0 0 0,0 0 1,0 1-1,0 0 0,0 0 1,0 0-1,0 1 0,0 0 0,-9 4 1,-3 3-130,-24 19 1,29-19 85,6-5 50,1 0 1,1 1-1,-1 0 1,0 0 0,1 0-1,0 0 1,1 1-1,-1 0 1,1-1-1,0 1 1,-4 12-1,5-14 15,1 0 0,0 0 1,0 0-1,0 0 0,1 1 0,-1-1 0,1 0 0,0 0 1,0 0-1,0 0 0,1 1 0,-1-1 0,1 0 0,0 0 0,0 0 1,1 0-1,-1 0 0,1 0 0,4 6 0,-5-8 15,1 0-1,0 0 1,0 0 0,0 0-1,0-1 1,0 1-1,0-1 1,1 1-1,-1-1 1,0 0-1,1 0 1,-1 0 0,1 0-1,-1-1 1,1 1-1,0 0 1,-1-1-1,1 0 1,-1 0 0,1 0-1,0 0 1,-1 0-1,5-1 1,4-1 20,-1-1 1,0 1 0,0-2-1,14-6 1,100-54-45,-82 40-14,0 2 1,56-20 0,-93 41-3,0-1 1,1 1-1,-1 0 0,1 0 1,8 0-1,-12 1 15,-1 0 1,0 0 0,0 0-1,0 0 1,1 0-1,-1 0 1,0 0-1,0 1 1,0-1 0,0 1-1,0-1 1,1 1-1,-1-1 1,0 1-1,0-1 1,0 1 0,0 0-1,-1 0 1,1 0-1,0-1 1,0 1-1,0 0 1,-1 0 0,1 0-1,0 0 1,-1 0-1,1 0 1,-1 0-1,1 1 1,0 0 0,0 6 33,0 0 0,0 0 0,0-1-1,-1 1 1,-2 15 0,-9 42-6,1-10 37,9-48-23,-2 27 44,4-24 127,-1-9-202,0-1 1,0 0-1,0 0 1,0 0-1,0 0 0,1 0 1,-1 0-1,0 0 1,0 0-1,0 0 1,0 0-1,0 0 1,0 0-1,1 0 1,-1 0-1,0 0 1,0 0-1,0 0 1,0 0-1,0 0 0,0 0 1,1 0-1,-1 0 1,0 0-1,0 0 1,0 0-1,0 0 1,0 0-1,0 0 1,1 0-1,-1 0 1,0 0-1,0-1 1,0 1-1,0 0 0,0 0 1,0 0-1,0 0 1,0 0-1,0 0 1,1 0-1,-1-1 1,0 1-1,0 0 1,0 0-1,0 0 1,0 0-1,0 0 1,0 0-1,0-1 0,0 1 1,0 0-1,0 0 1,10-17 19,2 1 1,0 1 0,1 0-1,0 1 1,1 0 0,1 1-1,0 1 1,0 0-1,2 1 1,26-14 0,-34 21-92,-1 0 0,1 1 0,0 0 0,0 0 0,13-1 1,-20 4 55,-1-1 1,1 1-1,-1 0 1,1 0-1,-1 0 1,0 0-1,1 0 1,-1 0 0,1 1-1,-1-1 1,1 0-1,-1 1 1,0-1-1,1 1 1,-1-1-1,0 1 1,1 0-1,-1 0 1,0-1-1,0 1 1,1 0-1,-1 0 1,0 0 0,0 0-1,0 1 1,-1-1-1,1 0 1,0 0-1,0 0 1,0 1-1,-1-1 1,1 0-1,-1 1 1,1-1-1,-1 1 1,0-1-1,1 1 1,-1-1 0,0 0-1,0 1 1,0-1-1,0 1 1,0 1-1,-2 12 14,1 0-1,-2 0 0,0-1 1,-1 1-1,-7 16 0,-1 9 36,-5 9 364,41-74 31,77-83 52,-80 89-554,0 1 0,1 1 0,35-21 0,-53 36 24,0 0 0,1-1 0,-1 1 1,1 1-1,-1-1 0,1 1 0,0 0 0,-1 0 0,1 0 0,6 0 0,-9 1 24,0 0 1,0 1-1,0-1 0,0 1 1,0-1-1,0 1 0,0 0 0,0-1 1,0 1-1,0 0 0,0 1 0,-1-1 1,1 0-1,0 0 0,-1 1 0,1-1 1,-1 1-1,1-1 0,-1 1 0,0-1 1,1 1-1,-1 0 0,0 0 0,0 0 1,0 2-1,21 54-14,-18-43 103,1-1 0,0 0 1,1 0-1,15 24 1,-20-36-59,0-1 1,0 0-1,0 0 1,0 0-1,0 0 1,0 0 0,0 0-1,0-1 1,0 1-1,1 0 1,-1 0-1,0-1 1,0 1 0,1-1-1,-1 1 1,0-1-1,1 0 1,1 1 0,-1-1 41,1 0 0,0 0 0,-1-1 0,1 1 0,0 0 0,-1-1 0,1 0 0,0 1 0,2-3 0,6-2-327,0-1 0,0-1 0,14-10 0,-10 6-1829,38-29-4615,-29 24 3980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7:31.6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37 228 5312,'-36'-12'2400,"41"16"-2080,3-1 960,10 2-768,27-5 1280,5 3-1024,21-11 896,6 1-960,31-21 64,-5 3-448,23-10 64,-8 2-224,-7-2 127,-16 10-159,0 2-4415,-14 11 2303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7:33.3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6 498 2720,'-1'4'365,"0"1"1,0-1-1,0 0 1,0 0-1,1 1 1,0-1-1,0 7 1,0-10-202,0 0-1,0 0 1,0 0-1,0 0 1,0 1 0,1-1-1,-1 0 1,0 0-1,0 0 1,1 0 0,-1 0-1,1 0 1,-1 0-1,1 0 1,-1 0 0,1-1-1,0 1 1,-1 0 0,1 0-1,0 0 1,0-1-1,0 1 1,0 0 0,-1-1-1,1 1 1,0-1-1,0 1 1,0-1 0,0 1-1,0-1 1,0 0-1,0 1 1,0-1 0,2 0-1,0 0 49,-1-1 0,1 0 1,-1 0-1,0 0 0,0 0 0,1 0 0,-1 0 0,0-1 0,0 1 0,0-1 0,0 0 0,0 1 0,-1-1 1,1 0-1,0 0 0,1-3 0,1 0 102,17-21 341,-2-2 0,24-43 0,9-13-44,80-85 125,-77 103-48,-49 57-692,0 1-1,0-1 1,0 0-1,-1-1 1,4-11-1,-9 39-272,-2 4 264,0 0 0,2 0 0,0 0 0,2 0 0,0-1 0,1 1-1,1-1 1,1 1 0,1-1 0,16 36 0,-18-49 41,0 0 0,0-1 0,0 0 0,9 11 0,-11-16 4,-1 0-1,1 0 0,0 0 1,-1-1-1,1 1 1,0-1-1,0 1 1,0-1-1,0 0 0,0 0 1,1 0-1,-1 0 1,0 0-1,0 0 1,1 0-1,-1-1 0,0 1 1,1-1-1,-1 0 1,4 0-1,-3 0 38,0-1 0,0 0 0,0 0 0,0 0 0,0 0 0,0 0 0,-1-1 0,1 1 0,-1-1 0,1 0 0,4-3 0,22-27 451,-23 25-412,37-51 359,64-113 0,-91 145-425,-3 1-54,-11 20-34,0 0 0,1 0 0,0 0 0,0 1 0,0-1-1,0 1 1,0 0 0,7-6 0,-10 10 41,0 0 0,0-1-1,1 1 1,-1 0 0,0 0 0,1-1-1,-1 1 1,0 0 0,0 0 0,1-1-1,-1 1 1,1 0 0,-1 0-1,0 0 1,1 0 0,-1-1 0,0 1-1,1 0 1,-1 0 0,0 0-1,1 0 1,-1 0 0,1 0 0,-1 0-1,0 0 1,1 0 0,-1 0-1,1 0 1,-1 1 0,0-1 0,1 0-1,-1 0 1,0 0 0,1 0 0,-1 0-1,0 1 1,1-1 0,-1 0-1,0 0 1,1 1 0,-1-1 0,0 0-1,0 1 1,1-1 0,-1 0-1,0 0 1,0 1 0,0-1 0,1 1-1,-1 0 1,4 21-104,-3-17 98,0 5 16,-1 0 0,0 0 0,0 0 0,-1 0 0,-4 17 0,-16 49 199,17-63-166,-4 13 23,-12 36 128,18-57-112,-1 0-1,1 0 1,-1 0 0,0 0 0,0-1 0,0 1 0,0-1 0,-1 0 0,-4 4 0,7-8-64,1 1 0,-1-1 0,1 0 0,-1 0 0,1 1-1,-1-1 1,1 0 0,-1 0 0,1 0 0,-1 0 0,1 0 0,-1 0 0,0 0 0,1 0 0,-1 0 0,1 0 0,-1 0 0,1 0 0,-1 0 0,1 0 0,-1 0 0,1-1 0,-1 1 0,1 0 0,-1-1 0,-1 0-3,1 0-1,-1 0 1,1 0 0,-1 0 0,1 0 0,0 0-1,0-1 1,-2-1 0,2 2-21,0 0-1,0-1 0,1 1 1,-1 0-1,1 0 1,-1-1-1,1 1 1,-1 0-1,1-1 0,-1-1 1,1 3 1,0-1 1,0 1 0,0-1-1,0 1 1,0-1 0,0 1-1,0 0 1,1-1 0,-1 1-1,0 0 1,0-1 0,0 1-1,0-1 1,1 1-1,-1 0 1,0-1 0,0 1-1,0 0 1,1-1 0,-1 1-1,0 0 1,1 0 0,-1-1-1,0 1 1,1 0 0,-1 0-1,0-1 1,1 1-1,-1 0 1,0 0 0,1 0-1,0 0 1,7-2-1,0 1 0,1 0 0,-1 1 0,0 0-1,11 1 1,10 1-30,38-1-146,56-1 760,-98-2-1532,0 0 0,44-10 0,-57 8-1478,24-11-1,-34 14 2105,20-7-1742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7:33.7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60 117 4224,'-36'-44'1920,"18"31"-1664,13 1 768,5 9-608,5-9-288,3 4-128,10-8 192,5 7-128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7:35.5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14 354 3232,'-3'1'360,"2"-1"-300,1 0-1,-1 0 0,1 0 1,-1 0-1,1 0 1,-1 0-1,1 0 0,-1 0 1,1 1-1,0-1 1,-1 0-1,1 0 0,-1 1 1,1-1-1,0 0 1,-1 1-1,1-1 0,-1 0 1,1 1-1,0-1 1,0 0-1,-2 3 1900,11-4-39,2-5-1480,-1-1-1,0 0 0,-1 0 0,1-1 0,-1 0 0,13-16 0,-4 5-41,17-20 577,-2-1-1,35-57 0,-24 34-131,-34 42-756,-8 15-68,1-2-119,-6 9 72,-2 7 55,1 3 37,0 0 1,1 0-1,-3 24 1,4-23-30,0 0 23,1 1 0,1-1 0,0 0 0,1 1 1,3 20-1,19 60 548,-21-88-473,-1 0 0,1 0-1,0 0 1,0 0 0,1 0 0,5 8 0,-7-12-82,0 0 1,0 0-1,-1 0 1,1-1-1,0 1 1,0 0 0,0-1-1,0 1 1,0 0-1,0-1 1,0 1-1,1-1 1,-1 0-1,0 1 1,2-1-1,-1 0-4,0 0-1,-1 0 1,1 0 0,0 0-1,-1-1 1,1 1-1,-1-1 1,1 1 0,0-1-1,-1 0 1,1 1-1,-1-1 1,1 0-1,1-2 1,7-6 111,0 0 0,0-1 0,15-20-1,-4 5 1,136-131 562,-142 144-688,0 0 0,1 2 0,0 0 0,0 1 0,27-11 0,-42 20-32,0-1 0,-1 1-1,1-1 1,0 1 0,0 0-1,0 0 1,0 0-1,0-1 1,0 1 0,0 0-1,0 0 1,0 0 0,0 0-1,-1 0 1,1 1 0,0-1-1,0 0 1,0 0 0,0 0-1,0 1 1,1 0-1,-1 0 8,-1-1 0,1 1 0,0 0-1,-1 0 1,1-1 0,-1 1-1,1 0 1,-1 0 0,0 0 0,1 0-1,-1 0 1,0 0 0,0-1 0,0 1-1,1 0 1,-1 0 0,0 2-1,-1 4 44,1 0-1,-1 0 1,0 0-1,-3 9 1,3-12-48,-6 24 62,-23 80 453,30-108-512,0 0 1,0 0-1,0 0 0,0 0 0,0 0 0,0 0 0,0 0 0,0 0 1,0 0-1,0 0 0,0 0 0,0 0 0,0 0 0,0 0 0,0 0 1,0 1-1,-1-1 0,1 0 0,0 0 0,0 0 0,0 0 0,0 0 1,0 0-1,0 0 0,0 0 0,0 0 0,0 0 0,0 1 0,0-1 0,0 0 1,1 0-1,-1 0 0,0 0 0,0 0 0,0 0 0,0 0 0,0 0 1,0 0-1,0 0 0,0 0 0,0 0 0,0 1 0,0-1 0,0 0 1,0 0-1,0 0 0,0 0 0,0 0 0,0 0 0,1 0 0,-1 0 1,0 0-1,0 0 0,0 0 0,0 0 0,0 0 0,0 0 0,0 0 1,7-4 240,8-10 10,6-8-129,64-59 15,-67 64-191,2 2 0,35-22 0,-52 35 16,-1 0 0,1 1-1,0 0 1,-1 0-1,1 0 1,0 0 0,-1 0-1,1 0 1,0 1 0,4-1-1,-4 1 28,-1 0-1,1 1 0,-1 0 1,0-1-1,0 1 0,1 0 1,-1 0-1,0 0 1,0 1-1,0-1 0,0 0 1,3 3-1,3 4 10,0-1 1,11 14-1,-15-15 48,0-1 0,0 0 0,1 0 0,0-1 0,0 0 0,0 1 0,0-1-1,1-1 1,0 1 0,-1-1 0,1 0 0,7 2 0,-4-2-278,28 6-4032,2-5-6412,-25-4 7786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7:35.9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132 52 5888,'-77'-23'2688,"49"26"-2336,15-3 640,9 5-608,-6-5-192,15-5 0,4 2-96,19-14 320,3 5-224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7:38.0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408 1 2496,'-10'0'4565,"-10"7"-1045,14-6-3181,-1 0 0,1-1 1,-13-1-1,-7 1 85,14 2-299,8-2-37,-1 0-1,1 1 1,0 0 0,0 0 0,-1 0-1,1 0 1,-7 4 0,-15 6 385,-29 14 222,33-13-448,4-3-128,1 1 1,0 1 0,-18 14-1,27-18-99,1 0-1,0 1 1,0 0-1,1 0 1,0 0 0,0 1-1,-6 11 1,10-16-4,1 0 1,-1 0-1,1 0 0,-1 0 1,1 0-1,0 0 1,1 1-1,-1-1 0,1 0 1,0 1-1,0-1 1,0 0-1,1 1 1,-1-1-1,1 0 0,0 0 1,0 1-1,1-1 1,-1 0-1,3 4 1,-2-5 59,0 1 1,0-1-1,1 0 1,-1 0-1,1 0 1,0 0-1,0 0 1,0 0 0,5 2-1,-6-3-16,0-1 1,0 0-1,0 0 0,0 0 1,1 0-1,-1 0 0,0-1 0,1 1 1,-1-1-1,1 1 0,-1-1 0,1 0 1,-1 0-1,0 0 0,1 0 1,-1 0-1,3-1 0,1-1 23,-1-1 0,1 1-1,-1-1 1,0 0 0,0 0 0,0 0-1,0-1 1,-1 0 0,1 0-1,4-5 1,8-11 129,15-20 0,-23 27-74,-1 3-60,0-1 1,-1 0-1,0-1 1,-1 0-1,0 0 0,-1 0 1,0-1-1,-1 0 1,4-17-1,-8 27-50,0 2-31,1-1-1,-1 1 1,0 0 0,0-1-1,0 1 1,0-1 0,0 1-1,-1 0 1,1-3 0,0 4 2,-1 0 0,1 0 0,0 0 0,0 0 0,0 0 0,0 0 0,0 0 0,-1 0 0,1 0 0,0 0 0,0 0 0,0 0 1,0 1-1,0-1 0,-1 0 0,1 0 0,0 0 0,0 0 0,0 0 0,0 0 0,0 0 0,0 0 0,0 1 0,0-1 0,-1 0 0,1 0 0,0 0 0,0 0 1,0 0-1,0 0 0,0 1 0,0-1 0,0 0 0,0 0 0,0 0 0,0 0 0,0 0 0,0 1 0,0-1 0,0 0 0,0 0 0,0 0 0,-3 9 20,2 4 21,0 0 0,0 0 0,1 0 0,1 0 0,0 0 0,1 0 0,1 0 0,0-1 0,0 1 0,1-1 0,11 24 0,-11-29 5,0 0 1,0-1-1,0 1 0,1-1 0,0 0 0,0 0 0,1-1 0,-1 1 0,1-1 0,0 0 0,1-1 0,-1 0 0,1 0 0,0 0 0,0-1 0,0 0 0,0 0 1,1 0-1,9 1 0,-7-3 48,1-1 0,-1 0 0,1 0 0,-1-1 0,1 0 0,-1-1 1,0 0-1,1-1 0,-1 0 0,0 0 0,-1-1 0,15-8 0,8-7-1117,-1-1-1,35-29 0,-34 24-2050,0 3 185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2:51.1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280 18 3712,'0'0'36,"0"0"-1,0 0 1,0-1 0,0 1-1,0 0 1,0 0 0,1 0-1,-1 0 1,0 0 0,0 0 0,0 0-1,0 0 1,0 0 0,0 0-1,0-1 1,0 1 0,0 0-1,0 0 1,0 0 0,0 0 0,0 0-1,0 0 1,0 0 0,0-1-1,0 1 1,0 0 0,0 0 0,0 0-1,0 0 1,0 0 0,0 0-1,0 0 1,0-1 0,0 1-1,0 0 1,0 0 0,0 0 0,0 0-1,0 0 1,0 0 0,0 0-1,0 0 1,0 0 0,0-1-1,0 1 1,-1 0 0,1 0 0,0 0-1,0 0 1,0 0 0,0 0-1,0 0 1,0 0 0,0 0-1,0 0 1,-1 0 0,1 0 0,0 0-1,0 0 1,0 0 0,1-2 1092,6-8 5315,-32 10-1543,-6 1-4195,2 3-297,-34 7 192,56-10-596,-1 2 0,1-1 0,0 1-1,0 0 1,0 0 0,-8 6 0,10-5 15,0 0 0,0 1 1,1-1-1,-1 1 0,1 0 1,0 0-1,1 1 0,-1-1 0,1 1 1,0 0-1,0 0 0,1 0 1,-3 7-1,-1 9 8,1 2-1,-3 29 1,6-37 71,1-6-48,0-1 1,1 0 0,0 0-1,0 1 1,3 12 0,-2-21-34,-1 1 1,0-1 0,1 0-1,-1 0 1,1 0-1,0 0 1,-1 0 0,1 0-1,0 0 1,0 0-1,0 0 1,0 0 0,-1 0-1,1 0 1,1 0 0,-1 0-1,0-1 1,0 1-1,0-1 1,0 1 0,0-1-1,0 1 1,3 0-1,3 1 26,1-1 0,-1 0 0,9 0 0,7 2-136,-14-1 91,-1 1 0,0 0 0,1 0 0,-2 1 0,1 0-1,0 1 1,-1 0 0,0 0 0,0 0 0,11 12 0,-5-3-8,-1 0 0,0 1-1,19 32 1,-29-43 50,0 1 0,0-1 0,0 0 0,0 1 0,-1-1 0,0 1 0,0 0 0,0-1 0,-1 1 0,1 0 0,-1 0 0,0 0 0,0-1 0,-1 1 0,0 0 0,0-1 0,0 1 0,0 0 0,0-1 0,-1 1 0,0-1 0,0 0 0,0 1 0,-1-1 0,-4 6 0,3-5 40,0 0 0,0-1-1,-1 1 1,0-1 0,0 0 0,0 0-1,0 0 1,0-1 0,-1 0-1,1 0 1,-1 0 0,0-1 0,0 0-1,0 0 1,-1 0 0,1-1-1,0 0 1,0 0 0,-7 0 0,-97-10-203,91 11-32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25.4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275 1059 2400,'5'-8'7440,"-17"9"-6262,1 1-999,1 0-1,0 1 0,0 1 1,1 0-1,-1 0 0,1 1 1,0 0-1,-11 8 0,-68 58 366,69-54-330,11-11-112,1 1 0,0 1 0,0-1 0,-9 15 0,14-18-15,0 0-1,0-1 1,0 1 0,0 0-1,0 0 1,1 0-1,0 1 1,0-1 0,0 0-1,1 0 1,-1 1-1,1-1 1,0 8 0,0-11-49,1 0 0,-1 1 0,0-1 0,1 0 0,-1 0 0,1 0 0,-1 0 1,1 0-1,0 0 0,-1-1 0,1 1 0,0 0 0,0 0 0,-1 0 0,1 0 1,0-1-1,0 1 0,0 0 0,0-1 0,0 1 0,0-1 0,0 1 1,0-1-1,0 0 0,0 1 0,0-1 0,1 0 0,-1 0 0,0 0 0,1 0 1,5 1 106,-1-1 1,0 0 0,13-2 0,2-2-11,1-1 0,-1-1 0,0-1 0,-1 0 0,1-2 0,-2-1 1,1 0-1,29-22 0,-32 19-88,0-1 1,-1-1-1,-1 0 0,-1-1 1,0-1-1,18-29 1,-7 5 100,35-83 1,-42 79-114,-2 0 0,15-65 1,-25 76-103,0 1 0,-3-1 0,0-1 0,-4-38 0,1 46-47,-3-17-235,3 40 297,-1 1 0,0 0 0,1-1 1,-2 1-1,1 0 0,0 0 0,0-1 0,-1 1 0,-3-5 0,4 7 43,1 1 0,-1-1 0,0 1-1,1-1 1,-1 1 0,0-1-1,1 1 1,-1-1 0,0 1-1,1-1 1,-1 1 0,0 0-1,0-1 1,1 1 0,-1 0-1,0 0 1,0 0 0,0 0-1,0 0 1,1-1 0,-1 1 0,0 1-1,0-1 1,0 0 0,1 0-1,-1 0 1,0 0 0,0 1-1,0-1 1,1 0 0,-1 1-1,0-1 1,0 0 0,1 1-1,-1-1 1,0 1 0,1-1-1,-1 1 1,1-1 0,-2 2 0,-2 2-23,0 0 1,0 0 0,1 1-1,-5 6 1,-13 21-45,2 2 1,-25 59-1,34-68 155,2 0-1,1 0 0,1 1 1,-5 49-1,10-48 58,0 1 0,2-1-1,0 1 1,2-1 0,2 0-1,0 0 1,1 0 0,20 49-1,-20-64-16,0 0-1,1 0 0,1 0 0,-1-1 0,2 0 1,0 0-1,16 14 0,-20-20-47,0-1 0,1 0-1,-1 0 1,1 0 0,0-1 0,0 1 0,1-2-1,-1 1 1,0-1 0,1 1 0,0-2 0,-1 1-1,1-1 1,0 0 0,0 0 0,10-1 0,-7-1-7,-1-1 0,1 0-1,0 0 1,-1-1 0,0 0 0,0 0 0,0-1 0,0 0 0,0-1 0,-1 0 0,0 0 0,0-1-1,7-7 1,-9 9-58,-2-1 0,1 0-1,0-1 1,-1 1 0,0-1-1,-1 0 1,1 0 0,-1 0-1,0 0 1,0-1 0,-1 1-1,0-1 1,0 0 0,-1 1-1,1-1 1,-2 0 0,1 0-1,-1 0 1,0-8 0,-1 6-47,-1 0 0,1 1 1,-2 0-1,1-1 0,-1 1 1,0 0-1,-6-10 0,9 18 31,-1-1-1,1 0 0,0 1 1,-1-1-1,1 0 0,-1 1 1,1-1-1,-1 1 1,0-1-1,1 1 0,-1 0 1,1-1-1,-1 1 0,0-1 1,1 1-1,-1 0 0,0 0 1,1-1-1,-1 1 0,0 0 1,0 0-1,1 0 0,-1 0 1,0 0-1,-1 0 0,1 0 0,0 0-1,-1 1 1,1-1-1,0 1 1,-1 0-1,1-1 1,0 1-1,0 0 1,0 0-1,-1-1 1,1 1-1,-1 2 1,-2 1-17,1 0 1,-1 1-1,1 0 1,0-1-1,-3 7 0,-3 7-63,1 0-1,2 1 1,-7 23-1,12-37 86,0 0 1,0 1-1,0-1 0,1 1 0,-1-1 1,1 1-1,1-1 0,-1 1 0,1-1 1,0 0-1,0 1 0,1-1 0,-1 0 1,1 0-1,0 0 0,4 7 0,-3-9 40,0 0 0,0 0-1,0 0 1,0 0-1,0-1 1,0 1-1,1-1 1,-1 0-1,1 0 1,0 0 0,-1-1-1,7 2 1,-2 0 57,0-1 1,1 0 0,-1-1 0,1 0-1,9 0 1,-2-1-14,0-1 0,0-1-1,0 0 1,-1-1 0,1-1 0,-1 0-1,0-1 1,0-1 0,0 0 0,-1-1 0,22-14-1,-22 9-54,-1 0 0,1 0 0,-2-1 1,0-1-1,-1 0 0,0 0 0,11-21 0,55-118 95,-60 115-21,0 1-73,-2-1 0,-1 0 0,11-50 0,-6-2-176,15-160 0,-32 224-453,-4 42 55,-1 19 553,-32 191-105,30-199 108,-16 87-80,-63 290 79,-73 95 288,151-481-125,-9 21 199,13-36-315,0 0 0,1 0-1,-1-1 1,0 1 0,0-1 0,0 1-1,-1-1 1,1 0 0,-1 1 0,-2 1-1,4-4-43,0 1-1,0-1 1,0 1 0,-1-1-1,1 1 1,0-1-1,0 0 1,0 0 0,0 1-1,0-1 1,-1 0-1,1 0 1,0 0-1,0 0 1,0 0 0,0-1-1,-1 1 1,1 0-1,0-1 1,0 1-1,0 0 1,0-1 0,0 1-1,0-1 1,0 0-1,0 1 1,0-1-1,0 0 1,0 0 0,0 1-1,1-1 1,-2-2-1,-2-1 29,0-1 0,1 0-1,0 0 1,0 0 0,-3-7-1,2 3-31,0 0 0,1-1 0,0 0 0,1 0 0,0 0 0,0 0 1,1 0-1,0 0 0,1 0 0,0 0 0,1 0 0,0-1 0,0 1 0,1 0 0,3-10 0,-1 10-20,0 0 0,1 1 1,-1-1-1,2 1 1,-1 0-1,2 0 0,-1 0 1,1 1-1,0 0 0,1 0 1,0 1-1,0 0 0,18-11 1,-2 4-28,1 1 0,1 1 1,52-16-1,-64 24 51,0-1-1,-1-1 1,1 0 0,-1-1-1,0 0 1,0-1 0,-1 0 0,22-20-1,-9 3 51,-1-1 0,-1-2 0,22-33 0,52-97 144,-96 156-198,50-93 70,-44 78-214,-4 10-160,-5 21 116,-18 63 150,11-48-47,1 0 1,2 1-1,1 0 1,-1 38-1,6-54 174,0 0 1,1 0-1,1 0 0,5 23 1,-6-34-65,0 0 0,0 1 0,0-1 0,1 0 0,-1 0 0,1 0 0,0 0 0,-1 0 0,1-1 0,1 1 0,-1-1 0,0 1 0,0-1 0,1 0 0,0 0 0,-1 0 0,1 0 0,0 0 0,0 0 0,0-1 0,0 0 0,0 1 0,0-1 0,1 0 0,2 0 0,-1 0 9,0-1 0,0-1 1,0 1-1,-1 0 0,1-1 0,0 0 0,-1 0 0,1-1 0,0 1 0,-1-1 0,0 0 0,1 0 0,-1-1 0,0 1 0,0-1 0,0 0 1,0 0-1,3-4 0,8-7-15,-1 0 1,21-31 0,7-14-13,37-71-1,-55 92-32,-22 36-1,-1-1-1,1 1 1,-1 1-1,1-1 1,0 0 0,0 0-1,0 1 1,0-1-1,1 1 1,-1-1 0,0 1-1,0 0 1,1 0-1,3-1 1,-5 2 17,0 0 1,-1 0-1,1 0 0,0 0 1,0 0-1,-1 0 0,1 0 1,0 0-1,-1 0 0,1 1 1,0-1-1,-1 0 0,1 0 1,0 1-1,-1-1 0,1 0 1,0 1-1,-1-1 0,1 1 1,-1-1-1,1 1 0,-1-1 1,1 1-1,-1-1 0,1 1 1,-1 0-1,0-1 0,1 1 1,-1 0-1,0-1 0,1 1 1,-1 0-1,0-1 0,0 2 1,1 3 23,0 0 1,0 1 0,0 9-1,-1-4-33,1 37-143,-9 89-1,3-88 482,0-19 514,13-47-490,3-7-176,7-27 1,0 0-126,-15 45-46,33-80-21,-30 74-40,0 0 0,1 1 0,0-1 1,17-18-1,-22 28 44,0 0 0,-1 1 0,1-1 0,0 0 0,1 1 0,-1-1 0,0 1 0,0 0 0,1 0 0,-1 0 1,3-1-1,-4 2 8,0-1 1,0 1 0,0 0-1,0 0 1,0 0 0,0 1-1,0-1 1,0 0 0,0 0-1,0 0 1,0 1-1,0-1 1,0 0 0,0 1-1,0-1 1,0 1 0,-1 0-1,1-1 1,0 1 0,0-1-1,0 1 1,-1 0 0,1 0-1,0-1 1,-1 1 0,1 0-1,-1 0 1,1 0 0,0 1-1,2 5-10,1 0 0,-2 1 0,1-1 0,-1 1 0,2 10 0,4 43-64,-7-57 80,9 72-35,-8-64 104,0 0 0,1 0-1,1-1 1,6 15 0,-9-25-54,-1 1 1,1-1-1,0 1 0,-1-1 1,1 0-1,0 0 1,0 1-1,0-1 0,0 0 1,1 0-1,-1 0 0,0 0 1,0 0-1,0 0 0,1-1 1,-1 1-1,1 0 1,-1 0-1,0-1 0,1 1 1,-1-1-1,1 0 0,-1 1 1,1-1-1,0 0 1,-1 0-1,1 0 0,-1 0 1,1 0-1,-1 0 0,1-1 1,1 1-1,3-2 20,0 0 1,-1-1-1,1 1 1,-1-1-1,0 0 0,9-7 1,-2 0 27,0 0 0,0-1 0,-1-1 0,0 0 0,14-22 0,39-73-174,-36 58 118,-4 5-32,16-25-253,-38 68 267,-1-1 0,0 0 0,1 0 1,0 0-1,-1 1 0,1-1 0,3-1 0,-5 3 9,1-1-1,-1 1 1,0 0 0,0 0-1,1 0 1,-1 0-1,0 0 1,0 0 0,1 0-1,-1 0 1,0 0-1,1 0 1,-1 0 0,0 0-1,0 0 1,1 0 0,-1 0-1,0 0 1,0 0-1,1 0 1,-1 0 0,0 0-1,0 0 1,1 0-1,-1 1 1,1-1-2,-1 1-1,0-1 1,1 1-1,-1-1 1,0 1 0,0-1-1,1 1 1,-1-1-1,0 1 1,0-1 0,0 1-1,0 0 1,0-1 0,0 1-1,0-1 1,0 1-1,0 0 1,0 232-356,3-187 504,-3-43-125,1 0 1,-1 0-1,1 0 0,0 0 0,0 0 1,0 0-1,0 0 0,1-1 0,-1 1 1,1 0-1,2 3 0,-3-5-9,-1-1 0,1 0 0,-1 1 0,1-1 0,0 1 0,-1-1-1,1 0 1,-1 0 0,1 1 0,-1-1 0,1 0 0,0 0 0,-1 0 0,1 0 0,0 0-1,-1 1 1,1-1 0,-1 0 0,1-1 0,0 1 0,-1 0 0,1 0 0,0 0-1,-1 0 1,1 0 0,-1-1 0,1 1 0,0 0 0,-1 0 0,1-1 0,-1 1 0,1 0-1,0-2 1,14-13 120,-14 14-109,10-16-10,-1 0-1,-1 0 1,14-35 0,5-8-18,-2 15 139,48-61 0,20-31-339,26-122 504,-101 214-288,15-38-182,30-109-1,-64 175-44,-4 13 73,-3 9-75,3-1 158,-3 4-9,1 0-1,0 0 1,-6 11-1,-17 40 37,3 0-1,3 2 0,-18 72 1,27-79 96,2 0 0,-8 80 1,18-113-20,2 0 1,0 0-1,1 0 1,1 0-1,1-1 1,0 1 0,2-1-1,1 1 1,12 30-1,-15-45-5,0 0 0,1 0 0,-1 0 0,1 0-1,0 0 1,1-1 0,-1 0 0,1 0 0,0 0 0,7 4 0,-9-6-18,1-1 1,0 0 0,0 0-1,0 0 1,0-1 0,0 1-1,1-1 1,-1 0 0,0 0-1,0-1 1,1 1 0,-1-1-1,1 0 1,-1 0 0,0 0 0,9-2-1,-4-1 0,1 1-1,-1-2 1,0 0-1,0 0 1,0 0 0,-1-1-1,1 0 1,-1-1-1,0 0 1,-1 0-1,1-1 1,-1 0-1,6-8 1,-1 0 53,0 0-1,-1-1 1,-1-1-1,-1 0 1,14-33 0,-22 47-73,1 0 1,-1-1 0,0 1-1,0-1 1,0 1 0,-1-1-1,1 0 1,-1 1 0,0-1-1,0 0 1,0 1 0,-1-1-1,1 1 1,-1-1 0,-1-6-1,1 10-14,0-1-1,1 0 0,-1 0 1,0 1-1,0-1 1,0 0-1,1 1 0,-1-1 1,0 1-1,0-1 0,0 1 1,0-1-1,0 1 1,0 0-1,0 0 0,0-1 1,0 1-1,0 0 1,0 0-1,0 0 0,0 0 1,0 0-1,0 0 0,0 0 1,0 0-1,0 1 1,0-1-1,0 0 0,-1 1 1,-2 0-6,1 1 1,-1-1-1,1 0 1,0 1-1,0 0 1,-1 0-1,-2 3 1,3-2 20,1-1 0,0 1 1,0 0-1,0 0 0,0 0 1,1 0-1,-1 0 0,1 0 1,0 1-1,0-1 0,0 0 1,0 1-1,0 4 0,-1 3 12,2 0 0,0 22 0,1-20 22,0 1-1,1-1 1,1 0 0,0 0-1,1 0 1,0 0 0,1-1-1,0 1 1,1-1 0,0-1-1,1 1 1,0-1 0,1 0-1,1-1 1,11 12 0,-17-19-4,0 0 1,1-1 0,0 0 0,-1 0-1,1 0 1,0 0 0,0 0-1,0-1 1,0 1 0,0-1 0,1 0-1,-1-1 1,0 1 0,0-1 0,8 0-1,-6 0-5,1-1 0,-1 0-1,0 0 1,0-1 0,0 1-1,0-1 1,-1 0 0,1-1-1,0 0 1,-1 0 0,6-4 0,2-3-682,0-2 0,-1 1 1,0-2-1,-1 0 1,13-19-1,-20 26-44,0 0-1,-1 0 1,0 0-1,0 0 1,-1 0-1,0-1 1,0 1-1,0-1 1,1-12-1,2-16-2217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25.8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451 84 7040,'-14'0'3200,"23"5"-2752,-1-2 1408,10 5-1088,24 1 256,6-1-608,15-5 96,5 5-288,-5 1-288,-10-3 32,-11-1 224,-7-1-128,-12-4-2688,-1 5 1440</inkml:trace>
  <inkml:trace contextRef="#ctx0" brushRef="#br0" timeOffset="1">68 21 6816,'-58'-20'3072,"48"23"-1920,20-3-896,7-3-32,11 3-128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26.2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77 7136,'-77'-13'3232,"72"17"-2816,15-8 288,7 4-480,28-12 128,4 4-224,23-16-3584,1 4 1888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29.4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4 610 4992,'0'0'55,"-1"1"1,1-1-1,0 0 0,0 0 1,0 0-1,0 0 0,-1 0 1,1 0-1,0 0 1,0 0-1,0 0 0,0 0 1,0 1-1,-1-1 0,1 0 1,0 0-1,0 0 1,0 0-1,0 0 0,0 1 1,0-1-1,0 0 0,0 0 1,0 0-1,0 0 0,-1 1 1,1-1-1,0 0 1,0 0-1,0 0 0,0 1 1,0-1-1,0 0 0,0 0 1,0 0-1,1 1 1,5 1 1041,15-3 493,6-7-940,-1-1 1,0-1 0,-1-2-1,0 0 1,-1-2 0,38-28-1,-35 22-320,0-2 0,37-39 1,37-58 230,-93 109-533,49-64 428,-48 61-325,-1-1 0,0 0 0,10-24 0,-17 33-116,1-1 0,-1 1 0,0 0 0,0-1 0,0 1 0,-1-1 0,0 1 0,0-1 0,-1-6-1,1 9-25,0-1-1,-1 1 0,1 0 0,-1 0 0,0 0 0,0 0 1,0 0-1,0 0 0,-1 0 0,1 0 0,-1 0 0,0 0 1,0 1-1,0-1 0,-4-4 0,4 6 8,0-1 0,-1 1 0,1 0 0,0 0 0,-1 0 0,1 0 1,-1 0-1,1 0 0,-1 0 0,0 1 0,1 0 0,-1-1 0,0 1 0,1 0 0,-1 0 0,0 0 0,1 1 0,-1-1 0,0 1 0,-4 1 0,-9 3 12,0 0 0,1 1-1,0 0 1,0 1-1,1 1 1,0 0 0,0 1-1,1 1 1,0 0-1,0 1 1,1 0-1,1 1 1,0 0 0,0 1-1,2 0 1,-1 1-1,2 0 1,-9 18-1,10-16 150,1 1-1,1 1 0,0-1 1,1 1-1,1 0 0,-1 27 1,3-35-49,1-1 0,1 0 0,0 0 0,0 0 0,0 0 0,1 0 0,1 0 0,-1 0 0,2 0 0,-1-1 0,1 1 0,0-1 0,1 0 0,8 11 0,-9-14-7,0-1 0,0 1 0,1-1 0,-1 0 0,1 0 0,0-1 0,0 1 0,1-1 0,-1 0 0,1-1 0,-1 1 0,1-1 0,0 0 0,0 0 0,0-1 0,11 2 0,-9-3-34,-1-1 1,1 1-1,0-1 0,0-1 0,-1 1 0,1-1 0,-1-1 0,1 1 1,-1-1-1,0-1 0,0 1 0,0-1 0,-1 0 0,1-1 0,8-7 1,5-8 44,0 0 0,34-46 1,-31 36 65,13-14-144,75-74 1,-104 112 22,33-27 169,-36 30-231,0 0 0,0 1-1,0-1 1,0 1-1,0 0 1,1 0-1,-1 1 1,6-2 0,-9 3 3,0 0 1,1-1 0,-1 1 0,0 0 0,0 0-1,0 0 1,0 0 0,1 0 0,-1 1 0,0-1-1,0 0 1,0 0 0,0 1 0,0-1-1,0 1 1,0-1 0,0 1 0,0-1 0,0 1-1,0 0 1,0-1 0,0 1 0,0 0 0,0 0-1,-1 0 1,1-1 0,0 1 0,0 0 0,-1 0-1,1 0 1,-1 0 0,1 0 0,-1 1 0,0-1-1,1 0 1,-1 0 0,0 0 0,1 2-1,0 5 20,-1-1 0,0 1 0,0-1 0,-2 14 0,1-14-50,-27 141-215,11-66 612,5-33 88,12-50-444,0 1 1,0 0-1,1 0 1,-1 0-1,0 0 1,0-1-1,0 1 0,1 0 1,-1 0-1,0 0 1,0 0-1,1 0 1,-1 0-1,0-1 0,0 1 1,0 0-1,1 0 1,-1 0-1,0 0 1,0 0-1,1 0 0,-1 0 1,0 0-1,0 0 1,1 0-1,-1 0 1,0 0-1,0 1 0,1-1 1,-1 0-1,0 0 1,0 0-1,1 0 1,-1 0-1,0 0 0,0 0 1,0 1-1,1-1 1,-1 0-1,0 0 1,0 0-1,0 1 0,0-1 1,0 0-1,1 0 1,-1 0-1,0 1 1,0-1-1,0 0 0,0 0 1,0 1-1,0-1 1,0 0-1,0 0 1,0 1-1,0-1 0,0 0 1,0 0-1,0 0 1,0 1-1,0-1 1,0 0-1,0 0 0,0 1 1,0-1-1,0 0 1,0 0-1,-1 1 1,8-8 60,0 0 0,-1 0 1,0-1-1,5-9 1,-7 11-50,23-31 86,1 0-1,40-38 1,-38 44-142,36-31-126,-59 57 129,0-1 1,0 1-1,1 1 1,-1-1-1,1 1 1,0 1-1,15-5 1,-22 7 13,0 1 0,1-1 1,-1 1-1,0 0 0,1 0 1,-1-1-1,0 1 0,1 0 0,-1 0 1,0 0-1,1 1 0,-1-1 1,1 0-1,-1 0 0,0 1 0,1-1 1,1 2-1,-1 0-2,0-1-1,-1 1 1,1 0 0,-1 0-1,1 0 1,-1 0-1,0 0 1,0 0 0,2 4-1,5 15 18,0 1 0,8 35 0,7 20 119,-20-68-92,1 0 0,1 0 0,-1 0 0,1 0 0,13 15 0,-17-22-11,1 0-1,0 0 1,1 1 0,-1-2-1,0 1 1,1 0 0,-1 0-1,1-1 1,-1 1 0,1-1-1,0 0 1,-1 0 0,1 0-1,0 0 1,0 0 0,0-1-1,0 1 1,0-1 0,0 0-1,0 1 1,0-2 0,0 1-1,4-1 1,2-2 11,-1-1 0,0 1 1,0-2-1,0 1 0,0-1 0,-1 0 1,0-1-1,0 0 0,10-11 1,-8 8 57,100-100 238,-91 87-341,0 0-1,-1-2 1,18-31 0,-31 48 23,-1 0 0,0 0 1,0-1-1,0 1 0,2-12 0,-5 17-8,1 1 0,-1-1 1,0 0-1,0 0 0,0 0 0,0 0 0,0 1 0,0-1 0,0 0 0,-1 0 0,1 0 0,-1 1 0,1-1 0,-1 0 0,0 0 0,1 1 0,-1-1 0,0 1 1,0-1-1,0 1 0,0-1 0,-1 1 0,1-1 0,0 1 0,-1 0 0,1 0 0,-1 0 0,1 0 0,-1 0 0,-2-2 0,-1 2-27,0-1 0,0 1 0,0 0 0,0 0 0,0 0 0,0 1 0,-1 0 0,1 0 0,0 0 0,0 0 1,0 1-1,0 0 0,0 0 0,0 0 0,-8 4 0,5-2 10,0 1 0,0 0 0,1 0 0,-1 0 0,1 1 0,0 0 0,1 1 0,-1 0 0,-7 8 0,7-5 11,1 0 0,-1 1 0,1 0 0,1 0 0,0 0 0,1 1 0,0 0 0,0-1 0,1 1 0,-3 20 0,5-22 34,0 0 0,1 0 0,0 0 0,0 0 0,1 0 0,0 0 0,0 0 0,1 0-1,0-1 1,1 1 0,0 0 0,0-1 0,1 0 0,6 11 0,-8-15-4,1 0 0,0 0 0,0-1 0,1 1 0,-1-1 0,1 0 0,0 1 0,-1-2 0,2 1 0,-1 0 0,0-1 0,0 0 0,7 3 0,-5-3 2,0-1-1,0 0 0,0 0 1,0 0-1,0-1 1,1 0-1,-1 0 1,0 0-1,9-2 0,0-2 32,0 0 0,0-1 0,-1-1 0,0 0 0,0-1 0,-1 0 0,22-16 0,17-17 58,56-57 0,11-10-125,-112 102-36,0-1-1,1 1 1,0 0-1,0 1 1,9-4 0,-17 8 43,0 0 0,0-1 1,1 1-1,-1 0 0,0 0 1,0 0-1,0 0 0,1 0 1,-1 0-1,0 0 0,0 0 1,1 0-1,-1 0 1,0 0-1,0 0 0,1 0 1,-1 0-1,0 0 0,0 0 1,0 1-1,1-1 0,-1 0 1,0 0-1,0 0 0,0 0 1,1 0-1,-1 0 0,0 1 1,0-1-1,0 0 1,0 0-1,1 0 0,-1 1 1,3 10-141,-5 16 33,2-24 93,-3 40 31,2 0 0,2 0 0,8 49 0,-8-82 24,1 0-1,0 0 1,0-1 0,7 14-1,-8-20-25,0-1-1,0 1 0,0-1 0,1 1 0,-1-1 0,1 0 1,-1 0-1,1 0 0,0 0 0,0 0 0,0 0 0,0 0 1,1-1-1,-1 1 0,0-1 0,1 0 0,-1 1 0,1-1 1,-1 0-1,5 1 0,0-1 24,0-1-1,0 0 1,1 0 0,-1 0-1,0-1 1,0 0 0,0 0-1,0-1 1,0 1 0,-1-2-1,12-4 1,4-3 36,-1-2 0,24-17 0,-43 28-63,260-187 70,-245 173-36,1 0 0,-2-1 0,0-1-1,-1-1 1,0 0 0,15-26 0,-29 42-80,3-7-138,-4 8 172,-1 1 1,1 0-1,0-1 1,0 1-1,-1 0 1,1 0-1,0-1 1,-1 1-1,1 0 1,0 0-1,-1 0 0,1-1 1,0 1-1,-1 0 1,1 0-1,-1 0 1,1 0-1,0 0 1,-1 0-1,1 0 1,-1 0-1,1 0 0,0 0 1,-1 0-1,1 0 1,0 0-1,-1 0 1,1 0-1,-1 0 1,1 0-1,0 0 1,-1 1-1,1-1 0,-1 0 1,-8 3-20,1-1 1,-1 1 0,1 1-1,0-1 1,0 1-1,0 1 1,1 0 0,-1 0-1,1 0 1,0 1-1,1 0 1,-1 0 0,1 1-1,0-1 1,1 1-1,0 1 1,-5 7 0,3-3 41,1-1 1,1 1 0,-1 0-1,2 0 1,0 0 0,0 1 0,1 0-1,1 0 1,0-1 0,1 1 0,0 19-1,2-19 23,0 0-1,1-1 0,7 24 1,-8-31-23,1 0 0,0-1 0,0 1 0,0-1 0,1 1 0,-1-1 1,1 0-1,0 0 0,0 0 0,1 0 0,-1 0 0,1-1 0,4 4 1,-7-6-8,1-1 1,-1 1 0,1 0-1,-1 0 1,1-1 0,-1 1-1,1-1 1,-1 1 0,1-1 0,0 0-1,-1 0 1,1 0 0,0 0-1,-1 0 1,1 0 0,0 0-1,-1 0 1,1-1 0,-1 1 0,1 0-1,0-1 1,-1 0 0,1 1-1,-1-1 1,1 0 0,-1 0-1,0 0 1,1 0 0,-1 0 0,0 0-1,0 0 1,1 0 0,0-3-1,4-2 60,-2 0-1,1-1 0,-1 0 0,0 0 0,5-12 0,40-105 254,-42 101-355,-1 0 1,-1-1-1,4-35 0,-6 29-389,-1 23 38,-2 23 127,9 278 20,1 3 59,-18-144 387,6-134-167,-2 0 1,0 0-1,-1 0 1,-1 0-1,-14 29 1,20-46-20,-1 0 1,-1 0 0,1 0 0,0 0 0,0 0-1,-1 0 1,1-1 0,-1 1 0,1 0 0,-1-1-1,0 1 1,-2 1 0,2-3 1,1 1-1,-1-1 1,1 0-1,-1 1 1,1-1 0,-1 0-1,1 0 1,-1 0-1,1 0 1,0 0 0,-1-1-1,1 1 1,-1 0 0,1-1-1,-1 1 1,1-1-1,0 1 1,-1-1 0,1 0-1,0 1 1,-1-1-1,1 0 1,0 0 0,-1-1-1,-11-10-29,1-1-1,0 0 0,-14-21 1,16 20 90,8 11-72,-102-145 375,101 144-404,1 1-1,0-1 1,1 0 0,-1 0-1,1 0 1,-1-1 0,1 1 0,0 0-1,1 0 1,-1-1 0,1 1-1,0 0 1,0-1 0,0 1-1,0 0 1,1-1 0,0 1 0,0 0-1,0 0 1,0-1 0,1 1-1,-1 0 1,1 0 0,0 1 0,1-1-1,-1 0 1,0 1 0,1-1-1,0 1 1,0 0 0,0 0-1,0 0 1,7-5 0,9-3-62,0 0-1,1 2 1,0 0-1,32-9 1,4-2 77,-21 5 51,-1-2-1,0-1 1,-1-1-1,-1-2 1,-1-1-1,45-43 1,140-161 129,-208 217-280,1-1 0,0 1 0,15-11 0,-24 20 98,0 0 1,0 0 0,0 0 0,0 0 0,0 0 0,0 0 0,0 0 0,0 0 0,0 0 0,1 0 0,-1 0 0,0 0-1,0 0 1,0 0 0,0 0 0,0 0 0,0 0 0,0 1 0,0-1 0,0 0 0,0 0 0,0 0 0,0 0 0,0 0-1,0 0 1,1 0 0,-1 0 0,0 0 0,0 0 0,0 0 0,0 0 0,0 1 0,0-1 0,0 0 0,0 0-1,0 0 1,0 0 0,0 0 0,0 0 0,0 0 0,0 0 0,0 0 0,0 0 0,0 1 0,0-1 0,0 0 0,0 0-1,0 0 1,-1 0 0,1 0 0,0 0 0,0 0 0,0 0 0,0 0 0,0 0 0,0 0 0,0 0 0,0 0 0,0 1-1,0-1 1,-1 4 1,1-3 52,0 3-69,0-1 10,0-2 208,1-2-185,-1 1 0,0-1 0,1 0 0,-1 1 0,1-1 0,-1 0 0,1 1 0,-1-1 0,1 0 0,-1 1 0,1-1 0,0 1 0,-1-1 0,1 1 0,0-1 0,0 1 0,-1 0 0,1-1 0,0 1 0,1-1 0,-1 1-22,-1 0 0,1 0 0,0-1-1,0 1 1,-1 0 0,1-1 0,0 1 0,-1-1-1,1 1 1,0-1 0,-1 1 0,1-1-1,-1 1 1,1-1 0,0 0 0,-1 1-1,0-1 1,1 0 0,-1 1 0,1-2 0,-5 68-401,2-41 422,1 38-1,1-43 37,2-1 0,0 0 1,1 0-1,1-1 0,11 31 0,-14-46-19,1-1 0,-1 1 0,0-1 0,1 1 1,0-1-1,2 3 0,-3-4-13,-1-1-1,0 1 1,1-1 0,-1 0-1,1 1 1,-1-1-1,1 1 1,-1-1 0,1 0-1,-1 0 1,1 1 0,0-1-1,-1 0 1,1 0 0,-1 0-1,1 0 1,0 0-1,-1 1 1,1-1 0,-1 0-1,1 0 1,0-1 0,-1 1-1,1 0 1,-1 0 0,1 0-1,-1 0 1,1 0 0,0-1-1,-1 1 1,1 0-1,-1 0 1,1-1 0,-1 1-1,1 0 1,-1-1 0,1 1-1,-1-1 1,0 1 0,1-1-1,-1 1 1,1-1 0,7-12 81,0 0 1,0-1 0,-2 0 0,0 0-1,7-25 1,0 3-37,2-4-73,1 1 1,37-64-1,-52 102-14,-1 1-1,0-1 1,1 0 0,-1 0-1,1 1 1,-1-1-1,1 1 1,-1-1-1,1 1 1,0-1 0,-1 1-1,1-1 1,0 1-1,-1-1 1,1 1-1,0 0 1,-1-1 0,1 1-1,0 0 1,0-1-1,-1 1 1,2 0 0,-1 0 16,-1 0 1,0 0-1,1 1 1,-1-1 0,0 0-1,1 0 1,-1 0-1,0 1 1,0-1 0,1 0-1,-1 0 1,0 0-1,0 1 1,1-1 0,-1 0-1,0 1 1,0-1-1,0 0 1,1 1-1,-1-1 1,0 1 0,2 15-37,-7 73 196,-23 141-132,23-195-50,-14 77 41,-39 124 0,50-206 91,-2-1 1,-21 47 0,29-71-65,-1 0 0,1 0 1,-1-1-1,0 1 1,-1 0-1,1-1 1,-1 0-1,0 0 0,0 0 1,0 0-1,0-1 1,-1 1-1,-8 4 1,11-7-18,-1 0 0,1 0 1,0 0-1,0 0 1,-1 0-1,1-1 1,0 1-1,-1-1 1,1 0-1,0 0 1,-1 0-1,1 0 1,0 0-1,-1 0 1,1 0-1,0-1 1,-1 1-1,1-1 0,0 0 1,-1 0-1,1 0 1,0 0-1,0 0 1,0 0-1,0-1 1,0 1-1,0 0 1,-3-4-1,0-2 24,-1 1-1,1-1 1,0 0-1,0 0 1,1 0 0,-6-15-1,6 14-29,2 1-1,-1-1 0,1-1 1,0 1-1,0 0 0,1 0 1,0-1-1,1 1 1,0-1-1,0 1 0,1 0 1,3-16-1,-1 12 1,1-1-1,1 1 1,0 0-1,0 0 1,1 1-1,0 0 1,12-15-1,6-6-75,0 0 0,35-32 0,-55 61-236,-1 0-1,1-1 1,0 2-1,0-1 1,0 0-1,0 1 1,0 0-1,1 0 1,-1 0-1,1 1 1,6-2-1,-7 2-427,1 1-1,-1-1 1,1 1-1,-1 1 1,0-1-1,1 1 1,-1-1-1,1 1 0,-1 1 1,0-1-1,0 0 1,6 4-1,25 13-3281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29.7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1 12128,'-19'8'5503,"6"3"-4799,8-6 128,5 4-608,-3-3 64,3 3-192,-5-9-832,5 5 384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3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9 505 5632,'-8'6'11891,"8"-13"-9660,1 3-2164,0 0 1,0 1-1,0-1 0,0 1 0,1-1 1,0 1-1,0-1 0,0 1 1,0 0-1,0 0 0,6-6 0,4-5 43,73-102 418,106-110 0,-173 207-378,32-24-1,-44 38-131,0 1 0,0-1-1,1 1 1,0 0-1,0 1 1,0 0-1,0 0 1,0 0-1,14-2 1,-19 5-18,-1 0-1,0 0 1,1 0 0,-1 0-1,0 1 1,1-1 0,-1 0-1,0 1 1,1-1 0,-1 0 0,0 1-1,0 0 1,0-1 0,1 1-1,-1 0 1,0 0 0,0-1-1,0 1 1,0 0 0,0 0-1,0 0 1,-1 0 0,1 0 0,0 0-1,0 1 1,0 0 0,2 4-7,-1 0 0,1 0 0,-1 0 0,2 9 0,30 177 236,1 4 28,-30-175-174,10 25 1,-13-40-33,1-1 1,-1 1-1,1-1 1,1 1-1,-1-1 1,0 0 0,1-1-1,0 1 1,6 5-1,-9-9-26,1 0 0,-1-1-1,0 1 1,0 0 0,1-1-1,-1 1 1,1-1 0,-1 0-1,1 1 1,-1-1 0,0 0-1,1 0 1,-1 0 0,1 0-1,-1 0 1,1 0 0,-1 0-1,1-1 1,-1 1 0,1 0-1,-1-1 1,0 1 0,1-1-1,-1 0 1,0 1 0,1-1-1,-1 0 1,0 0 0,0 0-1,2-1 1,4-4 83,1-1-1,-1-1 1,9-10-1,-8 9-54,19-23 101,38-61 0,-41 56-120,16-25 2,35-53-172,-64 100 87,1 1 0,1 0-1,0 1 1,1 0 0,15-12 0,-26 24 41,-1-1-1,1 0 1,-1 1-1,1-1 1,0 1 0,-1 0-1,1 0 1,0 0-1,0 1 1,0-1 0,0 0-1,0 1 1,0 0-1,0 0 1,0 0 0,0 0-1,0 0 1,0 1-1,0-1 1,0 1 0,-1 0-1,1 0 1,0 0 0,0 0-1,0 0 1,-1 1-1,1-1 1,-1 1 0,1-1-1,3 5 1,4 3 14,0 1 1,0 1-1,-1 0 1,15 24-1,-23-33-2,96 159 140,-76-130-323,18 26 214,-10-25-3960,-22-27 911,-2-1 1015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3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 6560,'-6'-2'1155,"-11"0"637,17 2-1730,0-1 0,0 1 1,0 0-1,0 0 0,0 0 0,0 0 0,-1 0 1,1 0-1,0 0 0,0 0 0,0 0 0,0 0 1,0 0-1,0 0 0,-1 0 0,1 0 0,0 0 1,0 0-1,0 0 0,0 0 0,0 0 0,-1 0 1,1 0-1,0 0 0,0 0 0,0 0 0,0 0 1,0 0-1,0 1 0,-1-1 0,1 0 0,0 0 1,0 0-1,0 0 0,0 0 0,0 0 0,0 0 0,0 0 1,0 1-1,0-1 0,-1 0 0,1 0 0,0 0 1,0 0-1,0 0 0,0 0 0,0 1 0,0-1 1,0 0-1,0 0 0,0 0 0,0 0 0,0 0 1,0 1-1,0-1 0,0 0 0,0 0 0,0 0 1,0 0-1,0 0 0,1 0 0,-1 1 0,0-1 1,5 10 519,0 1 1,-1 0 0,0 0 0,0 0 0,3 22 0,-6-25-353,68 351 4133,-20-49-2630,-41-228-1513,16 241-66,-28-254-1866,4-63 1212,-2 5-403,2-11 770,0 0 0,0 0 0,0 1 0,0-1 0,-1 0 0,1 0 0,0 1 0,0-1 0,0 0 0,0 0 0,-1 0 0,1 0 0,0 1 0,0-1 0,0 0 0,-1 0 0,1 0 0,0 0 0,0 0 0,-1 0 0,1 0 0,0 1 0,0-1 0,-1 0 0,1 0 0,0 0 0,-1 0 0,1 0 0,0 0 0,0 0 0,-1 0 0,1 0 0,-1-1 0,-8-1-2699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3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41 4384,'-1'0'89,"1"0"0,-1 0 0,1 0 1,-1 0-1,0 0 0,1 0 0,-1 0 0,1 0 1,-1 1-1,1-1 0,-1 0 0,1 0 0,-1 1 1,0-1-1,1 0 0,0 1 0,-1-1 0,1 0 1,-1 1-1,1-1 0,-1 1 0,1-1 0,0 1 1,-1-1-1,1 1 0,-1 0 0,-9 6 8436,9-7-8335,1 0 1,-1 0 0,1 0-1,0 1 1,-1-1 0,1 0-1,-1 0 1,1 1-1,-1-1 1,1 0 0,0 0-1,-1 1 1,1-1-1,0 1 1,-1-1 0,1 0-1,0 1 1,0-1-1,-1 1 1,1-1 0,0 0-1,-1 2 993,-5-2 84,15 0-620,105-10 33,-42 2-464,-3 3-35,109-12-138,-136 11 69,79 0 0,-117 5-131,1 1-1,0 0 0,0-1 0,0 0 1,5-2-1,0-3-2518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3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47 6240,'-26'4'2005,"45"-6"8847,41-5-8262,-4 1-1798,97-5-75,-2 1-890,-75-1-4157,-39 7 1765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4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49 119 3392,'-2'1'147,"2"0"-36,0 0 0,-1-1 0,0 1 0,1-1 0,-1 1 0,1-1-1,-1 1 1,0-1 0,1 0 0,-1 1 0,0-1 0,1 0-1,-1 1 1,0-1 0,1 0 0,-6 2 2851,-3 0 3125,-8-13-935,21-5-3909,3 15-1117,0 0 1,1 0 0,-1 1 0,11 1 0,-2 0 1,48-4 116,122-22 0,-97 11-177,51-10-74,-58 8 29,106-5 0,-128 21-2,-1 3-1,105 17 1,-132-16-2,4 0-20,-28-2 0,-12 0 4,-34 3-2,-48 0 1,41-3-39,-171 1 67,-67 3-64,235-2 34,-346 19 61,341-18 303,40-3-176,13-2-181,0 0-1,0 0 1,0 0 0,0 0 0,0 0 0,0 0 0,0 1 0,0-1 0,0 0 0,0 0 0,0 0 0,0 0 0,0 0 0,0 1 0,0-1 0,0 0 0,0 0 0,0 0-1,0 0 1,0 0 0,0 0 0,0 1 0,0-1 0,0 0 0,0 0 0,0 0 0,0 0 0,0 0 0,0 1 0,0-1 0,0 0 0,0 0 0,0 0 0,1 0-1,-1 0 1,0 0 0,0 0 0,0 0 0,0 1 0,0-1 0,23 15 325,-12-9-388,14 9 149,0-2 0,1-1 1,34 12-1,86 18-143,-28-9 117,103 42 211,-34-8-229,-93-33 53,-92-33-76,30 12 76,-21-4-71,-11-9-27,0 1 1,0-1 0,0 0 0,1 0 0,-1 1 0,0-1 0,0 0 0,0 1 0,0-1 0,0 0 0,0 0-1,0 1 1,0-1 0,0 0 0,0 1 0,0-1 0,0 0 0,0 0 0,0 1 0,0-1 0,0 0-1,0 1 1,0-1 0,0 0 0,0 0 0,-1 1 0,1-1 0,0 0 0,0 0 0,0 1 0,0-1-1,-1 0 1,1 1 0,-21 17 1,-2-1-1,1 0 1,-34 17-1,-10 8-32,5 2 59,30-21 90,0-1 0,-59 31 0,-96 21 15,82-35 27,-114 57-67,180-70-48,93-11 37,318-12 161,-351-4-252,184-22 145,-72-4 384,-16 2-806,-84 20 294,68-3-1,-94 8 115,-6 0-140,-1 0 0,0-1 1,0 1-1,0 0 0,1 0 0,-1 0 1,0 0-1,0 0 0,0 0 0,1 1 1,-1-1-1,0 0 0,0 0 1,0 1-1,1-1 0,-1 1 0,0-1 1,0 1-1,0 0 0,0-1 0,0 1 1,0 0-1,0 0 0,-1 0 0,1-1 1,0 1-1,1 2 0,1 5 130,1 1 0,-2-1 0,1 1 0,-1 0 0,-1 0 0,1 0 0,-1 0 0,-1 13 0,5 34 66,-2-64-4175,-3 1 2292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1:1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 4800,'-7'-14'1557,"6"11"299,2 4-1643,1-1 1,0 1-1,-1-1 0,1 1 0,-1 0 1,0 0-1,1 0 0,-1 0 0,1 0 1,-1 0-1,0 0 0,0 0 0,2 3 1,3 2 288,-4-5-450,4 5 166,0-1 1,0 1 0,0 0 0,0 0 0,-1 1 0,0-1 0,0 1-1,5 12 1,59 177 1648,-42-110-1483,-17-60-62,25 43 1,-27-54-414,1-1-1764,-9-14 1696,1 0 0,-1 0 0,0 0 1,1 0-1,-1 0 0,0 0 0,1 1 0,-1-1 0,0 0 0,1 0 0,-1-1 1,0 1-1,1 0 0,-1 0 0,0 0 0,1 0 0,-1 0 0,0 0 0,0 0 0,1 0 1,-1-1-1,0 1 0,1 0 0,-1 0 0,0 0 0,0-1 0,1 1 0,-1 0 1,0 0-1,0 0 0,0-1 0,1 1 0,8-6-2742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2:56.2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119 137 3072,'5'-9'4458,"-2"18"-3306,-2-5-1048,-1 0 0,1 0-1,-1 0 1,0 0-1,-1 0 1,1 0-1,-1 4 1,-1 8 241,-2 22 226,-11 46 1,3-20-243,7-34-189,-6 46 728,-28 94 1,29-125-446,7-31 173,0-1 1,-8 21 0,11-34-570,0 0 0,0 1-1,0-1 1,0 0 0,0 0-1,0 0 1,0 0 0,0 1 0,0-1-1,0 0 1,0 0 0,0 0-1,0 0 1,0 0 0,0 0 0,0 1-1,-1-1 1,1 0 0,0 0-1,0 0 1,0 0 0,0 0 0,0 0-1,0 1 1,0-1 0,-1 0-1,1 0 1,0 0 0,0 0 0,0 0-1,0 0 1,0 0 0,-1 0-1,1 0 1,0 0 0,0 0 0,0 0-1,0 0 1,0 0 0,-1 0-1,1 0 1,0 0 0,0 0 0,0 0-1,0 0 1,-1 0 0,-3-9 915,2-20-441,11-42-277,32-123 0,-32 162-256,1 0 1,1 1 0,2 0 0,24-42-1,-30 62 29,0 0 0,0 0 0,2 0 0,-1 1 0,1 1 0,0-1 0,1 1 0,0 1 0,1 0 0,0 0-1,0 1 1,0 1 0,1 0 0,16-6 0,-21 9-31,1 1 0,-1 1-1,1-1 1,-1 1 0,1 0 0,10 1-1,-16 0 30,0 0 1,0 0-1,0 0 0,0 0 0,0 1 0,0-1 1,-1 1-1,1-1 0,0 1 0,0 0 0,0 0 1,-1-1-1,1 1 0,0 0 0,-1 1 0,1-1 1,-1 0-1,1 0 0,-1 1 0,1-1 0,-1 1 1,0-1-1,0 1 0,0 0 0,0-1 0,0 1 1,0 0-1,0 0 0,0 2 0,0 1 56,0 0 0,-1 0 1,0-1-1,0 1 0,0 0 0,0 0 0,-1 0 0,0-1 0,0 1 1,-3 7-1,-1 1 24,-1 0 1,-11 18-1,-5 5 23,-1-2 0,-2-1 0,-2-1 0,-1-1-1,-56 49 1,81-78-100,0 0-1,1 0 0,-1 0 1,1 1-1,0-1 1,0 1-1,0 0 1,0-1-1,0 1 0,-2 6 1,4-9 2,0 1 0,-1 0 0,1 0 0,0 0 1,0-1-1,0 1 0,0 0 0,0 0 0,1 0 0,-1-1 0,0 1 0,0 0 1,0 0-1,1 0 0,-1-1 0,0 1 0,1 0 0,0 0 0,0 1 1,0 0 0,1-1 0,0 1 0,-1-1 0,1 0 0,0 1 0,-1-1 0,1 0 0,3 1 0,10 5-6,0-2 0,1 0-1,0-1 1,17 2 0,-16-3-3,-1 1 0,0 0-1,30 12 1,-39-12 1,1 0-1,-1 0 0,0 0 0,0 1 0,-1 0 0,1 1 0,10 11 1,-16-16 21,1 1 0,-1 0 0,0 0 0,0 0 0,0 0 0,0 0 1,0 0-1,0 0 0,0 0 0,0 1 0,-1-1 0,1 0 0,-1 0 0,0 1 1,0-1-1,0 0 0,0 0 0,0 1 0,0-1 0,0 0 0,-1 1 0,1-1 1,-1 0-1,0 0 0,0 0 0,0 0 0,0 0 0,0 0 0,0 0 0,0 0 1,-3 3-1,1-1 24,-1-1-1,1 1 1,-1-1 0,0 0 0,0 0-1,-1-1 1,1 1 0,0-1 0,-1 0-1,0 0 1,1 0 0,-1 0 0,0-1 0,-9 2-1,-6-1 90,-1 0-1,-24-1 0,36-1-106,-12-1 69,0 0 0,-27-6 0,47 7-94,1 0 1,-1 0-1,1 0 1,0 0-1,-1 0 1,1 0-1,0 0 1,-1 0-1,1 0 1,-1 0-1,1-1 0,0 1 1,-1 0-1,1 0 1,0 0-1,-1 0 1,1-1-1,0 1 1,-1 0-1,1 0 1,0-1-1,0 1 1,-1 0-1,1-1 1,0 1-1,0 0 1,-1-1-1,8-6-101,19-2 45,74-7 85,-70 14 2,-2-2 0,1-2 0,0 0 1,51-20-1,-63 17 67,0 0 0,-1-1-1,0-1 1,0 0 0,-1-1 0,-1-1 0,0 0-1,-1-1 1,14-19 0,-19 23-86,-1 2 10,-1 0-1,0 0 1,-1-1-1,0 0 1,8-18 0,-11 21-48,2-9-109,-1 15 106,1 0 0,-1 1 0,1-1-1,-1 1 1,0-1 0,1 1 0,-1 0 0,0 0 0,6 3 0,3 6 5,-1 1 1,0 0-1,-1 1 1,10 13-1,-2-2-58,28 42-62,-37-53 179,1-1-1,21 18 1,-26-26-6,-1 1-1,1-1 0,0 0 1,0 0-1,0 0 1,1-1-1,-1 0 0,0 0 1,1 0-1,8 1 1,-1-1 7,0-1 1,0-1-1,0 0 1,1 0-1,19-4 1,-26 2 13,1 0-1,0-1 1,-1 1 0,1-1 0,-1-1 0,0 0 0,0 0 0,-1 0 0,1-1-1,8-7 1,-9 7-16,0 0-1,-1-1 1,1 0-1,-1 0 1,0 0-1,-1-1 0,1 1 1,-1-1-1,-1 0 1,1 0-1,4-15 1,13-67 69,-20 79-133,0-1-1,0 1 1,-1-1-1,0 0 1,-1 1 0,-4-21-1,5 30 27,0 0 1,0 1-1,0-1 0,0 0 0,0 1 0,-1-1 0,1 0 0,0 0 0,-1 1 0,1-1 1,0 0-1,-1 1 0,1-1 0,-1 1 0,1-1 0,-1 1 0,1-1 0,-1 1 0,1-1 0,-1 1 1,1-1-1,-1 1 0,-1-1 0,2 1 2,-1 0 0,0 0-1,1 0 1,-1 0 0,0 1 0,1-1 0,-1 0 0,1 0 0,-1 1-1,0-1 1,1 0 0,-1 1 0,1-1 0,-1 0 0,1 1 0,-1-1-1,1 1 1,-1-1 0,0 2 0,-3 2-21,1 1 0,-1 0 0,1 0 0,-3 8 0,5-10 16,-41 96-277,38-85 310,0 0 0,1 0 0,0 1 0,1-1 0,-1 22-1,3-32-6,0 0 0,1 0-1,-1 0 1,1 1 0,0-1-1,0 0 1,0 0-1,0 0 1,1 0 0,0-1-1,-1 1 1,1 0 0,1-1-1,-1 1 1,0-1 0,1 0-1,0 0 1,0 0 0,0 0-1,0 0 1,0 0-1,1-1 1,-1 0 0,1 1-1,-1-1 1,1-1 0,0 1-1,0 0 1,0-1 0,0 0-1,0 0 1,0 0 0,0-1-1,0 1 1,0-1-1,1 0 1,-1 0 0,0 0-1,0-1 1,0 1 0,0-1-1,7-2 1,24-12 48,-1-1 0,0-2 1,-1-1-1,-1-1 0,46-40 0,4-14-222,-82 74 147,1 0-1,-1-1 1,0 1-1,0 0 0,1 0 1,-1-1-1,0 1 1,1 0-1,-1 0 1,0-1-1,1 1 0,-1 0 1,0 0-1,1 0 1,-1 0-1,0 0 0,1 0 1,-1-1-1,0 1 1,1 0-1,-1 0 1,1 0-1,-1 0 0,1 0 1,0 8-116,-9 16 101,4-18 30,-5 9 16,1 1-1,1 0 1,0 1-1,1 0 1,-4 22-1,9-38-7,1 1 1,0 0-1,0-1 1,0 1-1,0 0 0,0 0 1,0-1-1,0 1 1,1 0-1,-1 0 0,0-1 1,1 1-1,0 0 1,-1-1-1,1 1 0,0-1 1,0 1-1,0-1 0,0 1 1,0-1-1,0 1 1,0-1-1,1 0 0,-1 0 1,0 0-1,1 0 1,-1 0-1,1 0 0,-1 0 1,1 0-1,-1 0 1,1-1-1,0 1 0,-1-1 1,1 1-1,0-1 1,2 1-1,3 0 32,0-1 0,0 1 0,0-1 0,-1 0 0,1-1 0,0 0 0,0 0 0,9-3 0,-8 2-5,-1-1-1,0-1 0,0 1 0,0-1 1,0 0-1,0 0 0,-1-1 0,0 0 0,11-11 1,-4 1 27,0-1 0,17-29 0,-3-3-17,33-79 0,0-2-18,-26 64 40,38-101 0,-66 134-538,-6 32 462,0 0 0,0 0 0,0 0 1,0 0-1,0 0 0,0 0 0,0 0 0,0-1 0,0 1 0,0 0 1,0 0-1,0 0 0,0 0 0,-1 0 0,1 0 0,0 0 0,0 0 1,0 0-1,0 0 0,0 0 0,0 0 0,0 0 0,0 0 1,0 0-1,0 0 0,0-1 0,0 1 0,0 0 0,0 0 0,0 0 1,0 0-1,0 0 0,0 0 0,0 0 0,0 0 0,-1 0 0,1 0 1,0 0-1,0 0 0,0 0 0,0 0 0,0 0 0,0 0 1,0 0-1,0 0 0,0 0 0,0 0 0,0 0 0,0 0 0,0 0 1,0 0-1,-1 0 0,1 0 0,0 0 0,0 0 0,0 0 0,0 0 1,0 1-1,0-1 0,0 0 0,-6 5-182,-5 7 39,3 1 101,0 0 1,1 0-1,0 0 0,1 1 1,1 0-1,0 0 1,-4 21-1,2 5 166,-4 62 0,5 44-112,7-121 11,1 0 0,1 0 0,10 44 0,-11-62 32,1 1 0,0-1 0,0 1 0,0-1 0,1 0 1,0 0-1,9 10 0,-10-14-8,-1 0 1,1 0 0,-1-1-1,1 1 1,0-1 0,0 0-1,0 0 1,0 0 0,1 0-1,-1-1 1,0 1 0,1-1 0,-1 0-1,1 0 1,-1 0 0,1 0-1,0-1 1,3 1 0,0-1-41,0-1 1,-1 1-1,1-1 1,-1 0 0,9-3-1,14-9-3225,-8 5 1225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4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2496,'5'-9'3830,"-4"5"-1061,1-10 4248,-3 90-3044,0 15-2888,13 117 0,-11-200-1034,0-1 0,1 1 0,-1-1 0,2 0-1,-1 0 1,1 0 0,0 0 0,1 0 0,6 10-1,-8-15-24,0 1 0,0-1 0,0 0 0,1 0 0,-1 0-1,0 0 1,1 0 0,0-1 0,-1 1 0,1-1-1,0 0 1,-1 1 0,1-1 0,0 0 0,0-1 0,0 1-1,0 0 1,0-1 0,0 0 0,0 0 0,0 0 0,0 0-1,0 0 1,0 0 0,0-1 0,5-1 0,4-2 14,0 1 1,-1-2-1,1 0 1,-1 0-1,-1-1 1,1 0-1,-1-1 1,0 0-1,16-15 1,1-5-7,-1-1 0,-1-2 0,-2-1 0,38-63 1,-34 46-62,-16 31 64,-2 0-1,0 0 0,-1-1 0,9-29 0,-16 45-47,-1 0 0,1 0 1,-1 0-1,0 0 0,0 0 0,0 0 0,0 0 0,0-2 0,0 3 5,0 1 0,-1-1 0,1 0 0,0 1 0,0-1 0,-1 1 0,1-1 0,0 1 0,0-1 0,-1 0 0,1 1 0,-1 0 0,1-1 0,0 1 0,-1-1 0,1 1 0,-1-1 0,0 1 0,-1-1 9,1 1 0,-1-1-1,1 1 1,0 0-1,-1 0 1,1 0-1,-1 0 1,1 0 0,-1 0-1,1 1 1,-1-1-1,1 0 1,0 1 0,-1-1-1,1 1 1,-1-1-1,1 1 1,0 0 0,-2 1-1,-2 1 27,0 1-1,0 0 0,0 0 0,1 0 1,0 0-1,0 1 0,0 0 1,0 0-1,1 0 0,-1 0 0,2 1 1,-5 9-1,-1 7 93,0 0 1,-3 22-1,9-33-127,-3 11 61,2 1 1,1 0-1,1 0 1,0-1 0,2 1-1,4 27 1,-3-40 6,1 0 1,0 0-1,0 0 0,1-1 1,0 0-1,1 0 0,0 0 1,0 0-1,1-1 0,0 1 1,1-2-1,0 1 0,0-1 1,0 0-1,10 7 0,-14-11-13,1-1-1,-1 0 1,1 0 0,0 0-1,0 0 1,0-1 0,0 1-1,0-1 1,7 1-1,-9-1-148,0-1 0,0 0-1,0 0 1,0 0-1,0 0 1,0-1 0,0 1-1,0-1 1,3 0-1,-4 0-169,0 1-1,0-1 0,0 1 1,1-1-1,-1 0 1,0 0-1,0 0 0,0 0 1,0 0-1,0 0 0,0 0 1,-1 0-1,1 0 1,0 0-1,0-2 0,-1 3-21,1 0 0,-1-1 0,0 1-1,0 0 1,1-1 0,-1 1 0,0-1-1,0 1 1,0 0 0,0-1 0,1 1-1,-1-1 1,0 1 0,0-1-1,0 1 1,0-1 0,0 1 0,0 0-1,0-1 1,0 1 0,0-1 0,-1 1-1,1-1 1,0 1 0,0 0 0,0-1-1,0 1 1,-1-1 0,1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4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8480,'0'-1'293,"1"1"0,-1 0 1,0 0-1,1-1 1,-1 1-1,1 0 0,-1 0 1,1-1-1,-1 1 0,0 0 1,1-1-1,-1 1 0,0-1 1,1 1-1,-1 0 1,0-1-1,0 1 0,1-1 1,4-5 2279,0-1 968,-5 7-3465,0 0 0,0 0 0,0 0 0,0 0 0,0 0 0,0 0 0,1 0 0,-1-1 0,0 1 0,0 0 0,0 0 0,0 0 0,0 0 0,0 0 0,0 0 0,0 0 0,0-1 0,0 1 0,0 0 0,0 0 0,0 0 0,1 0 0,-1 0 0,0 0 0,0-1 0,0 1 0,0 0 0,0 0 0,0 0 0,0 0 0,-1 0 0,1-1 0,0 1 0,0 0 0,0 0 0,0 0 0,0 0 0,0 0 0,0 0 0,0-1 0,0 1 0,0 0 0,0 0 0,0 0 0,0 0 1,-1 0-1,1 0 0,0 0 0,-1 0-27,1 0 1,-1 1-1,1-1 0,-1 0 1,1 1-1,0-1 1,-1 1-1,1-1 1,-1 1-1,1-1 1,0 1-1,-1-1 0,1 1 1,0-1-1,0 1 1,-1 0-1,1-1 1,0 1-1,0-1 1,0 1-1,0 0 1,-5 20-68,4-13 94,0-5-81,1 0 0,0 1 0,0-1 0,0 0 0,0 1 0,1 2 0,0 8 51,-1-11-235,0 0-1,1 0 1,0-1-1,0 1 1,-1 0 0,2 0-1,-1-1 1,0 1 0,1-1-1,-1 1 1,1-1 0,-1 1-1,3 1 1,0 1-1838,1 0 1,-1-1-1,1 0 1,10 8-1,3 0-1279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4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44 9728,'-18'-20'4384,"9"8"-3808,4 4-192,0 5-1088,10 3 416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4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279 129 4992,'-2'0'125,"2"0"-70,0 0 1,-1 0-1,1 0 0,0 0 1,-1 0-1,1 0 1,0 0-1,-1 0 0,1 0 1,0 0-1,-1 0 0,1 0 1,0-1-1,-1 1 0,1 0 1,0 0-1,-1 0 0,1 0 1,0 0-1,0-1 0,-1 1 1,1 0-1,0 0 1,0-1-1,-1 1 0,1 0 1,0 0-1,0-1 0,0 1 1,-1 0-1,1-1 0,0 1 1,0 0-1,0-1 0,0 1 1,0 0-1,0-1 0,0 1 1,-1 0-1,1-1 0,0 1 1,0 0-1,0-1 1,0 1-1,1 0 0,-1-1 1,0 1-1,0-1-27,-1 0 389,0 0-1,0 1 1,0-1-1,1 0 1,-1 1 0,0-1-1,0 1 1,0-1-1,-1 1 1,1-1-1,0 1 1,0 0-1,0-1 1,0 1-1,0 0 1,0 0-1,-3 0 1,2 0 54,-1-1 1,0 1 0,1-1 0,-1 0 0,0 0 0,1 0-1,-1 0 1,-4-3 0,53 8 669,-28 1-805,1-2 0,0 0 0,24-1 0,-35-2-275,0 0 0,1-1-1,-1 0 1,0 0 0,0-1-1,10-4 1,-15 5-40,-1 0 0,1 0 1,-1 0-1,1 0 0,-1-1 0,1 0 0,-1 1 0,0-1 1,1 0-1,-1 0 0,0 0 0,-1 0 0,1 0 0,0-1 1,0 1-1,-1 0 0,0-1 0,1 0 0,0-2 0,-2 4-22,1 0 0,-1-1 0,0 1 0,0 0-1,0 0 1,0-1 0,0 1 0,0 0 0,0 0 0,0-1-1,0 1 1,0 0 0,-1 0 0,1 0 0,0 0-1,-1-1 1,1 1 0,-1 0 0,0 0 0,1 0 0,-1 0-1,-1-2 1,-1 1-13,1 0 0,-1 0 0,1 0 0,-1 0 0,0 0 0,0 1 0,0-1 0,-5-1 0,-3-1 50,-1 1-1,0 0 1,-22-2 0,17 3 45,1 1 0,0 0 0,0 1 0,0 1 1,0 1-1,0 0 0,0 1 0,-21 6 0,15-1 100,0 1 0,1 1 1,0 1-1,-23 15 0,38-22-152,1 0 0,-1 1 0,1-1 0,0 1 0,0 1 0,1-1 0,0 0 0,0 1-1,0 0 1,0 0 0,1 0 0,0 1 0,0-1 0,1 1 0,0 0 0,0-1 0,0 1 0,0 11 0,2-11 7,0 1 0,0 0 0,1-1 0,0 1-1,0 0 1,1-1 0,0 0 0,0 1 0,1-1 0,0 0-1,0 0 1,1 0 0,-1 0 0,2-1 0,-1 0 0,1 1-1,0-2 1,0 1 0,0 0 0,1-1 0,0 0 0,0-1 0,0 1-1,11 4 1,1 0-9,1 0 0,0-2-1,0-1 1,35 8 0,-40-12 67,1 0 1,0-1 0,29-2-1,-11 0-147,-26 1 88,-1 0 0,1-1 1,0 0-1,0-1 0,-1 0 1,1 0-1,-1 0 0,6-3 0,7-5 130,21-14-1,-29 17-239,10-4 217,-18 10-284,0 0 0,0-1 0,0 1 0,0-1 0,5-4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4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46 5216,'0'0'154,"-1"0"-1,1 0 1,-1 0 0,1 0-1,-1 0 1,1 0 0,-1-1 0,1 1-1,-1 0 1,1 0 0,-1 0-1,1-1 1,-1 1 0,-3-4 3528,-2 5 1279,-11-1-3068,14 0-1136,-4 0 386,-11 0 200,12-1-713,7-1 339,6-2-839,0 1 1,0-1-1,1 1 0,-1 0 1,1 1-1,0 0 0,10-2 1,59-3 14,-67 6-117,37-2 267,0 2 0,92 9 0,-107-8-97,-31 0-358,-6 5-454,-8 23-3322,7-9 1776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4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26 3488,'0'-1'129,"0"1"1,0-1-1,-1 0 1,1 1-1,0-1 1,0 0-1,0 1 1,0-1-1,0 0 0,0 1 1,0-1-1,0 0 1,0 0-1,1 0 1,-1-3 1197,1 4-1172,-1 0-1,0 0 1,1 0-1,-1 0 1,1 0-1,-1 0 1,1 0-1,-1 0 1,0 0-1,1 0 1,-1 0-1,0 0 1,1 0-1,-1-1 1,1 1-1,-1 0 1,0 0-1,1 0 1,-1-1-1,0 1 1,1 0-1,-1 0 1,0-1-1,0 1 1,1 0-1,3-7 5786,-4 7-5871,-35 6 2667,20-1-2182,1 1-1,0 1 0,-13 8 1,22-12-458,0 0 0,1 1 0,-1 0 0,1 0 0,-1 0 0,1 0 0,0 1 0,1-1 0,-1 1 0,-4 8 0,7-11-59,0 0-1,1-1 1,-1 1 0,1-1 0,-1 1 0,1 0 0,0 0 0,0-1 0,-1 1 0,1 0-1,0-1 1,0 1 0,1 0 0,-1 0 0,0-1 0,1 1 0,-1 0 0,1-1-1,0 3 1,0-2-17,1 1 0,0-1 0,0 1-1,0-1 1,0 0 0,0 1-1,0-1 1,0 0 0,1 0-1,2 1 1,4 3 19,1-1-1,0 0 0,0-1 1,20 6-1,-18-7-662,-1 0-1,1-1 0,0-1 1,12 1-1,-19-2-414,-1 0 0,1 0 0,-1-1 1,1 1-1,-1-1 0,1 0 0,-1 0 0,1-1 0,-1 0 0,0 1 0,0-1 0,8-5 0,1-2-2619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4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57 7712,'-40'-35'3520,"22"22"-3072,8 9 1696,6-1-2400,4 10 96,4-1-288,9 4 256,5 4-2432,1 4 1440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4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 6816,'-3'0'474,"3"0"-412,0 0-1,0 0 1,0 0 0,-1 0-1,1-1 1,0 1 0,0 0-1,0 0 1,0 0 0,0 0-1,-1 0 1,1 0 0,0 0 0,0 0-1,0 0 1,0 0 0,0 0-1,-1 0 1,1 0 0,0-1-1,0 1 1,0 0 0,0 0 0,0 0-1,0 0 1,0 0 0,0-1-1,0 1 1,-1 0 0,1 0-1,0 0 1,0 0 0,0 0-1,0-1 1,0 1 0,0 0 0,0 0-1,0 0 1,0 0 0,0-1-1,0 1 1,0 0 0,0 0-1,0 0 1,0 0 0,0 0-1,1-1 1,-1 1 0,0 0 0,0 0-1,0 0 1,0 0 0,-16 50 7013,5 8-4054,-2 66-2457,5-54 658,-2 106 37,10-113-1335,1-26 1741,13-40-1249,8-2-330,45-8-108,-16 4 273,-31 5-379,30-2 0,103 3 85,-149 2-604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5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46 117 5984,'-27'0'1867,"8"-1"9001,35-3-9102,323-99 1567,-335 101-3752,0 0-1,1 1 1,-1 0 0,1 0-1,8-1 1,-11 2 265,-1 0-1,0 1 1,1-1-1,-1 0 1,0 0-1,1 1 1,-1-1-1,1 0 1,-1 1-1,0-1 1,0 1-1,1 0 1,-1 0-1,0-1 1,0 1-1,0 0 1,0 0-1,0 0 1,0 0-1,0 0 1,0 0-1,0 0 1,0 2-1,0-3-52,-1 1-1,0-1 1,1 1-1,-1-1 1,0 1-1,0 0 1,1-1 0,-1 1-1,0-1 1,0 1-1,0-1 1,0 1-1,0 0 1,0-1 0,0 1-1,0-1 1,0 1-1,0 0 1,0-1-1,0 1 1,0-1-1,0 1 1,-1 0 0,1-1-1,0 1 1,0-1-1,-1 1 1,0 0-1,-4 10-2282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50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42 135 6464,'-27'-13'2090,"27"13"-2045,-1 0-1,1 0 0,-1 0 0,1-1 0,-1 1 0,1 0 0,-1-1 0,1 1 1,-1 0-1,1-1 0,0 1 0,-1-1 0,1 1 0,-1 0 0,1-1 0,0 1 0,-1-1 1,1 1-1,0-1 0,0 1 0,-1-1 0,1 0 0,0 1 0,0-1 0,0 1 1,0-1-1,0 1 0,0-2 0,0 1 276,-1-1 206,0 1-1,1 0 0,-1 0 0,0 0 0,1-1 1,0 1-1,-1 0 0,1-1 0,0 1 0,0 0 1,-1-1-1,1 1 0,0 0 0,1-1 0,-1 1 1,0-3-1,1 3-294,1 0 0,-1 0 0,0-1 0,1 1 0,-1 0 0,0 1 0,1-1 0,-1 0 0,1 0 0,-1 1 0,1-1 0,0 0 1,-1 1-1,3-1 0,44-12 1020,57-9 0,53 1-2089,-76 10-917,-55 8-1834,-3 7 1040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2:56.6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12 7136,'-22'-11'2309,"22"11"-2281,0 0 0,0 0 0,0 0 0,0 0 0,0 0 0,0 0-1,0 0 1,0 0 0,0 0 0,0 0 0,-1-1 0,1 1 0,0 0 0,0 0 0,0 0 0,0 0 0,0 0-1,0 0 1,0 0 0,0 0 0,0 0 0,0 0 0,-1 0 0,1 0 0,0 0 0,0 0 0,0 0 0,0 0-1,0 0 1,0 0 0,0 0 0,0 0 0,-1 0 0,1 0 0,0 0 0,0 0 0,0 0 0,0 0 0,0 0-1,0 0 1,0 0 0,0 1 0,0-1 0,0 0 0,0 0 0,-1 0 0,1 0 0,0 0 0,0 0 0,0 0-1,0 0 1,0 0 0,4 4 1154,52 6-114,1-2 0,103 2 0,-40-5-1205,-101-3-3170,-5 2 881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5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 5632,'8'-8'12501,"-9"8"-12269,-1 1 0,1-1 0,-1 1 0,1-1 0,-1 1-1,1-1 1,-1 1 0,1 0 0,0 0 0,-1 0 0,1 0 0,0 0 0,0 0 0,0 0 0,0 0 0,0 1 0,0-1 0,0 0 0,0 0 0,0 1 0,1-1 0,-2 3 0,0 0-117,1-1 1,-1 1 0,1 0 0,0 1 0,0-1-1,0 0 1,-1 8 0,3-7-90,-1 0 1,0-1-1,1 1 0,0 0 1,0 0-1,1-1 0,-1 1 1,1-1-1,0 1 0,4 5 1,-5-8-136,0 0 0,1 0 0,-1 0 0,1-1 1,0 1-1,-1 0 0,1-1 0,0 1 0,0-1 1,2 2-1,-2-3-236,0 1-1,-1 0 1,1-1 0,0 1 0,0-1 0,-1 0-1,1 1 1,0-1 0,0 0 0,0 0 0,0 0-1,-1 0 1,1 0 0,3-1 0,25-7-6834,-11 0 4177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5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55 8128,'-16'-23'3680,"6"6"-3168,6 11 2048,-6 1-2528,5 1-896,10 8 512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5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17 4480,'0'0'1445,"1"-1"-885,1-1-90,0 1-1,0 0 1,0 0-1,0 0 1,0 0-1,0 0 1,0 1-1,1-1 1,-1 1-1,0-1 1,0 1 0,3 0-1,21-5 3917,-11 5 193,2 1-1792,-18 12-2110,-26 52 86,3-10-323,-22 79 0,-1 124 13,46-254-428,1-1 0,-1 1-1,1-1 1,0 1 0,0 0 0,1-1 0,-1 1 0,1-1 0,0 1 0,1 5 0,-1-7-6,0-1 1,0 1 0,1-1-1,-1 1 1,0-1 0,0 1 0,1-1-1,-1 0 1,1 0 0,-1 1 0,1-1-1,0 0 1,-1 0 0,1-1-1,0 1 1,0 0 0,0-1 0,-1 1-1,1-1 1,3 1 0,11 1 18,-1 0-1,1-2 1,0 0 0,25-3 0,-6 1-25,-25 1 2,15 0-65,28 1 0,-38 2-26,31-3 1,-10-4-6643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5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16 184 6304,'-4'-8'1153,"-6"-10"1016,10 18-2006,0-1 0,0 1 1,0 0-1,-1 0 0,1 0 0,0-1 0,0 1 1,0 0-1,0 0 0,0-1 0,0 1 1,-1 0-1,1 0 0,0-1 0,0 1 0,0 0 1,0 0-1,0-1 0,0 1 0,0 0 0,0 0 1,0-1-1,0 1 0,0 0 0,0 0 0,0-1 1,0 1-1,0 0 0,1 0 0,-1-1 0,0 1 1,0 0-1,0 0 0,0-1 0,0 1 0,1 0 1,-1 0-1,0 0 0,0-1 0,10 7 4050,-5-5-3825,1 0 0,0-1-1,0 0 1,0 0-1,0 0 1,10-3-1,1 1 164,29-5 126,87-25 0,44-28-708,-118 39-241,-31 10-1000,12-5-919,-12 12-2746,-5 6 1871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5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869 5 6720,'8'-4'7653,"-12"7"-7388,1 0 0,-1 0 0,0 1 0,1-1 0,0 1 0,-3 5 0,-1-1 56,-8 12 607,-26 42 1,1 2 72,0-10 20,-3-3-1,-95 90 1,72-84-649,7-6 135,-78 88 0,92-84-516,3 2-1,2 2 0,4 2 1,-49 107-1,83-163-309,-1 1 0,1-1 0,0 1-1,1-1 1,-1 1 0,0 11 0,2-17 272,0 0 0,0 0 0,0 0-1,0 1 1,0-1 0,-1 0 0,1 0 0,0 0 0,0 0 0,0 0 0,0 0 0,0 0 0,0 0 0,0 0 0,0 0 0,0 0 0,0 0 0,0 0 0,0 0 0,0 1-1,0-1 1,0 0 0,0 0 0,0 0 0,0 0 0,0 0 0,0 0 0,0 0 0,0 0 0,0 0 0,0 0 0,0 0 0,0 1 0,0-1 0,0 0 0,0 0 0,0 0 0,0 0-1,0 0 1,0 0 0,0 0 0,0 0 0,0 0 0,1 0 0,-1 0 0,0 0 0,0 0 0,0 0 0,0 1 0,0-1 0,0 0 0,0 0 0,0 0 0,0 0 0,0 0-1,0 0 1,0 0 0,1 0 0,-1 0 0,0 0 0,0 0 0,0 0 0,0 0 0,0 0 0,0 0 0,0 0 0,0 0 0,7-3-2198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5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29 7296,'-1'-1'390,"-6"-14"1828,5 3 2336,-7 32-1583,-72 255 1252,44-131-2996,20-78-1006,3 1-1,-7 83 1,19-131-146,1-10 2,0-1 0,0 1 0,1 0-1,0 0 1,0 0 0,3 12 0,-3-21-66,0 1-1,1-1 1,-1 1-1,0-1 1,0 1 0,1-1-1,-1 0 1,0 1-1,1-1 1,-1 1 0,0-1-1,1 0 1,-1 1 0,1-1-1,-1 0 1,0 1-1,1-1 1,-1 0 0,1 1-1,-1-1 1,1 0-1,-1 0 1,1 0 0,-1 0-1,1 0 1,0 1-1,-1-1 1,1 0 0,-1 0-1,1 0 1,-1 0 0,1-1-1,-1 1 1,1 0-1,-1 0 1,1 0 0,-1 0-1,1 0 1,-1-1-1,1 1 1,-1 0 0,1 0-1,-1-1 1,1 1 0,0-1-1,4-2 40,0 0 0,0 0 0,8-7 0,245-217-61,-195 170-314,-62 56 326,-1 1 0,1-1 0,-1 1 0,1-1 0,0 0-1,0 1 1,-1 0 0,1-1 0,0 1 0,0-1 0,-1 1 0,1 0 0,0 0 0,0-1 0,0 1 0,0 0 0,-1 0 0,1 0-1,0 0 1,0 0 0,0 0 0,0 0 0,0 0 0,-1 0 0,1 1 0,0-1 0,0 0 0,0 1 0,-1-1 0,1 0 0,0 1-1,0-1 1,-1 1 0,1-1 0,0 1 0,-1-1 0,1 1 0,0-1 0,-1 1 0,1 0 0,-1-1 0,1 1 0,-1 0-1,0 0 1,1-1 0,0 2 0,0 3 50,1-1 0,0 1 0,-1 0 0,0 0 0,0 0 0,0 7 0,-1 15 149,-1 0-1,-1 0 1,-7 34-1,-1 15-176,-4 33-412,7-63-3024,4-36 239,2-5 1030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8:5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9 10880,'-19'-9'4928,"-2"21"-4289,-2 5 1633,4 6-1376,-44 17 992,5 0-1120,-32 8 384,9 0-672,-4-5-416,17-3-64,5-3-32,23 2 32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9:3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19 1984,'-1'3'15450,"0"-3"-15298,0 0-1,-1 0 1,1 0-1,0-1 1,0 1-1,0-1 1,0 1-1,0 0 1,0-1-1,-1 0 1,0 0-1,1 0-81,-1 0-1,1 0 0,-1 0 1,0 1-1,0-1 1,1 0-1,-1 1 0,-2-1 1,-30-3 607,-40 0 0,50 6-393,0 0 0,0 2 0,-32 9 0,48-11-223,1 0 1,-1 1-1,1 1 0,0-1 0,1 1 0,-1 0 0,0 1 0,1-1 0,-10 11 1,8-7 23,1 1 0,0 0 0,0 0 0,1 1 1,0-1-1,-5 13 0,1 3 163,1 1 0,1 0 0,2 0 0,-7 49 0,12-67-212,1 0 0,-1-1 0,1 1 0,0 0 0,1 0 0,0 0 0,0 0 0,1-1 1,0 1-1,5 11 0,-5-15-6,0 0 0,0 0 0,1 0 0,-1 0 0,1-1 0,0 1 0,0-1 0,0 1 0,1-1 0,-1 0 0,1-1 0,0 1 0,0 0 0,0-1 0,0 0 0,0 0 0,0 0 0,0-1 1,8 2-1,-6-1-8,1-2 1,-1 1-1,0-1 1,1 0-1,-1 0 1,0-1 0,0 0-1,1 0 1,-1-1-1,0 1 1,11-6 0,-4 1 6,0 0 0,0-1 0,-1 0 0,13-11 0,-12 7-3,-1-1 1,0 0-1,0-1 1,-1 0 0,-1-1-1,0 0 1,13-26-1,0-9-33,19-56-1,-35 88 86,4-26 1,-9 37-29,-1 0 0,0-1 1,-1 1-1,1-1 1,-1 1-1,-1-1 0,0-7 1,0 13-20,1-1 1,0 1-1,-1 0 1,1 0-1,-1 0 1,1 0-1,-1 0 0,0 0 1,1 0-1,-1 0 1,0 0-1,0 0 1,0 0-1,1 0 1,-1 0-1,0 0 0,0 1 1,0-1-1,-1 0 1,1 1-1,0-1 1,0 1-1,0-1 1,0 1-1,-1 0 0,1-1 1,0 1-1,0 0 1,0 0-1,-1 0 1,1 0-1,0 0 1,0 0-1,-1 0 0,1 0 1,0 1-1,0-1 1,-1 0-1,1 1 1,0-1-1,0 1 1,0-1-1,0 1 0,0-1 1,0 1-1,0 0 1,0 0-1,0 0 1,0-1-1,0 1 1,0 0-1,1 0 1,-1 0-1,0 0 0,0 0 1,1 1-1,-1 1 1,-4 7 74,2 1 0,0 0 1,0 0-1,1 0 0,0 1 1,1-1-1,0 1 0,1-1 1,0 0-1,0 1 0,5 18 1,3 9 54,2-1 0,14 38 1,-16-54 4,0 1 1,2-1 0,23 39-1,-32-59-172,1 0 0,-1-1 0,1 1 0,0 0 0,0 0-1,0-1 1,4 3 0,-5-3-26,-1-1 0,1 0 0,0 1 0,-1-1 0,1 0 0,-1 1 0,1-1 0,0 0 1,-1 0-1,1 0 0,0 0 0,-1 1 0,1-1 0,0 0 0,0 0 0,-1-1 0,1 1 0,0 0 0,-1 0 0,1 0 0,0 0 0,-1 0 0,1-1 0,0 1 0,-1 0 0,1-1 0,-1 1 0,1 0 0,0-1 0,-1 1 0,1-1 0,0 0 0,4-12-2954,-1 1 799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9:3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 4480,'8'-11'16554,"-16"31"-11839,4-12-4327,1 0 1,0 0-1,0 1 1,1-1-1,0 1 1,1-1-1,-2 16 1,3-9-238,1 0 0,0 0 0,6 26-1,-6-37-267,0 1-1,1 0 0,0 0 0,0-1 0,0 1 0,1-1 0,-1 0 0,1 1 0,0-1 0,0 0 0,0-1 0,1 1 0,0-1 1,-1 1-1,1-1 0,0 0 0,7 4 0,-10-7-26,0 0-1,-1 0 1,1 1 0,0-1-1,-1 0 1,1 0 0,0 0 0,-1 0-1,1 0 1,0 0 0,-1 0-1,1 0 1,0 0 0,-1 0 0,1 0-1,0-1 1,-1 1 0,1 0-1,0 0 1,-1-1 0,1 1 0,-1 0-1,1-1 1,-1 1 0,1-1-1,0 1 1,-1-1 0,0 1 0,1-1-1,0 0 1,1-1-626,12-7-1678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9:3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48 9728,'-27'-24'4384,"4"12"-3808,15 9 1535,3 3-1279,0-5-384,0 1-2111,10 8 927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2:57.0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5 5216,'-27'-5'2688,"32"5"-2752,8 0-32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9:4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8 2080,'5'-8'10960,"-10"12"-9627,1 11-682,0-1 0,1 1 0,1 0 1,0 0-1,0 20 0,1-20-356,-3 71 910,-5 55 460,-3-36-616,-9 145 920,21-240-1906,1 0-1,-1 1 1,2-1 0,-1 0-1,1 0 1,1 0-1,0 0 1,7 17-1,-7-23-21,0 1 1,0 0-1,0-1 0,0 0 0,1 0 0,-1 0 0,1 0 0,0 0 0,0-1 0,0 0 0,1 0 1,-1 0-1,1 0 0,0-1 0,0 0 0,0 1 0,0-2 0,7 3 0,9 0 65,0-1 1,1 0-1,0-1 0,22-2 0,88-10 404,-112 8-463,27-3 45,215-13 184,-230 19-318,-17 0-820,0-1-1,18-2 1,-26-1-1766,-9-2-1720,-2 0 1154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9:4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204 103 3072,'0'-8'2302,"0"6"-1458,0 6 1764,0 0 70,-1 3-1900,-1 0 1,0 0-1,0 1 1,-1-2 0,1 1-1,-6 8 1,3-5-219,-20 39 1944,-35 51 0,-5 7-1395,37-44-415,33-84-353,-4 2-317,-1 15-2,0 0 0,1 1-1,-1-1 1,1 0 0,1-4 0,36-77 60,8-20-63,-38 81-34,6-13 498,-3 0 0,11-58 1,-21 89-336,-1 3-62,0 1-1,0 0 1,0 0-1,1-1 0,-1 1 1,1 0-1,-1 0 0,1 0 1,0 0-1,0-1 0,2-2 1,-2 5-80,0 1-1,0-1 1,0 1 0,0-1-1,0 1 1,-1 0 0,1-1 0,0 1-1,0 0 1,-1 0 0,1-1 0,0 1-1,-1 0 1,1 0 0,-1 0-1,2 2 1,3 4 9,28 34 26,-4-6 218,60 59 1,18-9-116,-89-72-80,-2 0 0,1 2 0,20 23 0,-37-38-51,0 0 0,0 0 1,0 0-1,0 0 0,0 1 0,1-1 0,-1 0 1,0 0-1,0 0 0,0 0 0,0 0 1,0 1-1,0-1 0,0 0 0,0 0 1,0 0-1,0 0 0,0 1 0,0-1 1,0 0-1,0 0 0,0 0 0,0 0 1,0 1-1,0-1 0,0 0 0,0 0 1,0 0-1,0 0 0,0 1 0,0-1 0,0 0 1,0 0-1,0 0 0,0 0 0,-1 0 1,1 1-1,0-1 0,-9 3 293,-21-3-77,14 0-166,-277 18 7,247-18-638,18-3-2661,17 2 1143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9:4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19 607 3552,'-18'3'4821,"18"-2"-4572,0-1-1,0 1 0,0 0 1,1-1-1,-1 1 1,0 0-1,1-1 1,-1 1-1,0-1 0,1 1 1,-1 0-1,1-1 1,-1 1-1,1-1 0,-1 1 1,1-1-1,-1 1 1,1-1-1,-1 0 1,1 1-1,0-1 0,-1 0 1,1 1-1,-1-1 1,1 0-1,1 1 1,22 4 1799,-16-3-628,-2-1-1127,0 0 0,-1-1 0,1 1 0,0-1 0,0 0 1,-1 0-1,1-1 0,0 0 0,-1 0 0,1 0 0,-1 0 0,1-1 0,-1 0 0,7-4 1,-5 3-181,-1-1 1,0-1 0,0 1 0,0-1-1,0 0 1,-1 0 0,0-1-1,0 0 1,0 0 0,7-13 0,3-11 155,-2 0-1,11-38 1,-20 57-238,44-142 550,-16 13 224,-9 33 198,-23 107-996,0-1 0,0 1 0,0 0 0,0-1 0,0 1 0,1-1 0,-1 1 0,0-1 0,0 1 0,0 0 0,0-1 0,0 1-1,1-1 1,-1 1 0,0 0 0,0-1 0,1 1 0,-1-1 0,0 1 0,0 0 0,1-1 0,-1 1 0,0 0 0,1 0 0,-1-1 0,1 1 0,-1 0 0,0 0 0,1 0 0,-1-1 0,1 1-1,-1 0 1,1 0 0,-1 0 0,0 0 0,1 0 0,-1 0 0,1 0 0,0 0 0,0 0-3,-1 1 1,1 0-1,0-1 1,0 1-1,-1-1 1,1 1-1,0 0 0,-1 0 1,1-1-1,-1 1 1,1 0-1,-1 0 0,1 0 1,-1 0-1,1 0 1,-1-1-1,1 3 0,11 36 82,-6-22-54,0 0 0,5 33 0,-7-2 150,-1-1 1,-3 1 0,-7 59-1,5-92-96,-5 21-1,6-32-52,-1 1 1,1-1-1,-1 0 0,0 0 0,0 0 0,0 0 0,0 0 1,-5 4-1,7-7-26,-1-1 0,1 1 0,-1-1 0,1 1 0,-1-1 0,0 1 1,1-1-1,-1 0 0,0 1 0,1-1 0,-1 0 0,0 0 0,1 1 0,-1-1 1,0 0-1,1 0 0,-1 0 0,0 0 0,1 0 0,-1 0 0,0 0 0,-1 0 1,1-1 0,-1 1 1,0-1 0,0 0 0,0 0 0,0 1 0,1-1 0,-1 0 0,-2-2 0,-3-3-15,0-1 0,-11-12 0,12 13-28,-7-8-17,9 11 29,1 0 1,-1-1-1,1 1 1,0-1-1,0 0 1,0 0-1,1 0 0,-1 0 1,1-1-1,-2-4 1,6 12 8,0 1 0,0-1 0,0 0 0,1 0 0,-1 0 0,1-1 0,-1 1 0,1 0 0,0-1 0,0 0 0,1 0 0,-1 0 0,5 3 0,-1-2 33,-1 1 0,1-1 0,0-1 0,0 1 0,0-1 0,0-1 0,14 2 0,-5-2 16,0-2-1,0 0 0,0-1 0,0 0 0,0-2 1,0 1-1,0-2 0,-1 0 0,17-9 0,21-13-14,0-2-1,-2-3 0,-1-2 0,59-53 1,-103 81 53,0-1 1,0 1 0,-1-1-1,7-11 1,-12 15-92,-6 3-15,-4 4-31,3 1 47,1 1 1,-1 0-1,2 1 0,-1-1 0,1 1 1,-1 0-1,2 1 0,-1-1 0,1 1 1,0 0-1,1 0 0,0 0 0,0 0 1,1 1-1,-2 8 0,3-8 25,-1 0-1,1 1 1,1-1-1,0 0 0,0 1 1,1-1-1,0 0 1,0 0-1,1 1 1,1-1-1,-1 0 1,1 0-1,8 15 1,-7-17-9,1 0 0,-1 0 0,1 0 0,0-1 1,8 8-1,-12-12 5,1-1 0,-1 0 0,1 0 0,-1 0 0,1 0 0,-1 0 1,1 0-1,0 0 0,-1-1 0,1 1 0,0 0 0,-1-1 0,1 0 0,0 1 1,0-1-1,0 0 0,-1 0 0,1 0 0,0 0 0,0 0 0,0 0 0,0 0 1,-1-1-1,1 1 0,0-1 0,0 0 0,-1 1 0,1-1 0,2-1 0,-1 0 17,0-1 0,-1 1-1,1-1 1,0 0-1,-1 0 1,0 0 0,1 0-1,-1 0 1,-1 0-1,1 0 1,0-1 0,-1 1-1,1-1 1,0-3-1,2-9 52,5-28 0,-9 41-63,2-8-13,-1 0-1,-1 0 0,0 0 0,0 1 1,-1-1-1,0 0 0,-1 0 0,0 0 1,-1 1-1,0 0 0,-7-16 0,7 19-9,-1 0-1,0 0 0,-1 0 0,1 1 0,-1-1 0,-1 1 0,1 0 1,-1 1-1,0-1 0,0 1 0,-1 0 0,1 1 0,-1 0 0,0 0 1,-13-5-1,12 7-36,7 2 38,0 0 1,1 0 0,-1 0 0,1 0 0,-1 0 0,0 0 0,1 0 0,-1 0 0,0-1-1,1 1 1,-1 0 0,1 0 0,-1-1 0,0 1 0,1 0 0,-1-1 0,1 1 0,-1-1-1,1 1 10,0 0 0,0 0-1,0 0 1,0 0 0,0 0-1,0 0 1,0 0 0,0 0-1,0 0 1,0 0 0,0 0-1,0 0 1,0 0 0,1 0-1,-1 0 1,0 0 0,0 0-1,0 0 1,0 0 0,0 0-1,0 0 1,0 0 0,0 0-1,0-1 1,0 1 0,0 0-1,0 0 1,0 0 0,0 0-1,0 0 1,0 0-1,0 0 1,0 0 0,0 0-1,0 0 1,0 0 0,0 0-1,0 0 1,0 0 0,0 0-1,14 2-50,166-10 229,-172 7-155,-1 1 0,1 0 1,-1 0-1,0 1 0,1 0 0,-1 0 0,12 3 0,-16-2-3,0-1 1,0 0-1,0 1 0,0-1 0,0 1 0,0 0 1,-1 0-1,1 0 0,-1 1 0,1-1 1,-1 0-1,0 1 0,0 0 0,0-1 0,0 1 1,0 0-1,-1 0 0,1 0 0,0 5 0,1 5 21,0 0 0,-1 0 0,-1 0 0,-1 0 0,0 0 0,0 0 0,-3 18 0,0 6 124,-6 42 285,9-79-446,0 0 0,0 0 0,0 0 0,0 0-1,0 0 1,0 0 0,0 0 0,0 0 0,0 0 0,0 0 0,0 0 0,0 0-1,0-1 1,1 1 0,-1 0 0,0 0 0,0 0 0,0 0 0,0 0 0,0 0-1,0 0 1,0 0 0,0 0 0,0 0 0,0 0 0,0 0 0,1 0 0,-1 0-1,0 0 1,0 0 0,0 0 0,0 0 0,0 0 0,0 0 0,0 0 0,0 0-1,0 0 1,0 0 0,1 0 0,-1 0 0,0 0 0,0 0 0,0 0 0,0 1-1,0-1 1,0 0 0,0 0 0,0 0 0,0 0 0,0 0 0,0 0 0,0 0-1,0 0 1,0 0 0,0 0 0,0 0 0,1 1 0,4-10 60,7-17-58,2 0 1,1 1-1,1 1 1,1 0 0,1 1-1,36-35 1,-34 39 14,-8 7-72,1 0 1,19-14-1,-28 23 41,0 1 1,-1 0-1,1 0 0,0 0 0,0 0 1,0 1-1,1-1 0,-1 1 0,0 0 1,0 1-1,1-1 0,-1 1 1,0-1-1,8 2 0,-11-1 16,1 0 0,-1 1 0,1-1 0,-1 1 0,1-1 0,-1 1 0,1 0 0,-1 0 0,1 0 0,-1-1 0,0 1 0,0 0 0,1 1 0,-1-1 0,0 0 0,0 0 0,0 0 0,0 1 0,0-1 0,0 1 0,-1-1 0,1 0 0,0 1 0,-1-1 0,1 1 0,0 3 0,0 1 14,0 1 1,0 0-1,-1 0 1,1 0-1,-2 8 1,-3 15 85,-1 0 0,-10 33 0,12-49-38,7-23-56,1 0-1,0 0 0,1 1 0,6-9 1,5-5-12,19-19 0,-21 26-47,0 1-1,1 0 1,34-22 0,-50 36 48,0 0 1,0 0 0,0 0 0,0 0 0,0 0-1,0 0 1,0 0 0,0 0 0,1 0-1,-1 0 1,0 0 0,0 0 0,0 0 0,0 0-1,0 0 1,0 0 0,0 0 0,0 0-1,1 0 1,-1 1 0,0-1 0,0 0-1,0 0 1,0 0 0,0 0 0,0 0 0,0 0-1,0 0 1,0 0 0,0 0 0,0 0-1,0 0 1,1 1 0,-1-1 0,0 0 0,0 0-1,0 0 1,0 0 0,0 0 0,0 0-1,0 0 1,0 0 0,0 1 0,0-1 0,1 10-53,-1 13-62,0-20 106,0 6 19,-1 0-1,-3 13 1,-1 15 9,5-27 25,-2 0 0,1 1 0,-4 10 0,-3 19-156,8-38 101,-1 5-9,0-1 0,1 0-1,0 1 1,1 8 0,0-7 35,-1 1-1,1-1 1,-2 9-1,0-11 2,1 1 0,0-1 0,0 0 1,1 1-1,1 7 0,1 0 135,-3-13-155,1 1-1,-1-1 0,0 1 1,1 0-1,-1-1 1,1 1-1,-1-1 1,1 1-1,0-1 1,1 3-1,3 7 16,4-2 81,-5-7-99,-3-1-105,25-1 144,-25 0 160,5 1-270,2-1 12,6-3 43,-12 3 13,0 0 0,0 0 0,0-1 0,-1 1 0,1 0 0,0-1 0,0 1 0,-1-1 0,1 0 0,1-1 0,8-5 49,0 0 0,0-1 1,-1 0-1,0-1 0,-1 0 1,0 0-1,11-17 0,-13 17-22,0-2 0,-1 1 0,0-1 0,0 0 0,-1 0 0,-1 0 0,0 0 0,-1-1 0,0 0 0,2-18 0,-3 18-22,-1 0 0,-1 0 0,0 0 0,-3-23 1,2 31-7,1 1 1,-1-1 0,0 1-1,0-1 1,0 1 0,-1 0 0,1-1-1,-1 1 1,0 0 0,0 0-1,0 0 1,0 0 0,-1 0 0,1 1-1,-1-1 1,1 1 0,-1 0-1,0-1 1,0 1 0,0 0 0,-4-1-1,6 2 13,-1 0-1,0 1 1,0-1-1,0 1 0,0-1 1,0 1-1,0 0 1,0 0-1,0 0 0,0 0 1,0 0-1,0 0 1,0 1-1,1-1 1,-1 1-1,0-1 0,0 1 1,0 0-1,0-1 1,1 1-1,-1 0 0,0 0 1,1 0-1,-1 1 1,0-1-1,1 0 0,0 0 1,-3 3-1,-1 3-36,0-1 0,0 1 0,1 1-1,0-1 1,-4 8 0,4-5 21,1 0 1,-1 1-1,2-1 1,-1 1-1,-1 18 1,1 55 485,3-82-442,0 14 55,1 0-1,0-1 1,1 1 0,0-1 0,9 28-1,-8-36-75,-1-1 0,1 1 0,0-1 0,1 0 0,0 0 0,0 0 0,0-1 0,0 1-1,1-1 1,0 0 0,0 0 0,0-1 0,1 0 0,0 0 0,8 5 0,-7-5-11,1-1 0,-1 0 0,1-1 0,-1 0 0,1 0 0,0 0-1,0-1 1,-1 0 0,12-1 0,0-1-10,0 0-1,31-7 0,-37 5-34,0 0 0,-1 0 0,1-1 0,-1-1 0,0 0 0,0-1 0,0 0 0,-1 0 0,0-1 0,15-13 0,-13 8-1061,-1 0 1,-1-1-1,0 0 1,0-1 0,10-18-1,-15 21-1151,0 0 0,8-24 1,-12 27 515,0 0 0,0-1 1,-1 1-1,0-1 1,0-8-1,-1-11-3302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9:5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386 750 2080,'0'-3'426,"0"0"0,0 1 1,0-1-1,1 0 0,-1 0 0,1 1 0,-1-1 1,1 0-1,0 1 0,0-1 0,2-3 0,-2 5-244,0 0-1,0-1 0,0 1 0,-1 0 0,1 0 0,0 0 0,-1-1 1,1 1-1,-1 0 0,1-1 0,-1 1 0,0-1 0,0 1 0,1 0 0,-1-1 1,0 1-1,0-1 0,0 1 0,-1 0 0,1-1 0,0 1 0,0-1 1,-1 1-1,1 0 0,-1-1 0,1 1 0,-1 0 0,0 0 0,1-1 0,-1 1 1,0 0-1,0 0 0,0 0 0,0 0 0,0 0 0,0 0 0,0 0 1,0 0-1,0 1 0,-1-1 0,-1-1 0,-4-1 205,1 0 0,-1 1 0,1 0 0,-1 0 0,0 0 1,0 1-1,0 0 0,-7 0 0,-3 0-4,-1 0 0,1 1 0,-1 2 0,1-1 0,0 2 0,-1 0 0,-20 8 0,21-5 128,0 0 1,-24 14 0,36-17-395,-1 1 0,1 0 0,0 0 1,0 0-1,0 1 0,0 0 0,1-1 1,0 2-1,0-1 0,-6 12 0,6-8-21,0 0-1,1 1 1,0-1 0,1 1-1,0 0 1,1-1 0,0 1-1,0 0 1,1 0-1,0 0 1,1 0 0,0 0-1,1 0 1,0 0-1,0-1 1,1 1 0,0-1-1,1 1 1,0-1 0,1 0-1,-1-1 1,2 1-1,-1-1 1,1 0 0,0 0-1,11 9 1,-7-8-31,1-1 0,0 0-1,0-1 1,1-1 0,-1 0 0,1 0 0,1-1 0,24 7 0,-29-11-36,0 1 1,0-1 0,1 0 0,-1 0-1,0-1 1,1 0 0,-1-1 0,1 0-1,-1 0 1,0-1 0,0 0 0,0 0-1,0-1 1,0 0 0,9-6-1,-5 2-19,0-1 0,-1-1 0,0 0-1,0-1 1,16-19 0,42-63 99,-42 54-45,-14 19-41,69-102-33,-82 121 13,0 0 1,0 0-1,0 0 0,0 0 0,1 0 1,-1 0-1,0 0 0,0 0 0,0-1 1,0 1-1,0 0 0,0 0 0,0 0 0,0 0 1,0 0-1,0 0 0,0 0 0,0 0 1,0-1-1,1 1 0,-1 0 0,0 0 1,0 0-1,0 0 0,0 0 0,0 0 1,0 0-1,0-1 0,0 1 0,0 0 1,0 0-1,-1 0 0,1 0 0,0 0 0,0 0 1,0 0-1,0-1 0,0 1 0,0 0 1,0 0-1,0 0 0,0 0 0,0 0 1,0 0-1,0 0 0,0 0 0,-1 0 1,1-1-1,0 1 0,0 0 0,0 0 1,0 0-1,0 0 0,0 0 0,0 0 0,0 0 1,-1 0-1,1 0 0,0 0 0,0 0 1,0 0-1,-10 5 270,6-1-279,1-1 0,0 1 0,0 0 0,0 0 0,0 0 0,0 0 0,1 1 0,0-1 0,0 1 0,0-1 0,-1 8 0,-1 4-39,-5 34 0,8-38 82,1-1-1,-1 1 1,2-1 0,-1 1 0,2-1-1,0 1 1,0-1 0,6 17 0,-7-23-8,1-1 0,0 1 0,0-1 1,0 0-1,1 0 0,-1 0 0,1 0 0,0 0 1,0 0-1,1-1 0,-1 0 0,1 1 0,-1-1 1,1 0-1,0-1 0,0 1 0,1-1 0,-1 0 1,0 0-1,1 0 0,-1 0 0,10 1 0,-10-2-20,0-1-1,0 0 0,0 0 0,1 0 0,-1 0 0,0 0 0,0-1 0,0 0 0,0 0 0,0 0 0,0 0 0,5-3 1,-3 0 10,0 1 0,0-1 0,-1 0 0,0 0 0,1 0 0,-2-1 0,6-6 0,-1 0 9,-1 0 0,0-1 1,-1 0-1,0 0 0,-1-1 0,9-24 0,-14 33-33,0-1 0,0 1 1,0-1-1,0 0 0,-1 1 0,0-1 0,0 0 0,0 1 0,0-1 1,-1 0-1,1 1 0,-1-1 0,-1 0 0,1 1 0,-1-1 0,1 1 1,-1 0-1,0 0 0,-5-7 0,2 5-10,0-1 1,-1 1-1,1 1 1,-1-1-1,0 1 1,-1 0-1,0 0 1,1 1-1,-1 0 1,-12-6-1,9 6-20,1 1 0,-1 0 1,1 0-1,-1 1 0,0 0 0,-13-1 0,-24 3 68,47 0-31,0 0-1,0 0 1,0 0-1,0 0 1,0 0-1,0-1 1,0 1-1,0 0 1,0 0-1,0 0 1,0 0-1,0 0 0,0 0 1,0 0-1,0 0 1,0 0-1,0 0 1,0 0-1,0 0 1,0 0-1,0 0 1,0 0-1,0 0 1,0 0-1,0-1 0,0 1 1,0 0-1,0 0 1,0 0-1,0 0 1,0 0-1,0 0 1,0 0-1,0 0 1,0 0-1,0 0 1,0 0-1,0 0 0,0 0 1,0 0-1,0 0 1,0 0-1,0 0 1,0 0-1,0 0 1,-1 0-1,1 0 1,0 0-1,0 0 1,0 0-1,0 0 1,0 0-1,0 0 0,0 0 1,0 0-1,0 0 1,0 0-1,0 0 1,0 0-1,3-2 52,20-4 34,28-1-1,5-2 0,76-15 219,-103 21-180,1 0 1,46 3 0,-71 0-90,0 1 0,0 0 0,0 0-1,-1 0 1,1 0 0,0 1 0,-1 0 0,1 0 0,-1 0 0,7 4 0,-9-4-12,0-1 0,0 1 0,0 0-1,0 0 1,0 0 0,0 0 0,0 0 0,-1 1 0,1-1-1,-1 0 1,0 1 0,0-1 0,0 1 0,0 0 0,0-1-1,0 1 1,-1 0 0,1-1 0,-1 1 0,0 4 0,-2 23 70,-1-1 1,-2 0 0,0 0-1,-11 29 1,8-28 24,4-16-46,4-12-5,0-3 13,10-32 293,0 8-412,0 1-1,25-38 1,-27 49 23,1 1 0,0 0 0,1 0 0,0 1 1,1 1-1,13-12 0,-23 22 14,0-1 1,0 0-1,-1 1 1,1-1-1,0 1 0,0-1 1,0 1-1,0-1 1,0 1-1,0-1 0,0 1 1,0 0-1,0 0 1,0-1-1,0 1 0,0 0 1,0 0-1,0 0 1,0 0-1,0 0 0,0 0 1,0 1-1,0-1 1,-1 0-1,1 0 0,0 1 1,0-1-1,2 1 1,-2 1 1,0-1 1,0 0-1,0 0 1,0 0-1,0 1 1,0-1-1,0 1 1,0-1-1,-1 1 1,1-1-1,0 1 1,-1-1 0,0 1-1,1-1 1,-1 1-1,0 3 1,1 15 90,-2 0 1,0 1 0,-1-1 0,-5 22-1,-3 18-48,9-55-46,-1 23 59,2-28-55,0 0 0,0 0 1,0 0-1,0 0 0,0 1 0,0-1 0,0 0 1,0 0-1,0 0 0,0 0 0,0 1 0,0-1 1,0 0-1,0 0 0,0 0 0,0 0 1,0 1-1,0-1 0,1 0 0,-1 0 0,0 0 1,0 0-1,0 0 0,0 1 0,0-1 1,0 0-1,0 0 0,1 0 0,-1 0 0,0 0 1,0 0-1,0 0 0,0 1 0,0-1 1,1 0-1,7-10 35,15-30-24,42-53-1,-55 80-9,1 0-1,0 1 0,1 1 0,0 0 0,1 1 0,0 0 0,27-15 0,-37 24-29,0-1-1,0 1 0,0 0 1,1 0-1,-1 0 0,0 0 1,1 1-1,-1-1 0,6 1 1,-8 0 17,1 0 1,-1 0-1,0 1 1,1-1-1,-1 0 1,0 1-1,1-1 1,-1 1-1,0-1 1,0 1-1,1 0 1,-1-1-1,0 1 1,0 0-1,0 0 1,0 0-1,0 0 1,0 0-1,0 0 1,0 0-1,-1 0 1,1 0-1,0 0 1,1 3-1,-1 3 44,1 0 0,-1 0 0,0 0 0,0 0 0,-1 0 0,0 0 0,0 0 0,-1 0 0,-2 10 0,-1 22 106,8 21-37,-4-60-109,0 1 0,0 0 0,0 0 0,0-1 0,0 1 0,0 0 0,0-1 0,0 1 0,0 0 0,0-1 0,1 1 0,-1 0 0,0-1 0,1 1 0,-1 0 0,0-1 0,1 1 0,-1-1 0,1 1 0,-1-1 0,1 1 0,-1-1 1,1 1-1,-1-1 0,1 1 0,-1-1 0,1 0 0,1 1 0,-1 0 11,1-1 0,0 0 0,0 0 0,-1 0 1,1 0-1,0 0 0,0 0 0,-1 0 0,1 0 0,0-1 1,2 0-1,6-2 36,-1-1 0,1 0 0,8-6 0,-18 9-43,12-6-24,-1-1 0,-1 0 0,1-1 0,15-18 1,3-3-32,-26 28 51,-2 1 13,0 1 0,0-1-1,-1 1 1,1-1 0,0 0-1,-1 1 1,1-1-1,-1 0 1,1 0 0,0 0-1,-1 1 1,0-1-1,1 0 1,-1 0 0,0 0-1,1 0 1,-1 0 0,0 0-1,0 1 1,0-1-1,0 0 1,1-2 0,3-11-22,-2 12 42,4-4-33,0 0 0,0 0 0,-1-1 0,0 0 0,7-13 0,-10 15 28,0 0 0,0 0 1,1 1-1,-1-1 0,1 1 1,1 0-1,-1-1 0,0 1 1,8-6-1,-11 10-28,0 0 0,0 0-1,1 0 1,-1-1 0,0 1 0,0 0-1,0 0 1,1 0 0,-1 0 0,0 0 0,0-1-1,1 1 1,-1 0 0,0 0 0,0 0 0,1 0-1,-1 0 1,0 0 0,0 0 0,1 0-1,-1 0 1,0 0 0,1 0 0,-1 0 0,0 0-1,0 0 1,1 0 0,-1 0 0,0 1 0,0-1-1,1 0 1,-1 0 0,0 0 0,0 0-1,0 0 1,1 1 0,-1-1 0,0 0 0,0 0-1,0 0 1,1 1 0,-1-1 0,0 0-1,0 0 1,0 0 0,0 1 0,0-1 0,0 0-1,0 0 1,1 1 0,-1-1 0,0 0 0,0 0-1,0 1 1,0-1 0,0 0 0,0 0-1,0 1 1,0-1 0,1 27 203,0-15-194,-3 157-86,0-124 67,-5 75 97,-29 148 0,31-241-76,-1 0-1,-14 39 1,20-66-4,0 0 1,0-1 0,0 1-1,0 0 1,0 0 0,0 0 0,0 0-1,0-1 1,0 1 0,0 0-1,0 0 1,-1 0 0,1 0-1,0 0 1,0 0 0,0-1-1,0 1 1,0 0 0,-1 0 0,1 0-1,0 0 1,0 0 0,0 0-1,0 0 1,-1 0 0,1 0-1,0 0 1,0 0 0,0 0 0,0 0-1,-1 0 1,1 0 0,0 0-1,0 0 1,0 0 0,0 0-1,-1 0 1,1 0 0,0 0-1,0 0 1,0 0 0,0 0 0,-1 0-1,1 0 1,0 0 0,0 0-1,0 0 1,0 1 0,0-1-1,-1 0 1,1 0 0,0 0 0,0 0-1,0 0 1,0 1 0,0-1-1,0 0 1,0 0 0,0 0-1,-1 0 1,1 0 0,0 1-1,0-1 1,0 0 0,0 0 0,0 0-1,0 1 1,-4-18-54,5 4 67,0 1 0,1 0 1,6-22-1,-1 6 15,61-276-77,-27 143 14,-31 133 57,0 0 0,2 1 0,23-38 0,-32 60-19,0 0-1,1 0 1,0 0-1,0 1 1,1-1-1,4-3 1,-7 6-11,0 1 0,0 0 0,0-1 0,0 1 0,0 0 0,0 0 0,0 0 1,0 0-1,0 1 0,0-1 0,1 1 0,-1-1 0,0 1 0,1 0 0,-1 0 0,0 0 0,0 0 1,3 0-1,-4 1 6,1-1 0,-1 1 0,0-1 0,0 1 0,0 0 0,0 0 0,0 0 0,0-1 0,0 1 1,0 0-1,0 0 0,0 0 0,0 1 0,0-1 0,-1 0 0,1 0 0,0 0 0,-1 0 0,1 1 0,-1-1 1,0 0-1,1 1 0,-1-1 0,0 0 0,0 1 0,0-1 0,0 2 0,1 6 29,-1-1 1,-2 17-1,2-22-50,-1 7 27,0-1 0,-1 1-1,0-1 1,-1 0 0,0 0 0,0 1 0,-1-2-1,0 1 1,-7 11 0,10-19-6,1 0 0,-1 0 0,0 0 0,0 0 0,1 0 0,-1 0 0,0 0 0,0-1 0,0 1 0,0 0 0,0-1 0,0 1 0,0 0 0,0-1 0,0 1 0,-1-1 0,1 0 0,0 1 0,0-1 0,0 0 0,-1 0 0,1 0 0,0 0 0,-2 0 0,1 0 3,0-1-1,0 0 1,0 0-1,0 1 1,0-1-1,0-1 1,0 1-1,0 0 1,1 0-1,-1-1 1,0 1-1,-2-4 1,-2-2-15,0-1 1,1-1-1,-1 1 1,2-1-1,-5-10 1,5 11 20,0-3 95,15 22-171,-7-7 62,1 0 0,-1 0 0,1-1 0,0 1 0,-1-1 0,1-1 0,11 5 0,40 13 22,-44-17-11,1-1 1,0 0 0,0-1-1,0 0 1,0-1 0,0-1-1,0 0 1,0-1 0,0 0-1,15-5 1,0-1-1,-1-2-1,-1 0 0,41-23 1,-52 25-1,-1 0 0,0-1 0,0-1 0,-1 0 0,0-1 1,0 0-1,-2-1 0,15-18 0,-14 12-4,-1-1 0,-1 0 0,-1 0 0,0-1 0,-2-1 0,5-21 0,21-131 0,-33 171 0,5-47 0,-1 1 0,-6-77 0,2 118-17,-1-1 0,0 1 1,-4-12-1,4 16 4,1 1 0,-1 0 1,0-1-1,0 1 0,-1 0 1,1 0-1,0 0 0,-1 0 0,1 0 1,-1 0-1,0 0 0,1 0 0,-5-2 1,5 3 8,0 1 1,0 0 0,0 0 0,0-1 0,0 1-1,0 0 1,0 0 0,0 0 0,0 0-1,0 0 1,1 0 0,-1 0 0,0 0-1,0 1 1,0-1 0,0 0 0,0 1-1,0-1 1,0 0 0,0 1 0,1-1-1,-1 1 1,0-1 0,0 1 0,0 1 0,-22 19-99,18-16 85,-1 2-2,0 0-1,0 1 1,1-1-1,0 1 1,1 0-1,-1 0 1,-2 10-1,-19 63 53,18-52-11,-41 174-1,45-182-29,1 0 1,1 1-1,1-1 1,1 0-1,1 1 0,5 30 1,-4-42 57,1 0 0,1 0 1,-1 0-1,2 0 0,-1-1 1,2 1-1,7 10 0,1-1 1,0-1 0,21 20-1,-31-34-47,1 0 0,-1 0-1,1-1 1,-1 1-1,1-1 1,0 0 0,1 0-1,-1-1 1,0 0 0,9 3-1,-10-4-2,-1-1 0,1 1 0,0-1 0,-1 0 0,1 0-1,0 0 1,0 0 0,-1-1 0,1 1 0,0-1 0,-1 0 0,1 0 0,0 0-1,-1-1 1,0 1 0,7-5 0,64-46 0,-35 24 0,41-33 0,-74 56 0,-1 0 0,1 0 0,-1 0 0,5-8 0,-8 10 0,0 0 0,0 0 0,-1 0 0,1 0 0,-1 0 0,0 0 0,0 0 0,0 0 0,0 0 0,0 0 0,0-6 0,-1 7-2,0 0 1,-1 1-1,1-1 0,0 0 0,0 1 1,-1-1-1,1 1 0,-1-1 0,1 1 1,-1-1-1,0 1 0,1-1 0,-1 1 1,0 0-1,0-1 0,0 1 1,0 0-1,0 0 0,-1 0 0,1 0 1,0 0-1,0 0 0,-1 0 0,1 0 1,-1 0-1,1 0 0,-1 1 0,1-1 1,-1 1-1,1-1 0,-1 1 1,1 0-1,-1-1 0,0 1 0,1 0 1,-3 0-1,-1 0 7,0 0 1,0 0-1,1 1 0,-1-1 1,0 1-1,0 0 0,1 1 1,-1-1-1,1 1 0,-1 0 1,-4 3-1,2-1-7,0 1-1,1 0 1,0 1-1,0-1 1,0 1-1,1 0 1,0 1-1,0-1 1,1 1-1,0 0 1,0 0-1,0 0 1,1 1-1,-3 8 1,4-10 4,1 0 0,-1 0-1,1 0 1,1 0 0,-1 0 0,1 0 0,0 0 0,0 0 0,1 0-1,0 0 1,0 0 0,0 0 0,1 0 0,0-1 0,0 1 0,0 0-1,1-1 1,0 0 0,5 8 0,-6-10-5,1-1 0,0 1 1,-1 0-1,1-1 0,1 0 0,-1 1 0,0-1 1,0-1-1,1 1 0,-1 0 0,1-1 0,0 0 1,-1 1-1,1-2 0,0 1 0,0 0 0,0-1 1,0 1-1,-1-1 0,5-1 0,7 1 1,-1-2 0,0 0 0,-1 0 0,17-6 0,5-3 10,0 0 1,-1-3 0,-1-1-1,0-1 1,-1-2 0,0-1-1,44-36 1,-46 27-9,-16 14 0,22-16 0,-27 26 0,-4 7 0,-4 13 0,0-4 0,7 25 0,2 0 0,19 48 0,-23-68 0,-2-6 0,0-1 0,0 0 0,1 0 0,1 0 0,0-1 0,0 0 0,1 0 0,0-1 0,0 1 0,1-1 0,0-1 0,0 0 0,1 0 0,0 0 0,0-1 0,20 9 0,-23-13-12,0 0 0,1 0 0,-1-1 0,1 0 0,-1 0 0,1 0 0,0-1 0,-1 0-1,1-1 1,0 1 0,-1-1 0,1 0 0,-1-1 0,1 0 0,-1 0 0,0 0 0,11-6 0,-12 5-597,1 0 1,-1 0-1,0-1 1,0 0-1,0 0 1,0 0-1,-1-1 0,0 1 1,1-1-1,-2 0 1,6-9-1,-2 0-3393,-1 0 0,7-25 1,2-6-2361,-14 43 6135,25-54-2915,-21 45 3719,2 0 0,-1 1 0,11-11-1,4-2 1725,-12 13-568,1 0 0,-1-1-1,8-13 1,-17 24-1587,1-1-1,-1 1 0,0-1 1,1 1-1,-1 0 0,0-1 1,0 1-1,0-1 1,1 1-1,-1 0 0,0-1 1,0 1-1,0-1 1,0 1-1,0-1 0,0 1 1,0-1-1,0 1 0,0-1 1,0 1-1,0-1 1,0 1-1,0-1 0,0 1 1,0-1-1,-1 0 0,0 1 17,0 0 0,0 0 0,0-1 0,0 1 0,0 0 0,0 0 0,0 0 0,0 0 0,0 0 0,0 1 0,0-1 0,0 0 0,0 0 0,0 1 0,-2 0 0,-61 19 2820,-131 52 863,131-45-3101,-102 62 0,-141 97-1518,252-150-1636,15-3 671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9:5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292 956 3648,'0'0'29,"0"0"0,0 0 0,0 0 0,0 0 0,0 0 0,0 0 0,0 0 0,-1-1 0,1 1-1,0 0 1,0 0 0,0 0 0,0 0 0,0 0 0,0 0 0,0 0 0,0 0 0,0 0 0,0 0 0,0 0 0,0 0 0,0-1 0,0 1 0,0 0 0,0 0 0,-1 0 0,1 0 0,0 0 0,0 0 0,0 0 0,0 0 0,0 0-1,0-1 1,0 1 0,0 0 0,0 0 0,0 0 0,1 0 0,-1 0 0,0 0 0,0 0 0,0 0 0,0-1 0,0 1 0,0 0 0,0 0 0,0 0 0,0 0 0,0 0 0,0 0 0,0 0 0,0 0 0,0 0 0,1 0 0,5-10 1133,2-4 2557,-9 12-3393,1-1 0,0 1-1,-1-1 1,1 1-1,-1-1 1,0 1-1,0 0 1,0 0 0,0-1-1,0 1 1,0 0-1,-1 0 1,1 0 0,-1 0-1,0 0 1,1 0-1,-1 1 1,0-1-1,0 1 1,0-1 0,0 1-1,0-1 1,0 1-1,-1 0 1,-3-1 0,1 0-42,-1 0 1,1 0 0,0 1 0,-1 0-1,1 0 1,-1 1 0,1-1 0,-1 1-1,1 0 1,-1 1 0,-5 0 0,-3 2 191,0 0 1,0 1-1,1 1 0,0 0 1,0 1-1,0 0 1,-22 15-1,29-17-388,1 1 0,0-1-1,0 1 1,0 0 0,1 0-1,0 0 1,0 1 0,0 0-1,1 0 1,-1 0 0,1 0-1,1 0 1,-1 0 0,1 1-1,0-1 1,1 1 0,-1 0-1,1 8 1,0-4-17,2 0-1,-1 0 1,1 0 0,1 0 0,0 0 0,1 0-1,0 0 1,0 0 0,8 14 0,-8-18-14,1 1 1,0-1 0,0 0-1,1 0 1,0 0 0,0-1-1,1 0 1,-1 0-1,1 0 1,1-1 0,-1 0-1,1 0 1,9 5-1,-12-8-25,1 0 0,-1-1 0,1 0 0,0 1 0,0-2 0,0 1 0,0 0 0,-1-1 0,1 0 0,0 0 1,0-1-1,0 1 0,7-3 0,6-2-33,0-1 1,21-10 0,-34 14 0,90-39 0,121-50 176,-193 83-167,6-2 17,-1 0 0,-1-2 0,52-31-1,-78 42-16,1 0-1,-1-1 0,0 1 1,1 0-1,-1 0 1,0-1-1,0 1 0,0-1 1,2-1-1,-3 3-7,0 0 0,0 0 0,0 0-1,0 0 1,-1 0 0,1 0 0,0 0 0,0 0 0,0 0 0,0 0-1,0 0 1,0 0 0,0 0 0,0 0 0,0 0 0,0 0 0,0 0 0,0 0-1,0 0 1,0 0 0,0 0 0,0 0 0,0 0 0,0 0 0,0 0-1,-1 0 1,1 0 0,0 0 0,0 0 0,0 0 0,0 0 0,0 0 0,0 0-1,0 0 1,0 0 0,0 0 0,0 0 0,0 0 0,0 0 0,0 0-1,0 0 1,0 0 0,0 0 0,0 0 0,0 0 0,0 0 0,0-1-1,0 1 1,0 0 0,0 0 0,0 0 0,0 0 0,0 0 0,0 0 0,0 0-1,0 0 1,0 0 0,0 0 0,0 0 0,0 0 0,0 0 0,0 0-1,0 0 1,0 0 0,0 0 0,0 0 0,0 0 0,0-1 0,-9 8-27,2-1 96,-1 1-31,0 1 0,-11 14 0,16-19-56,1 1 0,0 0 0,0-1 0,0 1 0,0 0 0,1 0 0,-1 0 0,1 0 0,0 0 0,0 7 0,1-3 17,0 0 1,0 0-1,1 0 1,0 0-1,0 0 1,1 0-1,0-1 1,1 1-1,-1-1 1,5 9-1,-2-6 36,1-1 0,-1 1 0,2-1-1,-1 0 1,1-1 0,13 13 0,-18-19-20,0 0 1,0 0 0,0-1 0,0 1-1,0-1 1,1 0 0,-1 0-1,0 1 1,1-1 0,-1-1-1,1 1 1,0 0 0,-1-1 0,1 1-1,-1-1 1,1 0 0,0 0-1,-1 0 1,1 0 0,0 0-1,3-1 1,-3 0-16,0 0-1,0 0 0,0-1 1,0 1-1,0-1 0,0 0 1,0 0-1,0 0 0,-1 0 1,1 0-1,-1-1 1,1 1-1,-1-1 0,0 0 1,3-5-1,1-1 8,-2 0-1,1-1 1,-2 1-1,1-1 1,-1 0-1,-1 0 1,3-14-1,-3 4 10,-1 0 1,-2-38-1,0 51-40,0-1 0,-1 0 0,0 1 0,-1 0 0,1 0-1,-1-1 1,-1 2 0,1-1 0,-1 0 0,0 1 0,-1-1 0,0 1 0,0 1 0,-8-8-1,12 12 19,0 0-1,0 0 0,-1 0 1,1 1-1,0-1 0,-1 0 0,1 1 1,-1-1-1,1 1 0,-1 0 0,1-1 1,-1 1-1,1 0 0,-1 0 1,1 0-1,-1 0 0,0 0 0,1 0 1,-1 1-1,1-1 0,-1 0 1,1 1-1,-1-1 0,-1 2 0,2-2 3,0 1 0,0 0 1,-1-1-1,1 1 0,0-1 0,0 1 0,1 0 0,-1 0 0,0 0 0,0 0 0,0 0 0,0 0 0,1 0 0,-1 0 0,0 0 0,1 0 0,-1 0 0,1 0 0,-1 0 0,1 0 0,0 0 0,-1 1 0,1-1 0,0 0 0,0 0 1,0 1-1,0-1 0,0 0 0,0 0 0,0 3 0,1-1 26,0 0 1,0 0 0,0 0-1,1 0 1,-1 0 0,1 0-1,-1 0 1,1-1 0,2 4-1,-2-5-11,-1 0 0,0 1 0,1-1-1,-1 0 1,1 0 0,-1 0 0,1 0-1,0 0 1,-1 0 0,1-1 0,0 1-1,0-1 1,0 1 0,-1-1 0,1 1-1,0-1 1,4 0 0,10-1-2,1-1 1,0-1 0,30-8-1,9-2 12,48-4 229,55-10-418,-118 18 269,71-25 0,-105 31-66,-1 1 0,1-1 1,-1 0-1,1-1 1,-1 0-1,0 0 0,0 0 1,-1-1-1,1 1 0,5-8 1,-10 10-28,0 1-1,0-1 1,0 1 0,0-1 0,0 1 0,-1-1-1,1 0 1,-1 1 0,1-1 0,-1 0 0,1-3-1,0 0 4,-1 4-11,0 0-1,0 0 1,0 0 0,0 0-1,1 0 1,-2 0 0,1 0-1,0-1 1,0 1-1,0 0 1,0 0 0,-1 0-1,1 0 1,0 0 0,-1 0-1,1 0 1,-1 0 0,1 0-1,-1 0 1,1 1-1,-2-3 1,0 2 0,1 0 0,0 0-1,-1 1 1,1-1 0,-1 0 0,1 0-1,-1 1 1,0-1 0,1 1 0,-1-1 0,1 1-1,-4 0 1,-2-1 0,0 2 0,0-1 0,0 1 1,0 0-1,0 0 0,-7 3 0,-4 2 9,-1 2 0,1 0-1,1 1 1,0 0 0,-29 22 0,44-29-15,-1 1 0,0-1 1,1 0-1,0 1 0,-1-1 0,1 1 1,0 0-1,1 0 0,-1 0 0,0 0 1,1 0-1,-1 0 0,1 0 0,0 0 1,0 0-1,0 1 0,0 5 0,1-5 17,0-1-1,1 1 0,-1 0 1,1 0-1,0-1 0,0 1 1,0 0-1,0-1 0,1 1 1,-1-1-1,1 0 0,0 1 1,0-1-1,0 0 0,4 4 1,7 8 44,1-2 1,1 1-1,24 16 1,54 29 426,-89-57-461,0 1 0,0-1 0,0-1 0,0 1 0,0 0 0,0-1 0,1 0 0,-1 0 0,1 0 0,-1-1 0,1 1 0,-1-1-1,1 0 1,-1 0 0,1-1 0,7-1 0,8-5-31,0 0 0,0-2 0,-1 0 0,0-2 0,24-17 0,-9 7 95,-12 8-83,0 0 0,-2-2-1,0 0 1,0-1 0,25-28-1,-23 17-5,37-59 1,10-37 2,-31 48 0,-4-2 0,-3-1 0,-3-2 0,-4-1 0,16-100 0,-33 148-1,-4 15-8,0 1 1,1-29-1,-5 36-98,-2 14 12,-4 20-34,6-20 114,-76 259-133,66-228 77,-122 318-84,-17-12 358,-17 42 5,68-182-69,99-200-141,-6 10-20,0 0 0,0 0 0,-1-1 0,0 0 0,-16 17 0,21-26-106,0 0 0,0 0-1,0 0 1,0 0-1,0 0 1,0 0 0,-5 1-1,7-2 91,0 0 0,-1 0-1,1 0 1,0 0 0,-1 0 0,1 0-1,0 0 1,-1 0 0,1 0 0,0 0-1,-1 0 1,1 0 0,0 0 0,-1 0-1,1 0 1,0 0 0,-1-1 0,1 1-1,0 0 1,0 0 0,-1 0 0,1-1-1,0 1 21,-1-1 0,1 1-1,0-1 1,0 1-1,0-1 1,0 1-1,0 0 1,0-1 0,0 1-1,0-1 1,0 1-1,1-1 1,-1 1 0,0-1-1,0 1 1,0 0-1,0-1 1,1 1-1,-1-1 1,0 1 0,0 0-1,1-1 1,5-8-47,1 0 0,0 1 0,10-9 1,3-4 99,124-142-94,141-143 233,-273 294-172,92-102-37,-83 87 25,-1 0 1,28-52-1,20-81-78,-33 75 64,-8 26 77,3 1 1,52-77-1,-53 91-8,-2-1 0,-1-1-1,-3-1 1,22-64 0,-41 101-42,1-8 111,-7 15-125,-1 7-57,-4 9-18,-35 84 107,-69 147 65,14 28 383,-18 13-74,-32 16-11,120-259-356,-52 63-1,-42 33-27,105-120 35,1-2 0,7-6-1,-1 0 1,-1 0-1,0-1 0,0 0 0,-14 9 0,13-13-12,11-5-24,-1 0 0,1 0 0,0 0 1,-1 0-1,1 0 0,0 0 0,0 0 0,-1 0 1,1 0-1,0 0 0,-1 0 0,1 0 1,0 0-1,-1 0 0,1-1 0,0 1 0,0 0 1,-1 0-1,1 0 0,0 0 0,0-1 1,-1 1-1,1 0 0,0-1-14,0 0 0,0 1-1,-1-1 1,1 0 0,0 0 0,0 1 0,1-1-1,-1 0 1,0 1 0,0-1 0,0 0 0,0 1-1,1-1 1,-1 0 0,0 1 0,1-1 0,-1 0-1,0 1 1,1-1 0,-1 1 0,1-1-1,0 0 1,12-14-182,-1 6 127,0-1 0,0 1 0,1 1 0,19-9 0,2-2 85,108-72-21,-116 72-38,0-2 0,-1 0 0,22-26 0,114-166 218,-156 207-164,7-11-11,2 1 1,0 0 0,0 2-1,1-1 1,32-21 0,91-49 235,-132 82-215,118-65 242,-122 66-180,2 4 73,-4-2-154,0 1-59,-4 3-37,-4 16 217,0 0 0,-12 19 0,14-28-56,1 1 0,1 0 0,0 1 0,1-1 0,0 1 0,0-1 0,2 1 1,0 0-1,0 15 0,1-25-38,0 1 0,1-1 0,-1 1 0,1-1 0,-1 1 0,1-1 1,0 1-1,1-1 0,2 5 0,-3-6-27,0 0-1,0-1 1,0 1 0,0-1 0,0 1-1,1-1 1,-1 1 0,1-1 0,-1 0-1,1 0 1,0 0 0,-1 0 0,1 0 0,0 0-1,0 0 1,-1 0 0,1-1 0,3 2-1,-1-2 1,1 1-1,-1-1 1,1 0-1,-1 0 1,1-1-1,-1 1 1,1-1-1,-1 0 1,0 0-1,1 0 1,5-3-1,5-3 2,24-15-1,-27 14 0,16-9 0,-1-1 0,-1-1 0,-1-2 0,44-46 0,-58 55 0,0 0 0,1 0 0,0 1 0,1 1 0,0 0 0,1 1 0,0 0 0,21-9 0,-26 15 1,0 0 0,1 1 0,-1 1 0,1-1-1,10 1 1,8 6-22,-27-4-48,-1-1 68,0 0 1,0 0 0,0 1-1,0-1 1,0 0-1,0 0 1,0 1 0,0-1-1,0 0 1,0 0 0,0 1-1,0-1 1,0 0-1,0 0 1,0 1 0,0-1-1,0 0 1,0 0 0,0 1-1,-1-1 1,1 0-1,0 0 1,0 1 0,0-1-1,0 0 1,-1 0 0,1 0-1,0 0 1,0 1-1,0-1 1,-1 0 0,1 0-1,0 0 1,0 0 0,-1 0-1,1 0 1,0 1-1,-13 5 32,-13 2-275,20-6 227,0-1-1,0 1 1,1 0-1,-7 3 1,-1 1 37,0 2 0,1-1 0,0 1 0,-22 19 0,32-24-25,-1-1-1,1 0 1,0 1 0,0 0 0,0-1 0,0 1 0,0 0 0,1 0 0,-1 0 0,1 0 0,0 0 0,0 0-1,0 1 1,0-1 0,1 0 0,-1 0 0,1 1 0,0-1 0,0 0 0,0 1 0,0-1 0,0 0 0,1 1-1,0-1 1,-1 0 0,1 0 0,0 1 0,2 3 0,0-2 54,0 0 1,0 0-1,7 9 1,-8-12-34,-1 0 0,1-1 1,-1 1-1,1-1 0,0 1 1,-1-1-1,1 0 0,0 0 1,0 1-1,0-1 0,0-1 1,0 1-1,0 0 0,4 1 1,6-2-19,-1-1 0,1 0 0,0-1 0,-1 0 0,1-1 0,20-7 0,5-1-64,118-34 26,-134 38 57,-1-2-1,0 0 0,0-1 1,-1-1-1,23-17 0,-24 13-16,-1-1 0,-1-1 0,-1 0 0,27-38 0,-33 36-117,-18 43 133,0 0 0,1 0 0,-7 42 0,13-52-17,0 1-1,1 0 1,1 16 0,0-26 2,0 0 0,1 0 0,-1-1 0,1 1 0,0 0 1,1 0-1,-1-1 0,1 1 0,0-1 0,0 0 0,0 1 0,1-1 1,3 5-1,-4-7-3,0-1 0,0 1-1,0-1 1,0 0 0,0 0 0,0 0 0,0 0 0,1 0 0,-1 0 0,0 0 0,1-1 0,-1 1 0,0-1-1,1 0 1,-1 0 0,1 0 0,-1 0 0,0 0 0,1 0 0,-1-1 0,3 0 0,7-2-4,0 0 1,21-9-1,-29 10 10,55-20-23,84-38-31,-127 51 75,0 0-1,0-1 0,-1 0 1,0-1-1,-1-1 0,15-16 0,-26 25-29,0-1-1,0 1 0,0-1 0,-1 0 0,1 0 0,-1 0 1,2-5-1,-4 8 3,1 0 0,-1-1 1,0 1-1,1 0 1,-1-1-1,0 1 0,0 0 1,0-1-1,0 1 0,0 0 1,0-1-1,0 1 1,-1 0-1,1-1 0,0 1 1,-1 0-1,1 0 0,-1-1 1,1 1-1,-1 0 1,1 0-1,-1 0 0,0 0 1,0-1-1,0 1 0,0 0 1,1 0-1,-1 1 1,-1-1-1,0-1 0,-2 0-21,1 0 0,-1 0 0,0 1 0,0 0 0,0-1 0,0 1 0,-1 0 0,1 1 0,0-1 0,0 1 0,0 0 0,-1 0 0,-4 1 0,-3 0-12,-1 1 0,1 0 0,-15 6 0,17-5 62,-1 1 0,1 1 0,1 0 0,-1 0-1,1 1 1,-17 13 0,20-14-36,0 0 0,1 0 0,0 1 0,0 0-1,0 0 1,1 0 0,0 1 0,0 0 0,0-1 0,-3 12 0,6-16 25,0 1 0,0-1 0,1 1 0,-1 0 0,1-1 0,0 1 0,0 0 0,0 0 0,0-1 0,0 1 0,0 0 0,1-1 0,0 1 0,-1 0 0,1-1 0,0 1 0,0-1 0,0 1 0,1-1 0,-1 0 0,0 1 0,3 1 0,-1-1-9,0 0 1,0 0-1,0 0 1,0-1-1,1 1 1,-1-1-1,1 0 1,0 0-1,0 0 1,-1-1-1,1 1 1,0-1-1,0 0 1,5 0-1,11 2 1,0-2-1,1 0 0,-1-1 0,0-1 1,0-1-1,0-1 0,23-6 0,-2-2 17,0-2-1,54-26 1,-51 16-21,40-28 1,-76 46-3,15-14 0,-12 15 0,-10 4 0,-1 0 0,0 0 0,0 0 0,1 1 0,-1-1 0,0 0 0,0 0 0,1 1 0,-1-1 0,0 0 0,0 0 0,0 1 0,0-1 0,1 0 0,-1 1 0,0-1 0,0 0 0,0 1 0,0-1 0,0 0 0,0 0 0,0 1 0,0-1 0,0 0 0,0 1 0,0-1 0,0 0 0,0 1 0,0-1 0,0 0 0,0 1 0,0-1 0,0 0 0,-1 1 0,1-1 0,0 0 0,0 1 0,-7 18 0,5-14 0,-10 26 0,-1 4 0,-17 69 0,29-91 0,1-13 0,0 0 0,0 0 0,0 0 0,0 1 0,0-1 0,1 0 0,-1 0 0,0 0 0,0 0 0,0 1 0,0-1 0,0 0 0,0 0 0,0 0 0,0 0 0,0 0 0,0 1 0,1-1 0,-1 0 0,0 0 0,0 0 0,0 0 0,0 0 0,0 0 0,1 0 0,-1 1 0,0-1 0,0 0 0,0 0 0,0 0 0,1 0 0,-1 0 0,2-1 0,0 1 0,0-1 0,0 0 0,0 0 0,0 0 0,0 0 0,0 0 0,3-2 0,50-39-49,-6 4-25,14-10 45,27-17-130,-72 53 171,0 1 1,1 1-1,21-8 1,-33 17-6,-6 6 9,-7 6 24,6-11-39,-22 32 56,11-17-43,1 0 0,0 0-1,-8 19 1,16-29-16,0-1-1,1 1 1,-1-1-1,1 1 1,0 0-1,0-1 0,1 1 1,-1 0-1,1 0 1,0 0-1,0-1 1,1 1-1,0 0 1,-1 0-1,2-1 1,1 9-1,-2-11 0,1 1 0,-1 0 0,1-1 0,-1 1 0,1-1 0,0 1 0,0-1 0,0 0-1,0 0 1,0 0 0,0 0 0,0 0 0,1 0 0,-1 0 0,4 1 0,-2-2 1,0 1-1,1-1 1,-1 1-1,0-1 1,1 0-1,-1-1 1,1 1 0,-1-1-1,6 0 1,3-1 8,-1-1 1,0 0 0,0-1-1,0 0 1,0-1 0,15-7-1,-7 2-3,-1-1 0,0-1 0,-1 0 0,0-2 0,-1 0 0,-1-1 0,0 0 0,26-32 0,-11 4-3,-3-1 0,34-69 0,20-43 1,35-68-18,-73 121-98,-39 89 84,-1-1-1,0 0 1,-1 0-1,-1-1 1,1-22-1,-3 34 20,0 1-1,0 0 1,0 0 0,0 0-1,-1 0 1,1-1-1,-1 1 1,0 0 0,-1-4-1,1 6 6,1-1 1,-1 0-1,0 0 0,1 1 0,-1-1 0,0 0 0,1 1 0,-1-1 0,0 0 0,0 1 0,0-1 0,0 1 0,1-1 0,-1 1 0,0 0 0,0-1 0,0 1 1,0 0-1,0 0 0,0 0 0,0 0 0,0 0 0,0 0 0,0 0 0,-2 0 0,-3 1-14,0 1 0,0-1 0,0 1 0,0 0 0,0 1 0,0 0 0,1 0 0,-1 0 0,1 0 0,0 1 0,0 0 0,-8 8 0,-4 5 139,-29 37 0,35-39-56,1 1 0,1 0 0,0 1 1,1 0-1,1 0 0,-9 33 0,-16 112 112,30-148-165,-3 26 9,-1 65-1,6-84-15,1-1-1,1 1 0,1-1 0,1 0 1,7 23-1,-9-38-9,0 0-1,0 1 1,1-1 0,0 0-1,0 0 1,0 0 0,1-1-1,-1 1 1,1-1 0,0 0-1,0 0 1,7 5-1,-4-4 9,1-1 0,-1 0-1,1 0 1,0 0 0,0-1-1,1 0 1,11 3 0,0-3 12,0 0 0,0-2 0,0 0 0,0-1 0,0-1 0,27-4 0,-14-2-3,0-1 0,62-23 0,-65 17-6,52-30-1,-89 128 52,1-58-63,-1 0 1,-2 0 0,0-1-1,-2-1 1,0 0-1,-21 32 1,27-48 8,0-1 0,-1 0 1,0 1-1,0-2 0,-1 1 0,-11 9 0,15-14 0,1 0-1,-1 0 0,0-1 0,0 1 0,0 0 1,0-1-1,0 0 0,0 0 0,0 0 0,-1 0 1,1 0-1,0-1 0,-1 1 0,1-1 1,0 0-1,-1 0 0,1 0 0,0 0 0,-1-1 1,1 1-1,-6-3 0,4 1-6,1 0 1,-1-1-1,1 0 1,-1 0-1,1 0 0,0 0 1,0-1-1,0 0 1,1 1-1,-1-2 0,1 1 1,0 0-1,0 0 1,1-1-1,-1 0 0,1 1 1,-2-7-1,-3-9 9,2 1 0,0-1 0,-2-23 0,7 41-3,0-27 0,1 10 13,-1 18-9,0 0 0,0 0 0,0 0 0,1 0 0,-1 1 0,0-1 0,0 0 1,1 0-1,-1 0 0,1 0 0,-1 1 0,1-1 0,-1 0 0,1 0 0,-1 1 0,1-1 1,0 0-1,-1 1 0,1-1 0,0 1 0,-1-1 0,1 1 0,0-1 0,0 1 0,0-1 0,0 1 1,-1 0-1,1-1 0,0 1 0,0 0 0,0 0 0,0 0 0,0 0 0,0 0 0,0 0 1,1 0-1,5 0-3,0 0 0,0 1 0,12 2 1,-15-2 0,90 22-1,-47-12 1,-20-4 26,0-1-1,1-1 0,41 1 1,-49-7-114,-1 0 0,1-1 0,22-7 0,-2-2-3944,-40 10 3877,1 1 0,-1 0 0,0 0 0,1 0 0,-1 0 0,0 0 0,0 0 0,1 0 0,-1 0 0,0 0 0,0-1 0,1 1 0,-1 0 0,0 0 0,0 0 0,0-1 0,1 1 0,-1 0 0,0 0 0,0 0 0,0-1 0,0 1 0,1 0 0,-1-1 0,0 1 0,0 0 0,0 0 0,0-1 0,0 1 0,0 0 0,0 0 0,0-1 0,0 1 0,0 0 0,0-1 0,0 1 0,0 0 0,0 0 0,0-1 0,0 1 0,0 0 1,0-1-1,0 1 0,-1 0 0,1 0 0,0-1 0,0 1 0,-10-10-6202,10 9 5965,-11-8-3854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9:5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 12224,'-9'-15'5535,"31"10"-4831,-4 2 2464,1 3-1888,7-5 896,6 5-1280,18-3-384,-1 6-320,14-3-288,-4 0 32,-6 0-2144,-8 0 1184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29:5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1009 60 12480,'-86'-39'5631,"64"39"-4895,12 0 640,5-5-480,10 5-512,0-4-480,4-1 32,4-1-2560,5 6 1440</inkml:trace>
  <inkml:trace contextRef="#ctx0" brushRef="#br0" timeOffset="1">190 195 15200,'-94'-75'6911,"44"67"-6015,33 3-832,7 5-224,-3-7 256,8 2-32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2:27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68 231 1984,'18'-35'2741,"-6"3"-567,-10 27-1846,-1-1 1,1 1 0,0 0-1,0 0 1,1 0-1,0 0 1,0 0-1,6-8 1,-9 13-337,1 0 1,-1 0 0,0 0-1,0 0 1,1 0 0,-1 1 0,0-1-1,0 0 1,0 0 0,0 0-1,1 0 1,-1 0 0,0 0-1,0 0 1,0 0 0,0 1 0,1-1-1,-1 0 1,0 0 0,0 0-1,0 0 1,0 1 0,0-1-1,0 0 1,1 0 0,-1 0 0,0 1-1,0-1 1,0 0 0,0 0-1,0 0 1,0 1 0,0-1-1,0 0 1,0 0 0,0 0-1,0 1 1,0-1 0,0 0 0,0 1-1,2 9 217,-2 10 57,0 0 1,-1 0-1,-5 28 1,-1 19 198,3 16 287,-16 87 0,-1-10-570,-6 26 382,23-122 370,0-56-241,-2-10-9,5 0-589,-1 0 0,1 0 1,0 0-1,0 0 0,0 0 0,0 0 0,-2-4 0,-3-20-76,1-1 0,1 1 0,1-1-1,1 0 1,3-50 0,5 13 29,18-85-1,-8 93-60,1 0-1,38-80 1,-31 81-107,-15 33 60,35-77-21,-37 84 42,2 1 0,-1 0 0,2 0 0,16-17 0,-25 30 14,0-1 0,0 1-1,0 0 1,0 0 0,1 0 0,-1 0 0,1 0-1,-1 0 1,1 0 0,-1 0 0,1 1-1,-1-1 1,1 1 0,0-1 0,-1 1 0,1-1-1,0 1 1,2 0 0,-3 0 6,1 1 0,0-1 0,0 1 0,-1-1 0,1 1 0,0 0 0,-1 0 0,1-1 0,-1 1 0,1 0 0,-1 1 0,1-1 0,-1 0 0,0 0 0,0 1 0,1-1 0,0 3 0,5 6-18,0 0 0,-1 1 1,-1-1-1,0 1 0,5 17 1,13 61 16,-19-73 30,-2 0 0,0 0 1,0 29-1,-3-35 40,0 0 0,0 0 1,-1 0-1,0 0 0,0 0 0,-1 0 0,-6 11 1,3-6 118,-2-1 0,0 0 0,0 0 1,-15 17-1,19-27-139,0 1-1,-1-1 1,1 0-1,-1 0 1,0 0 0,0-1-1,0 0 1,-1 0-1,1 0 1,-1-1 0,0 1-1,1-1 1,-1-1 0,-10 3-1,6-3 26,0-1-1,0 0 1,0 0-1,0 0 1,1-2 0,-1 1-1,0-1 1,0-1-1,1 1 1,-1-2-1,1 1 1,-13-8-1,20 10-38,1 1 0,0-1 0,-1 0 0,1 0 0,0 0 0,0 0 0,0 0-1,0 0 1,0 0 0,0 0 0,-2-2 0,3 2-41,0 0 0,0 1 0,-1-1 0,1 1 0,0-1 0,0 1 1,0-1-1,0 0 0,0 1 0,0-1 0,0 0 0,0 1 0,0-1 0,0 1 0,0-1 0,0 0 1,0 1-1,0-1 0,1 1 0,-1-2 0,1 1-211,0 0 0,0-1-1,0 1 1,0 0 0,1 0 0,-1 0-1,0 0 1,1 0 0,-1 0 0,0 0-1,1 0 1,-1 1 0,1-1 0,-1 0-1,1 1 1,0-1 0,-1 1 0,3 0-1,17-2-1933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2:32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1077 2720,'-9'-10'1514,"7"5"-847,5 7 1573,19 5-1164,-9-1-840,-6-4-57,1-1-1,0 1 1,0-1 0,0 0-1,0-1 1,0 0 0,0 0-1,-1-1 1,1 0 0,0 0-1,8-3 1,-12 3-95,1-1-1,-1 1 1,0-1 0,0 1-1,-1-1 1,1 0-1,0-1 1,-1 1 0,1-1-1,-1 1 1,0-1 0,0 0-1,0 0 1,0-1 0,0 1-1,-1-1 1,1 1-1,-1-1 1,0 0 0,0 0-1,2-6 1,-3 2-42,1 0 0,-1 1 1,0-1-1,-1 0 0,0 1 0,0-1 0,-1 0 0,0 0 1,0 1-1,-1-1 0,0 1 0,0-1 0,-5-11 1,4 14-70,1-1 0,-1 1 0,0 0 0,-1 0 0,1 0 0,-1 0 0,0 1 1,0-1-1,-1 1 0,1 0 0,-1 0 0,0 1 0,0-1 0,0 1 0,0 0 0,-1 1 1,-10-5-1,14 7-2,-1-1 1,1 0 0,-1 1-1,1 0 1,-1-1 0,1 1-1,-1 0 1,1 0 0,-1 1-1,1-1 1,-1 0 0,0 1-1,1 0 1,0-1 0,-1 1-1,1 0 1,-4 2 0,3-1 14,0 0 0,0 1 1,0-1-1,1 1 0,-1 0 1,1-1-1,-1 1 0,1 0 1,0 0-1,-3 7 1,0 1 24,1 1 0,0-1 0,1 1 1,0 0-1,1 0 0,-1 16 0,2-20 33,1 0 0,0-1 0,1 1 0,-1 0 0,1 0 0,1-1 1,-1 1-1,1-1 0,1 1 0,0-1 0,0 0 0,6 11 0,-5-12 16,0 0 1,0-1 0,1 0-1,0 0 1,0 0 0,0 0-1,1-1 1,-1 0 0,1 0 0,0 0-1,0-1 1,0 0 0,1 0-1,9 3 1,-7-4 24,0 1 1,0-1-1,0-1 1,1 0-1,-1-1 1,1 1-1,-1-2 1,0 1-1,1-1 1,-1-1-1,0 0 1,0 0-1,0-1 1,14-5-1,-10 2-44,0-1-1,-1 0 0,0-1 1,0 0-1,-1 0 0,0-1 0,-1-1 1,0 0-1,11-14 0,-11 9-10,0 1-1,-1-2 1,0 1 0,-1-1-1,-1 0 1,-1-1 0,0 1-1,4-23 1,-9 33-15,-1-1 1,1 0-1,-1 1 0,-1-1 1,1 0-1,-1 0 0,-3-10 1,4 16-29,-1-1 0,1 1 0,0-1 0,0 1 1,0-1-1,0 1 0,0-1 0,0 1 0,0-1 1,1 1-1,-1-1 0,1 1 0,-1-1 0,2-2 1,-2 3 6,1 1 0,-1-1 0,1 1 1,-1-1-1,1 1 0,-1-1 0,1 1 1,-1 0-1,1-1 0,0 1 0,-1 0 1,1-1-1,0 1 0,-1 0 0,1 0 1,0-1-1,-1 1 0,1 0 0,0 0 1,-1 0-1,1 0 0,0 0 0,-1 0 1,1 0-1,0 0 0,0 0 0,-1 1 1,1-1-1,0 0 0,-1 0 1,1 0-1,0 1 0,-1-1 0,1 1 1,-1-1-1,1 0 0,-1 1 0,2 0 1,30 14-30,-24-12 29,-2 0 0,1 0 1,0 1-1,-1 0 0,9 6 0,-10-6 2,-1 1 0,0-1 0,0 1-1,0 0 1,0 0 0,-1 0 0,0 1 0,0-1-1,0 1 1,-1 0 0,0-1 0,0 1 0,1 7-1,0 7-20,0 0 1,-1 34-1,1 1 105,-2-40-55,0-4 6,0 1 0,0-1 1,1-1-1,1 1 0,4 13 0,-6-22-6,0 0-1,0 0 1,0 1-1,0-1 1,0-1 0,1 1-1,-1 0 1,1 0 0,-1 0-1,1-1 1,0 1 0,0-1-1,-1 1 1,1-1 0,0 0-1,0 0 1,1 1-1,-1-2 1,0 1 0,0 0-1,0 0 1,1-1 0,-1 1-1,0-1 1,0 0 0,1 1-1,-1-1 1,1 0 0,-1 0-1,4-1 1,4-2 7,-1 1 1,0-1 0,0 0-1,0-1 1,-1 0 0,13-8-1,-1 1-57,14-9 138,49-38 0,-43 30 93,30-31-344,-36 28 195,-17 14-31,-2 0 0,0-1-1,-1 0 1,-1-1-1,12-22 1,5-8 28,-15 25-31,-2-1 0,0 0 0,-2-1 0,-1 0 0,-1-1 0,8-45 0,-4-2 49,4-94-1,-17 35 10,-1 59-98,1 72-7,0 1 0,0 0 0,0-1 0,-1 1 0,1-1 0,0 1 0,0 0 0,-1-1 0,1 1 0,-1 0 0,1 0 0,-1-1 0,0 1 0,1 0 0,-1 0 0,0 0 0,0 0 0,-1-2 0,1 3 13,0 0 0,0-1 0,1 1 0,-1-1-1,0 1 1,0 0 0,0 0 0,0 0 0,0-1 0,0 1 0,0 0 0,1 0 0,-1 0 0,0 0 0,0 1 0,0-1 0,0 0-1,0 0 1,0 0 0,0 1 0,1-1 0,-1 0 0,0 1 0,0-1 0,0 1 0,1-1 0,-1 1 0,0-1 0,0 1 0,0 0 0,-4 4-6,1-1 0,-1 1 0,1-1 0,0 1 0,0 1 1,0-1-1,1 0 0,-4 8 0,-19 53 4,16-39-9,-91 300-207,93-292 239,2-1 0,1 1 1,-1 64-1,8-41 111,12 85-1,-11-127-55,0 0-1,1 1 1,0-2 0,2 1-1,-1 0 1,2-1-1,0 0 1,11 16-1,-16-29-25,0 0-1,-1 0 0,1 0 0,0 0 1,0 0-1,0 0 0,0 0 0,0-1 1,1 1-1,-1-1 0,1 1 0,-1-1 1,1 0-1,-1 0 0,1 0 0,-1 0 0,5 0 1,-4-1-5,-1 0 0,1 0 0,-1 0-1,1-1 1,-1 1 0,1-1 0,-1 1 0,0-1 0,1 0 0,-1 0 0,0 0 0,0 0 0,0 0 0,0 0 0,0-1 0,0 1-1,0-1 1,0 0 0,0 1 0,-1-1 0,3-2 0,7-14 68,0 0 0,-1 0-1,0-1 1,9-27 0,-4 8 29,18-45-39,-17 42-346,39-75 0,-71 201-423,8 51 748,8-118-86,1 1-1,1-1 1,0 0-1,2 0 1,7 24-1,-9-36 57,1 0-1,-1-1 1,1 1-1,6 7 0,-9-11-16,1-1 0,0 0 0,0 0 0,-1 0 0,1 0 0,0 0 0,0 0 0,0 0 0,0-1 0,0 1 0,1 0 0,-1 0-1,0-1 1,0 1 0,0-1 0,1 1 0,-1-1 0,0 1 0,1-1 0,-1 0 0,0 0 0,1 0 0,-1 0 0,0 0 0,1 0 0,1 0-1,1-1 18,0-1 1,0 0-1,0 0 0,-1 0 0,1 0 0,0-1 0,-1 1 0,1-1 0,-1 0 0,0 0 0,5-6 0,1-4 8,1 0 0,7-15 0,106-199 159,-95 172-229,-20 36-56,-8 19 78,0-1 0,1 0 0,-1 0 0,0 0 0,0 1 0,0-1 0,1 0 0,-1 0 0,0 0 0,0 1 0,0-1 0,0 0 0,-1 0 0,1 0 0,0 1 0,0-1 0,0 0 0,-1 0 0,1 0 0,0 1 0,-1-1 0,1 0 0,-1 0 0,0 1-23,1-1 1,-1 1-1,1 0 1,-1 0-1,1 0 1,-1 0 0,1 1-1,-1-1 1,1 0-1,-1 0 1,1 0-1,-1 0 1,1 0-1,-1 1 1,1-1-1,-1 0 1,1 1 0,0-1-1,-1 0 1,1 1-1,-1-1 1,1 0-1,-1 1 1,-9 10-51,6-4 54,-1 0 0,1 1-1,1 0 1,-1-1 0,1 1-1,0 1 1,1-1 0,0 0 0,1 1-1,-1-1 1,1 1 0,1 12-1,0-6 2,1-1 0,1 1 0,0 0 0,0-1 0,2 0 0,7 21 0,-6-24 41,0 0 1,1 0 0,0 0-1,1-1 1,8 11 0,-11-16 11,0-1-1,0 1 1,0-1 0,1 0 0,-1-1 0,1 1-1,0-1 1,0 0 0,0 0 0,0 0 0,0-1-1,12 4 1,-14-6-18,0 1-1,0-1 1,1-1-1,-1 1 1,0 0 0,0-1-1,0 0 1,1 1-1,-1-1 1,0-1 0,0 1-1,0 0 1,-1-1-1,1 1 1,0-1-1,0 0 1,-1 0 0,1 0-1,-1 0 1,0 0-1,1-1 1,2-3 0,2-3 22,0-1 0,-1 0 0,1 0 0,-2 0 0,6-12 0,0-8 8,-1 0 0,-1 0 0,5-38 0,-8 27-127,-4 22 52,8-28 0,-9 24-293,-1 22 235,0 22-609,7 110 721,-5-112-139,3 18 238,2-1 1,17 55-1,-23-87-118,0-1 1,0 0-1,0 0 1,0 1-1,1-1 1,-1 0-1,1 0 1,0 0 0,0-1-1,0 1 1,0 0-1,1-1 1,-1 1-1,1-1 1,-1 0-1,1 0 1,0 0-1,0 0 1,4 2-1,-4-4-1,-1 0 1,0 0-1,1 0 0,-1 0 0,0 0 0,1-1 0,-1 1 0,0-1 0,0 0 0,0 0 0,1 0 0,-1 0 0,0 0 0,0 0 0,0 0 0,0 0 0,-1-1 0,1 1 0,2-3 0,5-4 34,0-1-1,10-12 0,27-36 212,131-153-174,-160 192-66,0 0 0,-2-1-1,0-1 1,-1-1-1,16-31 1,-15 14 12,-2 1 0,-1-2 0,7-41 0,-11 35-47,-3-1 0,0-71-1,-5 107-73,0-1 0,-1 1-1,-2-12 1,3 21 88,0 1 0,0-1-1,-1 0 1,1 1 0,0-1 0,0 1-1,0-1 1,-1 0 0,1 1 0,0-1 0,0 1-1,-1-1 1,1 1 0,-1-1 0,1 1-1,0-1 1,-1 1 0,1-1 0,-1 1-1,1-1 1,-1 1 0,0 0 0,1-1-1,-1 1 1,1 0 0,-1 0 0,0-1 0,0 1-2,0 1 0,0-1 1,0 0-1,0 0 1,0 1-1,0-1 1,0 0-1,1 1 1,-1-1-1,0 1 1,0-1-1,0 1 0,1 0 1,-1-1-1,0 1 1,1 0-1,-1-1 1,0 1-1,1 0 1,-1 1-1,-10 16-49,2 1 0,0-1 1,2 1-1,0 1 0,-6 23 0,2-4-8,5-19 28,-45 160-290,46-153 359,1 0 0,1 1 1,1-1-1,3 51 0,4-29 19,16 65 0,-17-99-18,1 0-1,10 24 1,-13-34 5,1 0 0,0 0 0,0 0 0,0 0 0,0-1 0,1 1 1,0-1-1,0 0 0,0 0 0,6 4 0,-9-7-8,1 0-1,0 0 1,-1-1-1,1 1 1,-1 0-1,1-1 1,0 1-1,-1-1 1,1 0-1,0 0 1,-1 1-1,1-1 1,0 0-1,-1-1 1,1 1 0,0 0-1,-1 0 1,1-1-1,0 1 1,-1-1-1,1 1 1,0-1-1,-1 0 1,1 0-1,-1 1 1,0-1-1,1 0 1,-1 0-1,0 0 1,1-1-1,-1 1 1,0 0 0,1-2-1,4-4-3,-1 0 1,0 0-1,0-1 0,6-14 1,1-8-20,-1 0-1,-2-1 1,9-52 0,-9 40-62,-8 37-44,2-9-81,-3 15 177,0 0 0,0 0 0,0 0 0,0 0 0,0 0 0,0-1 0,0 1 0,0 0-1,0 0 1,0 0 0,0 0 0,1 0 0,-1-1 0,0 1 0,0 0 0,0 0 0,0 0 0,0 0 0,0 0 0,0 0 0,0 0 0,0-1 0,0 1-1,1 0 1,-1 0 0,0 0 0,0 0 0,0 0 0,0 0 0,0 0 0,0 0 0,1 0 0,-1 0 0,0 0 0,0 0 0,0 0 0,0 0 0,0-1-1,1 1 1,-1 0 0,0 0 0,0 0 0,0 1 0,0-1 0,0 0 0,1 0 0,-1 0 0,0 0 0,0 0 0,0 0 0,0 0 0,0 0 0,0 0 0,1 0-1,3 3 12,0-1-1,0 0 0,0 0 1,1 0-1,-1 0 0,1-1 0,0 0 1,-1 0-1,8 1 0,4 1 1,1-1 35,0 0 0,0 0 0,0-2-1,21-1 1,4-1-9,-7-1-49,-28 2 4,0 0 0,0 0-1,0 1 1,0 0 0,0 0 0,9 2-1,-10 1-60,-11 2 195,-2 0-90,-8 7-45,1 0-1,1 1 0,0 0 1,1 1-1,-18 25 1,16-16-8,0 1-1,2 0 1,-13 34-1,23-55 42,1 1-1,0-1 0,0 1 0,0-1 1,0 1-1,1-1 0,-1 1 0,1 0 0,0-1 1,0 1-1,0 0 0,2 6 0,-2-9-9,0-1 0,0 1 0,1-1 0,-1 0 0,0 1 0,0-1 0,1 1 0,-1-1 0,0 0 0,1 1 0,-1-1 0,0 0 0,1 0 0,-1 1 0,0-1 0,1 0 0,-1 0 0,1 1 0,-1-1 0,1 0 0,-1 0 0,0 0 0,1 0 0,-1 0 0,1 0 0,-1 0 0,1 0 0,-1 0 0,1 0 0,-1 0 0,1 0 0,-1 0 0,1 0 0,-1 0 0,0 0 0,1 0 0,-1-1 0,1 1 0,-1 0 0,1-1 0,17-11 70,-16 10-46,17-15 66,0-1 0,-2-1 1,0-1-1,-1 0 0,13-24 0,10-10-191,-22 30 92,-11 14-152,1 1 1,10-12-1,-21 60-306,3-30 495,0-1 0,1 0 0,0 0-1,0 1 1,3 13 0,-2-20-30,-1 1 0,1 0-1,0 0 1,0 0 0,0-1 0,0 1 0,1-1-1,-1 1 1,1-1 0,-1 1 0,1-1 0,0 0-1,0 0 1,0 0 0,0 0 0,0 0 0,1 0-1,-1 0 1,4 1 0,-4-2-3,0 0 1,1-1-1,-1 1 0,1 0 1,-1-1-1,1 0 0,-1 0 1,1 1-1,-1-2 0,1 1 1,-1 0-1,1 0 0,-1-1 1,1 1-1,-1-1 0,1 0 1,2-1-1,3-2 29,0 0-1,-1 0 1,13-9 0,-2-2 99,0-1 0,29-33 0,-10 9-103,-21 22-49,-1-1-1,-1 0 1,-1 0 0,0-2-1,-2 1 1,0-2 0,8-24-1,38-122 54,-39 110 11,50-185 0,-65 226-186,0 1 1,0-33 0,-2 48 132,-1 1 0,0-1 0,0 0 0,0 0 0,0 1 0,0-1 0,-1 0 0,1 1 0,0-1 0,0 0 0,0 1 0,-1-1 0,1 0 0,0 1 0,0-1 0,-1 0 0,1 1 0,-1-2-1,0 2 3,1 0-1,0 0 0,-1 0 0,1 0 0,0 0 0,-1 0 0,1 0 1,-1 0-1,1 0 0,0 0 0,-1 0 0,1 0 0,0 0 0,-1 0 1,1 0-1,0 0 0,-1 0 0,1 0 0,0 1 0,-1-1 0,1 0 1,0 0-1,-1 0 0,1 1 0,-18 18-336,11-9 317,2 0 1,-1 1 0,1-1-1,1 1 1,0 0-1,1 0 1,-3 14 0,0-3 16,-21 82-79,-24 204-1,48-272 86,3 0-1,1-1 1,8 51 0,-9-84 12,1 7 41,1 1 0,0-1 0,0 1 1,7 15-1,-8-24-28,-1 1 1,1-1 0,-1 0-1,1 1 1,0-1 0,-1 0-1,1 0 1,0 0 0,0 1-1,0-1 1,0 0 0,0 0-1,0 0 1,0-1-1,1 1 1,-1 0 0,0 0-1,0-1 1,1 1 0,-1 0-1,0-1 1,1 0 0,-1 1-1,1-1 1,-1 0 0,0 1-1,1-1 1,-1 0 0,1 0-1,-1 0 1,1 0 0,-1-1-1,0 1 1,1 0 0,-1-1-1,1 1 1,-1-1-1,0 1 1,1-1 0,-1 1-1,0-1 1,2-1 0,45-32 280,-17 11-256,105-65-114,-133 87 39,-2-1 10,0 1 1,1 0 0,-1 0 0,0 1-1,1-1 1,-1 0 0,1 0 0,0 1 0,-1-1-1,1 1 1,-1-1 0,1 1 0,0 0-1,-1 0 1,1 0 0,3 0 0,-5 1-17,1 1 1,-1 0-1,1-1 1,-1 1 0,0 0-1,0-1 1,0 1-1,0 0 1,0-1 0,0 1-1,-1 0 1,0 2-1,0 0 17,-6 44-18,-4 28-172,10-61 234,0 1-1,2-1 0,0 1 0,0-1 0,6 25 1,-6-36-11,1 0 0,-1-1 0,0 1 0,1-1 0,0 0 0,0 1 0,0-1 0,0 0 0,0 0 0,1 0 0,-1 0 0,5 3 0,-4-4 6,-1-1 0,1 1 0,0-1 0,0 0 0,-1 0 0,1 0 1,0 0-1,0 0 0,0-1 0,0 1 0,0-1 0,0 0 0,0 0 0,0 0 0,0 0 0,0-1 1,0 1-1,3-2 0,5 0 22,-1-2 1,1 0 0,-1 0 0,0-1-1,0 0 1,-1 0 0,0-1-1,0 0 1,0-1 0,12-12-1,-2-1 85,0-1-1,29-44 0,3-3-372,-51 68 247,10-13-57,-8 12-125,-5 8-79,-2 4 218,0 0-1,1 0 0,0 1 0,1 0 0,1 0 0,0 0 0,-1 15 0,2-6 38,2 0 0,0 0 1,6 30-1,-7-47 31,1 0 1,0 0 0,1 0-1,-1 0 1,1-1 0,-1 1-1,1-1 1,0 1 0,0-1-1,1 0 1,-1 0 0,1 0-1,-1 0 1,1 0 0,3 2-1,-5-4-17,0-1 0,0 1-1,0-1 1,0 0 0,0 0-1,0 1 1,-1-1 0,1 0-1,0 0 1,0 0-1,0 0 1,0 0 0,0 0-1,0 0 1,0 0 0,0 0-1,0 0 1,0-1 0,0 1-1,0 0 1,0-1-1,-1 1 1,1 0 0,0-1-1,0 1 1,0-1 0,-1 0-1,1 1 1,0-1 0,0 1-1,0-2 1,2-1 0,-1 0 1,0 1 0,0-1 0,0 0-1,0 0 1,0 0 0,-1 0-1,1 0 1,0-5 0,0 4-44,5-19 97,-1-1-1,4-32 1,-9 50-73,-1-1-1,1 0 0,-1 0 1,-1 1-1,1-1 0,-1 0 1,0 0-1,-1 1 0,1-1 1,-1 1-1,-1-1 0,1 1 1,-6-10-1,6 14-3,0-1-1,0 1 1,0 0 0,0 0 0,-1-1-1,1 1 1,0 1 0,-1-1-1,1 0 1,-1 1 0,0-1-1,0 1 1,1 0 0,-1 0-1,0 0 1,-5-1 0,-3 0-10,1 1 1,-1 0-1,-15 2 1,10-1 179,43-6-76,1 1-82,52-15 0,-49 12 4,35-7 0,-52 13-17,0 0 1,0 1-1,0 0 1,1 1-1,-1 0 1,23 5-1,-34-5-1,-1 1-1,0 0 0,0 0 0,1 0 0,-1 0 1,0 0-1,0 0 0,0 0 0,0 1 0,0-1 1,0 1-1,-1-1 0,1 1 0,-1 0 0,1 0 1,-1 0-1,1 0 0,-1 0 0,0 0 0,0 0 1,0 0-1,0 0 0,0 1 0,0-1 0,0 3 1,0 4 21,0 0 0,-1 1 0,0-1 0,0 0 0,-2 10 0,1-4-68,-22 146 500,23-159-426,-1 10 195,3-8 91,1-6 37,14-24-220,30-33-1,-2 3-116,-42 51-23,1 0 0,1 1 0,-1-1 0,1 1 0,0 0 0,-1 0 0,2 1 0,7-5 0,-12 8 13,0-1 1,0 0-1,1 1 1,-1-1 0,0 1-1,1-1 1,-1 1-1,1-1 1,-1 1-1,0 0 1,1 0-1,-1 0 1,1 0 0,-1 0-1,1 0 1,-1 0-1,0 0 1,1 1-1,-1-1 1,1 1-1,-1-1 1,0 1 0,1-1-1,-1 1 1,0 0-1,0-1 1,1 1-1,-1 0 1,0 0-1,0 0 1,0 0 0,0 0-1,0 0 1,0 0-1,0 0 1,-1 1-1,1-1 1,0 0-1,-1 1 1,1-1 0,0 2-1,1 4 39,0 0 1,0 0-1,0 1 1,-1-1-1,0 0 0,-1 0 1,0 1-1,0-1 0,0 0 1,-1 0-1,-3 13 1,0-4-1244,-1 1 1,-1-1-1,-15 29 1,20-42 675,-1 0-1,1 0 1,-1 0 0,0 0-1,1-1 1,-1 1 0,-1-1-1,1 1 1,0-1 0,0 0-1,-1 0 1,0 0 0,-3 2-1,-13 8-2588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2:32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836 160 5056,'-44'-23'2304,"30"23"-2016,9 0 1088,10 0-1152,9 0-128,4 0 96,5 0-96,-1 0 320,4 3-224,-2-3-960,-3 5 416,-11-5-3168,-2 4 1920</inkml:trace>
  <inkml:trace contextRef="#ctx0" brushRef="#br0" timeOffset="1">37 114 4064,'-36'-14'1824,"41"14"-1568,8-3 640,9 0-544,27-11 128,6 8-288,17-11 96,-6 9-160,2-9 352,-10 11-256,1-3 512,-5 4-416,-9-1-3296,-5 1 1600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2:59.5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444 359 2816,'2'-5'4709,"-5"13"-2432,2-7-2130,-1 1-1,0 0 1,1-1-1,-1 0 0,0 1 1,0-1-1,0 0 1,1 0-1,-5 1 0,-7 6 214,-17 11 108,-39 18-1,34-19-148,-2 2-153,1 0 0,2 3 1,0 0-1,-37 35 1,60-47-96,-18 22 0,27-30-47,-1 0 0,1 1 1,0-1-1,0 1 0,0-1 0,0 1 0,0 0 0,1 0 0,0 0 0,0 0 0,-1 7 1,2-10 11,0 0 0,0 0 1,0 0-1,0 0 0,0 0 1,1 0-1,-1 0 0,0 0 1,1 1-1,-1-1 1,1 0-1,-1 0 0,1-1 1,0 1-1,-1 0 0,1 0 1,0 0-1,0 0 0,-1 0 1,1-1-1,0 1 0,0 0 1,0-1-1,0 1 1,0-1-1,0 1 0,0-1 1,0 1-1,0-1 0,0 0 1,2 1-1,3 0 98,0 0 1,0-1-1,0 0 0,11-1 0,1-1 14,-1 0 0,1-2 0,-1 0 0,0-1 0,0-1 0,0 0 0,22-13 0,-26 12-129,-1-1-1,0 0 1,0-1 0,0-1-1,-1 1 1,-1-2 0,0 0-1,0 0 1,10-16 0,-10 11 173,14-33 1,-20 41-29,-1 0 1,-1 0-1,1-1 1,-1 1-1,-1-1 0,2-13 1,-5 15-296,-1 12-47,-4 13 33,5-6 129,0-1 0,1 1 0,0 0 0,1 1-1,0-1 1,3 18 0,-1-13 148,2 1 1,0 0-1,12 29 0,-13-41-54,0 0-1,0-1 0,0 1 0,0 0 0,8 7 0,-10-11-28,0-1 0,1 1 0,0 0 0,-1-1 0,1 0-1,0 1 1,-1-1 0,1 0 0,0 0 0,0 0 0,0 0 0,0 0-1,0 0 1,0-1 0,1 1 0,-1-1 0,0 0 0,0 1 0,4-1-1,-1-1 9,-1 0 0,1 0-1,-1 0 1,0-1 0,1 1-1,-1-1 1,0 0 0,0 0-1,0-1 1,0 1 0,0-1-1,4-4 1,4-4 10,-1-1 1,11-14-1,-22 26-62,25-32 24,46-53-142,-61 75 118,0 0 0,1 0 1,0 1-1,1 1 0,17-11 0,-28 19-13,0-1 0,-1 1 1,1-1-1,0 1 0,0 0 0,-1-1 0,1 1 1,0 0-1,0 0 0,0 0 0,0-1 0,-1 1 1,1 0-1,0 0 0,0 0 0,0 0 0,0 0 1,-1 1-1,1-1 0,0 0 0,0 0 0,0 1 1,-1-1-1,1 0 0,0 1 0,0 0 0,1 0 6,-1 0-1,-1 0 0,1 0 1,0 0-1,0 1 0,0-1 1,-1 0-1,1 1 0,-1-1 0,1 0 1,-1 1-1,1-1 0,-1 3 1,1 4 36,0 0 1,-1-1 0,0 1 0,-2 12-1,-2 3 126,-2 0 0,-1-1 0,-14 32 0,6-18 272,15-35-416,0 0-1,0-1 1,-1 1-1,1-1 1,0 1-1,0-1 0,0 1 1,0 0-1,0-1 1,-1 1-1,1 0 1,0-1-1,1 1 1,-1-1-1,0 1 1,0 0-1,0-1 0,0 1 1,1 0-1,-1 0-1,0-1 0,0 0 0,1 0 0,-1 0 0,0 1 0,1-1 0,-1 0 0,0 0 0,1 0 0,-1 0 0,1 0 0,-1 1 0,0-1 0,1 0 0,-1 0 0,0 0 0,1 0 0,-1 0 0,1 0 0,-1 0 0,0 0 0,1-1 0,23-8 294,153-92 60,-167 95-429,-1 1 1,1 0-1,0 1 0,15-5 1,-21 8 32,-1 0 1,0 1 0,0-1 0,0 1 0,1 0-1,-1 0 1,0 0 0,6 1 0,-7 0 8,0-1 0,-1 1 1,1-1-1,0 1 0,-1 0 0,1 0 1,-1 0-1,1 0 0,-1 0 0,0 0 1,1 0-1,-1 0 0,0 1 1,0-1-1,1 1 0,-1-1 0,1 2 1,1 5 3,0-1-1,0 1 1,-1-1 0,2 11 0,-2-8 27,1-1 0,-1 0 0,1-1 0,5 10 0,-7-16 8,0 0 0,1 0 1,-1 0-1,1 0 0,-1 0 0,1 0 1,0 0-1,0-1 0,-1 1 0,1 0 1,1-1-1,-1 0 0,0 1 0,0-1 1,0 0-1,1 0 0,-1 0 0,0-1 1,4 2-1,2-2 23,-1 1-1,0-1 1,0-1 0,0 1 0,0-1-1,1 0 1,-1-1 0,-1 0 0,1 0-1,11-5 1,4-3-30,36-22 0,-14 4 72,-1-1 1,-1-3-1,66-63 0,-108 94-87,1 1 0,0-1 0,-1 1 0,1-1 0,-1 0 0,1 1 0,-1-1 0,1 0 0,-1 1 0,1-1 0,-1 0 0,0 0 0,1 0 0,-1 1 0,0-1 0,0 0 0,0 0 0,0 0 0,1 0 0,-1 1 0,0-1 0,0 0 0,-1 0 0,1-1 0,0 2-2,0-1-1,-1 1 1,1 0 0,0 0 0,0-1 0,-1 1 0,1 0 0,0 0 0,0 0 0,-1-1 0,1 1 0,0 0-1,-1 0 1,1 0 0,0 0 0,-1 0 0,1 0 0,0 0 0,-1 0 0,1 0 0,0 0 0,-1 0 0,1 0-1,-15 4-80,0 5 55,2-1 0,-1 2 0,1 0 0,-15 15 0,-46 50-108,63-62 75,-1 1-1,2 0 1,0 1 0,0 0 0,-13 30 0,22-42 80,0-1-1,0 1 1,0 0-1,1-1 1,-1 1 0,1 0-1,0-1 1,-1 1 0,1 0-1,0-1 1,1 1-1,0 3 1,-1-5-10,0 0 0,0 0 1,1 0-1,-1 0 0,1 0 0,-1 0 1,1 0-1,-1 0 0,1 0 0,0 0 1,0 0-1,-1-1 0,1 1 0,0 0 1,0 0-1,0-1 0,0 1 0,0-1 1,-1 1-1,1 0 0,0-1 0,1 0 1,-1 1-1,0-1 0,0 0 0,0 1 1,0-1-1,0 0 0,0 0 0,0 0 1,2 0-1,4 0 10,-1-1-1,1 0 1,0-1 0,0 1-1,-1-1 1,1-1 0,7-2-1,4-4 67,24-15 0,-21 9-52,0-1 1,-2 0 0,0-2 0,-1 0-1,-1 0 1,0-2 0,-1 0 0,14-27-1,-3 1 0,-2-1 0,35-98 0,-50 116-53,11-58-1,-18 70 10,0-1 0,-2 0-1,0 1 1,-4-32-1,3 46-2,0 0 0,-1 0 0,1 1 0,-1-1 0,0 0 0,0 1 0,0-1 0,0 0-1,-1 1 1,1 0 0,-1-1 0,-2-2 0,3 4-1,0 0-1,1 0 0,-1 1 1,0-1-1,0 0 1,0 1-1,-1-1 1,1 1-1,0-1 1,0 1-1,0 0 0,0-1 1,0 1-1,0 0 1,-1 0-1,1 0 1,0 0-1,0 0 0,0 0 1,-1 0-1,1 0 1,0 0-1,0 1 1,0-1-1,0 0 1,0 1-1,0-1 0,0 1 1,-2 0-1,-2 2-46,0 1 0,0 0 0,0-1 0,0 2 0,1-1 0,-1 0 0,-5 8 0,4-2 33,-1 0-1,2 0 0,-1 1 0,1 0 1,-4 15-1,6-20 30,-6 22-11,1 1 0,1 0-1,1 1 1,-2 36 0,5-21 42,3 0 0,5 52 1,-2-78 74,0 1 0,2-1 0,0 1 0,1-2 0,1 1 0,0-1 0,19 33 0,-23-46-157,1 0 0,-1-1 0,1 1 0,0 0 0,0-1 0,0 0 0,0 0 0,1-1 0,0 1 0,0-1 0,0 0 1,9 4-1,9 2-785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2:33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1 236 4160,'13'-5'1856,"72"2"-1600,-30-6 704,-2 1-576,33-15 128,-6 3-320,28-12 1152,5 4-736,26-3-4960,-4-9 2304,-9 3-352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2:36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1293 2656,'0'0'18,"0"0"1,0 0-1,0 0 0,0 0 1,0 0-1,0 0 1,-1 0-1,1 0 0,0 0 1,0 0-1,0 0 0,0 0 1,0 1-1,0-1 0,0 0 1,0 0-1,0 0 1,0 0-1,0 0 0,0 0 1,0 0-1,0 0 0,0 0 1,0 0-1,0 0 1,0 0-1,-1 0 0,1 0 1,0 0-1,0 0 0,0 0 1,0 1-1,0-1 1,0 0-1,0 0 0,0 0 1,0 0-1,0 0 0,0 0 1,0 0-1,0 0 1,0 0-1,0 0 0,0 0 1,0 0-1,0 0 0,1 0 1,-1 1-1,0-1 1,0 0-1,0 0 0,0 0 1,0 0-1,0 0 0,0 0 1,0 0-1,0 0 0,0 0 1,0 0-1,0 0 1,0 0-1,0 0 0,0 0 1,0 0-1,8 1 1059,13-2 614,-9-3-1364,0 1-1,0-2 0,0 1 0,-1-2 0,0 0 0,0 0 0,0-1 0,-1 0 1,0 0-1,0-1 0,16-18 0,0-4 115,-2 0 0,32-51 1,134-180 204,-75 108-546,-81 105-129,-3-2 0,-1-1-1,27-68 1,-57 119 27,3-5-76,-1 1 0,0-1-1,-1 0 1,1 0 0,-1 0 0,1-9 0,-4 13-298,-2 5 105,-4 11-42,-89 177-359,79-155 791,1 1 1,-20 71-1,32-89-47,1 0 0,1 0 0,0 0 0,2 0-1,0 1 1,1-1 0,5 35 0,-4-51 18,0 0 0,0 1 0,0-1 0,0 0 0,1 0 0,0-1 0,2 5 0,-4-7-43,1 0-1,0 1 1,0-1-1,0 0 1,0-1-1,-1 1 1,1 0-1,0 0 0,0 0 1,1 0-1,-1-1 1,0 1-1,0-1 1,0 1-1,0-1 1,1 1-1,-1-1 1,0 0-1,0 1 1,1-1-1,-1 0 0,0 0 1,1 0-1,-1 0 1,0 0-1,0 0 1,3-1-1,3-1 91,-1 0-1,1-1 0,-1 0 0,1 0 1,-1-1-1,0 1 0,5-6 0,41-34 191,-49 40-309,0 1-9,137-133 350,-117 108-294,-1-2 0,-2-1 0,24-45 0,42-103-83,-69 141-11,86-219 45,-99 244-18,0 1 1,-1-1-1,0 1 0,-1-1 0,0 0 1,-1 0-1,0 0 0,-1-15 0,0 27-3,0-1 0,0 1 0,0-1 0,0 0-1,0 1 1,0-1 0,0 1 0,0-1 0,0 1 0,-1-1-1,1 0 1,0 1 0,0-1 0,-1 1 0,1-1 0,0 1 0,0-1-1,-1 1 1,1 0 0,0-1 0,-1 1 0,1-1 0,-1 1-1,1 0 1,-1-1 0,1 1 0,-1 0 0,1-1 0,-1 1 0,1 0-1,-1 0 1,1-1 0,-1 1 0,1 0 0,-1 0 0,1 0-1,-1 0 1,0 0 0,1 0 0,-2 0 0,1 0-14,-1 1 1,0-1-1,0 1 0,0 0 1,1 0-1,-1-1 1,0 1-1,1 1 0,-1-1 1,-2 2-1,1 0 10,1 0 0,-1 0 0,1 0 0,-1 1-1,1-1 1,0 1 0,1-1 0,-3 7 0,-1 1 17,-14 34 42,2 0 0,-15 66 0,27-94-19,-87 320 694,41-127 160,41-183-311,8-22-3,5-11 66,4-12-600,2 0 0,0 1 1,1 1-1,1 0 0,0 0 1,26-27-1,-36 42-68,0 0 0,0 0 0,0 0 0,0 1 1,0-1-1,0 0 0,0 0 0,1 1 0,-1-1 0,0 1 0,1-1 0,-1 1 0,0-1 0,3 1 0,-3 0 21,0 0 0,-1 0 0,1 0 0,0 1 0,0-1 0,-1 0 0,1 1 0,0-1 0,-1 1 0,1-1-1,0 0 1,-1 1 0,1 0 0,-1-1 0,1 1 0,0-1 0,-1 1 0,0 0 0,1-1 0,-1 1 0,1 0 0,-1-1-1,0 1 1,1 0 0,-1 0 0,0 1 0,19 60-358,5 13 666,-21-67-284,0-1-1,1 1 0,0-1 1,0 0-1,1-1 1,-1 1-1,8 7 0,-8-11 13,-1 0 0,1 0 0,-1 0 0,1-1 0,0 1 0,0-1 0,0 0 0,0 0 0,1 0 0,-1 0 0,0-1 0,1 0 0,5 1 0,-3-1 39,0-1-1,0 0 1,0 0 0,0-1-1,-1 0 1,1 0-1,0-1 1,7-2-1,6-3 32,0-2 0,-1-1 0,0 0 0,27-20-1,-31 19-19,0 0 0,20-19-1,-32 27-66,0-1 0,0 1 0,0 0-1,0-1 1,-1 0 0,1 0 0,-1 0 0,0 0 0,0 0-1,-1 0 1,1 0 0,-1-1 0,0 1 0,0 0 0,1-8-1,-3 10-8,1 1-1,0 0 0,0 0 0,-1-1 0,1 1 0,0 0 0,-1 0 0,0-1 1,1 1-1,-1 0 0,0 0 0,1 0 0,-1 0 0,0 0 0,0 0 0,0 0 1,0 0-1,0 0 0,0 1 0,0-1 0,0 0 0,0 1 0,0-1 1,-1 0-1,1 1 0,0-1 0,0 1 0,-1 0 0,1-1 0,0 1 0,0 0 1,-3 0-1,-2-1-66,-1 1 1,1 0 0,0 0-1,-1 0 1,-6 2 0,9-2 46,-1 1-1,0 1 1,1-1 0,-1 0 0,1 1 0,-1 0 0,1 0 0,0 1-1,0-1 1,0 1 0,0 0 0,0 0 0,1 0 0,-1 0-1,1 1 1,0 0 0,0-1 0,0 1 0,0 0 0,1 0 0,0 1-1,0-1 1,0 0 0,0 1 0,-1 4 0,2-2 16,-1-1 1,1 1-1,0 0 1,1-1-1,0 1 1,0 0-1,0 0 1,1-1-1,0 1 1,1 0-1,-1-1 1,1 1 0,0-1-1,1 0 1,-1 0-1,1 0 1,5 7-1,-1-3 44,1 1 0,1-1 0,0-1 0,0 0 0,1 0 0,0-1 0,0 0 0,1 0 0,14 6 0,-21-11-20,1-1 1,0 0-1,0 0 0,0-1 1,0 0-1,1 1 0,-1-2 1,0 1-1,0 0 0,1-1 0,-1 0 1,0-1-1,1 1 0,-1-1 1,0 0-1,1 0 0,-1 0 1,0-1-1,0 0 0,8-4 1,-6 2 24,0-1 1,0 0-1,0 0 1,-1 0-1,0-1 1,0 0-1,0 0 1,-1-1 0,0 1-1,0-1 1,0 0-1,4-11 1,9-17 93,18-45-177,-28 51 49,-7 21-17,-1 7-2,0 0 0,0 1 0,0-1 0,0 0 0,0 1 0,0-1 0,-1 1 0,1-1 0,0 0 0,0 1 0,0-1 0,-1 1 0,1-1 0,0 0 0,0 1 0,-1-1 0,1 1 0,0-1 0,-1 1 0,1-1 0,-1 1 0,1 0-1,-1-1 1,1 1 0,-2-1 0,2 1-55,1 1-74,-9 1 328,-1-2-21,2 40-660,5-19 412,0 1 1,4 35 0,-1-9-182,-1-42 224,0 14 53,3 24 0,-2-37 23,0-1 1,0 0-1,1 0 1,0 0-1,0-1 0,0 1 1,1 0-1,4 6 0,-7-11-31,0-1-1,1 1 0,-1-1 0,0 0 0,0 1 1,1-1-1,-1 0 0,0 0 0,1 1 0,-1-1 1,0 0-1,1 0 0,-1 1 0,1-1 0,-1 0 1,0 0-1,1 0 0,-1 0 0,1 1 0,-1-1 1,1 0-1,-1 0 0,0 0 0,1 0 0,-1 0 1,1 0-1,0 0 0,0-1 14,0 1 1,0-1-1,0 1 0,0-1 1,0 1-1,0-1 1,0 1-1,0-1 0,0 0 1,1-1-1,2-1 26,-1-1 1,0 0-1,-1 0 0,1 0 1,2-5-1,1-5-15,-2 0-1,5-22 1,-4 16-34,-1 2-26,-1 1-1,-1-1 0,0 0 1,-1 0-1,-1 0 0,-3-27 1,3 44 25,0-1 1,0 1 0,0 0-1,-1-1 1,1 1 0,-1 0 0,1-1-1,-1 1 1,1 0 0,-1-1-1,0 1 1,1 0 0,-1 0-1,0 0 1,0 0 0,0 0-1,0 0 1,0 0 0,0 0 0,0 0-1,0 0 1,-1 0 0,1 1-1,0-1 1,0 1 0,-1-1-1,-1 0 1,1 1-23,0-1 0,0 1 1,0 0-1,0 0 0,0 0 0,0 0 0,0 1 0,0-1 0,0 0 1,0 1-1,1-1 0,-1 1 0,0 0 0,0 0 0,0 0 1,1 0-1,-1 0 0,-2 2 0,1 1 157,5-3-28,14-1 31,21-9-109,-13 1 88,22-8-91,63-12 0,4 13-223,-104 14 188,0 0-37,1 0 1,14 1-1,-23 0 32,1 0 0,0 1 0,0-1 0,0 0 0,0 1 1,-1-1-1,1 1 0,0-1 0,-1 1 0,1 0 0,0 0 0,-1 0 1,1 0-1,-1 0 0,1 0 0,-1 0 0,0 0 0,1 1 0,1 1 0,-1 3 16,1 1-1,-1-1 1,0 0-1,0 1 0,-1-1 1,2 11-1,4 21-8,0-15 45,0 1 132,16 35 0,-20-53-147,0 0-1,0-1 1,0 1 0,1-1-1,0 0 1,0 0 0,0 0-1,1 0 1,0-1 0,10 8-1,-13-11-11,0 0 0,0 0 0,0 0-1,0-1 1,0 1 0,0-1 0,0 1-1,0-1 1,0 0 0,0 0 0,0 0-1,1 0 1,-1 0 0,0 0 0,0-1-1,0 1 1,0-1 0,0 1 0,0-1 0,0 0-1,0 0 1,0 0 0,0 0 0,-1 0-1,1 0 1,0 0 0,2-3 0,5-4 85,0 0 1,-1-1 0,13-16 0,-13 14-59,8-8-26,-8 8-86,0 1 0,1 0 1,1 0-1,0 0 0,18-12 0,-27 21 66,0 0 0,0 1-1,0-1 1,0 0-1,0 1 1,0-1 0,0 1-1,0 0 1,0-1-1,1 1 1,-1 0 0,0-1-1,0 1 1,0 0-1,1 0 1,-1 0-1,0 0 1,0 0 0,3 1-1,-3 0 0,0-1-1,0 1 1,0 0-1,0 0 0,0 0 1,0 0-1,0 1 1,0-1-1,0 0 0,0 0 1,-1 0-1,1 1 1,0-1-1,-1 0 0,1 1 1,-1-1-1,1 2 1,3 13 3,-1 0 0,-1 1 1,0-1-1,-1 25 0,0-14 14,-1 0 21,0 13 136,0-39-130,0 1 0,0 0 0,0 0 0,0 0 1,1-1-1,-1 1 0,1 0 0,-1 0 0,1-1 0,0 1 0,0 0 1,0-1-1,0 1 0,2 1 0,-3-3-23,0 1 0,0-1-1,0 0 1,0 0 0,0 0 0,0 0-1,1 0 1,-1 0 0,0 0 0,0 0-1,0 0 1,0 0 0,0 0 0,0 0-1,1 0 1,-1 0 0,0 0 0,0 0-1,0 0 1,0 0 0,0 0 0,1 0-1,-1 0 1,0 0 0,0 0 0,0 0-1,0 0 1,0 0 0,0 0 0,1-1-1,-1 1 1,0 0 0,0 0 0,0 0-1,0 0 1,0 0 0,0 0 0,0 0-1,2-2 78,8-7 29,0 0 1,-1-2 0,0 1 0,0-1-1,-1 0 1,9-18 0,-6 11-248,22-28 1,-31 45 110,8-11-68,19-16 0,-26 25 64,0 1 0,0 0 1,-1 0-1,1 0 0,0 0 0,1 1 1,-1-1-1,0 1 0,0 0 0,1 0 0,-1 0 1,0 0-1,6 0 0,-8 1 14,0 0 0,1 0 0,-1 1 0,0-1-1,0 0 1,1 1 0,-1-1 0,0 1 0,0-1 0,0 1 0,1 0 0,-1-1-1,0 1 1,0 0 0,0 0 0,0 0 0,0 0 0,-1 0 0,1 0 0,0 0-1,0 0 1,-1 0 0,2 2 0,0 1-2,0 1-1,0-1 1,-1 1-1,1 0 1,0 8-1,0 5-24,-1 0 1,-1 0-1,0 0 1,-1 0-1,-2 0 1,1-1-1,-10 30 1,-3 1 54,-31 67 1,-78 137 508,123-249-521,-23 43 143,-1-2 1,-45 58-1,66-96-108,0 0-1,0-1 0,-1 0 0,0 0 0,0 0 1,-1-1-1,1 0 0,-1 0 0,0 0 0,-10 5 1,14-8-21,0-1 1,-1 1-1,1 0 1,0-1-1,0 1 1,0-1-1,-1 0 0,1 0 1,0 0-1,0 0 1,-1 0-1,1 0 1,0 0-1,0-1 1,-1 1-1,1-1 1,0 0-1,0 0 1,0 0-1,0 0 1,0 0-1,0 0 1,0 0-1,0-1 1,-2-2-1,0 0 18,0-1-1,0 1 1,0-1 0,1 0 0,0-1-1,0 1 1,1 0 0,-3-8-1,1 3-42,2 1-1,-1-1 0,1-1 1,1 1-1,-1 0 0,2 0 1,0 0-1,0-1 0,1 1 1,0 0-1,0 0 1,1-1-1,1 2 0,0-1 1,0 0-1,1 0 0,0 1 1,0 0-1,1 0 0,1 0 1,-1 0-1,1 1 0,1 0 1,0 0-1,0 1 1,0 0-1,1 0 0,0 1 1,0-1-1,12-5 0,5-1-23,0 1 0,0 1-1,43-11 1,80-12-315,-117 28 74,-13 2-768,-5 1-109,1 0 1,-1 1-1,0 0 1,0 1-1,1 1 1,19 1-1,-5 6-1168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2:36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45 217 3392,'-28'-9'1536,"14"9"-1312,11 0 832,6 0-608,2 0 256,9 0-416,17-8 320,6 5-352,39-17 864,4 3-640,28-14 224,-3 7-416,6-12 32,-8 8-192,20 4-128,-12 8-32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2:49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0 503 4480,'1'0'120,"-1"1"0,0-1 1,0 0-1,0 0 0,0 1 0,0-1 0,0 0 1,1 0-1,-1 1 0,0-1 0,0 0 1,0 0-1,1 1 0,-1-1 0,0 0 1,0 0-1,1 0 0,-1 0 0,0 1 0,0-1 1,1 0-1,-1 0 0,0 0 0,1 0 1,-1 0-1,0 0 0,1 0 0,-1 0 1,0 0-1,0 0 0,1 0 0,-1 0 0,0 0 1,1 0-1,-1 0 0,0 0 0,1 0 1,-1 0-1,0 0 0,0 0 0,1-1 0,-1 1 1,0 0-1,0 0 0,1 0 0,-1 0 1,0-1-1,0 1 0,1 0 0,-1 0 1,0-1-1,0 1 0,0 0 0,1-1 0,12-22 350,-11 18-16,10-23 73,10-39 0,2-4-56,43-126 777,-64 190-1231,-1 0 0,1 0 0,1 0-1,-1 1 1,5-7 0,-9 17 0,0 0 0,1 1-1,-1 0 1,1-1 0,-1 1 0,1-1-1,1 1 1,0 7 0,1 14 14,-2 2 118,1 0 1,8 39 0,-6-52-19,1 0 0,0-1 0,1 0-1,0 1 1,2-2 0,9 17 0,-14-26-82,0 0-1,1-1 1,0 1 0,0-1 0,0 0 0,0 0 0,1 0-1,-1 0 1,1 0 0,-1-1 0,1 1 0,0-1-1,0 0 1,0 0 0,0-1 0,1 1 0,-1-1 0,0 0-1,1 0 1,-1-1 0,1 1 0,-1-1 0,1 0-1,-1 0 1,8-1 0,4-1 38,0-1 0,0-1 0,-1 0 1,1-1-1,-1-1 0,0 0 0,0-1 0,26-18 0,-25 14-31,0-1 0,-1 0 0,0-1 0,-1-1 0,-1 0 0,0-1 0,13-19 0,-20 23-35,0 0-1,0 0 0,-1 0 1,-1 0-1,7-24 1,-11 32-8,1 1 0,-1-1-1,0 0 1,0 0 0,0 0 0,0 0 0,0 1 0,0-1 0,-1 0 0,1 0 0,-1 0 0,0 1 0,0-1-1,0 0 1,0 1 0,-1-1 0,1 1 0,-1 0 0,1-1 0,-1 1 0,-3-4 0,2 4-11,1 0 1,-1 0-1,0 0 1,0 1 0,0-1-1,0 1 1,0-1-1,0 1 1,0 0 0,0 0-1,0 1 1,0-1 0,-1 0-1,1 1 1,0 0-1,-1 0 1,1 0 0,0 0-1,-5 1 1,1 1-24,0-1-1,0 1 1,1 0 0,-1 0 0,1 1 0,-1 0 0,1 0 0,0 1-1,0-1 1,0 1 0,1 1 0,-1-1 0,1 1 0,0 0 0,0 0-1,1 0 1,-1 1 0,1 0 0,0 0 0,1 0 0,0 0 0,0 0-1,0 1 1,1-1 0,-1 1 0,2 0 0,-3 9 0,3-9 40,1 0 1,-1 0-1,1 0 1,1 0 0,-1 0-1,1 0 1,0 0-1,1 0 1,-1 0-1,1-1 1,1 1-1,-1-1 1,1 1 0,0-1-1,1 0 1,0 0-1,0 0 1,0 0-1,0-1 1,10 9-1,-4-6 14,0-1 0,0-1 0,1 0-1,0 0 1,0-1 0,0 0-1,1-1 1,-1 0 0,1-1 0,0 0-1,0-1 1,1-1 0,-1 1 0,0-2-1,0 0 1,1 0 0,-1-1-1,0-1 1,0 0 0,0-1 0,23-8-1,-2-3 85,0-1 0,42-26-1,58-48-55,-104 69-56,33-20 53,-31 21 215,55-45-1,-85 64-260,0-1-1,-1 0 1,1 0 0,0 1 0,0-1-1,0 0 1,-1 0 0,1 0 0,-1 0-1,1 0 1,0 1 0,-1-1 0,0 0-1,1 0 1,-1-1 0,0 1-1,1 0 1,-1 0 0,0 0 0,0 0-1,0 0 1,0-1 0,0 1-11,0 1-1,0 0 1,-1-1 0,1 1-1,0-1 1,0 1 0,-1 0-1,1-1 1,0 1 0,-1 0-1,1-1 1,0 1 0,-1 0-1,1-1 1,-1 1-1,1 0 1,0 0 0,-1 0-1,1-1 1,-2 1 0,-16 0-93,6 2 80,0 1 0,0 0 0,1 1 0,0 1 0,0 0 0,0 0 0,0 1 0,-16 12 0,7-3-5,0 1 0,0 2 0,-18 21 0,17-15-18,1 1 0,-19 31-1,30-42 16,1 1-1,1 0 1,0 0-1,1 0 0,-7 31 1,12-41 23,0 0 1,0 0-1,1-1 1,0 1-1,0 0 1,0 0-1,0 0 1,3 8-1,-3-11 11,1 0 0,0 0 0,-1 0-1,1 0 1,0 0 0,0-1 0,1 1 0,-1 0 0,0 0 0,1-1-1,-1 1 1,0-1 0,1 1 0,0-1 0,-1 1 0,1-1-1,0 0 1,0 0 0,0 0 0,0 0 0,3 1 0,-1-1 29,0 0 0,1 0 0,-1-1 0,0 0 1,1 1-1,-1-1 0,0-1 0,1 1 0,-1-1 0,9-2 0,3-1-2,23-12 0,-35 15-43,9-6 42,1 0-1,-1-1 0,-1 0 0,0-1 0,0 0 0,0-1 1,-1 0-1,-1-1 0,0 0 0,16-23 0,-9 8 21,-2-1 0,0 0 0,-2-1 0,13-39 0,-23 61-65,-1-1 0,0 0 1,0 0-1,-1 0 0,0 0 0,0 0 0,-1 0 1,0-1-1,-1-8 0,1 16 3,0-1 1,0 0-1,0 0 0,0 1 1,0-1-1,0 0 0,-1 1 1,1-1-1,0 0 0,0 0 1,-1 1-1,1-1 0,-1 1 1,1-1-1,0 0 0,-1 1 1,1-1-1,-1 1 0,1-1 1,-1 1-1,0-1 0,1 1 1,-1-1-1,0 1 0,0 0 1,0 0-1,-1 0 1,1 0 0,0 0-1,0 0 1,0 0 0,0 1-1,0-1 1,0 1-1,0-1 1,0 0 0,0 1-1,1 0 1,-1-1 0,0 1-1,0-1 1,0 1-1,0 0 1,0 1 0,-8 7-45,0 1 0,2 0 0,-1 1 0,-10 18 0,-68 130-275,61-112 328,19-36-17,-191 395 260,189-385-195,-5 16 57,12-35-77,0 0 0,0 0-1,0 0 1,0 0 0,-1 0-1,1 0 1,-1 0 0,1-1-1,-1 1 1,1 0 0,-1-1 0,-2 2-1,3-3-20,0 1-1,0-1 0,0 0 0,0 0 1,1 1-1,-1-1 0,0 0 0,0 0 0,0 0 1,0 0-1,0 0 0,0 0 0,0-1 1,0 1-1,0 0 0,0 0 0,0-1 1,0 1-1,1 0 0,-1-1 0,0 1 1,0-1-1,0 1 0,1-1 0,-1 1 1,0-1-1,0 0 0,1 1 0,-1-1 1,1 0-1,-1 0 0,1 1 0,-1-1 0,1 0 1,-1-2-1,-3-4-28,0 0-1,1-1 1,-3-9-1,2 7 76,2 6-71,1 0 0,-1-1-1,1 1 1,0-1 0,0 1 0,0-1 0,1 1-1,0-1 1,0 1 0,0-1 0,0 1 0,1-1 0,0 0-1,0 1 1,0 0 0,0-1 0,1 1 0,-1 0-1,1-1 1,0 1 0,0 0 0,1 0 0,-1 1 0,1-1-1,0 0 1,0 1 0,0 0 0,1 0 0,-1 0-1,5-3 1,19-12-59,0 0-1,37-15 0,64-23 171,-89 39-89,-6 2 14,-2-2 0,0-1 0,-1-2 0,0-1-1,-2-1 1,-1-1 0,-1-2 0,44-52 0,-46 45-7,-1 0 0,29-59-1,-38 60-6,-12 24-52,-3 14-9,-4 30 64,-1-1-49,-1 43-147,-2 55 359,10-118-159,0 0 1,0 0 0,2 0-1,0 0 1,5 16 0,-8-31-7,1 0 0,-1 0-1,0-1 1,1 1 0,-1 0 0,0-1 0,1 1 0,-1 0 0,1-1 0,-1 1 0,1 0 0,-1-1 0,1 1 0,-1-1 0,1 1 0,0-1 0,-1 1 0,1-1 0,0 0 0,-1 1 0,1-1 0,0 0 0,0 1-1,-1-1 1,1 0 0,0 0 0,0 0 0,0 0 0,-1 0 0,1 0 0,0 0 0,0 0 0,-1 0 0,1 0 0,0 0 0,0 0 0,0-1 0,-1 1 0,1 0 0,0 0 0,-1-1 0,1 1 0,0-1-1,1 0 1,4-3 40,-1 0 0,1 0-1,-1 0 1,6-6 0,-10 9-54,14-16 47,-1 0 0,-1-1 0,17-27 0,0-2-75,151-200 78,-175 239-116,-4 7 58,-1 0 0,0-1 0,0 1 0,1-1 0,-1 1 0,0-1 0,0 0 0,-1 1 0,1-1 0,0 0 0,0 0 0,-1 0 0,1-2 0,-1 4 6,0 0 0,0 0 1,0 0-1,0 0 1,0 0-1,0 0 1,0 0-1,0 0 0,0 0 1,0 0-1,0 0 1,0 0-1,0 0 1,0 0-1,0 0 0,-1 0 1,1 0-1,0 0 1,0 0-1,0 0 0,0 0 1,0 1-1,0-1 1,0 0-1,0 0 1,0 0-1,0 0 0,0 0 1,0 0-1,0 0 1,0 0-1,0 0 1,0 0-1,-1 0 0,1-1 1,0 1-1,0 0 1,0 0-1,0 0 0,0 0 1,0 0-1,0 0 1,0 0-1,0 0 1,0 0-1,0 0 0,0 0 1,0 0-1,0 0 1,0 0-1,0 0 1,0 0-1,0 0 0,0 0 1,0 0-1,0 0 1,0 0-1,0-1 0,-6 11-94,-5 13 168,4-1-92,1 0 0,0 1 0,2 0 0,1 0 0,1 0 0,1 0 0,1 0 0,5 40 0,-4-57 47,0-1 0,0 1 0,1 0 0,0-1 0,0 1 0,0-1 0,1 0 0,0 0 0,6 9 0,-7-12-4,-1-1 0,0 1 0,1-1 0,-1 0 0,1 1 0,-1-1 0,1 0 0,-1 0 0,1 0 0,0 0 0,0 0 0,-1 0 0,1-1 0,0 1 0,0-1 1,0 1-1,0-1 0,0 0 0,0 1 0,0-1 0,0 0 0,0 0 0,0-1 0,0 1 0,-1 0 0,1-1 0,0 1 0,0-1 0,0 1 0,0-1 0,0 0 0,1-1 0,6-3-12,-1-1-1,0 0 1,0 0-1,0-1 1,-1 0 0,0-1-1,7-8 1,38-60 109,25-55 79,-61 106-236,-2 0 0,13-30 0,-25 41-140,-3 12-13,1 10 238,3 39-313,-2-43 299,-1-1 0,1 1 0,-1-1-1,1 0 1,0 1 0,0-1 0,2 4 0,5 19-79,-6-8 28,1 0 0,1 0-1,0 0 1,9 22 0,-6-22 109,-6-12-101,1 0-1,1 0 1,-1 0 0,1 0 0,0 0 0,1-1 0,-1 1-1,8 8 1,17 18-58,-11-15 74,-14-14 22,0 0 0,1 0-1,-1 0 1,0 0 0,1 0-1,0-1 1,0 0 0,6 3-1,-3-2-27,1 0 0,0-1 0,0 0 0,0 0-1,0-1 1,0 0 0,0-1 0,0 0 0,0 0-1,0-1 1,0 1 0,0-2 0,0 1 0,0-1-1,0-1 1,-1 1 0,12-6 0,7-6 75,0-1 0,-1 0 0,41-34 0,-54 38-77,0 0-1,-1-1 1,0-1 0,-1 1 0,0-2-1,-1 1 1,0-1 0,10-23 0,-17 32 48,3-6 3,-1-1-1,5-17 1,-9 27-49,1-1 0,-1 0 0,1 0 0,-1 1 0,0-1 0,0 0 0,0 0 0,0 0 0,0 1 0,-1-1 0,1 0 0,-1 0 0,0 1 0,0-1 0,0 1 0,0-1 0,-2-3 0,2 5-2,0-1 0,0 1-1,-1-1 1,1 1 0,-1 0-1,1-1 1,-1 1 0,1 0-1,-1 0 1,1 0 0,-1 0-1,0 1 1,0-1 0,1 0-1,-1 1 1,0-1 0,0 1-1,0 0 1,0-1 0,0 1-1,0 0 1,1 0 0,-4 0-1,-2 1-17,0-1 0,-1 1 0,1 0 1,0 1-1,0-1 0,0 1 0,0 1 0,0-1 0,0 1 0,1 1 0,-1-1 0,1 1 0,0 0 0,0 0 0,1 1 0,-1 0 1,1 0-1,0 0 0,0 1 0,0 0 0,1 0 0,0 0 0,0 0 0,1 0 0,-5 11 0,8-16 21,-16 54-10,15-49 13,0 1 0,0-1 0,1 1 0,0-1 0,0 1 0,1 9 0,1 3 112,-1-14-113,-1-1 0,1 0 0,0 0-1,-1 0 1,2 0 0,1 5 0,45 94-29,-46-100 31,0 1 1,0-1-1,0 0 0,1 0 0,-1 0 1,1 0-1,0 0 0,0-1 0,0 1 1,0-1-1,0 0 0,0 1 0,1-2 0,-1 1 1,6 2-1,14 9 163,-20-12-161,0 0 0,1 1 1,-1-1-1,0-1 0,1 1 0,-1 0 0,1-1 1,-1 1-1,0-1 0,1 0 0,-1-1 0,6 0 1,44-9 50,-51 9-67,6-1 18,-1-1 0,0-1 1,0 0-1,0 0 0,0 0 0,-1 0 0,9-8 1,-2 2-6,0-1 11,-1 0 0,0 0 0,0-1 0,16-23 0,32-59 120,-42 63-104,2 1 0,24-30 0,-25 40-39,0 1 1,1 0-1,0 2 0,41-26 1,-48 32 24,7-4-91,-19 15 77,0-1-1,0 1 1,0-1 0,-1 1-1,1-1 1,0 1-1,0-1 1,0 1-1,0 0 1,0 0 0,0-1-1,0 1 1,0 0-1,0 0 1,0 0-1,1 0 1,-1 1-1,0-1 1,-1 0 0,1 1-1,-1-1 1,1 1-1,-1-1 1,1 1-1,-1-1 1,1 1-1,-1 0 1,0-1-1,1 1 1,-1 0-1,0-1 1,1 1-1,-1 0 1,0-1 0,0 1-1,1 0 1,2 18 9,-2-12-5,0 4 62,-1 0-1,0 0 1,-3 21-1,0 2 52,-2 19 23,-20 88-1,24-134-62,-1 0 0,0 0 0,0-1 0,-5 10 0,6-14-55,0-1 1,0 1-1,0 0 1,-1 0-1,1 0 1,-1-1-1,1 1 0,-1-1 1,0 1-1,1-1 1,-1 1-1,0-1 1,0 0-1,0 0 1,0 0-1,-3 1 1,3-2-4,0 0 0,0 1 1,1-1-1,-1 0 0,0 0 1,0-1-1,0 1 0,1 0 1,-1 0-1,0-1 0,0 1 1,1-1-1,-1 0 0,0 1 1,1-1-1,-1 0 0,-2-2 1,-25-21 231,24 20-250,-13-15-63,0 0 0,-26-38 0,35 45 144,8 10-96,0 1 1,0-1 0,0 1 0,0-1 0,0 0 0,1 1 0,-1-1 0,0 0 0,1 0 0,-1 0 0,1-3 0,0 5 3,0-1 1,0 1-1,0-1 1,0 1-1,0 0 1,0-1-1,0 1 1,0 0-1,0-1 0,0 1 1,1 0-1,-1-1 1,0 1-1,0 0 1,0 0-1,1-1 1,-1 1-1,0 0 1,0 0-1,1-1 1,-1 1-1,0 0 1,1-1-1,0 1 2,0 0 0,0 0 1,0 0-1,0-1 0,0 1 0,0 0 0,0 0 0,-1 0 1,1 0-1,0 0 0,0 1 0,2-1 0,26 8-47,0 1 1,-1 1-1,53 28 0,74 58 392,-96-59-554,-22-15-6775,-20-15-5148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2:58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20 3904,'4'-19'5809,"-8"27"-4418,-30 74 697,4 2 1,-26 112 0,31-4-1062,10-62-337,14-121-684,0-5 110,0 0 0,1 0 0,-1 0 0,1 0 0,0 0 1,0 0-1,0 1 0,2 6 0,0-17 599,2-15-666,2 1 1,0 1 0,1-1-1,18-34 1,-8 23-135,2 1 1,23-29-1,-34 49 75,0 1 0,0 0 0,1 1 0,0 0-1,0 0 1,1 1 0,0 0 0,0 1 0,1 0 0,22-8-1,-31 13 18,1 0-1,-1 0 1,1 1 0,-1-1-1,1 1 1,0 0-1,-1-1 1,1 1-1,0 1 1,-1-1-1,1 0 1,0 0-1,-1 1 1,1 0-1,-1-1 1,1 1 0,3 2-1,-2-1 5,-1 0 1,0 1-1,0-1 0,0 1 1,-1-1-1,1 1 0,-1 0 1,1 0-1,-1 0 1,0 0-1,2 5 0,1 2 41,-1 1-1,0 0 1,-1 0 0,0 0-1,-1 0 1,0 1-1,1 13 1,-3-16-2,0 0-1,0 0 1,-1 0 0,0 0 0,-1 0-1,0 0 1,-1 0 0,1 0-1,-2-1 1,1 1 0,-1-1 0,0 0-1,-1 0 1,0 0 0,-11 12-1,11-14-20,0-1-1,-1 0 0,1 0 0,-1 0 1,-1-1-1,1 1 0,-1-2 0,1 1 0,-1-1 1,0 0-1,0 0 0,-1-1 0,1 1 1,-1-2-1,1 1 0,-1-1 0,1-1 1,-1 1-1,-10-1 0,11-2-34,0 0 0,-1 0 1,1-1-1,0 0 0,0 0 0,0 0 1,1-1-1,-1 0 0,1-1 0,0 1 0,-11-11 1,16 14-5,0 0 0,1 0 0,-1 1 0,0-1 0,0 0 0,1 0 0,-1 0 0,1 0 0,-1 0 0,1 0 0,-1 0 0,1 0 0,-1 0 0,1 0 0,0 0-1,0 0 1,0 0 0,-1 0 0,1 0 0,0 0 0,0-1 0,1 1 0,-1-2 0,1 2 1,0 1 0,-1-1-1,1 0 1,0 0-1,0 0 1,0 1 0,0-1-1,0 1 1,0-1 0,0 1-1,0-1 1,0 1-1,0-1 1,0 1 0,0 0-1,0 0 1,0-1-1,1 1 1,-1 0 0,1 0-1,15 0 2,-1 0-1,0 1 0,19 4 0,11 0-30,27 3-1,40 2 92,-99-10-23,0-1-1,0 0 0,1 0 0,-1-2 0,25-7 0,-31 7-11,-1 0 0,0-1 0,0 0 0,0 0 0,-1 0 0,1-1 0,-1 0 0,0-1 0,-1 1 0,1-1-1,-1 0 1,0 0 0,0-1 0,-1 1 0,5-11 0,-3 4 19,0-1-1,0 0 1,-1 0-1,-1-1 0,-1 0 1,0 1-1,1-17 1,-3 25-33,-1-1 1,0 1-1,-1 0 1,0 0-1,0 0 1,0-1 0,0 1-1,-5-10 1,6 15-14,0 0 0,-1 1 0,1-1 1,0 0-1,-1 0 0,1 1 0,-1-1 1,1 0-1,-1 1 0,1-1 1,-1 0-1,1 1 0,-1-1 0,0 1 1,1-1-1,-1 1 0,0-1 0,1 1 1,-1 0-1,0-1 0,0 1 0,1 0 1,-1-1-1,0 1 0,0 0 0,1 0 1,-1 0-1,0 0 0,0 0 0,0 0 1,0 0-1,1 0 0,-1 0 1,0 0-1,0 0 0,0 0 0,1 1 1,-1-1-1,-1 1 0,0 0 6,0 0-1,0 1 1,-1-1 0,1 1-1,1 0 1,-1 0 0,0-1-1,0 1 1,1 1 0,-3 3-1,0 1 40,0 1 0,1 0 1,0 0-1,1 0 0,0 0 0,0 1 0,-1 15 0,2-3 120,1-1 1,3 25-1,-2-34-35,1 0 0,0 0-1,1 0 1,0 0 0,1-1 0,0 1 0,0-1 0,1 0-1,8 12 1,-10-17-82,1 0 0,0-1-1,0 1 1,0-1 0,0 1-1,1-1 1,0 0 0,0-1 0,0 1-1,0-1 1,0 0 0,1-1-1,-1 1 1,1-1 0,0 0-1,0 0 1,0-1 0,9 2 0,5-3-82,-1 0 0,0-1 0,1-1 1,36-9-1,-37 6-1007,1-1 0,-1 0 0,36-19 0,-44 19-760,1-1 0,-1 0 1,-1-1-1,10-9 0,9-12-2717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3:02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108 698 1664,'4'3'9429,"-7"-3"-9245,0 0 0,-1 0-1,1 1 1,-1 0 0,1-1 0,0 1-1,-1 0 1,1 1 0,0-1 0,0 0 0,0 1-1,0 0 1,-6 4 0,5-2-84,0-1 0,1 1 0,-1 1 0,1-1 0,-1 0 0,1 1 1,0 0-1,-2 5 0,0 4-14,0-1 0,0 1-1,2 1 1,0-1 0,-3 27 0,6-34-14,0 0-1,0 0 1,0 1-1,1-1 1,0 0-1,1 0 1,-1 0-1,1 0 1,6 12-1,-7-16-29,0-1-1,1 1 0,-1-1 0,1 1 1,-1-1-1,1 1 0,0-1 0,0 0 1,0 0-1,0 0 0,1 0 1,-1 0-1,0-1 0,1 1 0,-1-1 1,1 1-1,0-1 0,-1 0 0,1 0 1,0 0-1,0 0 0,0-1 0,0 1 1,0-1-1,0 0 0,4 0 0,0 0 19,0-2 0,0 1-1,0-1 1,-1 0-1,1 0 1,-1-1-1,13-6 1,43-32 132,-58 38-183,227-170 385,-184 137-90,64-61 0,-99 85-267,1-2-1,-2 1 0,0-1 0,0-1 0,-1 0 0,-1-1 0,-1 0 1,8-20-1,-2-10 43,-2-1 1,8-56-1,-18 90-51,4-19 9,8-65-22,-13 83-59,0-1-1,-1 1 1,-1-1-1,-4-23 1,4 33-49,-1 0-1,1 0 1,-1 0 0,-3-6 0,5 10 81,0 1 0,0-1 0,-1 1 0,1-1 0,0 0 0,0 1 0,-1-1 0,1 1 0,-1-1 0,1 1 0,0-1 0,-1 1 0,1-1 1,-1 1-1,1-1 0,-1 1 0,1 0 0,-1-1 0,0 1 0,1 0 0,-1 0 0,1-1 0,-1 1 0,0 0 0,1 0 0,-1 0 1,0 0-1,1 0 0,-1-1 0,1 1 0,-1 0 0,0 1 0,1-1 0,-1 0 0,0 0 0,1 0 0,-1 0 0,0 0 0,1 1 0,-1-1 1,1 0-1,-1 1 0,1-1 0,-1 0 0,0 1 0,1-1 0,-1 1 0,0 0 0,-3 3-18,0 0 1,1 1-1,-1-1 1,1 1-1,0 0 0,0 0 1,1 0-1,-3 7 0,-8 23 282,2 0-1,-12 62 0,-4 77 457,23-128-567,1 0 1,3 0 0,2 0 0,1 0-1,3 0 1,21 86 0,-25-128-141,2 15 117,2 0-1,10 22 1,-15-37-60,1-1 0,-1 1 0,1-1 0,0 1 0,0-1 0,0 0 0,1 0 0,-1 0 0,1 0 0,0-1 0,0 1 0,0-1 0,0 1 0,0-1 0,0 0 0,1 0 0,-1 0 0,6 1 0,-7-3-29,1 1 0,-1-1 0,1 0 0,-1 0 1,1 0-1,-1 0 0,1-1 0,-1 1 0,0-1 0,1 0 1,-1 1-1,1-1 0,-1 0 0,0 0 0,4-3 1,4-2 13,-2-1 0,13-11 1,-13 11-23,94-101 18,-39 38 88,-53 60-94,0 0-9,-1 0 1,10-14-1,-18 24-31,-1 0 0,0-1 0,1 1 0,-1 0 0,0-1 0,0 1 0,0 0 0,1-1-1,-1 1 1,0 0 0,0-1 0,0 1 0,0-1 0,0 1 0,1 0 0,-1-1 0,0 1 0,0-1-1,0 1 1,0 0 0,0-1 0,0 1 0,-1-1 0,-6 1-79,-15 10-10,17-6 85,-1 1-1,1-1 0,0 1 0,0 1 0,1-1 0,-1 1 1,1 0-1,0 0 0,1 0 0,-6 12 0,1 1-16,1 0 1,-6 30-1,9-33 52,1-1-1,1 1 1,0 0-1,2 26 1,0-33-11,1 0 1,1 1-1,0-1 0,0 0 0,0 0 1,2 0-1,-1 0 0,1-1 0,5 9 1,-8-15-2,0 0 0,0 0 0,1 0 0,-1-1 0,0 1-1,1-1 1,-1 1 0,1-1 0,0 0 0,0 1 0,-1-1 0,1 0 0,0 0 0,0 0 0,0 0 0,0 0 0,0-1 0,0 1 0,0-1 0,0 1 0,0-1 0,1 0 0,-1 0 0,0 0 0,0 0 0,0 0 0,0 0 0,0-1 0,1 1 0,-1-1 0,0 1 0,0-1 0,0 0 0,0 0 0,0 0 0,-1 0 0,1 0 0,0 0 0,0 0-1,-1-1 1,1 1 0,0-1 0,-1 1 0,2-3 0,3-4 13,-1 0 0,1 0 0,-2-1 0,1 1 0,-1-1 0,-1 0 0,1 0 0,-2-1 0,1 1-1,-1-1 1,-1 1 0,1-11 0,-1 2 1,-1 0 0,-1 0 0,-1 0 0,0 0 0,-8-28 0,7 39-48,1-1-1,-1 2 0,0-1 0,0 0 1,-1 1-1,0-1 0,-10-10 1,11 12-4,-1 2 0,1-1 0,-1 0 1,0 1-1,-1 0 0,1-1 0,0 2 1,-1-1-1,0 1 0,0-1 0,-8-2 1,12 5 21,0 0-1,0-1 1,0 1 0,0 0 0,0 0 0,-1-1 0,1 1 0,0 0 0,0 0 0,0 0-1,0 1 1,-1-1 0,1 0 0,0 0 0,0 1 0,0-1 0,0 0 0,0 1 0,0-1-1,0 1 1,0 0 0,0-1 0,0 1 0,0 0 0,0-1 0,0 1 0,0 0 0,0 0-1,1 0 1,-1 0 0,0 0 0,1 0 0,-1 0 0,1 0 0,-1 1 0,0 1 0,0 0 0,1-1 1,-1 1-1,1 0 0,0-1 1,-1 1-1,1 0 1,1 0-1,-1-1 0,0 1 1,1 0-1,-1-1 0,1 1 1,1 3-1,1 0 3,1 1-1,0-1 1,0 0 0,1 0-1,0-1 1,-1 1-1,2-1 1,-1 0 0,9 6-1,-4-4 33,0 0-1,1 0 1,0-1-1,22 8 1,-26-11 4,1-1 1,0-1 0,1 1-1,-1-1 1,0-1-1,0 1 1,0-2 0,1 1-1,-1-1 1,0 0-1,0-1 1,0 0 0,0 0-1,0 0 1,-1-1 0,1-1-1,10-5 1,0-2 23,1-1 1,-2-1-1,0-1 0,0 0 1,19-23-1,53-53-123,-79 80 121,-5 4-22,0 0 0,1 1 0,10-8 0,-16 12-38,0 1 0,0 0-1,1 0 1,-1 0-1,0-1 1,1 1 0,-1 0-1,0 0 1,1 0 0,-1 0-1,0 0 1,1-1 0,-1 1-1,1 0 1,-1 0 0,0 0-1,1 0 1,-1 0-1,0 0 1,1 0 0,-1 0-1,1 0 1,-1 1 0,0-1-1,1 0 1,-1 0 0,0 0-1,1 0 1,-1 0-1,0 1 1,1-1 0,-1 0-1,0 0 1,1 1 0,-1-1-1,0 0 1,0 0 0,1 1-1,-1-1 1,0 0-1,0 1 1,0-1 0,1 0-1,-1 1 1,0-1 0,0 0-1,0 1 1,0 0 0,4 23 142,-4-16-98,3 44 195,-3 1 0,-8 66-1,8-115-216,0 0 4,0 0 0,-1 0 0,1 0-1,-1 0 1,0 0 0,0 0 0,0-1 0,0 1 0,-1 0 0,0-1 0,0 1 0,-3 4 0,5-8-17,0 1-1,0-1 0,-1 0 0,1 0 1,0 1-1,0-1 0,-1 0 1,1 0-1,0 0 0,-1 1 1,1-1-1,0 0 0,-1 0 1,1 0-1,0 0 0,-1 0 1,1 0-1,0 0 0,-1 1 0,1-1 1,0 0-1,-1 0 0,1 0 1,0 0-1,-1-1 0,1 1 1,-1 0-1,1 0 0,0 0 1,-1 0-1,1 0 0,0 0 0,-1-1 1,-11-10 96,-6-20-139,9 11-9,-7-27 1,6 17 152,2 14-81,7 15-43,1 0-1,-1 0 0,0-1 0,1 1 0,-1 0 1,1 0-1,-1-1 0,1 1 0,0 0 1,-1-1-1,1-1 0,19 26-185,-11-12 201,0 0-1,1-1 0,0-1 0,1 0 1,20 15-1,-24-20 13,0 0-1,0-1 1,0 0-1,0 0 1,1 0-1,-1-1 1,1 0-1,0-1 1,0 1-1,-1-1 1,1 0 0,0-1-1,9 0 1,0-2 19,0 0 0,-1-1 0,1-1 0,-1 0 0,0-1 0,26-13 0,-14 4 17,0-1 0,36-29 0,-51 35-15,-1 0-1,-1-1 1,0 0 0,0 0-1,-1-1 1,0-1 0,10-16-1,-18 26-32,0 1 0,0 0 0,-1-1 0,1 0 0,0 1 0,-1-1 0,1 1 0,-1-1 0,0 1 0,0-1 0,1 0 0,-1 1 0,0-1 1,0 0-1,-1 1 0,1-1 0,-1-2 0,1 3-4,-1-1 1,1 1 0,-1 0 0,0 0-1,0 0 1,0 0 0,1 0 0,-1 0-1,0 0 1,0 0 0,0 0 0,-1 1-1,1-1 1,0 0 0,0 1 0,0-1-1,-2 0 1,-3-1 1,0 1 0,0-1 0,0 1 0,0 1 1,0-1-1,0 1 0,0 0 0,-10 2 0,10-2 24,-1 1 0,1 1 0,0-1 1,0 1-1,0 0 0,0 1 0,0-1 0,1 1 0,-1 0 1,1 1-1,-7 4 0,10-6 10,-1 1 1,1-1-1,-1 1 1,1 0-1,0 0 1,0 0-1,0 0 1,0 1-1,0-1 0,1 0 1,0 1-1,0-1 1,0 1-1,0-1 1,0 1-1,0 0 1,1-1-1,0 1 0,0 0 1,0-1-1,1 6 1,1 2 19,0-1-1,1 1 1,1-1 0,-1 0 0,2-1-1,-1 1 1,1-1 0,1 1 0,0-2-1,0 1 1,1-1 0,0 0 0,0 0-1,1 0 1,12 8 0,-10-8-3,0 0 0,0-2 0,1 1 0,0-1 1,0-1-1,0 0 0,1 0 0,0-1 0,0-1 0,0 0 0,0-1 1,0 0-1,13 0 0,-15-2-738,-1-1 0,1 0 1,-1 0-1,1-1 0,-1-1 1,0 1-1,0-1 0,0-1 0,16-8 1,-2-3-2988,-1 0 1,23-21 0,-35 28 2779,17-11-4531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3:04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1053 3136,'-3'2'399,"2"-2"-335,1 1 0,0-1-1,-1 0 1,1 0 0,-1 1 0,1-1 0,0 0-1,-1 1 1,1-1 0,-1 1 0,1-1 0,0 0-1,0 1 1,-1-1 0,1 1 0,0-1 0,0 1-1,-1-1 1,1 0 0,0 1 0,0 1 927,0 1 857,0 0 640,6-4-760,-3-2-1487,0 1 0,-1 0-1,1-1 1,0 1 0,-1-1-1,1 0 1,-1 0 0,0 0-1,3-6 1,8-11 334,11-13 82,108-143 893,25 0-968,-137 153-489,-1-2 0,-2 1 1,0-2-1,-2 0 0,22-51 1,24-99 686,-50 136-560,-2-1 0,6-62 0,-15 92-218,0 0 1,0 0 0,-4-19-1,1 22 11,-1 9 17,-5 16 34,-13 44 235,-18 76-1,20-53 176,-23 122 148,40-181-483,1-1 0,1 1 0,1 0 0,1 0 1,1-1-1,8 35 0,-8-51-66,1 0 1,0-1 0,0 1 0,0-1 0,6 9 0,-7-13-35,-1-1 0,1 1 1,0 0-1,0-1 0,1 1 1,-1-1-1,0 0 0,1 0 0,-1 0 1,1 0-1,0 0 0,0 0 1,-1-1-1,1 0 0,4 2 1,-4-3-22,0 1 0,0-1 0,0-1 0,-1 1 0,1 0 0,0-1 0,0 1 0,0-1 0,-1 0 0,1 0 1,0 0-1,-1 0 0,1 0 0,-1 0 0,4-3 0,5-4 46,18-16 1,-26 21-51,21-19-9,39-48 0,-56 61-159,-11 15 191,1 0 0,-1 1 1,1-1-1,-3 9 0,3-3-39,1 0-1,0 0 0,1 0 1,0 0-1,0 0 0,1 1 1,4 23-1,-3-30 61,2 14-15,6 20 0,-8-36-22,0 1 1,1 0-1,0-1 0,0 1 1,0-1-1,1 1 0,-1-1 1,1 0-1,0 0 0,4 4 1,-6-7-12,-1-1 0,1 1 1,0 0-1,0-1 1,0 1-1,0-1 1,-1 0-1,1 1 0,0-1 1,0 1-1,0-1 1,0 0-1,0 0 1,0 0-1,0 0 0,0 0 1,0 0-1,0 0 1,0 0-1,0 0 0,0 0 1,0 0-1,0 0 1,0-1-1,0 1 1,0-1-1,0 1 0,0 0 1,0-1-1,0 1 1,0-1-1,-1 0 1,3-1-1,-1 0 15,1-1 1,-1 1-1,0-1 0,1 0 1,-1 0-1,0 0 0,0 0 1,-1 0-1,3-5 1,-2-1-8,1-1-1,-1 1 1,-1 0 0,1-1 0,-2 0 0,1 1 0,-2-12 0,0 7-12,-1 0-1,0 1 0,-1-1 1,-8-22-1,9 30-24,-1 0-1,0 0 1,0 0 0,0 0-1,-1 1 1,0-1-1,0 1 1,-1 0-1,1 0 1,-1 0 0,0 1-1,0 0 1,-10-6-1,14 9-12,1 2 40,0-1 0,0 1-1,0-1 1,0 1-1,1-1 1,-1 1 0,0-1-1,0 1 1,1-1 0,-1 1-1,0-1 1,1 1 0,-1-1-1,0 1 1,1-1 0,-1 0-1,1 1 1,-1-1-1,0 0 1,1 1 0,-1-1-1,1 0 1,0 1 0,16 4 14,-12-3 2,22 4 25,1 0 1,0-2-1,47 2 1,88-9-39,-137 2-98,-11 0-933,-1-1 1,29-6-1,-29 5-886,4 1 119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3:04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32 204 8128,'-32'-32'3680,"37"24"-3168,4 4 960,9-1-896,18-6 896,9 2-833,8-5-63,2 5-352,17-11-128,-4 9-64,26-14-32,-4 10 0,13-10-4319,-8 10 2367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3:06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95 3488,'-2'-9'11248,"0"10"-11114,-1 0 0,1 0 1,-1 0-1,1 0 1,0 0-1,-1 1 1,1-1-1,0 1 1,0 0-1,0-1 1,0 1-1,0 0 0,1 0 1,-1 0-1,0 0 1,1 0-1,-1 1 1,0 2-1,-5 10 12,1 0 0,1 0 0,0 1 0,1 0 0,0 0 0,2 0 0,0 0 1,1 0-1,0 1 0,1-1 0,1 0 0,5 27 0,-4-32-12,1-1 0,1 1 1,0-1-1,0 0 0,1 0 1,0-1-1,0 1 0,1-1 0,0 0 1,11 11-1,-16-19-96,1 1 1,-1-1-1,0 1 1,0-1-1,1 0 0,-1 0 1,0 0-1,1 0 1,-1 0-1,1 0 0,0 0 1,-1 0-1,1 0 1,0-1-1,-1 1 0,1-1 1,0 1-1,0-1 1,-1 0-1,1 1 0,0-1 1,0 0-1,0 0 1,-1-1-1,4 1 0,-3-1 1,1 0-1,-1-1 0,0 1 0,1 0 1,-1-1-1,0 1 0,0-1 0,0 0 1,0 0-1,0 0 0,0 0 1,-1 0-1,1 0 0,-1 0 0,3-5 1,3-8 27,0 0 1,-1 0 0,-1-1-1,0 0 1,4-27 0,-6 21-66,-1-1 0,-1 0 1,-2-36-1,0 50 2,-1-1-1,1 1 1,-2 0 0,1 0-1,-6-11 1,8 18-11,-1 1 0,0-1 0,0 0-1,0 1 1,0 0 0,0-1 0,-1 1 0,1 0 0,0-1 0,-1 1 0,1 0-1,-1 0 1,1 0 0,-1 0 0,1 0 0,-4-1 0,0 1 6,1 0 0,0 0 0,-1 1 0,1-1 1,-8 1-1,20 2 177,-7-1-171,0-1 1,0 1-1,0-1 0,0 0 1,0 0-1,0 1 1,0-1-1,0 0 1,0 0-1,0 0 1,0 0-1,0 0 0,0 0 1,1 0-1,-1-1 1,1 1-1,65-20 207,77-12 0,-104 25-41,72-11 292,-92 16-312,1 1 0,-1 1 0,30 3 0,-47-3-117,1 1 1,-1-1 0,1 1 0,-1 0 0,1 0 0,-1 0 0,0 1-1,0-1 1,1 1 0,-1 0 0,0 0 0,-1 0 0,1 0 0,0 0-1,4 6 1,-5-6 13,0 1 0,-1 0 0,1 0 0,-1 0 0,1 0 0,-1 0 0,0 0 0,-1 0 0,1 0 0,0 1 0,-1-1 0,0 0-1,1 0 1,-1 1 0,-1-1 0,1 0 0,-1 4 0,-7 32 351,-1-2 1,-26 69-1,31-96-373,0 0 0,-2 14 0,6-16 1,2-9 28,7-15 76,-6 10-100,75-122 242,-59 102-326,0 2 1,42-43-1,-60 66 32,0 1-1,0-1 1,0 0-1,0 0 0,0 0 1,0 1-1,0-1 0,0 0 1,0 1-1,0-1 0,0 1 1,0 0-1,0-1 0,1 1 1,-1 0-1,0-1 0,2 1 1,-2 0 14,0 1 1,0-1 0,0 1 0,0-1 0,-1 0 0,1 1 0,0 0-1,0-1 1,0 1 0,0-1 0,-1 1 0,1 0 0,0 0-1,-1-1 1,1 1 0,0 0 0,-1 0 0,1 0 0,-1 0 0,1 0-1,-1 1 1,4 6 24,-1 0-1,-1 0 1,0 1-1,2 15 1,5 15 7,-7-30-38,1 2 40,1 0 0,0 0 0,0 0 0,1 0 0,8 12 0,-11-20-12,1 0 0,-1 0 0,0-1 0,1 1-1,0-1 1,0 1 0,0-1 0,0 0 0,0 0 0,0 0 0,1-1 0,-1 1 0,0-1 0,1 0-1,-1 0 1,1 0 0,0 0 0,-1 0 0,1-1 0,0 0 0,4 0 0,5 0 1,0-1 0,-1-1 0,1 0 1,-1-1-1,0-1 0,0 0 0,0 0 1,0-1-1,20-12 0,4-5 144,52-44-1,-73 54-143,0-1 0,22-26-1,-32 32-3,1 1 1,-2-1-1,1 0 0,-1-1 0,0 1 0,-1-1 0,1 1 0,3-17 0,-6 22-19,-1 0 0,0 0 0,1 1 0,-1-1 0,0 0 0,0 0 0,0 0 0,0 0 0,-1 0 0,1 0 0,0 0 0,-2-3 0,1 4 2,0 0-1,1-1 1,-1 1-1,0 0 0,-1 0 1,1 0-1,0 0 1,0 0-1,0 0 0,0 0 1,-1 1-1,1-1 0,0 0 1,-1 1-1,1-1 1,-1 1-1,1-1 0,-3 1 1,-3-2 15,0 1 0,-1 1 0,1-1 1,0 1-1,-1 0 0,1 1 0,0 0 1,-1 0-1,1 1 0,0 0 0,-10 3 0,11-2 0,0-1-1,0 1 0,1 0 1,-1 0-1,1 1 0,-1-1 0,1 1 1,1 0-1,-1 1 0,0-1 0,1 1 1,0 0-1,0 0 0,-4 7 0,6-7-2,0 0-1,0 0 1,1 0-1,-1 1 1,1-1-1,0 1 1,1-1-1,-1 0 1,1 1-1,0-1 1,1 1-1,-1-1 1,1 1-1,0-1 1,0 0-1,1 0 1,0 1-1,0-1 0,3 6 1,1 1 48,1 1 1,1-1-1,0 0 1,0-1-1,1 0 1,14 13-1,-13-14-28,1 0 0,1-1-1,0 0 1,0-1 0,0-1 0,17 8-1,-21-12-15,0 0 0,0 0 0,0 0 0,1-1 0,-1 0 0,1-1-1,-1 0 1,1-1 0,0 1 0,-1-2 0,18-1 0,-5-4-610,0-1 0,0-1 1,34-19-1,-38 19-569,31-13-826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3:07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218 585 4224,'-7'4'8192,"4"-2"-7753,0 0 0,0 0 0,0-1 1,0 1-1,-1-1 0,-3 1 0,-17 7 614,3 1-760,5-3-132,0 1 1,1 1-1,-1 0 0,2 1 1,-16 13-1,27-21-145,1 1 1,-1 0-1,0 0 0,1 0 1,-1 0-1,1 1 0,0-1 0,0 1 1,0-1-1,1 1 0,-1-1 1,1 1-1,0 0 0,0 0 1,0 0-1,1 0 0,-1 0 0,1 0 1,0 0-1,0-1 0,0 1 1,1 0-1,-1 0 0,1 0 1,0 0-1,0 0 0,0 0 0,4 6 1,-2-5 50,0 0 0,0 1 0,0-2 0,1 1 0,0 0 0,0-1 0,0 0 0,1 0 0,-1 0 0,1 0 0,0-1 0,0 0 1,8 4-1,-9-5-7,-1 0-1,1-1 1,0 1 0,-1-1 0,1 0 0,0 0 0,0-1 0,0 1 0,-1-1 0,1 0 0,0 1 0,0-2 0,0 1 0,0 0-1,0-1 1,-1 0 0,1 0 0,0 0 0,0 0 0,6-4 0,-8 3-25,1 0-1,-1 0 1,0 0-1,0 0 1,0-1 0,0 1-1,-1-1 1,1 1-1,-1-1 1,1 0-1,-1 0 1,0 1 0,0-1-1,0 0 1,0 0-1,-1 0 1,1 0 0,-1 0-1,0-6 1,0 0-16,0 1 0,-1-1 0,0 0-1,0 0 1,-4-11 0,2 8-41,-2 1 0,1 0-1,-1 0 1,-1 0 0,0 0 0,0 1-1,-1 0 1,-1 1 0,1-1-1,-16-13 1,21 22-3,-1-1-1,1 1 1,0-1 0,0 1-1,-1 0 1,1 0 0,-1 0-1,-4-1 1,1 0-62,8 2 96,-1 0-1,1 1 1,0-1-1,-1 0 1,1 0 0,0 0-1,-1 0 1,1-1-1,0 1 1,-1 0-1,1-1 1,1 0-1,2 0 89,-3 0-71,1 1 0,-1-1 0,1 0 0,-1-1 0,1 1 0,-1 0-1,0-1 1,1 1 0,-1-1 0,0 1 0,0-1 0,2-3 0,4-2 32,3-5 9,0 0 0,0 0-1,-1-1 1,13-23 0,26-58 260,64-176 196,-101 240-606,28-47 1,-37 70 35,-1 4 50,1 14 89,0 32 34,0 0 1,-8 75 0,3-72-86,-26 290 178,18-245-184,-22 168 610,21-189-239,-36 114 1,43-171-345,-1 0 0,0 0 0,-1-1-1,-8 13 1,13-24-36,0 1 1,0-1-1,0 0 0,0 0 0,0 0 0,0 0 1,0 0-1,0 0 0,0 0 0,0 0 0,-1-1 0,-1 2 1,2-2-15,0 1 1,1-1 0,-1 0 0,1 0-1,-1 0 1,0 0 0,1 0 0,-1 0-1,1 0 1,-1 0 0,1-1 0,-1 1 0,0 0-1,1 0 1,-1 0 0,1-1 0,-1 1-1,1 0 1,-1 0 0,1-1 0,-1 1-1,0-1 1,-1-1 0,1 0 1,-1-1-1,1 1 0,0 0 0,0 0 0,0-1 1,0 1-1,0-1 0,0 1 0,1-1 0,-1 1 1,1-1-1,-1 0 0,1-3 0,0-21-59,0-1-1,2 1 1,1 0 0,12-50-1,-10 58 20,1 0 0,1 0 0,1 1 0,0 0 0,1 1 0,1 0 0,21-27 0,-23 35-366,0 0-1,1 0 0,1 1 1,0 1-1,0-1 0,0 2 1,1-1-1,0 1 0,0 1 1,0 0-1,1 1 0,-1 0 1,1 0-1,0 1 0,16-1 1,-16 2-191,1 1-1,-1 1 1,1 0 0,-1 1 0,0 0 0,1 0 0,-1 2-1,0-1 1,0 2 0,0-1 0,0 2 0,-1 0 0,0 0 0,21 13-1,17 21-3041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3:00.7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53 3136,'-7'-10'1246,"7"9"-797,-1-1 1,1 1 0,-1 0-1,0 0 1,0-1 0,1 1-1,-1 0 1,0 0 0,0 0-1,0 0 1,0 0 0,0 0-1,-2-1 1,3 2-426,1 1 1,-1-1-1,0 0 0,0 1 1,1-1-1,-1 0 0,0 1 1,0-1-1,1 0 0,-1 1 1,0-1-1,0 1 1,0-1-1,0 0 0,0 1 1,1-1-1,-1 1 0,0-1 1,0 0-1,0 1 0,0-1 1,0 1-1,0-1 0,-1 1 1,1 18 337,0-12-176,2 36 805,9 63-1,17 43 283,-20-109-900,0-5 107,2 0 0,1-1 0,27 56 0,-36-85-212,0 0 0,1-1 1,0 0-1,5 7 0,-7-10-215,-1-1 0,1 1 0,0 0 0,-1-1 0,1 1 0,0 0 0,-1-1 0,1 1 0,0-1 0,0 0-1,0 1 1,0-1 0,-1 1 0,1-1 0,0 0 0,0 0 0,0 0 0,0 1 0,0-1 0,0 0-1,0 0 1,0 0 0,-1 0 0,1-1 0,0 1 0,0 0 0,0 0 0,0 0 0,0-1 0,0 1-1,0-1 1,3-1 48,0-1 0,-1 0 0,1 1 0,-1-1 0,0-1 0,1 1 0,-2 0 0,1-1 0,0 1-1,2-5 1,3-7 62,8-24 0,-5 15-57,34-85-195,72-152 162,-115 256-166,0 1 1,1-1-1,0 0 1,0 1-1,6-6 1,-9 10 84,0 0 0,0-1 0,0 1-1,0 0 1,0 0 0,0 0 0,1 0 0,-1 0 0,0-1 0,0 1-1,0 0 1,0 0 0,1 0 0,-1 0 0,0 0 0,0 0 0,0 0-1,0 0 1,1 0 0,-1 0 0,0 0 0,0 0 0,0 0 0,1 0-1,-1 0 1,0 0 0,0 0 0,0 0 0,1 0 0,-1 0 0,0 0-1,0 0 1,0 0 0,1 0 0,-1 0 0,0 0 0,0 1 0,0-1-1,4 10-195,-3 21 34,-1-31 169,-8 179 18,-1 10 195,9-186-213,0 19 57,3 21-1,-2-38 1,-1 0 1,1-1-1,0 1 1,0 0-1,1-1 1,0 0-1,-1 1 0,2-1 1,-1 0-1,5 7 1,-6-10 7,0 0 1,0 0 0,0 0 0,0 0-1,1 0 1,-1 0 0,0 0 0,1 0 0,-1-1-1,1 1 1,-1 0 0,1-1 0,-1 1-1,1-1 1,-1 0 0,1 1 0,-1-1-1,1 0 1,0 0 0,2 0 0,1-1 63,1 0 0,-1 0 0,0-1 1,7-2-1,-9 3-49,8-4 19,0-1 0,0 1 1,-1-1-1,1-1 0,-2 0 0,1-1 1,11-10-1,-2-3 5,34-44 0,89-168 70,-98 154-234,18-50 238,-40 75-2856,-18 52 1175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3:09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1070 6144,'-18'3'1978,"18"-3"-1947,0 0 0,0 0 0,0 0 0,0 0 0,0 0 0,0 1 0,0-1 0,0 0 0,0 0 0,0 0 0,1 0 0,-1 0 0,0 0 0,0 0 0,0 0 0,0 0 0,0 1 0,0-1 0,0 0 0,0 0 0,0 0 0,0 0 0,0 0 0,0 0 0,0 0 0,0 1 0,0-1 0,0 0 0,0 0 0,0 0 0,0 0 0,0 0 0,0 0 0,0 0 0,0 0 0,0 1 0,-1-1 0,1 0 0,0 0 0,0 0 0,0 0 0,0 0 0,0 0 0,0 0 0,0 0 0,0 0 0,0 0 0,0 0 0,0 0 0,-1 0 0,1 1 0,0-1 0,0 0 0,0 0 0,0 0 0,0 0 0,0 0 0,0 0 0,0 0 0,-1 0 0,1 0 0,0 0 0,7 3 1366,1-2-1036,-1 0 0,1-1 0,-1 0 0,1-1 0,-1 0 0,0 0 0,1-1 1,6-2-1,-6 3-150,6-2 57,-1-1 0,1 0 0,-1-1 0,0 0 0,0-1 0,-1-1 0,0 0 0,0 0 0,0-1 0,-1-1 0,20-19 0,-7 1-79,-1-2 0,-1-1 0,31-55 0,42-109 340,-61 120-65,16-46 331,-48 112-790,-3 7-117,-7 15-53,1 6 135,-8 30 1,-23 159 120,22-63 111,15-117-14,1 0 0,2 0 0,5 29 0,-7-57-163,0 1 0,0-1 0,0 0 0,0 0 1,1 0-1,-1 0 0,1 0 0,-1 1 0,1-1 0,-1 0 0,1 0 0,0 0 0,-1 0 0,1 0 0,0 0 0,0-1 0,0 1 0,0 0 0,-1 0 0,1-1 0,0 1 0,0 0 0,1-1 0,-1 1 0,0-1 0,0 1 0,2 0 0,-1-1 4,-1 0 0,1 0 0,0 0-1,-1 0 1,1-1 0,0 1 0,0 0 0,-1-1-1,1 1 1,-1-1 0,1 0 0,0 1 0,-1-1-1,1 0 1,-1 0 0,0 0 0,1 0 0,1-2-1,2-2 19,0 0-1,-1 0 1,1-1 0,-1 1-1,0-1 1,3-7-1,4-5 44,52-91 92,-18 28-134,33-44 15,49-85-14,-106 167-46,-3 0 1,16-53-1,-31 87-8,46-174 10,-47 178 27,-1 1-1,-1-1 1,1 0-1,-1 1 0,0-1 1,0 0-1,0 1 1,-1-7-1,-5 22 118,-1 13-4,1 1 0,-4 30 0,-5 23 156,-22 41 35,7-29-192,-26 121 352,2 37 16,47-212-238,-1-2 0,-16 41 0,11-51-189,11-33 116,2 9-194,-1-1 0,1 1 0,0-1 0,0 0 0,0 1 0,-1-1 0,1 1 1,0-1-1,0 0 0,0 1 0,0-1 0,0 1 0,0-1 0,0 0 0,0 1 1,0-1-1,1 0 0,-1 0 0,14-57-106,36-97 1,-41 132 142,5-14-3,22-40 1,-30 67-76,-1 0 0,2 1 1,-1 0-1,1 0 0,1 1 1,-1 0-1,1 0 0,17-12 1,-23 19 26,-1 0 0,1 0 0,0 0 0,-1 0 0,1 0 0,0 0 0,0 0 0,0 1 0,-1-1 0,1 1 0,0-1 0,0 1 0,0 0 0,0 0 0,0-1 0,0 1 0,0 1 0,0-1 0,0 0 0,0 0 0,0 1 0,-1-1 0,3 2 0,-1-1 3,-1 1 0,0 0-1,1 0 1,-1 0 0,0 0 0,0 0 0,0 0-1,-1 1 1,1-1 0,0 1 0,-1-1 0,0 1-1,1 0 1,-1-1 0,1 6 0,5 16-45,-2 1 1,5 48-1,0 0 222,-3-36-57,1 0 0,2-1 0,24 61 0,-33-94-100,0-1 0,0 0 0,1 0 0,-1 0 0,0 0 1,1 0-1,-1 0 0,1-1 0,-1 1 0,1 0 0,0-1 1,0 1-1,0-1 0,0 0 0,0 1 0,0-1 1,0 0-1,3 1 0,-3-2 1,-1 0-1,1 0 1,-1 0 0,1 0 0,-1 0 0,0 0-1,1 0 1,-1-1 0,1 1 0,-1 0-1,1-1 1,-1 1 0,0-1 0,1 0 0,-1 1-1,0-1 1,0 0 0,1 0 0,-1 0-1,0 0 1,0 0 0,0 0 0,0 0 0,0 0-1,0 0 1,-1-1 0,1 1 0,0 0-1,0-3 1,9-17 23,0 1-1,-2-2 0,-1 1 1,8-39-1,-7 13-73,2-57-1,-9 92-4,0 1 34,0-1 0,-1 1 0,0-1 0,-1 1 0,0-1 0,-4-15-1,5 26 5,0 1-1,0-1 0,0 1 1,0 0-1,0-1 0,0 1 0,-1 0 1,1-1-1,0 1 0,0 0 0,0-1 1,0 1-1,-1 0 0,1 0 1,0-1-1,0 1 0,-1 0 0,1 0 1,0-1-1,0 1 0,-1 0 1,1 0-1,0 0 0,-1-1 0,1 1 1,0 0-1,-1 0 0,1 0 0,0 0 1,-1 0-1,1 0 0,0 0 1,-1 0-1,1 0 0,0 0 0,-1 0 1,1 0-1,-1 0 0,1 0 0,0 0 1,-1 0-1,1 0 0,0 0 1,-1 0-1,1 1 0,-1-1 0,0 1-6,-1 0 0,0 1-1,1-1 1,0 1-1,-1-1 1,1 1-1,0-1 1,0 1 0,-1 1-1,-3 7-8,1-1 1,0 1-1,1 0 0,0 0 1,1 0-1,0 0 0,-1 18 1,1 5 77,3 39 0,0-61-35,0 1-1,1 0 1,0-1 0,0 1-1,1-1 1,1 0-1,0 0 1,1 0-1,7 13 1,-8-17-7,2 1 1,-1-1 0,1 0 0,0-1-1,1 1 1,-1-1 0,1 0 0,0-1-1,1 0 1,-1 0 0,1 0 0,14 5-1,-10-5 1,0-1-1,1-1 0,-1 0 0,1 0 1,18 1-1,-23-4-605,0 1 0,0-1 0,0-1 0,0 0 0,0 0 0,0 0 0,0-1 0,0 0 1,13-6-1,-19 7 131,0 0 1,0 0 0,-1 0 0,1-1 0,0 1 0,-1 0-1,1-1 1,-1 1 0,0-1 0,1 1 0,-1-1 0,0 0-1,0 0 1,0 1 0,0-1 0,0 0 0,-1 0-1,1 0 1,-1 0 0,1 0 0,-1 0 0,1 0 0,-1 0-1,0 0 1,0 0 0,0 0 0,0 0 0,-1 0-1,1 0 1,-1-4 0,-8-23-3679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3:09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4 124 8736,'-3'5'3936,"51"-17"-3424,7 4 1344,3-1-1120,37-7 63,-1 4-479,18-8-320,-4 8 0,18-7 0,-8 7 0,-7 4-2559,-16 8 1407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3:15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9 682 2720,'-7'-17'891,"7"17"-864,0-1 0,0 0 1,-1 0-1,1 1 1,0-1-1,0 0 1,0 0-1,0 1 1,0-1-1,0 0 1,0 0-1,0 1 1,0-1-1,0 0 0,0 0 1,0 1-1,1-1 1,-1 0-1,1-1 1,0-1 175,2-11 1881,1 0 1,0 1 0,11-22-1,-9 20 2089,10 210-2021,-14-176-1931,0-6-122,0-1 1,0 1-1,2 0 0,-1 0 0,2-1 0,8 19 0,-5-16-61,-5-7 133,1 0 1,1 0 0,-1-1-1,1 0 1,8 10-1,-11-16-131,-1 0-1,0 1 1,1-1-1,-1 0 0,0 0 1,1 0-1,-1-1 1,1 1-1,0 0 0,-1-1 1,1 1-1,0-1 1,-1 1-1,1-1 0,0 0 1,-1 1-1,1-1 1,0 0-1,0 0 0,-1 0 1,1-1-1,0 1 1,-1 0-1,1-1 0,0 1 1,-1-1-1,1 1 1,0-1-1,-1 0 0,1 0 1,-1 0-1,2-1 1,1-1-6,0 0 0,0-1 0,0 1-1,-1-1 1,1 0 0,-1 1 0,0-2 0,0 1 0,2-4 0,19-45 246,-22 47-275,14-36 27,-2-1 0,10-52 0,-28 117 176,1 0 1,1 37 0,2-44-145,1-1 1,0 0-1,1 0 1,0 0-1,2 0 0,8 24 1,-10-32-8,1-1-1,0 1 1,0-1 0,0 0-1,1 0 1,4 5 0,-6-8-29,0 0 1,0-1-1,0 1 1,0-1-1,0 1 1,0-1-1,0 0 1,0 0-1,1 0 1,-1 0-1,0-1 1,1 1-1,-1 0 1,0-1-1,1 0 1,-1 1 0,1-1-1,4-1 1,4 0 34,0-1 0,-1-1 1,1 0-1,0 0 1,-1-1-1,0-1 1,0 1-1,0-2 1,0 1-1,10-10 1,1-1-39,-2 0 1,0-2-1,22-25 1,-19 16 14,-1 2-170,39-36 1,-59 60 132,0 0 0,0 0-1,0 0 1,1 0 0,-1 0 0,0 0 0,1 1-1,-1-1 1,1 0 0,-1 1 0,1-1 0,-1 1-1,1 0 1,-1-1 0,1 1 0,0 0 0,-1 0-1,3 0 1,-3 0 15,0 1 0,0-1 0,1 1-1,-1-1 1,0 1 0,0 0 0,0 0-1,0-1 1,0 1 0,0 0 0,0 0 0,0 0-1,0 0 1,0 0 0,-1 0 0,1 0-1,0 0 1,-1 0 0,1 1 0,-1-1 0,1 0-1,-1 0 1,1 2 0,2 9 91,0 1 0,0-1 0,0 26 0,-2 42-88,-1-45 167,0-35-178,0 0 0,0 0 0,1 0 0,-1 0 0,0 1 0,0-1 0,1 0 0,-1 0 0,0 0 0,1 0 0,-1 0 0,0 0 0,0 0 0,1 0 0,-1 0 0,0 0 0,0 0 0,1 0 0,-1 0 0,0-1 0,1 1 0,-1 0 0,0 0 0,0 0 0,1 0 0,-1 0 0,0 0 0,0-1 0,0 1 0,1 0 0,-1-1 0,12-11 60,-1-1-1,0-1 1,-1 0-1,0 0 1,11-25-1,4-6-64,-24 44-19,0 0 0,-1 0 0,1 0 1,-1 0-1,1 0 0,0 0 0,0 0 1,-1 0-1,1 1 0,0-1 0,0 0 1,0 0-1,0 1 0,0-1 0,0 1 1,0-1-1,0 1 0,0-1 0,3 0 1,-3 1 6,0 1 1,0-1 0,0 0 0,0 0-1,0 0 1,0 1 0,0-1 0,-1 1 0,1-1-1,0 0 1,0 1 0,0 0 0,0-1 0,0 1-1,-1-1 1,1 1 0,0 0 0,0 1 0,4 4 6,0 1 0,-1 0 1,0 0-1,5 13 0,-5-11 8,1-1 31,-1 0 1,1-1 0,1 1 0,0-1-1,-1 0 1,2-1 0,-1 0 0,1 0 0,0 0-1,1 0 1,-1-1 0,1-1 0,0 1 0,0-1-1,0 0 1,1-1 0,0 0 0,-1-1 0,1 1-1,0-2 1,0 1 0,0-1 0,0-1 0,0 1-1,17-3 1,-11 0-32,0-1 0,-1-1 0,1 0 0,-1-1 0,1-1 0,-1 0 0,-1 0 0,1-2 0,-1 0 0,-1 0 0,0-1 0,0-1 0,0 0 0,-1 0 0,11-15 0,-14 11-105,3-7 183,-11 21-87,0 0 1,0 0-1,0 0 0,0 0 1,0 0-1,0 0 1,0 0-1,0-1 0,0 1 1,0 0-1,0 0 0,1 0 1,-1 0-1,0 0 1,0 0-1,0 0 0,0 0 1,0 0-1,0 0 0,0 0 1,0 0-1,0 0 1,1-1-1,-1 1 0,0 0 1,0 0-1,0 0 0,0 0 1,0 0-1,0 0 0,0 0 1,1 0-1,-1 0 1,0 0-1,0 0 0,0 0 1,0 1-1,0-1 0,0 0 1,0 0-1,1 0 1,-1 0-1,1 10-164,0 30 97,0-16 46,-1 1 1,-2-1-1,-4 27 1,-12 52 95,7-36 33,-3 0 0,-30 89-1,42-152-102,-9 21 227,10-26-208,0-1-1,0 1 1,1-1 0,-1 1-1,1 0 1,-1-1 0,1 1-1,0-1 1,-1 0 0,1 1-1,0-3 1,0-18-25,0-1 0,2 1-1,1 0 1,0 0 0,2 0-1,10-30 1,51-135-14,-41 112-136,67-138 0,-88 206 136,-1 1 0,1-1-1,0 1 1,1 0 0,8-8-1,-12 13 11,0 0 0,0 0 0,0 0-1,0 0 1,0 0 0,1 1-1,-1-1 1,0 0 0,0 1 0,0-1-1,1 1 1,-1 0 0,0-1 0,1 1-1,-1 0 1,0 0 0,1 0 0,-1-1-1,1 1 1,-1 1 0,0-1-1,1 0 1,-1 0 0,0 1 0,1-1-1,-1 0 1,0 1 0,0-1 0,1 1-1,-1 0 1,0-1 0,0 1-1,0 0 1,0 0 0,0 0 0,0 0-1,2 1 1,2 4 2,-1 0 0,1 0 1,-1 1-1,0-1 0,-1 1 0,0 0 0,0 0 0,0 0 1,-1 0-1,2 10 0,1 4 25,-2 1 0,1 28 0,-3-29 38,0-1 0,-5 37 0,3-53-27,0 1-1,0-1 0,0 1 0,0-1 0,-1 1 0,1-1 0,-1 0 0,0 0 0,-1 0 0,1 0 0,-1 0 0,1 0 0,-1-1 0,0 1 0,-1-1 0,1 0 0,-6 4 0,7-6-34,1 0 0,-1 0 0,0-1 0,0 1 0,1-1-1,-1 0 1,0 1 0,0-1 0,0 0 0,0 0 0,1 0 0,-1-1-1,0 1 1,0 0 0,0-1 0,0 1 0,1-1 0,-1 1-1,0-1 1,1 0 0,-1 0 0,0 1 0,1-1 0,-1-1-1,1 1 1,-2-2 0,3 3-3,-1 0-1,1 0 1,0 0 0,0 0-1,0-1 1,0 1-1,0 0 1,0 0 0,0 0-1,0 0 1,0-1 0,0 1-1,0 0 1,0 0-1,0 0 1,0 0 0,0-1-1,0 1 1,0 0 0,0 0-1,0 0 1,0-1-1,0 1 1,0 0 0,0 0-1,0 0 1,0 0 0,0-1-1,0 1 1,1 0-1,-1 0 1,0 0 0,0 0-1,0 0 1,0-1-1,0 1 1,0 0 0,1 0-1,-1 0 1,0 0 0,0 0-1,0 0 1,1 0-1,8-4-128,226-2 37,-190 2 165,1-2 0,-1-2 1,50-16-1,-86 21-45,1-1 0,-1 1 1,0-2-1,0 1 0,-1-1 0,14-10 0,-18 11-16,0 1 0,0-1 0,0 0 0,-1 0 0,0 0 0,0 0 0,0-1 0,0 1 0,-1-1 0,1 0 0,-1 0 0,0 0 0,-1 0 0,2-5 0,-2 2 6,0 0 0,0 0 0,-1 0 0,0 0 0,-1 0 0,1 1-1,-2-1 1,1 0 0,-4-10 0,4 15-19,0 0 1,0 1-1,0-1 0,-1 1 0,1-1 0,-1 1 0,1 0 1,-1-1-1,0 1 0,0 0 0,0 0 0,-4-3 0,4 4 0,0 0 1,0 0-1,0 1 0,0-1 0,0 0 0,0 1 0,0-1 0,0 1 0,-1 0 0,1 0 0,0 0 0,0 0 0,0 0 0,0 0 1,0 0-1,-1 1 0,1-1 0,-3 2 0,-1 0-12,0 1 1,1-1 0,0 1-1,0 0 1,0 1 0,0-1-1,0 1 1,0 0 0,1 0-1,0 0 1,0 1 0,0 0-1,1-1 1,-1 1 0,1 1-1,0-1 1,0 0 0,-2 10-1,3-10 14,0 1 0,0 0 0,1-1 0,-1 1 1,2 0-1,-1 0 0,1 0 0,-1 0 0,2 0 0,-1 0 0,1-1 0,0 1 0,0 0 0,0 0 0,1 0 0,0-1 0,0 1 0,4 7 0,-2-7 9,1 0 0,-1-1-1,1 0 1,0 1 0,0-1-1,1-1 1,-1 1 0,1-1-1,0 0 1,0 0 0,1-1 0,-1 0-1,1 0 1,-1 0 0,1-1-1,0 0 1,0 0 0,10 0-1,-9-1 19,1 0 0,-1-1 0,1 0 0,0 0 0,-1-1 0,1 0 0,0-1 0,-1 0 0,0 0 0,1-1 0,-1 0 0,0 0 0,-1-1 0,16-9 0,-6 0 15,1 0 1,-2-2-1,27-29 0,-2-1-63,-41 45 19,1 0 1,-1-1-1,0 1 0,1 0 1,-1 0-1,0-1 1,0 1-1,1 0 0,-1 0 1,0-1-1,1 1 1,-1 0-1,0 0 0,1 0 1,-1 0-1,1 0 1,-1 0-1,0 0 0,1-1 1,-1 1-1,1 0 1,-1 0-1,0 0 0,1 0 1,-1 1-1,0-1 1,1 0-1,-1 0 0,1 0 1,-1 0-1,0 0 1,1 0-1,-1 1 0,0-1 1,1 0-1,-1 0 1,1 1-1,9 14-148,-3-5 246,-2-2-92,0 0-1,9 17 1,-11-17-28,1-1-1,0 0 0,0 0 1,1 0-1,5 7 1,-3-8 36,-1 0 0,1 0 0,1 0 1,-1-1-1,1 0 0,0-1 0,0 0 1,0 0-1,1-1 0,-1 1 0,1-2 1,0 0-1,15 3 0,-6-3 46,1-2-1,-1 1 0,0-2 1,1-1-1,32-6 1,-41 6-50,-1-1 1,0 0-1,0 0 0,0-1 1,0 0-1,-1 0 0,1-1 1,-1 0-1,-1-1 0,1 0 1,-1 0-1,0-1 1,0 0-1,0 0 0,-1 0 1,0-1-1,-1 0 0,9-15 1,11-30 97,30-90 0,8-57-31,-43 134-97,-2-2 0,8-75 1,-25 142 25,1-10-8,-1 0 1,1 0-1,-2 0 1,0 0-1,0 0 1,-1 0-1,-2-14 0,3 24 3,0 0 0,-1 1 0,1-1-1,0 1 1,0-1 0,0 0 0,-1 1 0,1-1-1,0 0 1,-1 1 0,1-1 0,0 1-1,-1-1 1,1 1 0,-2-2 0,2 2 1,0 0 0,0 0 0,-1 0 0,1 0 0,0 0 0,0 0 0,-1 0 0,1 0 0,0 0 0,-1 0 1,1 0-1,0 0 0,0 0 0,-1 0 0,1 0 0,0 0 0,0 0 0,-1 0 0,1 1 0,0-1 0,0 0 0,-1 0 0,1 0 1,0 0-1,-1 1 0,0 0-24,-1 1 1,0 0-1,1 0 1,-1 0 0,1 0-1,-2 4 1,-10 20-48,1 2 0,2 0 1,1 0-1,-9 48 0,3 19 120,4 0 0,5 1 0,6 119 0,0-215-43,7 107-64,-5-92 103,1-1-1,0 0 1,1-1 0,0 1-1,9 18 1,-12-30-25,0 0 1,0 0-1,0 0 0,0 0 1,0 0-1,1 0 0,-1-1 1,0 1-1,1 0 0,0-1 0,-1 1 1,1-1-1,0 0 0,0 0 1,-1 0-1,1 1 0,0-2 1,0 1-1,0 0 0,0 0 0,0-1 1,1 1-1,-1-1 0,0 1 1,0-1-1,0 0 0,0 0 0,1 0 1,-1 0-1,0 0 0,0-1 1,0 1-1,0-1 0,0 1 1,0-1-1,0 0 0,4-2 0,15-9 12,-1-1-1,0-1 0,-1 0 0,26-27 1,-40 36-25,20-20-5,31-41 0,-17 19 147,-22 24-234,-14 18 54,0 0 0,1 0 0,8-7 0,-12 12 34,0 0 0,0-1 0,0 1 1,0 0-1,0 0 0,0 0 0,0 0 0,0 0 0,1 0 1,-1 0-1,0-1 0,0 1 0,0 0 0,0 0 1,0 0-1,0 0 0,1 0 0,-1 0 0,0 0 0,0 0 1,0 0-1,0 0 0,0 0 0,1 0 0,-1 0 1,0 0-1,0 0 0,0 0 0,0 0 0,1 0 1,-1 0-1,0 0 0,0 0 0,0 0 0,0 0 0,0 1 1,0-1-1,1 0 0,-1 0 0,0 0 0,0 0 1,0 0-1,2 9-120,-3 10 7,0-2 128,-2 11-91,0 52 0,4-71 108,0 0-1,0 0 1,0 0 0,2-1 0,-1 1 0,1 0-1,0-1 1,1 1 0,8 15 0,-11-23-23,0 1 1,0-1 0,0 1-1,1-1 1,-1 0 0,0 1-1,1-1 1,-1 0-1,0 0 1,1 0 0,-1 0-1,1 0 1,0 0-1,-1 0 1,1-1 0,0 1-1,-1-1 1,1 1 0,0-1-1,0 0 1,0 1-1,-1-1 1,1 0 0,0 0-1,0 0 1,0 0 0,0-1-1,-1 1 1,1 0-1,0-1 1,0 1 0,-1-1-1,1 0 1,3-1-1,1-3 9,0 1 0,0-1 0,0 0 0,0-1-1,-1 0 1,0 1 0,5-8 0,-3 4 1,8-12-10,-1-1-1,16-35 0,-6 11-57,-19 38-21,-5 11-19,-3 15 25,3 51 69,1-32-22,-1-28 7,0 0-1,1-1 0,0 1 1,0 0-1,6 16 1,-7-24 22,1 1 0,-1-1 0,1 1 0,0 0 0,-1-1 1,1 0-1,0 1 0,0-1 0,0 1 0,0-1 0,0 0 0,0 0 1,1 1-1,-1-1 0,0 0 0,0 0 0,1 0 0,-1-1 0,1 1 0,-1 0 1,1 0-1,-1-1 0,1 1 0,0-1 0,-1 1 0,1-1 0,-1 0 1,1 0-1,0 1 0,-1-1 0,1 0 0,0-1 0,-1 1 0,1 0 1,0 0-1,-1-1 0,1 1 0,3-2 0,2-1 40,1-1 0,-1 0 0,0 0 0,0-1 0,10-8 0,30-31-77,-39 36 5,-1 1 4,1-1 1,-1 1 0,0-2-1,-1 1 1,0-1 0,0 0-1,7-16 1,-11 20 30,2-3-6,0 0 0,-1 0 0,0-1 0,-1 1 0,0-1 0,0 1 0,-1-1 0,0 0 1,-1 0-1,0-8 0,-1 5-29,-2 0 1,-5-20 0,7 31 16,1 0 1,-1-1-1,0 1 1,1-1-1,0 1 1,-1-1-1,1 1 1,0-1-1,0 1 1,0-1-1,0 0 1,0 1-1,0-1 1,0 1-1,1-1 1,-1 1-1,1-1 1,-1 1-1,1-1 1,0-1-1,0 2 6,0 0-1,1 0 0,-1 0 0,0 0 0,1 0 1,-1 1-1,0-1 0,1 0 0,-1 1 0,1-1 0,-1 1 1,1-1-1,-1 1 0,1 0 0,0-1 0,-1 1 1,1 0-1,-1 0 0,3 0 0,2 1-15,0-1-1,0 1 0,-1 0 1,1 0-1,0 0 1,-1 1-1,1 0 1,-1 0-1,0 0 1,1 1-1,-1 0 1,0 0-1,-1 0 1,1 1-1,0-1 0,-1 1 1,0 0-1,5 6 1,5 8-40,-1 1 1,-1 0 0,15 30-1,15 24 35,-36-65 53,0 0 1,0-1 0,1 0-1,0 0 1,12 9 0,-16-14-29,0 0 0,1 1 0,-1-1 0,1-1 0,0 1 0,0 0 0,0-1 0,0 0 0,0 0 0,0 0 0,0 0 0,0-1 0,0 1 0,0-1 0,5-1 0,-2 1 2,-1-1 0,1-1 0,-1 1 0,1-1 0,-1 0-1,0 0 1,0-1 0,0 0 0,0 0 0,-1-1-1,1 1 1,-1-1 0,0 0 0,0-1 0,0 1-1,0-1 1,3-5 0,17-24 54,-3-1 0,0-1 0,17-43 0,33-56 196,-49 99-229,62-103-108,-62 97 93,25-62 0,-46 100-3,-1 0-15,1 1 0,0-1-1,-1 0 1,0 1 0,0-1-1,0 0 1,-1 0 0,1 0-1,-1 0 1,0 0 0,0-6-1,0 10 6,0 0 0,0 0 0,0 0 0,0 0 0,0-1 0,0 1 0,0 0 0,0 0 0,-1 0 0,1 0 0,0 0 0,0 0 0,0-1 0,0 1 0,0 0 0,0 0 0,0 0 0,0 0 0,-1 0 0,1 0-1,0 0 1,0 0 0,0-1 0,0 1 0,0 0 0,0 0 0,-1 0 0,1 0 0,0 0 0,0 0 0,0 0 0,0 0 0,-1 0 0,1 0 0,0 0 0,0 0 0,0 0 0,-1 0 0,-6 5-49,-7 13-115,12-15 112,-12 16 16,2 0 1,0 0 0,1 1-1,1 1 1,1 0-1,-9 33 1,6-7 170,-13 96-1,19-83-100,2-1 0,5 64-1,-1-89 85,-1-28-74,1 1-1,0-1 0,0 1 0,1-1 1,0 0-1,0 1 0,2 6 0,-2-13-39,-1 1-1,1 0 1,-1-1-1,0 1 0,1-1 1,-1 1-1,1-1 0,-1 1 1,1-1-1,0 0 0,-1 1 1,1-1-1,-1 1 0,1-1 1,0 0-1,-1 0 1,1 1-1,0-1 0,-1 0 1,1 0-1,0 0 0,0 0 1,-1 0-1,1 0 0,0 0 1,-1 0-1,1 0 1,0 0-1,-1 0 0,1 0 1,0-1-1,0 1 0,-1 0 1,1 0-1,0-1 0,25-12-49,-25 12 57,10-7-11,0 0 0,-1-1 0,0 0 0,15-18 0,29-45-331,-54 72 331,67-103-185,-31 45 55,-30 47 254,0 1-229,-5 10 98,-1 1 0,1-1 1,-1 0-1,1 0 0,-1 1 0,1-1 1,-1 0-1,1 0 0,-1 1 1,0-1-1,1 0 0,-1 1 1,1-1-1,-1 1 0,0-1 0,1 1 1,-1-1-1,0 1 0,1-1 1,-1 1-1,0-1 0,0 1 1,0-1-1,1 2 0,6 14-21,0 1 1,-2 0-1,0 0 0,3 19 0,-6-27 64,-1-2-33,0 0 0,1 0 0,-1 0 0,5 9 0,-6-15 1,1 0 0,-1 0 0,0-1 0,1 1 1,-1 0-1,0 0 0,1-1 0,-1 1 0,1-1 1,-1 1-1,1 0 0,0-1 0,-1 1 0,1-1 1,-1 1-1,1-1 0,0 0 0,-1 1 0,1-1 1,0 0-1,0 1 0,-1-1 0,1 0 0,0 0 1,0 0-1,-1 1 0,1-1 0,0 0 0,0 0 1,0 0-1,-1 0 0,1 0 0,0-1 0,0 1 1,-1 0-1,1 0 0,0 0 0,0-1 0,-1 1 1,1 0-1,0-1 0,0 1 0,-1-1 0,1 1 1,-1-1-1,1 1 0,0-1 0,0-1 0,3-2-15,1 0 0,-1-1 0,0 1 0,-1-1 0,1 0 0,4-11 0,14-34 94,-19 43-53,-3 7-37,0 0 0,0 0 1,0 0-1,0 0 0,0 0 1,0 0-1,0 0 0,0 0 0,1 0 1,-1 0-1,0 0 0,0 0 1,0 0-1,0 0 0,0 0 0,0 0 1,0 0-1,0 1 0,0-1 1,0 0-1,0 0 0,0 0 0,0 0 1,0 0-1,0 0 0,0 0 1,1 0-1,-1 0 0,0 0 0,0 0 1,0 0-1,0 0 0,0 0 1,0 0-1,0 0 0,0 0 0,0 0 1,0 0-1,0-1 0,0 1 1,0 0-1,0 0 0,0 0 0,1 0 1,-1 2 27,1 0 1,0 0-1,-1 0 0,1 0 1,0 0-1,0-1 1,1 1-1,-1 0 0,0-1 1,3 3-1,8 15-102,-11-18 83,-1 0 0,1 0-1,-1 1 1,1-1 0,-1 0-1,1 0 1,0 0 0,-1 0-1,1 0 1,0 1 0,0-2-1,0 1 1,0 0 0,0 0-1,0 0 1,0 0 0,0-1-1,0 1 1,0 0-1,1-1 1,-1 1 0,0-1-1,0 1 1,1-1 0,-1 0-1,0 1 1,1-1 0,-1 0-1,0 0 1,1 0 0,-1 0-1,0 0 1,1 0 0,-1-1-1,2 0 1,6-1 16,-1-1-1,0 0 1,0 0-1,12-8 1,-4 2-43,-7 4 31,-1-1 1,0 0-1,-1 0 0,1-1 0,11-13 0,-16 17-1,-1-1-1,0 1 0,0 0 0,0-1 0,0 1 0,-1-1 0,1 0 0,-1 1 1,0-1-1,0 0 0,0 0 0,-1 0 0,1 0 0,-1 1 0,0-1 0,0 0 1,0 0-1,-1 0 0,1 0 0,-3-7 0,2 6 3,-1 0-1,1 0 1,-1 1 0,0-1-1,-1 0 1,1 1 0,-1-1-1,0 1 1,0 0 0,0 0-1,-1 0 1,1 0 0,-1 0-1,-7-4 1,8 6-13,1 0-1,-1 1 1,1 0 0,-1 0-1,1 0 1,-1 0 0,1 0-1,-1 0 1,0 1 0,0-1-1,1 1 1,-1 0 0,0 0-1,0 0 1,1 0 0,-1 0-1,0 1 1,-3 0-1,3 0-4,0 0 0,0 1 0,0-1 0,0 1 0,0 0 0,1 0-1,-1 0 1,0 0 0,1 0 0,-1 1 0,1-1 0,0 1-1,0-1 1,-2 5 0,-2 3 12,0 1 0,1-1 0,1 2 0,-1-1 0,2 0 0,-5 22 0,4-9 20,2 0 0,-1 32-1,3-43-7,0 0-1,1 0 1,1 0 0,0 0-1,1 0 1,0-1-1,6 16 1,-6-22-6,-1-1 0,1 1 0,1-1 0,-1 0 0,1 0 1,-1 0-1,1-1 0,1 1 0,-1-1 0,1 0 1,-1 0-1,1 0 0,0-1 0,1 0 0,-1 0 0,1 0 1,9 3-1,-4-3 11,-1 0 1,1-1 0,-1-1 0,1 1-1,16-1 1,57-7 130,-66 3-167,1 0 1,0 0-1,-1-2 0,0 0 0,0-1 0,-1-1 1,1-1-1,16-10 0,-8 0 39,-1-2 1,-1 0-1,-1-1 0,0-2 1,-2 0-1,25-36 0,-42 54-15,0-1 0,0 1 0,0-1 0,0 0-1,-1 0 1,0-1 0,-1 1 0,1-1-1,-1 1 1,0-1 0,1-11 0,-3 18-9,0 0 1,0-1 0,0 1-1,0-1 1,0 1-1,0 0 1,0-1 0,0 1-1,0 0 1,0-1-1,0 1 1,0-1-1,0 1 1,0 0 0,-1-1-1,1 1 1,0 0-1,0-1 1,0 1 0,0 0-1,-1-1 1,1 1-1,0 0 1,0-1 0,-1 1-1,1 0 1,0 0-1,-1-1 1,1 1 0,0 0-1,-1 0 1,1 0-1,0-1 1,-1 1 0,1 0-1,0 0 1,-1 0-1,1 0 1,-1 0 0,1 0-1,0 0 1,-1 0-1,0 0 1,-1 0 1,-1 1 0,0 0 0,1 0 0,-1 0 0,1 0 1,-4 3-1,-10 6-39,0 1 1,0 1-1,1 0 0,1 1 1,-13 15-1,3 0 95,-37 54 0,56-74-83,1-1 0,0 0 1,0 1-1,1 0 0,-1 0 1,2 0-1,-1 0 0,1 1 0,-1 12 1,3-17 30,0 1 0,0-1 0,0 0 0,0 0 0,1 0 1,0 0-1,0 0 0,0 0 0,0 0 0,1-1 0,-1 1 0,1 0 1,0-1-1,0 1 0,1-1 0,-1 1 0,1-1 0,-1 0 0,1 0 1,0 0-1,6 4 0,-4-4 19,0 1 1,1 0 0,-1-1-1,1 0 1,0-1-1,11 4 1,-14-5-6,0 0 0,1 0 0,-1-1 0,0 0 1,1 1-1,-1-1 0,0 0 0,1-1 0,-1 1 0,0-1 0,0 1 0,1-1 0,-1 0 1,0 0-1,5-3 0,-1 0-4,0 0 0,0 0 1,-1-1-1,1 0 0,-1-1 1,0 1-1,6-8 0,-3 0 4,-1 0 0,0-1 0,10-23 0,16-53 9,-21 57-24,-2 3 6,67-197 102,-62 166-92,10-66 1,-22 96-36,-1 0 0,-2 0 0,0 0 0,-6-38 0,4 60 6,-4-20-49,5 28 51,-1 0 0,1 0 0,-1 0 1,1 0-1,-1 0 0,1 0 1,-1 0-1,0 0 0,1 0 1,-1 0-1,0 0 0,0 0 0,0 0 1,1 1-1,-1-1 0,0 0 1,0 1-1,0-1 0,-2 0 0,3 1 6,-1 0 0,0 0 0,1 0 0,-1-1 0,0 1-1,1 0 1,-1 1 0,1-1 0,-1 0 0,0 0 0,1 0 0,-1 0-1,0 0 1,1 1 0,-1-1 0,1 0 0,-1 0 0,0 1-1,1-1 1,-1 1 0,1-1 0,-1 0 0,1 1 0,-1-1-1,1 1 1,-1 0 0,-4 5 18,-1 0 0,1 0 1,0 1-1,1 0 0,0 0 0,-4 10 0,-20 49 199,28-65-209,-13 39 23,1 0 0,3 1 0,-9 76 0,6 128-170,11-210 114,1 79-561,0-39-2224,-2 0-3748,2-68 5534,0-1-1,-1 1 0,0-1 1,-1 1-1,1-1 0,-1 0 0,0 1 1,-1-1-1,-4 8 0,-11 19-3254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3:15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35 9056,'-32'5'4096,"51"-2"-3552,16-3 1952,6 0-1473,49 0 801,5 0-1088,47-8-128,-2 5-384,23-9-128,-15 4-64,4 0-3008,-17 4 1633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2:53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1 288 3712,'0'0'8821,"5"-6"-5578,-2 2-2749,0 0 0,-1 0 1,1 0-1,-1-1 0,1 1 1,-1-1-1,2-6 1,-2 5-408,0 0 1,0 0-1,1 1 0,0-1 1,4-5-1,8-4-35,1 0 0,0 0 0,1 2 0,1 0 0,22-13 0,-15 10-38,8-3-72,42-19 0,-45 24 8,-25 11 43,1 1 0,-1-1 0,1 1 0,-1 1 0,1-1 0,-1 1 0,11-1 0,-14 2 11,0 0-1,0 0 1,1 0 0,-1 1-1,0-1 1,0 1-1,0-1 1,0 1 0,0 0-1,0 0 1,0 0-1,0 0 1,0 0 0,0 0-1,0 0 1,-1 1-1,1-1 1,0 1 0,-1-1-1,1 1 1,-1 0-1,2 2 1,2 6-11,0 0 1,-1 0-1,-1 0 0,0 0 1,0 1-1,-1-1 0,2 15 1,-1-4 6,5 33 196,-5-28-87,2-1 0,12 43-1,-17-67-125,1 3 97,1 0 1,-1-1 0,1 1-1,4 5 1,-6-8-53,1 0 1,-1-1-1,1 1 1,-1 0-1,1-1 1,-1 1-1,1-1 1,0 1-1,-1-1 0,1 1 1,0-1-1,-1 1 1,1-1-1,0 0 1,0 1-1,-1-1 1,1 0-1,0 0 0,0 0 1,0 1-1,-1-1 1,1 0-1,0 0 1,0 0-1,0 0 1,-1 0-1,1-1 1,0 1-1,0 0 0,0 0 1,1-1-1,1-1 5,1 0-1,0 0 1,-1 0-1,1-1 0,-1 0 1,0 1-1,0-1 1,3-4-1,23-31 50,-1 1-45,2 6-78,1 1-1,1 1 1,62-42 0,-88 67 21,0 1 0,0-1 0,0 1 0,0 1 0,0-1 0,1 1 0,-1 0 0,1 0 0,0 1 0,-1 0 0,1 0 0,13 1 0,-11 1 26,1 0-1,-1 1 1,1 0 0,-1 1 0,0 0-1,0 1 1,0-1 0,11 8 0,5 5 92,0 1 1,-1 1-1,42 42 1,-40-36-3,-12-14-723,7 6-2736,-21-15 2904,2 1-1375,-2-2 1375,1 1 1,-1 0-1,1-1 1,-1 1-1,0 0 1,0-1-1,1 1 0,-1 0 1,0-1-1,0 2 1,0 1-2630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2:53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18 5312,'-3'-14'1886,"3"11"131,2 9-134,-1 1-1334,0-1 0,-1 0 0,1 1 0,-1-1 0,-1 11 0,0 2 381,-2 128 2798,10 187-1371,-4-296-2298,0-6 99,1 0 1,13 49-1,-16-78-289,0 3 94,1-1 0,0 1-1,1 0 1,3 6 0,-5-11-326,0 1 1,0-1 0,0 1-1,1-1 1,-1 1-1,1-1 1,-1 0-1,1 0 1,-1 0-1,3 2 1,9 1-1947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2:54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37 810 4736,'-12'2'660,"10"-2"-462,0 0 0,0 1 0,0-1 0,-1 1 0,1 0 0,0 0 0,0-1 0,0 1 0,-3 3 0,6-2 248,-1 0 1,1 0-1,0 0 1,0 0-1,1-1 1,2 5-1,-3-5-310,0 1 0,1-1 0,-1 0 1,1 0-1,0 1 0,-1-1 0,1 0 0,0 0 0,0 0 0,0-1 1,0 1-1,0 0 0,-1-1 0,1 1 0,0-1 0,0 0 0,1 1 0,-1-1 1,0 0-1,0 0 0,0-1 0,0 1 0,0 0 0,0-1 0,0 1 1,0-1-1,-1 1 0,1-1 0,0 0 0,2-1 0,1-1 74,1 0 0,-1-1 0,0 0 0,0 1 0,-1-2 0,1 1 0,-1 0 0,0-1 0,5-7 0,18-35 208,-1-2 1,26-72-1,-21 46-41,52-88 148,-51 105-44,39-99 1,-42 63 131,-27 88-575,-2 5-29,1-1-1,0 0 1,-1 1-1,1-1 1,-1 0-1,0 0 1,0 1 0,1-1-1,-1 0 1,0 0-1,-1 0 1,1-3-1,0 5-6,0 0 0,0 0-1,0 0 1,0 0 0,0-1-1,0 1 1,0 0 0,0 0-1,0 0 1,-1 0 0,1 0 0,0-1-1,0 1 1,0 0 0,0 0-1,0 0 1,0 0 0,0 0-1,0 0 1,0-1 0,-1 1-1,1 0 1,0 0 0,0 0-1,0 0 1,0 0 0,0 0-1,0 0 1,-1 0 0,1 0-1,0 0 1,0-1 0,0 1-1,0 0 1,-1 0 0,-3 5 32,-4 10-7,8-15-26,-26 62 226,2 0-1,4 1 1,-21 105 0,35-130 1,-1 43 0,7-68-165,0 1 0,1-1 0,1 0 0,0 1 0,0-1 0,1 0 0,5 12 0,-7-23-48,0 0 1,0 0-1,0 0 1,0 0-1,0 0 1,0-1-1,0 1 1,0 0 0,1-1-1,-1 1 1,1-1-1,-1 1 1,1-1-1,0 0 1,-1 0-1,1 0 1,0 0-1,0 0 1,0 0 0,0 0-1,0 0 1,0-1-1,0 1 1,0-1-1,0 0 1,4 1-1,-1-1 20,0-1-1,0 0 0,0 1 1,0-1-1,0-1 0,-1 1 0,1-1 1,0 0-1,8-5 0,23-16-1,-1-2-1,0-1 1,38-40-1,-24 23-7,-47 41-36,-1 0 2,1 1 0,-1 0 0,0 0 0,0 0 0,1 0 0,-1 0 0,1 0 0,2-1 0,-4 2 8,0 0 1,0 0-1,0 0 0,1 1 0,-1-1 0,0 0 1,0 0-1,0 0 0,0 0 0,0 0 0,0 0 1,1 0-1,-1 0 0,0 0 0,0 0 0,0 0 1,0 1-1,0-1 0,0 0 0,0 0 0,0 0 1,0 0-1,0 0 0,0 0 0,1 1 0,-1-1 0,0 0 1,0 0-1,0 0 0,0 0 0,0 0 0,0 0 1,0 1-1,0-1 0,0 0 0,0 0 0,-2 14-10,-5 15 10,2 1 0,1-1 1,-1 35-1,5-53-1,0 0 1,1 1-1,1-1 1,0 0-1,0 0 1,1 0-1,0 0 1,1 0-1,0 0 0,1-1 1,9 16-1,-12-23-18,1 1 83,0 1 1,1-1-1,-1 1 1,8 5-1,-11-9-45,1 0-1,0-1 1,0 1 0,0 0-1,-1-1 1,1 1-1,0-1 1,0 0 0,0 1-1,0-1 1,0 0 0,0 1-1,0-1 1,0 0-1,0 0 1,0 0 0,0 0-1,0 0 1,0 0 0,0 0-1,0 0 1,0 0-1,0-1 1,0 1 0,0 0-1,-1-1 1,1 1 0,0 0-1,0-1 1,0 1-1,0-1 1,0 1 0,0-2-1,0 1-7,0 0-1,0 0 1,0-1-1,0 1 1,0 0 0,-1 0-1,1-1 1,0 1-1,-1-1 1,1 1-1,-1-1 1,0 1-1,1-1 1,-1 1 0,0-1-1,0-1 1,-2-28-23,1 22-3,0-9 25,-1 0-1,-2 1 1,1-1 0,-10-23 0,10 31-13,-2 0-1,1 1 1,-1-1 0,-1 1-1,1 0 1,-2 0 0,1 0-1,-11-9 1,13 14-19,0 1 0,0 0 0,0 0 0,0 0 0,-9-3 0,12 5 14,0 0 1,0 1-1,-1-1 0,1 1 0,0-1 0,0 1 1,-1 0-1,1-1 0,0 1 0,-1 0 1,1 0-1,0 0 0,-1 0 0,1 0 0,0 0 1,0 1-1,-1-1 0,1 0 0,0 1 1,-1-1-1,1 1 0,0-1 0,0 1 0,-2 1 1,2-1 2,1 0 1,-1 0 0,1 0 0,-1 0-1,1 0 1,-1 0 0,1 0-1,-1 0 1,1 0 0,0 0 0,0 0-1,0 1 1,0-1 0,0 0-1,0 0 1,0 0 0,0 0 0,0 1-1,0-1 1,0 0 0,1 0 0,0 1-1,0 3-1,0-1 0,1 0-1,0 0 1,0 0 0,2 3-1,3 2 40,0 0 0,1-1-1,0 0 1,0-1-1,0 1 1,16 8 0,-1-1 60,39 17 0,-50-26-36,1-1 0,0 0 0,0 0 0,1-2 1,23 4-1,-30-6-255,0-1-1,-1 0 1,1 0 0,0-1-1,10-2 1,-11 1-469,0 1 0,0-2 0,0 1-1,-1-1 1,1 0 0,8-6 0,-12 8 401,-1 0 45,0 1 0,0 0 0,-1-1 0,1 1 0,0-1 0,0 1 0,-1-1 0,1 0 0,-1 1 0,1-1 0,0 0 0,-1 1 0,1-1 0,-1 0 0,1 0 0,-1 1 0,0-1 0,1 0 0,-1 0 0,0 0 0,0 0 0,1 0 0,-1-1 0,0-4-2012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2:55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19 165 8064,'-18'-33'3648,"31"26"-3168,-5-1 1056,10 0-928,24-9 768,3 2-832,40-5-129,1 3-255,17 2-128,-8 7 0,-2-3-1439,-7 6 767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3:20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1225 3232,'-9'8'10914,"58"-12"-7573,-37 2-3009,1-1 0,-1 0 0,1-1-1,-1 0 1,0-1 0,-1-1 0,1 1-1,-1-2 1,20-14 0,-17 9-224,-1 0 1,0 0-1,-1-1 1,0-1-1,-1 0 1,0-1 0,9-17-1,52-117 315,-62 126-333,91-191 1526,-90 194-1510,-11 19-116,1 0-1,0 1 1,-1-1 0,1 0-1,-1 0 1,1 0 0,0 0-1,0 1 1,-1-1 0,1 0 0,0 1-1,0-1 1,0 1 0,0-1-1,0 1 1,1-1 0,-1 1 4,0 0 1,-1 1 0,1-1-1,0 1 1,0-1 0,0 1-1,-1 0 1,1-1 0,0 1-1,-1 0 1,1-1 0,-1 1-1,1 0 1,-1 0 0,1 0-1,-1-1 1,1 1 0,-1 0-1,0 0 1,0 0 0,1 0-1,-1 0 1,0 0 0,0 0-1,0 1 1,9 47 53,-2 1-1,0 87 1,-5-96 17,0 19 50,-2-1 1,-9 62 0,8-115-71,-1 0 0,1 0 0,-1 0 0,0-1 0,0 1 0,-1-1 0,0 1 0,-5 8 0,7-13-34,1-1 0,-1 1 1,0 0-1,1-1 0,-1 1 1,0-1-1,0 1 0,1-1 0,-1 1 1,0-1-1,0 0 0,0 1 0,0-1 1,0 0-1,1 1 0,-1-1 0,0 0 1,0 0-1,0 0 0,0 0 0,0 0 1,0 0-1,0 0 0,0 0 1,0-1-1,0 1 0,1 0 0,-1 0 1,0-1-1,0 1 0,0 0 0,-1-2 1,-2 0 24,0-1 1,0 1-1,-1-1 1,-3-4-1,7 6-35,-20-19-102,-33-39 0,25 25-92,29 34 190,0 0 0,-1-1 0,1 1 0,-1 0 1,1-1-1,0 1 0,-1-1 0,1 1 0,0-1 0,-1 1 0,1-1 0,0 1 0,0-1 1,0 1-1,-1-1 0,1 1 0,0-1 0,0 0 0,7 1-223,15 10 0,-5-1 253,0-1 0,1-1-1,0-1 1,0 0 0,0-1-1,1-1 1,20 2-1,-2-3 83,0-2-1,61-4 1,-76 2-51,1-2 0,-1 0 0,0-1 0,-1-1-1,1-1 1,30-13 0,-36 11-37,0-1 0,-1-1 0,0-1 0,-1 0 0,0-1 0,-1 0 0,0-1 0,-1 0 0,-1-1-1,0-1 1,0 0 0,7-16 0,73-160 75,-72 141-22,-2-2 0,-2 0 0,-2 0 0,9-83 1,-16 49-103,-2 1 1,-10-90-1,6 166 53,0 6-20,0 0-1,0-1 1,-1 1-1,1-1 1,-1 1-1,0 0 1,0-1-1,0 1 1,0 0-1,-2-4 1,3 6-8,0 1 0,-1 0 0,1-1 0,0 1 0,0-1 0,0 1 0,-1 0 0,1-1 0,0 1 0,-1 0 0,1-1 0,0 1 0,-1 0 0,1 0 0,0-1 0,-1 1 0,1 0 0,0 0 0,-1 0 0,1-1 0,-1 1 0,1 0 0,0 0 0,-1 0 0,1 0 0,-1 0 0,1 0 0,-1 0 0,1 0 0,0 0 0,-1 0 0,1 0 0,-1 0 0,1 0 0,-1 0 0,1 0 0,0 1 0,-1-1 0,1 0 0,-1 0 0,1 0 0,0 1 0,-1-1 0,1 0 0,0 0 0,-1 1 0,1-1 0,0 0 0,0 1 0,-1-1 0,1 0 0,0 1 1,-1 0-1,-1 3-23,-1 0 0,1 0 1,0 0-1,0 1 1,-1 4-1,-10 43 88,-11 93 0,22-134-58,-21 257 119,25 21 149,10-164-30,-9-104-188,2 0 0,0 0 0,14 33 1,-17-50-39,-1-1 0,1 1 0,0-1 0,0 1 0,1-1 0,-1 0 0,0 0 0,1 0 0,0 0 0,0-1 0,0 1 0,0-1 0,0 0 0,6 3 0,-4-2 7,0-2 0,0 1 0,0 0 0,1-1 0,-1 0 0,0 0 1,1-1-1,-1 0 0,9 0 0,4-2 22,-1-1 0,1-1 0,-1 0 0,0-1 0,21-10 0,-3-1-39,-1-2 1,0-2-1,-1-1 0,50-42 1,68-77 25,-127 115-21,-19 21 1,0-2 0,-1 1 0,1-1 0,3-5 0,-8 11-11,0 0 0,0-1 1,0 1-1,0 0 0,0 0 0,1 0 0,-1 0 0,0 0 0,0-1 0,0 1 0,0 0 0,0 0 0,0 0 0,0 0 1,0-1-1,0 1 0,0 0 0,0 0 0,0 0 0,0 0 0,0-1 0,0 1 0,0 0 0,0 0 0,0 0 0,0 0 0,0-1 1,0 1-1,0 0 0,0 0 0,0 0 0,0 0 0,0-1 0,0 1 0,0 0 0,0 0 0,0 0 0,-1 0 0,1 0 1,0-1-1,0 1 0,0 0 0,0 0 0,0 0 0,-1 0 0,1 0 0,0 0 0,0 0 0,-2 0-13,0 0 0,0 1 0,0-1 0,0 1 0,0 0 0,0-1 0,1 1 0,-4 2 0,-12 8 6,0 1 0,2 1 0,-1 0 0,-22 27 0,11-13-33,-5 5 24,0 2 0,3 1 1,-34 51-1,58-79 25,1 1 1,-1-1-1,2 1 1,-1 0-1,1 0 1,0 1-1,-1 9 1,3-15 1,1 0 1,-1-1 0,1 1-1,0 0 1,0 0-1,0 0 1,1 0 0,-1 0-1,1 0 1,-1 0 0,1 0-1,0-1 1,0 1 0,0 0-1,1 0 1,-1-1 0,0 1-1,1-1 1,0 1 0,0-1-1,0 0 1,0 0 0,0 0-1,4 3 1,-2-2 10,1 0 0,0-1 1,-1 1-1,1-1 0,0 0 1,0-1-1,0 1 0,1-1 0,-1 0 1,0 0-1,0-1 0,1 1 1,-1-1-1,0-1 0,1 1 0,-1-1 1,0 1-1,9-4 0,-5 2-8,-1-1 0,1-1 0,-1 1 0,0-1 1,0-1-1,-1 1 0,1-1 0,-1-1 0,0 1 0,10-11 0,1-6-33,-2-1 0,0 0 0,-2-1 1,-1 0-1,19-47 0,-31 68 2,11-23-29,-12 25 46,1 0 0,-1 0 0,1 0 0,-1 0 0,1 0 0,0 0 0,-1 0 0,1 1 0,0-1 0,0 0 0,0 0 0,-1 0 0,1 1 0,0-1 0,0 1 0,0-1 0,0 0 0,2 0-1,-2 2-16,-1 1 0,1-1-1,-1 0 1,1 0-1,-1 1 1,1-1-1,-1 0 1,0 0-1,0 1 1,1 2-1,0 38-119,-1-27 91,1-1-1,2 17 1,-1-19 69,1 0 0,0 0-1,0 0 1,8 17 0,-9-26-17,0 0 0,0 0 0,0 1 0,0-1 0,0 0 1,1-1-1,-1 1 0,1 0 0,0-1 0,0 1 0,0-1 0,0 0 1,0 0-1,0 0 0,0 0 0,1-1 0,-1 1 0,1-1 0,5 1 0,0-1 15,0 0-1,1-1 0,-1 0 1,0-1-1,1 0 0,-1 0 1,0-1-1,0-1 0,0 1 1,14-7-1,-8 3 0,1-1 0,-2-1 0,1-1 0,-1 0 0,0 0-1,-1-2 1,0 1 0,0-2 0,-2 0 0,1 0 0,12-18 0,4-11 37,-1-2 1,31-63 0,-36 59-66,-1 0 0,-2-1 1,13-56-1,31-184-137,-42 101 112,-20 180 6,0 1-11,0 1 0,-1 0-1,1-1 1,-1 1-1,0-1 1,-1 1-1,1-1 1,-1 1 0,-3-10-1,4 14 35,0 1 0,0 0-1,0 0 1,0 0 0,0 0 0,0 0 0,0 0-1,-1-1 1,1 1 0,0 0 0,0 0 0,0 0-1,0 0 1,0 0 0,0 0 0,0 0-1,0 0 1,-1-1 0,1 1 0,0 0 0,0 0-1,0 0 1,0 0 0,0 0 0,-1 0-1,1 0 1,0 0 0,0 0 0,0 0 0,0 0-1,0 0 1,-1 0 0,1 0 0,0 0-1,0 0 1,0 0 0,0 0 0,0 0 0,-1 0-1,1 0 1,0 1 0,0-1 0,0 0-1,0 0 1,0 0 0,0 0 0,-1 0 0,1 0-1,0 0 1,0 0 0,0 0 0,0 1-1,-3 2-2,1 1-1,-1 0 1,1 0-1,0 0 1,0 0-1,1 0 1,-1 1-1,1-1 1,-1 5-1,0-2-2,-17 66-21,-18 149 1,22 83 466,16-226-245,21 134 0,-20-197-144,1-1-1,1 0 0,9 22 1,-11-32-18,0 0 1,0-1 0,1 1 0,0-1 0,0 1-1,0-1 1,0 0 0,1 0 0,-1-1-1,1 1 1,0-1 0,0 0 0,1 0-1,5 4 1,-7-6-21,0 0-1,-1 0 1,1-1 0,0 1-1,0-1 1,0 1 0,0-1-1,1 0 1,-1 0 0,0 0 0,0-1-1,0 1 1,0-1 0,0 1-1,5-3 1,3-1-31,-1-1-1,19-10 1,-16 6 36,0 0 1,0-1-1,-1 0 1,15-17-1,38-50 89,-43 47-88,27-49 0,-44 71-16,-3 3 0,1 0 0,-1 1 0,1-1 0,-1 0 0,-1 0 0,1 0 0,-1 0 0,0 0 0,0-1 0,0 1 0,-1 0 0,0 0 0,0-9 0,0 13-8,0 0-1,-1 0 1,1 0-1,0 0 1,0 0-1,-1-1 1,1 1-1,-1 0 1,1 0-1,-1 0 1,1 0-1,-1 0 1,0 0-1,0 0 1,1 0-1,-1 0 1,0 1-1,0-1 1,0 0-1,0 0 1,0 1-1,0-1 1,0 1 0,0-1-1,0 1 1,0-1-1,0 1 1,0-1-1,0 1 1,-1 0-1,1 0 1,0 0-1,0-1 1,0 1-1,-1 0 1,1 1-1,0-1 1,-2 0-1,-1 1-16,-1 0-1,1 0 1,0 1-1,0-1 0,-1 1 1,1 0-1,0 0 1,1 0-1,-8 6 0,3-1 25,0 0 0,1 1 0,0 0 0,0 1 0,1-1 0,0 1 0,1 1 0,0-1 0,0 1 0,1 0 0,-4 11 0,5-10 13,0 0 1,0 0 0,1 0 0,1 1 0,0-1-1,0 1 1,1 0 0,1-1 0,0 1 0,3 15-1,-2-22 8,0 0 0,0 0 1,0 0-1,0 0 0,1 0 0,0 0 0,0-1 0,0 1 0,1-1 0,-1 0 0,1 0 0,0 0 0,0-1 0,1 1 0,-1-1 0,1 0 0,7 4 0,-2-2 19,0-1 1,0 0 0,1 0-1,-1-1 1,1-1 0,0 1-1,19 0 1,-22-3-29,1 0-1,-1-1 1,1 0 0,-1 0 0,1 0-1,-1-1 1,0-1 0,0 0 0,0 0 0,0 0-1,0-1 1,-1 0 0,14-9 0,-10 4-10,0 0 0,-1-1 0,0 0 0,0 0 0,-1-1 1,0-1-1,10-18 0,10-19 95,63-118-155,-78 136 128,-14 31-69,0 0-1,0-1 1,0 1-1,0 0 0,0 0 1,0 0-1,0 0 1,0 0-1,0 0 1,1 0-1,-1-1 0,0 1 1,0 0-1,0 0 1,0 0-1,0 0 0,0 0 1,0 0-1,0 0 1,0 0-1,0 0 0,0 0 1,0 0-1,1-1 1,-1 1-1,0 0 0,0 0 1,0 0-1,0 0 1,0 0-1,0 0 1,0 0-1,0 0 0,1 0 1,-1 0-1,0 0 1,0 0-1,0 0 0,0 0 1,0 0-1,0 0 1,0 0-1,1 0 0,-1 0 1,0 0-1,0 0 1,0 0-1,0 0 1,0 1-1,0-1 0,0 0 1,0 0-1,0 0 1,1 0-1,-1 0 0,0 0 1,0 0-1,0 0 1,0 0-1,0 0 0,0 1 1,0-1-1,0 0 1,0 0-1,0 0 0,0 0 1,0 0-1,4 10 9,-2 12-15,-1 1 0,-3 42-1,1-48 30,-1 17 48,0 14-3,-9 47-1,7-70-15,-6 24 176,9-44-207,-1-1 1,0 1 0,0-1 0,0 0-1,-1 1 1,1-1 0,-1 0-1,-4 4 1,7-7-20,-1-1 0,1 1 1,-1-1-1,1 1 0,-1-1 0,1 1 0,-1-1 0,1 1 0,-1-1 1,0 0-1,1 1 0,-1-1 0,1 0 0,-1 0 0,0 1 1,1-1-1,-1 0 0,0 0 0,1 0 0,-1 0 0,0 0 1,0 0-1,1 0 0,-1 0 0,0 0 0,1 0 0,-1 0 0,-1-1 1,1 0 2,-1 0 1,1 0-1,-1 0 0,1 0 1,0 0-1,-1-1 1,1 1-1,0 0 1,0-1-1,0 1 1,-1-2-1,-2-6 14,-1 1 1,2-1-1,-4-9 0,7 18-18,-2-7-13,0-1-1,0 1 1,0-1 0,1 1-1,1-1 1,-1-14 0,1 20 11,0-1 1,1 1-1,-1 0 0,0 0 1,1 0-1,-1 0 1,1 0-1,0 0 1,-1 0-1,1 0 1,0 0-1,0 0 0,1 1 1,-1-1-1,0 0 1,0 1-1,1-1 1,-1 1-1,1-1 0,0 1 1,-1-1-1,1 1 1,0 0-1,0 0 1,-1 0-1,1 0 1,0 0-1,3 0 0,2 0 2,1 0 0,-1 0 0,1 1 0,-1 0-1,10 1 1,23-1-116,-23-3-47,18-2-226,-33 5 52,0 0 1,-1 0-1,1 0 0,0 0 0,-1 1 0,1-1 1,0 0-1,-1 1 0,1-1 0,-1 1 1,1-1-1,0 1 0,-1 0 0,0 0 0,1-1 1,1 2-1,-3-2 256,0 1 0,0-1 0,0 0 0,0 0 1,0 0-1,1 0 0,-1 0 0,0 0 0,0 0 0,0 0 0,0 0 1,0 0-1,0 0 0,0 0 0,0 1 0,1-1 0,-1 0 0,0 0 0,0 0 1,0 0-1,0 0 0,0 0 0,0 0 0,0 1 0,0-1 0,0 0 1,0 0-1,0 0 0,0 0 0,0 0 0,0 0 0,0 1 0,0-1 0,0 0 1,0 0-1,0 0 0,0 0 0,0 0 0,0 1 0,0-1 0,0 0 1,0 0-1,0 0 0,0 0 0,-1 0 0,1 0 0,0 0 0,0 0 0,0 1 1,0-1-1,0 0 0,0 0 0,0 0 0,0 0 0,-1 0 0,1 0 1,0 0-1,0 0 0,0 0 0,0 0 0,0 0 0,0 0 0,-1 0 0,1 0 1,0 0-1,-3 2-1329,-7 6-1245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3:20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97 10208,'-13'-16'4640,"21"7"-4032,10 6 1439,5-2-1247,41-7 96,12 4-544,22-4 256,-3 9-352,4-10-128,-9 9-64,8-4-224,-12 8 96,-9-3-736,-14 6 416,-18-3-3263,-10 5 2015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3:02.8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27 364 3968,'-18'10'1285,"10"-4"-57,14-4 1533,15-5 519,-10-1-2787,0 0-1,0 0 0,0-1 0,-1-1 1,0 0-1,0 0 0,-1-1 1,1 0-1,8-9 0,-2 0-200,-2 0 0,0 0 0,24-37 0,22-53 239,-31 50-326,-20 42-165,-7 12-87,0 0 0,-1 0 0,1-1 0,-1 1 0,0-1 0,0 1 0,2-5 0,-5 31-78,-1-1 0,-10 40 0,5-23 292,2-16-135,4-15-5,0 0 1,0-1 0,1 1 0,0 0-1,0 0 1,1 0 0,0 0 0,1 0-1,1 11 1,-1-18 2,-1 0-1,1-1 1,0 1-1,0 0 1,0 0-1,0 0 1,0-1 0,0 1-1,0 0 1,0-1-1,1 1 1,-1-1-1,0 0 1,1 1 0,-1-1-1,4 2 1,-2-2 28,0 1-1,0-1 1,0 0 0,0 0 0,0 0 0,1 0 0,-1-1 0,0 0 0,5 1-1,3-1 123,1-1-1,0-1 1,0 0-1,18-5 1,147-53 417,-150 48-586,-2-1-1,0-1 1,0-1 0,-2-1-1,33-29 1,-50 40-43,0 0 0,-1-1 0,0 0 0,5-7 0,-52 53-208,-65 42 16,37-31 213,65-47 19,-1 1-1,1 0 1,0 0-1,0 0 1,1 1-1,0 0 1,-5 9 0,8-14-2,0 0 1,0 0 0,1 0 0,-1 1 0,1-1 0,-1 0 0,1 1 0,-1-1-1,1 1 1,0-1 0,0 0 0,0 1 0,0-1 0,0 1 0,0-1 0,0 0-1,0 1 1,0-1 0,1 1 0,-1-1 0,0 0 0,1 1 0,-1-1 0,1 0-1,0 1 1,-1-1 0,1 0 0,0 0 0,0 0 0,0 0 0,0 0 0,0 0-1,0 0 1,0 0 0,0 0 0,0 0 0,1 0 0,-1-1 0,0 1 0,0 0-1,1-1 1,-1 1 0,2 0 0,0-1 33,0 1 0,0 0-1,1-1 1,-1 1 0,0-1 0,0 0-1,0 0 1,0 0 0,0 0 0,0-1-1,1 1 1,4-3 0,4-1 66,-2 0 0,13-7 0,-5 2-61,-10 5-37,-1-1 1,1 1-1,-1-2 1,0 1-1,0-1 1,0 0-1,-1 0 1,0-1-1,0 0 1,0 0-1,-1 0 1,0-1-1,-1 1 1,0-1-1,0 0 1,5-17-1,4-2-203,-7 19-135,-7 21-57,-3 11 273,-1 39-1,1-11 93,-22 161 152,15-149-24,-25 81 0,32-133-33,0 0 1,-1-1 0,0 0 0,-1 0-1,0 0 1,-1-1 0,0 0-1,0 0 1,-11 10 0,14-16-24,-1 0 0,1 0 0,-1 0 0,0-1 0,0 0 1,0 0-1,0 0 0,0-1 0,-1 0 0,1 0 0,-1 0 0,1-1 0,-1 1 1,0-1-1,0-1 0,1 1 0,-1-1 0,0 0 0,0 0 0,0-1 0,-10-2 1,10 1-35,0 0 0,0 0 1,0 0-1,0-1 1,1 0-1,-1-1 0,1 1 1,-1-1-1,1 0 1,1 0-1,-1 0 1,0-1-1,1 0 0,0 0 1,0 0-1,0 0 1,1-1-1,0 1 0,0-1 1,0 0-1,-2-9 1,2 5-23,0 0 0,1 0 1,0 0-1,0 0 1,1 0-1,1 0 0,0-1 1,0 1-1,1 0 1,0 0-1,1 0 0,0 0 1,4-11-1,-1 8-23,1 0-1,1 1 0,0 0 0,0 0 1,1 1-1,1 0 0,0 1 0,0-1 1,1 2-1,16-14 0,7-1-42,0 1 0,48-24-1,-4 9 108,20-11 149,51-44-7,-76 47 62,-66 42-223,39-22-186,-42 25 128,0-1 1,0 1 0,0-1-1,0 1 1,0 0 0,1 0-1,-1 1 1,0-1-1,1 1 1,-1 0 0,5 0-1,-7 0 31,0 0-1,1 0 1,-1 0 0,0 1-1,0-1 1,0 1-1,0-1 1,0 1-1,0-1 1,1 1 0,-1-1-1,0 1 1,0 0-1,-1 0 1,1 0-1,0-1 1,0 1 0,0 0-1,0 0 1,-1 0-1,2 2 1,-2-2 15,1 1 1,-1 0-1,0-1 1,1 1-1,-1 0 1,0 0-1,0-1 1,0 1-1,0 0 1,0 0-1,0 0 1,-2 3-1,0 2 36,-1 1 0,0-1-1,0 0 1,-9 14 0,-49 63 504,58-76-6,11-13 139,1-1-676,220-107-28,-222 110-12,0 0 1,0 1-1,1 0 1,0 0-1,-1 0 1,9 0-1,-13 2 30,0 0-1,0 0 1,0 0 0,0 1-1,0-1 1,0 1-1,0-1 1,0 1 0,0 0-1,-1 0 1,1 0 0,0 1-1,0-1 1,-1 0-1,1 1 1,-1 0 0,0 0-1,4 3 1,11 20-307,-14-21 310,-1 0 0,1-1 0,-1 1 0,1 0 1,0-1-1,5 5 0,-6-7 24,2 3 82,0-1-1,1 1 1,9 4 0,-12-7-77,0 0 0,0 0 0,0-1 0,1 1 1,-1-1-1,0 0 0,0 0 0,0 1 0,1-1 0,-1 0 0,0-1 1,0 1-1,4-1 0,2-1 8,0-1 1,0 0-1,0-1 1,0 0-1,-1 0 0,0 0 1,1-1-1,-2 0 1,1-1-1,0 0 0,6-7 1,3-6-16,0 0 1,22-37 0,-31 45-30,-1 0 0,0-1 0,8-24 1,-12 31 14,-1-1 1,1 1 0,-1-1 0,0 0 0,-1 0 0,1 0 0,-1 1 0,0-1 0,-1 0 0,0 0 0,-1-6 0,2 12-7,0-1 0,0 0-1,0 1 1,0-1 0,0 1 0,-1-1 0,1 1 0,0-1 0,0 0 0,-1 1 0,1-1 0,-1 1 0,1-1 0,0 1 0,-1-1 0,1 1 0,-1 0 0,1-1 0,-1 1 0,1-1 0,-1 1 0,1 0 0,-1 0 0,1-1 0,-1 1 0,0 0 0,1 0 0,-1 0 0,1-1 0,-1 1 0,0 0 0,1 0 0,-1 0 0,1 0 0,-1 0 0,0 0 0,1 0 0,-1 0 0,0 1 0,1-1 0,-1 0 0,1 0 0,-1 0 0,1 1 0,-1-1-1,0 0 1,1 1 0,-1-1 0,1 0 0,-1 2 0,-3 0-41,1 1-1,0 0 0,-1 0 0,1 0 0,-5 7 1,-1 4 5,0 0 1,0 1 0,2 0 0,0 1 0,-9 27 0,13-31 59,0-1-1,1 1 1,1 0-1,0 1 1,0-1-1,1 0 1,1 0-1,3 21 1,-4-30-10,1 0 0,-1-1 0,1 1 0,0 0 0,0-1 0,0 1 0,1-1 0,-1 1 0,0-1 1,1 1-1,0-1 0,-1 0 0,1 0 0,0 0 0,0 0 0,0 0 0,1-1 0,-1 1 0,0 0 0,1-1 0,-1 0 0,1 1 0,-1-1 0,1 0 1,0 0-1,-1-1 0,1 1 0,5 0 0,3 0 41,1-1 0,-1 0-1,1-1 1,-1 0 0,18-4 0,14-5 120,0-2 0,-2-2-1,1-2 1,53-29 0,-60 28-337,52-35 1,-80 47 99,-1 0 0,1 1 0,1 0 0,-1 0 0,11-3 0,-17 6 53,1 1-1,-1-1 1,0 1-1,0 0 0,1 0 1,-1-1-1,0 1 0,0 0 1,1 0-1,-1 0 1,0 0-1,0 1 0,1-1 1,-1 0-1,0 0 0,0 1 1,1-1-1,-1 1 1,0-1-1,0 1 0,0-1 1,0 1-1,0 0 0,0 0 1,0-1-1,0 1 1,0 0-1,0 0 0,0 0 1,0 0-1,-1 0 0,1 0 1,0 0-1,-1 0 1,1 1-1,-1-1 0,1 0 1,-1 0-1,0 0 0,1 1 1,-1-1-1,0 2 1,7 42 130,-5-27-57,7 30 0,-7-44 13,-1 1 0,1 0 0,0-1 0,0 1 0,0-1 0,1 1 0,0-1 0,0 0 0,0 0 0,6 6 0,-6-8-9,-1-1 1,1 1 0,-1-1 0,1 0-1,0 0 1,0 0 0,-1 0 0,1 0 0,0 0-1,0-1 1,0 0 0,0 1 0,0-1-1,0 0 1,0 0 0,4-1 0,-2 0-260,0 0 1,-1 1 0,1-2-1,-1 1 1,1 0-1,-1-1 1,1 0 0,-1 0-1,7-5 1,-10 7-185,0-1-1,0 0 1,0 0 0,0 1 0,0-1-1,-1 0 1,1 0 0,0 0 0,0 0-1,-1 0 1,1 0 0,-1 0 0,1 0-1,-1-1 1,1 1 0,-1 0 0,1-2-1,3-6-2947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3:21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8736,'-36'0'3936,"62"17"-3424,6-5 1216,4 4-1056,27 7 351,1-3-607,52-3-32,0-2-224,29-7-32,-16-3-64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3:22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 4224,'0'-2'330,"-1"-1"1,1 0-1,0 0 0,1 0 1,-1 1-1,0-1 0,1 0 1,0 1-1,-1-1 0,1 0 1,0 1-1,1-1 1,-1 1-1,0-1 0,1 1 1,-1-1-1,1 1 0,0 0 1,-1 0-1,5-3 0,-2 0 803,0 1-1,-1-1 0,5-8 0,-8 13-1010,0-1 0,0 1-1,1-1 1,-1 0 0,0 1-1,0-1 1,0 1 0,1-1-1,-1 1 1,0-1 0,1 1-1,-1-1 1,0 1 0,1 0-1,-1-1 1,1 1 0,-1-1-1,1 1 1,-1 0 0,1-1-1,-1 1 1,1 0 0,-1 0-1,1-1 1,-1 1 0,2 0-1,-2 1-28,1-1 0,-1 1 0,1 0 0,-1 0 1,0 0-1,0 0 0,1 0 0,-1 0 0,0 0 0,0 0 0,0 0 0,0-1 0,0 1 0,0 0 0,0 0 0,-1 0 0,1 1 0,-16 106 1350,-9 109-5,24-192-1258,1 0 0,1 0-1,2 0 1,0-1-1,2 1 1,12 40 0,-14-57-93,0 0 0,0-1 0,1 1 0,0-1 0,0 0 0,1 0 0,0 0 0,0-1 0,1 1 0,10 8 1,-14-13-53,1 0 0,0 0 1,0-1-1,0 1 0,0-1 1,0 1-1,0-1 1,0 0-1,0 0 0,0-1 1,1 1-1,-1-1 0,0 0 1,1 1-1,-1-1 1,0-1-1,1 1 0,-1 0 1,0-1-1,0 0 1,1 0-1,-1 0 0,0 0 1,0 0-1,0 0 0,0-1 1,0 0-1,5-3 1,4-5 28,0 1 1,0-1 0,-1-1 0,-1 0 0,1-1-1,-2 0 1,0 0 0,0-1 0,9-21 0,4-13-226,24-73 1,-26 62 24,14-26 76,-12 31 205,16-64 0,-33 102-117,-3 12-14,-1 0 1,0 1-1,-1-1 0,1 0 1,0 1-1,-1-1 1,0 0-1,1 0 1,-1 0-1,-1-4 0,1 7-12,0 0-1,0 0 0,0 0 0,0 0 0,0 0 0,0 0 0,0 1 0,0-1 0,0 0 0,0 0 0,0 0 1,0 0-1,0 0 0,0 0 0,0 0 0,0 0 0,0 0 0,0 0 0,0 0 0,0 0 0,0 0 0,0 0 0,0 0 1,0 0-1,-1 0 0,1 0 0,0 0 0,0 0 0,0 0 0,0 0 0,0 0 0,0 0 0,0 0 0,0 0 0,0 0 1,0 0-1,0 0 0,0 0 0,0 0 0,0 0 0,-1 0 0,1 0 0,0 0 0,0 0 0,0 0 0,0 0 0,0 0 1,0 0-1,0 0 0,0 0 0,0 0 0,0 0 0,0 0 0,0 0 0,0 0 0,0 0 0,0-1 0,0 1 0,0 0 1,0 0-1,0 0 0,0 0 0,0 0 0,-4 4 9,0 0 0,0 0 0,1 0 0,0 0 0,0 1 0,0-1 0,0 1 0,1 0 0,-4 9 0,1 5 28,-6 29-1,8-35-15,-5 35 216,1 0 1,3 1-1,1 0 0,3-1 0,10 83 0,-8-116-174,2 1 0,0-2 0,0 1 0,2 0 0,0-1 0,0 0 0,15 22-1,-15-27-39,0-1-1,0 1 1,1-2-1,0 1 1,1-1-1,-1 0 1,1-1-1,1 1 1,-1-2-1,1 1 0,0-1 1,15 5-1,-17-7-7,1-1-1,-1 0 0,1 0 0,0-1 0,-1 0 0,1-1 0,0 1 0,0-2 0,0 1 1,-1-1-1,12-2 0,3-3-1333,0-1-1,32-15 1,-53 22 1220,35-13-2020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3:23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97 736,'2'-3'86,"0"1"0,1-1 0,0 1 0,0 0 0,-1 0 0,1 0 0,0 0 0,1 1 0,-1-1 0,5-1 0,-5 2 492,1 0 1,-1-1-1,0 0 0,0 0 1,4-2-1,3-5 2780,-7 8-2679,-1 0 1,-1-1-1,1 0 0,0 1 1,0-1-1,0 0 1,-1 0-1,1 0 1,-1 0-1,2-2 1,1-4 918,-4 8-1257,1-1 1,0 0-1,-1 0 0,1 0 0,0 0 0,-1 0 0,0 0 0,1 0 0,-1-1 0,0 1 0,1 0 1,-1 0-1,0 0 0,0 0 0,0 0 0,0 0 0,0-1 0,0 0 0,0 2-271,-1 0-1,1-1 0,0 1 0,-1 0 0,1 0 1,0 0-1,0 0 0,-1 0 0,1 0 1,0 0-1,-1 0 0,1 0 0,0 0 0,-1 0 1,1 0-1,0 0 0,-1 0 0,1 0 1,0 0-1,-1 0 0,1 0 0,0 0 1,0 0-1,-1 1 0,1-1 0,0 0 0,0 0 1,-1 0-1,1 1 0,0-1 0,0 0 1,-1 0-1,1 1 0,-2 0 196,-1 1-179,0-1 1,0 1-1,1 0 1,-1-1-1,1 1 1,-1 0-1,1 1 1,0-1-1,0 0 1,-1 1-1,2-1 1,-1 1-1,-3 5 1,3-3-23,0 0 1,0 0 0,1 1 0,-1-1 0,1 0-1,0 1 1,0 8 0,1-4-37,0 1-1,1 0 1,0-1 0,1 0 0,0 1-1,0-1 1,1 0 0,5 12-1,-4-15-26,0 1 0,0-1-1,0 0 1,1-1-1,0 1 1,0-1-1,0 0 1,1 0 0,0 0-1,0-1 1,1 0-1,-1 0 1,1-1-1,0 0 1,1 0-1,-1 0 1,0-1 0,10 2-1,-3-1-350,36 8-3319,-40-10 835,1 0-1,15 0 1,-15-3-3785,-2 0 2145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3:23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92 4320,'0'0'178,"0"-1"0,-1 1 0,1-1 1,0 0-1,0 1 0,-1-1 0,1 1 0,0-1 0,0 1 1,0-1-1,0 0 0,0 1 0,0-1 0,0 0 0,0 1 1,0-1-1,0 1 0,0-1 0,0 0 0,1 1 0,-1-1 1,0 1-1,0-1 0,1 0 0,-1 1 0,0-1 1,1 1-1,-1-1 0,0 1 0,1-1 0,-1 1 0,1 0 1,-1-1-1,1 1 0,-1-1 0,1 1 0,0-1 0,0 1 161,0-1 0,0 0 0,0 1 0,0-1-1,0 0 1,-1 0 0,1 0 0,0 0 0,-1 0 0,1 0-1,0 0 1,-1 0 0,-1-10 8782,-5 18-8335,-1-2-420,0 0 1,-1-1-1,1 0 1,-1 0-1,0 0 1,-8 2-1,15-6-349,1 0 1,0 1-1,0-1 0,-1 0 0,1 0 1,0 0-1,0 0 0,-1 0 0,1 0 1,0 0-1,-1 0 0,1 0 1,0 0-1,0 0 0,-1 0 0,1 0 1,0 0-1,0 0 0,-1 0 0,1 0 1,0 0-1,-1 0 0,1 0 0,0 0 1,0-1-1,-1 1 0,1 0 0,0 0 1,0 0-1,0 0 0,-1-1 1,1 1-1,0 0 0,0 0 0,0-1 1,-1 1-1,1 0 0,0 0 0,0-1 1,0-14 168,9-18-172,-7 29-149,-1 1 0,0-1 1,0 0-1,0 0 0,0 0 1,0 0-1,-1-5 0,0 9-254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3:24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16 8896,'-22'-15'11413,"21"26"-9339,-2 9-8,2-14-1515,0 0 0,-1 0 0,1 0 0,-4 8 1,-1-3 35,-1 6 226,7-17-815,0 0-1,0 0 1,0 0 0,0 0-1,0 0 1,0 0 0,0 0-1,0 0 1,0 0 0,1 0 0,-1 0-1,0 0 1,0 0 0,0 0-1,0 0 1,0 1 0,0-1-1,0 0 1,0 0 0,0 0 0,1 0-1,-1 0 1,0 0 0,0 0-1,0 0 1,0 0 0,0 0 0,0 0-1,0 0 1,0 0 0,0-1-1,1 1 1,-1 0 0,0 0-1,0 0 1,0 0 0,0 0 0,0 0-1,0 0 1,0 0 0,0 0-1,0 0 1,0 0 0,0 0 0,1 0-1,-1 0 1,0 0 0,0-1-1,0 1 1,0 0 0,13-11-700,15-15-2306,7-3 789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8:11.6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9 580 3328,'-8'-6'8528,"17"10"-3690,-1 0-6418,-5-2 1703,0 0 0,1 0 0,-1-1 0,1 1-1,-1-1 1,1 0 0,0 0 0,0-1 0,-1 1 0,1-1 0,0 1-1,0-1 1,-1 0 0,1-1 0,0 1 0,0-1 0,0 0 0,-1 1-1,1-2 1,-1 1 0,1 0 0,-1-1 0,1 1 0,-1-1 0,0 0-1,1 0 1,2-4 0,6-4 29,0-2-1,-1 1 1,0-1 0,-1-1-1,0 0 1,10-19-1,-9 7-91,-1 0-1,-1-1 0,-1-1 0,-1 1 0,-2-1 0,-1 0 0,0 0 1,-2 0-1,-2-1 0,-3-38 0,2 54-37,0 0 1,-1 0-1,-1 0 0,-6-18 0,7 25-9,1 1 0,-1 0 1,0 0-1,0 1 0,-1-1 0,1 0 0,-1 1 0,0-1 0,0 1 0,0 0 0,0 0 0,-1 0 0,1 0 0,-1 1 0,-7-4 0,10 5-8,-1 0 0,0 1 0,1-1-1,-1 1 1,0 0 0,1 0 0,-1 0 0,0-1 0,0 2-1,1-1 1,-1 0 0,0 0 0,0 0 0,1 1 0,-1-1-1,0 1 1,1-1 0,-1 1 0,1 0 0,-1 0 0,1 0-1,-1 0 1,1 0 0,0 0 0,-1 0 0,1 0 0,0 0-1,0 1 1,0-1 0,-2 3 0,-2 3-2,1 0-1,0 0 1,0 0-1,0 0 1,-2 10-1,-2 9-85,1-1 1,-6 44-1,2 55 281,10-121-196,1 29 87,0 0 1,3 0-1,0 0 0,2 0 0,1-1 0,13 38 0,-14-50 65,-1 0 0,-1 1 1,1 23-1,-3 60 125,-1-59-145,-1-5 27,-1 0 0,-2-1 1,-11 49-1,13-80-104,0 0-1,-1 0 1,1-1 0,-6 10 0,6-13-26,1-1 0,-1 1 0,0 0 0,0 0 0,-1-1 0,1 0 0,0 1 0,-1-1 0,1 0 0,-1 0 0,-5 3 0,7-5-19,-1 1 0,1-1-1,0 0 1,0 1 0,0-1 0,-1 0 0,1 0 0,0 0-1,0 0 1,0 0 0,-1-1 0,1 1 0,0 0 0,0 0-1,0-1 1,0 1 0,-1-1 0,1 1 0,0-1 0,0 1-1,0-1 1,0 0 0,0 0 0,0 1 0,0-1 0,1 0 0,-1 0-1,-1-2 1,-1 0 14,1 0-1,-1-1 1,1 0 0,0 1-1,0-1 1,-2-6 0,1 1-36,1-1 0,0 1 0,0-1 0,1 1 0,0-1 0,1 0 0,0 1 0,1-1 0,0 0 1,0 0-1,1 1 0,0-1 0,1 1 0,3-10 0,1 3-5,1 0-1,0 1 1,1 0-1,1 1 1,0-1-1,1 2 1,13-13 0,-20 22-5,0 0 0,0 0 0,1 1 1,0-1-1,0 1 0,0 0 1,0 1-1,0-1 0,0 1 0,1 0 1,-1 1-1,1-1 0,5 0 0,4 0-4,0 1 0,0 1 0,25 2-1,-34-2 29,-1 1 0,1 1 0,-1-1 0,1 1 0,-1 0 0,0 0 0,0 0 0,0 1 0,7 4 0,4 4 0,20 20 0,-25-21-33,0-1-1,1 0 1,14 9 0,-2-4 16,-17-9 48,1 0 0,-1-1 0,1 0 0,0 0 0,1-1 0,-1 0 0,16 3 0,-7-4 123,37 1 156,-49-3-297,-1 0 1,0 0-1,1-1 0,-1 0 0,0 0 1,0 0-1,0 0 0,0-1 1,8-3-1,-11 4-294,0-1 1,0 1-1,0 0 1,0 0-1,0-1 1,0 1-1,-1-1 1,1 1-1,-1 0 1,1-1-1,-1 1 0,1-1 1,-1 0-1,0 1 1,1-1-1,-1 1 1,0-1-1,0-2 1,-4-30-10902,-3 14 6656,-1 0 1994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8:12.8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82 328 2240,'-6'-6'710,"6"6"-697,0 0 1,-1 0-1,1 0 0,0 0 0,0 0 0,0 0 0,0 0 1,0 0-1,-1 0 0,1 0 0,0 0 0,0 0 0,0 0 0,0 0 1,0 1-1,-1-1 0,1 0 0,0 0 0,0 0 0,0 0 1,0 0-1,0 0 0,0 0 0,-1 0 0,1 1 0,0-1 1,0 0-1,0 0 0,0 0 0,0 0 0,0 0 0,0 1 0,0-1 1,0 0-1,0 0 0,0 0 0,0 0 0,0 0 0,0 1 1,0-1-1,0 0 0,0 0 0,0 0 0,0 0 0,0 0 0,0 1 1,0-1-1,0 0 0,0 0 0,0 0 0,-8 6 5731,7-6-5607,1 0 1,0 0-1,-1 0 0,1 1 0,0-1 1,0 0-1,-1 0 0,1 0 0,0 1 1,0-1-1,-1 0 0,1 1 0,0-1 0,0 0 1,0 1-1,0-1 0,-1 0 0,1 1 1,0-1-1,0 0 0,0 1 0,0-1 1,0 0-1,0 1 0,0-1 0,0 1 1,0-1-38,0 0 0,1 1 0,-1-1 1,0 0-1,1 0 0,-1 1 1,0-1-1,1 0 0,-1 0 0,0 0 1,1 0-1,-1 1 0,0-1 0,1 0 1,-1 0-1,0 0 0,1 0 0,-1 0 1,1 0-1,0 0 0,0 0-1,1 0 0,-1 0 0,1-1-1,-1 1 1,1 0 0,-1-1 0,1 1 0,-1 0-1,0-1 1,1 0 0,-1 1 0,0-1-1,1 0 1,-1 0 0,2-1 0,3-6 47,0 1 0,-1-2 0,0 1 0,0 0 0,-1-1 0,0 0 0,0 0 1,-1 0-1,0 0 0,-1-1 0,2-15 0,-2 3 31,-1 0 1,-1 0-1,-1 0 0,-4-24 1,4 41-178,0 0 0,0 0 0,0 0 0,-1 0 0,0 0 0,0 0 0,-1 0 0,1 1 0,-1-1 0,0 1 0,0 0 0,0 0 0,-1 0 0,0 0 0,-4-4 0,7 8-10,1-1 1,-1 1 0,1 0-1,-1-1 1,1 1-1,-1 0 1,0 0-1,1 0 1,-1-1 0,0 1-1,1 0 1,-1 0-1,1 0 1,-1 0 0,0 0-1,1 0 1,-1 0-1,0 0 1,1 0 0,-1 0-1,0 1 1,1-1-1,-1 0 1,1 0 0,-1 0-1,0 1 1,1-1-1,-1 0 1,1 1 0,-1-1-1,1 1 1,-1-1-1,1 0 1,-1 1 0,1-1-1,0 1 1,-1-1-1,1 1 1,0 0 0,-1 0-1,-1 4 8,-1 0-1,2-1 1,-1 1-1,-1 7 1,0 0 26,-1 2-9,2-1-1,0 1 0,0 0 0,1 0 1,1 0-1,2 18 0,-2 5 73,0-31-40,0 38 373,1 0 0,12 69 0,-10-93-174,1 22 1,2 17 252,-2-29-287,-2-1 0,-2 46 0,-1-34-128,0 5 92,-3 0 0,-1-1 0,-13 49 0,17-91-123,0 0 1,0 0-1,0 0 0,0 0 1,-1 0-1,1 0 1,-3 3-1,4-6-43,-1 1-1,1-1 1,0 1-1,-1-1 0,1 0 1,0 1-1,-1-1 1,1 1-1,-1-1 1,1 0-1,0 0 1,-1 1-1,1-1 0,-1 0 1,1 0-1,-1 1 1,1-1-1,-1 0 1,1 0-1,-1 0 1,1 0-1,-1 0 0,0 0 1,1 0-1,-1 0 1,1 0-1,-1 0 1,1 0-1,-1 0 0,1 0 1,-1 0-1,1-1 1,-1 1-1,1 0 1,-1 0-1,1-1 1,-1 1-1,1 0 0,0-1 1,-1 1-1,1 0 1,-1-1-1,1 1 1,0 0-1,-1-1 0,1 1 1,0-1-1,-1 1 1,1-1-1,0 1 1,0-1-1,-1 0 1,-1-3-2,-1-1 1,1 0 0,0 0 0,0 0 0,1 0-1,0 0 1,-1 0 0,1-8 0,-1-44-13,2 46 14,0-5-31,1 0 1,1 0-1,4-22 0,-4 31 5,0-1 0,1 0-1,0 0 1,0 1 0,1-1 0,-1 1-1,2 0 1,5-8 0,-8 12 1,0 1 1,0 0 0,0 0 0,1 0 0,-1 0 0,0 0-1,1 0 1,0 1 0,-1-1 0,1 1 0,0 0 0,-1-1-1,1 1 1,0 1 0,0-1 0,0 0 0,4 0 0,-3 1 4,0 1 1,0-1-1,0 1 1,0-1-1,0 1 1,0 0-1,0 1 1,0-1-1,0 1 1,0 0-1,4 2 1,3 4 4,0 0 1,0 1-1,-1 0 1,0 1 0,-1 0-1,12 15 1,55 66 356,-75-90-332,1 1 23,-1 0 0,0 0 0,1-1-1,-1 1 1,1-1 0,0 1-1,-1-1 1,5 2 0,-3-9 5,3-11-1323,-1 1 1,4-27-1,3-11-4111,-3 22-246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8:13.7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35 308 2816,'0'0'5802,"-3"-15"-415,3-2-4529,2 1 0,0-1 0,0 1 1,7-19-1,23-61-321,-26 81-272,-4 8-190,1 1-1,0 0 1,1-1-1,-1 1 1,1 0 0,0 1-1,1-1 1,0 1-1,5-6 1,-8 10-40,0-1 1,-1 1-1,1-1 0,0 1 0,0 0 1,0-1-1,0 1 0,1 0 1,-1 1-1,0-1 0,0 0 0,1 1 1,-1-1-1,0 1 0,1-1 1,-1 1-1,0 0 0,1 0 1,-1 0-1,0 1 0,1-1 0,-1 0 1,0 1-1,1 0 0,-1-1 1,0 1-1,0 0 0,0 0 0,0 0 1,3 2-1,0 1-2,0 0 1,-1 1-1,1-1 1,-1 1-1,1 1 0,-1-1 1,-1 0-1,1 1 1,-1 0-1,3 6 0,-2-2 57,0 1 0,0-1 0,-1 1 0,0 0 0,1 13 0,-4-15-14,0 1 0,0-1 0,-1 1 0,0-1 0,0 1 1,-1-1-1,-6 17 0,1-6 128,-2-1 0,-15 28 0,8-23 54,-27 33 1,18-25-371,-2-1 395,26-30-390,2 0 101,-1 0 1,1 0-1,0 0 0,-1-1 0,1 1 0,0 0 1,0 0-1,0-1 0,0 1 0,0-1 0,0 1 1,0-1-1,0 1 0,0-1 0,1 1 0,2 1-13,16 8-36,0 0 0,0 2-1,27 21 1,-42-29 80,0 1 0,0-1 1,-1 1-1,1 0 0,-1 1 0,0-1 1,-1 1-1,1-1 0,-1 1 0,0 0 1,-1 1-1,1-1 0,-1 0 0,0 1 1,-1-1-1,2 11 0,-3-9 83,0 0 0,-1 0-1,0 0 1,0 0 0,-1 0 0,0 0-1,0 0 1,-1 0 0,0-1-1,0 1 1,-1-1 0,0 0-1,0 0 1,0 0 0,-11 11 0,11-13-68,-1 0 0,1 0-1,-1 0 1,0-1 0,-1 0 0,1 0 0,-1 0 0,0-1 0,0 0 0,0 0 0,0 0 0,0-1 0,-1 0 0,1 0 0,-1-1 0,1 0 0,-1 0 0,1 0 0,-12-1 0,13-1-83,0 0 1,0 0 0,-1-1-1,1 1 1,0-1-1,0-1 1,1 1-1,-1-1 1,0 1 0,-7-7-1,-14-15-2311,4 1-3812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8:17.2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212 79 1248,'5'-3'10266,"-5"1"-10177,-1 0 0,1 0-1,0 0 1,-1 0 0,1 0-1,-1 0 1,0 0 0,0 0-1,0 1 1,0-1-1,0 0 1,0 0 0,0 1-1,0-1 1,-1 1 0,1-1-1,0 1 1,-1 0 0,-2-2-1,-3-4 209,4 3-224,0 1 0,0 0 0,0 1 0,-1-1 0,1 1 0,-1-1 0,0 1 0,1 0 0,-8-3 0,9 5-54,-1-1-1,1 0 1,-1 1-1,1-1 1,0 1-1,-1 0 1,1 0 0,-1 0-1,1 0 1,0 0-1,-1 1 1,1-1-1,-1 1 1,1-1-1,0 1 1,-1 0-1,1 0 1,0 0 0,0 0-1,0 0 1,0 1-1,0-1 1,0 1-1,0-1 1,0 1-1,-2 3 1,-4 4-31,1 0 0,0 1 0,0 0 0,-5 13 0,9-18-7,-3 6 20,0 1 0,1-1 0,0 1 0,1 1 0,0-1 0,1 1 0,0-1 0,1 1 0,0 14 0,2-26 16,0 0 0,0 1 0,0-1 0,0 0 0,1 0 0,-1 1 0,0-1 0,1 0 0,-1 0 0,1 0 0,-1 0 0,1 1 0,0-1 0,-1 0 0,1 0 0,0 0 0,0-1 0,0 1 0,0 0 0,0 0 0,0 0 0,0-1 0,0 1 0,0 0 0,0-1 0,2 2 0,3 0 27,0 0 1,1-1-1,-1 1 0,8 0 1,5 1-182,-8-1 193,0-1 0,11 0 0,-9-1-75,-1 1-1,15 2 1,-24-2 55,0 0 0,0-1 0,0 1 0,0 0 0,0 1 0,0-1 0,-1 0 0,1 1 0,-1 0 0,1-1 0,-1 1 0,1 0 0,3 4 0,-5-4 9,0-1 0,-1 0 0,1 0 0,0 1 1,0-1-1,-1 0 0,1 1 0,-1-1 0,1 1 1,-1-1-1,1 1 0,-1-1 0,0 1 1,0-1-1,0 1 0,0 0 0,0-1 0,0 1 1,0-1-1,0 1 0,-1-1 0,1 1 0,-1-1 1,1 1-1,-1-1 0,1 0 0,-1 1 1,0-1-1,0 0 0,0 1 0,0-1 0,0 0 1,0 0-1,0 0 0,-1 2 0,-6 3 226,1 0 0,-1 0 0,1-1 1,-14 6-1,17-9-140,-3 1 15,0 0-1,-1 0 1,0-1 0,-15 2-1,14-3-14,5 0-50,-1 0 1,1-1 0,-1 0-1,0 0 1,1 0-1,-1 0 1,1-1 0,-1 0-1,-7-2 1,7 1-132,-3-3-2893,8 5 2695,1-1 0,-1 1 0,0-1 0,0 1 0,0-1 0,0 1 0,1-1 0,-1 1 0,0-1 0,1 1-1,-1 0 1,0-1 0,1 1 0,-1 0 0,0-1 0,1 1 0,-1 0 0,0-1 0,1 1 0,-1 0 0,1 0 0,-1-1-1,1 1 1,0 0 0,8-5-2525,4 2-1952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8:18.0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82 3232,'1'1'203,"0"0"0,0 0 0,-1 0 0,1 0 0,0-1 0,0 1 0,0 0 0,0 0 0,0-1 0,0 1 0,0-1 0,0 1 0,0-1 0,0 1 0,0-1-1,2 1 1,25 8 2485,-18-7-2140,61 14 3288,-64-15-3532,0 0 0,0 0 0,0-1 0,1 0 0,-1-1 0,0 1 0,13-4 0,-16 3-193,-1-1 0,0 1 0,1-1 0,-1 1 1,0-1-1,0 0 0,0 0 0,-1-1 0,1 1 0,2-3 0,-4 4-63,0 0 0,0 0 0,0 0 0,-1 0 0,1 0 0,0 0 0,-1 0 0,1 0 0,-1-1 0,1 1 0,-1 0 0,0 0 0,1 0 0,-1-1 0,0 1 0,0 0 0,0 0 0,0-1 0,0 1 0,0 0 0,0-1 0,0 1 0,0 0 0,-1 0 0,1-1 0,-1 1 0,1 0 0,-1 0-1,1 0 1,-2-2 0,-1-1-6,0-1-1,-1 1 1,0 0 0,0 0-1,-1 0 1,1 0-1,-1 1 1,1-1-1,-1 1 1,0 1-1,0-1 1,-1 1-1,1-1 1,0 1-1,-1 1 1,0-1-1,1 1 1,-1 0-1,0 1 1,1-1-1,-1 1 1,0 0-1,0 0 1,1 1-1,-1 0 1,0 0 0,-10 3-1,8-1-25,0 0 0,-1 0 0,1 1 0,0 0 0,1 0-1,-1 1 1,-9 7 0,13-8 17,0-1 0,0 1 0,1 0 0,-1 0-1,1 0 1,0 1 0,0-1 0,1 1 0,-1-1-1,1 1 1,0 0 0,0 0 0,-1 8 0,2-9-7,1-1 1,0 0-1,0 0 1,1 1-1,-1-1 1,1 0-1,-1 0 1,1 0 0,0 1-1,0-1 1,1 0-1,-1 0 1,0 0-1,4 4 1,-2-2 41,1 0 0,0 0 0,0 0 0,0-1 0,0 1 0,9 6 0,-8-8 11,0 0 0,0 0 0,1-1-1,-1 0 1,1 0 0,-1 0 0,1-1 0,-1 0-1,9 1 1,7 0-20,27-2 0,-26 0 43,-13 0-29,0 0 0,0-1-1,0 0 1,0 0 0,0-1-1,0-1 1,13-4 0,-15 5-178,-6 2 75,0 0 0,1-1 0,-1 1 0,0 0 0,0 0 0,0-1 0,0 1 0,0 0 0,0-1 0,0 1 0,0-1 0,0 0 0,-1 1-1,1-1 1,0 0 0,0 1 0,1-2 0,0 2 430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3:03.3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88 9728,'-34'-56'4384,"7"44"-3808,12 4 1823,12 8-1439,-11-8 96,9 8-640,-3-4-128,8 8-96,3-4-128,21 0-128,2 3 32,14 10-5887,2 2 3231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8:18.6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203 14 3904,'0'0'102,"-1"0"-1,1 0 1,0 0 0,0 0-1,0 0 1,-1 0 0,1 0 0,0 0-1,0 0 1,0 0 0,0 0-1,-1 0 1,1 0 0,0 0 0,0-1-1,0 1 1,-1 0 0,1 0-1,0 0 1,0 0 0,0 0-1,0 0 1,0-1 0,-1 1 0,1 0-1,0 0 1,0 0 0,0 0-1,0 0 1,0-1 0,0 1 0,0 0-1,0 0 1,0 0 0,-1-1-1,1 1 1,0 0 0,0 0 0,0 0-1,0-1 1,0 1 0,0 0-1,0 0 1,0 0 0,0-1 0,1 1-1,-1 0-4,0 0 0,0-1 0,0 1 0,0 0 0,0-1-1,0 1 1,0 0 0,0-1 0,-1 1 0,1 0 0,0 0 0,0-1-1,0 1 1,0 0 0,0 0 0,0-1 0,0 1 0,-1 0 0,1 0 0,0-1-1,0 1 1,0 0 0,-1 0 0,1 0 0,0-1 0,0 1 0,-1 0-1,1 0 1,0 0 0,0 0 0,-1 0 0,1-1 0,0 1 0,-1 0 0,1 0-1,0 0 1,0 0 0,-1 0 0,1 0 0,0 0 0,-1 0 0,1 0-1,0 0 1,-1 0 0,1 0 0,-1 1 0,-3-1 144,0 0 1,-1 1-1,1 0 0,0 0 1,-1 0-1,1 1 1,0-1-1,0 1 0,0 0 1,0 0-1,1 0 1,-1 1-1,-6 5 0,6-5-170,-14 9 466,0 2 0,-25 24 0,39-34-474,0 1 0,0-1 0,0 1 0,1 0 0,0 0 0,0 0 0,0 0 0,1 0 0,-1 1 0,1-1 0,1 1 0,-1-1 0,1 1 0,0 0 0,-1 8 0,2-12-27,0-1 1,0 1-1,0-1 1,1 1-1,-1 0 0,0-1 1,1 1-1,-1-1 0,1 1 1,-1-1-1,1 1 1,0-1-1,0 0 0,-1 1 1,1-1-1,0 0 0,0 1 1,1-1-1,-1 0 0,0 0 1,0 0-1,0 0 1,1 0-1,1 1 0,2 0 111,0 0 1,1 0-1,-1 0 0,1-1 0,7 2 0,-10-3-99,3 1 23,-1-1 0,1-1 0,-1 1-1,0-1 1,1 0 0,-1 0 0,6-2 0,8-2 29,77-18-95,-76 18-117,3-2-878,14-3-7044,-12 2 1746,-11 2 2710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8:20.6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191 56 1664,'0'-2'292,"0"0"1,0 0-1,0 1 1,0-1-1,0 0 1,0 1-1,0-1 0,1 0 1,-1 0-1,1 1 1,0-1-1,-1 0 1,1 1-1,0-1 0,0 1 1,0-1-1,1-1 1,-1 3-144,-1-1 1,0 1-1,1 0 1,-1-1-1,1 1 0,-1 0 1,0-1-1,0 1 1,1-1-1,-1 1 1,0-1-1,0 1 0,1-1 1,-1 1-1,0-1 1,0 1-1,0-1 1,0 1-1,0-1 1,0 0-1,0 1 0,0-1 1,0 1-1,0-1 1,0 1-1,0-1 1,0 1-1,0-1 0,0 1 1,-1-1-1,1 1 1,0-1-1,0 1 1,-1-1-1,1 1 1,0-1-1,-1 1 0,1-1 1,0 1-1,-1 0 1,1-1-1,-1 1 1,1 0-1,-1-1 0,0 1 1,0-1-53,0 1 0,0 0-1,-1-1 1,1 1 0,0 0 0,0 0 0,0 0 0,-1 0 0,1 0-1,0 0 1,0 0 0,0 0 0,-1 0 0,1 0 0,0 1 0,0-1-1,0 1 1,-2 0 0,-5 5 24,0 0 0,1 0 0,0 0 0,0 1 0,0 1 0,1-1-1,0 1 1,1 0 0,0 0 0,0 0 0,-5 14 0,9-19-134,0 0 1,0 0 0,0-1-1,1 1 1,-1 0 0,1 0-1,0 0 1,0 0 0,0 0-1,0 0 1,0-1 0,1 1-1,-1 0 1,1 0 0,1 4-1,2 2 417,2 0-280,4 0 312,0 0 0,1-1 0,24 13 0,-34-20-281,1 1-64,-2-2-2,1 1 0,0 0 0,-1-1 0,1 1 0,0 0 0,-1 0 0,1 0 0,-1-1 0,1 1 0,-1 0 0,0 0 0,1 0 0,-1 0 0,0 0 0,0 0 0,0 0 0,0 0 0,0 0 0,0 0 0,0 0 0,0 0 0,0 1 0,0-1-59,-1 0 0,1 0 0,-1-1 0,1 1 1,-1 0-1,0 0 0,1-1 0,-1 1 0,0-1 1,1 1-1,-1 0 0,0-1 0,0 1 0,1-1 1,-1 0-1,0 1 0,0-1 0,0 0 0,0 1 1,0-1-1,0 0 0,0 0 0,1 0 0,-1 0 1,0 0-1,0 0 0,0 0 0,-1 0 0,-30 4 194,26-3-185,-1 1-1,0-2 1,1 1-1,-12-1 0,-44-7-2699,51 7 1468,5 2-843,9 12-9833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8:22.7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77 4224,'0'-2'315,"0"-2"99,0 1-1,0 0 0,0 0 0,1-1 0,-1 1 1,1 0-1,1-6 0,0-20 4435,-3 15-888,1 18-2416,-8 44-142,8-18-639,0-29-422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8:23.1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0 4800,'0'0'67,"-1"0"0,1 1 0,-1-1 0,1 0 0,0 0 0,-1 0 0,1 0 0,0 0 0,-1 1 0,1-1 0,0 0 0,0 0 0,-1 0 0,1 1 0,0-1 0,-1 0 0,1 0 0,0 1 0,0-1 0,0 0 0,-1 1 0,1-1 0,0 0 0,0 1 0,0-1 0,0 0 0,0 1 0,-1-1 0,1 1 0,0 0 0,-1 17 2173,1-15-1667,0-1-1,0 1 0,-1-1 0,1 1 1,-1 0-1,1-1 0,-2 5 1,-11 15 4114,12-21-3812,-3 3 570,32-21-8207,-7 4-619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8:30.0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14 3072,'0'0'45,"0"-1"0,0 1 0,0 0 0,0 0 0,0 0 0,0-1 0,0 1 0,0 0 0,0 0 0,0 0 0,0-1 0,0 1 0,0 0 0,0 0 0,0 0 0,0 0 0,0-1 1,0 1-1,1 0 0,-1 0 0,0 0 0,0 0 0,0 0 0,0 0 0,0-1 0,1 1 0,-1 0 0,0 0 0,0 0 0,0 0 0,0 0 0,1 0 0,-1 0 0,0 0 0,0 0 0,0 0 0,1 0 0,-1 0 88,0 0-1,0-1 0,1 1 1,-1 0-1,0 0 0,0 0 1,0 0-1,1 0 0,-1 0 1,0 0-1,0 0 1,0 0-1,0-1 0,1 1 265,-1 0-264,0 0-1,0 0 0,0-1 1,1 1-1,-1 0 1,0 0-1,0 0 0,0-1 1,0 1-1,0-3 2620,-4 1 26,2 2-1339,0 5-1448,1 3 186,1-1 0,-1 1 1,2 11-1,-1 13 138,-2 103 559,2-81-373,-7 74 1,4-71-213,3-45-200,0-1 0,-1 1-1,0-1 1,-1 0 0,-5 19-1,4-16 115,3-12-176,0 0 1,0 0 0,0-1 0,-1 1 0,1 0 0,-1-1-1,1 1 1,-1 0 0,1-1 0,-1 1 0,0-1 0,0 1 0,-2 2-1,-2-5-4448,4 0 3639,0 1-1,0-1 0,0 1 1,0-1-1,0 0 0,-2-1-782,4-7-1054,6-6-895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8:30.7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225 1 2816,'5'0'9613,"-6"4"-8400,-2 2-820,0 1 0,-1-1-1,1 0 1,-2 0 0,1-1-1,-8 9 1,10-11-310,-19 21 641,1 1-1,-27 45 1,27-37-411,9-16-136,-14 32-1,7-14 154,14-30-307,1 1-1,-1-1 1,2 1-1,-1 0 1,1-1-1,-1 1 1,2 1-1,-1-1 1,-1 11-1,0 34-315,3-49 549,2-2-134,2 1-79,0-1 0,0 0 0,0 0 0,0 0 0,-1 0 0,1 0 0,0-1 0,0 0 0,4-1 0,39-14 110,-30 9-96,118-36 153,-111 37-231,1 1 1,0 1 0,41-1-1,-65 5-48,17 9-15237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8:31.2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129 12 6144,'0'0'131,"-1"-1"-1,0 1 1,1 0 0,-1 0 0,0 0-1,1 0 1,-1 0 0,0 0 0,0 0 0,1 0-1,-1 0 1,0 0 0,1 0 0,-1 0-1,0 0 1,0 0 0,1 1 0,-1-1 0,0 0-1,1 1 1,-1-1 0,0 0 0,1 1-1,-1-1 1,1 1 0,-1-1 0,1 1 0,-1-1-1,0 1 1,-16 21 2047,1 5-1044,1 0 1,-16 39-1,25-51-895,1 1-1,0-1 0,1 1 1,1 0-1,0 0 0,0 23 1,3-32-138,1 1 0,0-1 0,1 1 1,-1-1-1,1 0 0,1 1 0,-1-1 1,1-1-1,1 1 0,5 9 0,-2-4 123,1-1 1,1-1-1,-1 0 0,21 18 0,-25-24-115,2 0 0,-1-1 0,0 1 0,1-1 0,-1 0 0,9 2-1,-12-4-43,1 0-1,0 0 1,0 0-1,0-1 0,0 1 1,0-1-1,0 0 1,0 0-1,0 0 0,0 0 1,0 0-1,0-1 1,0 1-1,4-2 0,0-1 27,0 0 0,0-1 0,0 0 0,-1 0 0,1 0-1,-1-1 1,0 0 0,-1 0 0,10-11 0,-9 8-51,-1 0-1,0-1 1,0 0 0,-1 1 0,0-1-1,0-1 1,2-12 0,-2 7 29,-2 0 0,1-1 0,-2 0 0,0 1 0,-1-1 0,-3-25 0,0 20-95,0 0 0,-2 1 0,-1 0-1,-11-29 1,15 44-20,-1-1 0,1 1 0,-1 0 0,0 0 0,-1 0 0,1 1 0,-1-1 0,0 1 0,0 0 0,0 0 0,-1 0 0,1 1 0,-9-6 0,9 8-17,1-1 1,-1 1-1,0 0 1,1-1-1,-1 1 1,0 1-1,0-1 0,0 1 1,1-1-1,-1 1 1,0 0-1,0 1 1,0-1-1,0 1 1,0-1-1,1 1 1,-1 0-1,0 1 1,1-1-1,-8 4 1,10-4-166,0-1 0,-1 1 0,1 0 1,0 0-1,0 0 0,0 0 0,0 0 1,0 0-1,0 0 0,0 0 0,0 0 1,0 0-1,0 1 0,0-1 0,1 0 1,-1 1-1,1-1 0,-1 1 0,1-1 1,-1 0-1,1 1 0,0-1 0,0 1 1,-1-1-1,1 1 0,0-1 0,0 1 0,1-1 1,-1 1-1,0-1 0,0 1 0,1-1 1,0 3-1,7 11-4545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8:31.7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72 3904,'-4'-1'465,"0"0"0,0 0 0,0-1 1,0 0-1,0 0 0,0 0 0,1 0 0,-6-4 0,-2 1 8520,18 3-6866,84-15 777,-25 4-2411,4-1-691,-61 13-632,0 0 0,-1 1 1,13 1-1,-20 0 239,1-1-1,-1 0 1,1 1 0,0-1-1,-1 1 1,1-1 0,-1 1-1,1 0 1,-1 0-1,1 0 1,-1 0 0,2 1-1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8:32.2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9 6816,'6'-9'5101,"-7"18"272,-7 509-1426,8-511-2560,-2-1-4412,10-26-9184,-1-1 9384,-2-9 52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8:32.8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273 6 4736,'-5'-6'6930,"0"8"-5098,-11 7-272,-25 10 0,26-13-1046,1 1 0,-20 12-1,33-18-479,-12 8 178,0-1-1,1 1 1,0 1-1,1 0 1,0 1 0,-15 20-1,20-23-141,2-3 7,1-1-1,-1 1 1,1 0 0,1 0-1,-1 1 1,1-1-1,-3 8 1,3-4 24,-6 27 198,7-33-254,1-1 0,0 0 0,0 0 0,0 1 0,0-1 0,0 0 1,1 1-1,-1-1 0,1 0 0,-1 0 0,1 0 0,2 4 0,-2-5-25,0 0-1,0 0 1,1-1-1,-1 1 1,0-1-1,0 1 1,1-1-1,-1 0 1,1 1-1,-1-1 0,0 0 1,1 0-1,-1 0 1,1 0-1,-1 0 1,0 0-1,1 0 1,-1-1-1,2 1 1,92-21 476,-16 7-419,-18 2-55,0 2 1,82-1-1,-121 13-831,-20-2 225,0 1-1,0 0 1,0-1-1,0 1 1,-1 0-1,1 0 1,0 0-1,3 3 1,3 4-1512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3:05.0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0 6400,'1'1'251,"0"0"0,0 0 1,-1 0-1,1 1 0,0-1 1,-1 0-1,1 0 1,0 0-1,-1 1 0,0-1 1,1 0-1,-1 1 0,0-1 1,1 0-1,-1 1 0,0-1 1,0 0-1,0 1 0,0-1 1,0 1-1,-1-1 0,1 0 1,0 1-1,-1 0 0,-11 36 2156,11-37-2319,-34 69 1752,29-53-1216,-14 27 0,19-39-459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8:33.7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162 44 2976,'-14'-3'12426,"14"2"-12154,0 0 0,1 0 0,-1 1 0,0-1 0,0 0 0,0 0 0,1 1 0,-1-1 0,0 0 0,1 0 0,-1 1 0,1-1 0,0 0 0,16-6 222,0 1 1,35-7-1,-45 12-423,1 0 0,-1 0 0,1 1-1,-1 0 1,1 0 0,-1 1 0,1 0 0,-1 0 0,14 4 0,-19-4-48,0 0-1,-1-1 1,1 1-1,0 0 1,0 0-1,-1 0 1,1 0-1,0 0 1,-1 1 0,1-1-1,-1 0 1,1 1-1,-1-1 1,0 1-1,0-1 1,0 1-1,0 0 1,0 0 0,0-1-1,0 1 1,0 0-1,0 3 1,0-2 14,-1 0-1,0 0 1,0 1 0,0-1 0,-1 0 0,1 0 0,-1 0 0,0 0-1,1 1 1,-2-1 0,1 0 0,0 0 0,-2 2 0,-32 54 290,3-6-334,-9 16 329,-17 32 497,49-86-791,7-11-23,-1 0-1,1 1 0,-1-1 1,1 1-1,0-1 0,-2 8 1,4-11 2,0 0 1,0 0 0,0 0 0,1 0-1,-1 0 1,0 0 0,0 0 0,0 0-1,1 0 1,-1 0 0,0 0 0,1 0-1,-1-1 1,1 1 0,-1 0 0,1 0-1,0 0 1,-1-1 0,1 1 0,0 0-1,-1-1 1,1 1 0,0-1 0,0 1-1,0-1 1,-1 1 0,2 0-1,26 11 129,10-1-100,3 0 57,-2 2-1,65 29 1,-100-40-30,0 0 0,0 1 0,-1-1 0,1 1 0,-1 0 0,1 0 0,-1 1 0,4 4 0,-7-7-33,1-1-1,-1 1 1,1 0 0,-1 0-1,1-1 1,-1 1-1,1 0 1,-1 0-1,0 0 1,0 0-1,1 0 1,-1 0-1,0-1 1,0 1-1,0 0 1,0 0-1,0 0 1,0 0-1,0 0 1,0 0-1,-1 0 1,1 0-1,0-1 1,0 1-1,-1 0 1,1 0-1,-1 0 1,1-1-1,-1 1 1,1 0-1,-1 0 1,1-1-1,-1 1 1,0 0-1,1-1 1,-1 1 0,0-1-1,1 1 1,-1-1-1,0 1 1,0-1-1,0 1 1,1-1-1,-1 0 1,0 1-1,0-1 1,-1 0-1,-25 10 202,0-2-1,0-1 0,-1-2 1,-46 5-1,37-9-569,-59-6 0,39 2-3361,22 4 318,-1 5-5161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38:47.8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50 2144,'3'-2'785,"-5"3"519,-7 4 228,9-4-823,-5 1-943,-1 5 4330,6-8-4022,0 1-1,0 0 1,0 0-1,1 0 1,-1 0-1,0 0 1,0 0-1,0 0 1,0 0-1,1 0 1,-1 0-1,0 0 1,0-1-1,0 1 1,1 0-1,-1 0 1,0 0-1,0 0 1,0 0-1,1 1 1,-1-1-1,0 0 1,0 0-1,0 0 1,0 0-1,1 0 1,-1 0-1,0 0 1,0 0-1,0 0 1,0 0-1,0 0 1,1 1-1,-1-1 1,0 0-1,0 0 1,0 0-1,0 0 1,0 0-1,0 1 1,1-1-1,-1 0 1,0 0-1,0 0 1,0 0-1,0 1 1,0-1-1,0 0 1,0 0-1,0 0 1,0 1-1,0-1 1,0 0-1,0 0 1,0 0-1,0 1 1,0-1-1,0 0 1,0 0-1,0 0 1,0 0-1,0 1 1,-1-1-1,1 0 1,0 0-1,0 0 1,0 0-1,0 1 1,305-39 1296,-76 13-527,-177 20-756,93 4 1,-71 2 121,59-1 569,-131 0-692,-22 1 527,-199 35-170,142-24-474,-91 3 0,-36 5 226,11 12 402,171-32-1306,21 0 250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0:0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1063 2080,'0'1'96,"0"0"0,0-1 1,0 1-1,0 0 0,0 0 0,0-1 1,0 1-1,0 0 0,0 0 0,1-1 1,-1 1-1,0 0 0,0-1 0,1 1 1,-1 0-1,0-1 0,1 1 0,-1 0 1,1-1-1,-1 1 0,1-1 0,-1 1 1,1-1-1,-1 1 0,4 2 2996,-10-4-756,-7-8-1794,0 0 0,1-1-1,0-1 1,1 0-1,-12-14 1,-48-68-137,49 63-145,-89-121 673,86 116-921,2-2 0,1-1 0,2-1 0,-26-67 0,39 84-74,1 1-1,0-2 0,2 1 1,1 0-1,0-1 0,2 0 1,0 0-1,2 1 0,1-1 1,7-39-1,-5 47-29,0-1 0,1 0 0,1 1 1,1 0-1,0 1 0,17-26 0,-20 34 55,0 1-1,1-1 1,0 1-1,0 0 1,0 0 0,1 1-1,11-7 1,-13 8 23,0 1 0,0 1 0,0-1 0,0 1 1,1-1-1,-1 1 0,1 1 0,-1-1 0,0 0 0,1 1 0,-1 0 1,1 0-1,6 1 0,-7 0 23,1 1 0,-1-1 0,0 1-1,0-1 1,0 1 0,0 0 0,0 1 0,0-1 0,0 1 0,-1-1 0,1 1-1,-1 0 1,0 1 0,0-1 0,4 5 0,1 4 95,0 0 1,-1 1-1,9 19 1,-3 0-3,-1 2 1,-2-1-1,11 66 0,0 105 481,-18-80-227,-13 143 0,-42 121 585,52-388-941,-5 29 256,-1 0 0,-1 0 0,-20 51 0,26-78-191,0 1 0,0-1-1,-1 0 1,1 0 0,0 0 0,-1 0-1,0 0 1,1 0 0,-1 0 0,-3 2-1,4-4-34,0 1-1,1-1 0,-1 0 0,0 0 0,0 1 0,0-1 0,0 0 0,0 0 0,0 0 0,0 0 0,0 0 0,1 0 0,-1 0 0,0-1 1,0 1-1,0 0 0,0 0 0,0-1 0,0 1 0,1 0 0,-1-1 0,0 1 0,0-1 0,0 1 0,1-1 0,-1 1 0,0-1 0,1 0 1,-1 1-1,1-1 0,-2-1 0,-2-4-6,-1 1 1,1-1 0,0 0 0,1 0-1,-1-1 1,1 1 0,1-1-1,-1 1 1,1-1 0,0 0 0,1 0-1,0 0 1,0 0 0,0 0-1,1 0 1,0-13 0,1 11-24,1-1 0,-1 1 0,1-1 0,1 1 1,0 0-1,0 0 0,0 0 0,2 0 0,-1 1 1,1-1-1,0 1 0,8-10 0,29-30 140,81-103-168,-97 113-37,26-54 0,11-17 30,-10 35 216,78-84 0,-116 140-118,5-3-43,-1-1 0,29-45 0,-21 19-48,-2-1-1,32-92 1,-48 111-1,-4 15 26,0 0-1,1 0 1,10-20-1,-16 45-108,-13 100-68,-3 17-24,-24 80 191,7-40-70,17-77 154,-4-1 0,-59 161 0,58-198 212,-2-1 0,-57 92-1,74-134-178,-1-1-1,-10 12 1,16-19-87,-1 1-1,1-1 1,-1 0 0,1 0 0,-1 1-1,1-1 1,-1 0 0,0 0 0,0 0-1,1-1 1,-1 1 0,0 0 0,0-1-1,0 1 1,0-1 0,0 0 0,0 1-1,0-1 1,-2 0 0,3-1-7,-1 1 1,1-1 0,0 1-1,0-1 1,0 0-1,0 1 1,0-1 0,0 0-1,0 0 1,0 0-1,0 0 1,0 0 0,0 0-1,0 0 1,0 0 0,1 0-1,-1 0 1,0 0-1,1 0 1,-1 0 0,1-1-1,-1 1 1,1 0-1,0-1 1,0 1 0,-1-2-1,1-2 40,-1 0 0,1 1 0,0-1 0,0 0 0,1-7 0,1 5-43,0-1-1,0 1 0,1 0 1,0-1-1,1 1 0,-1 0 0,1 1 1,1-1-1,-1 1 0,1 0 1,0 0-1,0 0 0,1 1 0,0-1 1,10-6-1,9-5-9,0 1-1,46-20 1,-21 13 6,97-29-1,-139 50-17,0 0 0,1 1 0,-1 0 0,0 0 0,12 1 0,5 4-3975,-12 3 1575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0:1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1238 2144,'-3'-4'1497,"6"8"307,-2-4-1703,-1 1 0,0-1 0,0 0 1,0 1-1,0-1 0,1 0 0,-1 0 0,0 1 0,0-1 0,0 0 0,1 1 0,-1-1 1,0 0-1,0 0 0,1 1 0,-1-1 0,0 0 0,1 0 0,-1 0 0,0 0 0,1 0 0,-1 1 1,0-1-1,1 0 0,-1 0 0,1 0 0,-1 0 0,0 0 0,1 0 0,-1 0 0,1 0 1,12-6 1458,8-14-164,-14 12-1139,-1-1 1,0 1 0,0-1-1,7-19 1,13-41 157,-18 48-315,14-38 118,43-84 1,24-15-123,-45 85-24,63-143 0,-94 184-109,-8 22 32,0-1-1,-1-1 1,0 1-1,-1-1 1,0 1 0,2-22-1,-6 26-140,-2 8-33,-6 8-200,-4 16 162,0 1 0,-13 40 0,7-18 202,-4 7 71,-29 113 0,45-136 37,1 0 0,2 0 1,1 0-1,2 1 0,3 38 1,-1-58 46,1-1 0,0 1 0,0-1 0,6 16 1,-6-25-52,-1 0 0,1 1 1,0-1-1,0 0 1,0 1-1,0-1 1,0 0-1,4 3 1,-4-4-23,0-1 1,-1 0 0,1 0 0,0 0 0,-1 0 0,1 0 0,0 0 0,0 0 0,0-1 0,0 1 0,0 0 0,0-1 0,0 0 0,0 0 0,0 1 0,3-2 0,0 1 31,0-1 0,-1 0 0,0 0 0,1-1 1,-1 1-1,0-1 0,1 0 0,-1 0 0,6-5 0,34-27 243,-36 27-299,28-26 127,-1 0-1,-1-3 1,32-45 0,-43 49-147,-1-1 0,-2-1 0,-2-1 0,20-49 0,58-238 54,-75 242 102,-20 75-166,33-141 561,-33 131-605,-3 15-1,-2 7-6,-19 72 60,-22 134-1,40-183-38,-85 515 700,76-423-418,5-34 537,8-79-393,1-12 94,2-18-93,11-41-351,4 1 0,31-79-1,-42 126-122,0 1-1,2 0 1,9-13 0,-13 20-15,-4 6 68,0-1 0,0 1 0,1-1-1,-1 1 1,0-1 0,0 1 0,1-1 0,-1 1-1,0-1 1,1 1 0,-1 0 0,1-1-1,-1 1 1,0 0 0,1-1 0,-1 1 0,1 0-1,-1-1 1,1 1 0,-1 0 0,1 0 0,-1 0-1,1 0 1,-1-1 0,1 1 0,0 0-1,-1 0 1,1 0 0,-1 0 0,1 0 0,-1 0-1,1 0 1,-1 0 0,1 0 0,-1 1-1,1-1 1,-1 0 0,1 0 0,-1 0 0,1 1-1,-1-1 1,1 0 0,-1 1 0,1-1-1,-1 0 1,1 1 0,-1-1 0,0 0 0,1 1-1,-1-1 1,0 1 0,1 0 0,1 2 34,1 1 1,-1 0-1,-1-1 1,1 1-1,2 7 1,13 70-79,-2-6-115,-12-64 200,0 0 1,1-1-1,0 0 1,1 0-1,6 9 0,-10-17 1,0 1-1,1-1 0,-1 0 1,1 0-1,0 0 0,-1-1 0,1 1 1,0 0-1,0-1 0,0 1 1,0-1-1,0 0 0,1 1 0,-1-1 1,0 0-1,1 0 0,-1 0 1,0-1-1,1 1 0,-1-1 0,1 1 1,-1-1-1,1 0 0,3 0 1,2-1 16,0-1 1,0 1-1,0-1 0,-1-1 1,1 0-1,-1 0 1,1 0-1,-1-1 1,0 0-1,0 0 1,-1-1-1,8-7 1,5-4 20,-2-2 0,27-33 0,-28 29 56,17-32 1,-14 22-118,-15 26-14,21-40-13,-23 42 20,0 0 0,0 0 0,-1-1 0,1 1 0,-1-1 0,0 0 0,0-8 0,-1 12-12,0-1-1,1 1 1,-1 0-1,0 0 1,0-1-1,-1 1 1,1 0-1,0 0 1,0-1-1,-1 1 1,1 0-1,0 0 1,-1 0-1,0-1 1,1 1-1,-1 0 1,1 0-1,-1 0 1,0 0-1,0 0 0,0 0 1,0 0-1,1 1 1,-1-1-1,0 0 1,-1 0-1,1 1 1,0-1-1,0 0 1,0 1-1,0-1 1,0 1-1,-1 0 1,1-1-1,0 1 1,0 0-1,-2 0 1,-1 0-7,1 0 1,0 0-1,0 1 0,-1 0 1,1-1-1,0 1 1,0 0-1,0 1 0,0-1 1,0 1-1,0-1 1,0 1-1,-3 2 0,3-1 17,0-1-1,0 1 0,0 0 0,0 0 0,1 0 0,-1 0 1,1 1-1,0-1 0,0 0 0,0 1 0,1 0 1,-1-1-1,1 1 0,-1 0 0,1 0 0,1 0 0,-1 0 1,0 0-1,1 0 0,0 0 0,0 0 0,0 0 1,1 0-1,-1 0 0,1 0 0,0 0 0,0 0 1,0-1-1,0 1 0,1 0 0,0-1 0,-1 1 0,2-1 1,-1 1-1,3 2 0,3 5 37,1 0 1,0-1-1,1 0 0,0-1 0,1 0 1,0-1-1,0 0 0,1 0 1,0-2-1,0 1 0,1-1 0,-1-1 1,18 5-1,-26-9-101,0-1 0,0 1 1,0-1-1,0 1 0,0-1 0,0 0 1,0 0-1,0-1 0,0 1 0,-1-1 0,1 0 1,0 0-1,0 0 0,0-1 0,-1 1 0,6-4 1,0-1-2026,0-1 0,0 1 0,-1-2 0,12-12 1,-7 7-837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0:1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14 229 5312,'-13'-9'2400,"16"6"-2080,2-2 800,8 2-672,24-11 608,3 3-608,41-18 256,4 6-416,14-13-160,-4 9-64,0-10 416,-15 6-256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0:16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1309 3648,'0'0'1173,"6"0"2598,1-6-3315,-1 0-1,1-1 1,-2 0 0,1 0 0,-1 0 0,7-14 0,24-53 554,-22 42-545,5-8-107,-4 10-35,13-37-1,-16 39-493,-6 21 33,-6 21 74,-22 185 220,11-70 104,-19 178 992,16-156-345,13-119 54,2-30 272,1-16-589,4-63-100,5-32-630,25-101 278,-25 160-216,3 0-1,24-60 0,-28 85 17,1 0-1,1 2 1,2-1 0,20-27 0,-28 42-53,1 0 0,1 1 0,-1 0-1,1 0 1,1 1 0,-1 0 0,1 0 0,0 1 0,1 0 0,0 1 0,0 0 0,0 0 0,12-3 0,-17 7 33,1 0 1,-1 0-1,0 0 0,0 1 1,0 0-1,1 0 1,-1 0-1,0 1 0,0-1 1,8 3-1,-10-2 23,0 0-1,0 0 0,0 1 1,0-1-1,0 1 0,0 0 1,-1 0-1,1 0 0,0 0 1,-1 0-1,0 0 0,1 1 1,-1-1-1,0 1 0,0 0 1,-1-1-1,3 6 0,0 1 16,-1 1-1,0-1 0,0 1 1,-1-1-1,-1 1 0,0-1 1,0 12-1,-1 6 23,-5 37 0,3-42 49,-2-1 1,-1 0-1,0 0 0,-1-1 0,-17 37 0,19-49-26,-1 0-1,1 0 1,-2 0-1,1 0 1,-1-1-1,0 0 1,0 0-1,0-1 1,-1 1-1,0-2 1,-1 1-1,1-1 1,-1 0-1,0 0 0,-1-1 1,-9 4-1,13-6-32,-1 0 0,1-1 0,-1 1-1,1-1 1,-1 0 0,0 0-1,1-1 1,-1 0 0,0 0 0,0 0-1,1-1 1,-1 1 0,-10-4-1,12 3-35,1-1-1,-1 0 0,0 0 0,0 0 0,1 0 0,0-1 0,-6-4 0,8 7 7,0-1 0,0 0 0,0 0 0,0 0 0,0 0 0,1 0 0,-1 0 0,0-1 0,1 1 0,-1 0 0,1 0 0,-1 0 0,1-1 0,-1 1 0,1 0 0,0-1 0,-1 1 0,1 0 0,0-1 0,0 1 0,0 0 0,0-1 0,1 1 0,-1 0 0,0-1 0,0 1-1,1 0 1,0-3 0,0 3-1,0-1 0,0 1 0,1-1 0,-1 1 0,0 0 0,0 0 0,1 0 0,-1 0-1,1 0 1,-1 0 0,1 0 0,0 0 0,-1 0 0,1 1 0,0-1 0,-1 1 0,1-1 0,3 1 0,33-3-151,-36 3 151,33 2-91,49 8 0,-58-5 121,0-2 0,0-1-1,0-1 1,29-2 0,-43 0 11,-1 0 0,0-1 0,1-1 0,-1 0 0,0 0 0,0-1 0,-1 0 0,1-1 0,-1 0 0,19-13 0,15-17 62,68-72 0,-12 10 6,-73 74-52,-12 11 32,0-1 0,-1 0 0,18-23 0,-28 30-72,-1 1 0,0-1 0,0 0 0,0 0 0,-1 0 0,0 0 0,0 0 0,0 0 0,-1-1 0,0 1 0,0-7 0,-1 11-12,1 1 1,-1-1-1,0 1 0,-1-1 0,1 1 0,0-1 1,0 1-1,-1-1 0,1 1 0,-1 0 1,1-1-1,-1 1 0,1-1 0,-1 1 1,0 0-1,0 0 0,0-1 0,0 1 0,0 0 1,0 0-1,0 0 0,0 0 0,0 0 1,0 0-1,0 0 0,-1 0 0,1 1 1,0-1-1,-1 0 0,1 1 0,-3-1 1,0 0-32,1 1 1,-1 0-1,0 0 1,1 0-1,-1 0 1,1 1-1,-1-1 1,1 1 0,-1 0-1,1 0 1,0 0-1,-1 1 1,-2 1-1,-6 3-13,1 0 0,0 1 0,0 0-1,0 1 1,1 0 0,1 1-1,-14 15 1,17-17 24,1 0-1,0 0 1,0 1-1,1 0 1,0 0 0,1 0-1,0 0 1,0 1-1,0-1 1,1 1-1,0-1 1,0 13-1,1-7 38,1 0 0,1 0 0,0 1 0,0-1 0,2 0 0,0 0 0,0 0 0,2-1 0,10 25 0,-12-30 6,1-2 1,0 1-1,0 0 0,0-1 0,1 0 0,0 0 0,0 0 0,0 0 0,1-1 0,0 0 0,0 0 1,0-1-1,1 0 0,0 0 0,-1 0 0,2-1 0,-1 0 0,0 0 0,14 3 0,-13-5 14,0-1 0,0 1 0,0-1 0,0-1 0,0 1 0,0-1-1,0-1 1,0 0 0,-1 0 0,1 0 0,0-1 0,-1 0 0,0 0 0,0-1-1,0 0 1,0 0 0,8-7 0,2-3 16,-1-1 0,0-1 0,-1 0 0,0-1 0,12-20 0,39-57 84,-55 77-74,17-30 1,-4 5 125,-18 29-431,-6 12 216,1 0-1,-1 0 1,0 0 0,0 1-1,1-1 1,-1 0-1,0 1 1,1-1 0,-1 0-1,1 1 1,-1-1-1,1 0 1,-1 1 0,1-1-1,0 1 1,0-2-1,6 10 3,-1 0 0,0 0 0,7 14 0,-7-9-54,0 2-1,-1-1 0,5 27 1,-3-4 98,-5-20 13,1-1 0,6 18 0,-7-30-13,-1 0 1,1 0 0,-1 0-1,1-1 1,0 1 0,0 0-1,1-1 1,-1 0-1,1 0 1,0 0 0,0 0-1,0 0 1,6 4 0,-7-6-1,0 0 0,1 0 1,-1 0-1,1 0 0,-1-1 1,1 1-1,-1-1 0,1 0 1,-1 0-1,1 1 0,0-2 1,-1 1-1,1 0 0,-1 0 1,1-1-1,-1 0 0,1 1 1,-1-1-1,3-1 0,6-3-9,1-1 0,17-11-1,9-10 117,46-42-1,-18 14-31,-56 47-88,82-70 52,-78 65-23,-1-1 0,-1 0 1,0-1-1,14-24 0,-9 4 30,-2-1 0,22-72 1,38-169-191,-72 264 196,2-25 0,-5 33-136,1 1 0,-1-1 0,-1 0 1,1 1-1,-1-1 0,0 1 0,0-1 0,-2-7 0,3 12 64,0 0 0,0 0 0,0 0 1,0 0-1,-1 0 0,1 0 0,0 0 0,0 0 0,0-1 0,0 1 0,0 0 1,0 0-1,0 0 0,0 0 0,0 0 0,0 0 0,-1 0 0,1 0 0,0 0 1,0 0-1,0 0 0,0 0 0,0 0 0,0 0 0,0 0 0,-1-1 0,1 1 1,0 0-1,0 0 0,0 0 0,0 0 0,0 0 0,0 0 0,0 1 0,-1-1 1,1 0-1,0 0 0,0 0 0,0 0 0,-6 5-59,-5 9-39,11-14 102,-9 15-90,1-1 0,1 1-1,0 0 1,-6 22 0,-14 67 77,19-67 2,-8 30 1,-11 107-1,25-148 43,1 0 0,1 0 0,1 0 0,2 0 0,0 0 0,2 0 0,11 34 0,-11-46 19,-2-4-1,0 1-1,1-1 1,0 0 0,1 0-1,0-1 1,0 1-1,10 11 1,-14-20-31,0 0-1,0 0 1,0 0-1,0 0 1,0 0 0,0 0-1,0-1 1,1 1 0,-1 0-1,0-1 1,0 1-1,1 0 1,-1-1 0,1 0-1,-1 1 1,0-1-1,1 0 1,-1 0 0,1 0-1,-1 0 1,1 0-1,-1 0 1,0 0 0,1 0-1,-1 0 1,1-1 0,-1 1-1,0-1 1,1 1-1,-1-1 1,0 0 0,1 1-1,-1-1 1,0 0-1,0 0 1,0 0 0,0 0-1,2-1 1,3-4 69,0-1 0,0 0 0,-1 0 1,8-14-1,-10 17-71,67-97 449,-23 37-575,-42 57 104,-3 3-59,1 0 0,0 0 0,0 0 0,0 0 0,0 1 0,6-6 0,-13 25-293,-5 11 365,1 2 1,-8 45-1,14-56 24,0 0-1,2 0 0,0 0 0,1 0 1,3 23-1,-3-36-19,1 0-1,-1 0 1,1 0-1,0 0 1,0-1 0,3 6-1,-5-9 13,1 0 0,0 1 0,0-1 0,0 0-1,0 0 1,0 0 0,0 0 0,0 0 0,0 0 0,0 0-1,0 0 1,0 0 0,1 0 0,-1 0 0,0-1 0,1 1 0,-1-1-1,1 1 1,-1-1 0,0 1 0,1-1 0,-1 0 0,1 0-1,1 0 1,0 0 16,0-1-1,-1 0 0,1 0 1,0 0-1,-1 0 0,1 0 0,-1-1 1,1 1-1,-1-1 0,0 1 1,3-4-1,23-23 153,-21 20-141,117-134 477,-96 110-488,48-72 0,-63 75-365,-18 40 243,1 0 1,0 0 0,1 0 0,0 1 0,1 0 0,0-1-1,1 1 1,-1 13 0,3-12 102,1-1 1,-1 0-1,2 1 0,0-1 1,0 0-1,1-1 0,1 1 1,0-1-1,0 1 0,11 15 1,-14-25-2,-1 0 0,1 0 0,0 0 0,-1 0 0,1 0 0,0 0 0,1-1 0,-1 1 0,4 1 0,-5-2-12,0-1 0,0 1 0,0-1 0,0 0 0,0 0 0,0 0 0,0 0 0,1 0 0,-1 0 0,0 0 0,0 0 0,0 0 0,0 0 0,0 0 0,1-1 0,-1 1 0,0-1 0,0 1 0,0-1 0,0 1 0,0-1 0,0 1 0,0-1 0,0-1 0,8-5 60,-1 0 0,-1-1 0,1 0 0,-1-1 0,-1 1 0,0-1 0,8-15 0,-5 7-35,-1-1 1,-1 0-1,8-26 0,-13 33-26,0 0 1,-1 0-1,-1 0 0,0-18 0,-1 7-230,2 22 226,-1-1 0,0 1 0,0 0 0,0-1 0,1 1 0,-1 0 0,0-1 0,1 1-1,-1 0 1,0 0 0,0 0 0,1-1 0,-1 1 0,0 0 0,1 0 0,-1 0 0,0-1 0,1 1-1,-1 0 1,1 0 0,-1 0 0,0 0 0,1 0 0,-1 0 0,0 0 0,1 0 0,-1 0 0,1 0 0,-1 0-1,5 0 23,0-2-89,1 1 1,0 1-1,0-1 0,-1 1 0,1 0 0,0 0 0,0 0 0,8 3 0,-2-1 48,0 1 0,23 8-1,-27-7-10,0-2 2,0 2-1,-1-1 1,0 1 0,0 0 0,0 0-1,0 1 1,11 9 0,-12-8 30,-1 0 0,1 1 0,-1-1 0,0 1 0,0 1 0,-1-1 0,0 0 0,-1 1 0,1 0 0,-1 0 0,-1 0 0,0 0 0,0 1 0,1 8 0,0-2 66,0 1 0,10 24 0,-11-34-67,0 0 0,1-1-1,0 0 1,0 1 0,0-1-1,1 0 1,0 0 0,0-1 0,9 9-1,-11-12 3,0 1-1,1-1 1,-1 0-1,1 0 1,-1 0 0,1 0-1,0 0 1,-1 0-1,1-1 1,0 0-1,-1 1 1,1-1-1,0 0 1,0 0-1,-1 0 1,1-1-1,0 1 1,-1-1 0,1 1-1,0-1 1,-1 0-1,4-2 1,3 0 70,0-2-1,0 0 1,-1 0 0,15-12 0,3-6-59,-1-1-1,23-31 1,-23 26-14,-3 3 37,-2-1 0,-1-1 0,-1-1 0,-1 0 0,14-35 0,7-31 27,31-120 0,-51 149-123,9-74 0,-26 136 31,0 0 1,-1-1 0,0 1 0,0 0-1,0 0 1,0-1 0,-1 1 0,0 0-1,0 0 1,-1-6 0,1 9 12,1 0 1,0 0-1,-1 0 0,1 0 0,-1-1 1,1 1-1,-1 0 0,0 1 0,1-1 1,-1 0-1,0 0 0,0 0 1,0 0-1,1 0 0,-3 0 0,2 0 5,1 1-1,-1 0 0,0 0 0,0-1 0,1 1 0,-1 0 0,0 0 0,0 0 1,0 0-1,1 0 0,-1 0 0,0 0 0,0 0 0,1 1 0,-1-1 0,0 0 0,-1 1 1,-3 1-35,1 1 0,0 0 0,0 0 0,0 0 0,-7 7 0,5-3-2,0 0 1,1 0-1,-1 1 1,2-1 0,-1 1-1,1 0 1,-4 10-1,8-17 40,-12 29-57,1 0 0,1 1-1,-6 35 1,-8 98-134,19-130 187,0 10 27,3 0 0,1 0 0,2 0 0,11 75 1,-11-111 27,0-1 1,1 0-1,0 0 1,5 12-1,-7-18-31,1 0-1,-1 0 1,1 0-1,-1 0 0,1 0 1,-1 0-1,1-1 1,0 1-1,0 0 0,-1 0 1,1 0-1,0-1 1,0 1-1,0 0 0,0-1 1,0 1-1,-1-1 1,1 1-1,0-1 0,0 1 1,1-1-1,-1 0 1,0 0-1,0 1 0,0-1 1,0 0-1,0 0 1,0 0-1,0 0 0,0 0 1,0 0-1,0-1 1,0 1-1,0 0 1,0 0-1,1-1 0,-1 1 1,0-1-1,-1 1 1,3-1-1,9-7 117,1 0 0,-2 0 1,1-1-1,-1-1 0,16-16 0,-12 9-74,-1 0-1,23-39 0,-36 56-58,11-25-87,-12 24 83,1 0 1,-1 0 0,1-1-1,-1 1 1,0-1-1,0 1 1,1 0 0,-1-1-1,0 1 1,0-1-1,-1 1 1,1 0-1,0-1 1,0 1 0,-1-2-1,1 2-1,-1 1 0,1 0 0,0 0 0,0-1 0,0 1-1,-1 0 1,1 0 0,0-1 0,-1 1 0,1 0 0,0 0 0,0-1-1,-1 1 1,1 0 0,0 0 0,-1 0 0,1 0 0,0 0 0,-1-1-1,1 1 1,0 0 0,-1 0 0,1 0 0,-1 0 0,1 0 0,0 0 0,-1 0-1,1 0 1,0 0 0,-1 1 0,1-1 0,0 0 0,-1 0 0,1 0-1,0 0 1,-1 0 0,1 1 0,0-1 0,-1 0 0,1 0 0,0 0-1,-1 1 1,0 0-18,0-1 0,0 1 0,0 0 0,0 0 0,1 0 0,-1-1 0,0 1 0,0 0 0,1 0 0,-1 0 0,0 0 0,0 2 0,1-2 12,0 0 1,0 0-1,0 0 0,-1 0 0,1 0 0,1 0 0,-1 0 1,0 0-1,0 0 0,0 0 0,0-1 0,1 1 0,-1 0 1,0 0-1,1 0 0,-1 0 0,1 0 0,-1 0 1,1-1-1,-1 1 0,1 0 0,0 0 0,-1-1 0,1 1 1,0 0-1,0-1 0,-1 1 0,1-1 0,0 1 0,0-1 1,0 1-1,1 0 0,4 1 16,0 0 1,0-1-1,0 1 1,7 0 0,-4-1 32,44 7 38,0-2 1,0-3 0,0-1 0,84-10-1,-46-7 0,-83 14-48,3-1 72,-10 2-88,-5 2-63,-12 4 10,1 1 0,-1 0 0,2 1 0,-1 1-1,1 1 1,1 0 0,0 0 0,0 1 0,1 1-1,-15 18 1,23-25 23,-2 2 30,1 1 0,-9 14 0,13-20 6,0-1 1,0 1-1,0 0 1,1 0-1,-1 0 1,0 0 0,1 0-1,0 0 1,-1 0-1,1 0 1,0 0-1,0 1 1,0-1-1,1 0 1,-1 0-1,0 0 1,1 0-1,0 2 1,-1-3-12,1-1-1,-1 1 1,1 0 0,-1 0-1,1-1 1,-1 1 0,1 0-1,-1-1 1,1 1 0,0-1 0,-1 1-1,1-1 1,0 1 0,0-1-1,-1 1 1,1-1 0,0 0-1,0 1 1,-1-1 0,1 0-1,0 0 1,0 0 0,0 1 0,0-1-1,0 0 1,-1 0 0,1 0-1,0 0 1,0-1 0,0 1-1,0 0 1,-1 0 0,3-1-1,0 0 28,0 0 0,0 0-1,1-1 1,-1 1-1,0-1 1,6-4-1,5-7 131,-1 0-1,0-1 1,11-16-1,-13 17-102,13-20-131,-18 23-43,1 0-1,0 0 1,16-14 0,-24 25 72,1 0-1,-1 0 1,0 0 0,0 0 0,1 1 0,-1-1 0,0 0 0,1 0 0,0 1 0,-1-1 0,1 0 0,0 1 0,-1-1 0,1 3 0,0 28-104,0-18 80,0-12 76,0 0 0,1 0-1,-1 0 1,1 0 0,-1 0 0,1 0 0,-1 0-1,1 0 1,0 0 0,0 0 0,0 0 0,0-1-1,1 1 1,-1 0 0,0-1 0,1 1-1,-1-1 1,1 0 0,-1 1 0,1-1 0,0 0-1,-1 0 1,1 0 0,0 0 0,0 0 0,0 0-1,0-1 1,0 1 0,0 0 0,3-1 0,1 2 26,0-1 1,0 0 0,0-1 0,1 0 0,-1 0-1,0 0 1,1-1 0,9-2 0,13-5 54,-1-3 1,-1 0 0,0-1 0,38-25-1,-49 27-57,0-1 1,-2-1-1,1-1 0,22-25 0,-18 18-44,-2-2 0,-1 0 1,-1-1-1,24-46 0,32-106 20,-53 128 50,57-196-108,-75 242 47,31-123 17,-26 97-113,-1 0-1,0-42 1,-6 60-142,2 9 232,-1 0 0,1 0 1,0 0-1,0 0 0,0 0 1,-1 0-1,1 0 0,0 0 1,0 0-1,-1 0 0,1 0 1,0 0-1,0 0 0,-1 0 0,1 0 1,0 0-1,0 1 0,-1-1 1,1 0-1,0 0 0,0 0 1,0 0-1,-1 0 0,1 0 1,0 1-1,0-1 0,0 0 1,0 0-1,-1 0 0,1 1 0,0-1 1,0 0-1,0 0 0,0 0 1,0 1-1,0-1 0,0 0 1,0 0-1,0 1 0,-14 29-246,5-6 144,-57 135-230,50-112 311,-17 76 0,15-24 35,3 1 0,-1 149 0,16-227 45,1 0 0,4 22 0,-3-36-1,-1-1-1,1 0 1,0 1-1,1-1 1,-1 0-1,1-1 1,1 1 0,-1 0-1,9 10 1,-11-16-31,0 0 0,-1 1 0,1-1 0,0 0 0,0 0 0,0 0 0,0-1 0,0 1 0,0 0 0,1 0 0,-1 0 0,0-1 0,0 1 0,1-1 0,-1 1 0,0-1 0,0 1 0,1-1 0,-1 0 0,1 0 0,-1 1 0,0-1 0,1 0 0,-1 0 0,0 0 0,1-1 0,-1 1 0,1 0 0,-1-1 0,0 1 0,1 0 0,-1-1 0,0 1 0,0-1 0,3-1 0,10-6 3,-1-1 0,1-1 1,-1 0-1,-1 0 0,0-2 1,17-20-1,-16 17-82,1 1-1,1 0 1,-1 1 0,20-12-1,-34 25 50,1-1 0,-1 1 0,1-1 0,-1 1 0,1 0 0,-1-1 0,1 1 0,-1 0 0,1 0 1,0-1-1,-1 1 0,1 0 0,-1 0 0,1 0 0,0 0 0,-1 0 0,1 0 0,0 0 0,-1 0 0,1 0 0,0 0 0,-1 0 0,1 0 0,-1 0 0,2 1 0,-2-1-2,1 1-1,-1 0 1,0-1-1,1 1 1,-1-1 0,0 1-1,1 0 1,-1-1 0,0 1-1,0 0 1,1 0-1,-1-1 1,0 1 0,0 0-1,0-1 1,0 1 0,0 0-1,0 0 1,-1 6-21,0-1 1,0 0 0,-4 11-1,2-7-2,1 0 0,0 0 0,0 0 0,0 18 0,1-22 43,2 1 1,-1-1 0,1 0 0,-1 1 0,2-1 0,-1 0 0,1 0-1,4 11 1,-5-15 5,0 0 1,1 0-1,-1 0 0,1 0 0,-1 0 0,1 0 0,-1-1 0,1 1 0,0-1 0,0 1 1,0-1-1,0 0 0,0 0 0,0 0 0,0 0 0,0 0 0,0 0 0,1 0 1,-1-1-1,0 1 0,1-1 0,-1 0 0,0 1 0,4-1 0,4-1 66,0 0 0,0 0 0,1-1-1,11-3 1,-15 3-80,32-8 17,0-1 0,-1-2 0,-1-2-1,0-1 1,-1-2 0,66-44 0,-78 46-132,-24 16 109,0 0 1,1 0-1,-1 0 1,0 0-1,0 0 1,0 0 0,0 0-1,0 0 1,0 0-1,0 0 1,0 0-1,1 0 1,-1 0-1,0 0 1,0 0 0,0 0-1,0 0 1,0 0-1,0 0 1,1 0-1,-1 0 1,0 0-1,0 0 1,0 0 0,0 0-1,0 0 1,0 0-1,0 0 1,1 0-1,-1 0 1,0 0-1,0 0 1,0 0 0,0 0-1,0 0 1,0 0-1,0 0 1,0 1-1,0-1 1,1 0-1,-1 0 1,0 0-1,0 0 1,0 0 0,0 0-1,0 0 1,0 0-1,0 1 1,0-1-1,0 0 1,-6 14-301,-2 0 275,2-4 23,0 0 1,1 0-1,0 0 0,-5 18 0,9-24 31,0 0-1,1 0 1,0 0 0,-1 0-1,1 0 1,0 0-1,1 0 1,-1-1-1,1 1 1,0 0-1,0 0 1,0 0-1,0-1 1,1 1-1,-1 0 1,1-1-1,4 7 1,-5-10-16,-1 1 0,1 0 0,-1 0 0,1-1 0,0 1 1,-1 0-1,1-1 0,0 1 0,0-1 0,0 1 0,-1-1 0,1 1 0,0-1 0,0 1 0,0-1 1,0 0-1,0 0 0,0 1 0,-1-1 0,1 0 0,0 0 0,0 0 0,2 0 0,-1 0 14,0-1-1,1 1 1,-1-1-1,0 0 0,0 1 1,0-1-1,0 0 1,0-1-1,4-1 0,-2 0 26,1-1 1,-1 1-1,0-1 0,-1 0 0,1 0 0,-1 0 0,1 0 0,3-9 0,-5 10-50,-1-1-1,0 1 1,0-1-1,0 0 1,0 1-1,-1-1 1,0 0-1,0 1 1,0-1-1,0 0 0,0 1 1,-1-1-1,1 0 1,-1 1-1,0-1 1,0 0-1,-1 1 1,1 0-1,-1-1 1,1 1-1,-4-4 1,3 3 0,-1 1 0,1-1 0,-1 1 0,0 0 0,0 0 0,0 0 0,-1 0-1,1 0 1,-1 1 0,1 0 0,-1-1 0,0 1 0,0 1 0,0-1 0,0 1 0,0-1 0,0 1 0,-6-1 0,-3 1-14,10 0-4,1 1-1,-1-1 1,0 1 0,0 0 0,1 0-1,-1 0 1,0 1 0,-4 0 0,-4 0-10,10-1 38,5 2 24,6-1 46,57-1-155,80 1 40,-132 0 22,0 1 0,-1 0 0,1 1 0,24 9 0,-37-12 17,-1 1 0,0-1 0,0 1-1,0-1 1,0 1 0,0-1 0,0 1 0,0 0 0,0-1 0,0 1-1,0 0 1,-1 0 0,1 0 0,0-1 0,0 1 0,-1 0 0,1 0-1,-1 0 1,1 0 0,0 1 0,-1-1 0,0 0 0,1 0 0,-1 0-1,0 0 1,0 0 0,1 1 0,-1-1 0,0 0 0,0 0 0,0 0-1,-1 0 1,1 1 0,0-1 0,0 0 0,-1 0 0,1 0 0,-1 2-1,-2 4 19,0 0-1,-1 1 0,0-1 1,-8 10-1,7-10-18,-11 19 12,11-17 58,-1 0 0,0 0 1,-9 10-1,7-13 508,12-14-250,9-13-148,-7 13-206,1 0 1,0 1-1,1 0 1,-1 0 0,1 0-1,1 1 1,-1 0-1,1 1 1,0 0 0,0 1-1,1-1 1,0 2 0,-1-1-1,1 1 1,0 1-1,0 0 1,1 0 0,16 0-1,-23 3 8,0-1-1,-1 1 0,1 0 1,0-1-1,0 2 0,0-1 1,-1 0-1,1 1 0,0 0 1,-1 0-1,1 0 1,-1 0-1,0 0 0,0 1 1,0 0-1,4 3 0,4 7 116,-1-1-1,14 24 0,-16-24-31,-2-4-50,-1 0-1,1 0 0,12 12 1,-7-11 54,-6-4 63,0-1 0,0 0 0,8 5 0,-12-8-195,0-1 1,0 1-1,0-1 0,1 1 0,-1-1 0,0 1 1,1-1-1,-1 0 0,0 1 0,1-1 1,-1 0-1,1 0 0,-1 0 0,0 0 1,1 0-1,-1-1 0,0 1 0,1 0 0,-1-1 1,2 0-1,2 0-228,1-2-4455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0:16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72 8128,'-45'-17'3680,"42"9"-3168,3 4-96,3 1-320,2-10 192,8 6-192,6-6-160,2 9 0,-3 1 160,6 3-32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0:17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18 172 8384,'-18'-23'3808,"73"-6"-3328,-23 13 736,-1 4-768,17-8 544,2 5-576,13-5-160,0 7-160,4 1-224,1 4 64,-10 5 32,-3 3 32,-10 3-3968,-10 9 2176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0:1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6 177 5568,'-5'0'2528,"49"0"-2208,-12-5 1440,5 5-1024,21-7 640,5-1-832,36-17 0,-1 5-352,24-7 192,-9 2-256,3-6 448,-13 2-320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0:2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3 423 3072,'-2'0'5162,"6"5"-3512,-3-4-1489,0 0 0,-1 0 0,1 0 0,0-1 0,0 1 0,0 0 0,0-1 0,1 1 0,-1 0 0,0-1 0,0 0 0,0 1 0,3 0 0,1-2 44,0 1 1,0-1-1,0 0 0,0 0 0,-1-1 0,1 0 0,0 1 1,0-2-1,-1 1 0,1 0 0,-1-1 0,0 0 0,0 0 0,0 0 1,5-6-1,6-6 182,-1-2 0,17-23 0,-23 28-154,6-8 53,-2-1 0,12-28 0,0 2 222,14-38 500,-37 83-1118,0 0-107,-1 3 88,4 11 83,18 38 46,-13-28 7,-8-19 25,0 1 0,0-1 0,1 1 0,0-1 0,-1 1-1,1-1 1,1 0 0,-1 0 0,0 0 0,1 0 0,-1 0 0,1-1 0,4 4 0,-4-4-11,-1-1 5,-1 1 1,0-1-1,1 0 0,-1 0 1,1 0-1,-1 0 1,1 0-1,-1-1 1,1 1-1,0 0 1,-1-1-1,1 1 1,0-1-1,-1 1 1,1-1-1,0 0 0,0 0 1,0 0-1,-1 0 1,1 0-1,0 0 1,0-1-1,2 0 1,7-5 194,0 0 1,-1-1 0,0-1 0,0 1 0,9-11-1,17-12 54,24-24-115,28-16 272,-80 63-558,1 0 0,10-6-1,-19 12 119,1 1 0,-1 0 0,1 0 0,-1 0 0,0-1-1,1 1 1,-1 0 0,1 0 0,-1 0 0,0 0 0,1 0-1,-1 0 1,1 0 0,-1 0 0,1 0 0,-1 0 0,1 0-1,-1 0 1,0 0 0,1 0 0,-1 0 0,1 0 0,-1 0-1,1 0 1,-1 1 0,0-1 0,1 0 0,0 1 0,-1-1 1,1 1 1,0 0 0,-1 0-1,1 0 1,-1 0-1,1 0 1,-1 0 0,0 0-1,1-1 1,-1 1 0,0 0-1,0 2 1,1 1 9,-1 1 1,0-1-1,0 1 1,0-1-1,-1 7 1,-15 59 118,-3 0 1,-2-1 0,-36 74-1,54-136-78,0 0 0,-1-1-1,-5 8 1,9-13-22,-1 0 1,0 0-1,-1 1 1,1-1-1,0 0 1,0 0-1,0 0 1,-1 0-1,1 0 1,0-1-1,-1 1 1,1 0-1,-1 0 0,1-1 1,-1 1-1,1-1 1,-1 0-1,1 1 1,-3-1-1,3 0-14,0 0 0,0-1 0,0 1 0,0-1 0,0 1 0,0 0 0,0-1 0,0 0 0,0 1 0,0-1 0,0 0 0,0 1 0,0-1 0,1 0 0,-1 0 0,0 0 0,0 0 0,1 0 0,-1 0 0,1 0 0,-1 0 0,1 0 0,-1 0 0,1 0 0,0 0 0,-1 0 0,1 0 0,0 0 0,0 0 0,0-2 0,-1-4 18,0-1 0,1 1 0,0-9 0,1 10-37,1-1-1,-1 1 1,1-1-1,0 1 1,0 0 0,1 0-1,0 0 1,0 0-1,0 0 1,1 1-1,0-1 1,0 1-1,0 0 1,8-6-1,2-2-45,1 0 0,1 1 0,23-14 0,-14 12 18,0 2 0,0 0 1,1 2-1,37-10 0,10 2-3959,-62 16 2624,16-3-3817,-22 8 3549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3:05.7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6 361 4992,'-5'-2'2280,"10"-2"766,4-1-1226,2-5-1246,0 0 0,-1 0 0,0-1 0,11-17 0,20-35 290,74-101 495,-108 155-1253,-3 3-103,1 1 0,0-1 0,0 1-1,0 0 1,8-6 0,-11 10-10,-1 1 0,0-1 0,1 0 0,-1 0 0,1 1 0,-1-1 0,0 1 0,1-1 0,-1 1 0,1 0-1,-1 0 1,1 0 0,0-1 0,-1 1 0,1 1 0,-1-1 0,1 0 0,-1 0 0,1 0 0,-1 1 0,1-1 0,-1 1 0,1-1 0,-1 1 0,0 0 0,1 0 0,-1-1 0,0 1 0,0 0 0,3 2-1,-1 1 0,1 0 0,-1 0-1,1 1 1,-1-1-1,0 1 1,-1-1-1,1 1 1,-1 0-1,3 9 1,1 6 114,4 23-1,-8-33-45,0 1 28,-1 1 0,0-1 0,0 1-1,-2 0 1,1-1 0,-1 1 0,-1-1-1,-4 18 1,3-20 38,0 1-1,0-1 1,-1 0-1,0 0 1,-1 0-1,0-1 1,0 0-1,-1 0 1,0 0-1,-10 10 1,13-16-88,1 0 0,-1 0-1,1-1 1,-1 1 0,0-1 0,0 0 0,0 0 0,1 0 0,-1 0 0,0 0-1,0 0 1,0-1 0,-1 1 0,1-1 0,0 0 0,0 0 0,0 0 0,0-1-1,0 1 1,0-1 0,0 0 0,0 1 0,0-1 0,0-1 0,1 1 0,-1 0-1,0-1 1,0 1 0,1-1 0,-1 0 0,1 0 0,0 0 0,-1 0 0,1 0 0,0 0-1,0-1 1,1 1 0,-3-4 0,-2-2-62,5 7-5,-1 0-1,1-1 1,0 1-1,0-1 1,0 0-1,0 1 1,-1-4-1,4-1-102,9 2 44,9 3 135,33 1 1,-15 1 33,104 8 757,-68-4-1815,-69-4 183,1-1-1,-1 1 0,0 0 1,0 0-1,0 1 1,0 0-1,0 0 0,7 4 1,12 9-2950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0:2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57 4736,'-35'-37'2144,"17"26"-1856,8 6 224,10 1-704,5 8 96,3 1 0,11 3 96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0:2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80 3808,'-6'-5'1634,"6"4"-1547,-1 1-1,1 0 0,0-1 1,-1 1-1,1 0 1,-1 0-1,1-1 0,-1 1 1,1 0-1,0 0 0,-1 0 1,1-1-1,-1 1 1,1 0-1,-1 0 0,1 0 1,-1 0-1,1 0 1,-1 0-1,1 0 0,-1 0 1,1 0-1,-1 0 1,1 0-1,-1 0 0,1 1 1,-1-1-1,-42 5 1754,32-1-1706,0 0 0,0 0 0,1 1 1,0 0-1,0 1 0,0 0 0,-11 10 0,15-11-75,0 1 0,0-1 0,1 1 0,0 1 0,0-1 0,0 1 0,1-1 0,0 1 0,0 1 0,0-1 0,-2 9 0,3-9 60,1 1-1,0 0 0,0-1 1,1 1-1,0 0 0,1 0 0,-1-1 1,1 1-1,1 0 0,1 8 1,-2-15-80,0 0 1,0 0 0,0 0 0,1-1 0,-1 1-1,0 0 1,1 0 0,-1 0 0,1 0 0,-1-1-1,1 1 1,-1 0 0,1-1 0,-1 1 0,1 0-1,0-1 1,-1 1 0,1-1 0,0 1 0,0-1-1,-1 1 1,1-1 0,0 1 0,1 0 0,0-1 19,-1 0 0,1 0 1,0 0-1,-1 0 1,1 0-1,-1-1 0,1 1 1,0 0-1,-1-1 1,1 1-1,-1-1 0,0 0 1,2 0-1,5-3 127,-2-1 0,1 0 1,0 0-1,9-9 0,-7 3 154,0 0-1,0 0 1,-1 0 0,0-1-1,-1 0 1,6-15 0,-2 1 524,14-53 0,-24 72-834,0 0 0,0 1 0,-1-1 0,0-7 0,-4 36-144,1 0 0,0 0 0,2 45 0,1-56 106,2 69 43,-1 43 100,-40 274 132,39-395-266,-12 52 232,11-50-164,0 0-1,0 0 1,-1 0-1,0 0 0,1 0 1,-2 0-1,1-1 1,0 1-1,-1-1 0,-3 5 1,5-8-52,0 1 0,1-1 0,-1 1 1,0-1-1,0 1 0,1-1 1,-1 0-1,0 1 0,0-1 0,1 0 1,-1 0-1,0 0 0,0 0 0,0 0 1,0 1-1,1-1 0,-1-1 1,0 1-1,0 0 0,0 0 0,1 0 1,-3-1-1,1 0 5,0 0-1,-1 0 1,1 0 0,0-1 0,0 1-1,0-1 1,-3-2 0,0-1-13,0 0 1,1-1-1,0 1 1,-5-10-1,3 4-19,0 0-1,1-1 1,1 0-1,0 0 1,-2-14-1,5 19-8,0-1 0,0 0-1,1 1 1,0-1 0,1 1 0,-1-1-1,2 1 1,-1-1 0,4-11-1,-5 19 21,8-22-66,10-22 0,-14 35 55,1 1 1,0-1-1,0 1 1,1 1-1,12-14 1,9-2-28,1 0 0,2 2 0,0 1 0,33-16 0,-21 12 103,66-48-1,-89 56 22,-2 3-61,0-1 0,27-31 1,25-46 437,-51 67-395,-14 20-56,0-1 0,-1 1 0,1-1 0,-1 0 0,0-1 0,4-8 0,-7 12-12,0 0 1,1 1 0,0-1 0,-1 0 0,1 0-1,0 1 1,0-1 0,0 0 0,0 1-1,0-1 1,2-1 0,-4 5-57,0-1 1,0 1-1,0-1 0,1 1 1,-1 0-1,0 0 0,1-1 1,-1 1-1,1 0 0,0 0 1,-1 2-1,-3 34 28,3-21 22,-3 25 94,2 1 1,2 0-1,8 67 0,-8-107-42,0 0 0,1 0 0,0 0 0,0 0 0,0 0 0,0-1 0,1 4 0,-1-5-36,-1-1-1,0 1 1,1-1-1,-1 0 1,1 1 0,-1-1-1,0 1 1,1-1 0,-1 0-1,1 1 1,-1-1-1,1 0 1,-1 0 0,1 1-1,-1-1 1,1 0-1,0 0 1,-1 0 0,1 1-1,-1-1 1,1 0 0,-1 0-1,1 0 1,0 0-1,-1 0 1,1 0 0,-1-1-1,1 1 1,-1 0-1,1 0 1,-1 0 0,1 0-1,0-1 1,-1 1 0,1 0-1,-1 0 1,0-1-1,1 1 1,-1 0 0,1-1-1,-1 1 1,1-1 0,-1 1-1,0-1 1,1 0-1,9-10 62,-1 0-1,-1-1 0,0 1 1,0-2-1,9-20 0,-8 16-13,85-146 144,-65 130-362,-25 29-99,-3 8 109,-3 12 38,1-12 89,-4 28 27,2-1 0,1 0 0,2 33 0,1-18-55,-1-33 81,0 0 0,0-1 1,2 1-1,-1 0 0,2-1 0,5 19 0,-8-29-2,1 0-1,0 0 0,0 0 1,0-1-1,0 1 0,0 0 1,1 0-1,-1-1 0,0 1 1,1 0-1,2 1 0,-4-3-5,1 1 0,0-1-1,0 1 1,0-1 0,0 1-1,-1-1 1,1 0 0,0 0-1,0 1 1,0-1 0,0 0-1,0 0 1,0 0-1,0 0 1,0 0 0,0 0-1,0 0 1,0-1 0,0 1-1,0 0 1,-1 0 0,1-1-1,0 1 1,2-1 0,3-3 15,-1 0 1,1 0 0,0 0 0,-1-1 0,0 1 0,5-7-1,26-36 18,-21 26-17,124-173-6,-119 173-25,-16 17-21,0 0 0,-1 0 1,7-9-1,26 45-669,-32-28 709,1 0-1,-1-1 1,0 0-1,1 0 0,0 0 1,-1 0-1,1-1 1,6 2-1,-7-3-13,-1 0-1,1 0 0,-1-1 1,1 1-1,-1-1 1,1 0-1,0 0 1,-1 0-1,1-1 1,0 1-1,-1-1 1,1 0-1,5-2 1,-1 0 48,0-1 0,0 0 0,-1 0-1,1-1 1,-1 0 0,0 0 0,9-9 0,-5 3-14,-1-1-1,0 0 1,9-17-1,-17 27-36,-1 0-1,0-1 1,0 1-1,0-1 1,0 1 0,0-1-1,0 0 1,-1 1-1,1-1 1,-1 0 0,0 1-1,0-1 1,0 0-1,0-2 1,0 4-20,-1 0-1,1 0 1,0 0 0,0 1 0,-1-1-1,1 0 1,0 0 0,-1 0 0,1 1-1,-1-1 1,1 0 0,-1 1 0,1-1-1,-1 0 1,1 1 0,-1-1-1,0 1 1,1-1 0,-1 1 0,0-1-1,1 1 1,-1 0 0,0-1 0,0 1-1,0 0 1,1 0 0,-1-1-1,0 1 1,0 0 0,0 0 0,1 0-1,-1 0 1,0 0 0,0 0 0,0 0-1,0 0 1,0 0 0,1 1 0,-1-1-1,0 0 1,0 0 0,1 1-1,-1-1 1,0 0 0,-1 1 0,-2 2-26,-1-1-1,1 1 1,-1 0 0,1 0 0,0 0 0,0 1 0,0-1 0,1 1 0,-1 0 0,-4 7 0,4-6 19,1 1 0,0-1 0,-1 1-1,2 0 1,-1 0 0,1 0 0,0 0 0,-2 10 0,2-9 38,1 1 0,1 0 1,-1 0-1,1 0 0,0 0 0,1 0 0,0 0 0,0-1 1,1 1-1,0 0 0,0-1 0,0 1 0,5 7 1,-7-14-11,1 0 0,-1 0 0,1 0 0,-1-1 0,1 1 0,-1 0 1,1-1-1,0 1 0,-1 0 0,1-1 0,0 1 0,-1-1 0,1 1 0,0-1 1,0 1-1,-1-1 0,1 0 0,0 1 0,0-1 0,0 0 0,-1 0 0,1 1 1,0-1-1,0 0 0,0 0 0,0 0 0,0 0 0,0 0 0,0 0 0,-1 0 1,1-1-1,0 1 0,0 0 0,0 0 0,0-1 0,-1 1 0,1 0 1,1-2-1,3-1 51,-1 0 0,1 0 0,-1-1 1,0 0-1,4-4 0,0 0 46,11-8-77,1 1 0,0 1 0,41-22 0,71-22-243,-128 56 199,6-2-51,1 1-1,14-4 1,-21 6 39,0 0-1,-1 1 1,1 0 0,0 0 0,-1 0-1,1 0 1,0 0 0,-1 1-1,1-1 1,6 3 0,-9-3 26,-1 0 0,1 1 0,-1-1 1,1 0-1,-1 1 0,1-1 0,-1 0 0,0 1 0,1-1 0,-1 1 1,1-1-1,-1 0 0,0 1 0,1-1 0,-1 1 0,0-1 1,0 1-1,1-1 0,-1 1 0,0-1 0,0 1 0,0 0 0,0-1 1,0 1-1,0-1 0,0 1 0,-2 16 57,1-9-38,-1-3-12,1 0 0,-1 0 0,1 0-1,-5 7 1,4-9 60,1 0-1,0 0 0,-1 0 1,1 0-1,0 0 1,1 1-1,-2 3 0,21-17 468,-18 10-533,71-48-12,-61 42 0,0 0 0,0 1 0,1 0 0,22-6 1,-33 11-15,1 0 0,-1 0 0,1 0 0,-1 0 1,1 1-1,-1-1 0,1 0 0,-1 1 0,1-1 1,-1 0-1,0 1 0,1 0 0,-1-1 0,0 1 1,1 0-1,-1 0 0,0 0 0,0 0 0,0 0 1,0 0-1,0 0 0,0 0 0,0 0 0,0 0 1,0 1-1,0-1 0,0 2 0,4 6 11,0-1 0,5 20 0,-7-21 20,15 47 47,-12-32-35,2-1 0,13 29 0,-18-44-312,2 3 606,0 0 0,1 0 0,10 13 0,-14-20-399,0 0 0,-1-1 0,1 1 0,0-1 0,0 1 0,0-1 0,1 0-1,3 3 1,-4-4-170,-1 0 0,0 1 0,1-1 0,-1 0-1,0 0 1,1 0 0,-1 0 0,1 0 0,-1 0 0,0 0-1,1 0 1,-1 0 0,0-1 0,1 1 0,-1-1-1,0 1 1,2-1 0,-3 0 65,1 1 0,-1 0 1,1 0-1,-1-1 0,1 1 0,-1 0 0,1-1 0,-1 1 0,0-1 1,1 1-1,-1-1 0,0 1 0,1-1 0,-1 1 0,0-1 1,1 1-1,-1-1 0,0 1 0,0-1 0,0 1 0,0-1 0,1 1 1,-1-2-1,0-2-926,5-4-1074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0:2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46 5216,'-76'-37'2368,"54"37"-2048,17 0-256,14-3-96,9 3 32,19-5 192,2 5-96,6 5-4256,0 7 2272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0:2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60 2976,'-1'-3'269,"0"-1"-1,1 1 1,-2-1-1,1 1 1,0 0-1,-1 0 1,1 0 0,-1 0-1,0 0 1,-3-4-1,5 7-119,0-1 0,-1 1 0,1-1-1,-1 0 1,1 1 0,0-1 0,0 0-1,-1 1 1,1-1 0,0 0 0,0 1-1,0-1 1,0 0 0,0 1 0,0-1-1,0 0 1,0 1 0,0-1 0,0 0 0,0 1-1,0-1 1,1 0 0,-1 1 0,1-2-1,0-1 731,-2 10-641,0 1 1,0-1 0,-4 13-1,0 1 109,-58 259 2213,43-217-1900,-2 0-1,-41 78 1,47-106-503,11-22 98,-1 0 1,-1-1-1,1 0 1,-11 13-1,13-22 1294,5-7-1000,8-12-236,-3 9-268,1 0 1,0 1 0,1 0-1,-1 0 1,1 0 0,10-5-1,57-25-82,-64 31 16,-3 2 26,8-5-109,0 2-1,23-7 1,-35 12 81,1 0-1,0 0 1,0 0 0,0 1-1,0-1 1,0 1 0,0 1-1,0-1 1,0 1 0,0 0-1,0 0 1,0 0 0,5 3-1,-9-4 28,1 1 0,-1 1-1,1-1 1,-1 0 0,1 0-1,-1 0 1,0 1 0,0-1-1,0 1 1,1-1 0,-1 1-1,-1-1 1,1 1 0,0 0 0,0-1-1,-1 1 1,1 0 0,-1 0-1,1 0 1,-1-1 0,0 1-1,1 0 1,-1 0 0,0 0-1,0 0 1,-1-1 0,1 1-1,-1 3 1,-1 5 26,0 0 0,0-1 0,-1 1 0,-5 10-1,3-11 41,0 0-1,0 0 0,-1-1 1,-11 13-1,13-16-11,-1-1 0,1 0 0,-1 1 0,1-2 0,-1 1 0,-1 0 0,-9 4 0,12-7-20,-1 0 1,1 0-1,-1 0 0,1-1 1,-1 0-1,1 0 0,-1 0 1,1 0-1,-1 0 0,1 0 1,-1-1-1,1 0 0,-6-2 1,-4-1 11,0-1 1,-14-7-1,18 8-47,6 3-15,1 0 0,-1 0 0,1 0-1,-1-1 1,1 1 0,-1-1 0,1 0 0,-3-2-1,5 4 12,0 0-1,0 0 1,0 0 0,0 0-1,0 0 1,0-1-1,-1 1 1,1 0-1,0 0 1,0 0-1,0 0 1,0 0-1,0 0 1,0 0-1,0 0 1,0-1 0,0 1-1,0 0 1,0 0-1,0 0 1,0 0-1,0 0 1,0 0-1,0 0 1,0 0-1,0-1 1,0 1-1,0 0 1,1 0 0,-1 0-1,0 0 1,0 0-1,0 0 1,0 0-1,0 0 1,0 0-1,0 0 1,0-1-1,0 1 1,0 0-1,0 0 1,0 0 0,1 0-1,-1 0 1,7-1-107,7 1-8,-14 0 117,21 2 22,1-2 0,-1-1 0,1 0 0,-1-2 0,0 0 0,31-10-1,3-6 387,75-38 0,-15 5-245,-66 35-612,-49 21 408,0 1 0,0 0 0,0-1 1,-1 1-1,-1 7 0,1-6 33,-5 24 157,4-19-170,-1 0-1,2 0 1,0 0-1,0 0 1,2 19-1,-1-22 44,0-5 31,1 0 0,-1 0 0,1 0 0,-1 0 1,3 4-1,-3-6-41,0 0 0,1-1 0,-1 1-1,0-1 1,0 1 0,1-1 0,-1 1 0,1-1 0,-1 0 0,1 1 0,-1-1 0,1 1 0,-1-1 0,1 0 0,-1 0 0,1 1-1,-1-1 1,1 0 0,-1 0 0,1 1 0,-1-1 0,1 0 0,0 0 0,-1 0 0,1 0 0,-1 0 0,1 0 0,0 0-1,-1 0 1,1 0 0,-1 0 0,1 0 0,0-1 0,0 1 0,9-4 144,-1 0 0,1-1 0,-1 0 0,0 0 0,0-1 0,-1-1 1,11-9-1,23-16 63,71-37-193,-112 68-26,29-15-197,-28 14 162,0 1 0,1 1 0,-1-1 0,1 0 0,-1 1 0,0-1 0,1 1 0,-1-1 0,1 1 0,-1 0 0,4 1 0,-6-1 30,1 0 0,-1 0 0,1 0 0,-1 0 0,0 0 0,1 0-1,-1 0 1,1 1 0,-1-1 0,0 0 0,1 0 0,-1 0 0,0 1 0,1-1-1,-1 0 1,0 1 0,0-1 0,1 0 0,-1 0 0,0 1 0,0-1 0,1 1 0,-1-1-1,0 0 1,0 1 0,0-1 0,0 0 0,1 2 0,-2 14-96,1-15 95,-13 75-93,-35 117-1,34-149 112,-1-1 0,-2 0-1,-2-1 1,-46 72 0,36-67 206,-3-2-1,-51 56 1,79-96-164,-1 0 1,0-1-1,0 0 0,0 0 1,0-1-1,-1 1 1,1-1-1,-1 0 0,-7 2 1,11-4-43,-1-1 1,1 1 0,-1-1 0,1 1 0,-1-1 0,1 0 0,-1 0 0,0 0-1,1-1 1,-1 1 0,1 0 0,-1-1 0,1 0 0,0 1 0,-1-1-1,1 0 1,0 0 0,-1-1 0,1 1 0,0 0 0,0-1 0,0 1-1,0-1 1,0 0 0,0 0 0,-2-2 0,0-1 8,0 0 0,1-1 0,-1 1 0,1-1 1,0 0-1,0 1 0,1-1 0,0 0 0,0-1 0,0 1 0,1 0 0,-1-7 1,1 3-22,1 1 0,0 0-1,1 0 1,0 0 0,0 0 0,1 0 0,5-17 0,-1 12-28,-1 1-1,2 0 0,0 0 0,0 1 0,1-1 0,1 2 1,0-1-1,0 1 0,1 1 0,22-19 0,-6 11-20,1 0-1,0 2 1,2 1-1,47-18 0,-35 19 102,1 2-1,82-14 1,-118 25-72,-1 1 0,0-1 0,1 1 0,-1 0 1,9 1-1,-10 0-689,0 0 0,1 1 0,-1-1 0,6 4 0,13 6-1522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0:2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40 2720,'-1'-5'920,"0"0"0,0 0 0,0 0 0,0-1 0,1-7 0,0 12-542,0 4-160,0 0-1,1 0 0,-1 0 0,1 0 0,0-1 0,1 5 0,73 243 2893,-14-46-1724,-52-177-1064,-1 1 0,-1 0 0,-1 1-1,-1-1 1,0 36 0,-9 21 640,-3 0-1,-31 137 1,30-187-707,-3-1-1,0 0 1,-22 43 0,20-57 316,13-20-596,0 0 1,0 0 0,0 0-1,0 0 1,0 0 0,0 0-1,0 0 1,-1 0 0,1 0-1,0 0 1,0 0 0,0 0-1,0 0 1,0 0 0,0 0-1,0 0 1,0 0 0,0 0-1,0 0 1,0 0 0,0 0-1,0 0 1,0 0 0,0 0-1,0 0 1,0 0 0,0 0-1,0 0 1,0 0-1,0 0 1,0 0 0,0 0-1,-1 0 1,1 0 0,0 0-1,0 0 1,0 0 0,0 0-1,0 0 1,0 0 0,6-10-2963,2 1 1068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0:3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2912,'-6'1'340,"3"-1"-86,0 0 0,0 1 0,0-1 1,0 1-1,0 0 0,0 0 0,0 0 0,1 0 0,-1 1 1,-2 1-1,3-2 353,0 0 0,1 0 0,-1 0-1,0-1 1,0 1 0,0 0 0,-6 1 6232,163-9-4362,39 1-2116,-81 7-65,-63-1-1846,-41-3-3409,0 3 2719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0:3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10 3136,'-1'-10'2208,"-4"17"445,0 2-2816,-13 22 1393,1 1-1,-19 52 0,-13 75 737,31-92-1367,-27 116 1260,35-130-1165,-6 85-1,16 34 79,2-143-592,1 0 1,2 0-1,1-1 1,9 29-1,-11-47-64,0 0-1,0 0 0,1-1 0,0 1 0,8 10 0,-11-17-100,0 0 0,1-1-1,-1 1 1,0-1 0,1 1 0,0-1 0,0 0-1,-1 0 1,1 0 0,0 0 0,1-1 0,-1 1-1,0-1 1,0 0 0,1 0 0,-1 0 0,0 0-1,1 0 1,5-1 0,15-3-2202,2 0 572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0:3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29 3136,'1'-1'289,"-1"0"1,1 0-1,-1 0 0,1 0 1,-1 0-1,1 0 0,0 0 1,-1 0-1,1 0 1,0 1-1,0-1 0,0 0 1,2-1-1,15-10 3467,-15 10-2870,-3 2-790,0 0 0,0 0 0,0 0-1,1 0 1,-1 0 0,0 0 0,0 0 0,1 0 0,-1 0-1,0 0 1,0 0 0,1 0 0,-1 0 0,0 0 0,0 0 0,1 0-1,-1 0 1,0 0 0,0 0 0,0 0 0,1 0 0,-1 0 0,0 1-1,0-1 1,0 0 0,1 0 0,-1 0 0,0 0 0,0 0-1,0 1 1,0-1 0,1 0 0,-1 0 0,0 0 0,0 1 0,0-1-1,0 0 1,0 0 0,0 1 0,0-1 0,0 0 0,0 0 0,1 1-1,-1-1 1,0 0 0,4 8-590,0 0 639,0 0 1,-1 1-1,0-1 1,0 1-1,-1 0 1,2 12-1,-3-11-44,0 0-1,-1-1 1,0 1-1,0 0 1,-1 0-1,0 0 1,-1 0-1,0 0 1,-1-1-1,0 1 1,0-1-1,-1 1 0,0-1 1,-1-1-1,0 1 1,0-1-1,-1 1 1,-9 9-1,-103 112 572,76-83-1498,-23 14-5302,13-12 1931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0:4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420 640 2560,'6'-14'1349,"-6"14"-1274,0 0 1,0-1-1,0 1 0,0 0 0,0 0 1,0-1-1,0 1 0,0 0 0,0 0 1,0-1-1,0 1 0,0 0 0,-1 0 1,1-1-1,0 1 0,0 0 0,0 0 1,0-1-1,0 1 0,0 0 0,-1 0 1,1 0-1,0-1 0,0 1 0,0 0 1,-1 0-1,0-1 89,-1 1 0,1 0-1,0 0 1,-1-1 0,1 1 0,0 0 0,-1 1-1,1-1 1,0 0 0,-1 0 0,1 0 0,0 1 0,-3 0-1,-12 5 402,0 0 0,-18 11 0,-2 1-30,-37 17 197,22-10-419,27-13-212,1 0 0,-24 18 0,39-24-64,0 0 0,0 0 0,1 1 0,0 0 0,0 0-1,1 1 1,0-1 0,0 2 0,-5 9 0,10-16-8,0 0 0,0 0 0,0 0 0,0 0 0,1 0 0,-1 0 0,1 1 0,-1-1 0,1 0 0,0 0 0,0 1 0,0-1 0,0 0 1,0 1-1,0-1 0,1 0 0,-1 0 0,1 1 0,0-1 0,-1 0 0,1 0 0,0 0 0,0 0 0,0 0 0,1 0 0,-1 0 0,3 3 0,-1-3 51,0 1-1,0-1 1,0 0-1,0 0 1,0-1-1,0 1 1,0-1 0,1 1-1,-1-1 1,1 0-1,-1 0 1,1-1-1,-1 1 1,1-1 0,-1 1-1,1-1 1,5-1-1,5-1 74,0 0-1,-1-1 0,1-1 1,-1-1-1,0 0 0,21-11 1,-17 7-80,-1 0 1,0-2-1,0 0 1,-1-1-1,-1 0 0,0-1 1,-1-1-1,0 0 1,-1-1-1,-1 0 1,0-1-1,11-21 1,8-29 29,23-71 0,-38 95-64,48-147 54,-55 156-73,-2 1 1,0-1 0,1-63 0,-7 94-25,0-8-43,0 0-1,-1 0 1,-2-14-1,2 22 25,1 0 1,-1 0-1,1 0 1,-1 0-1,1 1 0,-1-1 1,0 0-1,0 0 1,0 1-1,0-1 0,0 0 1,-1 1-1,1-1 1,0 1-1,-1 0 1,1-1-1,-1 1 0,1 0 1,-1 0-1,0 0 1,1 0-1,-1 0 0,-2-1 1,2 2 2,1 0 0,0 0 0,-1 0 0,1 0 0,0 0 0,0 0 0,-1 0 0,1 0 1,0 0-1,-1 0 0,1 1 0,0-1 0,0 0 0,0 1 0,-1-1 0,1 1 0,0 0 0,0-1 0,0 1 0,0 0 0,-2 1 1,-1 2-61,0 1 1,0-1 0,-5 9-1,6-9 47,-9 15-23,1 0 0,0 2 0,1-1 0,2 1 0,0 0 1,-9 39-1,-15 138 52,28-163-55,-1 8 70,0 77-1,6-105 37,0 0 0,1 0 0,0 0 0,1-1 0,1 1-1,1-1 1,0 0 0,11 23 0,-13-33 0,0 1 0,0-1 1,0 1-1,1-1 0,-1 0 0,1 0 1,0-1-1,0 1 0,1-1 0,-1 0 1,6 3-1,-2-2 23,0-1-1,0 1 1,0-1 0,1-1-1,-1 0 1,11 2-1,7-2 77,1-1 0,-1-1-1,37-4 1,-35 1-3,-1-1 0,0-1 0,0-1 0,0-1 0,26-12 0,-41 14-68,0-1-1,-1 0 1,0 0 0,0-2-1,14-11 1,-19 13-48,0 0-1,0 0 1,-1 0 0,0-1 0,0 0-1,-1 0 1,1 0 0,-1-1 0,3-9-1,-5 10-14,0 1-1,-1-1 0,1 0 1,-1 1-1,-1-1 0,1 0 1,-1 0-1,-1 0 0,1 0 1,-1 1-1,0-1 0,-1 0 1,1 0-1,-1 1 0,-6-13 1,7 17-23,0 1 1,0 0 0,1-1-1,-1 1 1,0 0-1,0 0 1,-1 0 0,1 0-1,0 0 1,0 0-1,0 0 1,-1 0 0,1 0-1,0 0 1,-1 1-1,1-1 1,-1 0 0,1 1-1,-1 0 1,1-1-1,-1 1 1,1 0 0,-1 0-1,0-1 1,1 1-1,-1 1 1,1-1 0,-1 0-1,-1 1 1,-4 0-71,1 1 1,0 0 0,0 0-1,0 1 1,-7 4-1,-3 3-9,1-1 1,1 2-1,-21 18 0,5-4 44,19-15 17,-1 0 1,2 1-1,-1 0 1,1 0-1,1 1 1,-13 22-1,19-30 27,1 0-1,1 0 1,-1 1 0,0-1-1,1 1 1,0-1 0,0 1-1,1-1 1,-1 1 0,1 0-1,0 6 1,1-8 15,-1 1-1,1 0 1,0-1 0,1 1 0,-1-1 0,0 0-1,1 1 1,0-1 0,0 0 0,0 0-1,0 0 1,0 0 0,1 0 0,-1-1 0,1 1-1,4 2 1,-1 0 55,1 0 0,0-1 0,0 0 0,0-1 0,1 0 0,-1 0 0,1 0 0,0-1 0,0 0-1,-1 0 1,1-1 0,0 0 0,1-1 0,-1 0 0,10-1 0,2-1 55,0-1 0,0-1 0,-1 0 0,38-15-1,-10-1 117,63-37 0,38-33-110,-135 81-197,-5 4 17,-5 3 34,0 0-1,0 0 1,0 0 0,0 0-1,1 0 1,-1 0 0,1 1-1,-1 0 1,1 0 0,0 0 0,-1 0-1,1 0 1,5 1 0,-8 0 11,0 0 0,0 1 1,-1-1-1,1 0 1,0 1-1,0-1 0,0 1 1,-1-1-1,1 1 0,0 0 1,-1-1-1,1 1 0,0 0 1,-1-1-1,1 1 1,-1 0-1,1 0 0,-1-1 1,0 1-1,1 0 0,-1 0 1,0 0-1,1 0 0,-1 0 1,0-1-1,0 1 1,0 0-1,0 0 0,0 1 1,1 4-30,-1 0 0,0 0-1,-2 11 1,-20 79 25,-159 439 194,160-479-75,1 0-21,-7 18 192,19-58 331,8-16-602,0 0 0,0 0 0,0 0 0,0 0 0,0 0 1,0 0-1,0 0 0,0 1 0,0-1 0,0 0 1,0 0-1,0 0 0,0 0 0,0 0 0,0 0 0,0 0 1,-1 0-1,1 0 0,0 0 0,0 0 0,0 0 1,0 1-1,0-1 0,0 0 0,0 0 0,0 0 0,0 0 1,0 0-1,-1 0 0,1 0 0,0 0 0,0 0 1,0 0-1,0 0 0,0 0 0,0 0 0,0 0 0,0 0 1,-1 0-1,1 0 0,0 0 0,0 0 0,0 0 1,0 0-1,0 0 0,0 0 0,0 0 0,0-1 0,0 1 1,-1 0-1,1 0 0,0 0 0,0 0 0,0 0 1,0 0-1,0 0 0,0-3 52,0 0 0,0 1 1,0-1-1,1 0 0,-1 0 1,1 1-1,-1-1 0,3-4 0,4-12 10,17-30-1,-19 39-61,44-94 71,9-17 16,-17 49-43,54-73 0,58-56-379,-120 159 210,-25 31 62,28-32-189,-33 39 200,1 1-1,-1 0 1,0 0-1,1 0 1,0 0-1,0 1 1,0-1-1,8-3 1,-11 6 35,-1 0 1,1 0 0,-1-1-1,1 1 1,0 0 0,-1 0-1,1 0 1,-1 0 0,1 0-1,0 0 1,-1 0 0,1 0-1,0 0 1,-1 0-1,1 0 1,-1 1 0,1-1-1,0 0 1,-1 0 0,1 1-1,-1-1 1,1 0 0,-1 1-1,1-1 1,-1 0 0,1 1-1,-1-1 1,1 1 0,-1-1-1,0 1 1,1-1 0,-1 1-1,0-1 1,1 2 0,4 19-34,-5-19 35,0 6 14,0 0 1,0 0-1,-1 0 0,0 0 1,0-1-1,-1 1 1,0 0-1,-1-1 0,0 1 1,0-1-1,-6 11 1,-7 9 65,-30 38 1,40-57-16,-1 0-1,0 0 1,0-1-1,-1 1 0,-13 8 1,17-13-17,-1 0 0,0 0-1,0 0 1,0-1 0,-1 0 0,1 0 0,-1 0 0,1-1 0,-1 0 0,1 0 0,-11 0 0,15-1-33,0 0 0,0 0 1,1 0-1,-1 0 1,0 0-1,0 0 0,0 0 1,1 0-1,-1-1 0,0 1 1,0 0-1,1 0 0,-1-1 1,0 1-1,-1-1 1,2 0-11,0 1 1,0 0-1,0 0 1,0-1-1,0 1 1,-1 0-1,1-1 1,0 1-1,0 0 1,0-1 0,0 1-1,0 0 1,0 0-1,0-1 1,0 1-1,0 0 1,0-1-1,0 1 1,0 0-1,0-1 1,0 1-1,0 0 1,0-1 0,1 1-1,-1 0 1,0-1-1,1 0-10,0-1 0,0 1 0,0-1 0,0 1 0,1 0 0,-1 0 0,0-1 0,1 1 0,-1 0 1,1 0-1,-1 0 0,1 1 0,1-2 0,73-24-165,-11 1 238,85-35 41,-81 30-112,32-15-94,-96 43 118,93-52 165,-84 45-182,0-1 0,0-1 1,-1 0-1,18-19 1,-17 13 48,0 0 1,17-28-1,-28 39-45,0 0 0,0 0 0,0 0-1,0 0 1,-1 0 0,0-1 0,0 1-1,-1-1 1,0 1 0,0-1 0,0 0-1,-1-9 1,0 15-9,0 1-1,-1-1 1,1 0 0,0 1-1,0-1 1,0 1 0,-1-1 0,1 0-1,0 1 1,-1-1 0,1 1-1,0-1 1,-1 1 0,1-1-1,-1 1 1,1-1 0,-1 1 0,1-1-1,-1 1 1,1 0 0,-1-1-1,1 1 1,-1 0 0,0-1-1,1 1 1,-1 0 0,1 0-1,-1-1 1,0 1 0,1 0 0,-1 0-1,0 0 1,1 0 0,-1 0-1,0 0 1,0 0 0,-2 1-14,0-1 0,0 1 0,0-1 0,1 1 1,-1 0-1,-4 2 0,-7 4-37,0 1 0,1 0 0,0 1-1,1 1 1,-16 14 0,-49 61-132,66-72 137,1 0 0,0 1 0,1 0-1,-9 19 1,15-29 59,1 1-1,0-1 1,1 0-1,-1 1 1,1 0-1,0-1 1,0 1 0,0 0-1,1 0 1,-1-1-1,1 1 1,1 0 0,-1 0-1,0 0 1,1-1-1,0 1 1,0 0 0,1-1-1,2 7 1,-3-9 11,1 1-1,0-1 1,0 0 0,0 0 0,0 1 0,0-1 0,0-1-1,1 1 1,-1 0 0,1-1 0,-1 1 0,1-1 0,0 1-1,-1-1 1,1 0 0,0-1 0,0 1 0,3 0 0,4 1 39,0-1 0,1 0 0,17-1 0,-4-2 29,0-1 0,0-1 1,0-1-1,-1-1 0,0-1 1,0-2-1,-1 0 0,0-1 1,0-1-1,34-23 0,-18 2-112,-30 25-17,0 0-1,1 0 1,0 0 0,0 1-1,18-8 1,-26 13 23,0 1 1,0-1-1,1 0 1,-1 1-1,0 0 0,1-1 1,-1 1-1,0 0 1,1 0-1,-1 0 1,1 0-1,-1 0 0,0 0 1,1 0-1,-1 0 1,0 1-1,1-1 0,-1 0 1,0 1-1,1-1 1,1 2-1,-2-1 7,0 0 0,0 0 0,0 0 0,-1 0 0,1 0 0,0 0 0,0 1 0,-1-1 0,1 0 0,0 0 0,-1 1 0,1-1 0,-1 0 0,0 1 0,1-1 0,-1 1 0,0-1 0,0 0 0,0 1 0,0 1 0,-1 10 43,-1 0-1,0 0 0,-1 0 0,0 0 0,-8 19 1,5-17 76,1 1 0,-4 25 1,8-34 60,0-4 399,6-7-135,-3 1-413,26-28-35,2 2-1,0 0 0,62-42 1,-85 67-39,0-1 1,0 1 0,1 0-1,15-6 1,-21 9 36,0 1 0,0-1 0,0 1 0,0 0 1,0-1-1,0 1 0,0 0 0,1 0 0,-1 1 0,0-1 0,2 1 0,-2-1 11,-1 1-1,0-1 1,0 1 0,0-1 0,0 1-1,0-1 1,0 1 0,0 0-1,0 0 1,0 0 0,-1 0-1,1-1 1,0 1 0,0 0-1,-1 0 1,1 0 0,0 1 0,-1-1-1,1 0 1,-1 0 0,1 2-1,0 1-14,-1 0 1,1 1-1,-1-1 0,0 1 0,0-1 0,0 1 0,-1-1 0,0 1 0,-1 6 0,1-8 35,0 0-1,0 1 0,0-1 1,1 1-1,-1-1 0,1 1 0,0-1 1,0 1-1,0-1 0,1 1 1,-1 0-1,1-1 0,0 0 0,0 1 1,0-1-1,3 6 0,-2-7 8,0 0-1,0-1 1,0 1 0,0-1-1,0 1 1,0-1-1,0 0 1,0 1 0,1-1-1,-1 0 1,1-1-1,-1 1 1,1 0-1,-1-1 1,1 1 0,-1-1-1,1 0 1,-1 0-1,1 0 1,2-1 0,11 1 64,-1-2 0,16-4 0,-28 6-68,18-4 14,0-1 0,0 0 0,-1-2 0,0 0 1,0-1-1,29-17 0,11-16 2,65-57-1,-119 93-13,0 0-8,1-1 11,0 1 1,-1-1-1,0 0 0,0 0 1,0-1-1,6-10 1,-11 17-25,-1-1 1,0 1 0,0 0 0,1 0 0,-1-1 0,0 1-1,0 0 1,0 0 0,1-1 0,-1 1 0,0 0-1,0-1 1,0 1 0,0 0 0,0-1 0,0 1-1,0 0 1,0-1 0,0 1 0,0-1 0,0 1-1,0 0 1,0-1 0,0 1 0,0-1 0,-8 4-190,-13 13-5,-9 14 132,1 1 0,2 1 0,1 1 0,-25 43-1,47-69 71,0-1 0,0 1 0,1 0 1,-1 0-1,2 0 0,-4 11 0,6-17 4,0-1 1,0 1-1,-1 0 1,1 0 0,0-1-1,0 1 1,0 0-1,0-1 1,0 1 0,0 0-1,1 0 1,-1-1-1,0 1 1,0 0 0,0-1-1,1 1 1,-1 0-1,0-1 1,1 1 0,-1 0-1,0-1 1,1 1-1,-1-1 1,1 1 0,-1 0-1,1 0 1,1-1 8,-1 1 0,0-1 1,0 1-1,1-1 0,-1 1 1,1-1-1,-1 0 0,0 1 1,1-1-1,-1 0 0,0 0 1,3 0-1,2-1 21,0 0 0,0 0 0,0 0 0,-1-1 1,7-2-1,3-3 6,0-1-1,-1 0 1,26-20 0,34-37-129,-44 33 158,0-1 1,-2-2 0,35-56-1,51-119 81,-108 197-178,11-21-6,-1-1 0,16-55 0,-31 89 14,-1-1-1,1 1 0,-1 0 0,1 0 0,-1-1 1,0 1-1,0 0 0,0-1 0,0 1 1,0 0-1,0-1 0,0 1 0,0-1 0,0 1 1,0 0-1,-1 0 0,1-1 0,-1 1 1,1 0-1,-1 0 0,1-1 0,-1 1 0,-1-2 1,2 3 5,-1 0 0,1-1 1,-1 1-1,1-1 1,-1 1-1,1 0 1,-1-1-1,0 1 0,1 0 1,-1 0-1,1-1 1,-1 1-1,0 0 1,1 0-1,-1 0 0,1 0 1,-1 0-1,0 0 1,1 0-1,-1 0 1,0 0-1,1 0 0,-1 0 1,1 0-1,-1 1 1,0-1-1,1 0 1,-2 1-1,-18 10-107,15-8 88,-6 5-17,1 0 0,0 1-1,0 0 1,1 0 0,0 1-1,-14 21 1,13-15-4,0 0 0,2 0 1,0 0-1,-9 27 0,8-15 59,2 1-1,1 0 1,1 0-1,2 1 1,0-1-1,2 1 1,2-1-1,3 31 1,-1-49 0,-1 0 0,1 1 0,1-1 0,-1-1 0,2 1 0,0-1 0,0 1 0,1-1 0,11 14 0,-13-18 30,1 0 0,0-1 0,0 0 0,0 0 0,1 0 0,-1-1-1,1 1 1,0-1 0,1-1 0,-1 1 0,1-1 0,-1 0 0,1-1 0,0 0 0,0 0 0,7 1 0,-4-2 23,0 0-1,0-1 1,0 0-1,-1-1 1,1 0-1,0 0 0,-1-1 1,1-1-1,13-4 1,-16 4-41,0-1-1,0 1 1,0-1 0,-1 0-1,0-1 1,0 1 0,0-1-1,0 0 1,-1-1 0,0 0-1,0 1 1,8-13 0,-5 4 1,0-1 1,-1 0 0,-1 0 0,0-1 0,-2 0-1,1 0 1,-2 0 0,0 0 0,1-20 0,-4 35-33,0-1 1,0 1-1,0 0 1,0 0 0,0 0-1,0 0 1,0 0 0,0 0-1,-1 0 1,1 0-1,0 0 1,-1 0 0,1 0-1,0 0 1,-1 0-1,0 0 1,1 0 0,-2-1-1,2 2 3,-1 0 0,1 0 0,-1-1 0,0 1 0,1 0 0,-1 0 0,1 0 0,-1 0 0,1 0 0,-1 0 0,1 0 0,-1 0 0,1 0 0,-1 0 0,1 1 0,-1-1 0,0 0 0,1 0 0,-1 0 0,1 1 0,0-1 0,-1 0 0,1 1 0,-2-1 0,-1 3-42,-1 1 1,1-1-1,-1 1 1,1-1 0,0 1-1,-4 5 1,-6 15-83,1 0-1,1 1 1,-12 38 0,20-55 127,1-1 0,1 1 0,0-1 0,0 1 0,0-1 0,1 12 0,0-16 18,1-1-1,-1 1 0,1-1 0,-1 1 0,1-1 0,0 1 0,0-1 0,0 1 0,0-1 0,2 3 1,-2-4 7,0 0 0,0 1 0,0-1 0,0 0 0,0 0 0,1 0 0,-1-1 0,0 1 0,0 0 0,1 0 0,-1-1 0,1 1 0,-1 0 0,1-1 0,-1 0 0,1 1 0,-1-1 0,3 0 0,5 0 32,0-1 0,0 0 0,0 0 0,0-1 0,0 0 0,0-1 0,0 0 0,-1 0 0,9-5 0,3-1-49,82-33 84,126-47-337,-222 87 219,1 0-1,0 1 1,0 0 0,-1 0-1,9 0 1,-13 1 26,-1 0 1,1 0-1,0 0 0,0 1 0,-1-1 1,1 1-1,0-1 0,-1 1 0,1-1 1,2 3-1,-3-3 8,-1 1 1,1-1 0,0 1 0,-1-1-1,1 1 1,0 0 0,-1 0 0,1-1-1,-1 1 1,1 0 0,-1 0-1,0-1 1,1 1 0,-1 0 0,0 0-1,0 0 1,1 0 0,-1 0-1,0-1 1,0 1 0,0 2 0,-1 0-1,1 1 0,-1 0 1,0-1-1,0 1 0,0-1 1,0 1-1,-1-1 0,1 1 1,-1-1-1,0 0 0,-3 4 1,0 1-5,-1-1 0,-1 0 1,-8 8-1,10-10 14,-6 5 169,-21 15-1,127-84 983,-91 57-1163,3-3-72,1 1 1,15-5-1,-22 8 54,1 1-1,-1-1 1,1 1 0,-1-1-1,1 1 1,0 0 0,-1 0-1,1-1 1,0 1 0,-1 1-1,1-1 1,0 0-1,-1 0 1,1 0 0,0 1-1,-1-1 1,1 1 0,-1-1-1,1 1 1,-1 0 0,3 1-1,-3 0 14,0-1-1,0 0 1,0 1-1,0-1 0,0 1 1,0-1-1,0 1 1,-1-1-1,1 1 1,-1 0-1,1-1 1,-1 1-1,0 0 0,1 3 1,-2 28-61,1-20 55,-1-12 29,1 0 0,0 0 0,0 0 0,0 0 0,0 0-1,0 0 1,0 0 0,0 0 0,0 0 0,1 0 0,-1 0 0,0 0-1,0 0 1,1 0 0,-1 0 0,1-1 0,-1 1 0,1 0 0,-1 0-1,1 0 1,-1 0 0,2 0 0,0 0 22,0-1 0,0 0 1,0 0-1,0 0 0,0 0 0,0 0 1,0 0-1,0-1 0,0 1 0,3-2 1,2 0-24,0-1 0,-1 0 0,1 0 1,-1 0-1,0-1 0,0 0 0,0 0 0,8-8 1,12-8 51,43-26-12,57-41-376,-125 86 298,1 0 0,-1 0 1,1 0-1,-1 0 0,1 1 0,-1-1 0,1 1 0,-1-1 0,1 1 0,-1-1 0,3 1 1,-4 0 14,0 0 0,1 0 1,-1 0-1,0 0 1,1 0-1,-1 0 1,1 0-1,-1 0 1,0 0-1,1 0 1,-1 1-1,0-1 0,0 0 1,1 0-1,-1 0 1,0 0-1,1 1 1,-1-1-1,0 0 1,0 0-1,1 1 1,-1-1-1,0 0 0,0 1 1,1-1-1,-1 0 1,0 0-1,0 1 1,0-1-1,0 0 1,0 1-1,0-1 1,1 0-1,-1 1 0,0-1 1,0 1-1,0-1 1,0 0-1,0 1 1,0-1-1,0 0 1,-1 1-1,1-1 1,0 0-1,0 1 1,0-1-1,0 0 0,0 1 1,-1-1-1,0 5-13,-1-1 0,-1 1 0,1-1-1,0 0 1,-1 0 0,-5 7 0,-3 4 52,-3 5-85,1 1 1,-19 45-1,31-65 66,0 1-1,1-1 0,-1 1 1,1-1-1,-1 1 1,1-1-1,0 1 1,0-1-1,-1 1 0,1-1 1,0 1-1,0-1 1,1 1-1,-1 0 0,0-1 1,0 1-1,1-1 1,-1 1-1,1-1 0,-1 0 1,1 1-1,0-1 1,0 1-1,1 0 0,0 0 11,0 0-1,0-1 1,0 0-1,0 1 1,0-1 0,1 0-1,-1 0 1,0 0-1,1-1 1,-1 1-1,1 0 1,-1-1-1,1 0 1,3 1-1,30 0 83,0-2 0,1-1 0,-1-1 0,0-2 0,0-2 0,36-12 0,-57 15-86,-1-1 1,0 0 0,0-1-1,-1-1 1,1 0 0,-1 0-1,20-17 1,-20 12-7,1-1 0,-2 0 0,0-1-1,0-1 1,-2 0 0,1 0 0,-2-1 0,0 0 0,7-20 0,-14 30-23,0 1 1,-1-1-1,1 0 1,-1 1 0,-1-1-1,1-9 1,-1 14 2,0-1 1,0 1-1,0 0 0,0 0 1,0 0-1,0 0 0,0-1 1,-1 1-1,1 0 0,-1 0 1,1 0-1,0 0 1,-1 0-1,-1-1 0,2 1 1,0 1-1,-1 0 0,1-1 1,0 1-1,-1 0 0,1-1 1,-1 1-1,1 0 1,-1 0-1,1 0 0,-1-1 1,1 1-1,-1 0 0,1 0 1,-1 0-1,1 0 0,-1 0 1,1 0-1,-1 0 1,1 0-1,-1 0 0,0 0 1,-2 1-16,1 0 1,-1 0 0,1 1 0,0-1 0,-1 0 0,1 1-1,0-1 1,0 1 0,-4 3 0,-6 8-9,0 1 1,1 0 0,0 0-1,-9 17 1,15-22 16,0 1 1,1-1-1,0 1 1,0 0-1,1 0 1,0 0 0,1 0-1,-1 13 1,3-20 18,-1 1 1,1 0 0,1-1-1,-1 1 1,0-1 0,1 1-1,0-1 1,0 1 0,0-1-1,0 1 1,0-1 0,1 0-1,0 0 1,-1 1 0,1-1-1,0-1 1,1 1 0,3 4-1,-2-3 24,0-1 0,0 0-1,0-1 1,1 1 0,-1-1-1,1 1 1,-1-2-1,1 1 1,0 0 0,0-1-1,0 0 1,7 1 0,17 1 224,-1-2 1,50-4 0,54-14 91,-108 14-399,14-3-99,-1 0-1,62-21 1,-50 7-3807,-45 18 3234,1 1 0,-1-1-1,0 0 1,0 0-1,0 0 1,0 0 0,-1-1-1,1 0 1,-1 0 0,1 0-1,-1 0 1,0 0 0,0-1-1,0 1 1,-1-1-1,5-7 1,12-25-4785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0:48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231 541 2816,'3'-23'5509,"-7"23"-4928,1 1 1,-1-1-1,1 1 0,-1-1 1,-6 3-1,-28 17 27,16-8-96,10-6-349,-52 27 311,57-29-452,1 1 0,-1 0-1,0 0 1,1 0 0,0 1 0,-6 7-1,10-11 4,1 0 0,0 0-1,0 0 1,-1 0-1,1 0 1,1 1 0,-1-1-1,0 0 1,0 0 0,1 1-1,-1-1 1,1 0-1,0 4 1,0-4 5,0-1 0,0 0 0,0 1-1,1-1 1,-1 1 0,0-1 0,1 0 0,-1 1 0,1-1 0,0 0-1,-1 1 1,1-1 0,0 0 0,0 0 0,0 0 0,0 0 0,0 0-1,0 0 1,0 0 0,0 0 0,0 0 0,1 0 0,0 0 0,1 1 64,1-1 0,-1 0 0,0 0 1,1 0-1,-1 0 0,0 0 1,1-1-1,-1 1 0,7-1 1,32-5 520,-35 4-478,14-2 156,0-1-1,-1 0 0,0-2 0,37-15 1,-51 18-220,0 0 1,-1-1 0,1 1-1,-1-1 1,0 0 0,0 0 0,0-1-1,7-9 1,-10 11-42,1-1 0,-1 0 1,0 0-1,0 0 0,0 0 0,-1-1 1,0 1-1,1 0 0,-1-1 0,-1 1 1,1-1-1,-1 1 0,0-1 0,0-4 0,-1 2-31,0 0-1,0 1 0,0-1 1,-1 1-1,0 0 0,0 0 0,-1-1 1,0 1-1,0 1 0,0-1 1,-1 0-1,0 1 0,0 0 0,0 0 1,-7-6-1,-2 0-63,1 1 0,-2 0 0,1 1 0,-1 0 0,-16-7 0,29 16 65,1 0 0,-1 0 0,1 0 0,-1-1 0,1 1-1,-1 0 1,1 0 0,0-1 0,-1 1 0,1 0 0,-1-1 0,1 1 0,0 0 0,-1-1 0,1 1-1,0-1 1,-1 1 0,1 0 0,0-1 0,-1 1 0,1-1 0,0 1 0,0-1 0,0 1 0,0-1-1,-1 1 1,1-1 0,0 0 0,1-1 5,0 0 0,-1 0 0,1 1 0,0-1 0,0 1 0,0-1 0,1 1 0,1-3-1,142-153 507,-118 128-423,4-3-126,0 1 0,2 2 0,48-34 0,-53 48-169,-26 14 194,-1 1 0,1-1 1,-1 1-1,1 0 0,-1-1 0,1 1 0,-1 0 0,1 0 1,0 0-1,-1 0 0,1 0 0,-1 1 0,1-1 0,-1 0 1,1 1-1,-1-1 0,2 2 0,-2-2 8,0 0 1,-1 1-1,1-1 0,-1 0 0,1 1 0,-1-1 1,1 1-1,-1-1 0,1 1 0,-1-1 0,0 1 1,1-1-1,-1 1 0,0-1 0,1 1 1,-1-1-1,0 1 0,0 0 0,1-1 0,-1 1 1,0-1-1,0 2 0,1 14 1,0 0-1,-1 0 0,-2 18 1,2-31 1,-47 310 1,27-211-30,-4-2 0,-58 154 0,27-131 243,-80 129 0,103-199 179,-40 49 0,63-90-285,3-4 16,-1 0-1,-8 9 1,13-15-71,0 0-1,-1 0 0,1-1 0,0 1 1,-1-1-1,1 1 0,-1-1 0,1 0 1,-1 0-1,0 0 0,1-1 0,-4 2 1,4-2-28,1 0 0,-1 0 0,1 0 0,0 0 0,-1 0 0,1 0 1,0 0-1,-1-1 0,1 1 0,0 0 0,-1-1 0,1 1 0,0-1 0,-1 1 1,1-1-1,0 0 0,0 0 0,0 1 0,0-1 0,0 0 0,0 0 0,-1-1 1,-1-2 23,1 1 1,0 0-1,0-1 1,0 0-1,-2-5 1,4 9-42,-3-9 31,0-1 0,1 1 0,1-1 1,-1 1-1,1-1 0,1 1 0,0-1 0,2-16 0,-2 20-24,3-25 8,2 0-1,1 0 0,12-38 1,-8 38-40,1 1 1,2 0-1,1 1 1,1 0-1,2 1 1,23-31-1,-28 44-22,0 0 0,0 1 0,1 0 1,1 1-1,0 0 0,1 2 0,0-1 0,1 2 0,0 0 1,1 1-1,0 0 0,1 2 0,-1 0 0,1 1 0,1 0 1,32-4-1,-22 6-1366,-1 2 1,1 1 0,49 6 0,-21 5-851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3:09.2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260 1120 4640,'-19'0'1504,"18"0"-1434,1 0 0,0 0 0,-1 0 0,1 0 1,0 0-1,-1 0 0,1 0 0,0 0 0,-1 0 1,1 0-1,0 0 0,-1 0 0,1-1 0,0 1 0,-1 0 1,1 0-1,0 0 0,-1 0 0,1 0 0,0-1 0,0 1 1,-1 0-1,1 0 0,0-1 0,0 1 0,-1 0 0,1 0 1,0-1-1,0 1 0,-1 0 0,1-1 0,0 1 0,0 0 1,0 0-1,0-1 0,0 1 0,0 0 0,0-1 0,0 1 1,-1-1-1,1 1 0,0 0 0,0-1 0,1 1 0,-1 0 1,0-1-1,0 1 0,0 0 0,0-1 0,0 1 0,7-13 2096,63-85 1392,25-55-2562,60-94-154,-117 188-847,6-22-111,-21 35-162,5 7-122,-29 43-1,-3 12 223,-11 29 0,-31 43-4,27-53 212,-110 191 106,0-45-56,54-80 10,13-5 616,3 2 0,-70 165-1,124-251-564,4-10-62,1 0-1,-1 0 0,0 0 1,0 0-1,0 0 0,0 0 1,0 0-1,-1 0 0,1 0 1,-3 2-1,4-4-67,0 0-1,0 1 0,0-1 1,0 0-1,0 0 1,0 0-1,-1 0 1,1 0-1,0 0 0,0 0 1,0 0-1,0 0 1,0 0-1,0 0 1,0 0-1,0 0 0,0 0 1,0 0-1,0 0 1,0 0-1,-1 0 1,1 0-1,0 0 0,0 0 1,0 0-1,0 0 1,0 0-1,0 0 1,0 0-1,0 0 0,0 0 1,0 0-1,0 0 1,-1 0-1,1 0 1,0 0-1,0 0 0,0 0 1,0 0-1,0 0 1,0 0-1,0 0 1,0 0-1,0 0 0,0 0 1,0 0-1,0 0 1,0 0-1,0 0 1,-1 0-1,1-1 1,0 1-1,0 0 0,0-7 244,4-12-111,1 4-134,0 1-1,1 0 1,1 1 0,0 0-1,14-19 1,-8 14 3,1 1 1,0 0-1,20-17 0,-3 10-13,1 0 0,1 3 0,53-27 0,-14 8 11,-8 2-53,-2-4 0,-1-2 1,103-100-1,-156 136 55,76-83-19,-77 87-71,-7 4 76,0 0 0,0 0 0,0 0 0,1 1 0,-1-1 0,0 0-1,0 0 1,0 0 0,0 0 0,0 1 0,0-1 0,0 0 0,0 0 0,0 0 0,0 0 0,0 1-1,0-1 1,0 0 0,0 0 0,0 0 0,0 0 0,0 1 0,0-1 0,0 0 0,0 0 0,0 0-1,0 1 1,0-1 0,0 0 0,0 0 0,0 0 0,0 0 0,-1 0 0,1 1 0,0-1 0,0 0-1,0 0 1,0 0 0,0 0 0,-1 0 0,1 0 0,0 1 0,0-1 0,-41 55 75,26-36-69,1 1 1,0 0 0,2 1-1,-15 30 1,25-43 39,-1-1 1,1 0-1,0 1 1,1 0 0,0-1-1,0 1 1,0 9-1,1-15-20,0 0 0,0-1 0,0 1-1,1 0 1,-1 0 0,0-1-1,1 1 1,-1 0 0,1-1 0,0 1-1,-1-1 1,1 1 0,0-1 0,0 1-1,0-1 1,0 1 0,0-1 0,1 0-1,-1 1 1,0-1 0,0 0 0,1 0-1,-1 0 1,1 0 0,-1 0-1,1-1 1,-1 1 0,1 0 0,0-1-1,-1 1 1,1-1 0,0 1 0,0-1-1,-1 0 1,1 0 0,0 0 0,2 0-1,1 0-10,0-1-1,0 1 0,-1-1 0,1 0 0,0-1 1,-1 1-1,1-1 0,-1 0 0,8-4 0,2-3 143,18-15-1,-29 23-131,5-6 36,-1 0 0,1 0 0,-1-1-1,-1 0 1,1 0 0,-2 0 0,10-16 0,-12 18-54,0-1 1,0 0-1,0 0 0,-1 0 0,0 0 0,-1-1 0,1 1 0,-1 0 1,-1-1-1,1 1 0,-2-11 0,1 15-16,0 1 0,-1-1 0,1 1 0,-1-1 1,0 1-1,0-1 0,0 1 0,0 0 0,0-1 0,-1 1 0,1 0 0,0 0 1,-1 0-1,0 0 0,1 0 0,-1 0 0,-3-1 0,2 0-4,-1 1 0,1 0-1,-1 1 1,1-1 0,-1 0 0,0 1-1,0 0 1,0 0 0,0 0 0,-5 0 0,1 1 12,0-1 0,0 2 0,-1-1 0,1 1 0,0 0 1,0 1-1,0 0 0,0 0 0,1 0 0,-13 7 0,4-2 20,13-8 52,9-6-59,15-9 21,1 1 0,0 1 0,0 1 0,26-10 0,7 0-144,115-32 0,-117 40-18,-38 11 124,27-4 1,-37 7-12,1 0 1,-1 1-1,1 0 1,-1 0-1,0 1 1,1 0-1,-1-1 1,8 4-1,-11-3 6,0 0 0,-1 0 0,1 0 0,0 0 0,-1 0 0,1 1-1,0-1 1,-1 1 0,0-1 0,1 1 0,-1 0 0,0 0 0,0-1 0,0 1 0,0 0 0,0 0 0,0 0-1,-1 0 1,2 3 0,0 5-3,0 0 0,1 17 0,-2-20 19,0 16 5,-1 0-1,-3 27 0,1-23 111,1 28-1,2-33-152,4 38 0,-4-54 72,0 0 1,0 0-1,1 0 1,0 0-1,0 0 1,1 0-1,3 6 1,-5-10-12,0-1 0,-1 0 1,1 1-1,0-1 1,0 0-1,0 0 0,0 0 1,1 0-1,-1 0 1,0 0-1,0 0 0,1 0 1,-1-1-1,0 1 0,1 0 1,-1-1-1,1 1 1,-1-1-1,0 1 0,1-1 1,1 0-1,-1 0 5,1 0 0,-1 0 0,1-1 0,-1 1 0,1-1 0,-1 0 0,0 1 0,1-1-1,-1 0 1,0 0 0,4-3 0,3-3 22,0 0-1,0-1 1,-1 0-1,10-11 1,-17 18-54,19-22 53,196-216 273,-201 222-369,2 1 0,0 0 1,1 1-1,0 1 0,36-21 1,-52 34 27,0 0-1,-1 0 1,1 0 0,0 1 0,-1-1 0,1 0 0,0 1 0,0-1 0,-1 1 0,1 0 0,0 0 0,0 0 0,0 0 0,0 0 0,-1 0 0,1 0-1,0 0 1,0 1 0,0-1 0,0 1 0,-1-1 0,1 1 0,0 0 0,-1 0 0,1-1 0,-1 1 0,1 0 0,0 1 0,-1-1 0,0 0 0,1 0-1,-1 1 1,0-1 0,0 1 0,0-1 0,0 1 0,2 2 0,-1 2-5,0-1 0,0 1-1,0-1 1,-1 1 0,1 0 0,-2 0 0,1-1 0,0 1-1,-1 0 1,-1 11 0,-5 11 35,-1-1 0,0 0 0,-2 0 0,-13 26 0,11-29 230,-1 1 0,-26 38 1,45-67 339,8-6-418,13-18-39,-1 0-1,34-48 1,23-24-421,-78 93 223,0 1-1,1 0 0,10-7 1,-17 13 61,0 0 0,1-1 0,-1 1 1,1 0-1,0-1 0,-1 1 1,1 0-1,-1-1 0,1 1 0,-1 0 1,1 0-1,0 0 0,-1 0 1,1-1-1,-1 1 0,1 0 0,0 0 1,-1 0-1,1 0 0,0 0 0,-1 1 1,1-1-1,-1 0 0,1 0 1,0 0-1,-1 0 0,1 1 0,-1-1 1,1 0-1,-1 1 0,1-1 1,0 1-9,0 1 0,0-1 1,-1 0-1,1 1 1,0-1-1,-1 0 0,1 1 1,-1-1-1,0 0 1,1 1-1,-1-1 0,0 3 1,1 5-8,-1 0-1,-1 0 1,-1 10 0,-5 13-14,-17 49 0,1-7 183,21-54 249,2-20-388,0 0 1,0 0 0,0 0-1,0 1 1,1-1 0,-1 0-1,0 0 1,0 0 0,0 0-1,0 0 1,0 0-1,0 0 1,0 0 0,0 0-1,0 0 1,0 0 0,0 1-1,0-1 1,0 0 0,0 0-1,0 0 1,0 0 0,0 0-1,1 0 1,-1 0-1,0 0 1,0 0 0,0 0-1,0 0 1,0 0 0,0 0-1,0 0 1,0 0 0,0 0-1,0 0 1,1 0 0,-1 0-1,0 0 1,0 0-1,0 0 1,0 0 0,0 0-1,0 0 1,0 0 0,0 0-1,0 0 1,0 0 0,0 0-1,1 0 1,-1 0 0,7-9 289,43-64 95,-27 41-398,2-3-9,1 1 0,1 1 0,2 2 0,46-39 0,-51 51-153,2 0 0,46-24 1,-72 42 152,1 1 0,-1 0 1,1-1-1,-1 1 0,1 0 1,-1 0-1,1-1 1,0 1-1,-1 0 0,1 0 1,0 0-1,-1 0 0,1 0 1,-1 0-1,1 0 0,0 0 1,-1 0-1,2 1 1,-2-1 7,1 0 1,-1 0 0,0 1 0,1-1 0,-1 0 0,0 1 0,1-1 0,-1 0 0,0 1 0,0-1 0,0 0 0,1 1 0,-1-1-1,0 1 1,0-1 0,0 1 0,0-1 0,0 0 0,0 1 0,0-1 0,0 1 0,0 4-15,0 0-1,-1 0 1,0 0 0,-1 5-1,1-8 17,-39 124 23,23-78 6,-12 58 1,27-99 39,1 0-1,0 0 1,0 0 0,1 0 0,0 10-1,0-15-45,1-1-1,-1 1 0,0-1 1,0 1-1,1-1 1,-1 1-1,1-1 1,0 1-1,-1-1 0,1 0 1,0 1-1,0-1 1,-1 0-1,1 0 0,0 0 1,0 1-1,1-1 1,-1 0-1,0 0 0,0-1 1,0 1-1,1 0 1,-1 0-1,0 0 0,1-1 1,-1 1-1,1-1 1,-1 1-1,1-1 0,-1 0 1,3 1-1,3-1 18,-1 0 1,0-1-1,1 1 0,-1-1 0,0 0 1,1-1-1,-1 0 0,0 0 0,0 0 0,0-1 1,-1 1-1,11-8 0,1-1 54,-1-1 0,26-24 1,1-10-79,54-70 1,-72 83 5,-5 5-155,-20 28 135,0 0 0,0 0 0,0 1 0,0-1 0,0 0 0,0 0 0,0 0 0,0 0 0,0 0 0,0 0 0,0 0 0,0 0-1,0 0 1,0 0 0,0 0 0,0 0 0,1 0 0,-1 0 0,0 0 0,0 0 0,0 0 0,0 1 0,0-1 0,0 0 0,0 0 0,0 0 0,0 0 0,0 0 0,0 0-1,0 0 1,0 0 0,0 0 0,1 0 0,-1 0 0,0 0 0,0 0 0,0 0 0,0 0 0,0 0 0,0 0 0,0 0 0,0 0 0,0 0 0,0 0 0,0 0 0,0 0-1,0-1 1,0 1 0,1 0 0,-1 0 0,0 0 0,0 0 0,0 0 0,0 0 0,0 0 0,0 0 0,0 0 0,0 0 0,0 0 0,0 0 0,0 0 0,0 0 0,0 0 0,0-1-1,0 12-174,-6 21-39,4-23 149,-12 58 10,5-30 86,3-1-1,-5 73 1,11-107 5,0 1 1,0 0-1,0-1 1,1 1-1,-1-1 0,1 1 1,-1-1-1,1 1 1,0-1-1,0 1 0,2 2 1,-2-4-25,0 0 0,-1 0 0,1-1 0,0 1 1,0 0-1,-1-1 0,1 1 0,0-1 0,0 1 0,0-1 1,0 1-1,-1-1 0,1 1 0,0-1 0,0 0 1,0 0-1,0 1 0,0-1 0,0 0 0,0 0 0,0 0 1,0 0-1,0 0 0,0 0 0,0 0 0,0-1 0,0 1 1,0 0-1,0 0 0,0-1 0,0 1 0,0-1 0,0 0 1,7-2 57,-1-2 1,0 1 0,-1-1 0,1 1 0,-1-2-1,9-8 1,32-42 159,-22 24 9,129-144-379,-127 148-299,-28 34 183,-7 9 195,6-11 27,-19 40-42,-26 54 47,41-83 70,1-1-1,1 1 1,0 0-1,-3 30 1,6-42-32,1 0 0,0 1 0,0-1 0,0 0 0,1 1 0,-1-1 0,2 6 0,-1-8 3,-1 0 0,1 0 0,-1 0 0,1 0 0,0 0 0,-1 0 0,1 0 0,0 0 0,0 0 1,0 0-1,0-1 0,-1 1 0,1 0 0,0-1 0,0 1 0,0-1 0,1 1 0,-1-1 1,0 1-1,0-1 0,0 0 0,0 1 0,0-1 0,0 0 0,2 0 0,5 0 22,0 0-1,1-1 0,-1 0 0,0 0 1,0-1-1,0 0 0,-1 0 1,1-1-1,0 0 0,-1 0 0,0-1 1,13-8-1,2-3 75,-1-1 0,31-31 1,-24 19 6,-1-2 1,28-42 0,39-72 51,-81 123-144,26-46-19,34-81 0,81-223-309,-151 364 279,-2 3-14,1 1-1,-1-1 0,1 1 0,-1-1 1,0 0-1,-1 1 0,1-1 0,0-5 1,-1 9 37,0-1 0,0 1 1,0-1-1,0 1 0,0-1 1,0 1-1,0-1 0,0 0 1,0 1-1,0-1 0,0 1 1,0-1-1,-1 1 0,1-1 1,0 1-1,0 0 1,-1-1-1,1 1 0,0-1 1,0 1-1,-1-1 0,1 1 1,-1 0-1,1-1 0,0 1 1,-1 0-1,1-1 0,-1 1 1,1 0-1,-1-1 0,0 1 2,0 0-1,0 1 0,0-1 1,0 0-1,0 1 0,0-1 1,0 0-1,0 1 0,0-1 0,0 1 1,0-1-1,0 1 0,1 0 1,-1-1-1,0 1 0,0 0 1,1 0-1,-1-1 0,0 2 1,-15 18-138,1 0 0,2 1 0,-20 37 0,-25 74-63,41-90 77,2-6 73,-13 30 15,-30 103-1,49-134 79,2 0-1,1 1 1,2 0 0,1-1-1,2 1 1,5 47-1,-4-76 14,2-1 0,-1 1 0,1-1 0,0 1 0,1-1 0,4 9 0,-6-13-40,0 0 0,0 0 0,0-1 0,0 1 0,0 0 0,0-1 0,1 1 0,-1-1 0,0 0 0,1 1 0,-1-1 0,1 0 0,0 0 0,-1 0-1,1 0 1,0 0 0,0 0 0,-1 0 0,1-1 0,0 1 0,0-1 0,0 1 0,0-1 0,0 0 0,0 0 0,2 0 0,2-1 30,0 0 1,-1-1-1,1 0 1,-1 0-1,1 0 1,-1-1-1,8-5 1,34-26 80,-20 13-107,-6 7 0,24-12-1,1 0-30,71-34-230,-103 54 190,-13 5 46,0 0-1,0 1 1,0 0-1,0-1 0,0 1 1,0-1-1,0 1 1,0 0-1,0 0 1,0-1-1,0 1 0,0 0 1,0 0-1,0 0 1,0 0-1,0 0 0,0 1 1,0-1-1,0 0 1,0 0-1,0 1 1,0-1-1,0 1 0,0-1 1,0 1-1,2 0 1,-1 2-4,0-1 0,0 1 0,-1-1 0,1 1 0,-1 0 0,1-1 0,1 6 0,-3-7 19,1-1 1,-1 0-1,0 0 0,0 1 0,0-1 0,1 0 1,-1 0-1,0 1 0,0-1 0,0 0 1,0 0-1,0 1 0,0-1 0,0 0 0,1 0 1,-1 1-1,0-1 0,0 0 0,0 1 0,0-1 1,0 0-1,0 1 0,0-1 0,0 0 0,-1 0 1,1 1-1,0-1 0,0 0 0,0 1 1,0-1-1,0 0 0,0 0 0,0 1 0,-1-1 1,1 0-1,0 0 0,0 0 0,0 1 0,-1-1 1,1 0-1,0 0 0,0 0 0,-1 1 0,1-1 1,0 0-1,0 0 0,-1 0 0,1 0 0,0 0 1,0 0-1,-1 0 0,1 0 0,0 1 1,-1-1-1,1 0 0,0 0 0,-1 0 0,1 0 1,0 0-1,0-1 0,-1 1 0,-22-7 272,19 6-258,-16-7-38,0 2-1,0 0 1,-36-5 0,50 10 14,0 1 0,0-1 1,0 1-1,0 0 1,0 1-1,0-1 1,1 1-1,-1 0 1,0 1-1,0 0 1,1 0-1,-1 0 0,1 0 1,0 1-1,-1 0 1,1 0-1,1 0 1,-9 8-1,4-2-4,0 2 1,1-1-1,0 1 0,1 1 0,0-1 0,1 1 0,1 0 0,0 1 1,0-1-1,1 1 0,1 0 0,-3 21 0,5-29 62,1 0-1,0 1 1,1-1 0,-1 0-1,1 1 1,2 7 0,-2-11-38,-1-1 0,0 0 0,1 0 0,-1 0 0,0 1 0,1-1 0,0 0 0,-1 0 0,1 0 1,0 0-1,-1 0 0,1 0 0,0 0 0,0 0 0,0 0 0,0 0 0,0 0 0,0-1 0,0 1 1,0 0-1,0-1 0,0 1 0,1-1 0,-1 1 0,0-1 0,0 0 0,0 1 0,1-1 0,-1 0 1,0 0-1,0 0 0,3 0 0,1-1 27,1 0 0,-1-1 0,0 0 1,0 0-1,0-1 0,0 1 0,7-6 0,33-27 51,-40 31-81,79-73 119,-33 30-196,-49 45 25,0 1 0,-1-1 0,1 1 0,0-1-1,0 1 1,0 0 0,0 0 0,0 0 0,0 0 0,1 0 0,2 0 0,-5 1 24,1 0 1,0 0-1,0 0 0,0 0 0,-1 0 1,1 0-1,0 1 0,0-1 1,-1 0-1,1 0 0,0 1 1,-1-1-1,1 1 0,0-1 0,-1 1 1,1-1-1,-1 1 0,1-1 1,0 1-1,-1-1 0,1 1 1,-1-1-1,0 1 0,1 0 1,-1-1-1,0 1 0,1 0 0,-1 0 1,0-1-1,1 1 0,-1 0 1,0 0-1,0-1 0,0 3 1,7 42-109,-7-37 139,1 1-1,0-1 1,1 1 0,0-1 0,0 0 0,1 0 0,-1 0 0,6 8 0,0-3 100,0 0 0,1-1 1,1 0-1,0-1 1,1 0-1,0 0 1,0-1-1,1 0 1,1-1-1,13 7 0,-19-12-53,0 0-1,1 0 0,-1-1 0,1 0 0,0 0 0,0-1 1,0 0-1,0-1 0,0 0 0,0 0 0,1 0 1,-1-1-1,0-1 0,0 1 0,1-1 0,-1-1 0,0 1 1,0-1-1,0-1 0,9-3 0,-13 3-479,1 1 0,-1-1-1,0 0 1,0 0 0,0 0-1,0 0 1,0-1 0,-1 1-1,1-1 1,-1 0 0,4-7-1,-1 1-2411,-1-1 0,0 0 0,6-19-1,6-18-2906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0:49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1239 2144,'-13'8'5779,"12"-7"-5638,6-4 217,0 0 0,0 0 0,-1-1 0,1 1 0,6-8 0,7-6 262,118-107 1844,-107 99-2225,114-102 548,-114 97-679,0-1-1,37-54 1,-37 39-34,27-57 1,16-55 409,-32 68-173,-38 87-292,2-4 16,-1 0-1,0 0 0,-1 0 0,1 0 1,-1-1-1,-1 1 0,2-15 0,-3 22-37,1 0 0,-1 0 0,0 0-1,0 0 1,0 0 0,0 0 0,0 0 0,0-1-1,0 1 1,0 0 0,0 0 0,0 0 0,0 0-1,0 0 1,0 0 0,0 0 0,0 0-1,0 0 1,0-1 0,0 1 0,0 0 0,0 0-1,0 0 1,0 0 0,0 0 0,0 0 0,0 0-1,0 0 1,0 0 0,0 0 0,0-1 0,0 1-1,-1 0 1,1 0 0,0 0 0,0 0 0,0 0-1,0 0 1,0 0 0,0 0 0,0 0 0,0 0-1,0 0 1,0 0 0,0 0 0,-1 0 0,1 0-1,0 0 1,0 0 0,0 0 0,0 0 0,0 0-1,0 0 1,0 0 0,0 0 0,0 0-1,-1 0 1,1 0 0,0 0 0,0 0 0,0 0-1,0 0 1,0 0 0,0 0 0,-7 8-192,-8 24-68,-7 39 151,-17 91 0,26-106 154,-5 32 116,-9 95-1,26-168-4,0-8-24,0 0-1,0 0 1,1 0 0,0-1-1,0 1 1,1 0-1,0 0 1,0-1 0,0 1-1,5 11 1,-6-17-91,0-1-1,1 1 1,-1 0 0,1 0-1,0 0 1,-1-1 0,1 1 0,0 0-1,-1-1 1,1 1 0,0-1 0,0 1-1,0-1 1,-1 1 0,1-1 0,0 1-1,0-1 1,0 0 0,0 1-1,0-1 1,0 0 0,0 0 0,0 0-1,0 0 1,0 0 0,0 0 0,0 0-1,-1 0 1,1 0 0,0 0-1,0 0 1,0-1 0,0 1 0,0 0-1,0-1 1,0 1 0,0-1 0,-1 1-1,3-2 1,4-2 129,0-1 0,1 0-1,9-9 1,-10 7-157,83-71 380,-47 38-294,55-65 1,24-50-157,-57 65 68,73-135 0,-111 168 13,35-102 1,-41 99-198,-15 49 4,-4 11-22,-4 8 69,-5 21 64,1-5 71,0 0-1,-16 34 1,-62 141 558,-3 5-196,-15-6-11,-60 65 466,160-259-713,0-1 0,0 1-1,-1-1 1,0 0 0,0 1 0,0-1-1,0 0 1,-5 3 0,8-6-107,0 0 0,0 0-1,0 0 1,0 0 0,0 0 0,0 0 0,0 1 0,0-1-1,-1 0 1,1 0 0,0 0 0,0 0 0,0 0 0,0 0-1,0 0 1,0 0 0,0 0 0,0 0 0,0 0-1,0 0 1,0 0 0,-1 0 0,1 0 0,0 0 0,0 0-1,0 0 1,0 0 0,0 0 0,0 0 0,0 0 0,0 0-1,0 0 1,0 0 0,-1 0 0,1 0 0,0 0-1,0-1 1,0 1 0,0 0 0,0 0 0,0 0 0,0 0-1,0 0 1,0 0 0,0 0 0,0 0 0,0 0 0,0 0-1,0 0 1,0 0 0,0 0 0,0-1 0,0 1-1,0 0 1,0 0 0,0 0 0,0 0 0,0 0 0,0 0-1,0 0 1,0 0 0,0 0 0,1-10 179,6-10 9,-3 13-169,0 0 1,0 0-1,1 1 1,0 0 0,1 0-1,7-7 1,40-29-156,-32 26 72,30-20 26,-26 19 105,29-25 0,-48 36-135,0 1 1,0 1-1,1-1 1,-1 1-1,11-5 1,-16 9 47,0-1-1,0 0 1,1 1 0,-1-1 0,0 1-1,1 0 1,-1-1 0,0 1 0,1 0-1,-1 0 1,0 0 0,1 0 0,-1 0-1,0 0 1,1 0 0,-1 0-1,0 0 1,1 1 0,-1-1 0,0 1-1,1-1 1,-1 1 0,0-1 0,0 1-1,0 0 1,0-1 0,1 1 0,-1 0-1,0 0 1,0 0 0,0 0 0,-1 0-1,1 0 1,0 0 0,0 0 0,0 0-1,-1 1 1,1-1 0,-1 0 0,2 3-1,1 7 12,-1 1 0,1-1 0,-2 1-1,1 21 1,-1-20-1,-1 0 0,2 0 0,0-1 0,5 19 0,-5-26 57,-1 0 0,1-1 1,0 1-1,1-1 0,-1 0 0,1 1 1,3 3-1,-5-6-30,1-1 0,-1 0 0,0 0 0,0 0 1,1 0-1,-1 0 0,0-1 0,1 1 0,-1 0 0,1 0 0,-1-1 0,1 1 1,-1-1-1,1 0 0,-1 1 0,1-1 0,0 0 0,-1 0 0,1 0 0,-1 0 0,1 0 1,0 0-1,-1-1 0,1 1 0,2-1 0,3-2 40,-1 0 0,1-1 0,-1 0-1,0 1 1,-1-2 0,1 1 0,7-8 0,-6 5-10,2-1 6,-1-1-1,0 0 1,0 0 0,-1-1-1,-1 0 1,1 0-1,-1 0 1,4-13 0,-1 1-20,-2-1-1,10-46 1,-17 43-195,-4 14 0,4 12 148,0 0 1,0 0-1,0 0 0,-1 0 1,1 0-1,0-1 1,0 1-1,-1 0 1,1 0-1,0 0 1,0 0-1,-1 0 0,1 0 1,0 0-1,0 0 1,-1 0-1,1 0 1,0 0-1,0 0 0,-1 0 1,1 0-1,0 0 1,0 0-1,0 0 1,-1 0-1,1 0 0,0 1 1,0-1-1,-1 0 1,1 0-1,0 0 1,0 0-1,0 0 1,-1 1-1,1-1 0,0 0 1,0 1-1,-3 1-34,1 1 0,0-1 0,0 1-1,0 0 1,0 0 0,1 0 0,-1 0 0,1 0-1,0 0 1,-2 7 0,2-4 4,-1 1-1,1-1 1,1 1 0,-1-1-1,1 9 1,0-12 43,1 1 0,-1-1 0,1 0 0,0 0 1,0 1-1,0-1 0,0 0 0,0 0 0,1 0 0,-1 0 0,1 0 0,0 0 1,0-1-1,0 1 0,0-1 0,1 1 0,-1-1 0,1 0 0,-1 0 0,1 0 1,0 0-1,-1 0 0,1 0 0,0-1 0,0 0 0,4 2 0,11 3 45,0-2 0,0 1 0,34 2 0,60-2 208,-72-4-114,-4 0 69,63-6-1,-85 3-1533,27-8 0,-37 9 799,0-1 1,0 1-1,0-1 1,-1 0-1,5-3 0,-7 4 232,1 0 0,-1 0 0,0 0-1,0 0 1,0 0 0,0 0 0,0 0-1,0-1 1,0 1 0,0 0-1,0-1 1,0 1 0,-1-1 0,1 1-1,-1-1 1,1 1 0,-1-3 0,-2-21-4597,-3 0 1612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0:5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32 270 5888,'-32'-13'2688,"49"9"-2336,14-4 288,6 0-416,44-12 1120,4 0-768,41-15-32,1 7-352,20-12 0,-7 7-96,3-2 224,-25 10-192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0:5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495 912 2976,'1'-3'268,"-1"0"1,1-1-1,0 1 1,-1 0-1,1 0 0,3-5 1,2-13 2838,-6 19-2979,0 0-1,0 0 0,0 0 0,-1 0 0,1 0 0,0 0 0,-1 0 0,1 0 0,-1 0 0,0 1 0,0-1 1,0 0-1,0 0 0,0 0 0,0 1 0,0-1 0,0 1 0,-1-1 0,1 1 0,-1-1 0,1 1 1,-1 0-1,1 0 0,-1-1 0,0 1 0,0 0 0,1 1 0,-4-2 0,-2 0 20,1 1-1,0-1 1,0 2 0,-1-1-1,1 1 1,0 0-1,-12 1 1,-4 2 9,0 1-1,0 1 1,1 1 0,0 1 0,0 0-1,-39 22 1,35-15 12,1 1 0,0 2 0,1 0 0,-39 38 1,51-43-107,0 0 1,-9 15 0,16-22-3,1 0 0,0 0 0,0 1 1,1-1-1,-1 1 0,1-1 1,1 1-1,-3 11 0,4-16-4,0 1-1,-1-1 0,1 0 1,0 1-1,0-1 0,0 0 1,1 1-1,-1-1 0,0 0 1,0 1-1,1-1 0,-1 0 1,1 1-1,-1-1 0,1 0 1,-1 0-1,1 0 0,0 1 1,0-1-1,1 2 0,-1-2 9,1 0-1,0 0 1,-1 0-1,1-1 0,-1 1 1,1 0-1,0-1 1,0 1-1,-1-1 0,1 1 1,0-1-1,0 0 1,3 0-1,5 0 124,0-1 0,1 0 0,-1-1-1,14-4 1,-16 4-142,28-8 134,-1-1 0,0-2-1,0-1 1,40-24-1,-60 30-169,0-1 0,0-1-1,-2-1 1,1 0 0,-1 0-1,-1-2 1,0 1 0,-1-1 0,0-1-1,-1 0 1,11-20 0,-12 11-371,-11 25 107,-7 10 130,3-1 128,-1 0-19,1 0 1,0 0-1,1 1 1,-5 14 0,7-18 30,1 1 0,0 0 0,1 0 0,0 0 1,0 16-1,1-22 30,0 1 0,1-1 0,-1 0 0,1 0 1,0-1-1,0 1 0,0 0 0,0 0 0,1 0 1,-1-1-1,1 1 0,0 0 0,0-1 0,0 0 1,0 1-1,0-1 0,0 0 0,0 0 0,1 0 1,4 2-1,-4-2-7,1 0 1,0 0-1,-1-1 1,1 0-1,0 0 1,0 0-1,0 0 1,0 0-1,0-1 1,0 0-1,0 0 1,1 0 0,-1 0-1,0-1 1,0 1-1,4-2 1,3-1 46,0-1 1,-1 1-1,1-2 1,17-9-1,-17 6-31,0 1-1,-1-2 0,19-17 1,-4 2-6,-2 2-74,-2-1 1,0 0 0,30-46-1,-44 56-30,-5 10 45,-1 1 1,0-1 0,1 1 0,0-1-1,0 1 1,-1 0 0,1-1-1,4-2 1,-6 6 0,0-1-1,0 0 1,1 0 0,-1 0 0,0 1-1,1-1 1,-1 0 0,0 0 0,0 0-1,1 1 1,-1-1 0,0 0 0,0 1-1,0-1 1,0 0 0,1 1-1,-1-1 1,0 0 0,0 0 0,0 1-1,0-1 1,0 0 0,0 1 0,0-1-1,0 1 1,0-1 0,-1 10-5,0-1 0,0 1 0,-1-1 0,-5 13-1,-4 23-63,-3 54 276,12-86-116,1-10-42,1 0-1,-1 0 1,1 0-1,0 0 1,0 0-1,0 0 1,0 0-1,0 0 1,1 0-1,-1 0 1,1 0-1,1 4 1,-1-6-4,0 0 1,0 0 0,0-1-1,0 1 1,0-1 0,0 1-1,0-1 1,0 1 0,0-1-1,0 0 1,0 1 0,0-1-1,0 0 1,0 0 0,0 0-1,0 0 1,0 0 0,0 0-1,1 0 1,-1 0-1,0 0 1,0 0 0,0-1-1,2 0 1,31-9 337,-30 8-341,30-11 62,-1-2 0,62-38 0,52-52-312,-139 99 213,-2 0-30,1 1 0,0 0 0,13-6 0,-19 10 23,0 0 0,0 1-1,0-1 1,0 1-1,0 0 1,1-1 0,-1 1-1,0 0 1,0 0 0,0-1-1,0 1 1,0 0-1,1 0 1,-1 0 0,0 0-1,0 1 1,0-1-1,0 0 1,1 0 0,-1 1-1,0-1 1,0 1 0,0-1-1,0 1 1,0-1-1,0 1 1,0 0 0,0-1-1,0 1 1,-1 0-1,1 0 1,0 0 0,1 1-1,-1 2 15,0-1 1,0 1-1,0-1 0,-1 1 0,1 0 0,-1-1 0,0 1 1,0 3-1,0-4 5,-1 11 39,-1 1 0,0-1 0,-1 1 0,-1-1 0,-5 14 0,3-9 41,5-12 631,3-10-317,5-7-299,58-75-150,-62 82 10,-1 0-1,1 0 1,0 0 0,1 1-1,4-4 1,-8 6 30,0 0 0,1-1 0,-1 1 1,0 0-1,1 0 0,-1-1 0,1 1 0,-1 0 0,1 0 0,-1 0 0,1-1 0,-1 1 0,1 0 1,-1 0-1,1 0 0,-1 0 0,1 0 0,-1 0 0,1 0 0,-1 0 0,0 0 0,1 0 1,-1 0-1,1 1 0,-1-1 0,1 0 0,-1 0 0,1 0 0,-1 0 0,1 1 0,-1-1 0,0 0 1,1 1-1,-1-1 0,1 0 0,-1 1 0,0-1 0,1 0 0,-1 1 0,0-1 0,0 1 0,1-1 1,-1 0-1,0 1 0,0-1 0,0 1 0,1-1 0,-1 1 0,0-1 0,0 1 0,0-1 1,0 1-1,0-1 0,0 1 0,0 0 0,1 29-12,-2-23 4,1-1 1,1 1 0,-1-1-1,1 1 1,0-1-1,3 10 1,-4-15 39,0-1-1,1 0 1,-1 1 0,0-1 0,1 0-1,-1 0 1,0 1 0,1-1 0,-1 0-1,0 0 1,1 0 0,-1 0 0,0 1-1,1-1 1,-1 0 0,1 0 0,-1 0-1,0 0 1,1 0 0,-1 0 0,1 0 0,-1 0-1,0 0 1,1 0 0,-1 0 0,1-1-1,0 1 1,17-6 58,4-6-349,-18 11 316,-1-1-1,1 1 1,-1-1 0,0 0-1,1 0 1,5-4-1,1-1-132,48-33 143,56-37 34,-57 37-154,23-11-201,-79 51 255,-1 0 1,1-1-1,-1 1 0,1 0 0,-1-1 0,1 1 0,0 0 0,-1 0 1,1-1-1,0 1 0,-1 0 0,1 0 0,-1 0 0,1 0 0,0 0 1,-1 0-1,1 0 0,0 0 0,-1 0 0,1 0 0,0 0 0,-1 0 1,1 1-1,-1-1 0,1 0 0,0 0 0,-1 1 0,1-1 0,-1 0 1,1 1-1,-1-1 0,1 1 0,-1-1 0,1 1 0,-1-1 0,1 1 1,-1-1-1,0 1 0,1-1 0,-1 1 0,0-1 0,1 1 0,-1 0 0,0-1 1,0 1-1,1 0 0,-1 2 4,1 0 0,0 0 0,0 0 0,-1 0 0,0 0 0,1 0 0,-2 7 0,-2 18 35,-1 0 0,-2 1 0,-10 29 0,-21 46-144,-49 143 368,75-208-208,-31 89 400,41-124-458,-10 21 548,7-22-164,2-13-162,6-10-52,5-18-98,2 0-1,1 2 0,2-1 1,2 2-1,29-50 0,9 6-163,12-20 44,-35 47-12,91-139-116,-120 189 168,-1 1 0,0-1 0,1 0 0,0 0 1,-1 1-1,1-1 0,0 1 0,0-1 0,0 1 0,0 0 0,0 0 0,0 0 0,0 0 0,0 0 0,4 0 0,-5 1 12,0 0-1,0 0 1,0 0 0,0 0-1,0 0 1,1 1-1,-1-1 1,0 0 0,0 1-1,0-1 1,0 1-1,0 0 1,0-1 0,0 1-1,0 0 1,0-1-1,0 1 1,-1 0 0,1 0-1,0 0 1,0 0 0,-1 0-1,1 0 1,-1 0-1,1 0 1,-1 0 0,1 0-1,-1 0 1,1 0-1,-1 2 1,3 6 1,-1 0 1,0 0-1,0 0 0,-1 0 0,0 0 1,-1 0-1,-1 16 0,-1-5-51,-1 0-1,-8 29 0,7-34 136,-13 28 0,14-37-29,0 0 0,0 0 1,0 0-1,-1-1 0,0 0 0,0 0 1,-7 6-1,10-10-29,-1 0-1,1 0 1,0 0-1,-1 0 1,1 0-1,0 0 1,-1-1 0,1 1-1,-1-1 1,0 1-1,1-1 1,-1 1 0,1-1-1,-1 0 1,0 0-1,1 0 1,-1 0 0,0 0-1,1 0 1,-1 0-1,1-1 1,-1 1 0,0 0-1,-2-2 1,2 1-7,0 0 0,0-1 0,0 1 0,0 0 0,0-1 0,1 1 0,-1-1 0,1 0 0,-1 1 0,1-1 0,-1 0 1,1 0-1,0 0 0,0 0 0,0 0 0,0 0 0,-1-5 0,1 7-26,1-1 0,0 0 0,0 0 1,0 1-1,0-1 0,-1 0 0,1 0 0,0 1 0,0-1 1,0 0-1,1 0 0,-1 1 0,0-1 0,0 0 0,1-1 1,-1 2 5,0-1 0,0 1 0,1 0 0,-1 0 0,0-1 0,1 1 0,-1 0 0,0 0 0,1 0 0,-1 0 0,0-1 0,1 1 0,-1 0 0,0 0 0,1 0 0,-1 0 0,0 0 0,1 0 0,-1 0 0,0 0 0,1 0 0,-1 0 0,1 0 0,-1 0 0,0 0 0,1 0 0,-1 0 0,1 1 0,7 0-15,1 0-1,0-1 1,-1 1-1,1-2 1,13-1-1,-19 2 18,160-30-28,-118 17 49,71-31 0,-79 28-14,-17 8 7,0 0 0,-1-2 0,-1 0 0,1-1 0,-2-1 0,1-1 0,27-27 0,-7-4-11,-2-1-1,35-59 0,-22 32 29,-27 40 12,-1-1 0,18-40 0,-36 68-47,13-28 54,13-39 1,-25 62-63,-1 0 0,-1 0 0,0 0 0,0 0 0,-1 0 0,0 0 0,0-1 0,-2 1 0,0-14 0,-7 4-135,8 19 148,0 1 0,0-1 0,-1 1-1,1-1 1,0 1 0,-1-1 0,1 1 0,-1 0 0,1-1 0,0 1 0,-1 0 0,1-1-1,-1 1 1,1 0 0,-1-1 0,1 1 0,-1 0 0,1 0 0,-1 0 0,1-1-1,-1 1 1,1 0 0,-1 0 0,0 0 0,1 0 0,-1 0 0,1 0 0,-1 0 0,1 0-1,-1 0 1,1 0 0,-1 1 0,0-1 0,1 0 0,-1 0 0,0 1 0,-6 3-42,0 0 1,1 1 0,-1 0 0,1 1 0,0-1 0,0 1 0,1 0 0,-7 10 0,-36 59-160,41-64 223,-11 23-64,0 1-1,3 1 0,1 1 0,1 0 1,2 1-1,-7 51 0,-2 81-41,19-138 167,2 1 1,0 0-1,9 40 1,-9-67-51,0 0 0,1 1 1,0-1-1,1 0 0,-1 0 1,1 0-1,4 6 0,-6-10-12,0 0 1,1 0-1,-1-1 0,1 1 0,-1 0 1,1-1-1,-1 1 0,1-1 0,0 1 1,0-1-1,0 0 0,0 0 1,0 0-1,0 0 0,0 0 0,0 0 1,0-1-1,1 1 0,-1-1 0,0 1 1,0-1-1,1 0 0,-1 0 0,3 0 1,2-1-7,0-1 1,0 0-1,0 0 1,0 0 0,0-1-1,-1 0 1,1 0 0,10-8-1,3-5 35,22-19 0,-19 14-36,31-25-17,58-49-57,-110 93 56,1 0-30,0-1-1,0 1 1,1 0 0,-1 0-1,5-2 1,-8 4 29,0 0-1,1 0 1,-1-1 0,1 1-1,-1 0 1,0 0 0,1 0 0,-1 0-1,1 0 1,-1 0 0,1 0-1,-1 0 1,0 0 0,1 0 0,-1 1-1,1-1 1,-1 0 0,0 0-1,1 0 1,-1 0 0,0 0-1,1 1 1,0 0-4,-1-1-1,1 1 1,-1 0-1,0-1 1,1 1-1,-1 0 0,0-1 1,1 1-1,-1 0 1,0 0-1,0-1 1,0 1-1,0 0 1,0 0-1,0 0 1,0 1-1,-1 18-32,-1 0 0,-8 35 0,6-39 52,1 1 0,0 0-1,1 0 1,1 29 0,1-43-6,1-1 0,-1 0-1,0 1 1,1-1 0,-1 0 0,1 0 0,0 1 0,0-1-1,0 0 1,0 0 0,0 0 0,0 0 0,0 0 0,1 0-1,-1 0 1,1-1 0,0 1 0,2 2 0,-1-2 22,-1-1 0,1 1 0,0-1 1,0 0-1,0 0 0,0 0 0,1 0 1,-1 0-1,0-1 0,0 0 0,6 1 0,6-2 75,-1-1 0,-1 0 0,1 0 0,26-10 0,-27 7-85,0-1 0,0 0 0,0-1 1,-1 0-1,0-1 0,0 0 0,-1-1 0,0 0 0,0-1 0,-1-1 1,-1 1-1,1-1 0,-2-1 0,12-20 0,30-71 35,-33 64-37,1 1 0,38-55-1,-20 46 10,3 1-1,52-47 1,-85 87-16,13-11 33,-1-1-1,-1-1 0,17-25 0,-15 16-61,-1-1 0,-1 0 1,-2-2-1,-1 0 0,15-50 0,-13 22-279,-16 58 302,0 1 1,0 0-1,0 0 0,0-1 1,0 1-1,0 0 1,1 0-1,-1-1 0,0 1 1,0 0-1,0 0 1,0-1-1,0 1 0,0 0 1,0 0-1,0-1 1,0 1-1,0 0 0,0 0 1,0-1-1,0 1 1,-1 0-1,1 0 0,0-1 1,0 1-1,0 0 1,0 0-1,0-1 0,0 1 1,-1 0-1,1 0 1,0 0-1,0-1 0,0 1 1,-1 0-1,-7 6-78,-10 16-65,-19 31 41,-32 41 96,-51 62-190,103-129 133,0 2 0,1-1 0,-21 60 0,10 2 33,-19 120 1,40-180 35,1 3 92,1 0 0,0 40 0,4-71-86,0 0 1,0 0-1,0 1 0,0-1 1,1 0-1,-1 0 1,1 0-1,-1 0 0,1 0 1,0 0-1,0 0 1,0 0-1,1 2 0,-1-3 5,0 0 0,0-1 0,0 1 0,0 0 0,0 0 0,0 0 0,0-1 0,1 1 0,-1-1 0,0 1 0,0-1 0,0 1 0,1-1 0,-1 0 0,0 0 0,1 1 0,-1-1 1,0 0-1,0 0 0,1 0 0,-1 0 0,3-1 0,10-2 51,1-1 0,-1 0 0,0-1 1,0 0-1,-1-1 0,16-9 1,71-51 317,-58 35-464,51-34-219,-93 65 292,0 0 0,0 0 0,0-1 0,0 1 0,0 0 0,0 0 0,0 0 0,0 0 0,1 0 0,-1 0 1,0 0-1,0 0 0,0 0 0,0 0 0,0 0 0,0 0 0,0 0 0,0 0 0,0 0 0,0 0 0,1 0 0,-1 0 0,0 0 0,0 0 0,0 0 0,0 0 0,0 1 1,0-1-1,0 0 0,0 0 0,0 0 0,0 0 0,0 0 0,1 0 0,-1 0 0,0 0 0,0 0 0,0 0 0,0 0 0,0 0 0,0 0 0,0 0 0,0 1 0,0-1 1,0 0-1,1 7-141,-1 8 35,0-15 112,-17 99-197,15-86 178,1-6 8,0-1 1,1 1-1,0 0 0,0 11 0,1-17 23,-1 1 1,0-1-1,1 1 0,-1-1 0,1 1 1,-1-1-1,1 0 0,-1 1 0,1-1 0,0 0 1,0 0-1,0 1 0,0-1 0,0 0 1,0 0-1,0 0 0,0 0 0,0 0 0,0 0 1,1-1-1,-1 1 0,0 0 0,1-1 1,-1 1-1,0 0 0,3 0 0,0-1 20,0 1-1,-1-1 1,1 0-1,0 0 1,0 0-1,0-1 1,-1 1 0,1-1-1,0 0 1,0 0-1,-1 0 1,1 0-1,4-3 1,2-1 66,0 0 0,-1-1 0,12-9 0,-4 0-129,-1-1-1,-1 0 1,-1-2 0,0 1-1,22-39 1,-30 48 40,15-17-371,-21 26 353,0 0 1,1 0 0,-1 0-1,0 0 1,0 0-1,0 0 1,0 0-1,0 0 1,0 0-1,0 0 1,0 0-1,-1 0 1,1 0-1,0-1 1,-1 1-1,1 0 1,-1 2 0,-1 2-8,-5 24-10,-3 9-87,-5 41-1,14-76 134,1 1 1,-1-1-1,1 0 0,0 0 0,1 1 0,-1-1 0,1 4 1,0-6-6,-1 0 1,0 0-1,0-1 1,1 1-1,-1-1 1,1 1-1,-1 0 1,1-1 0,-1 1-1,1-1 1,-1 1-1,1-1 1,-1 1-1,1-1 1,0 1-1,-1-1 1,1 1 0,0-1-1,-1 0 1,1 0-1,0 1 1,0-1-1,-1 0 1,1 0-1,0 0 1,0 0 0,-1 0-1,1 0 1,0 0-1,0 0 1,-1 0-1,1 0 1,0 0-1,0 0 1,0-1 0,37-8 183,-1-2 1,48-20-1,11-5-452,-28 14 366,106-50 0,-119 45-336,-53 28 50,-4 2 111,-5 6 23,-130 105-638,126-106 694,-25 23 141,34-28-145,-1 0 0,1 0 0,-1 0 0,1 0 0,0 0 0,0 0 1,0 1-1,0-1 0,-2 8 0,4-11-13,0 1 1,0-1-1,0 1 1,0-1 0,0 1-1,0 0 1,0-1-1,0 1 1,0-1-1,0 1 1,0 0 0,0-1-1,1 1 1,-1-1-1,0 1 1,0-1 0,0 1-1,1-1 1,-1 1-1,0-1 1,1 1 0,-1-1-1,1 1 1,-1-1-1,0 1 1,1-1 0,-1 0-1,1 1 1,-1-1-1,1 0 1,-1 1-1,1-1 1,-1 0 0,1 0-1,-1 0 1,1 1-1,0-1 1,-1 0 0,1 0-1,-1 0 1,1 0-1,0 0 1,0 0 0,4 0 123,0 0 0,1 0 0,9-2 0,-6 1-91,1-1 0,-1-1-1,0 1 1,0-1 0,0-1 0,-1 0-1,1 0 1,-1-1 0,0 0 0,0 0-1,0-1 1,-1 0 0,0 0-1,0-1 1,-1 0 0,1 0 0,-2 0-1,1-1 1,5-9 0,8-22 11,-1-1 0,17-54 0,-21 55 15,27-71 36,28-81-183,-47 126-34,-21 63 106,0 0 0,-1 0 0,0-1-1,0 1 1,1 0 0,-1 0 0,-1-1-1,1-3 1,0 6 7,0 0-1,0-1 0,0 1 0,-1 0 1,1 0-1,0-1 0,0 1 1,0 0-1,0 0 0,0-1 1,0 1-1,0 0 0,-1 0 0,1-1 1,0 1-1,0 0 0,0 0 1,-1 0-1,1 0 0,0-1 1,0 1-1,-1 0 0,1 0 0,0 0 1,0 0-1,-1 0 0,1 0-11,-1 0 1,0 0-1,1 0 0,-1 0 0,1 1 0,-1-1 0,1 0 1,-1 0-1,1 1 0,-1-1 0,1 0 0,-1 1 1,1-1-1,-1 1 0,1-1 0,0 1 0,-1-1 0,1 1 1,-13 14-75,2 1 1,0 1 0,0-1 0,2 2-1,0-1 1,-10 32 0,5 0 92,2 1-1,-6 56 1,7-42 2,5-29 1,2 0 0,1 0 0,2 1 0,3 39 0,-1-67 28,0-1 0,0 0-1,1 1 1,0-1 0,1 0-1,0 0 1,0 0 0,4 7-1,-5-11 3,-1-1-1,1 1 1,0-1-1,0 1 1,0-1-1,0 0 1,0 0-1,1 0 1,-1 0-1,1 0 1,-1 0-1,1-1 1,0 1-1,0-1 1,-1 0 0,1 0-1,0 0 1,0 0-1,0 0 1,0-1-1,0 1 1,4-1-1,7-1 22,1 0-1,-1-1 0,0 0 1,0-2-1,0 1 1,-1-2-1,16-6 1,-9 2-15,-1-1 1,-1-1 0,0 0-1,21-17 1,-31 21-19,0-1 0,-1 0 0,1 0 1,9-15-1,-15 21-25,0-1 0,0 0 0,0 0 0,-1 0 0,1 0 0,-1 0 0,0 0 0,0-1 0,0 1-1,0 0 1,0-1 0,-1 1 0,0-1 0,1 1 0,-1 0 0,-1-1 0,1 1 0,-1-5 0,0 7-7,1 0-1,-1 0 0,1 0 1,-1 0-1,0 0 0,0 0 1,1 0-1,-1 0 0,0 1 1,0-1-1,0 0 0,0 1 0,0-1 1,0 1-1,0-1 0,0 1 1,0-1-1,0 1 0,-1 0 1,1-1-1,0 1 0,0 0 1,0 0-1,0 0 0,0 0 1,-1 0-1,1 0 0,0 0 1,0 0-1,0 1 0,-2-1 1,-4 2-100,1 0 1,-1-1 0,-11 7 0,10-4 80,1 0 0,0 1 0,0 0 1,0 0-1,0 1 0,1-1 1,0 2-1,-10 11 0,8-7 12,0 1 0,0 1 0,1 0 0,-6 17 0,12-29 28,0 1 1,0 0 0,1 0 0,-1 0 0,1 0 0,-1 0 0,1 0-1,0 0 1,0 0 0,0 0 0,0 0 0,0 0 0,0 0 0,0 0 0,1 0-1,-1 0 1,1 0 0,0 0 0,-1 0 0,1 0 0,0 0 0,0-1-1,0 1 1,0 0 0,1-1 0,-1 1 0,0-1 0,1 1 0,-1-1 0,1 1-1,-1-1 1,1 0 0,0 0 0,2 1 0,3 2 55,0-1 0,1 0 0,-1 0 0,1-1-1,-1 0 1,1 0 0,11 1 0,6-2 36,1 0 0,-1-2-1,1-1 1,-1-1 0,33-8-1,-43 8-82,0 0-1,-1-2 0,1 1 1,-1-2-1,0 0 1,0-1-1,-1 0 0,15-11 1,-10 4 3,0-1 0,-2 0 1,17-21-1,41-56-22,-58 71-124,-15 19 47,1 0 0,0 0 0,0 0 0,0 0 0,0 0 0,0 1 0,5-3 0,-7 4 72,0-1 0,1 1 0,-1 0 0,0 0 1,1 0-1,-1 0 0,0 0 0,0 0 0,1 0 0,-1 0 0,0 0 1,1 0-1,-1 0 0,0 0 0,1 0 0,-1 0 0,0 0 0,1 0 1,-1 0-1,0 0 0,1 0 0,-1 0 0,0 0 0,1 1 1,-1-1-1,1 0 0,-1 1 6,0 0 1,1-1-1,-1 1 1,0 0-1,0 0 0,1-1 1,-1 1-1,0 0 1,0 0-1,0-1 1,0 1-1,0 0 0,0 0 1,0 0-1,0-1 1,0 1-1,-1 1 1,-2 18 22,-2 0 0,0 0 1,-1-1-1,-1 1 0,0-2 1,-2 1-1,0-1 0,-1 0 1,-1-1-1,-1 0 0,0 0 1,-27 25-1,34-37 68,0-1 1,0 0-1,0 0 1,-10 5-1,13-8-58,0-1 1,0 1-1,0 0 0,0 0 0,0-1 0,0 1 0,-1-1 0,1 0 1,0 1-1,0-1 0,0 0 0,0 0 0,-1-1 0,1 1 0,0 0 1,0-1-1,-3 0 0,5 1-29,0 0 0,0-1 1,-1 1-1,1 0 0,0 0 1,0 0-1,0-1 0,0 1 0,0 0 1,-1 0-1,1-1 0,0 1 0,0 0 1,0 0-1,0-1 0,0 1 1,0 0-1,0-1 0,0 1 0,0 0 1,0 0-1,0-1 0,0 1 1,0 0-1,0 0 0,0-1 0,0 1 1,0 0-1,0 0 0,0-1 0,1 1 1,-1 0-1,0 0 0,0-1 1,0 1-1,0 0 0,0 0 0,1-1 1,-1 1-1,0 0 0,0 0 1,0 0-1,1 0 0,-1-1 0,0 1 1,0 0-1,1 0 0,-1 0 0,1 0 1,9-8-42,64-15 116,88-15 1,49-15-2537,-142 27-2336,-43 17 2768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0:5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 5632,'-14'-8'2560,"33"11"-2208,-11-3 1408,10 5-1024,19-10 992,8 5-1024,26-3 64,10 3-448,9-3 64,-5 6-224,-9-3 0,-13 0-96,-8 0 160,-10 3-128,-10-3-160,-3 5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0:56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21 6048,'-27'-12'2752,"27"7"-2400,0 2 736,8 6-672,6-3-160,9 0-160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0:3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1269 2304,'16'2'3639,"-11"-1"-3277,1 0 0,0-1 0,0 1 0,0-1 0,0 0 0,-1-1 0,1 1 0,0-1 0,0 0 0,6-3 0,-2 0-106,0-1 0,-1-1 0,1 1 0,-1-2 0,14-11 0,42-48 247,-64 65-499,78-90 577,36-37-277,-24 36-106,101-107 196,-168 170-359,-1-2 0,-2 0 1,0-1-1,25-57 0,95-276 861,-178 513-1212,3-9 451,10-55 50,-20 73 35,-11 99-63,45-189 87,-3 122 0,13-183-147,0 1-1,0 0 0,1 0 1,-1 0-1,1-1 0,1 1 1,0 0-1,0-1 1,0 1-1,0-1 0,1 0 1,0 0-1,6 9 0,-8-14-59,-1 0-1,1 0 0,0-1 1,-1 1-1,1 0 0,0-1 1,0 1-1,-1 0 0,1-1 1,0 1-1,0-1 0,0 1 1,0-1-1,0 1 0,0-1 1,0 0-1,-1 0 0,1 1 0,0-1 1,0 0-1,0 0 0,0 0 1,2 0-1,-2 0-2,1-1 1,-1 1-1,1-1 0,0 0 1,-1 1-1,1-1 1,-1 0-1,0 0 0,1 0 1,-1 0-1,0 0 0,2-2 1,3-4 42,0 0 0,-1 0 0,9-16 1,-13 21-63,42-86 131,-6 10-95,93-149 93,-77 151-157,46-74 112,-48 50-27,41-115 0,-65 153-91,-14 36-32,-2 0 0,-1-1-1,10-43 1,-20 55-283,-2 14 131,-1 9 105,-29 72-30,14-22 106,-18 51 108,-72 135 64,28-72-33,-45 178 724,117-327-781,-15 52 777,21-73-499,0-9 2,2-2-278,1 0 0,1-1 0,-1 1 0,1 0 0,5-11 0,21-48-56,-10 28-58,30-48-1,-40 76 7,0 0-1,1 0 1,0 1 0,1 0-1,0 1 1,1 0 0,0 1-1,13-9 1,-22 17 28,0 0 1,0 0 0,0 0-1,0 0 1,0 0 0,0 0-1,0 1 1,0-1 0,0 1-1,1-1 1,-1 1 0,0 0-1,0 0 1,1 0 0,-1 0-1,0 0 1,0 1 0,0-1-1,1 1 1,3 1 0,-3-1 8,0 1 0,-1 0 0,1-1 1,0 1-1,-1 1 0,1-1 0,-1 0 0,0 1 1,1-1-1,-1 1 0,0 0 0,-1-1 0,1 1 1,1 4-1,38 92-165,-30-66 330,33 61 0,-41-89-137,0 0-1,0 0 1,1 0-1,0-1 0,0 1 1,0-1-1,0 0 0,1 0 1,0 0-1,0-1 0,0 0 1,10 5-1,-12-6 5,0-1 0,0-1 0,0 1-1,1 0 1,-1-1 0,0 1 0,0-1 0,0 0 0,1 0-1,-1 0 1,0-1 0,0 1 0,0-1 0,0 0-1,0 0 1,0 0 0,0 0 0,0 0 0,0-1-1,0 1 1,0-1 0,-1 0 0,1 0 0,-1 0 0,5-4-1,6-9 83,-1 0 0,-1-1 0,0 0 0,-1-1 0,14-32 0,-5 10-52,-16 33-45,7-10 54,-2-1-1,1-1 0,-2 1 0,-1-1 1,0 0-1,5-30 0,-11 44-68,0 0-1,0 0 0,0 0 0,-1 0 0,1 0 0,-1 0 1,-2-7-1,3 11-7,-1-1 1,1 0 0,0 1 0,0-1-1,-1 0 1,1 0 0,0 1 0,-1-1-1,1 1 1,0-1 0,-1 0 0,1 1-1,-1-1 1,0 1 0,1-1 0,-1 1-1,1-1 1,-1 1 0,0 0 0,1-1-1,-1 1 1,0 0 0,1-1 0,-1 1-1,0 0 1,1 0 0,-1-1 0,0 1 0,0 0-1,1 0 1,-1 0 0,0 0 0,0 0-1,1 0 1,-1 0 0,0 1 0,0-1-1,1 0 1,-1 0 0,0 0 0,1 1-1,-1-1 1,0 0 0,1 1 0,-1-1-1,0 1 1,1-1 0,-1 1 0,1-1-1,-1 1 1,-6 6-20,1-1 1,0 1-1,0-1 0,1 2 1,0-1-1,1 0 0,-1 1 0,1 0 1,1 0-1,-1 1 0,2-1 1,-4 15-1,0 1 14,2 0 0,1 0 1,0 38-1,2-46 86,2-1 1,0 1 0,1-1-1,0 0 1,6 18 0,-8-32-55,0 0 0,1-1 1,-1 1-1,0 0 0,1-1 0,-1 1 1,0 0-1,1-1 0,-1 1 1,1-1-1,-1 1 0,1-1 1,-1 1-1,1-1 0,0 1 0,-1-1 1,1 1-1,0-1 0,-1 0 1,1 1-1,0-1 0,-1 0 0,1 0 1,0 1-1,0-1 0,-1 0 1,1 0-1,0 0 0,0 0 1,-1 0-1,1 0 0,0 0 0,0 0 1,-1 0-1,1-1 0,0 1 1,-1 0-1,1 0 0,0-1 0,-1 1 1,1 0-1,0-1 0,5-2 40,0 0-1,-1-1 0,1 0 1,4-4-1,-9 7-42,71-65 178,4-5-171,-72 68-31,104-81-22,-87 69-5,1 1 0,1 1 1,31-13-1,-51 25 19,0 0-1,0 0 1,0 0-1,1 0 1,-1 0-1,0 1 1,1 0-1,5-1 1,-8 1 15,1 1 0,-1-1 1,0 0-1,1 1 0,-1-1 0,0 1 1,1-1-1,-1 1 0,0 0 0,1 0 1,-1-1-1,0 1 0,0 0 1,0 0-1,0 0 0,0 0 0,0 0 1,0 1-1,0-1 0,0 0 0,-1 0 1,2 3-1,0 1 8,0 0 0,0 0 0,-1 0 0,0 0 0,0 1 0,0-1 0,0 10 0,-4 43 66,1-33-25,-10 50 183,8-55-11,1 1 0,-1 24 1,4-45-206,0 1 1,0-1-1,0 0 0,0 0 1,0 0-1,0 0 1,0 0-1,1 0 1,-1 0-1,0 0 0,0 0 1,0 0-1,0 0 1,0 1-1,0-1 1,0 0-1,0 0 0,0 0 1,0 0-1,1 0 1,-1 0-1,0 0 1,0 0-1,0 0 0,0 0 1,0 0-1,0 0 1,0 0-1,0 0 1,1 0-1,-1 0 0,0 0 1,0 0-1,0 0 1,0 0-1,0 0 1,0 0-1,0 0 0,0 0 1,0 0-1,1-1 1,-1 1-1,0 0 1,0 0-1,0 0 0,0 0 1,0 0-1,0 0 1,0 0-1,0 0 1,0 0-1,0 0 0,0 0 1,0-1-1,0 1 1,0 0-1,6-5 50,-2-3-19,0-1-1,0 0 0,4-13 1,5-14 10,43-65 90,-55 99-156,4-7-25,1 0 0,10-13 1,-15 20 23,0 0 1,0 1-1,1 0 0,-1-1 1,1 1-1,-1 0 1,1-1-1,-1 1 1,1 0-1,0 0 1,-1 0-1,1 1 1,0-1-1,0 0 0,0 1 1,-1-1-1,1 1 1,0-1-1,0 1 1,0 0-1,4 0 1,-5 0 3,0 1 1,0-1 0,1 1 0,-1-1 0,0 1 0,0 0-1,0 0 1,0-1 0,1 1 0,-1 0 0,0 0 0,0 0-1,-1 0 1,1 0 0,0 0 0,0 1 0,0-1 0,0 1-1,11 28-43,-7-17 55,1 3 35,2 1 1,0-1-1,1 0 0,1-1 0,0 0 0,1 0 0,0-2 0,1 1 1,1-1-1,0-1 0,1 0 0,0-1 0,17 10 0,-24-17 51,0 0-1,0-1 0,0 0 1,1 0-1,10 2 0,-16-4-228,0-1 1,0 0-1,-1 0 0,1 0 1,0 0-1,0 0 0,-1 0 1,1 0-1,0 0 0,0-1 1,-1 1-1,1-1 0,2 0 1,-3 0-161,0 0 0,0 0 1,0 1-1,0-1 0,0 0 1,-1 0-1,1 0 1,0 0-1,-1 0 0,1 0 1,0 0-1,-1 0 0,0 0 1,1 0-1,-1-1 0,0 1 1,1 0-1,-1 0 0,0 0 1,0 0-1,0-1 1,0 1-1,0-1 0,-3-27-6132,-2 0 2048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0:3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8 128 3488,'-8'-8'1568,"35"16"-1344,-1-8 832,11 3-608,21-3 1024,5 0-832,22-11 96,-4 2-416,30-16 128,2-1-224,9-7 832,-14 6-576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0:3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1364 2816,'0'1'44,"0"-1"1,-1 0-1,1 0 1,0 0-1,0 0 1,0 0-1,0 0 1,-3-1 2594,3 1-2600,0 0 96,1 0-1,-1 1 0,1-1 0,0 0 0,-1 1 0,1-1 0,-1 0 0,1 0 0,0 0 0,-1 0 0,1 0 1,0 0-1,-1 1 0,1-1 0,0-1 0,-1 1 0,1 0 0,0 0 0,-1 0 0,1 0 0,0 0 0,-1-1 1,1 1-1,-1 0 0,1 0 0,0-1 0,-1 1 0,1 0 0,-1-1 0,1 1 0,0-2 0,19-17 615,-15 14-301,25-27 139,-2-1 0,25-40 0,-8 11-198,-14 23-202,99-134 122,-87 108-91,49-100 1,-56 89 130,33-95 1,-47 101-932,-27 79 513,0 1 0,1 1-1,1-1 1,0 0-1,-3 15 1,-1 5 27,3-14 23,-59 245-101,52-202 134,2 0 0,-1 89 1,9-133 149,2 1 1,-1-1-1,2 0 1,0 0-1,1 0 1,7 23 0,-10-37-117,1 1 0,-1-1 0,1 0 1,-1 1-1,1-1 0,0 0 1,-1 0-1,1 1 0,0-1 1,0 0-1,0 0 0,0 0 0,0 0 1,0 0-1,0 0 0,0 0 1,2 0-1,-2-1 0,1 1 0,-1-1 1,0 0-1,1 0 0,-1-1 0,1 1 0,-1 0 1,0 0-1,1-1 0,-1 1 0,0-1 1,1 1-1,-1-1 0,0 1 0,0-1 0,0 0 1,1 0-1,-1 1 0,0-1 0,0 0 1,0 0-1,0 0 0,1-2 0,56-60 804,13-11-499,1 10-223,48-49-41,-87 73-9,-2 0 0,-1-2 0,42-83 0,98-244 485,-159 342-477,-2 0-1,-1-1 0,-1 0 0,-1 0 0,3-57 0,-11 75-203,-3 15-37,-6 17 22,-63 185 120,33-69 51,-16 49 160,37-133-105,-95 274 1096,106-305-414,8-20-38,5-16-335,0 5-394,-1 0 0,1 1 0,0-1-1,1 1 1,0 0 0,6-6 0,4-4-175,19-16-1,-33 32 152,0 0 1,0 0-1,1 0 0,-1 0 0,0 0 0,0 0 0,0 1 0,1-1 0,-1 1 1,0-1-1,1 1 0,-1-1 0,1 1 0,-1 0 0,0-1 0,1 1 1,-1 0-1,1 0 0,-1 0 0,1 0 0,-1 1 0,1-1 0,-1 0 0,0 0 1,1 1-1,-1-1 0,0 1 0,1 0 0,-1-1 0,0 1 0,0 0 1,1-1-1,-1 1 0,0 0 0,0 0 0,0 0 0,0 0 0,0 0 0,0 1 1,0-1-1,-1 0 0,1 0 0,0 0 0,0 3 0,9 16-20,12 44-1,-18-50 73,11 26 1,-13-36-4,0-1 0,-1 1 0,1-1-1,1 1 1,-1-1 0,0 0 0,1 0 0,0 0 0,-1 0 0,1 0 0,6 4 0,-7-7-14,-1 1-1,0-1 1,0 1-1,0-1 1,1 0-1,-1 0 1,0 1-1,0-1 1,1 0 0,-1 0-1,0 0 1,1 0-1,-1 0 1,0-1-1,0 1 1,1 0-1,-1-1 1,0 1 0,2-1-1,21-15 264,-16 10-168,21-16 165,38-40 0,-46 43-182,-19 17-94,20-18 114,-2 0 0,0-2-1,31-43 1,-43 54-165,-7 10 28,0 0 0,0 0 0,0 0 0,0-1 0,0 1-1,0 0 1,0-1 0,-1 1 0,1 0 0,0-1 0,-1 1 0,1-1-1,-1 1 1,0-1 0,1-2 0,-1 4-2,-1 0 1,1 0-1,-1 0 0,1 0 1,-1 0-1,1 0 1,-1 0-1,1 0 0,-1 0 1,1 0-1,-1 0 0,1 1 1,0-1-1,-1 0 1,1 0-1,-1 0 0,1 0 1,-1 1-1,1-1 0,0 0 1,-1 0-1,1 1 0,-1-1-3,-2 3 23,0-1-1,-1 1 0,1 0 1,0-1-1,1 1 0,-1 1 0,0-1 1,1 0-1,0 1 0,-1-1 1,1 1-1,1 0 0,-1 0 1,1 0-1,-1 0 0,1 0 1,0 0-1,0 0 0,1 0 1,-1 0-1,1 0 0,0 0 1,0 1-1,1-1 0,-1 0 1,1 0-1,0 0 0,0 0 0,0 0 1,0 0-1,1 0 0,0 0 1,-1-1-1,1 1 0,1 0 1,-1-1-1,1 0 0,4 6 1,1 0 65,2 0 1,-1-1-1,1 1 1,0-2 0,1 1-1,0-2 1,0 1-1,0-2 1,1 1 0,13 3-1,-16-6-280,0-1 0,0 0-1,0 0 1,0-1 0,0-1-1,0 1 1,0-1 0,10-2-1,-12 1-749,-1 0 0,1-1 0,0 0-1,-1 0 1,1 0 0,10-7 0,-14 7 531,-1 1-101,0 1 0,-1-1 0,1 0 0,-1 0 0,1 0 0,-1 0-1,0 0 1,0-1 0,1 1 0,-1 0 0,0-1 0,0 1 0,1-3-1,3-5-2770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0:3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9 371 5632,'-9'-3'2560,"67"-9"-2208,-21 4 1056,-2 3-832,33-19 480,0 4-608,43-24-192,7 4-160,17-12 128,-19 12-128,10-8 608,-13 13-416,4 7-4544,-14 16 2304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0:42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1045 2400,'0'1'96,"0"-1"0,0 0 0,0 0 0,0 1 0,0-1 0,0 0 0,0 0 0,0 1 0,0-1 0,0 0 0,0 1 0,1-1 0,-1 0 0,0 0 0,0 1 0,0-1 0,0 0 0,0 0 0,0 1 0,1-1 0,-1 0 0,0 0 0,0 0 0,0 1 0,1-1 0,-1 0 0,0 0 0,0 0 0,1 0 0,-1 0 0,0 1 0,0-1 0,1 0 0,9-3 1865,14-14-281,-21 14-1449,58-48 1415,26-21-631,77-54-617,-140 103-347,0-1-1,-1-1 1,-2-1-1,22-33 1,-1-12 118,-4-1 1,-2-3-1,-4 0 1,24-87 0,-48 139-237,-1-1 1,-2 0 0,0 0 0,2-41 0,-7 65 55,0 0-1,0-1 1,0 1-1,0 0 1,0 0-1,0-1 1,0 1 0,0 0-1,0 0 1,0-1-1,0 1 1,0 0 0,0-1-1,0 1 1,0 0-1,0 0 1,0-1 0,0 1-1,0 0 1,-1 0-1,1 0 1,0-1 0,0 1-1,0 0 1,0 0-1,-1-1 1,1 1-1,0 0 1,0 0 0,0 0-1,-1 0 1,1-1-1,0 1 1,0 0 0,-1 0-1,1 0 1,0 0-1,0 0 1,-1 0 0,1 0-1,0 0 1,0 0-1,-1 0 1,1 0 0,0 0-1,0 0 1,-1 0-1,1 0 1,-1 0 0,1 0-4,-1 0 0,0 1 0,1-1 0,-1 1 0,0-1 0,0 0 0,1 1 1,-1-1-1,1 1 0,-1 0 0,1-1 0,-1 1 0,0 0 0,-19 43 53,9-25-26,2 0 0,0 1 1,-6 24-1,-13 65 205,20-76-185,-8 34 160,4-1 0,2 2 0,-1 97 0,11-153-97,1 1-1,0-1 1,1 1-1,0-1 1,1 0 0,1 0-1,0 0 1,0-1-1,1 1 1,9 14-1,-13-24-28,0-1 1,0 1-1,0 0 0,0-1 0,1 1 0,-1-1 0,0 1 0,1-1 1,-1 0-1,1 1 0,-1-1 0,1 0 0,0 0 0,-1 0 1,1 0-1,0-1 0,0 1 0,0 0 0,0-1 0,-1 1 1,1-1-1,0 1 0,0-1 0,0 0 0,0 0 0,0 0 1,0 0-1,0 0 0,0-1 0,0 1 0,0-1 0,0 1 0,0-1 1,0 1-1,1-2 0,7-3 102,-1 0 1,0-1-1,0 0 0,-1-1 1,11-10-1,10-10-11,-1-1-1,40-53 0,-59 66-84,0 1 0,7-19 0,5-10-506,-44 110-68,20-58 503,-3 9-102,-6 34 0,11-47 93,0 0 0,1-1 0,-1 1 1,1 0-1,1 0 0,-1 0 0,1 0 0,-1 0 0,2 0 0,-1 0 0,0 0 0,3 4 0,-2-5 64,-1-1 0,1 1-1,0-1 1,0 1 0,1-1-1,-1 0 1,1 0-1,0 0 1,0-1 0,-1 1-1,2-1 1,-1 1-1,0-1 1,0 0 0,1 0-1,-1 0 1,1-1 0,0 1-1,0-1 1,-1 0-1,1 0 1,0 0 0,0-1-1,0 1 1,0-1 0,0 0-1,7-1 1,5-1 32,-1 0-1,0-1 1,-1-1 0,1 0 0,0-1-1,-1 0 1,0-2 0,-1 1 0,19-13 0,-8 3-52,-1-2 1,-1 0 0,0-1-1,19-23 1,-32 31 1,15-15-163,-22 25 99,-1 0-1,1-1 0,-1 1 1,1 0-1,-1 0 1,1 0-1,0 0 1,0 0-1,-1 0 1,1 1-1,0-1 1,0 1-1,4-1 0,-6 1 27,1 0-1,-1 0 1,1 0-1,-1 0 0,0 0 1,1 1-1,-1-1 1,1 0-1,-1 0 0,1 0 1,-1 1-1,0-1 1,1 0-1,-1 1 1,0-1-1,1 0 0,-1 1 1,0-1-1,1 0 1,-1 1-1,0-1 0,0 1 1,1-1-1,-1 0 1,0 1-1,0-1 0,0 1 1,0-1-1,1 1 1,1 19 25,-1-10 10,1 9 28,-1 0 0,0 0 0,-2 1 0,0-1 1,-6 31-1,7-35 306,1-5-18,8-23 60,1-1 1,13-12 0,-20 23-378,6-6-68,0 0 0,16-11 0,2-2-195,-24 19 189,0 1 1,0 0-1,0 0 0,0 0 0,0 0 0,1 0 0,6-2 0,-9 4 28,0-1 1,0 1-1,0 0 0,1 0 0,-1 0 0,0 0 0,0-1 0,0 2 0,1-1 0,-1 0 0,0 0 0,0 0 0,0 0 0,0 1 0,1-1 0,-1 1 0,0-1 0,0 1 0,0-1 0,0 1 1,0-1-1,0 1 0,0 0 0,0 0 0,0 0 0,0-1 0,-1 1 0,1 0 0,1 2 0,-1-2 6,0 1 0,0 0 0,-1 0 0,1 0 0,0 0 0,-1 0 0,1 0-1,-1 0 1,0 0 0,1 0 0,-1 0 0,0 0 0,0 0 0,-1 0 0,1 0 0,0 0 0,-1 0 0,0 4 0,-3 17 318,4-23-298,0 0 0,0 0-1,0 0 1,0 0 0,0 0 0,0 0-1,0 1 1,0-1 0,1 0-1,-1 0 1,0 0 0,0 0 0,0 0-1,0 0 1,0 0 0,0 0-1,0 1 1,0-1 0,0 0 0,0 0-1,0 0 1,0 0 0,0 0-1,1 0 1,-1 0 0,0 0 0,0 0-1,0 0 1,0 0 0,0 0-1,0 0 1,0 0 0,0 0 0,1 0-1,-1 0 1,0 0 0,0 0-1,0 0 1,0 0 0,0 0 0,0 0-1,0 0 1,1 0 0,-1 0-1,0 0 1,0 0 0,0 0 0,0 0-1,0 0 1,0 0 0,0 0-1,10-5 231,13-13-236,-19 15 83,125-92-27,-122 90-126,-1 1 0,1 1 0,0-1 0,0 1-1,0 0 1,1 0 0,9-2 0,-14 5 34,0-1 1,-1 1-1,1 0 1,0 0 0,-1 0-1,1 0 1,0 0-1,0 0 1,-1 1-1,1-1 1,0 1-1,-1 0 1,1 0-1,-1 0 1,1 0-1,-1 0 1,1 1 0,-1-1-1,0 1 1,0-1-1,0 1 1,0 0-1,0 0 1,2 2-1,20 35-51,-17-27 48,0-1 0,9 12-1,-14-20 81,0 0-1,1-1 0,-1 1 0,1-1 0,0 0 0,-1 0 1,1 0-1,0 0 0,1 0 0,-1-1 0,0 1 0,6 1 1,-6-3-26,0 1 0,0-1 0,0 0 0,1 0 0,-1 0 0,0 0 0,0-1 0,0 0 0,0 1 0,0-1 0,1 0 0,-1 0 0,-1-1 0,1 1 0,0 0 0,0-1 0,0 0 0,-1 0 0,1 0 0,-1 0 0,1 0 0,2-4 0,3-3 29,0 0 0,-1-1 0,0 0 0,8-16 0,-5 7-30,-2 0 1,0 0-1,-1-1 0,0 0 0,-2 0 1,-1-1-1,0 0 0,-1 0 1,-2 1-1,0-36 0,-6 38-216,1 14 64,-4 10-10,3 3 73,0-1 0,1 1 0,0 0 0,1 0-1,-1 1 1,2-1 0,-1 1 0,2 0-1,-2 12 1,1-1 39,2 0 0,0 0 0,5 29 0,-4-42 36,1 1 0,0-1 0,1 0-1,-1 0 1,8 14 0,-7-17 26,-1-1 0,1 1 0,0-1 0,0 0 0,0 0 0,1 0 0,-1 0 0,1-1 0,0 1 1,7 4-1,-7-6-29,0 0-1,1 0 1,-1 0 0,1-1 0,-1 1 0,1-1 0,0 0 0,5 0 0,-8-1-329,0 1 0,-1-1 0,1 0 1,0-1-1,0 1 0,0 0 0,-1 0 1,1-1-1,0 1 0,0-1 0,-1 1 1,1-1-1,0 0 0,-1 0 0,1 0 1,-1 0-1,1 0 0,-1 0 0,1 0 1,-1 0-1,0-1 0,2-2 0,5-5-2006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1:1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25 707 4224,'-8'-1'7966,"5"11"-6487,3-9-1463,0 1-1,-1-1 1,1 1-1,0-1 1,-1 1 0,1-1-1,-1 1 1,1-1-1,-1 1 1,-1 0 0,1 0-5,0 0 0,0 0 0,0 0 0,0 0 1,1 1-1,-1-1 0,0 4 0,0 7 48,1 0 0,0 0-1,5 26 1,12 40 146,-14-67-181,3 17 91,2 0 1,2 0-1,0-1 0,22 41 0,-29-64-44,0 0-1,1 0 0,-1 0 1,1 0-1,1 0 1,4 4-1,-8-8-39,0-1 0,-1 1 0,2 0 0,-1 0 0,0-1 0,0 1 0,0 0 0,0-1 0,0 1 0,0-1 0,1 0 0,-1 1 0,0-1 0,0 0 0,1 0 0,-1 0 0,0 0 0,1 0 1,-1 0-1,0 0 0,0 0 0,1 0 0,-1-1 0,0 1 0,0 0 0,1-1 0,-1 1 0,0-1 0,0 1 0,0-1 0,0 0 0,0 0 0,0 1 0,2-3 0,2-2 48,0-1 0,0 0 0,-1-1 1,1 1-1,-1-1 0,-1 0 0,1 0 0,-1 0 0,2-8 1,17-74 19,-15 59-73,20-93-42,-23 98 30,-1-1 1,-1-33-1,-3 62-51,0 0 0,0 1 1,0-1-1,1 1 0,-1-1 0,1 1 1,-1-1-1,2 6 0,-1-1 55,1 1 0,-1-1 0,0 0 1,-3 13-1,0 13-13,5 0-58,2-1 0,7 35 0,-9-56 95,0 1-1,1-1 0,0 0 0,1 0 0,5 12 0,-7-20 1,0 0 1,0 0-1,0 0 1,1 0-1,0-1 1,-1 1-1,1-1 1,0 1-1,1-1 1,-1 0-1,1 0 1,-1-1-1,1 1 1,6 2-1,-8-4 4,1 0-1,-1 0 0,0-1 0,1 0 0,-1 1 0,0-1 0,1 0 0,-1 0 0,0 0 0,1 0 0,-1-1 0,1 1 0,-1-1 0,0 1 0,0-1 0,1 0 0,-1 0 0,0 0 0,3-2 0,1-1-9,0 1 0,-1-2-1,0 1 1,0 0-1,6-8 1,52-71 153,-36 44-175,3-4-41,-14 19 62,0 1 0,40-42 0,-51 60-71,1 0 0,0 0 0,0 0-1,0 1 1,1-1 0,0 2 0,-1-1-1,1 1 1,1 0 0,-1 0 0,0 1-1,1 0 1,-1 0 0,1 1 0,14-1-1,-16 2 10,0 1 0,-1 0-1,1 0 1,0 0 0,-1 1-1,1-1 1,-1 2 0,1-1-1,-1 0 1,0 1 0,0 0-1,0 0 1,0 1 0,-1-1-1,5 5 1,-7-6 843,-3-3-776,1-1-1,0 1 1,0 0 0,-1 0-1,1 0 1,-1 0 0,1 0-1,-1 0 1,1-1 0,-1 1-1,0 0 1,0 1 0,1-1-1,-1 0 1,-1-1 0,-3-3-51,0 1 0,0 1 0,0-1 0,0 0 0,-1 1 0,1 0 0,-9-3 0,10 5-26,1 0 0,-1 0 0,0 1 1,0-1-1,0 1 0,0 0 0,1 0 1,-1 0-1,0 1 0,0-1 0,0 1 1,1 0-1,-8 2 0,5 0 23,-1 0 1,1 0-1,0 0 0,0 1 1,1 0-1,-1 0 0,1 1 0,0-1 1,0 1-1,0 0 0,1 1 1,0-1-1,0 1 0,0 0 0,1 0 1,-1 0-1,-2 8 0,-1 7-3,0 1 0,1-1 0,-5 42 0,8-48 35,1 0-1,1-1 0,1 1 0,0 0 1,1 0-1,1 0 0,0 0 0,1 0 0,0-1 1,1 1-1,1-1 0,7 16 0,-10-28 15,-1 1 0,0-1 0,1 1 0,-1-1 0,1 0 0,-1 0-1,1 0 1,0 0 0,0 0 0,0 0 0,0 0 0,1-1 0,-1 1-1,0-1 1,4 2 0,-4-2-10,0-1 1,-1 0-1,1 1 0,0-1 0,-1 0 0,1 0 1,0 0-1,0-1 0,-1 1 0,1 0 0,0-1 1,-1 1-1,1-1 0,0 1 0,-1-1 0,1 0 1,-1 0-1,1 0 0,-1 0 0,1 0 0,-1 0 1,0 0-1,1 0 0,-1 0 0,0-1 0,1 0 1,9-12 46,-1 0 0,0 0 1,-1-1-1,-1 0 0,0-1 0,-1 0 1,8-26-1,0-12 32,9-56 1,-21 95-149,-1 0 0,-1 0-1,0 0 1,-1 0 0,0-1 0,-3-16-1,2 22-96,1 6-38,-3 10 50,-2 9-105,3-9 227,0 1 0,0-1-1,1 0 1,-2 12 0,3 12 7,1-1 0,1 1 0,1 0 0,2-1-1,1 0 1,19 56 0,-22-76 12,1-1-1,0 1 1,0 0-1,0-1 0,1 0 1,7 8-1,-11-14 11,0-1 0,0 0 0,0 0 0,0 1 0,0-1 0,1 0 0,-1 0 0,1 0-1,-1 0 1,0 0 0,1-1 0,-1 1 0,1 0 0,0-1 0,-1 1 0,1-1 0,0 1 0,-1-1 0,1 0 0,0 0-1,-1 0 1,1 0 0,0 0 0,-1 0 0,1 0 0,0 0 0,-1-1 0,1 1 0,0-1 0,-1 1 0,1-1 0,-1 0-1,1 1 1,-1-1 0,1 0 0,-1 0 0,0 0 0,1 0 0,-1 0 0,0-1 0,2-1 0,9-11 47,0 0 0,-1-1 0,-1-1 0,9-16 0,12-17 36,59-70-278,-82 112 159,0-1 0,0 1-1,0 1 1,1-1 0,0 1 0,0 1 0,1 0 0,0 0 0,13-4 0,-21 8-1,1 0 0,-1 1 0,1-1 0,-1 1 0,1 0 0,-1-1 0,1 1 0,0 0 0,-1 0 0,1 1 0,-1-1-1,1 1 1,-1-1 0,1 1 0,-1 0 0,0 0 0,1 0 0,-1 0 0,0 0 0,3 2 0,-2-1 3,0 1 1,0 0-1,0 0 0,-1 0 1,1 0-1,-1 0 1,0 0-1,0 1 0,0-1 1,0 1-1,2 7 0,1 4 55,-1 1 0,-1 0-1,2 29 1,-2 48 145,-3-85-171,0-8-6,0 0-1,0 0 1,0 0 0,0 1 0,0-1-1,0 0 1,0 0 0,0 0 0,0 0 0,0 0-1,0 0 1,1 0 0,-1 0 0,0 0 0,0 1-1,0-1 1,0 0 0,0 0 0,0 0 0,0 0-1,1 0 1,-1 0 0,0 0 0,0 0 0,0 0-1,0 0 1,0 0 0,0 0 0,1 0 0,-1 0-1,0 0 1,0 0 0,0 0 0,0 0 0,0 0-1,0 0 1,0 0 0,1 0 0,-1 0-1,0 0 1,0 0 0,0-1 0,0 1 0,0 0-1,0 0 1,0 0 0,0 0 0,1 0 0,-1 0-1,0 0 1,0 0 0,0 0 0,0-1 0,0 1-1,0 0 1,0 0 0,0 0 0,0 0 0,0 0-1,0 0 1,0-1 0,0 1 0,0 0 0,0 0-1,9-15 228,10-24-1,6-10-121,-10 22-113,3-4-80,34-47 0,-48 73 19,1 0 0,0 0 0,-1 1 0,2-1 0,-1 1-1,1 0 1,-1 1 0,13-7 0,-17 10 57,-1 0-1,1 0 1,-1 0-1,1 0 1,-1 0-1,0 0 1,1 0-1,-1 0 1,1 0-1,-1 0 1,1 0-1,-1 0 1,1 0-1,-1 0 1,1 0-1,-1 1 0,1-1 1,-1 0-1,0 0 1,1 0-1,-1 1 1,1-1-1,-1 0 1,0 1-1,1-1 1,-1 0-1,0 1 1,1-1-1,-1 0 1,0 1-1,0-1 1,1 1-1,-1-1 1,0 1-1,0-1 1,0 0-1,0 1 1,1-1-1,-1 1 1,0-1-1,0 1 0,0 25-30,0-18-60,-2 72 123,4 91 51,0-159-52,-1 1-1,2-1 1,0 0 0,0 0-1,6 13 1,-8-23-16,0-1-1,-1 1 1,1-1-1,0 1 1,0-1 0,0 0-1,0 0 1,0 1 0,0-1-1,0 0 1,0 0-1,0 0 1,1 0 0,-1 0-1,0 0 1,1 0 0,-1-1-1,1 1 1,-1 0-1,1-1 1,-1 1 0,1-1-1,-1 0 1,1 1-1,-1-1 1,4 0 0,1 0 19,-1-1 1,1 0-1,-1 0 0,1 0 1,8-4-1,-10 4-67,0-1 117,-3 2-130,2 1 31,3-4 32,-6 3-11,0 0 0,0-1 0,0 1 0,0 0 0,0 0 0,0 0 0,1 0 0,-1 0 0,0-1 0,0 1 0,0 0 0,0 0 0,1 0 0,-1 0 0,0 0 0,0 0 0,0 0 0,1 0 0,-1 0 0,0 0 0,0-1 0,0 1 0,1 0 0,-1 0 0,0 0 0,0 0-1,0 0 1,1 0 0,-1 1 0,0-1 0,2 0 1,0 0 0,0 0 0,0 0-1,0 0 1,-1 0 0,1-1-1,0 1 1,0-1 0,0 1 0,-1-1-1,1 1 1,0-1 0,-1 0 0,1 0-1,0 0 1,-1 0 0,1 0 0,-1 0-1,1 0 1,0-2 0,10-5 126,0-1-107,0 1 0,-1-2 0,-1 1 0,1-2 0,-2 1 1,15-21-1,46-72 298,17-24-176,-72 107-120,-1-1 0,-1 0 0,13-31 0,-9 10 12,20-81 0,-1-50-146,-4 20 84,-29 140-1,14-69 34,-15 69-51,-1 0 0,0 0 0,-1 1 0,-1-18 0,1 28 7,0 0 1,-1 0-1,1 1 1,0-1-1,-1 0 1,1 0-1,-1 0 1,-1-3-1,1 5 30,1 0-1,0 0 1,-1 0-1,1-1 0,-1 1 1,1 0-1,0 0 1,-1 0-1,1 1 1,-1-1-1,1 0 1,0 0-1,-1 0 1,1 0-1,-1 0 1,1 0-1,0 0 1,-1 1-1,1-1 1,0 0-1,-1 0 1,1 1-1,0-1 0,-1 0 1,1 0-1,0 1 1,0-1-1,-1 0 1,1 1-1,0-1 1,0 0-1,-1 1 1,1-1-1,0 1 1,-7 8-54,0-1 1,1 2-1,0-1 1,1 1-1,0-1 1,1 2-1,0-1 0,-4 13 1,-16 93-126,-16 224 234,39-291-48,2-1 0,2 1 0,2-1 0,3 0 0,1 0 0,3-1 0,24 65 0,-34-105 38,1 0-1,1 0 1,-1-1 0,1 1-1,6 7 1,-10-13-27,1 0-1,0 0 1,-1 0 0,1 0 0,0 0-1,0 0 1,0 0 0,0-1 0,0 1-1,0 0 1,0 0 0,1-1 0,-1 1-1,0-1 1,0 1 0,0-1 0,1 1-1,-1-1 1,0 0 0,0 0 0,1 1-1,-1-1 1,0 0 0,1 0 0,-1 0-1,0-1 1,0 1 0,1 0 0,-1 0-1,0-1 1,0 1 0,1-1 0,-1 1-1,0-1 1,0 1 0,0-1 0,0 0-1,0 1 1,0-1 0,2-1 0,3-5 42,0-1-1,-1 1 1,0-1 0,0 0 0,0 0 0,-1-1 0,5-13 0,-1 3 9,63-149 370,-52 131-467,24-37 1,-36 58 25,0 0-438,-7 16 444,0 0-1,0 0 0,0 0 0,0 0 1,0 0-1,0 1 0,0-1 1,0 0-1,0 0 0,0 0 1,0 0-1,0 0 0,0 0 0,0 0 1,0 0-1,0 0 0,0 0 1,0 0-1,0 0 0,0 0 0,0 0 1,0 0-1,0 0 0,0 0 1,0 0-1,0 0 0,0 0 1,0 0-1,0 0 0,1 0 0,-1 0 1,0 0-1,0 0 0,0 0 1,0 0-1,0 0 0,0 0 1,0 0-1,0 0 0,0 1 0,0-1 1,0 0-1,0 0 0,0 0 1,0 0-1,0 0 0,0 0 0,0 0 1,0-1-1,0 1 0,0 0 1,0 0-1,0 0 0,1 0 1,-3 13-85,2-11 67,-2 5-78,1 0 0,0 0-1,1 0 1,0 14 0,2 9 138,-2-25-21,0 0 0,1 0-1,-1 0 1,1 0 0,0 1 0,0-1-1,3 5 1,6 17 72,-7-16-91,1-1-1,0 0 1,1 0-1,0 0 1,1-1-1,11 16 1,-12-20 33,0 0-1,0 0 1,0 0-1,0 0 1,1-1 0,7 4-1,-10-6-13,-1-1 0,1 0 0,0 0 0,-1 0 0,1-1 0,0 1 0,0-1 0,-1 1 0,1-1 0,0 0-1,0 0 1,0 0 0,0 0 0,-1-1 0,1 1 0,0-1 0,4-1 0,8-4 17,-1-1 1,0 0-1,-1 0 1,1-1-1,14-13 1,55-55 103,-54 48-107,-16 16 0,-1 1 0,0-2 0,0 1 0,-2-2 0,0 1 0,0-2 0,7-14 0,0-10-33,-3 0 0,18-71 0,6-89 37,-27 132-26,-4 15-77,0-89 0,-6 139 57,-1 0 0,0 1 0,0-1 0,0 1 0,0-1 0,0 0 0,-1 1 0,1-1 0,0 1 0,-1-1 0,1 1 0,-1-1 0,1 1 0,-1-1 0,0 1 0,0 0-1,0-1 1,0 1 0,0 0 0,0 0 0,0 0 0,0-1 0,0 1 0,0 0 0,-2-1 0,2 2-5,0 1 0,1-1 0,-1 0 1,0 0-1,0 0 0,1 0 0,-1 1 0,0-1 0,1 0 1,-1 1-1,0-1 0,1 1 0,-1-1 0,1 0 0,-1 1 1,1-1-1,-1 1 0,1 0 0,-1-1 0,1 1 0,-1-1 1,1 1-1,-1 1 0,-1 0-24,-5 10-31,0 1 0,0 0 0,1 0 0,1 0 0,0 1 0,-4 23 0,-5 38 3,-5 113 0,12-21-15,8-135 74,1 0-1,2 0 0,8 37 0,-4-28 75,-6-29-38,0 0 0,1 0 0,1 0 0,0 0 1,10 21-1,-10-25 42,-4-7-41,1 1 1,0-1-1,0 1 0,0-1 0,0 1 0,0-1 0,0 0 0,0 1 1,0-1-1,0 0 0,3 2 0,-3-3-12,0 0 0,0 0 1,0 0-1,0 0 0,0 0 0,0 0 0,0 0 1,0-1-1,0 1 0,0 0 0,0-1 0,0 1 1,0 0-1,0-1 0,0 1 0,0-1 0,0 0 1,-1 1-1,1-1 0,0 0 0,0 1 0,0-2 1,43-41 120,-33 32-135,1-1 0,-1 1-1,16-10 1,-4 7-37,0 1 0,1 1 0,0 1 0,1 1 0,0 2 0,1 0 0,0 2 0,0 0 0,0 2-1,1 1 1,-1 1 0,44 3 0,31 13 163,-88-12-18,-12-2-109,6 1 155,-10-6-134,2 4-20,0 0 1,0 0 0,0 0 0,0 1 0,0-1-1,0 1 1,-1-1 0,1 1 0,-3-1-1,-2-2 13,-2 0-51,0 1 0,0-1 0,0 1 0,0 1 0,-1 0 0,1 0 0,0 0 0,-1 1-1,1 0 1,-1 1 0,-8 1 0,2 1 41,0 1 1,0 0-1,0 1 0,1 1 0,-17 8 0,25-10-25,0-1 0,1 1 1,-1 0-1,1 0 0,0 1 0,0 0 1,0 0-1,1 0 0,-1 0 0,1 1 1,1-1-1,-1 1 0,1 0 0,0 0 1,0 1-1,1-1 0,-1 1 0,-1 12 0,2-10 18,1-1 0,0 1 0,1 0 0,0-1 0,1 1 0,-1 0 0,2-1 0,-1 1-1,1 0 1,0-1 0,1 0 0,0 0 0,0 1 0,6 7 0,-6-10 32,0 0 1,1 0 0,0 0-1,1 0 1,9 9 0,-13-14-16,1 0 1,-1 0 0,1 0-1,-1 0 1,1 0-1,-1 0 1,1 0 0,0-1-1,0 1 1,-1-1 0,1 1-1,0-1 1,0 0-1,0 1 1,0-1 0,-1 0-1,1 0 1,0 0-1,0-1 1,0 1 0,0 0-1,-1-1 1,1 1 0,0-1-1,0 1 1,-1-1-1,1 0 1,2-1 0,3-3 16,0 0 0,0 0 0,0-1 0,0 0 0,-1 0 0,0-1 0,0 0 1,7-10-1,35-67 216,-37 63-156,21-45-156,-27 56 48,-1-1 0,-1 0 0,1 0-1,1-15 1,-4 18-28,1-4-48,-2 9-95,-2 6-171,0 6 322,0-1 0,1 1 0,0-1 0,0 1 0,1 0 0,0-1 0,0 1 0,1-1 1,0 1-1,3 9 0,4 13 15,16 41-1,-14-45-2,-8-21 61,0 0 0,1 0 0,0 0 0,6 8 1,-9-12-26,1-1 0,0 0 1,0 0-1,0 0 0,0 0 1,0 0-1,0 0 1,0 0-1,0 0 0,1 0 1,-1 0-1,0-1 0,0 1 1,1-1-1,-1 1 1,1-1-1,-1 1 0,0-1 1,1 0-1,-1 1 0,1-1 1,-1 0-1,1 0 1,-1 0-1,3-1 0,2 0 17,-1-1 0,0 0-1,1-1 1,-1 1-1,0-1 1,-1 0 0,1 0-1,0 0 1,3-5-1,39-39 42,-26 24 16,45-39 79,-37 35-81,38-43 0,-50 48-95,-2-1 1,0 0-1,-2-1 1,0 0-1,-2-1 1,14-47-1,31-166 122,-46 186-125,-5 28-37,9-58-97,-13 73 138,-1 0 1,0 0-1,0 0 1,-1-1 0,0 1-1,-5-17 1,5 25-6,0-1 0,1 1 0,-1-1 1,0 1-1,0 0 0,0-1 0,0 1 0,0 0 1,0 0-1,-1 0 0,1 0 0,0 0 1,0 0-1,-1 0 0,1 0 0,-1 1 0,1-1 1,-1 0-1,1 1 0,-1-1 0,-2 0 1,2 1 3,0 0 1,0-1 0,0 1 0,0 0 0,0 0 0,0 0 0,0 1 0,0-1 0,0 0-1,0 1 1,0-1 0,0 1 0,0-1 0,0 1 0,1 0 0,-1 0 0,0 0 0,1 0-1,-3 2 1,-5 5-41,0 0 0,1 1 0,0 0-1,1 0 1,0 1 0,0 0 0,1 0 0,1 0-1,-1 1 1,2 0 0,-7 19 0,-4 27-68,2-1 1,-6 76 0,16-101 151,-6 101 83,9-102-148,1-1 0,8 46 0,0-21 42,3 0 0,30 86-1,-40-135 16,1 1-1,0-1 0,0 1 0,1-1 0,-1 0 0,1 0 1,0-1-1,0 1 0,1-1 0,-1 0 0,1 0 1,0 0-1,0-1 0,0 0 0,1 0 0,-1 0 0,10 3 1,-12-5-9,-1-1 1,1 1 0,-1-1-1,1 0 1,-1 0 0,1 1-1,-1-2 1,1 1 0,-1 0-1,1-1 1,-1 1 0,1-1-1,-1 0 1,1 1 0,-1-1-1,0 0 1,1-1 0,-1 1-1,0 0 1,0-1 0,0 1-1,4-4 1,2-4 13,0 1 1,-1-2-1,12-17 0,-7 10-18,41-69 83,-34 59-11,-1-1 0,27-56 1,-39 70-80,-1 0 1,0-1 0,5-22-1,-7 22-205,-1 13-147,-2 11 278,-3 23-41,2-23-7,0 0-1,1 16 0,2 52 102,-1-46 54,6 53 1,-5-72-35,4 21 140,-6-30-114,1-1-1,-1 0 1,1 0 0,0 0-1,0 1 1,0-1-1,0 0 1,0 0 0,1-1-1,-1 1 1,3 2 0,-4-4-22,1 1 0,0-1 1,0 0-1,-1 0 1,1 0-1,0 0 0,0 0 1,-1 0-1,1 0 1,0 0-1,0 0 0,-1-1 1,1 1-1,0 0 0,0 0 1,-1-1-1,1 1 1,0 0-1,-1-1 0,1 1 1,0-1-1,-1 1 1,1-1-1,-1 1 0,1-1 1,-1 1-1,1-1 0,-1 1 1,1-2-1,15-17 99,172-216 377,-116 145-725,-72 90 232,0 0 0,0 0 0,0 0 0,0 0 0,1 0 0,-1 0 0,0-1-1,0 1 1,0 0 0,0 0 0,0 0 0,0 0 0,0 0 0,0 0 0,0 0 0,0 0-1,0-1 1,1 1 0,-1 0 0,0 0 0,0 0 0,0 0 0,0 0 0,0 0 0,0 0 0,1 0-1,-1 0 1,0 0 0,0 0 0,0 0 0,0 0 0,0 0 0,0 0 0,1 0 0,-1 0-1,0 0 1,0 0 0,0 0 0,0 0 0,0 0 0,0 0 0,0 0 0,1 0 0,-1 0-1,0 0 1,0 1 0,0-1 0,0 0 0,0 0 0,0 0 0,0 0 0,1 0 0,1 10-182,-1 13-39,-1-23 219,5 184 95,4-56 123,-6-108-24,-3-20-176,0 0 0,0 1 0,0-1 0,0 0-1,0 0 1,0 1 0,0-1 0,0 0 0,1 0 0,-1 1 0,0-1 0,0 0 0,0 0 0,0 0 0,1 0 0,-1 1-1,0-1 1,0 0 0,0 0 0,1 0 0,-1 0 0,0 0 0,0 1 0,0-1 0,1 0 0,-1 0 0,0 0 0,0 0-1,1 0 1,-1 0 0,0 0 0,1 0 0,-1 0 0,0 0 0,0 0 0,1 0 0,-1 0 0,0 0 0,0 0 0,0 0-1,1-1 1,-1 1 0,0 0 0,0 0 0,1 0 0,-1 0 0,0 0 0,0-1 0,0 1 0,1 0 0,-1 0 0,0 0-1,0 0 1,0-1 0,0 1 0,0 0 0,1 0 0,-1-1 0,0 1 0,0 0 0,0 0 0,0-1 0,73-106 152,-17 21 85,-25 36-405,-24 37 145,1 1 0,0 0 0,1 0 0,10-11 0,-19 22-3,1 1 0,0-1 0,0 1 0,0-1 0,0 1 0,0-1 0,0 1 0,-1-1 0,1 1 0,0 0 0,0 0 0,0-1 0,0 1 0,0 0 0,1 0 0,-1 0 0,0 0 0,0 0 0,0 0 0,0 1 0,0-1 0,0 0 0,0 0 0,1 1 0,26 14-206,-14-7 50,10 3 318,-17-8-109,0 1 1,0-1 0,1 0-1,0 0 1,0-1-1,-1 0 1,1 0 0,16 0-1,-10-3-1,0 0-1,0-1 0,-1-1 0,1-1 0,-1 0 1,0 0-1,0-1 0,0-1 0,-1 0 1,0-1-1,0 0 0,20-17 0,-27 20-36,-1 0 1,1-1-1,-1 0 0,0 1 0,-1-2 0,1 1 0,-1 0 0,0-1 1,0 1-1,-1-1 0,1 0 0,-1 0 0,2-11 0,-4 15 2,1-1-1,-1 1 1,0-1-1,0 0 1,0 1-1,0-1 0,0 1 1,0-1-1,-1 1 1,1-1-1,-1 1 1,0 0-1,0-1 1,0 1-1,0-1 0,0 1 1,0 0-1,-1 0 1,1 0-1,-1 0 1,1 0-1,-1 0 1,0 0-1,0 1 0,0-1 1,0 0-1,0 1 1,0 0-1,0-1 1,-1 1-1,1 0 1,0 0-1,-1 0 0,1 1 1,-4-2-1,3 2-11,-1-1-1,1 1 1,0 0-1,0 0 0,0 0 1,-1 0-1,1 1 1,0-1-1,0 1 1,0 0-1,0 0 0,-6 2 1,6-2-13,-5 3 2,0 0-1,0 0 1,1 0 0,-1 1 0,1 0 0,0 0 0,1 1 0,-1 0 0,1 0 0,-6 8 0,-1 3 7,1 1 1,-19 34-1,26-42 58,0 1 0,1-1 0,0 1 0,1-1 0,0 1 0,0 0 0,1 0 0,0 16 0,2-22-12,0 0 0,0 0 0,0 0 0,1 0 0,0 0 0,0 0 0,0 0-1,1 0 1,-1 0 0,1 0 0,0-1 0,1 1 0,-1-1 0,1 1 0,0-1 0,0 0-1,0 0 1,1 0 0,-1-1 0,6 5 0,-3-4 41,0 0 1,0-1-1,0 0 1,0 0-1,1-1 0,-1 0 1,1 0-1,0 0 1,-1-1-1,1 0 0,0 0 1,0-1-1,0 0 0,0 0 1,0 0-1,-1-1 1,12-2-1,9-4-719,-1-1 1,0-1-1,25-12 0,-40 16-135,-6 3-69,1 0-1,-1-1 1,0 0 0,0 0-1,-1 0 1,6-5 0,-10 8 804,9-10-3344,-9 10 3210,1-1 0,-1 1-1,0-1 1,0 1 0,0 0 0,0-1-1,-1 1 1,1-1 0,0 1 0,0 0-1,0-1 1,0 1 0,0-1 0,0 1 0,-1 0-1,1-1 1,0 1 0,0 0 0,0-1-1,-1 1 1,1 0 0,0 0 0,-1-1-1,1 1 1,0 0 0,-1-1 0,-9-4-3289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4:20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98 1824,'0'-3'168,"1"0"-1,0 1 1,0-1 0,1 1 0,-1 0-1,0-1 1,1 1 0,0 0 0,2-3-1,-2 2 174,0 1 0,0-1 0,0 1 0,0-1 0,0 0 0,1-3 0,5-9 784,-7 14-829,0-1 1,0 0-1,0 1 0,0-1 1,0 0-1,0 0 1,-1 1-1,1-1 0,0 0 1,-1 0-1,0 0 1,1 0-1,-1-4 0,0 6-267,0 0 0,0 0-1,0 0 1,0 0 0,0 0-1,0 0 1,0-1 0,0 1-1,0 0 1,0 0 0,0 0-1,0 0 1,0 0-1,0 0 1,0-1 0,0 1-1,0 0 1,0 0 0,0 0-1,0 0 1,0 0 0,0 0-1,0-1 1,0 1 0,0 0-1,0 0 1,0 0 0,0 0-1,-1 0 1,1 0 0,0 0-1,0 0 1,0 0 0,0-1-1,0 1 1,0 0-1,0 0 1,0 0 0,-1 0-1,1 0 1,0 0 0,0 0-1,0 0 1,0 0 0,0 0-1,0 0 1,0 0 0,-1 0-1,1 0 1,0 0 0,0 0-1,0 0 1,0 0 0,0 0-1,0 0 1,-1 0 0,1 0-1,0 0 1,0 0-1,0 0 1,0 0 0,0 1-1,-10 8 344,-9 20-410,8-8 106,0 0-1,2 1 1,0 1 0,-7 33 0,-14 97 591,26-128-473,-22 194 999,25-173-812,1 0 0,12 81 0,-8-108-210,0 0 0,1 0 0,1-1 0,1 0 1,0 0-1,17 29 0,-19-39-98,1 0 0,-1 0 0,1 0 0,1 0 0,-1-1 0,1 0 0,1-1 0,-1 1 0,1-2 0,0 1 0,0-1 0,1 0 0,0-1 0,17 7 0,-14-7 4,18 5 361,-29-9-458,0 1 0,0-1 0,0 0 0,0 0 0,0 0-1,0 0 1,0 0 0,-1 0 0,1 0 0,0 0 0,0 0 0,0 0 0,0 0-1,0-1 1,0 1 0,0 0 0,0-1 0,-1 1 0,1-1 0,0 1 0,0-1-1,0 1 1,0-1 0,4-4-463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0:4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67 4576,'-50'-20'2048,"42"17"-1760,8-1 544,5 4-512,3-8-576,11 3 128,2-7 320,7 9-128,-6-5 384,1 8-256,-6-4-3488,6 8 1792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0:42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24 217 4160,'-24'-17'1856,"38"14"-1600,9-2 224,3 1-320,29-4 768,7 0-512,32-15 576,1 3-544,31-9-32,-4 9-256,12-3 544,-18 3-416,16 0 32,-16 7-192,-3 10-5376,-15 6 2880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0:5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7 350 2496,'-1'1'126,"1"-1"1,-1 1 0,1-1-1,-1 1 1,1-1-1,0 1 1,-1-1-1,1 1 1,-1-1-1,1 1 1,0 0-1,0-1 1,-1 1 0,1-1-1,0 1 1,0 0-1,0-1 1,0 1-1,0 0 1,0-1-1,0 1 1,0 0-1,0 0 1,0 0-1,1 0 39,-1 0 0,1 0 0,-1 0-1,1-1 1,-1 1 0,1 0-1,0 0 1,0-1 0,-1 1-1,1 0 1,0-1 0,0 1-1,0-1 1,0 1 0,-1-1-1,1 0 1,2 1 0,-1 0 40,1-1 1,-1 1 0,1-1 0,-1 0-1,1 0 1,0 0 0,-1 0-1,1 0 1,-1-1 0,1 1-1,-1-1 1,1 1 0,-1-1 0,0 0-1,1 0 1,-1 0 0,4-3-1,5-3 273,0 0 0,12-10 0,-9 5-78,12-9-138,-1-1 1,-1-1 0,-1-1-1,-1-1 1,-1-1 0,-1-1-1,26-48 1,-5-4 334,-41 79-599,0-1-1,0 1 1,0 0 0,0 0-1,0-1 1,0 1 0,0 0-1,0 0 1,0 0-1,0 0 1,0-1 0,1 1-1,-1 0 1,0 0-1,0 0 1,0 0 0,0-1-1,0 1 1,1 0 0,-1 0-1,0 0 1,0 0-1,0 0 1,0 0 0,1-1-1,-1 1 1,0 0 0,0 0-1,0 0 1,1 0-1,-1 0 1,0 0 0,0 0-1,0 0 1,1 0 0,-1 0-1,0 0 1,3 8-79,-4 12 76,-7 35 0,5-34-10,-3 34-1,6-48 39,1 0 1,-1 0-1,1 0 0,0 0 1,0-1-1,1 1 0,0 0 1,0-1-1,4 7 0,-5-10 15,1-1 0,-1 0 0,1 0 0,0 0 0,-1-1-1,1 1 1,0 0 0,0-1 0,0 1 0,0-1 0,1 1-1,-1-1 1,0 0 0,0 0 0,1 0 0,-1 0 0,1-1-1,-1 1 1,1-1 0,-1 1 0,1-1 0,-1 0 0,4 0-1,4 0 161,0-1 1,0 0-1,-1 0 0,19-6 0,4-3 14,-1-1 0,0-1 0,-1-2-1,0-2 1,-1 0 0,43-33 0,-59 38-236,-7 6 19,0 1 0,0-1 0,0 1 0,0 0 0,8-3 0,-13 7 10,0-1-1,0 1 0,0 0 1,0-1-1,-1 1 0,1 0 1,0 0-1,0 0 0,0 0 1,0-1-1,0 1 0,0 0 1,0 1-1,-1-1 0,1 0 1,0 0-1,0 0 0,0 0 0,0 1 1,0-1-1,0 0 0,-1 1 1,1-1-1,0 1 0,0-1 1,-1 1-1,1-1 0,0 1 1,-1 0-1,1-1 0,0 1 1,-1 0-1,1-1 0,-1 1 1,1 0-1,-1 0 0,1 0 1,-1-1-1,0 1 0,1 0 1,-1 0-1,0 0 0,0 0 0,0 1 1,1 4 109,0 0-1,-1 0 1,0 0 0,-1 12 0,1-16-110,0 1 5,-1 8 114,0 0 1,-6 20-1,7-31-116,0 0 0,0 0 0,0 0 0,0 1 0,0-1-1,0 0 1,-1 0 0,1 0 0,0 0 0,0 0 0,0 1 0,0-1 0,0 0 0,0 0 0,0 0-1,0 0 1,0 0 0,0 1 0,0-1 0,0 0 0,0 0 0,0 0 0,0 0 0,0 1 0,0-1-1,0 0 1,0 0 0,0 0 0,0 0 0,0 0 0,0 1 0,0-1 0,0 0 0,1 0 0,-1 0-1,0 0 1,0 0 0,0 1 0,0-1 0,0 0 0,0 0 0,0 0 0,1 0 0,-1 0 0,0 0-1,0 0 1,0 0 0,0 0 0,1 1 0,9-7 544,14-16 185,3-10-849,-19 21 16,0 0-1,1 1 0,11-10 0,-18 18 83,1 0-1,-1 0 1,1 0-1,0 0 1,0 0-1,0 1 0,0-1 1,0 1-1,0 0 1,0 0-1,1 0 0,-1 0 1,0 1-1,0-1 1,1 1-1,-1 0 1,4 0-1,-3 1 4,0 0-1,-1 0 1,1 0 0,0 0 0,-1 1-1,0-1 1,1 1 0,-1 0-1,0 0 1,0 0 0,3 3-1,30 31 426,-30-29-257,6 10 194,-11-14-392,1-1-1,0 1 1,-1 0 0,1-1-1,0 1 1,3 2 0,-26-15-15990,15-3 12459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0:5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26 3072,'-53'-17'1376,"34"14"-1184,11-2-320,8 10 32,8-5-96,6 0 96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1:0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1449 2240,'0'1'89,"0"0"0,0-1 0,-1 1 0,1 0-1,0 0 1,0-1 0,0 1 0,0 0 0,0-1 0,1 1 0,-1 0 0,0 0 0,0-1-1,0 1 1,1 0 0,-1-1 0,0 1 0,0 0 0,1-1 0,-1 1 0,1-1 0,-1 1-1,1-1 1,-1 1 0,1-1 0,-1 1 0,1-1 0,-1 1 0,2 0 0,-1 0 122,1 0 0,-1 0 0,1 0 0,-1 0 0,1 0 0,-1 0 0,1 0 0,0 0 1,-1-1-1,1 1 0,2 0 0,0-2 112,1 0 1,-1-1 0,0 1 0,0-1-1,0 0 1,0 0 0,0 0-1,0-1 1,-1 1 0,1-1-1,4-5 1,-2 4-22,53-50 831,-2-2-1,68-86 1,137-210-265,-201 266-542,48-59 250,-95 124-619,-9 13-58,-9 17-112,-20 39 145,2 1 1,-16 53-1,-17 104 148,52-193-39,0 0-1,1 0 0,0 23 1,2-33-16,0-1-1,0 1 1,0 0 0,0 0 0,1-1 0,-1 1 0,1 0 0,0-1 0,0 1 0,0-1 0,0 1-1,0-1 1,0 0 0,1 1 0,-1-1 0,1 0 0,0 0 0,-1 0 0,1 0 0,0 0 0,0 0-1,1-1 1,-1 1 0,4 2 0,-3-3 33,1 0 0,-1 0 1,0 0-1,0 0 0,0-1 0,1 1 0,-1-1 0,0 0 0,1 0 0,-1 0 1,7-2-1,-1 0 86,1 0 0,13-7 1,-13 5-94,0-1 0,-1 0 0,0-1 0,-1 0 0,1 0 0,-1-1 0,0 0 0,13-15 0,-3 0 66,29-48 0,89-140 155,1 2 197,-111 164-451,-2-1 0,34-93 0,-37 79-82,27-116 0,-41 143 60,-4 22-36,-1 1-1,0-1 1,1-13-1,-4 23 33,1 0-1,0 0 1,0 0-1,-1 0 1,1 0-1,0 0 1,-1 0-1,1 0 0,0 0 1,0 0-1,-1 1 1,1-1-1,0 0 1,0 0-1,-1 0 1,1 0-1,0 0 1,0 1-1,-1-1 0,1 0 1,0 0-1,0 0 1,0 0-1,-1 1 1,1-1-1,0 0 1,0 0-1,0 1 0,0-1 1,0 0-1,-1 0 1,1 1-1,0-1 1,-9 12-43,-6 20 49,2 1 0,-13 48-1,2-8-81,-32 71 122,-24 71 180,22 33 11,24-93 54,19-84-85,-7 28 1178,33-140-352,6-14-1023,12-32-59,-24 73 12,2 1-1,-1 0 1,1 0 0,12-14 0,-19 26 34,1 0-1,-1 0 1,1 0 0,-1 1 0,1-1 0,-1 0 0,1 0 0,0 1-1,0-1 1,-1 1 0,1-1 0,0 1 0,0-1 0,0 1 0,-1-1-1,1 1 1,0 0 0,0-1 0,0 1 0,0 0 0,0 0 0,0-1-1,0 1 1,0 0 0,0 0 0,0 0 0,0 0 0,0 1 0,0-1-1,0 0 1,0 0 0,-1 1 0,1-1 0,0 0 0,0 1 0,0-1-1,0 1 1,0-1 0,-1 1 0,1-1 0,0 1 0,0 0 0,-1-1-1,1 1 1,0 0 0,-1-1 0,1 2 0,3 3-28,-1 0 0,1 0-1,-1 0 1,-1 1 0,1-1 0,2 8 0,5 20 30,-3-9 26,15 33 1,-19-50-14,0-1 0,1 0 0,0 0 0,0 0 0,0-1 0,1 1 0,-1-1 0,1 0 0,11 8 0,-10-8 41,1-1-1,0 0 1,0 0 0,0 0 0,0-1-1,0 0 1,1 0 0,0-1 0,-1 0-1,1-1 1,0 1 0,0-1 0,0-1-1,15 0 1,-13-1 13,0-1 0,0 0 0,-1 0 0,1-1 0,-1 0 0,0-1 0,0 0 0,0 0 0,0-1 0,-1 0 0,0 0 0,0-1 0,0-1 0,-1 1 0,11-12 0,-7 3-9,0-1 1,0 0-1,-2-1 1,0 0-1,-1 0 1,-1-1-1,7-26 1,-6 17-33,-3-1 0,0 0 1,-2-1-1,1-37 0,-4 62-48,0 0-1,0 0 0,0 0 1,-1 0-1,1-1 0,-1 1 1,-2-7-1,3 11 27,-1-1 0,1 1 0,0 0-1,0 0 1,0 0 0,0-1 0,0 1 0,0 0 0,0 0 0,0 0-1,0 0 1,-1-1 0,1 1 0,0 0 0,0 0 0,0 0 0,0 0 0,0 0-1,-1-1 1,1 1 0,0 0 0,0 0 0,0 0 0,-1 0 0,1 0-1,0 0 1,0 0 0,0 0 0,-1 0 0,1 0 0,0 0 0,0 0 0,0 0-1,-1 0 1,1 0 0,0 0 0,0 0 0,-6 7-126,0 13 22,3 0 81,1 0-1,1-1 0,1 1 0,5 39 1,-3-47 31,0 1 1,1-1-1,1 0 1,0 0 0,0-1-1,1 1 1,1-1-1,0 0 1,9 12 0,-10-17 49,1 1 0,0-1 0,1 0 0,-1-1 0,1 0 0,0 0 1,0 0-1,1-1 0,-1 0 0,1 0 0,0-1 0,0 0 0,0 0 1,13 2-1,-8-3-461,1 0 0,0-1 1,-1 0-1,1-1 0,0-1 1,-1 0-1,1-1 0,17-4 1,-26 5-300,-1-1 0,1 1 1,-1-1-1,1 0 0,-1 0 0,0-1 1,1 1-1,-1-1 0,6-6 1,9-8-2189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1:0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11 344 5216,'-10'-23'2368,"28"10"-2048,5-2 608,4-2-576,41-11 1056,9 0-800,26-7 64,0 3-384,18-8 224,-13 12-288,18-5 224,-10 10-224,2 3-5856,-15 11 3072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1:1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1356 2144,'-49'10'1654,"28"-9"1401,17-2-1555,5-1-779,7-2 210,1 2-588,0-1 1,0 0-1,0 0 0,-1-1 0,1 0 1,-1 0-1,0-1 0,7-5 1,0-2 135,0 0 0,23-26 1,0-7 242,44-69 0,-18 23-204,1 10 78,3 4 0,100-89-1,-166 164-610,1-1 0,-1 1 0,1 1 0,-1-1 0,1 0 0,0 1 0,-1-1 0,1 1 0,0 0 0,0 0 0,3-1 0,-4 2 3,-1 0-1,0 0 0,0 0 0,1 0 0,-1 0 0,0 0 0,0 1 1,1-1-1,-1 0 0,0 1 0,0-1 0,0 1 0,1-1 0,-1 1 1,0 0-1,0-1 0,0 1 0,0 0 0,0 0 0,0 0 0,0 0 1,-1 0-1,1 0 0,0 0 0,0 0 0,-1 0 0,1 0 0,-1 0 1,1 2-1,3 4 8,-2 0 0,1 0-1,-1 1 1,0-1 0,-1 1 0,1 0 0,-1 12 0,-4 56-49,0-39 170,3-25-91,-11 129 143,8-125-57,0 0 0,-1 0 0,0 0 0,-1-1 0,-1 0 1,-11 21-1,16-34-80,0 0 1,0 0-1,-1 0 1,1 0 0,-1 0-1,0 0 1,1 0-1,-1 0 1,0-1-1,0 1 1,0-1-1,0 1 1,0-1 0,0 0-1,-1 0 1,1 0-1,0 0 1,-1 0-1,1 0 1,-1-1-1,1 1 1,-1-1 0,1 0-1,-1 0 1,1 1-1,-1-2 1,1 1-1,-1 0 1,1 0-1,-1-1 1,1 0-1,0 1 1,-1-1 0,1 0-1,-3-1 1,-5-3 4,0-1 1,-1 0-1,2-1 1,-1 0 0,1 0-1,-12-13 1,3 0-29,1 0-1,-25-41 1,21 28-37,3 13-435,18 21 445,0-1-1,0 0 1,0 0-1,-1 1 1,1-1-1,0 0 1,0 1 0,0-1-1,0 0 1,0 0-1,0 1 1,0-1-1,0 0 1,0 1-1,0-1 1,0 0-1,0 0 1,0 1-1,0-1 1,0 0-1,0 1 1,0-1-1,1 0 1,-1 0-1,0 1 1,9 14-151,0 0 1,1-1 0,24 26-1,-24-31 199,0 0-1,1-1 0,1 0 1,-1 0-1,1-1 0,0-1 1,1 0-1,-1-1 0,1 0 1,0-1-1,1 0 0,-1-1 1,1-1-1,-1 0 0,19 0 1,-24-2-5,-1-1 1,0 0-1,1 0 1,-1-1-1,0 0 1,1 0-1,-1-1 1,-1 0-1,1 0 0,0 0 1,-1-1-1,1 0 1,7-7-1,-1 0 67,1-1-1,-2-1 1,0-1-1,16-22 0,156-216 284,-166 219-240,-8 14-103,-16 29-168,1 1 0,-6 19 0,7-12 134,0 1-1,1 0 1,1 0-1,1 0 1,1 1-1,0-1 1,2 0-1,0 0 0,1 0 1,1 0-1,13 36 1,-17-53 30,1 0 1,0 0 0,0 0 0,0 0-1,0 0 1,0 0 0,0 0 0,1-1-1,-1 1 1,0 0 0,1-1 0,0 1-1,-1-1 1,1 1 0,0-1-1,2 2 1,-2-3-6,-1 1-1,1-1 0,-1 0 1,1 0-1,-1 1 1,1-1-1,-1 0 1,1 0-1,-1 0 1,1-1-1,-1 1 0,1 0 1,-1 0-1,1-1 1,-1 1-1,1-1 1,-1 0-1,2 0 0,4-4 37,-1 1 1,1-1-1,-1-1 0,0 0 0,0 1 0,9-12 0,40-49 176,95-122-31,-145 182-257,-1 1 0,0-1 0,-1 0-1,0 0 1,5-12 0,-17 76-149,8-27 189,1-1-1,1 1 1,1-1-1,2 1 1,1-1 0,12 40-1,-15-64 31,-1 0 10,1-1-1,0 1 0,0 0 1,0-1-1,1 1 1,0-1-1,0 0 1,1 0-1,-1 0 0,1 0 1,0-1-1,7 7 1,-10-10-8,0 0-1,1-1 1,-1 1 0,0 0 0,0-1 0,0 1 0,0-1-1,1 0 1,-1 1 0,0-1 0,1 0 0,-1 0 0,0 0-1,0 0 1,1 0 0,-1 0 0,0 0 0,1 0 0,-1 0-1,0-1 1,0 1 0,1 0 0,-1-1 0,0 1 0,0-1 0,0 0-1,0 1 1,0-1 0,0 0 0,0 0 0,0 0 0,0 1-1,0-1 1,0 0 0,0 0 0,1-2 0,3-5 37,0 1 1,0-1 0,-1 0 0,4-9-1,-8 17-55,98-242 75,-92 226-240,-1 9 69,-3 8 80,-2 6 5,-70 573-314,66-546 379,-6 41 356,-39 148 0,49-222-395,0-1 0,0 1 0,0 0 0,-1 0 0,1 0 1,0-1-1,-1 1 0,1 0 0,0 0 0,-1-1 0,1 1 0,-1 0 0,1-1 0,-1 1 0,0 0 0,0 0 0,0-1-4,1 0 1,0 0-1,-1 0 1,1 0-1,0-1 0,-1 1 1,1 0-1,0 0 1,0 0-1,-1-1 1,1 1-1,0 0 1,0 0-1,-1-1 0,1 1 1,0 0-1,0-1 1,0 1-1,0 0 1,0-1-1,-1 1 1,1 0-1,0-1 0,0 1 1,0 0-1,0-1 1,-5-32 239,5 11-209,1 1-1,0-1 1,2 1-1,6-26 0,-1 6-34,33-159 39,-28 144-7,41-147-229,-43 174 110,0 2 1,2-1 0,1 2 0,32-48-1,-40 66 47,1 0 0,0 1-1,0-1 1,0 1-1,1 1 1,0-1 0,1 1-1,0 1 1,16-9-1,-22 13 25,1-1-1,-1 1 0,1 0 1,-1 0-1,1 0 0,0 0 1,-1 1-1,1 0 0,0-1 1,-1 1-1,1 0 0,0 1 1,0-1-1,-1 1 0,1 0 1,-1-1-1,1 2 0,0-1 1,-1 0-1,0 1 0,1-1 1,-1 1-1,0 0 0,0 0 1,0 0-1,0 1 0,0-1 1,-1 1-1,4 3 0,-2 0 24,0 0-1,0 1 0,0-1 1,-1 1-1,1 0 0,-2 0 1,1 0-1,-1 1 1,0-1-1,-1 0 0,1 1 1,-1 10-1,0-2 50,-1 1 1,-1-1-1,-1 0 1,-6 28-1,6-33-38,-1-1 0,0 1 0,-1-1 0,0 0 0,-1 0 0,0 0 0,-10 13-1,13-19 14,-1-1 0,0 1 0,0-1-1,0 0 1,0 0 0,-1 0 0,1-1-1,-1 1 1,0-1 0,0 0-1,0 0 1,0 0 0,0-1 0,0 1-1,0-1 1,0 0 0,-1 0-1,1 0 1,0-1 0,-1 0 0,-7 0-1,5-1-15,0 0 0,1 0-1,-1-1 1,1 0-1,-1 0 1,1 0 0,0-1-1,0 0 1,0 0 0,-8-6-1,6 2-49,-1 0 0,1 0 0,0-1 0,1 0 0,-12-15 0,16 19-282,10 12-15,4 1 300,0-1 0,1 0 0,-1-1 0,2 0 0,-1-1 0,1-1 0,-1 0-1,1 0 1,14 2 0,7 0 63,-1-1-1,52 2 0,-71-8-20,-1 0 0,0 0 0,1-1 0,-1-1 0,0 0 0,20-7 0,-23 6 2,0-1 0,0-1 1,0 0-1,-1 0 1,0-1-1,0 0 1,-1 0-1,15-15 1,1-6 76,0-1 0,-2-1 0,-1-1 0,23-43 0,-43 72-95,28-58 121,-27 52-114,1 0 0,-1 0 1,0 0-1,-1-1 0,1 1 1,-1-13-1,-1 19-18,0-1 1,0 0-1,-1 0 1,1 1-1,-1-1 1,1 0-1,-1 1 1,1-1-1,-1 1 0,0-1 1,0 1-1,0-1 1,0 1-1,-2-3 1,2 3 7,0 0 1,1 1 0,-1-1 0,0 0-1,0 1 1,0-1 0,0 1 0,0-1-1,0 1 1,0-1 0,0 1 0,0-1-1,0 1 1,0 0 0,0 0 0,0-1-1,0 1 1,0 0 0,0 0-1,0 0 1,0 0 0,0 1 0,0-1-1,0 0 1,-1 1 0,-3 0-25,0 1 0,1 0 0,0 1 0,0-1 0,-1 1 1,1 0-1,1 0 0,-1 0 0,0 0 0,1 1 0,0 0 0,-6 7 0,5-4-12,0 0-1,0 0 1,1 1-1,0-1 1,0 1-1,1 0 1,-2 9-1,2 2 22,0 0 0,1 0 0,0 1 0,2-1 0,5 34 0,-4-41 19,0-1 0,1 0-1,0 0 1,1 1 0,1-2-1,9 19 1,-11-24 7,-1-1 0,1 0 0,0-1 0,0 1 0,0 0 0,1-1 0,0 0 0,-1 0 0,1 0 0,0 0 0,0 0 0,1-1 0,-1 0 0,0 0 0,1 0 0,-1 0 0,1-1 0,0 0 0,5 1 0,-2-1 27,1-1 0,-1 0-1,1-1 1,-1 1 0,1-2 0,-1 1-1,0-1 1,1-1 0,-1 1 0,0-1-1,0-1 1,-1 0 0,1 0 0,13-9-1,1-5 65,0 0-1,0-1 0,21-26 1,-30 31-79,73-83 25,-66 73-13,-2-1-1,19-33 1,-21 31-7,-8 14-163,0 0 1,7-18-1,-15 31 132,1-1-1,-1 1 1,0 0 0,0-1-1,1 1 1,-1-1 0,0 1-1,1 0 1,-1 0 0,0-1-1,1 1 1,-1 0 0,1 0-1,-1-1 1,0 1 0,1 0-1,-1 0 1,1 0 0,-1 0-1,1-1 1,-1 1-1,1 0 1,-1 0 0,0 0-1,1 0 1,-1 0 0,1 0-1,-1 0 1,1 1 0,-1-1-1,1 0 1,-1 0 0,0 0-1,1 0 1,-1 0 0,1 1-1,-1-1 1,1 0 0,-1 0-1,0 1 1,1-1 0,-1 1-1,20 14-151,-17-12 133,10 8-35,-8-8 50,0 1 0,-1 0-1,0 0 1,0 0 0,0 0 0,0 1-1,3 5 1,1 5-9,-1 2 1,-1-1-1,-1 1 0,0 0 1,5 31-1,-5-20-14,11 33-1,-13-52 39,10 25 103,-12-33-96,-1 0-1,1 0 1,0 0 0,-1 0-1,1 1 1,0-1-1,0 0 1,0-1 0,0 1-1,0 0 1,0 0 0,0 0-1,0 0 1,0-1 0,0 1-1,0 0 1,0-1-1,1 1 1,-1-1 0,0 0-1,0 1 1,3-1 0,-1 0 2,0 0 0,0-1 1,-1 1-1,1-1 0,0 0 1,0 0-1,-1 0 0,1 0 1,-1 0-1,4-3 0,24-18 62,-20 14-50,115-97 167,-13 11-191,-79 67 22,41-30-45,-73 57 9,-1-1-1,1 0 0,0 1 1,0-1-1,0 1 1,0-1-1,0 1 0,0-1 1,0 1-1,0-1 0,0 1 1,0 0-1,0 0 1,0-1-1,0 1 0,0 0 1,0 0-1,0 0 1,0 0-1,0 0 0,0 1 1,0-1-1,0 0 0,0 0 1,0 1-1,0-1 1,1 1-1,-1 0-8,0 1 0,0-1 0,0 1 1,-1 0-1,1-1 0,0 1 0,-1 0 0,1-1 0,-1 1 0,0 0 1,1 0-1,-1-1 0,0 1 0,0 0 0,0 0 0,0 0 0,-1 2 1,-9 87 56,-4 0 1,-31 108 0,-71 179 128,102-335-157,-42 137 401,42-147 51,14-33-446,0 1 0,-1-1 0,1 1 0,0-1 0,-1 1-1,1-1 1,0 1 0,-1-1 0,1 1 0,-1-1 0,1 0 0,-1 1-1,1-1 1,0 0 0,-1 0 0,0 1 0,1-1 0,-1 0-1,0 0-2,1 0 0,0 0 0,-1 0 0,1-1-1,-1 1 1,1 0 0,0-1 0,-1 1 0,1 0-1,0-1 1,0 1 0,-1 0 0,1-1-1,0 1 1,0 0 0,-1-1 0,1 1 0,0-1-1,0 1 1,0-1 0,0 1 0,-1 0-1,1-1 1,0 1 0,0-1 0,0 0 0,-1-25 212,5-7-127,2-1 0,0 1 1,14-38-1,56-171-113,-1 16-23,-50 163-91,50-92 0,-65 136 69,1 1 0,1 0 0,1 0 0,0 1 0,2 1 0,-1 0 0,2 1 0,19-14 0,-33 27 47,0 1 1,1-1-1,-1 1 1,0 0-1,1 0 1,-1 0-1,1 0 1,0 0-1,-1 1 1,1-1-1,3 1 1,-5 0 11,1 0 0,-1 0 1,1 0-1,-1 0 0,0 0 1,1 1-1,-1-1 0,0 0 1,0 1-1,1-1 0,-1 1 1,0 0-1,0-1 0,0 1 0,0 0 1,1 0-1,-1 0 0,0 0 1,0 0-1,-1 0 0,1 0 1,0 0-1,1 2 0,0 1-5,-1-1-1,0 0 0,1 1 1,-1 0-1,-1-1 1,1 1-1,0-1 0,-1 1 1,0 0-1,0-1 0,0 7 1,-2 6 39,-5 21 0,3-19-26,-2 11 31,-1-1 1,-1-1-1,-2 0 0,0 0 1,-2 0-1,-23 38 0,29-57 26,1 0-1,-2-1 1,-9 10-1,14-15-29,0 0 0,0 0 0,0 0 0,-1 0 1,1-1-1,-1 1 0,1-1 0,-1 0 0,0 0 0,1 0 0,-1 0 1,0 0-1,0 0 0,-4 0 0,7-1-33,-1 0-1,0 0 1,0 0 0,1 0-1,-1 0 1,0 0 0,0 0 0,1 0-1,-1-1 1,0 1 0,1 0-1,-1 0 1,0-1 0,1 1 0,-1 0-1,0-1 1,1 1 0,-1-1-1,0 1 1,1 0 0,-1-1 0,1 0-1,-1 1 1,1-1 0,0 1-1,-1-1 1,1 0 0,-1 1 0,1-1-1,0 0 1,0 1 0,-1-1-1,1 0 1,0 1 0,0-1-1,0 0 1,0 0 0,0 1 0,0-1-1,0 0 1,0 0 0,0 1-1,0-1 1,0 0 0,0 1 0,0-1-1,1 0 1,-1-1 0,2-3-47,0 0 1,0-1-1,1 1 1,-1 0-1,5-5 1,5-8 2,2 1 0,0 1 1,1 0-1,1 1 0,0 1 1,1 0-1,0 1 1,1 1-1,29-15 0,3 3 62,2 2-1,80-23 1,-97 34-59,1 1 0,59-7 0,-78 17 14,-17 0 28,0 0 0,1-1 0,-1 1-1,0 0 1,0 0 0,1 0 0,-1 0-1,0 0 1,0 0 0,0 0 0,1 0-1,-1 0 1,0 0 0,0 1 0,0-1-1,1 0 1,-1 0 0,0 0 0,0 0-1,0 0 1,1 0 0,-1 0 0,0 0 0,0 0-1,0 1 1,0-1 0,0 0 0,1 0-1,-1 0 1,0 0 0,0 1 0,0-1-1,0 0 1,0 0 0,0 0 0,0 1-1,0-1 1,1 0 0,-1 0 0,0 0-1,0 1 1,0-1 0,0 0 0,0 0 0,0 0-1,0 1 1,0-1 0,0 0 0,0 0-1,0 0 1,-1 1 0,1-1 0,0 0-1,0 0 1,0 0 0,0 1 0,0-1-1,0 0 1,0 0 0,0 0 0,-1 0-1,1 1 1,0-1 0,0 0 0,0 0 0,0 0-1,-1 0 1,-12 14-75,11-12 59,-40 38-69,15-15 71,-34 40 0,55-57 13,-1 0 0,1 1 1,1 0-1,0 0 0,0 0 1,0 1-1,2 0 0,-1 0 1,-3 16-1,7-24 2,0-1 1,-1 1-1,1-1 0,0 1 0,0-1 0,1 1 1,-1 0-1,0-1 0,0 0 0,1 1 0,-1-1 1,1 1-1,-1-1 0,1 1 0,0-1 0,-1 0 1,1 1-1,0-1 0,0 0 0,0 0 0,0 0 1,0 0-1,0 0 0,0 0 0,0 0 0,1 0 1,-1 0-1,0 0 0,1-1 0,-1 1 0,0 0 1,1-1-1,1 1 0,1 0 3,0 0-1,-1 0 1,1 0-1,0-1 1,0 0-1,0 1 1,0-1-1,0-1 1,0 1-1,0-1 1,0 1-1,4-2 1,1-2 17,1-1 1,-1 0 0,0 0 0,0 0-1,-1-1 1,0-1 0,0 1-1,0-1 1,-1-1 0,0 0 0,0 1-1,0-2 1,8-15 0,-8 12 11,0 0 0,-1 0 0,-1-1 0,0 0 0,-1 0 0,0 0 1,-1 0-1,-1 0 0,0-1 0,0-15 0,-1 26-38,-1-1 1,-1 0-1,1 0 1,-1 0-1,1 0 0,-1 1 1,0-1-1,-1 0 1,1 1-1,-1-1 0,1 1 1,-1-1-1,0 1 1,0 0-1,-1 0 1,1 0-1,-5-5 0,4 6-5,1 0 0,-1 0-1,0 0 1,0 1 0,0-1 0,0 1-1,-1 0 1,1 0 0,0 0-1,0 0 1,-1 0 0,1 1-1,-1-1 1,1 1 0,0 0-1,-1 0 1,1 0 0,-1 1 0,-5 1-1,8-2-3,0 0-1,0 0 0,-1 0 1,1 1-1,0-1 0,0 0 1,0 1-1,0-1 1,-1 1-1,1 0 0,0-1 1,0 1-1,0 0 0,0-1 1,0 1-1,1 0 1,-1 0-1,0 0 0,0 0 1,0 0-1,0 2 0,0-2 5,1 0 0,0 0-1,0 0 1,0 1 0,0-1-1,0 0 1,0 0 0,0 1-1,1-1 1,-1 0 0,0 0-1,0 0 1,1 0 0,-1 0-1,1 1 1,-1-1 0,2 2-1,2 2-3,0-1 1,-1 1-1,2 0 0,-1-1 0,0 0 0,1 0 0,7 5 1,1-1 11,-1-1 0,1 0 1,1-1-1,18 7 0,-26-11 12,1-1-1,0 0 1,-1 1-1,1-2 1,0 1-1,0-1 1,0 0-1,0-1 1,-1 1-1,1-2 1,9-1-1,-3-2 8,0-1 0,-1-1 1,0 1-1,-1-2 0,1 0 0,19-18 0,-18 15-33,85-82 248,-21 17-82,-69 68-186,-3 3-52,0 1 0,0-1 0,0 1 0,11-7 0,-15 11 76,0-1 1,-1 1-1,1 0 1,0-1-1,0 1 1,-1 0-1,1 0 1,0-1 0,0 1-1,0 0 1,-1 0-1,1 0 1,0 0-1,0 0 1,0 0-1,-1 1 1,1-1 0,0 0-1,1 1 1,-1-1 6,0 1 1,0 0 0,-1 0 0,1-1-1,0 1 1,-1 0 0,1 0 0,0 0-1,-1 0 1,1 0 0,-1 0 0,0 0-1,1 0 1,-1 0 0,0 0 0,1 0-1,-1 0 1,0 2 0,1 5 19,-1 0-1,0 0 1,0 0 0,-1 0-1,-3 14 1,-12 40 7,13-51-12,-27 75-38,27-77 51,-1-1 0,-1 0 0,1 0 0,-1 0 0,-1 0 0,1-1 0,-10 10 0,11-14 9,1 0 0,-1 0 0,0 0 0,1-1 0,-1 0-1,0 1 1,-1-1 0,1-1 0,0 1 0,0-1 0,-1 1 0,1-1-1,-9 0 1,10-1-14,-1 0-1,1 0 1,0 0-1,0-1 1,-1 1-1,1-1 1,0 0-1,0 0 1,0 0-1,0-1 0,0 1 1,0-1-1,0 1 1,1-1-1,-1 0 1,0 0-1,1 0 1,0-1-1,-1 1 1,-1-3-1,-13-13-93,12 14 36,0 0-1,1-1 0,0 0 0,0 0 0,-7-10 0,12 12-16,3 5-40,11 6-118,-4-2 126,-2-2 79,1-1-1,0 0 1,0-1-1,0 0 1,12 0 0,53 1-57,-74-3 66,32-1 23,0-1 1,-1-1 0,1-2 0,-1-2 0,-1 0-1,1-2 1,-1-2 0,-1 0 0,0-3 0,0 0-1,-2-2 1,40-28 0,-26 7 85,-11 8-287,-31 29 173,0 0 0,0 0 0,0 0 1,0 0-1,0 0 0,0 0 0,0 0 1,0 0-1,0 0 0,0-1 1,0 1-1,0 0 0,0 0 0,1 0 1,-1 0-1,0 0 0,0 0 0,0 0 1,0 0-1,0 0 0,0 0 1,0 0-1,0 0 0,0 0 0,0 0 1,0 0-1,1 0 0,-1 0 0,0 0 1,0 0-1,0 0 0,0 0 1,0 0-1,0 0 0,0 0 0,0 0 1,0 0-1,0 0 0,0 1 0,1-1 1,-1 0-1,0 0 0,0 0 1,0 0-1,0 0 0,0 0 0,0 0 1,0 0-1,0 0 0,0 0 0,0 0 1,0 0-1,0 0 0,0 1 1,0-1-1,0 0 0,0 0 0,0 0 1,0 0-1,0 0 0,0 9-92,-3 9 45,1-14 63,-5 22-71,-5 38 0,11-55 64,0-1 0,1 1 0,0 0-1,0-1 1,1 1 0,0-1 0,1 1 0,4 14 0,-6-22 6,1 1 1,-1-1 0,1 0-1,0 0 1,-1 1 0,1-1 0,0 0-1,0 0 1,0 0 0,0 0-1,0 0 1,0 0 0,0 0-1,0-1 1,0 1 0,0 0 0,0 0-1,1-1 1,-1 1 0,0-1-1,1 1 1,-1-1 0,0 0-1,1 1 1,-1-1 0,0 0 0,1 0-1,-1 0 1,0 0 0,1 0-1,-1 0 1,0 0 0,1-1-1,1 0 1,6-1 46,0-1-1,0 0 1,-1-1 0,11-5-1,-11 5-36,114-67 15,-86 49-113,-15 9 88,-1 0-1,-1-1 1,0-1-1,-1-1 1,0-1-1,-2 0 1,0-1-1,17-25 1,-1-6 113,49-102 0,8-65 164,-79 189-289,8-19-109,12-57 0,-29 102 94,-1-1 0,1 1 0,-1 0 0,0 0 1,0-1-1,0 1 0,0 0 0,0 0 0,0-1 0,0 1 1,-1-2-1,1 3 10,0 0 0,0-1 0,0 1 0,0 0-1,-1 0 1,1 0 0,0 0 0,0 0 0,0 0 0,-1 0 0,1 0 0,0 0 0,0 0 0,0 0 0,-1 0 0,1 0 0,0 0 0,0 0 0,-1 0 0,1 0 0,0 0 0,0 0 0,0 0 0,0 0 0,-1 1-1,1-1 1,0 0 0,0 0 0,0 0 0,0 0 0,-1 0 0,1 0 0,0 1 0,0-1 0,0 0 0,0 0 0,0 0 0,-1 1 0,-18 24-321,7-4 303,2 1 0,0-1 0,2 2 0,-9 32 0,9-30 16,-2 7-7,-46 168-50,46-155 97,1 1 0,-3 69 0,12-104-18,0 0-1,0-1 1,1 1 0,1-1 0,0 1 0,5 16-1,-6-24 3,0-1-1,0 1 0,1 0 0,-1-1 0,1 1 0,-1-1 0,1 0 0,0 0 0,0 1 0,0-1 0,0 0 1,4 2-1,-4-3 5,0 0 1,0 0-1,0 0 1,0 0-1,0-1 1,0 1-1,1-1 1,-1 1-1,0-1 1,0 0-1,1 0 1,-1 0-1,0 0 1,1 0-1,-1-1 1,0 1-1,4-2 1,11-4 69,0-1 1,-1-1-1,0 0 1,20-15-1,-26 16-104,22-17-48,-26 18 36,1 1 1,-1 0-1,1 0 0,0 1 0,0-1 0,0 2 0,11-5 1,-17 7 20,-1 1 0,0 0 1,1 0-1,-1 0 0,0 0 1,1-1-1,-1 1 0,0 0 1,1 0-1,-1 0 0,1 0 1,-1 0-1,0 0 1,1 0-1,-1 0 0,0 0 1,1 0-1,-1 0 0,1 0 1,-1 0-1,0 0 0,1 1 1,-1-1-1,0 0 0,1 0 1,-1 0-1,0 0 0,1 1 1,-1-1-1,0 0 1,0 0-1,1 1 0,-1-1 1,0 0-1,0 1 0,1-1 1,-1 0-1,0 0 0,0 1 1,0-1-1,1 0 0,-1 1 1,0-1-1,0 1 0,0-1 1,0 0-1,0 1 1,0-1-1,0 0 0,0 1 1,0-1-1,0 1 0,0-1 1,0 0-1,0 1 0,0-1 1,0 0-1,-1 1 0,1-1 1,0 0-1,0 1 0,0-1 1,-1 1-1,-13 27-101,13-25 90,-9 13-9,1 0 0,-8 25-1,14-34 14,1 0 0,0 1 0,0-1 0,1 1 0,0 0-1,0 0 1,1-1 0,0 13 0,0-18 21,0-1 0,1 0 1,-1 0-1,0 1 0,0-1 1,1 0-1,-1 0 0,1 0 0,-1 1 1,1-1-1,0 0 0,-1 0 1,1 0-1,0 0 0,0 0 0,0 0 1,-1 0-1,1-1 0,0 1 1,0 0-1,0 0 0,1-1 0,-1 1 1,0-1-1,0 1 0,0-1 1,0 1-1,1-1 0,-1 0 0,0 1 1,0-1-1,0 0 0,1 0 1,1 0-1,5 0 53,-1-1 0,1 0 0,-1 0 0,13-5 0,-18 6-59,156-53 473,-40 12-410,-101 34-66,-1 0-1,0-2 1,-1 0 0,28-21 0,-41 28-11,0 0 1,0 0 0,0 0-1,0 0 1,0-1 0,0 1 0,-1-1-1,3-3 1,-4 6 8,0 0-1,0 0 0,0 0 1,0 0-1,0-1 0,0 1 1,0 0-1,0 0 0,0 0 1,0 0-1,0 0 0,0 0 1,0-1-1,0 1 0,0 0 1,0 0-1,0 0 0,0 0 1,0 0-1,0 0 0,0 0 1,0-1-1,0 1 0,0 0 1,0 0-1,0 0 0,0 0 1,0 0-1,-1 0 0,1 0 1,0 0-1,0-1 0,0 1 1,0 0-1,0 0 0,0 0 0,0 0 1,0 0-1,-1 0 0,1 0 1,0 0-1,0 0 0,0 0 1,0 0-1,0 0 0,0 0 1,0 0-1,-1 0 0,1 0 1,0 0-1,0 0 0,0 0 1,0 0-1,0 0 0,0 0 1,0 0-1,-1 0 1,-13 2-147,-13 8 11,14-3 74,-1 1 0,1 0 0,0 1 0,1 0 0,-16 17 1,25-23 77,0-1 1,1 1 0,0 1 0,0-1-1,0 0 1,0 0 0,0 1-1,1-1 1,0 1 0,-1 0 0,1-1-1,0 1 1,1 0 0,-1 0 0,1-1-1,0 1 1,0 0 0,0 0 0,1 6-1,0-7-6,-1-1 1,1 1-1,0 0 0,1 0 0,-1 0 0,0-1 0,1 1 0,0-1 1,-1 1-1,1-1 0,0 1 0,0-1 0,0 0 0,1 0 0,-1 0 1,1 0-1,-1-1 0,1 1 0,-1-1 0,1 1 0,0-1 0,0 0 1,-1 0-1,6 1 0,-4-1 24,1-1 0,0 1 1,0-1-1,0 0 0,-1-1 0,1 1 1,0-1-1,-1 0 0,1 0 0,0 0 1,-1-1-1,1 0 0,-1 0 0,0 0 1,0 0-1,0 0 0,5-4 0,-1 0-15,0 0 0,-1-1-1,1 0 1,-1 0 0,-1 0-1,1-1 1,5-8 0,-8 9-3,0 1 1,-1-1-1,0 0 1,0 0-1,0-1 1,-1 1-1,0 0 1,1-13-1,-2 18-17,-1-1-1,0 0 0,0 1 1,0-1-1,0 1 1,-1-1-1,1 1 1,-1-1-1,1 1 0,-1 0 1,0-1-1,0 1 1,0 0-1,0-1 1,0 1-1,-1 0 0,1 0 1,-1 0-1,1 0 1,-1 0-1,0 0 1,0 1-1,0-1 0,0 0 1,0 1-1,0 0 1,0-1-1,0 1 0,-4-1 1,-6-2-15,0 2 0,0-1 0,0 2 0,0-1-1,0 2 1,0-1 0,-18 3 0,-2-1 1,63-3-67,0-1 0,44-11 0,21-2-113,-92 16 181,79-6-167,-74 6 152,0 0 0,0 1 0,0 0-1,0 1 1,0 0 0,0 0 0,10 5-1,-17-6 29,0 0 0,0 0 0,0 0 0,0 0 0,-1 0 0,1 0 0,0 0 0,-1 1 0,1-1 0,-1 1 0,1-1 0,-1 1 0,3 3 0,-4-3 13,1 0 1,-1-1-1,1 1 0,-1-1 0,0 1 0,0 0 1,1-1-1,-1 1 0,0 0 0,-1-1 0,1 1 1,0 0-1,0-1 0,-1 1 0,1-1 0,-1 1 1,1-1-1,-1 1 0,-1 1 0,-4 8-5,0-1-1,-1 0 1,-1-1-1,0 0 0,-11 11 1,-3 3 370,19-18-197,4-5 10,12-7 30,20-12-224,55-21-1,-32 14-35,-43 20-15,0 1 0,0 0 1,0 1-1,0 0 0,1 1 1,0 1-1,14-2 1,-22 4 39,1 0 1,0 0-1,-1 1 1,1 0-1,-1 0 1,1 0 0,-1 1-1,0 0 1,1 0-1,-1 1 1,0 0-1,0 0 1,-1 0 0,1 0-1,0 1 1,7 7-1,-6-4 38,0-1 24,0 1 0,-1-1 0,0 1-1,0 0 1,5 9 0,21 35 772,-30-47-2579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1:1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900 154 6560,'-37'-33'2976,"15"26"-2592,14-1 1568,3 8-1152,-5-9 32,10 6-512,-3-5-160,6 3-96,-3 1-1248</inkml:trace>
  <inkml:trace contextRef="#ctx0" brushRef="#br0" timeOffset="1">19 109 9312,'-18'-43'4192,"36"34"-3616,4 1 224,4 8-544,21-8 1375,1 0-895,33-7 160,1 6-544,16 1-64,-4 8-192,1 0 160,-18 8-160,-9-4 192,-10 4-192,-13 4-5023,-5 1 2655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1:11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52 8544,'-26'-36'4384,"26"33"-3712,5 3-480,3-9-224,10 6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1:1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44 345 3488,'-22'-7'1115,"22"7"-1028,-1 0 1,0 0 0,1 0-1,-1-1 1,1 1 0,-1 0-1,0 0 1,1 0 0,-1 1-1,0-1 1,1 0 0,-1 0-1,0 0 1,1 0 0,-1 0-1,1 1 1,-1-1 0,0 0-1,1 1 1,-1-1 0,1 0-1,-1 1 1,1-1 0,-1 1-1,1-1 1,-1 1 0,1-1-1,0 1 1,-1-1 0,1 1-1,-1-1 1,1 1 0,0-1 0,0 1-1,-1 1 1,0 0 147,1-1-1,-1 1 1,1 0 0,0 0 0,-1-1-1,1 1 1,0 0 0,0 0 0,0 0-1,0 2 1,1-3-135,-1 0-1,0 0 1,1 1 0,-1-1-1,0 0 1,1 0-1,-1 0 1,1 0 0,0 0-1,-1 0 1,1 0 0,0 0-1,0 0 1,0 0-1,-1 0 1,1 0 0,0 0-1,0 0 1,0-1 0,0 1-1,1 0 1,-1-1-1,0 1 1,0-1 0,0 1-1,0-1 1,1 0 0,-1 1-1,0-1 1,0 0 0,1 0-1,-1 0 1,0 0-1,0 0 1,1 0 0,-1 0-1,0-1 1,2 1 0,2-2 177,0 0 0,0 0 0,0 0 0,0 0 0,0-1 0,-1 1 0,1-1 0,3-4-1,16-15 551,-1 0 0,38-50 0,6-7-225,-16 26-277,50-49 625,-82 87-909,-9 11-39,-10 4-2,0-1 0,0 1 0,0 0 0,0 0-1,0 0 1,0 0 0,1 0 0,-1 0 0,0 0 0,0 0 0,0 0 0,0 0 0,0 0 0,0 0 0,0 0 0,1 0 0,-1 0 0,0 0 0,0 0 0,0 0 0,0 0 0,0 0 0,0 0 0,0 0 0,1 0 0,-1 1 0,0-1 0,0 0 0,0 0 0,0 0 0,0 0 0,0 0 0,0 0 0,0 0 0,0 0 0,0 0 0,1 0 0,-1 0 0,0 1 0,0-1 0,0 0 0,0 0 0,0 0 0,0 0 0,0 0 0,0 0 0,0 0 0,0 1 0,0-1 0,0 24-39,1 1-1,1-1 1,8 35-1,-8-50 89,0 1 0,1-1-1,1 0 1,-1-1 0,2 1 0,-1 0-1,1-1 1,0 0 0,1 0 0,0-1-1,13 14 1,-16-19 14,0 1 0,1-1-1,-1 0 1,0 0 0,1 0 0,0 0 0,0 0-1,-1-1 1,1 1 0,0-1 0,0 0 0,0-1 0,0 1-1,0-1 1,1 1 0,-1-1 0,0-1 0,0 1-1,0 0 1,0-1 0,0 0 0,0 0 0,0 0-1,6-3 1,6-4 122,0 1 1,-1-2-1,0 0 0,18-16 0,-33 25-185,29-23 49,-1-1 0,-1-1 0,-1-1 0,43-57 0,-55 67-230,-5 11 77,-8 5 103,-1 0 0,0 0-1,0 0 1,1 0 0,-1 0-1,0 0 1,1 0 0,-1 0 0,0 0-1,0 0 1,0 0 0,1 1-1,-1-1 1,0 0 0,0 0-1,1 0 1,-1 0 0,0 0-1,0 1 1,0-1 0,0 0 0,1 0-1,-1 0 1,0 1 0,0-1-1,0 0 1,0 0 0,0 1-1,0-1 1,1 0 0,-1 0 0,0 1-1,0-1 1,0 0 0,0 3-5,0 0 1,-1 0-1,1 0 1,0 0 0,-1 0-1,0-1 1,0 1-1,0 0 1,0-1 0,-1 4-1,-1 0-36,-5 14 130,-1 0 0,-1-1 0,-22 34 0,20-38-11,5-5-11,0-1 0,1 1 0,-7 13 1,13-22-68,0 1 0,0-1 0,-1 0 0,1 0 0,0 0 0,0 0 0,0 0 0,0 0 0,0 0 0,1 1 0,-1-1 0,0 0 1,0 0-1,1 0 0,-1 0 0,1 0 0,-1 0 0,1 0 0,-1 0 0,1 0 0,0 0 0,-1 0 0,1 0 0,0-1 0,0 1 0,0 0 0,-1 0 1,1-1-1,0 1 0,0-1 0,0 1 0,2 0 0,2 2-11,0-1 0,0 1 1,0-1-1,1 0 0,8 2 0,6-1-289,0 0-1,1-1 0,-1-2 0,1 0 1,23-3-1,102-21-2851,-126 20 2778,74-15-5369,-57 14 3483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4:20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17 3328,'0'-1'110,"0"1"0,0-1 0,0 0 0,0 1 1,-1-1-1,1 1 0,0-1 0,0 1 0,0-1 0,-1 1 0,1-1 0,0 1 1,0-1-1,-1 1 0,1-1 0,0 1 0,-1-1 0,0 0 0,1 1-73,0 0 0,-1 0-1,1 0 1,0 0-1,0 0 1,0 0 0,0 0-1,0 0 1,0-1 0,0 1-1,0 0 1,-1 0-1,1 0 1,0 0 0,0 0-1,0 0 1,0 0 0,0 0-1,0-1 1,0 1-1,0 0 1,0 0 0,0 0-1,0 0 1,0 0 0,0-1-1,0 1 1,0 0 0,0 0-1,0 0 1,0 0-1,0 0 1,0 0 0,0-1-1,0 1 1,0 0 0,0 0-1,0 0 1,0 0-1,0 0 1,0 0 0,0-1-1,1 1 1,-1 0 0,0 0-1,0 0 1,0 0-1,1 0 137,0 0-1,-1 0 0,1 0 0,0 1 0,0-1 0,0 0 0,-1 0 0,1 1 0,0-1 1,0 0-1,-1 1 0,1-1 0,0 1 0,-1-1 0,1 1 0,0-1 0,-1 1 0,1 0 0,-1-1 1,1 2-1,15 17 848,-12-11-686,-1 1 1,0 0-1,0 1 0,-1-1 0,0 0 1,-1 1-1,0-1 0,-1 17 1,2-2 43,16 141 1461,-18-164-1803,0-1 0,0 1-1,0-1 1,0 1 0,0-1-1,0 1 1,1 0 0,-1-1-1,0 1 1,0-1-1,1 1 1,-1-1 0,0 1-1,1-1 1,-1 0 0,1 1-1,-1-1 2,1 0-1,-1 0 0,0 0 0,1 0 1,-1 0-1,0 0 0,1 0 1,-1 0-1,0 0 0,1 0 0,-1-1 1,0 1-1,1 0 0,-1 0 1,0 0-1,0-1 0,1 1 1,-1 0-1,0 0 0,0 0 0,1-1 1,-1 1-1,0 0 0,0-1 1,0 1-1,0 0 0,1 0 1,-1-1-1,0 1 0,0 0 0,0-1 1,0 1-1,0 0 0,0-1 1,0 1-1,0 0 0,0-1 0,0 0 1,10-38 606,-6 20-544,10-25 1,18-31-165,-27 66 11,0 0 0,1 0 0,0 1 0,0-1 0,14-13 0,-19 21 48,0 1 0,0-1 0,0 0 0,1 1 0,-1-1 1,0 1-1,0-1 0,0 1 0,1-1 0,-1 1 0,0 0 0,1 0 0,-1 0 0,0 0 0,1 0 0,-1 0 0,0 0 0,1 0 0,-1 0 1,0 0-1,1 1 0,-1-1 0,0 1 0,0-1 0,0 1 0,1-1 0,-1 1 0,2 1 0,0 0 34,0 0 1,1 1-1,-1-1 0,0 1 0,0 0 0,0 0 0,4 7 0,0 2 66,-1 0-1,0 0 0,0 1 1,-1 0-1,3 16 0,12 70 206,-12-51-171,-6-40-162,1 7-287,-1-1 0,1 17 0,-3-27-805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1:1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4160,'-28'3'1856,"33"0"-1600,0-3-224,3 5-64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2:3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40 3328,'3'-5'531,"6"-14"3412,-9 19-3878,0-1-1,0 1 0,0-1 0,1 1 1,-1 0-1,0-1 0,0 1 0,0-1 1,0 1-1,-1-1 0,1 1 0,0 0 1,0-1-1,0 1 0,0-1 0,0 1 1,0 0-1,-1-1 0,1 1 0,0 0 1,0-1-1,-1 1 0,1 0 0,0-1 1,0 1-1,-1 0 0,1-1 0,0 1 1,-1 0-1,1 0 0,0-1 0,-1 1 1,1 0-1,-1 0 0,1 0 0,0 0 1,-1 0-1,1 0 0,-1-1 0,1 1 1,0 0-1,-1 0 0,-8-1 146,0 0 0,1 1-1,-1 0 1,0 0 0,1 1 0,-1 0-1,0 1 1,-8 2 0,-8 2 114,9-3-77,1 1 0,-1 1 0,-20 9 0,20-4-158,0 2 0,0-1 0,2 2 0,-1 0 0,2 1 0,-17 19 1,9-8-26,10-13-58,0 1 0,1 0 1,1 1-1,0 0 0,1 1 1,1-1-1,0 1 0,1 1 1,1-1-1,-6 28 0,10-33 34,0 0 0,1 0 0,0 0 0,1 0-1,0 0 1,1 0 0,4 15 0,-5-20 36,0-1 1,1 0-1,-1 0 0,1 0 1,0 0-1,0 0 0,0-1 1,1 1-1,-1-1 0,1 1 1,0-1-1,0 0 0,0 0 1,0 0-1,0 0 0,1 0 1,-1-1-1,1 0 0,7 4 1,-8-5-14,0-1 0,0 1 0,0-1 0,0 0 0,0 0 0,0 0 0,0 0 0,0-1 0,0 1 0,0-1 0,0 1 0,0-1 0,5-3 0,3-1 100,1-1 0,9-7 0,-16 10-111,16-10-6,-1-1 0,-1-1 0,0 0-1,-1-2 1,-1 0 0,0-1-1,-1-1 1,-1 0 0,-1-1 0,-1-1-1,-1 0 1,0 0 0,12-37-1,-12 14-38,-12 41-16,1-1 0,-1 1 0,0-1-1,1 1 1,-1 0 0,-1-1 0,1 1 0,0-1-1,-2-4 1,1 8 16,1 0-1,-1 1 1,1-1 0,0 0-1,-1 0 1,1 1 0,0-1-1,0 0 1,-1 1 0,1-1-1,0 0 1,0 1 0,-1-1-1,1 1 1,0-1 0,0 0-1,0 1 1,0-1 0,0 1-1,-3 14 71,1 0 0,1 0 0,1 0 0,0 0-1,1 0 1,0 0 0,2 0 0,-1 0 0,2 0-1,0-1 1,1 1 0,0-1 0,1-1 0,13 23-1,-12-24 84,0-1 0,2 0 0,-1-1 0,1 0 0,1 0 0,13 11 0,-21-19-155,1-1-1,-1 1 0,1-1 1,-1 0-1,1 0 0,-1 1 0,1-2 1,-1 1-1,1 0 0,0 0 1,4-1-1,12 1-4445,-2-1 1519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2:3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 6048,'0'0'208,"-6"-6"4734,8 13-2871,6 28-465,-1 0 1,4 72-1,-2-11-815,-8-55 100,-1-41-883,0 0 0,0 0-1,0 0 1,0 0 0,0 0 0,0 0 0,0 0-1,0 0 1,0 0 0,0 0 0,0 0 0,0 0-1,0 0 1,0 0 0,0 1 0,0-1 0,0 0 0,0 0-1,0 0 1,0 0 0,0 0 0,0 0 0,0 0-1,0 0 1,0 0 0,0 0 0,0 0 0,1 0-1,-1 0 1,0 0 0,0 0 0,0 0 0,0 0-1,0 0 1,0 0 0,0 0 0,0 0 0,0 0-1,0 0 1,0 0 0,0 0 0,0 0 0,0 0-1,0 0 1,1 0 0,-1 0 0,0 0 0,0 0-1,0 0 1,0 0 0,0 0 0,0 0 0,0 0-1,0 0 1,0 0 0,0 0 0,0 0 0,0 0-1,0 0 1,0 0 0,0 0 0,0 0 0,0 0-1,0 0 1,1 0 0,-1 0 0,0-1 0,0 1-1,6-7 276,9-12-5,5-15-151,19-44 1,-27 53-129,0 0 0,2 1 0,0 0 0,30-36 0,-37 52 12,4-4-35,17-15 0,-26 25 14,0 0-1,0 0 0,0 1 1,0-1-1,1 1 0,-1-1 1,1 1-1,-1 0 0,1 0 0,-1 0 1,1 0-1,0 1 0,-1-1 1,1 1-1,4-1 0,-6 2 19,1-1 0,0 0 0,0 1 0,0 0 0,-1-1 0,1 1 0,0 0 0,-1 0 0,1 0 0,-1 0 0,1 0 0,-1 0 0,1 1 0,-1-1 0,0 0 0,0 1 0,0-1 0,0 1 0,0-1 0,0 1 0,0 0 0,0-1 0,0 1 0,0 2 0,2 4 97,-1 0 0,0 1-1,1 14 1,-1 1 89,-1 1-1,-6 47 1,1 4-12,3-75-143,1 1 0,0-1 1,1 1-1,-1-1 0,0 1 0,0 0 1,1-1-1,-1 1 0,2 1 1,-2-2-27,0-1 1,0 0 0,0 0 0,1 1 0,-1-1 0,0 0-1,0 0 1,0 1 0,1-1 0,-1 0 0,0 0 0,0 0 0,1 0-1,-1 1 1,0-1 0,1 0 0,-1 0 0,0 0 0,1 0-1,-1 0 1,0 0 0,0 0 0,1 0 0,-1 0 0,0 0 0,1 0-1,-1 0 1,1 0 0,2-1 34,-1-1-1,1 1 1,-1-1 0,1 1-1,-1-1 1,1 0 0,2-3-1,2-1-150,19-16 103,28-31 0,-43 41-61,1 1 1,0 0 0,1 1 0,0 0 0,1 1-1,18-9 1,-30 17 48,0 0-1,0 0 1,0 0-1,1 0 1,-1 0-1,0 1 1,1-1 0,-1 1-1,0 0 1,1 0-1,-1 0 1,0 0-1,1 0 1,-1 0-1,0 0 1,1 1-1,-1-1 1,0 1-1,4 1 1,-3 0-10,0 0 0,0 0 0,0 0 1,-1 1-1,1-1 0,-1 1 0,1 0 0,-1-1 0,0 1 1,0 0-1,0 0 0,2 5 0,2 2 60,-1 1 1,0 0-1,-1 0 1,0 1-1,-1-1 1,0 1-1,-1 0 1,0 0-1,-1-1 1,0 1-1,-1 0 1,0 0-1,-4 22 1,3-30 42,1 1 1,-1 0-1,1-1 1,0 1 0,0 4-1,1 4-522,-4-9-2572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2:3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33 212 3072,'-15'-16'1381,"7"7"3286,-1 10-1695,8-1-2931,2 0 242,10 7 863,-3-2-875,0-1-1,0-1 1,0 1-1,1-1 1,-1-1-1,1 0 1,16 3-1,5-3 120,30-1 0,-53-1-305,41 0 557,66-9 0,-93 5-438,-1 0 0,1-1 0,-1-1-1,0 0 1,34-17 0,-46 18-126,0 1-1,0-1 1,0-1 0,-1 0-1,0 0 1,0 0 0,11-13-1,-17 17-62,1 0 0,-1 0 0,1 0 0,-1 0 0,0 0 0,0-1 0,0 1 0,0 0 0,-1-1 0,1 1 0,0-1 0,-1 1 0,0-1 0,1 1 0,-1-1 0,0 1 0,-1-1 0,1 1 0,0-1 0,-1 1 0,1-1 0,-1 1 0,0-1 0,0 1 0,0 0 0,0-1 0,0 1 0,0 0 0,-1 0 0,1 0 0,-1 0 0,1 0 0,-4-3 0,2 2-32,0 0 0,-1 1 0,1-1 0,-1 1-1,1-1 1,-1 1 0,0 0 0,0 0 0,0 1 0,0-1 0,0 1 0,0 0 0,0 0 0,-8-1 0,-1 2-46,0 0 1,-1 0-1,-18 4 0,7-1 16,-1 2-1,1 0 1,0 2-1,1 1 1,0 1 0,-28 14-1,42-18 74,0 1 0,0 0 0,0 1 1,0 0-1,1 1 0,1 0 0,-1 0 0,1 1 0,1 0 0,-1 0 0,2 1 0,-1-1 0,1 2 0,1-1 0,-8 19 0,9-14 75,-1 0-1,2 1 1,0-1-1,1 1 1,0-1-1,1 1 1,2 29-1,0-36-8,1 0-1,0 0 0,0-1 1,0 1-1,1-1 1,1 1-1,-1-1 1,1 0-1,1 0 0,-1 0 1,1-1-1,1 0 1,-1 0-1,1 0 1,7 6-1,0-3 51,-1 0 1,2-1-1,-1-1 0,1 0 1,0-1-1,1-1 0,0 0 1,18 5-1,-13-6 12,1 0-1,0-2 1,0 0-1,0-2 1,37-1 0,-35-3-49,-1-1 1,0-1 0,0-1-1,0-2 1,38-17 0,-50 21-74,30-12 48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2:3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38 3072,'-22'-11'1856,"22"10"-1760,0 1 0,0 0 0,-1 0 0,1 0 0,0 0 0,0-1 0,-1 1 0,1 0 0,0 0 0,0 0 1,0 0-1,-1 0 0,1 0 0,0 0 0,0 0 0,-1 0 0,1 0 0,0 0 0,-1 0 0,1 0 0,0 0 0,0 0 0,-1 0 0,1 0 0,0 0 0,0 0 0,-1 0 1,-6 1 2274,14 0 2209,33 3-2941,229-14 889,-157 4-2166,32-5 358,-139 9-722,-4 2-51,0 0 1,0 0-1,0-1 1,0 1-1,0 0 1,0 0-1,0 0 1,0 0-1,0 0 1,-1 0-1,1 0 1,0 0-1,0 0 0,0 1 1,1-1-1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2:3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4384,'-1'0'280,"0"0"0,0 1 1,0-1-1,0 0 0,0 1 0,0-1 0,0 1 1,0-1-1,0 1 0,0-1 0,0 1 0,0 0 1,0-1-1,0 1 0,1 0 0,-1 0 1,-1 1-1,-13 20 1650,8-10-1096,2-4-462,0 1 0,0 0 0,2 0 1,-1 0-1,-4 18 0,3-3 87,-3 30 1,6-33-279,1 0 0,1 0 1,1 0-1,1 0 0,0 0 0,2 0 1,7 25-1,-10-44-121,0 1 0,-1-1-1,1 0 1,0 1 0,0-1-1,0 0 1,0 0 0,0 0-1,1 0 1,-1 0 0,1 0-1,-1 0 1,1-1 0,0 1-1,0 0 1,-1-1 0,1 1-1,0-1 1,0 0 0,3 1-1,-4-2-215,0 0-1,0 0 0,0 0 1,0 0-1,0 0 0,0 0 0,0-1 1,0 1-1,0-1 0,0 1 0,0 0 1,0-1-1,0 0 0,0 1 1,0-1-1,-1 0 0,1 1 0,0-1 1,0 0-1,-1 0 0,1 1 0,-1-1 1,1 0-1,0-1 0,15-26-5664,-15 24 5038,13-23-2902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2:39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 6816,'-10'-16'3072,"7"13"-2656,-2-2-32,10 10-288,-5-2-192,8 9 256,-3 4-64,3 4-32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2:4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23 156 5632,'-14'0'1051,"6"1"190,17-3-376,78-8 2907,-15 3-2392,-11 0-284,100-16 496,140-49-846,-247 60-867,-29 5-522,1 1 0,-1 2 0,39-2 0,-32 8-1015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2:4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5632,'0'0'1834,"-1"8"-612,-4 10-424,1 0 0,1 1 0,1 0 0,0 28 0,-4 32 524,-28 139 1563,32-178-2595,2-38-212,0 1-1,0 0 0,0 0 0,1 0 0,-1 0 0,1-1 0,0 1 0,0 0 0,0-1 1,0 1-1,3 4 0,-3-6-42,0-1 1,0 1 0,0-1 0,0 1-1,0-1 1,0 0 0,-1 1-1,1-1 1,0 0 0,0 0 0,0 1-1,1-1 1,-1 0 0,0 0-1,0 0 1,0 0 0,0 0-1,0-1 1,0 1 0,0 0 0,0 0-1,0-1 1,0 1 0,0-1-1,-1 1 1,1 0 0,0-1 0,1 0-1,28-19 418,-20 11-408,0-1 0,-1 1 0,0-2 0,7-11 0,10-12-164,-12 18 46,-10 10 25,1 0 1,-1 0-1,1 1 1,0 0-1,1 0 1,-1 0-1,1 1 1,8-5-1,-13 8 44,0 1 1,0 0-1,0-1 0,0 1 1,0 0-1,0 0 0,0 0 0,0 0 1,0 0-1,0 0 0,0 0 1,0 0-1,0 0 0,0 0 0,0 0 1,0 1-1,0-1 0,0 1 1,0-1-1,0 0 0,0 1 0,0 0 1,0-1-1,0 1 0,-1-1 1,1 1-1,0 0 0,0 0 0,-1-1 1,1 1-1,0 0 0,-1 0 0,1 0 1,0 2-1,1 0 33,0 1 0,-1 0 0,1 1 0,-1-1 0,0 0 0,0 0 0,1 5-1,-1 2 66,-1 0-1,0 0 0,0 0 1,-1 0-1,0 0 0,-1 0 1,0 0-1,-1 0 0,-7 17 1,-9 15 34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2:4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3 7456,'-50'-3'3392,"-5"35"-2944,28-17 1536,6 1-1184,-21 8 448,11 4-736,-14 0-160,13-3-224,-8-2-32,14-3-33,-6 0 161,9 0-128,1-8-1727,9 4 895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4:22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82 2656,'-1'-5'518,"0"0"0,0 0 0,1 1 0,0-1 1,0 0-1,0 0 0,1 1 0,-1-1 0,1 0 0,0 1 0,1-1 1,1-5-1,-3 9-467,0 0 0,1 1 0,-1-1 0,0 1 0,0-1 0,0 0 1,0 1-1,1-1 0,-1 0 0,0 1 0,1-1 0,-1 1 0,0-1 0,1 1 0,-1-1 1,1 1-1,-1-1 0,1 1 0,-1-1 0,1 1 0,-1 0 0,1-1 0,-1 1 1,1 0-1,-1-1 0,1 1 0,0 0 0,-1 0 0,1 0 0,0-1 0,-1 1 0,1 0 1,0 0-1,-1 0 0,1 0 0,0 0 0,-1 0 0,1 0 0,-1 1 0,1-1 0,0 0 1,-1 0-1,1 0 0,0 1 0,-1-1 0,1 0 0,-1 0 0,1 1 0,-1-1 1,1 1-1,-1-1 0,2 1 0,0 2 107,1-1 0,-1 1 1,1-1-1,-1 1 0,0 0 0,0 0 0,0 0 1,2 5-1,3 9 344,-2 1-1,0 0 1,3 22-1,3 57 949,-10-87-1266,0 0 1,-1 0-1,-1 0 1,0-1-1,0 1 0,0 0 1,-2 0-1,-3 11 1,5-18-144,0 0 0,-1 0 1,1 0-1,-1 0 0,1 0 0,-1-1 1,0 1-1,0-1 0,-1 1 1,1-1-1,0 0 0,-1 1 0,0-1 1,1-1-1,-1 1 0,0 0 1,0-1-1,0 1 0,0-1 0,0 0 1,0 0-1,0 0 0,0 0 1,-1-1-1,1 1 0,0-1 0,-5 0 1,-8-2-1123,16 2 933,-1 0-1,1 0 1,-1 0-1,1 0 1,-1 0-1,1 0 1,0-1-1,-1 1 1,1 0-1,-1 0 1,1 0-1,0-1 1,-1 1-1,1 0 1,0-1-1,-1 1 1,1 0-1,0-1 1,-1 1 0,1 0-1,0-1 1,0 1-1,-1-1 1,1 1-1,0 0 1,0-1-1,0 1 1,0-1-1,3-8-2197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2:4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3 4224,'-1'-1'115,"0"1"1,0 0-1,0-1 1,1 1-1,-1 0 1,0 0-1,0 0 1,0 0-1,0 0 1,0 0-1,0 0 0,0 0 1,0 0-1,0 0 1,0 1-1,0-1 1,0 0-1,0 1 1,0-1-1,1 0 1,-1 1-1,0-1 1,0 1-1,-1 0 1,-20 19 1571,15-14-1163,-7 7-75,0 0 0,1 2 1,0-1-1,2 1 0,0 1 0,0 0 0,1 1 0,1 0 0,-8 22 0,-3 16 481,-22 94 0,3 64 634,34-163-1159,1 0 0,3 1 0,6 63 0,4-40 180,27 110-1,-33-168-432,2-1-1,0 0 1,12 26-1,-14-36-262,0 0-1,0 0 1,1 0-1,-1 0 1,1-1-1,0 1 1,0-1-1,1 0 1,-1 0-1,1-1 1,0 1-1,0-1 1,7 3-1,10 3-1104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2:42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3392,'-13'3'7002,"22"6"-5470,14 7-562,76 14 920,-60-20-1274,124 41 675,-130-39-987,-1 2 0,58 33 0,-80-41-182,-1 1 1,0 0 0,0 0-1,-1 1 1,0 0 0,0 0-1,-1 1 1,0 0 0,-1 1-1,0-1 1,0 1 0,-1 0-1,0 1 1,-1-1 0,4 16-1,-3-2-50,-1-1 0,-1 0 0,-1 1-1,-1 0 1,-3 29 0,-2-11 133,-1-1 0,-14 47 0,-3-15 186,-4 0 0,-37 72-1,38-88-69,20-45-181,3-7-97,1 0 0,-1 0 0,-1-1 0,1 1 0,0-1 0,-1 0 0,0 1 0,0-1 0,0 0 0,-5 4 0,7-8-92,1 0-1,0 0 1,0 1-1,0-1 1,0 0-1,-1 0 1,1 0-1,0 0 0,0 0 1,-1 0-1,1 1 1,0-1-1,0 0 1,0 0-1,-1 0 1,1 0-1,0 0 1,0 0-1,-1 0 0,1 0 1,0 0-1,0 0 1,-1 0-1,1 0 1,0 0-1,0 0 1,0 0-1,-1-1 1,1 1-1,0 0 1,0 0-1,0 0 0,-1 0 1,1 0-1,0-1 1,-3-7-3267,3 8 3173,-1-16-2998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2:4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3 4736,'0'0'117,"0"0"1,-1-1-1,1 1 1,0 0-1,-1-1 1,1 1-1,-1 0 1,1 0-1,0 0 1,-1 0-1,1-1 1,-1 1-1,1 0 1,-1 0-1,1 0 1,-1 0-1,1 0 0,0 0 1,-1 0-1,1 0 1,-1 0-1,1 0 1,-1 0-1,1 0 1,-1 1-1,1-1 1,0 0-1,-1 0 1,1 0-1,-1 1 1,1-1-1,0 0 1,-1 0-1,1 1 1,0-1-1,-1 0 1,1 1-1,0-1 1,0 0-1,-1 1 0,1-1 1,0 0-1,0 1 1,-1 0-1,0 0 383,-55 90 4711,39-63-4752,3 0 1,0 0-1,2 1 1,1 1-1,1 0 0,-9 49 1,11-42-193,2-1 1,2 1 0,1 1 0,4 69-1,0-95-165,1 0-1,0-1 0,1 1 0,5 16 0,-6-24-50,0 0 0,-1 0 0,1 0 0,1-1-1,-1 1 1,0-1 0,1 1 0,0-1 0,0 0 0,0 0 0,0 0 0,0 0-1,1-1 1,-1 1 0,1-1 0,4 3 0,2-2 33,0 1 0,1-2 0,-1 1 0,0-2 0,19 2-1,55-3 137,-68-1-170,124-7-202,-113 4-2447,37-10 1,-35 9 492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2:4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 8640,'-13'-9'3904,"34"13"-3392,6 1 1760,9-2-1344,19-3 1183,3 3-1215,22-6-192,6 3-448,17-8 32,-8 4-160,0-4 160,-15 5-192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0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21 1312,'0'0'86,"1"-1"1,-1 1-1,1 0 1,-1-1-1,0 1 1,1-1-1,-1 1 0,0 0 1,1-1-1,-1 1 1,0-1-1,0 1 1,1-1-1,-1 1 0,0-1 1,0 1-1,0-1 1,0 1-1,1-3 1189,3-2 2656,-4 0-2870,-1 18 4392,-2 3-3581,-1 28-845,-3 215 2941,-2-131-2311,0-4-424,6-96-1101,2-23-77,0 1 0,1-1 1,0 0-1,0 1 1,1 7-1,-1-9-14,0 0-1,1 0 1,-1 0-1,-1 0 1,1 0-1,-1 0 1,1 0-1,-1-1 0,-2 8 1,-17 33-37,7-18-77,10-19 85,2-6 13,1 0 0,-1-1-1,1 1 1,-1 0 0,1 0 0,-1-1 0,1 1-1,0 0 1,-1 0 0,1 0 0,0 0-1,0 0 1,0-1 0,0 1 0,0 0-1,0 0 1,0 0 0,0 0 0,0 0-1,0 0 1,0 0 0,1 1 0,0-1 529,-1-2-553,0 1 0,1-1 0,-1 0-1,0 1 1,1-1 0,-1 1 0,1-1 0,-1 1-1,1-1 1,0 1 0,-1-1 0,1 1-1,-1 0 1,1-1 0,0 1 0,-1 0 0,2-1-1,18-7 35,-13 5 34,40-14 442,63-14 1,-93 26-474,6 1 82,32-3-1,-40 5-209,40 3 229,-54-1-102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0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65 992,'-1'-1'36,"0"0"0,0 0 0,0 0 1,1 0-1,-1 0 0,0-1 0,1 1 0,-1 0 0,0 0 1,1-1-1,0 1 0,-1 0 0,1-1 0,-1-1 1,2-10 8953,8 14-3569,-4 1-2818,8 5-1127,-9-4-1104,1-1 0,-1 0 0,1 0 1,-1 0-1,1 0 0,0 0 0,8 1 0,6-2-163,0 1-1,0-2 1,0-1 0,0 0 0,0-1-1,20-5 1,68-13 26,-82 16-246,-10 0-152,-14 4 85,-1 0 0,0-1 0,0 1 0,0 0 1,0 0-1,0 0 0,0 0 0,1 0 0,-1 0 0,0 0 0,0 0 0,0 0 0,0 0 1,0-1-1,0 1 0,0 0 0,0 0 0,0 0 0,0 0 0,0 0 0,0 0 0,0-1 1,0 1-1,0 0 0,1 0 0,-1 0 0,0 0 0,0 0 0,0-1 0,-1 1 0,1 0 1,0 0-1,0 0 0,0 0 0,0 0 0,0 0 0,0-1 0,0 1 0,0 0 0,0 0 1,0 0-1,0 0 0,0 0 0,0 0 0,-3-2-1341,1 0 0,0 1 0,-1-1-1,1 1 1,-1 0 0,-2-1 0,-1-1-472,-1-2-327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0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52 2240,'-19'-11'2603,"33"2"3722,94-6 2181,67 3-6122,-86 7-2411,-39 5-1057,-23 1-2029,-18 0-636,-1 3 1184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0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 3136,'-1'-1'123,"1"-1"1,0 1-1,-1 0 1,1 0-1,0-1 0,0 1 1,0 0-1,0 0 1,0-1-1,1 1 0,-1 0 1,0 0-1,0-1 1,1 1-1,-1 0 1,1 0-1,-1 0 0,1-1 1,1 0-1,-2 1 47,1 0 1,-1 0-1,0 1 0,1-1 0,-1 1 0,1-1 0,0 0 0,-1 1 1,1-1-1,0 1 0,-1-1 0,1 1 0,0 0 0,-1-1 1,1 1-1,0 0 0,0-1 0,0 1 0,-1 0 0,1 0 1,0 0-1,0-1 0,0 1 0,-1 0 0,1 0 0,0 0 1,0 0-1,0 1 0,1-1 0,-1 1 79,1 1-1,0-1 1,-1 1-1,1-1 1,-1 1 0,1 0-1,-1-1 1,0 1-1,0 0 1,0 0 0,0 0-1,0 0 1,0 0-1,1 4 1,0 0 342,4 9 122,-2 1 0,1-1-1,-2 1 1,3 31 0,-2 67 891,-8-67-1047,3-35-370,-1 1 1,2-1-1,0 0 0,1 15 0,-1-17-15,1-2 50,-1-8-215,0 0-1,0 0 1,1 0 0,-1 0 0,0 0 0,0 1 0,0-1 0,0 0 0,1 0 0,-1 0 0,0 0 0,0 0 0,0 0 0,0-1 0,1 1 0,-1 0-1,0 0 1,0 0 0,0 0 0,0 0 0,1 0 0,-1 0 0,0 0 0,0 0 0,0 0 0,0 0 0,0-1 0,1 1 0,-1 0 0,0 0 0,0 0-1,0 0 1,0 0 0,0 0 0,0-1 0,0 1 0,0 0 0,0 0 0,0 0 0,0 0 0,1-1 0,-1 1 0,0 0 0,22-32-97,0-1 0,20-43 0,-28 47 100,3 0 0,0 1 1,2 0-1,26-29 0,-44 56 28,1-1 0,-1 1-1,1-1 1,-1 1 0,1 0 0,0 0 0,0 0 0,0 0-1,0 0 1,0 0 0,-1 0 0,2 1 0,-1-1 0,0 1-1,0-1 1,2 1 0,-2 0 4,-1 0-1,0 0 1,0 0 0,1 1-1,-1-1 1,0 0 0,0 1-1,0-1 1,0 1 0,1 0-1,-1-1 1,0 1 0,0 0-1,0-1 1,0 1 0,0 0-1,0 0 1,-1 0 0,1 0 0,0 0-1,0 0 1,-1 0 0,1 0-1,-1 0 1,1 1 0,-1-1-1,1 0 1,-1 0 0,1 2-1,5 19 432,-1 0 0,-2 1 0,3 26-1,-4 71 174,-2-119-644,3 22-210,-1-6-4405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0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 2720,'-5'-11'3762,"5"10"-3657,0 1 1,0 0 0,0 0-1,0 0 1,0 0-1,0 0 1,-1 0 0,1 0-1,0 0 1,0 0-1,0 0 1,0 0 0,0 0-1,-1 0 1,1 0 0,0 0-1,0 0 1,0 0-1,0 0 1,0 0 0,-1 0-1,1 0 1,0 0 0,0 1-1,-7-1 3226,7 0-3169,0 0-1,0 0 1,-5 2 3716,5-2-3717,0 1 1,0-1-1,0 0 1,0 0 0,0 0-1,0 1 1,0-1-1,0 0 1,0 0-1,0 0 1,0 1 0,0-1-1,0 0 1,0 1-6,0 0 0,0 0 0,0-1-1,1 1 1,-1 0 0,0-1 0,1 1 0,-1 0 0,0-1 0,1 1 0,-1-1 0,1 1 0,-1-1 0,1 1 0,0 0 0,1 0-37,0 0 0,0 0-1,-1 0 1,1 0 0,0-1 0,0 1 0,0 0 0,0-1 0,0 0 0,0 1 0,0-1 0,0 0 0,3 0 0,6 0 141,40 3 596,73-6 0,-25 0-680,-71 4-648,-16-1 11,1 1-1,13-3 1,-9-1-4411,0-3-4122,-8 2 4962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0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21 3392,'0'-1'341,"1"0"-1,0-1 1,0 1 0,0 0-1,-1 0 1,1 0 0,0-1-1,0 1 1,1 0 0,-1 0-1,0 1 1,0-1 0,0 0-1,1 0 1,-1 0 0,0 1 0,1-1-1,-1 1 1,0-1 0,1 1-1,-1 0 1,1-1 0,-1 1-1,3 0 1,-3 1 18,0 0-1,0 0 1,0 0-1,-1 0 1,1 0-1,0 0 1,0 0 0,0 1-1,-1-1 1,1 0-1,-1 0 1,1 1 0,-1-1-1,1 0 1,-1 1-1,0-1 1,0 1-1,0 1 1,-1 29 419,1-27-343,-6 73 1039,-2 22-452,-5 5-332,-20 134 1303,31-226-1959,-4 13 59,2 0 1,0 0-1,2 1 1,2 27-1,0-36-56,0 0-1,-1 0 1,-1 0-1,0-1 0,-7 22 1,8-36-19,1-2-6,2 12 145,-2-13-150,0 0 1,0 0-1,0 1 1,0-1-1,0 0 1,1 0-1,-1 0 1,0 1-1,0-1 1,0 0 0,0 0-1,0 0 1,1 0-1,-1 0 1,0 1-1,0-1 1,0 0-1,0 0 1,1 0-1,-1 0 1,0 0-1,0 0 1,0 0 0,1 0-1,-1 0 1,0 0-1,0 0 1,0 0-1,1 0 1,-1 0-1,0 0 1,0 0-1,0 0 1,1 0 0,-1 0-1,0 0 1,0 0-1,0 0 1,1 0-1,12-3-77,-9 2 84,73-18 298,36-7 332,-97 24-496,1 0 0,-1 1 0,1 0 0,30 4 0,-23 1-99,-13-2-152,0-1-1,12 1 0,-13-5-628,-9 2 213,0 1 0,0-1-1,-1 0 1,1 0 0,0 0 0,-1 0 0,1 1 0,-1-1 0,1 0 0,-1 0 0,1 0 0,-1 0 0,0-2 0,5-5-1583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4:22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60 4640,'-15'-23'2857,"15"22"-2618,-1 0-1,1 0 0,-1 0 0,0 0 0,1 0 0,0 0 1,-1-1-1,1 1 0,0 0 0,-1 0 0,1 0 0,0 0 1,0-1-1,0 1 0,0 0 0,1-2 0,-1 3-171,0 0 0,0-1 0,0 1 0,0 0 0,1 0 0,-1 0 0,0 0 0,0 0 0,1 0 0,-1 0 0,0 0 0,0 0 0,0 0 0,1 0-1,-1 0 1,0 0 0,0 0 0,1 0 0,-1 0 0,0 0 0,0 0 0,0 0 0,1 0 0,-1 0 0,0 0 0,0 0 0,1 1 0,-1-1 0,0 0 0,0 0 0,0 0-1,1 1 1,8 8 1007,8 18-69,70 119 478,4 6-289,-81-131-1048,0 0-1,-2 0 0,-1 0 1,-1 1-1,0 0 0,-2 1 1,0-1-1,-2 1 0,0-1 1,-2 1-1,-4 45 0,3-63-85,0 1 1,0-1-1,-1 0 0,1 1 0,-1-1 0,-1 0 0,1 0 0,-6 9 0,6-12-27,1 0 0,-1 0 0,1 0 0,-1-1-1,0 1 1,0 0 0,0-1 0,0 1 0,0-1 0,0 1-1,-1-1 1,1 0 0,0 0 0,-1 0 0,1 0 0,0-1-1,-1 1 1,1-1 0,-1 1 0,1-1 0,-1 0 0,-3 0-1,-1-1 30,1 0-1,0 0 1,-1-1-1,1 0 1,0 0-1,0-1 1,1 1-1,-1-1 1,0-1 0,1 1-1,0-1 1,-1 0-1,2 0 1,-1 0-1,0-1 1,1 1-1,-7-11 1,7 9-6,0 1 0,0-2 0,1 1 1,0 0-1,0 0 0,1-1 1,0 0-1,0 1 0,0-1 0,1 0 1,0 0-1,0 0 0,1 0 0,0 0 1,0 0-1,2-10 0,0 7 7,1 0 0,0 1 0,1-1 0,0 1-1,0 0 1,11-16 0,0 4 88,24-26 0,39-35 135,12-12-54,-70 70-169,-2 0 1,21-34 0,-24 33-43,1 0 1,35-40-1,-49 63-337,4-4 230,1 6-4877,1 4 1773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0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 3232,'-3'-5'10096,"36"8"-2297,-24-2-7178,0-1-1,1 1 1,9-2 0,51-5 979,41-6-2555,-103 10 407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0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 2912,'-9'-18'12492,"28"18"-9118,3-1-1705,175 1 3030,-93 12-4832,-98-12-486,0 1 1,-1 0-1,1 1 1,0 0-1,7 2 1,-11-2-237,0-1 0,1 0-1,-1 1 1,0-1 0,0 1 0,0-1 0,0 1 0,0 0-1,0 0 1,-1 0 0,1 0 0,0 0 0,-1 1 0,2 2-1,6 18-3042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06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2656,'7'-17'3702,"-3"12"-148,-3 6-3324,-1-1 0,0 1 1,1-1-1,-1 1 0,0-1 0,0 1 1,0-1-1,1 1 0,-1-1 1,0 1-1,0-1 0,0 1 1,0-1-1,0 1 0,0 0 1,0-1-1,0 1 0,0 0 1,5 226 4872,-5-99-3577,8-138-1349,6-15-173,19-72-57,-7 19 101,-5 29 634,44-75 1,-63 124-422,0 5-73,1 7 35,-2 22 200,-1-1-1,-1 1 1,-9 45-1,3-18 96,7-28-320,0-13-161,1-15-36,1-8-57,5-7-23,46-71-397,-36 53 410,33-43 0,-38 56 89,-1 1-16,15-15-1,-23 26 77,1 0 0,0 0-1,0 0 1,0 0 0,0 1 0,0-1 0,0 1 0,1 0-1,6-2 1,-10 4-34,1-1-1,-1 1 1,1 0-1,-1 0 1,1 0-1,-1 0 1,1 0-1,-1 0 1,1 0 0,-1 1-1,1-1 1,-1 0-1,1 1 1,-1-1-1,1 1 1,-1 0-1,0-1 1,1 1-1,-1 0 1,0 0-1,0 0 1,1 0-1,-1 0 1,0 0-1,0 0 1,1 3 0,2 0 105,-1 1 0,-1 0 0,1 1 0,-1-1 0,4 10 0,-1 4 92,-1-1 0,-1 1 0,0 0 1,-2 0-1,0 36 0,-3-28-210,-1-1 0,-1 0 0,-13 45 0,15-64-800,-1 1 0,-1 0 0,-3 7 0,-8 7-7193,9-14 4651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40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36 4160,'1'-2'7141,"2"-2"-3529,3-5 3682,-8 12-7090,0 0-1,1 0 0,-1 1 1,1-1-1,0 1 0,0-1 1,1 0-1,-1 1 0,0-1 1,1 1-1,0 0 0,0 5 1,-2 17 11,-5 20-15,-13 116 258,19-137-362,0 1-1,2-1 1,1 0-1,7 36 1,-8-54-65,1 0 1,0 0 0,0 0-1,1-1 1,0 0-1,0 1 1,1-1-1,-1 0 1,1 0 0,9 9-1,-10-11 8,1-1 1,0 0-1,-1 0 0,1-1 0,0 1 0,1-1 0,-1 0 1,0 0-1,1 0 0,-1-1 0,1 1 0,-1-1 0,1 0 1,0-1-1,0 1 0,7-1 0,-3 0-17,0 0-1,0-1 1,0 0 0,-1-1-1,1 0 1,0-1-1,-1 1 1,1-1 0,-1-1-1,0 0 1,0 0 0,-1-1-1,1 1 1,-1-2-1,0 1 1,0-1 0,-1 0-1,11-12 1,0-4-25,-1 0 0,-1 0-1,-1-1 1,14-31 0,36-104 138,-42 102-14,-16 40-103,3-7-60,0-1 1,6-30-1,-15 53 35,0-1 0,1 1 0,-1-1 0,0 1-1,0-1 1,0 1 0,0-1 0,0 1 0,0-1 0,-1 1-1,1-1 1,-1-1 0,1 2 2,-1 1 0,1-1 0,0 1 0,-1-1 0,1 1 0,0-1 0,-1 1 0,1 0 0,-1-1 0,1 1 0,-1 0 0,1-1 0,-1 1 0,1 0 0,-1-1 0,1 1 0,-1 0 0,1 0 0,-1-1 0,1 1 0,-2 0 0,0 0 0,1 0 1,-1 0-1,1 1 0,-1-1 0,0 0 0,1 1 1,-1-1-1,1 1 0,-1 0 0,1-1 0,0 1 0,-1 0 1,1 0-1,0 0 0,-1 0 0,1 0 0,0 0 1,0 0-1,0 1 0,-2 1 0,0 2 34,0 0 0,1 0 0,-1 0 0,1 0 1,0 0-1,0 0 0,0 7 0,-6 40 131,6-35-132,-13 70 130,8-53-24,2-1 0,1 1 0,0 61 0,5-93-133,0 15 64,6 34 1,-5-46-14,-1 0 1,1 0-1,0 0 1,0-1-1,0 1 1,1 0-1,-1-1 1,1 0-1,0 1 1,6 5-1,-1-3 16,0 0 1,0 0-1,1 0 0,16 8 1,-21-13-50,0 0 0,0 0 0,0 0 1,1 0-1,-1-1 0,1 0 0,-1 0 1,1 0-1,-1-1 0,1 1 1,-1-1-1,9-1 0,-1 0-410,-9 0 553,1 1 1,0-1-1,0 1 0,0-1 0,-1 0 1,5-2-1,-7 2-340,-1 1-1,1-1 1,0 1 0,0-1-1,-1 1 1,1-1 0,-1 1 0,1-1-1,0 0 1,-1 0 0,1 1 0,-1-1-1,1 0 1,-1 0 0,0 1 0,1-1-1,-1 0 1,0 0 0,0 0-1,1 0 1,-1 0 0,0 1 0,0-1-1,0 0 1,0 0 0,0 0 0,0 0-1,0 0 1,0 0 0,-1 1 0,1-2-1,-1-2-1487,-3-13-4332,4 17 5626,0-1 0,0 1 0,0-1 0,0 1 1,0-1-1,0 1 0,0 0 0,0-1 0,0 1 0,0-1 0,0 1 0,1-1 0,0-2-1859,8 2-1550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41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 5632,'-1'0'207,"0"0"0,1 0-1,-9-3 7221,11 7-4157,-1 6-2432,0 0 0,0 0 0,-1 0 1,0 0-1,0 0 0,-4 15 0,1 9 95,1-12-568,2 1 0,0 0 1,4 23-1,-4-46-351,0 0-1,0 0 1,0 0 0,0 1 0,0-1-1,0 0 1,0 0 0,0 0-1,0 0 1,0 0 0,0 0 0,0 1-1,0-1 1,0 0 0,0 0-1,0 0 1,0 0 0,0 0 0,0 0-1,0 1 1,0-1 0,0 0 0,0 0-1,0 0 1,1 0 0,-1 0-1,0 0 1,0 0 0,0 0 0,0 1-1,0-1 1,0 0 0,0 0-1,0 0 1,0 0 0,1 0 0,-1 0-1,0 0 1,0 0 0,0 0 0,0 0-1,0 0 1,0 0 0,1 0-1,-1 0 1,0 0 0,0 0 0,0 0-1,0 0 1,0 0 0,0 0-1,1 0 1,-1 0 0,0 0 0,0 0-1,0 0 1,0 0 0,0 0-1,7-10 341,8-23-187,-13 27-46,48-91 178,-46 90-262,2-3-43,-1 0 0,2 1 0,-1 0 0,2 0 0,-1 1 0,1 0 0,12-10 0,-19 17 19,-1 0 1,1 1-1,-1-1 1,1 1-1,-1-1 1,1 1-1,0 0 1,-1-1 0,1 1-1,0 0 1,-1-1-1,1 1 1,0 0-1,0 0 1,-1-1-1,1 1 1,0 0-1,0 0 1,-1 0 0,1 0-1,0 0 1,0 0-1,0 0 1,-1 0-1,1 1 1,0-1-1,0 0 1,-1 0 0,1 1-1,0-1 1,-1 0-1,1 1 1,0-1-1,-1 0 1,1 1-1,-1-1 1,1 1 0,0-1-1,-1 1 1,1 0-1,-1-1 1,0 1-1,1-1 1,-1 1-1,1 0 1,-1 0 0,1 0-1,2 5 40,0 0 0,0 0 1,0 0-1,-1 0 0,0 0 0,0 1 0,0-1 0,0 13 1,0 3 154,-2 29 0,-1-22-68,-2-3-1922,0-14-1500,2 0-3942,3-5 3070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42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9 2720,'8'-8'8389,"-12"12"-5546,-7 18-595,-2 0 0,-24 34 0,0-1-1089,-94 182 978,114-204-1906,-24 48 345,34-72-928,7-8 245,0-1 0,0 0 0,-1 0 0,1 0 0,0 0 0,0 0 0,0 0 0,0 0 0,-1 0 0,1 0 0,0 0 0,0 0 0,0 0 0,0 0 0,0-1 1,-1 1-1,1 0 0,0 0 0,0 0 0,0 0 0,0 0 0,-1 0 0,1 0 0,0 0 0,0-1-321,0 1 321,0 0 0,0 0 0,-1 0 0,1-1 0,0 1 0,0-2-651,-1 1-1,1-1 1,-1 1-1,1-1 0,0 0 1,0 1-1,0-1 0,0 1 1,0-1-1,0 0 0,0-1 1,4-10-2554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42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14 3808,'-22'-10'1227,"8"6"-345,13 4-507,0 0-1,1 0 1,-1 0-1,0 0 0,1 1 1,-1-1-1,1 0 1,-1 0-1,0 0 1,1 0-1,-1 1 1,0-1-1,1 0 0,-1 1 1,1-1-1,-1 0 1,1 1-1,-1-1 1,0 1-1,1-1-117,0 1 0,0-1 1,-1 0-1,1 1 0,0-1 0,0 0 1,0 1-1,0-1 0,0 0 0,0 1 0,-1-1 1,1 0-1,0 1 0,0-1 0,0 0 0,0 1 1,0-1-1,1 1 0,-1-1 0,0 0 0,0 1 1,0-1-1,0 0 0,0 1 0,0-1 1,1 0-1,-1 1 0,0-1 0,9 8 573,8-1-260,-1 0 0,1-1 0,1-1 0,-1-1 0,1 0 0,28 2 0,-2-1-391,0 2 0,0 1 0,-1 3 0,77 29 1,-103-33-70,-10-4-288,0 0 0,0 0 1,0 0-1,6 5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42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641 10 4480,'-1'-1'282,"0"1"-1,0-1 1,0 0 0,-1 0 0,1 0-1,0 1 1,0-1 0,0 0 0,-1 1 0,1-1-1,0 1 1,0 0 0,-1-1 0,1 1-1,-1 0 1,1 0 0,0 0 0,-1 0 0,1 0-1,0 0 1,-1 0 0,1 0 0,0 0-1,-3 2 1,-8 0 1814,-20 9 1,20-7-1585,-49 15 2029,-113 38 1615,123-37-3345,-63 33 1,71-32-746,-60 22 1,99-41-737,7-2-544,13-3-1989,-7 1 1165,10-2-447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43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8128,'8'7'7959,"2"8"-4300,22 39-1299,35 118 384,-49-120-2231,2 1 0,37 66 0,-43-101-1966,-5-14-2436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44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39 3136,'-3'-7'332,"-4"-13"4197,7 19-4186,-1 0 1,1 1 0,0-1-1,-1 0 1,1 1 0,0-1-1,-1 1 1,1-1-1,-1 1 1,1-1 0,-1 1-1,1-1 1,-1 1 0,1-1-1,-1 1 1,1-1 0,-1 1-1,1 0 1,-1-1 0,0 1-1,0-1 1,0 2-253,1-1 0,0 0 0,-1 0-1,1 1 1,0-1 0,0 0 0,0 0 0,-1 1 0,1-1 0,0 0 0,0 0-1,0 1 1,-1-1 0,1 0 0,0 1 0,0-1 0,0 0 0,0 1 0,0-1 0,0 0-1,0 1 1,0-1 0,0 0 0,0 1 0,0-1 0,0 0 0,0 1 0,0-1-1,0 0 1,0 1 0,0-1 0,1 1 0,2 15 1349,-3-14-1234,6 13 363,-1 0-1,2 0 1,14 23-1,-7-11-277,14 26 6,2 3 608,42 107 0,-61-126-547,-1 1 0,7 63 1,-7 78 465,-10-143-619,-1 0 1,-2 1 0,-1-2 0,-15 60 0,14-80-107,-4 16 91,-19 40 0,25-63-126,0-1 0,-1 0 0,0 0 0,-1-1 0,0 1 0,0-1 0,0 0 0,0 0 1,-1 0-1,-12 8 0,16-13-88,1 0 0,0-1 0,0 1 1,-1-1-1,1 1 0,-1-1 0,1 1 1,0-1-1,-1 0 0,1 0 0,-3 1 0,3-1-164,1 0 0,-1-1 0,0 1-1,1 0 1,-1 0 0,1 0 0,-1 0-1,0-1 1,1 1 0,-1 0-1,1 0 1,-1-1 0,1 1 0,-1 0-1,1-1 1,-1 1 0,1-1-1,-1 1 1,1-1 0,0 1 0,-1-1-1,1 1 1,0-1 0,-1 1-1,1-1 1,0 1 0,-1-2 0,1 1-185,0 1 0,0-1 0,0 0 0,0 0 0,0 0-1,0 0 1,1 0 0,-1 0 0,0 0 0,0 0 0,1 0 0,-1 0 0,0 0 0,1 0 0,-1 1 0,1-1 0,-1 0 0,1 0 0,0 0 0,-1 1 0,1-1 0,0 0 0,0 0 0,1 0-493,13-12-3304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4:23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 5472,'-2'-1'582,"2"1"-528,0 0 1,0 0-1,0 0 1,0 0-1,-1 0 1,1-1 0,0 1-1,0 0 1,0 0-1,0 0 1,-1 0-1,1 0 1,0 0-1,0 0 1,0 0 0,-1 0-1,1 0 1,0 0-1,0 0 1,0 0-1,-1 0 1,1 0 0,0 0-1,0 0 1,-1 0-1,1 0 1,0 0-1,0 0 1,0 0-1,0 0 1,-1 0 0,1 0-1,0 0 1,0 0-1,0 0 1,-1 1-1,1-1 1,0 0-1,0 0 1,0 0 0,0 0-1,-1 1 1,12 4 1267,-6-3-1134,82 32 2010,-75-28-1972,0 0 1,-1 0-1,0 1 1,-1 1-1,12 10 0,1 4 217,-2 2-1,-1 0 1,-1 2 0,27 45-1,-21-23 436,39 97-1,-52-107-485,-1 0 0,-2 0 0,-2 1 0,4 62 0,-8-31 41,-12 116 1,7-170-407,-7 63 251,7-68-208,-1 0 0,0-1 0,0 1 1,-10 19-1,-14 7 282,7-4-118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45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382 72 3072,'2'-5'467,"0"-1"-1,0 0 1,0 0-1,1 1 1,4-7 0,-5 10 263,0-1 1,0 1 0,0 0-1,0 0 1,0 0 0,4-3-1,-5 5-615,-1 0 0,0 0-1,1-1 1,-1 1-1,0 0 1,1 0 0,-1 0-1,0 0 1,0 0 0,1-1-1,-1 1 1,0 0 0,0 0-1,1 0 1,-1-1-1,0 1 1,0 0 0,0-1-1,1 1 1,-1 0 0,0 0-1,0-1 1,0 1-1,0 0 1,0-1 0,0 1-1,1 0 1,-1-1 0,0 1-1,0 0 1,0-1 0,0 1-1,0 0 1,0-1-1,0 1 1,0 0 0,-1 0-1,1-1 1,0 1 0,0 0-1,0-1 1,0 1-1,-1-1 1,1 1 45,-1 0 1,0-1-1,0 1 0,0 0 1,0 0-1,0 0 0,0 0 1,0 0-1,0 0 0,0 0 1,0 0-1,0 0 0,1 1 1,-1-1-1,0 0 0,0 0 0,0 1 1,0-1-1,0 1 0,-1 0 1,-5 3 301,0 1 1,0-1-1,1 1 1,-1 1-1,1-1 1,-10 12-1,-29 42 663,41-53-1007,-58 86 1327,-54 104 0,95-151-1230,2 0 1,2 1-1,2 1 0,1 1 1,3 0-1,2 0 0,3 1 0,1 0 1,2 0-1,8 91 0,-3-111-131,2 1 0,1-1 0,1 0-1,2-1 1,1 0 0,19 42 0,-27-68-155,0 0-1,0 0 1,0 0 0,0 0 0,0-1-1,0 1 1,0 0 0,1-1 0,-1 1 0,1-1-1,-1 0 1,1 1 0,0-1 0,0 0-1,-1 0 1,4 1 0,-3-1-435,-1-1 0,1 0 0,0 0-1,-1 0 1,1 0 0,0 0 0,-1 0 0,1 0 0,-1-1 0,1 1 0,0-1-1,-1 1 1,1-1 0,-1 0 0,1 1 0,-1-1 0,0 0 0,1 0-1,-1 0 1,2-1 0,9-7-3040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45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40 3328,'-11'-2'4768,"11"2"-4520,-1-1 1,1 1-1,0 0 1,0-1-1,0 1 1,0-1-1,0 1 1,0 0-1,0-1 1,0 1-1,0 0 1,0-1-1,0 1 1,0-1-1,0 1 0,0 0 1,1-1-1,-1 1 1,0 0-1,0-1 1,0 1-1,0 0 1,1-1-1,-1 1 1,0 0-1,1-1 1,0 1 110,-1-1 1,1 0-1,0 1 1,0-1-1,0 1 0,0-1 1,0 1-1,0-1 1,0 1-1,0 0 1,1 0-1,-1-1 0,0 1 1,2 0-1,16-1 1686,-19 1-2015,134 2 3321,203-9-3187,-275-3-5468,-56 8 4016,26-2-2418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48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35 2304,'-7'-3'21347,"3"2"-24305,4 1 2969,0-1 1,-1 1-1,1-1 0,0 1 1,0 0-1,-1-1 1,1 1-1,0 0 1,-1 0-1,1-1 1,-1 1-1,1 0 0,0 0 1,-1-1-1,1 1 1,-1 0-1,1 0 1,-1 0-1,1 0 1,-1 0-1,1-1 0,-1 1 1,1 0-1,0 0 1,-1 0-1,1 0 1,-1 1-1,1-1 0,-1 0 1,1 0-1,-1 0 1,1 0-1,-1 1 1,-7 0 1044,3-1-347,4 0-536,1 0-126,0 0 0,-1 0 0,1 1 1,0-1-1,-1 0 0,1 0 0,0 0 0,-1 0 0,1 0 1,0 1-1,-1-1 0,1 0 0,0 0 0,0 0 0,-1 1 0,1-1 1,0 0-1,0 0 0,0 1 0,-1-1 0,1 0 0,0 1 1,0-1-1,0 0 0,0 1 0,-1-1 0,1 1 0,-4 4-121,-2 5 146,0-1 0,1 1 0,0 0 0,1 0 0,0 0 0,1 1 0,0-1 0,0 1 0,1 0 0,0 11 0,-1 22 305,3 54-1,1-41-236,-2-30 21,1-18-103,-1 0 0,1 0 0,1 0 0,-1 0 0,1 0-1,1 0 1,5 16 0,-3-15 36,0-1-1,1 0 1,0 0-1,0 0 0,11 12 1,-12-17-45,0 0 0,0 0 1,0-1-1,1 1 0,-1-1 1,1 0-1,0-1 0,0 1 0,0-1 1,0 0-1,10 3 0,-3-2 23,0-1 0,0-1 0,0 0 0,0 0 0,1-1 0,-1-1 0,0 0 0,0 0 0,0-1 0,0-1 0,0 0 0,0-1 0,-1 0 0,1-1 0,-1 0 0,0-1 0,10-7 0,-12 7-54,-2 0 0,1-1 0,-1 0 0,0 0 0,0 0 0,-1-1 0,0 0 0,-1 0 0,6-11 0,6-14-9,14-37 1,-21 44 10,8-20-20,-3-2 0,15-73 0,-17 38 133,-12 81-153,-1 1 18,0 0 0,0-1 0,1 1 0,-1 0 0,0 0 0,0 0-1,0 0 1,0 0 0,0 0 0,0 0 0,-1 0 0,1-1 0,0 1 0,0 0 0,-1 0 0,1 0 0,-1 0-1,1 0 1,-1 0 0,0-1 0,1 2-4,0-1-1,-1 1 1,1-1-1,0 1 1,0 0-1,0-1 1,-1 1 0,1 0-1,0-1 1,0 1-1,-1 0 1,1-1-1,0 1 1,-1 0 0,1-1-1,0 1 1,-1 0-1,1 0 1,0 0-1,-1-1 1,1 1 0,-1 0-1,1 0 1,0 0-1,-1 0 1,1 0-1,-1 0 1,1 0-1,-1 0 1,1 0 0,0 0-1,-1 0 1,1 0-1,-1 0 1,1 0-1,-1 0 1,1 0 0,0 0-1,-1 0 1,1 1-1,-1-1 1,1 0-1,0 0 1,-1 0 0,1 1-1,0-1 1,-1 0-1,1 1 1,0-1-1,-1 1 1,-14 20 75,12-15-151,-2 5 112,0-1 0,1 1 1,0 0-1,1 0 0,1 0 1,-1 0-1,0 17 0,1-16-6,-2 32 30,1 0-1,3 56 0,2-72 143,1 0-1,10 43 1,-10-58-121,1 1 1,0-1-1,1 0 0,1 0 1,0-1-1,1 0 0,9 14 1,-12-22-24,-1 1-1,1-1 1,0-1 0,1 1 0,-1 0 0,1-1-1,-1 0 1,1 0 0,0-1 0,0 1 0,0-1-1,6 2 1,-7-3-36,0 0-1,1 0 1,-1 0 0,0 0-1,1-1 1,-1 0-1,0 0 1,1 0-1,-1 0 1,0-1 0,1 0-1,-1 0 1,0 0-1,0 0 1,6-3-1,-10 4-84,1-1 0,-1 1 0,0 0 0,1 0 0,-1-1-1,0 1 1,0 0 0,1 0 0,-1-1 0,0 1 0,0 0-1,0-1 1,1 1 0,-1 0 0,0-1 0,0 1 0,0-1-1,0 1 1,0 0 0,0-1 0,0 1 0,0 0 0,0-1-1,0 1 1,0-1 0,0 1 0,0 0 0,0-1 0,0 1-1,0-1 1,0 1 0,0 0 0,0-1 0,-1 1 0,1 0-1,0-1 1,-1 0-450,1 0-1,0 1 0,-1-1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49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 3808,'-5'-2'15514,"9"11"-14146,-1 0 1,3 14-1,4 44 371,-6-32-943,-2-15-135,0 24 1,-2-44-633,0 0 0,0 0 0,0 1 0,0-1 1,0 0-1,0 0 0,0 1 0,0-1 1,0 0-1,0 0 0,0 1 0,0-1 1,0 0-1,1 0 0,-1 1 0,0-1 1,0 0-1,0 0 0,0 0 0,0 1 1,0-1-1,1 0 0,-1 0 0,0 0 1,0 1-1,0-1 0,1 0 0,-1 0 0,0 0 1,0 0-1,1 0 0,-1 0 0,0 1 1,1-1-1,9-3 266,14-13-348,-21 13 163,41-32 8,-35 27-133,0 0 1,0-1-1,13-17 0,1-2 442,-20 25-437,0 1 1,0-1-1,0 0 0,0 1 1,1 0-1,4-3 0,-7 5 12,0-1-1,-1 1 0,1-1 0,0 1 0,0 0 1,-1 0-1,1-1 0,0 1 0,-1 0 0,1 0 0,0 0 1,0 0-1,0 0 0,-1 0 0,1 0 0,0 0 1,0 0-1,-1 0 0,1 0 0,0 1 0,0-1 1,-1 0-1,1 1 0,0-1 0,-1 0 0,1 1 1,0-1-1,-1 0 0,1 1 0,-1-1 0,1 1 1,-1 0-1,1-1 0,-1 1 0,1-1 0,-1 1 1,1 0-1,-1-1 0,0 1 0,1 0 0,-1-1 1,1 3-1,0 5 32,1 1 0,-1 0 0,0 0 0,-1 0 0,0 0 0,0 0 0,-1 0 0,0 0 0,-3 8 0,3-5 112,1-12-136,0 0 0,0 0 0,0 0 0,0 0 0,0 0 0,0 0 0,0 0 0,0 0 0,0 1 0,0-1 0,1 0 0,-1 0 0,0 0 0,0 0 0,0 0 0,0 0 0,0 0 0,0 0 0,0 0 0,0 0 0,0 0 0,1 0 0,-1 0 0,0 0 0,0 0 0,0 0 0,0 0 0,0 0 0,0 0 0,0 0 0,1 0 0,-1 0 0,0 0 0,0 0 0,0 0 0,0 0 0,0 0 0,0 0 0,0 0 0,0 0 0,1 0 0,-1 0 0,0 0 0,0 0 0,17-15 531,-15 12-574,9-9 30,15-21 0,-17 20-11,1 0 0,12-12 0,-18 20 12,7-5-62,0 0-1,20-14 0,-28 22 55,0 0 0,1 0 0,-1 0 0,1 1-1,-1-1 1,1 1 0,-1 0 0,1 0 0,0 0-1,-1 0 1,1 1 0,0 0 0,0 0 0,0 0 0,6 0-1,-7 1 21,0-1-1,0 1 1,0 0-1,1 0 0,-1 0 1,-1 0-1,1 0 0,0 1 1,0-1-1,0 1 1,-1 0-1,1 0 0,-1 0 1,1 0-1,-1 0 1,0 0-1,0 1 0,0-1 1,0 1-1,3 4 0,0 4 41,0 0-1,-1 0 1,0 1 0,-1-1-1,0 1 1,0-1-1,-2 1 1,1 0-1,-1 17 1,-1-24-1102,0 8 2861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53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375 524 2720,'4'-6'11419,"-17"7"-9366,12-1-2010,-11-1 564,0 1-1,0 1 1,0 0-1,0 0 1,0 1-1,0 1 1,-19 7-1,28-9-560,-33 13 472,-54 32-1,81-40-482,0-1-1,1 2 1,-1-1-1,1 1 0,1 0 1,-1 0-1,1 1 0,1 0 1,0 1-1,0-1 0,-6 13 1,7-11 12,1 1 1,0-1 0,1 1 0,0 0 0,1 0-1,0 1 1,1-1 0,0 0 0,1 1 0,0-1-1,1 0 1,0 1 0,1-1 0,0 0-1,0 0 1,2 0 0,-1 0 0,1-1 0,1 1-1,0-1 1,0 0 0,1 0 0,0-1 0,9 10-1,-9-12-7,1 0 0,0 0 0,0-1-1,1 0 1,0-1 0,0 1 0,0-1-1,0-1 1,14 6 0,-17-9-16,0 1-1,0-1 1,0 0 0,0 0-1,1 0 1,-1 0 0,0-1-1,1 0 1,-1 0 0,1-1 0,-1 0-1,0 0 1,0 0 0,1 0-1,-1-1 1,0 0 0,0 0 0,4-3-1,5-3 35,0-2 0,-1 0 0,0 0 0,0-1 0,-2-1 0,16-18 0,-4 0 19,32-55 0,-37 54 35,23-55 0,-35 70-6,-1 0 1,0-1 0,-1 0 0,-1 0-1,2-28 1,-5-10-123,-2 0 0,-2 0 0,-3 1 0,-2-1 0,-27-87 0,28 118-66,-18-39 0,23 56 47,-1 0 0,0 0 1,-1 0-1,1 1 0,-1-1 0,0 1 1,-1 1-1,0-1 0,-8-6 0,14 12 18,-1-1-1,0 1 0,0-1 0,1 1 1,-1 0-1,0-1 0,0 1 1,1 0-1,-1-1 0,0 1 0,0 0 1,0 0-1,1 0 0,-1 0 0,0 0 1,0 0-1,0 0 0,0 0 1,1 0-1,-1 0 0,0 0 0,-1 1 1,1 0-1,-1 0 0,1-1 0,0 1 0,0 0 1,0 0-1,0 0 0,0 0 0,0 0 0,0 1 1,0-1-1,-1 2 0,-2 4 8,1-1 0,1 1 0,-1 0-1,-1 8 1,-2 13 28,1-1 0,-1 44 0,4 60 111,3-75-50,2 25 250,4-1 0,4 0 1,21 82-1,-21-120-119,2-1-1,26 57 1,-36-91-128,0 0 0,1-1 1,0 0-1,8 11 0,-11-16-71,-1 1 0,1-1 0,0 0 0,0 0 1,0 0-1,0 0 0,0-1 0,0 1 0,0 0 0,1 0 0,-1 0 0,0-1 1,0 1-1,0-1 0,1 1 0,-1-1 0,0 1 0,1-1 0,-1 0 1,0 0-1,1 0 0,-1 0 0,1 0 0,-1 0 0,0 0 0,1 0 1,-1 0-1,0 0 0,1-1 0,-1 1 0,0-1 0,1 1 0,0-1 0,5-5-934,-1 1-1,0-1 0,0 1 1,0-2-1,-1 1 0,0-1 0,0 1 1,4-10-1,-3 6-1937,2-1 1,9-11-1,9 0-1326,2 4 193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53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35 4064,'-1'0'93,"1"-1"1,-1 0 0,1 1-1,0-1 1,-1 1 0,1-1-1,0 0 1,0 1-1,0-1 1,-1 0 0,1 1-1,0-1 1,0 0 0,0 1-1,0-1 1,0 0-1,0 0 1,0 1 0,1-1-1,-1 0 1,0 1-1,1-2 1,17-17 11278,-14 27-8860,-3-5-2323,-1-1 0,0 1 1,0-1-1,0 1 0,-1-1 1,1 1-1,0-1 0,-1 0 1,0 1-1,1-1 0,-3 5 1,-16 30 937,9-19-606,-2 9-186,1 1 0,1 0 1,1 1-1,2 0 0,1 0 1,-3 33-1,0 183 1451,9-221-1461,5-44-684,0 4-732,1-11-4719,12-33 1,-3 9 111,-6 11 242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54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39 151 1728,'-7'2'265,"6"-2"-172,-1 0 0,1 1 0,0-1 0,-1 1 0,1-1 0,0 1 0,0-1 0,-1 1 0,-2 2 1413,-11 17 11353,22-21-8855,2-1-3504,-1-1 0,1 0-1,-1 0 1,0-1 0,0 0-1,-1-1 1,8-5 0,21-11 30,-26 17-457,0 0 0,0 0 0,0 1 0,0 1 0,0 0 0,0 0 0,1 1 0,-1 0 0,1 1 0,-1 0 0,1 0 0,-1 2 0,1-1 0,-1 1 0,0 0 0,0 1 0,0 1 0,12 4 0,18 12 381,-13-6 516,58 20 0,-71-30-721,0-1-1,1 0 0,-1 0 0,1-2 0,-1 0 0,25-1 0,-32-1-206,-1 0 1,1 0-1,0-1 1,-1 1-1,1-1 1,-1-1-1,1 1 1,-1-1-1,0 0 1,0-1-1,0 1 1,-1-1-1,1 0 1,-1-1-1,0 1 1,5-7-1,-6 7-797,-1-1-1,0 1 1,-1 0-1,1-1 1,3-8-1,3-14-8382,-6 16 3834,-2 8 4559,0 0 1,0-1 0,0 1 0,-1-1-1,0 1 1,1 0 0,-1-1-1,-1-5 1,-1 2-130,0 1-1,0-1 0,-1 1 1,-5-11-1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18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2 3232,'-2'-1'14114,"-5"17"-10246,2-5-3345,1-1 0,-4 12 0,-21 226 3189,19-140-3034,5-69-521,-29 297 1061,25-246-1070,-5 70 33,12-112-105,5 63-1,-2-105-45,-1-1-1,1 1 0,1-1 0,-1 1 0,1-1 0,3 7 0,-5-10-28,1-1-1,0 1 1,0 0-1,0-1 0,0 1 1,0-1-1,0 0 1,1 1-1,-1-1 0,1 0 1,-1 1-1,1-1 1,-1 0-1,1 0 1,-1 0-1,1-1 0,0 1 1,-1 0-1,1-1 1,0 1-1,0-1 0,3 1 1,4-1 26,1 0 1,0-1 0,11-3-1,-6 2-9,-13 1-17,328-39-77,-259 34 31,-34 3 64,1 1-1,44 3 1,-31 0-2382,-51-1 2275,0 0 0,1 0 0,-1 0-1,0 0 1,0 0 0,0 0 0,0 0 0,0-1-1,0 1 1,0 0 0,1 0 0,-6-13-7445,-8-4 2384,12 17 4964,-13-18-3233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19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374 170 2080,'7'-16'4021,"-3"7"1792,-5 9-5611,1 0 0,-1 0 1,1 0-1,-1 0 1,0 0-1,1 1 1,-1-1-1,1 0 0,-1 0 1,0 0-1,1 1 1,-1-1-1,1 0 1,-1 1-1,1-1 0,-1 0 1,1 1-1,-1-1 1,1 1-1,-15 10 949,1 0-1,0 1 1,1 1-1,-23 28 1,19-20-552,-76 96 1373,-22 25-621,97-120-1138,15-17-121,-1-1 1,0 1-1,0-1 1,0 0-1,-10 8 1,14-12-89,0 0-1,0 0 1,0 0 0,0 0 0,0 0 0,0 0 0,-1 0 0,1 0 0,0 0 0,0 0 0,0 0 0,0 1 0,0-1 0,-1 0 0,1 0 0,0 0 0,0 0 0,0 0 0,0 0 0,0-1 0,-1 1 0,1 0 0,0 0 0,0 0 0,0 0 0,0 0 0,0 0 0,-1 0 0,1 0 0,0 0 0,0 0 0,0 0 0,0 0 0,0 0 0,0-1 0,0 1 0,0 0 0,-1 0 0,1 0 0,0 0 0,0 0 0,0 0 0,0-1 0,0 1 0,0 0 0,0 0 0,0 0 0,0 0 0,0 0 0,0-1 0,0 1 0,0 0 0,0 0 0,0 0 0,0 0 0,0 0 0,0-1 0,0 1-1,0 0 1,0 0 0,0 0 0,0 0 0,0 0 0,0 0 0,0-1 0,0 1 0,1 0 0,-1 0 0,5-18 122,6-4-129,0 1 1,17-23 0,-7 12 19,2-3 236,-2 3-83,25-52-1,-23 34 119,-3-1 0,16-60 0,-17 54 11,-19 56-292,1 0 0,-1 1 0,0-1-1,0 1 1,0-1 0,1 0 0,-1 1 0,0-1 0,0 1 0,1-1 0,-1 1 0,0-1 0,1 1 0,-1-1 0,1 1 0,-1 0 0,1-1-1,-1 1 1,2-1 0,-2 1-2,0 0 0,1 0-1,-1 0 1,0 0 0,1 0-1,-1 1 1,0-1 0,1 0-1,-1 0 1,0 0-1,0 0 1,1 1 0,-1-1-1,0 0 1,1 0 0,-1 1-1,0-1 1,0 0 0,0 0-1,1 1 1,-1-1 0,0 0-1,0 1 1,0 0 0,11 29 154,-9-24-131,7 23 30,1 0-1,2-1 0,0-1 0,2 0 0,1-1 0,26 35 0,50 39 35,-37-41 371,-53-59-450,-1 0 0,0 0 0,0 1 1,0-1-1,0 0 0,1 0 0,-1 0 0,0 0 0,0 0 0,0 0 1,0 1-1,1-1 0,-1 0 0,0 0 0,0 0 0,0 0 0,0 1 0,0-1 1,0 0-1,0 0 0,1 0 0,-1 1 0,0-1 0,0 0 0,0 0 0,0 0 1,0 1-1,0-1 0,0 0 0,0 0 0,0 1 0,0-1 0,0 0 0,0 0 1,-1 0-1,1 1 0,0-1 0,0 0 0,0 0 0,0 0 0,0 1 0,0-1 1,0 0-1,0 0 0,-1 0 0,1 0 0,0 0 0,0 1 0,0-1 1,0 0-1,-1 0 0,1 0 0,0 0 0,0 0 0,-1 0 0,-17 1 228,-22-9-158,40 8-81,-237-69-359,208 62 144,-5-2-2916,14 1-4489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20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21 2400,'0'0'44,"0"0"1,0 0-1,0-1 0,-1 1 0,1 0 1,0 0-1,0 0 0,0-1 1,0 1-1,0 0 0,-1 0 1,1 0-1,0-1 0,0 1 0,0 0 1,-1 0-1,1 0 0,0 0 1,0 0-1,0-1 0,-1 1 1,1 0-1,0 0 0,0 0 0,-1 0 1,1 0-1,0 0 0,0 0 1,-1 0-1,1 0 0,0 0 1,0 0-1,-1 0 0,1 0 0,0 0 1,0 0-1,-1 0 0,1 0 1,0 0-1,-1 1 0,2-5 2332,-2 4-2191,1-1-1,0 1 1,0 0 0,0-1 0,0 1 0,-1 0-1,1-1 1,0 1 0,0 0 0,-1 0-1,1-1 1,0 1 0,-1 0 0,1 0 0,0-1-1,0 1 1,-1 0 0,1 0 0,0 0 0,-1 0-1,-2-2 677,4 1-99,-4-4 1639,-2 7 1999,-17 1-2662,22-2-1682,-1-1 1,0 0-1,1 1 0,-1-1 1,0 0-1,0 1 0,1-1 1,-1 1-1,1-1 0,-1 1 1,0-1-1,1 1 0,-1 0 1,-6 4 535,8-4-207,-4 1-76,-2 2 286,5-4-577,0 0 0,0 0 0,0 0 0,0 0 0,0 0 0,0 0 0,0 0 0,0 0 0,0 0 0,0 1 0,0-1 0,0 0 0,0 0 0,0 0-1,0 0 1,0 0 0,0 0 0,0 0 0,0 0 0,0 0 0,0 0 0,0 0 0,1 0 0,-1 0 0,0 0 0,0 0 0,0 1 0,0-1 0,0 0 0,0 0 0,0 0 0,0 0 0,0 0 0,0 0 0,0 0 0,0 0 0,0 0 0,0 0 0,0 0 0,0 0 0,0 0 0,1 0 0,-1 0 0,0 0 0,0 0 0,0 0 0,0 0-1,0 0 1,0 0 0,0 0 0,0 0 0,0 0 0,0 0 0,0 0 0,0 0 0,0 0 0,0 0 0,1 0 0,-1 0 0,0 0 0,0 0 0,0 0 0,0 0 0,0 0 0,0-1 0,2 2 67,1-1 1,-1 1 0,0-1-1,0 1 1,1 0-1,-1 0 1,0 0-1,0 0 1,0 0 0,0 0-1,0 1 1,0-1-1,2 3 1,22 24 583,-17-15-601,1 1 0,-2 1 1,0-1-1,0 2 1,-1-1-1,-1 1 1,-1 0-1,-1 0 0,4 17 1,-1 18 215,3 81 1,-9-91-39,-2 1 1,-1-1-1,-3 1 0,-18 77 1,3-39 124,-51 128 0,60-184-353,-1 1 0,0-2 0,-2 0 0,0 0 0,-2-1 0,-1-1 0,0-1 0,-1 0 0,-27 21 0,40-36-99,4-5-92,0 1 1,0 0-1,1 0 1,-1-1 0,0 1-1,0-1 1,0 1-1,0-1 1,1 1-1,-1-1 1,0 1-1,0-1 1,0 0 0,0 1-1,0-1 1,-2 0-1,3 0 94,0 0 1,-1 0-1,1 0 0,0 0 0,0 0 1,0 0-1,0 0 0,0 0 1,0 0-1,0 0 0,-1 0 0,1 0 1,0 0-1,0 0 0,0 0 0,0 0 1,0 0-1,0 0 0,-1 0 0,1 0 1,0 0-1,0 0 0,0 0 0,0-1 1,0 1-1,0 0 0,0 0 0,0 0 1,0 0-1,0 0 0,-1 0 1,1 0-1,0 0 0,0-1 0,0 1 1,0 0-1,0 0 0,0 0 0,0 0 1,0 0-1,0 0 0,0-1 0,0 1 1,0 0-1,4-8-2422,11-9-1060,11-8-1127,9-3 1606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4:28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1153 4736,'0'0'213,"0"1"0,0-1 0,0 0 1,0 1-1,0-1 0,0 0 0,0 1 0,0-1 0,0 0 1,0 1-1,0-1 0,0 0 0,0 1 0,0-1 0,0 0 1,0 1-1,0-1 0,0 0 0,1 1 0,-1-1 0,0 0 1,0 1-1,0-1 0,0 0 0,1 1 427,-1-1-427,1 1 0,8-8 3912,-6 4-4581,10-11 872,-1 0 0,0-1 0,-2-1 0,1 0 0,12-28 0,8-11-139,-3 10-126,29-45 98,-23 37-234,12-15 615,-39 58-553,-7 9-82,0 1 1,1-1-1,-1 1 1,0-1-1,0 1 1,0 0-1,0-1 1,1 1-1,-1 0 1,0-1-1,0 1 1,1 0-1,-1-1 1,0 1-1,1 0 1,-1-1-1,0 1 1,1 0-1,-1 0 1,0-1-1,1 1 1,-1 0-1,1 0 1,-1 0 0,0 0-1,1 0 1,-1-1-1,1 1 1,-1 0-1,1 0 1,-1 0-1,0 0 1,1 0-1,-1 0 1,1 0-1,-1 1 1,1-1-1,-1 0 1,0 0-1,1 0 1,0 0-1,4 2 111,-5-2-98,0 0-1,1 0 1,-1 1-1,0-1 1,1 0-1,-1 0 0,0 0 1,1 0-1,-1 0 1,0 1-1,1-1 0,-1 0 1,0 0-1,1 1 1,-1-1-1,0 0 0,0 0 1,1 1-1,-1-1 1,0 0-1,0 1 0,0-1 1,0 0-1,1 1 1,-1-1-1,0 1 0,2 3 12,15 23 140,-12-21-176,-1 1 0,0 0 1,0 0-1,3 7 0,8 23 90,-9-25-131,8 27 0,-11-32 93,-1-1-1,1 1 0,0 0 0,8 10 0,4 11 238,-13-23-239,1-1 0,-1 0 1,1 0-1,-1 0 0,1 0 0,1 0 0,-1 0 1,0-1-1,1 0 0,0 0 0,0 0 0,0 0 1,0 0-1,0-1 0,0 0 0,9 3 0,-5-2 12,0-1-1,0-1 0,0 1 1,1-1-1,-1-1 1,1 0-1,-1 0 0,0 0 1,11-3-1,5-2 25,1-1 0,35-15-1,-22 7 46,-12 4-29,0-1 1,-1-1-1,0-1 0,42-30 1,-63 39-52,0 1-1,0-1 1,0 0 0,6-9 0,1-1 95,-7 9-119,-1 0 0,0 0 0,0 0 0,0 0 0,0-1 0,-1 1 0,0-1 0,-1 1-1,1-1 1,-1 0 0,0 1 0,0-1 0,-1 0 0,1 0 0,-1 0 0,-1 0 0,1 0 0,-1 0 0,0 1-1,-3-12 1,3 16-25,0-1 0,0 0-1,1 0 1,-1 1-1,0-1 1,0 0 0,-1 1-1,1-1 1,0 1-1,0-1 1,-1 1-1,1 0 1,-1-1 0,1 1-1,-1 0 1,0 0-1,1 0 1,-4-1 0,3 2-9,0 0 1,0-1 0,0 1-1,0 0 1,0 0 0,0 0-1,1 0 1,-1 1 0,0-1 0,0 1-1,0-1 1,0 1 0,0-1-1,0 1 1,-1 1 0,-5 3-47,0 0 1,0 1-1,0 0 1,1 0-1,-11 12 1,15-14 66,0-1 1,0 1 0,0 0-1,1 0 1,-1 0 0,1 0-1,0 0 1,0 0 0,1 1-1,-1-1 1,1 1 0,0-1-1,-1 8 1,2-6 18,0-1-1,0 1 1,1 0-1,-1 0 1,1-1-1,1 1 1,-1-1 0,1 1-1,0-1 1,4 10-1,3 2 32,22 31 0,-26-40-31,1-1 1,0 0-1,0-1 0,1 1 1,0-1-1,10 6 0,-15-10 11,1-1 0,0 1 0,-1-1 0,1 0 0,0 0 0,-1 0 0,1 0 0,0 0 0,0-1-1,0 1 1,0-1 0,0 0 0,0 0 0,-1 0 0,1 0 0,0-1 0,0 1 0,0-1 0,0 1-1,0-1 1,-1 0 0,1 0 0,0-1 0,-1 1 0,1 0 0,-1-1 0,4-1 0,4-6 66,1 0 1,-1-1-1,-1 0 0,14-19 1,1 0-35,-7 12-30,-4 3 18,16-20 0,-23 25-46,2 1 0,-1 0 1,1 0-1,0 1 0,1 0 0,0 0 0,0 1 0,12-6 1,-14 8-44,0 0 0,0 0-1,0 1 1,1 0 0,0 0 0,0 1 0,-1 0 0,1 0 0,0 1 0,1 0 0,-1 0 0,0 1 0,0 0 0,0 1 0,0-1-1,0 2 1,13 2 0,-13-2 0,68 22-143,-67-20 198,0 0 0,0 0-1,-1 1 1,0 1-1,0-1 1,10 10 0,-1-3 77,-7-7 85,-10-5-167,0 0-1,0 0 1,0 0-1,0 0 1,0 0-1,0 0 1,0 0 0,1 0-1,-1 0 1,0 0-1,0 0 1,0 0 0,0 0-1,0 0 1,0 0-1,0 0 1,1 0-1,-1 0 1,0 0 0,0 0-1,0 0 1,0 0-1,0 0 1,0 0 0,0 0-1,0 0 1,1 0-1,-1 0 1,0 0-1,0 0 1,0 0 0,0 0-1,0 0 1,0-1-1,0 1 1,0 0 0,0 0-1,0 0 1,1 0-1,-1 0 1,0 0-1,0 0 1,0 0 0,0 0-1,0-1 1,0 1-1,0 0 1,-6-12 584,3 9-590,1 0 1,-1 0-1,0 0 1,1 0-1,-1 1 1,0-1-1,-1 1 0,1 0 1,0 0-1,-4-2 1,-1 0-28,-1 1 0,1 0 1,0 0-1,-1 1 0,1 0 0,-1 0 1,0 1-1,0 0 0,0 1 1,-15 0-1,17 1-16,1 0 1,-1 0-1,0 0 0,1 1 0,-1 0 1,1 0-1,-1 1 0,1 0 1,0 0-1,0 0 0,0 1 1,0 0-1,1 0 0,0 0 1,-6 6-1,7-5 41,0 0 0,0 0 0,0 0 1,1 0-1,0 0 0,0 1 0,0 0 0,1-1 0,0 1 0,0 0 0,0 0 1,-1 8-1,3-6 1,-1-1-1,1 1 1,1 0 0,0 0 0,0-1 0,0 1 0,1 0 0,0-1 0,4 11 0,-3-10 53,0 0 0,0-1 0,1 1 1,0-1-1,1 0 0,-1-1 0,8 9 0,-10-13-30,-1-1-1,1 1 0,-1-1 0,1 0 0,0 1 0,0-1 0,0 0 0,0 0 0,0 0 0,0 0 0,0-1 0,0 1 0,0 0 0,0-1 0,0 0 0,0 1 0,0-1 0,1 0 1,-1 0-1,0 0 0,0 0 0,0-1 0,1 1 0,-1 0 0,0-1 0,0 0 0,0 1 0,0-1 0,0 0 0,0 0 0,0 0 0,2-2 0,2-2 23,0 1 0,0-1 0,0-1 0,-1 1 0,0-1 0,8-10-1,24-43 174,-21 30-247,5-2 10,-15 22 16,1 0 0,-1-1 0,-1 1 0,0-2 0,0 1 0,3-13 0,-7 22-12,-1 0 1,0 1-1,0-1 0,0 0 0,0 1 0,0-1 0,1 1 0,-1-1 1,0 1-1,0-1 0,1 0 0,-1 1 0,0-1 0,1 1 0,-1 0 0,1-1 1,-1 1-1,1-1 0,0 0 0,-1 1 4,1 0-1,-1 0 1,0 0 0,1 0-1,-1 1 1,0-1-1,1 0 1,-1 0 0,0 0-1,1 0 1,-1 0 0,0 0-1,0 1 1,1-1-1,-1 0 1,0 0 0,0 0-1,1 1 1,-1-1 0,0 0-1,0 0 1,1 1-1,-1-1 1,0 1 0,12 23-238,-11-21 264,16 32-81,5 18 66,-16-38 34,13 27 0,-16-36-3,1-1 0,-1 1 0,1-1 0,0 1 0,1-1 0,-1-1 0,7 7 0,-10-10-22,0-1 0,1 1 0,-1 0 0,0-1-1,0 1 1,1-1 0,-1 0 0,0 1 0,0-1 0,1 0 0,-1 0 0,0 0 0,1 1 0,-1-2 0,0 1 0,1 0 0,-1 0 0,0 0 0,1 0 0,-1-1 0,0 1 0,2-1 0,3-2 57,0 0-1,0-1 1,8-5 0,-2 0-9,59-32 21,2 2-1,135-50 0,-175 73-73,-28 13-44,1 0 1,0 0-1,0 0 1,1 0-1,-1 1 1,0 0 0,1 1-1,6-2 1,-55 23 43,30-14-17,1 1 1,-1 1-1,2 0 1,-1 0-1,1 1 1,0 0-1,1 1 1,0 0-1,1 1 0,0 0 1,-10 18-1,16-25 13,0 0-1,1 0 0,0 0 0,0 0 0,0 0 1,0 0-1,0 0 0,1 1 0,0-1 0,0 0 1,0 0-1,0 1 0,1-1 0,0 0 0,0 0 1,0 0-1,0 0 0,2 5 0,0-5 8,-1 1-1,1-1 1,0 0 0,0 0-1,0 0 1,1 0-1,0 0 1,-1-1-1,1 1 1,1-1-1,-1 0 1,0-1 0,1 1-1,5 2 1,-4-2 11,0-1 0,0 0 1,0 0-1,0-1 0,0 0 1,0 0-1,0 0 1,0-1-1,0 0 0,1 0 1,-1 0-1,0-1 0,9-2 1,-6 1 11,0-1 0,-1-1-1,0 1 1,0-1 0,0-1 0,0 1 0,0-1 0,12-12 0,126-133 482,-75 73-418,-35 36-122,-1-1 1,35-58-1,119-258 384,-141 240-468,-42 101 29,-1-1 0,-1 1 0,0-1 0,-2 0 0,2-18 1,-6 32-177,-3 7 92,-6 8 8,9-10 137,-8 12-41,1-1 0,0 1-1,1 1 1,0 0 0,1 0 0,0 0 0,-7 29-1,-22 107-100,-15 217 136,50-354 61,1 0 1,0 0-1,3 16 0,-2-24 6,-1-1 0,1 0-1,1 1 1,-1-1 0,1 0-1,-1 0 1,1 0 0,1 0 0,-1 0-1,0-1 1,1 1 0,0-1 0,3 4-1,-5-6-2,1 1-1,-1-1 0,1 0 1,0 0-1,-1 0 1,1-1-1,0 1 0,0 0 1,0-1-1,0 1 1,-1-1-1,1 0 0,0 1 1,0-1-1,0 0 0,0 0 1,0 0-1,0 0 1,0-1-1,3 0 0,3-1 35,1-1 0,-1 0 0,11-5-1,-4 1 46,22-10-82,-25 11-108,1 0 0,0 1 0,18-5 1,-30 9 54,1 1 0,0 0 0,-1-1 0,1 1 0,0 0 0,-1 0 0,1 0 0,0 0 0,0 1 0,-1-1 0,1 0 0,0 1 0,-1-1 0,1 1 0,0-1 0,-1 1 0,1 0 0,-1 0 0,1 0 0,-1-1 0,0 2 0,1-1 0,-1 0 0,2 1 1,0 3-10,1 0 0,-1 1 0,0-1 0,-1 1 0,4 9 0,-4-11 51,2 8-10,-2-7-16,0 0 0,0 0 0,0 0 0,0 0 0,1-1 0,3 5 0,-5-8 20,0 1 0,0-1 0,0 0 0,1 0 0,-1 0 0,0-1 0,1 1 1,-1 0-1,0 0 0,1-1 0,-1 1 0,1-1 0,-1 1 0,1-1 0,-1 1 0,1-1 0,-1 0 0,1 0 1,0 0-1,-1 0 0,1 0 0,-1 0 0,1 0 0,-1-1 0,1 1 0,1-1 0,7-3 31,1 0-1,-1-1 1,0 0 0,-1 0-1,1-1 1,-1-1 0,11-9-1,-5 4-112,20-11 0,19-6 190,-27 15-100,38-25 1,-58 36-320,-13 11 93,-14 14 24,4-6 198,7-9-64,1 2 1,0-1-1,-13 19 0,19-23 49,1-1 0,-1 1 0,0-1 0,1 1 0,0-1 0,0 1 0,0 0 0,0 0 0,1-1 0,-1 1 0,1 0 0,0 0 0,0 0 1,0 0-1,2 7 0,-1-6 7,1 0 1,-1 0 0,1 0-1,0-1 1,1 1 0,-1-1-1,1 1 1,-1-1 0,5 4-1,-6-6 8,0-1-1,0 1 0,1-1 1,-1 0-1,0 1 1,1-1-1,-1 0 0,1 0 1,0 0-1,-1 0 0,1 0 1,0 0-1,0-1 1,-1 1-1,1-1 0,0 1 1,0-1-1,0 1 1,0-1-1,0 0 0,0 0 1,0 0-1,-1 0 0,1-1 1,4 0-1,0-1 20,1-1 0,-1 0 0,0 0 0,0-1 0,0 1-1,0-1 1,-1-1 0,0 1 0,0-1 0,0 0 0,0 0 0,4-7-1,-6 8-27,0-1 0,0 0 0,0 0 0,0 0 0,-1 0 0,0 0 0,0 0 0,0-1 0,-1 1 0,0-1 0,0 1 0,0-1 0,-1 1 0,0-1 0,0-6 0,0 9-16,-1 1 1,1-1-1,-1 1 1,1-1-1,-1 1 1,0 0-1,0-1 1,0 1-1,0 0 1,0 0-1,-1 0 1,1 0-1,-3-4 1,1 4-24,0 0 1,1 0-1,-1 1 0,0-1 1,0 1-1,0-1 1,0 1-1,0 0 0,-1 0 1,-3-1-1,-1 1 11,0 0-1,0 0 1,0 1 0,0 0-1,0 0 1,0 1 0,0 0-1,0 0 1,0 1-1,0 0 1,0 0 0,1 1-1,-9 4 1,13-4 45,5-2-16,11-1 41,136-17 85,-43 2-178,-63 9-16,68-4-1,-107 10 63,1 0-1,-1 1 1,0-1-1,1 1 1,-1-1-1,0 1 1,0 1-1,1-1 1,-1 1-1,0-1 1,0 1-1,-1 0 1,8 5-1,-9-5-5,-1-1 0,1 1 0,0 0 0,-1 0-1,1 0 1,-1 0 0,0 1 0,0-1 0,0 0 0,0 1-1,0-1 1,0 0 0,0 1 0,-1-1 0,1 1 0,-1-1-1,0 1 1,0-1 0,0 1 0,0-1 0,0 1 0,-1-1 0,1 1-1,-2 3 1,0 2-3,-1 0-1,0 0 0,-7 12 1,-4 13 295,60-89 939,-41 49-1273,1 1 0,0 0 1,1 1-1,-1-1 0,1 1 1,0 0-1,0 1 0,1 0 0,15-7 1,-20 10 24,1-1 1,0 1-1,1 0 1,-1 0 0,0 0-1,0 1 1,0-1-1,1 1 1,-1 0-1,0 0 1,0 1 0,0-1-1,1 1 1,-1 0-1,0 0 1,0 0-1,0 1 1,0-1 0,0 1-1,-1 0 1,6 3-1,12 12-269,-5-5 438,34 21 1,-43-29-107,-1-1 1,1 0-1,-1-1 1,1 0-1,0 0 0,0 0 1,0-1-1,0 0 1,11 0-1,-9-2 4,0 1 0,1-2 0,-1 1 0,0-1 0,0-1 0,0 0 0,0 0 0,0-1 0,-1 0 0,13-8-1,-10 6-21,-1-2 0,0 1-1,-1-1 1,0-1 0,0 0-1,-1 0 1,12-17 0,0-4 16,28-58 0,-46 84-69,-1 0-22,1-1 1,0 1-1,1-1 1,-1 1-1,1 0 0,0 0 1,0 0-1,0 0 1,5-4-1,-8 8 39,0-1 0,1 1 0,-1 0 0,0 0 0,0 0 0,1 0 0,-1-1 0,0 1 0,0 0 0,1 0 0,-1 0 0,0 0 0,0 0 0,1 0 0,-1 0 0,0 0 0,1 0 0,-1 0 0,0 0-1,0 0 1,1 0 0,-1 0 0,0 0 0,1 0 0,-1 0 0,0 1 0,0-1 0,1 0 0,-1 0 0,0 0 0,0 0 0,1 0 0,-1 1 0,7 11-105,-1 17 80,-6-27 31,1 13 24,0 0-1,-1 1 1,0-1-1,-1 0 1,-1 1 0,-1-1-1,0 0 1,-1 0-1,0-1 1,-1 1-1,-1-1 1,-12 22 0,16-33 21,0-1 1,-1 1-1,1 0 1,0-1-1,-1 0 1,1 1-1,-1-1 1,0 0 0,0-1-1,0 1 1,-6 2-1,8-3-31,0 0 0,-1-1 0,1 1 0,-1-1-1,1 0 1,-1 1 0,1-1 0,-1 0 0,1 0 0,-1 0 0,1 0 0,-1 0-1,1 0 1,-1 0 0,1-1 0,-1 1 0,1 0 0,-1-1 0,1 0-1,-1 1 1,1-1 0,0 0 0,-1 1 0,1-1 0,0 0 0,0 0-1,0 0 1,0 0 0,-1 0 0,0-3 0,1 4-17,1-1 1,-1 1-1,1-1 1,0 1-1,-1-1 1,1 0-1,0 1 1,-1-1-1,1 0 1,0 1-1,0-1 1,0 0-1,-1 1 1,1-1-1,0 0 1,0 1-1,0-1 1,0 0-1,0 0 1,0 1-1,0-1 1,1 0-1,-1 1 1,0-1-1,0 0 1,0 1-1,1-1 1,-1 0-1,0 1 1,1-1-1,-1 1 1,1-1-1,-1 0 1,1 1-1,-1-1 1,1 1-1,-1-1 1,1 1-1,-1 0 1,1-1-1,-1 1 1,1 0-1,0-1 1,-1 1-1,1 0 1,0-1-1,-1 1 1,1 0-1,1 0 1,5-2-39,0 0 1,0 1 0,13-1-1,-18 1 47,102 0-1553,-57 2-5427,-37 0 2501,-5 6 1541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21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3 2144,'-4'-3'10727,"-7"22"-5939,-2 4-3274,-12 22 241,1 1-1,-18 53 1,-2 5-518,20-54-632,-46 111 754,59-132-1232,2 1-1,1 0 0,-7 55 0,12-43-102,1-1 0,2 1-1,3 0 1,0-1 0,3 0-1,2 0 1,1 0 0,21 56-1,-25-83-638,1 1-1,1-1 0,11 17 0,-14-25-1191,0 0 0,1 0 0,0 0 0,0-1-1,7 6 1,-11-10 1529,-1-1 0,1 1-1,-1-1 1,1 0-1,-1 1 1,1-1 0,-1 1-1,1-1 1,-1 0 0,1 0-1,0 1 1,-1-1 0,1 0-1,-1 0 1,1 0-1,0 0 1,-1 0 0,1 0-1,0 1 1,-1-2 0,1 1-1,-1 0 1,1 0 0,0 0-1,-1 0 1,1 0 0,0 0-1,-1-1 1,1 1-1,0-1 1,12-2-3039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21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5824,'0'1'7115,"14"-3"-3809,26-7-330,48-8-1200,220-10-2065,-245 22-1748,-48 4-1016,29 2 0,-18 3 440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22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19 3552,'-14'-19'8912,"28"44"-3163,-9 6-4493,-1 0 0,-1 1 0,-2 40 0,4-29-910,-5-42-344,0-1 0,0 0 1,0 0-1,0 0 0,1 0 0,-1 1 0,0-1 0,0 0 0,0 0 0,0 0 0,0 0 1,1 0-1,-1 0 0,0 0 0,0 1 0,0-1 0,1 0 0,-1 0 0,0 0 0,0 0 0,0 0 1,0 0-1,1 0 0,-1 0 0,0 0 0,0 0 0,0 0 0,1 0 0,-1 0 0,0 0 1,0 0-1,0 0 0,1 0 0,-1-1 0,0 1 0,0 0 0,0 0 0,0 0 0,1 0 0,-1 0 1,0-1-1,12-5 64,32-30-27,14-10-142,-17 15 34,-21 15 98,24-14 0,-38 26 68,1 1 1,-1-1 0,1 1 0,0 1 0,0-1 0,1 1 0,-1 1-1,9-2 1,-14 3-42,0-1 0,0 1-1,0 0 1,0 0 0,0 1-1,-1-1 1,1 0 0,0 1-1,0-1 1,0 1 0,0-1-1,-1 1 1,1 0 0,0 0-1,-1 0 1,1 0 0,0 0-1,-1 0 1,1 0 0,-1 0-1,0 1 1,1-1 0,-1 1-1,0-1 1,0 1 0,0-1-1,0 1 1,0 0 0,0-1-1,-1 1 1,1 0 0,0 0-1,-1 0 1,0-1 0,1 4-1,1 7 67,-1-1 1,-1 1-1,1 0 0,-4 18 0,3-19-118,-9 41 177,2-14-1498,5-13-2448,2-24 3556,0-1 1,0 1 0,0 0-1,0-1 1,0 1 0,0-1 0,0 1-1,0-1 1,1 1 0,-1-1-1,0 1 1,0-1 0,0 1-1,1-1 1,-1 1 0,0-1-1,1 0 1,-1 1 0,0-1 0,1 1-1,-1-1 1,1 0 0,-1 1-1,1-1 1,-1 0 0,0 0-1,1 1 1,-1-1 0,1 0-1,-1 0 1,1 0 0,-1 0 0,1 1-1,0-1 1,-1 0 0,1 0-1,-1 0 1,1 0 0,0 0-1,23-5-7566,-23 5 7574,22-4-3383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23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8384,'2'2'1271,"-1"1"1,0 0 0,0-1-1,0 1 1,0 0 0,1 4-1,2 33 1429,-3-26-1262,1 5-554,0 6-3,-1-1 1,-1 0 0,-3 26 0,4-25-450,-1-24-433,0-1 0,0 0 0,0 0 0,0 1 1,0-1-1,0 0 0,0 0 0,0 0 0,1 1 0,-1-1 0,0 0 0,0 0 1,0 0-1,0 1 0,0-1 0,1 0 0,-1 0 0,0 0 0,0 0 0,0 0 1,1 1-1,-1-1 0,0 0 0,0 0 0,0 0 0,1 0 0,-1 0 0,0 0 1,0 0-1,1 0 0,-1 0 0,0 0 0,0 0 0,1 0 0,-1 0 1,0 0-1,0 0 0,1 0 0,-1 0 0,0 0 0,0 0 0,0 0 0,1 0 1,-1 0-1,0-1 0,0 1 0,0 0 0,1 0 0,2-2 15,-1-1 0,0 1 0,1 0 1,-1-1-1,0 0 0,0 1 0,0-1 0,-1 0 0,4-6 0,4-7 80,51-64-170,-50 69 364,0 0 1,1 1-1,0 0 0,21-14 0,-31 23-227,1 0 0,-1 1 0,0-1 0,1 0 0,-1 0-1,1 1 1,0-1 0,-1 1 0,1-1 0,-1 1 0,1 0 0,0 0 0,-1 0-1,1 0 1,-1 0 0,1 0 0,0 0 0,-1 0 0,1 1 0,1-1 0,-1 1-14,0 0 1,0 0-1,0 1 1,-1-1 0,1 0-1,-1 1 1,1-1 0,-1 1-1,1-1 1,-1 1 0,0-1-1,1 1 1,0 3-1,1 1 44,0 1 0,0-1 0,-1 1 0,0 0-1,-1-1 1,1 1 0,-1 0 0,0 10 0,-11 58 325,10-75-417,0 0 1,0 0-1,0 1 1,0-1 0,0 0-1,0 0 1,0 0-1,0 0 1,0 1 0,0-1-1,0 0 1,0 0-1,0 0 1,0 0-1,0 0 1,0 1 0,0-1-1,1 0 1,-1 0-1,0 0 1,0 0 0,0 0-1,0 0 1,0 1-1,0-1 1,1 0-1,-1 0 1,0 0 0,0 0-1,0 0 1,0 0-1,1 0 1,-1 0 0,0 0-1,0 0 1,0 0-1,0 0 1,0 0-1,1 0 1,-1 0 0,0 0-1,0 0 1,1 0-1,11-4-91,15-14-59,-7 2 149,0-1 0,28-33-1,-26 26 4,32-27 0,-49 47 7,-1 1 1,1 0-1,-1 0 0,1 1 0,0-1 0,0 1 1,0 0-1,0 0 0,0 1 0,10-3 1,-13 4 12,0 0-1,1 0 1,-1 0 0,0 0 0,0 1 0,0-1 0,0 0 0,0 1 0,0 0 0,0-1 0,0 1 0,0 0 0,0 0 0,0 0 0,0 0 0,0 0 0,0 1 0,-1-1 0,1 1 0,-1-1 0,1 1 0,-1-1 0,1 1 0,-1 0 0,0 0 0,0-1 0,0 1 0,0 0 0,1 3 0,4 12 62,-1-1 0,0 1 0,-1 0 0,-1 0 0,2 25 0,-3 15-3920,-7-33-4061,5-12 4479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24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25 216 3552,'-24'-36'17296,"31"36"-12902,33-10-2761,55-21 1,0-1-1088,307-67-93,-392 97-518,16-3 3,-25 5 58,0 0 0,0 0 0,0 0 0,0 0 0,-1 0 0,1 0 0,0 0 0,0 0 0,0 0 0,-1 1 0,1-1 0,0 0 0,0 0 0,0 1 1,-1-1-1,1 1 0,0-1 0,-1 0 0,1 1 0,0 0 0,-1-1 0,2 2 0,-1 0-458,-1-1 1,0 1-1,1 0 1,-1 0-1,0 0 1,0 0-1,0 0 1,0 0 0,0 0-1,0 0 1,0 0-1,-1 0 1,1-1-1,-1 1 1,1 0-1,-1 0 1,0 0-1,-1 1 1,-2 8-2110,3 4 428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24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32 8544,'-14'-3'3872,"18"6"-3360,1-3 2272,0 0-1633,8-3 2081,0 3-1856,24-3 800,3 3-1280,23-5 64,0 1-576,9-4-224,-4 8-96,-10-3 0,-8 3-32,-11-5-2496,-7 5 1376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3:25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572 5 3808,'-3'-3'3419,"2"3"-2849,0-1 0,1 1 0,-1 0 0,0 0 0,1-1 0,-1 1 0,0 0 0,-1 0-1,-12 1 2788,-16 10-3115,19-6 1178,-12 4-611,0 1 0,1 1 0,0 1 0,1 1 0,-29 23 0,31-19-491,-1 1 1,2 1-1,0 0 1,2 1 0,-16 24-1,12-13 47,2 0 0,2 1-1,-14 36 1,23-50-183,1 1 1,1 0-1,1 1 0,0-1 0,0 22 1,3-26-101,1 0 0,1-1 0,0 1 0,1-1 0,0 1 0,1-1 0,8 21 0,65 133 1078,-52-117-961,88 141 335,-70-124-54,-31-51-393,-2-1 0,0 2 0,-1-1 1,0 1-1,-2 0 0,0 1 0,-1 0 1,-1-1-1,0 2 0,-2-1 0,0 0 1,-2 0-1,-1 22 0,-3 3 26,-2 0-1,-2 0 1,-17 56 0,17-77-49,-1-1 1,-1 0-1,0 0 0,-2-1 0,0 0 1,-2-2-1,-30 36 0,18-27 154,-53 42 0,61-57-773,-24 14 0,28-20-1071,0 0 0,-22 8 1,33-15 782,0 1 1,0 0 0,0-1-1,0 0 1,0 0 0,0 0-1,0 0 1,0 0 0,0-1-1,0 1 1,0-1 0,1 0 0,-1 0-1,0 0 1,-4-2 0,-4-6-3046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4:12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1 163 2656,'15'-10'19390,"13"5"-17351,2 0-1581,42-8 94,93-3 0,-81 9-365,-28 3 8,-8 0-265,0-1-1,80-20 1,-115 21-1353,0-1 0,0-1 0,-1 0 0,1-1 0,17-13-1,-2-1-1903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1:1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28 2080,'-1'-9'12548,"-6"6"-13395,3 0 1026,0 1 0,-1 0-1,0 0 1,1 1 0,-1-1 0,0 1 0,0 0-1,0 0 1,1 1 0,-1-1 0,0 1 0,0 0-1,0 1 1,-6 0 0,-1 1-19,1 1 0,0 0 0,1 0 0,-1 1 0,-12 7 0,-46 26 358,-62 46-1,121-76-515,0 0-1,1 0 1,0 1-1,0 1 1,1-1-1,0 1 1,0 1-1,1-1 1,0 1-1,1 1 1,0-1-1,1 1 1,0 0-1,0 0 1,1 1-1,1-1 1,0 1 0,1 0-1,0 0 1,-1 22-1,4-25 15,-1 0 1,1 0-1,0 0 0,1 0 1,0 0-1,1 0 0,0-1 1,0 1-1,1-1 0,0 0 1,0 0-1,1 0 0,0-1 1,0 1-1,1-1 0,10 10 0,-12-14 20,-1-1-1,1 1 1,0-1-1,-1 0 1,1 0-1,0-1 1,0 1-1,0-1 1,0 1-1,1-2 0,-1 1 1,0 0-1,0-1 1,1 1-1,-1-1 1,0-1-1,0 1 1,1 0-1,-1-1 0,5-1 1,-2 0 19,0-1 0,-1 1 0,1-1 0,-1-1 0,1 1 0,-1-1 0,0 0 0,0-1 0,-1 1 0,10-11 0,11-15 94,-1-1 0,30-49 1,-8 13 169,-31 46-200,-1 0 1,15-26-1,-24 35-60,-3 7 24,1-1 0,-1 1 0,-1-1 0,1 0 0,-1 0 0,0 0 0,0 0 0,-1-1 0,1 1 0,-2 0 0,1-1 0,-1 1 0,0-8 0,0 11-47,-1-1 0,0 1 0,0 0-1,0-1 1,-3-5 0,4 8-40,0 1 0,-1-1 0,1 0-1,0 1 1,-1-1 0,1 1 0,-1-1 0,1 0 0,-1 1-1,1-1 1,-1 1 0,1-1 0,-1 1 0,0 0 0,1-1 0,-1 1-1,0 0 1,1-1 0,-1 1 0,0 0 0,1 0 0,-1 0-1,0-1 1,1 1 0,-1 0 0,0 0 0,0 0 0,1 0 0,-1 0-1,0 0 1,0 0 0,1 1 0,-1-1 0,-1 0 0,0 2-2,-1 0 1,1-1-1,0 1 1,-1 0-1,1 0 1,0 0-1,0 0 1,0 1-1,0-1 1,1 1-1,-1-1 1,-1 4-1,-1 1 8,0 1 0,1-1 0,-3 12 0,3-6-24,1-1 1,1 0 0,0 1 0,0-1 0,1 0-1,1 1 1,2 15 0,24 86 47,-22-99 43,0 1 0,1-1 0,0 0 0,2-1 0,-1 0 0,2 0 0,0 0 0,0-1 0,2-1 0,-1 1 0,1-2 0,1 1 0,0-2 1,1 0-1,0 0 0,1-1 0,-1-1 0,2 0 0,21 9 0,-31-16 2,-1 1 1,1-1-1,0 1 1,0-1-1,0-1 0,0 1 1,1-1-1,-1 0 1,0 0-1,0 0 0,8-2 1,-10 1-43,0 0 0,1 0 0,-1-1 0,0 1 0,0-1 0,0 1 0,0-1 0,-1 0 0,1 0 0,0 0 0,-1-1 0,1 1 0,-1 0 0,0-1 0,0 0 0,0 0 0,0 1 0,2-6 0,-1 0-568,0 1 1,0-1-1,-1 0 1,2-16 0,-2 7-5367,0-23 1,-2 26 1595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1:14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5408,'0'1'2281,"4"7"2131,-1-3-3939,-1 1-1,0 0 1,0-1-1,2 13 1,2 120 3436,-6-132-3702,0-4-98,0 0-1,0 0 0,0 0 0,0 1 0,0-1 0,0 0 0,1 0 1,-1 0-1,1 0 0,1 4 0,-2-6-90,0 0 0,1 0 0,-1 0 0,0 0 0,0 1 0,0-1 0,0 0 0,0 0 0,1 0 0,-1 0 0,0 0 0,0 0 0,0 0 0,1 0 0,-1 1 0,0-1 0,0 0 0,0 0 0,1 0 0,-1 0 0,0 0 0,0 0 0,0 0 0,1 0 0,-1 0 0,0 0 0,0 0 0,0 0 0,1 0 0,-1-1 0,0 1 0,0 0 0,0 0 0,0 0 0,1 0 0,-1 0 0,0 0 0,0 0 0,0-1 0,0 1-1,1 0 1,-1 0 0,0 0 0,0 0 0,0 0 0,0-1 0,0 1 0,10-15 500,27-51-111,-20 34-457,1 1-1,31-41 1,-38 57 94,1 0 1,14-15 0,-23 27-47,0 0 0,0 0 0,0 0 0,0 1 0,1 0 0,-1-1 0,1 1 0,0 0 0,0 1 0,7-3 0,-9 3 7,-1 1 0,1 0 0,0 0 0,-1 0-1,1 0 1,0 1 0,0-1 0,-1 0-1,1 1 1,-1-1 0,1 1 0,0-1 0,-1 1-1,1 0 1,-1 0 0,0 0 0,1 0 0,-1 0-1,3 2 1,1 2 68,0 1 0,0-1 0,4 8-1,-8-12-53,5 9 82,1 0 0,-1 1 0,-1-1 0,0 1 0,-1 1 0,0-1 1,4 16-1,-4-4 415,-1-1 0,0 46 0,-5-60-1322,-20-24-17294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4:28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27 134 7040,'-26'-33'3200,"31"4"-2752,-1 14 160,5 7-416,4-8-352,0 4 64,1 0-128,4 9 128,-8-2-4640,3 5 2560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1:1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77 2560,'14'-49'12738,"-22"55"-11514,2 37-515,6-64 662,0 20-1356,0 0 0,0 0 0,0 0 0,0 0 0,0 0 0,0 0 0,0 0 0,-1 0 0,1 0 0,0 0 0,-1 0 0,1 0 0,-1 0 0,1 0 0,-1 0 0,1 0 0,-1 1 0,0-1 0,-1-1 0,2 2-19,0 0 1,0 0-1,-1-1 1,1 1-1,0 0 1,0 0 0,0 0-1,-1 0 1,1 0-1,0 0 1,0 0 0,-1 0-1,1 0 1,0 0-1,0 0 1,-1 0 0,1 0-1,0 0 1,0 0-1,-1 0 1,1 1-1,0-1 1,0 0 0,0 0-1,-1 0 1,1 0-1,0 0 1,-1 1 0,-4 11-49,2-2 107,1 1-1,-2 16 0,4-25-59,0 1 1,0 0-1,0 0 0,0-1 0,1 1 0,-1 0 1,1-1-1,0 1 0,-1 0 0,1-1 0,0 1 1,1-1-1,-1 1 0,3 3 0,-4-6 25,1 1 0,0 0-1,-1-1 1,1 1 0,0 0 0,0-1-1,0 1 1,-1-1 0,1 1 0,0-1-1,0 0 1,0 1 0,0-1-1,0 0 1,0 0 0,0 0 0,0 1-1,0-1 1,0 0 0,0 0 0,0 0-1,0 0 1,0-1 0,0 1 0,-1 0-1,1 0 1,0-1 0,0 1 0,0 0-1,0-1 1,0 1 0,0-1 0,-1 1-1,1-1 1,1-1 0,2-1 76,0 1 1,-1-2 0,0 1-1,1 0 1,4-8 0,-4 6-8,-1-1 1,0 1 0,0-1 0,-1 0-1,1 0 1,-1 0 0,1-7-1,-2 11-72,-1 0 0,1-1-1,-1 1 1,0-1-1,0 1 1,0-1-1,0 1 1,0 0 0,-1-1-1,1 1 1,-1-1-1,1 1 1,-1 0 0,0-1-1,0 1 1,0 0-1,0 0 1,-1 0 0,1 0-1,-1 0 1,-1-2-1,2 3-3,0 0 0,1 0 0,-1 1 0,0-1 0,0 0 0,0 1 0,0-1 0,0 1 0,0-1 0,0 1 0,0-1 0,0 1 0,-1 0 0,1-1 0,0 1 0,0 0 0,0 0 0,0 0 0,0 0 0,0 0 0,-1 0 0,1 0 0,0 1 0,0-1-1,0 0 1,0 0 0,0 1 0,0-1 0,0 1 0,0-1 0,0 1 0,0-1 0,0 1 0,-2 1 0,2-1-109,0 1-1,-1-1 1,1 1 0,0-1 0,-1 1-1,1-1 1,0 1 0,0 0-1,0 0 1,-1 3 0,1 11-3405,3-4 856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1:17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 3712,'-5'-1'1595,"0"0"0,0 1 0,1 0-1,-1 0 1,-8 1 0,-1 0-407,13-1-1072,0 0 1,0 0 0,0 0-1,0 0 1,0 1-1,0-1 1,0 0 0,0 1-1,0-1 1,0 1-1,1-1 1,-1 1-1,0-1 1,0 1 0,-2 2 1419,3-3-1513,0 1 0,0-1 0,0 0 0,0 1 0,0-1 0,1 0 0,-1 1 0,0-1 0,0 0 0,1 1 1,-1-1-1,0 0 0,0 1 0,1-1 0,-1 0 0,0 0 0,1 0 0,-1 1 0,0-1 0,1 0 0,-1 0 0,0 0 0,1 0 0,-1 1 0,1-1 0,-1 0 0,1 0 0,12 2 234,-11-2-146,65 3 483,1-3 1,101-12-1,8 0-89,-78 9-175,133-2 594,-146 10 57,-85-5-805,-3-4-706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1:1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96 133 3488,'-13'4'429,"-19"6"699,27-8-451,-1 1 1,0 0-1,1 0 0,0 0 1,-1 0-1,-5 7 0,5-3 536,6-3 300,22-2 316,11-3-649,0-2 0,0-1 0,60-16 1,97-40 459,-15 3-1148,-122 44-291,1 3 0,104-8 0,-111 17 17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2:2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60 3488,'-1'0'97,"1"0"1,-1 0-1,0 0 1,1 0-1,-1 0 1,1 0-1,-1 0 1,1 0-1,-1 0 1,0 0-1,1 0 1,-1 0-1,1-1 1,-1 1-1,1 0 1,-1 0-1,1-1 1,-1 1 0,1 0-1,-1-1 1,1 1-1,-1-1 1,1 1-1,0 0 1,-1-1-1,1 1 1,0-1-1,-1 0 1,1 1-33,0 0 0,0 0 0,0 0 0,0-1 0,0 1 1,0 0-1,0 0 0,0 0 0,-1 0 0,1 0 1,0 0-1,0 0 0,0-1 0,0 1 0,0 0 1,0 0-1,0 0 0,0 0 0,-1 0 0,1 0 0,0 0 1,0 0-1,0 0 0,0 0 0,0 0 0,-1 0 1,1 0-1,0 0 0,0 0 0,0 0 0,0 0 0,0 0 1,0 0-1,-1 0 0,1 0 0,0 0 0,0 0 1,0 0-1,0 0 0,0 0 0,-1 0 0,1 0 1,0 0-1,-1 0 100,0 0 0,0 0 0,1 0 1,-1 0-1,0 0 0,0 0 0,0 0 0,0 0 1,0 0-1,1 0 0,-1-1 0,0 1 0,0 0 1,0-1-1,1 1 0,-1-1 0,-1 0 0,0 0 464,3 3 414,1-2-819,25 1 340,9-1-260,0-1 1,49-8-1,-49 3-40,187-26 789,-106 31-482,-116 1 64,8 0-7040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2:2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 3328,'0'-5'8453,"-6"13"-6133,5-4-2092,0 1 1,-1-1-1,0-1 0,0 1 0,0 0 1,0 0-1,-1-1 0,1 1 1,-4 3-1,-9 12 209,-12 24 217,5-10-203,2 1-1,-28 63 0,46-93-436,0 0-1,1 1 1,0-1 0,0 0-1,0 1 1,1-1-1,-1 1 1,1-1 0,0 1-1,1 7 1,0-10-2,0 1 0,0 0 1,0-1-1,0 1 0,0-1 1,0 1-1,1-1 0,-1 0 1,1 0-1,-1 1 0,1-1 1,0 0-1,0-1 0,0 1 1,0 0-1,0 0 0,1-1 1,3 3-1,2 0 92,-1 0 1,1 0-1,0-1 0,0 0 1,0-1-1,1 0 0,12 2 1,-17-4-338,0 0 1,1 0-1,-1 0 1,0 0-1,0-1 1,8-2-1,-8 1-477,0 1 0,0-1 0,0 0-1,-1 0 1,1 0 0,-1-1 0,6-4 0,9-5-1818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2:2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25 7872,'-26'-11'3584,"17"2"-3104,4 4-64,10 10-320,4 4-768,-4-3 1152,3 8-256,2-3-4160,-2 4 2112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2:2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43 151 2720,'-29'-7'4074,"29"7"-3943,-1 0-1,1 1 0,0-1 0,-1 0 0,1 0 0,0 0 0,-1 1 0,1-1 0,-1 0 0,1 0 1,-1 0-1,1 0 0,0 0 0,-1 0 0,1 0 0,-1 0 0,1 0 0,-1 0 0,1 0 0,0 0 1,-1 0-1,1-1 0,-1 1 0,1 0 0,0 0 0,-1-1 0,-1 0 1716,8 4-271,-2-1-1410,1-1-1,0 1 1,0-1 0,-1 0 0,1 0 0,0 0 0,0-1 0,0 0 0,0 0 0,0 0 0,6-1 0,11-3 110,27-8 0,-20 4-63,56-13 193,270-55 384,-304 68-697,-10 2 190,62-2 0,-81 5-158,-7-1-3495,-3 0 1227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2:2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 4480,'0'0'29,"-1"-1"153,0 0 1,1 0-1,-1 0 0,0 0 1,0 0-1,1 0 0,-1 1 0,0-1 1,0 0-1,0 0 0,0 1 1,0-1-1,-1 0 0,2 1-153,0 0 0,0 0 0,0 0 0,0 0 0,0 0 0,0 0 0,0 0 0,0-1 1,0 1-1,0 0 0,0 0 0,0 0 0,0 0 0,0 0 0,0 0 0,0 0 0,0 0 0,0 0 0,0 0 0,0 0 0,0 0 0,0-1 0,0 1 0,0 0 0,0 0 0,0 0 0,0 0 0,0 0 0,0 0 0,0 0 0,0 0 0,0 0 1,0 0-1,0 0 0,0 0 0,0-1 0,0 1 0,0 0 0,0 0 0,0 0 0,-1 0 0,1 0 0,0 0 0,0 0 0,0 0 0,0 0 0,0 0 0,0 0 0,0 0 0,0 0 0,0 0 0,0 0 0,0 0 0,-1 0 0,1 0 0,0 0 1,0 0-1,0 0 0,0 0 0,0 0 0,0 0 0,0 0 0,0 0 0,0 0 0,0 0 0,0 0 0,0 0 0,-1 0 0,1 0 0,3-5 2722,6 79 604,3 60-1704,7 50-1068,-17-168-541,-2-9 69,1-1 0,-1 0 0,2 0 0,2 10 0,-4-15-91,0-1 1,0 0-1,1 0 0,-1 0 0,0 0 0,0 1 0,0-1 0,0 0 0,0 0 0,1 0 0,-1 0 0,0 0 0,0 1 0,0-1 0,0 0 0,1 0 0,-1 0 0,0 0 0,0 0 0,0 0 1,1 0-1,-1 0 0,0 0 0,0 0 0,0 0 0,1 0 0,-1 0 0,0 0 0,0 0 0,0 0 0,1 0 0,-1 0 0,0 0 0,0 0 0,0 0 0,1 0 0,-1 0 0,0 0 0,0-1 0,0 1 0,7-6 182,6-12-9,16-28 0,-17 25-186,19-24 0,-16 25-45,1 1-1,1 1 0,23-19 1,-36 34 8,-1 1 1,0 0 0,1-1-1,-1 1 1,1 1 0,4-3-1,-7 4 36,0 0 1,-1-1-1,1 1 0,0 0 1,0 0-1,0 0 0,0 0 0,0 0 1,-1 0-1,1 0 0,0 0 1,0 0-1,0 0 0,0 0 0,0 1 1,-1-1-1,1 0 0,0 0 0,0 1 1,-1-1-1,1 1 0,0-1 1,0 1-1,-1-1 0,1 1 0,0-1 1,-1 1-1,1 0 0,-1-1 0,1 1 1,-1 0-1,1-1 0,-1 1 1,1 0-1,-1 0 0,1 1 0,1 5 118,0 0 0,0 0 0,0 0 0,-1 0 0,0 0 0,0 13 0,-6 47 151,2-24-111,-11 138 593,12-170-1663,5-23-4134,3-8 507,1 0 1493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2:2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627 1 4576,'-24'2'1450,"24"-2"-1424,0 0-1,-1 0 0,1 0 1,-1 0-1,1 1 0,0-1 0,-1 0 1,1 0-1,0 0 0,-1 0 1,1 0-1,0 0 0,-1 1 0,1-1 1,0 0-1,-1 0 0,1 0 0,0 1 1,0-1-1,-1 0 0,1 0 1,0 1-1,-8 6 661,0 0 0,0-1 0,0 0 0,-1-1 0,0 0 0,0 0 0,-13 5 0,-144 48 3981,-123 50-2673,276-102-1974,7-3-161,-1 0 0,0 0 0,-13 3 0,14-3-281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2:3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 2720,'-10'-5'872,"9"4"-783,1 1 0,-1 0 0,1-1 0,0 1 0,-1 0 0,1 0-1,-1-1 1,1 1 0,-1 0 0,1 0 0,0 0 0,-1-1 0,1 1 0,-1 0 0,1 0 0,-1 0 0,1 0 0,-1 0 0,1 0 0,-1 0 0,1 0 0,-1 0 0,1 0 0,-1 0 0,1 1 0,-1-1 0,1 0 0,-1 0 0,1 0 0,-1 1 0,1-1 0,-1 1 0,-1 0 68,0 1 1,0 0-1,1 1 1,-1-1-1,1 0 1,0 0-1,-1 1 1,1-1-1,0 1 0,0-1 1,1 1-1,-1-1 1,0 1-1,1 0 1,0-1-1,-1 1 1,1 0-1,0-1 1,1 4-1,0 8 346,1 1 0,6 20 1,-5-23-294,2 4 28,0 1 1,1-2-1,1 1 0,1-1 0,0 0 1,1-1-1,13 18 0,6 3 428,50 48-1,-33-41-181,-15-14 445,52 61-1,-73-76-798,-1 1-1,-1-1 0,0 1 0,0 1 0,-1-1 0,-1 1 0,-1 0 0,0 0 0,-1 0 0,-1 1 0,1 17 0,-1-2 68,-2 0 0,-2 0 0,-1-1 0,-10 50 0,6-51-42,-2 0 1,-1 0 0,-24 49-1,11-36 166,-47 64 0,61-94-68,-19 20 0,25-29-196,0 0-1,0 0 1,0-1-1,0 0 1,0 0-1,-1 1 0,1-2 1,0 1-1,-1 0 1,0-1-1,-6 2 1,9-3-80,1 0-1,0 1 1,0-1 0,0 0 0,0 0 0,0 0 0,-1 0-1,1 0 1,0 0 0,0 0 0,0 0 0,0 0 0,-1 0-1,1 0 1,0 0 0,0 0 0,0 0 0,0 0 0,-1 0-1,1 0 1,0 0 0,0-1 0,0 1 0,0 0 0,0 0-1,-1 0 1,1 0 0,0 0 0,0 0 0,0 0 0,0 0-1,0-1 1,0 1 0,-1 0 0,1 0 0,0 0 0,0 0-1,0 0 1,0-1 0,0 1 0,0 0 0,0 0 0,0 0-1,0 0 1,0-1 0,0 1 0,0 0 0,0 0 0,0 0 0,0 0-1,0-1 1,0 1 0,0 0 0,0 0 0,4-10-1842,-3 10 1697,11-17-1875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4:28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 8128,'18'-28'3680,"89"-7"-3168,-48 23 960,0 4-896,25-9 128,-2 6-416,21-1-288,-4 4 0,9 4 192,-10 8-96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2:3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 2656,'-6'4'4459,"-16"8"-2684,-3 1-857,9-2-406,1 1 0,1 0 1,-24 25-1,-31 47 628,28-22-319,-40 78 1,62-103-546,3 0 0,0 1 0,-13 57 0,20-53-44,2 1 1,-4 79-1,10-91-167,-2 23 139,7 73-1,-2-99-97,2 0 1,1 0-1,2 0 0,13 39 1,-15-56 84,-1-1 0,1 0 0,11 15 0,-14-21-260,0-1 0,1 1 0,0-1 0,0 0 0,0 0 0,0-1 0,0 1 0,1-1 0,-1 1 0,1-1 0,0 0 0,6 2-1,8 0-921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2:3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 3904,'-10'-2'1372,"4"1"800,14 0 1836,51-4-655,-21 2-2424,22-3-704,42-1 920,-88 7-2187,1 1 1,-1 0-1,0 1 1,0 0-1,15 6 0,2 3-2264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2:3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5152,'6'-10'2968,"-5"9"-2232,1 5 418,2 10-591,0 0-1,0 0 1,-2 1-1,1-1 0,-2 1 1,0 19-1,1 13 72,3 61 923,5-125-456,11-27 1,-17 36-1051,46-111 202,-41 94-536,23-45 0,-31 69 275,0-1-1,0 0 0,0 1 1,0-1-1,0 1 0,1 0 1,-1-1-1,1 1 0,-1 0 1,1 0-1,-1 0 0,3-1 1,-4 2 18,1-1 1,0 1-1,-1 0 1,1 0 0,-1 0-1,1-1 1,0 1-1,-1 0 1,1 0-1,0 0 1,-1 0-1,1 0 1,0 1-1,-1-1 1,1 0 0,0 0-1,-1 0 1,1 0-1,-1 1 1,1-1-1,0 0 1,-1 1-1,1-1 1,-1 0 0,1 1-1,-1-1 1,1 1-1,-1-1 1,1 1-1,-1-1 1,0 1-1,1-1 1,-1 1 0,1-1-1,-1 1 1,0 0-1,0-1 1,1 1-1,-1-1 1,0 2-1,5 10 167,-1 0 0,-1 0 0,0 1 0,2 23-1,-2 53 270,-3-85-437,0 9 14,1 1 0,4 18 0,-2-26-2071,6 1 545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2:34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3072,'-6'2'7124,"11"8"-6232,-4-3-540,0-1 1,0 0 0,-1 0 0,0 1 0,0-1 0,-1 0-1,0 0 1,0 1 0,0-1 0,-1 0 0,0 0-1,-3 7 1,-11 39 500,13-23-653,3-15 263,0-14-436,0 0 0,0 0 1,0 0-1,0 0 1,0 0-1,0 0 1,0 0-1,-1 0 1,1 0-1,0 1 1,0-1-1,0 0 1,0 0-1,0 0 1,0 0-1,0 0 1,0 0-1,0 0 0,1 0 1,-1 1-1,0-1 1,0 0-1,0 0 1,0 0-1,0 0 1,0 0-1,0 0 1,0 0-1,0 0 1,0 0-1,0 0 1,0 1-1,0-1 1,0 0-1,0 0 0,0 0 1,1 0-1,-1 0 1,0 0-1,0 0 1,0 0-1,0 0 1,0 0-1,0 0 1,0 0-1,0 0 1,1 0-1,-1 0 1,0 0-1,0 0 1,0 0-1,9-9 263,-1-1-1,7-13 1,16-17-322,-13 18-33,-14 17 83,-1 0-1,1 0 1,0 0 0,1 1 0,-1-1 0,1 1 0,0 1 0,7-6 0,-11 9-14,-1 0 0,1-1 0,0 1 0,-1 0 0,1 0 0,0-1 0,0 1 0,0 0 0,-1 0 0,1 0 0,0 0 0,0 0 0,-1 0 0,1 0 0,0 0 0,0 0 0,0 1 0,-1-1 0,1 0 0,0 0 0,0 1 0,-1-1 0,2 1 0,-1 0 31,0 0 1,0 0 0,0 1-1,0-1 1,0 0 0,0 0-1,0 1 1,-1-1-1,1 0 1,0 1 0,0 2-1,1 2 89,-1 1 0,0 0-1,0-1 1,0 12 0,-1 61 622,35-130 374,-25 36-1072,2-5-44,30-36 0,-37 52-32,-1-1 1,1 1-1,-1-1 0,1 1 1,0 1-1,1-1 0,-1 1 1,1 0-1,-1 0 0,1 0 1,0 1-1,8-2 0,-10 3 40,0 1 0,0 0-1,-1 0 1,1 0 0,0 0-1,0 1 1,0-1-1,-1 1 1,1 0 0,0 0-1,-1 1 1,1-1 0,-1 1-1,1-1 1,-1 1 0,0 0-1,1 1 1,-1-1-1,0 0 1,-1 1 0,1 0-1,0 0 1,2 4 0,0-2 74,-2 0 0,1 1 1,-1-1-1,1 1 1,-2 0-1,1 0 0,-1 0 1,1 0-1,-2 1 1,1-1-1,-1 1 1,1 12-1,-2 0 442,0-18-437,0-2-668,0 1 481,0 0 0,0 0-1,0 0 1,0 0 0,0 0 0,0 0 0,0-1 0,0 1 0,0 0 0,0 0-1,0 0 1,0 0 0,0 0 0,0 0 0,0-1 0,0 1 0,4-2-2413,-2 1 1580,-1 0 0,0 1 0,1-1 0,-1 0 0,0 0 0,0 0 0,0 0 0,0 0 0,0 0 0,2-2 0,7-8-4121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4:4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878 1 1984,'-77'0'14018,"0"0"-7069,5 1-4981,-127 7-4861,114-2 4717,-111 13-1189,168-18-708,-25 3 167,29-4-37,19 0-73,1 0 1,-1 0-1,1 0 0,-1 0 0,1 1 0,-7 1 1,6 0 15,0 1-33,2 1-25,-7 3 39,9-7 30,1 0 0,0 0 0,0 0 0,-1 0 0,1 0 0,0 0 0,0 0 1,-1 0-1,1 0 0,0 0 0,0 1 0,0-1 0,-1 0 0,1 0 0,0 0 0,0 0 0,0 1 0,0-1 0,-1 0 0,1 0 0,0 0 0,0 0 1,0 1-1,0-1 0,0 0 0,0 0 0,0 1 0,-1-1 0,1 0 0,0 0 0,0 0 0,0 1 0,0-1 0,2 15-24,-2-7 10,5 12 23,1 1-1,10 19 0,-7-16 14,-2-8-17,1 0 0,1 0 0,0-1 0,1 0-1,1-1 1,0 0 0,1-1 0,1 0 0,0 0 0,0-2 0,1 0 0,17 11 0,22 10 55,1-2 0,65 24 0,-108-48-70,13 4 11,24 12 129,89 26 0,-112-45-183,-21-3 36,-1 0 1,1 1-1,0-1 1,0 1 0,0-1-1,-1 1 1,1 0-1,0 1 1,3 1 0,-6-3 138,-1 2-165,0 0 47,0-1 1,0 1 0,-1-1-1,1 1 1,0 0-1,-1-1 1,1 1 0,-1-1-1,1 1 1,-1-1 0,0 1-1,0-1 1,0 0 0,-1 2-1,-18 20 82,-133 119 153,-40 33 108,126-125-255,-53 44-20,38-25 40,82-68-113,0-1 0,-1 0 0,1 1 1,0-1-1,0 0 0,-1 0 0,1 1 0,0-1 0,-1 0 1,1 0-1,0 1 0,-1-1 0,1 0 0,-1 0 1,1 0-1,0 0 0,-1 0 0,1 0 0,-1 0 0,1 0 1,-1 0-1,31-3 85,1-1 0,34-11 0,-29 7-103,121-17 56,-111 22-77,-1 1 0,1 2-1,69 10 1,-109-9 44,1 0 1,-1 1-1,0 0 0,8 4 1,15 5 56,-12-7-112,-10-1 30,0-1 0,0-1 0,8 2 0,79 13 291,-35-5-66,-10-7-188,-49-4-70,-9-1-3791,6 1 3135,1-1 1,-1 0 0,1 0-1,-1 1 1,1-2 0,0 1-1,-1 0 1,1 0-1,0-1 1,0 1 0,0-1-1,0 0 1,0 1 0,1-1-1,-1 0 1,0 0 0,-1-3-1,-6-12-3375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4:4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4160,'-3'-4'11797,"33"92"-7675,20 84-1514,-46-152-2291,-3-15-210,0-1 1,0 1-1,0-1 0,0 1 0,4 5 0,-5-8 267,5-13 810,22-23-1164,31-55 0,9-12 52,-61 93-73,-3 3-8,0 1 1,0-1 0,1 1-1,-1 0 1,1 0 0,0 0-1,1 0 1,-1 1-1,1-1 1,-1 1 0,11-5-1,-14 8 11,0 0 1,-1 0-1,1-1 0,0 1 0,0 0 0,0 0 1,0 0-1,0 0 0,0 0 0,0 1 0,-1-1 1,1 0-1,0 0 0,0 1 0,0-1 0,0 0 0,0 1 1,-1-1-1,1 1 0,1 0 0,0 0 12,-1 1 0,1 0-1,0-1 1,-1 1 0,1 0 0,-1 0-1,2 4 1,0-1 35,0 1 0,-1 0 0,1 0-1,1 12 1,2 40 345,-6-42-355,2-1 1,4 24-1,-5-27 14,0-6 67,7-11 65,0-4-130,1 0 0,-1-1 0,-1 0 0,0-1 1,10-18-1,-15 25-56,15-28-37,15-23-138,-29 49 165,2 0 1,-1 1-1,1 0 1,0-1-1,0 1 1,9-6-1,-13 10 26,-1 1-1,1-1 1,0 1-1,-1-1 1,1 1-1,0-1 1,0 1-1,-1 0 1,1-1-1,0 1 1,0 0-1,0 0 0,0 0 1,-1-1-1,1 1 1,0 0-1,0 0 1,0 0-1,0 0 1,0 0-1,-1 1 1,1-1-1,0 0 1,0 0-1,0 1 1,0-1-1,-1 0 1,1 1-1,0-1 1,0 1-1,-1-1 1,1 1-1,0-1 1,-1 1-1,1-1 1,0 1-1,-1 0 1,1-1-1,-1 1 1,1 0-1,-1-1 1,0 1-1,1 0 1,-1 0-1,1 1 1,2 5 107,-1 0 1,0 0 0,0 0-1,0 10 1,0-10-54,6 43-38,-1 1-1,-1 58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4:4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54 1984,'0'0'73,"0"0"0,-1 0 0,1 0-1,-1 0 1,1 0 0,0 0 0,-1 0 0,1 0 0,0 0 0,-1 0-1,1 0 1,-1-1 0,1 1 0,0 0 0,-1 0 0,-3-3 3315,4-13 5711,-14-1-3755,13 17-5264,0 0 1,0 0-1,0 0 1,0 0-1,0 0 1,0 1-1,-1-1 1,1 0-1,0 1 1,0-1-1,0 1 1,0 0-1,0-1 1,0 1-1,1 0 1,-1-1-1,0 1 1,0 0-1,-1 1 1,-21 21 431,21-21-432,1 0 0,-1-1-1,1 1 1,-1 0-1,1-1 1,-1 1 0,0-1-1,0 0 1,0 1-1,0-1 1,0 0 0,0 0-1,-2 0 1,5 14 811,-1-28-11,0 9-845,1 0 0,-1-1 1,1 1-1,1 0 1,-1 0-1,3-5 1,-3 5-40,1 0 1,-1 0-1,1 0 1,-1 0-1,0-1 1,0-4 0,-1 8-2,0 1 0,0 0 1,0 0-1,0 0 1,0 0-1,0 0 1,0 0-1,0 0 1,0 0-1,0-1 1,0 1-1,0 0 0,0 0 1,0 0-1,0 0 1,0 0-1,0 0 1,0 0-1,0 0 1,0 0-1,0 0 1,0-1-1,-1 1 0,1 0 1,0 0-1,0 0 1,0 0-1,0 0 1,0 0-1,0 0 1,0 0-1,0 0 0,0 0 1,0 0-1,0 0 1,-1 0-1,1 0 1,0 0-1,0 0 1,0 0-1,0 0 1,0 0-1,0 0 0,0 0 1,0 0-1,-1 0 1,1 0-1,0 0 1,0 0-1,0 0 1,0 0-1,0 0 1,0 0-1,0 0 0,0 0 1,0 0-1,-1 0 1,-7 6-176,-8 12 133,10-8-396,-5 5-1557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00:44:4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3072,'0'0'26,"0"0"-1,0 0 1,0 0-1,0 0 1,0 0 0,0 0-1,0 0 1,0 0-1,0 0 1,0 0-1,-1 0 1,1 0 0,0 0-1,0 0 1,0 0-1,0 0 1,0 0 0,0 0-1,0 0 1,0 0-1,0 0 1,0 0 0,0 0-1,0 0 1,0 0-1,0 0 1,0 0 0,-1 0-1,1 0 1,0 0-1,0-1 1,0 1 0,0 0-1,0 0 1,0 0-1,0 0 1,0 0 0,0 0-1,0 0 1,0 0-1,0 0 1,0 0 0,0 0-1,0-1 1,0 1-1,0 0 1,0 0 0,0 0-1,0 0 1,0 0-1,0 0 1,0 0 0,1 0-1,-1 0 1,0 0-1,0 0 1,0 0 0,0 0-1,0 0 1,0-1-1,0 1 1,0 0 0,7 1 3217,-6-1-2911,0 0 1,0 0-1,0 0 0,0 0 1,0 1-1,0-1 1,0 0-1,-1 1 0,1-1 1,0 1-1,0-1 0,0 1 1,0-1-1,-1 1 1,1 0-1,0 0 0,1 4 372,0 0-1,-1 0 1,0 0-1,0 0 1,0 1 0,-1-1-1,0 0 1,0 0-1,-1 11 1,-1-6-363,0-1 0,-1 1 0,0 0 0,-5 9 0,8-17-260,-1 0 1,0-1-1,1 1 0,-1 0 0,1 0 0,0 0 0,0 0 0,0 0 0,0 2 182,0-4-237,0 0-1,0 0 1,0 0 0,0 0 0,0 0 0,0 0 0,0 0 0,0 0 0,0 0-1,0 0 1,0 0 0,0 0 0,0 0 0,0 0 0,0 0 0,0 0 0,0 0-1,0 0 1,1 0 259,-1 0-259,1-12 569,-1 1-451,-3-102-3270,2 97 2006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6:34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1179 2912,'6'-8'9551,"12"-32"-9193,7-36-161,4 2 1,69-127-1,-90 187-135,1 0 0,19-22 1,-26 33-50,-1 2-2,0 0 0,0-1 0,0 1 0,0 0 1,1 0-1,-1 0 0,0 0 0,0 0 0,3-2 0,-3 3-3,0 0 0,-1 0 0,1 0-1,0 0 1,-1 1 0,1-1 0,0 0-1,-1 0 1,1 0 0,-1 1 0,1-1-1,0 0 1,-1 0 0,1 1 0,-1-1-1,1 1 1,-1-1 0,1 0 0,-1 1-1,1-1 1,-1 1 0,1-1 0,-1 1-1,0 0 1,1-1 0,-1 1 0,0-1-1,1 1 1,-1 0 0,2 3 38,0 1 0,0-1 0,-1 0 0,0 1 1,1-1-1,-2 0 0,1 1 0,0 0 0,-1-1 0,0 1 0,0 6 0,-2 10 132,-6 25-1,2-9-109,1 4-22,-10 120 207,15-106 1277,4-66-973,2 0-357,0-5-116,-1 0 0,4-19-1,4-12-8,-4 23-95,1 1-1,1 1 1,2-1 0,0 2-1,1 0 1,1 0 0,1 2 0,1 0-1,30-27 1,-39 39 0,0 0-1,0 1 0,1 0 1,10-6-1,-17 11 4,1 0 0,-1 0 0,0 0 0,1 0 0,-1 0-1,1 0 1,-1 1 0,1-1 0,0 1 0,-1-1 0,1 1 0,-1 0-1,1 0 1,0 0 0,-1 1 0,1-1 0,-1 1 0,1-1 0,0 1-1,-1 0 1,4 2 0,-4-2 25,-1 0 0,0 0 1,1 0-1,-1 0 0,0 1 0,0-1 0,0 1 0,0-1 0,0 1 0,0-1 1,0 1-1,-1-1 0,1 1 0,-1 0 0,1-1 0,-1 1 0,1 0 1,-1 0-1,0 2 0,1 4 16,-1 1-1,-2 15 1,0-9 3,-19 185 315,17-159 4,3-41-338,1 0 0,0 0 0,0 0 0,0 0 0,0 1 0,0-1 0,0 0 0,0 0 0,0 0 0,0 0 0,0 0 0,0 1 0,0-1 0,0 0-1,0 0 1,0 0 0,0 0 0,0 0 0,0 1 0,0-1 0,0 0 0,0 0 0,0 0 0,0 0 0,0 0 0,0 1 0,0-1 0,1 0 0,-1 0-1,0 0 1,0 0 0,0 0 0,0 0 0,0 1 0,0-1 0,0 0 0,0 0 0,1 0 0,-1 0 0,0 0 0,0 0 0,0 0 0,0 0 0,0 0-1,1 0 1,4-8 322,11-25 142,-8 14-359,13-18-118,2 0 0,1 2-1,2 0 1,1 2 0,57-53-1,-83 85-25,0 0-1,0 0 0,0 0 0,0 0 0,0 0 0,1 1 0,-1-1 1,0 0-1,0 1 0,1-1 0,1 0 0,-2 1 25,-1 0 0,0 0 0,1 0-1,-1 0 1,1 0 0,-1 0 0,0 0 0,1 0 0,-1 1-1,0-1 1,1 0 0,-1 0 0,0 0 0,0 0 0,1 0-1,-1 1 1,0-1 0,1 0 0,-1 0 0,0 1 0,0-1-1,1 0 1,-1 0 0,0 1 0,0-1 0,0 0 0,1 1-1,-1 0 1,1 2 10,-1 0 0,1 0 0,-1 0-1,1 0 1,-1 0 0,0 1 0,0-1-1,-1 5 1,-5 54 5,2 0 0,3 0 0,8 65 0,-6-119 3,0 0 0,1 0 0,0 0 1,0 0-1,6 10 0,-8-17-3,1 1 0,-1-1-1,1 1 1,0-1 0,0 0 0,-1 1 0,1-1 0,0 0 0,0 1 0,1-1 0,-1 0 0,0 0 0,0 0 0,0 0 0,1 0 0,-1 0-1,1-1 1,-1 1 0,1 0 0,-1-1 0,1 1 0,-1-1 0,1 1 0,-1-1 0,1 0 0,-1 0 0,1 0 0,0 0 0,-1 0 0,1 0-1,-1 0 1,1 0 0,0 0 0,-1-1 0,3 0 0,-1 0 32,1-1-1,-1 0 1,0 0-1,0 0 1,0 0 0,0 0-1,0-1 1,5-5-1,19-28-51,-5 6-1,4 0 8,1 1 0,2 2 1,0 0-1,2 2 0,0 1 1,2 2-1,59-31 0,-77 46 21,0 1 0,1 0 0,0 1 0,21-4 0,-33 9-37,0 0 0,0 0-1,0 0 1,0 1-1,0 0 1,0-1-1,0 1 1,0 1-1,0-1 1,-1 1 0,1-1-1,0 1 1,-1 0-1,4 3 1,-5-4 39,0 0 0,0 1 1,0-1-1,-1 0 0,1 1 0,-1-1 0,1 1 1,-1 0-1,1-1 0,-1 1 0,0 0 1,0 0-1,0 0 0,0 0 0,0 0 1,-1 0-1,1 0 0,0 0 0,-1 0 0,0 0 1,1 1-1,-1-1 0,0 0 0,0 0 1,0 0-1,-1 5 0,0-6-1,1 0 0,-1 0 0,0 0 0,1 0 0,-1-1 0,0 1 0,0 0 0,0 0 0,0 0 0,0-1-1,0 1 1,0 0 0,0-1 0,0 1 0,0-1 0,0 1 0,0-1 0,0 1 0,-1-1 0,1 0 0,0 0 0,0 0 0,0 1 0,-1-1 0,-1-1 0,-33-1 135,34 2-132,-74-14 318,56 8-393,0 2-1,0 1 1,0 1-1,-1 0 1,-35 3 0,51-1 38,0 1 1,0 1-1,0-1 1,0 1 0,0 0-1,1 0 1,-1 0-1,1 1 1,-1 0-1,1 0 1,0 0 0,0 0-1,0 0 1,1 1-1,-1 0 1,1 0-1,-1 0 1,2 0 0,-1 0-1,0 1 1,1-1-1,-3 7 1,-1 4-52,0 1 1,1 0-1,1 0 0,1 1 0,-3 23 1,6-36 63,-3 17-42,2 0 1,0 0 0,3 29 0,-2-45 63,1 0 1,-1 0 0,1-1 0,1 1 0,-1 0 0,1 0 0,0-1-1,0 1 1,0-1 0,0 1 0,1-1 0,0 0 0,0 0 0,0 0-1,0-1 1,1 1 0,-1-1 0,1 1 0,8 4 0,-10-7 1,0 0 1,0 0-1,0 0 1,0-1-1,0 1 1,0-1-1,0 1 1,0-1-1,0 0 1,0 0-1,0 0 1,0 0-1,0 0 1,0 0-1,0 0 0,0-1 1,0 1-1,0-1 1,4-1-1,-1-1 60,1 1-1,-1-2 0,0 1 0,0 0 1,6-7-1,-4 3-43,0-1-1,-1 1 1,0-1 0,0-1 0,-1 1-1,0-1 1,0 0 0,-1 0 0,4-12-1,22-90-15,-30 110-24,9-44-70,9-33 68,-19 99-227,2 0 1,4 31-1,-3-35 216,1 0 0,1-1-1,13 33 1,-13-38 40,1 0 0,1-1 0,0 1-1,0-1 1,1-1 0,14 17-1,-18-24-11,-1 1 0,0-1 0,1-1 0,0 1 0,-1 0-1,1-1 1,0 1 0,0-1 0,0 0 0,-1 0-1,1 0 1,1 0 0,-1 0 0,0-1 0,0 1 0,0-1-1,0 0 1,0 0 0,0 0 0,0-1 0,1 1 0,-1-1-1,0 1 1,0-1 0,0 0 0,0 0 0,0 0 0,-1-1-1,1 1 1,0-1 0,-1 1 0,5-5 0,0 0 18,-1-1-1,0 0 1,-1 0 0,9-15 0,16-34 104,-26 48-112,67-140 312,-7-3-1,61-215 1,-107 301-381,1 0-83,11-70 0,-28 119 119,0 0-1,0-1 1,-1 1 0,-1-1-1,-3-16 1,3 32-19,0 0 1,0 0-1,0 0 0,0 1 1,0-1-1,0 0 1,0 0-1,-1 0 0,1 1 1,0-1-1,-1 0 1,1 0-1,0 1 1,-1-1-1,1 0 0,-1 1 1,1-1-1,-1 0 1,1 1-1,-1-1 0,1 1 1,-1-1-1,0 1 1,1-1-1,-1 1 1,-1-1-1,1 1 10,0 0 0,-1 0 0,1 0 0,0 0 0,0 1 0,0-1-1,0 0 1,0 1 0,0-1 0,0 1 0,0-1 0,0 1 0,0 0 0,1-1 0,-1 1 0,-2 1 0,-3 4 7,1 1 1,-1 0 0,-7 12-1,7-10-18,2 1 0,0 0-1,0 0 1,0 0 0,-3 18-1,2-7-13,-20 119-152,21-106 247,-8 67-25,2 125 0,19-55 27,-5-141-160,1-1 1,2 0-1,16 47 0,-17-60 200,1 0-1,1-1 1,12 19-1,-17-29-58,0-1 0,1 1 1,-1-1-1,1 0 0,0 0 0,0 0 0,1 0 0,-1-1 0,1 0 0,0 0 0,0 0 0,0 0 0,8 2 0,-10-4-12,0-1 1,0 1-1,0-1 1,0 0-1,0 0 1,0 0-1,0 0 1,0-1-1,0 1 1,0-1-1,0 0 1,0 0-1,-1 0 1,1 0-1,0 0 1,0-1-1,-1 1 1,1-1-1,-1 1 1,1-1-1,2-3 1,5-5 78,0 0 1,-1-1 0,11-15 0,-9 11-6,30-39-132,57-102 1,-86 135 84,13-27 157,-25 48-203,1-1 1,-1 0-1,0 0 1,1 0-1,-1 0 0,0 1 1,0-1-1,0 0 1,0 0-1,0 0 1,0 0-1,0 0 1,0 0-1,0 1 1,0-1-1,0 0 0,0 0 1,-1 0-1,1-1 1,-1 1-5,1 1 1,-1 0 0,1 0-1,0-1 1,-1 1-1,1 0 1,-1 0-1,1 0 1,-1 0 0,1-1-1,-1 1 1,1 0-1,-1 0 1,1 0-1,0 0 1,-1 0 0,1 0-1,-1 0 1,1 0-1,-1 0 1,1 0-1,-1 1 1,1-1 0,-1 0-1,1 0 1,-1 0-1,1 1 1,0-1-1,-1 0 1,1 0 0,-1 1-1,1-1 1,-1 1-1,0-1-3,1 1 0,-1-1 0,0 1-1,0-1 1,0 1 0,1 0 0,-1-1 0,0 1-1,1 0 1,-1 0 0,0-1 0,0 3 0,1-3 1,0 0 1,0 1 0,0-1 0,0 0-1,0 1 1,0-1 0,0 0 0,0 0-1,0 1 1,0-1 0,0 0 0,0 1 0,0-1-1,0 0 1,0 0 0,1 1 0,-1-1-1,0 0 1,0 0 0,0 1 0,0-1 0,1 0-1,-1 0 1,0 1 0,0-1 0,0 0-1,1 0 1,2 2-20,0 0 0,0-1 1,1 1-1,-1-1 0,6 2 0,-8-3 25,9 2-7,-1-1-1,0 1 1,1-2 0,-1 1 0,1-2-1,8 0 1,-6 0 16,-1 1-1,1 0 1,17 2 0,-27-1-4,-1-1 0,1 1-1,-1-1 1,1 1 0,0 0 0,-1 0 0,1-1 0,-1 1 0,0 0 0,1 1 0,-1-1 0,0 0 0,1 0-1,-1 0 1,0 1 0,0-1 0,0 1 0,0-1 0,-1 1 0,1-1 0,0 1 0,0-1 0,-1 1 0,1 0-1,-1-1 1,0 1 0,1 0 0,-1 2 0,1 6-19,-1 1 1,0-1-1,-2 18 0,0-11 42,-1 27-68,0-18 45,2 0 0,2 30 0,-1-23-93,-1-28 109,1 0-1,0 0 1,0-1-1,0 1 0,0 0 1,1 0-1,-1-1 1,1 1-1,1 0 0,-1-1 1,1 1-1,2 5 1,-3-9-12,-1-1 1,0 1 0,1-1 0,-1 0-1,1 1 1,-1-1 0,0 0-1,1 1 1,-1-1 0,1 0 0,-1 0-1,1 1 1,-1-1 0,1 0-1,-1 0 1,1 0 0,0 0 0,-1 0-1,1 0 1,-1 0 0,1 0-1,-1 0 1,1 0 0,-1 0 0,1 0-1,-1 0 1,1 0 0,0 0-1,-1 0 1,1-1 0,-1 1 0,1 0-1,-1 0 1,0-1 0,1 1-1,-1 0 1,1-1 0,-1 1 0,1 0-1,-1-1 1,21-20 280,-18 17-275,13-17 97,-1 0 0,14-25 0,2-4-116,-17 30-28,64-89 52,-61 89-89,0 1 0,1 0 0,23-17 0,-41 36 67,1 0 1,-1 0 0,0 1 0,1-1-1,-1 0 1,1 1 0,-1-1 0,0 0 0,1 1-1,-1-1 1,1 0 0,-1 1 0,0-1-1,0 1 1,1-1 0,-1 1 0,0-1-1,0 0 1,1 1 0,-1-1 0,0 1 0,0-1-1,0 1 1,0 0 0,6 15 0,5 43-313,-9-43 348,1 1 0,0-1 0,1 0 0,1 0-1,1 0 1,9 20 0,-13-33-36,0 1-1,1-1 1,-1 0 0,1 0-1,-1 0 1,1 0 0,0 0-1,0-1 1,0 1 0,5 2 0,-6-4 7,-1-1 1,1 1 0,0 0 0,-1-1 0,1 1 0,0-1 0,0 0 0,-1 1 0,1-1 0,0 0 0,0 0 0,-1 0-1,1 0 1,0-1 0,0 1 0,0 0 0,-1-1 0,1 1 0,0-1 0,-1 0 0,1 1 0,-1-1 0,1 0-1,-1 0 1,4-2 0,15-15 164,-1-1 0,30-36 0,-25 26-28,7-8-75,-19 22-104,0 0 0,1 1 0,1 0 0,25-20 0,-38 34 27,0-1 0,1 0 0,-1 0 0,0 1 0,1-1 0,-1 0 0,0 1 0,1 0 0,-1-1 0,1 1 0,-1 0-1,0-1 1,3 1 0,-4 0 5,1 1 0,0-1 0,0 0 0,0 0 0,0 1 0,-1-1 0,1 0 0,0 1 0,0-1 0,-1 1 0,1-1 0,0 1 0,-1-1 0,1 1 0,0 0 0,-1-1 1,1 1-1,-1 0 0,1 0 0,-1-1 0,1 1 0,-1 0 0,0 0 0,1-1 0,-1 1 0,0 1 0,32 102-7,-22-66 100,2 1 0,25 54 0,-31-80 24,2 1 0,-1-1 0,2-1 0,0 1 0,12 12 0,-18-22-72,0 0 0,1 0 1,0 0-1,0 0 0,0-1 0,0 1 1,0-1-1,0 0 0,5 1 1,-6-2-63,0 0-1,1-1 1,-1 1 0,0-1 0,0 0 0,0 0-1,1 0 1,-1 0 0,0 0 0,0-1 0,0 0 0,0 1-1,0-1 1,5-3 0,-2 1-870,-1-1 0,0 0 1,0 0-1,-1 0 0,1-1 0,-1 1 0,0-1 1,0 0-1,6-11 0,-7 10 66,15-22-1788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6:35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818 72 6400,'0'0'141,"-1"0"1,1 0-1,-1-1 0,1 1 1,-1 0-1,1 0 1,-1 0-1,1 0 0,-1 0 1,1 0-1,-1 0 1,1 0-1,-1 0 0,1 1 1,-1-1-1,1 0 1,-1 0-1,1 0 1,-1 1-1,1-1 0,-1 0 1,1 0-1,-1 1 1,-13 9 482,9-5 499,-9 5-195,1-2-1,-19 10 1,-10 4-132,-10 10-9,2 2 1,-73 65-1,30-6-227,-89 114 0,132-148-448,12-19 181,25-28-1050,-21 28 0,29-28-352</inkml:trace>
  <inkml:trace contextRef="#ctx0" brushRef="#br0" timeOffset="1">62 29 7392,'-21'-17'3360,"2"14"-2944,11-2 288,3 5-480,0-3-224,5 6-32,-3 2 288,6 2-160,-3 1-3104,0 0 1632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4:30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195 652 6400,'0'0'211,"-1"-1"0,1 1-1,-1 0 1,1-1 0,-1 1 0,1 0 0,-1-1 0,0 1 0,1 0 0,-1 0 0,1 0-1,-1-1 1,0 1 0,1 0 0,-1 0 0,0 0 0,1 0 0,-1 0 0,1 0-1,-1 0 1,0 0 0,1 1 0,-1-1 0,0 0 0,0 0 0,-17 10 1318,15-8-1448,-9 6 172,1 0-1,1 1 1,0 0 0,0 1 0,0 0 0,1 1-1,1 0 1,-15 23 0,14-16-79,0 0-1,1 0 1,1 1 0,1 0-1,-7 34 1,12-48-23,0 0-1,0 0 0,1 0 1,0 1-1,1 7 1,-1-12-120,0 0 0,1 0 1,-1 0-1,0 0 0,0 0 0,0 0 1,1 0-1,-1 0 0,0 0 0,1 0 1,-1 0-1,1-1 0,-1 1 0,1 0 1,-1 0-1,1 0 0,0-1 1,-1 1-1,1 0 0,0-1 0,0 1 1,-1-1-1,1 1 0,0-1 0,0 1 1,0-1-1,0 1 0,0-1 0,0 0 1,0 0-1,0 1 0,-1-1 0,1 0 1,0 0-1,0 0 0,0 0 0,2 0 1,3-2 113,0 0 0,0 0 0,-1 0 0,9-5 0,3-2-12,171-97 390,-127 69-427,34-30-75,-20 13-271,-74 54 248,-1-1 0,1 1 0,-1 0 0,1-1 1,-1 1-1,0 0 0,1 0 0,-1-1 0,1 1 0,0 0 1,-1 0-1,1 0 0,-1 0 0,1 0 0,-1-1 1,1 1-1,-1 0 0,1 0 0,-1 0 0,1 0 0,0 1 1,-1-1-1,1 0 0,0 0 0,-1 1 3,0-1 0,1 0 0,-1 1-1,0-1 1,1 1 0,-1-1 0,0 1 0,0-1 0,0 1 0,1-1-1,-1 1 1,0-1 0,0 1 0,0-1 0,0 1 0,0-1-1,0 1 1,0 0 0,0 0 0,-1 3-5,1 1 0,-1-1 0,0 0 1,-3 7-1,1-3-11,1 0-1,0 0 1,0 0 0,0 0 0,1 0-1,0 1 1,1-1 0,0 9 0,1-13 39,-1 0-1,0 0 1,1 0 0,0 0 0,0 0-1,0-1 1,0 1 0,0 0 0,1-1-1,0 1 1,0 0 0,0-1 0,0 0 0,0 0-1,1 1 1,-1-2 0,1 1 0,6 5-1,-5-5 52,0-1 0,0 1 0,1-1 0,-1 0-1,1 0 1,-1 0 0,1-1 0,0 1 0,6 0 0,-7-2-11,0 0 0,0 0 0,0 0 1,-1-1-1,1 1 0,0-1 1,0 0-1,-1 0 0,1-1 0,-1 1 1,1-1-1,5-3 0,-4 1-40,0 0 1,0 0-1,0 0 0,0-1 0,-1 0 0,1 0 0,4-8 1,1 0 43,-3 5-47,-1-1 1,0 0 0,0-1 0,-1 1-1,5-12 1,-9 17-47,1 0 1,-1 0-1,0 0 0,0 0 0,-1 0 1,1 0-1,-1 0 0,0 0 1,0 0-1,0 0 0,0 0 0,-1 0 1,0 1-1,0-1 0,0 0 0,0 0 1,-2-4-1,3 8 21,0 0-1,-1-1 1,1 1-1,0 0 1,0 0-1,0 0 1,0 0-1,0 0 1,0 0-1,0-1 1,-1 1-1,1 0 1,0 0-1,0 0 1,0 0-1,0 0 1,0 0-1,-1 0 1,1 0-1,0 0 1,0 0-1,0 0 1,0 0-1,-1 0 1,1 0-1,0 0 1,0 0-1,0 0 1,0 0-1,-1 0 1,1 0-1,0 0 1,0 0-1,0 0 1,0 0-1,-1 0 1,-6 5-87,-5 9-22,12-14 104,0 0 14,-1 1-1,1-1 0,0 1 0,-1-1 0,1 0 1,0 1-1,-1-1 0,1 1 0,0-1 1,0 1-1,-1-1 0,1 1 0,0-1 0,0 1 1,0 0-1,0-1 0,0 1 0,0-1 0,0 1 1,0-1-1,0 1 0,0 0 0,0-1 1,0 1-1,0-1 0,0 1 0,0-1 0,0 1 1,1-1-1,-1 1 0,0-1 0,0 1 0,1-1 1,-1 1-1,0-1 0,1 1 0,-1-1 1,1 0-1,-1 1 0,0-1 0,1 0 0,-1 1 1,1-1-1,0 1 0,1 0 8,1 0-1,-1 0 1,1 0-1,0-1 1,-1 1-1,1-1 1,0 0-1,4 1 1,11-3-29,0 0-1,1-1 1,-2 0 0,20-8 0,6 0 60,203-51 5,-229 57 6,-8 2-56,-1 0 0,1 1 0,0 0 0,0 1 0,0-1 0,0 2-1,15 0 1,-22 0-6,0 0 0,-1 1-1,1-1 1,0 1-1,-1-1 1,1 1 0,0 0-1,-1 0 1,1 0 0,-1 0-1,1 0 1,-1 0-1,0 0 1,1 0 0,-1 1-1,0-1 1,0 0 0,0 1-1,0-1 1,0 1 0,0-1-1,0 1 1,-1 0-1,1-1 1,-1 1 0,1 0-1,-1-1 1,1 1 0,-1 0-1,0 0 1,0-1-1,0 4 1,0 4 8,-1-1 0,0 1-1,0 0 1,-6 16 0,5-15 58,-8 25-87,-6 41 0,16-73 76,0 0 1,0 1-1,-1-1 1,2 0-1,-1 1 0,0-1 1,2 3-1,-2-5-33,0 0 1,0 0-1,0 0 0,1-1 0,-1 1 1,0 0-1,1 0 0,-1-1 0,1 1 1,-1 0-1,1-1 0,-1 1 0,1 0 1,0-1-1,-1 1 0,1-1 0,0 1 1,-1-1-1,1 1 0,0-1 1,-1 0-1,1 1 0,0-1 0,0 0 1,0 1-1,-1-1 0,1 0 0,0 0 1,0 0-1,0 0 0,0 0 0,-1 0 1,3 0-1,0 0 14,-1-1 0,1 0 1,0 0-1,0 0 0,-1 0 0,1 0 0,0 0 1,-1-1-1,0 1 0,1-1 0,3-3 0,24-26 117,-18 18-95,-3 3-10,50-59 123,45-80-43,-58 82 5,41-54-99,28-41-158,-82 106 25,28-63 0,-53 102-15,-8 17 118,0 0-1,0 0 1,0 0 0,0 0 0,0 0 0,0 0 0,0 0 0,0 0 0,0 0 0,0 0-1,-1 0 1,1 0 0,0 0 0,0 0 0,0 0 0,0 0 0,0 0 0,0 0 0,0 0 0,0 0-1,0 0 1,-1 0 0,1 0 0,0 0 0,0 0 0,0 0 0,0-1 0,0 1 0,0 0 0,0 0-1,0 0 1,0 0 0,0 0 0,0 0 0,0 0 0,0 0 0,0 0 0,0 0 0,0 0-1,0-1 1,-1 1 0,1 0 0,0 0 0,0 0 0,0 0 0,0 0 0,0 0 0,0 0 0,0 0-1,0 0 1,1-1 0,-1 1 0,0 0 0,0 0 0,0 0 0,0 0 0,0 0 0,0 0 0,0 0-1,0 0 1,0 0 0,0 0 0,0 0 0,0-1 0,-8 9-151,0 1 64,-3 4-15,-15 22-1,-5 21 74,2 1-1,-22 64 0,23-49-67,3 1-1,-21 102 1,43-162 112,2 1 1,0 0-1,0-1 0,2 16 0,-1-24 17,1 1-1,0 0 0,0-1 0,0 1 1,1-1-1,-1 0 0,1 1 0,1-1 1,-1 0-1,1 0 0,0 0 0,4 5 1,-5-8-2,0 0 1,1 0-1,-1-1 1,1 1-1,-1-1 1,1 1-1,-1-1 0,1 0 1,0 0-1,0 0 1,0 0-1,0 0 1,0-1-1,0 1 1,-1-1-1,1 0 1,0 0-1,0 0 1,0 0-1,0 0 1,6-2-1,2-1 56,0 0 0,0 0 0,-1-1 0,14-6 0,-13 4-59,0-1 1,-1 0 0,0 0 0,0-1-1,-1 0 1,0-1 0,0 0-1,-1-1 1,11-14 0,1-7 41,30-62 1,58-148-134,-73 159 82,71-183-58,-105 263 46,3-12-230,-5 11-81,-9 18-93,-6 20 308,2 0 1,1 1-1,2 0 1,-9 53-1,-10 148 173,22-77 222,9-134-364,0-1 1,2 1 0,1 0-1,9 28 1,-10-42-1234,-3-4-5381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6:35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54 256 3808,'-45'-8'1728,"36"0"-1504,13 5 1152,11-2-800,16-2 128,9 2-416,18-3 1120,0 4-768,37-12 928,0 1-896,26-13 64,-8 3-416,8-10 128,-18 6-224,19-7 704,-14 13-512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6:39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25 959 3136,'0'1'351,"0"0"0,0 0 0,-1 0 1,1 0-1,0 0 0,0 0 0,0 0 0,1 0 1,-1 0-1,0 0 0,0 0 0,0 0 0,1 0 1,-1 0-1,1 0 0,0 1 0,10 28 841,-8-24-865,1 0 0,0-1 0,0 1-1,0-1 1,8 7 0,-11-11-257,0 0 0,1 0-1,-1 0 1,0 0 0,1 0 0,-1 0 0,1 0 0,0 0-1,-1 0 1,1-1 0,-1 1 0,1-1 0,0 1-1,-1-1 1,1 0 0,0 0 0,0 0 0,-1 0 0,1 0-1,0 0 1,0 0 0,-1 0 0,1-1 0,0 1-1,2-2 1,2-1 89,0-1 1,0 0-1,0 0 0,0-1 0,-1 0 0,0 0 1,0 0-1,0 0 0,-1-1 0,1 0 0,5-12 1,-4 7 23,0-1 0,-1 1-1,-1-1 1,0-1 0,4-23 0,-7 32-138,0 0 0,0 0 0,-1 0 0,0-1 0,1 1 1,-2 0-1,1 0 0,0 0 0,-1 0 0,0 0 0,0 0 0,0 0 0,0 0 0,-1 0 0,0 0 0,0 1 0,0-1 0,0 1 0,-4-6 0,3 6-90,0 0 0,-1 0 0,0 0 0,0 0 0,1 1 0,-1-1 0,-8-2 0,10 4 17,0 0-1,-1 1 0,1-1 1,0 1-1,-1-1 1,1 1-1,-1 0 1,1 0-1,-1 0 0,1 0 1,0 1-1,-1-1 1,1 1-1,0-1 1,-1 1-1,1 0 0,-4 1 1,0 2-18,1 0 1,-1 0-1,0 1 0,1-1 1,0 1-1,0 1 1,0-1-1,1 1 0,0-1 1,0 1-1,0 0 1,-4 11-1,-2 7-114,-16 50 1,23-62 170,0 0 0,1 0 0,1 0 0,0 0 0,0 0 0,1 0 0,0 0 0,1 0 0,4 16 0,-4-22 16,0-1 1,0 0 0,1 0 0,0 0 0,0 0 0,0 0 0,1-1 0,0 1-1,0-1 1,0 1 0,0-1 0,1 0 0,-1 0 0,1-1 0,0 1 0,0-1-1,1 1 1,-1-2 0,1 1 0,-1 0 0,1-1 0,0 0 0,7 3-1,-4-3 36,1-1-1,-1 0 0,0 0 0,0-1 0,0 0 0,0-1 0,0 1 0,1-1 0,9-3 0,3-2 69,0-1 0,25-11 0,-8 0-52,-2-2 1,0-1 0,40-32-1,92-87 391,-110 90-346,-54 47-122,55-48 117,60-65 0,-79 67-20,-1-1 1,42-76-1,5-32 208,-71 125-302,-1 0-1,18-69 0,-30 94-5,-1 0 0,1 0 0,-2-1 0,1 1 0,-1-1 0,0 1 0,-1 0 0,0-1 0,-4-14 0,4 21-18,0-1 0,0 1 1,0 0-1,0 0 0,0 0 0,0 0 1,-1 0-1,1 0 0,-1 0 1,1 0-1,-1 1 0,0-1 0,0 1 1,0-1-1,0 1 0,0 0 1,0-1-1,0 1 0,0 0 0,-1 1 1,1-1-1,0 0 0,0 0 1,-1 1-1,1 0 0,-1-1 0,1 1 1,0 0-1,-1 0 0,1 0 1,-4 1-1,-2 0-37,0 0 0,0 1 0,0 0 1,1 0-1,-1 1 0,0 0 0,-13 8 0,12-6 26,1 0-1,0 1 0,0 1 0,1-1 0,0 1 1,0 1-1,-11 14 0,10-9-14,0 0 0,1 0 0,1 1 0,-8 22 0,2 6 6,2 0 1,-7 69 0,15-94 24,-15 142-211,16-130 232,1-1 1,1 1 0,8 46 0,-2-42 83,1 1 1,1-1 0,24 56-1,-27-77-44,0 0-1,1-1 1,0 0-1,1 0 1,0 0-1,1-1 1,0 0-1,1-1 1,0 0-1,0-1 0,1 0 1,21 13-1,-26-18-29,0 0-1,0-1 0,-1 0 1,2 1-1,-1-2 0,0 1 1,0-1-1,0 0 0,1 0 1,-1-1-1,1 1 0,-1-2 1,0 1-1,1-1 0,8-1 1,-4-1 43,-1-1 0,1 0-1,-1 0 1,0-1 0,0-1 0,-1 1 0,0-2 0,0 1 0,0-1 0,12-12 0,-4-1 52,0 0 1,-1-1-1,17-31 1,-26 41-64,-1-1 1,0 0-1,5-16 1,-9 23-43,-1-1 0,1 1 1,-1-1-1,0 1 1,-1-1-1,1 1 1,-1-1-1,0 0 1,-2-10-1,2 16-17,0-1 0,-1 0 0,1 0 0,0 0 0,0 1 0,-1-1 0,1 0 0,0 0 0,-1 1 0,1-1 0,-1 0 0,1 1 0,-1-1 0,1 0 0,-1 1 0,1-1 0,-1 1 0,0-1 0,1 1 1,-1-1-1,0 1 0,0-1 0,0 1 0,-1-1 0,1 1 0,-1 0 1,1 0-1,0 0 1,-1 0-1,1 0 0,-1 0 1,1 0-1,-1 0 0,1 1 1,0-1-1,-3 1 1,-2 2-17,1-1 1,-1 1 0,0 0 0,-9 8-1,8-5-7,0 1 1,1-1-1,0 1 0,0 1 0,0-1 0,1 1 0,0 0 0,0 0 0,1 1 0,0-1 1,-3 14-1,2-8-1,1 1 1,1 0-1,1 1 1,0-1-1,1 0 1,0 18-1,2-17 82,1-1 0,0 1 0,1-1-1,1 1 1,8 22 0,-9-32-27,-1 0 1,1 0-1,0 0 1,0 0-1,1-1 0,0 1 1,0-1-1,0 0 1,0 0-1,1 0 0,0 0 1,0-1-1,0 0 1,1 0-1,8 4 0,-11-7 0,-1 0 1,0 0-1,1 0 0,-1-1 0,1 1 0,-1-1 0,1 0 0,-1 0 0,1 0 0,-1 0 0,1 0 0,-1 0 0,1 0 0,4-2 0,-3 0 9,0 0 0,1 0-1,-1 0 1,0 0-1,0-1 1,0 0 0,5-4-1,3-6 18,0 0 0,-1 0-1,13-21 1,-18 25-56,24-31 85,2 1 0,2 2 0,43-39 0,-65 65-127,1 0 0,0 1 0,0 0 0,1 1 0,1 1 0,18-9 0,-30 16 34,0 0 0,0 0 0,-1 0 0,1 0 0,0 1 0,0-1 0,0 1 0,0 0 1,0 0-1,0 0 0,4 1 0,-5-1 18,-1 1 0,1 0 1,-1-1-1,1 1 0,-1 0 1,0 0-1,0 0 0,1 0 0,-1 0 1,0 0-1,0 0 0,0 0 1,0 0-1,0 0 0,0 1 0,0-1 1,-1 1-1,1-1 0,0 0 1,-1 1-1,1-1 0,-1 1 0,0-1 1,1 3-1,1 9 28,-1 0 0,-1-1 0,0 1 0,-1 0 0,-3 22 0,1-15-32,-9 54 133,7-45 12,0 1-1,0 31 0,5-61-128,0 0-1,0 0 1,0 1-1,0-1 1,0 0-1,0 0 1,0 0-1,0 1 1,0-1-1,0 0 1,0 0-1,0 0 1,1 1-1,-1-1 1,0 0-1,0 0 0,0 0 1,0 1-1,0-1 1,0 0-1,0 0 1,1 0-1,-1 1 1,0-1-1,0 0 1,0 0-1,0 0 1,1 0-1,-1 0 1,0 0-1,0 1 1,0-1-1,1 0 1,-1 0-1,0 0 1,0 0-1,0 0 1,1 0-1,-1 0 0,0 0 1,0 0-1,0 0 1,1 0-1,-1 0 1,0 0-1,0 0 1,1 0-1,-1 0 1,0 0-1,0 0 1,0 0-1,1-1 1,-1 1-1,0 0 1,0 0-1,0 0 1,0 0-1,1 0 1,-1-1-1,13-8 222,-11 7-155,21-18-21,-1-2 1,-1 0-1,22-31 1,4-4-235,-23 32 72,41-34 0,-64 58 99,0 0 0,0 1-1,0-1 1,0 0-1,0 0 1,0 1 0,0-1-1,0 0 1,0 1-1,0-1 1,0 1 0,1 0-1,-1-1 1,0 1-1,0 0 1,1 0 0,-1-1-1,0 1 1,0 0-1,3 1 1,-3-1-1,-1 1 0,1-1 0,0 1 0,0-1-1,0 1 1,0 0 0,-1-1 0,1 1 0,0 0 0,0 0 0,-1-1 0,1 1-1,-1 0 1,1 0 0,-1 0 0,1 0 0,-1 0 0,1 0 0,-1 1 0,2 5 10,0 0 1,-1 1-1,0-1 1,-1 1 0,0 7-1,0 23 119,-9 58 0,8-82 77,2-11 37,5-18 161,-1 3-327,17-38 71,-14 29-154,0 0-1,2 1 0,17-27 0,-21 37-27,10-12-6,-15 21 25,0 0 1,0 0 0,0 0-1,-1 0 1,1 0 0,0 1-1,0-1 1,0 0 0,0 1-1,0-1 1,0 0 0,1 1-1,-1-1 1,0 1 0,0 0-1,2-1 1,-2 1 12,0 0 0,0 1 0,-1-1 0,1 0 0,0 0-1,0 1 1,-1-1 0,1 0 0,0 1 0,-1-1 0,1 1 0,0-1 0,-1 1 0,1 0 0,0-1-1,-1 1 1,1-1 0,-1 1 0,1 0 0,-1-1 0,0 1 0,1 0 0,-1 0 0,0-1 0,1 1 0,-1 0-1,0 0 1,0 0 0,0-1 0,0 2 0,3 27 66,-3-28-57,-1 50-22,2 64-102,0-101 135,1-1 0,0 1 1,1-1-1,1 0 0,0 1 0,6 13 0,-9-25 2,1-1-1,-1 1 1,0-1-1,1 0 1,-1 0-1,1 0 1,-1 0-1,1 0 1,-1 0-1,1 0 1,0 0-1,0-1 1,-1 1-1,1 0 0,0-1 1,0 0-1,0 1 1,-1-1-1,1 0 1,0 0-1,3 0 1,6 0-56,0-1 0,14-2 0,23-6 223,-42 8-195,0 0 0,0 1-1,10 0 1,15-1-83,-14-1 92,-8 1 26,0 0 1,0 0-1,0-1 0,-1-1 0,1 1 1,-1-1-1,16-8 0,-11 2 13,0 0 0,-1-1 0,0 0 0,-1-1 1,0-1-1,-1 0 0,0 0 0,-1 0 0,0-2 0,-1 1 0,-1-1 1,0 0-1,-1 0 0,8-26 0,-12 34-13,2-9 13,0 1 0,1-18 0,-5 29-55,1 0 1,-1-1-1,0 1 1,0 0 0,0 0-1,-1 0 1,1 0-1,-1 0 1,0 0 0,1 0-1,-1 0 1,-1 0 0,1 0-1,0 0 1,-1 0-1,-2-4 1,3 6 20,0 1 0,0-1-1,0 0 1,0 0 0,-1 0 0,1 0 0,0 1 0,0-1 0,0 1-1,-1-1 1,1 1 0,0-1 0,-1 1 0,1 0 0,0 0-1,-1-1 1,1 1 0,-1 0 0,1 0 0,0 0 0,-1 1 0,1-1-1,0 0 1,-1 0 0,1 1 0,0-1 0,-1 1 0,-1 0-1,-2 2-18,1-1 0,-1 1 0,1 0 0,0 0 0,0 0-1,-5 6 1,2-2-1,0 1 1,1 0-1,0 1 0,0 0 0,1-1 0,0 2 0,1-1 0,0 0 1,1 1-1,-1 0 0,2 0 0,-3 12 0,4-10 9,0-1 0,0 1 0,1 0 0,0 0 0,1 0 0,0 0 0,1-1 0,1 1 1,0 0-1,6 15 0,-5-18 9,1 0 1,0-1 0,0 0 0,0 0-1,1 0 1,1-1 0,-1 0 0,1 0 0,1-1-1,-1 1 1,1-2 0,9 7 0,-14-11 22,1 1 1,-1-1-1,1 1 1,0-1 0,-1-1-1,1 1 1,0 0-1,-1-1 1,1 0 0,0 1-1,0-2 1,-1 1-1,1 0 1,0-1-1,0 1 1,-1-1 0,1 0-1,-1-1 1,1 1-1,-1-1 1,1 1 0,-1-1-1,0 0 1,0 0-1,5-4 1,2-3 30,0 0 0,0-1 1,-1 0-1,0-1 0,13-19 0,74-105-141,-80 116 62,0 0 0,2 1 0,0 1 0,32-23 0,-46 38 5,1-1-1,-1 0 0,1 1 1,-1 0-1,1 0 0,-1 0 0,1 1 1,6-2-1,-9 3 18,-1 0 0,0 0 0,1 0 0,-1 0-1,1 0 1,-1 0 0,0 0 0,1 0 0,-1 0 0,0 1 0,1-1-1,-1 1 1,0-1 0,0 1 0,1-1 0,-1 1 0,0 0 0,0 0-1,0-1 1,0 1 0,0 0 0,0 0 0,0 0 0,0 0 0,0 0 0,0 0-1,-1 1 1,1-1 0,0 0 0,-1 0 0,1 0 0,-1 1 0,1-1-1,0 2 1,0 3 12,0 0-1,0 0 1,-1 0 0,0 0-1,0 0 1,0 0-1,-2 12 1,-13 44 191,12-50-166,-37 116 672,40-124-400,5-7-126,8-9-47,66-83 38,-56 64-188,2 0 0,36-32 0,-59 61-10,0 0 0,0 0 0,0 1 0,0-1 1,1 1-1,-1-1 0,0 1 0,4-1 0,-5 2 28,0-1 1,0 1 0,-1 0-1,1 0 1,0 0 0,0 0-1,0 0 1,-1 0 0,1 1-1,0-1 1,0 0 0,-1 0-1,1 0 1,0 1 0,-1-1-1,1 0 1,0 1 0,0-1-1,-1 1 1,1-1 0,-1 1-1,1-1 1,0 1 0,-1-1-1,1 1 1,-1-1 0,0 1-1,1 0 1,-1-1 0,1 1-1,-1 0 1,0-1 0,1 2-1,1 6-30,1 0 0,-1-1 0,-1 1 0,0 0 0,0 0 0,0 11 0,2 16-8,1 1-243,6 29 288,-8-57 4,0-1 0,0 0 0,1 0-1,-1 0 1,1 0 0,6 8-1,-9-14-2,1 0-1,0 0 0,-1-1 1,1 1-1,-1 0 0,1-1 1,0 1-1,0-1 0,-1 1 1,1-1-1,0 1 0,0-1 1,0 1-1,0-1 0,0 0 1,-1 1-1,1-1 0,0 0 1,0 0-1,0 0 0,0 0 1,0 0-1,0 0 0,0 0 1,0 0-1,0 0 0,0 0 1,0 0-1,0-1 0,-1 1 1,1 0-1,0-1 0,0 1 1,0 0-1,0-1 0,-1 1 1,1-1-1,1 0 0,2-2 27,-1 0 1,1 0-1,-1 0 0,1-1 1,-1 1-1,5-9 0,3-6 42,-1-2 0,-1 1 0,12-40 0,1-4-23,-1 15 20,47-80 0,-3 22-40,59-133 0,2-53-336,-97 232-586,-75 210 1138,-26 159 0,67-282-231,2 0 1,1 0-1,1 0 1,1 0-1,6 46 1,-2-52 46,0 0 0,1-1 0,1 0 1,1 0-1,1 0 0,1-1 0,19 31 0,-24-43-1,1 0 0,0-1 0,0 1-1,1-1 1,0-1 0,0 1 0,10 7 0,-12-11-6,0 1 1,1-1 0,-1 0 0,0 0 0,1-1 0,-1 1 0,1-1 0,-1 0 0,1-1-1,0 1 1,-1-1 0,1 1 0,0-1 0,5-1 0,-2 0-359,-1 0 0,0-1 0,1 1 0,10-5 0,12-10-3506,-13 7 1940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6:39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18 135 8224,'-18'-11'3712,"18"2"-3200,5 6 1472,8 3-1184,11-8 991,2 4-1023,27-7 864,5 2-928,24-2 0,4 3-416,-6-9-288,-7 5 0,-11 1 192,-13 2-96,-4 1-1728,-3 5 896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7:2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94 2144,'1'-4'382,"-1"-1"0,1 1 0,0-1 1,0 1-1,0-1 0,4-7 0,-4 8 103,1 0 0,-1 0 0,1 0-1,-1-1 1,-1 1 0,2-8 0,0-3 1657,-1 12-1477,-2 11-485,-7 39 414,-2 0 1,-16 47 0,24-88-491,-11 34 437,-2 0 0,-33 62 0,-57 63 262,95-148-675,0 0-1,1 1 1,-7 20-1,13-33-114,2-3 44,0 0-1,0 0 1,-1 0 0,1 0-1,-1-1 1,1 1 0,-1 0-1,0-1 1,1 1 0,-1-1-1,0 0 1,0 0 0,-3 2-1,-32 13 121,18-9-246,1 3 70,0 0 0,2 1 0,-1 1 0,1 0 0,1 1 0,-21 23 0,-8 7 371,30-33-133,12-9-179,0 0 0,0 0 1,1 0-1,-1 1 1,0-1-1,1 1 0,-1-1 1,1 1-1,-2 2 0,3-4-56,0 0-1,0 0 1,0 0-1,0 0 0,0 0 1,0 0-1,0 0 1,0 0-1,0 0 0,1 0 1,-1 0-1,0 0 1,0 0-1,0 0 1,0 0-1,0 0 0,0 0 1,0 0-1,0 0 1,0 0-1,0 0 0,0 0 1,0 0-1,1 0 1,-1 0-1,0 0 0,0 1 1,0-1-1,0 0 1,0 0-1,0 0 0,0 0 1,0 0-1,0 0 1,0 0-1,0 0 0,0 0 1,0 0-1,0 0 1,0 0-1,0 1 0,0-1 1,0 0-1,0 0 1,0 0-1,0 0 0,0 0 1,0 0-1,0 0 1,0 0-1,0 0 0,0 0 1,0 0-1,0 1 1,0-1-1,0 0 1,6-4 92,-5 4-67,72-40 606,-40 24-448,0 2-1,60-19 1,75-9-36,-135 34-89,165-25 88,-165 33 143,-32 0-218,-21-4-5862,9 1 2390,5-1 1136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7:27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23 222 5408,'-18'-36'1728,"14"25"-1046,4 7-697,0 2 172,0-1 0,0 1 0,0 0 0,0 0 0,0 0 0,1-1-1,-1 1 1,1 0 0,0 0 0,-1 0 0,1 0 0,0 0 0,0 0-1,0 0 1,0 0 0,1 0 0,-1 0 0,3-2 0,2-2 186,1 0 0,0 0 0,0 1 0,0 0 0,1 0 0,-1 1 0,1 0 0,14-5 1,37-8 735,2 2 1,64-7 0,-110 20-997,51-8 290,107-2 1,-167 12-744,1 0-1,-1 0 1,0 1 0,6 1 0,-10-1-215,0 0 0,0-1 0,0 1 0,0 0 0,0 0 0,0 0 0,0 1 0,0-1 0,2 2 0,9 12-2583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7:2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125 651 3904,'-7'0'1097,"5"0"-444,6 0 1405,1-3 294,8-1-2114,-1 0 1,0-1-1,-1 0 1,1-1 0,-1 0-1,0-1 1,-1 0-1,1-1 1,-1 0-1,-1 0 1,0-1 0,0-1-1,-1 1 1,14-21-1,5-17-67,37-86 0,-61 128-155,17-41 389,26-85 0,-46 130-404,13-48 65,25-60 1,-49 156 503,-42 233 827,26-153-957,-114 446 918,128-531-1207,-25 53 1,30-78 14,-1-1 0,0 0 1,-2-1-1,1 0 1,-25 25-1,32-37-103,-1 0 0,0 0-1,0 0 1,0 0 0,0-1 0,0 0 0,0 0 0,-1 0-1,1 0 1,-1-1 0,1 1 0,-1-1 0,0 0-1,1-1 1,-9 1 0,10-1-58,0 0-1,1-1 1,-1 1-1,0 0 1,1-1-1,-1 0 1,1 0 0,-1 0-1,1 0 1,-1 0-1,1 0 1,0-1-1,0 1 1,-1-1 0,1 1-1,0-1 1,0 0-1,1 0 1,-1 0-1,0 0 1,1 0 0,-1 0-1,1 0 1,-1-1-1,1 1 1,0-1-1,0 1 1,0-1 0,0 1-1,0-6 1,0 0 8,-1-1-1,2 0 1,0 1 0,0-1 0,0 0 0,1 0-1,0 1 1,1-1 0,0 1 0,0-1 0,1 1-1,0 0 1,8-15 0,-2 7-24,0 0 0,2 1-1,0 0 1,0 1 0,25-23 0,-17 20 62,1 0 0,0 2 0,25-14 0,-32 21-43,-1 2 1,1 0-1,0 0 1,1 1-1,-1 1 1,1 0-1,17-2 1,-24 5 24,0 1 1,0 0 0,-1 0-1,1 1 1,0-1 0,-1 2 0,1-1-1,0 1 1,-1 0 0,0 0-1,1 1 1,-1 0 0,0 0 0,7 5-1,-5-2-359,0 0 0,0 0 0,10 12 0,-9-8-1909,-1 0 0,9 15 0,-5-6-922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7:4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19 403 3136,'-1'-3'1028,"0"3"-697,-6 3 2166,-2 1 2377,9-5-4733,0 1-1,0-1 0,0 1 0,-1-1 1,1 1-1,0-1 0,0 1 0,0-1 1,0 0-1,0 1 0,0-1 1,0 1-1,0-1 0,1 1 0,-1-1 1,0 1-1,0-1 0,0 0 0,1 1 1,-1-1-1,0 1 0,1-1 0,8-23 288,26-59 561,-21 46-785,2 1 1,1 0 0,33-49-1,-49 85-208,3-7 9,1 0 1,1 1-1,-1 0 0,10-8 0,-14 13 1,0 1 0,0-1 0,0 0 0,0 0-1,0 1 1,0-1 0,0 0 0,0 1 0,1-1 0,-1 1 0,0-1 0,0 1 0,1 0-1,-1-1 1,0 1 0,0 0 0,1 0 0,-1 0 0,0 0 0,1 0 0,-1 0 0,0 1-1,0-1 1,1 0 0,-1 1 0,0-1 0,0 1 0,0-1 0,1 1 0,-1-1 0,0 1-1,0 0 1,0 0 0,0-1 0,0 1 0,0 0 0,1 2 0,2 2 31,-1 0 0,1 1-1,-1-1 1,-1 1 0,1-1 0,-1 1 0,2 7 0,9 46-151,-10-44 114,6 33 20,16 79 476,-19-103-381,1 0 0,1-1 0,14 26 0,-19-42-70,1 0 1,0-1-1,0 0 0,1 0 1,-1 0-1,2 0 1,-1-1-1,0 0 0,1 0 1,0 0-1,12 6 0,-12-8 33,-1 0 0,1-1-1,-1 0 1,1-1 0,0 1-1,-1-1 1,1 0-1,0 0 1,0-1 0,0 0-1,0 0 1,0 0 0,0 0-1,0-1 1,8-3 0,-4 1-55,-1 0 0,0-1 0,0-1 1,-1 1-1,1-2 0,-1 1 0,0-1 1,-1 0-1,1-1 0,-1 1 0,12-16 1,0-3-11,-1-1 1,20-37 0,40-101 122,-28 52-475,-45 101 340,1 0 0,0 0 1,0 1-1,15-17 0,-19 25 1,-1 0-1,1 0 1,0 0 0,0 0-1,1 1 1,-1-1 0,0 0 0,1 1-1,-1 0 1,0-1 0,1 1-1,0 0 1,-1 0 0,1 1-1,0-1 1,-1 0 0,1 1-1,0 0 1,0 0 0,-1 0 0,1 0-1,0 0 1,0 0 0,-1 1-1,1-1 1,0 1 0,3 1-1,3 2 11,-1 0 0,0 1-1,0 1 1,0-1 0,0 1-1,-1 0 1,0 1 0,-1 0 0,7 7-1,9 14 59,18 32 0,-32-47-140,127 206 363,-113-176-80,-11-18-1023,-9-22 704,-2-2 34,0-1 0,1 0 0,-1 0 0,0 0 0,0 1 0,1-1 0,-1 0 0,0 0 0,0 1 0,0-1-1,0 0 1,1 1 0,-1-1 0,0 0 0,0 0 0,0 1 0,0-1 0,0 0 0,0 1 0,0-1 0,0 0 0,0 1 0,0-1 0,0 0 0,0 1-1,0-1 1,0 0 0,0 1 0,0-1 0,0 0 0,0 1 0,-1-1 0,1 0 0,0 0 0,0 1 0,0-1 0,0 0 0,-1 1 0,1-1-1,0 0 1,0 0 0,-1 0 0,1 1 0,0-1 0,0 0 0,-1 0 0,1 0 0,-1 1 0,1-1-33,0 0 1,-1 0-1,1 0 0,0 0 1,-1 0-1,1 0 1,0 0-1,0 0 0,-1 0 1,1 0-1,0 0 0,-1 0 1,1 0-1,0 0 1,-1 0-1,1-1 0,0 1 1,0 0-1,-1 0 1,1 0-1,0 0 0,-1 0 1,1-1-1,0 1 1,0 0-1,-17-13-5212,-1 0 1669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7:4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6880,'-11'0'2229,"9"0"-1349,6 9 656,-1 3-1070,-1 0-1,-1 0 1,1 13 0,-1-7-52,8 97 1481,25 211 1869,0-76-2276,7 19-507,-22-188-736,-18-76-944,0-11-497,-1-20-2130,-3-13-1756,-2-2 1562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7:4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17 4992,'2'-16'4817,"-7"23"1203,-43 40-3869,-4 3-1278,37-32-610,1 2-1,1-1 1,-18 36 0,-21 65 434,47-109-648,-19 51 346,3 0 0,-20 92 0,34-115-222,1 1 0,3 0 0,0 0 1,3 0-1,5 49 0,-1-64-114,0-1 0,2 0 0,0 0 0,13 28 0,-15-41-35,1-1-1,0 0 1,0-1-1,1 1 0,0-1 1,1 0-1,0 0 0,0-1 1,1 0-1,0-1 1,15 12-1,-17-16-185,-1 0 1,1 0-1,0 0 1,0-1-1,0 0 0,1 0 1,-1-1-1,0 1 1,1-1-1,7 0 1,-8-1-413,0 0 1,-1-1 0,1 0 0,-1 0 0,1 0 0,-1 0 0,7-3-1,20-9-1857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7:4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42 5312,'0'-1'315,"-1"-1"0,1 1 0,0-1 0,0 0 0,0 1 0,1-1 0,-1 1-1,0-1 1,1 0 0,-1 1 0,1-1 0,-1 1 0,1-1 0,0 1 0,-1 0 0,1-1 0,1-1 0,0-10 5393,-3 23-5267,-1 20 862,-10 56 0,1-7-480,-2 22-54,7-59-416,1 0 1,1 73 0,5-110-312,0 1 1,0-1-1,0 0 1,0 1-1,1-1 1,-1 0-1,1 0 1,1 0-1,-1 0 1,1-1-1,0 1 1,0-1-1,0 1 1,0-1-1,1 0 1,0 0-1,0-1 1,0 1-1,0-1 1,1 0-1,-1 0 1,1 0-1,0-1 1,-1 1-1,1-1 1,0 0-1,1-1 1,-1 1-1,0-1 1,0 0-1,8 0 1,23 1 175,60-4 0,-85 1-217,67 1 67,-34 0-6792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4:31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33 6240,'-31'-25'2816,"17"22"-2464,9-2 96,5 10-320,5-5-32,4 0-64,9 3-3904,8 9 2112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7:4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37 8128,'-15'-6'3056,"11"5"-839,10 4-1133,3 1-530,0-1-1,0 0 1,0-1-1,1 0 1,13 1 0,47-1 892,144-16-497,-126-3-2761,-30 3-3746,-27 8 2742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7:4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37 4064,'3'-7'182,"-2"2"1887,1 1 0,0-1 0,1 0 1,3-5-1,-20 31 2028,-14 20-2931,9-19-713,-1 0 0,-43 35 0,-53 30 443,16-12-388,78-59-466,12-8 4,-1 0 1,-17 19-1,28-27-34,0 0 0,0 0 0,-1 0 0,1 1 0,0-1 0,0 0 0,0 0 0,0 1 0,0-1 0,-1 0 0,1 0 0,0 1 0,0-1 0,0 0 0,0 0 0,0 1 0,0-1 0,0 0 0,0 1 0,0-1 0,0 0 0,0 0 0,0 1 0,0-1 0,0 0 0,0 0 0,0 1 0,0-1 0,0 0 0,1 0 0,-1 1 0,0-1 0,0 0 0,0 0 0,0 1 0,0-1 0,1 0 0,-1 0 0,0 0 0,0 1 0,0-1 0,1 0 0,16 6 296,20-2 218,-32-4-510,167 7 93,-151-5-89,-1 1-1,1 2 0,-1 0 1,0 1-1,0 0 1,21 11-1,18 16 242,-59-32-373,1-1 0,-1 0 0,0 0-1,0 0 1,1 0 0,-1 0 0,0 0-1,1 0 1,-1 0 0,0 1 0,0-1 0,1 0-1,-1 0 1,0 0 0,1 0 0,-1 0-1,0-1 1,1 1 0,-1 0 0,0 0-1,0 0 1,1 0 0,-1 0 0,0 0 0,1 0-1,-1-1 1,0 1 0,9-9-5414,-7 6 4120,7-5-1447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7:4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105 207 8480,'0'0'131,"-1"-1"0,1 1-1,0 0 1,0 0 0,0 0 0,0-1 0,-1 1 0,1 0 0,0 0 0,0 0 0,0-1 0,-1 1-1,1 0 1,0 0 0,0 0 0,-1 0 0,1 0 0,0 0 0,0 0 0,-1-1 0,1 1 0,0 0-1,0 0 1,-1 0 0,1 0 0,0 0 0,-1 0 0,1 0 0,0 0 0,0 1 0,-1-1 0,1 0-1,-1 0 1,-10 8 2061,-10 21-1004,16-23-795,-3 4-59,1 1-1,1 0 0,0 0 0,0 0 0,1 1 0,0-1 0,1 1 0,1 0 0,-1 1 0,0 12 0,4-21-263,-1 0-1,2 0 1,-1 0-1,0 0 0,1 0 1,-1-1-1,1 1 0,0 0 1,1 0-1,-1-1 1,1 1-1,-1-1 0,5 7 1,-2-5 26,0 0 0,0 0 1,0-1-1,1 1 0,0-1 1,0 0-1,10 6 0,-3-3 70,1-1-1,0 0 1,0-1 0,0-1-1,1 0 1,26 4 0,-28-6-33,0-1 1,0-1-1,1 0 1,-1 0 0,0-1-1,0-1 1,0 0-1,15-5 1,-20 4-108,1 0 0,-1 0-1,0 0 1,0-1 0,0 0-1,-1 0 1,1-1 0,-1 0 0,0 0-1,-1 0 1,1-1 0,-1 0 0,7-9-1,-7 7-18,-1 0 0,0 0-1,-1 0 1,1-1 0,-1 1 0,-1-1-1,0 0 1,2-12 0,-2 1-35,-1 1 1,-3-33 0,1 33 5,-1-1 0,-1 0 0,-1 1 0,-1 0 0,0 0 0,-2 0 1,-10-23-1,14 36 9,0 0 1,-1 0-1,0 0 1,0 1 0,0-1-1,0 1 1,-1 0-1,0 1 1,0-1 0,0 1-1,-1 0 1,1 0-1,-1 0 1,0 1 0,0 0-1,0 0 1,-1 1-1,1 0 1,-1 0 0,1 0-1,-1 1 1,0 0-1,1 0 1,-10 0 0,7 2-35,-1-1-1,1 1 1,0 1 0,0-1 0,0 2 0,0-1 0,0 1 0,1 1 0,-1-1 0,-15 11 0,20-12-194,1 0-1,-1 1 1,1 0-1,0-1 1,-1 1 0,2 1-1,-1-1 1,0 0-1,0 1 1,1-1-1,0 1 1,0 0 0,0 0-1,0 0 1,1 0-1,-1 0 1,1 0 0,0 0-1,0 1 1,1-1-1,-1 0 1,1 0-1,0 1 1,0-1 0,1 6-1,0-4-629,0-1 1,1 0-1,4 11 1,9 12-1466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7:4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8544,'0'-1'100,"-1"1"1,1 0-1,0 0 0,0-1 1,-1 1-1,1 0 1,0 0-1,0-1 1,0 1-1,0 0 1,-1-1-1,1 1 0,0 0 1,0-1-1,0 1 1,0 0-1,0-1 1,0 1-1,0 0 1,0-1-1,0 1 0,0 0 1,0-1-1,0 1 1,0 0-1,0-1 1,0 1-1,0 0 0,0-1 1,1 1-1,-1 0 1,0-1-1,0 1 1,0 0-1,0 0 1,1-1-1,-1 1 0,0 0 1,0 0-1,1-1 1,-1 1-1,0 0 1,0 0-1,1 0 0,-1-1 1,0 1-1,1 0 1,-1 0-1,0 0 1,1 0-1,-1 0 1,0 0-1,1 0 0,-1 0 1,0 0-1,1 0 1,-1 0-1,0 0 1,1 0-1,-1 0 0,0 0 1,1 0-1,-1 0 1,1 0-1,28 6 1366,-12 0-932,0 0 0,0 1 0,-1 0 0,0 2 0,-1 0 0,23 17-1,-19-10-168,0 0 0,-1 2-1,-1 0 1,17 23-1,-4 3 118,-2 1 0,-2 2 0,35 85 0,-46-97-47,10 42 0,-21-61-299,0 1 1,-2 0-1,0 0 0,0 33 1,-3-26-70,-2 0 1,0-1-1,-11 35 0,10-43-97,-1 0-1,-1-1 0,0 0 0,-1 0 0,-1-1 0,-13 19 0,17-28-410,0 1 0,0 0 0,0-1 0,-1 0 0,0 0 0,1 0 0,-1-1 0,-1 0 0,-8 5 0,-13 5-2029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7:4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78 129 4576,'-22'-6'3110,"19"6"-2490,0 0 1,1 0-1,-1-1 1,1 0-1,-1 1 0,1-1 1,-1 0-1,1 0 0,0 0 1,-1-1-1,1 1 1,0 0-1,0-1 0,0 1 1,0-1-1,0 0 0,-3-3 1,0-2 322,5 7-897,-1 0 0,1-1 0,-1 1 0,1 0 0,0-1 0,-1 1 0,1-1 0,0 1 0,-1-1 0,1 1 0,0 0 0,0-1 0,-1 1 0,1-1 0,0 1 0,0-1 0,0 0 0,0 1 0,-1-1 0,1 1 0,0-1 0,0 1 0,0-1 0,0 1 0,0-1 0,0 1 0,1-1 0,-1 0 0,2-1 33,-2 1-61,1 1 0,-1-1 1,1 1-1,-1-1 1,1 1-1,0-1 1,-1 1-1,1 0 1,-1-1-1,1 1 1,0 0-1,-1 0 1,1-1-1,0 1 1,-1 0-1,1 0 1,0 0-1,0 0 1,0 0-1,75-8 75,80-13 246,-102 9-235,-7 1-39,76-8 1,-54 19-2,-67 0-235,1 0 227,0 0-1,0 0 0,0 0 1,-1 0-1,1 1 0,4 1 0,-6-2-152,0 0 0,-1 1 0,1-1 0,-1 0 0,1 1 0,0-1 0,-1 1-1,1-1 1,-1 1 0,0-1 0,1 1 0,-1-1 0,1 1 0,-1-1-1,0 1 1,1 0 0,-1-1 0,0 1 0,0-1 0,1 1 0,-1 0 0,0-1-1,0 1 1,0 0 0,0-1 0,0 1 0,0 0 0,0-1 0,0 1 0,0 0-1,0-1 1,0 1 0,-1 0 0,1-1 0,0 2 0,-9 37-8655,5-27 6411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7:4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20 5824,'-17'0'1563,"-20"1"8948,52 3-9655,12 2 283,25-1 375,-19-2-1170,1 0 1,-1-2 0,0-2-1,41-5 1,-28-1-275,30-6 167,-27-2-4363,-37 14 1742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7:49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63 170 5312,'0'-4'441,"1"0"1,-1 0 0,1 0-1,0 0 1,0 0 0,0 0-1,2-3 1,6-4 3497,-17 43-633,-19 52-1670,-8 26-390,32-95-1051,0 0-1,1 0 0,1 1 1,0-1-1,2 24 0,1-24-17,0 1 0,9 28 0,-9-38-98,0 1-1,1-1 1,0 0-1,0 0 1,0 0 0,1 0-1,0-1 1,0 1 0,6 5-1,-8-9-49,0-1 0,0 1 0,1-1 0,-1 1 0,1-1 0,-1 0-1,1 0 1,-1 0 0,1 0 0,0 0 0,-1-1 0,1 1 0,0-1 0,0 0-1,-1 0 1,1 0 0,0 0 0,0 0 0,0-1 0,-1 1 0,1-1 0,0 1-1,4-3 1,3-1 48,0 0 0,0-1 0,0 0 0,12-10 0,8-6 21,0-1 1,-2-2 0,38-40-1,-50 46-110,-1-1 0,0-1 0,-1 0 0,-1-1-1,-1 0 1,10-27 0,25-92 94,-41 116-153,-1 0 0,-1 0 0,1-44-1,-5 65 7,-2 8-7,-2 9-9,2-2 86,-6 32 211,-3 47 0,9-52 138,2 1 0,7 64-1,0-50-238,-3-22 43,1 0 0,1 0 0,13 36 0,-18-65-132,-1-1 1,1 1 0,1-1-1,-1 1 1,0-1-1,1 1 1,-1-1-1,1 0 1,0 1-1,-1-1 1,1 0 0,3 2-1,-3-3-244,-1 0 0,0-1-1,1 1 1,-1 0 0,1-1 0,-1 1-1,1-1 1,2 1 0,18-2-6152,-5-3-1459,1 0 2437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7:5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58 6048,'-9'-18'1952,"9"17"-1907,0 1 1,0-1-1,0 1 1,-1-1-1,1 1 1,0-1-1,0 1 1,0-1-1,0 1 1,0-1-1,0 1 1,0-1-1,0 1 1,0-1-1,0 1 1,1-1-1,-1 1 1,0-1-1,0 1 1,0-1-1,0 1 1,1-1-1,-1 1 1,0-1 0,1 0-1,0 0 270,8-23 8997,1 199-7104,-2-64-1366,-6-68-413,14 83 1,-12-102-166,0 1 0,-2 0 0,-1 33 0,3-68-120,0 0 0,1 0 0,0 1 0,1-1 0,0 1 0,8-10 0,16-15-196,-15 15 92,32-31-1,-34 39-127,-8 6 92,0 0 0,0 1-1,0 0 1,0 0-1,1 1 1,6-4 0,-10 6-8,-1 1 0,1-1 0,-1 1 1,1 0-1,-1 0 0,1-1 0,0 1 0,-1 0 1,1 0-1,-1 0 0,1 1 0,0-1 0,-1 0 1,1 1-1,-1-1 0,1 1 0,-1-1 0,1 1 1,-1 0-1,1-1 0,-1 1 0,0 0 0,1 0 1,-1 0-1,0 0 0,0 0 0,0 0 0,0 1 1,2 1-1,-1 0 23,1-1-1,-1 1 1,0 0 0,-1 0 0,1 0 0,0 0-1,1 5 1,-2-5-16,-1-1 1,0 0-1,0 0 1,0 0-1,0 0 0,0 1 1,0-1-1,0 0 0,-1 0 1,1 0-1,-1 0 1,0 0-1,-1 3 0,1-1 24,-1-1 0,0 0 1,0 1-1,0-1 0,-1 0 0,1 0 0,-1 0 0,0-1 0,1 1 0,-1-1 0,-1 1 0,1-1 0,0 0 1,0 0-1,-1 0 0,1-1 0,-1 1 0,0-1 0,1 0 0,-1 0 0,0 0 0,0 0 0,0-1 0,-4 1 1,5-1-17,0 0 0,0-1 0,1 1 0,-1-1 0,0 1 0,0-1 1,1 0-1,-1 0 0,0 0 0,-2-2 0,5 2-24,-1 0-88,2 1-24,10 6-84,21 7 428,-18-7 77,30 8 0,-8-3-194,39 16 0,-70-25-71,8 0-164,-1 0-226,-11-2 75,-1 0-1,0 0 1,1 0-1,4 16-13749,-1-4 9325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7:5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2 5568,'0'0'51,"0"0"-1,0 0 1,0 0 0,0 0 0,0 0 0,0 1-1,0-1 1,0 0 0,0 0 0,0 0 0,-1 0-1,1 0 1,0 0 0,0 0 0,0 0 0,0 0 0,0 0-1,0 0 1,0 0 0,0 0 0,-1 0 0,1 0-1,0 0 1,0 0 0,0 0 0,0 0 0,0 0-1,0 0 1,0 0 0,-1 0 0,1 0 0,0 0-1,0 0 1,0 0 0,0 0 0,0 0 0,0 0-1,0 0 1,-1 0 0,1 0 0,0 0 0,0 0-1,0 0 1,0 0 0,0 0 0,0 0 0,0-1-1,0 1 1,0 0 0,0 0 0,0 0 0,0 0 0,-1 0-1,1 0 1,0 0 0,0 0 0,0-1 0,0 1-1,0 0 1,0 0 0,-1 1 1026,-3 3 1461,-5 2-1913,0 1-1,-1-1 1,-17 7-1,-18 12 89,26-12-396,0 0-1,2 2 1,0 0 0,-24 27 0,16-9-60,0 0 0,3 1 0,0 1 1,3 2-1,0 0 0,3 0 0,1 2 0,-14 56 0,22-60-26,1 0 0,2 0-1,0 55 1,19 102 772,-11-165-852,1 0 0,1 0 0,2-1 0,0 1 1,2-2-1,1 1 0,20 34 0,-21-44-57,1-1 0,0 0 0,1 0 0,1-1 0,0-1-1,0 0 1,2-1 0,0 0 0,0-1 0,1-1 0,30 15 0,-21-16 377,-23-8-692,-1-1 0,1 1 0,-1-1 1,1 0-1,-1 0 0,1 0 0,-1 0 1,1 0-1,-1 0 0,1 0 0,-1 0 0,1-1 1,-1 1-1,1 0 0,1-2 0,5-2-1779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7:5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6 2720,'1'-1'85,"0"0"1,-1 1 0,1-1-1,0 1 1,-1 0-1,1-1 1,0 1-1,0-1 1,-1 1-1,1 0 1,0 0-1,0-1 1,0 1 0,-1 0-1,1 0 1,0 0-1,0 0 1,0 0-1,0 0 1,-1 0-1,1 0 1,0 1-1,0-1 1,0 0 0,0 0-1,-1 1 1,1-1-1,1 1 1,11 2 8179,-22-3-7033,-59 11 239,11-2-713,24-2-404,3-1 92,-58 20 1,79-23-392,1 0 0,0 1 0,0 0 1,1 1-1,-1 0 0,1 0 0,0 1 1,0-1-1,0 2 0,1-1 1,-8 11-1,11-11-52,-1 0 0,1 0 1,0 1-1,1-1 0,0 1 1,0 0-1,0-1 0,-1 14 1,1 4 77,0 27 0,2-40-31,1 0 1,0 0-1,0 0 1,1 0-1,6 16 1,-6-21 32,0 0 0,1 0 0,-1-1 1,1 1-1,1-1 0,-1 0 0,1 0 0,0 0 1,0 0-1,1 0 0,5 4 0,-8-7-40,0-1 0,0 0-1,1 0 1,-1 1 0,0-1 0,1-1-1,-1 1 1,0 0 0,1 0 0,-1-1-1,1 0 1,-1 1 0,1-1 0,-1 0-1,1 0 1,-1 0 0,1-1 0,-1 1-1,1-1 1,-1 1 0,1-1 0,3-2-1,2 0 34,-1-1-1,1 0 0,-1 0 0,0-1 0,9-7 1,9-13 6,0 0 1,-2-2 0,0 0-1,-2-2 1,27-48 0,-39 62-31,12-32 1,-11 22-25,-8 20-22,0 0-1,-1-1 1,0 1 0,0-1-1,1-7 1,-2 11 27,0-1-1,0 0 1,0 0 0,0 0-1,-1 1 1,1-1 0,-1 0 0,1 0-1,-1 0 1,0 1 0,-3-6 0,4 7-32,-1 1 0,1-1 1,-1 0-1,0 1 1,1-1-1,-1 1 1,0-1-1,0 0 0,1 1 1,-1 0-1,0-1 1,0 1-1,0-1 0,0 1 1,1 0-1,-1 0 1,0 0-1,0-1 1,0 1-1,0 0 0,0 0 1,0 0-1,0 0 1,0 0-1,0 1 1,1-1-1,-1 0 0,0 0 1,0 0-1,-1 1 1,0 0-1,1 0 0,-1-1 0,1 1 1,-1 0-1,1 0 0,-1 0 0,1 0 1,0 0-1,0 0 0,-1 0 0,1 1 1,0-1-1,0 0 0,0 1 0,-1 1 1,1 2 29,-1-1 0,1 1 0,0-1 0,1 1 0,-1 0 0,1-1 0,0 1 0,0 0 0,0 0 1,1-1-1,0 1 0,0 0 0,0-1 0,2 7 0,4 7 107,1 1-1,11 17 1,-18-33-132,10 16 93,0-1 0,2 0 0,15 16-1,48 47 291,-73-78-340,1 1 0,-1-1 1,1 0-1,0 0 0,1 0 1,-1 0-1,0-1 0,1 1 0,6 1 1,-9-4-151,-1 1 1,1-1-1,0 0 1,-1 1-1,1-1 1,0 0-1,0 0 1,-1-1-1,1 1 1,0 0-1,-1 0 1,1-1-1,0 1 1,-1-1-1,1 0 0,0 1 1,-1-1-1,1 0 1,-1 0-1,1 0 1,-1 0-1,0 0 1,1 0-1,-1-1 1,0 1-1,0 0 1,0-1-1,0 1 1,1-3-1,3-5-3451,0 4 1073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1:1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22 137 7552,'-21'-17'3424,"21"5"-2976,5 4-32,3 8-320,10-11 1152,9 2-672,9-7-96,-1 4-320,10-3-256,5 7 32,-8-6 320,-3 11-160,-7-5-1760,-5 8 896,-9-4-4032,-5 4 2688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4:32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47 894 4320,'-35'13'2437,"24"-9"155,22-8 875,9-3-2797,0 0 1,0-2-1,-1 0 0,-1-1 1,0-1-1,19-15 1,-21 11-535,-1 0 0,0-1 0,-2 0 1,0-1-1,15-25 0,46-99 183,-46 85-197,72-126 145,-21 41 181,-67 118-294,-1-2-1,-1 1 1,-1-1-1,7-33 1,-14 36-90,-2 22-68,0 0 0,0-1-1,0 1 1,0 0 0,0-1 0,1 1 0,-1 0-1,0-1 1,0 1 0,0 0 0,0 0-1,-1-1 1,1 1 0,0 0 0,0-1 0,0 1-1,0 0 1,0 0 0,0-1 0,0 1-1,0 0 1,-1-1 0,1 1 0,0 0 0,0 0-1,0-1 1,-1 1 0,1 0 0,0 0-1,0 0 1,-1-1 0,1 1 0,0 0 0,0 0-1,-1 0 1,1 0 0,0 0 0,0 0 0,-1 0-1,1-1 1,0 1 0,-1 0 0,1 0-1,-1 0 1,0 1-21,0-1 0,0 1 0,0-1 0,0 1 0,0 0 0,0-1 0,0 1 0,0 0 0,0 0 0,0 0-1,-1 1 1,-16 23-31,0 0 0,2 1 0,1 1-1,1 0 1,1 1 0,2 0-1,1 1 1,-12 54 0,-19 147 469,32-157-60,0 86 1,9-151-235,0-1 0,1 1 0,2 13 0,-3-20-88,1 0-1,-1 0 1,0 1 0,0-1-1,1 0 1,-1 0 0,1 0 0,-1 0-1,1 0 1,-1 0 0,1 0-1,0 0 1,-1 0 0,1 0-1,0 0 1,0 0 0,0 0 0,0-1-1,0 1 1,0 0 0,0 0-1,0-1 1,0 1 0,0-1-1,0 1 1,0-1 0,0 0-1,0 1 1,0-1 0,1 0 0,-1 0-1,0 0 1,1 0 0,1 0 23,0-1 1,0 0-1,-1 0 1,1 0-1,0 0 1,-1 0-1,1 0 1,-1-1-1,0 1 1,3-3-1,23-21 133,-15 12-131,16-16 16,-1-1 0,38-53 1,20-21-258,-86 103 177,1 0 1,-1 1-1,0-1 0,1 1 0,-1-1 0,1 1 1,-1-1-1,1 1 0,-1-1 0,1 1 0,0-1 1,-1 1-1,1 0 0,-1-1 0,1 1 0,0 0 0,-1-1 1,1 1-1,0 0 0,0 0 0,-1 0 0,1 0 1,0 0-1,-1 0 0,1 0 0,0 0 0,0 0 1,-1 0-1,1 0 0,0 0 0,-1 0 0,1 0 0,0 1 1,-1-1-1,1 0 0,0 1 0,-1-1 0,1 0 1,0 1-1,-1-1 0,1 1 0,-1-1 0,1 1 0,-1-1 1,1 1-1,-1-1 0,1 1 0,-1 0 0,0-1 1,1 1-1,-1 0 0,0-1 0,1 2 0,1 4-31,0-1 0,0 1-1,0 0 1,1 10 0,-1-7 30,-1-1 0,1 1 0,1-1 0,0 0 0,5 12 0,-5-15 26,0-1-1,0 1 1,0-1-1,1 0 1,-1 0-1,1-1 1,0 1-1,0-1 1,0 1-1,5 2 1,-4-3 3,0 0 1,0 0 0,0 0 0,0-1-1,1 0 1,-1 0 0,1 0-1,-1-1 1,1 0 0,0 0 0,0 0-1,-1 0 1,1-1 0,0 0-1,0-1 1,-1 1 0,1-1 0,0 0-1,-1 0 1,1-1 0,-1 0-1,1 0 1,-1 0 0,0 0 0,6-4-1,-6 1 23,1 1-1,-1-1 0,0 0 1,0 0-1,-1-1 1,0 0-1,1 1 0,-2-2 1,1 1-1,3-9 1,3-9 43,9-34 1,-15 46-117,-1 0 0,0 0 0,-1 0 0,0-1 0,-1 1 0,-1-1 0,-1-17 0,-2 21-65,-1 7-118,2 3 189,1 0 1,0 0-1,0 0 0,0 0 1,0 0-1,0 0 1,0 1-1,0-1 0,0 0 1,1 0-1,-2 3 0,-6 11 45,1 1-1,0 1 0,1-1 0,1 1 1,1 0-1,0 0 0,1 0 0,1 1 1,0 32-1,3-41 67,0-1 1,0 0-1,1 0 0,0 0 1,1 0-1,0 0 0,0 0 1,7 12-1,-7-16-43,-1 0 0,1-1 0,-1 1 0,1-1 0,0 0 0,1 1 0,-1-1 0,1 0 0,-1-1 0,1 1 0,0-1 0,0 0 0,0 0 0,0 0 1,0 0-1,0-1 0,7 2 0,4-1 134,0 0 0,0-1 0,29-3 1,46-11-2316,-49 5 755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8:1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24 1472,'0'0'475,"1"-2"-283,-1 1 19,1 0 0,0 0 0,-1 0 0,1 0 0,0 0 0,0 0 0,0 0 0,0 0 0,0 0 1,0 1-1,0-1 0,0 0 0,0 0 0,0 1 0,0-1 0,0 1 0,1-1 0,-1 1 0,0-1 0,0 1 1,1 0-1,-1 0 0,0 0 0,2-1 0,4 0 837,-1 0 1018,2-2 1206,-30 20 6408,-16 11-8156,35-25-1464,-1 0 1,1 1-1,0-1 1,0 1 0,0 0-1,0 0 1,1 0 0,-3 6-1,3-5 4,0 0 0,1 0 0,-1 0 0,1 0 0,1 1 0,-1-1 0,1 0 0,0 6 0,0-8-28,0-1 0,0 1 0,1-1 1,-1 1-1,1-1 0,0 0 0,0 1 1,0-1-1,0 0 0,0 0 0,0 0 0,0 0 1,1 0-1,-1 0 0,1 0 0,-1 0 1,1 0-1,3 2 0,0-1-165,0 0 1,0 0-1,0-1 0,0 0 0,0 0 0,1 0 1,-1-1-1,1 0 0,-1 0 0,1 0 0,-1 0 1,1-1-1,6 0 0,-5-1-1244,0 1-1,-1-2 0,1 1 1,-1-1-1,1 1 0,7-5 1,-1 1-1128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8:1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 5888,'-18'-20'2688,"13"17"-2336,2 0 288,6 6-416,2-3-576,3 3 160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8:1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44 5888,'-10'-8'15887,"46"8"-13973,45 0-978,103-12 1,-124 1-1055,-54 10-1094,-1-1 1,1 0-1,-1 0 1,8-4-1,-22 14-6046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8:1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71 5312,'-12'10'3669,"21"-13"464,24-7 1331,17-2-2661,-12 4-1443,213-36 448,-198 40-5504,-35 6 1466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8:1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372 533 2720,'1'-1'253,"-1"0"0,0 0-1,0 0 1,1 0 0,-1 0 0,1 0 0,-1 0 0,1 0-1,-1 0 1,1 0 0,0 0 0,-1 0 0,2-1 0,4-7 3199,-14-6 1396,7 13-4617,0 1 1,1 0 0,-1 0-1,0-1 1,0 1-1,0 0 1,0 0 0,0 0-1,-1 0 1,1 0 0,0 0-1,0 0 1,-1 1 0,1-1-1,0 0 1,-1 1 0,-1-1-1,-25-9 1764,28 10-1994,-7-1 269,-1-1 0,0 2 1,0-1-1,0 1 0,0 0 0,0 0 1,0 1-1,-9 2 0,-5 2 455,-36 13 0,41-11-407,0 0 0,0 0-1,-19 13 1,30-16-273,0 0 0,1 1 1,-1 0-1,1-1 0,-1 2 0,2-1 0,-1 1 1,0-1-1,1 1 0,0 1 0,-3 7 1,4-8-18,0 0 1,1-1 0,0 2 0,0-1-1,0 0 1,1 0 0,0 0 0,0 1-1,1-1 1,-1 1 0,1-1 0,1 0-1,-1 1 1,1-1 0,1 0 0,-1 1-1,1-1 1,0 0 0,0 0 0,1 0-1,-1 0 1,8 10 0,-5-9 18,1 0 1,0 0 0,1-1-1,0 0 1,0 0-1,0-1 1,0 1 0,1-1-1,14 6 1,3 0 116,51 17 1,-71-27-139,14 5 75,-1-1 1,29 3 0,-43-7-76,0-1 0,0 1 0,0-1 0,1 0 0,-1 0 0,0-1 0,0 1 0,1-1 0,-1 0 0,0 0 1,0-1-1,0 1 0,0-1 0,0 0 0,-1 0 0,1 0 0,5-4 0,-5 2-6,0 0-1,0-1 1,0 0 0,0 1-1,-1-1 1,0 0 0,0-1-1,0 1 1,-1 0 0,0-1-1,0 0 1,0 1 0,-1-1-1,1 0 1,-1 0 0,-1 0-1,1 0 1,-1-11-1,-1 2 5,0-1 0,-1 0 0,-1 0-1,0 1 1,-1-1 0,-1 1-1,0 0 1,-1 1 0,0-1 0,-2 1-1,1 0 1,-14-17 0,5 11-14,0 0 0,-1 2 0,-1 0 0,-1 1 0,0 1 0,-1 1 1,-27-16-1,23 17 137,-42-27 190,57 35-313,0 0-1,0-1 1,1-1 0,-11-12-1,16 17-19,0-1-1,0 0 0,0 0 0,1 0 1,0 0-1,0 0 0,0-1 0,0 1 1,1-1-1,0 1 0,0-1 0,0 0 0,0 1 1,1-1-1,-1 0 0,1 1 0,1-1 1,-1 0-1,1 0 0,-1 1 0,1-1 1,1 1-1,-1-1 0,1 1 0,-1-1 0,1 1 1,1 0-1,-1 0 0,0 0 0,1 0 1,0 0-1,4-4 0,2-2-11,1 0 0,0 1 0,1 0 0,22-15 0,-9 10 76,40-18 0,-54 27-39,0 2-1,0-1 1,1 1 0,-1 1-1,1 0 1,0 0 0,16 0-1,-20 2-8,0 0 0,0 1 1,0 0-1,0 0 0,0 1 0,-1 0 0,1 0 0,0 0 0,-1 1 0,0 0 0,1 0 1,8 7-1,-3-1 84,-1 0 0,0 1 0,-1 0 0,0 0 1,-1 1-1,0 1 0,-1-1 0,8 15 0,-12-18-242,-1-1 1,1 1-1,-2 0 0,1 0 0,-1 0 0,2 13 0,-4-15-519,1 1 0,-1-1 0,0 0 0,-1 1 0,0-1 0,0 0 0,0 1 1,-1-1-1,-3 8 0,-1 3-5647,5 3 1995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8:1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23 5984,'0'-3'360,"0"3"-282,0 0-1,0 0 1,0-1-1,0 1 1,0 0 0,0-1-1,0 1 1,0 0-1,0 0 1,0-1 0,0 1-1,0 0 1,0 0-1,0-1 1,0 1 0,0 0-1,0-1 1,0 1-1,0 0 1,0 0 0,1-1-1,-1 1 1,0 0-1,0 0 1,0-1 0,0 1-1,1 0 1,-1 0-1,0 0 1,0-1 0,0 1-1,1 0 1,-1 0-1,2-1 2162,-6-10 6998,-6 20-6509,3-2-1957,-3 1-273,0 1 1,1 1 0,0-1 0,1 1-1,-7 12 1,13-19-469,0 0 0,0 1-1,0-1 1,1 1 0,0-1 0,-1 1 0,1 0-1,0-1 1,1 1 0,-1 0 0,1 0 0,0 0-1,0 0 1,0-1 0,0 1 0,1 0 0,-1 0-1,1-1 1,0 1 0,0 0 0,3 5-1,-2-4 19,1 0-1,0 0 0,0 0 1,0 0-1,0-1 0,1 1 1,5 4-1,-7-7-260,0-1-1,0 1 1,0-1 0,0 0-1,0 0 1,0 0 0,0 0-1,0 0 1,0 0 0,0-1-1,0 1 1,1 0 0,-1-1-1,0 0 1,1 0 0,-1 0 0,0 0-1,0 0 1,4-1 0,0 0-1052,-1 0 0,0 0 0,1-1 0,-1 0 0,0 0 1,0-1-1,0 1 0,-1-1 0,1 0 0,-1 0 0,5-5 0,9-1-1705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8:1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40 8896,'-14'-20'4032,"4"7"-3520,7 10 288,6 3-544,-3-4-448,0 8 96,0 4-1216,10 4 736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8:1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34 6464,'-4'-12'950,"3"10"-607,0-1-1,0 0 1,1 0-1,-1 1 1,2-7 6631,5 48-4249,0 131 3217,-4-78-4110,18 134-1,-19-220-1688,0-2 243,1-7-36,3-4-242,1-3-58,-1-1 1,6-17 0,5-8 42,-10 23-103,0 0-62,1 0 1,0 0-1,1 0 0,0 1 0,1 1 1,15-16-1,-23 25 69,0 1 0,1 0 0,-1 0 1,0 0-1,0 0 0,1 1 0,-1-1 0,0 0 0,1 0 0,-1 1 0,0-1 0,1 1 0,-1-1 1,1 1-1,-1 0 0,1-1 0,-1 1 0,1 0 0,-1 0 0,1 0 0,0 0 0,-1 1 1,1-1-1,-1 0 0,1 0 0,-1 1 0,0-1 0,1 1 0,-1 0 0,1-1 0,-1 1 0,0 0 1,1 0-1,0 1 0,0-1 0,-1 1 0,1 0 0,-1 0 0,0-1 0,0 1 0,0 0 0,0 0 0,0 0 0,0 0 0,0 1 0,-1-1 0,1 0 0,-1 0 0,1 0 0,-1 1 0,0-1 0,0 0 0,0 0 0,0 1 0,0-1-1,-1 0 1,0 3 0,0 0 57,-1 1 0,0-1 0,0 0 0,0-1 0,0 1 0,-1 0 0,0-1-1,0 1 1,-7 7 0,7-10-24,1 0 0,-1 1 0,0-1-1,1 0 1,-1-1 0,0 1 0,0 0 0,0-1-1,-1 0 1,1 1 0,0-1 0,0 0 0,-1-1-1,1 1 1,0-1 0,-6 1 0,14-1-20,11 0 166,0 0 0,0 1 0,27 6 0,-23-2-34,35 4 0,-15-4-474,-31-5-3587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8:1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8960,'4'-26'2896,"-3"25"-2821,-1 0 1,0 0 0,0 1 0,0-1-1,0 0 1,1 0 0,-1 1-1,0-1 1,1 0 0,-1 0 0,1 1-1,-1-1 1,1 1 0,0-2 0,0 0-108,3-3 442,0 0-1,0 0 1,0 0 0,0 0-1,1 1 1,0 0 0,0 0-1,0 0 1,1 0-1,7-3 1,-7 4-52,0 1-1,0 0 1,0 0 0,0 1-1,0 0 1,0 0 0,1 0-1,-1 1 1,0 0 0,1 0-1,9 2 1,-7-1-61,-1 2 0,0-1 0,1 1 0,-1 0 1,-1 1-1,1 0 0,12 8 0,2 5 252,-2 0 0,1 2-1,-2 0 1,24 32 0,-13-15 742,40 66 1,-58-82-1003,-1 1 1,-1 0-1,-2 0 1,0 1 0,8 35-1,-6-3 44,4 96-1,-13 60-42,-2-167-501,-3 1 0,-1-1 1,-2 0-1,-1 0 0,-17 46 1,13-59-2091,-2-4-4246,3-5 1912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9:0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78 745 6560,'0'-10'7845,"0"10"-7733,-18 261 5023,10-189-4244,-23 141 891,27-189-1594,2-12 109,0 0 0,0 0 0,-6 16 0,6-26 224,1-6-193,2-9 23,0-44-175,0-17-150,15-103 0,-8 128-14,3 0 1,1 1-1,22-54 0,-25 79-29,2 2-1,0-1 1,1 1 0,2 1-1,0 0 1,1 1 0,28-28-1,-41 45 14,1 0 0,0-1-1,-1 1 1,1 1 0,0-1-1,0 0 1,0 1 0,0 0-1,1-1 1,-1 1 0,0 0-1,1 1 1,-1-1 0,0 1-1,1-1 1,3 1 0,-2 1-3,0-1 1,-1 1 0,1 0-1,0 0 1,-1 1 0,1-1 0,-1 1-1,0 0 1,0 0 0,7 5 0,-4-2 9,-1 0 1,0 0 0,0 1-1,-1-1 1,1 1 0,-1 0 0,-1 1-1,1-1 1,-1 1 0,0 0-1,-1 0 1,1 0 0,3 13 0,-6-14 14,-1 1 1,1-1 0,-1 0 0,0 0 0,0 1-1,-1-1 1,0 0 0,0 0 0,-1 0 0,1 0-1,-1 0 1,0 0 0,-1 0 0,-4 8 0,2-7 21,1 0 0,-1 0 1,1-1-1,-2 1 0,1-1 0,-1 0 1,0-1-1,0 1 0,-1-1 1,-12 7-1,14-9-9,0-2 1,0 1-1,0 0 0,0-1 1,0 0-1,0 0 1,0-1-1,-1 1 0,1-1 1,0 0-1,0-1 1,0 1-1,-1-1 0,1 0 1,-7-2-1,6 1-47,1 0-1,-1 0 1,1-1-1,-1 1 1,1-1 0,0 0-1,0-1 1,0 1-1,0-1 1,1 0-1,0 0 1,0 0-1,-6-8 1,9 11 6,1 0-1,-1 1 1,1-1 0,-1 1 0,1-1 0,0 0-1,-1 1 1,1-1 0,0 0 0,-1 1-1,1-1 1,0 0 0,0 0 0,0 1-1,-1-1 1,1 0 0,0 0 0,0 1 0,0-1-1,0 0 1,0 0 0,1 1 0,-1-1-1,0 0 1,0 0 0,0 1 0,1-1-1,-1 0 1,0 0 0,1 1 0,-1-1 0,1 0-1,-1 1 1,0-1 0,1 1 0,-1-1-1,1 1 1,0-1 0,-1 1 0,1-1 0,0 1-1,-1-1 1,1 1 0,0 0 0,-1-1-1,1 1 1,0 0 0,-1 0 0,1-1-1,1 1 1,6-2-10,-1 1 0,1 0 0,0 0 0,8 0 0,-9 1 23,110-1-80,18 0 214,-110-1-77,0-1-1,0-1 1,31-9 0,-49 11-30,0-1 0,-1 0 0,1 0 0,-1 0 0,0-1 0,0 0-1,0 0 1,-1-1 0,1 1 0,-1-1 0,9-11 0,-7 6 8,0 0 0,0-1 0,-1 0 0,0 0 0,7-22 0,-8 18 53,-4 11-74,0 1 1,0-1-1,0 1 1,1-1-1,2-5 1,-3 8-15,0 0 1,0 0-1,1 0 0,-1 0 1,0 0-1,0 0 0,0 0 0,1 0 1,-1 0-1,1 1 0,-1-1 1,0 1-1,1-1 0,-1 1 1,1-1-1,-1 1 0,3 0 1,1-1-11,-1 1 1,0 0 0,1 1 0,-1-1 0,1 1 0,-1 0 0,0 0 0,0 0 0,0 1 0,1-1 0,-1 1 0,0 0 0,-1 0 0,1 1-1,0-1 1,-1 1 0,1 0 0,-1 0 0,0 0 0,0 0 0,3 5 0,4 5 72,0 0 0,-1 1 0,0 0 1,8 21-1,23 53 147,-26-61-138,-13-25-64,1-1-1,-1 1 1,0 0 0,1-1-1,-1 1 1,1-1 0,-1 0-1,1 1 1,0-1 0,0 0-1,-1 0 1,5 1 0,0 0 20,1-1 1,0 0-1,-1 0 1,1-1 0,0 0-1,-1 0 1,1-1-1,0 1 1,7-3 0,2-1 42,0 0 0,23-11 0,-19 7-37,-2-2-1,1-1 1,-1 0-1,-1-1 1,0-1 0,23-22-1,-40 34-47,1 0 0,0 1-1,-1-1 1,1 0 0,0 0 0,-1 1-1,1-1 1,0 1 0,0-1 0,0 1 0,0-1-1,-1 1 1,1-1 0,0 1 0,2-1-1,-3 2 5,1-1-1,-1 1 0,1-1 0,-1 1 0,0-1 0,1 1 0,-1-1 1,0 1-1,1-1 0,-1 1 0,0-1 0,0 1 0,0 0 1,0-1-1,0 1 0,1-1 0,-1 1 0,0 0 0,0-1 1,0 1-1,-1-1 0,1 1 0,0 1 0,0 14 12,1 1 0,6 30 0,-6-41 30,0 0 0,1 0 0,0 0-1,0 0 1,1-1 0,-1 1 0,1-1 0,0 1 0,1-1-1,6 8 1,-10-13-30,0 0 0,1 1 0,-1-1 0,0 1 0,1-1 0,-1 0 0,0 1 0,1-1 0,-1 0-1,1 1 1,-1-1 0,0 0 0,1 0 0,-1 0 0,1 1 0,-1-1 0,1 0 0,-1 0 0,1 0 0,-1 0 0,1 0 0,-1 0 0,1 0 0,-1 0-1,1 0 1,-1 0 0,1 0 0,0 0 0,0-1 0,-1 1 0,1-1 0,-1 0 1,1 1-1,-1-1 0,1 0 0,-1 1 0,1-1 0,-1 0 0,0 0 0,1 1 0,-1-1 0,0 0 0,0 0 1,1-1-1,0-6 31,0 0 1,-1-14-1,0 19-12,0-16-13,0 1-1,-2-1 0,0 1 1,-1-1-1,-1 1 0,0 0 1,-12-27-1,12 35-57,0 1 0,-4-19 0,4 21-196,2 7 81,3 4 85,1 2 77,1 1-1,-1-1 1,1 1-1,1-1 1,-1 0 0,1 0-1,0 0 1,1-1 0,6 7-1,-8-9 3,1 0-1,0 0 0,0 0 0,0 0 0,0-1 0,0 0 1,0 0-1,1 0 0,-1-1 0,1 1 0,-1-1 1,1 0-1,0 0 0,-1-1 0,10 1 0,1-1 24,1 0-1,-1-2 1,0 1-1,0-2 1,0 0-1,0-1 1,0 0-1,-1-1 1,1-1-1,-1 0 1,0-1 0,-1 0-1,0-1 1,0-1-1,-1 0 1,17-16-1,-5 0 32,-1 0 0,-2-2 0,-1-1 0,0 0 0,-3-1 0,16-32 0,-10 8-124,-1-1-1,24-97 0,-46 151 69,0 0-1,0 0 1,0-1 0,0 1-1,0 0 1,0 0 0,0 0-1,0 0 1,0 0 0,0-1 0,0 1-1,0 0 1,0 0 0,0 0-1,0 0 1,1 0 0,-1-1-1,-1 1 1,1 0 0,0 0-1,0 0 1,0 0 0,0-1-1,0 1 1,0 0 0,0 0-1,0 0 1,0 0 0,0 0-1,0-1 1,0 1 0,0 0-1,0 0 1,-1 0 0,1 0-1,0 0 1,0 0 0,0 0-1,0-1 1,0 1 0,0 0-1,-1 0 1,1 0 0,0 0-1,0 0 1,0 0 0,0 0-1,-1 0 1,0 1 0,0-1 0,1 1 0,-1-1 0,1 1 0,-1-1 0,0 1 0,1 0 0,-1-1 0,1 1-1,-1 0 1,1-1 0,0 1 0,-1 1 0,-8 17-15,1 0 0,0 1 0,2 0 0,0 0 0,2 0 0,-4 30 0,0 17 15,-1 80 1,9-121 35,2 1 0,0-1 0,2 1 1,1-1-1,1 0 0,11 29 0,-16-51-10,1 0-1,-1 0 1,1 0-1,0-1 1,0 1-1,1-1 1,-1 1-1,1-1 1,5 5-1,-8-7-12,1-1 0,0 1 0,0 0 0,1-1 0,-1 1 0,0-1 0,0 1 0,0-1 0,0 0 0,0 1 0,0-1 0,1 0 0,-1 0 0,0 0 0,0 0 0,0 0 1,1 0-1,-1 0 0,0 0 0,0 0 0,0-1 0,1 1 0,-1 0 0,0-1 0,0 1 0,0-1 0,0 1 0,0-1 0,0 0 0,0 1 0,0-1 0,0 0 0,0 0 0,0 0 0,1-1 0,1-3 0,1 1 0,-1-1 0,0 0 0,0 0 0,0 0 0,-1 0 0,3-8 0,11-41 52,-14 43-130,0 1 1,0-1 0,0-13-1,-3 17-29,-2 10 31,-1 12-49,5-10 90,0 0 0,0-1-1,1 1 1,-1-1-1,1 1 1,0-1-1,1 1 1,-1-1-1,1 0 1,0 0-1,0 0 1,0-1-1,0 1 1,7 5-1,0-2 30,-1-1-1,1 0 0,0 0 0,0-1 0,0 0 1,1-1-1,0 0 0,0-1 0,0 0 0,12 1 1,13 0 122,67 1 1,-54-7-115,-1-2 1,53-11-1,-92 13-4,-6 2 13,-1 0 1,1 0-1,0-1 1,-1 1-1,1-1 1,0 0-1,-1 0 1,1 0-1,-1 0 1,1 0-1,-1 0 1,1-1-1,-1 1 1,2-3-1,-4 4-22,0 0-1,0 0 0,0 0 0,0 0 0,0 0 0,0 0 0,0-1 0,0 1 0,0 0 0,0 0 0,0 0 0,0 0 0,0 0 0,0 0 0,0 0 0,0-1 0,0 1 0,0 0 0,0 0 0,0 0 1,0 0-1,0 0 0,0 0 0,0 0 0,0 0 0,0 0 0,0-1 0,-1 1 0,1 0 0,0 0 0,0 0 0,0 0 0,0 0 0,0 0 0,0 0 0,0 0 0,0 0 0,0 0 0,-1 0 0,1 0 1,0 0-1,0 0 0,0 0 0,0 0 0,0 0 0,-11-1 0,-12 2-45,-3 6-13,0 1 1,1 1-1,0 1 0,-25 14 1,44-21 86,0 0 1,-1 1-1,1 0 0,-10 8 1,15-11-22,-1 1 0,1-1 0,-1 1 0,1-1 0,0 1 0,-1 0 0,1 0 0,0-1 0,0 1 0,1 0 0,-1 0 0,0 0 0,0 0 0,1 0 0,0 0 0,-1 0 0,1 0-1,0 0 1,0 0 0,0 5 0,0-6-8,1 0 0,-1 0-1,1 0 1,-1 0 0,1 0-1,0 0 1,-1 0-1,1 0 1,0 0 0,0 0-1,0 0 1,0 0-1,0-1 1,0 1 0,0 0-1,0-1 1,0 1 0,0 0-1,0-1 1,0 1-1,0-1 1,0 0 0,1 1-1,-1-1 1,0 0-1,0 0 1,3 0 0,1 1 5,1-1 0,0 1 1,0-2-1,8 0 0,5-3-24,0-1 0,0-1 0,-1 0-1,0-2 1,0 0 0,18-12-1,2 0-143,-25 12 235,-11 6-76,0 1 0,0-1 0,0 1-1,0 0 1,0-1 0,0 1-1,0 0 1,0 0 0,1 1 0,-1-1-1,4 0 1,-6 1-6,1 0 0,0 0 0,-1 0-1,1 1 1,-1-1 0,1 0 0,-1 1 0,1-1 0,0 0-1,-1 1 1,1-1 0,-1 1 0,1-1 0,-1 1 0,0-1-1,1 1 1,-1-1 0,1 1 0,-1-1 0,0 1 0,0-1-1,1 1 1,-1 1 0,7 19 197,-4-10-109,0-6-99,-1 0-1,0 0 0,1-1 1,0 1-1,0-1 1,5 6-1,-7-9 27,0 0 1,1 0-1,-1 0 1,0 1-1,1-1 0,-1 0 1,1-1-1,-1 1 1,1 0-1,0 0 1,-1-1-1,1 1 0,0-1 1,-1 1-1,1-1 1,0 0-1,-1 0 1,1 0-1,0 0 0,0 0 1,-1 0-1,1 0 1,2-1-1,3-1 15,0-1 0,0 0-1,0 0 1,-1-1 0,1 0-1,-1 0 1,0-1 0,0 1 0,0-1-1,6-8 1,8-9 62,21-30 0,-35 43-79,10-14-25,-1-1 0,12-27 0,-18 35 3,96-198-83,-50 99-95,-44 94 274,-1 0 0,-1-1 0,-1 0-1,5-27 1,-12 48-79,-1-10-185,0 11 181,-1 0 0,1 0 0,0-1 0,0 1 1,-1 0-1,1 0 0,0 0 0,0-1 0,-1 1 0,1 0 1,0 0-1,-1 0 0,1 0 0,0 0 0,-1 0 1,1 0-1,0 0 0,-1 0 0,1 0 0,0 0 0,-1 0 1,1 0-1,0 0 0,-1 0 0,1 0 0,0 0 0,-1 0 1,1 0-1,0 0 0,-1 0 0,1 1 0,0-1 1,0 0-1,-1 0 0,1 0 0,0 1 0,-1-1 0,-3 3-6,0-1 0,1 1 0,-1 0-1,1 0 1,-1 0 0,1 0 0,0 0-1,0 1 1,1-1 0,-1 1 0,1 0-1,-3 4 1,-3 10-25,-11 30 1,19-46 34,-18 55 27,3 1 0,3 0 1,-9 95-1,20-130 12,0 0-1,4 33 1,-2-46 4,1 1 1,0-1 0,0 0-1,1 0 1,1 0 0,0 0-1,7 13 1,-10-21-29,1 0 1,-1-1-1,0 1 0,0-1 1,1 1-1,-1-1 0,1 0 1,-1 1-1,1-1 1,0 0-1,0 0 0,-1 0 1,1 0-1,0-1 0,0 1 1,0 0-1,0-1 1,0 1-1,0-1 0,0 0 1,0 1-1,0-1 0,0 0 1,0 0-1,0-1 1,0 1-1,0 0 0,0-1 1,4 0-1,0-1-3,0-1 0,1 1 0,-1-1 0,0 0 0,0-1 0,-1 1 0,1-1 0,5-5-1,0 0-18,-1-1-1,0 0 1,-1-1-1,0 0 0,-1 0 1,0-1-1,-1 0 1,0 0-1,9-24 0,-14 31 1,0-1 0,0 0 0,-1 1 0,0-1 0,0 0 0,0-8-1,-1 14 4,0-1-1,1 0 0,-1 1 0,0-1 0,0 0 0,0 1 0,1-1 0,-1 1 0,0-1 0,1 1 0,-1-1 1,0 0-1,1 1 0,-1-1 0,1 1 0,-1 0 0,0-1 0,1 1 0,-1-1 0,1 1 0,0 0 0,-1-1 1,2 1-1,20-7-220,-15 6 187,0 1 0,1-1 0,-1 1 0,8 1 0,62 12 334,-54-7-403,-19-5 135,1 0 0,-1 0 0,1 0 0,7 0 0,-11 0-31,0-1 0,0 0 0,0 0 0,0 1 1,-1-1-1,1 1 0,0-1 0,0 1 0,0-1 0,0 1 0,-1-1 0,1 1 0,0 0 0,0 0 0,-1-1 0,1 1 1,-1 0-1,1 0 0,-1 0 0,1-1 0,-1 1 0,1 0 0,-1 0 0,1 1 0,0 2-19,0-1 0,0 0-1,0 0 1,-1 1 0,1-1-1,0 4 1,-2 20 197,-4 30 0,4-52-182,1 1 0,0 0 0,0 0 0,0 0 0,1-1 0,0 1 0,0 0 0,3 7 0,-4-11 14,1-1 0,-1 1-1,1-1 1,0 1-1,-1-1 1,1 1 0,0-1-1,0 1 1,0-1-1,0 0 1,0 0 0,0 0-1,0 1 1,1-1-1,-1 0 1,0 0 0,0-1-1,1 1 1,-1 0-1,1 0 1,-1-1 0,1 1-1,-1 0 1,1-1-1,-1 0 1,1 1 0,0-1-1,-1 0 1,1 0-1,0 0 1,-1 0 0,1 0-1,-1 0 1,4-1-1,32-9-9,0-2 0,-1-1-1,0-2 1,49-29 0,-68 33 30,0-1 0,-1-1 0,0 0 0,-1-1 0,-1-1-1,0 0 1,-1-1 0,15-24 0,-6 5-54,-1-1-1,-2-2 1,16-44-1,42-105 94,-75 183-99,0 0-1,0 0 1,-1 0-1,0 0 1,0-1-1,0 1 1,0-1-1,-1 1 0,0 0 1,0-1-1,-1-8 1,1 13 29,0 0 0,0-1 0,0 1 0,0 0 1,0 0-1,0 0 0,0 0 0,0 0 0,0-1 0,0 1 1,0 0-1,0 0 0,0 0 0,0 0 0,0 0 0,-1 0 0,1 0 1,0 0-1,0-1 0,0 1 0,0 0 0,0 0 0,0 0 1,-1 0-1,1 0 0,0 0 0,0 0 0,0 0 0,0 0 1,0 0-1,-1 0 0,1 0 0,0 0 0,0 0 0,0 0 0,0 0 1,0 0-1,-1 0 0,1 0 0,0 0 0,0 0 0,0 0 1,0 0-1,0 0 0,-1 0 0,-7 7-197,-7 12-56,15-19 248,-11 16 1,2 0-1,0 1 0,1 0 0,0 1 0,-6 22 0,4-4 60,-9 63-1,15-71-8,2 1-1,1-1 0,4 39 0,-2-53-39,1 0 0,0 0-1,2 0 1,-1 0 0,2 0 0,0-1 0,0 1-1,11 17 1,-13-26 22,1 0 0,-1 0 0,1-1 0,0 1-1,0-1 1,0 1 0,0-1 0,10 6 0,-11-9-12,0 1-1,0-1 1,0 0 0,0 0 0,0 0 0,1 0-1,-1 0 1,0-1 0,1 1 0,-1-1-1,0 0 1,1 0 0,-1 0 0,0-1-1,1 1 1,3-2 0,0 0-15,-1 0-1,1 0 1,0-1 0,-1 0 0,0-1 0,0 1 0,0-1 0,10-8-1,-1 1 106,0 0-7,28-15 1,-42 26-100,-1 0-1,1 0 1,0-1 0,0 1 0,-1 0 0,1-1-1,0 1 1,-1-1 0,1 1 0,0-1 0,-1 1 0,1-1-1,-1 1 1,1-1 0,-1 0 0,1 1 0,-1-1-1,0 0 1,1 1 0,-1-1 0,0 0 0,1 0-1,-1 1 1,0-2 0,0 0 19,0 4-1,-2 11-9,-1 7-100,2-12 96,0 0 1,0 1-1,2-1 1,0 11-1,0 9 84,-1-26-74,0 0 0,0-1 0,1 1 0,-1 0 0,0 0-1,1 0 1,-1 0 0,1 0 0,-1-1 0,1 1 0,0 0 0,0 0 0,0-1 0,0 1 0,0-1 0,0 1 0,0-1 0,0 1 0,2 0 0,0 0 13,-1 0 0,1-1 1,-1 1-1,1-1 0,0 0 1,0 0-1,-1 0 0,1 0 1,0-1-1,0 1 0,4-1 1,4 1 19,1-1 1,-1-1 0,0 0 0,0-1 0,18-4 0,10-5-15,-1-2 1,72-33-1,-100 40-23,1 0 0,-1-1 0,-1 0 0,1-1 0,-1 0 0,-1 0 0,0-1 0,0 0 0,0 0 0,-1-1 0,-1 0 0,1-1-1,8-20 1,52-147 59,-63 166-58,46-152-73,-11 37 102,-28 89-20,-11 34-39,1 1 0,0-1-1,-1 1 1,0-1 0,0 1 0,0-1 0,0 1-1,-2-8 1,2 11 15,0 0 0,0 0 1,0-1-1,0 1 0,0 0 0,-1 0 0,1-1 1,0 1-1,0 0 0,0 0 0,0-1 0,0 1 1,0 0-1,-1 0 0,1 0 0,0 0 0,0-1 0,0 1 1,-1 0-1,1 0 0,0 0 0,0 0 0,0-1 1,-1 1-1,1 0 0,0 0 0,0 0 0,-1 0 0,1 0 1,0 0-1,-1 0 0,-6 5-140,-8 16 68,13-16 70,-7 10-2,1 1 0,0 1 0,2-1 0,-7 22 0,-11 71-119,3 138 541,19-203-327,-1-13-111,0 38 98,3-61-56,1 0 0,0 1 0,0-1 0,0 0-1,6 15 1,-6-21 6,-1 1 0,1-1 0,0 0 0,0 0 0,1 0 0,-1 0 0,0 0 0,1 0 0,-1 0 0,1-1 0,-1 1-1,1 0 1,2 1 0,-2-3-2,-1 1 0,0 0 0,1-1-1,-1 0 1,1 1 0,-1-1 0,1 0-1,-1 0 1,0 0 0,1 0 0,-1 0-1,1 0 1,-1 0 0,1 0 0,-1-1-1,1 1 1,-1 0 0,0-1 0,1 0-1,-1 1 1,0-1 0,2-1 0,17-9-31,-2-1-1,21-17 1,-24 16 5,1 1-1,0 1 1,20-9 0,-35 19-3,-1 1 0,1-1 0,0 1 0,0-1 0,0 1 0,0 0 0,-1 0 0,1-1 0,0 1 0,0 0 0,0 0 0,0 0 0,0 0 0,0 0 0,0 0 0,-1 0 0,2 1 0,-1-1 8,-1 0-1,1 1 1,-1-1 0,0 0-1,1 1 1,-1-1 0,0 0-1,0 1 1,1-1 0,-1 0-1,0 1 1,0-1 0,0 1-1,1-1 1,-1 0 0,0 1-1,0-1 1,0 1 0,0-1-1,0 1 1,0-1 0,0 1-1,0 0 1,0 4 6,-1 0-1,0 1 1,0-1 0,-4 8-1,3-7 23,-17 52 180,-13 46 232,32-103-433,-1 0 1,1 0 0,0 0 0,0 1-1,0-1 1,0 0 0,0 0-1,0 0 1,0 0 0,0 0 0,0 0-1,1 2 1,-1-3-3,1 1 0,-1-1 0,0 0 0,0 1 0,1-1-1,-1 0 1,0 0 0,0 1 0,1-1 0,-1 0 0,0 0 0,1 1 0,-1-1 0,0 0 0,1 0 0,-1 0-1,0 0 1,1 0 0,-1 0 0,0 1 0,1-1 0,-1 0 0,1 0 0,-1 0 0,4-1 4,-1 1 0,0-1 1,0 0-1,0 0 0,1 0 1,3-3-1,0 2 15,34-14-15,2 2 0,0 2 1,80-11-1,-113 22-49,0 0 0,17 1 0,-25 0 40,-1 0-1,1 0 1,0 0-1,-1 0 1,1 0-1,0 1 1,0-1-1,-1 1 1,1-1-1,-1 1 1,1 0-1,0-1 1,-1 1-1,1 0 1,-1 0-1,0 0 1,1 0-1,-1 1 1,0-1-1,0 0 1,1 0-1,-1 1 1,1 1-1,-1 0 10,-1 0 0,1-1 0,0 1 0,-1 0 0,0 0 0,0 0 0,0 0 0,0 0 0,0 0 0,0 0 0,-2 5 0,-12 31 101,11-31-85,-8 16-37,-1-1 0,-28 42 0,13-27 68,-2 0 1,-2-2-1,-1-2 1,-1-1 0,-2-1-1,-77 52 1,100-75-29,-25 11-1,34-18-33,1-1 0,-1 0-1,0 0 1,0 0 0,0 0 0,-1 0-1,1-1 1,0 0 0,0 1-1,0-1 1,0 0 0,0 0 0,-1-1-1,-3 0 1,6 1 7,0-1 0,0 0-1,0 1 1,0-1 0,0 0 0,0 0-1,0 0 1,0 1 0,0-1 0,0 0 0,0 0-1,1 0 1,-1 0 0,0-1 0,1 1-1,-1 0 1,1 0 0,0 0 0,-1 0-1,1-1 1,0 1 0,-1 0 0,1 0 0,0-1-1,0-1 1,0-2-3,0 0 1,0-1-1,1 1 1,1-8-1,0 6-7,0 0-1,0 0 0,1 0 1,7-11-1,-7 12-3,3-4-1,1 0 1,0 0 0,1 0-1,0 1 1,0 1 0,1-1-1,0 1 1,1 1 0,0 0 0,10-6-1,3 0-74,1 1-1,0 1 1,35-12 0,65-10-1840,-43 17-2547,-75 16 3393,-1-1-1,1 1 0,10 0 0,-2 5-2244,-14-5 3178,0 0 0,1 0-1,-1 1 1,0-1-1,0 0 1,1 1-1,-1-1 1,0 0-1,0 0 1,0 1 0,1-1-1,-1 1 1,0-1-1,0 0 1,0 1-1,0-1 1,0 0 0,0 1-1,0-1 1,0 1-1,0-1 1,0 0-1,0 1 1,0-1-1,0 1 1,0-1 0,0 0-1,0 1 1,-7 6-4813,-2-1 1660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4:36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0 357 3072,'18'-47'8112,"-25"134"-7851,2-22 381,-1 36 353,6-94-871,1-1 1,0 1-1,0-1 0,0 0 0,0 1 0,4 7 0,-4-12-50,0 0 0,-1-1 0,1 1 0,0-1-1,0 1 1,0-1 0,0 0 0,0 1 0,1-1-1,-1 0 1,0 0 0,3 2 0,-3-3-13,0 1 0,0-1 1,0 1-1,0-1 0,0 0 0,0 0 1,0 1-1,0-1 0,0 0 0,0 0 1,0 0-1,1 0 0,-1-1 0,0 1 1,0 0-1,0 0 0,0-1 0,0 1 1,0 0-1,0-1 0,0 1 0,1-1 1,9-6 119,-1 1 0,0-2 1,0 1-1,9-10 1,36-40 179,-41 42-328,84-100-76,-96 113 19,-1 0 0,0 1-1,0-1 1,1 1 0,-1-1-1,1 1 1,-1 0 0,1 0-1,0-1 1,-1 1 0,1 0-1,2 0 1,-3 1 11,-1 0 0,0-1 0,1 1 0,-1 0 1,1 0-1,-1 0 0,0 1 0,1-1 0,-1 0 0,1 0 0,-1 0 0,0 0 0,1 0 0,-1 0 0,0 0 0,1 1 0,-1-1 1,0 0-1,1 0 0,-1 1 0,0-1 0,1 1 0,6 13-158,-4 4 63,1 27 0,-3-32 164,0 1 1,1-1-1,5 20 0,-5-28-21,0 0-1,0 0 1,0 0-1,1-1 1,-1 1 0,1-1-1,0 1 1,1-1-1,-1 0 1,1 0 0,-1-1-1,9 7 1,-7-7 59,-1 0 1,1 0 0,-1-1-1,1 1 1,0-1 0,0 0-1,0 0 1,0-1 0,1 1-1,-1-1 1,0 0 0,1-1-1,-1 1 1,0-1 0,1 0-1,-1-1 1,0 1 0,1-1-1,7-2 1,-6 1-40,-1-1-1,1 0 1,0 0 0,-1 0 0,0-1 0,0 0-1,0 0 1,0-1 0,-1 1 0,0-1-1,0-1 1,0 1 0,0-1 0,3-6-1,15-26-3,21-45 0,-29 53-67,-14 28-7,0-1-1,-1 1 1,1 0-1,0 0 0,1 0 0,-1 0 0,0 0 0,1 0 0,-1 0 0,1 0 0,-1 1 0,1-1 0,0 0 0,0 1 0,0-1 0,0 1 0,0 0 0,4-2 0,-6 3 20,0 0-1,1 0 1,-1 0 0,0 0-1,0 0 1,0 0-1,1 0 1,-1 0-1,0 0 1,0 0-1,0 0 1,1 0-1,-1 0 1,0 0-1,0 0 1,0 0-1,1 0 1,-1 0 0,0 1-1,0-1 1,0 0-1,0 0 1,1 0-1,-1 0 1,0 0-1,0 1 1,0-1-1,0 0 1,0 0-1,0 0 1,1 0 0,-1 1-1,0-1 1,0 0-1,3 13-70,-3 19 72,-1-23 24,1 22 33,-7 50 0,6-71-24,-1 0 1,0 1-1,-1-1 0,0 0 0,-1-1 0,0 1 0,-1-1 0,-9 16 0,12-23 9,0 2 53,-1 0-1,0 0 0,-1 0 1,1-1-1,0 1 0,-7 3 1,10-6-79,-1-1 1,0 1-1,1-1 1,-1 0-1,0 1 1,0-1-1,1 0 1,-1 0-1,0 0 1,0 0 0,0 0-1,1 1 1,-1-1-1,0-1 1,0 1-1,0 0 1,1 0-1,-2 0 1,1-1-3,-1 0 0,1 1-1,0-1 1,0 0 0,0 0 0,0 0 0,0 0 0,0 0-1,0 0 1,0 0 0,0 0 0,0 0 0,-1-3 0,1 3 2,0-1 0,0 1 0,1-1 0,-1 0 0,1 0 0,-1 1 0,1-1 0,-1-3 0,1 5-17,0 0-1,0 0 0,0-1 1,0 1-1,0 0 0,0-1 1,0 1-1,0 0 0,0 0 1,0-1-1,0 1 1,0 0-1,0-1 0,1 1 1,-1 0-1,0 0 0,0-1 1,0 1-1,0 0 0,0 0 1,1 0-1,-1-1 0,0 1 1,0 0-1,0 0 0,1 0 1,-1-1-1,0 1 1,0 0-1,1 0 0,-1 0 1,0 0-1,0 0 0,1 0 1,-1-1-1,0 1 0,0 0 1,1 0-1,-1 0 0,0 0 1,1 0-1,-1 0 0,0 0 1,0 0-1,1 0 1,-1 0-1,0 0 0,0 0 1,1 1-1,-1-1 0,0 0 1,1 0-1,-1 0 0,12 3-16,-1 0-1,1-1 1,0 0-1,0-1 0,0 0 1,1-1-1,-1 0 1,0-1-1,0-1 1,0 0-1,-1 0 0,14-5 1,-6 1 97,-1-2 0,0 1 0,0-2-1,-1-1 1,0 0 0,26-21 0,-34 24-41,-1-1 0,0 0 0,0 0 0,-1-1 0,10-15 1,-14 20-51,-1 1 0,0-1 1,0 0-1,0 0 0,-1 0 1,1 0-1,-1-1 0,0 1 1,0 0-1,0 0 0,-1-1 1,0 1-1,0 0 0,0-1 1,0 1-1,0-1 0,-2-3 1,2 7 9,0 0 0,-1 1 1,1-1-1,0 0 0,-1 1 0,1-1 1,0 1-1,-1-1 0,1 0 1,-1 1-1,1-1 0,-1 1 1,1-1-1,-1 1 0,0-1 0,1 1 1,-1 0-1,1-1 0,-1 1 1,0 0-1,1-1 0,-1 1 1,0 0-1,0 0 0,1 0 0,-1 0 1,0 0-1,1 0 0,-1 0 1,0 0-1,0 0 0,1 0 1,-1 0-1,0 0 0,0 0 0,1 0 1,-1 1-1,0-1 0,1 0 1,-1 0-1,-1 2 0,-2-1-16,0 1 0,0 1-1,0-1 1,1 1 0,-5 3-1,1 0 17,1 2 0,0-1 0,0 1 0,1 0 0,-9 16 0,12-19 3,-1-1 9,1 0 0,0 1-1,0-1 1,1 1-1,-1-1 1,1 1-1,0-1 1,0 1 0,0 0-1,1 0 1,0-1-1,0 11 1,1-12 18,0 0 1,0 0-1,-1 0 1,2 0-1,-1-1 1,0 1-1,1 0 0,-1 0 1,1-1-1,0 1 1,0-1-1,0 0 1,0 1-1,0-1 1,0 0-1,1 0 0,-1 0 1,1-1-1,0 1 1,-1-1-1,4 2 1,6 3 108,1-2-1,-1 1 1,1-1 0,0-1 0,0 0 0,0-1 0,26 1-1,-21-4-43,0 0 1,0 0-1,1-2 0,-1 0 0,22-8 0,-14 2-47,0-1 0,-1-1 1,0-2-1,-1 0 0,-1-2 0,0 0 1,35-32-1,-31 22-172,-15 12 130,1 1-1,29-21 0,-42 33-3,0 0 1,0 1-1,0-1 1,0 0-1,0 0 0,0 0 1,0 0-1,0 0 0,0 0 1,0 0-1,0 1 1,1-1-1,-1 0 0,0 0 1,0 0-1,0 0 1,0 0-1,0 0 0,0 0 1,0 1-1,0-1 1,0 0-1,0 0 0,0 0 1,0 0-1,0 0 1,-1 0-1,1 1 0,0-1 1,0 0-1,0 0 0,0 0 1,0 0-1,0 0 1,0 0-1,0 0 0,0 0 1,0 0-1,0 1 1,0-1-1,-1 0 0,1 0 1,0 0-1,0 0 1,0 0-1,0 0 0,-22 24-111,-34 50-1,32-41 8,8-12 138,10-15-27,0 1-1,1 0 1,0 1 0,0-1 0,0 1 0,1 0 0,1 0 0,-1 0 0,-3 15 0,6-21 5,1-1 0,0 0 0,0 1 0,0-1 1,0 0-1,0 1 0,0-1 0,0 0 1,0 1-1,0-1 0,1 0 0,-1 1 0,1-1 1,-1 0-1,1 1 0,-1-1 0,1 0 0,0 0 1,-1 0-1,1 0 0,0 0 0,0 0 1,0 0-1,0 0 0,0 0 0,0 0 0,0 0 1,0 0-1,0-1 0,0 1 0,1 0 0,-1-1 1,0 1-1,1-1 0,-1 1 0,0-1 1,0 0-1,1 0 0,-1 0 0,1 1 0,-1-1 1,0 0-1,1-1 0,-1 1 0,0 0 0,1 0 1,-1 0-1,0-1 0,1 1 0,-1-1 0,0 1 1,0-1-1,1 0 0,1-1 0,4-2 30,0-1 0,-1 0 0,1-1 0,-1 1 0,0-1 0,-1 0 0,1-1 0,-1 1 0,5-9 0,4-10 14,15-31 0,2-15-4,-4-1 0,-2 0 0,-4-2 1,15-93-1,-34 155-152,0 0 0,-1 0 1,-1-12-1,0 23 92,0 1-1,0-1 1,0 1 0,0-1 0,0 1 0,0-1-1,0 0 1,0 1 0,0-1 0,0 1-1,-1-1 1,1 1 0,0-1 0,0 1 0,-1-1-1,1 1 1,0-1 0,-1 1 0,1 0-1,0-1 1,-1 1 0,1-1 0,-1 1-1,1 0 1,-1-1 0,1 1 0,-1 0 0,1 0-1,-1-1 1,1 1 0,-1 0 0,1 0-1,-1 0 1,1 0 0,-1 0 0,0-1-1,1 1 1,-1 0 0,1 0 0,-1 0 0,1 1-1,-2-1 1,1 0-20,-1 1 0,0-1 0,0 1-1,0 0 1,0 0 0,1-1 0,-1 1 0,0 0-1,-2 3 1,1 0-1,-1-1 1,1 1-1,1 1 0,-1-1 0,0 0 0,1 1 0,0-1 1,0 1-1,0 0 0,-1 5 0,0 0-12,-6 22 59,1 1 0,1-1 0,2 1 0,1 0 0,1 54 0,3-69 42,1 1 1,1 0-1,0-1 0,2 1 0,8 28 0,-8-37-254,-1-1 0,1 0 0,1 0 0,0 0 0,0-1 0,1 0 0,0 0 0,0 0 0,1 0 0,0-1 0,0 0 0,9 6 0,-1-3-3113,23 11 0,-29-16 1183,20 11-2123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9:0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41 8480,'-23'-15'3840,"20"10"-3360,-2 1 1600,10 8-1248,-2-4-352,7 0-288,3-4-480,6 4 160,-6-3-1792,5-2 1056,-10-3-2720,6 8 2016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9:03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92 7552,'-12'-21'2448,"12"21"-2407,0 0-1,0-1 1,0 1 0,0 0 0,0 0 0,0-1 0,0 1 0,0 0 0,0-1 0,0 1-1,0 0 1,0 0 0,0-1 0,1 1 0,-1 0 0,0 0 0,0 0 0,0-1 0,0 1 0,0 0-1,0 0 1,1-1 0,-1 1 0,0 0 0,0 0 0,0 0 0,1 0 0,-1-1 0,0 1-1,0 0 1,0 0 0,1 0 0,-1 0 0,0 0 0,0 0 0,1 0 0,-1 0 0,0-1-1,1 1 1,10-2 750,93-13 4223,65-6-1708,-128 17-3278,173-14 808,-3 16-6190,-207 2 4986,17 3-1817,-8 6-2174,-5 2 1415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9:0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24 10464,'-19'-9'4736,"24"9"-4096,0-3-352,4 3-288,17-8-576,6 4 320,13 4-6720,4 4 3808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9:0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 12224,'-13'-7'5535,"16"7"-4831,2-5 896,5 5-1024,3-3-640,9 3-32,1-5-1696,4 5 992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9:0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293 559 3552,'4'-16'9350,"-4"16"-9182,0 0 0,-1-1 0,1 1 0,-1-1 0,1 1 0,-1 0 0,1-1 0,0 1 1,-1 0-1,0 0 0,1-1 0,-1 1 0,1 0 0,-1 0 0,1 0 0,-1 0 0,1 0 0,-1-1 0,0 1 0,0 0 1,-12-1 338,-1 1 0,0 0 1,0 0-1,1 2 0,-1-1 1,0 2-1,1 0 0,-15 5 1,13-3-383,1 1 0,0 0 0,0 1 0,0 0 1,1 1-1,1 0 0,-17 14 0,26-19-99,1 0-1,-1-1 0,0 1 1,1 0-1,0 0 1,-3 6-1,4-8-10,1 0-1,-1-1 1,1 1 0,0 0-1,0 0 1,-1 0 0,1 0 0,0 0-1,0 0 1,0-1 0,0 1-1,0 0 1,0 0 0,0 0-1,0 0 1,0 0 0,0 0 0,1 0-1,-1 0 1,0-1 0,1 1-1,-1 0 1,0 0 0,1 0-1,-1-1 1,1 1 0,-1 0-1,1 0 1,0-1 0,-1 1 0,1 0-1,0-1 1,0 1 0,3 1 31,-1 0 1,0 0 0,0-1-1,1 0 1,-1 0-1,1 0 1,-1 0 0,1 0-1,0-1 1,-1 1 0,1-1-1,0 0 1,-1 0 0,5-1-1,7-1 99,-1-1-1,16-4 0,-24 5-130,4-1 37,0 0 0,-1 0-1,0-1 1,1-1 0,-1 0-1,-1 0 1,1 0 0,-1-1-1,0-1 1,0 1 0,9-11-1,-15 15-46,-1 0-1,0 0 1,1 0-1,-1 0 1,0-1-1,0 1 1,0 0-1,0-1 1,-1 1 0,1 0-1,-1-1 1,1 1-1,-1-1 1,0 1-1,0-1 1,0 1-1,0-1 1,0 1-1,-1 0 1,1-1-1,-1 1 1,0-4-1,-1 3-51,1 1-1,0-1 0,0 0 1,-1 1-1,0-1 0,1 1 1,-1-1-1,0 1 0,0 0 1,0-1-1,-1 1 1,1 0-1,0 1 0,-1-1 1,1 0-1,-1 1 0,-3-2 1,6 3 41,0 0 1,0 0 0,0 0 0,-1 0 0,1 0 0,0 0 0,0 0 0,0-1 0,-1 1-1,1 0 1,0 0 0,0 0 0,0 0 0,0 0 0,-1 0 0,1-1 0,0 1-1,0 0 1,0 0 0,0 0 0,0-1 0,0 1 0,0 0 0,-1 0 0,1 0-1,0 0 1,0-1 0,0 1 0,0 0 0,0-1 0,-1 0-7,15-4 450,-4 0-284,-1 0 0,0 0 0,0-1 0,-1 0 0,0-1 0,0 0 0,12-14 0,-2 1 230,25-43 0,35-82 491,-26 45-341,3-6 187,-55 106-719,0 0 0,0 0 0,0 0 0,1 0 0,-1 0 0,0 1 0,0-1 0,0 0 0,0 0-1,0 0 1,0 0 0,0 0 0,0 0 0,0 0 0,0 0 0,1 0 0,-1 0 0,0 0 0,0 1-1,0-1 1,0 0 0,0 0 0,0 0 0,0 0 0,1 0 0,-1 0 0,0 0 0,0 0-1,0 0 1,0 0 0,0 0 0,0 0 0,1 0 0,-1 0 0,0 0 0,0 0 0,0 0 0,0 0-1,0-1 1,0 1 0,0 0 0,1 0 0,-1 0 0,0 0 0,0 0 0,0 0 0,0 0 0,0 0-1,0 0 1,0 0 0,0 17-42,-1-15 31,1 6-30,-39 349-203,11-221 521,-68 203-1,82-300-165,-2-1 0,-1-1 0,-2 0 0,-40 58 0,54-88-32,-1 0-1,1-1 1,-7 7-1,11-12-70,0 0 1,0-1-1,1 1 0,-1 0 0,0 0 0,0-1 0,0 1 0,0-1 0,0 1 0,0-1 0,0 1 0,0-1 0,-1 1 0,1-1 0,0 0 1,0 0-1,0 0 0,0 1 0,0-1 0,-1 0 0,1 0 0,0-1 0,0 1 0,0 0 0,0 0 0,0-1 0,-1 1 0,0-1 0,1 0-10,-1 0 0,1 0 0,0 0 0,0-1-1,0 1 1,0 0 0,0-1 0,0 1 0,0 0-1,0-1 1,0 1 0,1-1 0,-1 0 0,1 1 0,-1-1-1,1 1 1,0-1 0,-1 0 0,1 1 0,0-1-1,0-2 1,1-2-7,-1-1-1,1 1 0,0 0 1,3-10-1,2-1 20,0 0 1,1 1-1,0 0 0,2 1 0,0-1 1,1 2-1,22-27 0,-14 21-61,1 1 0,1 1 0,1 1 0,37-24 0,-47 35-72,0 0 1,0 0-1,1 1 0,14-4 1,-17 6-764,1 1-1,0 0 1,11 0 0,3 1-966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9:1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19 656 4480,'-18'8'10234,"27"-15"-6064,0 2-3385,0-5-36,0 0 1,0-1 0,9-16-1,5-5-169,45-60 82,-41 53-448,3 2 0,1 0 0,1 2 0,2 2 1,48-37-1,-77 66-191,1 0 1,-1 0 0,1 0-1,0 1 1,0 0-1,1 1 1,8-4 0,-12 6-17,-1-1 1,0 1-1,1 0 0,-1 0 1,1 0-1,-1 0 1,1 0-1,-1 0 1,0 1-1,1-1 1,-1 1-1,1-1 1,-1 1-1,0 0 1,0 0-1,1 0 1,-1 0-1,0 1 1,0-1-1,0 0 0,0 1 1,-1-1-1,3 3 1,0 1 6,0 1 1,0-1-1,-1 0 0,0 1 1,0 0-1,0 0 0,-1 0 1,1 0-1,-2 0 0,3 10 1,-1 1 126,-1 0 0,0 30 0,-3-28-35,-1 1 0,0-1 0,-2 1-1,0-1 1,-10 26 0,3-25 113,6-11-26,18-18-104,-6 3-48,0-1-1,1 1-1,10-13 1,54-80-88,-46 57 31,-15 23-17,20-26 0,-31 44 31,0 1 1,1-1 0,-1 1-1,0-1 1,1 1 0,-1-1-1,0 1 1,1-1 0,-1 1-1,1 0 1,-1-1-1,0 1 1,1-1 0,-1 1-1,1 0 1,-1 0 0,1-1-1,-1 1 1,1 0-1,-1 0 1,1 0 0,0-1-1,-1 1 1,1 0 0,-1 0-1,1 0 1,-1 0 0,1 0-1,-1 0 1,1 0-1,0 0 1,-1 0 0,1 1-1,-1-1 1,1 0 0,-1 0-1,1 0 1,-1 1-1,1-1 1,-1 0 0,1 1-1,-1-1 1,1 0 0,-1 1-1,1-1 1,-1 0-1,0 1 1,1-1 0,-1 1-1,0-1 1,1 1 0,-1 0-1,2 2-3,0 1-1,-1-1 1,1 1 0,-1 0-1,0 0 1,1 5-1,0 16 83,0 1-1,-1-1 1,-2 0-1,0 1 1,-7 30-1,8-55-65,0 0 0,-1 0 0,1 0 0,0 0-1,0 0 1,0 0 0,0 0 0,0 0-1,0 0 1,0 0 0,1 0 0,-1 2-1,0-3-6,1 0 0,-1 0-1,0 0 1,0 1 0,0-1 0,1 0-1,-1 0 1,0 0 0,0 0 0,1 0-1,-1 0 1,0 0 0,0 0-1,0 0 1,1 0 0,-1 0 0,0 0-1,0 0 1,0 0 0,1 0-1,-1 0 1,0-1 0,0 1 0,0 0-1,1 0 1,-1 0 0,0 0 0,0 0-1,0 0 1,0-1 0,1 1-1,-1 0 1,0 0 0,0 0 0,0-1-1,19-22 12,-17 22-29,5-10-9,-1 1-1,0-1 1,6-13-1,7-14-31,-13 27 51,6-11 3,0 1 1,1 0 0,22-25-1,-34 45 2,0 0 0,0 0 0,0 0 0,0 0 0,1 0 0,-1 0 0,0 0 0,0 0 0,1 0 0,-1 1 0,0-1 0,1 0 0,-1 1 0,1-1 0,-1 1 0,0 0 0,1-1 0,-1 1 0,1 0 0,-1 0 0,4 0 0,-4 1 0,1-1 0,-1 1 0,0 0 0,1 0 0,-1 0 0,0-1 0,0 1 0,1 0 0,-1 0 0,0 1 0,0-1 0,0 0 0,0 0 0,0 0 0,-1 1 0,1-1 0,0 0 0,-1 1 0,1-1 0,0 1 0,-1 1 0,4 10-15,-1-1 0,2 23 0,-2-5-25,2 7 33,-5-25 17,2 0 0,0-1 0,0 1 0,4 11 1,-5-20-9,1 1 0,-1-1 1,1 0-1,0 0 0,0 0 0,0 0 1,0 0-1,0-1 0,1 1 1,-1 0-1,1-1 0,-1 0 1,1 0-1,0 0 0,0 0 1,0 0-1,6 2 0,3 0 17,-1 0-1,1-1 1,0 0-1,0-1 1,0-1-1,0 0 1,19-1-1,-6-1 34,0-2 0,39-9 0,-53 10-32,-1 0-1,0-1 1,0-1-1,0 0 1,-1 0-1,1-1 1,-1 0 0,0-1-1,-1 0 1,1 0-1,7-8 1,-8 4-14,0 1 0,-1-2 0,-1 1 0,0-1-1,0 1 1,-1-2 0,5-14 0,-4 7 56,0 1 0,-2-1 0,-1 0 0,2-20 0,-5 22-42,-1 0 0,-3-23 0,2 27-96,2 10 56,0 2 13,0 0 0,0 0 0,0 0 0,0 0-1,0 0 1,-1 0 0,1 0 0,0 0 0,0 0-1,-1 0 1,1 0 0,-1 0 0,1 0 0,-1 0 0,1 0-1,-1 1 1,1-1 0,-1 0 0,0 0 0,0 0-1,0 1 6,1 0 0,0 0-1,0 0 1,-1-1-1,1 1 1,0 0-1,0 0 1,-1 0-1,1 0 1,0 0-1,0 0 1,-1 0-1,1 0 1,0 1-1,0-1 1,-1 0-1,1 0 1,0 0-1,0 0 1,-1 0-1,1 0 1,0 0-1,0 1 1,0-1-1,-1 0 1,1 0 0,0 0-1,0 0 1,0 1-1,-1-1 1,1 0-1,0 0 1,0 0-1,0 1 1,0-1-1,0 0 1,-1 1-1,-3 9-25,3-8 17,-5 20 24,0 2 1,2-1-1,0 0 0,2 1 1,1 41-1,1-52 13,0 1-1,1-1 1,1 0 0,0 0-1,1-1 1,1 1-1,0 0 1,8 17 0,-10-25-8,1 0 0,0 0 1,-1-1-1,2 1 1,-1-1-1,0 0 0,1 0 1,0 0-1,0-1 1,0 1-1,1-1 0,-1 0 1,1 0-1,-1-1 1,1 1-1,0-1 0,0 0 1,0 0-1,0-1 1,1 1-1,-1-1 0,0 0 1,9 0-1,11-1 23,0-1-1,-1-1 0,1-2 1,33-8-1,-27 3-40,1-1 1,54-26-1,-60 22 32,0-2 0,-1 0-1,0-2 1,39-37 0,-26 16 43,56-73 0,-68 75 128,-27 38-178,-1 1-20,1 0-1,-1 0 0,1-1 0,0 1 1,0 0-1,0 0 0,0 0 0,-1 3 1,-17 37-132,-47 75 0,54-97 183,6-11-33,-39 71 272,40-70-330,1 1 0,0 0 0,0 0 0,1 0-1,-3 21 1,6-28 33,0 1 0,1-1 1,-1 0-1,1 0 0,0 1 0,0-1 0,0 0 0,0 0 0,1 0 1,0 0-1,0-1 0,0 1 0,0 0 0,0-1 0,4 5 0,-4-6 14,-1-1-1,0 1 0,1-1 0,-1 1 0,1-1 0,-1 0 0,1 1 0,0-1 0,-1 0 0,1 0 0,0 0 0,0 0 0,0-1 0,0 1 0,0 0 1,0-1-1,0 0 0,0 1 0,0-1 0,0 0 0,0 0 0,0 0 0,0 0 0,0 0 0,0-1 0,0 1 0,0 0 0,0-1 0,0 0 0,0 1 1,0-1-1,-1 0 0,3-1 0,1-2-1,-1 1 1,0-1-1,0 0 1,0-1-1,0 1 1,-1 0-1,0-1 1,0 0-1,0 0 1,4-10 0,2-7 17,7-28 0,-15 47-30,2-6 6,5-17-91,-1 0 0,-1-1 0,-1 0 0,2-40-1,-9 101-30,0-22 110,2 0-1,0 12 0,2 12 12,-2-15 17,2 0-1,5 30 1,-5-46-14,-1 0 0,1 1-1,0-1 1,0 0 0,0 0 0,1 0 0,-1 0 0,1 0 0,1-1-1,-1 1 1,0-1 0,1 0 0,0 0 0,5 4 0,-7-7 10,0 0 0,0 0 0,0 0 1,0-1-1,0 1 0,0 0 0,0-1 1,0 0-1,0 1 0,0-1 0,0 0 0,1 0 1,-1 0-1,0 0 0,0 0 0,0-1 0,4 0 1,2-1 63,-1-1 0,0 0 1,11-5-1,-3-1-83,0-1 0,0-1 0,-1 0 0,-1 0 0,0-2 0,-1 0 0,0 0 0,18-27 0,121-197-132,-105 162 206,-40 65-108,-5 7 22,0 1-1,1-1 1,0 1 0,-1-1-1,1 1 1,0 0 0,3-3-1,-5 5 16,0 0-1,0 0 0,1 0 0,-1-1 0,0 1 0,0 0 0,1 0 0,-1 0 0,0 0 1,0 0-1,1 0 0,-1 0 0,0 0 0,0 0 0,1 0 0,-1 0 0,0 0 1,0 0-1,1 0 0,-1 0 0,0 0 0,0 0 0,1 0 0,-1 0 0,0 0 0,0 0 1,1 0-1,-1 1 0,0-1 0,0 0 0,0 0 0,1 0 0,-1 0 0,0 1 0,0-1 1,0 0-1,1 0 0,-1 0 0,0 1 0,0-1 0,0 0 0,0 1 0,4 9 2,0 21-5,-1-1 0,-2 0 0,-2 31 0,1-13-65,-7 125-155,7-169 259,0 0-1,0 0 1,-1 0 0,1-1 0,-1 1 0,0 0 0,0 0 0,-1 0-1,1-1 1,-3 6 0,3-8-19,0 0 0,1 0 0,-1-1 0,0 1 0,0 0 0,1 0 0,-1-1 0,0 1 1,0 0-1,0-1 0,0 1 0,0-1 0,0 1 0,0-1 0,0 1 0,-2 0 0,2-1-7,-1 0 0,1 0 0,-1-1 0,1 1 0,-1 0 0,1 0 0,-1-1 0,1 1 0,0 0 0,-1-1 0,1 0 0,-1 1 0,1-1 0,0 0 0,-2-1 0,-2-1-67,2-1 0,-1 1 1,0-1-1,1 0 0,-1 0 1,1 0-1,0 0 0,-4-10 1,-1-2-275,-7-21 1,15 36 329,-1-3-9,-2-2-31,1 0 0,1 0 1,-3-8-1,4 13 31,0 1 0,0-1-1,0 0 1,0 0 0,0 1-1,-1-1 1,1 0 0,1 1-1,-1-1 1,0 0 0,0 1-1,0-1 1,0 0 0,0 0-1,1 1 1,-1-1 0,0 1-1,0-1 1,1 0 0,-1 1-1,0-1 1,1 0 0,-1 1-1,1-1 1,-1 1 0,1-1-1,-1 1 1,1 0 0,-1-1-1,1 1 1,0-1 0,-1 1-1,1 0 1,0-1 0,-1 1-1,1 0 1,1-1 0,3 1 21,0 0 0,0 0 0,0 0 1,1 0-1,-1 1 0,0 0 0,9 3 1,36 15-164,-21-7 197,-14-6-23,0-1-1,0-1 1,22 4 0,-29-7 16,0-1 0,0 0 0,0 0 0,0 0 0,0-1 0,0 0 0,0-1 0,13-4 0,-7 0-19,1 0 0,-1 0 1,-1-2-1,1 1 0,-1-2 0,0 0 0,-1 0 0,0-1 0,-1-1 0,0 0 1,-1-1-1,0 0 0,0 0 0,10-20 0,47-97-15,-42 78 229,-23 46-238,1 0 1,-1 0 0,0-1-1,2-9 1,-4 15-2,0-1 0,1 1 0,-1-1 0,0 1 0,0-1 0,0 1 0,0-1 0,0 1 0,0 0 0,0-1 0,0 1 0,0-1-1,0 1 1,0-1 0,-1 1 0,1-1 0,0 1 0,0 0 0,0-1 0,-1 0 0,1 1 5,-1 0-1,0 0 1,1 0 0,-1 1-1,1-1 1,-1 0-1,1 0 1,-1 0 0,1 0-1,-1 1 1,1-1-1,-1 0 1,1 1 0,-1-1-1,1 0 1,-1 1-1,1-1 1,0 0 0,-1 1-1,1-1 1,0 1-1,-1-1 1,1 1 0,-1 0-1,-6 8 18,0 1 0,1 0 1,0 1-1,0-1 0,1 1 0,-4 13 0,-18 71 162,21-71-105,2 0-1,-2 32 1,5-49-66,1 0-1,0 1 1,0-1 0,1 0-1,0 1 1,1-1-1,-1 0 1,1 0-1,1 0 1,-1 0 0,1 0-1,5 8 1,-7-13 4,1 0-1,-1-1 1,1 1 0,0 0 0,0 0-1,0-1 1,0 1 0,0-1 0,0 1-1,0-1 1,0 0 0,1 0 0,-1 0 0,0 0-1,1 0 1,-1-1 0,1 1 0,-1-1-1,1 1 1,-1-1 0,1 0 0,-1 0 0,1 0-1,3-1 1,1 0 7,-1-1-1,0 1 1,0-1 0,0-1-1,0 1 1,0-1 0,-1 0-1,1 0 1,7-6-1,0-2 8,-1 0-1,0-1 0,-1 0 0,0-1 1,-1 0-1,14-23 0,43-96 158,-36 67-290,2-7 82,-37 123-463,0-11 530,1 0 1,2 0-1,2 0 1,10 61-1,-11-96-25,1-1 0,0 0-1,0 1 1,0-1 0,0 0-1,1 1 1,0-1 0,0 0-1,0 0 1,0 0 0,5 6-1,-6-10-10,0 1 0,-1-1 0,1 1 0,-1-1 0,1 0-1,-1 1 1,1-1 0,0 0 0,-1 1 0,1-1 0,0 0-1,0 0 1,-1 1 0,1-1 0,0 0 0,-1 0 0,1 0 0,0 0-1,0 0 1,-1 0 0,1 0 0,0-1 0,-1 1 0,1 0-1,0 0 1,-1 0 0,1-1 0,0 1 0,-1 0 0,1-1-1,0 1 1,-1 0 0,1-1 0,-1 1 0,2-2 0,18-19-20,-19 19 5,6-7 31,-1-1-1,0 0 1,0 0-1,7-21 1,12-49 84,-4 12-172,-20 66 66,10-25 8,-2 0 0,-1 0-1,5-34 1,-12 59-7,-1 0-1,1 0 1,-1 0-1,1 0 1,0 0-1,-1 0 1,3-3-1,-2 4-13,0 0 0,0 0 0,-1-1 0,1 1 0,-1 0 0,1-1 0,-1 1 0,0-1 0,1 1 0,-1 0 0,0-3 0,1 3 8,-1 1 1,1-1-1,-1 0 0,1 1 0,0-1 1,-1 0-1,1 1 0,0-1 0,0 1 1,-1 0-1,1-1 0,0 1 0,0-1 1,0 1-1,-1 0 0,1 0 0,0-1 1,0 1-1,0 0 0,0 0 0,0 0 1,-1 0-1,3 0 0,21 0-71,-20 1 78,0 0-1,0 0 1,0 1-1,-1-1 1,1 1-1,-1 0 1,1 0-1,-1 0 1,0 1-1,1-1 1,-1 1-1,-1 0 1,1-1-1,0 1 1,-1 1-1,1-1 1,-1 0-1,0 1 1,0-1 0,0 1-1,0-1 1,1 6-1,1 6 13,0 0 0,-2 0 0,1 1 0,-1 22 0,-1-27 3,0 48-27,-2-35 33,2 1-1,5 36 1,-5-55-2,0 0-1,1 1 1,0-1 0,0 0 0,1 0-1,-1 0 1,1 0 0,1 0-1,-1-1 1,1 1 0,0-1 0,0 0-1,0 0 1,6 5 0,-8-9-14,0 1 1,0-1-1,1 0 1,-1 1-1,0-1 0,0 0 1,1 0-1,-1-1 1,1 1-1,-1 0 1,1-1-1,-1 1 1,1-1-1,3 0 0,-1 0 11,0-1 0,0 0 0,0 0 0,0 0 0,0 0 0,-1-1 0,6-2 0,0-1 12,0 0 1,0-1-1,-1 0 0,0-1 0,16-14 0,-8 3-30,-1-1-1,26-40 0,19-47-9,-40 68 11,-11 20-6,17-27-130,-24 43 76,-2 8-7,-2 10-20,1-14 86,-38 301 141,34-279 26,-1 38 1,5-62-163,0 0-1,0 0 1,0 0 0,0 1 0,0-1 0,0 0 0,0 0 0,0 0 0,0 1 0,0-1-1,0 0 1,0 0 0,0 0 0,0 1 0,0-1 0,1 0 0,-1 0 0,0 0-1,0 0 1,0 1 0,0-1 0,0 0 0,0 0 0,0 0 0,1 0 0,-1 0-1,0 0 1,0 1 0,0-1 0,0 0 0,0 0 0,1 0 0,-1 0 0,0 0 0,0 0-1,0 0 1,1 0 0,-1 0 0,0 0 0,0 0 0,0 0 0,1 0 0,-1 0-1,0 0 1,0 0 0,0 0 0,0 0 0,1 0 0,-1 0 0,12-8 77,-3-3-90,-1 0 0,0 0 0,-1-1 0,0 0 0,6-16 0,7-11-5,45-70-45,-54 93 50,0 1-1,2 1 1,-1 0-1,27-22 1,-38 35 13,-1 1 0,1-1-1,-1 1 1,1-1 0,0 1 0,0-1 0,-1 1-1,1-1 1,0 1 0,0 0 0,-1-1-1,1 1 1,0 0 0,0 0 0,0 0 0,-1 0-1,3 0 1,-3 0-4,1 0-1,-1 0 0,0 0 1,1 1-1,-1-1 0,0 0 1,1 0-1,-1 1 0,0-1 1,0 0-1,1 1 1,-1-1-1,0 0 0,0 1 1,0-1-1,1 1 0,-1-1 1,0 0-1,0 1 1,0-1-1,0 1 0,0-1 1,0 0-1,0 2 0,1 3-21,-2 0 0,1 0 0,0 0 0,-3 8-1,-10 44-31,-27 71 0,26-88 144,7-26-46,7 25 58,0-39-109,0 0-33,0 0 38,0 0 1,1 0-1,-1 0 0,0 0 1,0 0-1,1 0 0,-1 0 0,0 0 1,1 0-1,-1 0 0,0 0 1,0 0-1,1 0 0,-1 0 0,0 0 1,0 0-1,1 0 0,-1 0 1,0 0-1,0 1 0,1-1 0,-1 0 1,0 0-1,0 0 0,1 0 1,-1 1-1,0-1 0,0 0 0,0 0 1,1 0-1,-1 1 0,0-1 1,0 0-1,0 0 0,0 1 0,1-1 1,-1 1 6,1 0 1,0 0-1,0 0 0,0 0 1,0-1-1,0 1 1,1 0-1,-1-1 0,0 1 1,0-1-1,0 1 1,1-1-1,-1 1 1,0-1-1,0 0 0,1 0 1,-1 0-1,0 0 1,0 0-1,1 0 0,-1 0 1,0 0-1,1 0 1,-1 0-1,0-1 0,0 1 1,1-1-1,0 0 1,1 0-1,-1 0 0,1 0 1,-1-1-1,0 1 0,1-1 0,-1 1 1,0-1-1,0 0 0,0 0 0,0 0 1,-1 0-1,1 0 0,0 0 0,1-4 1,32-35 336,22-60-405,-4 7-47,-42 77 92,1 0 0,1 0 0,17-16 0,-27 30 20,8-8 41,25-20 1,-33 29-62,1-1 1,-1 1-1,1 0 1,0 0-1,0 0 1,0 1-1,0-1 1,0 1 0,0 0-1,1 0 1,-1 0-1,5 0 1,-7 2 9,1-1 1,-1 1 0,0-1 0,0 1-1,0 0 1,0 0 0,0 0 0,0 0-1,0 0 1,-1 0 0,1 0 0,0 1-1,-1-1 1,1 1 0,0-1 0,-1 1-1,0 0 1,1-1 0,-1 1 0,0 0-1,0 0 1,0 0 0,0 0 0,0 2-1,4 7 41,-1 1-1,5 23 1,19 116 53,-28-144-62,1 0 1,1-1-1,-1 1 1,1 0-1,0-1 0,1 1 1,6 11-1,-8-16-14,-1-1 0,1 1 1,1-1-1,-1 1 0,0-1 0,0 0 0,0 0 0,1 1 0,-1-1 0,1 0 1,-1 0-1,1 0 0,-1-1 0,1 1 0,-1 0 0,1 0 0,0-1 1,-1 1-1,1-1 0,0 0 0,0 1 0,-1-1 0,1 0 0,0 0 0,0 0 1,-1 0-1,1-1 0,0 1 0,0 0 0,-1-1 0,1 1 0,0-1 0,-1 1 1,3-2-1,6-4-21,0 0 0,0-1 0,-1 0 0,0-1 1,-1 0-1,15-17 0,-2 4 47,203-193-89,-215 207 49,-3 2-9,0-1-1,0 1 1,-1-1 0,0 0 0,7-9 0,-12 14 9,0 1-1,1-1 1,-1 1 0,0-1 0,0 1 0,1-1 0,-1 1-1,0-1 1,0 0 0,0 1 0,0-1 0,0 1 0,0-1 0,0 1-1,0-1 1,0 1 0,0-1 0,0 1 0,0-1 0,-1 1 0,1-1-1,0 1 1,0-1 0,-1 0 0,0 0-2,1 1 1,-1-1-1,1 1 0,-1-1 1,0 1-1,1-1 1,-1 1-1,0-1 0,0 1 1,1 0-1,-1 0 0,0-1 1,0 1-1,0 0 1,1 0-1,-1 0 0,0 0 1,0 0-1,-1 0 0,-3 0-5,0 1-1,-1 0 0,1 0 1,0 0-1,0 0 0,0 1 1,0 0-1,0 0 0,0 0 0,-6 5 1,0 0-39,-1 1 1,1 1-1,-12 12 1,5-2 89,1 1 0,0 1 0,2 0 0,-23 42 0,21-30-24,2 0 0,-21 69 0,33-93 27,1 1 0,0-1-1,1 0 1,0 1 0,1 17 0,0-27-43,0 1 1,0 0 0,0-1 0,0 1-1,0-1 1,0 1 0,0-1-1,0 1 1,0-1 0,1 1-1,-1-1 1,0 1 0,0-1 0,1 1-1,-1-1 1,0 1 0,1-1-1,-1 1 1,0-1 0,1 0 0,-1 1-1,1-1 1,-1 0 0,1 1-1,-1-1 1,0 0 0,1 1-1,-1-1 1,1 0 0,0 0 0,-1 0-1,1 0 1,-1 1 0,1-1-1,-1 0 1,1 0 0,-1 0 0,1 0-1,-1 0 1,1 0 0,0-1-1,-1 1 1,1 0 0,-1 0-1,1 0 1,-1 0 0,2-1 0,1 0-15,0-1 1,-1 1 0,1-1 0,0 1-1,0-1 1,-1 0 0,4-4 0,23-26 45,-2-1 0,32-54 0,-22 33 14,-1-5-178,-34 58 127,0 6-30,-1 6-66,-2 1 65,0-1-1,-1 0 1,-3 13 0,1-6 21,-9 30 27,-2-1 0,-33 71 0,24-62 62,-47 136 53,-7 15 159,68-185-245,-1 0 0,0-1 0,-27 35 0,36-53-29,0-1 1,0 1-1,0-1 1,0 1-1,0-1 0,0 0 1,-1 0-1,1 0 0,-1 0 1,0-1-1,1 1 1,-1 0-1,0-1 0,-5 2 1,7-3-14,0 0-1,-1 0 1,1 1 0,0-1 0,0 0 0,0 0 0,0 0 0,-1 0 0,1-1-1,0 1 1,0 0 0,0 0 0,0-1 0,0 1 0,0-1 0,-1 1 0,1-1-1,0 1 1,0-1 0,0 0 0,1 1 0,-1-1 0,0 0 0,0 0 0,0 0-1,0 1 1,1-1 0,-1 0 0,0-2 0,-3-3-31,1 0 0,0-1 0,0 1 0,-2-12-1,-2-12-103,1-1 0,2 1-1,-1-56 1,5 63 32,2-1-1,0 0 1,2 1-1,0-1 1,2 1-1,10-29 1,10-7-2798,8 2-3904,-34 56 6359,1 0-1,0 0 0,-1 0 0,1 0 0,0 0 1,0 1-1,0-1 0,0 0 0,0 0 0,0 1 1,0-1-1,1 0 0,3 0-1812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9:1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63 9888,'-32'-40'4480,"37"24"-3904,-5 13-384,3 3-224,2-4-1024,9 8 576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9:5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3 2976,'-7'2'1307,"6"-2"-1080,1 0 0,0 0 0,-1 0 0,1 1-1,0-1 1,-1 0 0,1 0 0,0 0 0,-1 0 0,1 0 0,0 0 0,-1 0 0,1 0 0,0 0-1,-1 0 1,1 0 0,0-1 0,-1 1 0,1 0 0,0 0 0,-1 0 0,1 0 0,0 0 0,-1-1 0,0 0 907,0 1-907,-1-1-73,0 1 1,0-1-1,0 1 1,0 0-1,-1 0 1,1 0-1,0 0 0,-3 1 1,-10 0 210,-2 0-199,0 1 0,1 0 0,-1 2 0,0 0 0,1 0 0,0 2 0,0 0 0,1 1 0,-1 0 0,2 1 0,-1 1 0,1 0 0,0 1 0,-13 13 0,19-16-130,1 1-1,-1 0 1,2 0-1,-1 1 1,1 0 0,0 0-1,1 1 1,0-1-1,0 1 1,1 0-1,1 0 1,-1 1-1,2-1 1,-1 1 0,2 0-1,-1-1 1,1 16-1,1-22 10,1 0 1,-1 0-1,1 0 0,0-1 1,0 1-1,0 0 0,1-1 1,-1 1-1,1-1 0,0 1 0,0-1 1,0 0-1,0 0 0,3 3 1,-1-2 17,0 0 1,0-1 0,0 0 0,1 0 0,-1 0 0,1 0 0,0-1 0,0 0 0,6 2-1,0-1 42,-1 0-1,1-1 1,0-1-1,-1 1 1,1-2-1,0 0 0,0 0 1,-1-1-1,17-3 1,-20 3-56,1-2 0,-1 1 0,1-1 0,-1 0 0,0 0 0,0-1 0,-1 0 0,1 0 0,-1-1 0,0 0 0,0 0 0,0 0 0,7-10 0,2-5 119,-1 0 0,21-42 0,-20 35-158,-9 14 61,-1-1-1,1 1 1,-2-1 0,0 0 0,-1 0-1,2-22 1,-3 24 127,-2 9-135,1 0 1,-1 0-1,-1 0 0,1 0 0,-2-6 1,2 8-55,0 1 0,0-1 1,0 1-1,0-1 0,0 1 1,-1-1-1,1 1 0,0-1 1,0 1-1,-1 0 0,1-1 0,0 1 1,-1 0-1,1-1 0,0 1 1,-1 0-1,1-1 0,-1 1 1,1 0-8,-1 0 1,1 0 0,0 0-1,-1 0 1,1 0 0,-1 0-1,1 0 1,0 0 0,-1 0 0,1 1-1,0-1 1,-1 0 0,1 0-1,-1 0 1,1 1 0,0-1-1,0 0 1,-1 0 0,1 1 0,0-1-1,-1 0 1,1 1 0,0-1-1,0 0 1,0 1 0,-1 0-1,0 0 10,1 0 0,-1 1 0,0-1 0,1 0 0,-1 1 0,1-1 0,0 1 0,-1-1 0,1 1 0,0-1-1,0 1 1,0 1 0,0 4 41,-1 12 44,1 1-1,1 0 0,0 0 1,2-1-1,0 1 0,1-1 1,1 0-1,1 0 1,1 0-1,1-1 0,0 0 1,1 0-1,1-1 0,15 20 1,-20-31-48,0 0 0,1 0-1,0 0 1,0 0 0,0-1 0,10 6 0,11 5-4893,-15-9 1965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8:4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20 2912,'1'-9'2310,"4"7"-628,-4 2-1564,-1 0 1,1 0-1,0 0 0,-1 0 1,1 0-1,-1 0 0,1 0 1,0 0-1,-1-1 1,1 1-1,-1 0 0,1 0 1,-1-1-1,1 1 0,-1 0 1,1-1-1,-1 1 1,1 0-1,-1-1 0,1 1 1,-1-1-1,0 1 0,1-1 1,-1 1-1,0-1 1,1 1-1,-1-2 0,-10 23 3633,-35 79-2691,-35 134 363,29-78-398,44-135-890,-6 30 0,11-42 26,1 0-1,0 1 0,0-1 0,1 0 1,2 18-1,-2-25-123,1 0 1,-1 0-1,1 0 1,0 0-1,-1 0 1,1 0-1,0 0 1,0 0-1,0-1 1,1 1-1,-1 0 1,0-1-1,1 1 1,-1-1-1,1 1 1,-1-1 0,1 0-1,0 0 1,-1 1-1,1-1 1,0 0-1,0 0 1,0-1-1,0 1 1,0 0-1,3 0 1,5 1 91,0-1 1,1 0 0,-1-1 0,13 0 0,-6 0-59,172 0 100,-142 6-337,-34-4-4132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8:4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11 117 8128,'-11'-17'2618,"11"17"-2520,0-1 0,0 1 1,0-1-1,0 1 0,0-1 0,1 1 0,-1 0 0,0-1 0,0 1 0,0-1 0,0 1 0,1-1 0,-1 1 0,0 0 0,0-1 0,1 1 0,-1-1 0,0 1 1,1 0-1,-1-1 0,1 1 0,-1 0 0,0 0 0,1-1 0,-1 1 0,1 0 0,-1 0 0,1-1 0,-1 1 0,1 0 0,34-14 1427,-1 1-1,72-15 1,77 1-1416,-44 22-2226,-112 4 741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4:38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317 142 3328,'-6'-15'2049,"5"13"-1531,0-1 0,1 1 1,-1 0-1,-1 0 0,1 0 1,0 0-1,-2-3 0,2 5-451,0-1-1,0 0 1,1 1 0,-1-1-1,0 1 1,0-1 0,0 1-1,0 0 1,0-1-1,0 1 1,0 0 0,0 0-1,0 0 1,0-1 0,0 1-1,0 0 1,0 0-1,1 0 1,-1 0 0,0 1-1,0-1 1,-2 1 0,-5 1 23,-1 1 0,1 1 0,0 0 1,0 0-1,1 0 0,-12 10 1,1-2 34,0-1-26,-17 11 196,-46 37-1,73-52-275,0 1 1,1-1-1,-10 14 0,15-18 55,0 0-1,0 0 0,0 0 1,0 0-1,1 0 0,-1 1 1,1-1-1,0 1 0,0-1 1,0 1-1,1-1 0,-1 1 1,1 4-1,0-6-27,0-1-1,0 0 1,0 0-1,1 1 1,-1-1 0,1 0-1,-1 0 1,1 0-1,-1 0 1,1 0 0,-1 0-1,1 0 1,0 0-1,0 0 1,0 0 0,-1 0-1,1 0 1,0 0-1,0-1 1,0 1 0,0 0-1,1-1 1,-1 1-1,0 0 1,0-1 0,0 0-1,0 1 1,0-1-1,1 0 1,-1 1 0,0-1-1,0 0 1,3 0-1,3 0 168,0 0-1,0-1 1,0 0-1,10-2 1,-17 3-213,7-1 78,0 0 0,0-1-1,0 0 1,0-1 0,0 0 0,0 0 0,-1 0-1,1-1 1,-1 0 0,0 0 0,9-8-1,-2-1-51,1-2 0,-2 1-1,0-2 1,-1 1-1,0-2 1,-1 0 0,-1 0-1,-1 0 1,8-23-1,-14 38-188,-2 10 43,-2 19-27,1-17 97,0 3 0,0 0 10,0 0-1,3 24 0,-2-33 53,0-1 1,1 1-1,0-1 1,0 1-1,0-1 1,0 0-1,1 0 0,-1 0 1,1 1-1,-1-1 1,1 0-1,0-1 1,1 1-1,-1 0 1,4 3-1,-2-3 66,-1 0 0,1 0 0,-1-1-1,1 0 1,0 0 0,0 0 0,0 0 0,0 0-1,0-1 1,0 0 0,0 1 0,0-2 0,1 1 0,-1 0-1,0-1 1,1 0 0,-1 0 0,0 0 0,1-1-1,-1 1 1,6-2 0,14-5 3,0 0 1,-1-1-1,0-1 0,-1-1 1,0-1-1,0-1 0,-2-1 1,1-1-1,-2 0 0,1-2 1,-2 0-1,0-2 0,-2 1 1,0-2-1,28-41 0,-31 35-81,-11 20-3,0-1 0,1 1 1,0 0-1,0 0 1,0 0-1,1 0 1,-1 1-1,1-1 0,5-3 1,-9 8-6,1-1 0,-1 1 0,1 0 0,-1 0 0,1-1 0,-1 1 0,0 0 0,1 0 1,-1 0-1,1 0 0,-1 0 0,1-1 0,-1 1 0,1 0 0,-1 0 0,1 0 0,-1 0 0,1 1 0,-1-1 0,1 0 1,-1 0-1,1 0 0,-1 0 0,1 0 0,-1 1 0,0-1 0,1 0 0,-1 0 0,1 1 0,-1-1 0,0 0 0,1 0 1,-1 1-1,0-1 0,1 1 0,-1-1 0,0 0 0,1 1 0,-1-1 0,0 1 0,0-1 0,0 0 0,1 1 1,0 2-22,0 0 1,0 0 0,0 1 0,0-1 0,0 5-1,2 24 58,-1 64 0,-3-85 29,0 0 1,0 0-1,-1 0 0,-1 0 0,0 0 1,0-1-1,-1 1 0,0-1 0,-8 14 0,10-21 3,0 0-1,0-1 0,0 1 1,-1-1-1,1 1 0,-1-1 1,1 0-1,-1 0 0,0 0 0,-5 3 1,6-4-41,0 0 1,0 0-1,0-1 0,0 1 1,0-1-1,0 0 1,0 0-1,0 1 1,0-1-1,-1 0 0,1-1 1,0 1-1,0 0 1,0-1-1,0 1 1,0-1-1,0 1 1,0-1-1,-2-1 0,-18-6 124,17 7-112,0 0 0,0-1 0,0 0 0,-7-4 0,2 1-121,-9-3-71,19 8 158,-1 0 0,1 0 0,0 0 0,-1 0-1,1 0 1,0 0 0,-1-1 0,1 1 0,0 0 0,0 0 0,-1 0 0,1 0 0,0-1-1,-1 1 1,1 0 0,0 0 0,0-1 0,0 1 0,-1 0 0,1 0 0,0-1 0,0 1 0,0 0-1,-1 0 1,1-1 0,0 1 0,0 0 0,0-1 0,0 1 0,0-1 0,2 1-201,0-1 1,0 1 0,-1 0 0,1 0-1,0 0 1,0 0 0,0 0-1,0 0 1,0 1 0,3 0-1,27 8-9598,-15 1 5919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8:4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7232,'2'3'833,"-1"0"1,1 0-1,-1 0 0,0 0 1,0 0-1,1 6 0,2 29 1374,-5 45-1094,1-77-837,-9 129 1545,-40 198 0,42-300-1671,4-20-8,0 0 0,-2 26 0,7-33 360,1-8-301,2-7-127,-4 9-45,60-98 119,-53 87-170,0 1 0,1 0 0,1 0 0,-1 0 0,1 2 0,17-13 0,-24 20 22,-1-1-1,1 1 0,-1 0 1,1 0-1,0-1 1,-1 2-1,1-1 0,0 0 1,-1 1-1,1-1 1,0 1-1,0 0 0,0 0 1,0 0-1,-1 0 1,1 0-1,0 1 0,5 1 1,-6-2 26,0 2-1,0-1 1,0 0 0,0 0 0,0 0-1,0 1 1,0-1 0,0 1 0,0 0 0,-1 0-1,1-1 1,-1 1 0,0 0 0,1 0-1,-1 0 1,0 0 0,0 1 0,0-1 0,0 0-1,0 0 1,-1 1 0,1 2 0,0 4 80,0-1 1,0 1-1,-1-1 1,0 1-1,-3 12 1,-10 43 467,2-10-347,9-42-82,0 0 0,-1 0 0,0 0 0,-7 17 0,10-35-558,0 3-355,0-1 0,1 0 1,-1 0-1,1 1 0,0-1 1,0 0-1,1 1 0,1-5 0,4 2-676,-1 0-1,1 0 1,1 0-1,-1 1 1,1 1-1,0-1 1,10-4-1,11-6 4132,-26 15-2080,1-1-1,0 1 1,-1 1-1,1-1 0,-1 0 1,1 1-1,4 1 1,8 1 557,6-1 17,1-1-1,-1-1 0,29-4 1,-40 2-1011,0 0 0,-1 0-1,1-1 1,-1-1 0,0 1 0,0-2 0,0 1 0,18-12 0,-24 12-124,0 0 0,0 0 1,0 0-1,0 0 1,0 0-1,-1-1 0,0 0 1,0 0-1,4-9 1,-5 11-35,-1 0 1,1-1-1,-1 1 1,0-1-1,0 1 1,-1-1-1,1 1 1,-1-1 0,1 0-1,-1 1 1,0-1-1,-1 0 1,1 1-1,-1-1 1,1 1-1,-3-6 1,3 9-18,0-1 0,0 1 0,-1-1 0,1 1 0,0-1 0,-1 1 0,1-1 0,-1 1 0,1-1 0,0 1 0,-1-1 0,1 1 0,-1-1 0,1 1 0,-1 0 0,1-1 0,-1 1 0,0 0 0,1 0 0,-1-1 0,1 1 0,-1 0 0,0 0 0,1 0 1,-2 0-1,0 0-1,1 0 0,-1 0 0,0 0 1,1 1-1,-1-1 0,0 1 0,1-1 1,-1 1-1,-2 1 0,-1 1 21,-1 0 0,1 1 0,0 0 0,-5 6 0,3-4 71,0 2-1,1-1 1,0 1 0,0 0-1,1 0 1,-9 18 0,13-23-45,0 1 1,-1-1 0,1 0-1,0 1 1,1 0-1,-1-1 1,1 1-1,0-1 1,-1 1 0,2 0-1,-1-1 1,0 1-1,1-1 1,-1 1 0,1 0-1,0-1 1,0 0-1,1 1 1,-1-1-1,1 0 1,3 6 0,-4-7-13,0 0 1,1-1 0,-1 1 0,0-1 0,1 0 0,-1 1-1,1-1 1,0 0 0,-1 0 0,1 0 0,0 0-1,0 0 1,0 0 0,-1 0 0,1-1 0,0 1 0,0-1-1,0 1 1,0-1 0,0 0 0,0 0 0,0 1-1,0-2 1,0 1 0,0 0 0,0 0 0,0-1 0,0 1-1,0-1 1,0 1 0,0-1 0,3-1 0,4-3 49,0 0 1,1-1-1,-2 0 1,15-12-1,-18 13-84,85-67 143,-83 66-110,0 0-1,0 0 1,1 0-1,0 1 0,0 1 1,14-7-1,-21 11-23,-1-1-1,1 1 0,-1 0 1,1 0-1,-1 0 1,1-1-1,-1 1 1,1 0-1,0 0 0,-1 0 1,1 0-1,-1 0 1,1 0-1,0 0 0,-1 0 1,1 1-1,-1-1 1,1 0-1,-1 0 0,1 0 1,-1 1-1,1-1 1,-1 0-1,1 0 0,-1 1 1,1-1-1,-1 1 1,1-1-1,-1 0 1,1 1-1,0 1 13,-1-1 0,1 0 1,-1 1-1,0-1 0,1 1 1,-1-1-1,0 0 0,0 1 0,0-1 1,0 1-1,0-1 0,0 2 1,-1 4 43,-1 0 0,1-1 0,-1 1 1,-4 9-1,-3-1 28,7-12-46,1-1 1,-1 1-1,1-1 0,0 1 1,0-1-1,0 1 1,0 0-1,-1 4 0,2-6-28,0-1 0,0 0-1,1 0 1,-1 0 0,0 0 0,0 1-1,0-1 1,1 0 0,-1 0-1,0 0 1,0 0 0,1 0 0,-1 0-1,0 0 1,0 0 0,1 0-1,-1 0 1,0 0 0,1 0 0,-1 0-1,0 0 1,0 0 0,1 0-1,-1 0 1,0 0 0,0 0 0,1 0-1,-1 0 1,0 0 0,0-1-1,0 1 1,1 0 0,-1 0 0,0-1-1,70-51 313,-39 30-417,-13 8 25,0 2 0,1 0 0,1 1-1,28-11 1,-46 21 59,1 0-1,-1 1 0,1-1 1,-1 1-1,1-1 0,-1 1 1,1 0-1,0 0 1,-1 0-1,1 0 0,-1 0 1,1 1-1,0-1 0,-1 1 1,5 1-1,-4 0 25,0 0-1,0 0 0,0 0 1,0 1-1,0-1 1,0 1-1,-1-1 1,1 1-1,-1 0 0,3 4 1,3 4 143,-1 1 0,0-1 0,7 19 0,-9-18-94,1-1 0,0-1 1,1 1-1,0-1 0,1 0 1,11 11-1,-15-17-237,15 16 66,-5-9-4702,-11-9 3996,3 5-3902,-11 11-7794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8:4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219 597 3392,'7'-5'1279,"-7"5"-1052,1-1 0,-1 1 0,1 0 0,-1-1 0,1 1 0,-1 0 0,1 0 0,-1-1 0,1 1 0,-1 0 0,1 0 0,-1 0-1,1 0 1,-1 0 0,1 0 0,0-1 0,-1 1 0,1 0 0,0 1 0,-1-1-115,-7 0 1126,0 1-1,-1 0 1,-9 3-1,-31 11 137,35-9-1331,-1 0 0,1 1 0,1 0 0,-1 1 0,-11 10 0,18-12 1,0 0 1,1 0 0,0 0-1,0 1 1,1-1 0,0 1 0,0 0-1,0 1 1,1-1 0,0 0 0,0 1-1,1 0 1,0 0 0,1 0 0,-1 0-1,2 0 1,-1 9 0,1-15-6,0 0 1,0 0-1,0-1 1,0 1-1,0 0 0,0-1 1,1 1-1,-1 0 1,0-1-1,1 1 1,0 0-1,-1-1 1,1 1-1,0-1 0,0 1 1,0-1-1,0 1 1,0-1-1,0 0 1,0 0-1,0 1 1,1-1-1,-1 0 0,0 0 1,1 0-1,-1 0 1,1 0-1,-1-1 1,1 1-1,0 0 1,-1-1-1,1 1 0,-1-1 1,1 0-1,0 1 1,0-1-1,-1 0 1,1 0-1,0 0 1,-1 0-1,1 0 0,0-1 1,0 1-1,-1 0 1,1-1-1,-1 1 1,4-2-1,5-3 80,0 0 1,-1 0-1,0-1 0,0 0 0,0-1 1,9-8-1,2-2 17,-5 6-38,49-42 16,-56 45-66,0 1 0,-1-1 0,0-1 1,0 1-1,6-13 0,-2-5 34,-11 25-98,1 0 0,-1 0 0,0 0 0,0-1 1,1 1-1,-1 0 0,0 0 0,0 0 0,0 0 1,0 0-1,0 0 0,0 0 0,-1 0 0,1 0 1,0 0-1,0 0 0,-1-1 0,0 0 0,1 1 8,-1 1 0,1 0 0,-1 0 0,1 0 0,0 0 0,-1 0 0,1 0 0,0 0 0,-1 0 0,1 0 0,0 0 0,-1 0 0,1 0 0,0 0 0,-1 0 0,1 0 0,-1 0 0,1 0 0,0 0 0,-1 0 0,1 0-1,0 1 1,-1-1 0,1 0 0,0 0 0,0 0 0,-1 1 0,0-1 0,-9 9-97,8-7 75,-1 1 33,0 0-1,1 1 0,-1-1 1,1 1-1,-1-1 0,1 1 0,0 0 1,1 0-1,-1 0 0,1 0 0,-1 0 1,1 0-1,0 0 0,1 1 1,-1-1-1,1 0 0,0 0 0,0 1 1,0-1-1,1 0 0,-1 0 1,2 5-1,-1-6 14,0 0 0,0 0-1,0 0 1,0-1 0,0 1 0,1 0 0,-1-1 0,1 1 0,0-1-1,-1 1 1,1-1 0,1 0 0,-1 0 0,0 0 0,0 0 0,1 0 0,-1 0-1,1-1 1,-1 1 0,1-1 0,0 0 0,0 0 0,0 0 0,0 0-1,-1 0 1,1-1 0,0 1 0,0-1 0,0 0 0,0 0 0,0 0 0,4 0-1,7-2 92,0 0-1,0-1 0,0 0 0,-1-1 1,1 0-1,-1-1 0,0-1 0,-1 0 1,1-1-1,16-12 0,-16 9-68,0-1 0,0-1 0,-1 0 0,0 0-1,-1-2 1,-1 1 0,0-1 0,11-20 0,-4-1-63,-1-1 1,-2 0-1,15-57 1,12-113 372,-38 189-233,0 1-1,-1-1 0,-1-1 0,-1 1 1,0 0-1,-4-22 0,4 38-111,0 0-1,-1 0 0,1-1 0,0 1 0,-1 0 1,1 0-1,0 0 0,-1 0 0,0 0 1,1 0-1,-1 0 0,0 0 0,1 0 1,-1 0-1,0 0 0,0 0 0,0 0 1,0 0-1,0 1 0,0-1 0,-1-1 0,1 2-8,0 0 0,0 0 0,1 0 0,-1 0-1,0 1 1,0-1 0,1 0 0,-1 0 0,0 0-1,0 1 1,0-1 0,1 0 0,-1 1 0,0-1-1,1 0 1,-1 1 0,0-1 0,1 1 0,-1-1-1,1 1 1,-1 0 0,1-1 0,-1 1 0,1-1-1,-1 1 1,1 0 0,-1 0 0,1-1 0,0 1-1,-1 0 1,1 0 0,-2 5 2,0-1 0,0 0 1,0 1-1,1-1 0,0 1 0,0 0 0,0 8 0,-1 2 19,-5 39-4,3-1 0,3 1 0,10 106 0,-5-130 101,1-2 0,2 1 0,1 0 0,1-1-1,2-1 1,1 0 0,1 0 0,27 43 0,-38-69-188,0 1 1,0-1 0,0 1 0,0-1-1,0 0 1,4 4 0,4-1-2897,-7-4 614,-4-5 229,0-1 552,0-2-881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8:4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97 8320,'-9'-8'3744,"31"-1"-3232,-4 6 896,9-2-864,14-7 192,4 1-416,13-6 0,5 5-192,14 1 64,-1 3-96,4 8-1248,-7 8 608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8:4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6048,'4'-5'671,"-1"0"0,0 0 0,0-1-1,3-7 1,-5 11-179,1-1 0,-1 1 0,1 0 0,0 0 0,0 0-1,0 0 1,0 0 0,1 0 0,-1 0 0,0 1 0,1-1 0,-1 1-1,6-2 1,-6 2 825,-10 53 656,-9 152-878,6-103-713,10-98-367,-3 41 257,1 1 0,6 76 1,-1-106-185,0-1 1,1 1 0,1-1-1,11 26 1,-11-30-34,1-1 0,0 0 0,0-1 0,1 1 0,0-1 1,1 0-1,0-1 0,8 8 0,-7-9-13,0 0 0,0-1 0,1 0 0,-1 0 0,1 0-1,1-2 1,-1 1 0,1-1 0,-1 0 0,1-1 0,16 2 0,-10-2 32,-1-2 1,1 0-1,-1 0 1,1-1-1,-1-1 1,28-7-1,-19-1-601,-23 9 417,0 1 1,0-1-1,0 0 0,0 0 0,0 0 0,0 0 1,0 0-1,0 0 0,-1 0 0,1 0 0,0 0 0,-1 0 1,1 0-1,0 0 0,-1 0 0,0-1 0,1 1 1,-1-2-1,1 1-355,-1-1 1,0 0-1,0 1 1,-1-1-1,1 1 1,-1-1-1,1 1 1,-1-1-1,0 1 0,0 0 1,0-1-1,0 1 1,0 0-1,0 0 1,-1-1-1,1 1 1,-1 0-1,1 0 1,-3-2-1,-11-9-2329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8:4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 7136,'-15'-10'2309,"28"9"3226,21 0-3897,77-1 932,-2 0-1983,98 7-1451,-172-3 128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8:5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 6304,'-1'-1'667,"-1"1"1,1-1 0,0 1-1,0-1 1,-1 1-1,1 0 1,0 0 0,-1-1-1,1 1 1,-3 0-1,-2 1 3968,32 3 228,26 12-4501,-24-8 93,34 10-297,-11-4 6,54 23-1,35 33-248,-120-59 233,34 14 1,-44-21-58,-1-1 0,0-1 0,1 0-1,-1 0 1,1-1 0,12 1 0,-24-1-93,1-1 0,-1 1 0,1 0 0,-1 0 0,1 0 0,-1 0 0,1 0 0,0 0 0,0 1 0,-2 0 0,-11 11-77,-103 63-27,61-37 116,-36 29 107,23-17 1,21-14 32,-26 18-28,12-8-853,52-43-2874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8:5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117 165 7648,'0'-2'333,"-1"1"1,1 0 0,-1 0 0,0-1-1,1 1 1,-1 0 0,0 0-1,0 0 1,1 0 0,-1 0 0,0 0-1,0 0 1,0 0 0,0 1-1,0-1 1,-1 0 0,1 0 0,0 1-1,0-1 1,0 1 0,-2-1-1,1 1-187,1 0 0,-1 0 0,0 0 0,1 0 0,-1 0 0,0 0 0,1 1 0,-1-1 0,0 1 0,1-1 0,-1 1 0,1 0 0,-1-1-1,-1 3 1,-5 2-36,0 1 0,1 0 0,0 1-1,-9 11 1,16-18-110,-3 3 56,0 1-1,1-1 1,0 1-1,0 0 1,0 0-1,0 0 1,0 0-1,1 0 1,0 0-1,0 1 1,0-1-1,0 0 1,1 1-1,-1-1 1,1 0-1,0 1 1,1-1-1,-1 1 1,1-1-1,0 0 1,1 5-1,2 4 105,0-1 0,1 0 0,1 0 1,0 0-1,14 21 0,74 93 506,-80-109-452,0-1 1,18 16-1,-23-25-53,-1 0 0,1 0 1,0-1-1,1 0 1,18 8-1,-25-13-122,0 0-1,0 0 1,0 0-1,1 0 1,-1 0 0,0-1-1,0 1 1,0-1 0,1 0-1,-1 0 1,0 0-1,0-1 1,1 1 0,-1-1-1,0 1 1,0-1-1,0 0 1,0-1 0,0 1-1,0 0 1,0-1-1,0 1 1,-1-1 0,5-4-1,4-5 54,0-1-1,-2 0 0,1-1 1,-2 0-1,0-1 0,12-26 1,-7 14 4,-2 5-65,-2 1 1,-1-2-1,0 1 0,-1-1 0,-2 0 1,5-36-1,-8 41-44,-2-1-1,1 1 1,-2-1 0,-1 1-1,0 0 1,-1 0 0,0 0-1,-2 0 1,-6-18 0,8 28 8,-1 0 0,1 0 1,-1 0-1,0 1 0,-1 0 1,1-1-1,-10-7 0,11 11-8,0 0 1,0 0-1,0 1 0,0 0 0,-1-1 1,1 1-1,-1 0 0,1 1 0,-1-1 0,0 1 1,0-1-1,0 1 0,0 1 0,0-1 0,0 0 1,-4 1-1,-3 0 21,1 0 0,-1 1 1,1 0-1,-17 5 0,11-2-119,1 1 0,0 1 0,-1 0 0,2 1 0,-1 0 0,1 1 0,-22 17 0,24-15-1107,-1 1 1,1 0-1,1 1 1,-12 16-1,3 3-1261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8:53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36 6304,'0'-5'1327,"0"3"-1039,0 1 1,-1-1-1,1 1 1,0-1-1,0 1 1,1-1-1,-1 0 1,0 1-1,0-1 1,1 1-1,0-3 1,4 1 551,3-3 1616,-8 6-2404,0 0 0,0 0 0,0 0 0,0 0-1,0 0 1,0 0 0,0 0 52,1 0-52,-1 0-1,0 0 1,0 0 0,0-1 0,0 1 0,0 0 0,0 0 0,0 0-1,0 0 1,0 0 0,0 0 0,0 0 0,1 0 0,-1 0-1,0 0 1,0 0 0,0 0 0,0 0 0,0 0 0,0 0 0,0 0-1,0 0 1,0 0 0,0 0 0,0 0 0,1 0 0,-1 0-1,0 0 1,0 0 0,0 1 0,0-1 0,0 0 0,0 0 0,0 0 51,0 0-51,0 0 0,0 0 0,0 0 0,0 0-1,0 0 1,1 0 0,-1 0 0,0 1 0,-1 15 618,-1 0-1,0 0 1,-1-1 0,0 1-1,-9 22 1,-35 74-112,44-106-686,0 0 0,-1 0 0,0 0 0,-6 7 0,9-12 119,-4 4-1275,2-10-1839,3 1 878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8:5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7 974 4480,'-1'2'262,"0"0"0,0-1 0,0 1 0,1 0 1,-1 0-1,1-1 0,-1 1 0,1 0 0,0 0 0,0 0 0,-1-1 1,1 1-1,1 2 0,-1-3-150,0 0 0,1 0 0,-1 0 1,0 0-1,1 0 0,-1 0 0,1 0 0,-1 0 0,1 0 1,-1-1-1,1 1 0,0 0 0,-1 0 0,1-1 0,0 1 1,0 0-1,-1-1 0,1 1 0,0-1 0,0 1 0,0-1 1,0 1-1,0-1 0,0 0 0,0 0 0,1 1 0,2 0 93,0-1 0,-1 1 0,1-1 0,0 0 0,0 0-1,0 0 1,0 0 0,0-1 0,0 1 0,0-1 0,0 0 0,-1 0-1,5-2 1,3-3 236,0 0 0,18-13 0,-15 10-120,187-146 1092,-179 137-1317,-1-1 0,-1-1 0,0 0 0,25-37 0,-31 33-22,-1 0 0,-1-1 0,-1 0 0,-1-1-1,8-36 1,38-209 859,-56 261-1048,-1 11-140,-5 19 1,-28 257 1134,30-211-448,2 0 0,13 106 0,-10-163-305,0 1 0,1-1-1,0 0 1,1 1 0,0-1-1,0 0 1,7 11 0,-10-20-101,1 1 0,-1-1 1,1 1-1,-1-1 0,1 0 0,-1 1 1,1-1-1,-1 0 0,1 1 1,-1-1-1,1 0 0,0 1 1,-1-1-1,1 0 0,-1 0 0,1 0 1,0 0-1,-1 0 0,1 0 1,0 0-1,-1 0 0,1 0 0,0 0 1,-1 0-1,1 0 0,-1 0 1,1 0-1,0-1 0,-1 1 1,1 0-1,-1 0 0,1-1 0,-1 1 1,1 0-1,-1-1 0,1 1 1,0-1-1,17-17 161,-17 16-141,12-15 82,14-22 0,1-1-16,13-19 26,66-122 1,-6-41-244,16-33 77,-113 248 8,-1 0 0,0 0 0,0 0 0,0 0 0,-1-1 0,0 1 0,1-14 0,-5 18-72,-3 6-8,-4 6-103,-13 23 315,8-13 187,-21 37-1,-33 117 546,41-99-653,-104 254 678,123-302-613,65-73 102,-40 31-317,-5 4-56,1 1 1,0 0 0,1 1 0,0 0-1,1 1 1,21-10 0,-34 18 2,1 1 0,-1-1 0,0 1 0,1-1 0,-1 1 0,1 0 0,-1 0 0,0 0-1,1 0 1,-1 1 0,1-1 0,-1 1 0,0-1 0,1 1 0,-1 0 0,0 0 0,0 0 0,0 0 0,0 0 0,1 0 0,-2 1 0,1-1 0,0 1 0,0 0 0,0-1 0,1 3 0,5 5 6,-2-1 1,1 1 0,-1 1-1,7 12 1,-5-7 12,1 0 0,1 0 0,1-1 0,0 0 0,0-1 1,1 0-1,1-1 0,28 20 0,-39-30 10,1-1 0,0 1 0,-1-1 0,1 0 0,0 0 0,-1 0 0,1 0 0,0-1 0,0 1 0,0-1 0,0 0 0,0 1-1,0-1 1,-1-1 0,1 1 0,0 0 0,0-1 0,0 1 0,0-1 0,-1 0 0,6-2 0,-3 1 10,0-1 0,0 1 0,0-1 0,0 0 0,0-1 0,0 1 0,-1-1 0,0 0 0,0 0 0,0 0 0,0 0 0,-1-1 0,1 1 0,-1-1 0,-1 0 0,5-8 0,-3 2-4,0 1-1,-1-1 1,0 1 0,-1-1-1,0 0 1,-1 0 0,1-18-1,-2 28-35,0 0-1,0 1 1,0-1-1,0 0 1,0 0-1,0 1 1,0-1-1,-1 0 1,1 0-1,0 1 1,0-1-1,-1 0 1,1 0-1,0 1 1,-1-1-1,1 0 1,0 1-1,-1-1 1,0 0 6,1 1 0,0 0 1,-1 0-1,1 0 0,0 0 0,-1 0 1,1 0-1,0 0 0,-1 0 0,1 0 1,-1 0-1,1 0 0,0 0 0,-1 0 1,1 0-1,0 0 0,-1 0 0,1 0 1,0 0-1,-1 1 0,1-1 0,0 0 1,0 0-1,-1 0 0,0 1 0,0 0-25,-1 1-1,0 0 1,1-1-1,-1 1 1,0 0-1,1 0 1,0 0-1,0 0 0,-2 3 1,1 1 35,0 0-1,1 0 1,-1-1 0,1 1-1,1 0 1,-1 0 0,1 0-1,0 1 1,1-1 0,-1 0-1,1 0 1,0-1 0,1 1-1,-1 0 1,1 0 0,0 0-1,6 9 1,-8-14 4,1 1 0,0-1 0,0 1 0,1-1 0,-1 0 0,0 1 0,0-1 0,1 0 0,-1 0 0,1 0 0,-1 0-1,1 0 1,-1 0 0,1 0 0,-1-1 0,1 1 0,0 0 0,-1-1 0,1 0 0,0 1 0,0-1 0,-1 0 0,1 0 0,0 0 0,0 0 0,2 0 0,3-1 5,1 0 1,-1-1-1,1 0 0,10-5 1,-16 7-18,147-63 401,-65 25-461,-82 37 50,6-3-7,0 1 0,0 0 0,0 1 0,15-3 0,-21 4 25,-1 1-1,1 0 1,0 0 0,0 0 0,0 0-1,-1 0 1,1 1 0,0-1 0,0 1-1,0-1 1,-1 1 0,1-1 0,0 1-1,-1 0 1,1 0 0,0 0 0,-1 0-1,0 0 1,1 0 0,-1 0 0,1 0-1,-1 1 1,0-1 0,0 1 0,0-1-1,0 0 1,2 4 0,57 91 506,-32-53-511,-25-40 55,-1 0 0,1 0 1,-1 0-1,1 0 0,4 4 1,-6-6-45,0-1 0,0 1 0,0 0 1,1 0-1,-1 0 0,0-1 0,0 1 0,1-1 0,-1 1 1,0-1-1,1 0 0,-1 1 0,1-1 0,-1 0 0,0 0 1,1 0-1,2 0 0,0-1 22,1-1-1,0 0 1,-1 0 0,0 0-1,1 0 1,-1 0 0,0-1-1,0 0 1,0 0 0,0 0-1,-1-1 1,5-4 0,5-7 57,17-27-1,-28 39-80,2-3-15,1-1-1,-1 0 1,0 0-1,-1-1 1,0 1-1,0-1 1,0 1 0,-1-1-1,0 0 1,-1 0-1,1-11 1,-3 19-8,1 1 0,-1-1 0,1 0 0,-1 0 0,0 1 0,1-1 0,-1 1 0,1-1 0,-1 0 0,1 1 0,-1-1 0,1 1 0,0-1 0,-1 1 0,1 0 0,-1-1 0,1 1 0,-1 0 0,0 3 25,-1 1 0,0-1 0,1 1 1,0 0-1,0-1 0,0 1 0,1 0 0,0-1 0,0 1 1,0 0-1,0 0 0,1 0 0,-1-1 0,1 1 0,0 0 1,1-1-1,-1 1 0,1-1 0,0 0 0,0 1 0,1-1 1,-1 0-1,1 0 0,4 6 0,-4-9 8,-1 1-1,0-1 1,0 0-1,1 1 1,-1-1 0,0 0-1,1 0 1,-1 0-1,1-1 1,-1 1-1,1-1 1,0 1 0,-1-1-1,1 0 1,0 0-1,-1 0 1,1 0-1,4-2 1,7 0-6,-1-1 0,18-7 0,-19 7 9,-1-1-49,49-17-59,-36 14 115,-22 7-17,1-1 0,0 1 0,-1-1-1,1 0 1,0 0 0,3-2 0,-5 2-24,-1 1 9,0 0 0,1 0 0,-1-1-1,0 1 1,0 0 0,1 0 0,-1 0-1,0-1 1,1 1 0,-1 0-1,0 0 1,1 0 0,-1 0 0,0 0-1,1 0 1,-1 0 0,0 0 0,1 0-1,-1 0 1,0 0 0,1 0 0,-1 0-1,0 0 1,1 0 0,-1 0 0,0 0-1,1 0 1,-1 1 0,0-1 0,1 0-1,-1 0 1,0 0 0,1 1-1,-1-1 1,0 0 0,0 0 0,1 0-1,-1 1 1,1 0 53,-8 3-1408,-21 5-4358,14-5 2348,-5 4 379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8:5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 8128,'-8'13'3680,"43"10"-3168,-4-15 1472,11 1-1184,16-9 1151,5 3-1119,27-11-288,-5-1-352,23-6 0,-5-1-128,-4-7-3679,-9 6 1951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4:39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40 305 3648,'-6'2'1068,"0"-1"-1,0 1 1,0 0 0,-9 5-1,42-5 1413,10-4-1716,-1-3-1,1-1 0,-1-1 0,37-14 1,-59 16-652,1 0 1,-1-2-1,0 1 1,-1-2-1,0 0 1,0-1 0,0 0-1,-1 0 1,-1-2-1,1 1 1,-2-2 0,14-16-1,-17 17-3,0 0 1,-1-1-1,6-14 0,-9 20-111,-1 0 0,0-1-1,0 1 1,-1-1 0,0 1-1,0-1 1,-1 0 0,1-7-1,-1 13-5,0-1 0,0 1-1,0 0 1,-1 0 0,1 0 0,0 0-1,0 0 1,-1 0 0,1 0 0,0 0 0,-1 0-1,1 0 1,-1 0 0,1 0 0,-1 0-1,0 0 1,1 0 0,-1 0 0,0 0-1,0 0 1,0 1 0,0-1 0,1 0-1,-3 0 1,2 0 0,-1 1-1,0 0 0,1 0 1,-1 0-1,1 0 1,-1 0-1,0 0 0,1 0 1,-1 0-1,1 0 1,-1 1-1,0-1 0,1 1 1,-4 1-1,-2 1-11,-1 1-1,1 1 0,0-1 1,0 1-1,-8 8 0,-1 2-5,2 1-1,-25 33 0,33-39 17,0-1-1,0 1 0,1 0 1,0 1-1,1-1 0,0 1 1,-3 12-1,6-17 52,0-1 1,1 0-1,-1 1 0,1-1 0,1 1 0,-1-1 1,0 1-1,3 9 0,-2-12 31,0 0-1,1 0 1,-1 0-1,0 0 1,1 0-1,0 0 0,0 0 1,0-1-1,0 1 1,0-1-1,0 1 1,1-1-1,-1 0 1,1 0-1,4 3 1,0-1 53,1 0-1,-1-1 1,0 1 0,1-2 0,0 1 0,0-1 0,0 0-1,0-1 1,0 0 0,9 0 0,-6-1-21,0-1-1,-1 0 1,1-1 0,0 0 0,0-1-1,16-6 1,6-6-7,-2-1 0,0-1 0,47-36 0,-33 21-51,-32 23-52,4-2-54,0 0-1,1 0 1,33-13-1,-47 22 51,1 1-1,-1-1 1,1 1-1,-1 0 0,1 0 1,-1 0-1,1 1 1,0 0-1,-1 0 1,1 0-1,0 0 1,-1 1-1,1 0 0,0 0 1,-1 0-1,1 0 1,-1 1-1,0 0 1,1-1-1,-1 2 1,0-1-1,5 4 0,9 10 245,28 32-1,3 3 474,-29-34-429,0-1 0,1-1 1,0-1-1,40 19 1,-57-32-237,0 1 0,1-1 0,-1 0 0,0 0 1,7 1-1,17 3 318,-28-4-386,1-1 0,-1 1 0,0-1 1,1 0-1,-1 1 0,0-1 0,1 1 0,-1-1 0,0 1 0,0-1 1,1 1-1,-1-1 0,0 1 0,0 0 0,0-1 0,0 1 1,0-1-1,0 1 0,1-1 0,-1 1 0,-1 0 0,1-1 0,0 1 1,0-1-1,0 1 0,0-1 0,0 1 0,0-1 0,-1 1 0,1-1 1,-1 2-1,-7 16-3024,1-7 74,5-2 987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8:5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16 437 5888,'-15'0'1898,"15"0"-1837,0 0-1,0 0 1,0 0-1,1 0 0,-1 0 1,0 0-1,0 0 0,0 0 1,0 0-1,0 0 0,0 0 1,0 0-1,0 0 1,0 1-1,0-1 0,1 0 1,-1 0-1,0 0 0,0 0 1,0 0-1,0 0 0,0 0 1,0 0-1,0 1 0,0-1 1,0 0-1,0 0 1,0 0-1,0 0 0,0 0 1,0 0-1,0 0 0,0 1 1,0-1-1,0 0 0,0 0 1,0 0-1,0 0 1,0 0-1,0 0 0,0 0 1,-1 0-1,1 1 0,0-1 1,0 0-1,0 0 0,0 0 1,0 0-1,0 0 1,0 0-1,0 0 0,0 0 1,0 0-1,0 0 0,-1 0 1,1 0-1,0 1 0,0-1 1,0 0-1,0 0 1,0 0-1,0 0 0,0 0 1,-1 0-1,1 0 0,0 0 1,7 6 2533,-4-5-2861,0 1 495,-1-1 0,1 0 1,0 0-1,0 0 0,-1-1 0,1 1 0,0-1 0,0 1 0,0-1 0,0 0 0,-1 0 0,1 0 0,0-1 0,0 1 0,0-1 1,0 1-1,5-3 0,0 0 137,0-1 1,0 0 0,0 0 0,-1-1-1,8-5 1,2-4 217,-1 0 1,25-28-1,25-40 166,-41 51-533,-6 6 10,0-1 0,-2 0 0,-1-2 0,12-29 0,-1-2-210,-26 53-16,-2 6 0,-3 2 0,-5 46 283,8-39-269,0 0 1,0 0-1,1 1 0,0-1 1,0 0-1,1 1 0,3 11 1,0-3 87,1 1 0,12 28 0,-15-41-29,1-1 0,0 0 0,0 0 0,0 1 0,0-2 0,8 9 0,-9-11-50,-1-1 0,0 0 0,0 0 1,0 0-1,1 0 0,-1 0 0,0 0 0,1-1 0,-1 1 0,0 0 0,1-1 0,-1 1 0,1-1 0,0 1 0,-1-1 1,1 0-1,-1 1 0,1-1 0,-1 0 0,1 0 0,0 0 0,-1-1 0,1 1 0,-1 0 0,1 0 0,-1-1 1,1 1-1,-1-1 0,1 0 0,1 0 0,6-6 42,-1 0 1,0 0 0,0 0-1,-1-1 1,0 0-1,9-15 1,3-1 56,34-44-18,32-36-21,-83 102-93,0-1 1,0 1-1,0 0 0,1 0 1,-1 0-1,1 0 1,0 0-1,-1 1 0,4-2 1,-5 3 4,1-1 1,-1 1 0,0 0-1,0 0 1,0 0-1,0 0 1,0 0 0,0 1-1,0-1 1,0 0-1,0 0 1,0 1-1,0-1 1,0 0 0,0 1-1,0-1 1,0 1-1,0 0 1,0-1 0,0 1-1,0 0 1,0-1-1,-1 1 1,1 0 0,0 0-1,-1 0 1,1 0-1,0 1 1,4 4 38,-1 0 1,-1 0-1,1 1 0,-1 0 1,0-1-1,-1 1 1,1 0-1,-1 1 0,-1-1 1,1 0-1,-1 0 1,-1 1-1,1-1 0,-1 1 1,-1-1-1,1 0 0,-1 1 1,0-1-1,-1 0 1,0 0-1,0 0 0,0 0 1,-1 0-1,0 0 1,-1 0-1,1-1 0,-1 0 1,-9 11-1,11-15-28,0 0 0,0 0 0,0-1-1,0 1 1,0-1 0,0 0 0,0 0 0,0 1-1,-1-1 1,1-1 0,0 1 0,-1 0 0,1 0-1,-1-1 1,1 0 0,-1 1 0,1-1-1,-1 0 1,1 0 0,-1 0 0,1-1 0,-1 1-1,1-1 1,-1 1 0,1-1 0,0 0 0,-3-1-1,2 1 3,0 0-1,1-1 0,-1 1 1,1-1-1,-1 1 0,1-1 1,0 0-1,0 0 0,0 0 0,0 0 1,0 0-1,0-1 0,0 1 1,1-1-1,-1 1 0,1-1 0,0 1 1,0-1-1,0 0 0,0 0 1,0 1-1,0-1 0,1 0 1,0 0-1,-1-4 0,1 6-11,1-1-1,-1 1 0,0-1 1,0 1-1,1-1 1,-1 1-1,1-1 1,0 1-1,-1 0 1,1-1-1,0 1 0,0 0 1,0 0-1,0-1 1,0 1-1,0 0 1,0 0-1,0 0 1,0 0-1,0 0 0,1 1 1,-1-1-1,0 0 1,1 1-1,1-2 1,4 0-12,0-1 0,0 1 0,0 1 1,10-2-1,6 1-10,1 0 1,0 2-1,43 4 1,-24 3-68,48 13 0,-83-18-245,0 0 1,0 1 0,0 0-1,-1 1 1,1-1-1,-1 1 1,0 1 0,8 5-1,-12-7-226,-1-1 0,1 1-1,-1-1 1,1 1 0,-1 0 0,0-1-1,-1 1 1,1 0 0,0 0 0,-1 1-1,1-1 1,-1 0 0,0 0 0,0 1-1,-1-1 1,1 1 0,-1-1 0,1 1-1,-1-1 1,0 0 0,-1 6 0,0 15-2620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8:5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 9728,'-32'-12'4384,"36"12"-3808,1-3-288,5 3-288,3-5-704,9 5 384,4 5-3616,6 7 2176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9:15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55 815 4992,'-7'5'587,"5"-4"-424,1 0 1,-1 0-1,0 0 0,1 0 0,-1 1 0,1-1 0,-1 1 0,1-1 0,-2 4 0,1-3-247,-1 1 528,0 1 1,0 0-1,0 0 0,0 0 1,1 1-1,0-1 0,0 1 1,0-1-1,0 1 1,1 0-1,-2 6 0,4-2 114,0 0 1,1-1-1,0 1 0,0 0 0,5 11 1,-6-16-286,1 1 1,0-1 0,0 0 0,1 1 0,-1-1 0,1 0-1,0 0 1,0-1 0,0 1 0,5 4 0,-7-7-188,1 0 1,-1-1 0,0 1-1,0 0 1,1-1 0,-1 1-1,1-1 1,-1 1 0,0-1-1,1 1 1,-1-1 0,1 0-1,-1 0 1,1 0 0,2 0-1,-2 0 9,0-1 0,0 0 0,0 1 0,0-1 0,0 0 0,0 0 0,0 0 0,0 0 0,0-1 0,-1 1 0,1 0-1,0-1 1,1-1 0,7-8 224,-2 1 0,1-1 0,11-20 0,19-43 278,-20 36-443,92-188 577,-90 173-447,16-32-51,-36 82-244,0 0-1,1 1 1,-1-1 0,1 1 0,0-1-1,0 1 1,4-4 0,-6 5 10,0 1 1,1 0-1,-1 0 0,0 0 0,1 0 1,-1-1-1,0 1 0,1 0 0,-1 0 1,1 0-1,-1 0 0,0 0 1,1 0-1,-1 0 0,0 0 0,1 0 1,-1 0-1,1 0 0,-1 0 1,0 0-1,1 0 0,-1 0 0,0 1 1,1-1-1,-1 0 0,2 1 5,-1 0 0,0 0-1,-1 0 1,1 0 0,0 0 0,0 0-1,0 0 1,0 0 0,-1 0-1,1 0 1,0 2 0,7 16 83,-1 0 1,-1 0-1,-1 0 1,-1 1-1,0 0 1,1 35-1,-4 5 36,-6 60 1,-13 25-84,13-119 111,-1 0 0,-2-1 1,-16 39-1,20-55-93,-1 1 0,0-1 0,-7 10 0,11-18-45,0 1-1,-1 0 1,1-1 0,0 0-1,-1 1 1,1-1-1,0 0 1,-1 1 0,0-1-1,1 0 1,-1 0 0,0 0-1,0-1 1,1 1-1,-1 0 1,0-1 0,0 1-1,0-1 1,0 1 0,0-1-1,0 0 1,-3 0 0,3 0-7,1-1 0,-1 1 1,0-1-1,1 0 1,-1 0-1,1 1 1,-1-1-1,1 0 1,-1 0-1,1 0 0,0-1 1,-1 1-1,1 0 1,0 0-1,0-1 1,0 1-1,0-1 1,0 1-1,0-1 1,0 1-1,0-3 0,-2-2 13,-7-14-73,1 0 0,1 0 0,0-1 0,2 0 0,1 0 0,0-1 0,2 1 1,0-1-1,1-25 0,2 43 36,0 1 1,0-1 0,1 0-1,0 1 1,0-1-1,0 0 1,0 1-1,3-5 1,-4 6 9,1 1 0,0-1 0,0 1 0,0 0 0,0-1 0,0 1 1,0 0-1,0 0 0,0 0 0,0 0 0,0 0 0,1 0 0,-1 0 0,0 0 0,1 0 0,-1 1 1,1-1-1,-1 1 0,1-1 0,-1 1 0,1-1 0,-1 1 0,4 0 0,6 1 0,1 0 0,-1 2 1,0-1-1,-1 2 0,1-1 0,0 1 0,15 9 0,29 10-9,-34-16-1,0-1 0,1-1 0,0-1 0,42 3 0,-52-7 57,1-1-1,-1 0 0,0-1 0,0 0 1,1 0-1,-2-1 0,1-1 0,0 0 0,-1-1 1,18-10-1,-5 0-21,0 0 0,-1-2 0,0-1-1,-2-1 1,36-41 0,-42 46-47,-15 14 36,1 0 0,-1-1 0,1 1 0,-1 0 0,1-1 1,-1 1-1,1 0 0,-1-1 0,0 1 0,1-1 0,-1 1 0,1-1 0,-1 1 0,0-1 0,0 0 0,1 1 0,-1-1 0,0 0 1,1-1 0,0 0 1,0 1 0,0-1 0,0 0 0,0 1 0,0-1 0,1 0 0,1 0 0,4-8-5,1-2 116,0 0 0,-1 0-1,5-13 1,-3 7-530,-12 24 368,0 1 0,1 0 0,0 0 0,-3 14 0,1-3-14,-2 11 93,2 0-1,0 1 1,2-1-1,2 1 1,0 0 0,2 0-1,1-1 1,14 59-1,-16-86-32,11 35 244,-12-35-227,1-1-1,0 1 0,0-1 1,0 1-1,0 0 1,0-1-1,0 0 0,0 1 1,0-1-1,0 0 1,0 1-1,1-1 0,-1 0 1,1 0-1,-1 0 1,1 0-1,-1 0 0,3 0 1,-2-1 1,1 0 0,-1 0 0,1-1 0,-1 1 0,1-1 0,-1 1 0,1-1 0,-1 0 0,0 0 0,0 0 0,1 0 0,-1-1 1,0 1-1,0-1 0,0 1 0,0-1 0,0 1 0,1-3 0,14-16 54,-2 0 0,0-1-1,17-31 1,9-15-38,-3 11-197,49-55 0,-79 104 31,-8 7 129,0 0-1,0 0 1,0 0-1,0 0 1,0 0-1,0 0 0,0 0 1,0 0-1,0 0 1,0 0-1,0 0 1,0 0-1,0 0 0,0 0 1,1 0-1,-1 0 1,0 0-1,0 0 1,0 0-1,0 0 1,0 0-1,0 0 0,0 0 1,0 0-1,0 0 1,0 0-1,0 0 1,0 0-1,0 1 0,0-1 1,0 0-1,0 0 1,0 0-1,1 0 1,-1 0-1,0 0 0,0 0 1,0 0-1,0 0 1,0 0-1,0 0 1,0 0-1,0 0 1,0 0-1,0 0 0,0 0 1,0 1-1,0-1 1,0 0-1,0 0 1,0 0-1,0 0 0,0 0 1,0 0-1,0 0 1,0 0-1,-5 19 55,0-4-65,-15 64 25,-3-2-1,-4-1 0,-56 111 1,1-52-21,-4 8 195,70-113-55,-35 53 1,49-82-125,-9 12 13,10-12-21,1-1 0,0 0 0,-1 1 0,1-1 0,-1 0 0,1 0 0,-1 1 0,1-1 0,-1 0 0,1 0 0,-1 0 0,1 0 0,-1 0 0,1 0 0,-1 0 0,1 0 0,-1 0 0,1 0 0,-1 0 0,1 0 0,-1 0 0,0 0 0,1 0 0,-1 0 0,1-1 0,0 1 0,-1 0 0,1 0 0,-1-1 0,1 1 0,-1 0 0,0-1 0,-1-1-6,0 0 0,1 0-1,-1 0 1,0 0 0,1-1 0,-1 1 0,1 0 0,0-1 0,0 1-1,0-1 1,0 0 0,-1-4 0,1 1-8,0 0 1,1 0-1,0 1 1,0-1-1,1-11 0,1 7-16,0 0-1,1 0 1,0 1-1,0-1 1,1 1-1,0 0 1,6-9-1,3-2 11,29-35-1,-37 49 4,0 1 1,1-1-1,0 1 0,0 1 0,0-1 0,0 1 0,1 0 0,-1 0 1,1 1-1,7-3 0,11 0 10,0 1-1,0 1 1,46-2 0,-38 5 192,50-10-1,-66 7-244,0 0-1,25-11 0,-34 12 64,-1 0 0,0-1 0,-1 0 0,1 0 0,-1-1 0,0 0 0,0 0-1,8-9 1,-2-1 56,-1 0 0,0-1 0,-1 0 0,8-19 0,25-71 102,-13 29-128,25-39-3,-44 97-5,0 0-1,2 1 1,23-28 0,-35 45-34,0 0 1,0 0 0,-1 0-1,1 0 1,0 0 0,0 1-1,0-1 1,0 0 0,0 0-1,0 1 1,0-1-1,1 1 1,-1-1 0,0 1-1,0-1 1,0 1 0,0 0-1,3-1 1,-2 2-5,0-1-1,0 1 1,0 0 0,0 0 0,-1 0 0,1-1-1,0 2 1,0-1 0,-1 0 0,1 0 0,-1 0-1,3 3 1,0 1 12,0 0 0,0 0 0,0 0 1,-1 0-1,1 1 0,-1 0 0,-1 0 0,1 0 0,-1 0 0,0 0 0,-1 0 0,2 8 0,1 10 178,2 45 0,-6-64-159,1 101 163,-2-93-169,0 1 0,-1 0-1,-1 0 1,0-1 0,-7 20 0,9-30 4,-1-1 0,1 1 0,0-1 0,-1 0 1,0 1-1,1-1 0,-1 0 0,0 0 0,0 0 0,0 0 0,0-1 1,-1 1-1,-4 2 0,5-3-12,0 0 1,0 0-1,0-1 1,0 1-1,0 0 0,0-1 1,0 0-1,0 1 1,-1-1-1,1 0 1,0 0-1,0-1 0,0 1 1,-1 0-1,1-1 1,0 1-1,0-1 1,0 0-1,0 1 0,0-1 1,0 0-1,0 0 1,0 0-1,0-1 1,1 1-1,-4-3 0,0 0 4,-1-1-1,1 0 0,0 0 1,1-1-1,-1 1 0,1-1 1,-5-9-1,1 0-75,-7-22 1,15 36 61,0 1 0,0-1-1,0 1 1,0-1 0,-1 0 0,1 1 0,0-1 0,0 0 0,0 1 0,0-1 0,1 1 0,-1-1-1,0 0 1,0 1 0,0-1 0,0 1 0,1-1 0,-1 0 0,0 1 0,1-1 0,-1 1 0,0-1-1,1 1 1,-1-1 0,0 1 0,1-1 0,-1 1 0,1-1 0,-1 1 0,1 0 0,-1-1-1,1 1 1,0 0 0,-1 0 0,1-1 0,-1 1 0,1 0 0,0 0 0,-1 0 0,2-1 0,4 0-59,0 0 0,0 0 0,10 0 0,-7 1 43,23-2 66,-1-1-1,1-1 1,-1-2-1,0-1 1,0-2-1,-1-1 1,0-1-1,54-29 0,-58 24-166,47-37 0,-61 43 157,0-1-1,-1 0 1,-1-1-1,0-1 1,15-23-1,-15 16-7,-1 1-1,0-1 1,-2 0-1,8-32 1,11-87 56,-24 125-54,1-8-14,19-143 15,-19 130-86,-2-1 0,-5-57 1,4 80 17,0 11 18,0 0-1,0-1 0,0 1 0,0 0 0,0 0 0,-1-1 1,1 1-1,-1 0 0,1 0 0,-2-3 0,2 5 12,-1 0 0,1 0-1,0 0 1,0-1 0,-1 1 0,1 0 0,0 0-1,-1 0 1,1 0 0,0 0 0,-1 0 0,1 0-1,-1 0 1,1 0 0,0 0 0,-1 0 0,1 0-1,0 0 1,-1 0 0,1 0 0,0 0-1,-1 0 1,1 0 0,0 1 0,-1-1 0,1 0-1,0 0 1,0 0 0,-1 1 0,1-1 0,0 0-1,0 0 1,-1 0 0,1 1 0,0-1 0,0 0-1,-1 1 1,-7 12-164,2 3 160,1-1 0,1 1 1,0 0-1,1 0 0,1 0 0,-1 20 0,0-6 13,-8 233-22,13-203 127,3 0 0,17 85 0,-14-111-1,16 43 0,-17-60-68,0-1 0,0-1 1,2 1-1,16 22 0,-24-36-19,1 1-1,0-1 1,0 1-1,1-1 1,-1 0-1,0 0 1,1 0-1,-1 0 1,1 0-1,0 0 1,-1-1-1,1 1 0,0-1 1,0 0-1,0 0 1,0 0-1,0 0 1,0-1-1,1 1 1,-1-1-1,0 0 1,5 0-1,1-1 19,0 0 0,0-1 0,-1 0 0,1 0 0,-1-1 0,0 0 0,0-1 0,16-9 0,1-3-25,30-27 1,-43 34 0,50-47 55,-53 46-55,0 0-1,0 0 0,-1-1 0,8-13 0,-14 20-3,0-1 0,0 1 0,-1-1 0,2-6 0,-2 9-1,-1 0 0,1 1-1,-1-1 1,0 0 0,0 0 0,0 0 0,0 1 0,0-1 0,-1 0 0,1 0 0,0 1 0,-1-1 0,0-2-1,0 3-17,0 0 0,-1 0 0,1 0 0,0 0 0,0 0 0,-1 1 0,1-1 0,-1 0-1,1 1 1,-1-1 0,1 1 0,-1-1 0,1 1 0,-1 0 0,1 0 0,-1 0 0,1 0-1,-1 0 1,1 0 0,-4 0 0,1 0-11,-2 1 4,0-1-1,0 1 1,0 0-1,0 1 1,0-1-1,0 1 1,0 0-1,0 1 1,1 0-1,-1-1 0,1 2 1,0-1-1,0 1 1,0-1-1,0 1 1,0 1-1,-4 4 1,4-3 17,0 0 0,1 1 0,-1-1 0,1 1 0,0 0 0,1 0 0,0 0 0,0 1 0,0-1 0,1 1 0,0 0 0,1-1 0,-1 13 0,1-11 23,1 0-1,1 0 0,-1 1 1,1-1-1,1 0 0,0 0 1,0 0-1,1 0 0,0-1 1,1 1-1,4 8 0,-5-13-12,-1-1 1,0 1-1,1-1 1,0 0-1,0 1 0,0-2 1,0 1-1,0 0 0,1 0 1,-1-1-1,1 0 0,-1 0 1,1 0-1,0 0 0,0-1 1,0 1-1,0-1 1,0 0-1,0 0 0,0 0 1,1-1-1,-1 1 0,0-1 1,0 0-1,0-1 0,9 0 1,-7-1-4,1 0 0,0 0 0,-1 0 1,1 0-1,-1-1 0,0 0 0,0-1 0,6-3 0,3-4 7,22-22-1,35-40 96,-46 46-34,0 1 0,48-38-1,-59 52-152,-12 9 86,0 0 0,0 0 0,1 1 0,-1 0 0,0-1 0,1 1 0,7-3 0,-11 5-6,1 0 0,-1 0 0,1 0 0,-1-1-1,1 1 1,-1 0 0,0 0 0,1 0 0,-1 0-1,1 0 1,-1 0 0,1 0 0,-1 0 0,1 0-1,-1 0 1,1 1 0,-1-1 0,1 0 0,-1 0 0,0 0-1,1 0 1,-1 1 0,1-1 0,-1 0 0,0 1-1,1-1 1,-1 0 0,0 1 0,1-1 0,-1 0-1,0 1 1,1-1 0,-1 0 0,0 1 0,0-1-1,1 1 1,-1-1 0,0 1 0,0-1 0,0 0-1,0 1 1,0-1 0,0 1 0,0-1 0,0 1-1,-2 26 264,0-19-218,-15 90 255,1-7-152,12-63-36,4-28-108,0 0 0,0 0 1,0-1-1,0 1 0,0 0 0,0 0 0,0 0 0,0 0 0,1 0 1,-1 0-1,0 0 0,0 0 0,0 0 0,0 0 0,0 0 0,0 0 1,0 0-1,0 0 0,1 0 0,-1 0 0,0 0 0,0 0 1,0 0-1,0 0 0,0 0 0,0 0 0,0 0 0,0 0 0,1 0 1,-1 0-1,0 0 0,0 0 0,0 0 0,0 0 0,0 0 0,0 0 1,0 0-1,0 0 0,1 0 0,-1 0 0,0 0 0,0 0 1,0 0-1,0 1 0,0-1 0,0 0 0,0 0 0,0 0 0,0 0 1,0 0-1,0 0 0,0 0 0,0 0 0,0 1 0,0-1 0,0 0 1,0 0-1,0 0 0,0 0 0,0 0 0,0 0 0,0 0 1,0 0-1,0 1 0,0-1 0,0 0 0,0 0 0,6-7-69,-5 6 72,34-38-26,-22 22 27,0 1-1,2 1 1,0 1 0,0 0-1,34-23 1,-34 28-30,-6 3-12,0 1 0,1-1-1,-1 2 1,1-1 0,11-2-1,-19 6 40,0 1 0,-1-1 0,1 1 0,0 0 0,0 0 0,0 0 0,-1 0 0,1 0 0,0 0 0,0 0 0,0 0 0,-1 1 0,1-1 0,0 1 0,-1-1 0,1 1 0,0 0 0,-1 0 0,1-1 0,0 1 0,-1 0 0,0 1 0,1-1 0,-1 0 0,0 0 0,1 0 0,-1 1 0,0-1 0,0 1 0,0-1 0,0 1 0,0-1 0,0 1 0,-1 0 0,1-1 0,-1 1 0,1 2 0,2 9 44,0 0 0,-2 1 0,1-1 0,-2 1 0,-1 20 0,1-4 15,-1-17-47,0-8 15,1 0 1,0-1-1,0 1 1,0-1 0,0 1-1,2 7 1,-1-12-34,-1 0 1,0 1-1,1-1 1,-1 0-1,0 0 0,1 0 1,-1 0-1,1 1 1,-1-1-1,0 0 0,1 0 1,-1 0-1,1 0 0,-1 0 1,0 0-1,1 0 1,-1 0-1,1 0 0,-1 0 1,0 0-1,1 0 1,-1 0-1,0-1 0,1 1 1,-1 0-1,1 0 1,-1 0-1,0 0 0,1-1 1,-1 1-1,0 0 1,1 0-1,-1-1 0,1 0 1,23-24 44,32-41 0,-35 39-141,47-45-1,-68 72 94,5-4-26,-1-1 1,1 2-1,0-1 1,0 0-1,11-5 1,-14 9 22,-1-1 0,1 1 0,-1 0 0,1-1 0,-1 1 0,1 0 0,-1 0 0,1 0 0,-1 0 0,1 0 0,-1 0 0,1 1 0,0-1 0,-1 0 0,0 1 0,1-1 0,-1 1 0,1 0 0,-1-1 0,0 1 0,1 0 0,-1 0 0,0 0 0,0 0 0,1 0 0,-1 0 0,0 0 0,1 2 0,2 2 12,0 1 1,0-1-1,-1 1 0,1-1 1,-1 1-1,3 10 0,10 41 83,-12-43-68,-1 0 1,2 0 0,10 24 0,-14-36-164,-1-1 0,1 0-1,-1 0 1,1 0 0,-1 0 0,1 0 0,0 0 0,-1 0-1,1 0 1,0-1 0,0 1 0,0 0 0,0 0-1,0 0 1,0-1 0,0 1 0,0-1 0,0 1 0,0-1-1,0 1 1,0-1 0,0 1 0,0-1 0,0 0-1,0 0 1,1 0 0,-1 1 0,0-1 0,0 0 0,0-1-1,0 1 1,1 0 0,-1 0 0,0 0 0,0-1-1,0 1 1,0 0 0,0-1 0,0 1 0,0-1 0,0 1-1,0-1 1,0 0 0,0 0 0,1 0 0,8-6-4833,2 6 1595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9:1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29 8320,'-63'8'3744,"60"4"-3232,11-9 2240,11 6-1601,44 4 1377,3-1-1472,29-12 224,0 3-768,31-18-160,-2 2-224,13-7-160,-21 5 0,-13-2-4768,-17 9 2625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9:1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19 416 4224,'-18'0'2410,"19"0"-1797,0 1-1,0-1 0,0 1 0,0-1 0,0 1 0,-1 0 1,1 0-1,0-1 0,0 1 0,0 0 0,0 1 0,17 14 1967,-18-15-2463,1-1 0,0 1 0,0-1 0,-1 0 0,1 1-1,0-1 1,0 0 0,0 0 0,-1 0 0,1 1 0,0-1 0,0 0 0,0 0 0,0 0 0,-1 0 0,1 0 0,0-1-1,0 1 1,0 0 0,0 0 0,-1 0 0,1-1 0,0 1 0,0 0 0,0-1 0,13-10 427,0 0 0,-1 0 0,-1-1 0,0-1 0,14-19 0,8-8-164,36-31 105,2 2-1,110-79 1,-162 129-192,-17 15-109,-12 12-189,1 0 49,0 0 1,1 1-1,0 0 1,1 1-1,0-1 0,0 1 1,1 1-1,0-1 1,1 1-1,-5 19 1,4-10-23,1 0 1,1 0 0,1 0-1,1 0 1,1 28 0,1-39 57,0 1 0,1-1 0,0 1 0,0-1 0,1 0 1,1 0-1,7 15 0,-10-21-46,1 0 0,0 0 0,0 0 0,0-1 0,0 1 0,1-1 0,-1 1 0,1-1 0,-1 0 0,7 4 0,-7-5-16,0-1 1,0 1-1,0 0 1,0 0 0,1-1-1,-1 0 1,0 1-1,0-1 1,1 0-1,-1 0 1,0 0-1,1 0 1,-1-1 0,0 1-1,0 0 1,0-1-1,5-1 1,-1-1 11,0-1-1,0 1 1,0-1 0,0 0 0,0 0-1,-1-1 1,0 0 0,0 0 0,8-10 0,37-58 259,-39 55-267,0 0-13,-4 6 26,1 0-1,-1 1 1,2 0 0,17-18-1,-26 29-23,0 0-1,0 0 0,0 0 1,1 0-1,-1 0 1,0 0-1,0 0 1,0-1-1,0 1 0,0 0 1,1 0-1,-1 0 1,0 0-1,0 0 0,0 0 1,0 0-1,1 0 1,-1 0-1,0 0 1,0 0-1,0 0 0,1 0 1,-1 0-1,0 0 1,0 0-1,0 0 0,0 0 1,1 0-1,-1 0 1,0 0-1,0 1 1,0-1-1,0 0 0,0 0 1,1 0-1,-1 0 1,0 0-1,0 0 1,0 0-1,0 1 0,0-1 1,0 0-1,1 0 1,-1 0-1,0 0 0,0 0 1,0 1-1,0-1 1,0 0-1,0 0 1,4 16 233,-3 20 42,-1-35-275,0 145 918,19-167-1003,-10 7 77,50-72 87,-47 71-65,0 1 0,1 0 0,22-18 0,-16 17-33,21-13 1,-32 23 30,1 1 0,0-1 1,0 1-1,0 1 1,13-4-1,-17 6-19,0 0-1,-1 1 1,1-1-1,0 1 1,0 0-1,0 0 1,0 1-1,-1 0 1,1 0-1,0 0 1,-1 0 0,9 3-1,-7 0-5,0-1 1,0 1-1,0 0 1,0 0-1,0 1 0,-1-1 1,9 10-1,-1 3-9,0 1 0,-1 0 0,-1 0 0,13 31 0,14 42-5461,-34-79 4279,-1 1 1,0 0-1,-1 1 1,0-1-1,-1 17 1,-1-28 783,0 0 0,0 0 0,0 0 1,0 0-1,0 0 0,-1 0 0,1 0 0,-2 3 1,2-4-84,-1 0 0,0-1 0,1 1 0,-1 0 1,0 0-1,0 0 0,0 0 0,1 0 0,-1-1 1,-2 2-1,-10 6-3395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9:1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82 10976,'-31'-68'4960,"4"60"-4321,17 3 289,7 10-640,-2-5 352,10 0-1248,8 3 320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9:5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1229 5312,'-15'4'1701,"14"-4"-1673,1 0 1,0 0-1,0 0 0,0 0 0,0 0 0,-1 0 1,1 0-1,0 0 0,0 1 0,0-1 1,-1 0-1,1 0 0,0 0 0,0 0 0,0 0 1,0 1-1,0-1 0,0 0 0,-1 0 1,1 0-1,0 0 0,0 1 0,0-1 0,0 0 1,0 0-1,0 0 0,0 1 0,0-1 0,0 0 1,0 0-1,0 0 0,0 1 0,0-1 1,0 0-1,0 0 0,0 0 0,0 1 0,0-1 1,0 0-1,0 0 0,0 0 0,0 0 1,0 1-1,0-1 0,1 0 0,-1 0 0,0 0 1,0 0-1,0 1 0,0-1 0,0 0 1,0 0-1,1 0 0,6 7 1707,-2-5-1372,0-1 0,0 0 0,0 0 0,0 0 0,0-1 0,0 1 0,0-1 0,0 0 0,0-1 0,0 1 0,0-1 0,-1 0 0,8-2 1,2-2 66,0-1 1,-1 0-1,14-8 1,-13 5-172,0 0 0,-1-1 1,0 0-1,-1-1 0,0-1 1,17-20-1,-9 5 130,0-1-1,17-35 1,66-162 294,-102 222-688,0 0 1,1 1 0,-1-1-1,1 0 1,-1 1-1,1-1 1,0 1 0,3-4-1,-5 6-4,0 0-1,1-1 1,-1 1-1,1 0 0,-1-1 1,1 1-1,0 0 1,-1 0-1,1 0 0,-1-1 1,1 1-1,-1 0 1,1 0-1,-1 0 1,1 0-1,0 0 0,-1 0 1,1 0-1,0 0 1,0 1-2,0-1 1,0 0-1,0 1 0,0-1 1,0 1-1,0 0 1,0-1-1,0 1 1,0 0-1,0 0 1,-1 0-1,1-1 0,0 1 1,0 1-1,5 8-21,-1-1 0,-1 1 0,0 0 0,0 0 0,-1 0 0,0 1 0,3 20 0,0 23 82,-3 0-1,-2 0 0,-7 64 1,6-109 18,-1 0 1,0 0-1,0-1 1,-1 1 0,-1 0-1,-5 15 1,7-23-49,1 0 1,0 0 0,-1 0 0,1-1-1,-1 1 1,1 0 0,-1 0 0,1-1-1,-1 1 1,1 0 0,-1-1 0,0 1-1,0-1 1,1 1 0,-1 0-1,0-1 1,0 0 0,1 1 0,-1-1-1,0 1 1,0-1 0,0 0 0,0 0-1,1 1 1,-3-1 0,1 0 4,1-1 1,-1 1 0,0 0-1,1-1 1,-1 0-1,1 1 1,-1-1 0,1 0-1,-1 0 1,1 1-1,-1-1 1,-1-2 0,-4-4-3,0 1 1,1-1-1,-9-12 1,14 18-30,-34-49-154,-38-47 37,73 97 116,0 0 1,0 0-1,0 0 0,0-1 0,-1 1 1,1 0-1,0 0 0,0 0 0,0 0 1,0 0-1,-1 0 0,1 0 1,0-1-1,0 1 0,0 0 0,0 0 1,0 0-1,0 0 0,-1-1 0,1 1 1,0 0-1,0 0 0,0 0 0,0 0 1,0-1-1,0 1 0,0 0 1,0 0-1,0 0 0,0-1 0,0 1 1,0 0-1,0 0 0,0 0 0,0-1 1,0 1-1,0 0 0,0 0 1,0 0-1,0 0 0,1-1 0,-1 1 1,0 0-1,0 0 0,0 0 0,0-1 1,13 3-48,28 13 228,-26-9-207,-5-3 49,-1 0 1,1-1-1,-1 0 0,1-1 1,0 0-1,18 0 1,-22-2 10,0 1 0,0-2 1,0 1-1,0 0 0,0-1 0,0 0 1,-1 0-1,1-1 0,-1 0 0,1 0 0,-1 0 1,7-6-1,68-68 198,-8 6 83,32-3-90,-3 3-217,-88 60 21,-1 0 1,0-1-1,-1 0 0,-1 0 0,14-21 0,-7 4-38,-2-1-1,0 0 0,-3-1 0,12-40 0,23-132-90,-33 136 192,-1-29 74,-4 17-148,-8 78-17,-1 1 0,0-1-1,0 0 1,0 0 0,0 0-1,0 0 1,0 1 0,0-1-1,0 0 1,0 0 0,0 0-1,0 1 1,0-1 0,-1 0-1,1-1 1,0 2-1,0 0 0,-1 0 0,1 0 0,0 0 0,0 0 0,-1 0 0,1 0 0,0 0 0,0 0 0,0-1 0,-1 1 0,1 0 0,0 0 0,0 0-1,-1 0 1,1 0 0,0 1 0,0-1 0,-1 0 0,1 0 0,0 0 0,0 0 0,0 0 0,-1 0 0,1 0 0,0 0 0,0 0 0,0 1 0,-1-1 0,1 0 0,0 0 0,-18 18-413,2 2 410,2 2 0,0 0 0,1 0 0,1 2 0,-11 29 0,-34 126 277,45-135-202,-54 216 78,58-216-65,2-1 0,2 1 0,1 0 0,5 48 0,-1-73 26,9 36-1,-9-49-48,1 0 0,0 0 0,0 0 0,1 0 0,-1 0 0,1-1 0,1 1 0,-1-1 0,8 9 0,-10-13-38,0 0-1,0 0 1,0 0-1,1-1 1,-1 1-1,0 0 1,1 0-1,-1-1 1,1 1-1,-1-1 1,0 0-1,1 1 0,-1-1 1,1 0-1,-1 0 1,1 0-1,-1 0 1,1 0-1,-1 0 1,1 0-1,-1 0 1,1 0-1,-1-1 1,1 1-1,-1-1 1,0 1-1,1-1 1,-1 0-1,0 1 1,1-1-1,-1 0 1,2-1-1,4-3 59,0-1 1,-1 0-1,1 0 1,5-8-1,-9 11-41,25-32 57,45-71 0,-53 75 42,-14 21-152,1 0 1,0 1 0,16-16 0,-21 23-8,1 0 0,-1 0 1,1 0-1,-1 0 0,1 0 1,0 1-1,0-1 0,0 1 1,-1 0-1,2 0 0,-1 0 0,0 0 1,0 0-1,0 0 0,0 1 1,0 0-1,1 0 0,-1 0 1,3 0-1,2 2 7,0 0 0,-1 0 0,0 1 0,1 0 0,-1 0 0,8 6-1,40 29 143,-27-17-181,1 2 48,-23-17 68,1-1 1,0 0 0,0 0-1,0 0 1,0-1-1,1 0 1,9 3-1,-16-6-46,0-1 1,0 0-1,0 0 0,0 1 0,0-1 1,0 0-1,-1 0 0,1 0 0,0 0 0,0 0 1,0 0-1,0-1 0,0 1 0,0 0 0,0 0 1,0-1-1,0 1 0,-1 0 0,1-1 1,0 1-1,0-1 0,0 1 0,-1-1 0,2-1 1,0 1-1,-1-1 1,0 1-1,0-1 1,0 0-1,0 0 1,0 1-1,-1-1 1,1 0-1,0 0 1,-1 0-1,1-3 1,0 1-12,-1-1 0,0 1 0,0 0 0,0 0 0,0 0 0,-1 0 0,1-1 0,-1 1 0,0 0 0,-1 0 0,1 0 0,-3-6 1,0 6-2,0-1 0,0 0 1,0 1-1,0 0 1,-1 0-1,1 0 1,-1 1-1,0-1 1,0 1-1,0 0 0,-1 1 1,1-1-1,-1 1 1,0 0-1,1 0 1,-1 1-1,0 0 1,0 0-1,-8 0 0,6 0-30,0 1-1,-1 0 0,1 1 1,0 0-1,0 0 0,-1 1 0,1 0 1,0 0-1,1 1 0,-1 0 0,0 0 1,1 1-1,-13 8 0,10-4 30,0 1 0,1 0 0,0 0 0,1 1 0,0 0-1,1 0 1,0 1 0,0 0 0,1 0 0,-9 24 0,9-20 27,2 1 1,-1-1 0,2 1 0,0 0 0,1 0 0,1 0 0,0 0 0,2 23 0,0-35-19,-1 0 0,1 0 0,0 1 0,1-1 0,1 5 0,-3-8-3,1 0-1,-1 0 1,1 0 0,-1 0 0,1 0 0,0 0 0,-1 0-1,1 0 1,0 0 0,0 0 0,0 0 0,0 0 0,0 0 0,0-1-1,0 1 1,0 0 0,0-1 0,0 1 0,0-1 0,0 1-1,2 0 1,-1-1 11,-1 0-1,1 0 1,0-1-1,-1 1 1,1 0-1,-1 0 1,1-1-1,-1 1 1,1-1-1,-1 0 1,1 1-1,-1-1 1,1 0 0,-1 0-1,0 0 1,1 0-1,-1 0 1,2-2-1,18-25 198,-18 24-177,65-116 405,2-2-242,-61 108-221,1-2-322,16-19 1,-26 35 338,0 0 1,0 0-1,0 0 1,0 0 0,0 0-1,0 0 1,0 0-1,0 0 1,0 0-1,1 0 1,-1-1-1,0 1 1,0 0-1,0 0 1,0 0-1,0 0 1,0 0-1,0 0 1,0 0-1,0 0 1,0 0-1,0 0 1,0 0-1,0 0 1,0 0-1,1 0 1,-1 0 0,0 0-1,0 0 1,0 0-1,0 0 1,0 0-1,0 0 1,0 0-1,0 0 1,0 0-1,0 0 1,0 0-1,0 0 1,1 0-1,-1 0 1,0 0-1,0 0 1,0 0-1,0 0 1,0 1-1,0-1 1,0 0-1,0 0 1,0 0 0,0 0-1,0 0 1,0 0-1,0 0 1,0 0-1,2 7-78,-2 14 129,0-17-46,1 13-5,0 0 0,2 0 1,0 0-1,1-1 0,0 1 1,1-1-1,1 0 0,1 0 1,0 0-1,1-1 0,1 0 0,0-1 1,1 0-1,0 0 0,1-1 1,18 16-1,-23-24 45,1 1-1,0-2 1,0 1 0,0-1-1,1 0 1,-1 0 0,13 4 0,-16-7-28,0 0 0,1 0 0,-1 0 0,0-1 0,0 0 0,1 1 0,-1-2 0,0 1 0,1 0 0,-1-1 0,0 0 0,1 0 0,-1 0 0,0 0 0,0-1 0,6-2 1,-4 0 11,0 0 0,0-1 1,-1 1-1,1-1 1,-1 0-1,8-11 0,23-36 39,-34 48-62,74-134 135,-71 128-122,76-169 98,-23 10-79,-35 99 19,19-66 8,22-66-173,-62 198 101,4-18 18,-6 21-22,0 0 0,0 1 1,0-1-1,1 0 1,-1 1-1,0-1 1,0 0-1,-1 1 0,1-1 1,0 0-1,0 1 1,0-1-1,0 0 1,0 1-1,-1-1 1,1 0-1,0 1 0,-1-1 1,1 1-1,0-1 1,-1 1-1,1-1 1,-1 1-1,1-1 0,-1 0 1,0 1 2,0 0 0,0 0-1,1 0 1,-1 0 0,0 0 0,1 0 0,-1 1 0,0-1 0,0 0-1,1 0 1,-1 1 0,0-1 0,1 0 0,-1 1 0,1-1 0,-1 1 0,0-1-1,1 0 1,-1 1 0,1 0 0,-1-1 0,1 1 0,-1-1 0,1 1-1,-1 0 1,0 1-29,-6 5 4,1 1 0,0-1 1,1 1-1,0 0 0,0 1 0,1-1 1,0 1-1,-5 18 0,0 5-21,-5 40 0,10-51 37,-37 323 17,41-218-3,1-107 53,1 0 0,1 1 1,1-1-1,10 28 0,-11-40-7,0 2 34,0 1 1,1-2-1,10 17 0,-12-23-52,-1 1-1,2-1 0,-1 1 0,0-1 0,1 0 1,-1 1-1,1-1 0,-1-1 0,1 1 1,0 0-1,0-1 0,0 1 0,0-1 0,0 0 1,6 2-1,-4-2 12,1-1 0,-1 1 0,1-1 0,-1 0 0,1 0 0,-1-1 0,1 0 0,7-2 0,43-16 11,-55 19-43,28-13 20,39-23-1,-30 15-2,-13 7 24,-1 0-1,-1-2 1,0-1 0,-1-1-1,-1 0 1,30-34 0,-50 51-44,1-1 0,-1 0 1,0 1-1,0-1 0,0 0 1,0 1-1,0-1 1,-1 0-1,1 0 0,0 0 1,-1 0-1,1 0 1,-1 0-1,0-4 0,0 5 1,0-1-1,0 1 1,-1 0-1,1 0 1,-1-1-1,1 1 1,-1 0-1,1 0 1,-1 0-1,0 0 1,1 0-1,-1-1 1,0 1-1,0 1 1,0-1-1,0 0 0,0 0 1,0 0-1,0 0 1,0 1-1,0-1 1,-1 0-1,1 1 1,0-1-1,0 1 1,-2-1-1,-1 0-25,1 0-1,-1 1 1,0-1 0,0 1-1,0 0 1,0 0-1,0 0 1,-7 1 0,-36 10 257,38-9-181,2 0-66,1 0-1,-1 0 1,0 1 0,1 0-1,0 0 1,0 0 0,0 1 0,-11 8-1,15-10 21,1 0-1,-1 0 1,0-1-1,1 1 1,-1 0-1,1 1 0,-1-1 1,1 0-1,0 0 1,0 0-1,0 1 1,0-1-1,1 1 1,-1-1-1,1 1 1,-1-1-1,1 1 0,0-1 1,0 1-1,0-1 1,0 1-1,0-1 1,1 1-1,-1-1 1,1 1-1,-1-1 1,1 0-1,0 1 0,1 1 1,3 5 11,0-1-1,0 0 1,0 0 0,1 0-1,0-1 1,0 0 0,14 12-1,-5-7 89,0-1-1,1 0 0,17 8 1,-27-16-53,1 0 1,0 0 0,0 0-1,0-1 1,0 0 0,1-1-1,-1 0 1,0 0 0,10 0-1,-5-1-60,1-1 0,0-1 0,-1 0-1,20-6 1,-25 6-576,0-1-1,0-1 0,0 1 1,0-1-1,-1-1 1,1 1-1,-1-1 0,7-7 1,-12 11 206,1 0 1,-1 0 0,0 0 0,0-1 0,0 1-1,0 0 1,0-1 0,0 1 0,0 0 0,-1-1-1,1 1 1,0-1 0,-1 1 0,1-1 0,-1 1-1,1-1 1,-1-2 0,4-10-2567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9:5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53 8640,'-46'-25'4640,"216"39"-479,-100-10-3731,516-1 1133,-574-4-1561,11 0-280,1-1 0,-1-1 1,45-11-1,-17-1-4783,-51 15 4917,0 0 1,1-1 0,-1 1-1,0 0 1,0 0 0,0 0-1,1 0 1,-1 0 0,0-1 0,0 1-1,1 0 1,-1 0 0,0 0-1,0-1 1,0 1 0,0 0-1,0 0 1,1-1 0,-1 1 0,0 0-1,0 0 1,0-1 0,0 1-1,0 0 1,0 0 0,0-1-1,0 1 1,0 0 0,0-1-1,0 1 1,0 0 143,0-6-2997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29:5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 6816,'-28'-8'3072,"28"25"-2656,5-6 896,5 9-800,25 3 1696,15 2-1248,39-10 543,14 2-895,24-14-192,-11-3-256,23-6-64,-7 1-32,2-7-5183,-12 4 2783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0:0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33 109 5728,'0'-1'311,"0"0"0,0 0 0,0 0 0,1 0 0,-1 0 0,0 0 0,0 0 0,1 0 1,-1 1-1,0-1 0,1 0 0,-1 0 0,1 0 0,-1 0 0,1 1 0,1-2 0,-2 1-29,1 0 1,0 1-1,-1-1 0,1 0 0,-1 0 0,1 0 0,-1 1 0,1-1 1,-1 0-1,0 0 0,1 0 0,-1 0 0,0 0 0,0 0 1,0 0-1,0-1 0,-1 7 159,-1 0 0,0 0 0,0 0 0,0-1 0,-4 6 0,0 0-238,1-1-1,1 1 0,-6 15 1,8-12-70,0 1 0,1 0 1,1 0-1,0-1 0,3 24 1,17 66 255,-16-85-250,0-1-1,1 0 1,1 0 0,1-1-1,16 31 1,-22-45-87,1 0 1,0 0-1,-1 0 0,1 0 1,0 0-1,0 0 0,0-1 1,4 4-1,-4-5-30,-1 1 0,0-1 0,0 1 1,0-1-1,0 1 0,1-1 0,-1 0 0,0 0 1,0 0-1,1 0 0,-1 1 0,0-2 0,1 1 1,-1 0-1,0 0 0,0 0 0,1-1 0,-1 1 1,0 0-1,0-1 0,0 1 0,2-2 0,1 0 21,0-1 0,0 0-1,0 0 1,0-1 0,-1 1-1,1-1 1,5-7 0,20-36 130,-13 21-117,13-17 47,2 2 0,69-71 0,12-7-332,-104 110 233,-1 0-1,-1 0 1,0 0-1,0-1 1,-1 0-1,0 0 1,0 0-1,3-15 1,-9 23-257,-3 6 150,-10 13 197,5-6 61,-12 22 0,-8 19 69,26-43-182,1 0 0,-1 0 0,1 0 0,1 0-1,-1 1 1,2-1 0,-1 0 0,1 1 0,1-1 0,-1 0 0,2 1 0,-1-1 0,1 0-1,6 14 1,2 3 161,1-1 0,1 0 0,24 37 0,-25-45-111,0-1 1,1 0-1,22 21 1,-28-31-51,0 0 0,1-1 0,-1 1 0,1-2 0,0 1 0,1-1 0,-1 0 0,1-1 0,0 1 0,14 3 0,-19-7-23,0 1 0,-1-1-1,1 0 1,0 1 0,0-1 0,-1 0 0,5-1 0,8-6-2671,-5 2 998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4:39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581 14 5728,'-11'-14'1840,"-2"43"981,12-28-2779,-14 27 1024,-1 0-1,-1-1 0,-30 35 1,10-23-146,-2-2 1,-53 40-1,-97 58 231,180-129-1117,-62 52 81,53-42-2080,13-10 408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0:0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 4992,'-1'-1'109,"1"1"1,0 0-1,0-1 1,-1 1-1,1 0 1,0-1-1,0 1 1,0-1-1,-1 1 1,1 0-1,0-1 1,0 1-1,0-1 1,0 1-1,0-1 1,0 1-1,0 0 1,0-1 0,0 1-1,0-1 1,0 1-1,0-1 1,0 1-1,0 0 1,1-1-1,-1 1 1,0-1-1,0 1 1,0 0-1,1-1 1,-1 1-1,0 0 1,0-1-1,1 1 1,-1 0-1,0-1 1,1 1-1,-1 0 1,0-1-1,1 1 1,-1 0-1,0 0 1,1 0-1,0-1 1,7-7 2711,-8 8-2771,0 0 0,0 0 0,0 0 0,0-1 0,0 1 0,1 0 1,-1 0-1,0 0 0,0 0 0,0 0 0,0 0 0,0 0 0,0 0 0,0 0 0,0-1 0,1 1 1,-1 0-1,0 0 0,0 0 0,0 0 0,0 0 0,0 0 0,0 0 0,0 0 0,1 0 0,-1 0 0,0 0 1,0 0-1,0 0 0,0 0 0,0 0 0,1 0 0,-1 0 0,0 0 0,0 0 0,0 0 0,0 0 0,0 0 1,0 0-1,1 0 0,-1 0 0,0 0 0,0 1 0,0-1 0,0 0 0,0 0 0,0 0 0,0 0 0,0 0 1,0 0-1,1 0 0,-1 0 0,0 1 0,0-1 0,0 0 0,0 0 0,0 0 0,0 0 0,0 0 0,0 0 1,0 0-1,0 1 0,0-1 0,0 0 0,0 0 0,0 0 0,4 19 886,0 26 9,6 153 1540,-10-185-2224,0-9-8,0-6 428,1-3-624,-1 1 0,1-1 0,0 1 1,0 0-1,0-1 0,1 1 0,-1 0 0,1 0 0,3-5 1,25-37-34,-17 26-23,-5 10-16,-1 1 0,1-1 0,0 1 0,16-13 1,-19 18 10,0 0 0,1 0 0,0 0 1,0 1-1,0 0 0,0 0 0,0 0 1,0 1-1,13-3 0,-16 4 15,0 1-1,-1 0 0,1 0 0,0 0 1,0 0-1,0 0 0,0 1 0,0-1 1,-1 1-1,1 0 0,0 0 0,0 0 1,-1 0-1,1 0 0,2 2 1,-1 0 38,-1 0 0,1-1 0,-1 2 0,0-1 1,0 0-1,0 1 0,0-1 0,3 8 1,1 3 80,0 1 0,-2 0 0,0 0 1,4 18-1,-9-33-130,6 17 418,0-2-544,-5-6-3003,9 0-4796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0:0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 2080,'-16'3'13818,"10"-3"-13476,-6 0 1849,8 0-770,6 0-831,26-5 173,2 5-263,97-2 205,56 3-79,-66 2-239,-114-3-548,0 0-1,0 0 1,0-1-1,0 0 1,0 1-1,2-2 1,-22 7-14143,7 2 11275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0:0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87 5408,'-6'-5'1427,"-2"-2"399,8 7-1784,0 0 0,0 0 1,0 0-1,0 0 1,0-1-1,0 1 1,0 0-1,-1 0 0,1 0 1,0 0-1,0 0 1,0 0-1,0 0 1,0-1-1,0 1 0,0 0 1,0 0-1,0 0 1,0 0-1,0 0 1,0 0-1,0-1 0,0 1 1,0 0-1,0 0 1,0 0-1,0 0 1,0 0-1,0 0 0,0-1 1,0 1-1,0 0 1,0 0-1,0 0 1,0 0-1,0 0 0,0 0 1,1 0-1,-1-1 1,0 1-1,0 0 1,0 0-1,0-1 291,1 0 0,-1 0-1,0 1 1,0-1 0,1 0 0,-1 0-1,0 0 1,0 0 0,0 0 0,0 0-1,0 0 1,0 0 0,0 0 0,-1-1-1,1 1-65,-1 0 0,1 0-1,0 0 1,0 0 0,0 0-1,0 0 1,0 0 0,0 0 0,0 1-1,0-1 1,0 0 0,1 0-1,-1 0 1,1-1 0,6-2 5,1 2 1,0-1-1,0 1 1,0 0-1,10 0 0,-12 1-189,19-2 46,35 0 0,1 1 34,-24-2-119,134-8-664,-135 15-3838,-18 1 2213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0:02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9 5216,'0'0'103,"0"0"1,0-1 0,0 1-1,0 0 1,0 0 0,0-1-1,0 1 1,0 0 0,0-1-1,0 1 1,0 0-1,0 0 1,0-1 0,0 1-1,1 0 1,-1 0 0,0-1-1,0 1 1,0 0-1,0-1 1,0 1 0,0 0-1,1 0 1,-1 0 0,0-1-1,0 1 1,0 0 0,1 0-1,-1 0 1,0-1-1,0 1 1,1 0 0,-1 0-1,0 0 1,0 0 0,1 0-1,-1 0 1,1 0 0,-1 0-34,0 0 1,0 0 0,0 0 0,0 1 0,1-1 0,-1 0 0,0 0 0,0 0-1,0 1 1,0-1 0,0 0 0,0 0 0,0 1 0,0-1 0,0 0 0,0 1-1,0-1 1,0 0 0,0 0 0,0 1 0,0-1 0,0 0 0,0 0 0,0 1-1,0-1 1,0 0 0,0 0 0,0 1 0,-1-1 0,1 0 0,0 0 0,0 0-1,0 1 1,0-1 0,-1 0 0,1 0 0,0 0 0,0 0 0,0 1 0,-1-1-1,1 0 1,-71 88 5806,47-61-4902,1 2-1,-32 51 1,45-64-1290,2 1 1,-1 0 0,2 1 0,1-1 0,0 1 0,1 0 0,-3 19 0,8-36 109,0 0 0,0 0-1,-1 0 1,1 0 0,0 0-1,0 0 1,1 0 0,-1 0 0,0 0-1,0 0 1,0 0 0,1 1-1,0-1-155,-1 0-1,1-1 0,-1 1 0,1-1 0,-1 1 0,1-1 0,0 0 0,-1 1 0,1-1 0,-1 0 0,1 1 0,0-1 0,0 0 0,-1 0 0,1 1 0,0-1 0,0 0 0,17 3-4016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0:0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45 5728,'1'-5'708,"0"1"0,-1 0 0,2-1 0,-1 1 0,0 0 0,1 0 0,3-6 0,-4 5 2659,-6 11-2686,3 6-24,0-1 0,0 22 0,0-10 97,-7 51 824,4-40-964,1 1-1,2 55 0,4 160 792,-3-147-159,1-130-982,-1 4-213,1 0 0,1 0 0,1 1 0,1-1 1,7-25-1,-7 38-65,1 1 1,1 0-1,-1 0 1,1 0-1,1 1 1,-1 0-1,2 0 1,-1 0-1,1 1 1,0 0-1,0 0 1,1 0-1,0 1 1,0 1-1,1-1 1,17-8-1,-13 9 28,0-1 0,0 2 0,0 0 0,1 0 0,15-1 0,-24 4-23,0 0 0,0 1-1,0-1 1,0 1 0,0 1 0,0-1 0,0 1 0,0-1 0,0 2 0,0-1 0,0 0 0,0 1 0,0 0 0,-1 0 0,1 0-1,-1 1 1,5 3 0,-8-5 13,1 0 1,-1 0-1,-1 0 0,1 0 0,0 0 0,0 0 1,0 0-1,0 0 0,-1 1 0,1-1 0,0 0 1,-1 1-1,1-1 0,-1 0 0,0 1 0,1-1 1,-1 0-1,0 1 0,0-1 0,0 1 1,0-1-1,0 0 0,0 1 0,0-1 0,-1 1 1,1-1-1,0 0 0,-1 1 0,1-1 0,-1 0 1,0 1-1,1-1 0,-1 0 0,0 0 0,-1 2 1,-3 4 28,-1-1 0,0 0 0,0 0 0,-11 8 0,11-9-14,0 0 22,-1 0 0,0-1 0,0 1 0,0-2 0,0 1 0,-1-1 1,1 0-1,-1 0 0,0-1 0,0 0 0,0 0 0,0-1 0,0 0 0,0-1 0,-1 0 0,1 0 0,0 0 0,0-1 0,0-1 0,0 1 0,0-1 0,-14-5 0,34 7-73,13 4 278,9 5 205,0 2 0,50 22 0,59 41-7,-142-73-692,1 0-1,-1-1 1,0 1 0,0 0-1,0 0 1,0 0 0,0 0 0,0 0-1,0 0 1,0 0 0,0 0-1,0 0 1,0 0 0,0 0-1,-1 1 1,1-1 0,0 3 0,4 10-2398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0:2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3552,'14'15'9712,"-7"0"-6412,-5-11-2878,3-11-3686,-1-2-48,4-6 336,-2 0-1162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0:3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77 1824,'-6'0'-339,"5"0"701,-1 0 1,0 0 0,1 0-1,-1 0 1,0 0-1,1 0 1,-1 0-1,1 0 1,-1-1-1,0 1 1,1-1-1,-1 1 1,1-1-1,-1 0 1,1 0-1,-1 0 1,-1-1-1,-8-3 2660,11 5-2830,-1 0 1,1 0-1,-1 0 0,1 0 0,-1 0 0,1-1 1,-1 1-1,1 0 0,-1 0 0,1 0 1,0-1-1,-1 1 0,1 0 0,-1-1 1,1 1-1,-1 0 0,1-1 0,0 1 0,-1 0 1,1-1-1,0 1 0,0 0 0,-1-1 1,1 1-1,0-1 0,0 1 0,-1-1 1,1 1-1,0-1 0,0 1 0,0-1 0,-19 1 6459,21-1-5656,18-3-774,-37 8-461,8 0 187,0-1-1,1-1 1,-1 0 0,0 0-1,-14 1 1,35-10-4269,-4 1 2089,-7 5 2081,2-1-480,1 0-1,-1 0 1,1-1 0,-1 0-1,3-2 1,21-33-6893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0:56.9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1059 2560,'0'-6'1538,"1"1"0,-1-1 0,4-11 0,14-32 1142,0 3-974,-8 26-895,-4 14-414,-6 6-382,0 0 1,0 0-1,0 0 1,0 0-1,0 0 1,0 1-1,0-1 1,0 0-1,0 0 1,0 0-1,0 0 1,0 0-1,0 0 0,0 0 1,0 0-1,0 0 1,0 0-1,0 0 1,0 0-1,0 0 1,0 0-1,0 0 1,0 0-1,0 0 1,0 0-1,0 0 0,0 0 1,0 0-1,0 0 1,0 0-1,0 0 1,0 0-1,0 0 1,1 0-1,-1 0 1,0 0-1,0 0 1,0 0-1,0 0 0,0 0 1,0 0-1,0 0 1,0 0-1,0 0 1,0 0-1,0 0 1,0 0-1,0 0 1,0 0-1,0 0 0,0 0 1,0 0-1,0 0 1,14 21 752,-9-3-633,-1 1 0,0 0-1,-2 0 1,0 0 0,-1 0 0,-1 21 0,5 76 457,-5-91 912,19-25-1408,13-1-32,1-3 0,47-9 1,-33 4-8,182-37 7,-158 33-74,1 4-1,141-1 0,66-10 247,-89 3-376,270-33 647,-301 22-549,72-11 31,190-31 139,-27 29-336,43 9 565,-178 14-349,-92 8-16,66-15 115,64 6-96,-85 10-22,100-12 32,-57 12 54,12-8-147,-137 6 106,51 4-137,-86 4 265,-52 2-134,150-9 509,-78 3-470,196 13 0,-126 5 605,-4-9-461,-98-3 90,-81 1-8,-2-1-290,1 0 1,-1 0-1,1-1 0,-1 1 1,1 1-1,0-1 1,-1 0-1,1 0 0,0 0 1,0 0-1,-1 0 0,3-1 1,4-5 101,1-6-34,0 0-1,0-1 1,-1 0-1,8-23 1,14-63 59,-14 46 22,77-179 367,-81 208-483,55-107-196,-66 132 133,0-1 0,0 1 1,1 0-1,-1 0 1,0-1-1,0 1 1,0 0-1,0-1 0,0 1 1,0 0-1,1-1 1,-1 1-1,0 0 0,0-1 1,0 1-1,0 0 1,0-1-1,0 1 0,-1 0 1,1-1-1,0 1 1,0 0-1,0-1 1,0 1-1,0 0 0,0-1 1,-1 1-1,1 0 1,0 0-1,0-1 0,0 1 1,-1 0-1,1 0 1,0-1-1,0 1 1,-1 0-1,1 0 0,0 0 1,0-1-1,-1 1 1,1 0-1,0 0 0,-1 0 1,1 0-1,0 0 1,-1 0-1,1-1 1,0 1-1,-1 0 0,1 0 1,0 0-1,-1 0 1,1 0-1,0 0 0,-1 1 1,1-1-1,0 0 1,-1 0-1,1 0 1,0 0-1,-1 0 0,1 0 1,0 0-1,0 1 1,-1-1-1,-8 7-672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1:03.0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191 555 1472,'2'-3'87,"-2"3"-66,0 0 1,1 0-1,-1-1 0,0 1 1,0 0-1,1 0 1,-1-1-1,0 1 1,0 0-1,1-1 0,-1 1 1,0-1-1,0 1 1,0 0-1,0-1 1,0 1-1,1 0 1,-1-1-1,0 1 0,0-1 1,0 1-1,0 0 1,0-1-1,0 1 1,0-1-1,0 1 0,-1 0 1,1-1-1,0 1 1,0-1-1,0 1 1,0 0-1,0-1 1,-1 1-1,1 0 0,0-1 1,-1 0-1,1-3 1820,0 3-1507,0 0-1,0 1 1,0-1 0,0 0 0,0 0 0,0 0 0,0 0-1,0 0 1,0 0 0,0 0 0,-1 0 0,1 0-1,0 0 1,-2-1 0,0 1-52,1-1 1,-1 1-1,0 0 0,-1-1 1,1 1-1,0 0 0,0 1 1,-4-2-1,3 1 25,-3-1-201,1 1 0,-1 0 0,0 0 0,0 1 0,1 0 0,-1 0 0,0 0 0,0 1 0,0 0 0,1 0 0,-1 0 0,0 1 0,1-1 0,-1 1-1,1 1 1,0-1 0,-1 1 0,1 0 0,1 0 0,-1 1 0,0-1 0,-6 8 0,7-8-64,1 0-1,0 1 0,1-1 1,-1 1-1,1 0 1,-1 0-1,1 0 0,0 0 1,0 0-1,1 1 1,-1-1-1,1 0 0,0 1 1,0-1-1,1 1 1,-1-1-1,1 1 0,0-1 1,0 1-1,1 5 1,1-2 41,0 1 0,0-1 0,1 0 1,0 1-1,0-1 0,1 0 0,0-1 1,0 1-1,1-1 0,0 0 1,0 0-1,7 7 0,-11-13-57,0 1 0,1-1 0,-1 0 0,1 1 0,-1-1 1,1 0-1,0 0 0,-1 0 0,1 0 0,0 0 0,0 0 0,0-1 0,0 1 0,0-1 0,0 1 0,0-1 0,0 1 0,0-1 0,0 0 0,0 0 0,0 0 1,0 0-1,0-1 0,0 1 0,0 0 0,-1-1 0,1 0 0,0 1 0,0-1 0,0 0 0,0 0 0,-1 0 0,1 0 0,0 0 0,-1 0 0,1-1 1,1 0-1,0-2-1,1 0 0,-1 1 0,0-1 0,0 0 0,0 0 0,-1-1 0,0 1 0,1-1 0,-2 1-1,1-1 1,0 1 0,-1-1 0,0 0 0,1-5 0,-1 1-6,0 0-1,-1 0 0,1-1 0,-2 1 1,1 0-1,-2 0 0,1 0 0,-1 1 0,0-1 1,-1 0-1,-4-10 0,1 7-28,5 7 35,-1 1 0,0 0 0,0 0 0,-1 0 0,1 0 0,-6-6 0,8 10-19,0 0-1,-1 0 0,1 0 1,-1-1-1,1 1 0,-1 0 1,1 0-1,0 0 0,-1 0 0,1 0 1,-1 0-1,1 0 0,-1 0 1,1 0-1,0 0 0,-1 0 1,1 0-1,-1 0 0,1 1 0,-1-1 1,1 0-1,0 0 0,-1 0 1,1 1-1,-1-1 0,1 0 1,0 0-1,-1 1 0,1-1 1,0 0-1,0 1 0,-1-1 0,1 1 1,-9 11 336,8-10-285,1 1-1,0-1 1,0 0 0,0 0-1,0 0 1,0 0-1,0 0 1,0 0 0,1 0-1,-1 0 1,2 4-1,8 21 476,-7-23-460,-1 0 0,1 0 0,-1 0 0,1 0-1,0 0 1,1-1 0,-1 1 0,1-1 0,-1 0 0,1 0 0,0 0 0,7 3 0,-8-5-22,0 1 0,0-1 0,1 0 0,-1 0 0,1-1 0,-1 1 0,1 0 0,-1-1 0,1 0 0,-1 0 0,1 0 0,-1-1 0,1 1-1,-1-1 1,1 0 0,-1 1 0,7-4 0,3-3 28,1-1 1,-1 0-1,0-1 0,-1-1 0,17-16 0,-29 25-77,77-78 59,-51 51 13,-17 16-82,1 0 0,7-14 0,-17 25 3,0 1-1,0 0 1,1 0-1,-1 0 0,0 0 1,0-1-1,0 1 1,1 0-1,-1 0 0,0 0 1,0 0-1,0 0 1,1-1-1,-1 1 1,0 0-1,0 0 0,0 0 1,1 0-1,-1 0 1,0 0-1,0 0 0,1 0 1,-1 0-1,0 0 1,0 0-1,1 0 1,-1 0-1,0 0 0,0 0 1,1 0-1,-1 0 1,10 7-159,-8-5 136,0 0 1,0 0-1,0 0 0,0 0 1,0 1-1,2 5 0,-1-1 27,-1 1-1,0 0 1,0 0-1,0 0 1,-1 0-1,0 13 1,-5 51 40,2-46-5,1-18-7,0 0 1,0-1 0,-1 1-1,0-1 1,-1 1 0,1-1-1,-1 0 1,-1 0 0,-7 11-1,11-17-18,-1 0 0,1-1 0,-1 1 0,1 0 0,-1-1-1,1 1 1,-1-1 0,1 1 0,-1-1 0,0 1 0,1-1 0,-1 1-1,0-1 1,0 0 0,1 1 0,-1-1 0,0 0 0,0 0 0,1 0-1,-1 1 1,0-1 0,0 0 0,0 0 0,1 0 0,-1 0 0,-1-1-1,-1 1 6,1-1-1,0 0 1,0 0-1,0 0 1,0 0 0,0 0-1,0 0 1,0 0-1,-3-3 1,-2-3-12,0 1 0,0-2 0,-9-12 0,5 4 5,-69-104-34,75 114-251,14 15 20,40 23 343,-18-10 35,43 21 1,-64-38-72,1 0 0,0-1-1,0 0 1,0-1-1,0 0 1,0-1-1,0 0 1,19 0 0,-21-1-24,1-1 1,0-1-1,-1 1 1,1-2-1,-1 1 1,1-1-1,-1-1 1,0 0-1,14-6 1,-17 6-20,11-6 14,1-1-1,-2-1 1,1 0 0,-1-1 0,23-23-1,28-33-2,-64 64-94,-3 4 69,0-1 1,1 1 0,-1 0 0,0-1-1,0 1 1,1-1 0,-1 1 0,0 0-1,1 0 1,-1-1 0,0 1 0,1 0-1,-1 0 1,0-1 0,1 1 0,-1 0-1,0 0 1,1 0 0,-1-1 0,1 1-1,-1 0 1,0 0 0,1 0 0,-1 0-1,1 0 1,-1 0 0,1 0 0,-1 0-1,0 0 1,1 0 0,-1 0 0,1 0-1,-1 0 1,1 1 0,-1-1 0,0 0-1,1 0 1,-1 0 0,1 0 0,-1 1-1,0-1 1,1 0 0,-1 1 0,0-1-1,1 0 1,-1 0 0,0 1 0,21 17 40,-19-15-40,1-1 0,-1 1 0,1-1 0,0 0 0,-1 0 0,1 0 0,6 3 0,-20-7 113,0 0 0,0 1 1,-11 0-1,-19-2-116,34 2-21,-1 0 0,0 1 0,1 0 0,-1 0 0,0 1 0,1 0 0,-15 4 0,21-4 28,-1 0 0,1 0 0,-1 1-1,1-1 1,0 0 0,-1 1 0,1-1-1,0 1 1,0-1 0,0 1 0,0 0-1,0-1 1,1 1 0,-1 0 0,0 0-1,1 0 1,-1-1 0,1 1 0,0 0-1,0 0 1,0 0 0,0 2 0,-1 5-9,2-1 0,-1 0 0,4 15 0,3 7 160,19 52-1,-22-74-124,0 0 1,0 0-1,0 0 0,1-1 0,0 0 0,7 8 1,-11-13-9,1 0 1,0 0 0,0 0-1,0-1 1,0 1 0,0-1-1,0 1 1,0-1 0,0 0-1,1 0 1,-1 1 0,1-2 0,-1 1-1,0 0 1,1 0 0,0-1-1,-1 0 1,1 1 0,-1-1-1,1 0 1,-1 0 0,1 0 0,-1-1-1,6 0 1,2-3 12,-1 0 1,0 0-1,1-1 1,-1 0-1,12-10 0,40-36-1,-29 22 163,139-110-168,-171 139-29,0 0-1,0 0 1,0-1-1,1 1 1,-1 0 0,0 0-1,0 0 1,0 0-1,0 0 1,0 0-1,0 0 1,1-1 0,-1 1-1,0 0 1,0 0-1,0 0 1,0 0 0,1 0-1,-1 0 1,0 0-1,0 0 1,0 0 0,0 0-1,1 0 1,-1 0-1,0 0 1,0 0 0,0 0-1,0 0 1,1 0-1,-1 0 1,0 0 0,0 0-1,0 0 1,0 0-1,0 1 1,1-1 0,-1 0-1,0 0 1,0 0-1,0 0 1,0 0-1,0 0 1,0 0 0,1 1-1,-1-1 1,0 0-1,0 0 1,2 13-119,-6 21 196,3-30-74,0 6 13,0 0 1,1 0-1,0 1 0,1-1 0,0 0 0,1 0 0,0 0 0,0 0 1,1 0-1,0 0 0,1-1 0,0 0 0,0 1 0,1-1 0,1-1 1,-1 1-1,1-1 0,12 13 0,-16-19 8,1 0 0,-1 0 0,0 0 1,1-1-1,-1 1 0,1 0 0,-1-1 0,1 0 0,0 0 0,0 0 1,-1 0-1,1 0 0,0 0 0,0-1 0,0 1 0,0-1 0,0 0 1,0 0-1,0 0 0,0 0 0,0-1 0,0 1 0,0-1 0,0 1 1,-1-1-1,1 0 0,0 0 0,0-1 0,-1 1 0,1 0 0,0-1 1,-1 0-1,3-2 0,8-6 35,-2-1 0,1-1 1,-1 1-1,17-26 0,-23 30-72,111-169 120,-94 135-54,-2 0 1,24-69-1,-43 108-41,1-5-61,1 0 1,-2 0-1,1 0 0,-1 0 0,1-8 1,-2 14 49,0 1 0,0 0 0,0 0 1,0 0-1,0 0 0,0 0 0,0 0 1,0-1-1,0 1 0,0 0 0,0 0 1,0 0-1,0 0 0,0 0 0,0 0 1,0-1-1,0 1 0,0 0 0,0 0 1,0 0-1,0 0 0,0 0 0,0 0 1,0-1-1,0 1 0,0 0 0,0 0 1,0 0-1,0 0 0,-1 0 0,1 0 0,0 0 1,0 0-1,0 0 0,0-1 0,0 1 1,0 0-1,0 0 0,0 0 0,-1 0 1,1 0-1,0 0 0,0 0 0,0 0 1,0 0-1,0 0 0,-1 0 0,1 0 1,0 0-1,0 0 0,0 0 0,0 0 1,0 0-1,0 0 0,-1 0 0,1 0 1,0 0-1,0 0 0,0 0 0,0 0 1,0 1-1,0-1 0,0 0 0,-1 0 1,-5 6-195,0 5 163,0 0 1,1 0-1,0 1 1,1 0-1,-5 22 1,2-6-37,-5 13 55,2 0 0,-4 46 0,12-69 44,1 0-1,1 0 1,0 0-1,2 0 0,0-1 1,0 1-1,10 29 1,-12-46-11,0 0 0,1 1-1,-1-1 1,1 0 0,-1 0 0,1 0 0,0 0 0,-1 0 0,1 1 0,0-1 0,0-1 0,0 1 0,0 0 0,0 0 0,0 0 0,0 0 0,0-1 0,0 1 0,0 0-1,0-1 1,0 1 0,0-1 0,1 1 0,1 0 0,0-1 15,0 0 0,0 0 0,-1-1 0,1 1 0,0 0 0,0-1 0,-1 0 0,1 1-1,0-1 1,4-3 0,6-3-6,1-1 0,-1-1 0,-1 0 0,0-1 0,12-12 0,5-4 69,19-13-27,65-58-212,-94 79 182,-2 0 0,0-1 0,24-37 0,-32 40-39,-1 0-1,0-1 0,-1 1 0,-1-1 0,6-28 1,-7 19-181,-1-1 1,1-53 0,-5 78 198,0-1-1,0 0 1,0 0 0,-1 1 0,1-1-1,-3-4 1,3 6-19,0 1 1,0 0 0,0 0 1,0 0-1,0 0 1,0 0-1,0-1 0,0 1 1,0 0-1,0 0 1,0 0-1,-1 0 0,1 0 1,0 0-1,0 0 1,0-1-1,0 1 0,0 0 1,0 0-1,0 0 1,-1 0-1,1 0 0,0 0 1,0 0-1,0 0 1,0 0-1,0 0 0,-1 0 1,1 0-1,0 0 1,0 0-1,0 0 0,0 0 1,0 0-1,0 0 1,-1 0-1,1 0 0,0 0 1,0 0-1,0 0 1,0 0-1,0 0 1,-1 0-1,1 0 0,0 0 1,0 1-1,-8 6-106,-6 11 2,-25 65-87,30-63 192,-38 102-132,38-97 164,4-9 59,1-1 1,-6 34 0,9-41-87,0 0 0,1 1 0,0-1 0,0 1 0,1-1 0,0 0 0,4 14 0,-3-18 14,-1 1 0,1-1 0,0 0 0,1 0 0,-1 0 0,1 0 0,0 0 0,0 0 0,0 0 0,0-1 0,0 0 0,7 5 0,-9-7 4,0-1 0,0 0-1,0 1 1,0-1-1,0 0 1,1 0 0,-1 0-1,0 0 1,0 0 0,0 0-1,0 0 1,0 0 0,0 0-1,0 0 1,0-1-1,0 1 1,0 0 0,2-1-1,4-1 72,11-2-46,0 0-1,25-10 1,19-11-156,-35 14 121,0 0 0,29-7 1,-48 17-34,-1-1 1,1-1 0,-1 0 0,1 0-1,8-5 1,-28 13 95,-1 0-108,0 0 0,-19 11 0,27-12 40,0 0-1,1 0 1,0 0-1,0 0 0,0 1 1,1 0-1,-1-1 1,1 1-1,0 1 1,0-1-1,-2 8 1,4-10 6,-1 0 0,1 1 0,0-1 1,0 1-1,1-1 0,-1 1 1,1 0-1,0-1 0,0 1 1,0 0-1,0-1 0,1 1 0,-1-1 1,1 1-1,0 0 0,2 6 1,-2-10 8,0 0 1,0 1 0,0-1-1,0 0 1,-1 0 0,1 0-1,0 0 1,0 0 0,0 0-1,0 0 1,0 0 0,-1 0-1,1 0 1,0 0 0,0 0-1,0-1 1,0 1 0,1-1-1,-1 0 52,2 0-54,0-1 0,0 1 1,0-1-1,0 0 0,-1 0 1,1 0-1,-1 0 0,0-1 0,1 1 1,-1-1-1,0 1 0,0-1 1,1-3-1,14-15 110,-14 19-171,-2 1 21,0 0 0,0 0 0,1 0 0,-1 0 0,0 0 0,0 0 0,1 0 0,-1 0 0,0 1 0,1-1 0,2 0 0,-3 1 19,-1 0-1,1 1 1,0-1-1,0 0 1,0 1 0,0-1-1,0 1 1,0-1 0,0 1-1,-1-1 1,1 1 0,0 0-1,-1-1 1,1 1-1,0 0 1,-1-1 0,1 1-1,-1 0 1,1 0 0,-1 0-1,1 0 1,0 1 0,12 24-112,-7-14 159,0-1 1,1 0-1,13 18 0,-17-26-39,-1 0 0,1-1-1,-1 1 1,1-1-1,0 0 1,0 0-1,0 0 1,0 0-1,0 0 1,1-1-1,-1 0 1,0 1 0,1-1-1,-1 0 1,1-1-1,-1 1 1,1 0-1,4-1 1,2-1 25,0 0-1,-1 0 1,1-1-1,-1-1 1,1 0 0,-1 0-1,17-9 1,-5 1-82,40-27 0,-26 12 169,0-1-1,30-33 0,-52 47-105,-1-1-1,-1 0 0,0 0 1,-1-1-1,-1 0 1,-1-1-1,13-30 0,-4-11-130,-2 0 0,13-117 0,-17 99 38,-11 63-58,-2 15-129,-6 20 6,-2 15 214,-16 72 82,19-61 59,-11 85-237,16-109 211,1 0 1,2-1-1,5 38 1,-4-48-21,1-1-1,7 24 1,-8-33-29,-1 0-1,1-1 1,-1 1-1,1-1 0,0 0 1,0 0-1,1 1 1,-1-1-1,1-1 1,-1 1-1,1 0 1,0-1-1,0 1 0,6 3 1,-8-6-11,0 1 0,1-1 0,-1 1 0,1-1 0,-1 0-1,0 1 1,1-1 0,-1 0 0,1 0 0,-1 0 0,1 0 0,-1 0 0,1 0 0,-1-1 0,0 1 0,1 0 0,-1-1 0,1 1 0,-1-1-1,2 0 1,2-2 49,-1 0-1,1 0 0,7-8 0,-3 3-75,-1 2 31,-1 0 1,0-1 0,0 0-1,-1-1 1,1 0-1,-2 0 1,9-14 0,-12 18-18,0-1 1,1 0 0,-2 0-1,1 0 1,0-1 0,-1 1 0,0 0-1,0-1 1,-1 1 0,0 0-1,0-1 1,0 1 0,0-1 0,-1 1-1,-2-8 1,3 11 1,-1 0-1,1 0 1,-1 1-1,0-1 1,0 1 0,0-1-1,0 1 1,0-1 0,0 1-1,-1 0 1,1-1-1,0 1 1,-1 0 0,1 0-1,0 0 1,-1 0 0,0 0-1,-2-1 1,3 2-5,0-1 1,0 1-1,1 0 1,-1 0-1,0 0 1,0 0-1,0 0 1,0 0-1,0 0 1,0 0-1,0 0 1,0 0-1,0 0 1,0 1-1,0-1 1,0 0-1,1 1 1,-1-1-1,0 0 1,0 1-1,0-1 1,0 1-1,1 0 1,-1-1-1,0 1 1,1-1 0,-1 1-1,0 0 1,1 0-1,-1-1 1,1 1-1,-1 0 1,1 0-1,0 0 1,-1 0-1,1 1 1,-3 4 14,2 0 0,-1 0 0,1 0 0,0 0 0,0 0 0,1 0 0,0 1 0,0-1 0,0 0 0,1 0 0,0 0 0,0 1 0,4 11 0,-1-8 26,0 1 0,1 0 0,0-1 0,1 0 0,-1 0 0,15 16 1,-18-23-15,1 0 1,0 0-1,0-1 0,0 1 1,1-1-1,-1 0 1,1 0-1,-1 0 1,1 0-1,-1-1 1,1 1-1,0-1 1,0 0-1,0 0 1,0 0-1,0-1 1,0 0-1,0 1 1,0-1-1,0 0 1,0-1-1,0 1 1,0-1-1,0 0 0,6-2 1,7-3 46,1 0 0,-2-2 0,1 0 1,18-12-1,-29 16-93,23-15 108,0-1 0,-2-1 0,0-1 0,41-45 0,-28 23-580,-40 44 499,0 0 0,0 0 0,0 0 0,0 0 1,0 0-1,0 0 0,0 0 0,0 0 0,0 0 1,0 0-1,0 0 0,0 0 0,0 1 1,0-1-1,0 0 0,0 0 0,0 0 0,0 0 1,0 0-1,0 0 0,0 0 0,0 0 0,0 0 1,0 0-1,0 0 0,0 0 0,0 0 0,0 0 1,1 0-1,-1 0 0,0 0 0,0 0 1,0 0-1,0 0 0,0 1 0,0-1 0,0 0 1,0 0-1,0 0 0,0 0 0,0 0 0,0 0 1,0 0-1,0 0 0,0 0 0,1 0 0,-1 0 1,0 0-1,0 0 0,0 0 0,0 0 1,0-1-1,0 1 0,0 0 0,0 0 0,0 0 1,0 0-1,0 0 0,0 0 0,0 0 0,0 0 1,0 0-1,0 0 0,1 0 0,-4 10-160,-5 11-45,-29 58 293,-7 12 159,36-76-172,-1-1 1,-1 0-1,-20 24 0,28-37-48,1 1 1,-1 0-1,0-1 0,0 0 1,0 1-1,0-1 0,0 0 0,0 0 1,0 0-1,0 0 0,0 0 1,-1-1-1,1 1 0,0-1 0,0 1 1,-1-1-1,1 0 0,-4 0 1,5 0-13,0 0 1,-1-1 0,1 1-1,0-1 1,0 1 0,-1-1-1,1 1 1,0-1 0,0 1 0,0-1-1,0 0 1,0 0 0,0 0-1,0 0 1,0 1 0,0-1 0,0 0-1,1-1 1,-1 1 0,0 0-1,1 0 1,-1 0 0,1 0-1,-1 0 1,1-1 0,-1 1 0,1 0-1,0-1 1,0 1 0,-1 0-1,1 0 1,0-1 0,0 1-1,1-2 1,-1 1-16,0 1 0,0 0-1,1 0 1,-1-1 0,1 1-1,-1 0 1,1 0 0,-1-1 0,1 1-1,0 0 1,0 0 0,0 0-1,-1 0 1,1 0 0,0 0 0,0 0-1,0 0 1,0 1 0,1-1-1,-1 0 1,2-1 0,30-12-51,-26 12 23,18-6 33,0 2 1,0 1-1,1 1 1,47-2-1,-50 5 17,37-1-69,-34 5-2366,-26-3 2268,0 0-1,1 0 1,-1 0-1,0 0 1,1 0-1,-1 0 0,1 0 1,-1 0-1,0 0 1,1 1-1,-1-1 1,0 0-1,1 0 1,-1 0-1,0 1 0,1-1 1,-1 0-1,0 0 1,1 1-1,-1-1 1,0 0-1,0 0 1,1 1-1,-1-1 0,0 0 1,0 1-1,0-1 1,1 0-1,-1 1 1,0-1-1,0 1 1,0-1-1,0 4-1847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1:03.4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24 6048,'-37'-23'1952,"43"24"-1176,1 1 1,0-1-1,0 0 1,0 0-1,1-1 1,6-1-1,24 3 290,81 9-405,217 48 1,-319-54-1800,24 7-1238,-13 1-2820,-10 0 2242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4:41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383 780 4992,'0'-2'262,"-1"0"1,1 0-1,0-1 1,0 1-1,-1 0 1,1 0-1,1 0 1,-1 0-1,0 0 1,1 0-1,0-3 1,1-10 2304,-2 13-2504,0 1 0,0 0 1,0 0-1,0 0 0,0-1 0,0 1 0,-1 0 1,1 0-1,0 0 0,-1 0 0,1 0 0,-1 0 1,1 0-1,-1 0 0,0 0 0,0 0 0,1 0 1,-1 0-1,0 0 0,0 0 0,0 1 0,0-1 0,0 0 1,0 1-1,0-1 0,0 0 0,0 1 0,0 0 1,0-1-1,0 1 0,0-1 0,0 1 0,-1 0 1,1 0-1,0 0 0,-2 0 0,-3 0 18,-1 0-1,1 0 1,-1 1-1,1 0 1,-9 2-1,0 2 156,1 0 1,-24 11-1,25-10-75,-11 6 135,0 1 0,2 0 0,0 2 0,0 1 0,1 0 0,1 2 0,-19 21-1,33-33-227,1 1 0,1-1 0,-1 1 0,1 0 0,-3 8 0,6-14-23,0 1-1,0 0 1,1 0-1,-1 0 1,1 0-1,-1 0 0,1 0 1,0 0-1,0 0 1,0 1-1,0 1 1,1-3-5,-1 0 0,0 0 0,1 0 0,-1 0 0,1 0 0,-1 0 0,1 0 1,-1 0-1,1-1 0,-1 1 0,1 0 0,0 0 0,0-1 0,-1 1 0,1 0 0,0-1 1,0 1-1,0-1 0,0 1 0,0-1 0,0 1 0,0-1 0,1 1 0,4 0 54,0 0 0,0 0-1,0 0 1,0-1 0,0 0 0,0 0-1,10-2 1,45-10 241,-42 8-220,-4 0-67,-1 1 0,0-2-1,0 0 1,0-1-1,-1 0 1,0-1 0,0-1-1,0 0 1,-1 0 0,-1-1-1,1-1 1,-1 0-1,13-16 1,-21 23-41,34-44 24,-33 41-64,1-1 0,-1 0 0,0 0 0,-1 0 0,4-10 0,-5 6-101,-4 14-101,-8 21-76,9-20 340,-3 4 31,1 0 0,1 0-1,0 0 1,0 0-1,1 1 1,-1-1-1,2 1 1,-1 9 0,2-14 17,-1 1 1,1-1 0,0 0 0,-1 0 0,2 0 0,-1 0 0,0 0 0,1 0 0,0 0-1,0-1 1,0 1 0,0 0 0,1-1 0,-1 0 0,1 0 0,0 0 0,0 0-1,5 4 1,-6-6-21,1 1-1,0-1 1,-1 0-1,1 0 1,-1 0-1,1 0 1,0-1-1,0 1 0,0-1 1,-1 0-1,1 0 1,0 0-1,0 0 1,0 0-1,-1 0 1,1-1-1,0 1 0,0-1 1,-1 0-1,1 0 1,3-2-1,5-1 58,-1-2-1,0 1 1,17-13-1,-7 2-76,-1-2 0,25-27 0,12-11-73,-47 47-27,30-22-153,-37 29 198,1 0 0,0 0 1,0 0-1,0 1 1,0 0-1,0-1 0,1 1 1,-1 0-1,0 1 1,1-1-1,4 0 0,-7 1 7,0 0 1,0 0-1,1 0 0,-1 0 0,0 1 0,0-1 0,1 0 0,-1 1 0,0-1 0,0 1 0,0-1 1,0 1-1,1-1 0,-1 1 0,0 0 0,0 0 0,0 0 0,0-1 0,-1 1 0,1 0 1,1 2-1,-1-1-4,1 1 0,-1-1 1,0 1-1,0-1 1,0 1-1,-1-1 1,1 1-1,-1 0 0,1 4 1,-1 1 30,0-1 0,0 1 0,-1-1 1,0 1-1,-1-1 0,-2 11 0,-9 14 225,5-13 241,-6 24 1,14-43-470,0 0 1,0 1-1,0-1 1,0 0-1,0 0 1,0 1-1,-1-1 1,1 0-1,0 0 1,0 1-1,0-1 1,0 0-1,0 0 1,0 1-1,0-1 1,0 0 0,0 1-1,0-1 1,0 0-1,0 0 1,0 1-1,1-1 1,-1 0-1,0 0 1,0 1-1,0-1 1,0 0-1,0 0 1,1 0-1,-1 1 1,0-1-1,0 0 1,0 0-1,0 0 1,1 1-1,-1-1 1,0 0-1,0 0 1,1 0 0,-1 0-1,13-4 183,16-15-114,-10 2-91,81-60-99,-83 65 82,2 0 1,-1 2-1,36-15 1,-52 24 19,-1 0-1,1 1 1,0-1 0,-1 1 0,1-1-1,0 1 1,-1 0 0,1-1-1,0 1 1,-1 0 0,1 0 0,0 0-1,-1 0 1,1 1 0,0-1 0,-1 0-1,1 1 1,0-1 0,-1 1-1,1 0 1,-1-1 0,1 1 0,-1 0-1,1 0 1,-1 0 0,1 0-1,-1 0 1,0 0 0,0 1 0,2 0-1,-2 1-6,1 0 0,-1 0-1,1 0 1,-1 0 0,0 0-1,0 1 1,0-1 0,-1 0-1,1 0 1,-1 1 0,0-1-1,0 0 1,0 1 0,0 4-1,-4 11-74,-7 27 1,4-20 262,7-26-168,0 0 0,0 0 1,0 0-1,0 0 0,0 0 0,0 0 0,0 1 0,0-1 0,0 0 0,0 0 0,0 0 0,0 0 0,0 0 0,0 0 0,0 1 0,0-1 1,0 0-1,0 0 0,0 0 0,0 0 0,0 0 0,0 0 0,0 1 0,0-1 0,0 0 0,0 0 0,0 0 0,0 0 0,0 0 0,0 0 1,1 0-1,-1 0 0,0 1 0,0-1 0,0 0 0,0 0 0,0 0 0,0 0 0,0 0 0,0 0 0,1 0 0,-1 0 0,0 0 1,0 0-1,0 0 0,0 0 0,0 0 0,0 0 0,1 0 0,-1 0 0,0 0 0,0 0 0,0 0 0,0 0 0,12-5 193,13-12-31,41-48-57,-64 63-133,0 0 1,1 0 0,-1 0-1,0 1 1,1-1 0,-1 1-1,0 0 1,1 0 0,0-1-1,-1 1 1,1 1-1,0-1 1,3 0 0,-5 1 10,1 0 0,-1 0 0,1 0 0,-1 1 0,0-1 0,1 1 0,-1-1 0,1 1 0,-1-1 0,0 1 0,1 0 0,-1-1 0,0 1 0,0 0 0,0 0 0,0 0 0,1 0 0,-1 0 0,0 0 0,-1 1 0,1-1 0,0 0 0,0 0 1,0 1-1,0 1 0,6 13-56,0 0 1,4 18 0,-5-15 131,9 19 0,-15-37-57,1 0 1,-1 0-1,1 0 1,0 0-1,-1-1 1,1 1-1,0 0 1,0 0-1,0-1 1,-1 1-1,1 0 1,0-1-1,0 1 1,0-1-1,0 1 1,0-1 0,0 1-1,0-1 1,0 0-1,0 0 1,0 1-1,0-1 1,1 0-1,-1 0 1,0 0-1,0 0 1,0 0-1,2-1 1,3 0 42,0-1 0,0 1 0,11-6-1,-14 6-33,71-32 25,19-7-2,-78 35-93,0 0 0,1 1 0,-1 0 0,21-1 0,-32 5 30,1 0 0,-1 0 1,1 0-1,-1 1 0,0-1 1,1 1-1,-1 0 0,7 3 0,-10-4 14,1 1 0,-1-1 0,1 1 0,-1 0-1,0 0 1,1 0 0,-1 0 0,0 0 0,0 0 0,0 0 0,0 0-1,0 0 1,0 0 0,0 1 0,0-1 0,0 0 0,-1 1-1,1-1 1,0 1 0,-1-1 0,1 1 0,-1-1 0,0 1-1,1-1 1,-1 1 0,0 2 0,-1 4-16,0 1 0,0-1 0,-1 0 0,0 0 0,-5 12 0,-115 275 96,107-262-64,-150 302 861,165-335-843,-1 1-1,1-1 1,0 1-1,0 0 1,-1-1 0,1 1-1,-1-1 1,1 1-1,0-1 1,-1 1-1,1-1 1,-1 1-1,1-1 1,-1 1-1,-1 0 1,2-1-18,0 0 1,0-1-1,0 1 1,-1 0-1,1 0 1,0 0-1,0 0 1,0 0-1,-1 0 0,1 0 1,0-1-1,0 1 1,0 0-1,0 0 1,0 0-1,-1 0 0,1-1 1,0 1-1,0 0 1,0 0-1,0 0 1,0 0-1,0-1 1,0 1-1,0 0 0,0 0 1,0 0-1,0-1 1,0 1-1,0 0 1,-1-22 163,11-26-143,2 0 1,3 1-1,28-64 0,-22 62-23,3 1-1,2 1 0,41-57 1,8 2-318,106-113 0,-176 209 272,0 0 0,1 0 0,0 1 1,0 0-1,1 0 0,-1 1 1,1-1-1,8-3 0,-13 8 30,-1-1 0,0 1 0,1-1 0,-1 1 0,0-1 0,1 1 0,-1 0-1,0 0 1,1 0 0,-1 0 0,0 0 0,1 0 0,-1 0 0,0 0 0,1 0 0,-1 1 0,0-1-1,1 1 1,-1-1 0,0 1 0,1-1 0,-1 1 0,0 0 0,0-1 0,0 1 0,0 0 0,0 0-1,0 0 1,0 0 0,0 0 0,0 0 0,0 0 0,0 0 0,-1 0 0,1 1 0,0-1-1,-1 0 1,1 0 0,0 3 0,1 2-25,0 1 0,-1 0 0,1 0-1,-1 0 1,-1 0 0,1 10 0,-2-3 11,0-1 1,0 1-1,-2-1 1,1 1 0,-2-1-1,-9 25 1,9-28 64,-1 0 1,0 0-1,-1-1 1,0 0-1,0 0 0,-1 0 1,0-1-1,-1 1 1,-9 7-1,15-15-12,0 1 0,0-1-1,0 1 1,-1-1-1,1 0 1,0 0 0,0 0-1,-1 0 1,1-1 0,0 1-1,-1-1 1,1 1 0,-1-1-1,1 0 1,-1 0-1,1 0 1,0 0 0,-1 0-1,-2-1 1,0-1 1,0 1 1,-1-1-1,1 0 1,0-1-1,0 1 0,1-1 1,-8-4-1,11 5-37,-1 1-1,1 0 1,-1-1-1,1 1 0,-1-1 1,1 1-1,0-1 1,0 1-1,0-1 1,0 0-1,0 0 0,0 1 1,0-1-1,1 0 1,-1 0-1,0 0 1,1 0-1,0 0 0,0 0 1,-1 0-1,1 0 1,0 0-1,0 0 1,1 0-1,-1 0 1,0 0-1,1 0 0,-1 0 1,1 0-1,0 0 1,-1 0-1,1 0 1,0 1-1,0-1 0,0 0 1,1 1-1,-1-1 1,0 0-1,1 1 1,-1 0-1,1-1 0,1-1 1,3-1 0,0 1 0,1-1 0,-1 1 0,0 1 0,1-1-1,9-2 1,44-5-84,-44 8 90,0 0 0,0-2 1,25-7-1,-10-3 23,0-2-1,0 0 1,-2-2-1,36-28 1,96-98 105,-120 103-53,-2-1 1,38-55 0,-53 61-65,-2-1 1,-2-1 0,19-49-1,4-37-82,-14 37-128,-19 63 78,-10 16-105,-4 16 32,1-2 138,-65 145-238,39-97 234,-58 126-187,68-131 250,-24 99 1,37-122 48,2 0 1,1 0 0,1 1-1,1-1 1,4 50 0,-1-67-24,-1 0 0,1 1 0,1-1 0,0-1 1,0 1-1,1 0 0,0-1 0,0 1 1,1-1-1,0-1 0,8 10 0,-9-12 23,0-1-1,1 0 1,-1 0-1,1 0 1,0 0-1,0-1 1,0 0-1,1 0 1,-1 0-1,1-1 1,-1 0-1,1 0 1,0 0-1,0-1 1,0 0-1,0 0 1,12 0 0,-8-1-5,-1-1 0,1-1 1,0 1-1,-1-1 0,1-1 0,-1 0 1,0 0-1,0-1 0,0 0 1,0-1-1,10-7 0,-7 4-16,-1-1-1,-1 0 0,1 0 0,-1-1 0,-1-1 0,0 1 1,11-18-1,-18 25-42,0-1-1,0 1 1,0-1 0,0 1 0,0-1 0,-1 0 0,1 0-1,-1 0 1,0 0 0,0 0 0,-1 0 0,1 0-1,-1 0 1,0 0 0,0 0 0,0 0 0,-1 0-1,-1-7 1,2 10 2,0 0-1,-1 0 1,1 0-1,0 0 0,-1 1 1,1-1-1,-1 0 1,0 0-1,1 0 1,-1 0-1,0 1 1,1-1-1,-1 0 0,0 1 1,0-1-1,1 1 1,-1-1-1,0 0 1,0 1-1,0 0 1,0-1-1,0 1 0,0 0 1,0-1-1,0 1 1,0 0-1,0 0 1,0 0-1,0 0 1,0 0-1,0 0 0,0 0 1,0 0-1,0 0 1,0 0-1,0 1 1,0-1-1,-1 1 1,-3 1-21,1 0 0,-1 1 1,1-1-1,0 1 0,0 0 1,-5 4-1,-14 15-31,2 1 0,0 1 0,1 0 0,-17 30 1,34-49 116,-1 0 0,1 0 0,1 1 0,-1 0 0,1-1 0,0 1 0,0 0 0,0 0 0,1 0 0,0 1 0,0 6 0,1-10-24,0 0 0,0 0 1,1 0-1,-1 0 1,1 0-1,0 0 0,-1 0 1,2 0-1,-1 0 1,0 0-1,0 0 0,1-1 1,0 1-1,-1 0 1,1-1-1,0 0 0,0 1 1,0-1-1,1 0 1,-1 0-1,1 0 0,-1 0 1,1-1-1,4 3 1,-4-2 17,1-1 0,-1 0 0,1 1 1,-1-1-1,1-1 0,0 1 1,0-1-1,-1 1 0,1-1 0,6-1 1,4 0 92,22-6 0,-11 2-59,-18 4-251,84-13-4396,-71 13 565,22 1-1,0 2-180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1:03.8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68 7296,'-53'-60'3328,"66"60"-2912,-5-5-1184,11 2 320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1:06.2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14 582 3552,'18'-20'12490,"-21"24"-11210,-7 19 92,8-17-1191,-1-1 0,1 0 0,-3 12 0,2-3 104,1 0 0,0 24 0,2-32-149,0 0 0,1 0-1,0-1 1,0 1 0,0 0 0,1-1 0,-1 1 0,1-1-1,5 9 1,-7-12-99,1-1 0,0 0 0,0 0 0,0 1-1,0-1 1,0 0 0,0 0 0,0 0 0,0 0 0,0 0-1,0 0 1,1 0 0,-1-1 0,0 1 0,1 0 0,-1-1-1,0 1 1,1-1 0,-1 1 0,2-1 0,-1 0-5,1 0 1,-1 0-1,0 0 1,0 0 0,1-1-1,-1 1 1,0-1-1,0 1 1,0-1-1,0 0 1,0 0 0,2-1-1,6-4 46,-1-1 1,0 1-1,-1-2 0,10-9 0,-17 16-71,10-12-18,0 0 1,13-23-1,-14 20-16,-5 5 20,1 1-406,-5 11 259,0 7 158,-1-1 0,0 0 0,0 0-1,1 0 1,0 0 0,4 14 0,-4-19 50,0 1-1,0 0 1,1-1-1,-1 1 1,1-1-1,0 1 1,0-1-1,-1 0 1,2 0-1,-1 0 1,0 0-1,0 0 1,0 0-1,1-1 1,-1 1-1,1-1 1,2 2-1,-3-3-23,0 1-1,0-1 0,0 1 0,-1-1 1,1 0-1,0 0 0,0 0 1,0 0-1,0 0 0,-1 0 1,1-1-1,0 1 0,0-1 0,0 1 1,-1-1-1,1 0 0,0 1 1,-1-1-1,1 0 0,-1 0 1,1 0-1,1-2 0,5-3 1,-1 0 0,13-14 0,-16 15 1,-2 4-47,5-7 46,1 0 0,-1 0 0,9-17-1,-14 23-30,-1 0 0,0 0 0,0-1 0,0 1 0,0-1 0,0 1 0,0-1 0,-1 1 0,1-1 0,-1 0 0,0 1 0,0-1 0,0 1-1,0-1 1,0 0 0,-1 1 0,1-1 0,-1 1 0,1-1 0,-1 1 0,-1-4 0,-21-23-138,21 27 116,2 0-58,4 1 9,4 0 67,31-2 8,1 1 0,55 5 0,-90-3 15,89 11-8,6 1 70,-101-12-76,1 1 0,-1-1 0,1 1-1,-1 0 1,1-1 0,-1 1 0,1 0 0,-1-1-1,1 1 1,0 0 0,-1-1 0,1 1-1,0 0 1,0 0 0,0 0 0,-1-1 0,1 1-1,0 1 1,-2 5 47,-10 19 77,8-19-176,0 1 0,0 0 0,1 0 0,1 0 0,-4 15 0,5-15 72,0 1 1,0-1-1,1 1 0,0-1 0,3 16 1,-3-23-5,0 1 0,0 0 0,1-1 1,-1 1-1,1-1 0,-1 1 0,1 0 1,0-1-1,0 1 0,-1-1 0,1 1 1,0-1-1,0 0 0,1 1 0,-1-1 1,0 0-1,0 0 0,1 0 0,-1 0 1,0 0-1,1 0 0,-1 0 0,1 0 1,-1-1-1,1 1 0,0-1 0,-1 1 1,1-1-1,-1 1 0,1-1 0,0 0 1,0 0-1,-1 0 0,1 0 0,3 0 1,-2-1 0,0 0 0,0 1 0,0-1-1,0 0 1,0-1 0,0 1 0,0-1 0,0 1 0,3-3 0,25-22 53,-11 9 11,49-43-144,74-83 0,-111 108 70,-2 0 0,37-58-1,-39 48-3,-3-1 0,30-72 1,-39 82-119,-10 23 75,0 0 0,5-18 0,-12 25-117,1 6 149,-1 0 0,1 0 1,0 0-1,-1 0 1,1 0-1,0 0 0,-1 1 1,1-1-1,0 0 1,0 0-1,-1 0 0,1 0 1,0 0-1,-1 1 0,1-1 1,0 0-1,0 0 1,0 0-1,-1 1 0,1-1 1,0 0-1,0 0 1,0 1-1,-1-1 0,1 0 1,0 1-1,-8 13-2,0 0 0,1 1 0,0 0 0,1 0 0,-4 19 0,-3 5-16,-29 75-99,7-21 157,-29 122 1,61-204-29,0 1 1,1-1 0,1 0-1,0 1 1,0-1 0,1 1-1,3 16 1,-3-27 0,0 0 1,0 1-1,0-1 1,1 0-1,-1 0 1,0 0-1,1 0 1,-1 0-1,1 0 1,-1 0-1,1 0 1,0 0-1,-1 0 1,1 0-1,0 0 1,0-1-1,0 1 1,-1 0-1,1 0 1,0-1-1,0 1 1,0-1-1,0 1 0,0-1 1,0 1-1,0-1 1,0 1-1,1-1 1,-1 0-1,0 0 1,0 0-1,0 1 1,0-1-1,0 0 1,0 0-1,1-1 1,-1 1-1,0 0 1,0 0-1,0 0 1,0-1-1,0 1 1,0-1-1,2 0 1,27-18 206,0-1 1,36-31 0,-65 50-215,21-16 19,0-2 0,-2 0 0,0-1 0,29-38 0,-29 26-48,-1 0 0,-1-2 0,16-45 0,30-112-144,-31 87 338,-32 101-198,1-2-61,0-1 0,-1 1 0,1 0 0,0-10 0,-3 12-41,-1 7-14,-1 8-21,-24 169 288,14-108-85,-67 274 496,72-315-347,1-9 0,4-18-149,1 1 0,1 0 0,-1-1 0,1 1 0,0 6 0,1-11-30,0-1 0,0 0 0,0 0 1,0 0-1,0 0 0,0 0 0,0 0 0,0 0 0,0 0 0,0 0 0,0 0 0,0 1 0,0-1 0,0 0 0,0 0 0,0 0 1,0 0-1,0 0 0,0 0 0,1 0 0,-1 0 0,0 0 0,0 0 0,0 0 0,0 0 0,0 0 0,0 0 0,0 0 0,0 0 1,0 0-1,0 0 0,1 0 0,-1 0 0,0 0 0,0 0 0,0 0 0,0 0 0,0 0 0,0 0 0,0 0 0,0 0 0,0 0 1,1 0-1,-1 0 0,0 0 0,0 0 0,0 0 0,0 0 0,0 0 0,0 0 0,0 0 0,0 0 0,0 0 0,0 0 0,0 0 1,0-1-1,0 1 0,1 0 0,-1 0 0,0 0 0,0 0 0,0 0 0,0 0 0,0 0 0,0 0 0,9-10 221,8-11 8,-17 20-231,68-85 156,-59 76-167,1 0 0,0 0-1,1 1 1,0 1-1,22-14 1,-33 22-7,1-1 0,0 1 0,0 0-1,0-1 1,0 1 0,0 0 0,0 0 0,0 0 0,0-1 0,0 1 0,0 0 0,0 1-1,0-1 1,0 0 0,0 0 0,0 0 0,0 0 0,0 1 0,-1-1 0,1 0 0,0 1 0,0-1-1,0 1 1,0-1 0,0 1 0,-1 0 0,1-1 0,0 1 0,-1 0 0,1-1 0,0 1 0,0 1-1,3 4-6,0 0 0,-1-1 0,6 13 0,-3-5 188,1-1-118,0 2 11,1-1-1,15 20 0,-17-25 48,0-1-1,1 0 0,0 0 0,0-1 0,0 0 1,17 10-1,-21-14-173,1-1 0,-1 1 0,1-1 0,0 0 0,-1 0 0,1 0 0,0 0 0,6 0 0,-7-1-288,0 0 0,0-1 1,0 1-1,1-1 0,-1 1 1,0-1-1,0 0 0,0 0 1,0 0-1,0-1 0,4-2 1,-6 4-66,0-1 0,0 1 0,0-1 0,0 0 0,-1 0 0,1 1 0,0-1 0,0 0 0,0 0 0,-1 0 0,1 0 0,-1 0 0,1 0 0,0 0 0,0-2 0,-1 3 76,0-1 0,0 0-1,0 1 1,0-1 0,0 0-1,0 0 1,0 1 0,-1-1 0,1 0-1,0 1 1,0-1 0,0 1-1,-1-1 1,1 0 0,0 1 0,-1-1-1,1 1 1,-1-1 0,1 1-1,-1-1 1,1 1 0,-1-1 0,1 1-1,-1-1 1,1 1 0,-2-1-1,-8-5-3344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1:06.6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43 5472,'-14'-8'771,"11"7"-478,-1-1 0,1 0 0,0 0 0,0 0 0,0 0 0,0-1-1,-2-2 1,7 6 452,0 0 0,0-1 0,1 1-1,-1-1 1,0 1 0,0-1 0,1 0-1,3 0 1,37 0 463,-20 0-330,374-14 2127,-367 12-2938,-6 0-299,44 0-598,-36 7-2775,-28-4 2288,1 0 0,-2 0-1,1 1 1,0 0 0,5 2 0,-5 0-1920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1:07.0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32 8064,'-42'-23'3648,"39"18"-3168,-2 2 0,10 6-352,-2 2-1376,12 2 672,15 9-4512,7 4 2816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1:07.9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256 40 3328,'1'0'329,"-1"1"-1,1-1 1,0 0-1,0 0 1,-1 0 0,1 0-1,0-1 1,0 1 0,0 0-1,-1 0 1,1 0 0,0-1-1,-1 1 1,1 0 0,0-1-1,-1 1 1,2-1-1,1-1 1341,-10 3 3789,-30 7-2805,10 2-2258,0 1 0,0 1-1,1 1 1,1 2 0,-28 20-1,49-33-336,0 1-1,1 0 1,-1 0-1,1 1 1,-1-1-1,1 1 0,0 0 1,0 0-1,1 0 1,-1 0-1,1 0 1,-3 8-1,5-11-37,0 0 0,0-1-1,0 1 1,0 0 0,0-1 0,0 1 0,0 0-1,0-1 1,0 1 0,0 0 0,1-1-1,-1 1 1,0-1 0,1 1 0,-1 0 0,0-1-1,1 1 1,-1-1 0,0 1 0,1-1 0,-1 1-1,1-1 1,-1 1 0,1-1 0,-1 0-1,1 1 1,0-1 0,-1 0 0,1 1 0,-1-1-1,1 0 1,0 0 0,-1 1 0,1-1 0,0 0-1,-1 0 1,1 0 0,0 0 0,29 3 173,6-4-83,-1-1-1,0-2 0,41-9 1,-68 11-158,0 0 0,-1 1 0,1 0 0,0 1 0,0-1 0,-1 2 0,15 1 0,-20-2 29,-1 1 1,0-1-1,1 1 1,-1-1-1,0 1 1,0 0-1,0-1 0,1 1 1,-1 0-1,0 0 1,0 0-1,0 0 1,0 0-1,0 0 1,-1 0-1,1 0 1,1 3-1,11 24 94,-5-8-67,-3-10-58,0-1 131,1 0-1,-1 0 1,2-1 0,11 14 0,-17-20-33,1 0 0,0-1-1,0 1 1,0-1 0,0 0-1,0 1 1,0-1 0,0 0 0,0 0-1,1 0 1,-1 0 0,0-1-1,1 1 1,-1-1 0,0 1 0,1-1-1,-1 0 1,1 0 0,-1 0 0,1 0-1,-1 0 1,0-1 0,1 1-1,-1-1 1,0 0 0,3 0 0,5-4 8,0 0 0,-1-1 0,1 0 0,-1 0 1,12-12-1,39-43 65,-56 57-121,0-1-1,-1 1 0,0-1 0,0 0 1,0 0-1,0 0 0,-1-1 1,0 1-1,0-1 0,0 1 0,-1-1 1,1 1-1,-2-1 0,1 0 1,0 0-1,-1 0 0,0 1 0,-1-1 1,1 0-1,-1 0 0,0 1 1,-1-1-1,1 0 0,-1 1 0,0-1 1,0 1-1,-1 0 0,0 0 1,-6-9-1,3 5 34,-1 0 0,-10-10 1,-3 3-1140,19 15 622,-1 0 0,1 0 0,-1 1 0,0-1 0,1 0 0,-1 1 0,0-1 0,0 1 0,1 0-1,-3-1 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1:08.4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60 4992,'-6'-2'491,"-3"-2"2805,19-3 1989,2 2-4410,0 0 1,-1 1 0,1 0-1,24-3 1,51-2-358,-46 6-172,-15 0-361,75-4 125,-85 7-236,0 1 1,-1 0-1,1 1 0,19 5 1,-17-4-146,-15-3-140,0 1 0,1 0 1,-1-1-1,0 1 0,0 0 0,1 0 0,-1 1 1,3 1-1,3 4-1594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1:08.8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9 6880,'-8'-5'3136,"16"10"-2720,-3-5 1952,8 0-1376,10 0 576,4 0-928,13-5-65,10 5-383,3-4 32,-3 8-128,4-4-1535,-5 8 767,-8 5-5152,-6 2 3232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1:11.3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 2560,'10'-16'12048,"-9"19"-11500,1 1 1,-1 0 0,1 0 0,3 6-1,-2-4-262,0 4-83,1-1 1,-1 1 0,-1 0-1,0 1 1,1 12-1,-2 52 575,-1-47-591,-5 40 171,0 28-70,5-92-245,1-3-30,-1 0 1,0 0 0,0 0 0,0 0 0,0 0 0,0 0 0,0 0 0,0 0 0,0 0 0,0 0 0,0 0 0,-1 0-1,1 0 1,0 0 0,-1 0 0,1 0 0,-2 1 0,2-1 135,0-1-121,0 1-1,0-1 0,0 1 0,0-1 0,1 0 1,-1 1-1,0-1 0,0 1 0,1-1 1,-1 0-1,0 1 0,1-1 0,-1 0 0,0 1 1,1-1-1,-1 0 0,0 0 0,1 1 0,-1-1 1,1 0-1,-1 0 0,0 0 0,1 0 1,-1 0-1,1 1 0,-1-1 0,1 0 0,-1 0 1,0 0-1,1 0 0,0 0 0,17 0 589,-16 0-609,18-1 425,0-1 1,33-7 0,-34 4-446,0 2-1,32-2 1,-50 5-56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1:11.7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84 3968,'-3'-19'3754,"15"10"2499,-3 2-5284,4 3-390,0 0 1,-1 1 0,22-2 0,-11 1-414,14-2-404,62-11 660,-33 12-5097,-65 5 4363,0 0 0,0 0-1,1 0 1,-1 0 0,0 0 0,0 0-1,0 0 1,1 1 0,-1-1 0,0 0-1,0 1 1,0-1 0,0 1 0,1-1-1,-1 1 1,0-1 0,0 1-1,0 0 1,0-1 0,0 1 0,0 0-1,-1 0 1,1 0 0,0 0 0,0 0-1,-1 0 1,1 0 0,0 2 0,1 9-2003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1:12.1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24 4576,'-2'-2'253,"1"0"-104,0 1-1,0 0 0,0-1 0,1 1 0,-1 0 1,0-1-1,1 1 0,-1-1 0,1 1 0,-1-1 1,1-3 2185,1 5-1102,70 5 3065,-16 1-3623,6-3-628,48 3 202,-38 2-4190,-44-5 1713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4:42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0 9056,'-9'8'4096,"-6"32"-3552,7-28 2080,3 5-1537,-8-6 577,9 1-1024,-14-1-224,8 1-256,-8 1-1472,10-1 736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1:12.6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42 4640,'0'-1'118,"0"0"-1,-1 0 1,1 0 0,0 0 0,0 0 0,0 0 0,0 0-1,0 0 1,0 0 0,0 0 0,0 0 0,0 1-1,1-1 1,-1 0 0,0 0 0,1 0 0,-1 0 0,0 0-1,1 0 1,-1 0 0,2-1 0,18-14 5130,-18 15-4688,-2 0-506,1 1 1,-1 0 0,1 0-1,-1-1 1,1 1 0,-1 0-1,1 0 1,0 0 0,-1 0-1,1 0 1,-1 0 0,1-1-1,-1 1 1,1 1 0,-1-1-1,1 0 1,-1 0 0,1 0-1,0 0 1,-1 0 0,1 0-1,-1 1 1,1-1 0,-1 0-1,1 0 1,-1 1 0,1-1-1,-1 0 1,0 1 0,1-1-1,-1 0 1,1 1 0,-1-1-1,0 1 1,1-1 0,-1 0-1,0 1 1,0-1 0,1 2-1,1 1 48,-1 0-1,0 0 0,1 0 1,-1 0-1,1 4 0,1 17 195,-1 0 0,-1-1-1,-2 29 1,0-9 302,-4 18 538,15-66-410,-6 1-621,-1 0 1,0-1 0,0 0-1,0 1 1,0-1 0,3-8-1,1-3-39,20-42-123,-15 31-50,20-34-1,-30 58 62,0 1-1,0-1 1,0 1-1,0-1 1,1 1 0,-1 0-1,1 0 1,-1 0-1,4-2 1,-5 3 307,5 11 143,-3-6-328,0 4 21,-1 0-1,1 0 1,-1 0 0,-1 1-1,0-1 1,0 1-1,0 9 1,-1-10-66,0 0-1,0-1 1,1 1 0,1 0 0,0 0-1,0 0 1,4 11 0,-4-16-101,-2 0 1,1-1-1,0 1 0,0 0 0,-1 0 1,0-1-1,1 5 0,-1-4-916,0 0 0,0 0 0,0-1-1,1 1 1,-1 0 0,1-1 0,1 5-1,7 2-2079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1:13.7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4 2912,'-16'-3'8511,"22"6"-5033,1 0-2982,1-1 0,-1-1 1,1 0-1,-1 0 0,1 0 1,-1-1-1,13 0 0,-5-1 35,288-10 2248,-249 11-5259,-66 11-5573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1:14.4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32 5984,'-4'-28'1920,"4"28"-1897,0 0-1,0 0 1,0 0 0,0 0 0,0 0 0,0 0 0,0-1-1,0 1 1,0 0 0,0 0 0,0 0 0,0 0-1,0 0 1,0 0 0,0 0 0,0-1 0,0 1 0,1 0-1,-1 0 1,0 0 0,0 0 0,0 0 0,0 0 0,0 0-1,0 0 1,0 0 0,0-1 0,0 1 0,0 0-1,1 0 1,-1 0 0,0 0 0,0 0 0,0 0 0,0 0-1,0 0 1,0 0 0,0 0 0,1 0 0,-1 0-1,0 0 1,0 0 0,0 0 0,0 0 0,0 0 0,7 3 1125,5 9 766,-4 8-351,9 30 0,-15-41-1285,-1 0 0,1 1 0,-1-1 0,-1 0 0,0 19 0,-8 31 978,-20 77 0,6-13-488,8-62-624,14-61-101,0 0-1,0 0 1,0 1 0,0-1 0,0 0-1,0 0 1,0 1 0,0-1-1,0 0 1,0 0 0,0 1-1,1-1 1,-1 0 0,0 0 0,0 0-1,0 1 1,0-1 0,0 0-1,0 0 1,1 0 0,-1 0-1,0 1 1,0-1 0,0 0-1,1 0 1,-1 0 0,0 0 0,0 0-1,0 0 1,1 1 0,-1-1-1,0 0 1,0 0 0,1 0-1,-1 0 1,0 0 0,0 0 0,0 0-1,1 0 1,-1 0 0,0 0-1,0 0 1,1 0 0,-1 0-1,0 0 1,0 0 0,1 0 0,-1-1-1,0 1 1,0 0 0,0 0-1,1 0 1,20-6 6,-10 3 2,62-9 114,29-8-10,-91 18-134,24-3-1,-25 5-98,0-1 0,-1-1-1,19-4 1,-22 4-754,7-2-1573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1:14.8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97 5408,'-5'-12'741,"-8"-11"928,14 22-1470,0 0 0,-1 0 0,1 1-1,0-1 1,-1 0 0,1 1-1,0-1 1,0 0 0,0 1-1,0-1 1,-1 1 0,1-1 0,2 1-1,-2-1 76,15-6 1035,0 0-1,0 1 1,1 1 0,31-5-1,71-2-1145,-78 9 64,29 2-721,-42 1-3294,-34 9-3529,-10 2 4330,-7 1 886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1:15.2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72 7136,'-15'-23'2656,"15"15"-2080,5-1-160,0 1 1824,0 5-1312,9-6 992,7 6-1153,6-2-191,4 2-352,6 3-224,-1 3-32,-1 2 160,-3 2-64,-1 1-320,-4 4 160,-4 1-3519,-1 7 2015,1-5-5216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1:15.8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25 4160,'0'-1'153,"0"0"1,0 0 0,0 1-1,0-1 1,1 0-1,-1 0 1,0 0 0,1 0-1,-1 0 1,0 0 0,1 1-1,-1-1 1,1 0-1,-1 0 1,1 1 0,0-1-1,-1 0 1,1 1-1,0-1 1,-1 0 0,1 1-1,1-1 1,5-6 3737,9 13-777,-14-3-2869,-1 0-1,1 1 0,-1-1 1,0 0-1,-1 1 0,1-1 1,0 1-1,-1-1 0,0 1 1,0 5-1,1 4 71,1 17 261,-2 46 0,-1-28-459,-4-19 843,10-34-533,4-6-331,-1-1 0,0 0 0,10-22 1,-12 22-101,-1 1 0,2 0 1,0 0-1,0 1 0,16-17 0,-18 22-39,1 0-1,-1 1 0,1 0 1,1 0-1,-1 0 0,0 1 1,12-4-1,-16 6 47,-1 0 1,1 1 0,-1-1-1,1 1 1,0 0-1,-1-1 1,1 1 0,0 0-1,-1 0 1,1 0-1,0 0 1,-1 0-1,1 1 1,0-1 0,-1 0-1,1 1 1,0-1-1,-1 1 1,1 0 0,-1-1-1,1 1 1,-1 0-1,1 0 1,-1 0-1,0 0 1,1 0 0,-1 0-1,0 1 1,0-1-1,0 0 1,0 1 0,0-1-1,0 0 1,0 1-1,0-1 1,-1 1-1,2 3 1,2 10 110,-1 0-1,0 0 0,-1 0 1,-1 1-1,-1 30 1,0-30 112,10-17-2,-6-1-177,1 0 0,0 0 0,0-1 1,-1 0-1,1 0 0,3-3 0,10-7-116,3 0 23,-5 1 49,2 2 0,29-14 0,-41 21-16,1 1 0,-1-1 0,1 1 0,0 1 0,0-1 0,0 1 0,11 0 0,-16 1 13,1 0 0,-1 1 0,0-1 0,0 1 0,0-1 0,0 1 0,1 0 1,-1 0-1,0 0 0,0 0 0,0 0 0,-1 0 0,1 1 0,0-1 0,0 1 0,-1-1 0,1 1 0,-1 0 1,1 0-1,-1-1 0,0 1 0,0 0 0,0 0 0,0 0 0,0 0 0,0 0 0,0 3 0,1 2 56,-1 0 0,0 0 0,0 0-1,0 0 1,-1 1 0,0-1 0,-3 13-1,1 13 123,2-25-140,-1 1-1,0-1 0,-1 1 1,0-1-1,0 0 0,-4 10 1,2-13 109,-2 3-3324,6-7 2865,0-1 0,0 1-1,-1 0 1,1-1 0,0 1 0,-1 0-1,1-1 1,0 1 0,-1-1-1,1 1 1,-1 0 0,1-1-1,-1 1 1,1-1 0,-1 1-1,0-1 1,1 0 0,-1 1-1,1-1 1,-1 0 0,0 1 0,0-1-1,1 0 1,-2 1 0,-11-3-3112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1:16.7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 1472,'0'0'15,"0"0"0,-1 0 1,1 0-1,0-1 0,0 1 0,0 0 1,0 0-1,0 0 0,-1 0 0,1 0 1,0 0-1,0 0 0,0 0 0,-1-1 1,1 1-1,0 0 0,0 0 0,0 0 0,-1 0 1,1 0-1,0 0 0,0 0 0,0 0 1,-1 0-1,1 0 0,0 0 0,0 0 1,0 1-1,-1-1 0,1 0 0,0 0 1,0 0-1,0 0 0,-1 0 0,1 0 1,0 0-1,0 0 0,0 1 0,0-1 0,0 0 1,-1 0-1,1 0 0,0 0 0,0 1 1,0-1-1,0 0 0,0 0 0,0 0 1,0 4 3301,7-1-765,0 0 0,0 0 1,13 2-1,31 2 384,59-5-3626,-91-2 1445,723-3 941,-139-5-731,-176 2-933,-274 0 470,-104 4-240,-25 0-1404,-1 1-4671,-31 13-3963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1:17.6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11 5312,'-4'-10'8805,"8"18"-8589,0 1-1,-1-1 1,0 1 0,-1 0 0,0 0 0,0-1-1,-1 2 1,0 13 0,-5 77 1032,3-90-1121,-1 16 107,-7 68 854,-21 104 1,28-188-917,1-1 0,0 1-1,1 9 1,0-16-33,0-2 528,2-2-518,14-14-120,2 0 0,0 1 0,0 1 0,34-18 0,-9 10-67,55-20 1,-87 37-74,1 0 0,19-3 1,-28 6 63,0 1 0,1-1 0,-1 1 0,0 0 0,1 0 1,-1 0-1,1 0 0,-1 1 0,0 0 0,1-1 0,-1 1 1,0 0-1,0 1 0,4 1 0,-4-2 47,-1 1 0,0-1-1,0 1 1,0 0 0,0-1 0,0 1 0,0 0-1,0 0 1,-1 0 0,1 1 0,-1-1-1,1 0 1,-1 1 0,0-1 0,0 1 0,0-1-1,0 1 1,-1-1 0,1 1 0,0-1 0,-1 1-1,0 0 1,0-1 0,0 6 0,0 115 309,0-118-245,-1-1 1,1 1-1,-1-1 0,-2 8 1,-4 3-1712,6-15 1174,1 1 1,-1 0-1,1-1 1,-1 1-1,0-1 0,1 1 1,-1-1-1,0 1 1,1-1-1,-1 1 1,0-1-1,0 0 1,-1 1-1,-7 0-2236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1:18.0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546 9 7648,'-42'-8'2816,"20"16"-2176,-22 4-192,12-4 2944,-13 0-1952,-5 4 959,1 0-1407,0 1-512,8-1-288,6-1-256,3 1 32,4-4 32,2 4 0,-1 4-5151,4 8 2815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2:34.5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130 29 3968,'-11'-6'3394,"3"0"476,5 4-2691,-7-7 2378,10 9-3485,0-1 1,0 1 0,-1 0 0,1-1 0,0 1 0,0 0 0,-1-1-1,1 1 1,0 0 0,0 0 0,-1-1 0,1 1 0,0 0 0,-1 0-1,1 0 1,0-1 0,-1 1 0,1 0 0,0 0 0,-1 0 0,1 0 0,0 0-1,-1 0 1,0 2 1048,2-2-881,-11 8 597,-1 15-465,0 0 0,2 0 0,-9 39 0,8-18-315,2 1-1,1 0 1,3 0-1,2 47 1,5 48 583,12-224-10841,-11 66 8333,4-12-516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01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508 144 2144,'0'0'699,"4"5"1653,-8-6-1841,-1 1 1,1-1 0,0 0 0,0-1 0,0 1 0,0-1 0,0 1 0,0-1 0,0-1 0,0 1 0,-3-3 0,-36-31-97,41 34-243,-10-9 8,-1 1 0,0 0 0,0 1 0,0 1-1,-1 0 1,-1 0 0,-20-7 0,28 13-158,0 0-1,0 0 1,0 0 0,0 1-1,-1 0 1,1 1 0,0-1 0,-1 2-1,1-1 1,0 1 0,-1 0-1,1 0 1,0 1 0,0 0-1,0 0 1,0 1 0,-11 5-1,11-4-19,0 1-1,1-1 1,-1 1 0,1 0-1,0 1 1,1 0-1,-1-1 1,1 2 0,0-1-1,1 0 1,0 1-1,0 0 1,-6 15 0,8-16 6,0 0 1,0 1-1,1-1 1,0 1-1,0-1 1,0 1-1,1-1 1,0 1-1,1 0 1,-1-1 0,1 1-1,0-1 1,1 1-1,0-1 1,0 0-1,0 1 1,4 7-1,-2-7 86,0 0 1,1 0-1,-1-1 0,1 1 1,0-1-1,1 0 0,10 9 0,-12-12-17,1 1-1,-1-1 1,1-1-1,0 1 1,0-1 0,0 0-1,1 0 1,-1 0-1,0 0 1,1-1-1,-1 0 1,7 0 0,46 1 416,-37-1 90,-17-1-37,-8 0 231,1 0-760,1 0-1,-1 1 1,0-1-1,1 1 1,-1 0-1,0-1 0,1 1 1,-1 1-1,1-1 1,0 0-1,-5 4 0,-25 23-10,16-11-47,0 2 0,2-1-1,-19 33 1,-29 67-29,61-116 69,-45 103 173,42-94-155,1 1 1,0 0-1,0-1 0,1 1 1,1 0-1,0 1 0,1 16 1,0-25 11,1-1 0,0 1-1,-1 0 1,1 0 0,0 0 0,1 0 0,-1-1 0,1 1 0,0-1 0,-1 1 0,2-1 0,-1 0-1,0 0 1,1 1 0,-1-2 0,6 6 0,-5-6 11,0 0 1,0 0-1,-1-1 0,1 1 1,1-1-1,-1 0 1,0 0-1,0 0 0,0 0 1,1-1-1,-1 1 0,0-1 1,0 1-1,1-1 0,-1-1 1,0 1-1,1 0 0,-1-1 1,0 1-1,5-3 0,3-1 24,0 0 0,0-1 0,-1 0-1,1-1 1,-1 0 0,9-7-1,52-49-51,-58 50 48,84-83 121,48-42-298,-139 131 75,1 1 0,-1 1 1,1-1-1,0 1 1,1 0-1,-1 0 0,9-2 1,-14 5 39,0 1 1,0-1-1,0 1 1,0 0-1,1-1 1,-1 1-1,0 0 1,0 0-1,1 0 0,-1 1 1,0-1-1,0 0 1,0 1-1,1 0 1,-1-1-1,0 1 1,0 0-1,0 0 1,0 0-1,0 0 1,0 1-1,-1-1 1,1 0-1,0 1 1,-1-1-1,1 1 1,-1 0-1,1-1 1,1 5-1,2 1 10,-1 0-1,-1 1 1,1-1 0,-1 1 0,-1 0-1,1 0 1,1 10 0,4 61 80,-3-21-14,-5-45 64,1-9 41,4-8 144,5-6-257,0 0 0,-1-1-1,0-1 1,-1 0 0,0 0-1,-1 0 1,7-17 0,-7 15-127,1-1 0,0 1 0,1 0 0,1 1 0,20-23 0,-30 36 55,1-1 0,-1 1 0,1-1 0,-1 1 0,1 0 0,-1-1 0,1 1 0,-1 0 0,1-1 0,-1 1 0,1 0 0,-1-1 0,1 1 0,0 0 0,-1 0 1,1 0-1,0 0 0,-1 0 0,1 0 0,-1 0 0,1 0 0,0 0 0,-1 0 0,1 0 0,0 0 0,-1 0 0,2 1 0,-1-1-1,0 1 1,0 0-1,0 0 0,0 0 1,0 0-1,0 0 1,-1 0-1,1 0 0,0 0 1,0 0-1,-1 0 1,1 0-1,0 2 0,2 6 6,-1 0-1,1 0 0,0 10 1,-2-16 11,7 74-38,2 8-88,-10-81 139,1 0 1,0 0-1,1 0 1,-1 0-1,1 0 0,-1 0 1,1 0-1,0-1 1,0 1-1,1 0 0,-1-1 1,1 0-1,0 0 0,0 0 1,0 0-1,0 0 1,0 0-1,8 4 0,-6-5-12,-1 0 0,1 0 0,0-1 0,0 0 0,0 1 0,1-2 0,-1 1 0,0 0-1,0-1 1,1 0 0,-1-1 0,0 1 0,0-1 0,0 0 0,6-1 0,0-2 42,0 0-1,0 0 1,0-1 0,-1-1 0,0 0 0,0 0 0,0-1-1,-1 0 1,0-1 0,-1 1 0,0-2 0,0 1 0,12-18-1,-8 8-24,0-1 0,-2 0-1,0 0 1,-1-1 0,-1 0-1,9-34 1,-15 48-16,0-1 0,0 0 1,-1 0-1,0 0 0,0 0 0,-1 0 0,0 0 1,0 0-1,-1 0 0,1 1 0,-2-1 0,1 0 0,-3-8 1,4 14-31,-1 0 0,1 0 1,0 0-1,-1 1 0,1-1 1,0 0-1,-1 0 1,1 1-1,-1-1 0,1 0 1,-1 1-1,1-1 0,-1 0 1,0 1-1,1-1 1,-1 1-1,0-1 0,1 1 1,-1-1-1,0 1 0,0-1 1,0 1-1,1 0 0,-1 0 1,0-1-1,0 1 1,0 0-1,0 0 0,0 0 1,1 0-1,-1 0 0,0 0 1,0 0-1,0 0 1,0 0-1,0 0 0,1 1 1,-1-1-1,0 0 0,0 1 1,0-1-1,1 0 0,-1 1 1,-1 0-1,-1 1-10,0 0-1,1 0 0,-1 1 0,1-1 1,-1 1-1,1-1 0,0 1 1,0 0-1,0 0 0,-2 4 0,0 2 24,0 1-1,0 0 0,1 0 1,1 0-1,0 0 1,0 1-1,1-1 0,0 1 1,1-1-1,0 1 1,0-1-1,1 1 0,1-1 1,0 0-1,5 16 0,-4-17 12,0-1-1,1 1 0,0-1 1,0 0-1,1-1 0,0 1 0,0-1 1,1 0-1,0 0 0,1-1 1,-1 1-1,1-1 0,0-1 1,0 0-1,1 0 0,0 0 0,0-1 1,14 6-1,-17-8 34,1 0 0,1 0-1,-1-1 1,0 0 0,0 0 0,1 0-1,10-1 1,-13 0-18,-1-1 1,1 1-1,0-1 0,0 0 0,0 0 1,-1 0-1,1-1 0,-1 1 1,1-1-1,-1 0 0,1 0 0,-1 0 1,5-5-1,4-6 55,0 0-1,-1-1 1,-1-1 0,14-25-1,-6 11-64,10-23-384,-26 52 189,0 6 38,1 8 23,2 32 80,14 57 0,-17-95 61,0-1 0,0 0 1,1 0-1,0 0 0,0 0 0,1 0 0,0-1 0,0 0 0,0 1 0,1-1 0,0-1 0,7 7 0,-9-10 7,0-1-1,-1 1 1,1-1-1,0 0 1,0 0-1,0 0 1,0 0-1,-1-1 1,1 1-1,0-1 1,1 1 0,-1-1-1,0 0 1,0-1-1,5 0 1,6-1 75,1-1 0,13-5 0,-14 3-84,-1 1 0,1-2 0,-1 0 0,0-1 0,0 0 0,-1-1 0,21-16 0,-2-4 15,-2-1 0,0-1 0,-2-1 0,33-50 0,-47 60-11,0-1 0,-2 0 0,11-27 0,-21 48-23,-1 1 1,0 0-1,0 0 1,0 0-1,0 0 0,0-1 1,0 1-1,0 0 1,1 0-1,-1-1 0,0 1 1,0 0-1,0 0 1,0 0-1,0-1 0,0 1 1,0 0-1,0 0 1,0-1-1,0 1 1,0 0-1,0 0 0,0 0 1,0-1-1,-1 1 1,1 0-1,0 0 0,0 0 1,0-1-1,0 1 1,0 0-1,0 0 0,0 0 1,-1 0-1,1-1 1,0 1-1,0 0 0,0 0 1,0 0-1,-1 0 1,1 0-1,0-1 0,-1 1 1,1 0-2,-1 0 0,1 1 0,-1-1 1,1 0-1,-1 0 0,1 0 0,-1 1 0,1-1 0,-1 0 1,1 1-1,-1-1 0,1 0 0,0 1 0,-1-1 1,1 0-1,-1 1 0,1-1 0,-1 1 0,-23 36-290,-19 39-1,35-61 260,-3 5 22,1 1 0,0 0 0,2 0 1,1 1-1,0 0 0,-3 25 0,10-40 28,-1-1 0,1 0 0,0 1 1,1-1-1,0 1 0,0-1 0,0 0 1,1 0-1,2 8 0,-3-12 2,0 1-1,0-1 1,0 0 0,0 1-1,0-1 1,0 0 0,0 0-1,1 0 1,-1 0 0,1-1 0,0 1-1,0 0 1,-1 0 0,1-1-1,0 0 1,0 1 0,0-1-1,1 0 1,-1 0 0,0 0-1,0 0 1,1 0 0,-1 0-1,0-1 1,1 1 0,2-1-1,-2 0 7,0 0 0,0-1 0,-1 0 0,1 1 0,0-1 0,0 0 0,0 0 0,-1-1 0,1 1-1,-1 0 1,1-1 0,-1 0 0,0 0 0,1 1 0,-1-1 0,0 0 0,0-1 0,0 1 0,0 0 0,-1-1 0,1 1 0,-1-1-1,3-4 1,1-5 4,0 0-1,0-1 1,-1 0-1,2-13 1,20-162 45,-24 167-59,15-103-258,-12 107-81,-3 20 182,0 11 91,15 330-570,-17-246 716,-18 152 0,-6-122 203,20-112-227,0-1 0,-1 0 0,-1 0 0,-1-1 0,0 0 0,-10 15 0,15-26-51,0 0 0,0 0 0,-1-1 0,1 1 0,-1 0 0,0-1 0,1 0 0,-1 0 0,0 0 0,0 0 0,0 0 0,-1 0 0,1-1 0,0 0 0,-1 0 0,1 1 0,0-2 0,-1 1 0,0 0 0,1-1 0,-1 0 0,1 0 0,-1 0 0,1 0 0,-1 0 0,0-1 0,1 1 0,-1-1 0,1 0 0,0 0 0,-1-1 0,1 1 0,0-1 0,0 1 0,0-1 0,0 0 0,0 0 0,0-1 0,0 1 0,1 0 0,-1-1 0,1 0 0,-1 1 0,-1-5 0,-1 0-34,2 0 0,-1-1-1,1 1 1,0-1 0,1 1 0,0-1-1,0 0 1,0 0 0,1 0-1,0 0 1,1 0 0,0 0 0,0 0-1,1 0 1,0 0 0,3-14-1,-1 12 18,0 0 0,1-1 0,0 2 0,0-1-1,1 0 1,0 1 0,1 0 0,0 0 0,1 1-1,0-1 1,0 1 0,11-9 0,6-2-80,1 1 0,1 1 0,0 1 0,40-17 0,-53 28 164,21-13 1,-29 14-94,-1 1 0,1-1 0,-1 1 0,0-1 0,-1 0 0,1-1 0,4-6 0,4-3-28,-9 11 23,0 0 0,-1 0 0,0 0 0,0 0 1,1 0-1,-2 0 0,4-6 0,37-143 326,-12 38-397,-3 14 228,-25 89-273,-1 0 0,-1-17 0,0 26-38,-8 122-211,4-78 436,0 71 0,5-109-41,-1 0-1,1 0 0,0 0 1,0 0-1,1 0 0,-1 0 0,1 0 1,-1-1-1,5 7 0,-6-9-2,1 0 1,0 0-1,-1 0 0,1-1 0,0 1 0,0 0 0,0 0 0,0 0 1,0 0-1,0-1 0,0 1 0,0-1 0,0 1 0,0 0 0,0-1 1,0 0-1,0 1 0,0-1 0,0 0 0,1 1 0,-1-1 0,0 0 1,0 0-1,0 0 0,1 0 0,-1 0 0,0 0 0,0-1 1,0 1-1,1 0 0,-1-1 0,0 1 0,0 0 0,0-1 0,0 0 1,0 1-1,0-1 0,2-1 0,3-2 47,-1-1 0,1 0 0,-1 0 0,0-1 0,-1 0 1,1 1-1,3-8 0,26-50 31,-27 50-70,12-27 9,24-44 54,-37 74-122,0 1 0,1 0 0,0 0-1,0 1 1,1 0 0,9-8 0,-16 15 21,0 0 1,-1 1 0,1-1 0,0 0 0,0 1 0,0-1-1,0 1 1,0-1 0,0 1 0,0 0 0,0-1 0,0 1 0,0 0-1,0 0 1,0 0 0,0 0 0,0-1 0,0 1 0,0 1-1,0-1 1,0 0 0,1 0 0,0 1 2,-1 0-1,0-1 1,0 1 0,0 0-1,0 0 1,1 0 0,-1 0 0,-1 0-1,1 0 1,0 0 0,0 0-1,0 0 1,0 1 0,0 1-1,2 5-21,0 1 0,0-1-1,-1 1 1,2 13-1,5 51-29,-1 142-1,-30 77 59,2-168 175,15-105-86,-1 1-1,0-1 1,-2-1-1,-10 22 1,15-35-32,0-1 0,0 1 1,0-1-1,-1 0 1,1 0-1,-1-1 0,0 1 1,0-1-1,0 0 1,-7 4-1,8-5-24,0-1 1,0 1-1,0-1 1,0 0-1,0 0 0,0 0 1,0-1-1,-1 1 1,1-1-1,0 1 0,0-1 1,-1 0-1,1 0 1,0-1-1,0 1 0,-1-1 1,1 0-1,-5-1 1,3-1-13,-1 1 0,1-1 0,1-1 0,-1 1 0,0-1 0,1 1 1,0-1-1,-6-7 0,2 1 9,0 0 1,-12-20-1,14 18-13,0 0 0,1 0 1,0 0-1,0 0 0,2-1 0,-1 0 0,2 0 1,-3-24-1,5 30 0,0 0-1,0 0 1,1 0 0,0 1 0,0-1-1,0 0 1,1 1 0,0-1 0,1 1-1,-1-1 1,1 1 0,1 0 0,-1 0-1,1 1 1,0-1 0,0 1 0,0-1-1,8-6 1,-2 4-29,1 1 0,0-1-1,0 1 1,0 1 0,1 0-1,0 1 1,0 0-1,13-3 1,11-1-32,57-8-1,-68 14-147,31-1 1,-22 7-5885,-22 0 2969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2:34.9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46 4736,'0'0'77,"-5"0"609,1 0 1,-1 0 0,0 1 0,0-1-1,-6 3 1,15 1 2177,-4-3-2165,14 5 3253,96-14 922,54-21-3945,-147 26-807,99-17-5,-96 19-119,-11 2-4545,-23 4-5853,5-1 6315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2:35.3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14 135 4224,'0'1'96,"0"-1"1,0 1-1,-1 0 1,1-1-1,0 1 0,0 0 1,-1-1-1,1 1 1,0-1-1,-1 1 0,1 0 1,-1-1-1,1 1 1,-1-1-1,1 1 0,-1-1 1,-6 3 6098,8-3-4899,16 0 222,0-1-1,16-4 1,67-20 224,-34 8-885,8-3-374,36-8-353,-105 27-235,1-1-1,-1 1 1,0-1-1,7-3 1,17-11-4786,-29 16 4776,0 0 0,0 0 0,-1-1 0,1 1-1,0 0 1,0 0 0,0 0 0,0 0 0,-1 0 0,1 0 0,0 0 0,0 0 0,0 0 0,0 0 0,0 0 0,-1 0-1,1-1-689,-1 0 690,1 1 0,0 0 0,0 0 0,0 0 0,0 0-1,0 0 1,0-1 0,0 1 0,0 0 0,0 0 0,0 0 0,0-1 0,0 1 0,0 0 0,0 0 0,0 0 0,0 0 0,0-1-1,0 1 1,0 0 0,0 0 0,0 0 0,0 0 0,1-1 0,-1 1 0,0 0 0,0 0 0,0 0 0,1-1-691,-1 1 691,0 0 0,0 0 0,0 0 0,1 0 0,-1 0 0,0 0 0,0 0-1,1-1 1,-6-1-1048,-12-12-2746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2:37.1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175 127 1888,'1'-1'455,"-1"-1"1,0 1 0,0 0-1,0-1 1,-1 1-1,1 0 1,0-1-1,0 1 1,-1 0-1,1-1 1,-1 1-1,1 0 1,-1 0-1,0-1 1,1 1-1,-3-2 1,2 2-307,0 1 1,0-1-1,0 1 0,0-1 0,0 1 1,0-1-1,-1 1 0,1 0 1,0 0-1,0-1 0,0 1 1,-1 0-1,1 0 0,0 0 1,0 0-1,-1 1 0,1-1 1,-2 1-1,-4 0 97,0 1 0,0 1 0,0-1 0,0 1-1,1 0 1,-1 1 0,1 0 0,0 0 0,0 0 0,0 1 0,1-1 0,0 1 0,-1 1-1,2-1 1,-1 1 0,1 0 0,-5 7 0,4-5-183,1 0-1,0 0 1,0 1-1,1-1 1,0 1-1,0 0 1,1 0-1,0 0 1,1 0-1,0 1 1,0-1-1,1 0 1,1 12-1,-1-18-27,1 0 0,-1 1 1,1-1-1,0 0 0,0 1 0,1-1 0,-1 0 0,1 0 0,-1 0 0,1 0 1,0-1-1,0 1 0,0 0 0,1-1 0,-1 1 0,0-1 0,1 0 1,0 0-1,3 2 0,-2-1 39,0-1 0,1 0 1,-1 0-1,1-1 1,0 1-1,0-1 0,0 0 1,0 0-1,-1-1 0,1 1 1,0-1-1,7-1 0,-7 1 1,1-1-1,-1 0 1,0 0-1,1-1 0,-1 1 1,0-1-1,0 0 1,0-1-1,0 1 1,-1-1-1,7-4 0,-9 5-47,1 0 0,0-1 0,-1 1 0,1-1 0,-1 0-1,0 0 1,0 0 0,0 0 0,0 0 0,-1 0 0,1 0-1,-1-1 1,0 1 0,1 0 0,-2-1 0,1 1 0,0-7-1,0-2 27,-1 0 0,0 0 0,-1 0 0,-5-23 0,5 28-62,-1 1 0,-1-1 1,1 1-1,-1-1 0,0 1 0,-1 0 0,1 0 0,-1 0 0,-8-8 0,9 11 17,0 0 0,0 1 0,0 0 0,0 0 0,0 0 0,-1 0-1,1 0 1,-1 1 0,1-1 0,-1 1 0,-5-1 0,7 1-6,0 1 0,0-1 0,0 1 1,0 0-1,0-1 0,0 1 0,0 0 0,0 1 1,0-1-1,0 0 0,0 0 0,0 1 1,0 0-1,0-1 0,0 1 0,0 0 0,0 0 1,1 0-1,-3 1 0,55-33 1603,-29 17-1516,1 1 0,0 2 0,1 0 0,0 2 0,28-8 0,-34 11 72,1 1 0,0 0 0,0 2 0,24-2 0,-41 5-116,0 0 1,0 0-1,0 1 0,0-1 1,0 0-1,0 1 0,1 0 1,-1-1-1,-1 1 0,1 0 1,0 0-1,0 0 0,0 1 1,0-1-1,-1 0 0,1 1 1,-1-1-1,1 1 0,-1-1 1,1 1-1,1 3 0,1 2 109,0 1-1,0 0 1,-1 0-1,3 10 0,3 7 67,1 3-1,-7-17-190,0-1 0,7 13 0,-9-21-29,0 0 0,0 0 0,0 0 0,0 0 0,0-1 0,1 1-1,-1 0 1,1-1 0,-1 1 0,1-1 0,0 1 0,0-1-1,-1 0 1,1 0 0,0 0 0,4 2 0,-4-3-89,1 1 0,0-1 0,0 0 0,0 0 0,0 0 0,0-1 0,0 1 0,0-1 0,-1 1 0,1-1 0,4-2 0,17-9-3435,-18 9 2345,0 0 1,0 0-1,0 0 0,0 1 1,0 0-1,1 0 1,12-2-1,31-4-3098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2:40.2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1 954 5632,'0'3'433,"1"1"0,-1-1 1,1 1-1,0-1 0,0 1 0,0-1 1,3 6-1,4 13 2053,-7-20-2205,0 0 1,0 1-1,0-1 1,1 0-1,-1 0 1,0 0-1,1-1 1,0 1-1,-1 0 1,1 0-1,0-1 1,0 1 0,3 1-1,-1 0 311,-4-2-505,0-1 1,0 0-1,1 0 1,-1 0-1,0 0 1,1 1 0,-1-1-1,0 0 1,1 0-1,-1 0 1,0 0-1,1 0 1,-1 0-1,1 0 1,-1 0-1,0 0 1,1 0-1,-1 0 1,0 0-1,1 0 1,-1 0-1,0 0 1,1-1-1,-1 1 1,0 0-1,1 0 1,-1 0 0,0 0-1,1-1 1,-1 1-1,0 0 1,0 0-1,1-1 1,-1 1-1,0-1 1,10-12 813,-7 9-516,0-2-210,0 0-1,0-1 1,0 1-1,-1 0 1,1-1-1,-2 0 1,1 0-1,-1 1 1,0-1-1,0-11 1,3-12 38,3-24 323,3-89 0,-10 129-417,5-23 0,0-9-495,-5 50 365,0 0-1,1 1 1,0-1 0,0 0 0,2 4 0,3 20 67,-1 48 157,-6 86 1,-7-79-1,8-79-176,0-1-1,-1 0 1,1 1-1,-1-1 1,0 1-1,0-1 1,-3 6 0,4-8-24,0-1 0,-1 1 0,1-1 0,0 1 0,-1-1 0,1 1 0,-1-1 0,1 1 1,0-1-1,-1 1 0,1-1 0,-1 0 0,1 1 0,-1-1 0,1 0 0,-1 1 0,0-1 1,1 0-1,-2 1 0,1-1-17,1-1-1,-1 1 1,0 0 0,1 0 0,-1 0 0,0-1 0,1 1 0,-1 0 0,0 0-1,1-1 1,-1 1 0,0-1 0,1 1 0,-1-1 0,1 1 0,-1-1 0,1 1-1,-1-1 1,1 1 0,-1-1 0,0 0 0,-2-4 78,-1 0-76,0 0 1,1-1-1,-5-8 0,7 12-23,0-1 0,0 1 0,1-1 1,-1 1-1,1-1 0,-1 1 0,1-1 0,0 1 0,0-1 0,0 0 1,0 1-1,1-4 0,1 1 34,-1 0 0,1 0 1,0 1-1,0-1 0,0 1 0,1-1 1,-1 1-1,1 0 0,5-5 0,6-6-118,16-14 0,-5 6 134,72-72 28,60-54 699,-152 144-725,14-13-49,-1-2 1,26-37 0,-32 39-7,-2 0 1,0 0 0,-1-1-1,0-1 1,-2 0 0,0 0-1,5-29 1,3-57 235,-14 90-239,0 1 0,-1-1 0,-1 1 0,-6-29 0,7 42 21,0 1 0,-1-1-1,1 1 1,0 0-1,-1-1 1,1 1 0,-1 0-1,0 0 1,0-1 0,1 1-1,-1 0 1,0 0 0,0 0-1,-1-1 1,1 1 2,1 1 0,0 0 1,0 0-1,-1 0 0,1 0 1,0 0-1,-1 0 0,1-1 0,0 1 1,-1 0-1,1 0 0,-1 0 0,1 0 1,0 0-1,-1 0 0,1 0 0,0 1 1,-1-1-1,1 0 0,0 0 1,-1 0-1,1 0 0,-10 10-123,0 8 131,2 0 0,0 0-1,1 0 1,-7 26 0,4-10 55,-48 177-139,50-164 11,1 0-1,-1 76 1,8-117 42,0 15 122,0 0 1,1 1-1,1-1 0,1 0 1,8 29-1,-10-46-73,0-1-1,1 0 1,-1 0-1,1-1 1,-1 1 0,1 0-1,0 0 1,0-1 0,0 1-1,0-1 1,0 0 0,1 1-1,3 1 1,-4-3-8,0 0 0,-1 0 0,1 0 0,0 0 1,0-1-1,0 1 0,0-1 0,0 1 0,0-1 0,1 0 0,-1 0 0,0 0 1,0 0-1,0 0 0,0-1 0,0 1 0,0 0 0,0-1 0,0 0 0,0 1 1,0-1-1,3-2 0,12-7 20,-1-2 0,0 0 0,0 0 0,22-25 0,-29 29-15,15-17 30,40-34 337,-59 55-406,-1 1 1,1-1-1,-1 1 0,1 0 1,0 0-1,1 1 0,-1-1 1,0 1-1,1 0 0,-1 1 1,1-1-1,-1 1 0,1 0 1,0 0-1,7 1 0,-13 0 27,1 0 0,-1 0 0,0 0 0,1 0 0,-1 1 0,0-1 0,1 0 0,-1 0 0,0 0 0,1 0 0,-1 0 0,0 0 0,1 0 0,-1-1 0,0 1 0,1 0-1,-1 0 1,0 0 0,0 0 0,1 0 0,-1 0 0,0-1 0,1 1 0,-1 0 0,0 0 0,0 0 0,1-1 0,-1 1 0,0 0 0,0 0 0,0-1 0,1 1 0,-1 0 0,0 0 0,0-1 0,0 1 9,0 0 0,-1 0 0,1 0 0,-1-1 0,1 1 0,-1 0 0,1 0 0,0 1 0,-1-1 1,1 0-1,-1 0 0,1 0 0,0 0 0,-1 0 0,1 0 0,0 0 0,-1 1 0,1-1 0,-1 0 1,1 0-1,0 0 0,-1 1 0,1-1 0,0 0 0,0 1 0,-1-1 0,1 0 0,0 1 0,-1-1 1,-15 15-194,8-7 216,0 0 1,-8 10-1,0 4-256,-21 43-1,34-60 252,0 1 0,1-1 0,0 1 0,0-1 1,0 1-1,1 0 0,-1-1 0,2 1 0,-1 0 0,0 0 0,1 0 0,0 0 0,1 0 0,-1 0 0,1 0 0,0-1 0,1 1 0,0 0 0,-1 0 0,2-1 0,4 10 1,-7-14-30,1 0 1,0 0 0,-1 0 0,1 0-1,0 0 1,0 0 0,-1 0 0,1-1-1,0 1 1,0 0 0,0 0 0,0-1 0,0 1-1,0-1 1,0 1 0,0-1 0,0 1-1,1-1 1,-1 0 0,0 1 0,0-1-1,1 0 1,0 0 2,-1-1-1,1 1 0,-1 0 1,1-1-1,-1 1 0,1-1 1,-1 0-1,0 1 0,1-1 1,-1 0-1,0 0 0,0 0 1,1 0-1,1-2 0,1-2 5,0 0 0,0-1-1,0 1 1,-1-1-1,1 0 1,3-12 0,-3 9 3,5-16 115,-1-1 0,9-40 0,-14 46-56,2-13-71,-4 23-524,2 16 154,3 18 206,0 18 124,-4-18 169,2 1 1,8 26 0,-11-46-124,1 1 1,0 0-1,1-1 0,-1 0 1,1 0-1,0 1 1,0-2-1,0 1 1,1 0-1,0-1 1,0 1-1,0-1 1,0 0-1,7 4 1,-9-7 7,0 0 0,0 0 1,0 0-1,0 0 0,0 0 1,0-1-1,0 1 1,0-1-1,1 1 0,-1-1 1,0 0-1,0 0 0,1 0 1,-1 0-1,0 0 1,0-1-1,1 1 0,-1-1 1,0 1-1,0-1 1,0 0-1,0 0 0,0 0 1,0 0-1,0 0 0,2-2 1,4-3-21,0-1 1,0 1-1,-1-2 0,9-10 1,-15 17 8,200-278 510,-190 260-519,0 0-1,-1-1 0,-1-1 1,-1 1-1,-1-2 0,5-25 1,15-131-14,-22-11-45,-5 147-188,0 42 252,0-3-10,1 0 0,-2 0 0,1 0 0,0 0 0,0 1-1,-1-1 1,0 0 0,1 0 0,-3-4 0,3 7-1,0 0-1,0 0 1,0 0 0,0 0-1,0 0 1,0 0 0,0-1-1,0 1 1,0 0 0,0 0-1,0 0 1,-1 0 0,1 0-1,0 0 1,0 0 0,0 0-1,0-1 1,0 1 0,0 0-1,0 0 1,-1 0 0,1 0-1,0 0 1,0 0 0,0 0 0,0 0-1,0 0 1,0 0 0,-1 0-1,1 0 1,0 0 0,0 0-1,0 0 1,0 0 0,0 0-1,0 0 1,-1 0 0,1 0-1,0 0 1,-4 6-201,-1 13 209,4-16-6,-74 370 363,71-351-319,1 2-1,1-1 1,1 0 0,0 1-1,2-1 1,1 0-1,1 0 1,6 23 0,-4-27 25,1 0 1,15 30 0,-14-36-37,-4-5 20,1 0-1,1 0 1,0-1-1,0 0 1,10 11 0,-10-13-16,0 0 1,0 0-1,0-1 1,1 0 0,10 6-1,-14-9-23,1 1-1,0-1 0,0 0 1,0-1-1,0 1 0,0-1 1,0 1-1,0-1 0,0 0 1,0 0-1,0 0 0,0 0 1,0-1-1,0 1 0,5-3 1,-3 1 7,0 0 0,0 0 0,0-1 0,0 0 0,-1 0 0,1 0 1,-1 0-1,0-1 0,0 0 0,0 1 0,0-2 0,-1 1 0,4-5 0,3-7 32,-1 1 0,12-28 0,-17 33-24,-1 0 0,1 0 1,-2 0-1,1-1 1,-2 0-1,1 1 0,-1-1 1,-1 0-1,0 0 1,-2-14-1,2 23-38,0 1-1,-1-1 1,1 1 0,-1-1-1,1 1 1,-1-1 0,1 1-1,-1 0 1,0-1-1,1 1 1,-1 0 0,0 0-1,0-1 1,0 1 0,0 0-1,0 0 1,-2-1-1,2 2 11,1-1-1,-1 1 0,1 0 1,0 0-1,-1 0 0,1 0 1,-1 0-1,1 0 0,-1-1 1,1 1-1,-1 0 0,1 0 1,-1 1-1,1-1 0,-1 0 1,1 0-1,-1 0 0,1 0 0,-1 0 1,1 0-1,-1 1 0,0 0-7,0-1 0,0 1 0,0 0-1,0 0 1,0 0 0,1 0-1,-1 0 1,0 0 0,0 0-1,1 0 1,-2 2 0,0 2 9,0 1-1,0 0 1,0 0 0,1-1-1,0 1 1,0 0 0,0 0 0,1 0-1,-1 1 1,2-1 0,0 7-1,2 8 82,11 37 0,-7-33 88,-5-19-121,0 1-1,0 0 1,0-1 0,1 1-1,5 8 1,-7-14-31,-1-1 1,1 1-1,-1 0 0,1 0 0,0-1 1,-1 1-1,1 0 0,0-1 0,0 1 1,-1-1-1,1 1 0,0-1 0,0 1 1,0-1-1,0 1 0,0-1 0,-1 0 0,1 0 1,0 1-1,1-1 0,0 0-3,-1-1 0,0 1 0,1 0-1,-1-1 1,0 0 0,0 1 0,1-1 0,-1 1-1,0-1 1,0 0 0,0 0 0,0 0 0,0 0-1,0 0 1,0 0 0,0 0 0,0 0 0,-1 0-1,2-1 1,41-67 207,-24 36-168,-13 23-35,43-64 51,-39 56-64,-8 14-49,0 0-1,0 0 1,1 0-1,-1 1 1,7-8-1,-8 11-63,-1 1 85,4 6 76,0 1 0,-1-1-1,0 1 1,0 0 0,0 0 0,-1 0 0,-1 0 0,0 0 0,0 0 0,0 11-1,-2 7 102,-9 51-1,9-70-110,0 1 8,-1 0 0,0-1-1,0 1 1,-1-1 0,0 0-1,0 0 1,-1 0 0,0 0-1,0 0 1,-9 10 0,13-17-44,-1 0 0,0 1 0,0-1 0,1 1 0,-1-1 0,0 0 0,0 0 0,0 1 0,0-1 0,1 0 0,-1 0 0,0 0 0,0 0 0,0 0 0,0 0 1,0 0-1,1 0 0,-1-1 0,0 1 0,-2-1 0,-13-7 16,12 4 60,3 3-62,-1-1 0,0 0 0,0 1 0,1-1-1,-1 0 1,1 0 0,-2-4 0,2 5-14,1 0 0,0 1 0,0-1 0,0 0 1,0 0-1,0 0 0,0 1 0,0-1 0,0 0 0,0 0 0,0 0 0,1 1 0,-1-1 0,0 0 1,1 0-1,-1 1 0,0-1 0,1 0 0,-1 1 0,1-1 0,-1 0 0,1 1 0,-1-1 1,1 1-1,-1-1 0,1 1 0,-1-1 0,1 1 0,1-2 0,2 0 15,0-1 0,0 1 0,0 0 0,1 0 0,-1 0 0,0 1 0,8-2 0,11-4 48,10-4-86,1 2 0,39-5 0,-34 8-1287,54-18 1,-76 20-365,-12 3 635,0 0 0,-1-1 1,1 1-1,-1-1 1,6-3-1,-10 5 967,0 0 0,0 0-1,0 0 1,0 0 0,0 0 0,1 0-1,-1 0 1,0 0 0,0 0 0,0 0-1,0 0 1,0 0 0,0 0-1,0 0 1,1 0 0,-1 0 0,0-1-1,0 1 1,0 0 0,0 0-75,0 0 75,0 0 0,0 0 0,0 0-1,0 0 1,0 0 0,0-1 0,1 1-1,-1 0 1,0 0 0,0 0 0,0 0-1,0 0 1,0 0 0,0 0 0,0-1-1,0 1 1,0 0 0,0 0-1,0 0 1,0 0 0,0 0 0,0 0-1,0-1 1,-1 1 0,1 0 0,0 0-1,0 0 1,0 0 0,0 0 0,-9-3-3695,9 3 3645,-24-5-3060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2:40.6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41 6656,'-40'-15'3008,"43"15"-2624,7 0 1472,8 0-1088,9-5 768,5 1-896,3-1 64,6 5-416,-6-3-192,6 0-32,-6-2-64,2 5 0,-6 0-2752,-4 5 1504,-9-5-4704,6 0 3328,-16-5 416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2:41.0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40 6880,'-18'-8'2560,"28"8"-1984,16 0-160,-4 0 1248,23-5-992,18 2 992,13-1-960,-2-4-352,-3 3-224,5 2-224,14 0 64,10 3-4064,3 3 2240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2:44.3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67 2400,'0'-1'266,"-1"0"1,1 0-1,0 0 0,-1-1 1,1 1-1,0 0 1,-1 0-1,1 0 0,0-1 1,0 1-1,0 0 0,0 0 1,1 0-1,-1-1 1,0 1-1,0 0 0,1 0 1,-1 0-1,0 0 0,1 0 1,-1-1-1,2-1 1,-1 1 536,0 0 1,0 0 0,0 0-1,0-1 1,-1 1 0,1 0-1,-1-1 1,1-2 0,-1 5-703,0-1 1,0 1 0,0-1 0,0 1-1,0-1 1,0 1 0,0-1 0,0 1-1,0-1 1,0 1 0,0-1 0,0 1 0,0 0-1,0-1 1,-1 1 0,1-1 0,0 1-1,0-1 1,-1 1 0,1-1 0,0 1-1,0 0 1,-1-1 0,1 1 0,0 0-1,-1-1 1,1 1 0,-1 0 0,1-1 0,0 1-1,-1 0 1,1 0 0,-1 0 0,1-1-1,-1 1 1,1 0 0,-1 0 0,1 0-1,0 0 1,-1 0 0,0 0 0,0 0-73,0 0 1,0 1-1,0-1 1,1 0 0,-1 1-1,0-1 1,0 1-1,1-1 1,-1 1 0,0-1-1,0 1 1,1 0-1,-1-1 1,1 1-1,-1 0 1,1-1 0,-1 1-1,1 0 1,-1 0-1,1-1 1,0 1-1,-1 1 1,-3 12 74,1 0 1,1 0-1,0 1 0,0-1 1,2 0-1,0 1 0,0-1 1,2 0-1,-1 1 0,2-1 1,0 0-1,1 0 0,0-1 1,1 1-1,7 13 0,-11-24-68,1 1-1,0-1 1,0 0 0,0 0-1,0-1 1,0 1-1,1 0 1,-1-1-1,1 1 1,3 2-1,-5-4-22,1-1-1,-1 1 0,1 0 0,-1-1 1,1 1-1,-1-1 0,1 0 0,-1 1 1,1-1-1,-1 0 0,1 0 0,-1 0 0,1 0 1,0 0-1,-1-1 0,1 1 0,-1 0 1,1-1-1,-1 1 0,1-1 0,-1 1 1,0-1-1,1 0 0,-1 1 0,2-2 1,2-1 34,-1-1 0,1 1 0,-1-1 1,0 1-1,0-1 0,0-1 1,-1 1-1,7-10 0,-3 1 109,11-28 0,-4 8 93,-10 20-251,0 1 0,-1-1 0,0 0 0,-1 0 0,0-1 0,-1 1 0,-1-26 0,-1 29-62,-8 31 107,3 27 241,3 0 0,1 1 0,8 84 0,-5-124-265,0-1 1,0 1 0,1 0-1,0-1 1,1 0-1,-1 1 1,2-1-1,7 15 1,-11-23-16,1 1 1,-1-1-1,0 0 0,1 1 0,-1-1 1,0 0-1,1 1 0,-1-1 1,1 0-1,-1 0 0,0 1 1,1-1-1,-1 0 0,1 0 0,-1 0 1,1 1-1,-1-1 0,1 0 1,-1 0-1,1 0 0,-1 0 1,1 0-1,-1 0 0,1 0 0,-1 0 1,1 0-1,-1 0 0,1-1 1,-1 1-1,1 0 0,-1 0 1,0 0-1,1-1 0,-1 1 0,1 0 1,-1 0-1,1-1 0,-1 1 1,0 0-1,1-1 0,-1 1 1,1-1-1,14-19-1801,-13 17 1132,1-3-563,1 1 1,0 0 0,0 0-1,0 0 1,1 1 0,-1-1 0,1 1-1,0 0 1,0 0 0,1 1-1,-1-1 1,1 1 0,0 1-1,0-1 1,7-2 0,10 1-1125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2:44.8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 5888,'0'0'130,"-1"1"0,1-1 1,-1 0-1,1 1 0,-1-1 0,1 1 1,-1-1-1,1 0 0,-1 1 0,1-1 1,-1 1-1,1-1 0,0 1 0,-1 0 1,1-1-1,0 1 0,0-1 0,-1 1 1,1 0-1,0-1 0,0 1 0,0-1 1,0 1-1,0 0 0,0-1 0,0 1 1,0 0-1,0 0 0,7 21 2662,-2-8-1196,5 22 823,9 35 1258,-19-70-3634,0-1 0,0 1 1,0-1-1,0 1 0,0-1 0,0 1 1,0-1-1,1 1 0,-1-1 0,0 1 1,0-1-1,1 0 0,-1 1 0,0-1 1,0 1-1,1-1 0,-1 0 1,1 1-1,-1-1 0,0 0 0,1 1 1,-1-1-1,1 0 0,-1 1 0,1-1 1,-1 0-1,1 0 0,-1 0 1,1 1-1,0-1 3,1 0 0,-1 0 1,0-1-1,1 1 1,-1 0-1,0 0 0,1-1 1,-1 1-1,0-1 0,0 1 1,2-2-1,2 0 11,0-1 0,-1 0 0,1-1 1,-1 1-1,4-5 0,35-46 82,-31 38-155,0 0 0,1 1 0,24-22 0,-37 36 37,1 1 1,-1-1 0,1 1 0,-1-1 0,1 1 0,0 0-1,-1-1 1,1 1 0,-1-1 0,1 1 0,0 0 0,0 0-1,-1-1 1,1 1 0,0 0 0,-1 0 0,1 0-1,0 0 1,0 0 0,-1 0 0,1 0 0,0 0 0,-1 0-1,1 0 1,0 0 0,0 1 0,-1-1 0,1 0-1,0 0 1,-1 1 0,1-1 0,0 0 0,-1 1 0,1-1-1,-1 1 1,1-1 0,-1 1 0,1-1 0,-1 1 0,1-1-1,-1 1 1,1 0 0,-1-1 0,0 1 0,1-1-1,-1 1 1,0 0 0,1 0 0,-1 0 0,3 6 119,-1 0 1,0 0-1,2 15 0,-3-17-53,21 150 50,-21-151-779,0 0 0,0-1 0,0 1 0,0-1 0,0 0 0,1 1 0,2 4 0,-3-8 323,-1 1-1,1 0 0,-1 0 1,1 0-1,0-1 0,0 1 1,-1 0-1,1-1 0,0 1 0,0-1 1,-1 1-1,1-1 0,0 1 1,0-1-1,0 1 0,0-1 1,0 0-1,0 0 0,0 1 0,0-1 1,0 0-1,0 0 0,0 0 1,0 0-1,0 0 0,0 0 1,0 0-1,0-1 0,0 1 0,1-1 1,16-8-4946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2:46.0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12 4736,'0'0'51,"0"0"1,0 0-1,0-1 0,-8-9 9290,8 12-9106,1 0 1,-1 0-1,0 0 0,0 0 0,0 0 0,-1 0 0,1 0 1,0 0-1,-1 0 0,0 0 0,1 0 0,-2 3 1,1-3 45,-5 18 412,1 0 0,1 0 1,0 1-1,0 41 0,4-60-659,0 0 0,0 1 0,1-1 0,-1 1-1,1-1 1,-1 0 0,1 1 0,0-1 0,0 0 0,0 1-1,2 1 1,-3-3-6,0 0 0,1-1-1,0 1 1,-1-1 0,1 1-1,-1 0 1,1-1 0,0 1-1,-1-1 1,1 1 0,0-1 0,0 0-1,-1 1 1,1-1 0,0 0-1,0 0 1,0 1 0,-1-1-1,1 0 1,0 0 0,0 0-1,0 0 1,0 0 0,-1 0-1,1 0 1,0 0 0,0 0 0,0 0-1,-1-1 1,1 1 0,0 0-1,0-1 1,0 1 0,-1 0-1,2-2 1,16-8 330,18-17 0,-21 15-548,29-16 0,-44 27 173,1 1 0,-1 0-1,1-1 1,0 1 0,-1 0 0,1 0 0,-1 0-1,1-1 1,0 1 0,-1 0 0,1 0-1,0 0 1,-1 0 0,1 0 0,0 0 0,-1 0-1,1 1 1,0-1 0,-1 0 0,1 0 0,0 0-1,-1 1 1,1-1 0,-1 0 0,1 0 0,0 1-1,-1-1 1,1 1 0,-1-1 0,1 1 0,-1-1-1,0 0 1,1 1 0,-1 0 0,1-1-1,0 2 1,1 2 31,0 0-1,0 0 0,-1 1 1,3 6-1,-1-2 50,6 17 272,2-1 0,0 0-1,30 46 1,-39-68-255,0 0 0,1 0-1,-1 0 1,1 0 0,0 0 0,0-1 0,0 1 0,0-1-1,0 1 1,0-1 0,1 0 0,-1-1 0,1 1-1,6 2 1,-8-4-35,1 1-1,1-1 0,-1 0 1,0 0-1,0 0 1,0 0-1,0 0 0,0-1 1,0 1-1,0-1 1,0 0-1,-1 0 0,1 0 1,0 0-1,0-1 1,-1 1-1,1-1 0,0 1 1,3-4-1,3-4 44,1 0 0,-2 0 0,1 0 0,-1-1-1,-1 0 1,7-12 0,33-71 204,-45 88-286,1-1 0,-1 0 1,0 0-1,-1 0 0,0 0 1,2-11-1,-3 14-203,0 1 0,0-1 0,-1 0 1,1 1-1,0-1 0,-1 0 0,0 1 0,1-1 1,-1 1-1,0-1 0,-1 1 0,1-1 0,0 1 1,-1 0-1,1 0 0,-1 0 0,-2-3 0,3 4-115,1 1 0,-1-1 0,1 1 0,-1 0 0,1-1 0,-1 1 0,0 0-1,1 0 1,-1-1 0,0 1 0,1 0 0,-1 0 0,0 0 0,1 0 0,-1 0 0,0 0-1,1 0 1,-1 0 0,-1 0 0,13 0-8235,5 0 3929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2:46.4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1 289 7648,'2'-1'3606,"-2"1"-3550,5 7 3348,5 11-577,-8-10-2240,-1 0 1,1 0-1,-1 1 0,0 12 1,0 5-315,4 69-43,-2-68-793,-4-12-6570,5-30 4072,4-8-2459</inkml:trace>
  <inkml:trace contextRef="#ctx0" brushRef="#br0" timeOffset="1">54 69 5216,'-18'-29'1952,"14"26"-1536,-1-5-96,0 4-512,5-1 32,0 2-1792,0 0 1088,14-11-1792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0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146 567 3712,'0'-3'178,"1"1"306,-1 1 1,0-1-1,0 0 1,0 0-1,-1 1 1,1-1-1,0 0 0,-1 0 1,1 1-1,-1-3 1,0 4-376,0-1 1,1 1 0,-1 0 0,1-1-1,-1 1 1,0 0 0,1 0 0,-1-1-1,0 1 1,1 0 0,-1 0 0,0 0 0,0 0-1,1 0 1,-1 0 0,0 0 0,1 0-1,-1 0 1,0 0 0,1 0 0,-1 1-1,0-1 1,1 0 0,-1 0 0,0 1 0,1-1-1,-1 0 1,1 1 0,-2 0 0,-2 1-20,1 1 1,-1-1 0,1 1-1,-1 0 1,1 0-1,0 0 1,0 0 0,0 0-1,-4 8 1,-23 39 261,23-37-282,-25 51 257,29-57-240,0 0-1,0 1 1,1-1-1,0 1 1,1 0-1,-2 13 1,3-19-47,0 0 0,1 0 1,-1 0-1,0 0 0,1 0 1,-1 0-1,1 0 0,0 0 0,-1 0 1,1 0-1,0 0 0,0-1 1,1 1-1,-1 0 0,0-1 0,0 1 1,1-1-1,-1 0 0,1 1 1,-1-1-1,1 0 0,0 0 0,-1 0 1,1 0-1,0 0 0,0 0 0,0 0 1,-1-1-1,1 1 0,0 0 1,0-1-1,0 0 0,0 0 0,0 1 1,0-1-1,0 0 0,0-1 1,0 1-1,0 0 0,0 0 0,0-1 1,0 0-1,0 1 0,0-1 1,0 0-1,2-1 0,0 0 28,1 0-1,-1-1 1,0 0-1,0 0 1,0 0-1,0 0 1,0-1 0,-1 0-1,1 0 1,-1 1-1,0-2 1,0 1-1,-1 0 1,5-9-1,-3-3 1,0 1-1,-1-1 0,0 0 0,-2 0 0,0 0 0,-1-29 0,-1 41-74,1 0 1,-1 0 0,1 0-1,-1 0 1,-1 0-1,1 0 1,0 1 0,-1-1-1,0 0 1,0 1-1,0-1 1,0 1 0,-1-1-1,1 1 1,-1 0-1,0 0 1,0 0 0,0 1-1,-4-4 1,8 6 0,-1 1 0,1-1 0,-1 1 0,1-1 0,-1 0 0,1 1 0,-1-1 0,0 1 0,1-1 0,-1 1 0,0 0 0,1-1 0,-1 1 0,0-1 1,0 1-1,1 0 0,-1-1 0,0 1 0,0-1 0,0 1 0,0 0 0,0-1 0,0 1 0,0 0 0,0-1 0,0 1 0,0 0 0,0-1 0,-1 1 0,1-1 0,0 1 0,0 0 0,-1-1 1,1 1-1,0-1 0,-1 1 0,1-1 0,0 1 0,-1-1 0,1 1 0,-1-1 0,1 1 0,-1-1 0,1 1 0,-1-1 0,1 0 0,-1 1 0,1-1 0,-1 0 0,0 0 0,0 1 0,3-1 38,1-1 0,0 0 0,0 1-1,-1-1 1,1 0 0,-1 0-1,1 0 1,-1 0 0,1-1 0,-1 1-1,4-4 1,27-24 287,-20 17-144,141-136 1093,-134 125-1130,-1 0 0,-1-2 0,-1 0 0,-1-1 0,13-28 0,5-35 241,0 0-747,-27 80 238,-1 9-55,-5 1 169,0 0 0,0 1 0,0-1 0,-1 0 0,1 0 0,0 0 0,-1 1 0,1-1 0,0 0 0,-1 1 0,1-1 0,-1 3 0,5 23 1,-1 0-1,-2 0 1,-1 0 0,-3 40-1,1-42 2,-20 290-98,-2-134 358,-48 192-1,68-360-157,-1 0-1,0-1 1,0 0 0,-2 0-1,1 0 1,-10 14-1,13-23-40,0 0 0,0 0 0,0 0 0,-1 0 0,1 0 0,-1-1 0,0 1 0,0-1 0,-5 4 0,6-5-24,0-1 1,1 1-1,-1-1 1,0 1 0,0-1-1,0 1 1,0-1-1,1 0 1,-1 0-1,0 0 1,0 0-1,0 0 1,0-1-1,1 1 1,-1 0 0,0-1-1,0 0 1,1 1-1,-1-1 1,0 0-1,1 0 1,-1 0-1,-1-1 1,-3-2 7,0 0 0,1-1 0,-1 0 0,1 0 0,0-1-1,1 1 1,-1-1 0,1 0 0,0 0 0,-5-12 0,5 8-6,0 0 1,0 0-1,1-1 0,0 1 1,1-1-1,-2-18 0,4 25-28,0 0 0,0 0-1,1 0 1,-1 0 0,1 0-1,0 0 1,0 1 0,0-1-1,0 0 1,1 1 0,-1-1-1,1 1 1,0-1 0,0 1-1,0 0 1,1 0 0,-1 0-1,1 0 1,0 0 0,0 0-1,0 1 1,0-1 0,0 1-1,0 0 1,4-2 0,8-3-11,0 0 0,1 2 0,-1-1 0,26-4 1,-27 7-13,218-46 10,-224 48-158,1 0 1,-1 0-1,1 1 0,11 1 0,-12 1-1052,-1-1-1,0 1 0,7 3 0,1-1-4122,-2-1 1696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2:46.8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2 7296,'0'0'105,"0"0"0,-1-1 1,1 1-1,0 0 0,-1 0 0,1 0 1,0 0-1,-1-1 0,1 1 1,0 0-1,-1 0 0,1 0 0,-1 0 1,1 0-1,0 0 0,-1 0 1,1 0-1,-1 0 0,1 0 0,0 0 1,-1 0-1,1 0 0,0 1 1,-1-1-1,1 0 0,0 0 0,-1 0 1,1 0-1,0 1 0,-1-1 1,1 0-1,0 0 0,-1 1 0,1-1 1,0 1-1,-1 14 3138,1-5-2948,-7 117 4292,0-49-3239,-2 54 476,-5 94-16,14-181-1706,2 0-1,15 88 0,-15-115-101,-1-6-1755,1-23-1434,1-38-3152,-3 20 3723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2:47.2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87 8384,'-27'-15'3104,"32"19"-2400,0-4 1504,-1 0-1536,9-4 927,10-1-927,14-1-192,11-3-320,10 1-320,2 0 64,-2-1-1439,-5 3 831,-8-8-3136,0 8 2144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2:47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 7808,'-1'2'246,"-1"0"1,0 0-1,0 0 1,1 0-1,-1 1 1,1-1-1,0 0 0,0 1 1,-1-1-1,2 1 1,-1-1-1,-1 4 1,-1 33 443,2-24-195,-3 162 5281,3-157-5421,-8 215 3140,10-207-3102,0 0 0,7 27 0,-8-53-344,6 18 284,-6-20-324,0 1 0,1-1 0,-1 1 1,0-1-1,0 0 0,1 1 0,-1-1 1,1 0-1,-1 1 0,0-1 0,1 0 1,-1 0-1,1 1 0,-1-1 0,1 0 1,-1 0-1,1 0 0,-1 0 0,1 1 1,-1-1-1,0 0 0,1 0 1,-1 0-1,1 0 0,-1 0 0,1 0 1,-1 0-1,1-1 0,-1 1 0,1 0 1,-1 0-1,1 0 0,-1 0 0,1-1 1,-1 1-1,1 0 0,-1 0 0,0-1 1,1 1-1,19-13-290,26-21 1,-25 18 83,25-16 0,-36 26 214,1 1 0,-1-1 0,1 2 0,0-1 0,14-2 0,-22 6 26,0 0 1,0 1-1,1 0 0,-1-1 1,0 1-1,0 0 0,1 1 1,-1-1-1,0 0 0,1 1 1,-1 0-1,0 0 1,0 0-1,0 0 0,0 0 1,0 1-1,0-1 0,0 1 1,0 0-1,-1 0 0,1 0 1,3 4-1,1 1-4,-2 1 0,1 0 1,-1 0-1,0 0 0,-1 1 1,1 0-1,-2 0 0,1 0 0,2 12 1,0-1-540,-2-11-912,-1-1 0,1 1 0,7 10 0,7 8-6363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2:48.2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167 0 5408,'1'0'297,"-1"0"1,1 1-1,-1-1 0,1 0 1,-1 0-1,1 0 1,-1 1-1,0-1 0,1 0 1,-1 1-1,1-1 1,-1 0-1,1 1 0,-1-1 1,0 1-1,1-1 1,-1 0-1,0 1 0,1 0 1,7 16 1874,-5-7-1572,-1-1 0,3 14 0,-3 10 346,-2 1 0,0-1 0,-3 0 0,-10 58 0,7-64-420,-1-1 0,-14 35 0,-28 48 638,19-44-850,12-24-71,-22 78-1,37-106 48,-2 9 514,5-21-538,2-1-233,1-1-1,0 0 1,-1 0-1,0 0 0,1 0 1,-1 0-1,0-1 1,1 1-1,-1-1 1,3-2-1,7-4-10,14-5 66,1 0-1,0 2 1,1 1 0,0 2 0,40-8-1,148-10-394,-170 18-1091,-46 8 1122,1 0 0,-1 0 1,1 0-1,-1 0 0,1 0 0,-1 0 0,1 0 0,0 0 0,-1 0 0,1 0 1,-1-1-1,1 1 0,-1 0 0,1 0 0,-1-1 0,1 1 0,-1 0 0,0-1 0,1 1 1,-1 0-1,1-1 0,-1 1 0,0-1 0,1 1 0,-1-1 0,0 1 0,0-1 1,1 1-1,-1-1 0,0 1 0,0-1 0,0 1 0,1-1 0,-1 1 0,0-1 0,0 0 1,-4-7-5325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2:48.7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86 8800,'-15'-14'2842,"44"10"-186,35-1 1262,33-6-2234,-38 4-1366,50-14-810,-80 14-1251,-29 7 1728,2 0-444,1-1 0,-1 1-1,0-1 1,0 0 0,0 1 0,0-1-1,0 0 1,0 0 0,2-2 0,1-4-1525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2:49.1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68 9728,'-37'-28'4960,"47"28"-3264,3-3-1057,9-2 1697,14-2-1312,14-1-256,8 3-512,-8 1-416,0 1 96,-10-2-352,0 5 256,-4 0-4319,1 5 2463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2:50.0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10 6880,'-5'-9'11779,"5"14"-10535,-1 6-889,0-1 0,-1 1 0,-4 15 0,-2 12-191,2 24 390,3 70 0,3-116-318,0-15 95,4-14 373,1-42-533,2 30-291,2 0 0,0 1 0,24-42 0,-30 61 147,-1 0 0,1 0 0,0 0 1,1 1-1,-1-1 0,1 1 0,0 0 1,6-6-1,-5 7-67,-1 0-1,1-1 1,-1 2-1,1-1 1,0 1-1,0-1 1,0 1 0,0 1-1,1-1 1,-1 1-1,0 0 1,1 0-1,-1 0 1,1 1 0,-1 0-1,0 0 1,1 0-1,7 2 1,-11-2 73,0 1 0,0 0 1,1-1-1,-1 1 0,0 0 0,0 0 0,0 1 0,0-1 1,0 0-1,0 1 0,0-1 0,-1 1 0,1-1 0,0 1 1,-1 0-1,0 0 0,1 0 0,-1 0 0,0 0 1,0 0-1,0 0 0,0 0 0,0 0 0,0 0 0,0 3 1,1 6 93,0-1 1,-1 0 0,0 0-1,-1 13 1,0-22-120,0 91 703,0-46-3768,0-51 997,1-1 0,0 0 1,3-10-1,1-8-1445,-6-5-2340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2:52.7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185 4 5216,'0'0'40,"0"0"0,0-1 0,0 1 1,0 0-1,0 0 0,0 0 0,-1 0 0,1 0 0,0 0 1,0-1-1,0 1 0,0 0 0,0 0 0,0 0 1,0 0-1,0 0 0,0 0 0,0 0 0,0-1 0,0 1 1,0 0-1,0 0 0,-1 0 0,1 0 0,0 0 0,0 0 1,0 0-1,0 0 0,0 0 0,0 0 0,0 0 1,-1 0-1,1 0 0,0 0 0,0-1 0,0 1 0,0 0 1,0 0-1,0 0 0,-1 0 0,1 0 0,0 0 1,0 0-1,0 1 0,0-1 0,0 0 0,0 0 0,-1 0 1,1 0-1,0 0 0,0 0 0,0 0 0,0 0 1,-9 6 2007,8-6-1755,1 0-1,-1 0 1,0 0-1,0 0 0,0 0 1,1 1-1,-1-1 0,0 0 1,0 0-1,1 1 1,-1-1-1,0 0 0,1 1 1,-1-1-1,0 1 1,0 0-1,0 0-100,0-1 0,-1 1 1,1 0-1,0-1 0,0 1 0,0-1 0,0 1 1,-1-1-1,1 1 0,0-1 0,-1 0 0,1 0 1,0 0-1,0 0 0,-1 0 0,-1 0 0,2 0-41,0 0 0,0 0 0,0 0 0,0 0-1,0 0 1,0 0 0,0 1 0,0-1-1,0 0 1,0 1 0,-1-1 0,1 0-1,0 1 1,1-1 0,-4 3 901,46 20 1764,-39-22-2789,9 4 114,18 13 0,-16-11-283,-1 0 0,1-1 0,21 7 0,-13-5 252,-5-2 67,31 17 0,-42-20-167,0 1-1,0 1 1,0-1 0,0 1 0,-1 0-1,0 0 1,7 9 0,-11-13 144,-1-1-63,3 4-134,-3-3 230,0 7-720,-2-6 508,1 1 1,0-1-1,0 0 1,-1 1-1,1-1 1,-1 0 0,0 0-1,0 0 1,0 0-1,0 0 1,0 0-1,0 0 1,0-1-1,-5 3 1,-12 11 60,-22 26 69,-86 82-300,105-104 184,-1-1 0,-1-1 0,-51 27 1,74-43-21,-19 8-1063,-18 13 0,52-23-4420,6-7 2058,3-9-3136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2:53.4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1 7040,'-3'0'464,"-2"0"1,0 0 0,0 0 0,0 1 0,-6 1 0,8-2 36,1 1 0,0 0-1,0 0 1,0 0 0,0 0-1,0 0 1,0 0 0,-1 2 0,2-3-313,0 1 0,1-1 1,-1 1-1,0 0 1,1-1-1,-1 1 1,1 0-1,-1-1 0,1 1 1,-1 0-1,1 0 1,-1-1-1,1 1 1,0 0-1,0 0 0,-1 0 1,1 0-1,0-1 1,0 1-1,0 0 1,0 0-1,0 0 0,0 0 1,0 0-1,0 1 1,0 4 165,1-4-231,-1-1 0,0 1 0,1-1 0,0 1 1,-1-1-1,1 1 0,0-1 0,0 1 0,-1-1 0,1 0 1,0 1-1,1-1 0,-1 0 0,0 0 0,0 0 0,0 0 0,1 0 1,-1 0-1,3 1 0,29 16 624,66 15 178,27 12-911,-88-29 271,48 13 1,-61-24-427,-20-5 165,0 1 1,-1 0-1,1 0 0,-1 0 1,7 3-1,-20 16 285,1-6-302,-1-2 0,-1 1 0,0-1 0,0 0-1,-18 14 1,21-20 27,-35 30 20,-2-1 1,-62 36-1,31-22-1831,3 4-3686,52-35 1868,12-8-3871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2:56.2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18 2720,'0'-18'20127,"0"20"-18269,0 8-3396,-1-1 1530,0 0 0,-1 0-1,1 0 1,-7 15 0,-1 7 76,-32 227 685,32-193-733,-14 74 402,22-106-287,1-30-116,0 1 0,0 0-1,0 0 1,0-1 0,-1 1-1,1 0 1,-1 0 0,0-1 0,0 1-1,-2 3 1,2-4-29,0 0-1,0-1 1,0 1 0,0 0 0,0-1-1,1 1 1,-1 0 0,1 5-1,0-5 22,0-1-1,0 1 0,0-1 0,-1 1 0,1-1 0,-1 1 0,1-1 0,-1 1 0,0-1 1,0 0-1,0 1 0,0-1 0,-1 0 0,1 0 0,-3 3 0,4-4-11,-1-1 0,1 0 1,0 0-1,0 1 0,0-1 0,-1 0 0,1 1 0,0-1 0,0 0 0,0 1 0,0-1 1,0 1-1,0-1 0,0 0 0,0 1 0,0-1 0,0 0 0,0 1 0,0-1 0,0 1 1,0-1-1,0 0 0,0 1 0,0-1 0,0 0 0,0 1 0,1-1 0,-1 0 0,0 1 1,0-1-1,0 0 0,1 1 0,-1-1 0,0 0 0,0 0 0,1 1 0,10 6 178,-3-6-136,0-1 0,0 0 0,-1-1 0,1 1 0,0-2 0,-1 1 0,1-1 0,8-3 1,23-4 404,82-15 317,-84 19-806,60-3 1,-84 7 368,-11-1-1982,-15-7-5325,10 7 5731,1 1-1,-1 0 1,1-1-1,0 1 1,-1-1-1,1 0 1,-3-3-1,-1-10-2034,1-5 336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0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1227 2912,'-10'2'934,"10"-2"-904,-1 0 1,1 1-1,0-1 1,0 0 0,-1 0-1,1 1 1,0-1-1,0 0 1,0 1 0,0-1-1,-1 1 1,1-1-1,0 0 1,0 1-1,0-1 1,0 0 0,0 1-1,0-1 1,0 1-1,0-1 1,0 3 2510,14 1 8,-12-3-2381,0 0 0,0 0-1,1-1 1,-1 1-1,0-1 1,1 0 0,-1 0-1,0 0 1,1 0 0,-1 0-1,0 0 1,1 0-1,-1-1 1,0 1 0,0-1-1,1 0 1,-1 1-1,0-1 1,0 0 0,4-3-1,0 1 51,-1 0 0,1-1 0,-1 0 0,0 0 0,-1 0 0,9-9 0,-5 1-77,0 0 1,-1-1 0,0 1 0,-1-1 0,5-15 0,21-76 241,-18 54-257,-8 27 12,0-1 1,-2 1 0,0-1-1,0-41 1,-6 58-177,-2 12 39,-5 14-50,6-10-17,0 0-1,1 0 0,1 0 0,-1 0 0,1 13 0,3 50 17,0-22 96,-2-28-21,-1 3 56,2 0 1,0 0 0,7 34 0,-7-57-54,0 1-1,0 0 0,0 0 1,0-1-1,0 1 0,0 0 1,1-1-1,0 1 0,-1-1 1,1 0-1,0 1 1,0-1-1,0 0 0,0 0 1,3 2-1,-3-3 17,0 0 0,0 0 0,0 0 0,0-1 0,0 1 0,0 0 0,0-1 0,0 1 0,0-1 0,0 0 0,0 0 0,1 0 0,-1 0 1,0 0-1,0 0 0,0 0 0,0-1 0,0 1 0,0-1 0,0 1 0,0-1 0,3-1 0,7-5 75,-1 1 0,0-2 0,0 0 0,0 0 0,-1-1 0,10-10 0,4-8 27,22-31 0,2-10-68,38-47-1,-57 87 30,-27 26-117,0 0 0,0 1 0,0-1 0,0 1 0,0 0 0,0 0 0,1 0 0,-1 0 0,0 0 1,1 0-1,-1 0 0,1 1 0,3-1 0,-5 1 9,0 0 1,0 0-1,0 1 0,0-1 1,0 0-1,0 0 1,-1 1-1,1-1 0,0 1 1,0-1-1,0 1 1,0-1-1,0 1 0,0-1 1,-1 1-1,1 0 1,0-1-1,0 1 0,-1 0 1,1 0-1,-1 0 1,1-1-1,-1 1 0,1 0 1,-1 0-1,1 0 1,-1 0-1,0 0 0,1 0 1,-1 1-1,1 5 18,0 0 0,0-1 0,0 13 0,-1-9-13,1 56 271,-10 89-1,8-151-221,1-1 19,-1 0 1,1 1 0,0-1 0,0 0 0,0 0-1,0 0 1,2 5 0,-2-8-63,0 0 0,0 0 0,0 1 1,0-1-1,0 0 0,1 0 0,-1 0 0,0 0 0,0 0 0,0 1 1,1-1-1,-1 0 0,0 0 0,0 0 0,0 0 0,1 0 0,-1 0 1,0 0-1,0 0 0,1 0 0,-1 0 0,0 0 0,0 0 0,0 0 1,1 0-1,-1 0 0,0 0 0,0 0 0,1 0 0,-1 0 1,0 0-1,0 0 0,0 0 0,1-1 0,-1 1 0,0 0 0,0 0 1,0 0-1,1 0 0,-1 0 0,0-1 0,0 1 0,0 0 0,0 0 1,0 0-1,1 0 0,-1-1 0,0 1 0,0 0 0,0-1 0,6-8 59,0-2-1,0 1 1,5-17 0,2-2 24,10-16-135,55-78-1,-74 118 10,-3 3 14,0 0 0,0 0 0,0 1 0,0-1 0,0 1-1,1-1 1,-1 1 0,1-1 0,-1 1 0,1-1 0,0 1-1,-1 0 1,1 0 0,0 0 0,0 0 0,-1 0 0,1 1-1,0-1 1,3 0 0,-4 1 12,0 0 0,0 0 1,-1 1-1,1-1 0,0 0 0,-1 1 1,1-1-1,0 1 0,-1-1 0,1 1 1,-1-1-1,1 1 0,0-1 0,-1 1 1,0-1-1,1 1 0,-1 0 0,1-1 0,-1 1 1,0 0-1,1 0 0,-1-1 0,0 2 1,8 21 7,-7-19-27,3 15-100,3 35-1,-5-30 170,7 25 1,-8-43-6,1 0 1,0 1 0,0-1-1,0 0 1,1 0 0,0-1-1,1 1 1,5 8 0,-8-14-23,-1 1 0,0-1 0,1 1 0,-1 0 0,1-1-1,0 0 1,-1 1 0,1-1 0,-1 1 0,1-1 0,-1 0 0,1 1 0,0-1 0,-1 0 0,1 0 0,0 1 0,0-1 0,-1 0 0,1 0 0,0 0 0,-1 0 0,1 0 0,0 0 0,-1 0 0,1 0 0,0 0 0,0 0 0,-1-1 0,1 1 0,0 0 0,-1 0 0,1-1 0,-1 1-1,1 0 1,0-1 0,-1 1 0,1 0 0,-1-1 0,1 1 0,0-1 0,3-3 21,0 0 1,-1-1-1,1 1 0,3-7 0,-4 7 3,60-103 447,-39 64-461,53-73-1,-65 102-34,-9 9-46,0 0 0,0 1 0,1 0 0,0 0 0,-1 0-1,2 0 1,-1 1 0,0 0 0,6-4 0,-10 7 47,1 0-1,-1 0 1,1 0 0,-1-1-1,1 1 1,0 0-1,-1 0 1,1 0-1,-1 0 1,1 0 0,-1 0-1,1 0 1,0 0-1,-1 1 1,1-1-1,-1 0 1,1 0-1,-1 0 1,1 1 0,-1-1-1,1 0 1,-1 0-1,1 1 1,-1-1-1,1 1 1,-1-1 0,1 0-1,-1 1 1,0-1-1,1 1 1,-1-1-1,0 1 1,1-1-1,-1 1 1,0-1 0,0 1-1,1-1 1,-1 1-1,0-1 1,0 1-1,0 0 1,5 27-91,-5-27 99,5 73-12,5 42 40,-8-103 9,1 0-1,1 1 1,0-1-1,0-1 1,1 1-1,11 18 1,-15-29-10,1 1 1,0 0-1,0-1 1,0 1-1,0-1 1,1 0-1,3 4 0,-4-6-4,-1 1-1,0 0 0,1 0 0,-1-1 0,0 1 0,1 0 0,-1-1 0,1 1 1,-1-1-1,1 0 0,-1 0 0,1 1 0,-1-1 0,1 0 0,-1 0 1,1-1-1,-1 1 0,3-1 0,1 0 23,-1-1 0,1 0 1,-1-1-1,0 1 0,0-1 0,0 0 0,-1 0 1,1 0-1,0-1 0,-1 1 0,0-1 0,5-7 1,3-5 57,16-34 1,46-110 88,-62 137-157,7-12 1,-2 0 0,15-52 1,43-164 59,1-12-198,-57 191 161,-15 61-44,-2 9-45,0 0-1,-1 0 1,1 1-1,0-1 1,-1 0 0,0 0-1,1 0 1,-1 0 0,0 0-1,0 0 1,0 1 0,0-1-1,-1 0 1,1 0 0,0 0-1,-1 0 1,0 0 0,1 1-1,-2-4 1,2 5 21,-1 0 0,1 0 0,0 0 0,0-1 0,-1 1 0,1 0 0,0 0 0,-1 0 0,1 0 0,0 0 0,0 0 0,-1 0 0,1 0 0,0 0 0,-1 0 0,1 0 0,0 0 0,-1 0 0,1 0 0,0 0-1,-1 0 1,1 0 0,0 0 0,0 0 0,-1 0 0,1 0 0,0 0 0,-1 1 0,1-1 0,0 0 0,0 0 0,-1 0 0,1 1 0,0-1 0,0 0 0,-1 0 0,1 1 0,0-1 0,0 0 0,0 0 0,0 1 0,-1-1 0,1 0 0,0 1 0,-11 16-50,9-13 44,-6 10-29,1 0-1,0 1 1,-8 26 0,-7 48-132,18-72 145,-49 248-120,42-191 173,-2 123 0,13-194-13,2 70 212,-1-64-180,0 1-1,1-1 1,0 0 0,0 0 0,6 14 0,-7-22-26,-1 0 1,0 0-1,1 0 0,-1 0 1,1 0-1,0 0 0,-1 0 1,1 0-1,0 0 0,0 0 1,-1 0-1,1 0 1,0-1-1,0 1 0,0 0 1,0-1-1,0 1 0,0-1 1,2 2-1,-2-2 7,1 0 0,-1 0 1,0 0-1,0 0 0,0-1 0,0 1 1,0 0-1,0 0 0,0-1 0,0 1 0,0-1 1,0 1-1,0-1 0,0 1 0,0-1 1,2-1-1,3-3 92,-1-1 0,1 1 0,-1-1 0,7-12-1,-6 11-82,11-17-43,1 0-1,1 2 1,1 1 0,1 0-1,24-18 1,-42 37-17,0 0 0,1 0 1,-1 0-1,1 0 1,-1 0-1,1 1 0,6-2 1,-8 2 20,-1 1 0,0 0 1,0 0-1,1 0 0,-1 0 0,0 0 1,0 0-1,1 1 0,-1-1 0,0 0 1,0 1-1,0-1 0,1 0 0,-1 1 1,0 0-1,0-1 0,0 1 0,0 0 1,0-1-1,0 1 0,0 0 0,0 0 1,0 0-1,-1 0 0,1 0 1,0 0-1,0 0 0,0 2 0,6 10-94,-1 0-1,7 25 0,2 5-21,-6-21 157,-1 0 115,12 20-1,-17-36-115,1-1 0,-1 1-1,1-1 1,0 0 0,0 0 0,0 0-1,1-1 1,8 7 0,-11-9-7,1-1 0,0 0 0,-1 0 0,1 0 0,0 0 0,0 0 0,0 0 0,0-1 0,-1 1 0,1-1 0,0 0 0,0 0 0,0 0 0,0 0 0,0 0 0,0-1 0,0 1 0,0-1 0,0 0 0,-1 0 0,1 0 0,0 0 0,-1-1 0,1 1 0,3-3 0,6-4 23,0-1-1,0-1 1,17-19-1,-21 21-55,27-27 57,11-12-47,69-54 0,-71 65 131,-27 21-241,-15 13-41,-5 3-84,-2 3 194,1 0 0,-1 0 0,1 0 0,0 0 0,0 1 0,-6 9 0,-16 31 2,11-13 39,1 1 0,2 1 0,1 0-1,2 0 1,-7 54 0,16-87 18,-1 0 0,1 0 0,0 0 0,0 0 1,0 0-1,0 0 0,0 0 0,0 0 0,0 0 0,1 0 0,-1 0 0,1 1 0,-1-2-15,0 1-1,0-1 1,0 0-1,0 0 1,0 0-1,1 0 1,-1 0-1,0 0 1,0 0-1,0 1 1,0-1-1,1 0 1,-1 0 0,0 0-1,0 0 1,0 0-1,1 0 1,-1 0-1,0 0 1,0 0-1,0 0 1,1 0-1,-1 0 1,0 0-1,0 0 1,0 0-1,0 0 1,1-1-1,-1 1 1,0 0-1,0 0 1,0 0-1,0 0 1,1 0-1,13-15 212,53-84 275,-8 10-204,-20 38-609,53-52-1,-92 103 320,0 0 1,0 0-1,0 0 0,1 0 1,-1 0-1,0 0 1,0 0-1,0 0 0,0 0 1,0 0-1,1 0 0,-1 0 1,0 0-1,0 0 1,0 0-1,0 0 0,0 1 1,0-1-1,1 0 0,-1 0 1,0 0-1,0 0 1,0 0-1,0 0 0,0 0 1,0 1-1,0-1 0,0 0 1,0 0-1,0 0 1,1 0-1,-1 0 0,0 0 1,0 1-1,0-1 1,0 0-1,0 0 0,0 0 1,0 0-1,0 1 0,0-1 1,0 0-1,0 0 1,0 0-1,0 0 0,0 0 1,-1 1-1,1-1 0,0 0 1,0 0-1,0 0 1,0 13-12,0-12-1,0 13-34,1 0 0,0 0 0,0-1 0,5 20 0,-4-28 57,-1 0-1,1-1 1,0 1 0,0 0-1,1-1 1,-1 1-1,1-1 1,0 0 0,0 0-1,1 0 1,-1-1 0,1 1-1,0-1 1,0 1-1,6 3 1,-7-6 8,0 1 1,1-1-1,-1 1 0,1-1 1,-1 0-1,1 0 0,-1-1 1,1 1-1,0-1 0,-1 1 1,1-1-1,0 0 0,-1-1 1,1 1-1,-1-1 0,1 1 1,0-1-1,-1 0 0,1-1 1,-1 1-1,0 0 0,1-1 1,5-4-1,5-3 62,0-1 1,0-1-1,20-21 1,-26 24-70,1-2 2,1 0 1,-1-1 0,-1-1-1,0 0 1,10-19 0,-7 8 28,-2 0 1,8-26 0,44-197 91,-60 244-131,17-85-94,11-141-1,-28 215 69,-1 11 0,1-1 1,-1 0 0,0 0 0,0 0 0,0 1 0,0-1 0,-1 0 0,1 0 0,-2-4 0,2 7 18,0 0 1,0 0 0,0 0 0,0 0-1,0 0 1,-1-1 0,1 1 0,0 0-1,0 0 1,0 0 0,0 0 0,0 0-1,-1 0 1,1 0 0,0 0 0,0-1 0,0 1-1,0 0 1,0 0 0,-1 0 0,1 0-1,0 0 1,0 0 0,0 0 0,-1 0-1,1 0 1,0 0 0,0 0 0,0 0-1,0 0 1,-1 0 0,1 0 0,0 0-1,0 0 1,0 1 0,0-1 0,0 0 0,-1 0-1,1 0 1,0 0 0,0 0 0,0 0-1,0 0 1,0 0 0,-1 1 0,1-1-1,0 0 1,0 0 0,-6 8-229,0 2 195,1 0 0,1 0 0,0 0 1,0 1-1,1 0 0,0 0 0,-2 18 0,1-5 9,-44 278-88,43-261 164,2 1-1,2 0 0,5 51 1,-2-82 51,0 0 1,3 12-1,1-5-3051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2:56.6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88 4736,'-27'0'8490,"33"5"-6010,-3-2-2155,1 0-1,-1-1 1,1 1-1,0-1 1,0 0-1,0 0 0,0 0 1,0-1-1,0 0 1,0 1-1,1-1 1,-1-1-1,0 1 1,1-1-1,-1 0 1,1 0-1,-1 0 1,6-1-1,5-2-136,1-1 0,-1 0-1,26-12 1,8-1 32,-19 8-322,133-43-1257,-132 41-5281,-40 11-997,-4 4 3797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2:57.0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2 129 6048,'0'-1'103,"-1"1"1,1 0-1,0-1 0,0 1 1,0 0-1,0 0 0,0-1 1,0 1-1,-1 0 0,1-1 1,0 1-1,0 0 1,0-1-1,0 1 0,0 0 1,0 0-1,0-1 0,0 1 1,0 0-1,0-1 0,0 1 1,1 0-1,-1-1 0,0 1 1,0 0-1,0-1 1,0 1-1,0 0 0,0 0 1,1-1-1,-1 1 0,0 0 1,0 0-1,1-1 0,-1 1 1,0 0-1,0 0 1,1 0-1,-1 0 0,0-1 1,0 1-1,1 0 0,-1 0 1,0 0-1,1 0 0,-1 0 1,0 0-1,0 0 1,1 0-1,20-8 3644,-18 8-3233,15-4 1320,0 0 0,29 0 1,0-1-789,-27 3-774,86-16 27,46-17-679,-87 20-2151,15-3-6334,-67 15 3004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2:58.0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189 12 6560,'-4'-9'2391,"4"9"-2231,0 0 0,0-1 1,1 1-1,-1 0 0,0 0 1,0 0-1,1-1 0,-1 1 1,0 0-1,7 0 5526,-7 2-5476,0 1 1,0 0 0,-1-1 0,1 1 0,0-1-1,-1 1 1,0 0 0,1-1 0,-1 1 0,0-1-1,0 0 1,-2 3 0,1-1-8,-6 12 468,-16 27 0,-5 7 62,-61 158 707,83-190-1067,-18 33 1,25-66 276,4 0-588,1 0-1,0 1 1,14-28-1,-10 26-24,-4 6-32,0 0 0,1 0 0,0 1 0,1 0 0,0 1 0,0-1 0,1 1 0,0 1-1,0-1 1,1 1 0,0 1 0,1 0 0,14-8 0,-16 10-90,8-5 11,1 0 0,25-8 0,-37 15 67,0 1 0,0 0 1,0 0-1,0 0 1,1 0-1,-1 1 0,0 0 1,1 0-1,-1 1 1,0-1-1,0 1 0,1 0 1,5 2-1,-10-3 8,-1 1 0,1-1 0,0 1 0,0-1 0,0 0 0,-1 1-1,1-1 1,0 1 0,-1 0 0,1-1 0,0 1 0,-1-1 0,1 1 0,-1 0-1,1 0 1,-1-1 0,1 1 0,-1 0 0,1 0 0,-1 0 0,1 1 0,-1 0 11,0 0 0,0 0 1,1 0-1,-1 0 0,-1-1 1,1 1-1,0 0 0,0 0 1,-2 3-1,0 2 61,-1 0 0,0-1-1,0 0 1,-7 11 0,6-12-69,-1 1-1,0-1 1,0-1 0,0 1 0,0-1 0,-1 0-1,0 0 1,-7 4 0,0-2 36,0 0 0,-27 9 1,39-15-37,1 0 1,-1 0 0,0 0-1,1 0 1,-1 0 0,0 1-1,1-1 1,-1 0 0,0 0-1,1 1 1,-1-1 0,1 0-1,-1 1 1,0-1 0,1 1-1,-1-1 1,1 1 0,-1-1-1,1 1 1,0-1 0,-1 1-1,1-1 1,-1 1 0,1 0-1,0-1 1,0 1 0,-1 0-1,1-1 1,0 1 0,0 0 0,0-1-1,0 1 1,-1 0 0,1-1-1,0 1 1,0 0 0,1 0-1,-1-1 1,0 2 0,1 2 47,1-1 0,0 1 0,0-1 0,0 1 0,0-1 0,3 4 0,-1-2 37,102 121 1036,-102-121-1221,0 0 93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3:03.5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169 11 1888,'4'-2'6186,"-6"3"-5780,0-1 0,0 1 0,0 0 0,-1-1 0,1 0 0,0 1 0,0-1 0,-1 0 0,-1 0 0,-16 2 756,20-2-1154,-14 4 842,1 1 0,-21 9 0,30-11-704,-1 0 1,1 0-1,0 0 1,0 0 0,0 1-1,0-1 1,1 1-1,-1 0 1,1 0 0,-4 7-1,4-4-52,-1-1 0,1 1 0,1-1 0,0 1 0,0 0-1,0 0 1,0 0 0,1 1 0,1-1 0,-1 14 0,2-11 35,0-1 1,0 1 0,1 0-1,0-1 1,0 1-1,1-1 1,7 14-1,-9-20-76,1 0 0,-1-1-1,1 1 1,-1-1 0,1 1 0,0-1-1,0 0 1,0 0 0,1 0-1,-1 0 1,0 0 0,1 0-1,-1 0 1,5 1 0,-5-2-11,0 0 0,0-1 1,0 1-1,0-1 1,1 0-1,-1 1 0,0-1 1,0 0-1,1 0 0,-1 0 1,0-1-1,0 1 0,1 0 1,-1-1-1,0 0 0,0 1 1,0-1-1,0 0 0,3-2 1,5-3-10,-1 0 1,0-1-1,-1 0 0,0-1 1,0 0-1,0 0 1,-1-1-1,0 1 0,-1-2 1,0 1-1,0-1 1,-1 0-1,0 0 0,-1 0 1,0 0-1,-1-1 1,0 0-1,2-17 0,-5 25-30,1 0 0,-1 0 0,0 0 0,0 0 0,-1 0-1,1 0 1,0 0 0,-1 0 0,0 1 0,0-1 0,0 0-1,0 0 1,0 0 0,-1 1 0,1-1 0,-1 0 0,1 1-1,-1 0 1,0-1 0,0 1 0,0 0 0,-1 0 0,1 0-1,0 0 1,-1 0 0,1 1 0,-1-1 0,1 1 0,-1 0-1,0-1 1,-3 0 0,-4 0 40,-1 0-1,0 0 1,1 1 0,-14 0-1,23 1-9,1 0-1,-1 0 1,0 0-1,0 0 1,0 1-1,1-1 0,-1 0 1,0 0-1,1 1 1,-1-1-1,0 0 1,0 1-1,1-1 1,-2 1-1,2 2 301,6-2-91,30-2 685,45-9 1,-13 1-591,-30 5-200,-21 1-135,-1 1 1,1 1 0,-1 0 0,25 3-1,-37-2 53,0 1-1,1 0 0,-1 0 0,0 0 0,0 1 1,0-1-1,-1 1 0,1 0 0,0 0 0,0 0 1,-1 1-1,0-1 0,1 1 0,-1 0 0,0 0 0,0 0 1,-1 0-1,1 1 0,0-1 0,-1 1 0,0-1 1,2 6-1,18 53 543,-16-44-598,0 0-1,10 19 0,-16-35 5,1-1 1,0 0-1,0 1 1,0-1-1,0 1 1,0-1-1,0 0 1,0 0-1,0 1 1,0-1-1,1 0 1,-1 0-1,0 0 1,1 0-1,-1-1 1,1 1-1,2 1 1,-3-2-62,1 0 0,0 0 1,0 0-1,0 0 1,0 0-1,0 0 0,0 0 1,-1-1-1,1 1 1,0-1-1,0 1 1,0-1-1,-1 0 0,1 0 1,2-1-1,37-24-4148,-22 15 253,27-15 1,10 2-320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3:14.5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9 2144,'0'-8'11424,"-1"15"-9594,-3 12-1607,-3 6 300,2 1 0,0-1 0,-1 31 0,3-29-178,-38 260 1735,33-163-1707,7-118-245,0 1-1,1-1 0,0 1 1,0-1-1,1 1 0,0-1 1,2 11-1,-3-17-101,1 1 0,-1-1 0,0 0 0,1 1 0,-1-1 0,0 1 1,1-1-1,-1 1 0,1-1 0,-1 0 0,0 1 0,1-1 0,-1 0 0,1 0 0,-1 1 0,1-1 0,-1 0 0,1 0 1,-1 0-1,1 1 0,-1-1 0,1 0 0,0 0 0,-1 0 0,1 0 0,-1 0 0,1 0 0,0 0 0,16-4 218,-14 3-225,104-31 66,-42 19 314,-13 3-377,20 0-36,-25 4-52,-13 5 21,-23 1 85,-11 0-171,0 0 0,1 0 0,-1 0 0,0 0 0,0 0 0,1 0-1,-1 0 1,0 0 0,1-1 0,-1 1 0,0 0 0,0 0 0,1 0 0,-1 0 0,0 0 0,0-1 0,1 1 0,-1 0 0,0 0 0,0 0-1,0-1 1,1 1 0,-1 0 0,0 0 0,0-1 0,0 1 0,0 0 0,0-1 0,1 1 0,-1 0 0,0 0 0,0-1 0,0 1 0,0 0 0,0-1-1,0 1 1,0 0 0,0-1 0,0 1 0,0 0 0,0-1 0,0 1 0,0 0 0,-1 0 0,1-1 0,0 0-623,0 0 1,-1 0-1,1 0 1,0 0-1,-1 0 1,1 0-1,-1 0 1,0 0-1,1 0 0,-1 0 1,0-1-1,-12-2-2941,-5 3 964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3:15.0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0 103 2496,'0'-12'14166,"6"8"-14620,12-7 746,0 1 0,1 1 0,0 1 0,0 0 0,1 2 0,0 0 0,0 1 1,32-4-1,-5 4-892,-16 1-1066,0 1 0,0 1 0,50 4 0,-51-1-4643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3:15.4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32 133 3392,'-2'-1'180,"-1"0"1,1 1-1,0-1 0,-1 0 0,1 1 1,0-1-1,-1 1 0,1 0 1,-9 0 6420,22 0-3855,0-2-1964,0-1 0,18-6 0,1 0-451,132-36 10,19-6-3172,-148 44-812,-6 5 1089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3:16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13 6240,'-1'-2'420,"1"2"-366,0-1-1,0 1 1,0 0 0,-1 0 0,1 0 0,0 0 0,0-1 0,0 1-1,0 0 1,-1 0 0,4-8 6619,6 12-5196,-7-1-1331,-1 0 0,1 0 0,-1 0 0,1 0 0,-1 0 0,0 0 0,0 1 0,-1-1 0,1 0 0,-1 0 0,1 1 0,-1 4 0,1 2 127,1 21 420,-2 50 0,-2-32 33,3-52-622,0 0 1,0 0 0,0 0 0,0 0-1,0 0 1,0 0 0,3-3-1,3-9-24,-2-2-19,2 1 0,0-1-1,0 1 1,15-21 0,-21 36-61,6-11-249,2 1 0,11-14 0,-20 26 264,1-1 0,0 0 0,-1 1 0,1-1 0,0 1 0,-1-1-1,1 1 1,-1-1 0,1 1 0,-1 0 0,1-1 0,-1 1 0,1 1-1,1 2 95,0 1-1,0 0 0,0 0 0,-1 0 1,0 0-1,0 0 0,0 0 0,-1 9 0,2 8 38,0-2 117,0 23-1,-2-28-218,0 1 0,6 29-1,-3-34-149,-1 0-1,1 18 0,-3-28-602,7-23-9019,5-7 6502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3:17.0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476 1 3232,'5'4'5514,"-5"-1"-5216,-1 0-1,1 0 1,-1 0-1,0-1 1,0 1-1,0 0 1,0-1-1,0 1 1,-1 0-1,1-1 1,-1 0-1,-4 5 1,1-1 156,-1 0 1,1 0-1,-12 7 1,-33 20 1255,-73 35 0,24-14-576,56-28-639,-63 34 13,98-54-63,8-3 32,14 1 171,-1-2-794,121 35 866,-95-26-602,48 18-50,-75-25-176,0 1 1,1-2-1,22 5 0,-28-8-1171,0 1-1,0-1 1,0 0 0,0 0 0,8-2 0,-2-2-1094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3:17.8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365 1 4224,'8'6'7285,"-15"2"-6537,0 1 0,-1-1 0,1-1 1,-2 1-1,1-1 0,-13 8 0,-146 79 1950,88-53-1860,64-33-605,2 0 0,-14 11 0,27-19-221,0 0 1,-1 0 0,1 0 0,0 0-1,-1 0 1,1 0 0,0 1 0,0-1-1,0 0 1,-1 0 0,1 0 0,0 1-1,0-1 1,0 0 0,-1 0 0,1 1-1,0-1 1,0 0 0,0 0-1,0 1 1,0-1 0,0 0 0,0 0-1,-1 1 1,1-1 0,0 0 0,0 1-1,0-1 1,8 2 473,2 0-472,10 4 192,24 12 0,-28-11-66,1-1 0,31 9 0,46 4-97,-74-17-1035,0 0-3670,-5-4-2916,-3 4 2341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1:1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8 128 6816,'-8'-16'3072,"48"4"-2656,-12 4 128,-1 4-384,13-4 1472,4 5-896,6-9 96,0 4-480,13-9-160,-5 9-128,6-4 96,-1 9-96,-10-5 192,0 3-160,-16 1-3840,-11 4 2048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0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57 6560,'-16'3'2976,"29"-11"-2592,-5 5 224,11-2-416,2-7 64,8 4-160,-3-7 288,6 7-192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3:18.7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4 4736,'0'0'100,"0"0"0,1 0 0,-1-1 0,0 1-1,0 0 1,0 0 0,0 0 0,1-1 0,-1 1 0,0 0 0,0 0 0,0 0 0,1-1 0,-1 1 0,0 0 0,0 0-1,1 0 1,-1 0 0,0 0 0,0 0 0,1-1 0,-1 1 0,0 0 0,1 0 0,-1 0 0,0 0 0,0 0 0,1 0-1,-1 0 1,0 0 0,1 0 0,-1 0 0,0 0 0,0 1 0,1-1 0,-1 0 0,0 0 0,12 4 4663,-9-1-4529,-1 0 1,0 0 0,1 0 0,-1 0-1,-1 0 1,1 0 0,0 0 0,-1 1-1,0-1 1,0 1 0,0-1-1,0 1 1,0 0 0,0 4 0,0 10 345,-1 30 0,-1-24-94,1 16 16,-3 0-1,-7 42 0,5-52-91,1-1 47,-14 46-1,5-34-252,2 0 1,-5 44-1,14-39 157,3-29-71,-1-17-280,0 1-1,0-1 1,0 0-1,0 1 1,1-1 0,-1 0-1,0 0 1,0 1 0,0-1-1,1 0 1,-1 0-1,0 0 1,0 1 0,1-1-1,-1 0 1,0 0 0,1 0-1,-1 0 1,0 1 0,0-1-1,1 0 1,-1 0-1,0 0 1,1 0 0,-1 0-1,0 0 1,1 0 0,-1 0-1,0 0 1,1 0-1,-1 0 1,0 0 0,1 0-1,-1 0 1,0 0 0,1-1-1,-1 1 1,13-3 131,-13 3-141,21-6 129,1 1 0,0 1 1,0 1-1,29 0 1,90 7 25,-25 1 8,-108-5-193,14 1 86,-22-1-109,1 0 0,0 0 0,0 0 0,0 0 0,0 0 0,-1 0 0,1 0 0,0-1 0,0 1 0,0 0 0,-1 0 0,1-1 0,0 1 0,0-1 0,-1 1 0,2-2 0,-2 1-330,-1-1-1,1 1 1,-1-1-1,0 1 1,0-1-1,1 1 1,-1-1 0,0 1-1,0 0 1,-1-1-1,1 1 1,0 0-1,-2-1 1,-1-2-979,0-1 107,0 0 1,-1 0 0,0 1-1,-8-5 1,-5-3-1215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3:19.1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32 4480,'-11'0'3483,"25"0"2821,12 0-833,-15 0-6399,324-12 3733,-298 7-3388,-5 0-1802,-11 4-2182,-43-8-6217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3:19.5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40 7968,'-2'-20'2565,"1"20"-2485,1 0 0,0 1-1,-1-1 1,1 1 0,0-1 0,0 0 0,0 1-1,0-1 1,-1 1 0,1-1 0,0 1 0,0-1-1,0 1 1,0-1 0,0 1 0,0-1 0,0 1-1,0-1 1,0 0 0,0 1 0,1-1 0,-1 1-1,0-1 1,0 1 0,0-1 0,1 1 0,0 2 327,1-1 0,0 1 0,0-1 0,0 0 1,0 1-1,0-1 0,1 0 0,-1 0 0,0 0 1,1-1-1,5 4 0,-2-2 98,0-1 1,0 0-1,0 1 0,13 1 1,3-1 159,0-1 1,44-2-1,46-9-208,-57 0-605,74-22 1,-22 5-6699,-83 22 1193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3:20.3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20 8544,'0'-16'2757,"0"16"-2742,0 0 0,0-1 0,0 1 0,0 0-1,0 0 1,0 0 0,0 0 0,0 0 0,0 0 0,0 0 0,0 0 0,0 0-1,0 0 1,0 0 0,0 0 0,0-1 0,0 1 0,0 0 0,0 0 0,0 0 0,0 0-1,0 0 1,0 0 0,0 0 0,0 0 0,0 0 0,0 0 0,0 0 0,0 0-1,0-1 1,0 1 0,0 0 0,-1 0 0,1 0 0,0 0 0,0 0 0,0 0 0,0 0-1,0 0 1,0 0 0,0 0 0,0 0 0,0 0 0,0 0 0,0 0 0,0 0-1,0 0 1,0 0 0,-1 0 0,1 0 0,0 0 0,0 0 0,0 0 0,0 0 0,0 0-1,0 0 1,0 0 0,0 0 0,0 0 0,0 0 0,0 0 0,-1 0 0,1 0-1,0 0 1,0 0 0,0 0 0,0 0 0,0 0 0,0 0 0,1 5 2346,1-2-2108,0-1 1,0 0 0,0 1 0,-1-1-1,1 1 1,-1-1 0,0 1 0,0 0-1,0 0 1,0 0 0,0-1-1,0 5 1,6 39 1237,-6-21-608,-4 45 1,0-20-358,-14 169 223,12-167-543,0-19 4,1 3 326,4-34-136,0-12 134,1-8-436,1 1 0,5-19 0,-3 12-62,0 6-45,0 0 0,1 1-1,0 0 1,2 0-1,0 1 1,1-1 0,0 2-1,2-1 1,11-15-1,-14 22-39,0 1-1,1 0 0,0 0 0,0 0 0,0 1 1,1 0-1,1 1 0,-1 0 0,1 1 0,0-1 1,0 2-1,0 0 0,0 0 0,1 1 0,22-5 1,-28 8 17,0-1 0,1 1 1,-1 0-1,0 0 0,0 1 1,1 0-1,-1 0 0,0 0 1,0 0-1,7 3 0,-10-3 29,0 0-1,1 0 0,-1 1 1,0-1-1,-1 0 1,1 1-1,0-1 0,0 1 1,-1 0-1,1 0 0,-1-1 1,1 1-1,-1 0 0,0 0 1,1 0-1,-1 0 1,0 1-1,-1-1 0,1 0 1,0 0-1,-1 1 0,1-1 1,-1 0-1,0 1 1,1 4-1,-2 0 34,0 0 0,0 0 0,-1 0 0,1 0-1,-1 0 1,-1-1 0,0 1 0,0 0 0,0-1 0,0 0 0,-6 7 0,-4 6-18,-1-1 0,-21 20 0,19-22 136,-1-1 0,-1-1 1,0-1-1,-1 0 1,-31 16-1,49-29-144,1 0-1,0 0 0,0 0 1,0 0-1,0 0 0,0 0 1,0 0-1,-1 1 0,1-1 1,0 0-1,0 0 0,0 0 1,0 0-1,0 0 1,0 0-1,0 0 0,0 0 1,-1 1-1,1-1 0,0 0 1,0 0-1,0 0 0,0 0 1,0 0-1,0 1 0,0-1 1,0 0-1,0 0 0,0 0 1,0 0-1,0 0 1,0 1-1,0-1 0,0 0 1,0 0-1,0 0 0,5 6 95,13 3 93,-15-8-124,20 9 227,0-1 0,37 9-1,-10-4-320,5-2 61,-12-3-1556,-25 0-2918,-18-9 4282,0 1 0,0-1 1,1 0-1,-1 0 0,0 0 0,0 0 0,1 0 1,-1 1-1,0-1 0,0 0 0,0 0 0,1 0 1,-1 1-1,0-1 0,0 0 0,0 0 0,0 0 1,1 1-1,-1-1 0,0 0 0,0 0 0,0 1 1,0-1-1,0 0 0,0 1 0,0-1 0,0 0 1,0 0-1,0 1 0,0-1 0,0 0 0,0 0 1,0 1-1,0-1 0,0 0 0,0 1 0,0-1 1,0 0-1,0 0 0,-1 1 0,1-1 0,0 0 1,0 0-1,0 0 0,0 1 0,-1-1 0,1 0 1,0 0-1,0 0 0,0 1 0,-1-1 0,1 0 1,0 0-1,0 0 0,-1 0 0,1 1 0,-13-1-4524,-9 6 682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3:22.0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272 94 2816,'-14'-9'2976,"-1"1"3354,-43 5 38,24 3-4544,34 0-1819,-1 0 1,1 0-1,0 0 0,0 0 1,0 0-1,-1 0 0,1-1 1,0 1-1,0 0 0,0 0 1,0 0-1,-1 0 0,1 0 1,0 0-1,0 0 0,0 0 0,0 0 1,-1 0-1,1-1 0,0 1 1,0 0-1,0 0 0,0 0 1,0 0-1,-1 0 0,1-1 1,0 1-1,0 0 0,0 0 1,0 0-1,0-1 0,0 1 1,0 0-1,0 0 0,0 0 1,0 0-1,0-1 0,0 1 0,0 0 1,0 0-1,0 0 0,0-1 1,0 1-1,0 0 0,0 0 1,0 0-1,0-1 0,0 1 1,0 0-1,0 0 0,1 0 1,-1 0-1,0-1 0,7-11-2,-6 11 75,2-3-63,0 0 0,1 1 0,0-1 0,-1 1 0,8-5 0,-7 6-54,0-2 0,0 1 0,0 0 0,0-1 0,4-6 0,-7 9 167,-10 14 59,7-10-153,0 0 0,0-1 0,-1 0 0,1 0 0,-1 0 0,1 0 1,-1 0-1,1 0 0,-1 0 0,0-1 0,0 1 0,0-1 0,0 0 1,-5 1-1,8-2-23,0 0 1,-1 0 0,1 0 0,0 0 0,-1 0-1,1 0 1,0 0 0,0 0 0,-1 0 0,1 0-1,0 0 1,-1-1 0,1 1 0,0 0 0,0 0-1,-1 0 1,1 0 0,0-1 0,0 1-1,0 0 1,-1 0 0,1 0 0,0-1 0,0 1-1,0 0 1,0 0 0,-1-1 0,1 1 0,0 0-1,0 0 1,0-1 0,0 1 0,0 0 0,0 0-1,0-1 1,0 1 0,0 0 0,0-1 0,0 1-1,0 0 1,0-1 0,0 1 0,0 0-1,0-1 1,0 0-19,0 0 1,1 0-1,-1 0 0,1 0 0,-1 0 1,0 0-1,1 0 0,-1 1 0,1-1 1,0 0-1,-1 0 0,2-1 0,-1 2-2,0-2-16,1 0 1,0 1-1,0-1 0,0 0 0,0 1 1,0 0-1,0-1 0,0 1 0,0 0 1,1 0-1,-1 0 0,0 1 0,1-1 1,-1 0-1,5 0 0,-7 1 30,0 3-27,-1 0 0,0 0 0,1 0-1,-2 0 1,1-1 0,0 1-1,0 0 1,-1-1 0,1 1 0,-1-1-1,0 1 1,0-1 0,0 0-1,-4 4 1,0-1-18,0 0 1,-1 0-1,1 0 0,-10 5 0,14-10 70,0 1 0,1 0 0,-1-1 0,0 0 1,0 1-1,1-1 0,-1 0 0,0 0 0,0 0 0,0 0 0,1 0 0,-1 0 0,0-1 1,0 1-1,1 0 0,-1-1 0,0 0 0,1 1 0,-1-1 0,0 0 0,1 0 0,-1 0 1,1 0-1,-1 0 0,-1-2 0,-7-3-146,4 4-6,8 7-75,7 8 212,14 14 113,29 37 862,-46-55-809,0 0 1,0 1 0,-1-1-1,0 1 1,4 14 0,-8-21-118,0 1 0,0-1 0,0 1 0,-1-1 0,0 1 0,1 0 0,-1-1 0,-1 1 0,1-1 0,0 1 0,-1 0 0,0-1 0,0 1 1,0-1-1,0 0 0,0 1 0,-1-1 0,1 0 0,-1 0 0,0 0 0,0 0 0,0 0 0,-1 0 0,1 0 0,-1-1 0,-2 3 0,-2 1-197,0-2-1,0 1 1,0-1-1,0 0 1,0-1-1,-1 0 1,0 0-1,0 0 1,0-1-1,-12 2 1,15-4-404,1 1 0,0-1-1,0 0 1,0-1 0,0 1 0,-1-1 0,1 0-1,0 0 1,0 0 0,-4-2 0,-15-5-6252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3:25.6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323 257 576,'39'7'7477,"-39"-7"-7309,1-1-1,0 1 1,0-1 0,-1 0-1,1 1 1,0-1 0,-1 0-1,1 1 1,0-1 0,-1 0 0,1 0-1,-1 1 1,1-1 0,-1 0-1,0 0 1,1 0 0,-1 0-1,0 0 1,1 0 0,-1 0-1,0 0 1,0 0 0,0 1-1,0-2 1,-1-4 185,0 0 0,0 1 0,0-1 0,-1 1 0,1-1 0,-1 1 0,-4-7 0,-2-8 215,2 6-165,0 0 1,0 1-1,-1-1 1,-17-23-1,18 29-251,-1 1 0,0-1 0,0 1 1,-1 0-1,0 0 0,0 1 0,0 0 0,-10-5 0,13 9-119,1 0-1,0 0 0,-1 1 0,1-1 0,-1 1 1,0 0-1,1 0 0,-1 0 0,0 1 0,0 0 1,1 0-1,-1 0 0,0 0 0,-7 2 0,6 0 16,1 0-1,-1 0 0,0 0 0,1 1 0,-1 0 0,1 0 0,0 1 0,0-1 0,0 1 1,-5 5-1,1 0-4,2-1 0,-1 2 0,1-1 1,1 1-1,-1 0 0,2 0 0,0 1 0,0 0 1,0 0-1,2 0 0,-4 16 0,4-12 75,0 1-1,2 0 0,0 0 0,2 23 1,0-29-68,0 1 0,1-1 0,1 0 0,0 1 0,0-1 0,1-1 0,8 18 0,11 13 441,48 63-1,-67-96-395,1 0 1,-1 1-1,0 0 0,0 0 0,-1 0 0,0 0 0,0 0 0,-1 0 0,0 1 1,-1-1-1,0 1 0,0 0 0,-1-1 0,-1 12 0,-1 9 244,-2 0-1,-13 52 1,10-56-387,-1 1 0,-21 46 0,27-67-25,-2 4 401,4-9-397,0 0-1,0 0 1,0 0 0,0 0-1,0 0 1,0 0 0,0 1-1,0-1 1,0 0 0,0 0 0,0 0-1,0 0 1,0 0 0,-3-7-5429,3 6 4868,0-1 1,0 0-1,1 0 1,-1 1 0,1-1-1,1-3 1,2-9-2234,-2-11-268,5-3-1418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3:26.0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23 6464,'-24'-7'2090,"17"2"932,16 5 2351,18 4-4052,0-1 1,0-1 0,42-3-1,-21 0-698,93-5-190,3 0-765,-100 5-17,-1-1-3248,-30 1 359,-11 1 2671,-1 0-1,1-1 1,-1 1 0,1 0-1,0 0 1,-1 0-1,1 0 1,-1 0 0,1 1-1,0-1 1,-1 0 0,1 1-1,-1-1 1,1 1 0,-1-1-1,1 1 1,1 1-1,-1 6-2658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3:27.3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177 367 1888,'-3'-4'14565,"-2"4"-16000,-6 4 2478,-1 0-1,1 0 0,-15 9 0,18-8-903,1 0-1,-1 1 0,1-1 0,0 1 1,1 1-1,-1 0 0,1-1 0,-8 14 0,9-12-60,0 0 0,0 1 0,1 0 0,0 0-1,1 0 1,0 0 0,0 1 0,-1 10 0,3-17-31,0 1 0,1 0 1,0 0-1,0 0 0,0 0 0,0 0 1,1-1-1,-1 1 0,1 0 0,0 0 1,0 0-1,0-1 0,1 1 0,0-1 1,-1 1-1,1-1 0,0 0 0,0 1 1,1-1-1,-1 0 0,1 0 0,-1-1 1,6 5-1,-7-6-32,0 0 0,1-1 1,-1 1-1,0 0 0,1 0 0,-1-1 1,1 1-1,-1-1 0,1 1 0,-1-1 1,1 1-1,0-1 0,-1 0 1,1 0-1,-1 0 0,1 0 0,0 0 1,-1 0-1,3-1 0,-2 0 0,1 0-1,0 0 1,0 0 0,-1-1-1,1 1 1,-1-1 0,0 1-1,1-1 1,3-4 0,1-2-47,0 0 0,0-1 1,-1 1-1,8-15 0,36-73-528,-45 85 446,-5 9 76,1 0-1,0 0 1,0 1-1,-1-1 1,1 0-1,0 1 1,0-1-1,1 1 1,-1-1-1,0 1 1,2-2-1,-4 5 30,0 0 0,1 0 0,-1 0 0,0 0-1,1 0 1,0 0 0,-1-1 0,1 1 0,0 0-1,0 0 1,0 0 0,1 3 0,-1-1 27,0 14 145,0 0-1,2 0 1,0 0 0,1 0-1,1-1 1,1 1 0,11 27-1,-14-41-100,0-1 0,0 1-1,0-1 1,0 0-1,0 1 1,1-1 0,0 0-1,-1-1 1,7 6-1,-7-7-28,0 0-1,0 0 0,0 0 0,0 0 0,0 0 0,0-1 0,-1 1 0,2-1 0,-1 1 1,0-1-1,0 0 0,0 0 0,0 0 0,0 0 0,0 0 0,0-1 0,0 1 0,0 0 1,0-1-1,0 0 0,3-1 0,2-1 9,-1 0 1,0-1-1,0 0 1,0 0-1,0-1 0,-1 0 1,7-6-1,33-43 53,-31 36-60,-3 4-49,17-23 117,2 1 1,2 1-1,40-34 0,-59 58-167,11-10-208,-23 20 232,1 0 1,-1 0 0,1 0-1,-1 1 1,0-1 0,1 0-1,-1 1 1,1-1 0,0 1-1,-1 0 1,1 0 0,-1-1 0,1 1-1,-1 0 1,1 0 0,1 1-1,-2-1 38,0 1 0,0 0 0,0-1 0,0 1 0,0 0 0,-1 0 0,1-1 0,0 1 0,-1 0 0,1 0 0,0 0 0,-1 0 0,1 0 0,-1 0-1,0 0 1,1 0 0,-1 1 0,0-1 0,1 2 0,4 25 123,-3 20 128,-2-1 0,-2 0 0,-11 63 0,5-67-236,7-41-1,0 1 0,1-1 1,-1 0-1,0 0 0,0 0 0,0 0 0,0 0 1,0 0-1,-1 0 0,1-1 0,0 1 1,-1 0-1,1-1 0,-1 1 0,0-1 0,-3 2 1,4-2-3,0-1 1,0 0-1,-1 1 1,1-1-1,0 0 1,-1 0-1,1 0 1,0 0-1,-1 0 1,1 0-1,0 0 1,-1-1-1,1 1 1,0 0-1,0-1 1,-1 1-1,1-1 1,0 0-1,0 1 1,0-1-1,0 0 1,0 1-1,0-1 1,-1-1-1,-2-2 18,0 1 1,0-1-1,1 0 0,-5-7 0,6 8-6,-22-38-70,22 39 17,1-1 1,0 0-1,0 0 0,0 0 0,0 0 0,0 0 0,1-1 0,-1 1 0,1 0 0,0 0 0,0 0 0,1-5 0,-1 7 27,0 0 0,1 0 1,-1 0-1,1 0 0,0 0 0,-1 0 0,1 1 0,0-1 0,0 0 0,-1 0 0,1 1 0,0-1 0,0 0 0,0 1 1,0-1-1,0 1 0,0-1 0,0 1 0,0 0 0,0-1 0,0 1 0,0 0 0,0 0 0,0 0 0,1 0 0,32-2 40,-27 2-11,5 0-17,10 1 27,0-1-1,0-2 1,-1 0 0,31-7 0,-45 6-33,0 0 1,0 0-1,0-1 1,0 0-1,-1 0 1,11-8-1,34-35 323,-39 35-285,11-10 76,80-85-33,-91 93-63,0-2 1,-1 1 0,-1-2-1,-1 1 1,13-32 0,-14 24-48,-1 1 1,0-1 0,-2 0-1,-1-1 1,-1 1-1,0-31 1,-3 54 14,0 0 0,0 0 0,0 0 0,0 0 0,0 0 0,0 0 1,0 0-1,0 0 0,0 0 0,-1 0 0,1 0 0,0 0 0,-1 0 0,1 0 0,0 0 0,-1 1 0,1-1 1,-2-1-1,2 2 12,-1 0-1,1 0 1,0 0 0,-1 0 0,1 0 0,-1 0 0,1 0-1,-1 0 1,1 0 0,0 0 0,-1 1 0,1-1 0,-1 0 0,1 0-1,0 0 1,-1 1 0,1-1 0,-1 0 0,1 0 0,0 1-1,-1-1 1,1 0 0,0 1 0,0-1 0,-1 0 0,1 1 0,-5 5 28,1 0 1,0 0 0,-4 11 0,-5 16 164,2 0 0,1 1 0,-9 59 0,-14 218 357,27-253-259,1-10-845,3-17-3185,-10-55-9444,11 7 7979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3:27.7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24 9728,'-11'-10'3120,"11"10"-3081,0 0 0,0 0 0,0 0 0,0 0 0,0 0 0,0 0 0,0 0 0,0 0 0,0 0 0,0-1 0,0 1 0,0 0 0,0 0 0,0 0 0,0 0 0,0 0 0,0 0 0,0 0 0,0-1 0,0 1 0,0 0 0,0 0 0,0 0 0,0 0 0,0 0 0,0 0 0,0 0 0,0-1 0,0 1 0,0 0 0,0 0 0,0 0 0,0 0 0,0 0 0,0 0 0,0 0 1,0 0-1,1 0 0,-1 0 0,0-1 0,0 1 0,0 0 0,0 0 0,0 0 0,0 0 0,0 0 0,0 0 0,1 0 0,-1 0 0,0 0 0,0 0 0,0 0 0,0 0 0,0 0 0,0 0 0,0 0 0,1 0 0,-1 0 0,8-1 541,-7 0-305,15-2 1881,25-1 1,49 4-150,-52 0-1725,241 0-1103,-264 0-1015,1 2-1,20 3 1,-15-1-3385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3:34.1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297 678 3808,'-1'-1'332,"1"0"0,-1 0 0,0 0 0,1 0-1,-1 0 1,0 1 0,0-1 0,0 0 0,0 0 0,0 1 0,1-1 0,-1 1 0,-1-1 0,1 1 0,0-1 0,-2 1-1,-20-9 3253,23 9-3605,-14-3 645,1 1 1,-1 0-1,0 1 1,0 1 0,-1 0-1,1 0 1,0 2-1,0 0 1,-26 7-1,34-8-556,-1 1 0,1 1-1,0-1 1,1 1 0,-1 0 0,0 0-1,1 0 1,0 1 0,0 0 0,-5 5-1,8-7-16,-1 0 1,1 1-1,0-1 0,0 1 0,1-1 1,-1 1-1,1 0 0,-1 0 0,1 0 0,0 0 1,0 0-1,0 0 0,0 0 0,1 0 1,-1 0-1,1 0 0,0 1 0,0-1 0,0 0 1,0 0-1,2 6 0,-1-5 3,0 0 0,1 0 0,-1-1 0,1 1 0,0 0 0,0-1 1,0 0-1,0 1 0,1-1 0,0 0 0,-1 0 0,1-1 0,0 1 0,0 0 0,1-1 0,-1 0 0,5 3 0,-2-2-33,1 0-1,1 0 1,-1 0-1,0-1 1,0 0-1,1 0 0,-1-1 1,9 1-1,-7-1 46,0-1-1,1 0 0,-1 0 0,0-1 0,10-2 0,-15 2-24,-1 0 0,1 0-1,-1-1 1,1 1-1,-1-1 1,0 0-1,0 0 1,0 0-1,0 0 1,0 0 0,0-1-1,0 0 1,-1 1-1,1-1 1,2-4-1,-2 2-23,0 1 0,0-1 0,-1 0 0,1 0 0,-1-1 0,0 1 0,2-10 0,-4 12-30,1 0 1,-1 0-1,0 1 0,0-1 0,0 0 0,-1 0 0,1 0 0,0 0 0,-1 1 0,0-1 1,0 0-1,0 0 0,0 1 0,0-1 0,0 1 0,-1-1 0,-2-3 0,-5-6-127,7 9 95,-1-1 0,1 1 1,0 0-1,-1 0 0,0 0 0,0 1 1,0-1-1,0 1 0,0 0 0,0-1 1,-7-2-1,31 15 206,26 16-1,19 9 959,-63-34-1068,1 0 1,-1 0 0,0 0-1,0 0 1,0-1-1,1 1 1,-1-1-1,0 0 1,1 0 0,-1 0-1,0 0 1,1-1-1,-1 1 1,0-1-1,0 0 1,0 0 0,1 0-1,-1 0 1,0-1-1,0 1 1,4-3-1,2-4 108,1 1 1,-1-2-1,0 1 0,11-15 0,-8 9-105,15-23-30,-23 29-137,1 1 1,0 0 0,1 0-1,-1 0 1,10-7-1,-15 14 118,0 0 1,0 0-1,1 0 0,-1-1 0,0 1 1,0 0-1,1 0 0,-1 0 0,0 0 1,0 0-1,1 0 0,-1 0 0,0 0 1,0 0-1,1 0 0,-1 0 0,0 0 1,1 0-1,-1 0 0,0 0 0,0 1 1,1-1-1,-1 0 0,0 0 0,0 0 1,1 0-1,-1 0 0,0 1 0,0-1 1,1 0-1,8 11 72,8 17-190,-15-25 56,3 7 50,-1-1 0,0 1 1,-1-1-1,0 1 1,0 0-1,-1 0 1,-1 0-1,1 1 1,-1 13-1,-1-17 67,-1-1 0,1 1 0,-1 0-1,0 0 1,0 0 0,-1-1 0,0 1 0,0-1 0,-1 1-1,0-1 1,0 0 0,0 0 0,-1 0 0,-8 9 0,12-14-60,-1 0 1,0 0 0,0 0 0,-1 0-1,1 0 1,0 0 0,0-1 0,0 1-1,0 0 1,-1-1 0,1 1 0,0-1 0,-1 0-1,1 1 1,0-1 0,-1 0 0,1 0-1,0 0 1,-1 0 0,1 0 0,-2 0-1,0 0-1,0-1-1,0 0 1,0 0-1,0 0 1,1 0-1,-1-1 1,0 1-1,1-1 0,-4-2 1,-2-3 26,-1-1 1,1 1-1,1-2 0,-10-11 1,7 2 115,9 14-200,-1 1 0,0 0 0,0 0 0,0-1 0,0 1 0,-1 1 0,-4-6 0,7 8 32,1 0 42,1 1-1,0-1 1,0 1 0,0 0-1,-1 0 1,1 0-1,-1-1 1,1 2 0,0-1-1,-1 0 1,3 2-1,5 5 14,2-3-23,0 1 1,1-2-1,-1 1 0,1-2 1,-1 0-1,1 0 1,0-1-1,0 0 0,0-1 1,14 0-1,15-3 92,67-11-1,-75 8-28,16-4 113,-1-3 1,52-18-1,-80 23-284,-4 2-88,25-11 0,-6 0 175,-20 10 56,21-13 0,-14 5-174,-22 13 1,-13 0 96,9 0-3,-1 1 0,1-1 1,-1 1-1,1 0 0,-1 0 1,1 0-1,-1 0 0,1 1 1,0 0-1,-1 0 0,1 0 1,-7 3-1,3-1 84,1 1 0,0-1 0,0 2 0,0-1 0,1 1 0,-8 6 0,12-9-67,1 0 0,-1 0 0,0 0 1,1 1-1,0-1 0,-1 0 0,1 1 1,0-1-1,0 1 0,1 0 0,-2 3 1,-2 30-95,5-35 144,-1 1 0,0-1-1,0 1 1,0-1 0,1 1-1,-1-1 1,1 1 0,-1-1-1,1 0 1,0 1 0,1 1-1,4 13 166,-4-10-175,0 1 0,1-1-1,-1 0 1,1 0 0,1 0-1,-1-1 1,1 1 0,0-1 0,0 0-1,0 0 1,1 0 0,0-1-1,0 1 1,10 5 0,10-1-6,-3-1 250,5 0-314,-26-7-65,1 0 44,6 1 42,-1 1 48,-5-2 80,24 7-80,-17-9 25,0 0 1,0 0 0,0-1 0,0 0 0,0-1 0,-1 0 0,1 0 0,-1-1 0,0 0 0,10-7 0,5-4-109,-1-1 0,22-21 1,-2 2 197,46-30-1,-34 24-55,-52 39-113,0 1-1,0-1 1,-1 0 0,1 1 0,0-1-1,-1 0 1,3-4 0,-3 5-56,0 0 78,-6 4-13,1 2 58,-1 5-39,0 1-1,1-1 1,0 1 0,0 0-1,1 0 1,0 0 0,1 1-1,1-1 1,0 0 0,0 1-1,1-1 1,1 1 0,0-1-1,0 1 1,6 21 0,-6-31 22,-1 0 1,1 0-1,0 0 1,0 0 0,0 0-1,0 0 1,0 0-1,0 0 1,0 0 0,1-1-1,-1 1 1,1 0 0,-1-1-1,1 0 1,-1 1-1,1-1 1,0 0 0,0 0-1,0 0 1,0 0 0,0 0-1,0 0 1,0 0-1,0-1 1,0 1 0,0-1-1,3 1 1,-2-1 3,0 0 1,0 0-1,0-1 1,0 1-1,0-1 1,-1 0-1,1 0 0,0 1 1,-1-2-1,1 1 1,0 0-1,-1-1 1,1 1-1,-1-1 1,0 1-1,1-1 0,-1 0 1,0 0-1,0 0 1,1-3-1,28-34-83,41-58-58,-55 73 161,22-31-134,50-95 0,55-180-250,-141 323 334,-1 1-52,1-1 1,-1 0 0,0 1 0,2-12 0,-4 18 54,0-1-1,0 1 0,0-1 1,0 1-1,0-1 0,0 1 1,0-1-1,0 1 1,0-1-1,0 0 0,0 1 1,0-1-1,-1 1 1,1-1-1,0 1 0,0-1 1,-1 0-1,-6 0-173,5 2 164,0 0-1,0 1 1,0-1 0,0 0-1,0 0 1,-3 4-1,0 1 2,0 0 0,0 0-1,1 1 1,-1 0 0,2-1 0,-7 15-1,6-11 14,-116 322-410,107-289 578,5-19-96,2 0-1,1 1 1,1-1 0,1 1 0,1 0-1,2 44 1,0-65-50,1 1 1,-1-1-1,1 1 0,0-1 0,0 1 0,1-1 1,-1 0-1,1 1 0,0-1 0,0 0 1,0 0-1,1 0 0,4 5 0,-5-8-3,0 1 0,-1-1 0,1 1 0,0-1 0,1 0 0,-1 0 0,0 0 0,0 0 0,0 0 0,1 0 0,-1-1 0,0 1 0,1-1 0,-1 1 0,0-1 0,1 0 0,-1 0 0,0 0 0,1 0 0,-1-1 0,1 1 0,-1-1 0,0 1 0,0-1 0,1 0 1,-1 0-1,3-2 0,37-18-84,-2-3 1,70-53 0,-110 76 71,18-12-83,-1-1-1,-1 0 1,0-1 0,-1-1-1,0-1 1,-2 0-1,0-1 1,-1 0 0,0-1-1,16-40 1,-11 10 55,-3-1 0,-1 0 0,10-98 0,-21 130-64,0-24-1,-2 36 27,-1 0 0,1 0 0,-1 0-1,0 1 1,0-1 0,-1 1 0,-4-11-1,6 15 60,-1 1-1,1 0 0,0-1 1,-1 1-1,1-1 1,0 1-1,-1 0 1,1-1-1,-1 1 0,1 0 1,0-1-1,-1 1 1,1 0-1,-1 0 0,1-1 1,-1 1-1,1 0 1,-1 0-1,1 0 0,-1 0 1,0 0-1,1-1 1,-1 1-1,1 0 0,-1 0 1,1 1-1,-1-1 1,1 0-1,-1 0 0,1 0 1,-1 0-1,1 0 1,-1 1-1,1-1 0,-1 0 1,1 0-1,-1 1 1,1-1-1,-1 0 1,1 1-1,-1-1 0,1 0 1,0 1-1,-1-1 1,1 1-1,-19 20 43,2 9 73,1 1 1,2 0-1,-21 66 1,27-73-69,-17 48 122,-17 52 146,37-109-262,1 1 0,1 0 0,0 0 0,1 0 1,1 0-1,1 0 0,0 0 0,1 0 1,0 1-1,1-1 0,7 24 0,-3-23-75,-4-8 133,1 1 0,0 0 0,1-1 0,0 0 0,1 1 0,9 12 0,-14-21-95,1-1 0,-1 1 0,1 0 0,0-1 0,0 1 0,-1 0 0,1-1 0,0 1 0,0-1-1,0 1 1,-1-1 0,1 0 0,0 1 0,0-1 0,0 0 0,0 0 0,0 0 0,0 1 0,0-1 0,0 0 0,1 0 0,0-1 7,0 1 0,0-1-1,0 1 1,-1-1 0,1 0 0,0 1-1,0-1 1,-1 0 0,1 0 0,1-2-1,5-3 90,-1-1 0,0 0-1,9-12 1,-9 11 55,23-28 44,-17 19-344,1 0-1,1 1 1,25-21 0,-37 35 131,0 0 0,0 0 0,0 0 0,0 0 0,0 1 0,0-1 1,0 1-1,1 0 0,-1 0 0,4-1 0,-5 2 6,-1 0-1,1 0 1,-1 0-1,1 0 1,-1 1-1,1-1 1,0 0-1,-1 1 1,1-1-1,-1 1 1,0-1-1,1 1 1,-1 0-1,1 0 1,-1-1-1,0 1 1,0 0-1,1 0 1,-1 0-1,0 0 1,0 1-1,0-1 1,1 2 0,34 54-199,-23-34 382,-10-19 135,-4-10-299,-7-18-269,6 18 266,0 0-4,-12-28 179,13 32-197,0 0 1,0 0-1,-1 0 0,1 0 1,-1 1-1,0-1 1,1 0-1,-1 1 1,0-1-1,0 1 0,0 0 1,-4-3-1,4 3-39,0 0 0,-1 0-1,1 1 1,0-1 0,0 0-1,-1 1 1,-2-1 0,4 1 46,0 0 0,0 0 1,0 0-1,0 1 0,0-1 0,0 0 1,0 1-1,0-1 0,0 1 0,0-1 1,0 1-1,0-1 0,0 1 0,0-1 1,1 1-1,-1 0 0,0 0 0,0-1 1,0 3-1,-2 1 20,0 0 0,0 1 0,0-1 0,1 1 0,-1 0 0,1-1 0,1 1 0,-1 0 0,1 0 0,-1 1 0,1-1 0,0 6 0,1-2 51,0 0 0,0 0-1,1 0 1,0 0-1,1 0 1,3 12-1,-5-20-61,0-1 0,0 1 0,0 0 0,1 0 0,-1 0 0,0-1 0,1 1 0,-1 0 0,0 0 0,1-1 0,-1 1 0,1 0 0,-1-1 0,1 1 0,-1-1 0,1 1 0,0 0 0,-1-1 0,1 1 0,0-1 0,-1 0 0,1 1 0,0-1 0,0 0 0,-1 1 0,1-1 0,0 0 0,0 0 0,0 1 0,-1-1 0,1 0 0,0 0 0,0 0 0,0 0 0,-1 0 0,1 0 0,0 0 0,0-1 0,0 1 0,-1 0 0,1 0 0,0-1-1,0 1 1,0 0 0,-1-1 0,1 1 0,0-1 0,0 0 0,4-2 23,0 0 1,-1-1-1,0 0 0,0 0 0,6-6 0,53-73 189,-53 65-474,-7 13-223,-8 20 411,3-3 76,1 0 0,0 0 0,0 0-1,1 1 1,2 17 0,-1-25-2,0 0-1,0-1 1,0 1-1,1 0 1,-1-1-1,1 1 1,5 7-1,-7-10 5,1-1 0,0 0 0,0 1 1,0-1-1,0 0 0,0 1 0,0-1 0,0 0 0,0 0 0,0 0 0,1 0 0,-1 0 0,0 0 1,1 0-1,-1-1 0,1 1 0,-1 0 0,1-1 0,-1 1 0,1-1 0,-1 0 0,1 1 0,0-1 0,-1 0 1,1 0-1,-1 0 0,4 0 0,11-6 35,1 0 1,-1 0-1,0-2 0,27-16 1,1-1 35,-17 11-181,-1-1 0,-1-1 0,29-23 0,-44 30 85,-1 0 0,0 0 1,0-1-1,-1 0 0,0-1 0,-1 1 0,0-2 0,-1 1 0,0-1 0,6-15 0,11-47 41,17-87 0,2-84-283,-41 237 200,0 2 18,0 0-1,0-1 0,-1 1 1,1-1-1,-2 1 1,0-13-1,1 19 37,0 0 0,0 0 0,0 0 0,0 0 0,0 0 0,-1 0 1,1 0-1,0 0 0,0 0 0,0 0 0,0-1 0,0 1 0,0 0 0,0 0 0,0 0 0,0 0 0,0 0 0,0 0 0,0 0 0,0 0 0,0 0 0,0 0 0,0 0 0,0 0 0,0 0 1,0 0-1,-1 0 0,1 0 0,0 0 0,0 0 0,0 0 0,0 0 0,0 0 0,0 0 0,0 0 0,0 0 0,0 0 0,0 0 0,0 0 0,0 0 0,-1 0 0,1 0 0,0 0 0,0 0 1,0 0-1,0 0 0,0 0 0,0 0 0,0 0 0,0 0 0,0 0 0,0 0 0,0 0 0,0 0 0,0 0 0,0 0 0,0 0 0,0 1 0,0-1 0,0 0 0,-1 0 0,1 0 1,-4 8-61,-5 11 17,-4 28-18,-9 61 1,3-11-53,-1-20 17,6-23 321,2 0 0,-8 88 0,19-136-133,1 1 0,0-1 0,1 0 0,0 1 0,0-1 0,3 11 0,-4-16-82,0 0-1,1 1 1,-1-1 0,1 0 0,0 0-1,-1 1 1,1-1 0,0 0 0,0 0-1,0 0 1,0 0 0,0 0 0,0 0-1,0 0 1,0 0 0,0 0 0,0-1-1,1 1 1,-1 0 0,0-1 0,1 1-1,-1-1 1,0 1 0,1-1 0,-1 0 0,0 0-1,1 1 1,-1-1 0,1 0 0,-1 0-1,0 0 1,1-1 0,-1 1 0,0 0-1,1 0 1,1-1 0,7-3-55,-1 0 1,0 0 0,0-1-1,0 0 1,0-1 0,-1 0-1,14-13 1,24-15 209,-46 33-173,1 1 0,0-1 0,-1 1 0,1-1 0,0 1 0,0-1 0,-1 1 0,1 0 0,0 0 0,0-1 0,0 1 0,-1 0 0,1 0 0,0 0 0,0 0 0,0 0 0,0 0 0,0 0 0,-1 0 0,1 0 0,0 0 0,0 0 0,0 0 0,0 1 1,-1-1-1,1 0 0,1 1 0,-1 0-5,0 1 0,0-1 0,0 0 0,-1 0 0,1 1 0,0-1 0,-1 0 0,1 1 0,-1-1 0,1 1 0,-1-1 0,0 1 0,0-1 0,0 1 0,1-1 0,-1 1 0,-1 1 0,-1 33-85,1-26 204,1 0 0,-1 0 1,1 0-1,3 18 0,-2-27-66,-1 1 0,0 0 1,1 0-1,-1-1 0,1 1 0,-1-1 1,1 1-1,0 0 0,2 2 0,-3-4-33,1 1-1,0-1 0,0 1 0,0-1 0,0 1 1,-1-1-1,1 0 0,0 1 0,0-1 1,0 0-1,0 0 0,0 0 0,0 0 1,0 0-1,0 0 0,0 0 0,0 0 1,0 0-1,0 0 0,-1 0 0,1-1 1,1 1-1,14-5 10,-1 0 1,-1-1-1,19-10 1,5-2 12,154-62-240,-164 64 311,2 1-324,-42 30-142,-4-1 369,3-3 115,-19 23-1,28-30-83,1 1-1,-1 0 1,1-1 0,1 1 0,-1 1-1,1-1 1,-1 0 0,2 1-1,-3 5 1,4-7-33,-1 0 0,0 0 0,1-1 0,0 1 0,0 0 1,0-1-1,0 1 0,1 0 0,-1 0 0,3 6 0,-2-9 10,-1 1 1,1-1 0,0 0-1,-1 0 1,1 0 0,0 1-1,0-1 1,0 0-1,0 0 1,0 0 0,0 0-1,1 0 1,-1-1 0,0 1-1,0 0 1,1 0-1,-1-1 1,0 1 0,1-1-1,-1 1 1,0-1 0,1 0-1,-1 0 1,1 1-1,-1-1 1,1 0 0,-1 0-1,1 0 1,-1 0 0,3-1-1,4-1 50,-1 1 0,1-1 0,-1 0-1,1-1 1,-1 0 0,0 0 0,0 0 0,6-6-1,5-3-42,26-23-1,-41 32-45,1-1-1,-1 0 0,1 0 1,-1 0-1,0 0 1,-1-1-1,1 1 1,-1-1-1,0 1 1,2-6-1,-3 8 20,-1 0-1,1 0 0,-1 1 1,1-1-1,-1 0 1,0 0-1,0 0 0,0 0 1,0 0-1,0 0 1,0 0-1,0 0 1,-1 0-1,1 0 0,-1 1 1,1-1-1,-1 0 1,0 0-1,0 0 0,0 1 1,0-1-1,0 1 1,0-1-1,0 0 0,0 1 1,-1 0-1,1-1 1,-3-1-1,-2-1 31,0 1 0,-1 0 0,1 0 1,0 1-1,-1-1 0,1 2 0,-1-1 0,0 1 0,0 0 0,0 0 0,-9 0 0,5 1-215,14-1 83,18-1 204,34-1 271,11-1-418,-58 4 27,0 1 1,0-1-1,0 2 0,0-1 0,14 5 0,-13-3-7,1 1 14,-1-1-1,1 2 0,-1-1 1,18 12-1,-25-15 41,0 1-1,0-1 1,0 1 0,-1 0-1,1 0 1,0 0 0,-1 0 0,1 1-1,-1-1 1,0 0 0,1 0-1,-1 1 1,0-1 0,-1 1-1,1-1 1,0 1 0,-1-1 0,1 1-1,-1 0 1,0-1 0,0 1-1,0 0 1,0-1 0,-1 5-1,-2 16 122,3-22 298,1-5-218,7-6-232,-1 1 1,1-1-1,1 2 0,-1-1 0,2 1 0,-1 1 1,1 0-1,0 0 0,17-8 0,-16 9 49,-6 3-55,0 0 0,0 1 0,10-4 1,-14 6 15,0 0 0,0 0 0,0-1 0,0 1 0,0 0 0,0 0 0,0 0 0,1 0 1,-1 0-1,0 0 0,0 0 0,0 1 0,0-1 0,0 0 0,0 1 0,0-1 0,0 1 0,0-1 1,0 1-1,0-1 0,0 1 0,0-1 0,0 1 0,1 1 0,23 30 18,-20-24-9,1 1 0,1-2-1,9 10 1,-14-14 17,1-1 0,0 0 0,0 0-1,0 0 1,0 0 0,0-1 0,1 1 0,-1-1-1,1 0 1,-1 0 0,1 0 0,-1 0 0,5 0-1,4-1 26,-1 0 0,1-1-1,-1 0 1,1-1 0,-1 0-1,0-1 1,1 0 0,12-6-1,-5 1-63,-1-1-1,0-1 1,31-22-1,-26 14-56,-13 10 33,0 0-1,0 1 1,19-10-1,-29 17 38,0-1 0,1 1 0,-1 0 0,1 0 0,-1-1 0,1 1 0,-1 0 0,1 0 0,-1 0-1,1 0 1,-1-1 0,1 1 0,-1 0 0,1 0 0,-1 0 0,1 0 0,-1 0 0,1 0 0,-1 0 0,1 0-1,-1 1 1,1-1 0,-1 0 0,1 0 0,-1 0 0,1 0 0,-1 1 0,0-1 0,1 0 0,-1 1-1,1-1 1,-1 0 0,0 1 0,1-1 0,-1 0 0,1 1 0,-1-1 0,0 1 0,0-1 0,1 0 0,-1 1-1,0-1 1,0 1 0,0-1 0,1 1 0,-1-1 0,0 1 0,0-1 0,0 1 0,0 0 0,0 3-7,0 0 1,0 0-1,0 0 1,-1 7-1,0-8 45,0 4-45,0 0-1,0 0 1,-1-1 0,0 1 0,-1 0 0,1-1 0,-1 1 0,0-1 0,-7 9-1,4-6 33,-1-1 0,0 0-1,-1-1 1,1 1-1,-10 5 1,-1 2 110,10-10-1,16-9-65,12-2 43,29-5-1,-27 7-1043,21-8 0,-21 6-1254,4-1-2185,-12 1-1505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0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631 156 6304,'0'4'2848,"26"-4"-2464,1-7 1216,9-1-960,32-12 224,9 0-512,18-5 0,-16 5-224,-6 0 0,-14 9-64,-11-1 160,-7 4-128,-14-1-1504,-9 9 736</inkml:trace>
  <inkml:trace contextRef="#ctx0" brushRef="#br0" timeOffset="1">51 376 6144,'-50'-12'3136,"50"9"-2112,5 3-640,3-8-224,6-1-128,9-7 160,-2 9-96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3:34.5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25 9056,'-27'-25'3360,"32"25"-2624,12 0-192,-2 0 608,-2 0-736,4 0 895,1 0-735,5 5-288,-1-1-192,6 4-96,-6-5 0,-4 2-2335,-5 4 1279,-8-3-3168,-15 8 2368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3:34.8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17 113 10464,'-17'-24'3872,"21"24"-3008,27 4-224,1-4 703,13-4-863,10-5 1056,3-2-864,0 2 96,0-2-448,0-1-416,2 0 32,-2-1-1696,-5 6 992,-3 2-3487,-13 5 2367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3:35.2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42 109 13472,'-5'-63'4991,"-13"49"-3903,0 8-288,18 1-1056,0-4 352,0 3-32,0 1-3104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3:55.0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470 43 1408,'-9'4'9378,"5"-4"-8842,-7-7 1061,8 5-1354,0 0 0,1 0 1,-1 0-1,0 0 0,-5-1 0,-5-2 71,0 0 0,-1 1 0,1 0 0,-1 1 0,0 1 0,0 0 0,-25 0 0,24 4-185,0 1-1,0 0 1,0 1 0,0 0-1,1 1 1,-1 1-1,1 0 1,-25 16-1,23-11 91,2 1 0,0 0-1,0 1 1,1 1 0,1 0-1,-18 25 1,27-34-139,1-1-1,-1 1 0,1-1 1,0 1-1,0 0 1,1 0-1,0 0 1,-1 0-1,2 0 1,-1 0-1,0 1 0,1 4 1,0-8-46,0 0 1,0 0 0,1 0-1,-1 0 1,0 0-1,1 0 1,-1 0-1,1 0 1,0 0-1,0 0 1,0 0 0,0-1-1,0 1 1,0 0-1,0-1 1,0 1-1,1-1 1,-1 1 0,0-1-1,1 0 1,0 1-1,-1-1 1,1 0-1,0 0 1,-1 0-1,1 0 1,0-1 0,0 1-1,0 0 1,0-1-1,0 1 1,0-1-1,3 1 1,27 0 126,0-1 1,1-2-1,45-8 0,-3 1 186,114-23-214,-160 26-234,-17 5 122,-1-1 0,0-1 1,-1 0-1,1-1 1,0 0-1,16-9 0,-15 6-70,0 0 1,0 1-1,1 0 0,0 1 0,14-4 0,-22 9 23,0-1 0,0 1 0,0 1 0,0-1 0,0 1 0,-1-1 1,1 1-1,0 1 0,0-1 0,-1 1 0,1-1 0,-1 1 0,6 3 0,22 8 101,-1 1 48,-23-13-59,-6-1 133,-21-19 635,10 13-867,0 1 0,-1 0-1,0 0 1,-13-4 0,19 7 5,0 1 1,0 0-1,0 0 1,0 0-1,0 1 1,0-1-1,0 1 1,0 0-1,0 0 1,0 0-1,0 1 1,0-1-1,0 1 1,-6 2-1,3 1 64,1 0-1,-1 0 0,1 1 1,0 0-1,0 0 1,1 1-1,-1 0 0,1 0 1,1 0-1,-1 0 1,1 1-1,0 0 0,0 0 1,1 0-1,0 0 1,0 0-1,1 1 0,0-1 1,0 1-1,1 0 0,0-1 1,0 12-1,3 36 553,-1-49-518,0 0-1,0-1 1,1 1-1,-1 0 0,1-1 1,1 0-1,3 8 1,-6-13-55,0 1 0,1-1 1,-1 1-1,1-1 1,-1 1-1,0-1 1,1 1-1,-1-1 0,1 1 1,-1-1-1,1 1 1,-1-1-1,1 0 1,-1 1-1,1-1 0,0 0 1,-1 0-1,1 1 1,0-1-1,-1 0 0,1 0 1,-1 0-1,1 0 1,0 0-1,-1 0 1,1 0-1,0 0 0,-1 0 1,1 0-1,0 0 1,-1 0-1,1-1 1,0 1-1,-1 0 0,1 0 1,-1-1-1,1 1 1,-1 0-1,1-1 1,0 0-1,3-2 58,0 0 0,0 0 0,0-1 0,4-5 0,-6 6-27,28-32-52,38-39-283,-37 43 35,-2-2 0,37-50 0,-62 72-76,-12 22 72,-5 10 297,6-10 23,1 0 0,0 0-1,1 0 1,-7 18 0,10-19-14,-1-1-1,1 1 0,1 0 1,-1 13-1,2-20-27,0 1-1,0-1 0,1 0 0,-1 0 0,1 0 1,0 0-1,-1 0 0,1 0 0,1 0 1,-1 0-1,0 0 0,1-1 0,-1 1 1,1 0-1,0-1 0,0 1 0,0-1 1,3 3-1,-3-4 19,0 0 0,0 0 0,0 0 0,0 0 0,0-1 0,0 1 1,0 0-1,0-1 0,0 1 0,0-1 0,1 0 0,-1 0 0,0 0 0,0 0 0,0 0 0,1-1 0,-1 1 1,0 0-1,0-1 0,0 0 0,3-1 0,7-2 133,0-1 0,16-10 0,-17 9-142,21-10-73,-1-2-1,35-27 1,-17 13-115,-35 24 37,-2 0 1,1-1-1,15-14 0,-28 23 121,0 0-1,1 0 0,-1-1 0,0 1 1,0 0-1,1 0 0,-1 0 1,0 0-1,1 0 0,-1 0 0,0 0 1,0 0-1,1 0 0,-1 0 1,0 0-1,1 0 0,-1 0 0,0 0 1,0 1-1,1-1 0,-1 0 1,0 0-1,1 0 0,-1 0 0,0 0 1,0 1-1,1-1 0,-1 0 1,0 0-1,0 0 0,0 1 0,1-1 1,-1 0-1,0 0 0,0 1 1,0-1-1,6 9-115,-5-2 98,0 0 0,0 0 0,-1 0 0,-1 9 0,1 11 73,0-12-32,6 42 303,-5-52-272,0 0 0,0 0 0,1-1 0,-1 1 0,1 0 0,0-1 0,0 0 0,1 1 0,2 3 0,-4-7-37,-1-1-1,1 0 1,-1 1-1,1-1 1,0 1-1,-1-1 1,1 0-1,0 0 1,-1 1-1,1-1 1,0 0-1,-1 0 1,1 0-1,0 0 1,0 0-1,-1 0 1,1 0-1,0 0 1,-1 0-1,1 0 1,0 0-1,0 0 1,-1 0-1,1-1 1,0 1-1,-1 0 1,1 0-1,0-1 1,-1 1-1,1 0 1,-1-1-1,1 1 0,-1-1 1,1 1-1,0-2 1,3-1 2,-1 0 0,0 0 0,1 0 0,2-6 0,6-8 10,-2-1 0,10-21 1,5-10 70,-7 22-305,-18 27 0,1 2 69,3 9 104,-1 0 1,4 19 0,-5-18 121,1-1 0,0 0 0,6 15 0,-6-18 1,0-1-15,0-1 0,1 1 0,4 7 0,-7-13-61,-1 0 1,1 0 0,-1 0 0,1 0 0,0-1 0,0 1 0,-1 0 0,1 0 0,0 0 0,0-1 0,0 1 0,0-1 0,0 1 0,0 0-1,0-1 1,0 0 0,0 1 0,0-1 0,0 0 0,1 1 0,-1-1 0,0 0 0,0 0 0,0 0 0,0 0 0,0 0 0,3 0 0,4-4 23,-1 0 0,1 0 1,-1-1-1,1 0 1,-1 0-1,-1-1 1,8-7-1,-2 3-18,20-18-10,56-51 282,7-8-300,-91 83 44,4-4-114,0 1 0,0 0 0,1 0 0,11-7 0,-18 13 65,0 0 0,-1 0 1,1 0-1,0 1 0,0-1 0,0 0 0,0 1 0,0-1 0,-1 1 0,1-1 1,0 1-1,0 0 0,0 0 0,0 0 0,0 0 0,0 0 0,0 1 1,0-1-1,0 1 0,0-1 0,0 1 0,0-1 0,-1 1 0,1 0 0,0 0 1,0 0-1,-1 0 0,1 0 0,-1 1 0,3 1 0,2 4 33,-1 0-1,0 0 1,0 1-1,0-1 1,-1 1-1,-1 0 1,1 0-1,-1 1 1,-1-1-1,1 0 1,-2 1-1,1 0 1,0 12 0,-2-6-12,-1 29 114,1-41-109,0-1 1,-1 1-1,1-1 1,-1 0-1,0 0 1,0 1-1,0-1 1,0 0-1,0 0 1,0 0-1,0 0 1,-1 0-1,1 0 1,-4 3-1,4-4-5,-1 0 0,1-1 1,-1 1-1,1 0 0,-1-1 0,1 1 0,-1-1 0,1 0 1,-1 0-1,0 1 0,1-1 0,-1 0 0,1 0 0,-1 0 1,0-1-1,-2 0 0,-24-7 22,19 4-46,0 0-1,1 0 1,0-1-1,-9-8 0,-1 1-298,63 50 509,-34-29-253,0 0 1,0-1-1,22 11 1,-29-17 99,1 0 0,-1 0-1,1-1 1,-1 0 0,1 0 0,0 0 0,0 0 0,-1-1 0,1 0 0,0 0 0,-1 0-1,1 0 1,0-1 0,8-2 0,-3 0-7,1-2 1,-1 1-1,-1-1 0,1 0 1,-1-1-1,0 0 0,9-8 1,4-5-120,27-30 0,-43 42 66,1 0-1,-2 0 0,1-1 0,-1 0 0,0 0 0,-1 0 0,0-1 1,0 1-1,3-12 0,-7 19 16,1 1 0,-1-1 0,0 1 0,0 0 0,0-1 0,0 1 0,0-1 0,0 1 0,0 0 0,0-1 0,0 1 1,0-1-1,0 1 0,0-1 0,0 1 0,0 0 0,0-1 0,0 1 0,0-1 0,0 1 0,0 0 0,-1-1 0,1 1 0,0 0 0,0-1 0,0 1 0,-1 0 0,1-1 0,0 1 1,-1 0-1,1-1 0,0 1 0,-1 0 0,1 0 0,0-1 0,-1 1 0,1 0 0,-1 0 0,0-1 10,0 1 0,0 1 0,0-1 0,1 0 0,-1 0 0,0 0 0,0 0 1,0 0-1,0 1 0,0-1 0,1 0 0,-1 1 0,0-1 0,0 1 0,1-1 0,-1 1 0,0-1 0,0 2 0,-7 4 3,1 1-1,1 1 0,0-1 1,0 1-1,0 0 0,1 0 1,-6 13-1,9-17 39,1-1 0,-1 1 0,1 0 0,0-1-1,0 1 1,1 0 0,-1-1 0,1 1 0,0 0 0,0 0 0,0-1-1,0 1 1,1 0 0,0 0 0,-1-1 0,1 1 0,1 0 0,-1-1-1,0 1 1,1-1 0,0 0 0,3 7 0,0-5-1,-1 0 1,1 0-1,0-1 1,0 0-1,1 1 1,-1-2-1,1 1 1,0 0-1,0-1 1,0 0-1,0-1 1,0 0-1,1 1 1,-1-2-1,9 2 1,8 0-28,-1 0-1,1-2 1,24-1-1,13-4-1458,73-15-1,-30 3-5783,-83 14 4564,0 0 1,0 2 0,1 0 0,-1 1-1,36 7 1,-10 3 160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3:56.8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397 24 3328,'0'0'32,"0"0"1,0 0-1,0 0 0,0-1 1,6-8 7829,-13 4-5513,-1 3-1647,0 0 0,0 0 0,0 1 0,0 0 0,-1 0 0,1 1 0,-12 1 0,3-1-105,0 1-330,0 1 0,0 0 0,0 1 0,0 1 0,1 0 0,0 1 0,0 1 0,0 1 0,0 0 0,1 1 0,1 1 0,-1 0 0,1 1 0,1 0 0,-24 24 0,34-30-224,0 1 0,0 0 0,0 0-1,0 0 1,1 0 0,-1 0 0,1 0 0,1 1 0,-1-1 0,1 1 0,0 0 0,0-1-1,1 1 1,-1 0 0,1-1 0,1 1 0,-1 0 0,1-1 0,0 1 0,0 0 0,0-1-1,1 1 1,2 4 0,-3-8-21,0-1-1,0 1 1,0-1-1,0 1 0,0-1 1,0 0-1,1 0 1,-1 0-1,0 1 1,1-1-1,-1 0 0,1 0 1,-1-1-1,1 1 1,0 0-1,-1-1 1,1 1-1,-1 0 0,1-1 1,0 0-1,0 1 1,-1-1-1,1 0 1,0 0-1,0 0 1,-1 0-1,1 0 0,3-1 1,5-2 44,-1 1-1,0-1 1,0-1-1,11-5 1,-2 1-226,12-3 174,-2-2 0,0-1 1,0-2-1,-1 0 1,-1-2-1,27-24 1,-48 38-9,0-1 0,-1 0 0,1 0 0,-1 0 0,0-1 0,0 0 0,5-10 0,-10 16-28,1 1 0,0-1 0,0 0 0,0 0 1,0 0-1,-1 0 0,1 0 0,0 0 0,0 0 0,0 0 0,-1 0 0,1 0 1,0 0-1,0 0 0,0 0 0,-1 0 0,1 0 0,0 0 0,0 0 1,-1 0-1,1 0 0,0 0 0,0 0 0,0 0 0,0 0 0,-1 0 0,1 0 1,0 0-1,0-1 0,0 1 0,-1 0 0,1 0 0,0 0 0,0 0 1,0 0-1,0-1 0,0 1 0,0 0 0,-1 0 0,1 0 0,0-1 0,0 1 1,0 0-1,0 0 0,0 0 0,0-1 0,0 1 0,0 0 0,0-1 1,-4 8 154,1 0 1,-1 0 0,1 0 0,1 0 0,0 0 0,0 1 0,-2 14-1,3-18-83,1 0-1,1 0 0,-1 0 0,0 0 1,1 0-1,0 0 0,0 0 0,0 0 1,0 0-1,1-1 0,0 1 0,-1 0 1,1-1-1,1 1 0,-1-1 0,0 0 1,4 4-1,4 4 94,0-1 1,0 0 0,21 15-1,-28-22-293,1-1 0,0 0 0,1 0-1,-1 0 1,0 0 0,1 0 0,-1-1-1,1 0 1,-1 0 0,1 0 0,-1-1-1,1 1 1,0-1 0,-1 0 0,8-1 0,-10 0-537,1 0 1,-1 0 0,0 0 0,0 0-1,1 0 1,-1-1 0,0 1-1,0-1 1,0 0 0,-1 1 0,1-1-1,0 0 1,0 0 0,-1 0 0,0 0-1,1 0 1,-1 0 0,0-1 0,2-3-1,-1 2-1710,1-6-2098,-10 2 1428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3:57.5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4 4896,'-8'-4'7482,"15"21"-3471,-3 1-3203,-2 0 0,-1 1 1,0-1-1,-1 1 0,-3 25 1,-1 22 63,3-42-668,1-15-94,-1 0 1,1-1 0,1 1 0,1 12 0,1-14 226,1-10 107,2-12 0,-5 14-491,8-27 145,-3 7-123,0 1 0,2 0 0,1 0-1,0 0 1,15-21 0,-13 24-97,10-13-45,-20 29 151,0 0-1,0-1 1,0 1-1,0 0 1,0 0-1,1 0 0,-1 0 1,0 0-1,1 1 1,-1-1-1,1 0 1,-1 1-1,1-1 1,-1 1-1,1-1 0,0 1 1,2-1-1,-3 1 43,0 0 0,1 1 1,-1-1-1,1 0 0,-1 0 0,0 1 0,1-1 0,-1 1 0,0-1 0,0 1 0,1 0 1,-1 0-1,0-1 0,0 1 0,0 0 0,2 2 0,-1-1 39,1 1 1,-1 0-1,-1 0 0,1 0 0,0 0 1,2 5-1,0 3 70,-1 0 0,0 0-1,1 14 1,3 11-88,-3-20-132,-1 0 0,1 26 0,-2-29-2417,14-30-11219,-7-7 8953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3:58.4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92 164 5312,'-3'-2'763,"-26"-9"15977,25 10-13337,5 0-3371,0 0 0,0 0 0,0 0 1,-1 0-1,1-1 0,0 1 0,0 0 1,-1-1-1,1 1 0,-1 0 0,1-1 0,0-2 1,4-23 2,-4 14-68,0 11 66,-1 0 0,1-1 0,-1 1 1,0-1-1,0 1 0,0 0 0,0-1 0,0 1 0,-1-1 0,1 1 0,-2-4 0,2 5-17,-1 0 0,1 1 0,-1-1 0,1 0 0,-1 0 0,1 1 0,-1-1 0,0 1-1,0-1 1,1 0 0,-1 1 0,0-1 0,0 1 0,1-1 0,-1 1 0,0 0 0,0-1 0,0 1 0,0 0 0,0 0 0,1 0 0,-1-1-1,0 1 1,0 0 0,0 0 0,0 0 0,0 0 0,0 0 0,0 1 0,0-1 0,-1 0 0,-1 2 9,0 0 1,0-1 0,-1 1-1,1 0 1,0 0 0,1 1-1,-1-1 1,0 1 0,1-1-1,-1 1 1,1 0 0,0 0-1,0 0 1,0 0 0,-2 4-1,3 0 18,1-7-26,1 1 0,-1-1 1,1 1-1,-1-1 0,0 0 0,1 1 0,-1-1 0,1 0 0,-1 1 0,0-1 0,1 0 1,-1 0-1,1 1 0,-1-1 0,1 0 0,-1 0 0,1 0 0,0 0 0,-1 0 1,1 0-1,0 0 0,0 1 17,3-1-2,1 0 1,0 0-1,-1 0 0,1-1 1,0 1-1,-1-1 1,1 0-1,0-1 0,-1 1 1,7-3-1,-2 0-53,-1-1 0,0 1 0,0-1 0,10-8-1,-17 13-10,-1-1-1,1 0 1,0 1-1,-1-1 1,1 0-1,0 0 1,-1 1-1,1-1 1,-1 0-1,0 0 1,1 0-1,-1 0 1,0 1-1,1-1 1,-1 0-1,0 0 1,0 0-1,0 0 1,0 0-1,0 0 1,0 0-1,0 0 1,0 0-1,0 0 1,0 0-1,-1 1 1,1-1-1,0 0 1,-1-1 0,0 0-361,0 0 1,0 0 0,0 1-1,0-1 1,0 0 0,0 1 0,-1 0-1,1-1 1,0 1 0,-1-1 0,0 1-1,-1-1 1,-5-3-1627,7 3 1255,-1 1 1,1 0-1,0 0 1,-1 1 0,1-1-1,0 0 1,-1 0 0,1 1-1,-1-1 1,1 1-1,-1-1 1,0 1 0,1 0-1,-1-1 1,1 1-1,-3 0 1,-6 3-3818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4:12.1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3 613 3232,'-2'6'6934,"2"-6"-6747,8 3 1600,13-5-1063,-16 0-576,0 0 1,0 0 0,-1 0 0,1-1-1,-1 0 1,0 0 0,0 0-1,6-7 1,11-7 177,11-6 124,-2 1-182,-1 0-1,50-51 1,-60 50-139,-1-1 1,-1 0-1,-1-1 1,-2-1 0,18-42-1,41-144 1147,-72 208-1151,0-1 0,0 0 0,0 0-1,0-7 1,-5 21 337,-2 11-556,-47 257 809,46-237-411,1 0 0,3 1 0,1 42 0,2-78-260,0 0 0,1 0 1,0 0-1,0 0 0,3 10 0,-4-14-30,1 0-1,-1 0 0,0 0 0,1 0 0,-1 0 1,0 0-1,1 0 0,0 0 0,-1 0 0,1-1 1,-1 1-1,1 0 0,0 0 0,0-1 1,-1 1-1,1 0 0,0-1 0,0 1 0,0-1 1,0 1-1,0-1 0,0 1 0,0-1 0,0 1 1,0-1-1,0 0 0,0 0 0,0 0 1,0 0-1,0 1 0,0-1 0,0 0 0,0-1 1,0 1-1,1 0 0,4-3 81,1 0-1,-1 0 1,-1-1-1,1 0 1,0 0 0,-1 0-1,0-1 1,0 0-1,6-7 1,17-15 106,-5 10-150,-15 12-109,-1 0 0,1-1 0,-1 0 0,-1 0 0,1 0 1,-1-1-1,6-8 0,-12 15 56,0 0 0,0 0 0,0 0 0,1 0 0,-1 0 0,0 0 0,0 0 0,0 0 0,0 0 1,0 0-1,0 0 0,0-1 0,0 1 0,0 0 0,1 0 0,-1 0 0,0 0 0,0 0 0,0 0 0,0 0 1,0 0-1,0-1 0,0 1 0,0 0 0,0 0 0,0 0 0,0 0 0,0 0 0,0 0 0,0 0 0,0-1 1,0 1-1,0 0 0,0 0 0,0 0 0,0 0 0,0 0 0,0 0 0,0 0 0,0-1 0,0 1 0,0 0 1,0 0-1,0 0 0,0 0 0,0 0 0,-1 0 0,1 0 0,0 0 0,0 0 0,0 0 0,0-1 0,0 1 1,0 0-1,0 0 0,-1 0 0,-7 4-203,-10 10-14,12-7 181,0 1 1,0 0 0,1 1-1,0-1 1,0 1-1,1 0 1,0 0 0,-4 19-1,6-23 54,1 0 0,0 0 0,0 1 0,0-1 1,1 1-1,-1-1 0,1 1 0,1-1 0,-1 1 0,1-1 0,0 1 0,0-1 0,1 0 0,-1 1 0,1-1 0,0 0 0,4 6 0,-5-9 14,0 0 1,0-1-1,0 1 0,1-1 0,-1 0 1,0 1-1,1-1 0,-1 0 0,1 0 1,0 1-1,-1-1 0,1-1 0,0 1 1,-1 0-1,1 0 0,0-1 0,0 1 1,0-1-1,3 1 0,-3-1-14,1 0 1,-1 0-1,0-1 1,1 1-1,-1-1 0,0 1 1,1-1-1,-1 0 1,0 0-1,0 0 1,0 0-1,0-1 0,3-1 1,2-3 0,0 0 0,-1-1-1,0 1 1,0-1 0,-1 0 0,0-1 0,5-8 0,-8 12-13,0 1-1,-1-1 1,1 0 0,-1 0-1,0 0 1,0 0-1,0 0 1,0 0 0,-1 0-1,1 0 1,-1 0 0,0-1-1,-1 1 1,0-5 0,0 5-3,0 1 1,0-1-1,0 1 0,-1 0 1,0-1-1,1 1 1,-1 0-1,0 0 1,0 0-1,-1 1 1,1-1-1,-1 0 1,1 1-1,-1 0 1,0-1-1,-4-2 1,-24-13-545,30 17 389,11 4 22,67 5 40,86-2-1,-101-9-3220,-7 1-5297,-47 3 5561,-14 6-662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4:12.5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27 6304,'-27'-23'2032,"26"23"-1997,1-1 0,-1 1 1,0 0-1,1-1 0,-1 1 1,1 0-1,-1 0 0,0-1 1,1 1-1,-1 0 0,0 0 1,1 0-1,-1 0 0,0 0 0,1 0 1,-1 0-1,0 0 0,1 0 1,-1 0-1,0 0 0,1 1 1,-2-1-1,-3 1 2459,23 7-1964,-1-2 1,1 1-1,0-2 0,1-1 0,-1 0 0,32 2 0,0-4-444,66-5 0,-89 2-182,150-13-3701,-113 6 1765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4:15.6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259 89 2144,'-6'3'755,"8"-10"-387,2-8 3346,-1 10-509,-1 2-1805,-8 2-117,-2 2-874,1 0-1,-1 0 1,0 1-1,0 1 1,1-1-1,0 1 1,-1 0 0,1 1-1,-9 6 1,-13 4 70,10-5-167,1 0 0,-1 1 0,1 1 0,1 1 0,-18 16 0,33-27-302,0 0-1,1 1 0,0-1 1,-1 1-1,1-1 1,0 1-1,0 0 1,0-1-1,0 1 1,0 0-1,0 0 1,0 0-1,1 0 0,-1 0 1,1 0-1,-1 0 1,1 0-1,0 0 1,0 0-1,0 0 1,0 0-1,0 0 1,0 0-1,0 0 0,1 0 1,-1 0-1,1 0 1,-1 0-1,1 0 1,0 0-1,0-1 1,1 3-1,0-1 21,0-1-1,1 1 1,-1-1-1,1 1 1,-1-1-1,1 0 0,0 0 1,0 0-1,0 0 1,0-1-1,0 1 1,0-1-1,1 0 1,-1 0-1,0 0 1,1 0-1,6 0 1,-2-1 51,1 0-1,-1-1 1,1 0 0,-1 0 0,0-1 0,0 0 0,1 0-1,-1-1 1,13-7 0,-9 4-13,1-1 0,-2 0 0,1-1 0,-1 0 0,12-12 0,-14 10-131,1-1 1,-2 0 0,10-15-1,-12 17 30,4-1-352,-8 12 21,-2 5 420,-1 1 99,1-1 1,0 0-1,0 1 1,1-1-1,2 14 0,0 2 246,-2-20-302,0 1 1,1 0-1,-1-1 0,1 1 0,-1-1 1,1 1-1,0-1 0,1 0 1,-1 0-1,0 0 0,1 0 0,3 4 1,-4-7 124,0 0-202,-1 0-1,1-1 1,0 1 0,0 0 0,-1-1 0,1 0 0,0 1 0,0-1 0,-1 0 0,1 0-1,-1 0 1,1 0 0,-1 0 0,2-2 0,20-21-102,-10 9 152,-3 3 59,15-19 1,-16 19-56,16-18 1,-20 24-94,-5 5 10,0 1 0,0 0-1,0-1 1,1 1 0,-1 0-1,0-1 1,0 1 0,0 0 0,0 0-1,0-1 1,1 1 0,-1 0-1,0 0 1,0-1 0,1 1 0,-1 0-1,0 0 1,0 0 0,1 0-1,-1-1 1,0 1 0,0 0-1,1 0 1,-1 0 0,0 0 0,1 0-1,-1 0 1,0 0 0,1 0-1,-1 0 1,0 0 0,0 0 0,1 0-1,-1 0 1,0 0 0,1 0-1,-1 0 1,0 0 0,1 0 0,-1 0-1,0 0 1,1 0 0,-1 1-1,0-1 1,0 0 0,1 0 0,-1 0-1,0 0 1,0 1 0,0-1-1,1 0 1,-1 0 0,0 1-1,0-1 1,0 0 0,1 1 0,1 2 83,0 0 1,-1 0-1,1 0 0,0 0 1,-1 0-1,0 1 1,1 4-1,0-3-8,-1-1-1,1 1 1,0-1-1,4 8 1,-2-5-75,0-1 48,1 0 0,-1 1 0,11 10 0,-14-16-18,1 0-1,-1 0 1,0 0-1,0 0 1,1 0-1,-1 0 1,1-1-1,-1 1 1,1 0-1,-1-1 1,1 1-1,-1-1 1,1 1-1,-1-1 1,1 0-1,0 0 1,-1 0-1,1 0 1,-1 0-1,1 0 1,0 0-1,-1 0 1,1 0-1,2-2 1,3-1 24,-1 0 1,0 0-1,0-1 1,0 0-1,0-1 1,8-7-1,30-35-31,-35 36-65,4-5 8,0 0 0,14-23 0,5-10-130,-32 49 170,0-1 0,0 1-1,0 0 1,0-1-1,1 1 1,-1 0 0,0-1-1,0 1 1,1 0 0,-1 0-1,0-1 1,0 1 0,1 0-1,-1 0 1,0 0-1,1-1 1,-1 1 0,0 0-1,1 0 1,-1 0 0,0 0-1,1 0 1,-1 0 0,0 0-1,1 0 1,-1 0 0,0 0-1,1 0 1,-1 0-1,0 0 1,1 0 0,-1 0-1,1 0 1,-1 0 0,0 0-1,1 0 1,-1 1 0,2 0-12,-1 0 0,1 0 1,-1 0-1,1 1 0,-1-1 1,0 0-1,0 1 1,2 1-1,16 33-152,-13-23 217,1-1 1,-1 0 0,2-1 0,0 1-1,0-1 1,1-1 0,0 0-1,15 14 1,-22-23-43,0 0 0,-1 0 0,1 0 0,-1 0 0,1 0-1,0-1 1,0 1 0,-1 0 0,1-1 0,0 0 0,0 1 0,0-1-1,0 0 1,0 0 0,0 0 0,-1 0 0,1 0 0,0 0 0,0 0 0,0-1-1,0 1 1,0-1 0,-1 1 0,1-1 0,0 0 0,-1 0 0,1 0-1,0 0 1,-1 0 0,1 0 0,-1 0 0,1-1 0,1-1 0,0 0 32,1-1 0,-1 0 0,0 0 1,0 0-1,0 0 0,0 0 1,-1-1-1,1 1 0,-1-1 0,-1 0 1,3-7-1,-2 1-120,0 0 0,-1 1 0,-1-1 0,1 0 0,-2 0 0,0 0 0,-4-20 0,5 31 72,0-1 0,0 1-1,0 0 1,-1-1 0,1 1 0,0 0 0,0 0 0,-1-1-1,1 1 1,0 0 0,-1 0 0,1-1 0,0 1 0,-1 0-1,1 0 1,0 0 0,-1 0 0,1-1 0,0 1 0,-1 0-1,1 0 1,-1 0 0,1 0 0,0 0 0,-1 0 0,1 0-1,-1 0 1,1 0 0,0 0 0,-1 0 0,1 0 0,0 1-1,-1-1 1,1 0 0,-1 0 0,1 0 0,0 0 0,-1 1-1,1-1 1,0 0 0,-1 0 0,1 0 0,0 1 0,0-1-1,-1 1 1,-14 11-158,9-5 159,1 0 1,1-1-1,-1 2 0,1-1 1,1 0-1,-1 1 1,1 0-1,0-1 0,-2 13 1,2-7 20,1-1 1,1 1-1,0 0 1,0-1 0,3 21-1,-2-30 36,1 1 1,-1 0-1,1-1 0,0 1 0,1 0 0,-1-1 1,0 1-1,1-1 0,0 0 0,0 0 0,0 1 1,0-1-1,4 4 0,-4-6-60,-1 0-1,1 1 1,-1-1-1,1 0 1,0 0 0,-1 0-1,1 0 1,0-1 0,-1 1-1,1 0 1,0-1-1,0 1 1,0-1 0,0 0-1,0 1 1,0-1-1,0 0 1,-1 0 0,1 0-1,0 0 1,0-1 0,0 1-1,0-1 1,0 1-1,0-1 1,-1 1 0,4-3-1,18-9 293,0-2-1,39-31 1,-14 8-180,69-50-269,-116 87 153,-1-1 1,1 1 0,0-1 0,-1 1 0,1 0-1,-1-1 1,1 1 0,0 0 0,-1-1 0,1 1-1,0 0 1,-1 0 0,1-1 0,0 1 0,-1 0-1,1 0 1,0 0 0,0 0 0,-1 0 0,1 0 0,0 0-1,-1 0 1,1 1 0,0-1 0,0 0 0,-1 0-1,1 0 1,0 1 0,-1-1 0,1 0 0,-1 1-1,1-1 1,0 1 0,-1-1 0,1 1 0,-1-1-1,1 1 1,0 0 0,1 3-43,1 0 1,-1 0-1,0 1 0,0-1 1,1 6-1,6 11 130,-3-11 14,1-1 0,0 0 1,0-1-1,17 15 0,-19-19-67,0 0 0,1 0 0,-1-1 0,1 0 0,0 0 0,-1 0 0,1-1 0,1 1 0,-1-2 0,8 3 0,-8-4-20,0 0 1,0 0-1,0 0 1,11-2-1,5-1 44,-10 1-20,0 0 0,1-1 0,-1 0 0,0-1 0,0-1 1,-1 0-1,1 0 0,-1-1 0,0-1 0,-1 0 0,14-11 0,-16 11-30,33-33-54,-37 36 56,-1 0-1,0 1 1,-1-1-1,1 0 1,-1-1 0,0 1-1,0 0 1,0-1-1,2-6 1,-4 11 0,0-1 1,0 1-1,0 0 1,1 0-1,-1-1 1,0 1 0,0 0-1,0 0 1,0 0-1,0-1 1,0 1-1,0 0 1,0 0 0,0-1-1,0 1 1,0 0-1,0 0 1,0-1 0,0 1-1,0 0 1,-1 0-1,1-1 1,0 1-1,0 0 1,0 0 0,0 0-1,0-1 1,0 1-1,-1 0 1,1 0-1,0 0 1,0 0 0,0-1-1,-1 1 1,1 0-1,0 0 1,0 0-1,0 0 1,-1 0 0,1 0-1,0-1 1,0 1-1,-1 0 1,1 0 0,0 0-1,0 0 1,0 0-1,-1 0 1,1 0-1,0 0 1,0 0 0,-1 0-1,1 0 1,0 0-1,0 0 1,-1 1-1,0-1-7,-1 1 0,1-1-1,0 1 1,0-1-1,-1 1 1,1 0-1,0 0 1,0-1-1,0 1 1,-1 1-1,-55 68-473,28-33 426,23-30 110,0 1 0,1 0 0,-5 8 0,9-13-38,0 0-1,-1-1 1,1 1 0,0 0 0,1 1-1,-1-1 1,0 0 0,1 0 0,0 0 0,0 0-1,0 0 1,0 5 0,0-7-14,0-1 0,0 1 1,1-1-1,-1 1 0,0 0 0,0-1 1,0 1-1,0-1 0,1 1 1,-1-1-1,0 1 0,0-1 0,1 0 1,-1 1-1,0-1 0,1 1 0,-1-1 1,1 0-1,-1 1 0,0-1 1,1 0-1,-1 1 0,1-1 0,-1 0 1,1 0-1,-1 1 0,2-1 0,-1 0 2,0 0-1,1 0 0,-1 0 1,0 0-1,1 0 1,-1 0-1,0-1 0,1 1 1,-1 0-1,0-1 0,2 0 1,2-2 21,0 1 0,0-1 0,0-1 0,7-5 0,1-3-3,17-20 0,-25 26-17,-1 0 0,0 0 1,0 0-1,0 0 0,-1 0 0,4-12 0,-13 41-95,1 0-1,0 0 0,-1 31 1,6-28-38,0-24 165,4-3-15,0-1 0,0 1 0,1-1 1,-2 1-1,1-1 0,0 0 0,6-5 0,-6 5 46,17-10-105,46-19-1,-8 5-31,-47 21 102,-1 1 0,1 1-1,-1-1 1,16-1 0,18-5-53,-21 3 13,0 0-1,0-2 1,-1-1-1,31-17 1,29-24 215,-78 47-215,-9 4-162,-10 5-39,-173 85 16,183-88 198,1 0 0,-1 0-1,1 0 1,-1 0 0,1 0 0,0 1 0,-1 0-1,1 0 1,1 0 0,-5 5 0,7-8-5,-1 0-1,1 1 1,0-1 0,0 0-1,0 0 1,0 1 0,0-1 0,0 0-1,0 1 1,0-1 0,0 0 0,0 0-1,0 1 1,0-1 0,0 0-1,0 1 1,0-1 0,0 0 0,0 0-1,0 1 1,0-1 0,0 0-1,1 1 1,-1-1 0,0 0 0,0 0-1,0 1 1,0-1 0,1 0 0,-1 0-1,0 0 1,0 1 0,1-1-1,12 5 12,16-3-11,-16-4 54,0 0 0,-1-1 0,1-1 0,-1 0 0,0 0 0,23-12-1,-5-2-182,37-28 0,-67 46 120,0 0 0,0 0-1,0 0 1,0-1 0,0 1-1,0 0 1,1 0 0,-1 0 0,0 0-1,0 0 1,0 0 0,0 0-1,0-1 1,1 1 0,-1 0 0,0 0-1,0 0 1,0 0 0,0 0-1,1 0 1,-1 0 0,0 0 0,0 0-1,0 0 1,1 0 0,-1 0-1,0 0 1,0 0 0,0 0 0,0 0-1,1 0 1,-1 0 0,0 0-1,0 0 1,0 1 0,0-1 0,1 0-1,-1 0 1,0 0 0,0 0-1,0 0 1,0 0 0,0 0-1,1 1 1,-1-1 0,0 11-216,-8 20 58,8-29 159,-6 14 95,-1-1-1,0 0 1,-18 28 0,2-4-39,4-5-3,-42 56 0,48-74-23,0-1-1,-1 0 1,-1-1 0,-1 0 0,-20 13 0,33-25-2,1 0 0,-1-1 0,0 0 0,1 1 0,-1-1 0,0 0 0,0 0-1,1-1 1,-1 1 0,0 0 0,0-1 0,0 0 0,-6 0 0,8 0-12,0 0-1,-1-1 0,1 1 1,-1-1-1,1 1 1,0-1-1,0 0 1,-1 1-1,1-1 0,0 0 1,0 0-1,0 0 1,0 0-1,0 0 1,0 0-1,0 0 0,0 0 1,0 0-1,0 0 1,1-1-1,-1 1 1,0 0-1,1 0 0,-1-1 1,1 1-1,0-1 1,-1 1-1,1 0 1,0-1-1,0-2 1,0 0-20,0 0 1,0-1 0,0 1-1,1-1 1,0 1 0,0 0 0,0 0-1,0-1 1,1 1 0,0 0-1,-1 0 1,2 0 0,-1 0 0,0 1-1,1-1 1,3-3 0,4-5-36,0 1 1,1 1-1,16-13 0,-2 6-5,1 1 0,0 2 0,1 0 0,34-12 0,-19 8 210,12-6-95,-1-2 0,-2-2 0,56-41 0,-96 57-15,-11 12-47,0 0 0,0 0 0,1-1 0,-1 1 0,0 0 0,0 0 0,0-1 0,0 1 0,0 0 0,0 0 0,0-1 0,0 1 0,0 0 1,0-1-1,0 1 0,0 0 0,0-1 0,0 1 0,0 0 0,0 0 0,0-1 0,0 1 0,0 0 0,0-1 0,-1 1-15,0-1 0,1 1 0,-1 0 0,0 0 0,0-1 0,0 1 0,1 0 0,-1 0 0,0 0 0,0 0 0,0 0 0,1 0 0,-1 0 0,0 0 0,0 1 0,0-1 0,1 0 0,-1 0 0,0 1 0,0-1 0,1 0 0,-1 1 0,0-1 0,1 1 0,-1-1 1,0 1-1,-2 1 29,0-1 0,1 1 0,-1 0 1,1 0-1,-1 0 0,1 0 0,0 0 1,-1 0-1,1 1 0,1-1 0,-1 1 1,0-1-1,0 1 0,1 0 0,0-1 1,-1 1-1,1 0 0,0 0 0,1 0 1,-2 3-1,3-4 6,-1-1-1,0 0 1,1 0-1,-1 0 1,0 0 0,1 0-1,0 0 1,-1 0 0,1 0-1,-1-1 1,1 1 0,0 0-1,0 0 1,-1 0 0,1-1-1,0 1 1,0 0 0,0-1-1,0 1 1,0-1 0,2 1-1,21 9 120,-24-10-140,18 4 70,0-1-1,0-1 0,0 0 0,1-2 1,31-2-1,-39 2-108,41-4-187,27 0-4307,-56 3 1651,-14 1 719,0-1 0,0 1 0,0 1 0,0 0 0,0 0 0,10 3 0,-7 2-1070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0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20 3328,'-45'5'1504,"45"2"-1312,0-11 448,8 4-384,5-16-96,11 4-96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4:16.6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41 717 5888,'-1'1'92,"-1"-1"-1,1 1 1,0-1 0,0 1 0,0-1-1,0 1 1,0 0 0,0-1 0,0 1-1,0 0 1,0 0 0,0 0 0,1 0 0,-1 0-1,0 0 1,0 0 0,1 0 0,-1 0-1,1 0 1,-1 0 0,1 0 0,-1 0-1,1 1 1,0-1 0,0 0 0,-1 0 0,1 1-1,0 1 1,-17 49 4761,16-46-4337,1-5-362,-1 0 0,1 0 0,0 0 0,0 0 0,-1 0 0,1 0 0,0-1 0,0 1 0,0 0 0,0 0 0,0 0 0,0 0 0,0 0 0,1 0 0,-1 0 0,0 0 0,0-1 0,1 1-1,-1 0 1,1 1 0,0-2-29,-1 0 0,1 0 0,-1 1 0,1-1 0,0 0 0,-1 0 0,1-1 0,-1 1 0,1 0 0,-1 0 0,1 0 0,-1 0 0,1 0-1,-1-1 1,1 1 0,-1 0 0,1 0 0,-1-1 0,1 1 0,0-1 150,11-7 140,1-1 0,-1 0 1,-1-1-1,1 0 1,-2-1-1,14-17 0,-9 12-266,32-41-36,41-62 0,32-68 175,-28 42 72,-46 70-154,20-29 106,-64 102-303,-1 0 1,1 1 0,-1-1 0,0 0 0,0 0 0,0 0 0,0 0-1,0 0 1,-1 0 0,1 0 0,-1 0 0,1-3 0,-1 5-10,0 0 1,0 0 0,0 0 0,0 0 0,0-1 0,0 1 0,0 0 0,1 0 0,-1 0-1,0 0 1,0 0 0,-1-1 0,1 1 0,0 0 0,0 0 0,0 0 0,0 0-1,0 0 1,0 0 0,0-1 0,0 1 0,0 0 0,0 0 0,0 0 0,0 0-1,0 0 1,0 0 0,0 0 0,-1-1 0,1 1 0,0 0 0,0 0 0,0 0 0,0 0-1,0 0 1,0 0 0,0 0 0,-1 0 0,1 0 0,0 0 0,0 0 0,0 0-1,0 0 1,-6 5 9,-12 19 91,1 2 0,1 0 0,2 1 0,0 0 0,-12 39 0,10-16 13,2 1 0,-10 66 1,21-97-96,1-1 0,1 1 0,1 23 0,1-35 40,-1-1 0,1 0 0,1 0 0,-1 1 0,1-1 0,0 0 0,1 0 0,0-1 0,0 1 0,1 0 0,7 10 0,-9-14-10,1 0 0,0 0-1,-1-1 1,1 1 0,0-1 0,1 0 0,-1 0 0,0 0 0,0 0 0,1 0-1,-1-1 1,8 2 0,-5-1-39,0-1-1,0-1 1,0 1-1,1-1 1,-1 0-1,0 0 1,9-2-1,-2-1-4,0 0 0,-1-1 0,1 0 0,-1-1 0,0-1 1,21-12-1,-25 12-12,-1 1 0,11-12 0,-6 6-10,-91 95-783,75-79 809,1 0 1,-1-1-1,1 1 0,0 0 0,1 0 1,-1 1-1,-1 6 0,4-11 2,-1 0 1,1 0-1,-1 0 0,1 1 1,0-1-1,0 0 0,-1 0 1,1 0-1,0 1 1,0-1-1,0 0 0,0 1 1,1-1-1,-1 0 0,0 0 1,1 0-1,-1 1 0,0-1 1,1 0-1,-1 0 0,1 0 1,0 0-1,-1 0 0,1 0 1,0 0-1,0 0 1,0 0-1,-1 0 0,1 0 1,0 0-1,0-1 0,0 1 1,0 0-1,1-1 0,-1 1 1,0-1-1,0 1 0,0-1 1,2 1-1,1 0 1,-1-1 0,0 0 0,1 0 0,-1 0 0,1 0 0,-1-1 0,1 1 0,-1-1 0,0 0 0,1 0 0,-1 0 0,0 0 0,0-1 0,0 1-1,0-1 1,0 0 0,0 0 0,0 0 0,0 0 0,-1-1 0,1 1 0,-1-1 0,0 1 0,0-1 0,0 0 0,0 0 0,0 0 0,1-3 0,1-4 19,-1 5-24,-1-1-1,0 1 1,2-11 0,-3 15-14,-1 0 0,0 0 0,0-1 0,0 1 0,0 0 0,0 0 0,0 0 0,0 0 0,0 0 0,-1 0 0,1 0 0,0 0 0,0 0 0,-1 0 0,1 0 1,-1 0-1,1 0 0,-1 0 0,0 0 0,1 0 0,-1 0 0,0 1 0,1-1 0,-1 0 0,-2-1 0,1-5-307,5 9 331,-1 0 1,2 1 0,-1-1 0,0 0 0,0-1-1,1 1 1,-1-1 0,1 1 0,-1-1 0,1 0 0,0 0-1,-1-1 1,5 1 0,9 1 0,28-3 1,-20 1-92,107-4-2763,-46-4-3155,-60 4 2962,-6 0-2357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4:17.0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77 10720,'-18'-29'3968,"23"29"-3072,-5 5-288,13-5-225,5-5-351,17 2 480,28-5-288,32-1 128,5 1-224,3 1-2591,13-6 1311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4:19.9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194 70 2496,'-10'2'391,"0"1"0,0 0 0,1 1 0,-1 0 0,-13 8 1,7-4 3216,-1 0 1,-21 8 0,33-14-3099,-11 3 2402,11-7-1249,5-8-332,1 8-1230,0 0 1,0 0-1,0 1 1,1-1-1,-1 0 1,0 0-1,1 1 1,-1-1-1,1 0 1,3-2-1,22-14 305,-26 17-376,16-9 39,1 1 1,0 0 0,1 1 0,28-8-1,-35 12-36,1 1-1,-1 1 0,1 0 1,-1 1-1,1 0 1,0 1-1,-1 1 0,17 1 1,-25-1-8,0 0 1,0 0-1,0 0 1,0 1-1,0-1 1,0 1-1,0 0 1,-1 0-1,1 0 1,-1 1-1,1-1 1,-1 1-1,0 0 1,0 0-1,0 0 1,0 0-1,-1 0 1,1 1-1,2 4 1,-3-4-30,-1 1-1,1-1 1,-1 0 0,0 1 0,0 0-1,0-1 1,0 1 0,-1-1-1,0 1 1,0 0 0,0-1-1,-1 1 1,1 0 0,-1-1 0,0 1-1,-4 8 1,1-4 39,0 1 0,-1-1 0,-1 0 1,0 0-1,0 0 0,0-1 0,-1 0 0,0-1 1,-1 1-1,0-1 0,-14 10 0,-9 3 12,-66 32-1,68-38-97,15-8 59,8-3 31,1-1 0,0 1 0,0-1 1,1 1-1,-1 1 0,-5 4 1,24-7-222,79 3 121,14 1 293,-99-4-267,-1 0 1,0 0 0,1 1-1,-1 0 1,0 0-1,0 1 1,0 0 0,0 0-1,-1 0 1,9 7-1,-14-9 35,0-1 0,0 1 0,0 0-1,0 0 1,-1 0 0,1 0 0,0 0 0,-1 0-1,1 0 1,-1 0 0,1 0 0,-1 0 0,0 0-1,1 1 1,-1-1 0,0 0 0,0 0 0,0 0-1,0 0 1,0 1 0,0-1 0,0 0 0,0 0 0,0 0-1,0 0 1,-1 1 0,1-1 0,0 0 0,-1 0-1,1 0 1,-1 0 0,0 0 0,1 0 0,-1 0-1,-1 2 1,-2 1 20,0 1 0,0 0 0,-1-1 0,1 0-1,-9 6 1,-10 6-14,-1-1-1,-1-1 0,0-2 1,-1 0-1,0-1 0,-44 11 1,60-20 30,1-1 1,-1 0-1,0 0 1,1-1-1,-11-1 1,15 1-22,1-1 0,-1 1 0,1-1 0,-1 0 0,1-1 1,0 1-1,0-1 0,-1 0 0,1 0 0,0 0 0,0 0 0,-5-5 1,8 5 5,-1-1 1,1 1-1,-1-1 1,1 1 0,0-1-1,0 0 1,0 1 0,1-1-1,-1 0 1,1 0-1,-1 1 1,1-1 0,0 0-1,0 0 1,0 0 0,0 1-1,1-5 1,0 3-54,0 1 0,1-1 0,-1 1 0,1-1 0,0 1-1,0-1 1,0 1 0,0 0 0,0 0 0,1 0 0,0 0 0,-1 1 0,1-1 0,0 1 0,0-1 0,4-1 0,4-3 37,0 0 1,1 1 0,17-7-1,13 0 34,1 2 0,88-12 1,-91 17 141,39-8-357,-1-3 0,124-44 0,-184 55 197,9-4 134,42-21 1,-62 27-152,0 0-1,0 0 0,-1-1 0,0 0 0,0 0 1,0 0-1,-1-1 0,1 0 0,-1 0 1,7-13-1,-9 15-10,-2-1 0,1 0 0,-1 0-1,1 0 1,-1 0 0,-1 0 0,1 0 0,-1 0 0,0 0 0,0 0 0,0 0 0,0 0 0,-1 0-1,0 0 1,0 0 0,-1 0 0,1 1 0,-4-8 0,3 7-14,0 1 1,0 0 0,-1 0-1,1 0 1,-1 0-1,0 0 1,0 1-1,0-1 1,0 1-1,-1-1 1,1 1 0,-1 0-1,0 1 1,0-1-1,0 1 1,0 0-1,0 0 1,-1 0-1,-8-2 1,9 3 7,1 1 0,-1 0 0,0 1 1,0-1-1,0 0 0,0 1 0,0 0 0,0 0 0,1 0 0,-1 1 1,0-1-1,1 1 0,-1 0 0,1 0 0,-1 0 0,1 0 0,0 1 1,0 0-1,-5 5 0,1-1-4,1 0 1,-1 1-1,2 0 0,-1 0 1,1 1-1,-8 16 1,6-9 27,1 1 1,0 1 0,1-1 0,-5 30-1,9-43 10,1 1 0,0 0-1,0 0 1,0-1 0,0 1-1,1 0 1,0-1 0,0 1-1,0-1 1,0 1 0,1-1-1,0 1 1,0-1 0,0 0-1,0 0 1,1 0 0,0 0-1,0 0 1,0-1 0,0 1-1,0-1 1,1 0 0,4 4-1,2-1 0,0 1-1,1-2 1,0 1-1,0-2 1,1 1-1,-1-1 1,1-1-1,0 0 1,0-1-1,16 1 1,3-1 216,0-2 0,57-7 0,-75 5-185,1 0 0,-2-1 1,1-1-1,0 0 0,-1 0 1,15-9-1,-19 9-35,0-1 0,0 0-1,0 0 1,-1-1 0,0 0 0,0 0 0,-1-1 0,0 0-1,9-12 1,-12 15-29,-1-1 0,0 1 0,0-1 0,-1 0 0,1 1 0,-1-1 0,0 0 0,0 0-1,0-8 1,0-4 29,-3-23 0,1 36-39,0-8-27,-1-1 1,0 1 0,-1 0 0,-9-23 0,12 35 43,0 0 0,0-1 0,-1 1 0,1 0 0,0-1-1,0 1 1,0 0 0,0 0 0,0-1 0,0 1 0,0-1 0,0 1-1,0 0 1,0-1 0,0 1 0,0 0 0,0-1 0,0 1 0,0 0-1,0-1 1,0 1 0,0 0 0,0-1 0,1 1 0,-1 0 0,0 0 0,0-1-1,0 1 1,1 0 0,-1-1 0,0 1 0,12-3 46,-8 3-28,0 1 1,0-1 0,0 1 0,-1 0-1,5 1 1,6 4 19,0 0-1,-1 1 1,0 0-1,12 10 1,-21-15-52,-1 1 1,0 0-1,0 0 0,0 0 1,0 0-1,0 0 0,-1 0 1,0 1-1,1-1 1,-1 1-1,-1 0 0,1 0 1,0 0-1,-1 0 1,0 0-1,0 0 0,0 0 1,0 0-1,-1 7 1,0 14 155,-2 0 0,-1-1 0,-10 37 0,12-54-70,0 0 1,0 0 0,1 12-1,0-19-64,0 1-1,0-1 1,0 1-1,0-1 1,0 0-1,0 1 1,0-1-1,0 1 1,0-1-1,0 0 1,0 1-1,0-1 1,0 1-1,0-1 1,1 0-1,-1 1 1,0-1-1,0 0 1,1 1-1,-1-1 1,0 0-1,0 1 1,1-1-1,4 0 13,-4 0 0,9-1 21,-1-1 0,1 0 0,-1 0 1,0-1-1,0 0 0,17-8 0,-4 2 7,80-27 450,35-15-547,-31 3-89,-85 43-31,-24 14 63,-5 0 80,-16 18 0,15-18 9,-1 1 0,-11 17 0,20-25 29,-1 1 0,0 0 0,1 0 0,0 0 0,-1-1 0,1 1 0,0 1-1,0-1 1,1 0 0,-1 0 0,1 0 0,0 0 0,-1 0 0,1 1 0,1 4 0,0-6 19,0 1-1,0 0 0,0-1 1,0 1-1,1-1 1,-1 1-1,1-1 1,-1 0-1,1 0 1,0 0-1,0 1 0,0-2 1,0 1-1,0 0 1,0 0-1,1-1 1,-1 1-1,1-1 0,-1 0 1,1 0-1,-1 0 1,1 0-1,3 1 1,1 0-30,-1-1 1,0 1 0,1-1 0,0-1 0,-1 1 0,1-1 0,-1 0 0,13-2-1,-16 1 14,0 0 0,0 0-1,0 0 1,0 0 0,0 0-1,0 0 1,-1-1 0,1 1-1,0-1 1,-1 0 0,1 0-1,-1 0 1,0 0 0,1 0-1,-1-1 1,0 1-1,0-1 1,-1 1 0,1-1-1,-1 0 1,1 1 0,-1-1-1,0 0 1,0 0 0,0 0-1,0 0 1,0 0 0,-1 0-1,0-1 1,1 1 0,-1 0-1,-1-6 1,1 3-20,-1 0 1,0 0-1,0 0 1,0 0-1,-1 1 1,0-1-1,0 0 1,-1 1-1,1-1 1,-1 1-1,0 0 1,-1-1-1,1 2 1,-1-1-1,0 0 1,-7-5-1,5 5-35,0 1 0,-1 0 0,0 0 1,0 0-1,0 1 0,0 0 0,-12-3 0,-4 1 4,-28-3-1,32 5 125,0 0-1,-33-10 0,35 9 25,13 5-133,11 3-73,15 3 355,0 0 0,1-1 0,0-1 0,0-2 0,33 2 0,-42-4-138,-1-2 0,1 0 0,0 0 0,0-1 0,-1-1 0,24-7 0,73-38 86,-74 31-334,-16 7-39,-1 0-1,0-1 1,22-17-1,-5-5-4544,-33 30 3457,-3 3 957,1-1 1,-1 0 0,0 1 0,1-1-1,-1 1 1,1-1 0,-1 1 0,1-1 0,0 1-1,-1-1 1,1 1 0,-1-1 0,1 1-1,0 0 1,-1-1 0,1 1 0,0 0 0,0-1-1,-1 1 1,1 0 0,0 0 0,-1 0-1,3 0 1,2 9-7182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4:20.4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224 46 6720,'0'-1'67,"-1"1"1,1 0-1,0 0 1,0 0 0,-1-1-1,1 1 1,0 0-1,-1 0 1,1 0-1,0 0 1,-1 0 0,1 0-1,0 0 1,-1 0-1,1-1 1,-1 1-1,1 0 1,0 1-1,-1-1 1,1 0 0,0 0-1,-1 0 1,1 0-1,0 0 1,-10 5 8536,4-2-4648,-2 2-2878,-154 35 4346,151-37-5175,-6 1 291,16-4-310,9-3-102,39-13 252,-24 9-342,-1 0 0,-1-2 1,25-12-1,-45 20-54,0 0-1,0 0 1,1 0 0,-1 1-1,0-1 1,0 0 0,0 0-1,0-1 1,-1 1 0,1 0-1,1-2 1,-1 2-150,-1 1-1,0-1 1,0 0 0,0 1-1,0-1 1,1 0 0,-1 1-1,0-1 1,0 0 0,0 1-1,0-1 1,0 0 0,-1 1-1,1-1 1,0 1 0,0-1-1,0 0 1,0 1 0,-1-1 0,1 1-1,0-1 1,-1 0 0,1 1-1,0-1 1,-1 1 0,1-1-1,-1 0 1,-11-7-2373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7:1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531 395 2720,'4'-9'1070,"-4"9"-1062,1 0 0,-1-1 0,0 1 0,0 0 0,0 0 0,0 0 0,0 0 0,0 0 0,0 0 0,0 0 0,0 0 0,0 0 0,0 0 0,0 0 0,0 0 0,0 0 0,1 0 0,-1 0 0,0 0 0,0 0 0,0 0 0,0 0 0,0 0 0,0 0 0,0 0 0,0 0 0,0 0 0,0 0 0,0 0 0,0 0 0,0 0 0,1 0 0,-1 0 0,0 0 0,0 0 0,0 0 0,0 0 0,0 0 0,0 0 0,0 1 0,0-1 0,0 0 0,0 0 0,0 0 0,0 0 0,0 0 0,0 0 0,0 0 0,0 0 0,0 0 0,0 0 0,0 0 0,0 0 0,0 0 0,0 1 0,0-1 0,0 0 0,0 0 0,0 0 0,0 0 0,0 0 0,0 0 0,2 17 1180,-2 65-254,-1-60-401,1-21-286,0-3 165,0 0 492,-2 2-559,1-4 48,0-20 21,-6-64 188,5 65-218,1 23-357,1 0-1,-1-1 0,1 1 1,-1 0-1,0 0 1,1 0-1,-1 0 0,1-1 1,-1 1-1,0 0 1,1 0-1,-1 0 0,1 0 1,-1 0-1,0 1 1,1-1-1,-1 0 0,1 0 1,-1 0-1,0 1 0,-17 5 153,12-3-85,-52 19 543,7-3-335,-58 31 0,94-42-280,1 1 0,0 0 0,1 1 0,-1 0 0,2 1 0,0 0 1,0 1-1,-13 19 0,9-8 14,2 2-1,0 0 1,2 0 0,-18 54 0,16-29 34,-16 96 1,28-133-60,-1 4 97,1-1 1,0 1-1,1 0 0,1 0 1,3 22-1,-3-37-66,0 0 0,1 1 0,0-1 0,-1 0 0,1 0 0,0 0 0,0 1 0,0-1 0,0 0 0,0 0 0,1 0 0,-1 0 0,1-1 0,-1 1 0,1 0 0,0-1 0,0 1 0,-1-1 0,4 2 0,-2-1 22,0-1 0,0 0 0,0 0 0,0-1-1,0 1 1,0-1 0,0 1 0,1-1 0,-1 0 0,0 0 0,0-1-1,5 0 1,5-2 61,0-1-1,0 0 0,0-1 1,-1 0-1,17-11 0,-11 5-79,0-1 0,-1 0 0,-1-2 0,0 0-1,-1-1 1,0 0 0,-1-1 0,18-29 0,2-9-84,40-87-1,-23 14 62,-26 60 143,-23 62-126,0 0-1,-1 0 1,1 0 0,-1 0-1,0 0 1,0 0-1,-1-1 1,0 1-1,0 0 1,0-1 0,0 1-1,-1 0 1,0 0-1,0-1 1,0 1 0,-4-9-1,3 10-75,-7-11 59,9 14-25,0 1 1,-1 0 0,1-1-1,0 1 1,-1 0 0,1-1-1,-1 1 1,1 0-1,0 0 1,-1 0 0,1-1-1,-1 1 1,1 0 0,-1 0-1,1 0 1,-1 0-1,1 0 1,-1 0 0,1 0-1,0 0 1,-1 0 0,1 0-1,-1 0 1,1 0 0,-1 0-1,1 0 1,-1 0-1,1 0 1,-1 1 0,1-1-1,-1 0 1,1 0 0,-1 1-1,-5 4-22,0-1-1,0 2 1,0-1 0,1 1-1,-1-1 1,1 1-1,1 1 1,-1-1-1,1 1 1,-5 11 0,1 0 29,1 0 1,1 0-1,-5 23 1,4-3 53,1 1 0,3 0 0,0 0-1,3 0 1,1 0 0,10 60 0,-9-85-19,1-1 0,1 0 0,0 1 0,1-1 0,0 0 0,0-1 0,2 0 0,0 1 0,0-2 0,1 1 0,0-1 0,14 14 0,-20-23 7,0-1 0,0 1-1,0 0 1,0-1 0,0 1 0,1-1 0,-1 0 0,0 1 0,1-1 0,-1 0 0,1-1-1,-1 1 1,1 0 0,0-1 0,-1 1 0,1-1 0,0 0 0,-1 0 0,1 0 0,-1 0-1,1-1 1,0 1 0,-1 0 0,1-1 0,-1 0 0,1 0 0,4-2 0,0-1 6,0 0 1,-1-1 0,1 0 0,-1 0 0,0 0-1,0-1 1,-1 0 0,6-8 0,0-2-14,-1-1 0,0 0-1,-1-1 1,-1 0 0,7-23 0,-6 16-30,23-44-1,-23 50 10,-8 16-48,0 0-1,0 0 0,1 0 0,-1 0 1,1 0-1,4-5 0,-6 8 31,0 0 0,0 0-1,0 0 1,0 0 0,0 0 0,0 0-1,0 0 1,0 0 0,0 0 0,0 0-1,1 0 1,-1 0 0,0 0 0,0-1-1,0 1 1,0 0 0,0 0 0,0 0-1,0 0 1,0 0 0,1 0 0,-1 0-1,0 0 1,0 0 0,0 0 0,0 0 0,0 0-1,0 0 1,0 0 0,0 1 0,1-1-1,-1 0 1,0 0 0,0 0 0,0 0-1,0 0 1,0 0 0,0 0 0,0 0-1,0 0 1,0 0 0,0 0 0,1 0-1,1 3-9,0 0-1,0 0 1,0 0-1,0 0 1,0 1-1,-1-1 0,1 0 1,-1 1-1,0-1 1,0 1-1,0 0 1,0 4-1,1 8 22,-1 25 1,-1-30-15,5 123 355,-5-94-107,13-48 107,17-16-234,-2-2-1,49-56 1,-64 68-167,12-15-70,2 2 0,55-45 0,-81 71 112,0 0-1,0 1 1,0-1-1,-1 1 1,1-1-1,0 1 1,0-1-1,0 1 1,0-1-1,0 1 1,0 0-1,0 0 1,0-1-1,1 1 1,-1 0-1,0 0 1,0 0-1,0 0 1,0 0-1,0 0 1,0 0-1,0 1 1,0-1-1,2 1 1,-2 0 11,0 0 1,0 0-1,0 0 0,0 0 0,0 0 1,0 0-1,0 0 0,0 0 1,-1 0-1,1 0 0,0 1 0,-1-1 1,1 0-1,-1 1 0,1-1 1,-1 0-1,0 1 0,1-1 0,-1 3 1,1 11-26,0 0 0,-2 0 0,1 0 1,-6 25-1,-17 60 209,14-66-75,8-22-38,3-8 113,13-12 172,-7 3-348,-2 2 15,-1-1 0,0-1 0,0 1 0,0-1 0,-1 0 0,5-5 1,22-34 40,-28 39-70,21-34-28,23-54 1,-46 91 21,1-3-2,0 1 0,0 0 0,1 0-1,4-6 1,-7 10 7,0 0 0,0 0 0,0 0 0,1 0 0,-1 0-1,0 0 1,0 0 0,0 0 0,0 0 0,1 0 0,-1 0-1,0 0 1,0 0 0,0 0 0,0 0 0,0 0 0,1 0-1,-1 0 1,0 0 0,0 1 0,0-1 0,0 0 0,0 0-1,0 0 1,0 0 0,1 0 0,-1 0 0,0 0 0,0 1-1,0-1 1,0 0 0,0 0 0,0 0 0,0 0 0,0 0-1,0 1 1,0-1 0,0 0 0,0 0 0,0 0 0,0 0-1,0 1 1,0-1 0,0 0 0,0 0 0,0 0 0,2 9-105,-9 117-260,5-94 367,1-24 9,0 0-1,1 15 1,1 3 153,-1-23-165,0 0 0,0 1 0,0-1 0,0 0-1,0 0 1,1 0 0,-1 0 0,1 0 0,0 0 0,0 0 0,3 5 0,-3-6 17,1 0 1,-1-1 0,1 1 0,0-1 0,-1 0 0,1 0-1,0 1 1,0-1 0,0 0 0,0-1 0,0 1-1,0 0 1,0 0 0,0-1 0,0 1 0,0-1-1,1 0 1,-1 0 0,0 0 0,0 0 0,4 0-1,-3 0 1,0-1-1,0 1 1,0 0-1,-1-1 1,1 0 0,0 0-1,0 0 1,0 0-1,0 0 1,-1 0-1,1-1 1,-1 0-1,1 1 1,2-4-1,1-2 43,0-1 0,-1-1 0,0 1 1,7-16-1,13-40-62,-21 52 19,9-31 154,-10 29-233,1 1 0,8-20-1,-8 25 39,-1 0-1,0-1 0,0 1 0,2-15 0,-12 48 13,5 3-34,-1 0-1,-1 0 0,-12 42 0,7-36 153,-19 70-189,-13 71 233,33-123 14,-9 75-102,15-117 6,0 0 0,-5 18 0,-3 13 203,9-33-235,-1 9-23,2-17-1,0 0 1,0 1-1,0-1 1,0 0-1,-1 1 1,1-1-1,0 1 0,0-1 1,0 0-1,0 1 1,0-1-1,-1 0 1,1 1-1,0-1 1,0 0-1,-1 0 0,1 1 1,0-1-1,0 0 1,-1 0-1,1 1 1,0-1-1,-1 0 1,1 0-1,0 0 0,-1 0 1,0 1-1,1-2-4,0 1 1,-1 0-1,1 0 0,0-1 0,0 1 0,-1 0 1,1-1-1,0 1 0,0-1 0,0 1 0,-1 0 0,1-1 1,0 1-1,0-1 0,0 1 0,0-1 0,0 1 1,0 0-1,0-1 0,0 1 0,0-1 0,0 1 0,0 0 1,0-1-1,0 1 0,0-1 0,1 1 0,-1-1 0,0 1 1,0-1-1,1-2 37,1-72 338,16-40-193,67-227-244,-65 272 186,14-47-333,-26 94 117,1 0 0,24-42-1,-31 62 78,1-1-1,-1 1 1,1-1-1,0 1 1,0 0-1,0 0 0,0 0 1,0 1-1,1-1 1,-1 1-1,1 0 1,0 0-1,6-3 1,-8 4-1,0 1 1,1-1 0,-1 1 0,0-1 0,0 1-1,1 0 1,-1 0 0,0 0 0,0 0 0,1 1-1,-1-1 1,0 0 0,0 1 0,1 0 0,-1-1-1,0 1 1,0 0 0,0 0 0,0 0 0,0 1-1,0-1 1,0 0 0,-1 1 0,1-1 0,0 1-1,1 1 1,2 3 2,-1 0-1,0 0 0,0 0 0,-1 0 0,1 1 1,-2-1-1,1 1 0,0 0 0,2 13 0,-1 5 54,2 37 0,-5-43-44,0-6 8,0 0 1,-2 0 0,1 0 0,-2-1-1,-3 17 1,4-23 24,-1-1 0,0 1-1,0-1 1,0 1 0,-1-1 0,1 0 0,-1 0 0,-1 0-1,1 0 1,-1-1 0,0 0 0,0 1 0,-7 5 0,7-8-26,1 0 0,-1-1 0,0 1 0,0-1 0,0 0 1,0 0-1,0 0 0,0 0 0,0 0 0,0-1 0,-5 0 1,-4 0 109,1-1 0,-18-2 0,27 2-101,0 0 0,0 0 0,0 0 0,0 0 0,1-1 0,-1 1 1,0-1-1,-2-2 0,-1 0 79,6 4-102,-1-1 0,1 1 0,0 0 0,0 0 0,-1-1 1,1 1-1,0 0 0,0-1 0,0 1 0,0 0 0,-1-1 0,1 1 0,0 0 0,0-1 0,0 1 1,0 0-1,0-1 0,0 1 0,0 0 0,0-1 0,0 1 0,0 0 0,0-1 0,0 1 0,0 0 1,0-1-1,0 1 0,1 0 0,-1-1 0,0 1 0,0 0 0,0-1 0,0 1 0,1 0 0,-1-1 1,0 1-1,0 0 0,1 0 0,-1-1 0,0 1 0,0 0 0,1 0 0,-1 0 0,0-1 0,1 1 1,-1 0-1,0 0 0,1 0 0,0 0 0,1-2-15,0 1 1,0 0-1,1-1 1,-1 1-1,0 0 1,5-1-1,76-7-55,0 0 131,-72 7-43,0 0 0,-1-1 0,1-1 0,-1 0 0,17-9 0,-16 7-3,-1-1 0,0-1 0,0 1 1,-1-2-1,0 1 0,0-2 0,-1 1 1,0-1-1,-1 0 0,10-17 0,28-53 35,-4-1 0,58-163-1,-54 62-20,-15-5 40,-24 146-18,-4 29-60,2-23-136,-4 32 119,0 1 0,0-1 1,0 1-1,0 0 0,-1-1 1,1 1-1,-1 0 0,1-1 1,-1 1-1,-2-4 0,-6 17-105,2 2 96,0 1 0,1 0 1,1 0-1,0 0 0,-3 17 0,2-7 37,-35 165-198,24-99 144,5-18 59,3 1 0,1 118 0,10-144 32,14 71 0,-11-84-58,-3-21 4,2 20 150,-3-31-106,-1 0 0,1 0-1,0 1 1,-1-1 0,1 0 0,0 0 0,0-1-1,0 1 1,0 0 0,1 0 0,1 2 0,-2-4-13,0 1 0,0-1 1,-1 0-1,1 0 0,0 1 1,0-1-1,0 0 0,0 0 0,0 0 1,0 0-1,-1 0 0,1 0 1,0-1-1,0 1 0,0 0 1,0 0-1,0-1 0,-1 1 1,1 0-1,0-1 0,0 1 1,-1-1-1,1 1 0,0-1 1,0 1-1,-1-1 0,1 0 0,0 0 1,20-20 109,-10 6-53,1-1 0,-2 0 1,10-20-1,-2 1-128,81-138-232,-99 173 291,0 0-1,0 0 0,0 0 1,0 0-1,0 0 0,0 0 1,0 0-1,0 0 0,0 0 1,0 0-1,0 0 0,0 0 1,0 0-1,0 0 1,0 0-1,0 1 0,0-1 1,0 0-1,0 0 0,0 0 1,0 0-1,0 0 0,0 0 1,0 0-1,0 0 0,0 0 1,0 0-1,0 0 0,0 0 1,0 0-1,0 0 0,0 0 1,0 0-1,0 0 1,0 0-1,0 0 0,1 0 1,-1 0-1,0 0 0,0 0 1,0 0-1,0 0 0,0 0 1,0 0-1,0 0 0,0 0 1,0 0-1,0 0 0,0 0 1,0 0-1,0 0 0,0 0 1,0 0-1,0 0 1,0 0-1,0 0 0,0 0 1,0 0-1,1 0 0,-1 0 1,0 0-1,0 0 0,0 0 1,0 0-1,0 0 0,0 0 1,0 0-1,0-1 0,1 9-117,0 8 57,-6 93 109,2-60-91,3 62-1,0-107 61,0-1 1,1 1 0,-1-1-1,1 1 1,-1-1-1,1 0 1,0 1-1,1-1 1,-1 0-1,0 0 1,1 0-1,0 0 1,0 0-1,0 0 1,0 0-1,0-1 1,4 5-1,-5-7 12,1 1 0,-1-1-1,0 1 1,1-1 0,-1 0 0,1 1-1,-1-1 1,0 0 0,1 0 0,-1 0-1,1 0 1,-1 0 0,1 0-1,-1-1 1,0 1 0,1 0 0,2-2-1,26-10 179,-24 9-177,1-1-17,1-1 0,-1 1 1,0-1-1,0-1 0,-1 1 0,11-13 1,32-43 22,-41 50-32,24-35 21,-2 0-1,25-56 0,35-107 11,-67 138-33,23-122 0,-39 158-50,-2 11 49,-1 0 0,1-45 1,-5 69-16,0-1 1,0 0 0,1 0 0,-1 1 0,0-1 0,0 0 0,0 0-1,-1 1 1,1-1 0,0 0 0,0 0 0,0 1 0,0-1-1,-1 0 1,1 1 0,0-1 0,-1 0 0,0 0 0,-4 11-219,-6 26 67,5-10 30,-24 95-172,-10 74 350,35-166-69,-4 45-72,4 0 0,5 83 0,1-67 196,-1-77-52,1 0-1,1-1 1,0 1 0,1 0-1,0 0 1,1-1 0,0 0-1,9 18 1,-12-29-35,-1 0 1,1 0-1,-1 0 1,1 0-1,-1 0 0,1 0 1,-1 0-1,1 0 0,0 0 1,0-1-1,-1 1 1,1 0-1,0 0 0,0-1 1,0 1-1,0 0 0,0-1 1,0 1-1,0-1 1,0 1-1,0-1 0,0 0 1,0 1-1,0-1 0,0 0 1,0 0-1,1 0 1,-1 0-1,0 0 0,0 0 1,0 0-1,0 0 1,0 0-1,0 0 0,1-1 1,-1 1-1,0 0 0,0-1 1,0 1-1,0-1 1,0 1-1,0-1 0,0 0 1,0 1-1,-1-1 0,3-1 1,2-3 15,-1 0-1,1 0 1,-1 0 0,1-1 0,-2 1-1,7-12 1,63-135 376,-52 106-357,-6 11-150,-10 20 45,1 1 0,1-1 0,1 2 0,13-21 1,-18 33 22,-2 5 12,-2 9-14,0-10 25,-17 127-400,0-2 320,17-112 79,-1-8 47,2 0 1,-1 0 0,1 1-1,0-1 1,1 0 0,3 16-1,-4-23-16,0 0 0,0-1-1,1 1 1,-1 0 0,0 0-1,1 0 1,-1 0 0,1 0-1,-1-1 1,1 1 0,-1 0-1,1 0 1,0-1 0,-1 1-1,1 0 1,0-1 0,0 1-1,-1-1 1,1 1 0,0-1-1,0 1 1,0-1 0,0 1-1,0-1 1,1 1 0,0-1 7,0 0-1,1 0 1,-1-1 0,0 1 0,0 0-1,0-1 1,0 1 0,0-1 0,0 0-1,0 1 1,2-3 0,4-2 26,0 0 1,0 0 0,-1-1-1,11-9 1,14-19-43,-2-1 1,-1-1-1,-2-2 0,28-50 1,-53 87-281,-2 5 100,-2 13 36,-6 24 114,4-25-3,1 0-1,0 1 0,1-1 1,1 1-1,1-1 0,0 0 1,4 29-1,-3-40 50,0-1-1,1 1 1,-1 0 0,1-1-1,0 0 1,0 1 0,3 3-1,-5-6-3,1-1 0,0 0 0,0 0 0,0 1-1,0-1 1,1 0 0,-1 0 0,0 0 0,0 0 0,1 0 0,-1 0-1,0 0 1,1-1 0,-1 1 0,1-1 0,-1 1 0,1-1 0,0 1-1,-1-1 1,1 0 0,-1 1 0,1-1 0,0 0 0,1 0 0,2-2 18,1 1 1,0-1 0,-1 1-1,1-2 1,-1 1 0,0-1-1,0 1 1,0-1 0,0-1 0,0 1-1,-1-1 1,8-7 0,3-7-116,26-40 0,-9 1 7,20-34 50,-51 90 10,-1 1 1,0-1-1,0 1 0,1 0 1,-1-1-1,0 1 1,1-1-1,-1 1 1,1 0-1,-1-1 1,0 1-1,1 0 1,-1-1-1,1 1 1,-1 0-1,1-1 1,-1 1-1,1 0 0,-1 0 1,1 0-1,-1 0 1,1 0-1,0 0 1,-1-1-1,1 1 1,-1 0-1,1 0 1,-1 1-1,1-1 1,-1 0-1,2 0 1,-1 1-7,1 0 1,-1 0 0,1 0 0,-1 0-1,0 0 1,1 0 0,-1 0 0,0 0-1,0 1 1,2 1 0,2 6 35,1 0 1,6 15-1,-12-22 10,13 26 19,-5-8-18,12 20-1,-20-40-21,0 0 0,0-1-1,0 1 1,0 0 0,0 0-1,0 0 1,0 0 0,0 0 0,0 0-1,0 0 1,0 0 0,0 0-1,0 0 1,0 0 0,0 0-1,0 0 1,0 0 0,0 0 0,0-1-1,0 1 1,0 0 0,0 0-1,0 0 1,0 0 0,0 0-1,0 0 1,0 0 0,0 0-1,1 0 1,-1 0 0,0 0 0,0 0-1,0 0 1,0 0 0,0 0-1,0 0 1,0 0 0,0 0-1,0 0 1,0 0 0,0 0-1,0 0 1,0-1 0,0 1 0,0 0-1,0 0 1,0 0 0,1 0-1,-1 0 1,0 0 0,0 0-1,0 0 1,0 0 0,0 0 0,0 0-1,0 1 1,0-1 0,0 0-1,0 0 1,0 0 0,0 0-1,0 0 1,0 0 0,0 0-1,0 0 1,1 0 0,-1 0 0,0 0-1,0 0 1,1-10 153,-1-17-18,-2 8-101,0 6-34,-4-24 0,5 34-24,0 0 0,0 0 0,0 0-1,0 1 1,-1-1 0,1 0 0,-1 0 0,1 1-1,-1-1 1,0 1 0,0 0 0,0 0-1,-4-3 1,6 4 13,-1 1 0,0-1 0,1 1 0,-1-1 0,0 1-1,0 0 1,0-1 0,1 1 0,-1 0 0,0-1 0,0 1-1,0 0 1,0 0 0,0 0 0,1 0 0,-1 0 0,0 0 0,0 0-1,0 0 1,0 1 0,-1-1 0,0 1-8,1 0 0,-1 0 0,1 0 0,-1 0 1,1 0-1,-1 0 0,1 0 0,0 0 0,-3 3 0,0 3 12,-1-1 0,1 1 1,-5 11-1,9-18 1,-6 14-27,1 0 1,0 0-1,1 0 0,1 1 1,0 0-1,1-1 0,1 1 1,0 0-1,1 0 0,0 0 1,4 20-1,-4-31 33,1 0 0,0-1 0,1 1 0,-1-1 1,0 0-1,1 1 0,0-1 0,0 0 0,0 0 0,0 0 0,0 0 0,5 4 1,-5-5 11,-1-1 1,0 0 0,1 0 0,-1-1 0,1 1 0,-1 0 0,1 0-1,-1-1 1,1 1 0,0-1 0,-1 1 0,1-1 0,0 1 0,-1-1-1,1 0 1,0 0 0,-1 0 0,1 0 0,0 0 0,0-1 0,-1 1-1,1 0 1,-1-1 0,1 1 0,0-1 0,-1 0 0,1 1 0,-1-1-1,3-1 1,3-3 8,-1 0 0,1-1-1,-1 1 1,-1-1 0,10-11-1,-2-1-12,12-23-1,58-125-8,-76 150-5,63-145 223,-55 124-163,1-6-78,-2-1 0,-2 0 0,-2 0-1,6-61 1,-14 85-40,-1-1-1,-1 1 0,0 0 1,-4-21-1,3 39 47,1 0 0,0-1 0,-1 1 0,1 0 1,-1 0-1,0 0 0,1-1 0,-1 1 0,0 0 0,0 0 0,-1 0 0,1 1 1,0-1-1,-1 0 0,-2-2 0,4 3 1,-1 1 0,0 0 0,0-1-1,1 1 1,-1-1 0,0 1 0,0 0 0,0 0 0,1 0 0,-1-1 0,0 1-1,0 0 1,0 0 0,0 0 0,0 0 0,1 0 0,-3 1 0,1-1-9,0 1 0,0 0 1,0 0-1,0 0 0,1 0 1,-1 0-1,0 0 1,0 0-1,-2 3 0,-5 5-26,0 1 0,1 0 0,0 0 0,1 1 0,0 0-1,-6 15 1,-31 75-111,34-70 129,0 0 0,2 1 0,2 0 0,0 0 0,-1 60 0,7-50 57,2 1-1,2-1 1,18 80 0,-19-108 3,1 0 0,0 0 0,1-1 0,1 0 0,0 0 0,1-1 0,14 21 0,-17-28-8,0 0-1,0 0 1,1-1-1,0 0 1,-1 0-1,2 0 1,-1 0-1,0-1 0,1 0 1,-1 0-1,1 0 1,0-1-1,0 0 1,0 0-1,0 0 1,1-1-1,-1 0 0,0 0 1,11-1-1,-6 0 5,-1 0-1,1-1 1,-1-1-1,1 0 1,-1 0-1,1-1 1,-1 0-1,0-1 1,0 0-1,-1-1 1,1 0-1,-1 0 1,0-1-1,0 0 1,-1-1-1,0 0 1,0 0-1,11-13 1,-8 4-8,0-1 1,-1 0-1,-1-1 1,8-21-1,22-79-10,-37 112-20,0 0 0,-1-1 0,1 1 0,-1-1 0,-1 0-1,1 1 1,-1-1 0,-2-12 0,2 18-1,0 1-1,0-1 1,0 1 0,0-1-1,0 1 1,0-1 0,0 1-1,-1 0 1,1-1-1,0 1 1,0-1 0,0 1-1,-1-1 1,1 1-1,0 0 1,-1-1 0,1 1-1,0 0 1,-1-1 0,1 1-1,0 0 1,-1-1-1,1 1 1,-1 0 0,1 0-1,-1-1 1,1 1-1,0 0 1,-1 0 0,1 0-1,-1 0 1,1 0-1,-1 0 1,1 0 0,-1 0-1,1 0 1,-1 0 0,1 0-1,-1 0 1,1 0-1,-1 0 1,1 0 0,-1 0-1,1 0 1,-1 1-1,0-1 1,-1 1-4,0 0 0,0 1-1,0-1 1,0 0 0,0 1 0,1-1 0,-1 1-1,-1 2 1,-4 5 3,1 2-1,0-1 0,1 1 1,0 0-1,0 0 0,2 0 1,-6 22-1,5-18-46,-1 5 55,1 0-1,0 0 1,2 0-1,0 1 0,1-1 1,2 27-1,0-39 35,0 1 0,0 0-1,1 0 1,0-1-1,1 0 1,0 1 0,0-1-1,1 0 1,0 0 0,0-1-1,0 1 1,1-1-1,1 0 1,-1 0 0,1 0-1,0-1 1,9 7 0,-14-12-11,0 0-1,0 0 1,1-1 0,-1 1 0,0 0 0,0-1 0,1 1 0,-1-1 0,0 0 0,1 1 0,-1-1 0,0 0 0,1 0 0,-1 0 0,1 0 0,-1 0 0,0 0-1,1 0 1,1-1 0,0 0 19,0 0 0,-1 0 1,1 0-1,-1 0 0,1-1 0,-1 1 0,0-1 0,1 0 0,1-2 0,4-4 57,0-1-1,-1 0 1,9-16 0,-15 24-97,17-31 9,25-62 1,-2 4-93,-20 44 134,-13 27-101,0 2 0,13-20 1,-20 36 45,-1 0 0,1 0 0,0 0 0,0-1 0,0 1 0,0 0 0,0 0 1,0 0-1,0 1 0,0-1 0,0 0 0,2-1 0,-3 2 0,0 0 0,1 0 0,-1 0-1,0 0 1,0 0 0,1 1 0,-1-1 0,0 0 0,0 0-1,1 0 1,-1 0 0,0 0 0,0 0 0,0 0-1,1 1 1,-1-1 0,0 0 0,0 0 0,0 0 0,1 0-1,-1 1 1,0-1 0,0 0 0,0 0 0,0 0 0,0 1-1,0-1 1,1 0 0,-1 0 0,0 1 0,0-1 0,0 0-1,0 0 1,0 1 0,0-1 0,0 0 0,0 1 0,1 5-51,-1 0 0,0 0 1,-1 11-1,1-17 61,-7 50-78,-22 85 1,11-58 108,14-61-8,0 0 0,-7 16 0,9-27 41,-1 1-1,1-1 0,-1 1 1,-1-1-1,1 0 1,-1 0-1,0 0 1,-6 6-1,9-11-64,1 1 0,-1-1 0,1 0-1,-1 1 1,1-1 0,-1 0 0,1 1 0,-1-1-1,1 0 1,-1 0 0,0 1 0,1-1 0,-1 0-1,1 0 1,-1 0 0,0 0 0,1 0 0,-1 0-1,1 0 1,-1 0 0,0 0 0,1 0 0,-1 0-1,1 0 1,-1-1 0,0 1 0,1 0 0,-1 0-1,1-1 1,-1 1 0,1 0 0,-1-1-1,1 1 1,-1 0 0,1-1 0,-1 0 0,0 1 0,1-1 0,-1 0 0,1 0 1,-1 0-1,1 0 0,-1 0 0,1 0 1,0 0-1,-1 0 0,1 0 0,0 0 1,0 0-1,0 0 0,0 0 0,0 0 1,0 0-1,0 0 0,0 0 0,0 0 1,0-1-1,1 1 0,-1 0 0,1-1 1,2-4-11,0 1 0,1 0 0,-1 0 0,1 0 0,0 0 0,1 1 0,-1 0 0,1-1 0,-1 2 1,1-1-1,1 1 0,6-4 0,12-6-56,36-14 1,-56 26 58,39-16-51,65-29-693,-89 37-2056,30-22 0,-44 27 1851,5-4-854,-7 0-2798,-3 2 1603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7:12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44 5568,'-12'-3'2269,"30"4"158,-4 1-1641,18-2 708,0-1-1,47-7 1,-20 1-988,-22 4-311,260-18 42,-183 18-173,-86 3-213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7:1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24 7232,'-42'-12'3264,"39"9"-2848,3-2 512,8 5-608,5-3-416,6 6 32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7:1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121 564 2080,'7'-10'708,"-6"9"-585,0 0 0,0 0 0,-1 0 0,1 0 0,0 0 0,-1 0 1,1 0-1,-1-1 0,1 1 0,-1 0 0,0 0 0,1 0 0,-1 0 0,0-1 0,0-1 0,2-21 2387,-1 18-1845,0 0 0,-1 0 0,0 0 0,-1-10 0,1 12-476,0 3-121,0 0 1,0-1 0,0 1 0,-1 0-1,1 0 1,0-1 0,0 1 0,-1 0-1,1 0 1,-1 0 0,1-1 0,-1 1-1,1 0 1,-1 0 0,0 0 0,0 0-1,1 0 1,-1 0 0,0 0-1,0 0 1,0 0 0,0 1 0,0-1-1,0 0 1,0 1 0,0-1 0,-1 0-1,1 1 1,0 0 0,-2-1 0,0 0 20,0 0 1,-1 0 0,1 1 0,-1 0 0,1-1 0,-1 1 0,1 0 0,-1 1-1,1-1 1,-1 1 0,1-1 0,-1 1 0,1 0 0,-1 1 0,1-1-1,0 0 1,0 1 0,0 0 0,0-1 0,-5 6 0,4-4-84,0 0 0,1 1 0,0-1 0,0 1 0,0 0 0,0 0 0,1 0 0,-1 0 0,1 0 0,0 1 0,0-1 0,1 1 0,-1-1 0,1 1 1,-1 8-1,2-9 64,-1 0 0,1 0 0,1 0 1,-1 0-1,1-1 0,-1 1 0,1 0 1,0 0-1,0 0 0,1 0 0,-1-1 1,1 1-1,0-1 0,0 1 1,4 4-1,-5-6-15,1 1 0,0-1 0,0 0 0,1 0 0,-1 0 0,0 0 0,1-1 0,-1 1 0,1-1 1,-1 1-1,1-1 0,0 0 0,-1 0 0,1 0 0,0 0 0,0-1 0,0 1 0,0-1 0,0 0 0,0 0 0,5 0 0,-6 0-19,0-1 0,-1 1-1,1-1 1,0 1-1,0-1 1,0 0-1,0 0 1,-1 0-1,1 0 1,0 0-1,-1 0 1,1-1-1,-1 1 1,1 0-1,0-3 1,18-25 133,-13 18-43,-6 9-131,1 0 0,-1 1 0,0-1 0,0 0 0,0 0 0,0 0 0,0 0 0,-1 0 0,1 0 0,-1-1 0,1 1 0,-1 0 0,0 0 0,0 0 0,0 0 0,0-1 0,0 1 0,0 0 0,0 0 0,-1 0 0,1 0 0,-1 0 0,0-1 0,1 1 0,-1 0 0,0 1 0,0-1 0,-1 0 0,1 0 0,0 0 0,0 1 0,-4-4 0,4 4 21,0-1-1,0 1 1,0-1-1,-1 1 1,1-1-1,1 1 0,-1-1 1,0 0-1,0 0 1,1 1-1,-1-1 1,1 0-1,-1 0 1,1 0-1,0 0 1,0 1-1,0-1 1,0 0-1,0 0 1,0 0-1,0 0 1,2-3-1,0-5 140,1-1 0,8-18 0,-3 8-16,5-24 367,24-50 0,-26 71-336,1 1-1,1 0 1,27-34 0,-29 43-100,2-3-100,1 0 1,1 1-1,22-20 1,-36 35 22,-1 0 0,1 0 0,0 1 0,1-1 0,-1 0 0,0 0-1,0 1 1,0-1 0,0 1 0,0-1 0,1 1 0,-1 0 0,0-1 0,0 1 0,1 0 0,-1 0 0,0 0 0,1 0 0,-1 0 0,0 0 0,0 0 0,1 1 0,-1-1 0,0 0 0,0 1 0,1-1 0,-1 0 0,0 1 0,0 0 0,0-1 0,0 1 0,0 0 0,0-1 0,0 1 0,0 0 0,1 1 0,0 1 8,0-1 0,-1 1 0,1-1 1,-1 1-1,1 0 0,-1 0 0,0 0 1,0 0-1,0 0 0,0 0 0,-1 0 1,1 0-1,-1 0 0,0 0 0,0 4 1,-3 20-74,-12 47 0,11-53 66,-82 310 140,-52 112 319,136-437-424,-38 119 311,30-99-4,-2 0-1,-20 35 1,29-55-220,-7 9 172,9-15-264,1 1 1,-1-1-1,1 1 0,-1-1 0,1 0 0,-1 1 0,0-1 1,1 0-1,-1 0 0,1 1 0,-1-1 0,0 0 1,1 0-1,-1 0 0,0 0 0,1 1 0,-1-1 0,0 0 1,1 0-1,-2-1 0,1 1-14,1 0-1,0 0 1,-1 0-1,1 0 1,-1 0-1,1 0 1,0-1-1,-1 1 1,1 0 0,-1 0-1,1 0 1,0-1-1,-1 1 1,1 0-1,0-1 1,0 1 0,-1 0-1,1-1 1,0 1-1,0 0 1,-1-1-1,1 1 1,0 0-1,0-1 1,0 1 0,0 0-1,-1-1 1,1 0-1,-1-7 24,0 1-1,0-1 1,0 1-1,1-1 1,0 0-1,1 1 1,0-1-1,0 1 1,0-1-1,4-9 0,2-6-51,1 1-1,12-25 1,-15 35-7,1 1 1,0-1-1,1 1 1,1 0-1,0 1 0,0 0 1,1 0-1,0 1 1,0 0-1,1 0 0,1 1 1,-1 1-1,1 0 1,0 0-1,1 1 0,0 0 1,0 1-1,0 1 1,23-6-1,-21 7-1523,1 0 0,-1 1 1,1 0-1,16 2 0,-3 2-1469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7:15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321 175 4992,'3'-24'4997,"-4"29"-4165,-27 34 448,-40 75 0,-13 43 53,-42 93 875,102-205-1259,19-35 22,8-12-389,8-10-44,-14 12-538,11-11 137,-1-2 1,-1 1-1,0-1 0,8-16 0,28-60 9,-30 56-114,30-60-126,97-220 92,-141 311 3,15-41 183,14-58-1,-29 97-322,0 5 55,0 12 31,0 20 52,4 77 26,-1-53 222,11 113 103,-3-37-226,-1-46 324,-1 10-160,-9-86-389,-1-4-16,0-1 1,1 1-1,-1 0 0,1-1 1,1 0-1,-1 1 0,5 8 1,1-26-6657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7:1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 6400,'-22'-7'2058,"11"8"48,9 1-976,5-1-62,-2-1-957,0 0 0,0 0 0,0 0 1,-1 0-1,1 0 0,0 1 0,0-1 0,0 0 0,-1 0 0,1 1 0,0-1 0,1 1 0,5 3 184,7-2 197,0 0 1,18 1 0,-4-1-158,-12-1-239,0 1 0,22 6 0,-33-6-514,1 0-1,0 1 0,7 4 1,-8-4-710,-1 0 1,1 0-1,-1 1 1,6 5-1,3 4-1698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0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1259 3136,'-26'0'1029,"24"0"-990,1 0 0,0 0 1,0 0-1,-1 0 0,1 0 0,0 0 0,0 0 0,-1 1 0,1-1 1,0 0-1,0 1 0,0-1 0,0 1 0,-1 0 0,0 0 0,-2 2 199,3-3-52,0 0 0,0 0 1,0 1-1,1-1 0,-1 0 0,0 1 0,0-1 0,1 1 0,-1-1 1,0 1-1,1-1 0,-1 1 0,0 0 0,1-1 0,-1 1 0,1 0 1,-2 1-1,5 0 1743,6-3-1337,-2-2-308,0 0 0,-1-1 0,0 1-1,1-1 1,-1-1 0,-1 1 0,1-1 0,-1 0 0,0 0-1,0-1 1,5-6 0,6-11 70,21-41-1,-22 36-226,77-168 580,-4 7 308,-84 180-1021,-3 6-15,1-1 0,0 1 1,0-1-1,0 1 0,1 0 1,-1 0-1,1 0 0,-1 0 1,7-5-1,-9 8 16,1 0 0,-1-1-1,0 1 1,1 0 0,-1 0 0,1 0 0,-1 0-1,0-1 1,1 1 0,-1 0 0,1 0-1,-1 0 1,0 0 0,1 0 0,-1 0-1,1 0 1,-1 0 0,1 1 0,-1-1 0,0 0-1,1 0 1,-1 0 0,0 0 0,1 0-1,-1 1 1,1-1 0,-1 0 0,0 0-1,1 1 1,-1-1 0,0 0 0,0 1 0,1-1-1,-1 0 1,0 1 0,0-1 0,1 0-1,-1 1 1,0-1 0,0 0 0,0 1-1,1 0 1,5 19-90,-5-15 85,3 11-10,-1 0 0,-1 0 0,1 26 1,-5 51-43,0-45 37,1-18 123,-1 0 0,-1 0-1,-1 0 1,-2-1 0,-11 37 0,15-62-23,1-1 0,-1 1 1,0 0-1,0 0 0,0-1 0,0 1 1,-1-1-1,-3 4 0,5-6-56,0-1 0,1 1 1,-1-1-1,0 1 0,0-1 0,0 1 0,0-1 0,0 1 0,0-1 1,0 0-1,0 1 0,0-1 0,0 0 0,0 0 0,0 0 0,0 0 1,0 0-1,0 0 0,0 0 0,0 0 0,0 0 0,0-1 0,0 1 1,0 0-1,0-1 0,1 1 0,-1 0 0,0-1 0,0 1 0,0-1 1,0 0-1,0 1 0,1-1 0,-1 0 0,0 1 0,1-1 0,-1 0 1,-1-1-1,-6-8-9,-1 0 0,1-1 0,1 0 0,0 0 0,1-1 1,0 0-1,1 0 0,0 0 0,-4-17 0,8 27-42,1 0-1,-1-1 1,1 1 0,0-1-1,0 0 1,0 1-1,0-1 1,0 1 0,0-1-1,1 1 1,0-4-1,-1 5 11,1 0-1,-1 1 1,1-1-1,-1 0 1,1 0-1,0 0 0,-1 0 1,1 0-1,0 1 1,0-1-1,-1 0 1,1 1-1,0-1 1,0 1-1,0-1 0,0 1 1,0-1-1,0 1 1,0-1-1,0 1 1,0 0-1,0 0 1,0-1-1,0 1 0,0 0 1,0 0-1,0 0 1,0 0-1,0 0 1,2 1-1,27 1 83,0-1-1,0-1 1,-1-1 0,1-2-1,0-1 1,-1-2 0,0 0-1,0-2 1,-1-1 0,0-2-1,0 0 1,-1-2 0,-1-1-1,0-1 1,33-26 0,-30 18 72,-2-1 0,-1-1 1,0-1-1,37-52 0,-48 54-92,0-1 0,-2 0 1,-1-1-1,-1 0 0,15-53 0,-11 14 56,10-87-1,-21 115-123,-1 1 0,-1-1 0,-7-66 0,4 98 13,0-1 0,0 1-1,0 0 1,-1 0 0,0 0 0,-3-8-1,5 13 8,0-1-1,-1 0 0,1 1 1,0-1-1,0 1 0,-1-1 0,1 1 1,0-1-1,-1 1 0,1 0 1,0-1-1,-1 1 0,1-1 0,-1 1 1,1 0-1,-1-1 0,1 1 0,-1 0 1,1 0-1,-1-1 0,1 1 1,-1 0-1,1 0 0,-1 0 0,1 0 1,-2-1-1,2 2-1,-1-1 0,0 0-1,1 1 1,-1-1 0,0 0 0,1 1-1,-1-1 1,1 1 0,-1-1 0,0 1-1,1-1 1,-1 1 0,1-1 0,0 1-1,-1 0 1,0 0 0,-2 5-8,1 0 0,-1-1-1,-1 9 1,4-14 20,-6 21-34,2 1 0,0-1-1,2 0 1,-1 25-1,2-19 30,-1 49 46,3 0-1,18 121 1,-6-108 202,35 121 1,-4-64 319,-41-136-2348,-5-17 61,-8-25-1423,-3 2-410,-33-58 0,34 70 3299,0-1 1,-1 2-1,-1 0 0,-28-27 0,32 35 509,-61-54 1932,59 53-995,-1 0 0,0 2 1,-28-15-1,29 14-169,8 4-352,4 4-651,0 1 0,0 0 0,0 0-1,0 0 1,0 0 0,0 0 0,0 0 0,0 0 0,0-1-1,0 1 1,0 0 0,0 0 0,0 0 0,0 0 0,0 0-1,0 0 1,0 0 0,0 0 0,0 0 0,1-1 0,-1 1-1,0 0 1,0 0 0,0 0 0,0 0 0,0 0 0,0 0-1,0 0 1,0 0 0,1 0 0,-1 0 0,0 0 0,0 0-1,0 0 1,0 0 0,0 0 0,0 0 0,0 0 0,1 0-1,-1 0 1,0 0 0,0 0 0,0 0 0,0 0 0,0 0-1,1 0 1,26 5 1630,2-2-792,1-2-1,-1-2 0,30-3 1,88-19-210,-58 8-346,-83 14-334,16-2 163,1-1 1,-1-1-1,0 0 1,32-13-1,-53 17-500,0 1 1,0-1-1,0 1 0,0 0 0,0-1 0,1 1 0,-1 0 0,0 0 0,0 0 0,0 0 0,0 0 1,1 0-1,-1 0 0,0 0 0,0 0 0,0 1 0,0-1 0,0 0 0,2 2 0,20 14-6456,-10-4 4369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7:1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1262 3808,'-6'4'535,"5"-4"-416,0 1-1,0 0 0,0-1 1,0 1-1,0-1 0,-8 6 7043,9-6-7071,4-2 280,-1-1 0,1 0 1,-1 1-1,1-1 1,-1 0-1,0-1 1,0 1-1,-1 0 1,1-1-1,-1 0 0,4-6 1,2-8 184,9-24 1,-11 26-177,37-107 677,22-53-362,-59 161-629,1 0 0,1 0-1,0 0 1,1 1 0,15-19 0,-20 28-41,-1 2-104,0-1-1,0 1 1,0 0-1,6-4 1,-9 6 70,1 1 1,-1 0 0,0 0 0,1-1 0,-1 1 0,1 0 0,-1 0 0,1 0 0,-1-1 0,1 1-1,-1 0 1,1 0 0,-1 0 0,1 0 0,-1 0 0,1 0 0,-1 0 0,1 0 0,-1 0 0,0 0-1,1 0 1,-1 1 0,1-1 0,-1 0 0,1 0 0,-1 0 0,1 1 0,-1-1 0,0 0-1,1 0 1,-1 1 0,1-1 0,-1 0 0,0 1 0,1-1 0,-1 0 0,0 1 0,1-1 0,-1 1-1,0-1 1,0 1 0,0-1 0,1 0 0,-1 1 0,0-1 0,0 1 0,0-1 0,0 1 0,0-1-1,0 2 1,3 15 26,0 0 0,-1 0 0,-2 0 0,1 0 0,-4 21 0,3-25-12,-17 182 25,13-166 67,-2-1 1,-1 0-1,-1 0 1,-22 47-1,28-71-41,0 0-1,0 0 0,0-1 0,-1 1 1,0-1-1,1 1 0,-1-1 1,-1 0-1,1 0 0,-6 3 0,9-5-38,-1-1 0,0 1 0,0-1 0,0 0 0,0 1 0,-1-1 0,1 0 0,0 0 0,0 0 0,0 0 0,0 0 0,0 0 0,0 0 0,0 0 0,0 0 0,0-1 0,0 1 0,0 0 0,0-1 0,0 1 0,0 0 0,0-1 0,0 1 0,0-1 0,0 0 0,1 1 0,-1-1 0,-1-1 0,-1 0 8,1-1 0,-1 0 0,1 1 0,0-1 1,0 0-1,0 0 0,-1-4 0,-3-5 47,1-1 0,1 1 0,-5-19 0,7 20-128,0 0 0,1 0 1,0 0-1,0-1 1,1 1-1,3-20 0,-3 30 41,1-1 0,-1 1 0,1 0 0,-1 0-1,1 0 1,-1 0 0,1-1 0,0 1 0,-1 0-1,1 0 1,0 0 0,0 0 0,0 0 0,0 1-1,0-1 1,0 0 0,0 0 0,0 1 0,0-1-1,0 0 1,0 1 0,1-1 0,-1 1 0,0-1-1,0 1 1,1 0 0,-1 0 0,0 0 0,0-1-1,3 1 1,3 0-35,1 1-1,-1-1 0,0 1 1,9 3-1,-11-3 114,15 2-19,0 0 1,0-1-1,0-1 0,0-1 1,27-3-1,-33 1-24,0 0 1,0-1-1,-1-1 0,1 0 0,-1-1 0,0-1 1,0 0-1,19-12 0,-10 1 67,0-1 1,-2-2-1,0 1 1,22-30-1,-8 6-1,31-53-1,-44 61-5,-2 0 0,26-64 0,29-152 49,-64 200-236,-2 0 0,4-101 0,-12 148 104,0-5-57,0 0 0,-3-13-1,3 21 48,0 0-1,0 0 0,0-1 1,-1 1-1,1 0 0,0 0 1,-1 0-1,1 0 0,-1-1 1,0 1-1,1 0 0,-1 0 1,0 0-1,1 0 0,-1 0 1,0 1-1,0-1 1,0 0-1,0 0 0,0 0 1,0 1-1,0-1 0,0 0 1,0 1-1,-1-1 0,0 1 1,1 0-1,-1 0 0,0 1 0,1-1 0,-1 0 0,1 1 0,-1-1 1,1 1-1,0 0 0,-1-1 0,1 1 0,-1 0 0,1 0 1,0 0-1,0 0 0,0 0 0,-2 2 0,2-2 2,-3 3-16,0 1 1,0-1-1,0 1 1,1 0-1,0 0 1,0 0-1,0 1 1,1-1-1,-1 1 1,-1 8-1,-1 8-41,-5 31 0,9-44 57,-15 108 28,5 1 0,4 136 0,9-213 55,-2 9 28,3 0 0,14 73 0,-10-90-32,-4-17 78,1-1-1,0 0 1,7 15-1,-11-28-101,1 0-1,0-1 1,0 1-1,0 0 1,0-1-1,0 1 1,0-1-1,0 1 1,1-1 0,1 2-1,-3-3-24,1 1-1,0-1 1,-1 0 0,1 0-1,0 1 1,-1-1-1,1 0 1,0 0 0,0 0-1,-1 0 1,1 0-1,0 0 1,0 0 0,-1 0-1,1 0 1,0 0-1,0 0 1,-1-1 0,1 1-1,0 0 1,-1 0-1,1-1 1,0 1 0,-1 0-1,1-1 1,0 1-1,-1-1 1,1 1 0,-1-1-1,1 1 1,-1-1-1,1 1 1,0-2 0,10-12 157,0 0 0,17-29 0,-10 15-124,15-23 6,2 1-1,71-76 1,-102 122-104,0 0-1,0 0 0,1 1 0,-1-1 1,1 1-1,0 0 0,0 1 0,0-1 1,1 1-1,-1 0 0,0 0 0,11-2 1,-11 4 33,0 0 1,0 0-1,-1 0 1,1 0-1,0 1 0,-1-1 1,1 1-1,0 0 1,-1 1-1,1-1 1,-1 1-1,0 0 1,1 0-1,-1 0 1,7 6-1,-4-3-11,1 2 1,-1-1-1,0 1 0,0 0 1,0 0-1,-1 0 0,8 15 1,-14-22 35,0 0 0,0 0 0,0 0 0,0 0 1,0 0-1,0 0 0,0 1 0,0-1 0,0 0 0,0 0 1,0 0-1,0 0 0,0 0 0,0 0 0,0 0 0,0 0 1,0 0-1,0 0 0,1 0 0,-1 0 0,0 1 0,0-1 1,0 0-1,0 0 0,0 0 0,0 0 0,0 0 0,0 0 1,0 0-1,0 0 0,0 0 0,0 0 0,0 0 0,1 0 1,-1 0-1,0 0 0,0 0 0,0 0 0,0 0 0,0 0 1,0 0-1,0 0 0,0 0 0,0 0 0,0 0 0,0 0 1,1 0-1,-1 0 0,0 0 0,0 0 0,0 0 0,0 0 1,0 0-1,0 0 0,0 0 0,0 0 0,0 0 0,0 0 1,0 0-1,1-8 206,-2 6-208,1 0 0,0 0-1,-1 0 1,1 0-1,-1 0 1,0 0 0,1 0-1,-3-3 1,0 2-8,0 0-1,0 0 1,-1 1 0,1-1 0,-1 1-1,1 0 1,-1 0 0,0 0-1,1 1 1,-1-1 0,-6-1 0,2 1-28,0 0 1,-1 1 0,1 0 0,-11 0-1,8 1-10,1 1 0,-1 0 0,0 1 0,1 1 0,-1 0 0,1 0 0,0 1 0,0 0 0,0 0 0,0 1 1,1 1-1,0 0 0,0 0 0,1 0 0,-1 1 0,-8 10 0,9-9 41,1 1 0,0-1 1,0 1-1,1 1 0,0-1 0,1 1 1,0 0-1,0 0 0,1 1 1,1-1-1,-1 1 0,2 0 0,0 0 1,0 0-1,0 16 0,2-23 14,0-1 0,0 1-1,0-1 1,1 0 0,0 1-1,-1-1 1,1 0 0,1 1 0,-1-1-1,0 0 1,1 0 0,-1 0-1,1 0 1,0 0 0,0-1-1,0 1 1,1-1 0,-1 1 0,0-1-1,1 0 1,0 1 0,5 2-1,-5-3-1,1-1 0,-1 1 0,1-1 0,0 0 0,-1 0 0,1 0 0,0 0 0,0-1 0,0 0-1,0 1 1,0-1 0,0-1 0,0 1 0,-1 0 0,1-1 0,0 0 0,0 0 0,0 0 0,5-3 0,0-1 13,1-1 1,-1 0 0,0 0 0,-1-1 0,1 0 0,-1 0-1,-1-1 1,9-10 0,1-4 67,-1-1 0,13-25 1,-9 12-63,-5 8-81,0 2 1,22-28-1,-38 55 35,1-1 1,0 0-1,0 0 0,0 1 0,0-1 0,0 0 0,1 0 0,-1 0 0,0 1 0,0-1 1,0 0-1,0 0 0,0 0 0,0 0 0,0 1 0,0-1 0,0 0 0,0 0 0,1 0 1,-1 0-1,0 1 0,0-1 0,0 0 0,0 0 0,0 0 0,1 0 0,-1 0 0,0 0 1,0 1-1,0-1 0,1 0 0,-1 0 0,0 0 0,0 0 0,0 0 0,0 0 0,1 0 1,-1 0-1,0 0 0,0 0 0,1 0 0,-1 0 0,0 0 0,0 0 0,0 0 1,0 0-1,1 0 0,-1 0 0,0 0 0,0-1 0,0 1 0,1 0 0,-1 0 0,0 0 1,0 0-1,0 0 0,0 0 0,1-1 0,-1 1 0,0 0 0,0 0 0,0 0 0,0 0 1,0-1-1,0 1 0,1 25-191,-1-13 184,1-3 24,1 0 0,0 0 1,0 0-1,6 15 1,-6-20 18,0 1 1,0-1 0,0 0 0,1 0-1,-1 0 1,1 0 0,0-1 0,0 1 0,0-1-1,1 0 1,5 5 0,-7-8-15,0 1 0,-1-1 1,1 0-1,0 1 0,-1-1 0,1 0 0,0 0 1,-1 0-1,1 0 0,0-1 0,-1 1 1,1 0-1,-1-1 0,1 1 0,0-1 0,-1 0 1,1 1-1,-1-1 0,1 0 0,-1 0 0,0 0 1,3-2-1,3-2 35,-1 0 0,0-1 0,8-9 1,103-111 299,-90 95-321,-2 0-1,-1-1 1,-1-2-1,31-62 1,-17 20-60,51-154 1,-76 194 14,-2 0 0,10-63 1,-20 95 11,0 3-9,1 0 0,-1 0 0,0 0-1,0 0 1,1 0 0,-1 0 0,0 0 0,0 0-1,0 0 1,0-1 0,-1 1 0,1 0-1,0 0 1,0 0 0,-1 0 0,1 0-1,0 0 1,-1 0 0,1 0 0,-1 1-1,0-1 1,1 0 0,-2-1 0,2 2 9,0-1 1,-1 1 0,1 0-1,0 0 1,0 0-1,-1 0 1,1 0 0,0-1-1,0 1 1,-1 0 0,1 0-1,0 0 1,0 0 0,-1 0-1,1 0 1,0 0 0,0 0-1,-1 0 1,1 0-1,0 0 1,-1 0 0,1 0-1,0 0 1,0 0 0,-1 1-1,1-1 1,0 0 0,-1 0-1,-2 1-20,0 0 0,0 0 1,0 1-1,0-1 0,0 1 0,0 0 0,0-1 0,1 1 0,-1 1 0,0-1 0,1 0 1,-4 5-1,-8 11-21,2 0-1,0 1 1,1 1 0,0-1 0,2 2 0,1 0 0,-8 27 0,3 2 41,2 0 0,-4 56 1,12-77 2,2 1 0,1-1 1,1 0-1,5 36 1,-2-44 43,1 0 1,1 0 0,0-1 0,2 0 0,0 0 0,15 26 0,-18-38-7,1 0 1,-1 0 0,1 0-1,1-1 1,-1 0 0,11 8-1,-14-12-6,0-1-1,1 0 1,-1 1 0,0-1-1,1-1 1,-1 1 0,1 0-1,-1-1 1,1 0-1,0 0 1,0 0 0,-1 0-1,1-1 1,0 1-1,0-1 1,0 0 0,0 0-1,5-1 1,0-2 38,0 0 1,0-1-1,-1 0 0,0-1 1,1 1-1,-1-2 0,12-9 1,-9 5 1,0 1 1,-1-2 0,0 1-1,-1-2 1,10-14 0,-15 20-64,-1 1-1,0 0 1,0-1 0,-1 1 0,0-1 0,0 0 0,0 1 0,0-1-1,-1 0 1,0 0 0,-1-1 0,1 1 0,-1 0 0,-1-10 0,1 15-17,0 1 0,0-1 0,0 1 1,0-1-1,0 1 0,0-1 1,0 1-1,0-1 0,0 1 0,0-1 1,0 1-1,-1-1 0,1 1 1,0-1-1,0 1 0,-1-1 1,1 1-1,0-1 0,-1 1 0,1 0 1,0-1-1,-1 1 0,1-1 1,-1 1-1,1 0 0,-1 0 0,1-1 1,0 1-1,-1 0 0,1 0 1,-1-1-1,1 1 0,-1 0 0,0 0 1,1 0-1,-1 0 0,1 0 1,-1 0-1,1 0 0,-1 0 0,1 0 1,-1 0-1,1 0 0,-1 0 1,1 0-1,-1 0 0,1 0 0,-1 1 1,1-1-1,-1 0 0,1 0 1,-1 1-1,1-1 0,-1 0 1,1 1-1,-1-1 0,1 0 0,-1 2 1,-2 0-38,0 1-1,0 0 1,0 0 0,0 1 0,-4 5 0,3-1 30,0 0 0,1 1 1,0-1-1,0 1 0,1-1 0,0 1 0,0 0 1,1 0-1,0 0 0,1 0 0,0 0 1,1 10-1,0-8 62,1 0-1,0 0 1,1 0 0,0 0-1,0-1 1,1 1 0,1-1 0,0 0-1,9 14 1,-14-23-27,1 0 0,-1 0 0,1 0 0,-1-1 0,1 1 0,0 0 0,-1 0 0,1 0 0,0 0 0,0-1-1,0 1 1,0 0 0,0-1 0,0 1 0,0 0 0,0-1 0,0 0 0,0 1 0,0-1 0,0 1 0,0-1 0,0 0 0,0 0 0,0 0 0,0 0 0,0 0 0,1 0 0,-1 0 0,0 0 0,0 0 0,0 0 0,0 0 0,0-1 0,0 1-1,0-1 1,0 1 0,0-1 0,0 1 0,0-1 0,1 0 0,10-9 55,-1-1 0,0 0 0,-1-1 0,16-22 0,17-21 7,-5 15 30,80-65-1,-117 104-133,1 0-1,-1 0 1,0 0-1,1 0 1,0 0-1,-1 0 1,1 1-1,-1-1 0,1 0 1,0 1-1,0-1 1,2 1-1,-4 0 16,1 0 0,-1 0 0,1 0 0,-1 0-1,0 0 1,1 0 0,-1 0 0,0 1 0,1-1 0,-1 0-1,0 0 1,1 0 0,-1 1 0,0-1 0,1 0-1,-1 0 1,0 1 0,0-1 0,1 0 0,-1 1 0,0 0-1,3 13-129,-4-7 128,0-1 0,-1 1 0,0-1 0,0 1 0,-1-1 0,0 0 0,0 0-1,0 0 1,-7 9 0,-8 17 11,-8 26-46,-17 38 226,20-59 23,21-34-164,0 0-1,0 0 1,-1 0-1,1-1 1,-1 1-1,0-1 1,0 0-1,0 0 0,-4 3 1,7-5-27,-1 0 1,0 1-1,1-1 1,-1 0-1,0 0 0,1 0 1,-1 1-1,0-1 1,1 0-1,-1 0 1,0 0-1,1 0 0,-1 0 1,0-1-1,1 1 1,-1 0-1,0 0 1,1 0-1,-1 0 0,0-1 1,1 1-1,-1 0 1,1-1-1,-1 1 1,0 0-1,1-1 1,-1 1-1,1-1 0,-1 1 1,1-1-1,-1 1 1,1-1-1,0 1 1,-1-1-1,1 0 0,0 1 1,-1-1-1,1 1 1,0-1-1,0 0 1,-1 1-1,1-1 0,0 0 1,0 0-1,0 0 1,0-2-23,-1 1 1,1 0 0,0 0-1,0 0 1,0 0 0,0-1-1,0 1 1,0 0 0,1 0 0,-1 0-1,1-1 1,0 1 0,1-4-1,0 4 14,0 0 0,-1 0 1,1 0-1,0 1 0,0-1 0,1 0 0,-1 1 0,0-1 0,0 1 0,1 0 0,-1 0 0,5-2 0,35-7-57,56-5-18,-19 4-334,-1-4 1,82-27 0,-110 23-4132,-28 14 2432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7:1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44 6656,'-8'-3'3008,"35"11"-2624,-4-8 1056,4 3-864,36-6 768,8-2-800,37-7 32,0 4-384,18-7-32,-18 7-96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7:2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3648,'2'-1'404,"0"0"1,0 0-1,0-1 1,0 1-1,0-1 1,0 1-1,6-6 3501,-2 10-2578,-6-3-1308,1 0 0,-1 0 0,1 0-1,-1 0 1,0 0 0,1 0 0,-1 0 0,0 0-1,1 1 1,-1-1 0,0 0 0,1 0 0,-1 0 0,0 1-1,0-1 1,1 0 0,-1 0 0,0 1 0,0-1 0,1 0-1,-1 1 1,0-1 0,0 0 0,0 1 0,1-1-1,-1 0 1,0 1 0,0-1 0,0 0 0,0 1 0,0-1-1,0 0 1,0 1 0,0-1 0,0 1 0,0-1-1,0 1 1,1 34 4493,5-41-3409,4-4-819,-3-2-199,-5 10-146,-1 0 1,1 0-1,-1 0 0,0 0 1,0-1-1,0 1 0,1-3 1,-14 22 401,6-13-381,5-3 68,-1 0 1,1 0-1,0 0 0,-1 1 0,1-1 0,0 0 1,0 1-1,-2 1 0,3-2-47,0 0-1,0 0 1,-1 0 0,1-1-1,0 1 1,0 0 0,0 0 0,0 0-1,0-1 1,0 1 0,0 0-1,0 0 1,0 0 0,1 0-1,-1-1 1,0 1 0,0 0 0,1 0-1,-1-1 1,0 1 0,1 0-1,-1 0 1,1-1 0,-1 1-1,2 1 1,7 6-2541,3 0 678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7:2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36 3808,'0'0'1227,"1"13"740,0-12-1703,-1 0-1,0 0 0,0-1 0,0 1 0,1 0 0,-1 0 1,0 0-1,0 0 0,0 0 0,0 0 0,-1 0 0,1 0 1,0 0-1,0-1 0,0 1 0,-1 0 0,1 0 0,0 0 0,-1 0 1,1-1-1,-1 1 0,1 0 0,-1 0 0,1-1 0,-1 1 1,0 0-1,1-1 0,-1 1 0,0-1 0,0 1 0,-1 0 1,-14 0 1581,14-1-1808,6-10 1144,1-3-660,8-25 1,-9 23-87,-7 28-331,3-12-100,-1 1 1,1-1-1,-1 1 1,1-1-1,0 1 1,0-1-1,0 1 1,0-1-1,0 1 1,0-1-1,0 1 1,1 2-1,-1-3 652,20-1-3034,-8 0 772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7:2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1 3136,'0'0'7786,"-6"0"-5962,-25 0-90,11-1-1204,0 1 0,1 1 0,-1 1 0,-20 4 0,-19 7-127,23-6-184,0 1 1,-39 16-1,54-15-149,0 0-1,1 1 1,-21 15-1,33-20-55,1 0-1,0 1 1,0 0-1,1 1 1,0 0-1,0 0 1,1 0 0,-1 0-1,2 1 1,-6 11-1,2-1 22,2 1 1,1-1-1,0 1 0,1 1 1,1-1-1,1 1 0,1 34 1,1-46 12,0-1-1,1 1 1,0 0 0,0-1 0,1 1-1,0-1 1,0 1 0,1-1 0,6 13-1,-6-16-9,-1 0-1,1 0 0,0 0 0,0-1 0,0 1 0,1-1 1,0 1-1,-1-1 0,1 0 0,0 0 0,0-1 0,1 1 1,-1-1-1,0 0 0,1 0 0,-1-1 0,6 2 0,1-1 71,1 0 0,-1-1 0,1 0 0,-1-1 0,23-3-1,-13 0 12,-1-1-1,29-9 1,-31 7-79,-1-2 0,0 0 0,-1 0 0,0-2 0,0 0 1,-1-1-1,0 0 0,-1-1 0,0-1 0,-1-1 0,-1 1 0,13-20 0,0-2 45,-2-2-1,-2 0 1,-1-2-1,16-47 1,-33 78-126,0 0 0,-1 0 0,0 0-1,-1-1 1,1 1 0,-1-12 0,-1 19 37,0 0-1,0-1 1,0 1-1,0 0 1,-1 0-1,1-1 1,0 1-1,0 0 1,-1 0-1,0-2 1,0 2-5,1 1 1,0 0 0,0 0-1,0 0 1,-1-1-1,1 1 1,0 0-1,-1 0 1,1 0-1,0 0 1,0 0-1,-1 0 1,1 0-1,0 0 1,0 0 0,-1 0-1,1 0 1,0 0-1,-1 0 1,1 0-1,0 0 1,0 0-1,-1 0 1,1 0-1,0 0 1,-1 0-1,1 0 1,0 0 0,0 0-1,-1 0 1,1 1-1,0-1 1,0 0-1,-1 0 1,1 0-1,0 1 1,0-1-1,0 0 1,-1 0-1,1 0 1,0 1 0,0-1-1,0 1 1,-4 2 3,1 1 0,0 0 0,0 0 0,0 1 0,0-1 0,1 0 1,0 1-1,0 0 0,0 0 0,0-1 0,1 1 0,0 0 0,0 0 0,-1 8 1,2 3 20,0 1 0,1 0 0,3 17 0,-1-13 30,0 5 6,2 0 1,8 28-1,-8-40 66,0 0 0,0 0 0,2 0-1,-1-1 1,11 14 0,-15-25-65,0 1 0,-1-1 1,2 0-1,-1 0 0,0 0 0,0 0 1,1 0-1,-1 0 0,1 0 0,-1-1 0,6 2 1,-7-2-90,-1-1-1,1 0 1,0 1 0,0-1 0,0 0 0,0 0 0,0 0 0,-1 0-1,1 0 1,0 0 0,0 0 0,0 0 0,0 0 0,0-1 0,-1 1 0,1 0-1,0 0 1,0-1 0,0 1 0,-1-1 0,1 1 0,0-1 0,0 1 0,-1-1-1,1 1 1,0-1 0,-1 1 0,1-1 0,-1 0 0,1 1 0,-1-1-1,1 0 1,-1 0 0,1 0 0,-1 1 0,0-1 0,1 0 0,-1 0 0,0 0-1,0-1 1,5-6-1084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7:2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0 2240,'0'0'720,"12"0"9536,-24 0-9742,0 0 0,0 1 0,0 0 0,-17 5 0,8-1-33,-7 2-6,-1 1 0,2 1 1,-32 15-1,52-20-436,0-1 1,0 1-1,0 1 0,1-1 1,0 1-1,0 0 0,0 1 1,0-1-1,1 1 0,0 0 1,0 0-1,1 1 0,0 0 1,0 0-1,0 0 0,-4 14 1,5-12 9,1 1-1,0-1 1,1 1 0,0-1 0,1 1-1,0 12 1,0-18 4,0 0 0,1-1-1,-1 1 1,1-1 0,0 1 0,0-1 0,0 1-1,0-1 1,1 0 0,-1 0 0,1 1 0,0-1-1,0 0 1,0 0 0,0-1 0,0 1 0,1 0-1,-1-1 1,7 5 0,-6-6-4,0 1-1,0-1 0,0 0 1,0 0-1,0 0 1,0-1-1,1 1 1,-1-1-1,0 0 1,1 0-1,-1 0 1,0 0-1,0 0 1,1-1-1,-1 0 1,0 1-1,0-1 1,5-2-1,3-2 56,-1 0 1,1 0-1,17-14 1,16-11 12,-2-3 0,-1-1 1,68-74-1,-106 105-112,0 0 0,0-1 0,-1 0 0,0 1 0,0-1 0,0 0-1,0 0 1,0 0 0,-1-1 0,1 1 0,-1 0 0,1-9 0,-2 13-18,0-1 1,-1 0-1,1 0 0,0 1 1,0-1-1,0 0 0,-1 1 1,1-1-1,0 0 0,-1 1 1,1-1-1,-1 1 1,1-1-1,-1 1 0,1-1 1,-1 1-1,1-1 0,-1 1 1,1-1-1,-1 1 0,1 0 1,-1-1-1,0 1 0,1 0 1,-1-1-1,0 1 0,1 0 1,-1 0-1,0 0 0,1 0 1,-1-1-1,0 1 0,0 0 1,1 0-1,-1 1 1,0-1-1,1 0 0,-1 0 1,0 0-1,-1 1 0,-1-1 19,0 0 0,0 1 1,0 0-1,1 0 0,-1 0 0,0 0 0,0 0 0,-4 3 0,6-3 28,-1 1 1,0-1-1,0 1 1,1-1-1,-1 1 1,1 0-1,-1 0 1,1 0-1,0 0 1,-1 0-1,1 0 1,0 0-1,1 0 1,-1 0-1,0 0 1,1 1-1,-1-1 1,1 0-1,-1 1 1,1-1-1,0 0 0,0 1 1,0-1-1,0 0 1,1 1-1,-1-1 1,2 3-1,1 4 72,1-1 0,0 1-1,1-1 1,0-1-1,0 1 1,10 10-1,0 2 47,-10-13-62,1 0-1,-1 0 1,1-1-1,1 0 1,-1-1 0,1 1-1,10 6 1,-12-10-48,-1 1 1,1-1-1,0 0 1,0 0-1,0-1 1,0 1-1,0-1 1,0 0-1,0-1 1,1 1-1,-1-1 1,0 0-1,8-1 1,1-1-2126,25-7 1,-13 0-484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8:17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222 642 3136,'0'-1'136,"0"0"0,0 0 0,-1 1 1,1-1-1,0 0 0,-1 0 0,1 0 0,0 1 0,-1-1 0,1 0 1,-1 1-1,-1-2 0,0-2 942,2 4-945,0-1 0,0 1 0,0-1 1,-1 1-1,1-1 0,0 1 0,0 0 0,0-1 1,-1 1-1,1-1 0,0 1 0,-1-1 0,1 1 1,0 0-1,-1-1 0,1 1 0,0 0 0,-1-1 1,1 1-1,-1 0 0,1-1 0,-1 1 0,1 0 1,-1 0-1,1 0 0,-1 0 0,1-1 0,-1 1 1,0 0-1,-24-1 1295,12 2-1215,-23 5 0,28-5-173,0 2 1,1-1-1,-1 1 0,1 0 0,0 0 0,-1 1 0,2 0 1,-1 1-1,0-1 0,1 1 0,0 0 0,0 1 0,0 0 0,1 0 1,0 0-1,-5 7 0,8-10-10,1 0 1,-1-1-1,1 1 0,0 0 1,0 0-1,0 0 0,0 0 1,1 0-1,-1 0 0,1 0 1,0 0-1,-1 0 0,1 0 1,1 0-1,-1 0 1,0 0-1,1 0 0,0 0 1,-1 0-1,1 0 0,0 0 1,1 0-1,-1 0 0,0-1 1,1 1-1,3 4 0,1 1 84,0-1-1,0 0 1,1 0 0,0-1-1,0 0 1,0 0-1,13 7 1,-18-12-73,0 0 1,0 1-1,1-1 1,-1 0-1,0-1 1,1 1-1,-1 0 1,0-1-1,1 1 1,-1-1-1,1 0 0,-1 1 1,1-1-1,-1 0 1,1-1-1,-1 1 1,0 0-1,1-1 1,-1 0-1,1 1 1,-1-1-1,0 0 1,3-1-1,-1-1 20,-1 1 1,1-1-1,-1 0 0,0 0 1,1 0-1,-1 0 0,0-1 0,-1 1 1,1-1-1,-1 1 0,0-1 1,2-4-1,0-2 42,0 1 0,-1-1 0,0 0 0,0 0 0,0-14 1,-2 19-118,0-1 1,-1 1 0,0-1-1,0 1 1,0 0 0,-1-1-1,0 1 1,0 0 0,0-1-1,-1 1 1,-4-9-1,3 9-2,-2-1-1,1 1 0,0 0 0,-1 0 1,-9-7-1,8 7 119,1 1 1,0-1-1,-6-8 1,10 11-58,0 0 1,0 0-1,0 1 1,0-1 0,1 0-1,-1-1 1,1 1-1,-1 0 1,1 0-1,0 0 1,0 0-1,0 0 1,0 0-1,0-1 1,0 1 0,0 0-1,2-3 1,0-4 58,1 1 1,7-15-1,-6 15-48,10-27 38,-2-1 1,15-68-1,27-87-73,-38 142-42,0 4-141,-14 41 150,0-1 1,1 1-1,-1 0 0,1-1 0,0 1 0,0 0 1,4-4-1,-6 8 7,-1-1 1,0 1 0,1-1-1,-1 1 1,1 0-1,-1-1 1,1 1-1,-1 0 1,1-1 0,-1 1-1,1 0 1,-1 0-1,1 0 1,-1-1 0,1 1-1,-1 0 1,1 0-1,-1 0 1,1 0 0,-1 0-1,1 0 1,-1 0-1,1 0 1,0 0-1,-1 0 1,1 0 0,-1 1-1,1-1 1,-1 0-1,1 0 1,-1 0 0,1 1-1,-1-1 1,1 0-1,-1 1 1,0-1-1,1 0 1,-1 1 0,1-1-1,-1 1 1,0-1-1,1 1 1,1 2-2,0-1 1,-1 1-1,1 0 0,-1 0 0,2 5 1,0 2-17,0 0 1,-1 1 0,0-1-1,0 16 1,0-5-22,6 80-29,-5 0-1,-11 117 0,-42 195 537,4-194-198,42-202-59,0 0 0,-2-1 0,0 0 0,-12 25 0,17-40-173,1 0-1,-1-1 1,1 1-1,0 0 1,-1 0-1,1 0 1,-1-1-1,0 1 1,1 0-1,-1 0 1,1-1-1,-1 1 1,0-1-1,0 1 1,1 0-1,-1-1 1,0 1-1,0-1 1,0 0-1,0 1 1,0-1-1,1 0 1,-1 0-1,0 1 1,0-1-1,0 0 1,0 0-1,0 0 1,0 0-1,0 0 1,0 0-1,0 0 1,0-1-1,0 1 1,0 0-1,1 0 1,-1-1-1,0 1 1,-2-1 0,2 0-9,0-1-1,-1 1 1,1 0 0,0 0 0,0-1 0,-1 1 0,1-1 0,0 1 0,1-1 0,-1 0 0,0 1 0,0-1 0,1 0 0,-1 0 0,1 1 0,-1-1 0,1 0 0,0 0 0,0-2 0,0 1-28,0 0-1,1 0 1,-1 0 0,1 0 0,0 0-1,0 0 1,0 0 0,1 0-1,-1 0 1,1 1 0,0-1-1,2-2 1,26-29 46,-26 30-27,2-2-20,0 1 0,1 0 0,-1 0 0,1 1 0,0 0 0,0 0-1,1 0 1,-1 1 0,12-3 0,5 0-251,44-5-1,-29 5-1475,-21 5 83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8:1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5408,'1'-22'5265,"12"62"-3389,8 149 642,-11-80-1692,53 258 496,-56-344-944,-5-17 310,-3-18 662,-8-64-517,4 26-868,-13-59 0,-11-10 462,19 83-313,-9-60 1,14 61-70,-9-87 14,13 108-39,1-1 0,1 1 1,0-1-1,0 1 0,2-1 0,5-18 0,-5 27-29,-1 0-1,1-1 0,1 1 1,-1 1-1,1-1 0,0 1 1,1-1-1,-1 1 0,1 0 1,0 1-1,0-1 1,0 1-1,1 0 0,0 0 1,0 1-1,0-1 0,0 1 1,0 1-1,0-1 0,14-2 1,-9 2-42,0 1-1,0 0 1,1 1 0,-1 0 0,1 1 0,-1 0 0,1 1 0,-1 0 0,0 1 0,0 0-1,19 6 1,-26-6 47,0-1 0,-1 0-1,1 1 1,-1 0 0,1 0-1,-1 0 1,0 0 0,0 1 0,0-1-1,0 1 1,0 0 0,0 0-1,-1 0 1,0 0 0,1 0-1,-1 1 1,0-1 0,-1 1-1,1-1 1,2 7 0,-2-1 26,-1 0 1,0 0-1,0 0 0,-1 0 1,0 0-1,0 0 0,-1 0 1,-3 14-1,-1-2-57,-1-1 0,-13 31 0,2-16 122,-41 64 0,18-34 85,39-63-170,0-1 0,0 1 0,0-1 0,0 1 0,0-1 0,0 1 0,1 0 0,-1-1 0,1 1 0,-1 0 0,1 0-1,0-1 1,-1 1 0,1 0 0,0 0 0,0 0 0,1-1 0,-1 1 0,0 0 0,0 0 0,1 0 0,-1-1 0,1 1 0,0 0 0,-1-1-1,1 1 1,0-1 0,0 1 0,0-1 0,0 1 0,0-1 0,1 1 0,-1-1 0,0 0 0,3 2 0,6 4 8,0-2 0,1 1 0,0-1 0,0-1 0,21 6 0,13 6-1,-30-10-31,-1-1-15,-2 1 0,1 0 0,-1 1 0,0 0 0,12 9 0,-21-13 37,0-1 1,-1 1 0,1-1-1,-1 1 1,0 0-1,0 0 1,0 0 0,0 0-1,0 0 1,-1 0-1,1 1 1,-1-1 0,0 0-1,0 1 1,0-1-1,-1 1 1,1 0 0,-1-1-1,0 1 1,0-1-1,0 1 1,0-1-1,-1 1 1,-1 6 0,0-2 76,0-1-1,0 0 1,-1 0 0,0 0 0,0-1 0,-1 1 0,0-1 0,0 1-1,0-1 1,-1 0 0,0-1 0,0 1 0,-1-1 0,0 0 0,1-1-1,-12 7 1,6-4-14,-1-1 0,0 0 0,0-1 0,0 0 0,-1-1 0,0-1-1,1 0 1,-1 0 0,0-2 0,-24 1 0,8-3-636,0-1 0,0-1 0,-51-14 0,73 16-668,1 0-1,-1 0 0,1 0 0,-1 1 1,-9 0-1,5 3-2251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8:2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1229 3808,'-15'4'1227,"15"-4"-1196,-1 0 1,1 0-1,-1 1 1,1-1-1,0 0 1,-1 0-1,1 1 1,-1-1-1,1 0 1,0 1 0,-1-1-1,1 1 1,0-1-1,-1 0 1,1 1-1,0-1 1,0 1-1,-1-1 1,1 1 0,0-1-1,0 1 1,0-1-1,0 1 1,0 0-1,0 0 124,-1-1-67,1 0-1,0 0 1,0 0-1,0 1 1,-1-1-1,1 0 1,0 0-1,0 0 1,0 1-1,0-1 1,0 0-1,-1 0 1,1 0-1,0 1 1,0-1-1,0 0 1,0 0-1,0 1 1,0-1-1,0 0 1,0 0-1,0 1 1,0-1-1,0 0 1,0 0-1,0 0 1,0 1-1,0-1 1,0 0-1,0 0 1,0 1-1,1-1 1,-1 0-1,8-3 3931,9-11-1320,-7 3-2035,14-20 1,5-7-71,1 4-71,-1-1 1,33-55 0,-47 63-411,-2 0 0,16-46 0,-19 45-208,-8 25 70,-1 0-1,0 0 1,1 0 0,-1 1 0,1-1 0,0 0 0,2-2 0,-3 4 13,-1 1 0,1-1 1,-1 1-1,1-1 0,0 1 1,-1 0-1,1-1 0,-1 1 1,1 0-1,0-1 0,-1 1 0,1 0 1,0 0-1,-1-1 0,1 1 1,0 0-1,0 0 0,-1 0 1,1 0-1,0 0 0,-1 0 1,1 0-1,0 0 0,0 0 0,-1 1 1,1-1-1,0 0 0,-1 0 1,1 1-1,0-1 0,-1 0 1,1 1-1,-1-1 0,1 0 1,0 1-1,-1-1 0,1 1 0,0 0 1,3 4-44,0 0 0,0 0 0,0 0 0,0 1 0,-1 0 0,0-1 0,0 1 0,2 8 0,14 52-80,-13-41 120,-2 1-1,-1 0 1,0 34 0,-9 77 123,5-128-66,-7 56 148,7-58-117,-1-1 1,1 0 0,-1 1-1,-1-1 1,1 0 0,-1-1-1,-6 10 1,9-13-54,-1-1 1,0 0-1,0 0 1,0 1-1,-1-1 0,1 0 1,0 0-1,0 0 1,-1 0-1,1 0 0,0-1 1,-1 1-1,1 0 1,-1-1-1,1 1 0,-1-1 1,1 1-1,-1-1 1,1 0-1,-1 1 0,1-1 1,-1 0-1,0 0 0,1 0 1,-1 0-1,-2-1 1,1 0 16,0 0 1,0 0 0,0-1 0,0 1 0,1 0 0,-1-1-1,0 0 1,1 0 0,-1 0 0,1 0 0,-4-5-1,-6-6 4,1-1-1,0 0 0,2 0 0,-1-1 0,2-1 0,0 1 0,1-2 0,-7-22 0,6 17-39,6 20-14,1 0 0,0-1-1,0 1 1,0-1 0,0 1 0,0 0 0,1-1-1,-1 1 1,1-1 0,-1 1 0,1-1 0,0 0-1,0 1 1,0-1 0,1 1 0,-1-1 0,2-4-1,-2 6-8,1 0-1,0 0 0,-1 1 0,1-1 0,0 0 1,0 0-1,0 1 0,0-1 0,0 1 1,0-1-1,0 1 0,0-1 0,0 1 0,0-1 1,0 1-1,0 0 0,0 0 0,0-1 0,0 1 1,0 0-1,0 0 0,2 0 0,28 3-255,-25-3 305,24 4-77,2 1 126,0-1 1,0-2-1,-1-1 0,35-4 1,-50 1 6,-1-1 1,0 0 0,22-8-1,-30 8-32,0 0 0,0-1-1,0 0 1,-1 0-1,1 0 1,-1-1 0,0 0-1,0 0 1,5-7-1,3-5-44,-2 0 0,0-1 0,-1 0 0,-1 0 0,0-1 0,11-37 0,30-132-10,-31 106 7,26-139 12,-42 182-57,-1-1-1,-1 1 1,-8-67-1,6 103 10,0 1 0,-1-1-1,1 1 1,-1 0-1,1 0 1,-1-1-1,0 1 1,-2-3 0,3 4 26,0 1 0,0 0 0,-1 0 1,1 0-1,0 0 0,0 0 1,0-1-1,0 1 0,0 0 0,-1 0 1,1 0-1,0 0 0,0 0 0,0 0 1,0 0-1,-1 0 0,1-1 1,0 1-1,0 0 0,0 0 0,0 0 1,-1 0-1,1 0 0,0 0 0,0 0 1,0 0-1,-1 0 0,1 0 1,0 0-1,0 0 0,0 0 0,-1 1 1,1-1-1,0 0 0,0 0 0,0 0 1,-1 0-1,0 1-15,1 0 1,-1 0-1,0 0 0,0 0 0,1 1 1,-1-1-1,0 0 0,1 0 1,-1 0-1,1 2 0,-24 74-95,4 1-1,3 1 1,4 0-1,-6 144 1,17-162 154,4 154 179,1-197-193,0 0 1,0 0-1,2 0 0,7 17 1,-11-31 19,0-1 1,1 0-1,-1 0 0,1 0 1,0 0-1,0 0 1,0-1-1,4 4 0,-5-5-12,-1 0 0,1 0 0,0-1 0,0 1-1,0 0 1,0-1 0,0 1 0,0-1 0,0 1-1,0-1 1,0 1 0,0-1 0,0 0 0,1 0-1,-1 1 1,0-1 0,0 0 0,0 0 0,0 0-1,0 0 1,1 0 0,-1 0 0,0-1 0,0 1-1,0 0 1,0-1 0,2 0 0,14-10 160,-1 0 1,0-1-1,-1-1 1,15-16-1,6-4-188,-15 14-86,0 2 0,2 0 0,0 1-1,27-14 1,-45 28 54,1 0 1,-1 0-1,1 0 0,0 1 0,-1 0 1,1 0-1,0 0 0,0 1 0,0 0 1,0 0-1,0 0 0,-1 1 1,1 0-1,0 0 0,0 1 0,-1-1 1,1 1-1,-1 0 0,1 1 0,5 3 1,8 5 50,0 2 1,-2 0-1,31 28 0,-47-40-2,-1 0 0,1-1 1,0 1-1,-1-1 0,1 1 0,0-1 0,-1 1 0,1-1 0,0 1 0,-1-1 0,1 0 0,0 1 0,0-1 0,-1 0 0,1 1 0,0-1 0,0 0 0,0 0 0,0 0 0,-1 0 0,2 0 0,-1 0-1,-1-1-1,1 1 1,-1 0-1,1-1 1,-1 1-1,0-1 1,1 1-1,-1-1 1,0 1-1,1 0 1,-1-1-1,0 0 1,0 1-1,1-1 1,-1 1-1,0-1 1,0 1-1,0-1 1,0 1-1,0-1 1,0 0-1,0 0 1,1-5 63,-1 0 0,-1 0 1,-1-10-1,1 13-83,0-1 0,0 0 0,0 1 0,0-1-1,0 1 1,-1 0 0,0-1 0,0 1 0,0 0 0,0 0 0,0 0 0,0 0-1,-1 1 1,-5-6 0,6 7-12,-1-1 1,1 0-1,-1 1 0,0 0 1,1 0-1,-1 0 0,0 0 0,0 0 1,0 0-1,0 1 0,1-1 1,-1 1-1,0 0 0,0 0 0,0 0 1,0 0-1,0 0 0,0 1 0,0-1 1,-4 2-1,-14 6-35,0 0-1,0 1 1,1 1-1,-19 12 1,24-13-2,1 2 0,0-1-1,1 1 1,0 1 0,-20 24-1,30-33 45,1 0-1,0 0 1,0 0-1,0 0 1,1 0-1,-1 0 0,1 1 1,0-1-1,0 0 1,0 1-1,0-1 1,0 1-1,1 4 0,0-6 13,0 0 0,0-1-1,1 1 1,-1 0-1,1 0 1,-1-1-1,1 1 1,0 0 0,0-1-1,0 1 1,0-1-1,0 1 1,0-1-1,0 0 1,0 1 0,1-1-1,-1 0 1,0 0-1,1 0 1,-1 0-1,1 0 1,-1 0 0,1 0-1,0 0 1,-1-1-1,1 1 1,0 0-1,2 0 1,5 1 61,0-1-1,-1 1 1,1-1-1,0-1 1,0 1-1,0-2 1,15-1-1,-7-1 111,-1-1-1,0 0 1,21-9 0,-27 9-145,0-1 1,-1 0-1,0-1 1,0 0-1,0 0 1,-1-1-1,0 0 1,0-1-1,-1 0 1,1 0-1,7-13 1,4-9-41,-1-1 0,15-36 1,-27 57-488,-8 23 261,0 5 70,-5 27-4,4-30 149,1 0-1,1 1 1,0 24-1,2-35 37,-1 1 1,1-1-1,0 0 1,0 0-1,1 1 1,0-1-1,-1-1 1,4 7-1,-4-9-9,0-1-1,1 1 0,-1-1 1,0 1-1,0-1 0,1 0 0,-1 1 1,0-1-1,1 0 0,-1 0 1,1 0-1,0 0 0,-1 0 1,1 0-1,0-1 0,0 1 1,0-1-1,-1 1 0,1-1 1,0 1-1,0-1 0,0 0 1,0 0-1,0 0 0,0 0 1,-1 0-1,4-1 0,0 0 22,0 0-1,1-1 0,-1 0 1,0 0-1,0 0 0,-1-1 1,1 1-1,0-1 0,-1 0 1,7-6-1,2-3 111,21-27-1,-18 19-63,-1-1-1,-1-1 0,18-38 1,-13 25-53,64-147 42,-54 117 55,-27 59-108,33-72 28,25-84 0,-37 80-54,22-135 0,-39 186-60,-1-7-120,-4 37 188,-1 1-1,0 0 1,0 0 0,0 0 0,0 0 0,0-1 0,0 1-1,0 0 1,0 0 0,0 0 0,0 0 0,0-1 0,0 1-1,0 0 1,0 0 0,0 0 0,0-1 0,0 1 0,0 0 0,-1 0-1,1 0 1,0 0 0,0-1 0,0 1 0,0 0 0,0 0-1,0 0 1,0 0 0,-1 0 0,1 0 0,0-1 0,0 1 0,0 0-1,0 0 1,0 0 0,-1 0 0,1 0 0,0 0 0,0 0-1,0 0 1,0 0 0,-1 0 0,1 0 0,0 0 0,0 0 0,-1 0-17,0 1 0,0-1 1,1 1-1,-1-1 0,0 1 1,1 0-1,-1-1 0,1 1 1,-1 0-1,1 0 1,-1-1-1,1 1 0,-1 1 1,-106 272-821,104-264 868,-12 37-16,3 1 0,1 1 0,3 0 0,1 0 0,3 1 0,3 60-1,2-81 1,1 0-1,7 29 0,-6-44 27,1 1-1,0-2 0,1 1 1,1-1-1,13 25 1,-13-29 20,0 0 0,1 0 0,-1-1 0,2 0 1,-1 0-1,1 0 0,0-1 0,1-1 0,11 8 0,-16-12-21,0 1 0,0-1 0,1 0 0,-1-1 0,0 1-1,1-1 1,0 0 0,-1 0 0,1 0 0,-1-1 0,1 0 0,0 1-1,0-2 1,-1 1 0,1 0 0,0-1 0,-1 0 0,1 0-1,-1-1 1,1 1 0,-1-1 0,0 0 0,6-3 0,-3 0-6,1-1 1,-1 0 0,0 0 0,0-1 0,-1 0 0,0 0-1,0 0 1,0-1 0,-1 0 0,-1 0 0,1 0-1,-1-1 1,0 1 0,-1-1 0,3-12 0,0-4 20,-1-1 1,-1 1-1,-1-1 1,0-37-1,-6 18-452,3 44 397,0 1 0,0 0 0,0-1 0,0 1 0,0 0 0,0-1 0,0 1 0,0-1 0,0 1 1,0 0-1,0-1 0,0 1 0,0 0 0,0-1 0,0 1 0,-1 0 0,1-1 0,0 1 0,0 0 0,0-1 0,-1 1 0,1 0 0,0 0 0,0-1 0,-1 1 0,1 0 0,0 0 1,-1-1-1,1 1 0,-1 0 0,-6 8-123,-4 22-116,8-16 222,0 1-1,1-1 1,1 1-1,0 0 1,2 17-1,1 1-52,10 39 0,-10-62 131,1 0 0,0 0 1,1 0-1,0-1 0,1 0 1,-1 0-1,2 0 0,8 11 1,-13-19-31,0 0 1,-1 0-1,1 0 1,1 0 0,-1 0-1,0 0 1,0 0 0,0 0-1,0 0 1,1 0-1,-1-1 1,0 1 0,1 0-1,-1-1 1,1 1-1,-1-1 1,1 0 0,-1 0-1,1 1 1,-1-1-1,1 0 1,-1 0 0,0 0-1,1 0 1,-1-1-1,1 1 1,-1 0 0,1-1-1,-1 1 1,1 0 0,-1-1-1,0 0 1,1 1-1,-1-1 1,0 0 0,2-1-1,4-3 67,0-1 0,0 0 0,-1 0-1,11-12 1,-5 2-31,-1-1 0,18-34 0,-10 16-1,31-58-319,-42 86 94,-6 8 13,-1 6 59,-4 7 35,-1 0 0,0 0 0,-1 0 0,0 0 0,-14 23 1,6-11 23,-8 15 211,-1 0-1,-2-2 1,-30 39 0,46-71-82,7-7-77,0 1 0,1-1-1,-1 1 1,1-1 0,-1 0 0,1 1 0,-1-1 0,1 1-1,-1 0 1,1-1 0,-1 1 0,1-1 0,0 1 0,-1 0 0,1-1-1,-1 2 1,11-2-48,47-12 336,-20 4-168,-1 0-1,62-25 0,-84 28-1070,-1-1 1,0-1 0,0 0 0,-1-1 0,17-13-1,-7 0-1225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8:22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 7232,'-13'-8'3264,"31"5"-2848,4-2 864,9 5-800,24-4 416,3-1-512,14 2-128,-4 3-160,-5-3-96,-10 6 32,-8-6 160,-5 3-96,-9-5 192,-3 5-192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0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134 599 3808,'18'0'5557,"-23"4"-3642,-16 20-1233,1 2 1,2 0 0,0 1-1,2 0 1,1 2 0,-16 41-1,31-69-675,-2 2 68,1 0 1,0 0 0,0 1-1,0-1 1,0 1-1,1-1 1,-1 0 0,1 1-1,0 4 1,0-8-55,0 1 1,0-1-1,1 0 0,-1 0 1,0 1-1,0-1 1,0 0-1,0 0 1,1 0-1,-1 1 0,0-1 1,0 0-1,0 0 1,1 0-1,-1 0 1,0 1-1,0-1 0,1 0 1,-1 0-1,0 0 1,1 0-1,-1 0 0,0 0 1,0 0-1,1 0 1,-1 0-1,0 0 1,0 0-1,1 0 0,-1 0 1,0 0-1,1 0 1,-1 0-1,0 0 1,9-3 236,0-5-124,-1 1 1,0-1-1,0 0 0,-1-1 1,0 0-1,8-14 1,0 2-36,-10 14-63,-3 3-73,1 0 0,-1 1-1,1 0 1,0-1-1,4-2 1,-6 5 26,0 0 0,-1 1 0,1-1 1,0 1-1,0 0 0,0-1 0,0 1 0,-1 0 1,1-1-1,0 1 0,0 0 0,0 0 0,0 0 1,0 0-1,0 0 0,0 0 0,0 0 0,0 0 1,0 0-1,-1 0 0,1 0 0,0 1 0,0-1 1,0 0-1,0 1 0,0-1 0,-1 0 0,1 1 1,0-1-1,1 2 0,1 1 10,1 0 0,0 1 0,-1 0-1,1 0 1,-1 0 0,0 0 0,4 8 0,16 37 138,-9-19-62,-11-24-25,0-1 0,0 1-1,1-1 1,-1 0 0,1 0 0,0 0 0,1-1 0,-1 1 0,10 6-1,-12-10-10,1 1 0,-1-1-1,1 0 1,0 0-1,-1 0 1,1 0-1,0 0 1,0-1-1,0 1 1,-1-1 0,1 0-1,0 0 1,0 0-1,0 0 1,0 0-1,-1-1 1,1 1-1,0-1 1,0 0 0,0 0-1,-1 0 1,1 0-1,4-3 1,10-7 114,-1-1 0,-1-1 0,0 0-1,20-23 1,-29 30-139,26-29 50,47-65 0,-76 96-58,13-18 49,-1-1 0,19-39 0,-7-7 9,23-91 0,-28 68-131,18-151 1,-39 237 8,0 6 44,-1-1 0,0 1 0,0-1 0,1 0 1,-1 1-1,0-1 0,0 1 0,0-1 0,0 1 0,0-1 0,0 1 1,0-1-1,0 0 0,0 1 0,0-1 0,0 1 0,0-1 0,0 1 1,-1-1-1,1 1 0,0-1 0,0 0 0,0 1 0,-1-1 0,1 1 1,-1-1-1,0 8-146,-4 45 63,-7 96 103,13 133 227,5-200 83,22 115-1,-10-109 48,-17-84-2289,-1-6 60,0 0 918,1-1-1,0 1 1,0 0 0,0-1 0,2-4 0,4-12-2739,-3-1 1154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8:2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24 128 5728,'-23'-8'2592,"41"13"-2240,-5-10 1056,11 5-832,21-12 960,8 4-864,41-12 64,1 8-416,18-4-288,-2 4-32,-3-5 416,-18 11-224,10-8-3168,-15 11 1600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8:2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58 5728,'-1'-2'239,"-4"-6"886,0 0-1,0 0 0,-10-10 0,4 8 3189,7 6-3269,5 5-807,-1 0-317,14 11-96,-12-9-273,0-1 0,0 0 0,0 1 0,0 0 0,0-1 0,0 1 0,-1 0 0,1 0 0,-1 0 0,0 0 0,0 0 0,0 0 0,0 0-1,1 6 1,2 15-2377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8:2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17 5408,'-18'-5'2432,"13"13"-2112,0-8 2016,10 0-1344,-5-3-64,5 3-544,0-5-32,3 5-192,6-3 416,-1 3-320,5-4-3584,5-1 1824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8:2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10 4160,'0'-1'188,"1"0"0,-1 1 0,0-1 0,1 0 1,-1 1-1,0-1 0,1 1 0,-1-1 0,1 1 0,-1-1 1,1 1-1,-1-1 0,1 1 0,-1 0 0,1-1 0,0 1 0,0-1 1,-19 2 3490,10-1-3459,-1 1-1,1 0 1,-1 0 0,1 1-1,-10 3 1,-23 7 401,1 2 0,0 1 0,1 2-1,1 2 1,-56 37 0,75-42-526,0 0 0,1 1 0,1 1 0,1 1 0,0 0 0,1 1 0,1 1 0,0 0 0,2 1 0,0 1 0,1-1 0,-7 23-1,15-35-27,1-1-1,-1 1 0,2-1 1,-1 1-1,1-1 1,0 1-1,1 13 0,0-18-15,0 0 0,1-1 0,-1 1 0,1 0 0,0 0-1,0-1 1,0 1 0,0 0 0,0-1 0,0 1 0,1-1 0,-1 1 0,1-1-1,0 0 1,-1 1 0,1-1 0,0 0 0,1 0 0,-1-1 0,0 1 0,0 0-1,1-1 1,-1 1 0,4 1 0,0-1 0,0 0 0,0 0 1,1-1-1,-1 1 0,0-1 0,1-1 0,-1 1 1,1-1-1,12-1 0,-2-2 95,0 0 0,25-9-1,-30 8-108,1 0 0,0-1 0,-1 0 0,0-1-1,-1-1 1,1 0 0,-1 0 0,0-1 0,15-15-1,-14 10 11,-2 0-1,0-1 0,0 0 0,13-27 1,-7 6 93,12-40 0,-20 47-167,6-43-1,5-15-354,-18 97 272,0 1 1,1 0-1,1-1 0,5 16 0,-4-10 115,8 29 227,2-1-1,2 0 0,2-1 1,42 75-1,-50-104-1,0 0 0,14 16-1,-1-8-2694,-17-19-2345,3 1 1349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8:2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 5152,'-18'-19'2880,"20"32"1988,-3 26-3784,0-12-188,1 40 389,10 241 1541,-6-256-2598,1 17 499,0-54-372,-5-15-330,0 1 0,0-1 0,0 1 0,0-1 0,1 1 0,-1-1 1,0 0-1,0 1 0,0-1 0,0 1 0,1-1 0,-1 0 0,0 1 0,0-1 0,1 0 0,-1 1 1,0-1-1,0 0 0,1 1 0,-1-1 0,0 0 0,1 0 0,-1 1 0,1-1 0,-1 0 0,0 0 0,1 0 1,0 1-1,3-6 73,-1 0 1,1 0 0,-1 0 0,0-1 0,0 1-1,3-12 1,5-9-33,4-6 97,8-14-277,33-54 1,-54 96 88,1 1 1,-1 0-1,1 0 1,0-1-1,-1 1 1,2 1-1,-1-1 1,0 0-1,0 1 1,8-4-1,-9 5 20,-1 1 0,1-1 0,-1 1 0,1 0 0,-1-1 0,1 1 0,-1 0 0,1 0 0,-1 0-1,1 0 1,-1 1 0,1-1 0,-1 0 0,1 1 0,-1-1 0,1 1 0,-1-1 0,1 1 0,-1 0 0,1-1 0,-1 1 0,0 0-1,0 0 1,1 0 0,-1 0 0,0 0 0,0 0 0,0 0 0,0 1 0,0-1 0,0 0 0,0 2 0,3 4-9,0 0 0,-1 0 0,0 0 0,0 0 0,-1 0 0,0 1 0,0-1 0,1 13 0,-1-2 193,-1 0-1,-2 27 1,0-21 100,0-8 157,-4 29 0,4-40-339,0-1-1,0 1 1,-1-1 0,1 1-1,-1-1 1,0 0-1,0 0 1,-1 0-1,1 0 1,-6 6 0,6-8-58,0-1 0,1 0 1,-1 0-1,0 0 0,0 0 1,1 0-1,-1 0 0,0 0 1,0-1-1,0 1 1,0-1-1,0 1 0,0-1 1,0 0-1,0 0 0,0 0 1,-1 0-1,1 0 0,0 0 1,0-1-1,0 1 0,0-1 1,-3 0-1,-3-2 25,1 0 0,-1 0 0,0-1 0,-9-6 0,9 5-133,1-1 0,0 0 0,-1 0 1,2-1-1,-1 1 0,-6-10 1,-16-27-4817,14 18 2037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8:3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133 441 2240,'0'0'100,"0"0"0,0 0 0,0-1 0,0 1 0,0 0 0,0 0-1,0 0 1,0 0 0,0-1 0,0 1 0,-1 0 0,1 0 0,0 0 0,0 0 0,0-1 0,0 1 0,0 0 0,0 0 0,0 0 0,-1 0 0,1 0-1,0 0 1,0 0 0,0-1 0,0 1 0,-1 0 0,1 0 0,0 0 0,0 0 0,0 0 0,0 0 0,-1 0 0,1 0 0,0 0 0,0 0 0,-10 1 811,-9 7-690,10-3-65,1 1-1,-1 0 0,1 0 0,1 1 0,-1 0 0,1 0 0,1 1 0,-1 0 0,-6 11 0,11-16-96,-1 1 0,1-1 0,0 1 0,1 0 0,-1 0 0,1 0 0,0 0 0,0 0 0,0 0-1,0 0 1,1 1 0,-1-1 0,1 0 0,0 0 0,0 0 0,1 1 0,-1-1 0,1 0 0,0 0 0,0 0-1,1 0 1,-1 0 0,1 0 0,0 0 0,3 5 0,-4-7 6,1 0-1,0 0 1,0 0 0,-1 0-1,1-1 1,0 1 0,1 0-1,-1-1 1,0 1 0,0-1-1,1 0 1,-1 0 0,1 0-1,-1 0 1,4 1 0,-2-2 33,1 1 0,-1 0 0,1-1 0,-1 0 1,1 0-1,-1-1 0,0 1 0,8-2 0,-6 0 15,-1 1 0,1-1 0,0 0 0,-1-1 0,0 1-1,1-1 1,-1 0 0,0 0 0,-1-1 0,1 0 0,0 1 0,-1-2 0,6-6 0,-8 9-46,-1-1 0,1 0 0,-1 1 0,1-1 1,-1 0-1,0 0 0,0 0 0,0 0 1,0 0-1,-1 0 0,1 0 0,-1-1 1,0 1-1,0 0 0,-1-6 0,0 5-41,0 0 0,0 0 1,0 0-1,-1 0 0,0 1 0,0-1 0,0 0 0,0 1 0,0-1 0,-5-5 1,1 3-193,0 0 1,-1 0 0,1 1 0,-1 0 0,0 0 0,0 1 0,-1-1-1,1 2 1,-1-1 0,0 1 0,-9-3 0,16 6 151,1 0-21,-1 0 0,0 0 0,0-1 0,1 1 0,-1 0 0,0 0 0,1 0 0,-1 0 0,0 0 0,0 0 0,1 0 0,-1 0 0,0 1 0,-1-1 0,12 7 398,-6-6-271,-1-1 0,0 0 0,1 0 0,-1 0 0,1-1 0,-1 1 0,0-1 0,0 0 0,1 0 0,-1 0 0,0 0 0,0 0-1,0-1 1,0 1 0,5-4 0,3-3 133,-1 0-1,15-14 0,-15 11-167,0-1 1,-1 1 0,0-1-1,-1-1 1,-1 0-1,7-13 1,31-88 89,-23 55-57,-5 14-52,16-35-87,-33 79 45,1 1 0,-1-1-1,0 1 1,0-1 0,1 1-1,-1-1 1,0 1 0,1-1 0,-1 1-1,0-1 1,1 1 0,-1-1-1,1 1 1,-1 0 0,1-1-1,-1 1 1,1 0 0,-1-1 0,1 1-1,-1 0 1,1 0 0,-1-1-1,1 1 1,0 0 0,-1 0-1,1 0 1,-1 0 0,2 0 0,-1 0-3,0 1 0,-1-1 0,1 1 1,0-1-1,0 1 0,0 0 1,-1-1-1,1 1 0,-1 0 1,1 0-1,0 0 0,-1-1 0,1 1 1,-1 0-1,0 0 0,1 0 1,-1 0-1,0 0 0,1 0 1,-1 0-1,0 1 0,4 23-43,-1 0 0,-1 0 0,-4 50 0,2-53 32,-26 362 341,16-307 179,-3 0 0,-46 144 0,51-196-214,-18 34 1,23-54-164,0 1 0,-1 0 0,1-1 0,-1 0 0,0 0 0,-1 0 0,1 0 0,-1-1 0,0 1 0,-11 6 0,15-10-79,-1 0 0,0 0 0,0 0 0,0 0 0,0-1 0,0 1 0,0-1 0,0 1 0,0-1 0,0 0 1,0 1-1,0-1 0,0 0 0,0 0 0,0-1 0,0 1 0,0 0 0,0-1 0,0 1 0,0-1 0,0 0 0,0 0 0,0 1 0,0-1 1,1 0-1,-1-1 0,0 1 0,1 0 0,-1 0 0,0-1 0,1 1 0,0-1 0,-1 1 0,1-1 0,0 0 0,-1-1 0,0-1-49,0 1 0,0-1 0,1 1 0,-1-1 0,1 0 0,0 1 0,0-1 0,0 0-1,1 0 1,-1 0 0,1 0 0,0 1 0,0-1 0,1 0 0,-1 0 0,1 0 0,-1 0 0,1 0-1,2-3 1,2-2-15,0 0-1,0 1 0,1-1 0,0 1 1,0 1-1,1-1 0,0 1 0,0 0 0,1 1 1,0 0-1,0 0 0,1 0 0,11-5 1,15-5 0,0 0 1,39-10 0,-72 26 22,18-8-3,0 2-1,1 1 1,-1 0-1,1 2 1,0 0-1,35 0 1,-49 4-1004,-1 0-1,0 1 1,0-1 0,1 1 0,-1 0 0,7 4 0,-3-1-2676,11 3-546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8:3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364 552 2912,'2'-3'200,"-1"-1"0,0 1 0,1-1 0,-1 1-1,-1-1 1,1 0 0,0 0 0,-1 1 0,0-1 0,0 0 0,0 0 0,0 1 0,-1-1 0,1 0 0,-1 1 0,0-1-1,0 0 1,-1 1 0,1-1 0,-1 1 0,1 0 0,-1-1 0,0 1 0,0 0 0,-1 0 0,1 0 0,0 1-1,-1-1 1,0 0 0,0 1 0,0 0 0,-6-4 0,-1 1-71,1 1-1,-1 0 1,0 1-1,0 0 1,0 1-1,-1 0 1,-19-1-1,24 2-111,-1 1 0,1 1 1,0-1-1,-1 1 0,1 0 0,0 0 0,0 1 0,0 0 0,0 0 1,0 0-1,0 1 0,0 0 0,1 0 0,-9 6 0,3 1 14,1 0-1,-1 1 1,2 0-1,-1 1 0,2 0 1,-1 0-1,-11 26 1,12-20 17,1 1 0,0-1 1,2 2-1,0-1 0,-3 28 1,7-36 38,1 0 0,0 0 1,1 0-1,0 0 1,1 0-1,0-1 0,0 1 1,1 0-1,1-1 1,0 0-1,0 0 0,10 17 1,-10-21 2,0 0 0,0 0-1,0-1 1,1 1 0,-1-1 0,1 0 0,1 0 0,-1 0 0,1-1 0,0 0 0,0 0 0,0 0-1,0-1 1,0 0 0,1 0 0,0-1 0,-1 0 0,1 0 0,0 0 0,12 1 0,-4-3 80,-1-1-1,1-1 1,-1 1 0,1-2 0,26-8 0,-10 0 216,47-24 1,-43 15-133,-32 19-240,-1 0 0,0-1 0,0 0 0,0 0 0,0 1-1,0-1 1,0 0 0,0 0 0,-1-1 0,1 1 0,2-5 0,-4 7-22,0 0 1,0-1-1,0 1 1,1 0 0,-1 0-1,0-1 1,0 1-1,0 0 1,0-1-1,0 1 1,0 0-1,0-1 1,0 1 0,0 0-1,0 0 1,0-1-1,0 1 1,0 0-1,0-1 1,0 1-1,0 0 1,0-1 0,0 1-1,0 0 1,-1 0-1,1-1 1,0 1-1,0 0 1,0 0-1,0-1 1,-1 1 0,1 0-1,0 0 1,0-1-1,-1 1 1,1 0-1,0 0 1,0 0-1,-1 0 1,1-1 0,0 1-1,0 0 1,-1 0-1,1 0 1,0 0-1,-1 0 1,1 0-1,0 0 1,-1 0-1,1 0 1,-19 3-313,14-2 279,-1 1 9,0 0 1,0 1 0,0-1 0,1 1 0,-1 0 0,1 1-1,0 0 1,0-1 0,-9 10 0,12-11 34,-1 1 0,1-1 0,0 1-1,0 0 1,0 0 0,1 0 0,-1 0 0,1 0 0,-2 5 0,3-7 0,-1 1 1,1 0-1,0 0 1,-1 0-1,1 0 1,0 0 0,1-1-1,-1 1 1,0 0-1,0 0 1,1 0-1,-1 0 1,1-1 0,-1 1-1,1 0 1,0 0-1,2 2 1,-1-1 17,0-1-1,0 0 1,0 1 0,1-1-1,-1-1 1,1 1 0,0 0-1,-1 0 1,1-1 0,0 0-1,0 1 1,0-1 0,0 0 0,3 0-1,6 2 60,0-1 0,15 1-1,-14-2-14,0-1 1,-1 0-1,1-1 0,0 0 1,-1-1-1,23-7 0,-29 7-1,1 0-1,-1-1 0,1 0 1,-1 0-1,0 0 0,0-1 1,-1 0-1,1 0 0,-1 0 1,0-1-1,0 0 0,0 0 1,7-10-1,-12 14-64,1 0 0,0-1-1,0 1 1,-1-1 0,1 0 0,0 1-1,-1-1 1,0 1 0,1-1 0,-1 0-1,0 0 1,0 1 0,0-1 0,0 0-1,0 1 1,0-1 0,-1 0 0,1 1-1,0-1 1,-1 0 0,1 1 0,-1-1-1,0 1 1,0-1 0,1 1 0,-1-1-1,0 1 1,0 0 0,0-1 0,-1 1-1,0-1 1,-2-2-2,0 1 0,0 0 0,0 0 0,0 0-1,0 0 1,-1 1 0,1 0 0,-1 0 0,0 0 0,-5-1-1,-8-1 50,-34-1-1,-8-2-146,58 7 99,1-1 2,0 1-1,-1 0 1,1 0 0,0-1 0,0 1-1,-1 0 1,1 0 0,0 1 0,-1-1-1,1 0 1,0 0 0,-3 1-1,2 0 21,2-2-6,3-2 11,58-5 23,163-24-53,-218 31-4,0 1 1,-1 0-1,1 0 1,0 0-1,-1 1 1,1-1 0,0 1-1,-1 1 1,1-1-1,8 5 1,-12-5 32,0 0 0,0 0 0,0 0 0,0 1 0,-1-1 0,1 1 0,0-1 0,-1 1 0,1 0 0,-1-1 0,0 1 0,1 0 0,-1 0 0,0 0 0,0 0 0,-1 0 0,1 0 0,0 1 0,-1-1 0,1 0 0,-1 0 0,1 0 0,-1 1 0,0-1 0,0 0-1,0 0 1,0 1 0,-1 2 0,-1 6 186,2-6-112,0 0 0,-1 0-1,0 0 1,0 0 0,0 0 0,-1 0 0,-2 5-1,2-6 424,3-6-155,9-9 1,20-27-383,-20 28-20,0 1 0,1 0 0,0 0 0,1 1 1,0 1-1,17-9 0,-28 16 29,0-1 0,0 0 0,1 1 0,-1-1 0,0 1 0,1-1 0,-1 1 0,1 0 0,-1 0 0,0-1 0,1 1-1,-1 0 1,1 0 0,-1 1 0,1-1 0,-1 0 0,0 0 0,1 1 0,-1-1 0,1 0 0,-1 1 0,0 0 0,1-1 0,-1 1 0,0 0 0,0 0 0,0-1 0,0 1 0,1 0 0,0 1 0,-1 0 0,0 0 1,0 0-1,0 0 0,0 1 1,0-1-1,0 0 1,-1 0-1,1 0 1,0 1-1,-1-1 1,0 0-1,0 1 1,0-1-1,0 0 1,0 1-1,0-1 1,-1 2-1,-8 43 588,9-47-579,0 0-1,0 0 1,1 0-1,-1 1 1,0-1-1,0 0 1,0 0-1,0 0 1,1 0-1,-1 0 1,0 0-1,0 0 1,0 0-1,0 0 1,1 0-1,-1 0 1,0 0-1,0 0 0,0 0 1,1 0-1,-1 0 1,0 0-1,0 0 1,0 0-1,1 0 1,-1 0-1,0 0 1,0 0-1,0 0 1,0 0-1,1 0 1,-1 0-1,0 0 1,0-1-1,0 1 1,0 0-1,1 0 1,6-4 133,4-3-17,0 0-68,1 0 1,20-9-1,-29 15-75,0 0 0,1-1 0,-1 2 0,1-1 0,-1 0 0,1 1 0,0-1 0,-1 1 0,1 0 0,0 0 0,-1 1 0,1-1 0,-1 1 0,7 1 0,-8 0 7,1-1 1,0 1-1,0-1 1,-1 1-1,1 0 1,-1 0-1,0 0 1,3 4-1,-4-5 26,0 1-1,1-1 0,-1 1 0,0-1 1,1 0-1,-1 1 0,1-1 0,0 0 1,-1 0-1,1 0 0,0 0 0,-1 0 0,1-1 1,0 1-1,0 0 0,0-1 0,0 0 1,0 1-1,0-1 0,3 0 0,3-2 66,0 0 0,0-1 0,0 0 0,-1 0 0,1-1 0,-1 0 0,8-6 0,-4 3-129,1 0-1,13-5 1,-21 10 32,-1 1 0,1 0-1,0 0 1,-1 0 0,1 1 0,0-1 0,-1 1 0,1 0 0,0 0 0,-1 0 0,1 0 0,4 2 0,-6-2 18,0 1 1,0 0-1,0 0 1,0 0 0,0 1-1,-1-1 1,1 0-1,0 1 1,-1-1 0,1 1-1,-1-1 1,1 1-1,-1 0 1,0 0 0,1 0-1,-1 0 1,0 0-1,-1 0 1,1 0 0,0 0-1,1 3 1,1 7-35,-1-1 0,2 21 1,-3-24-11,3 33 116,-3-1 1,-1 1 0,-6 46-1,-29 119-76,34-203 14,-12 49 106,12-47 20,-1 0 0,0 0 0,0 0 0,-1-1 0,0 1 0,-6 8 0,9-13-114,0 0 1,0 1-1,0-1 1,-1 0-1,1 0 0,0 1 1,0-1-1,-1 0 1,1 0-1,0 0 1,0 0-1,-1 1 1,1-1-1,0 0 1,-1 0-1,1 0 1,0 0-1,-1 0 1,1 0-1,0 0 1,-1 0-1,1 0 0,0 0 1,0 0-1,-1 0 1,1 0-1,0 0 1,-1 0-1,1 0 1,-1 0-1,0-1 8,0 1 0,1-1 1,-1 0-1,0 1 0,1-1 0,-1 0 0,0 0 0,1 0 0,-1 1 0,1-1 0,-1 0 0,1 0 1,-1-1-1,0-1-11,0 0 0,0 0 1,1 0-1,-1 0 0,1 0 1,0 0-1,0 0 0,0-3 1,0-3 26,-1-32 40,3 1 0,10-67 0,-11 104-80,5-33-27,2 1 0,1 0 1,2 0-1,1 1 0,2 1 1,33-59-1,-13 41-103,-31 46 85,1 0 0,1 0 0,-1 0 0,1 1 0,0 0 0,0 0-1,6-4 1,-9 7 33,0 0-1,0 0 0,1 0 1,-1 0-1,1 1 1,-1-1-1,0 1 0,1 0 1,-1-1-1,1 1 0,-1 0 1,1 1-1,-1-1 0,0 0 1,1 1-1,-1-1 1,1 1-1,-1 0 0,3 1 1,-3-2 5,-1 1 0,1 0 0,0 0 1,-1 0-1,1 0 0,-1 0 0,0 1 1,1-1-1,-1 0 0,0 1 0,0-1 1,1 1-1,-1-1 0,0 1 0,-1 0 1,1-1-1,0 1 0,0 0 0,-1-1 1,1 1-1,-1 0 0,1 0 1,-1 0-1,0 3 0,0 1 44,-1 0-1,0 0 1,0 0-1,-1 0 1,0 0-1,0 0 1,0 0 0,0 0-1,-1-1 1,0 1-1,0-1 1,-1 0-1,0 0 1,0 0 0,0 0-1,0-1 1,-1 0-1,1 0 1,-1 0-1,-7 5 1,11-9-28,0 0 1,0 0-1,1 0 0,-1 0 1,0 1-1,1-1 0,-1 0 1,0 0-1,0 0 0,1 0 1,-1-1-1,0 1 0,0 0 1,1 0-1,-1 0 0,0-1 1,1 1-1,-1 0 0,0 0 1,1-1-1,-1 1 0,0-1 1,1 1-1,-1-1 0,1 1 1,-1-1-1,1 1 0,-1-1 1,1 1-1,-1-1 0,1 0 1,0 1-1,-1-1 0,1 1 1,0-1-1,-1 0 0,1 0 1,0 1-1,0-1 0,0 0 1,0 1-1,0-1 0,0 0 1,0 0-1,0 1 0,0-1 1,0 0-1,0 0 0,0 1 1,0-1-1,0 0 0,1 1 1,-1-1-1,0 0 0,1 0 1,3-3-15,0 0-1,0 0 1,0 0 0,1 0 0,0 1 0,-1 0 0,8-4 0,39-14 11,-42 17-9,16-6-14,85-30-139,-86 33 86,0 1 0,40-6-1,-49 13 4,-15-1 64,0 0-1,0 0 1,1 0 0,-1 0 0,0 0-1,0 0 1,1 0 0,-1 1 0,0-1-1,0 0 1,1 0 0,-1 0 0,0 0-1,0 1 1,0-1 0,0 0 0,1 0-1,-1 1 1,0-1 0,0 0 0,0 0-1,0 0 1,0 1 0,0-1-1,0 1 1,0 1-17,0-1-1,-1 1 1,1 0-1,-1-1 1,1 1-1,-1 0 1,0-1-1,0 1 1,-1 2-1,-3 6-80,-8 11 66,11-18 42,0 0 0,0 0 1,0 0-1,0 0 0,1 0 0,-1 1 0,1-1 0,0 0 1,0 1-1,0-1 0,0 1 0,1-1 0,-1 1 0,1-1 0,0 7 1,0-9 4,1 0 0,-1 0 1,1 0-1,-1 0 1,1 0-1,-1 0 0,1 0 1,-1 0-1,1-1 0,0 1 1,0 0-1,-1 0 0,1 0 1,0-1-1,0 1 1,0 0-1,0-1 0,0 1 1,0-1-1,0 1 0,0-1 1,0 0-1,0 1 1,0-1-1,0 0 0,0 0 1,0 0-1,1 1 0,-1-1 1,0 0-1,0 0 1,1-1-1,7 1 3,0-1-1,-1 0 1,10-3 0,-11 3-2,3-2 16,1-1 1,-1 0 0,0 0 0,-1-1-1,1 0 1,11-9 0,-17 12-5,0-2-1,-1 1 1,1 0 0,0-1 0,-1 1 0,0-1 0,0 0 0,0 0 0,0-1 0,-1 1-1,0 0 1,0-1 0,3-8 0,-4 9-31,0 0 1,0 0-1,0 0 0,-1 1 1,1-1-1,-1 0 0,0 0 1,0 0-1,-1 0 0,1 0 1,-1 1-1,0-1 0,0 0 0,0 0 1,0 1-1,-1-1 0,0 1 1,1-1-1,-4-3 0,4 5-1,-1 0 0,1 0 0,-1 0-1,0 0 1,0 0 0,0 0 0,0 1-1,0-1 1,0 1 0,-1 0 0,1-1-1,-1 1 1,1 0 0,0 0 0,-1 0-1,0 1 1,1-1 0,-6 0 0,4 1 0,1 0 1,-1 0 0,0 1 0,0-1 0,1 1-1,-1 0 1,0 0 0,1 0 0,-1 1-1,1-1 1,0 1 0,-5 3 0,7-5-2,1 0 0,-1 0 1,1 1-1,-1-1 1,1 0-1,-1 1 1,1-1-1,-1 0 0,1 1 1,0-1-1,-1 1 1,1-1-1,0 0 0,-1 1 1,1-1-1,0 1 1,-1-1-1,1 1 1,0-1-1,0 1 0,0-1 1,0 1-1,-1 0 1,1-1-1,0 1 0,0-1 1,0 1-1,0-1 1,0 2-1,1-1-1,-1 0 0,1 0 0,-1-1 0,1 1 0,0 0 0,-1 0 0,1 0 0,0-1 0,0 1 0,0 0 0,0-1 0,-1 1 0,1 0 0,1 0 0,5 2 9,-1 0 0,1-1 0,10 4 0,-5-4 14,0 0-1,0 0 1,0-2 0,0 1-1,0-1 1,0-1 0,0 0-1,0-1 1,14-3 0,-8 0-3,-1-1 0,1 0 0,-1-1 0,0-1 0,19-12 0,-21 13-80,-15 7 64,1 0 0,-1 0 1,0 0-1,0 1 1,1-1-1,-1 0 0,0 0 1,1 0-1,-1 0 0,0 0 1,0 0-1,1 0 1,-1 0-1,0 0 0,0 1 1,1-1-1,-1 0 0,0 0 1,0 0-1,1 1 1,-1-1-1,0 0 0,0 0 1,0 1-1,0-1 0,1 0 1,-1 1-1,0 1-21,1 1-1,-1-1 0,0 1 0,0 0 1,0-1-1,0 1 0,-1 4 1,0 2 27,-1 1-5,1 0 0,-6 15 0,4-15 5,0 0-1,-2 16 0,5-26-1,0 4 26,0 1-1,-1-1 1,1 1-1,1 6 1,-1-11-15,1 1 0,-1 0 1,0 0-1,0 0 0,0-1 0,0 1 1,1 0-1,-1 0 0,0-1 0,1 1 0,-1 0 1,1-1-1,-1 1 0,1 0 0,-1-1 1,1 1-1,-1-1 0,1 1 0,-1-1 0,1 1 1,0-1-1,-1 1 0,1-1 0,0 0 1,0 1-1,-1-1 0,1 0 0,0 0 1,0 1-1,-1-1 0,1 0 0,0 0 0,1 0 1,3 0 17,1-1 0,-1 0 0,0 0 1,1 0-1,-1 0 0,0-1 0,0 0 1,9-5-1,40-27 155,-26 15 14,92-66-378,-118 84 158,1-1 0,-1 1-1,0 0 1,1 0 0,-1 0 0,1 0 0,0 0 0,-1 0 0,5 0-1,-6 1 16,0 0 0,0 0 0,-1 0 0,1 0 0,0 1 0,0-1 0,-1 0 0,1 0 0,0 1 0,0-1 0,-1 0 0,1 1 0,0-1 0,-1 1 0,1-1 0,-1 1 0,1-1 0,0 1 0,-1-1 0,1 1 0,-1 0 0,1-1 0,-1 1 0,0 0 0,1-1 0,-1 1 0,0 0 0,1-1 0,-1 1 0,0 0 0,0 0 0,0 0 0,0-1 0,0 1 0,0 0 0,0 0 0,1 8-11,-1 0-1,-1 0 1,1-1-1,-1 1 1,-1-1-1,-3 13 1,2-11 65,1 1 0,0 0 0,0 15 0,2-25-34,-1 0 0,1 0-1,0-1 1,0 1 0,1 0 0,-1 0 0,0 0 0,0-1-1,0 1 1,0 0 0,1 0 0,-1-1 0,0 1 0,1 0-1,-1 0 1,1-1 0,-1 1 0,1 0 0,-1-1 0,1 1-1,-1-1 1,1 1 0,-1-1 0,1 1 0,0-1 0,-1 1-1,1-1 1,0 1 0,0-1 0,-1 0 0,1 1 0,0-1-1,0 0 1,-1 0 0,1 0 0,0 0 0,0 1 0,0-1-1,1-1 1,3 1 51,0-1 0,1 1 0,-1-1 1,0-1-1,5-1 0,-4 1-62,25-9 41,-1-2-1,0-1 0,34-22 1,-60 34-83,0 0 0,-1 1 0,1-1 0,0 1 1,0-1-1,0 1 0,0 0 0,0 1 0,0-1 1,5 1-1,-8 0 32,1 0 0,-1 0-1,0 0 1,1 0 0,-1 0 0,0 1 0,1-1 0,-1 1 0,1-1-1,-1 1 1,0-1 0,0 1 0,1 0 0,-1-1 0,0 1 0,0 0-1,0 0 1,0 0 0,0 0 0,0 0 0,0 0 0,0 0 0,0 0-1,-1 1 1,1-1 0,0 0 0,-1 0 0,1 1 0,-1-1 0,1 0-1,-1 3 1,6 28 57,-6-31-37,0-1 0,1 0-1,-1 0 1,0 0-1,0 1 1,0-1 0,0 0-1,1 0 1,-1 0 0,0 1-1,0-1 1,0 0 0,1 0-1,-1 0 1,0 0-1,0 0 1,1 0 0,-1 1-1,0-1 1,0 0 0,1 0-1,-1 0 1,0 0 0,0 0-1,1 0 1,-1 0-1,0 0 1,0 0 0,1 0-1,-1 0 1,0 0 0,1-1-1,9 0 192,-10 1-152,3-1-16,-1 0 0,1-1 0,-1 1 0,1-1 0,-1 1 0,0-1 0,0 0 0,0 0-1,0 0 1,3-3 0,7-7-12,-1 2-39,7-5-280,-17 15 275,0 0 0,-1-1 1,1 1-1,0 0 0,-1-1 0,1 1 0,0 0 1,0 0-1,-1 0 0,1 0 0,0 0 0,0 0 1,-1 0-1,1 0 0,0 0 0,0 0 0,-1 0 1,1 0-1,0 0 0,0 1 0,-1-1 0,1 0 1,0 1-1,1 0 0,-2 0 11,1-1 1,-1 1-1,1 0 1,-1 0-1,1 0 1,-1 0-1,1 0 1,-1 0-1,0 0 1,0 0-1,1 0 1,-1 0-1,0 0 1,0 0-1,0 0 1,0 2-1,0 3-34,2 1 21,-2-2 44,1 0 1,0 0-1,1 0 0,-1 0 0,3 6 1,-3-10-12,0 1 0,-1-1 1,1 0-1,0 0 0,0 0 1,0 0-1,0 0 1,0 0-1,0 0 0,0 0 1,0 0-1,0 0 0,1 0 1,-1-1-1,0 1 1,0 0-1,1-1 0,-1 1 1,1-1-1,-1 0 0,0 1 1,1-1-1,-1 0 1,1 0-1,0 0 0,20-2 84,0-1-1,0-1 1,38-11-1,-47 11-72,44-13 60,101-43 0,-155 58-94,22-9-99,37-24 0,-56 31-15,-7 6 12,-9 8 109,-92 66-64,73-57 57,21-14-14,1 1 0,-1-1 0,2 1 0,-1 1 0,-9 10 0,15-16 30,0 0 1,0 1-1,1-1 1,-1 1-1,0 0 1,0-1-1,1 1 1,-1 0-1,1-1 1,-1 1-1,1 0 1,0-1-1,0 1 1,-1 0-1,2 2 1,-1-2 4,1-1 0,-1 1 0,1 0 0,-1-1 0,1 1 0,0-1 0,0 1 0,0-1 0,0 1 0,0-1 0,0 0 0,1 1 0,-1-1 0,0 0 0,1 0 0,-1 0 0,0 0 0,4 1 0,-2 0 3,1-1 1,-1 0 0,0 0-1,1 0 1,0 0-1,-1 0 1,1-1-1,-1 0 1,1 0-1,0 0 1,-1 0-1,1 0 1,5-2 0,4-1 32,-1 0 0,19-8 0,-23 8-10,-1 0 0,1-1-1,-1 0 1,0-1-1,0 1 1,-1-1 0,1 0-1,-1-1 1,0 0 0,0 0-1,-1 0 1,0-1-1,0 1 1,-1-1 0,1-1-1,4-11 1,7-22-14,-1-2-1,-3 0 1,8-49 0,24-184 295,-21 53-426,-22 208 87,0 11-49,0-1 0,-1 0 0,1 1-1,-1-1 1,0 1 0,-1-1-1,1 1 1,-1-1 0,-1-4-1,2 8 68,0 1 0,0 0-1,0 0 1,0 0 0,-1 0 0,1-1-1,0 1 1,0 0 0,0 0-1,0 0 1,0 0 0,0 0-1,0 0 1,0-1 0,-1 1 0,1 0-1,0 0 1,0 0 0,0 0-1,0 0 1,0 0 0,-1 0-1,1 0 1,0 0 0,0 0 0,0 0-1,0 0 1,-1 0 0,1-1-1,0 1 1,0 0 0,0 0-1,0 1 1,0-1 0,-1 0 0,1 0-1,0 0 1,0 0 0,0 0-1,0 0 1,-1 0 0,1 0 0,0 0-1,0 0 1,0 0 0,0 0-1,0 0 1,-1 1 0,1-1-1,0 0 1,0 0 0,0 0 0,0 0-1,0 0 1,0 0 0,0 1-1,0-1 1,0 0 0,-1 0-1,1 0 1,0 0 0,0 1 0,0-1-1,0 0 1,0 0 0,0 0-1,0 0 1,0 1 0,0-1 0,-5 14-43,-9 56-174,-7 86-1,21-152 221,-7 83 25,10 161 1,0-206-30,2-1 0,1 0 0,14 46 0,0-37-3533,-13-34 1044,7 16-894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8:4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1230 3552,'-13'8'5370,"18"-24"-977,10-4-3484,-8 12-349,27-42 551,54-106 0,1 0-742,-82 145-344,50-71 331,-45 67-308,0 1-1,1 0 1,17-14-1,-26 25-61,0 0-1,0 0 1,1 0-1,7-3 0,-11 5 9,0 1 0,0-1-1,0 1 1,0 0-1,0-1 1,0 1 0,1 0-1,-1 0 1,0 0 0,0-1-1,0 1 1,0 0-1,1 1 1,-1-1 0,0 0-1,0 0 1,0 0-1,0 1 1,1-1 0,-1 0-1,0 1 1,0-1-1,0 1 1,0 0 0,0-1-1,1 2 1,1 2 5,-1-1 0,1 0 0,-1 1 0,0-1-1,-1 1 1,1 0 0,-1 0 0,1 0 0,-1-1 0,0 1 0,0 6 0,1 5 77,0 25-1,-4 3 82,-2 0-1,-2 1 1,-2-2-1,-1 1 1,-29 77-1,34-105 203,4-15-344,0 0 0,0 1-1,0-1 1,0 0-1,0 0 1,0 1 0,0-1-1,0 0 1,0 0-1,0 1 1,0-1 0,0 0-1,0 0 1,0 1 0,0-1-1,0 0 1,0 0-1,0 1 1,1-1 0,-1 0-1,0 0 1,0 0-1,0 1 1,0-1 0,0 0-1,1 0 1,-1 0-1,0 1 1,0-1 0,0 0-1,1 0 1,-1 0 0,0 0-1,0 0 1,0 0-1,1 1 1,-1-1 0,0 0-1,0 0 1,1 0-1,-1 0 1,0 0 0,0 0-1,1 0 1,-1 0-1,0 0 1,0 0 0,1 0-1,-1 0 1,0 0 0,0 0-1,1 0 1,-1-1-1,0 1 1,0 0 0,0 0-1,1 0 1,-1 0-1,6-4 128,0 0-1,-1 0 1,10-9-1,-6 5-77,26-27 15,-2-2 1,-1-1-1,30-47 1,2-2-366,-61 83 252,0 1 0,0 0 0,0 0 0,5-4 0,-7 6 28,-1 1-1,0 0 1,1-1-1,-1 1 1,0 0-1,1-1 1,-1 1-1,1 0 1,-1 0-1,1-1 1,-1 1-1,1 0 1,-1 0-1,0 0 1,1 0-1,-1-1 1,1 1-1,-1 0 1,1 0-1,-1 0 1,1 0-1,-1 0 1,1 1-1,-1-1 1,1 0-1,-1 0 1,1 0-1,-1 0 0,1 0 1,-1 1-1,1-1 1,-1 0-1,1 0 1,-1 1-1,0-1 1,1 0-1,-1 1 1,1-1-1,-1 0 1,0 1-1,1-1 1,-1 1-1,0-1 1,0 0-1,1 1 1,-1-1-1,0 1 1,0-1-1,0 1 1,1 0-1,1 7-20,-1-1-1,0 1 1,0 0-1,0-1 1,-1 12-1,-5 43 87,1-24-107,-1-3 49,4-27 60,-1 0-1,1-1 1,1 1 0,-1 0 0,1 0 0,0-1 0,1 1 0,3 13 0,-4-20-44,0-1-1,0 1 1,0 0-1,0-1 1,0 1 0,1-1-1,-1 1 1,0-1-1,0 1 1,1-1 0,-1 1-1,0-1 1,1 0-1,-1 1 1,0-1 0,1 1-1,-1-1 1,1 0 0,-1 1-1,1-1 1,-1 0-1,1 0 1,-1 1 0,1-1-1,-1 0 1,1 0-1,-1 0 1,1 1 0,-1-1-1,1 0 1,-1 0-1,2 0 1,-1-1 2,0 1 0,1-1 0,-1 1 1,1-1-1,-1 0 0,0 1 0,1-1 0,-1 0 0,0 0 1,0 0-1,2-2 0,4-5 13,0 1 0,-1-1 0,6-10 1,30-68 225,-15 28-148,-12 35-304,-7 17-96,-8 6 278,0 0 0,1 0 0,-1 1 0,0-1-1,0 0 1,0 0 0,1 0 0,-1 1 0,0-1 0,0 0 0,0 1 0,1-1 0,-1 0 0,0 0 0,0 1 0,0-1 0,0 0 0,0 1 0,0-1 0,0 0 0,1 0 0,-1 1 0,0-1 0,0 0 0,0 1 0,0-1 0,0 0 0,-1 1 0,1-1-1,0 0 1,0 1 0,0 179-254,3-153 499,-3-26-219,0-1 0,1 1 0,-1 0 0,0 0 0,0-1 0,1 1 0,-1 0 0,0 0 0,1-1 0,-1 1 0,1 0 0,-1-1 0,1 1 0,-1-1 1,1 1-1,-1-1 0,1 1 0,0-1 0,-1 1 0,1-1 0,0 1 0,-1-1 0,1 0 0,0 1 0,-1-1 0,1 0 0,0 0 0,1 1 0,1-1 35,0-1 0,-1 1 0,1-1 0,-1 0 0,1 0 1,0 1-1,-1-2 0,0 1 0,1 0 0,-1 0 0,0-1 1,1 0-1,2-2 0,28-29 280,-28 27-280,22-28-1,-2 0 0,28-51 0,-33 51-5,-9 16-25,-8 12-62,0 0-1,1 0 1,0 0-1,0 0 1,0 1-1,7-6 1,-10 10 33,-1 1 0,0 0 0,1 0-1,-1 0 1,1 0 0,-1 0 0,0 0 0,1 0 0,-1 0 0,1 0 0,-1 0 0,1 0 0,-1 0 0,0 0 0,1 0 0,-1 0 0,1 0 0,-1 1 0,0-1 0,1 0 0,-1 0 0,0 0 0,1 1 0,-1-1-1,0 0 1,1 0 0,-1 1 0,0-1 0,1 0 0,-1 1 0,0-1 0,0 0 0,0 1 0,1-1 0,-1 0 0,0 1 0,0-1 0,0 1 0,0-1 0,0 0 0,1 2 0,0 4-41,1 0 0,-1 0 0,0 0 0,0 0 0,0 0 0,-1 13 1,-8 37 41,6-46 50,0 1 0,0-1 0,1 1 1,1-1-1,0 1 0,0-1 0,1 1 1,2 10-1,-2-19-21,-1 0-1,1 0 1,-1 0-1,1 0 1,0 0-1,0 0 1,0 0-1,0 0 1,0-1-1,0 1 1,1 0 0,-1-1-1,3 3 1,-3-4 5,0 1 0,0-1 1,0 1-1,0-1 0,0 1 0,1-1 1,-1 0-1,0 0 0,0 0 1,0 0-1,1 0 0,-1 0 0,0 0 1,0 0-1,0 0 0,1 0 1,-1-1-1,0 1 0,0 0 0,0-1 1,0 1-1,0-1 0,2-1 1,25-15 134,-22 13-151,-1 0 0,1 1 0,12-5 1,-18 7-20,1 1-1,0 0 1,0-1 0,-1 1 0,1 0 0,0 0 0,0 0 0,0 0 0,0 0 0,-1 0 0,1 0 0,0 0 0,0 0-1,0 0 1,-1 0 0,1 0 0,0 1 0,0-1 0,-1 0 0,1 0 0,0 1 0,0-1 0,-1 1 0,1-1 0,0 1 0,-1-1-1,1 1 1,-1-1 0,1 1 0,0 0 0,1 3-37,0-1 1,0 0-1,-1 1 0,0-1 0,2 7 1,4 9-166,7 2 254,-14-21-13,0 1 1,1 0-1,-1-1 0,1 1 1,-1-1-1,1 1 0,0-1 0,-1 1 1,1-1-1,-1 1 0,1-1 1,0 0-1,-1 1 0,1-1 1,0 0-1,-1 0 0,1 1 1,0-1-1,0 0 0,-1 0 0,1 0 1,0 0-1,0 0 0,-1 0 1,1 0-1,1 0 0,4-2 18,0-1 0,0 0 0,-1 0 0,1 0 0,-1-1 0,0 0-1,1 0 1,-2 0 0,9-9 0,11-15-89,33-52 1,-43 60 70,-2-1 1,11-24-1,-21 35-100,-2 10 69,0-1 1,0 1-1,0-1 1,0 1-1,0 0 1,0-1-1,0 1 0,0-1 1,0 1-1,0 0 1,0-1-1,0 1 1,0 0-1,0-1 1,0 1-1,0-1 1,1 1-1,-1 0 1,0-1-1,0 1 1,0 0-1,1-1 1,-1 1-1,0 0 1,0-1-1,1 1 1,-1 0-1,0 0 1,1-1-1,-1 1 1,0 0-1,1 0 0,-1 0 1,0 0-1,1-1 1,-1 1-1,1 0 1,-1 0-1,0 2-39,0-2 90,1 0-123,-1 1 75,1-1 0,-1 0 0,1 0-1,-1 0 1,1 0 0,-1 0 0,1 0 0,0 0 0,-1 0 0,1 0 0,-1 0 0,1-1-1,-1 1 1,1 0 0,-1 0 0,1 0 0,-1-1 0,1 1 0,-1 0 0,0 0 0,1-1-1,0 0 1,-2 0 60,-5 6-170,2-1 115,0-1 0,0 1 1,-8 4-1,9-6-10,1 0 1,0 0-1,0 0 1,0 1-1,1-1 0,-3 4 1,-7 8-39,0-1-1,0 0 0,1 1 0,0 0 0,1 1-1,1 0 1,-9 24 0,14-32 37,1 1 0,0-1 1,0 1-1,1 0 0,0 0 0,0 0 1,1 11-1,0-15 15,0 0-1,1 1 1,0-1 0,0 0-1,0 0 1,1 0 0,-1 0 0,1 0-1,0 0 1,0 0 0,0 0-1,1-1 1,-1 1 0,1-1 0,5 6-1,-6-7 16,1 0-1,-1 0 1,0 0 0,1-1-1,-1 1 1,1-1-1,0 1 1,0-1 0,-1 0-1,1 0 1,0 0-1,0-1 1,0 1 0,0-1-1,0 1 1,0-1-1,0 0 1,0 0-1,0 0 1,0-1 0,0 1-1,4-2 1,3-1 48,1-1 0,-1-1 0,0 0 1,16-11-1,5-2-35,126-68 162,-136 74-87,10-6-116,-26 16-222,-5 2 220,0 0 0,0 0 0,0 0 0,0 0 0,0 0 0,0 0 0,0 0 0,0 0 0,0 0 0,0 0 0,0 0-1,0 0 1,0 1 0,0-1 0,0 0 0,0 0 0,0 0 0,0 0 0,0 0 0,0 0 0,-5 6-146,3-4 163,0 1 0,0-1-1,0 0 1,-1-1 0,1 1 0,-1 0-1,1-1 1,-1 1 0,1-1 0,-1 0-1,0 0 1,0 0 0,0 0-1,1 0 1,-1-1 0,-5 1 0,31-18 272,-7 3-243,0-1-1,-2-1 1,1 0-1,-2-1 1,18-29-1,-19 28-29,20-29 45,40-77-1,18-82 70,-66 132-121,-4-2 1,-2 0 0,9-101-1,-22 120-370,-7 48 139,-2 12 19,-6 16-23,-46 171-109,23-75 204,17-57 111,2 0 0,3 1 0,-5 72-1,15-95 31,0 1 0,3 0-1,1-1 1,1 0-1,2 1 1,17 53 0,-21-83 45,0-1 1,1 1-1,0-1 1,1 0 0,-1 0-1,1 0 1,0-1-1,0 1 1,9 7 0,-11-11-38,0 0 1,0-1 0,0 1 0,0 0-1,1-1 1,-1 0 0,0 0 0,1 0-1,-1 0 1,1 0 0,-1 0 0,1 0-1,0-1 1,-1 1 0,1-1 0,0 0-1,-1 0 1,1 0 0,0 0 0,-1 0-1,1-1 1,-1 1 0,1-1 0,0 0-1,-1 0 1,1 0 0,-1 0 0,3-1-1,1-2 25,0 0 1,0 0-1,-1-1 0,0 0 0,0 1 0,0-2 0,0 1 0,5-10 0,3-4 34,11-27-1,-10 17 63,-1-1-1,12-41 1,-20 55-128,-2 0 1,0-1 0,0 1-1,-2 0 1,0-1-1,-2-23 1,-5 11-225,6 28 205,-1 0-1,1 0 0,0 0 1,-1 0-1,1 0 0,-1 0 0,0 0 1,1 0-1,-1 0 0,0 1 1,-1-2-1,2 1 7,-1 1 0,1 0 0,-1 0 0,1 0 1,-1-1-1,1 1 0,-1 0 0,1 0 0,-1 0 0,1 0 0,-1 0 1,1 0-1,0 0 0,-1 0 0,1 0 0,-1 0 0,1 1 0,-1-1 1,1 0-1,-1 0 0,1 0 0,-1 0 0,1 1 0,0-1 0,-1 0 1,1 1-1,-1-1 0,-4 5-15,1-1 0,-1 1 0,1 0 1,0 0-1,1 1 0,-1-1 0,1 1 0,0-1 1,0 1-1,-2 9 0,-3 7-101,-6 35 0,9-33 135,1-1 0,1 1 0,1 0 0,1-1 0,1 1 0,1 0 0,8 41 0,-9-61-2,1 0-1,0-1 1,1 1 0,-1 0 0,1-1-1,0 1 1,-1-1 0,2 0 0,1 4-1,-2-6 6,-1 0 0,0 1 0,1-1 0,-1 0 0,1 0 0,-1 0 0,1 0 0,0 0 0,-1 0 0,1-1 0,0 1-1,0-1 1,-1 1 0,1-1 0,0 0 0,0 1 0,0-1 0,-1 0 0,5 0 0,12-3 64,0-1-1,-1 0 1,0-1-1,1-1 1,27-15-1,-26 13-172,6-4 104,0-1-1,-1-1 1,-1-2 0,0 0 0,-1-1 0,-1-1 0,22-25 0,-10 6 57,-3 0 1,0-2-1,29-55 1,-52 81-65,5-7-398,-12 20 393,0 0 0,0 0 0,0 0 1,0 0-1,0 0 0,0 0 1,0 0-1,0 0 0,0 0 0,0 0 1,0 0-1,0 0 0,0 1 0,0-1 1,0 0-1,0 0 0,0 0 1,0 0-1,0 0 0,0 0 0,0 0 1,0 0-1,0 0 0,0 0 1,1 0-1,-1 0 0,0 0 0,0 0 1,0 0-1,0 0 0,0 0 1,0 0-1,0 0 0,0 0 0,0 0 1,0 0-1,0 0 0,0 0 0,0 0 1,0 0-1,0 0 0,0 0 1,0 0-1,0 0 0,0 0 0,0 0 1,1 0-1,-1 0 0,0 0 1,0 0-1,0 0 0,0 0 0,0-1 1,-3 16-83,-44 238-212,45-239 331,0 0 1,1 1-1,1-1 1,0 0-1,0 0 1,5 21-1,-5-34-11,0 0 0,1 0 0,-1 0 0,0 0 0,0 0-1,1 0 1,-1 0 0,1 0 0,-1 0 0,1 0 0,-1 0-1,1 0 1,0 0 0,-1 0 0,1-1 0,0 1 0,0 0 0,-1 0-1,1-1 1,0 1 0,0-1 0,0 1 0,0-1 0,1 1 0,-1-1 6,1 0 0,-1 0 0,0 0 0,0 0 1,0 0-1,1-1 0,-1 1 0,0-1 1,0 1-1,0 0 0,0-1 0,0 0 0,1 1 1,-1-1-1,0 0 0,0 1 0,0-2 1,5-3 31,-1 0 1,-1-1 0,1 1-1,-1-1 1,6-10 0,43-107-15,-29 62-225,34-79 509,-54 129-456,2-4-318,-3 15 227,-3 10 76,-3 82-116,1-56 295,1-1-1,1 1 1,2 0-1,8 39 1,-9-70-2,0 0 0,1 0-1,-1-1 1,1 1 0,0-1 0,0 1 0,1-1-1,0 0 1,4 7 0,-5-10-19,0 1-1,0 0 1,0-1 0,0 1-1,0-1 1,0 1 0,0-1 0,0 0-1,0 0 1,0 0 0,1 0-1,-1 0 1,1-1 0,-1 1-1,0-1 1,1 0 0,-1 1-1,1-1 1,-1 0 0,1 0 0,3-1-1,2-1 5,0 0 0,0 0 0,0-1 0,0 0 0,-1-1 0,1 0 0,-1 0 0,0 0 0,0-1 0,-1 0 0,11-10 0,0-2 45,-1-1-1,25-34 0,45-83 151,30-40-197,-110 167-67,-5 7 28,0-1 1,0 0 0,0 0-1,0 1 1,0-1 0,1 1-1,-1-1 1,1 1 0,-1-1-1,1 1 1,-1 0-1,1 0 1,0 0 0,0 0-1,-1 0 1,1 0 0,0 0-1,3 0 1,-4 1 12,-1 0-1,1 0 1,-1 0 0,0 0 0,1 0 0,-1 0-1,1 0 1,-1 1 0,1-1 0,-1 0 0,0 0-1,1 1 1,-1-1 0,1 0 0,-1 0 0,0 1-1,1-1 1,-1 1 0,0-1 0,0 0 0,1 1-1,-1-1 1,0 0 0,0 1 0,1-1 0,-1 1-1,0 0 1,3 14-57,-3-10 31,2 10-39,-1 0-1,-2 24 0,0-16 9,-21 241-59,19-242 230,0-1-1,-2 0 1,0 0 0,-11 27-1,15-46-92,1 0 9,-1-1 1,0 1-1,1-1 0,-1 1 0,0-1 0,0 1 0,0-1 0,-2 2 0,3-3-10,-1 1 1,0-1-1,1 1 0,-1-1 0,0 0 0,1 1 1,-1-1-1,0 0 0,1 0 0,-1 0 0,0 0 1,0 0-1,1 1 0,-1-1 0,0 0 0,0-1 1,1 1-1,-1 0 0,0 0 0,0 0 1,1 0-1,-1-1 0,0 1 0,1 0 0,-2-1 1,-2-1-6,1 0 0,0 0 0,0 0 1,0-1-1,0 1 0,1-1 1,-1 0-1,1 0 0,-1 0 1,1 0-1,0 0 0,0 0 1,0-1-1,1 1 0,-1 0 1,1-1-1,0 0 0,-2-6 0,2 5-10,0 1-1,1-1 1,-1-1-1,1 1 1,0 0-1,0 0 1,0 0-1,1 0 1,-1 0-1,1 0 1,0 0-1,1 1 1,3-10-1,-4 13-11,0 0 0,0-1-1,0 1 1,0 0-1,0 0 1,0-1 0,1 1-1,-1 0 1,0 0 0,1 1-1,-1-1 1,1 0 0,-1 0-1,1 1 1,-1-1 0,1 0-1,-1 1 1,1 0-1,0-1 1,-1 1 0,1 0-1,0 0 1,-1 0 0,1 0-1,-1 0 1,1 0 0,0 1-1,-1-1 1,1 0 0,2 2-1,5 1 17,0 0 0,0 0 0,15 10 0,78 49 94,-97-60-6,0 0-1,-1 0 1,1-1 0,0 0-1,0 0 1,0 0-1,0 0 1,9-1 0,1 0-1918,23-4 1,-27 1-1063,-1-2-3286,0-1 1984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8:4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 7808,'0'-9'3757,"0"14"-1989,-10 30 2536,1 3-1158,10-38-2788,0-5 138,9-3-954,-6 4-1468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8:4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6464,'-16'37'2090,"12"-22"-1263,1-3-621,1-4 251,0-1 0,1 1 0,0-1 0,0 10 0,0 6 2223,-4 37-1,4-39-1256,1-21-1397,0 0 1,0 0-1,0 0 1,0 0-1,0 0 1,1 1-1,-1-1 1,0 0-1,0 0 1,0 0-1,0 0 0,0 1 1,0-1-1,0 0 1,0 0-1,0 0 1,0 0-1,1 0 1,-1 0-1,0 0 1,0 1-1,0-1 1,0 0-1,0 0 0,1 0 1,-1 0-1,0 0 1,0 0-1,0 0 1,0 0-1,0 0 1,1 0-1,-1 0 1,0 0-1,0 0 1,0 0-1,0 0 0,1 0 1,-1 0-1,0 0 1,0 0-1,0 0 1,0 0-1,1 0 1,-1 0-1,0 0 1,2-2 30,0 1 0,-1-1-1,1 0 1,-1 0 0,1 0 0,-1 1 0,0-1 0,0-1 0,1 1 0,-1 0 0,0-3 0,9-22-5214,-1 15 2117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1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35 6656,'-10'-4'779,"4"2"23,0-1 0,1 1-1,-1-1 1,1-1-1,-9-6 1,14 10-746,0 0 0,0 0 0,0 0 0,0 0 0,0-1 1,0 1-1,0 0 0,0 0 0,0 0 0,0 0 0,0 0 0,0-1 0,0 1 0,0 0 0,0 0 1,0 0-1,0 0 0,0 0 0,0-1 0,0 1 0,1 0 0,-1 0 0,0 0 0,0 0 0,0 0 1,0 0-1,0 0 0,0-1 0,1 1 0,-1 0 0,0 0 0,0 0 0,0 0 0,0 0 0,0 0 1,1 0-1,-1 0 0,0 0 0,0 0 0,0 0 0,0 0 0,1 0 0,-1 0 0,0 0 0,0 0 1,0 0-1,10-2 363,10 1 535,31 2 0,-11 0-313,43 1 383,-31 0-595,59-5 1,-60 0-307,-29 6-4214,-8 1 1478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8:4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1 4576,'0'0'1450,"-1"5"1958,-36-2 662,-6-1-2638,-59 9 0,-22 19-540,102-24-798,5-1-76,1 0 0,-1 1 0,1 1-1,-27 16 1,36-18-21,0 0-1,0 1 1,0-1-1,1 1 1,0 1 0,0-1-1,0 1 1,1 0-1,0 0 1,0 1 0,-5 13-1,6-13 27,1 1 0,0 0-1,1 0 1,0 0 0,1 0 0,-1 0 0,2 1-1,-1-1 1,1 0 0,1 1 0,0-1 0,0 0-1,1 0 1,3 13 0,-2-16 28,-1 1 0,1-1 0,-1 0 0,2 0 0,-1 0 0,1 0 0,0-1 0,0 1 0,0-1 0,1 0 0,0 0 0,0-1 0,0 1 0,0-1 0,1 0 0,0-1 0,0 1 0,0-1 0,0-1 0,9 4 0,-5-3 57,1 0-1,-1-1 0,0 0 0,1-1 0,-1 0 0,1-1 1,0 0-1,-1 0 0,1-2 0,18-3 0,-21 3-70,0-1-1,0 0 1,0-1 0,0 1-1,-1-2 1,1 1 0,-1-1-1,0 0 1,-1 0-1,1-1 1,-1 0 0,0 0-1,0-1 1,5-7-1,8-16 26,-1-1 0,-1-1 0,-2 0-1,-1-1 1,-1-1 0,13-61-1,-24 89-83,0 0-1,-1 0 0,0 0 0,0 0 0,-1 0 1,1 0-1,-1-1 0,-1 1 0,1 0 0,-3-10 1,3 87-773,7-20 983,15 56 0,-15-79-57,-2-8 165,1-1 1,13 26-1,-10-24 25,-8-20-317,-1 0-1,1 1 1,-1-1-1,1 0 0,0 1 1,0-1-1,-1 0 1,1 0-1,0 1 1,0-1-1,0 0 0,1 0 1,-1 0-1,0 0 1,0-1-1,0 1 0,1 0 1,-1 0-1,0-1 1,2 1-1,13 1-5610,-9-2 2519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8:4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19 4064,'0'0'1307,"11"-8"3364,-11 7-4535,0 1 0,0 0 1,0 0-1,0-1 0,1 1 0,-1 0 0,0 0 0,0-1 0,0 1 0,0 0 0,0-1 0,0 1 0,0 0 0,0-1 0,0 1 0,0 0 0,0 0 0,0-1 0,0 1 1,0 0-1,0-1 0,0 1 0,0 0 0,0-1 0,0 1 0,-1 0 0,1 0 0,0-1 0,0 1 0,0 0 0,0 0 0,-1-1 0,1 1 0,0 0 0,0 0 0,-1 0 1,1-1-1,-14 2 1446,-15 10-564,7 0-314,-1-1-123,1 1 0,1 1 1,0 1-1,-36 29 0,55-40-547,0 0 0,0 0-1,0 1 1,0-1-1,0 1 1,0-1 0,1 1-1,-1-1 1,1 1-1,0 0 1,-1 0 0,1 0-1,1-1 1,-1 1 0,0 0-1,1 0 1,-1 0-1,1 0 1,0 1 0,0-1-1,0 0 1,0 0-1,1 0 1,-1 0 0,1 0-1,0 0 1,0-1-1,0 1 1,0 0 0,1 0-1,-1 0 1,1-1 0,-1 1-1,1-1 1,0 1-1,0-1 1,0 0 0,0 0-1,0 0 1,1 0-1,-1 0 1,4 2 0,0-1 73,1 1 0,0-1 0,0 0 0,1-1-1,-1 0 1,0 0 0,1 0 0,0-1 0,-1 0 0,1-1 0,-1 0 0,1 0 0,0 0 0,9-3 0,12-2-384,1-2 0,37-14 1,-10 3-3154,6 2 816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9:4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300 425 3328,'4'-4'2226,"5"-5"1305,-8 8-3438,-1 1-1,0 0 0,0 0 1,0 0-1,0 0 0,0 0 1,0 0-1,1 0 0,-1 0 0,0-1 1,0 1-1,0 0 0,0 0 1,0 0-1,0 0 0,0 0 1,0-1-1,0 1 0,0 0 1,0 0-1,0 0 0,0 0 1,0-1-1,0 1 0,0 0 0,0 0 1,0 0-1,0 0 0,0 0 1,0-1-1,0 1 0,0 0 1,0 0-1,0 0 0,0 0 1,0-1-1,0 1 0,0 0 0,0 0 1,0 0-1,-1 0 0,1 0 1,0 0-1,0-1 0,0 1 1,0 0-1,0 0 0,0 0 1,-1 0-1,-6-3 545,4 2-544,0 0 1,0 0-1,0 0 1,0 0 0,0 1-1,-1-1 1,1 1-1,0 0 1,0 0-1,0 0 1,-1 0-1,1 1 1,-4 0 0,-7 3 13,0 1 1,1 0 0,0 0 0,0 2 0,0 0 0,1 0-1,0 1 1,0 1 0,-16 15 0,12-9 30,0 1-1,2 1 1,0 1-1,0 0 1,-16 32-1,28-48-97,1 1 0,0-1-1,0 1 1,0-1-1,0 1 1,0 0-1,1 0 1,-1 0-1,1-1 1,0 4-1,0-4-13,0-1 0,0 0-1,0 1 1,1-1 0,-1 0-1,0 0 1,1 1 0,-1-1-1,1 0 1,0 0 0,-1 0-1,1 1 1,0-1 0,0 0-1,-1 0 1,1 0 0,0-1-1,0 1 1,0 0-1,0 0 1,1 0 0,-1-1-1,1 2 1,3 0 42,0 0 0,-1-1 0,1 1-1,0-1 1,0 0 0,0-1 0,0 1 0,0-1-1,0 0 1,0 0 0,0 0 0,0-1 0,0 1 0,0-1-1,0-1 1,0 1 0,6-4 0,-2 2-16,0-2 0,0 1 1,0-1-1,-1-1 0,0 1 0,0-1 0,-1-1 1,9-8-1,-11 9-17,0-1 1,0 0-1,-1 0 1,0 0-1,0 0 1,-1 0-1,3-10 0,1-6 48,5-28-1,-10 41-128,-2 15-91,-1 14 122,1-4-11,1-1 0,0 0-1,1 0 1,0 0-1,7 20 1,-8-29 65,1-1 0,0 1 0,0-1 0,0 0 0,0 0 0,0 0 0,1 0 0,0 0 0,0 0 0,0-1 0,0 1 0,0-1 0,1 0 0,0 0 0,-1 0 0,1 0 1,0-1-1,0 0 0,1 0 0,6 3 0,-7-4 23,0-1 0,0 0 0,-1 1-1,1-1 1,0-1 0,0 1 0,-1 0 0,1-1 0,0 0 0,-1 0 0,1 0 0,-1 0 0,1-1 0,-1 1 0,1-1 0,5-4 0,0 0 24,-1 0 0,1-1-1,-1-1 1,11-11 0,6-11 34,40-62-1,12-42 46,-29 49 55,-21 36-164,30-77 0,-48 106 56,-6 13-79,0 0 0,0-1-1,0 1 1,-1 0 0,0-1 0,1-15 0,-4 17-185,-3 9-55,-4 13 32,8-16 175,-2 7 21,-1 1-1,1 0 0,1-1 1,-1 1-1,1 0 0,1 0 1,0 11-1,7 58 9,-6-70-29,7 39 39,2-1 1,2-1-1,2 0 0,2 0 0,1-2 0,3 0 0,1-1 0,30 42 0,-47-77-88,23 32 278,-24-35-838,-1 0-1,1 0 0,0 0 1,0-1-1,0 1 1,0-1-1,0 0 0,7 3 1,-10-5 539,0 0 0,0 0 0,0 0 0,-1-1-908,1 1 908,0 0 0,0 0 0,0 0 0,0 0 0,0 0 0,0-1 1,0 1-1,0 0 0,0 0 0,0 0 0,0 0 0,0 0 0,0 0 0,0 0 0,0 0 0,0-1 1,0 1-1,0 0 0,1 0 0,-1 0 0,0 0 0,1-1-908,-1 1 908,0 0 0,0 0 0,0 0 0,0 0 0,0 0 0,0 0 0,1 0 1,-1 0-1,0 0 0,0 0 0,0 0 0,0 0 0,0 0 0,-1-4-1481,1-8-918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9:4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60 6720,'-18'-13'5594,"23"13"-4748,1-1 0,-1 0 1,0 0-1,0 0 0,6-3 0,18-4-200,173-15 351,-65 16-3440,-109 7-1954,42 4 0,-25 3 56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9:4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5152,'0'5'10096,"3"6"-9430,0 0 1,-2 1 0,1-1 0,-1 0 0,-1 1 0,-1 17 0,1 18-61,8 335 1475,-9-311-1709,1-67-325,0-1-1,0 0 1,1 1 0,-1-1-1,1 0 1,-1 1-1,1-1 1,0 0-1,0 0 1,1 1 0,-1-1-1,1 0 1,-1 0-1,3 2 1,-3-4-10,-1-1 0,1 0 0,-1 0 0,1 1 0,-1-1 0,1 0 1,-1 0-1,1 0 0,-1 0 0,1 0 0,-1 0 0,1 0 0,0 0 0,-1 0 0,1 0 0,-1 0 0,1 0 0,-1 0 1,1-1-1,-1 1 0,1 0 0,0-1 0,5 0 214,30-6 174,70-21 0,3-2-480,-85 24 73,0 2 0,0 1 0,1 0 0,48 3 0,-27 1-149,-29-1 310,-6-4-672,-10 3-118,0 0 1,0 0-1,0-1 1,0 1-1,0 0 1,0 0-1,-1 0 1,1-1 0,0 1-1,-1 0 1,1-1-1,-1 1 1,1-1-1,-1 1 1,0-3-1,0-1-1783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9:4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52 4800,'-38'-9'1557,"21"7"8062,25 3-6964,14 0-1553,136-18 1752,-57 5-2684,-101 12-189,125-12 167,-71 11-7994,-48 1 3846,-2 0 1408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9:49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61 7232,'-9'-3'531,"9"3"-396,-1 0 0,1 0 0,0 0-1,-1 0 1,1 0 0,-1 0 0,1 0 0,0 0 0,-1-1-1,1 1 1,-1 0 0,1 0 0,0 0 0,-1-1 0,1 1 0,0 0-1,-1 0 1,1-1 0,0 1 0,-1 0 0,1-1 0,13-8 6521,-2 4-5714,0 0 0,0 1 0,23-5 0,-16 5-481,15-2-266,-1 1 0,1 1-1,61 2 1,-76 2-543,-1 0 1,0 2-1,1-1 0,16 6 0,-2 3-692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39:5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27 3808,'1'-1'263,"-1"0"1,1 0-1,-1 0 1,1 0-1,-1 1 1,1-1-1,0 0 1,-1 0 0,1 0-1,0 1 1,0-1-1,-1 0 1,1 1-1,0-1 1,0 1-1,0-1 1,0 1-1,1-1 1,-2 1-52,1 0 0,-1-1 0,1 1 0,-1 0 0,0 0 0,1 0 0,-1 0 1,0 0-1,0-1 0,1 1 0,-1 0 0,0 0 0,1-1 0,-1 1 0,0 0 1,0 0-1,0-1 0,1 1 0,-1 0 0,0-1 0,0 1 0,0 0 0,1-1 0,-1 1 1,0 0-1,0-1 0,0 1 0,0 0 0,0-1 0,0 1-132,0-1 0,0 1 0,-1 0 1,1-1-1,0 1 0,0 0 0,0 0 0,-1-1 0,1 1 0,0 0 0,0 0 0,-1 0 0,1-1 0,0 1 1,-1 0-1,1 0 0,0 0 0,-1 0 0,1-1 0,0 1 0,-1 0 0,1 0 0,0 0 0,-1 0 0,1 0 1,0 0-1,-1 0 0,1 0 0,0 0 0,-1 0 0,1 0 0,0 0 0,-1 1 0,1-1 0,0 0 0,-1 0 1,1 0-1,0 0 0,-1 0 0,1 1 0,-1-1 0,-2 1 444,-15 3 273,0 0 1,0 1-1,-30 14 0,20-8-126,12-5-135,-26 13-1,38-17-438,1 0-1,-1 1 1,1-1 0,-1 1-1,1-1 1,0 1-1,0 0 1,0 0-1,1 1 1,-1-1-1,1 0 1,-3 5 0,5-6-58,-1-1 0,0 0 0,1 1 0,0-1 0,-1 1 0,1-1 0,0 1 0,0-1 0,-1 1 0,1-1 0,0 0 0,1 1 0,-1-1 0,0 1 0,0-1 0,1 1 1,-1-1-1,0 0 0,1 1 0,0-1 0,-1 1 0,1-1 0,0 0 0,0 0 0,-1 0 0,1 1 0,0-1 0,0 0 0,0 0 0,0 0 0,1 0 0,-1 0 0,0-1 0,2 2 0,3 1 28,-1 0-1,1 0 0,0-1 0,0 0 0,0 0 0,12 1 0,3 0 85,0-1 0,0-1 0,24-3-1,10-3-972,0-2-3594,-14 2 1456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0:48.3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368 52 2144,'3'0'247,"-1"-1"1,0 1-1,0-1 1,0 1-1,0-1 1,0 0-1,0 1 1,0-1-1,5-3 3568,-11 3-3496,0 0 0,0 0-1,0 0 1,0 1-1,0-1 1,0 1 0,0 0-1,0 0 1,-6 2-1,-42 6 406,34-4-590,-1 2 1,1 0-1,0 1 1,1 1-1,-1 0 1,2 2-1,-1 0 1,-22 18-1,30-19-64,0 0-1,1 0 1,0 1-1,-12 21 1,-21 47-117,41-76 45,-4 5 42,1-1 0,0 1 0,1 0 1,0 1-1,0-1 0,0 0 0,1 1 0,0-1 1,1 1-1,-1-1 0,2 1 0,-1-1 0,1 1 0,1 7 1,-1-13 8,-1 0 1,1-1-1,0 1 0,0 0 1,-1-1-1,1 1 1,0-1-1,0 1 1,1-1-1,-1 0 1,0 1-1,0-1 1,1 0-1,-1 0 1,0 0-1,1 0 1,-1 0-1,1 0 0,0 0 1,-1 0-1,1-1 1,0 1-1,-1-1 1,3 1-1,-1 0 34,1-1 0,0 0 0,-1 0 0,1 0 0,-1 0 0,1 0 0,0-1 0,-1 1 0,1-1 0,5-2 0,2-2-3,0 0 1,0-1 0,0 0 0,0-1-1,-1 0 1,0-1 0,-1 0-1,0 0 1,0-1 0,-1 0-1,0-1 1,10-14 0,-10 11-58,-1 0 0,0-1 0,0 0 0,-1 0 0,-1 0 0,-1-1 0,0 0 1,-1 0-1,3-23 0,-5 28-14,-1-1 0,0 1 0,0-1 0,-1 1 1,0-1-1,-4-13 0,5 23-14,0 0 1,-1 1-1,1-1 0,0 0 1,-1 0-1,1 0 0,0 1 1,-1-1-1,1 0 1,-1 1-1,1-1 0,-1 0 1,1 1-1,-1-1 0,0 1 1,1-1-1,-1 1 1,0-1-1,1 1 0,-2-1 1,1 1-1,1 0-1,0 0-1,-1 0 0,1 0 1,0 0-1,-1 1 0,1-1 1,0 0-1,0 0 0,-1 0 0,1 1 1,0-1-1,0 0 0,-1 0 1,1 1-1,0-1 0,0 0 0,0 1 1,0-1-1,-1 0 0,1 1 1,0-1-1,0 0 0,0 1 0,0-1 1,0 0-1,0 1 0,0-1 1,0 0-1,0 1 0,0-1 0,9 88-2,-8-80-51,1 3 79,1-1-1,1 1 0,-1-1 1,2 1-1,-1-1 1,2 0-1,-1-1 0,1 0 1,0 0-1,1 0 1,0 0-1,1-1 0,0 0 1,0-1-1,0 0 1,1 0-1,0-1 0,1 0 1,19 9-1,-24-13 23,0-1 0,0 1 0,1-1 0,-1 0 1,1-1-1,-1 0 0,0 1 0,1-2 0,-1 1 0,1-1 0,-1 1 0,0-1 0,1-1 0,-1 1 0,0-1 0,0 0 1,0 0-1,0-1 0,0 1 0,0-1 0,-1 0 0,0 0 0,1-1 0,-1 0 0,0 1 0,4-6 0,3-4 23,-1 0-1,0-1 0,-1 0 1,-1 0-1,0-1 0,-1 0 1,10-32-1,3-36-170,-17 73-146,4 17-34,-4-4 337,1 4-48,-1-1 1,1 1 0,-1 0 0,0 0-1,-1 0 1,3 11 0,2 7-28,1-2 63,-2 1-1,0 0 0,-1 0 1,-2 0-1,1 32 0,-4-49 84,0 0 1,-1-1-1,-2 11 0,3-16-100,0 1 0,-1-1 0,1 0 0,0 0 0,-1 1 1,1-1-1,-1 0 0,1 0 0,-1 1 0,0-1 0,0 0 1,1 0-1,-1 0 0,0 0 0,0 0 0,0 0 0,0 0 1,0 0-1,0-1 0,0 1 0,-1 0 0,1-1 0,0 1 1,-2 0-1,1 0-12,0-1 0,0 1 1,-1-1-1,1 0 0,0 0 0,0 0 1,-1 0-1,1 0 0,0-1 0,0 1 1,-1-1-1,1 1 0,0-1 0,0 0 1,0 0-1,0 0 0,0 0 0,-4-2 1,-10-3 95,15 6-111,0 0 1,0 0-1,-1 0 1,1 0-1,0-1 1,0 1-1,0-1 0,0 1 1,0-1-1,0 1 1,0-1-1,0 1 1,0-1-1,0 0 1,1 1-1,-1-1 1,-1-1-1,9 5-34,0-1-1,1 1 1,-1-1 0,1-1 0,-1 1-1,1-1 1,0 0 0,14-1-1,-17-1 71,1 0 1,0 0-1,-1 0 0,1 0 0,-1-1 0,0 0 0,1 0 0,-1-1 0,0 1 0,0-1 0,0 0 1,-1 0-1,9-8 0,1-6 2,0 1 1,-2-1 0,0-1 0,-1-1 0,-1 1-1,12-31 1,-6 7 17,-12 29-74,1 0-1,0 0 1,1 0 0,0 1-1,13-19 1,-19 31 13,1-1 1,-1 1-1,0-1 1,1 1-1,-1-1 1,1 1-1,0-1 0,-1 1 1,1 0-1,-1-1 1,1 1-1,-1 0 0,1 0 1,0-1-1,-1 1 1,1 0-1,0 0 0,-1 0 1,1 0-1,0 0 1,-1 0-1,1 0 0,0 0 1,-1 0-1,2 0 1,0 1-6,0-1 1,-1 1-1,1 0 0,0 0 1,0 0-1,-1 0 1,1 0-1,2 3 0,4 3-25,-1 1-1,10 13 1,-15-17 16,16 20 5,-1 1 1,17 35-1,-26-44 64,-1 0-1,0 1 1,-2 0-1,0 1 1,3 20-1,-7-35-4,-1 1-1,1-1 0,-1 1 0,0-1 1,0 1-1,-1 5 0,0-8-21,1 0 0,0 0-1,-1 0 1,1 0 0,-1 0 0,1 0-1,-1 0 1,1 0 0,-1 0 0,0 0 0,1 0-1,-1 0 1,0-1 0,0 1 0,0 0 0,0 0-1,1-1 1,-1 1 0,0-1 0,0 1-1,0-1 1,0 1 0,-1-1 0,1 1 0,-1-1-1,-9 1 80,0-1 0,1 0 0,-1 0 0,0-1 0,-17-5 0,16 3-55,0-1 0,0 0-1,1-1 1,-18-11 0,26 15-63,0 0 3,1 0 10,0 0-1,1 0 1,-1 0-1,0 0 0,0 0 1,1 0-1,-1-1 1,0 1-1,1-1 0,0 1 1,-1-1-1,1 1 1,0-1-1,0 0 1,0 1-1,-2-4 0,3 5 12,0-1-1,-1 0 1,1 1-1,0-1 1,0 1-1,0-1 1,-1 0-1,1 1 1,0-1-1,0 1 1,0-1-1,0 0 1,0 1-1,0-1 1,0 1-1,0-1 1,1 0-1,-1 1 1,0-1-1,0 1 0,0-1 1,1 1-1,-1-1 1,0 0-1,1 0 1,0 0-18,0 1 0,0-1 0,0 0 0,0 1 1,0-1-1,0 1 0,0-1 0,0 1 0,0-1 0,0 1 1,0 0-1,0 0 0,2-1 0,3 1-46,0 0 0,0 0 0,1 0 0,-1 1 1,9 2-1,42 12-8,-39-12 42,-3 0 92,0-1 0,22 0 1,-32-2-48,0 0 0,-1 0 1,1-1-1,-1 0 0,1 0 1,-1 0-1,1-1 0,-1 1 1,0-1-1,0 0 0,0-1 0,6-3 1,-1-1 5,-1 0 1,0-1 0,0-1-1,-1 1 1,0-1-1,0-1 1,-1 1 0,0-1-1,-1 0 1,0 0-1,-1-1 1,4-10 0,1-11-9,-1 0 0,6-59 0,-10 75-325,-4 27 81,-4 17 129,0 37-1,2-14 99,2-51 3,-3 75-8,3-64 26,1-1 0,0 1 0,1-1-1,0 0 1,4 13 0,-5-21 0,-1 0 0,1 0 0,0 0 0,0 0 0,0-1 0,0 1 0,0 0 1,1-1-1,-1 1 0,0 0 0,3 1 0,-4-3-5,1 1 1,0-1-1,-1 0 1,1 1 0,0-1-1,-1 0 1,1 0-1,0 0 1,-1 1-1,1-1 1,0 0 0,-1 0-1,1 0 1,0 0-1,-1 0 1,1 0-1,0-1 1,-1 1-1,1 0 1,0 0 0,-1 0-1,1-1 1,0 1-1,-1 0 1,1 0-1,-1-1 1,1 1 0,0-1-1,-1 1 1,1-1-1,-1 1 1,1-1-1,5-7 60,0 1 0,-1-1 0,0-1 0,0 1 0,-1-1 0,0 0 0,4-12 0,-6 14-47,2-5-31,0-1 0,-1 1 1,3-26-1,0-2-253,-4 26 157,-2 11-16,-2 8 71,-1 7-25,1 1 1,0 0-1,1 0 0,1 0 1,2 24-1,0 3-24,-3-36 115,1 1 0,1 0 0,-1-1 0,1 1 0,-1-1 0,1 1 0,1-1 0,-1 1 0,1-1 0,-1 0 0,1 0 0,1 0 0,-1 0 0,0 0 0,1 0 1,0 0-1,0-1 0,7 7 0,-9-9-11,0-1 0,1 1-1,-1 0 1,1-1 0,-1 1 0,1-1 0,-1 0 0,1 1 0,-1-1 0,1 0 0,-1 0 0,1 0 0,-1 0 0,1 0 0,-1 0 0,1-1 0,-1 1-1,1-1 1,-1 1 0,1-1 0,-1 1 0,1-1 0,-1 0 0,0 1 0,1-1 0,0-1 0,6-3 79,-1 0 0,0 0 0,10-11 0,20-26 134,-29 31-308,1 1 1,0 0 0,0 0-1,1 1 1,1 1-1,19-14 1,-29 21 70,0 0 1,1 1-1,-1-1 1,0 1-1,1-1 1,-1 1-1,0-1 1,1 1-1,-1 0 1,1 0-1,-1 0 1,0-1 0,1 2-1,-1-1 1,1 0-1,-1 0 1,1 0-1,-1 1 1,0-1-1,1 0 1,1 2-1,-2-1 3,1 0 0,0 0 0,0 1 0,0-1 0,-1 1 0,1 0 0,-1-1-1,1 1 1,-1 0 0,0 0 0,0 0 0,2 2 0,0 4 46,0 0 0,0 0 1,-1 0-1,0 0 0,2 17 0,1 3-74,1 5 148,-7-33-101,1 0 1,0 1 0,0-1 0,0 0-1,0 0 1,0 0 0,0 0-1,0 0 1,0 1 0,0-1 0,0 0-1,0 0 1,0 0 0,0 0-1,0 0 1,0 1 0,1-1 0,-1 0-1,0 0 1,0 0 0,0 0-1,0 0 1,0 1 0,0-1-1,0 0 1,0 0 0,0 0 0,1 0-1,-1 0 1,0 0 0,0 0-1,0 0 1,0 0 0,0 1 0,0-1-1,1 0 1,-1 0 0,0 0-1,0 0 1,0 0 0,0 0 0,0 0-1,1 0 1,-1 0 0,0 0-1,0 0 1,0 0 0,0 0 0,0 0-1,1 0 1,-1 0 0,0 0-1,0 0 1,0 0 0,0-1 0,0 1-1,1 0 1,-1 0 0,0 0-1,0 0 1,11-9 382,-5 4-343,22-15 80,-16 9-201,1 2 0,23-13 1,-32 20 31,-1 0 0,1 1 0,-1-1 1,1 1-1,-1 0 0,5 0 0,-7 0 33,0 1 0,0 0-1,0 0 1,0 0 0,0 0-1,0 1 1,0-1 0,0 0-1,0 0 1,0 0-1,-1 1 1,1-1 0,0 1-1,0-1 1,0 0 0,0 1-1,-1 0 1,1-1 0,0 1-1,0-1 1,-1 1 0,1 0-1,0-1 1,-1 1 0,1 0-1,-1 0 1,1 0 0,-1-1-1,1 1 1,-1 1 0,2 4 0,0 0 0,-1 0 1,0 0-1,-1 0 1,1 0-1,-1 13 0,0-11 24,0-6 555,0-3-567,-1 1 0,1 0 0,0 0 0,0 0-1,0 0 1,0 0 0,0 0 0,0-1 0,0 1 0,0 0 0,0 0 0,0 0 0,0 0-1,0 0 1,0 0 0,0-1 0,0 1 0,0 0 0,0 0 0,0 0 0,0 0 0,0 0-1,0 0 1,0-1 0,0 1 0,0 0 0,1 0 0,-1 0 0,0 0 0,0 0 0,0 0-1,0 0 1,0 0 0,0-1 0,0 1 0,0 0 0,0 0 0,1 0 0,-1 0 0,0 0-1,0 0 1,0 0 0,0 0 0,0 0 0,0 0 0,1 0 0,-1 0 0,7-5-2,0-1 0,0 0 1,-1 0-1,0 0 0,0-1 0,6-9 1,-8 11-27,0 1 0,0-1 1,0 1-1,0 0 0,1 0 0,0 0 1,0 1-1,5-3 0,-10 6 19,1-1 0,-1 1 0,1 0-1,-1 0 1,1 0 0,-1 0 0,0 0 0,1 0-1,-1 0 1,1 0 0,-1 0 0,1 0 0,-1 1-1,0-1 1,1 0 0,-1 0 0,1 0 0,-1 0-1,0 1 1,1-1 0,-1 0 0,1 0 0,-1 1-1,0-1 1,0 0 0,1 1 0,-1-1 0,9 15 39,1 18-179,10 39 97,-19-70 63,-1 0-1,1-1 0,0 1 1,0-1-1,-1 1 1,1-1-1,0 1 0,0-1 1,0 0-1,0 1 0,1-1 1,-1 0-1,0 0 0,1 0 1,-1 0-1,0 0 0,1 0 1,-1 0-1,3 0 1,-1 0-4,-1 0 1,1-1-1,0 1 1,0-1-1,1 1 1,-1-1-1,0 0 0,0 0 1,0-1-1,3 0 1,5-1 1,-1-1 0,1-1-1,-1 0 1,0 0 0,13-8 0,-11 5 54,-1 0 1,0-1-1,18-16 1,-24 19-29,1 0-1,-2-1 1,1 0 0,-1 0 0,1 0-1,-2 0 1,1-1 0,4-10 0,-7 15-48,-1 1 1,1 0-1,-1 0 0,0 0 1,1-1-1,-1 1 1,0 0-1,0 0 1,0-1-1,0 1 1,0 0-1,0-1 1,0 1-1,0 0 1,0 0-1,-1-1 1,1 1-1,0 0 1,-1 0-1,1 0 0,-1-1 1,1 1-1,-1 0 1,0 0-1,0 0 1,1 0-1,-1 0 1,0 0-1,0 0 1,0 1-1,0-1 1,0 0-1,0 0 1,-2 0-1,3 1-1,-1-1 1,0 1-1,1 0 1,-1 0-1,1 0 1,-1 0-1,0 0 0,1 0 1,-1 0-1,0 1 1,1-1-1,-1 0 1,1 0-1,-1 0 1,0 1-1,1-1 0,-1 0 1,1 1-1,-1-1 1,1 0-1,-1 1 1,1-1-1,-1 1 1,-11 12-126,10-10 120,-1 1 33,-3 4-36,0 0 1,0 0-1,1 1 0,0-1 0,-4 13 1,8-20 26,0 1-1,1 0 1,-1 0 0,1-1 0,-1 1 0,1 0 0,0 0 0,0 0 0,0-1 0,0 1-1,0 0 1,0 0 0,0 0 0,1 0 0,-1-1 0,1 1 0,-1 0 0,1 0-1,0-1 1,-1 1 0,1 0 0,0-1 0,0 1 0,0-1 0,1 1 0,-1-1-1,0 0 1,0 1 0,1-1 0,-1 0 0,1 0 0,-1 0 0,1 0 0,-1 0 0,1 0-1,3 0 1,4 3 48,0-1-1,0-1 1,1 1-1,0-2 0,-1 1 1,1-1-1,0-1 1,10 0-1,11-2 95,37-7 1,-41 4-726,1-2 0,26-9-1,-31 11-689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0:50.6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11 784 2656,'-3'2'177,"-2"1"549,5-3-708,0 0 0,-1 0 0,1 0-1,0 0 1,0 0 0,0 0-1,0 0 1,0 0 0,-1-1 0,1 1-1,0 0 1,0 0 0,0 0-1,0 0 1,0 0 0,0-1 0,0 1-1,0 0 1,0 0 0,0 0-1,0 0 1,0-1 0,-1 1 0,1 0-1,0 0 1,0 0 0,0 0-1,0-1 1,1 1 0,-1 0 0,0 0-1,0 0 1,0 0 0,0-1-1,0 1 1,10-2 5183,-3 1-4737,0-1 0,-1 1 0,1-1-1,-1 0 1,9-4 0,-4-3-238,0 0-1,0-1 1,-1 0 0,0 0-1,-1-1 1,0 0 0,12-22-1,43-96 354,-39 74-350,78-209 555,-100 254-635,0 0-1,-1 0 1,0 0-1,0 0 0,-1-13 1,-1 23-150,1 0 0,-1-1 0,0 1 0,0-1 0,0 1 0,0-1 0,0 1 0,0-1 1,0 1-1,-1-1 0,1 1 0,0-1 0,0 1 0,0 0 0,0-1 0,-1 1 0,1-1 0,0 1 0,0 0 0,-1-1 1,1 1-1,0 0 0,-1-1 0,1 1-3,-1 0 1,1 0 0,0 0-1,-1 0 1,1 0 0,0 0-1,-1 0 1,1 1 0,0-1-1,-1 0 1,1 0 0,0 0-1,-1 0 1,1 1 0,0-1-1,-1 0 1,1 0 0,0 1-1,0-1 1,-1 0 0,1 1-1,-2 2-14,0-1 1,0 1-1,0 0 0,0 0 0,-1 6 0,-7 22-4,2 1-1,2 1 1,-4 47-1,7-21 71,4 64 0,8-39 153,-7-73-124,0-1-1,1 1 1,0-1 0,1 0-1,9 19 1,-12-28-42,-1 0-1,1-1 1,-1 1 0,1 0 0,-1 0 0,1 0-1,0 0 1,-1 0 0,1-1 0,0 1 0,0 0-1,0 0 1,0-1 0,-1 1 0,1-1 0,0 1-1,0-1 1,0 1 0,0-1 0,0 0 0,0 1-1,0-1 1,0 0 0,0 0 0,1 0 0,-1 0-1,0 0 1,0 0 0,0 0 0,0 0 0,0 0-1,0 0 1,0-1 0,0 1 0,0 0 0,0-1-1,0 1 1,0-1 0,2 0 0,3-5 117,0 0 0,0 0 0,0 0 0,-1-1 0,6-7 0,45-85 101,-26 46-112,86-117-282,-33 56 171,-64 85 59,-2-1-1,15-33 1,11-28-382,-45 115-145,-3-8 389,0-1 0,-12 22 0,-3 8 143,-60 222 164,39-114 44,33-130-108,2 0 0,1 0 0,0 1 1,-1 26-1,6-50-183,0 0 0,0 0 0,0 0 0,0 1 1,0-1-1,0 0 0,0 0 0,0 0 0,0 0 0,0 0 0,0 0 1,1 1-1,-1-1 0,0 0 0,0 0 0,0 0 0,0 0 1,0 0-1,0 0 0,0 0 0,0 0 0,0 1 0,0-1 1,0 0-1,1 0 0,-1 0 0,0 0 0,0 0 0,0 0 1,0 0-1,0 0 0,0 0 0,0 0 0,1 0 0,-1 0 0,0 0 1,0 0-1,0 0 0,0 0 0,0 0 0,0 0 0,1 0 1,-1 0-1,0 0 0,0 0 0,0 0 0,0 0 0,0 0 1,0 0-1,0 0 0,1 0 0,-1 0 0,0-1 0,5-2 85,0-4-15,1-1 0,-2 0 0,1 0 0,5-13 0,1-4-118,109-177 75,-118 200-57,-1 0 1,0 0 0,1 0-1,-1 0 1,1 0 0,-1 0-1,1 1 1,0-1 0,0 1-1,2-2 1,-3 3 9,-1 0 1,0-1 0,1 1-1,-1 0 1,0 0-1,1 0 1,-1 0-1,0 0 1,1 0-1,-1 0 1,1 0-1,-1 0 1,0 0-1,1 1 1,-1-1-1,0 0 1,1 0-1,-1 0 1,0 0-1,1 0 1,-1 1-1,0-1 1,1 0-1,-1 1 1,1 0-1,0 0 0,0 0 1,0 0-1,0 1 0,0-1 0,-1 0 1,1 1-1,-1-1 0,1 2 0,5 18-33,-2-1 0,-1 1 0,0-1 0,-1 27 0,-1-26 126,0 0-1,2 0 1,0-1 0,7 26-1,-10-45-65,0-1-1,0 1 1,1 0-1,-1-1 1,0 1 0,0 0-1,0-1 1,1 1-1,-1 0 1,0-1-1,1 1 1,-1-1-1,0 1 1,1-1-1,-1 1 1,1-1-1,-1 1 1,1-1-1,-1 1 1,1-1-1,-1 1 1,1-1-1,-1 0 1,1 1 0,0-1-1,-1 0 1,1 0-1,-1 0 1,1 1-1,0-1 1,-1 0-1,1 0 1,0 0-1,-1 0 1,1 0-1,0 0 1,-1 0-1,1 0 1,0 0-1,-1 0 1,1-1-1,0 1 1,-1 0 0,1 0-1,0-1 1,0 0-1,1 0 24,1-1 1,-1 0-1,0 1 1,0-1-1,0 0 0,0-1 1,0 1-1,0 0 0,1-3 1,4-10 7,0 0 0,7-22 1,3-7-86,-11 28 8,-4 11 20,0 0 1,1 0-1,-1 0 0,1 0 0,4-6 0,-7 11 3,0-1 0,1 1 0,-1 0 0,0 0 0,0-1 0,0 1 0,0 0 0,0 0 0,1 0 0,-1 0 0,0-1 0,0 1 1,0 0-1,1 0 0,-1 0 0,0 0 0,0 0 0,0 0 0,1-1 0,-1 1 0,0 0 0,0 0 0,1 0 0,-1 0 0,0 0 0,0 0 0,1 0 0,-1 0 0,0 0 0,0 0 0,1 0 0,-1 0 0,0 0 0,0 0 0,0 0 1,1 1-1,-1-1 0,0 0 0,0 0 0,1 0 0,-1 0 0,0 0 0,0 0 0,0 1 0,1-1 0,-1 0 0,0 0 0,0 0 0,0 1 0,0-1 0,0 0 0,1 0 0,-1 0 0,0 1 0,0-1 0,0 0 0,4 16-162,-4-16 158,4 36-235,-3-17 299,6 22 0,-6-35 3,1-1 1,-1 1 0,1-1 0,1 1 0,-1-1-1,1 0 1,0 0 0,4 6 0,-6-10-49,-1 0 1,1-1-1,-1 1 1,1 0-1,-1-1 0,1 1 1,-1-1-1,1 1 0,0-1 1,-1 1-1,1-1 1,0 1-1,0-1 0,-1 0 1,1 1-1,0-1 1,0 0-1,-1 0 0,1 0 1,0 1-1,0-1 1,0 0-1,0 0 0,0 0 1,1-1 15,-1 1 1,0-1-1,0 1 1,0-1-1,0 1 1,0-1-1,0 0 1,0 0-1,0 1 1,0-1-1,-1 0 1,1 0-1,0 0 1,1-2-1,2-4 80,-1 0 0,1 0 0,4-15 0,-7 20-131,22-75 209,-13 41-111,28-66 1,-35 97-98,0 0 0,0 1 1,0-1-1,1 0 0,3-3 1,-6 7 8,-1 1 1,1-1 0,-1 1 0,1-1 0,-1 1-1,1-1 1,0 1 0,-1 0 0,1-1 0,-1 1-1,1 0 1,0-1 0,0 1 0,-1 0-1,1 0 1,0 0 0,0 0 0,-1 0 0,2 0-1,-1 0 11,0 0 0,-1 1 0,1-1-1,0 1 1,-1-1 0,1 1 0,0 0-1,-1-1 1,1 1 0,-1 0 0,1-1 0,-1 1-1,1 0 1,-1-1 0,0 1 0,1 0-1,-1 0 1,0 0 0,0-1 0,0 1-1,1 0 1,-1 0 0,0 1 0,2 14-26,0 1-1,-1 0 1,-1 32 0,-11 55-46,10-102 70,-1 22 91,-2 0 1,-1 0-1,-1 0 0,-14 37 1,9-47 341,6-12-266,3-10-61,2 3-90,1 0 0,0-1 1,0 1-1,0 0 0,1 0 0,-1 0 1,1 0-1,0 1 0,5-8 1,30-42-99,-28 42 62,3-3-183,1 1 0,0 0 0,1 1 0,0 1 0,1 0 0,1 1 0,0 0 0,0 2 0,1 0 0,33-13 0,-45 20-494,0 1-1,0-1 0,10-1 0,-15 3 478,1-1 0,0 1 0,0 0 0,-1 0-1,1 0 1,0 0 0,0 0 0,-1 0 0,1 0 0,0 0 0,0 0-1,-1 1 1,1-1 0,0 0 0,0 0 0,-1 1 0,1-1 0,0 0-1,-1 1 1,1-1 0,-1 1 0,1-1 0,0 1 0,-1-1-1,1 1 1,-1-1 0,1 1 0,-1 0 0,1-1 0,-1 1 0,0 0-1,1-1 1,-1 1 0,0 1 0,5 9-2035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1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5312,'1'2'172,"1"-1"-1,0 0 1,0-1 0,0 1 0,-1 0-1,1 0 1,0-1 0,0 1 0,0-1-1,0 0 1,0 1 0,0-1 0,0 0-1,4-1 1,3 1 249,9 1 526,0 0-1,1-1 1,-1-1 0,0-1-1,0-1 1,0-1 0,24-7-1,-36 9-690,0-1 0,0 1 0,-1-1 0,1 0 1,-1-1-1,8-6 0,-12 9-224,0 1 0,0-1 0,0 0 0,0 0 0,0-1 0,0 1 0,0 0 0,0 0 0,-1 0 0,1 0 0,-1-1 0,1 1-1,-1 0 1,1-1 0,-1 1 0,0 0 0,1-1 0,-1 1 0,0 0 0,0-1 0,0 1 0,0-1 0,0 1 0,0 0 0,-1-1 0,1 1 0,0 0 0,-1-1 0,1 1 0,-1 0 0,1-1 0,-1 1 0,-1-2 0,0 1-44,0-1 0,0 1 0,0 0 0,0-1 1,0 1-1,-1 0 0,1 1 0,-1-1 0,0 0 0,1 1 0,-1-1 0,0 1 0,0 0 0,0 0 1,0 0-1,0 0 0,0 1 0,0-1 0,0 1 0,0 0 0,0 0 0,-1 0 0,1 0 0,0 0 1,0 1-1,-4 0 0,-3 2 0,1-1 0,-1 1 0,1 1 0,0 0 1,0 0-1,1 0 0,-11 8 0,15-9 50,0-1 0,1 1 0,0 0 0,0 0 0,-1 0 0,2 0 0,-1 1 0,0-1 0,1 1 0,-1-1 0,-1 6 0,3-7 12,0 1 1,0 0-1,1 0 1,-1 0-1,1 0 1,-1 0-1,1 1 1,0-1 0,0 0-1,1 0 1,-1 0-1,1 0 1,-1 0-1,1 0 1,0 0-1,0-1 1,2 5-1,3 5 90,0 0-1,1 0 1,1 0-1,0-1 1,0 0-1,1-1 1,0 0-1,1 0 1,0-1-1,1 0 0,0-1 1,0 0-1,1-1 1,0 0-1,0-1 1,1 0-1,0-1 1,0 0-1,17 3 1,-23-7-77,1 0 0,-1 0-1,1-1 1,-1 0 0,1-1 0,-1 0 0,15-3 0,-8 0-451,-1-1-1,1 0 1,14-8-1,9-4-646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0:50.9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1228 188 5824,'-18'-20'2624,"8"12"-2272,7 4 1024,-2-4-1152,10 5-128,-5-6 32,0 6-64,0-5-2208,3 8 1152</inkml:trace>
  <inkml:trace contextRef="#ctx0" brushRef="#br0" timeOffset="1">19 145 6464,'-18'-9'2944,"44"1"-2560,6 0 992,4 5-832,31-14 352,1 2-544,27-10-128,-6 10-128,19-10 128,-5 5-128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0:52.4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12 474 3712,'0'0'65,"-1"0"1,1 0-1,-1 0 0,1 0 1,-1 1-1,1-1 0,-1 0 1,1 0-1,-1 0 0,1 0 1,-1 1-1,1-1 0,-1 0 1,1 1-1,-1-1 0,1 0 1,0 1-1,-1-1 0,1 0 0,-1 1 1,1-1-1,0 1 0,0-1 1,-1 1-1,1 0 0,6 12 2751,-5-10-2168,0-2-389,0 0 0,0 0-1,0 0 1,0-1 0,0 1-1,0 0 1,0 0 0,0-1-1,0 1 1,0-1 0,0 1-1,1-1 1,-1 1 0,0-1-1,0 0 1,1 1 0,-1-1-1,0 0 1,1 0 0,-1 0-1,0 0 1,3-1 0,1 1 175,1-1 1,-1 0 0,0 0-1,8-3 1,-2 0-174,-1-1 0,1 0 1,-1 0-1,0-1 0,0 0 1,-1-1-1,0 0 0,0 0 1,9-11-1,1-5-84,-1 0 1,-2-1-1,21-40 0,65-150 380,-101 210-548,3-4 102,0-1 0,-1 0 0,0 0 1,-1 0-1,1-1 0,0-12 0,-4 20-137,-1 5-37,-2 8-66,-3 18 97,2 0 1,1 1-1,1-1 1,2 1 0,1 0-1,1-1 1,1 1-1,11 45 1,-12-67 106,1-1 0,1 0 0,-1 0 0,1 1-1,4 6 1,-6-13-54,0 0 0,-1 0 0,1 0 0,0 1 0,-1-1-1,1 0 1,0 0 0,0 0 0,0 0 0,0 0 0,0-1 0,0 1 0,1 0-1,-1 0 1,0-1 0,0 1 0,0 0 0,1-1 0,-1 0 0,0 1-1,1-1 1,-1 0 0,0 1 0,1-1 0,-1 0 0,0 0 0,1 0 0,-1 0-1,1 0 1,-1-1 0,0 1 0,1 0 0,-1-1 0,0 1 0,0 0-1,3-2 1,0-1 33,0 1 1,-1-1-1,1 1 0,-1-1 0,0 0 0,0 0 0,0-1 0,0 1 0,0-1 0,2-3 1,4-9 62,8-21 1,-16 34-111,14-35-10,10-42 0,-5 11 14,-15 52 7,-4 13-48,0-1 1,0 1 0,0 0 0,1 0-1,-1 0 1,1 1 0,0-1 0,0 0-1,1 1 1,3-6 0,-6 9 29,1 0-1,-1 0 1,1 0 0,-1 0-1,0 1 1,1-1 0,-1 0-1,0 0 1,1 0 0,-1 0-1,0 1 1,1-1 0,-1 0-1,0 0 1,1 1 0,-1-1-1,0 0 1,0 0 0,0 1-1,1-1 1,-1 0 0,0 1-1,0-1 1,0 0 0,1 1-1,-1-1 1,0 0 0,0 1-1,0-1 1,0 1 0,0-1-1,0 0 1,0 1 0,0 0-1,5 19 2,2 15-33,-2 1-1,1 61 0,-6-73 109,-2-1 0,0 1 0,-1-1 0,-2 1 0,-8 27 0,11-47 2,0 0 1,0 0 0,0 0 0,0-1-1,-4 6 1,5-8-61,1-1-1,-1 1 1,1-1 0,-1 1-1,1-1 1,-1 1-1,1-1 1,-1 0 0,0 1-1,1-1 1,-1 0-1,0 1 1,1-1 0,-1 0-1,0 0 1,-1 1-1,2-1-14,-1-1-1,1 1 0,-1 0 0,1 0 0,0 0 1,-1-1-1,1 1 0,-1 0 0,1-1 1,-1 1-1,1 0 0,0-1 0,-1 1 1,1-1-1,0 1 0,-1 0 0,1-1 1,0 1-1,0-1 0,-1 1 0,1-1 0,0 1 1,0-1-1,0 1 0,0-1 0,-1 0 1,1-2-9,-1 1-1,1-1 1,0 0 0,0 1 0,0-1 0,0 0 0,0 1 0,0-1 0,1 1 0,-1-1 0,1 0 0,0 1-1,0 0 1,0-1 0,0 1 0,0-1 0,0 1 0,3-4 0,3-2 16,0-1 0,0 1 1,11-9-1,-3 4 2,1 0 1,29-18-1,-15 14-19,63-24 0,-38 23-3307,-24 13-1375,-17 6-4877,-18-1 6030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0:52.7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20 5888,'-24'-19'2688,"16"19"-2336,3 0-64,10 0-224,-2 0-512,11 0 224,9 8-2720,4 3 1632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0:53.8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1087 5152,'-22'10'1648,"22"-10"-1612,-1 0 1,1 0-1,0 0 1,0 0-1,0 0 1,-1 0-1,1 0 1,0 0-1,0 0 1,0 0-1,-1 0 1,1 0-1,0 1 1,0-1-1,0 0 1,-1 0-1,1 0 1,0 0-1,0 0 1,0 1 0,0-1-1,0 0 1,-1 0-1,1 0 1,0 0-1,0 1 1,0-1-1,0 0 1,0 0-1,0 0 1,0 1-1,0-1 1,0 0-1,0 0 1,0 1-1,0-1 1,0 0-1,0 0 1,0 0-1,0 1 1,0-1-1,0 0 1,1 3 2163,25-38 238,26-79-1079,-13 26-1028,76-116 485,29-62-69,-125 225-704,-3-1-1,0-1 1,11-56 0,-27 96-141,-1 4 15,-4 7-45,-9 22-30,9-20 118,-53 138-289,46-117 290,-8 26 91,2 0 0,-10 62 0,23-95 84,2 0 1,1 1-1,1-1 1,1 1-1,1 0 1,1-1-1,9 42 1,-9-57 10,1-1 1,0 0-1,0 1 0,6 10 1,-7-16-78,0 0 1,0 0-1,1 0 1,-1 0-1,1 0 1,-1-1-1,1 1 1,0-1-1,0 1 1,0-1-1,0 0 1,5 2-1,-6-3-24,0 0-1,1-1 0,-1 1 1,1 0-1,-1-1 1,0 0-1,1 1 1,-1-1-1,1 0 0,-1 0 1,1-1-1,-1 1 1,1 0-1,2-1 1,0-1 27,-1 0 0,1 0 0,-1 0 1,0 0-1,0 0 0,8-6 1,-2-1 38,0 0 0,0-1 0,-1 0 0,9-14 0,22-35 20,45-92 1,-80 143-153,15-33 9,-2-1-1,16-53 1,16-92 137,-28 103-31,19-114-37,-39 185-29,-5 18-42,-4 23-56,-17 120 147,1-2 260,14-100-134,-48 266 456,45-232-539,-10 92 291,12-104 186,8-49-310,4-13 170,1-10-266,3-12-158,-1 1 0,4-26 0,7-24 8,-7 37-78,28-71 40,-36 97-21,11-19-235,-12 20 248,0 1-1,0 0 1,1 0 0,-1-1-1,0 1 1,1 0-1,-1 0 1,0-1 0,1 1-1,-1 0 1,0 0-1,1 0 1,-1 0 0,1-1-1,-1 1 1,0 0-1,1 0 1,-1 0 0,1 0-1,-1 0 1,0 0-1,1 0 1,-1 0 0,1 0-1,-1 0 1,0 0-1,1 1 1,-1-1 0,0 0-1,1 0 1,-1 0-1,1 0 1,-1 1 0,0-1-1,1 0 1,-1 0-1,0 1 1,0-1 0,1 0-1,-1 0 1,0 1-1,1-1 1,-1 0 0,0 1-1,0-1 1,0 0-1,1 1 1,-1-1 0,0 1-1,0-1 1,0 0-1,0 1 1,0 0 0,9 16-210,8 28 1,-12-28 336,2-1 0,10 20 0,-14-31-110,0 0-1,0 0 1,1 0-1,0 0 1,0-1-1,0 1 1,1-1-1,0 0 1,-1-1-1,9 6 1,-7-6 25,-1 0 1,1 0-1,0 0 0,1-1 1,-1 0-1,0 0 1,1-1-1,-1 1 1,1-1-1,0-1 1,-1 1-1,1-1 1,0 0-1,-1-1 0,1 0 1,-1 0-1,1 0 1,10-4-1,-8 0-12,0 0 1,0-1-1,0 0 0,-1-1 0,0 1 0,0-2 0,-1 1 0,0-1 0,10-14 1,-8 10-5,-1-2 0,0 1 0,-1-1 1,0 0-1,-1 0 0,0-1 1,-1 0-1,-1 0 0,-1 0 1,3-24-1,-5 35-23,-1 1 0,0-1 0,0 0 1,0 0-1,-1 0 0,1 0 0,-3-5 0,3 8-7,0 0-1,-1 0 0,1 0 1,0 1-1,-1-1 1,1 0-1,-1 0 0,1 0 1,-1 1-1,0-1 1,1 0-1,-1 1 0,0-1 1,1 0-1,-1 1 0,0-1 1,0 1-1,1-1 1,-1 1-1,0 0 0,0-1 1,0 1-1,0 0 1,0-1-1,0 1 0,0 0 1,0 0-1,1 0 0,-1 0 1,0 0-1,0 0 1,0 0-1,0 0 0,0 0 1,0 1-1,-1-1 1,-2 2-8,-1-1 0,1 1 0,0 0 1,-1 0-1,1 0 0,0 1 0,0 0 1,1-1-1,-1 1 0,0 1 1,1-1-1,0 0 0,0 1 0,0 0 1,0 0-1,1 0 0,-4 5 0,3-2 38,0-1-1,0 1 1,1 0-1,0 0 0,0 0 1,0 0-1,1 0 0,0 1 1,1-1-1,0 13 1,1-12-18,0 0 1,1 1 0,0-1 0,1 0 0,0 0 0,0 0-1,0-1 1,1 1 0,0-1 0,1 0 0,0 0-1,0 0 1,7 6 0,-3-3 28,0-1 0,1 0 0,1-1 0,0 0 0,0-1-1,0 0 1,20 8 0,-25-12-138,0-1 0,1 0 0,-1-1 0,0 1 0,1-1 1,-1 0-1,1-1 0,0 0 0,7 0 0,-10 0-328,-1-1 1,1 0 0,-1 1 0,1-1-1,-1-1 1,0 1 0,6-3-1,-7 3-109,0-1 0,0 1 0,0-1-1,0 1 1,-1-1 0,1 0 0,0 1-1,-1-1 1,1 0 0,-1 0 0,0 0 0,2-3-1,4-7-2027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0:54.3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48 133 6560,'-45'-16'2976,"42"12"-2592,6-1 864,12 10-768,15-10 1056,12 2-864,24-9 320,7 4-608,7-8-64,-4 4-192,11-8 64,-11 3-128,6 6-448,-6 2 192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0:56.4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212 637 3552,'0'-2'229,"0"0"441,0-1 0,0 1 0,-1-1 1,1 1-1,0 0 0,-2-5 0,2 6-537,-1 1 0,1-1 1,0 1-1,-1-1 0,1 0 0,-1 1 0,1-1 1,-1 1-1,1-1 0,-1 1 0,1-1 1,-1 1-1,0-1 0,1 1 0,-1 0 1,0-1-1,1 1 0,-1 0 0,0 0 0,0-1 1,1 1-1,-1 0 0,0 0 0,0 0 1,1 0-1,-1 0 0,-1 0 0,-5 1 34,0-1 0,0 2-1,0-1 1,1 1 0,-1 0-1,0 0 1,1 1 0,-1 0-1,1 0 1,0 0 0,0 1-1,0 0 1,1 0 0,-1 1-1,1-1 1,-5 7 0,0 0-43,1-1 1,1 1-1,0 0 1,0 1-1,1 0 1,1 0-1,-7 19 1,10-22-71,1-1 1,0 1-1,0-1 1,1 1 0,1-1-1,-1 1 1,1-1-1,2 10 1,-2-14 9,1 1 1,0-1-1,0 1 1,0-1-1,1 0 1,-1 0-1,5 7 0,-5-9-14,0 0 1,1 0-1,-1 0 0,1-1 0,-1 1 0,1 0 0,0-1 0,0 1 0,0-1 0,0 0 0,0 1 0,0-1 0,0 0 0,0 0 0,3 0 0,-2 0 4,0 0-1,0-1 0,0 0 0,0 0 1,0 0-1,0 0 0,0 0 0,0 0 1,0-1-1,0 0 0,0 1 0,0-1 0,0 0 1,-1 0-1,4-2 0,5-3 121,-1 0 0,14-12 0,-16 12-124,2-1 6,-1-1 0,0-1-1,0 0 1,-1 0 0,11-15-1,-15 18-40,0 1-1,-1-1 1,0 0-1,0 0 0,0-1 1,-1 1-1,0-1 1,0 1-1,-1-1 0,1 1 1,-1-12-1,-1 15-9,0 0-1,-1 0 1,1 0 0,-1 0 0,0 0-1,0 0 1,0 0 0,0 0-1,-1 1 1,1-1 0,-1 0 0,1 1-1,-1-1 1,0 1 0,-2-3-1,0 1-29,0 1 1,0-1-1,0 1 0,0 0 0,0 0 0,-1 1 0,1-1 0,-7-1 0,-21 3 15,22 1-100,27-3 38,51-12 382,17-1-92,-83 15-213,151-11 128,-149 12-111,0 0 1,0 0-1,0 0 0,0 1 0,0-1 0,0 1 0,0 0 0,0 1 0,0-1 0,0 1 0,0-1 1,-1 1-1,1 0 0,-1 0 0,1 1 0,-1-1 0,0 1 0,0 0 0,0 0 0,0 0 0,0 0 0,-1 0 1,0 1-1,1-1 0,-1 1 0,0-1 0,-1 1 0,1 0 0,-1 0 0,0 0 0,1-1 0,-2 2 1,1-1-1,0 7 0,-3 12 117,-1 1 0,-1-1 1,0 0-1,-2-1 1,-10 25-1,-2 11 123,15-48-199,-7 26 293,10-27-51,1-9-287,-1 0 1,1 0-1,-1 0 1,1 0-1,-1 0 1,1-1-1,-1 1 1,0 0-1,1 0 1,-1-1-1,0 1 1,1 0-1,-1-1 1,0 1-1,1 0 1,-1-1-1,0 1 1,1-1-1,-1 1 1,0 0-1,1-2 1,17-26 136,16-32 0,11-18-262,31-23-101,-73 98 176,0 1-1,0-1 1,0 0 0,0 1 0,0 0 0,5-3 0,-7 4 32,-1 1 0,0 0 0,1-1 0,0 1-1,-1 0 1,1 0 0,-1-1 0,1 1 0,-1 0 0,1 0 0,0 0 0,-1-1 0,1 1 0,-1 0-1,1 0 1,0 0 0,-1 0 0,1 0 0,-1 0 0,1 0 0,0 1 0,-1-1 0,1 0 0,-1 0 0,1 0-1,0 1 1,-1-1 0,1 0 0,-1 0 0,1 1 0,-1-1 0,1 0 0,-1 1 0,1-1 0,-1 1-1,0-1 1,1 1 0,-1-1 0,0 1 0,1-1 0,-1 1 0,0-1 0,1 1 0,-1-1 0,0 1 0,0 0-1,0 0 1,28 118 38,-28-117-24,1 0 0,-1 1 1,1-1-1,0 0 0,0 0 0,0 0 1,0 0-1,0 0 0,0 0 1,0 0-1,1-1 0,-1 1 1,1 0-1,-1-1 0,4 3 0,-4-3 6,1-1-1,-1 1 0,1-1 0,0 1 0,-1-1 0,1 0 0,0 1 0,0-1 0,-1 0 0,1 0 0,0 0 0,-1-1 0,1 1 0,0 0 0,0-1 0,-1 1 0,1-1 0,-1 1 0,1-1 0,0 0 0,-1 0 0,3-1 0,17-12 70,0-1 0,-1 0-1,31-33 1,0 2-76,-21 22-10,-9 7 10,0-1 1,29-33-1,-32 28 15,0-1 1,-2-1-1,-1-1 0,-1 0 1,-1-1-1,12-37 0,36-172 134,-54 204-159,-5 25-4,0 1-9,0-1 0,-1 0 0,0 0 0,0 0 0,-1 0 0,0 0 0,0 0 0,0 0-1,-2-8 1,2 14 0,0 1 0,0-1 0,-1 0 0,1 1 0,0-1 0,0 1-1,0-1 1,-1 0 0,1 1 0,0-1 0,0 1 0,-1-1 0,1 1-1,-1-1 1,1 1 0,0-1 0,-1 1 0,1-1 0,-1 1 0,1 0 0,-1-1-1,1 1 1,-1 0 0,0-1 0,1 1 0,-1 0 0,1 0 0,-1 0 0,0-1-1,1 1 1,-1 0 0,1 0 0,-1 0 0,0 0 0,1 0 0,-1 0 0,0 0-1,1 0 1,-1 0 0,0 1 0,1-1 0,-1 0 0,1 0 0,-1 1 0,1-1-1,-1 0 1,0 0 0,1 1 0,-1 0 0,-3 2-23,0 0 0,0 0 0,1 0-1,-6 7 1,-1 2-4,1 1-1,1 0 1,0 0 0,-8 17-1,-18 59-54,18-45 83,-69 220 143,80-248-158,1 0 0,1 0 1,-2 32-1,5-41 54,0-1 0,0 0 0,1 0 0,0 0 0,0 0 0,0 0 0,1 0 0,-1-1 0,2 1 0,-1 0 0,0-1 0,1 1 0,6 8 0,-7-12-1,-1 0 0,1 0 0,0-1 0,0 1 1,0 0-1,0-1 0,0 1 0,0-1 0,0 0 0,0 0 0,1 0 1,-1 0-1,0 0 0,1 0 0,-1-1 0,1 1 0,-1-1 0,1 1 0,-1-1 1,1 0-1,-1 0 0,1 0 0,-1 0 0,1-1 0,-1 1 0,5-2 1,4-2 68,1 0 1,-1-1-1,0-1 1,14-9-1,6-2-257,54-30-81,-84 47 235,0 0 1,-1 0-1,1-1 0,-1 1 1,1 0-1,0 0 1,-1 0-1,1 0 0,0 0 1,-1 0-1,1 0 1,-1 0-1,1 0 0,0 0 1,-1 1-1,1-1 1,-1 0-1,1 0 0,0 0 1,-1 1-1,1-1 1,-1 0-1,1 1 0,-1-1 1,1 1-1,-1-1 1,1 0-1,-1 1 0,1-1 1,-1 1-1,0-1 1,1 1-1,-1-1 0,1 2 1,9 22-200,-8-20 132,5 26 85,-5-24 52,-1 0-1,1 1 1,4 11 0,-1-5 9,1 1 34,-6-13-100,0-1-1,0 0 1,1 0-1,-1 1 0,0-1 1,1 0-1,-1 0 1,0 0-1,0 0 0,1 0 1,-1 1-1,0-1 1,1 0-1,-1 0 0,0 0 1,1 0-1,-1 0 1,0 0-1,1 0 0,-1 0 1,0 0-1,1 0 1,-1 0-1,0 0 0,0 0 1,1-1-1,-1 1 1,0 0-1,1 0 0,-1 0 1,0 0-1,1 0 1,-1-1-1,0 1 0,0 0 1,1 0-1,-1-1 1,4-3 72,0 0 1,-1 0-1,1 0 1,-1-1 0,0 1-1,3-8 1,8-11 208,43-58-497,-57 80 206,0 1 0,0 0 0,0 0 0,0 0 0,0 0 0,0 0 0,0 0 0,1-1 0,-1 1 0,0 0 0,0 0 0,0 0 0,0 0 0,0 0 0,0 0 0,0 0 0,0 0 0,0-1 0,1 1 0,-1 0 0,0 0 0,0 0 0,0 0 0,0 0 0,0 0 0,0 0 0,0 0 0,1 0 0,-1 0 0,0 0 0,0 0 0,0 0 0,0 0 0,0 0 0,0 0 0,1 0 0,-1 0 0,0 0 0,0 0 0,0 0 0,0 0 0,0 0 0,0 0 0,1 0 0,-1 0 0,0 1 0,0-1 0,0 0 0,0 0 0,0 0 0,0 0 0,1 0 0,1 10-157,0 13-51,-25 271 328,-11-103-108,30-175 110,1-1 0,-2 0 0,0 0 0,0-1 0,-2 1 0,1-1 0,-12 16 0,16-27-74,-1 1-1,0-1 0,1 0 1,-1 0-1,0 0 1,0 0-1,-1-1 1,-3 3-1,6-4-33,-1 0-1,1-1 1,-1 1-1,1-1 1,-1 1 0,1-1-1,-1 0 1,1 1-1,-1-1 1,0 0-1,1 0 1,-1 0 0,0 0-1,1 0 1,-1-1-1,1 1 1,-1 0 0,0-1-1,1 1 1,-1-1-1,1 0 1,-1 1 0,1-1-1,-2-1 1,0 0-2,1 0 0,-1 1 0,1-1-1,0 0 1,0 0 0,0-1 0,0 1 0,0 0 0,0-1 0,1 1 0,-1-1-1,1 0 1,-1 1 0,1-1 0,0 0 0,0 0 0,1 0 0,-1 0 0,0 0 0,1 0-1,0 0 1,0-4 0,0 2-17,1 0 1,-1 1-1,1-1 0,1 0 1,-1 1-1,1-1 0,-1 1 0,1 0 1,0-1-1,1 1 0,-1 0 1,1 0-1,6-6 0,85-82-85,-30 33 174,-53 48-64,2 0 0,0 1 0,18-12 0,0 7-3386,-23 14 1490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0:59.1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0 972 3136,'1'0'782,"-1"0"-748,0 1 0,0-1 0,0 0 0,0 0 0,0 0 0,0 0 0,0 0 0,0 1 681,0-1-681,8 4 1689,11 2 153,-15-5-1650,0 0-1,0-1 1,0 1-1,0-1 1,0 0-1,0-1 1,0 1-1,0 0 1,0-1-1,0 0 1,0 0-1,0-1 1,-1 1-1,1-1 1,0 1-1,-1-1 0,6-4 1,-2 0 48,1-1-1,-1-1 1,-1 1-1,1-1 1,-1 0-1,-1-1 1,8-13-1,25-67 471,-30 66-609,76-175 46,-7 25 294,-70 154-512,0 1 0,-1-1 0,0 0 0,3-29 0,-5 12 167,0-54-1,-6 57 14,2 32-143,0-1 1,0 1-1,0 0 1,-1 0-1,1 0 1,0-1-1,0 1 1,-1 0-1,1 0 1,-1 0-1,1 0 1,-1 0 0,0 0-1,1 0 1,-1 0-1,0 0 1,0 0-1,1 0 1,-1 0-1,0 0 1,0 0-1,-2 0 1,2 1-3,1 0 1,-1 0-1,1 0 0,-1 0 1,1 0-1,-1 0 1,1 0-1,-1 1 0,1-1 1,-1 0-1,1 0 1,-1 1-1,1-1 0,-1 0 1,1 0-1,-1 1 1,1-1-1,0 1 0,-1 0 1,-7 8-28,1 0 0,1 1 0,0 0-1,-9 19 1,10-19-33,-4 13 33,0 0 0,1 1 0,2 0 1,-8 49-1,12-52 56,-1 0 0,2 0 0,1 0 0,1 0 0,1 0 0,0 0 0,7 25 0,-6-34 16,1 1 0,0 0-1,1-1 1,0 0 0,1 0 0,0 0 0,1-1 0,0 0 0,1 0 0,0-1-1,1 0 1,14 13 0,-17-19 17,-1 0 1,0-1-1,1 0 0,-1 0 1,1 0-1,0-1 0,0 1 1,0-2-1,0 1 0,0 0 1,1-1-1,-1-1 0,0 1 1,1-1-1,-1 0 0,0 0 0,1 0 1,-1-1-1,0 0 0,12-4 1,-8 2 7,0-1 1,0 0 0,0-1-1,-1 0 1,0 0 0,0-1-1,0 0 1,0-1 0,-1 0-1,0 0 1,10-13 0,-8 8-54,0-1 0,-1 0 0,0-1 0,7-17 0,-14 26 1,0 0 0,0 0 0,0 0 0,-1-1 0,1 1 0,-1-1 0,-1 1 0,1-1 0,-1 1 0,0-1 0,0 0 0,-1 1 0,1-1-1,-1 1 1,-2-7 0,2 10-19,0-1-1,0 1 1,-1 0-1,1 0 1,0 0-1,-1-1 0,0 1 1,1 1-1,-1-1 1,0 0-1,0 0 1,0 1-1,0-1 1,0 1-1,-1-1 0,1 1 1,0 0-1,-1 0 1,1 0-1,-1 0 1,1 1-1,-1-1 1,1 1-1,-1-1 0,-4 1 1,3 0-15,0-1 1,0 1-1,0 1 0,0-1 1,0 1-1,-1-1 0,1 1 1,1 0-1,-1 1 0,0-1 1,0 1-1,0 0 0,1-1 1,-7 5-1,5 0 14,1-1-1,-1 0 1,0 1-1,1 0 1,1 0 0,-1 0-1,1 1 1,0-1-1,0 1 1,0 0-1,1 0 1,0 0 0,1 0-1,0 0 1,0 0-1,0 14 1,1-9-1,0 0-1,1 0 1,0 0 0,1 0-1,1-1 1,0 1 0,0-1 0,1 1-1,8 14 1,-6-15 57,1 0 0,0-1-1,0 0 1,1 0 0,1-1-1,0 0 1,0-1 0,1 0 0,19 13-1,-27-19-23,0-1 0,0 0 0,0 0-1,0 0 1,1 0 0,-1 0-1,0 0 1,0 0 0,1-1-1,-1 1 1,1-1 0,-1 0-1,0 0 1,1 0 0,-1 0 0,0 0-1,1 0 1,-1-1 0,1 1-1,-1-1 1,0 1 0,0-1-1,1 0 1,-1 0 0,0 0 0,0 0-1,0 0 1,0-1 0,0 1-1,3-4 1,2-2 64,-1-1 0,0 0 1,0 0-1,-1-1 0,6-12 0,18-49 109,-22 53-246,3-8-1,-1 4 63,-1-1 1,6-25-1,-6 14-72,-7 31 99,-1 4 4,-1 19 11,-3 35-66,2 0-1,9 82 1,-5-124 149,1 1-1,0-1 0,8 19 1,-11-33-135,0 1 1,0-1-1,0 0 0,0 0 1,0 0-1,0 1 1,0-1-1,0 0 1,0 0-1,0 0 0,0 0 1,0 1-1,1-1 1,-1 0-1,0 0 1,0 0-1,0 0 0,0 0 1,0 0-1,0 1 1,1-1-1,-1 0 1,0 0-1,0 0 0,0 0 1,0 0-1,1 0 1,-1 0-1,0 0 1,0 0-1,0 0 0,1 0 1,-1 0-1,0 0 1,0 0-1,0 0 0,0 0 1,1 0-1,-1 0 1,0 0-1,0 0 1,0 0-1,1 0 0,-1 0 1,0 0-1,0 0 1,0-1-1,0 1 1,0 0-1,1 0 0,-1 0 1,0 0-1,0 0 1,0 0-1,0-1 1,10-12 248,-3-4-182,-1 0 0,-1-1 1,6-26-1,-1-3-41,12-62-15,-7 32 7,-15 71-51,2-6-77,0 10 10,3 6-37,-3 0 98,1 0 1,-1 0-1,0 1 0,2 7 1,-2-7 33,-1 0 1,1-1-1,0 1 0,1-1 1,2 5-1,6 7 14,1-1 1,0-1-1,1 0 1,0-1-1,16 12 1,-25-22 4,0 0 0,0 0 1,1-1-1,-1 1 0,1-1 0,-1 0 0,1 0 1,0 0-1,-1-1 0,1 0 0,0 0 0,0 0 1,0 0-1,0-1 0,0 0 0,0 0 0,1 0 1,-1-1-1,0 0 0,0 1 0,-1-2 1,1 1-1,7-3 0,-4-1 17,0 1 0,0-1 1,0-1-1,-1 0 0,0 0 1,0 0-1,0-1 0,-1 0 0,0 0 1,0-1-1,8-14 0,-9 13-12,0-1 0,0 0 0,-1 0 0,0 0 1,-1 0-1,0-1 0,-1 0 0,0 1 0,1-22 0,-6 5-240,3 26 205,-1 0 0,1 0 0,0 0 0,-1 0 1,1 0-1,0 0 0,-1 0 0,1 0 1,-1 0-1,1 0 0,-1 0 0,0 1 0,1-1 1,-1 0-1,0 0 0,0 1 0,0-1 1,1 0-1,-1 1 0,0-1 0,0 1 0,0-1 1,0 1-1,0 0 0,-2-1 0,1 1-4,-1 0 0,0 0 0,1 0 0,-1 1 0,1-1 0,-1 1 0,1-1 0,-1 1 0,1 0 0,-1 0 0,1 0-1,0 1 1,0-1 0,-1 0 0,1 1 0,0 0 0,0-1 0,0 1 0,0 0 0,1 0 0,-1 0 0,1 0 0,-1 0 0,-1 4-1,-2 2 9,0 1-1,1 0 0,0 1 0,0-1 0,-2 13 0,3-8 5,1-1 0,0 1 0,1 0 0,1 0 0,0-1 0,0 1 0,2 0 0,5 24 0,-5-30 13,0 0 0,0 0 1,1 0-1,0 0 1,0-1-1,1 0 1,0 1-1,1-1 1,-1-1-1,1 1 1,1-1-1,-1 0 0,1 0 1,0 0-1,0-1 1,8 5-1,-12-8 5,1 0 0,0-1-1,0 0 1,0 1 0,0-1 0,0 0-1,0 0 1,0-1 0,0 1-1,0-1 1,0 1 0,0-1 0,0 0-1,1 0 1,-1 0 0,0-1-1,0 1 1,0-1 0,0 0 0,0 0-1,0 0 1,6-3 0,-4 1 2,0 0-1,-1-1 1,1 0 0,-1 0 0,1 0 0,-1 0 0,0-1 0,-1 0 0,1 0-1,4-9 1,63-139 234,-52 108-122,2-6-108,-2-1 0,-2-1-1,-2 0 1,-3-1 0,-2-1-1,-2 0 1,0-75 0,-8 127-43,1 0 0,-1 0 0,0 0 0,-1 0 0,1 0 0,-1 0 0,1 0 0,-1 0 0,0 0 0,0 0 0,-3-6 0,4 9 12,0 0 0,-1 0 0,1 0 0,0 0 0,-1 0 0,1 0 0,0 0 0,-1 0 0,1 0 0,0 0 0,-1 0 0,1 0 0,0 0 0,-1 0 0,1 0 0,0 1 0,-1-1 0,1 0 0,0 0 0,-1 0 0,1 0 1,0 1-1,0-1 0,-1 0 0,1 0 0,0 1 0,0-1 0,-1 0 0,1 0 0,0 1 0,0-1 0,0 0 0,0 1 0,-1-1 0,1 0 0,0 1 0,0-1 0,0 1 0,-8 16-92,0 7 50,1 1 0,1-1 0,1 1 0,-2 31 0,1 107-116,6-110 340,14 99-1,-10-130-83,0-1-1,2 0 0,0 0 0,2 0 1,0-1-1,1 0 0,17 27 0,-20-37-628,1-1-1,0-1 0,1 1 0,13 12 1,6-1-1211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1:03.5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1036 3136,'-9'5'1130,"4"-1"1483,5-4-2580,10 9 2911,-9-9-2805,0 0 1,1 0-1,-1 0 0,0-1 1,0 1-1,1 0 1,-1 0-1,0-1 0,0 1 1,0-1-1,1 1 1,-1-1-1,0 1 1,0-1-1,0 0 0,0 1 1,0-1-1,0 0 1,0 0-1,0 0 1,0 0-1,-1 0 0,2-2 1,3-4 392,0 0 1,6-13 0,40-93 1108,-20 43-1240,41-98 943,-69 162-1286,4-13 109,-7 18-154,1 0-1,-1 1 1,0-1-1,0 0 1,0 0 0,0 1-1,0-1 1,0 0-1,0 1 1,0-1-1,0 0 1,0 0-1,0 1 1,-1-1 0,1 0-1,0 1 1,-1-1-1,1 0 1,0 1-1,-1-1 1,0-1-1,1 2-23,0 0 0,0 0 0,-1 0-1,1 0 1,0 0 0,0 0-1,0 0 1,0 0 0,-1-1-1,1 1 1,0 0 0,0 0-1,0 0 1,-1 0 0,1 0 0,0 0-1,0 1 1,0-1 0,-1 0-1,1 0 1,0 0 0,0 0-1,0 0 1,0 0 0,-1 0 0,1 0-1,0 0 1,0 0 0,0 0-1,0 1 1,0-1 0,-1 0-1,1 0 1,0 0 0,0 1-1,-8 9-97,-2 12 113,6-6-61,2 0-1,0 0 0,0 0 1,2 0-1,2 30 0,-1-33 52,-1 3 49,2 1 0,0-1 1,8 27-1,-9-37-19,1-1 1,0 1 0,0-1-1,1 0 1,0 0-1,0 0 1,0 0 0,0 0-1,1-1 1,0 1 0,-1-1-1,2 0 1,6 6 0,-8-9 22,-1 0 0,0 0 0,1 0 1,-1 0-1,1 0 0,-1-1 0,0 1 1,1-1-1,0 1 0,-1-1 0,1 0 1,-1 0-1,1 0 0,-1-1 0,1 1 1,-1 0-1,1-1 0,-1 0 0,1 1 1,-1-1-1,0 0 0,1 0 0,3-3 0,4-2 47,0-1-1,0 0 1,13-14-1,-20 19-64,84-91 376,-22 23-421,-40 48-26,-23 21 42,-1-1 0,1 1 0,-1 0 0,1 0 0,-1 0 0,1 1 0,0-1 0,0 0 0,-1 1-1,1-1 1,0 1 0,0-1 0,0 1 0,2 0 0,-2 0-4,-1 1-1,0 0 0,0 0 0,1-1 1,-1 1-1,0 0 0,0 0 1,0 0-1,0 0 0,0 0 0,0 1 1,-1-1-1,1 0 0,0 0 0,-1 0 1,1 1-1,0-1 0,-1 0 1,0 1-1,1 1 0,7 33 35,-3 7 538,0 67 0,3-120-83,23-52-174,-21 40-328,0 1 0,2 0 0,0 1 0,1 0-1,16-18 1,-27 37-7,-1-1 0,0 1 0,1-1 1,0 1-1,-1 0 0,1 0 0,0-1 0,0 1 0,0 1 0,-1-1 0,5-1 0,-5 2 20,0 0-1,0 0 1,0 0 0,0 0-1,-1 0 1,1 0 0,0 0 0,0 0-1,0 0 1,-1 1 0,1-1 0,0 0-1,0 1 1,-1-1 0,1 1-1,0-1 1,-1 1 0,1-1 0,0 1-1,-1-1 1,1 1 0,-1 0-1,1-1 1,-1 1 0,1 0 0,-1-1-1,1 1 1,-1 0 0,0 0-1,1-1 1,-1 1 0,0 0 0,0 0-1,1 1 1,3 11-21,1 4 118,2 0 1,8 19 0,-14-36-85,-1 0 0,0 1 1,1-1-1,-1 0 0,1 1 0,-1-1 1,0 0-1,1 0 0,-1 0 0,1 1 0,-1-1 1,1 0-1,-1 0 0,1 0 0,-1 0 1,1 0-1,-1 0 0,1 0 0,-1 0 0,1 0 1,-1 0-1,1 0 0,-1 0 0,1 0 1,-1 0-1,1 0 0,-1-1 0,1 1 1,-1 0-1,1 0 0,-1-1 0,1 1 0,-1 0 1,0 0-1,1-1 0,0 0 0,20-15 234,-19 13-192,18-17 101,21-26 1,-24 26-50,29-27 1,-41 43-95,-3 1-53,1 0 0,0 1 0,0 0 0,0 0 0,0-1 0,0 2 0,5-3 0,-7 4 36,-1-1 0,0 1 0,1 0 1,-1 0-1,0 0 0,1 0 1,-1 0-1,0 0 0,1 0 0,-1 0 1,0 1-1,1-1 0,-1 0 0,0 0 1,1 0-1,-1 0 0,0 0 1,1 0-1,-1 1 0,0-1 0,1 0 1,-1 0-1,0 0 0,0 1 0,1-1 1,-1 0-1,0 1 0,0-1 1,1 1-1,0 0-2,-1 1 0,1 0 1,-1 0-1,1 0 0,-1 0 1,0 0-1,0 0 0,1-1 0,-2 4 1,1 129 25,1-125 33,-1 0 0,4 18 0,-3-24-35,0 1 0,0-1 0,0 1 0,0-1 0,1 1 0,0-1 0,-1 0 1,1 1-1,3 3 0,-4-7-1,-1 1 1,1-1-1,-1 0 0,0 1 1,1-1-1,-1 1 1,1-1-1,-1 0 1,1 1-1,0-1 0,-1 0 1,1 0-1,-1 1 1,1-1-1,-1 0 1,1 0-1,0 0 1,-1 0-1,1 0 0,-1 0 1,1 0-1,0 0 1,-1 0-1,1 0 1,0 0-1,-1 0 1,1 0-1,-1 0 0,1-1 1,-1 1-1,1 0 1,0-1-1,-1 1 1,1 0-1,-1-1 0,1 1 1,-1 0-1,1-1 1,-1 1-1,1-1 1,2-3 23,1 0 0,-1 0 0,-1 0 1,4-6-1,-2 4 20,12-19 42,-2 0 0,-1-1-1,20-53 1,-27 60-103,-3 13-55,-1 0 0,0 0 0,0 0 0,-1 0 1,0 0-1,1-9 0,-2 14-80,1 2 111,0-1 0,0 1-1,0-1 1,0 1 0,0 0-1,0 0 1,0-1 0,0 1 0,-1 0-1,2 1 1,7 6-82,-2-2 137,0-1 0,0-1 0,1 1 0,0-1 0,0-1 0,0 0 0,1 0 0,-1 0 1,1-1-1,0 0 0,-1-1 0,1 0 0,0 0 0,0-1 0,0 0 0,0 0 0,-1-1 0,1-1 0,0 1 0,-1-1 0,1-1 0,-1 1 0,1-2 0,-1 1 1,0-1-1,8-5 0,-4 1 2,-1 0 0,0-1 1,11-11-1,-22 20-31,0 0 0,0 0 1,0 0-1,0 0 0,0 0 0,0 0 0,0 0 0,0 0 1,0 0-1,1 0 0,-1 0 0,0 0 0,0 0 1,0-1-1,0 1 0,0 0 0,0 0 0,0 0 1,0 0-1,0 0 0,0 0 0,0 0 0,0 0 0,0 0 1,0 0-1,0 0 0,0 0 0,0 0 0,0 0 1,0 0-1,0 0 0,0-1 0,0 1 0,0 0 1,0 0-1,0 0 0,0 0 0,0 0 0,0 0 1,0 0-1,0 0 0,0 0 0,0 0 0,0 0 0,0 0 1,0 0-1,0 0 0,0-1 0,0 1 0,0 0 1,0 0-1,0 0 0,0 0 0,0 0 0,0 0 1,0 0-1,0 0 0,0 0 0,0 0 0,0 0 1,-1 0-1,1 0 0,0 0 0,0 0 0,0 0 0,0 0 1,-5 3-129,-6 12 109,7-11 2,1 0 0,0 0 0,0 1 0,0-1 0,1 1 0,-4 7 0,-1 6-5,4-10 14,0-1 0,0 1 0,0 0 0,1 1 0,0-1 0,1 0 1,0 0-1,0 1 0,1 8 0,1-5 61,7 37 85,-8-48-133,0-1 1,0 1 0,0 0 0,0 0 0,0-1-1,1 1 1,-1 0 0,0-1 0,1 1 0,-1 0-1,0-1 1,1 1 0,-1 0 0,1-1 0,-1 1-1,1-1 1,-1 1 0,1-1 0,-1 1 0,1-1-1,-1 1 1,1-1 0,0 1 0,-1-1 0,1 0-1,0 1 1,-1-1 0,1 0 0,0 0 0,0 0-1,-1 1 1,1-1 0,0 0 0,0 0 0,-1 0 0,1 0-1,0 0 1,0 0 0,-1 0 0,1-1 0,0 1-1,-1 0 1,1 0 0,0-1 0,0 1 0,-1 0-1,2-1 1,0-1 17,1 0 1,0 0-1,-1 0 0,0 0 0,1 0 0,-1-1 1,0 1-1,0-1 0,0 1 0,2-5 1,0-3 82,0 1 0,0 0 1,-1-1-1,0 0 0,0 0 1,1-15-1,-2 11-74,-1 7 2,-1 1-1,1 0 1,-1 0-1,-1 0 1,1 0 0,-1-1-1,-2-7 1,-9-26-539,12 40 499,0-1 0,0 1 0,0-1 0,0 1-1,-1-1 1,1 1 0,0-1 0,0 1 0,0 0 0,-1-1 0,1 1-1,0-1 1,0 1 0,-1 0 0,1-1 0,0 1 0,-1 0-1,1-1 1,0 1 0,-1 0 0,1 0 0,-1-1 0,1 1 0,0 0-1,-1 0 1,1 0 0,-1 0 0,1 0 0,-1-1 0,1 1-1,0 0 1,-1 0 0,1 0 0,-1 0 0,1 0 0,-1 0-1,1 0 1,-1 0 0,1 1 0,-1-1 0,1 0 0,0 0 0,-1 0-1,1 0 1,-1 1 0,1-1 0,0 0 0,-1 0 0,1 1-1,-1-1 1,1 0 0,0 1 0,-1-1 0,1 0 0,0 1 0,0-1-1,-1 0 1,1 1 0,0-1 0,0 1 0,0-1 0,-1 1-1,1-1 1,0 0 0,0 1 0,0-1 0,0 2 0,3 1-18,0 0 0,0 0 0,1 0 0,-1 0 0,1 0 0,4 2 0,-4-3 47,0 0 0,0-1 0,0 1 0,0-1 0,1 0 0,-1 0 0,0 0 0,0-1 0,1 0 0,-1 1-1,0-2 1,1 1 0,6-1 0,7-3 102,32-9 0,-35 8-84,0 0 0,-1-1 0,1 0 0,-1-1 0,17-12 1,-17 8-22,-1 0 0,0 0 0,0-2 0,-1 0 0,-1 0 0,0-1 1,-1 0-1,-1-1 0,14-26 0,-2-6-70,-2 0-1,-3-1 1,-1-1 0,10-62 0,-24 98-212,-2 18 32,-5 23 109,-13 93 8,-19 171 91,37-278 62,0 0-1,2 0 0,-1 0 1,2 0-1,0 0 0,1-1 1,4 15-1,-7-26-9,1-1 0,-1 1 0,1-1 0,0 1-1,-1-1 1,1 1 0,0-1 0,0 1 0,0-1 0,0 0 0,0 0 0,1 1 0,-1-1-1,0 0 1,0 0 0,1 0 0,-1 0 0,1 0 0,2 1 0,-3-2-9,1 0 1,-1 0-1,1 0 1,-1 0-1,1 0 1,-1 0-1,1 0 1,-1 0-1,1-1 1,-1 1-1,1-1 1,-1 1-1,0-1 1,1 1-1,-1-1 1,0 0-1,1 0 1,-1 0-1,0 1 1,0-1-1,0 0 1,0 0-1,0-1 1,1 0-1,10-11 8,-1-1 0,0-1-1,11-19 1,-22 32-35,1 1-1,0-1 1,-1 1-1,1 0 1,0-1 0,0 1-1,0 0 1,0 0 0,0-1-1,0 1 1,0 0 0,0 0-1,0 0 1,1 1-1,-1-1 1,0 0 0,3-1-1,-3 2-6,0 1-1,0-1 1,0 0-1,0 0 1,-1 1-1,1-1 0,0 0 1,0 1-1,0-1 1,0 1-1,0-1 1,-1 1-1,1 0 1,0-1-1,-1 1 0,1 0 1,0-1-1,-1 1 1,1 0-1,-1 0 1,1 0-1,-1 0 0,1-1 1,-1 1-1,0 0 1,1 1-1,5 10-74,-5-8 110,1 0 0,0-1-1,0 1 1,0 0 0,0-1 0,5 6 0,-6-9-9,0 1 1,0 0-1,1 0 1,-1 0-1,0-1 1,0 1 0,1-1-1,-1 1 1,0-1-1,1 1 1,-1-1-1,0 0 1,1 0-1,-1 0 1,1 0-1,-1 0 1,0 0-1,1 0 1,-1 0-1,1 0 1,-1 0 0,0-1-1,3 0 1,7-4-10,0 0 0,-1-1 0,0 0 0,0 0 1,0-1-1,8-9 0,-9 9 36,21-19 149,39-43-1,-67 67-199,-1 0 0,1 0-1,-1 1 1,1-1 0,-1 0-1,0 0 1,0 0 0,0 0-1,0-1 1,0 1 0,0-3-1,-3 6-49,0-1-1,1 1 1,-1-1 0,0 1-1,1 0 1,-1 0-1,0-1 1,-2 4 0,-5 4 101,0 1 0,1 1 0,-13 17 0,4-4-94,8-10-111,9-12 169,0-1-1,0 1 1,-1-1 0,1 0-1,0 1 1,0-1 0,0 1-1,0-1 1,0 0 0,0 1-1,-1-1 1,1 1 0,0-1 0,0 1-1,1-1 1,-1 1 0,0-1-1,0 0 1,0 1 0,0-1-1,0 1 1,0-1 0,0 1 0,1-1-1,-1 1 1,1 0 73,35-1 138,-35 0 11,16-1-325,-8-4 166,-6 4-26,-1-1 0,1 1 1,-1-1-1,1 1 0,-1-1 1,5-4-1,-7 5-37,1 0 0,0 0 0,-1 0 0,1 0 0,-1-1 0,1 1 0,-1 0 1,1 0-1,-1-1 0,0 1 0,0 0 0,1 0 0,-1-1 0,0 1 0,0 0 0,0 0 0,0-1 0,-1 1 0,1 0 1,-1-3-1,0 0-9,0 0 0,0 1 0,0-1 0,-1 0 1,1 0-1,-1 1 0,-4-7 0,5 9-1,0 0 0,1 1-1,-1-1 1,0 0 0,0 1-1,0-1 1,0 1 0,1-1-1,-1 1 1,0 0 0,0-1-1,0 1 1,0 0 0,0 0-1,0-1 1,0 1 0,0 0-1,0 0 1,0 0 0,0 0-1,0 0 1,0 1 0,0-1-1,0 0 1,0 0 0,0 1-1,0-1 1,0 0 0,0 1-1,0-1 1,0 1 0,1-1-1,-1 1 1,0 0 0,0-1-1,0 2 1,-3 1-14,2 0 0,-1 0 0,0 0 0,0 0 0,1 1 0,0-1 0,0 1 0,0-1 0,0 1 0,0 0 0,1 0 0,0-1 0,0 1 1,0 0-1,-1 5 0,1-3 21,1-1 0,-1 1 0,1 0-1,0-1 1,0 1 0,1-1 0,-1 1 0,1-1 0,1 1 0,2 9 0,-2-11 1,1-1 1,-1 1-1,0-1 0,1 0 0,0 1 1,0-1-1,0 0 0,0-1 0,0 1 1,0 0-1,1-1 0,-1 0 0,1 0 1,0 0-1,0 0 0,0-1 0,0 1 1,0-1-1,0 0 0,0 0 0,7 0 1,3 1 88,0-2-1,-1 0 1,1 0 0,0-1 0,17-4 0,9-3-78,-1-2-1,0-1 1,-1-2 0,48-24-1,-77 33-11,9-5 100,-18 8-98,-10 6-94,5-2 75,-1 0 0,1 0 0,-1 0 0,1 1 0,0 0 1,1 0-1,-9 9 0,11-11 4,1 0 0,-1 0 0,1 0 0,-1 0 0,1 1 0,0-1 0,-1 0 0,1 1 0,1-1 0,-1 1 0,0-1 0,0 1 0,1-1 0,0 1 0,-1-1 0,1 1 0,0-1 0,0 1 0,0 0 1,1-1-1,-1 1 0,2 3 0,-2-5 18,0 0 0,1 0 0,-1 0 0,1 0 1,0 0-1,-1 0 0,1 0 0,0 0 0,-1 0 0,1 0 1,0 0-1,0 0 0,0-1 0,0 1 0,0 0 1,0-1-1,0 1 0,0 0 0,0-1 0,0 1 1,0-1-1,0 0 0,1 1 0,-1-1 0,0 0 0,0 0 1,0 0-1,1 0 0,-1 0 0,0 0 0,0 0 1,0 0-1,0 0 0,1-1 0,-1 1 0,0 0 1,2-1-1,2-1 58,0 0 1,0-1 0,-1 1 0,1-1 0,-1 0-1,0 0 1,5-4 0,-2 0-52,-1 0-1,0-1 1,0 1 0,-1-1 0,0-1-1,0 1 1,-1-1 0,0 0 0,0 0-1,2-10 1,4-19 19,6-44 0,-11 51-27,29-198 257,-33 222-258,3-30-45,-1 0 0,-3-42 1,0 78 43,0 0-26,0-1 1,0 0-1,0 1 0,0-1 0,0 0 0,0 1 1,0-1-1,-1 0 0,1 1 0,-1-1 1,1 1-1,-1-1 0,1 1 0,-1-1 0,0 1 1,0-1-1,0 1 0,-2-2 0,3 2 19,0 1 1,0 0-1,0 0 0,-1 0 0,1 0 0,0 0 1,0 0-1,0 0 0,-1 0 0,1 0 0,0 0 0,0 0 1,0 1-1,-1-1 0,1 0 0,0 0 0,0 0 1,0 0-1,-1 0 0,1 0 0,0 0 0,0 0 0,0 1 1,0-1-1,0 0 0,-1 0 0,1 0 0,0 0 1,0 1-1,0-1 0,0 0 0,0 0 0,0 0 0,0 0 1,0 1-1,-1-1 0,1 0 0,0 0 0,0 0 1,0 1-1,0-1 0,0 0 0,0 1 0,-6 12-51,1 1 0,-7 27 1,-21 137 165,13 8-284,17-155-31,-5 96-8306,7-97 5867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1:03.9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69 7136,'-71'-40'3232,"57"40"-2816,14-5-128,9 2-256,9-9-288,8 4 128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1:07.4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38 193 3712,'0'0'85,"-1"1"1,1-1-1,0 1 1,-1-1-1,1 1 1,-1-1-1,1 1 1,-1-1-1,1 0 1,-1 1-1,1-1 1,-1 0-1,1 0 1,-1 1-1,0-1 1,1 0-1,-1 0 1,1 0-1,-1 0 1,0 1-1,1-1 1,-2 0-1,2 0-13,0 0 1,-1 0-1,1 0 0,-1 0 1,1 0-1,-1 0 0,1 0 0,-1 0 1,1 0-1,-1 0 0,1 1 1,0-1-1,-1 0 0,1 0 0,-1 1 1,1-1-1,0 0 0,-1 1 1,1-1-1,0 0 0,-1 1 1,1-1-1,0 1 0,-11 7 1962,7-4-952,6-3-246,10 0 655,-10-1-1306,0 0 0,0 0 0,1 0 1,-1 0-1,0 0 0,0 0 0,1 0 0,2-1 0,3-2 73,-1 0 0,0-1-1,1 1 1,-2-1 0,1 0-1,10-9 1,34-35 110,-12 10-140,-36 34-191,1 0-1,-1 0 1,0 0-1,0 0 0,0-1 1,-1 1-1,0-1 1,4-9-1,-4 10 36,-1 0-29,0 1 0,0 0 0,-1-1 0,1 1 0,-1 0 0,0-1 0,0 1 0,0-5 0,-1-2 194,16 59 104,-1 42 22,-14-89-340,0-1-1,1 1 1,-1-1 0,0 0-1,0 1 1,1-1-1,-1 0 1,1 1 0,-1-1-1,1 0 1,0 0-1,-1 1 1,1-1 0,0 0-1,0 0 1,0 0 0,0 0-1,0 0 1,0 0-1,0 0 1,0 0 0,0 0-1,1-1 1,1 2-1,-1-2 45,0 1 0,0-1 0,0 0 0,0 0 0,0 0 0,0 0 0,0 0 0,0 0 0,-1-1 0,1 1 0,0-1 0,0 1 0,0-1 0,0 0 0,3-2 0,8-5 28,-1-1 0,1 0-1,-2-1 1,12-11-1,-14 11-84,1 1 1,0 0-1,0 1 0,1 0 0,0 1 0,16-8 0,-26 15-21,0-1 0,1 0 0,-1 1-1,0-1 1,1 1 0,-1-1 0,1 1 0,-1 0-1,0 0 1,1-1 0,-1 1 0,1 0-1,-1 0 1,1 1 0,-1-1 0,1 0-1,-1 0 1,1 1 0,-1-1 0,0 1 0,1-1-1,-1 1 1,0 0 0,1-1 0,-1 1-1,0 0 1,0 0 0,0 0 0,2 2-1,-1-1 11,-1 1-1,1-1 0,-1 1 0,0 0 0,1 0 0,-1 0 1,-1 0-1,1 0 0,0 0 0,-1 0 0,1 0 0,-1 0 1,0 4-1,0-7 18,0 1 0,0-1 0,0 1 1,0-1-1,0 1 0,0-1 0,0 1 1,0-1-1,0 1 0,0-1 0,0 1 1,0-1-1,0 1 0,1-1 0,-1 1 1,0-1-1,0 0 0,1 1 0,-1-1 1,0 1-1,1-1 0,-1 0 0,0 1 1,1-1-1,-1 0 0,1 1 0,-1-1 1,0 0-1,1 1 0,-1-1 0,1 0 1,-1 0-1,1 0 0,-1 0 0,1 1 1,0-1-1,20-4 613,-12 2-681,3-1-23,1-2-1,13-5 1,-15 5-60,0 0 0,22-5 0,-30 10 135,1-1-1,0 1 1,0-1 0,0 1 0,-1 0-1,1 1 1,0-1 0,0 1 0,-1-1 0,1 1-1,0 0 1,-1 1 0,5 1 0,1 1-46,0 1 1,0 0-1,0 0 0,0 1 1,-1 0-1,0 1 1,0 0-1,0 0 1,-1 0-1,12 17 0,-19-19-2834,0-2 801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1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0 2560,'0'6'6832,"0"-6"-6673,-7 13 1144,-12 14-1501,-28 25 916,-15 19 73,21-14-418,2 2 1,2 2-1,4 1 0,-45 115 1,68-151-187,1 0 1,-7 44 0,14-56-117,1 1 0,0-1 0,1 1 1,0-1-1,1 1 0,6 26 0,3-4 237,2 0-1,1 0 1,2-1 0,2-1-1,1 0 1,1-1 0,2-1 0,2-1-1,51 56 1,-53-64-5,-16-16-223,1-2 1,0 1-1,0 0 0,1-1 0,0 0 0,0-1 0,11 7 0,-15-10-22,-3-1-21,1 0 0,-1-1 0,1 0 0,-1 1 0,1-1 0,0 1 0,-1-1 0,1 0 0,0 1 0,-1-1 0,1 0 0,0 0 0,-1 0 0,2 1 0,-1-2-42,0 1-1,-1-1 0,1 0 1,-1 1-1,1-1 1,-1 1-1,1-1 0,-1 0 1,1 0-1,-1 1 0,0-1 1,1 0-1,-1-1 0,10-30-4656,-6 8 940,1 3 1258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1:07.8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40 5216,'-32'-33'2368,"19"30"-2048,8-1 384,5 8-448,-5-4-576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1:08.9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34 763 3552,'-34'4'2080,"56"-14"4737,-14 6-6546,0 0-1,-1-1 0,0 0 1,1-1-1,-2 0 1,1 0-1,8-10 1,0-6-67,-1-1-1,-1 0 1,16-41 0,22-82-169,-26 71 0,3-8-67,-26 71-88,-6 23-101,-41 303 248,44-304 118,0 0 0,0 0 0,1 0 0,0-1 0,1 1 1,0 0-1,1 0 0,5 17 0,-7-26-104,0 0 0,1 0-1,0 0 1,-1 0 0,1-1 0,-1 1-1,1 0 1,0 0 0,0 0-1,-1 0 1,1-1 0,0 1 0,0 0-1,0-1 1,0 1 0,0-1 0,0 1-1,0-1 1,0 0 0,0 1 0,0-1-1,0 0 1,0 0 0,0 1-1,1-1 1,-1 0 0,0 0 0,0 0-1,0 0 1,0-1 0,0 1 0,1 0-1,3-2 122,0 1 0,0-1 0,0 0-1,0 0 1,7-4 0,-4 1-80,-1-1 1,1 0 0,-1 0-1,0 0 1,9-12-1,-7 9-39,13-14 19,-2-2 0,0 0 0,-2-1 0,20-38 0,178-304-46,-193 322 188,5-8 264,-38 72-468,1 1 1,1 1-1,0 0 0,-7 29 1,-18 101 401,26-115-406,-85 285 1220,92-318-1209,-2 3 138,0 1 1,0 0 0,1-1 0,-1 9 0,2-14-136,0 0 0,1 0 1,-1 1-1,0-1 0,0 0 1,1 0-1,-1 0 0,0 0 1,1 0-1,-1 0 0,0 0 1,0 0-1,1 0 0,-1 0 1,0 0-1,1 0 0,-1 0 1,0 0-1,0 0 0,1 0 1,-1 0-1,0-1 0,0 1 1,1 0-1,-1 0 0,0 0 1,0 0-1,1 0 0,-1-1 1,0 1-1,1 0 0,8-11 38,1 0 0,-1 0-1,13-21 1,-16 21-73,1 0-1,1 1 0,0 0 1,0 0-1,16-13 1,-23 22 11,0 1 1,-1-1-1,1 1 1,-1-1 0,1 1-1,0 0 1,-1 0-1,1-1 1,0 1 0,-1 0-1,1 0 1,0 0-1,-1 0 1,1-1-1,0 1 1,0 0 0,-1 0-1,1 0 1,0 1-1,-1-1 1,1 0 0,0 0-1,0 0 1,-1 1-1,1-1 1,0 0-1,-1 0 1,1 1 0,-1-1-1,1 1 1,0-1-1,-1 0 1,1 1 0,-1-1-1,1 1 1,-1 0-1,1-1 1,-1 1 0,0-1-1,1 1 1,-1 0-1,0-1 1,1 2-1,2 4-10,0 1-1,0-1 0,3 13 1,-2-6-13,2 0 103,-2-2-10,0 0 0,1 0-1,0-1 1,13 18 0,-17-26-35,1 0-1,-1-1 1,1 1 0,-1 0 0,1-1-1,0 1 1,-1-1 0,1 0-1,0 0 1,0 0 0,0 1 0,0-2-1,0 1 1,0 0 0,0 0 0,0-1-1,1 1 1,-1-1 0,0 1-1,0-1 1,0 0 0,1 0 0,-1 0-1,0 0 1,0-1 0,1 1 0,-1-1-1,0 1 1,0-1 0,0 0 0,4-1-1,-2 0 2,-1 0 1,0-1-1,1 1 0,-1-1 0,0 1 0,0-1 0,0 0 0,0 0 0,-1 0 1,3-4-1,19-37 181,-21 38-175,4-8-11,-2 1 1,1-1-1,-2 0 0,0-1 1,0 1-1,-2-1 0,0 0 1,0 1-1,-1-1 0,-1 0 1,-2-18-1,2 31 29,-3-9-237,1 12-54,-3 6 80,1 3 150,1 0-1,0-1 0,0 1 0,1 1 1,0-1-1,1 0 0,0 0 0,0 1 0,1-1 1,2 14-1,-1-15 32,0-1 0,1 0 1,0 1-1,0-1 0,1 0 0,0 0 0,1 0 0,-1-1 1,1 1-1,1-1 0,-1 0 0,1 0 0,7 7 1,-7-10-28,-1-1 1,1 0 0,-1 0 0,1 0 0,0 0 0,0-1-1,1 0 1,-1 0 0,0 0 0,12 1 0,-11-2-989,1 0 1,-1 0 0,1-1-1,12-1 1,-9-2-2799,3-1 1237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1:09.3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5 176 7552,'-5'-8'3424,"32"-9"-2976,-9 6 1312,5 2-1056,25-11-128,7 0-384,27-3-96,-3 3-32,8 0 96,-11 7-96,-13 1 128,-9 9-128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1:12.8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33 826 3136,'-25'13'2884,"18"-12"-393,7-1-2393,0 0 0,0-1 0,-1 1 0,1 0-1,0 0 1,0-1 0,0 1 0,0 0 0,0 0 0,0-1 0,0 1-1,1 0 1,-1-1 0,0 1 0,0 0 0,0 0 0,0-1 0,0 1-1,0 0 1,0 0 0,0 0 0,1-1 0,-1 1 0,0 0 0,0 0-1,0 0 1,0-1 0,1 1 0,32-56 2475,-9 14-1839,27-49 486,23-36 82,-73 125-1292,0 1 1,0-1-1,1 1 0,-1-1 0,0 1 0,0-1 1,1 1-1,-1 0 0,1 0 0,-1 0 0,1 0 1,3-2-1,-5 3-8,1 0-1,-1 0 1,1 0 0,0 0 0,-1 0 0,1 0 0,-1 0 0,1 0-1,-1 0 1,1 0 0,-1 0 0,1 0 0,-1 0 0,1 1 0,-1-1-1,1 0 1,-1 0 0,1 1 0,0-1 0,0 1-10,0 0-1,0 0 1,0 0 0,0 1 0,-1-1 0,1 0 0,0 0 0,0 0-1,-1 1 1,1 1 0,7 18 85,6 25 0,-10-28 23,2 0 0,0 0 0,9 18 1,-13-32-81,5 10 127,1-1 0,0-1 0,16 21 0,-21-29-98,0-1 1,0 0-1,0-1 1,0 1-1,0-1 1,1 1-1,0-1 1,-1 0-1,1 0 1,0 0-1,0-1 1,0 0-1,0 1 1,0-1-1,0-1 0,0 1 1,9 0-1,-5-2 20,0 1-1,-1-2 0,1 1 0,0-1 0,-1 0 0,1-1 0,8-3 0,3-4 124,26-15-1,-24 12-83,-2-1-1,24-21 0,-36 29-92,0-1 1,-1 0-1,0 0 0,0 0 1,-1-1-1,0 0 0,0 0 0,-1 0 1,4-11-1,-5 10 16,0 0-1,-1 0 1,0 0 0,1-11 0,-3 17-29,0 0 0,0 0 0,0-1 0,0 1 0,-1 0 0,1 0 0,-1 0 0,0 0 0,0 0 0,0 0 0,0 0 0,0 0 0,-1 0 1,1 0-1,-4-4 0,4 6-13,0 1 0,0-1 1,0 0-1,0 1 0,0-1 1,0 0-1,-1 1 0,1-1 1,0 1-1,0 0 0,0-1 1,-1 1-1,1 0 0,0 0 1,0 0-1,-1 0 0,1 0 1,0 0-1,0 0 0,-1 0 1,1 0-1,0 1 0,0-1 1,-1 1-1,1-1 0,0 1 1,-2 0-1,-3 2-48,0 0 1,0 1-1,-8 5 0,2 1 18,-1 0 0,1 1 0,-13 14 0,22-21 55,-1 0 0,1 0 0,0 0 0,1 1 0,-1-1 0,1 1 0,0-1 0,0 1 0,0 0 0,0 0 0,1 0 0,0 0 0,-1 10 0,2-11-14,1-1-1,-1 1 0,1-1 1,0 1-1,0-1 0,0 1 1,0-1-1,1 1 0,-1-1 1,1 0-1,0 0 0,0 0 1,0 0-1,1 0 0,-1 0 0,1-1 1,-1 1-1,6 3 0,-2-1 30,1 0 0,0-1 0,0 0 0,0-1 0,0 1 0,1-1 0,10 3 0,-6-4 11,1 0 1,-1-1-1,0 0 1,0-1-1,0 0 0,0-1 1,1-1-1,-1 0 1,0 0-1,17-6 0,9-6 141,65-31-1,-62 23-20,-1-1 0,-2-2 0,71-58 0,-101 75-50,-8 8-105,0 0 0,0-1 0,0 1 0,0 0 0,0-1 0,0 1 0,0 0 0,0 0 0,0-1 0,0 1 0,0 0 0,0-1 0,0 1 0,0 0 0,0-1 0,0 1 0,0 0 0,0 0 0,0-1 0,0 1 0,-1 0 0,1 0 0,0-1 0,-1 1 3,1 0 0,-1 0 1,0 0-1,0 0 0,1 0 0,-1 0 1,0 0-1,1 0 0,-1 0 1,0 0-1,1 0 0,-1 0 0,1 1 1,-1-1-1,0 0 0,1 0 1,-1 1-1,0 0 0,1-1-5,-14 9 12,2 0 1,-1 1 0,-20 21 0,24-22-85,-6 7 65,1 0-1,0 1 1,1 1-1,1 0 0,1 0 1,-15 34-1,21-41 46,-6 22 0,10-31-21,1 0 0,-1 0-1,1 0 1,-1 0-1,1 0 1,0 0-1,0 0 1,0 0-1,0 0 1,0 0-1,0 0 1,1 0-1,-1 0 1,0 0 0,1 0-1,0 0 1,0 0-1,1 3 1,-1-5 13,0 0 1,0-1-1,1 1 1,-1 0-1,0 0 1,0-1 0,0 1-1,0 0 1,0-1-1,0 1 1,0-1-1,0 0 1,0 1 0,0-1-1,0 0 1,1-1-1,58-61 427,-35 36-359,40-36 0,-39 40-171,-20 17 48,0 0 0,0 1 0,1 0-1,0 0 1,12-7 0,-18 11 8,0 1 0,0 0 0,0-1 0,0 1 0,0 0-1,0 0 1,0-1 0,0 1 0,0 0 0,1 0 0,-1 0 0,0 0 0,0 0 0,0 1 0,0-1 0,0 0 0,0 0 0,0 1 0,0-1-1,0 1 1,0-1 0,0 1 0,0-1 0,0 1 0,0-1 0,1 2 0,1 1-16,0 1 1,0 0-1,0-1 0,-1 1 1,3 5-1,-3-6 60,1 1 1,-1 0 0,0-1-1,6 6 1,-4-6-15,0-1 1,1 1-1,-1-1 1,0 0 0,1 0-1,-1 0 1,1-1 0,0 0-1,0 0 1,-1 0-1,1 0 1,0-1 0,0 0-1,0 0 1,9-1-1,3-1-10,-1-1 0,0 0-1,21-8 1,8-6-23,0-2 0,53-32 0,-96 50 9,-1 1 10,0-1-1,-1 1 1,1 0 0,0-1 0,-1 1 0,1 0-1,0-1 1,0 1 0,-1 0 0,1 0-1,0 0 1,0 0 0,0 0 0,0 0-1,0 0-1,-1 0-1,0 0 1,0 0-1,0 0 1,0 1 0,1-1-1,-1 0 1,0 0-1,0 0 1,0 0-1,0 1 1,0-1-1,0 0 1,1 0-1,-1 0 1,0 1-1,0-1 1,0 0-1,0 0 1,0 0-1,0 1 1,0-1-1,0 0 1,0 0 0,0 1-1,0-1 1,0 0-1,0 0 1,0 0-1,0 1 1,-1-1-1,-9 24-143,6-15 32,-13 27-21,10-21 174,-9 25 1,15-34-41,-1-1 1,1 0-1,0 1 0,0-1 1,1 1-1,0-1 1,0 1-1,2 10 0,-2-15 8,0-1 0,0 1 0,0 0 0,0 0-1,0 0 1,1-1 0,-1 1 0,0 0 0,1-1-1,-1 1 1,0 0 0,1-1 0,-1 1 0,1 0-1,-1-1 1,1 1 0,0-1 0,-1 1 0,1-1-1,-1 1 1,1-1 0,0 1 0,0-1 0,-1 0 0,1 1-1,0-1 1,-1 0 0,1 0 0,0 1 0,0-1-1,0 0 1,-1 0 0,1 0 0,0 0 0,0 0-1,0 0 1,-1 0 0,1 0 0,0-1 0,0 1 0,-1 0-1,1 0 1,0-1 0,1 0 0,5-1 51,-1-2 1,1 1-1,11-9 1,-15 10-49,55-37 57,76-67 1,-107 79-82,-1-1 0,-2-1 1,0-1-1,25-43 0,-21 23 181,-1-1 0,23-65 0,-38 86-143,0-2-154,13-46 0,-26 58-135,-1 15 60,1 12-56,-9 76-29,-3 33 496,10-75-270,-6 136 44,9-146 30,1 0 0,2 0 0,12 51 0,4-26 305,-3-15-1621,-16-40 1135,0 0 1,0 0-1,0 0 0,1-1 0,-1 1 0,0 0 0,1 0 0,-1-1 0,1 1 0,-1 0 0,1-1 0,-1 1 0,1 0 1,-1-1-1,1 1 0,0-1 0,-1 1 0,1-1 0,0 1 0,0 0 0,0-1 9,-1 0 0,1-1 0,-1 1 0,1 0-1,-1 0 1,1 0 0,-1 0 0,1 0 0,-1 0 0,1-1 0,-1 1-1,1 0 1,-1 0 0,1-1 0,-1 1 0,0 0 0,1-1 0,-1 1-1,1 0 1,-1-1 0,0 1 0,1-1 0,-1 1 0,0 0 0,0-1-1,1 1 1,-1-1 0,0 1 0,0-1 0,0 1 0,0-2 0,1 0-261,0 0 1,-1 0 0,1-1 0,-1 1 0,0-1-1,0 1 1,0 0 0,0-1 0,0 1 0,0 0-1,-1-1 1,0-3 0,-12-28-1891,8 23 1530,-3-9 406,-1 1 0,-19-29 0,10 22 2323,-2 0 1,-32-33-1,21 27 108,18 20-819,0 0 0,2-1-1,-1 0 1,-16-27 0,28 39-1203,-1 0 0,1 1 0,-1-1 0,1 0-1,-1 0 1,1 0 0,0 0 0,-1 0 0,1 0 0,0 0 0,0-1 0,0 1 0,0 0 0,0 0 0,0 0 0,0 0 0,0 0 0,0 0 0,0 0 0,1 0 0,-1 0 0,0 0-1,1 0 1,-1 0 0,1 0 0,-1 0 0,1 0 0,-1 0 0,1 1 0,0-1 0,-1 0 0,1 0 0,0 0 0,0 1 0,-1-1 0,1 1 0,0-1 0,0 0 0,0 1 0,0-1-1,0 1 1,1-1 0,6-2-14,-1 1 0,1-1 0,0 2 0,11-3 0,-11 3 58,39-8-13,-18 2-88,1 2-1,42-2 1,-62 6 28,0 2 1,0-1 0,0 1 0,0 1 0,-1 0-1,1 0 1,-1 1 0,1 0 0,-1 1-1,0 0 1,13 8 0,-9-3-7,0 0 0,0 1 0,-1 0-1,0 1 1,-1 0 0,-1 1 0,18 24 0,-22-27-34,0 2 1,-1-1 0,0 0-1,-1 1 1,0 0 0,0 0-1,-1 1 1,-1-1 0,0 0-1,0 1 1,-1 16 0,-2-7 111,-1 1 1,-1-1 0,-8 27-1,3-13-30,5-18 142,-2 29 1,30-91-3129,-2 6 430,-7 11 1865,27-37 0,24-20-108,-64 81 716,0 1 1,1 0 0,-1-1-1,1 1 1,0 0-1,0 1 1,0-1-1,0 1 1,0 0-1,0 0 1,1 0 0,-1 0-1,6-1 1,-7 3 50,0 0 0,0 0 0,0 0 1,0 0-1,0 0 0,0 0 0,0 1 1,0 0-1,0-1 0,0 1 0,0 0 1,0 1-1,0-1 0,0 0 0,-1 1 1,1-1-1,-1 1 0,1 0 0,-1 0 1,3 3-1,9 10 159,-1 0-1,0 0 1,11 21 0,-15-22 274,0-1 1,1 0-1,0 0 1,1-1-1,0 0 1,18 13-1,-28-24-425,3 2 272,-1-1-1,1 1 1,0-1-1,7 3 1,-9-4-213,-1-1 0,0 0 1,0 1-1,0-1 0,1 0 0,-1 0 1,0 0-1,0 0 0,0 0 0,1 0 1,-1 0-1,0 0 0,0 0 0,0 0 1,1-1-1,-1 1 0,0-1 1,0 1-1,0-1 0,0 1 0,0-1 1,0 1-1,0-1 0,1-1 0,1-1 24,0 0-1,-1-1 1,0 1-1,0-1 1,0 1-1,0-1 0,0 0 1,-1 0-1,0 0 1,0 0-1,0 0 1,0 0-1,-1 0 1,1 0-1,-1-5 0,0-6 106,0 1 0,-5-30 0,4 38-178,-1 1 0,1-1 1,-1 1-1,0-1 0,0 1 0,0 0 0,-1 0 0,-4-6 0,7 10-32,-1 0 0,0 0 0,0 0 1,0-1-1,0 1 0,0 0 0,0 1 0,0-1 1,0 0-1,0 0 0,-1 0 0,1 1 0,0-1 0,0 0 1,-1 1-1,1-1 0,0 1 0,-1 0 0,1-1 1,-1 1-1,1 0 0,-1 0 0,1 0 0,0 0 0,-1 0 1,1 0-1,-1 0 0,1 1 0,0-1 0,-1 0 1,1 1-1,0-1 0,-1 1 0,1 0 0,0-1 1,-2 2-1,-1 2-18,-1 0 0,1 0 1,0 1-1,0-1 0,1 1 1,-1 0-1,-3 7 0,7-12 19,0 0-1,0 0 1,0 0 0,0 0-1,0 1 1,0-1-1,0 0 1,0 0-1,0 0 1,0 0-1,0 0 1,0 0 0,0 0-1,0 1 1,0-1-1,0 0 1,0 0-1,0 0 1,0 0-1,0 0 1,0 0 0,0 1-1,0-1 1,0 0-1,0 0 1,0 0-1,0 0 1,0 0-1,0 0 1,0 0 0,0 0-1,0 1 1,0-1-1,0 0 1,1 0-1,-1 0 1,0 0-1,0 0 1,0 0 0,0 0-1,0 0 1,0 0-1,1 0 1,7 2 40,11-4-19,9-6 76,46-20 0,-49 17-55,1 1 0,39-9 0,-49 16-148,0 0 0,0 1 0,18 0 0,-29 2 100,-1 0 0,0 0 0,0 1 1,1 0-1,-1 0 0,0 0 0,0 0 0,0 0 0,0 1 1,0-1-1,0 1 0,-1 0 0,1 1 0,-1-1 0,1 1 1,-1-1-1,5 6 0,-6-6 38,-1 0 1,1 0-1,-1 1 0,1-1 1,-1 0-1,0 1 0,0 0 0,0-1 1,0 1-1,0-1 0,-1 1 1,1 0-1,-1 0 0,0-1 1,0 1-1,0 0 0,0 0 1,0-1-1,0 1 0,-1 0 0,-1 4 1,-2 4 111,0-1 1,0 0-1,-1 0 1,-8 10 0,4-4-51,6-11-56,0 1 323,15-13-83,4-5-286,0 1 0,1 1 0,1 0 0,0 1 0,20-6 0,-32 12 4,1 2 1,-1-1-1,0 1 1,1 0-1,-1 0 0,0 0 1,1 1-1,-1 0 1,1 1-1,-1-1 0,0 1 1,1 0-1,-1 1 1,0 0-1,0 0 0,0 0 1,0 1-1,0-1 0,0 1 1,5 4-1,-3 0 25,0 0-1,12 14 1,-12-12 139,1 0 0,9 7 0,-15-14-766,0 0 1,0 0-1,0 0 1,0 0-1,1-1 1,-1 1-1,1-1 1,-1 0-1,1 0 1,6 1-1,8-1-5246,0 4 1850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1:20.7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605 1215 2304,'-1'1'136,"0"-1"0,0 1 0,0 0 1,0-1-1,0 1 0,0 0 0,0 0 0,0-1 0,1 1 1,-1 0-1,0 0 0,1 0 0,-1 0 0,0 0 1,1 0-1,-1 0 0,1 1 0,-1 1 0,-3 7 2354,1-6-1909,3-3-429,-1 1-1,0-1 1,0 0 0,1 1 0,-1-1-1,0 0 1,0 0 0,-1 0-1,1 0 1,0 0 0,0 0 0,0 0-1,-1 0 1,1 0 0,-1 0 0,1-1-1,-3 2 1,-13 2 346,0 0 0,0-1 0,-1-1 0,1 0 0,-24-2 1,2 1-16,3 1-214,-100 2 446,112-5-529,0-1 0,1-1 0,-42-10 0,61 12-173,0 0 0,0-1 0,-1 1 0,1-1 0,0 0 0,0 0 0,0 0 0,1 0 0,-1-1 1,0 0-1,1 1 0,0-1 0,0-1 0,0 1 0,0 0 0,0-1 0,0 1 0,1-1 0,-3-6 0,3 7-26,0-2-25,0 1 1,0-1 0,1 0 0,-1 0 0,1 0 0,0 0 0,0 0 0,1 0 0,-1 0 0,1 0-1,0 0 1,2-8 0,5-15 73,1 1 1,1 0-1,2 0 0,26-48 1,-24 54-45,1 1 1,1 1 0,0 0 0,1 1 0,1 1 0,29-23 0,-19 20-3,1 1 1,0 2 0,2 1 0,35-15 0,64-18-13,-10 5 278,-23 9 98,115-26-1,20-6-84,-199 54-156,0-2 0,-1 0 0,-1-2 0,-1-2 0,39-30-1,-22 10-200,-18 16 73,36-24 1,-32 26-131,40-23 466,-53 33-209,156-77-197,-160 82 63,-8 3 25,0 0-1,1 0 0,0 0 1,-1 1-1,1 0 0,13-1 0,-13 1 16,-7 1 54,-7 0 206,-11 3-184,-1 1-1,1 0 1,0 1-1,0 1 1,-22 9 0,-2 0-21,-33 9 208,-149 50 414,210-68-644,7-3-39,0 0 0,0 0 0,0 1 0,0 0 0,-7 5 0,8-4 3,-1 1-28,1-1 1,-1 0-1,-1 0 0,-10 5 1,2-2 248,11-5-217,0 0 1,1 0-1,-1-1 1,0 1 0,0-1-1,-1 0 1,1 0 0,0-1-1,-7 1 1,10-1-15,1 0 0,0 0 0,0 0 1,0 0-1,0 0 0,0 0 0,0 0 1,0 0-1,0 0 0,0 0 0,0-1 1,0 1-1,-1 0 0,1 0 0,0 0 1,0 0-1,0 0 0,0 0 0,0 0 1,0 0-1,0-1 0,0 1 0,0 0 1,0 0-1,0 0 0,0 0 0,0 0 1,0 0-1,0-1 0,0 1 0,0 0 1,0 0-1,0 0 0,0 0 0,0 0 1,1 0-1,-1 0 0,0 0 0,0-1 1,0 1-1,0 0 0,0 0 0,0 0 1,0 0-1,0 0 0,0 0 0,0 0 1,0 0-1,1 0 0,-1 0 0,0 0 1,0 0-1,0 0 0,0 0 0,0 0 1,0-1-1,11-10 117,4-6-15,-8 6-95,1 1 0,1 0 0,-1 1 0,2-1 0,-1 2 0,1-1 0,1 2 0,-1-1 0,1 1 0,1 1 0,-1 0 0,21-7 0,10-1-25,2 2 1,58-9 0,-91 19 5,142-18 42,-115 17-17,-17 1 98,-8 1-161,21-5 1,-6 7 86,-28-1-46,1 0-1,-1 0 0,1 1 0,-1-1 0,0 0 0,1 0 0,-1 1 0,0-1 1,1 0-1,-1 1 0,0-1 0,1 0 0,-1 1 0,0-1 0,0 0 1,0 1-1,1-1 0,-1 1 0,0-1 0,0 1 0,0-1 0,0 0 1,0 1-1,0-1 0,1 1 0,-1-1 0,0 1 0,0-1 0,-1 1 1,1-1-1,0 0 0,0 1 0,0-1 0,0 1 0,0-1 0,0 1 1,-1-1-1,1 0 0,0 1 0,0-1 0,0 1 0,-1-1 0,1 0 1,-1 1-1,-10 15 106,-9 19-1,-7 9 40,-121 153 328,85-116-339,53-67-19,-1-1 0,0 0 0,-1-1 0,-19 16 0,30-28-90,-7 7-545,17-8-4453,8 0 1672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1:22.2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6 6560,'3'-5'11189,"-13"12"-10574,0-1 1,-1 0-1,0-1 1,-22 7-1,29-11-1031,3-1 101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1:23.8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652 188 3808,'0'-10'670,"0"-1"599,0 0-1,-3-15 1,2 23-1037,1-1 0,-1 1 0,0 0-1,-1-1 1,1 1 0,-1 0 0,1 0 0,-1-1 0,0 1 0,0 1-1,-4-5 1,-2-1 10,-1 0 0,-1 1-1,0 0 1,0 1 0,0 0-1,0 0 1,-1 1 0,0 0-1,0 1 1,0 1 0,-18-4-1,-3 1 108,0 2-1,0 1 0,-33 1 1,49 2-276,0 1 0,0 1 0,0 0 0,1 1 1,0 1-1,-1 1 0,1 0 0,-16 8 1,21-9-25,1 2 1,-1-1 0,1 1 0,0 0 0,1 1 0,0 0-1,0 1 1,0-1 0,1 1 0,0 1 0,1-1-1,-11 19 1,7-6-7,1 1 0,1 0 0,1 0 0,1 1 0,1 0 0,1 0 0,1 0 1,1 1-1,1-1 0,1 1 0,1-1 0,1 0 0,5 24 0,-4-35 50,1 0 0,-1 0 1,2 0-1,0-1 0,0 1 1,13 18-1,-14-24-30,0 0 1,1-1-1,-1 0 1,1 0-1,0 0 1,1 0-1,-1-1 0,1 0 1,0 0-1,0-1 1,0 1-1,0-1 1,13 4-1,1-2 58,-1-1 0,1-2 0,-1 1 0,1-2 0,0-1 0,23-2-1,-27 0-51,1 0-1,-1-1 0,0-1 0,0 0 0,-1-1 1,1-1-1,24-14 0,-39 20-61,20-15 103,-20 14-102,0 0 0,-1 0 0,1 0 1,0 0-1,-1 0 0,1 0 0,0 0 0,-1 0 0,1 0 1,-1 0-1,0-1 0,1 1 0,-1 0 0,0 0 0,0 0 1,0-1-1,0 1 0,0-3 0,-1 0 5,0 0 1,0 0-1,0 0 0,-1 0 1,1 0-1,-1 0 1,0 1-1,-1-1 0,1 0 1,0 1-1,-1 0 0,0-1 1,0 1-1,0 0 0,0 1 1,0-1-1,-1 0 1,1 1-1,-1 0 0,0 0 1,-5-3-1,-5 0-17,1-1 1,-1 1-1,-1 1 0,1 1 1,-15-3-1,20 5 38,1 0 1,-1 1-1,0 0 1,0 0-1,1 1 1,-1 0-1,0 1 0,1 0 1,-1 0-1,-12 5 1,20-7-29,1 0 1,-1 1 0,1-1 0,-1 0 0,0 0 0,1 1-1,-1-1 1,1 0 0,-1 1 0,1-1 0,-1 1-1,1-1 1,-1 1 0,1-1 0,0 0 0,-1 1-1,1 0 1,0-1 0,-1 1 0,1-1 0,0 1-1,-1-1 1,1 1 0,0 0 0,0-1 0,0 1-1,0 0 1,0 0 7,0 0 0,1-1 1,-1 1-1,1 0 0,-1-1 0,1 1 0,-1-1 0,1 1 0,-1 0 1,1-1-1,0 0 0,-1 1 0,1-1 0,0 1 0,-1-1 0,1 0 1,0 1-1,0-1 0,-1 0 0,1 0 0,0 0 0,0 1 0,0-1 1,0 0-1,21 2 139,0-1 1,0-1-1,38-5 1,-38 3-86,165-16 391,-90 4-74,-86 12-288,-1-1 1,0 0-1,1-1 0,-1 0 1,-1 0-1,14-9 1,-22 12-198,0 0 0,0 0 0,-1 0 0,1 0 1,0 0-1,-1 0 0,1 0 0,0 0 0,-1 0 1,1 0-1,-1-1 0,0 1 0,0 0 0,1 0 1,-1-3-1,0 3-521,0-1-1,0 1 1,1-1 0,-1 1 0,1 0 0,-1-1-1,0 1 1,1-1 0,0 1 0,-1 0 0,1 0-1,0-1 1,0 1 0,0 0 0,0 0-1,0 0 1,0 0 0,0 0 0,1-1 0,8 0-2259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1:25.5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29 528 3392,'-20'6'1227,"11"3"6058,20-24-3397,3-5-2779,20-38 1,-11 17-866,18-39 83,-19 33 66,-8 21-123,-4 8-40,10-27 1,-18 43-225,-2 8-8,-2 14 25,-1 0 74,0-4-60,1 1 0,0-1 0,1 1 0,1 0 1,3 27-1,-2-38 32,0 0-1,1 0 1,0 0 0,0 0 0,4 10-1,-5-15-33,0 1-1,0 0 1,0-1-1,1 1 0,-1-1 1,0 1-1,0-1 0,1 0 1,-1 0-1,1 1 0,-1-1 1,1 0-1,0 0 0,-1 0 1,1-1-1,0 1 1,0 0-1,0-1 0,-1 1 1,1-1-1,0 0 0,0 1 1,4-1-1,0-1 40,0 1 1,0-1-1,0 0 1,-1-1-1,1 0 1,0 0-1,0 0 1,-1 0-1,7-5 1,-4 3-33,-1-1 0,0 0 0,0 0 0,0-1 1,-1 0-1,7-8 0,10-14-78,-3-2-1,0-1 1,-2 0 0,15-37 0,-32 65 20,11-20 39,-7 19-98,-3 14-188,-5 66 64,0-50 252,2-1-1,1 0 0,5 41 1,-4-62-60,0 3 80,0 0 1,1 1-1,0-1 0,4 9 0,-6-15-50,0 0-1,1 0 0,-1 0 1,1 0-1,-1 0 0,1-1 0,-1 1 1,1 0-1,0 0 0,0 0 1,-1 0-1,1-1 0,0 1 1,0 0-1,0-1 0,0 1 0,0-1 1,0 1-1,0-1 0,0 1 1,0-1-1,0 0 0,0 1 1,0-1-1,0 0 0,0 0 1,0 0-1,0 0 0,0 0 0,0 0 1,0 0-1,0 0 0,1 0 1,-1 0-1,2-1 0,0-1 4,-1 0-1,1 1 0,0-1 0,0 0 0,-1 0 1,1-1-1,-1 1 0,0 0 0,0-1 0,0 0 1,0 1-1,0-1 0,0 0 0,1-4 1,5-9 29,6-24 1,-9 28 4,9-31-68,11-63 0,-23 96-49,0 2-45,0-1 0,-1 0 1,0-10-1,4 23-122,-3 5 212,0-1 1,1 16 0,-2-15 4,0 0 1,5 16-1,0-5 20,-3-9 17,0-1 1,9 19-1,-10-26-24,0 0 0,0 0 0,0 0 0,0-1 0,0 1 0,1 0 0,-1-1-1,1 0 1,-1 1 0,1-1 0,0 0 0,0 0 0,4 1 0,-5-2 6,1 0 1,-1-1-1,0 1 1,0-1-1,1 0 1,-1 0-1,0 1 1,1-2-1,-1 1 0,0 0 1,0 0-1,1-1 1,-1 1-1,0-1 1,0 0-1,0 1 0,1-1 1,2-2-1,4-2 47,0-1 1,14-11-1,-15 11-52,3-3 9,-1 1-1,0-2 1,0 1-1,-1-1 1,-1-1-1,1 1 1,-2-1-1,11-19 1,-15 24-13,0-1 0,-1 1 0,1-1 1,-1 0-1,0 0 0,-1 0 0,0 0 0,0 0 1,-1 0-1,1 0 0,-1-1 0,-1 1 1,0 0-1,0 0 0,0 0 0,-1 0 0,-3-10 1,4 14-4,-1 0 1,1 0 0,-1 0 0,0 0-1,0 0 1,0 1 0,0-1-1,0 1 1,0-1 0,-1 1 0,1 0-1,-1 0 1,1 0 0,-7-3 0,7 4-11,0 1 1,0-1 0,0 0 0,0 1-1,0-1 1,-1 1 0,1-1 0,0 1 0,0 0-1,-1 0 1,1 0 0,0 0 0,0 1-1,0-1 1,-1 0 0,1 1 0,0 0 0,0 0-1,0-1 1,0 1 0,-4 3 0,0 0-30,0 1 0,0 0 1,1 0-1,0 1 1,0 0-1,0 0 1,0 0-1,1 0 0,0 1 1,1 0-1,-4 8 1,1-2 16,1 1 1,1 1-1,0-1 1,-4 27-1,7-28 44,0 1-1,1-1 1,3 26 0,-2-32-10,0-1 0,0 0 0,1 0 0,0 0 0,0-1 0,1 1 0,-1 0 0,1-1 0,0 1 0,7 7 0,-5-7 18,1 0 0,0 0 1,0-1-1,1 1 0,0-2 1,0 1-1,0-1 0,0 0 0,1 0 1,-1-1-1,17 5 0,-18-6 0,0-1-1,0 0 0,0 0 0,0-1 0,1 0 0,-1 0 0,0 0 0,0-1 0,1 0 1,-1 0-1,0 0 0,0-1 0,0 0 0,0 0 0,-1-1 0,12-5 0,-3-2 14,-1-1-1,1 0 0,-2 0 1,1-2-1,-2 1 0,20-28 1,-11 9-50,-1-2 1,17-37 0,-22 35 51,-11 26-129,0 0 1,1 1-1,0-1 0,7-10 0,-1 11-70,-10 8 152,0 0 0,0 0 0,0 0 0,1 0 0,-1 0 0,0 0 0,0 0 0,0 0 0,1 0 0,-1 0 0,0 0 0,0 1 0,0-1 0,0 0 0,1 0 0,-1 0 0,0 0 0,0 0 0,0 0 0,0 1 0,0-1 0,0 0 0,1 0 0,-1 0 0,0 0 0,0 1 1,0-1-1,0 0 0,0 0 0,0 0 0,0 0 0,0 1 0,0-1 0,0 0 0,0 0 0,0 0 0,0 1 0,0-1 0,0 0 0,1 9-21,-3 18 23,-1-1 0,-1 1 0,-10 33 0,4-15 0,3-16 162,-11 34 0,13-51-96,0-1 0,0 1 0,-1-1 0,-1 0 0,-10 14 0,16-25-60,1 1 1,0-1-1,0 1 0,-1-1 0,1 0 0,0 1 1,-1-1-1,1 1 0,0-1 0,-1 0 1,1 1-1,-1-1 0,1 0 0,0 0 0,-1 1 1,1-1-1,-1 0 0,1 0 0,-1 0 0,1 0 1,-1 0-1,1 0 0,-1 1 0,1-1 0,-1 0 1,1 0-1,-1 0 0,1-1 0,-1 1 0,1 0 1,-1 0-1,0-4 75,8-2-3,10-1-43,-1 0 0,25-5 1,-23 8-154,-1-2 1,17-7 0,-26 10-1329,-1 0-1,15-3 1,-20 5 637,1 0 1,0 1 0,0-1-1,0 1 1,-1 0-1,1 0 1,0 0 0,0 0-1,0 1 1,3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1:25.9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33 6560,'-45'-20'2976,"32"13"-2592,9 2-128,8 10-224,6-5-288,3 0 128,13 0-1920,6 7 1120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1:27.5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139 269 3648,'-4'-11'926,"2"6"-167,0 0 0,0 0 0,0 0 1,0 0-1,-6-7 0,7 11-673,0 0-1,1 0 1,-1 1-1,0-1 1,0 0-1,0 1 1,1-1-1,-1 1 1,0-1-1,0 1 1,0-1-1,0 1 1,0 0-1,0-1 1,0 1-1,0 0 1,0 0-1,0 0 1,0 0-1,0 0 1,0 0-1,0 0 1,0 0-1,0 0 1,0 0-1,0 0 1,0 1-1,0-1 1,0 0-1,0 1 1,1-1-1,-1 1 1,0-1-1,0 1 1,0-1-1,0 1 1,0 1-1,-4 3 90,0 0 0,1 0-1,-1 1 1,1-1 0,1 1-1,-1 0 1,1 1 0,-4 10-1,-3 3 185,5-9-238,0-1 1,1 1 0,0-1-1,0 1 1,1 0-1,-2 22 1,4-28-40,1 0 0,0 1 1,0-1-1,1 0 0,-1 0 0,1 1 0,0-1 1,1 0-1,-1 0 0,1 0 0,0 0 0,0 0 1,1-1-1,-1 1 0,1-1 0,0 1 0,5 4 0,-6-6 2,0-1-1,1 0 0,-1 0 0,0 0 0,1-1 0,0 1 0,-1-1 1,1 1-1,0-1 0,0 0 0,-1 0 0,1 0 0,0 0 0,4 0 1,-2 0-10,0-1-1,0 0 1,0 0 0,0 0 0,0-1 0,-1 0 0,1 0 0,5-2 0,0 0 41,0-1 1,0 0 0,-1-1-1,0 0 1,0-1-1,0 0 1,11-10 0,-14 10-82,0-1 0,0 0 0,0 0 0,-1 0 0,-1 0 0,1-1 0,-1 0 0,0 0 0,-1 0 0,0 0 0,0 0 0,-1-1 0,0 0 0,0 1 0,-1-1 0,0 0 0,-1 0 0,0 1 0,-1-13 0,0 13-41,0-1-1,-1 1 1,0 0 0,0 0 0,-1 0-1,0 0 1,0 0 0,0 1 0,-1-1-1,-1 1 1,1 0 0,-1 0 0,0 0-1,-1 1 1,1 0 0,-1 0 0,-1 0-1,1 1 1,-1 0 0,-10-6 0,-12-1-116,29 12 138,1-1-1,-1 0 1,1 1-1,-1-1 1,1 1 0,-1-1-1,1 1 1,0-1-1,-1 1 1,1-1 0,0 1-1,0 0 1,-1-1-1,2 1 1,1-2 17,17-9-9,1 0-1,0 2 1,0 0 0,1 1 0,0 2-1,0 0 1,1 1 0,0 1 0,0 1 0,37 1-1,-55 2 9,0 1-1,1-1 1,-1 1-1,0 1 0,0-1 1,1 1-1,-1 0 1,0 0-1,7 5 0,-9-6 14,0 2 0,0-1-1,0 0 1,-1 0-1,1 1 1,-1 0 0,0-1-1,0 1 1,0 0-1,0 0 1,0 0 0,0 0-1,-1 1 1,0-1-1,0 0 1,1 5 0,1 5 127,-2 0 0,0 1 0,-1-1 1,0 1-1,-1-1 0,-3 18 0,-1 12 71,4-32-241,-1 5 377,4-15-190,3-9-115,13-32 104,-10 19-93,1 1-1,2 1 1,18-29 0,-16 30-54,24-30-145,-33 43 36,1 1 1,0-1-1,0 1 1,0-1-1,0 2 0,12-8 1,-16 11 71,0-1 1,0 0-1,0 1 1,1-1-1,-1 1 1,0-1-1,0 1 1,1 0-1,-1 0 0,0-1 1,1 1-1,-1 0 1,0 0-1,1 0 1,-1 0-1,0 0 1,1 1-1,-1-1 0,0 0 1,1 1-1,-1-1 1,0 1-1,0-1 1,1 1-1,-1-1 1,0 1-1,0 0 1,0 0-1,0 0 0,0 0 1,0-1-1,0 1 1,0 0-1,0 1 1,-1-1-1,1 0 1,0 0-1,-1 0 0,2 3 1,0 2 26,1 1 0,-1 0 0,-1 0 0,1 0-1,-1 0 1,0 7 0,2 56 17,-2-35 40,1-1-1,10 50 1,-12-82-59,0-1 0,0 1 0,1 0 0,-1-1 0,1 1 1,0-1-1,-1 1 0,1-1 0,0 0 0,0 1 0,0-1 0,0 0 0,0 1 0,0-1 1,0 0-1,0 0 0,1 0 0,-1 0 0,0 0 0,1 0 0,-1 0 0,2 0 0,0 0-3,-1-1-1,1 1 0,0-1 0,-1 0 1,1 0-1,0 0 0,-1 0 0,1 0 1,-1-1-1,1 1 0,0-1 0,3-1 1,6-3 55,0 0 1,-1-1-1,1 0 1,13-10 0,-6 1-35,0 0 1,0-1 0,-1-1 0,-2-1 0,1 0 0,-2-1 0,-1-1-1,0 0 1,-1-1 0,19-44 0,-30 61-26,-1 0 0,1-1 1,-1 1-1,0-1 0,-1 1 0,1-1 1,-1 1-1,0-1 0,0-4 0,0 7-18,0 1-1,0 0 1,-1 0 0,1 0-1,-1 0 1,1 0-1,0 0 1,-1 0 0,0 0-1,1 0 1,-1 0-1,0 0 1,1 0 0,-1 0-1,0 0 1,0 0 0,0 1-1,0-1 1,0 0-1,0 1 1,0-1 0,0 1-1,0-1 1,0 1-1,0-1 1,0 1 0,0 0-1,0-1 1,0 1-1,-1 0 1,1 0 0,0 0-1,0 0 1,0 0-1,0 0 1,-1 0 0,1 0-1,-1 1 1,-2-1-23,0 1-1,1 0 1,-1-1 0,0 1-1,1 1 1,-1-1 0,0 0 0,1 1-1,0 0 1,-1 0 0,1 0-1,0 0 1,0 0 0,0 1-1,-4 4 1,4-3 37,0-1 0,1 1 0,-1 1 0,1-1 0,0 0 0,0 1 0,0-1-1,1 1 1,-1-1 0,1 1 0,0 5 0,0 0 16,0-1-1,1 0 1,0 1 0,1-1 0,0 0-1,1 0 1,-1 0 0,2 0-1,-1 0 1,2 0 0,-1 0 0,6 10-1,-2-8 3,0-1 0,1 0-1,0-1 1,1 0 0,-1-1 0,2 1-1,14 9 1,-1-2 99,1-2 1,31 15-1,-44-24 0,1 0 1,0 0-1,17 3 1,-26-7-218,0 0 1,1-1-1,-1 1 1,0-1-1,1 0 1,-1 0-1,1 0 1,-1 0-1,0-1 0,1 1 1,-1-1-1,0 0 1,0 0-1,1 0 1,-1 0-1,0-1 0,4-2 1,-6 3-224,0 1 0,0-1 1,-1 1-1,1-1 0,0 0 0,-1 1 0,1-1 1,-1 0-1,1 0 0,-1 1 0,1-1 1,-1 0-1,1 0 0,-1 0 0,0 0 0,0 1 1,1-1-1,-1-2 0,3-1-2590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1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3136,'1'-19'1497,"-1"19"-1453,0 0 0,0-1 0,0 1 0,0 0 0,0-1 0,1 1 0,-1 0 0,0 0 0,0-1 0,0 1 0,0 0 0,0 0 0,1-1 0,-1 1 0,0 0-1,0 0 1,0-1 0,0 1 0,1 0 0,-1 0 0,0 0 0,0-1 0,1 1 0,-1 0 0,0 0 0,1 0 0,-1 0 0,0 0 0,0 0 0,1 0 0,-1 0 0,0-1-1,1 1 1,-1 0 0,0 0 0,0 0 0,1 0 0,-1 1 0,0-1 0,1 0 0,-1 0 0,0 0 0,0 0 0,1 0 0,-1 0 0,0 0 0,1 0 0,-1 1 0,0-1 0,1 0-1,5 2 1308,-6-2-1311,0 0 0,1 0 0,-1 0 1,0 0-1,1 0 0,-1 0 0,0 0 1,1 0-1,-1 0 0,0 0 0,0 0 1,1 0-1,-1 0 0,0 1 1,1-1-1,-1 0 0,0 0 0,0 0 1,1 1-1,-1-1 0,0 0 0,0 0 1,0 1-1,1-1 0,-1 0 0,0 1 1,3 4 261,0 0 1,0 1-1,0 0 1,-1-1-1,0 1 1,-1 0-1,1 0 1,-1 0-1,0 0 1,0 0-1,-1 9 1,-1 6 247,0 0 0,-6 22 1,0 16 45,5-46-492,2-9 8,-1-1 0,1 1 1,0 0-1,0-1 0,0 1 1,0 0-1,1 4 1,-1-8-87,1 0 0,-1 0 0,0 0 0,0 0 0,0 0 0,0 0 1,1-1-1,-1 1 0,0 0 0,0 0 0,0 0 0,0 0 1,1 0-1,-1 0 0,0 0 0,0 0 0,0 0 0,0 0 1,0 0-1,1-1 0,-1 1 0,0 0 0,0 0 0,0 0 0,0 0 1,0 0-1,0 0 0,0-1 0,0 1 0,0 0 0,1 0 1,-1 0-1,0 0 0,0-1 0,0 1 0,0 0 0,0 0 0,0 0 1,0 0-1,0-1 0,0 1 0,6-11 81,0 0-1,1 0 0,0 1 1,1-1-1,0 2 1,0-1-1,11-8 0,24-28-77,-23 21-16,-6 7-53,1 0 0,0 1 0,1 0 0,21-15 0,-36 31 34,0 0-1,1 0 0,-1 0 0,0 0 1,1 0-1,-1 1 0,0-1 0,1 0 0,-1 1 1,1-1-1,-1 1 0,1 0 0,-1-1 1,1 1-1,-1 0 0,1 0 0,-1 0 1,1 0-1,0 0 0,-1 0 0,1 1 0,-1-1 1,1 0-1,-1 1 0,1-1 0,-1 1 1,0 0-1,1-1 0,-1 1 0,0 0 0,1 0 1,-1 0-1,0 0 0,0 0 0,2 2 1,0 1 95,0 0 1,0 1 0,0-1 0,-1 1 0,1 0 0,-1 0 0,0 0 0,2 10 0,6 33 706,4 67 0,-8-51-266,-5-34-492,0-36-3462,3 2 891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1:27.9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28 6144,'-26'-5'2784,"21"5"-2432,0 0 2368,10 0-1568,3-3 736,7 3-1120,12-3 479,4-2-735,4-3-256,2 8-160,-1-4-96,-4 4 0,-6 0 0,1 9 0,-9-1-4863,0 7 2655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1:30.0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1213 4736,'-9'4'1708,"23"-8"1917,-8 1-3136,-1 1-1,0-1 1,1 0-1,-1 0 1,0-1-1,0 0 1,8-8-1,28-33 345,-32 34-566,218-251 1669,-97 113-1286,-104 118-534,-1-2-1,-2 0 0,-1-2 0,22-49 0,-20 30 23,-2-1 0,-3-1-1,-2-1 1,10-62-1,-24 103-127,5-38 115,-7 49-170,-1-1 1,0 0 0,0 0-1,0 1 1,-1-1 0,-1-8-1,2 14 36,0-1-1,0 1 0,0 0 0,0-1 0,-1 1 1,1-1-1,0 1 0,0 0 0,0-1 0,0 1 1,0 0-1,0-1 0,-1 1 0,1 0 0,0-1 1,0 1-1,0 0 0,-1-1 0,1 1 1,0 0-1,0 0 0,-1-1 0,1 1 0,0 0 1,-1 0-1,1 0 0,0-1 0,-1 1 0,1 0 1,0 0-1,-1 0 0,1 0 0,-1 0 0,1 0 1,0 0-1,-1-1 0,1 1 0,0 0 0,-1 0 1,1 1-1,-1-1 0,0 1-11,-1-1 0,1 1 1,0 0-1,0 0 0,0 0 0,0 1 1,0-1-1,0 0 0,0 0 0,-1 3 0,-18 31-57,2 1-1,-19 51 0,-19 82 72,42-125 48,7-21 67,2 0 1,0 0-1,1 1 0,2-1 1,0 1-1,3 42 1,1-48-19,0 1 1,2-1-1,0 0 1,1 0-1,0 0 1,2 0-1,0-1 1,1 0-1,10 16 1,-12-25 7,0 0 0,0 0 1,0-1-1,1 0 1,0 0-1,1 0 0,-1-1 1,12 6-1,-18-11-57,1 0 0,0 0 0,0 0 0,-1 0 0,1-1 0,0 1 0,0 0 0,0-1 0,0 0 0,0 1 0,0-1 0,0 0 0,0 0 0,0 0 0,0-1 0,0 1 0,0 0 0,0-1 0,0 1 0,-1-1 0,1 1 0,0-1 0,0 0 0,0 0 0,-1 0 0,1 0 0,0 0 1,-1 0-1,1-1 0,-1 1 0,1 0 0,-1-1 0,0 1 0,2-3 0,3-4 28,-1 0 0,1-1 0,-1 0 0,-1 0 0,6-13 1,-6 10-40,0 0-1,0-1 1,-1 1 0,-1-1 0,0 1 0,-1-1 0,0 0 0,-1 1-1,-3-23 1,3 34-42,0-1 1,0 1-1,-1-1 0,1 1 0,-1-1 0,1 1 0,-1-1 0,0 1 0,1 0 0,-1-1 0,0 1 0,0 0 1,0 0-1,0 0 0,0-1 0,0 1 0,0 0 0,-1 0 0,1 1 0,0-1 0,-1 0 0,-1-1 1,2 2-7,0 0 1,-1-1 0,1 1 0,0 0-1,0 0 1,-1 0 0,1 0 0,0 0 0,-1 0-1,1 1 1,0-1 0,0 0 0,-1 0-1,1 1 1,0-1 0,0 1 0,0 0-1,0-1 1,0 1 0,-1 0 0,1-1 0,0 1-1,1 0 1,-1 0 0,0 0 0,0 0-1,0 0 1,-1 1 0,-1 4 10,-1 0 1,1 0-1,0 0 1,1 1-1,-1-1 1,1 1-1,0-1 1,1 1-1,0 0 1,0-1-1,0 1 0,1 10 1,1 8 29,0-1 0,7 28 0,-6-41-5,1 1 0,0-1 1,1 0-1,0-1 0,0 1 0,1-1 0,7 12 1,-9-19 7,-1 0 1,0 0 0,1 0 0,0 0 0,0 0 0,0 0-1,0-1 1,0 0 0,0 1 0,7 2 0,-8-4 0,1 0 1,0 0 0,-1-1-1,1 1 1,0-1 0,-1 0-1,1 1 1,0-1 0,0 0-1,-1-1 1,1 1 0,0 0-1,0-1 1,-1 0 0,1 1-1,-1-1 1,4-2 0,5-2 80,-1-1 0,0 0 0,0-1 1,-1 0-1,0-1 0,0 0 0,10-12 1,52-69 119,-69 86-218,102-124-80,-87 105-11,-13 18 71,-1-1 1,1 1-1,0-1 0,0 1 0,0 0 1,9-6-1,-13 19-257,-6 19 265,2-12-18,1-1-1,-2 22 0,4 16 237,7 87 0,-6-138-176,0 0-1,1-1 1,-1 1-1,0 0 0,1 0 1,-1-1-1,1 1 1,-1 0-1,1-1 1,0 1-1,0-1 1,0 1-1,0-1 0,2 3 1,-2-3-27,0-1 1,-1 1-1,1-1 0,0 0 1,0 0-1,0 1 0,0-1 1,0 0-1,0 0 0,0 0 1,0 0-1,0 0 0,-1 0 1,1 0-1,0 0 0,0 0 1,0-1-1,0 1 0,0 0 1,0-1-1,0 1 0,-1 0 1,1-1-1,0 1 1,0-1-1,0 1 0,-1-1 1,1 0-1,0 0 0,5-4 12,0-1-1,-1 0 0,0 0 1,0 0-1,0-1 1,-1 1-1,7-14 0,-4 6-21,52-102 66,-5 8-5,-44 95-172,-9 12 94,-1 1 1,0 0 0,0-1 0,1 1 0,-1-1 0,0 1-1,1-1 1,-1 1 0,1 0 0,-1-1 0,0 1 0,1 0 0,-1 0-1,1-1 1,-1 1 0,1 0 0,-1 0 0,1 0 0,-1-1-1,1 1 1,-1 0 0,1 0 0,-1 0 0,2 0 0,8 11-75,-1 1 1,11 16 0,4 4 77,-23-30 19,0-1 1,0 0-1,0 1 1,0-1-1,0 0 1,1 0-1,-1 0 1,0 0-1,1 0 1,-1 0-1,1-1 1,-1 1-1,1 0 1,-1-1-1,1 1 1,-1-1-1,1 1 1,0-1-1,-1 0 1,1 0-1,0 0 1,-1 0 0,1 0-1,0 0 1,-1 0-1,1 0 1,0-1-1,-1 1 1,1-1-1,-1 1 1,3-2-1,4-2 28,-1 0 0,0-1-1,0 0 1,0 0 0,6-7 0,2-1-29,-4 5 39,-1-1 0,1-1 1,8-11-1,-17 19-47,0-1 1,0 1 0,0 0-1,0-1 1,-1 1 0,1-1-1,-1 0 1,0 1-1,0-1 1,0 0 0,0 0-1,0 1 1,-1-1 0,1 0-1,-1 0 1,0 0-1,0 0 1,0 0 0,0 0-1,0 0 1,-2-5 0,2 7-4,0 0 0,-1 0 1,1-1-1,-1 1 0,0 0 0,1 0 1,-1-1-1,0 1 0,0 0 1,1 0-1,-1 0 0,0 0 1,0 0-1,0 0 0,0 1 1,0-1-1,-1 0 0,1 0 1,0 1-1,0-1 0,-1 1 1,1-1-1,0 1 0,0-1 1,-1 1-1,1 0 0,0-1 1,-1 1-1,1 0 0,-1 0 1,1 0-1,0 0 0,-1 1 0,1-1 1,0 0-1,-1 0 0,-1 2 1,-2-1-36,1 1 1,0 0 0,0 0 0,0 0-1,1 1 1,-1-1 0,0 1-1,1 0 1,-6 7 0,4-5 27,1 1 1,1 1-1,-1-1 1,1 0-1,0 1 0,1 0 1,-1 0-1,1-1 1,0 2-1,1-1 0,0 0 1,0 0-1,1 0 1,0 0-1,0 1 0,0-1 1,1 0-1,0 0 1,4 14-1,-4-16 29,1 0-1,0 0 1,0 1-1,0-1 1,1-1-1,-1 1 1,1 0 0,0-1-1,1 1 1,-1-1-1,1 0 1,-1 0-1,1 0 1,1-1 0,-1 1-1,0-1 1,1 0-1,0 0 1,-1-1-1,1 1 1,0-1-1,1 0 1,-1 0 0,0-1-1,0 0 1,10 2-1,-8-3 8,0-1-1,1 1 0,-1-1 1,0-1-1,0 1 1,0-1-1,0 0 0,0-1 1,10-4-1,7-6 16,26-17 0,-44 26-30,26-17 22,39-33 0,-59 44-18,-1-1 1,0 0 0,-1-1 0,0-1-1,-1 1 1,10-20 0,2-13 51,-3-1 1,24-91 0,12-129 6,-52 256-139,0-1 0,-1 0-1,-1-17 1,0 27 46,0 0 0,0 0 0,0 0 0,0 0 0,-1 0 0,1 0 0,0 0 1,-1 0-1,1 0 0,0 0 0,-1 0 0,1 0 0,-1 0 0,0 0 0,0-1 0,0 2 14,1 0-1,0 0 0,0 0 1,0 0-1,0 0 1,-1 0-1,1-1 1,0 1-1,0 0 1,-1 0-1,1 0 0,0 0 1,0 0-1,0 0 1,-1 0-1,1 0 1,0 0-1,0 0 1,0 1-1,-1-1 0,1 0 1,0 0-1,0 0 1,0 0-1,-1 0 1,1 0-1,0 0 0,0 1 1,-8 9-91,3 4 65,-1 0 1,2 0 0,-6 27-1,-4 53-97,9-50 95,-16 130 114,19-135 23,1-1 1,7 64 0,-2-81-249,0-1 0,11 31 0,7 8-6320,-20-55 5229,-1 0 0,0 0-1,0 0 1,0 0 0,0 0-1,0 0 1,-1 6 0,0 9-2749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1:30.6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68 2656,'-11'-6'635,"-10"-4"1886,21 10-2381,-1 0 1,0-1-1,1 1 1,-1 0 0,1 0-1,-1 0 1,1-1-1,-1 1 1,0 0-1,1 0 1,-1 0 0,1 0-1,-1 0 1,0 0-1,1 0 1,-1 0 0,1 1-1,-1-1 1,0 0-1,1 0 1,-1 0-1,0 1 1,-4 3 1403,4-4-1517,1 0-1,0 0 1,0 0 0,0 0 0,0 0 0,0 0-1,0 0 1,0 1 0,-1-1 0,1 0-1,0 0 1,0 0 0,0 0 0,0 0 0,0 0-1,0 1 1,0-1 0,0 0 0,0 0 0,0 0-1,0 0 1,0 0 0,0 1 0,0-1-1,0 0 1,0 0 0,0 0 0,0 0 0,0 0-1,0 0 1,0 1 0,0-1 0,0 0 0,0 0-1,0 0 1,0 0 0,0 0 0,0 0 0,1 1-1,-1-1 1,0 0 0,0 0 0,0 0-1,0 0 1,0 0 0,0 0 0,0 0 0,0 0-1,1 0 1,-1 1 0,2 2 503,-1 1-386,1-1 1,0 0-1,0 1 0,0-1 1,0 0-1,1-1 0,-1 1 0,1 0 1,0-1-1,-1 1 0,1-1 1,0 0-1,1 0 0,-1 0 1,0 0-1,1-1 0,-1 1 1,5 0-1,4 2 52,1-2 0,-1 0 0,1 0 0,13-1 1,79 0 1085,191-25 1,-251 18-1140,438-43 738,-256 30-761,84-4 400,-286 22-275,-8 0-1038,0 0 0,0 1 0,-1 1 1,1 0-1,23 6 0,-17 5-4332,0 2 1589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1:31.1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97 4480,'-45'-4'1445,"30"4"-885,5 2-408,-28 8 3040,28-9 63,24-2-1091,261-3 3062,533-44-1791,-541 17-3399,-143 14-7070,-78 13 3371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1:35.6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84 305 3136,'-2'-3'195,"2"2"-166,0 1 1,0 0-1,-1 0 1,1-1-1,0 1 0,0 0 1,0 0-1,0 0 1,0-1-1,0 1 0,0 0 1,-1 0-1,1 0 1,0-1-1,0 1 1,0 0-1,-1 0 0,1 0 1,0 0-1,0-1 1,0 1-1,-1 0 1,1 0-1,0 0 0,0 0 1,-1 0-1,1 0 1,0 0-1,0 0 0,-1 0 1,1 0-1,0 0 1,0 0-1,-1 0 1,1 0-1,0 0 0,0 0 1,-1 0-1,1 0 1,0 0-1,0 0 1,-1 0-1,1 0 0,0 0 1,0 1-1,0-1 1,-1 0-1,1 0 0,0 0 1,0 0-1,0 1 1,-1-1-1,1 0 1,0 0-1,0 0 0,0 1 1,-1 14 4311,-2 24-3445,-5 98 1352,-4 41-96,1-82-1137,-9 58 1298,18-152-1334,1-5-354,-3-13-128,-1-20-332,2-19-108,7-88 0,0 82-59,-3 25 2,1 0 0,15-67 0,-9 71-41,1 0 0,1 1-1,2 0 1,19-37-1,-25 58 22,0 0 0,1 0-1,1 0 1,-1 1 0,2 0 0,11-10-1,-13 13 25,0 1-1,1 0 1,-1 1-1,1 0 1,0 0-1,0 0 0,1 1 1,-1 0-1,15-2 1,-16 4-25,0 0 0,0 0 0,0 1 1,0 0-1,1 1 0,-1 0 0,0 0 0,9 3 1,-13-4 29,-1 1 0,0-1 0,0 1 0,0 0 0,0 0 1,0 0-1,0 0 0,0 0 0,0 0 0,-1 1 1,1-1-1,0 1 0,-1-1 0,1 1 0,-1 0 0,1-1 1,-1 1-1,0 0 0,0 0 0,0 0 0,0 0 1,0 0-1,0 0 0,-1 0 0,1 0 0,-1 0 1,1 1-1,-1-1 0,0 0 0,0 0 0,0 3 0,-1 3 43,0 0-1,-1 0 1,0 0-1,-1 0 1,1 0-1,-7 10 0,-28 48 251,24-43-238,-28 42 440,-81 100 0,98-138-498,13-15 10,0 1-1,-12 20 1,23-33-16,0 0 0,0 0 0,0 1 0,0-1 0,0 0 0,0 0 0,0 0 0,0 0 0,0 0 0,0 1 0,0-1 0,0 0 0,0 0 0,0 0 0,0 0 0,0 0 0,0 0 1,0 1-1,0-1 0,0 0 0,1 0 0,-1 0 0,0 0 0,0 0 0,0 0 0,0 0 0,0 0 0,0 0 0,0 1 0,1-1 0,-1 0 0,0 0 0,0 0 0,0 0 0,0 0 0,0 0 0,1 0 0,-1 0 0,0 0 0,0 0 0,0 0 0,0 0 0,0 0 0,1 0 0,-1 0 0,0 0 0,0 0 0,0 0 0,11 0 85,-8 0-75,8 1-48,0 0-1,0 1 1,0 1 0,0 0-1,12 5 1,-7-2 1,1-1 28,-2 1 1,1 1-1,-1 1 0,0 0 0,0 0 0,-1 2 0,0 0 0,12 12 0,-24-21 12,0 1-1,0 0 0,0 0 0,0 0 1,0 0-1,-1 0 0,1 1 1,-1-1-1,0 1 0,1-1 0,-1 1 1,0-1-1,0 1 0,-1-1 1,1 1-1,-1 0 0,1-1 0,-1 1 1,0 0-1,0 0 0,0-1 1,0 1-1,0 0 0,-1 0 0,1-1 1,-1 1-1,0 0 0,1-1 1,-1 1-1,-1-1 0,1 1 0,0-1 1,-1 0-1,-2 4 0,-2 1 53,0 0-1,0 0 1,-1-1-1,0 0 0,-1 0 1,1-1-1,-1 0 1,0 0-1,-9 4 0,-1-1 66,-38 13-1,47-19-89,0 0 0,0 0 0,0-1 0,0-1-1,0 1 1,-16-2 0,22 1-29,0-1-1,0 1 1,0-1-1,0 1 1,0-1-1,0 0 1,1 0-1,-1 0 1,0 0-1,-4-4 1,7 5-10,0-1 1,0 1-1,0-1 1,0 1 0,1-1-1,-1 1 1,0 0-1,0-1 1,0 1-1,1-1 1,-1 1 0,0 0-1,1-1 1,-1 1-1,0 0 1,1-1-1,-1 1 1,1-1 0,11-5 9,1 1 1,-1 0 0,1 0 0,0 2 0,22-5-1,-17 5 37,31-8-24,27-5 64,116-41 0,-179 52-53,0-1 0,-1 0 0,0-1 0,0-1 0,0 0 0,-1 0-1,0-1 1,12-13 0,-16 14-15,-1 0 1,1 0-1,-1-1 0,-1 1 0,0-1 1,0-1-1,0 1 0,-1-1 0,-1 1 1,0-1-1,3-17 0,-4 17 33,1-19-54,2 2 11,-5 27-7,-1 0 0,1-1 1,0 1-1,0-1 0,0 1 0,0 0 0,0-1 0,1 1 1,-1-1-1,0 1 0,0 0 0,0-1 0,0 1 1,0 0-1,0-1 0,1 1 0,-1 0 0,0-1 0,0 1 1,1 0-1,-1-1 0,0 1 0,0 0 0,1-1 1,-1 1-1,0 0 0,1 0 0,-1 0 0,0-1 0,1 1 1,-1 0-1,1 0 0,0 0-4,0 0 1,0 0-1,0 0 1,0 0-1,0 0 0,0 0 1,0 0-1,0 1 1,0-1-1,0 0 0,0 1 1,2 0-1,0 1 7,0 0 0,0 0 0,0 0 0,0 0 0,0 1-1,-1-1 1,1 1 0,2 3 0,4 8-10,-2 1 0,0-1 0,0 1 0,-1 1 0,-1-1 0,-1 1 0,4 26 0,-5-20 30,-1 0 0,-1 0 0,-1 1 0,-6 43 0,5-62-19,1 1-1,0-1 1,-1 1 0,2-1-1,-1 1 1,1-1 0,1 7-1,-2-10 18,0 1-1,1-1 0,-1 0 0,1 1 0,-1-1 0,1 0 0,0 1 0,-1-1 1,1 0-1,0 0 0,0 0 0,0 1 0,0-1 0,0 0 0,0 0 0,0 0 1,0-1-1,1 1 0,-1 0 0,0 0 0,1-1 0,-1 1 0,0-1 0,1 1 0,1 0 1,9-1 28,1 0 1,-1 0-1,1-1 1,-1-1-1,1 0 1,-1-1-1,13-4 0,7-2-24,30-7 185,88-34-1,-142 47-183,0-1 0,0-1-1,0 1 1,-1-1 0,1-1 0,-1 1-1,0-1 1,-1 0 0,1-1 0,5-8-1,-5 6-8,0-2-1,-1 1 1,0-1 0,0 0-1,-1 0 1,-1 0-1,3-13 1,4-17 1,8-56-1,-14 77-87,-4 14 76,1 1 1,-1-1-1,0 0 1,0-10-1,-3 15-27,2 0 28,0 1 1,0 0-1,0 0 0,0-1 1,0 1-1,-1 0 0,1 0 1,0 0-1,0-1 0,0 1 1,-1 0-1,1 0 0,0 0 1,0-1-1,-1 1 0,1 0 1,0 0-1,0 0 0,-1 0 1,1 0-1,0 0 0,0 0 1,-1 0-1,1 0 0,0 0 1,0 0-1,-1 0 0,1 0 1,0 0-1,-1 0 0,1 0 1,0 0-1,0 0 0,-1 0 1,1 0-1,-1 0 0,-16 3-53,12 0 50,-1 1 0,1 0 0,1 0 0,-1 0 0,1 1 0,-1 0 0,1 0 0,1 0 0,-1 0 0,1 0-1,-3 7 1,-11 14-45,5-9 9,0 1 1,2 0 0,0 1 0,1 0-1,-10 29 1,18-42 51,0 0 0,0 0 0,0 0 1,1 0-1,0 0 0,0 0 0,0 0 0,1 0 0,0 0 0,0 0 0,1 0 0,0-1 0,0 1 0,0 0 0,0-1 0,1 1 0,0-1 0,0 0 0,0 0 0,1 0 0,0-1 1,0 1-1,9 7 0,-10-8-1,1-1 0,0 0 0,0 0 0,0 0 1,1 0-1,-1-1 0,1 0 0,-1 0 0,1 0 0,0 0 1,0-1-1,0 0 0,0 0 0,0 0 0,0 0 1,0-1-1,0 0 0,0 0 0,0 0 0,0-1 0,0 0 1,0 0-1,0 0 0,0 0 0,-1-1 0,1 0 1,0 0-1,5-3 0,0-2 11,-1-1 1,0 1 0,0-1-1,-1-1 1,0 0-1,-1 0 1,10-14-1,39-76 125,-50 86-148,1 1-23,0-1-48,0-1 1,10-30-1,-15 41 59,-1 7-20,0 15-70,0 32-89,-1-46 182,-1 6 8,1 6-16,1 0 0,3 27 0,-3-39 46,0 0 0,1 0 0,0 0 0,-1 0 0,2 0 0,-1 0 0,0 0 0,1-1 0,0 1 0,0-1 0,0 0 0,7 7 0,-7-9-8,0-1 0,-1 1 0,1-1 0,0 1 0,0-1 0,0 0 0,0 0-1,0 0 1,0 0 0,1-1 0,-1 1 0,0-1 0,0 0 0,0 0 0,1 0 0,3-1 0,3 0 30,1-1 0,-1 0 0,19-6 0,-12 0-19,0 0 0,-1-1 0,30-21 1,-33 21-87,-4 3 63,0-1 1,0 0-1,-1 0 0,0-1 1,0 0-1,0 0 1,-1-1-1,11-19 1,0-3 10,-1-2 0,-2 0 0,20-64 0,-4 1 117,-13 48-78,-3-1 0,15-90 1,-28 125-103,4-49-125,-6 57 136,1 0-1,-2 0 1,1 0 0,-1 0-1,0-1 1,0 1 0,-3-8-1,1 12-127,0 7 120,-3 11 95,4-10-70,-5 18-23,0 0-1,1 1 1,-4 36-1,1 78-5,9-137 45,-2 228 120,4-199-63,2 0 0,0-1 0,3 1 0,0-1 0,16 40 0,-22-67-4,1 0-1,-1 1 1,1-1-1,0 0 1,0 0 0,0 0-1,0 0 1,0-1-1,1 1 1,-1 0-1,1-1 1,0 0 0,4 4-1,-4-5-24,0 0 1,0 0-1,0 0 0,0 0 1,0 0-1,0 0 0,0-1 0,0 1 1,1-1-1,-1 0 0,0 0 1,0 0-1,0-1 0,5 0 1,3-1 100,-3 1-694,0 0 0,0-1 1,7-3-1,-14 5 200,1 0-1,-1-1 1,0 1 0,0-1-1,0 1 1,0-1-1,0 0 1,0 1 0,0-1-1,0 0 1,0 0 0,0 1-1,-1-1 1,1 0 0,0 0-1,0 0 1,-1 0-1,1 0 1,0 0 0,-1 0-1,1 0 1,-1-1 0,0 1-1,1 0 1,-1 0 0,0-2-1,0-6-2397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1:35.9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12 8960,'-6'-3'887,"-3"-3"1427,10 4-1008,6 2-32,21 1-510,-1 2-1,54 13 1,24 3-522,-60-18-14,13 2-3426,-48 0 1310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1:36.2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40 7712,'-40'-16'3520,"22"7"-3072,13 6 480,15 0-928,3-2-32,14 1-2688,9 4 1504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1:36.6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43 8480,'8'9'3840,"6"2"-3360,-4-6 1888,-2-2-1408,10 2 1151,1 2-1215,2-10-128,2 3-448,4-12-96,0 4-128,1-12-128,3 8 0,1-4-7359,3 4 4031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1:37.7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11 171 4640,'-8'-15'2677,"6"11"-243,8 3 12,6 12-641,17 19 1,-22-21-1675,-1 1 0,-1-1 0,1 1 0,-2 0 1,7 18-1,12 59 511,-14-51-424,72 238 1441,-74-254-1271,0 0-1,15 24 1,-22-43-349,0 0 1,1-1 0,-1 1 0,0 0-1,1-1 1,-1 1 0,1-1-1,-1 1 1,1-1 0,-1 1-1,1-1 1,-1 1 0,1-1 0,0 1-1,-1-1 1,2 1 0,-2-1-13,1 0 0,-1 0 0,0 0 0,1 0 0,-1 0 0,0-1 0,1 1 0,-1 0 0,0 0 0,1 0 0,-1 0 0,0 0 0,1-1 0,-1 1 0,0 0 0,0 0 0,1 0 0,-1-1 0,0 1 0,0 0 0,1 0 0,-1-1 0,0 1 0,0-1 1,3-3 135,-1 0 0,0-1 0,-1 0 0,3-5 0,-1-1-228,51-180 346,-14 43-287,-28 110 7,31-66 0,-27 68-18,-13 27-57,1 0-1,0 1 1,0 0-1,11-15 1,-15 23 66,0-1-1,0 1 1,1 0-1,-1-1 1,0 1-1,0 0 1,1 0-1,-1-1 1,0 1-1,0 0 1,1 0 0,-1 0-1,0 0 1,1-1-1,-1 1 1,0 0-1,1 0 1,-1 0-1,0 0 1,1 0-1,-1 0 1,0 0 0,1 0-1,-1 0 1,1 0-1,-1 0 1,0 0-1,1 0 1,-1 0-1,1 1-2,0-1 0,-1 1 0,1-1 0,-1 1 0,1-1 0,-1 1 0,1-1 0,-1 1 0,1 0 0,-1-1 0,0 1 0,1 0-1,-1-1 1,0 1 0,1 0 0,-1 0 0,0-1 0,0 2 0,13 64-41,3 77 0,-10-83 158,1 0-1,19 67 1,-25-121-46,2 5 1,1 0 1,6 14-1,-10-24-17,1 1 0,0 0 0,-1-1 0,1 1 1,0-1-1,0 1 0,0-1 0,0 1 0,1-1 0,-1 0 0,0 0 0,0 1 0,1-1 0,-1 0 0,1 0 0,-1 0 0,1-1 0,-1 1 0,1 0 0,0 0 0,-1-1 1,1 1-1,2-1 0,-2 0-4,0-1 0,0 1 0,1-1 0,-1 0 0,0 0 0,0 0 1,0 0-1,0 0 0,0 0 0,0-1 0,0 1 0,0-1 0,0 1 0,-1-1 1,1 0-1,-1 0 0,1 1 0,-1-1 0,0 0 0,0 0 0,0-1 0,1-1 1,6-11 64,-2 0 0,5-17 0,-6 17 6,6-16-20,67-176-22,-7-1-27,-56 156-79,2-12-175,-15 51-7736,1 28 5421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1:39.7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39 495 4320,'-2'1'169,"-24"19"2028,17-10-321,9-9-1810,0-1 0,0 0 0,0 0 0,-1 0 1,1 0-1,0 1 0,0-1 0,0 0 0,0 0 1,0 1-1,0-1 0,0 0 0,0 0 0,0 0 1,0 1-1,0-1 0,0 0 0,0 0 0,0 1 1,0-1-1,0 0 0,0 0 0,0 0 0,0 1 0,0-1 1,1 0-1,-1 0 0,0 0 0,0 1 0,0-1 1,0 0-1,0 0 0,1 0 0,-1 0 0,0 1 1,0-1-1,0 0 0,1 0 48,-1 0-1,1 0 1,-1 1-1,1-1 1,-1 0 0,1 0-1,-1 0 1,1 0-1,-1 0 1,1 0 0,-1-1-1,1 1 1,-1 0-1,1 0 1,-1 0 0,1 0-1,-1-1 1,1 1-1,-1 0 1,0 0 0,1-1-1,-1 1 1,1 0-1,-1-1 1,13-11 915,-10 9-754,18-22 212,0 0-1,-2-1 1,-1-1 0,18-38-1,0 3-226,-14 24 11,-3 5 105,30-39 1,-34 48 37,-8 12-281,-7 12-137,0 0-1,0 0 1,0 0-1,0 0 1,0 0-1,0 0 1,0 0 0,0 0-1,0 0 1,0 0-1,0 0 1,0 0-1,0 0 1,0 0-1,0 1 1,0-1-1,0 0 1,0 0-1,0 0 1,1 0 0,-1 0-1,0 0 1,0 0-1,0 0 1,0 0-1,0 0 1,0 0-1,0 0 1,0 0-1,0 0 1,0 0 0,0 0-1,-2 11-39,-21 114 91,21-108-42,1 0 0,1 1 0,0-1-1,1 1 1,4 21 0,-3-33 26,-1 0 0,1 0 1,0 0-1,1 0 0,-1-1 0,1 1 0,0-1 0,0 0 0,1 0 1,0 0-1,-1 0 0,2-1 0,4 5 0,-6-6 4,1 0-1,-1-1 0,1 0 1,-1 0-1,1 0 0,0-1 1,-1 1-1,1-1 0,0 0 1,0 0-1,0 0 0,0 0 1,0-1-1,0 1 0,1-1 1,-1 0-1,0-1 0,0 1 1,0-1-1,7-1 0,-2-1-15,-1-1 0,0 0 0,0 0 0,0 0 0,0-1 0,-1 0-1,0 0 1,0-1 0,-1 0 0,1 0 0,-1-1 0,9-13 0,4-7 87,-2-1 1,15-31 0,31-60-17,-55 103-106,0-1 0,-1 0 0,5-18 0,-11 30-32,-2 5 7,-6 9-25,-9 21-51,2 5 102,1 0 0,2 1 0,2 0-1,1 0 1,2 1 0,-3 69 0,8-103 39,1 1-1,0 0 1,1-1 0,-1 1 0,1-1 0,0 1 0,0 0 0,0-1-1,0 0 1,0 1 0,1-1 0,-1 0 0,1 1 0,0-1 0,0 0-1,0 0 1,1-1 0,3 5 0,-6-7-11,1 0 1,-1 1-1,1-1 0,-1 0 0,1 1 1,0-1-1,-1 0 0,1 0 0,-1 0 1,1 0-1,-1 0 0,1 0 0,0 0 1,-1 0-1,1 0 0,-1 0 0,1 0 1,0 0-1,-1 0 0,1 0 0,-1 0 1,1 0-1,-1-1 0,1 1 1,-1 0-1,1-1 0,-1 1 0,1 0 1,-1-1-1,1 1 0,-1 0 0,1-1 1,0 0-1,11-16 183,-11 14-144,4-7 0,0 0 0,-1 0 0,0 0 1,-1-1-1,4-17 0,4-58-2,-5 37-35,-2 18-175,0-33 0,-4 60-120,2 9 123,0 12 40,5 168-158,-4-83 390,-1-15 213,-4 1 0,-3-1 0,-21 106 0,24-185-268,2-5-7,0 0 1,-1 0-1,0 0 0,0 0 0,0 0 0,0 0 0,0 0 1,0 0-1,-1 0 0,1-1 0,-4 6 0,4-8-40,1 1 1,-1-1-1,1 0 0,0 1 0,-1-1 0,1 0 1,-1 1-1,1-1 0,-1 0 0,1 0 0,0 1 1,-1-1-1,1 0 0,-1 0 0,0 0 0,1 0 1,-1 1-1,1-1 0,-1 0 0,1 0 0,-1 0 1,1 0-1,-1 0 0,1-1 0,-1 1 0,0 0 1,0 0 3,0-1 1,-1 0-1,1 1 1,0-1-1,0 0 1,0 0-1,0 0 1,0 0-1,0 0 1,-1-1-1,-3-5 18,1 0-1,-7-13 0,8 14-30,-15-30 62,3 0-1,0 0 0,-9-40 1,23 71-78,0 1 0,0-1 0,0 1 1,1-1-1,0 0 0,-1 0 0,2 1 1,-1-1-1,0 0 0,1 1 1,0-1-1,0 1 0,1-1 0,-1 1 1,1-1-1,0 1 0,0 0 0,0 0 1,1 0-1,-1 0 0,1 0 0,0 0 1,0 1-1,1-1 0,-1 1 1,1 0-1,-1 0 0,1 0 0,8-4 1,128-65 197,-110 57-154,-6 2-37,0-2-1,-1 0 1,-1-1-1,-1-1 1,35-35 0,79-110 183,-99 116-14,-22 28-43,-7 8-77,1 0 0,0 0 0,1 1 0,11-10 0,-19 19-47,-1-1 0,0 1 0,0 0 0,1 0-1,-1-1 1,0 1 0,0 0 0,1 0 0,-1 0 0,0 0 0,1 0 0,-1 0 0,0-1 0,1 1 0,-1 0 0,0 0-1,1 0 1,-1 0 0,0 0 0,1 0 0,-1 0 0,0 0 0,1 0 0,-1 1 0,0-1 0,1 0 0,-1 0-1,0 0 1,1 0 0,-1 0 0,1 1 0,4 10-56,-3 19-16,-2-30 73,-1 23-47,-5 29-1,3-37 113,1 0-1,1 1 1,0-1-1,3 28 1,-2-42-43,0 0 0,0 0 0,0 0 1,0 0-1,0 0 0,0 0 0,1 0 1,-1 0-1,0 0 0,0 0 0,1 0 1,-1-1-1,1 1 0,0 2 0,9-19 162,12-24-164,1 0-1,40-50 1,-62 88-39,0 0-1,1 1 0,-1-1 1,0 1-1,1-1 0,-1 1 1,1 0-1,-1 0 0,1 0 1,0 0-1,0 0 0,2-1 1,-3 1 13,0 1 0,0 0 0,0 0 0,0 1 0,0-1 1,0 0-1,0 0 0,0 0 0,0 1 0,0-1 0,0 1 1,0-1-1,0 0 0,0 1 0,0 0 0,0-1 0,0 1 1,-1-1-1,1 1 0,0 0 0,0 0 0,-1-1 0,1 1 1,-1 0-1,2 1 0,6 11 12,1 1 0,-2 0 1,7 15-1,-5-10 73,11 19 0,-18-36-69,-1 0 1,1 0 0,-1 0-1,1-1 1,0 1 0,-1 0-1,1-1 1,0 1 0,0-1-1,0 0 1,0 1 0,0-1-1,0 0 1,1 0 0,-1-1 0,0 1-1,1 0 1,-1-1 0,0 1-1,1-1 1,-1 0 0,1 0-1,-1 0 1,0 0 0,1 0-1,-1 0 1,1-1 0,-1 1-1,0-1 1,5-1 0,2-2 22,-1 1 0,1-2-1,-1 1 1,0-1 0,0 0 0,10-10 0,12-13 89,42-48-1,-56 58-75,-7 8-25,0-1 0,13-22 0,-20 29-21,1 0-1,-1 0 1,-1 0 0,1 0-1,-1-1 1,1 1-1,-1 0 1,0-1 0,-1 1-1,1-1 1,-1 1 0,0-9-1,0 12-7,-1 0 0,1 0 0,0 0-1,-1 0 1,1-1 0,-1 1 0,1 0 0,-1 0-1,1 0 1,-1 0 0,0 0 0,1 0 0,-1 1-1,0-1 1,0 0 0,0 0 0,0 0 0,0 1-1,0-1 1,0 1 0,0-1 0,0 0 0,0 1-1,0 0 1,0-1 0,0 1 0,0 0-1,0-1 1,-1 1 0,1 0 0,0 0 0,0 0-1,0 0 1,0 0 0,-1 0 0,1 0 0,-2 1-1,-2 0-1,1 0 0,-1 0 0,0 0 0,0 1-1,0 0 1,1 0 0,-6 3 0,5-2-8,0 1 1,0 1-1,0-1 1,0 1-1,1 0 1,-1 0-1,1 0 0,1 0 1,-1 1-1,1-1 1,0 1-1,-3 8 1,3-6 20,0 0 0,0 1 0,1-1 0,1 0 0,-1 1 0,1-1 0,1 1 0,0 15 0,0-23 14,0 1 0,0-1 0,0 1 0,1-1 0,-1 1 1,1-1-1,-1 1 0,1-1 0,-1 0 0,1 1 0,0-1 1,0 0-1,-1 1 0,1-1 0,0 0 0,0 0 1,0 0-1,0 0 0,1 0 0,-1 0 0,0 0 0,0 0 1,1 0-1,-1 0 0,0-1 0,1 1 0,-1-1 0,1 1 1,-1-1-1,3 1 0,1 0 5,0-1 0,-1 0 0,1 0 0,0 0 0,0-1 0,-1 0 0,1 0 0,8-3 0,63-26 6,-53 19-79,0 2-1,1 0 1,34-7 0,-51 14 43,0 1-1,1 0 1,-1 1 0,0 0-1,1 0 1,-1 1 0,0-1-1,1 2 1,-1-1 0,0 1-1,0 0 1,0 0 0,0 1 0,0 0-1,0 1 1,6 3 0,23 18 135,-10-7 230,0-2-1,46 23 1,-67-37-315,0-1 1,0 1-1,0-1 0,0 0 1,0 0-1,0-1 1,0 0-1,0 0 0,0 0 1,7-1-1,13-4-2356,-40-4-9893,3 6 7720,-6-1 89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1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58 4224,'-4'-20'1365,"4"20"-1321,0-1 0,0 0-1,0 0 1,-1 1 0,1-1 0,0 0-1,0 0 1,0 0 0,0 1 0,0-1-1,1 0 1,-1 0 0,0 1 0,0-1 0,0 0-1,1 0 1,-1 1 0,1-2 0,1-1 239,4-15 3420,-3 16-2127,1 9-914,-3-1-308,0 0 1,-1 1 0,0-1-1,-1 11 1,1 1 0,0 37 610,4 156 1632,-1-90-1994,-2-109-498,0-4 21,0-1 0,-1 1 1,0-1-1,0 0 0,0 1 0,-1-1 0,-3 9 1,3-17-565,-1 0 1,1 0 0,-1 0-1,1 0 1,0 0 0,0 0-1,-1-1 1,1 1 0,0-1 0,0 1-1,0-1 1,0 1 0,0-3-1,-9-23-5418,8 15 3670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1:40.1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37 6720,'-47'-28'3040,"31"28"-2624,11-3 384,10-2-832,8 5 0,5 0-2176,-1 5 1184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1:43.4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1030 4320,'-14'17'1936,"11"-14"-567,3-9 151,5-10 161,2 2-1102,0 1-1,1 0 0,1 0 0,15-16 1,48-44 875,-67 68-1362,38-34 426,34-32 25,-36 24-361,-3-2 1,-1-1 0,33-63-1,58-126 289,-71 131-62,-40 74-142,15-39 0,-32 72-402,0 4 25,-4 13-46,0 5 66,-11 92-75,-48 172 322,62-282-154,-99 324 471,69-250-282,-41 73-1,44-99 19,-3-2 0,-48 61 1,57-84 105,-2-1 0,-1-1 0,-42 33 0,67-57-310,-1 1 1,1-1-1,-1 0 1,1 1-1,-1-1 1,1 1-1,-1-1 1,1 0 0,-1 1-1,0-1 1,1 0-1,-1 0 1,1 0-1,-1 1 1,0-1-1,1 0 1,-1 0-1,0 0 1,1 0-1,-1 0 1,-1 0 0,2-1-2,0 1 1,0 0 0,0-1-1,0 1 1,0-1 0,0 1-1,0-1 1,1 1 0,-1 0-1,0-1 1,0 1 0,0-1 0,0 1-1,0 0 1,1-1 0,-1 1-1,0-1 1,0 1 0,1 0-1,-1-1 1,0 1 0,1 0-1,-1 0 1,0-1 0,1 1 0,-1 0-1,0 0 1,1-1 0,0 1-1,78-64 144,40-36-474,38-60 439,58-54-100,-138 146-94,-77 68 67,0 0 0,0 0 0,0 0 0,0 0 0,0 0 0,0 0 0,0 0-1,0 0 1,0 0 0,0 0 0,0 0 0,0 0 0,0 0 0,0 0 0,0 0-1,1 0 1,-1 0 0,0 0 0,0 0 0,0 0 0,0 0 0,0 0 0,0 0-1,0 0 1,0 0 0,0 0 0,-8 14-24,-12 19 34,4 5 57,-10 40 0,21-58-36,1 0-1,1 0 1,0 0 0,1 22 0,2-38 0,0 0 0,1 1-1,-1-1 1,3 7 0,-3-10-10,0-1 0,0 1 0,0 0 0,1-1 0,-1 1 0,0-1 1,0 1-1,0 0 0,1-1 0,-1 1 0,0-1 0,1 1 0,-1-1 0,0 1 0,1-1 1,-1 1-1,1-1 0,-1 1 0,0-1 0,1 0 0,-1 1 0,1-1 0,0 0 0,-1 1 1,1-1-1,-1 0 0,1 0 0,-1 1 0,1-1 0,0 0 0,-1 0 0,1 0 0,-1 0 1,1 0-1,0 0 0,-1 0 0,1 0 0,0 0 0,-1 0 0,2 0 0,0-2 45,-1 1 1,1 0-1,0 0 0,0-1 0,-1 1 0,1-1 0,-1 0 0,1 1 1,-1-1-1,0 0 0,2-2 0,10-23 39,-11 23-80,13-34-12,15-62 0,-27 86 14,0 0 1,-1 0 0,0-1 0,-1 1 0,-1 0 0,0-1-1,-1 1 1,-5-28 0,5 39-19,1 0 0,0 0-1,0 0 1,0 0 0,0 0 0,0 0-1,1 0 1,-1 0 0,1 0 0,0 0 0,0 1-1,0-1 1,0 0 0,0 0 0,0 1 0,3-4-1,-1 2-5,1 0 1,0-1-1,0 1 0,0 1 0,0-1 0,0 1 0,1-1 0,6-2 0,1-1 12,1 1 0,0 1-1,1 0 1,-1 1-1,1 0 1,20-2 0,-25 5-29,0 0 0,0 1 0,0 0 0,0 0 0,0 1 0,0 0-1,0 1 1,0 0 0,0 0 0,12 6 0,-15-5 27,0 0 0,0 0-1,0 1 1,-1 0-1,1 0 1,-1 0-1,0 1 1,0 0-1,-1 0 1,1 0-1,-1 0 1,0 1 0,0 0-1,4 9 1,-2 1 101,-1 0 0,0 0 0,-1 1 0,3 29 0,1-2 71,-6-34-102,0 5 65,8 21-1,-9-32-106,0-1 0,1 1-1,-1-1 1,1 0 0,0 0 0,0 0-1,0 0 1,0 0 0,1 0 0,-1 0-1,5 3 1,-6-6-4,0 1 0,0 0 0,0-1 0,0 0 1,0 1-1,0-1 0,0 0 0,0 1 0,0-1 0,1 0 0,-1 0 0,0 0 0,0 0 1,0 0-1,0 0 0,1 0 0,-1 0 0,0-1 0,0 1 0,0 0 0,0-1 1,0 1-1,0-1 0,0 1 0,0-1 0,0 0 0,0 1 0,0-1 0,0 0 0,0 0 1,1 0-1,3-5 54,0 1 0,0-1 0,7-9-1,-11 13-61,27-39 143,-6 9-17,31-36-1,-38 50-156,-2 4-67,21-21 0,-29 31 61,-1 1 0,1 0 0,-1 0 0,1 0 0,0 0 0,0 1 0,0 0 0,0 0 0,11-3 0,-15 5 14,0 0-1,0-1 1,0 1-1,1 0 1,-1 0-1,0 0 1,0 0 0,0 0-1,0 0 1,0 0-1,1 0 1,-1 0 0,0 1-1,0-1 1,0 0-1,0 1 1,0-1 0,0 1-1,0-1 1,0 1-1,0-1 1,0 1 0,0 0-1,0 0 1,0-1-1,0 1 1,-1 0 0,1 0-1,0 0 1,-1 0-1,1 0 1,0 0 0,-1 0-1,0 0 1,1 0-1,-1 0 1,1 0 0,-1 0-1,0 0 1,0 1-1,0-1 1,0 0-1,1 0 1,-2 2 0,1 4 9,0 0 0,-1 0 0,0 0 1,0 0-1,-4 11 0,-6 20 213,1 0 0,-5 43 0,12-65-45,2-6 153,10-22-74,13-19-220,1 1 1,2 1-1,32-31 1,-36 41-41,0 1 0,1 1 0,1 1 1,0 1-1,31-14 0,-51 27-16,1 1 0,-1-1 0,1 1 0,0 0 0,-1 0 0,1 0 1,0 0-1,0 1 0,0 0 0,0 0 0,-1 0 0,7 1 0,-8-1 25,0 1 1,-1-1-1,1 1 0,0 0 1,0 0-1,0 0 0,-1 0 0,1 0 1,0 0-1,-1 0 0,1 1 0,-1-1 1,0 0-1,1 1 0,-1 0 1,0-1-1,0 1 0,0 0 0,0-1 1,0 1-1,0 0 0,0 0 0,-1 0 1,1 0-1,0 2 0,0 4 0,0 1-1,0 0 1,-1-1-1,0 1 1,-1 12-1,0-9 22,0-1 1,2 12-1,-1 1 18,0-24-32,0 1 0,0-1 0,0 0 0,0 0-1,0 0 1,0 0 0,0 0 0,0 0 0,0 0 0,0 1 0,0-1-1,0 0 1,0 0 0,0 0 0,0 0 0,0 0 0,0 0 0,0 0-1,0 1 1,0-1 0,0 0 0,0 0 0,0 0 0,0 0-1,0 0 1,0 0 0,1 0 0,-1 0 0,0 1 0,0-1 0,0 0-1,0 0 1,0 0 0,0 0 0,0 0 0,0 0 0,1 0-1,-1 0 1,0 0 0,0 0 0,0 0 0,0 0 0,0 0 0,0 0-1,0 0 1,1 0 0,-1 0 0,0 0 0,0 0 0,0 0-1,0 0 1,0 0 0,0 0 0,0 0 0,1 0 0,-1 0 0,0 0-1,0 0 1,0 0 0,0 0 0,7-6 85,-6 6-44,7-9 75,0 1-1,0-1 0,7-10 1,10-12-37,-15 20-20,5-6-344,30-26 0,-45 42 268,1 1 1,0-1-1,-1 1 1,1-1 0,0 1-1,0-1 1,0 1 0,-1-1-1,1 1 1,0 0 0,0-1-1,0 1 1,0 0 0,0 0-1,0 0 1,0 0 0,-1 0-1,1 0 1,0 0-1,2 0 1,-3 0 3,1 1-1,0-1 1,-1 1-1,1-1 1,0 1 0,-1-1-1,1 1 1,0-1-1,-1 1 1,1 0 0,-1-1-1,1 1 1,-1 0-1,0-1 1,1 1 0,-1 0-1,0 0 1,1 1-1,1 5-11,-1 0 0,1 0 0,-2 1 0,1 8 0,0-5 44,0 4 36,5 40 35,-6-51-86,1 0 1,0 0-1,0 0 0,1 0 0,-1 0 0,1-1 0,-1 1 0,1 0 1,1-1-1,2 4 0,-5-6 4,1 0-1,0-1 1,0 1 0,-1 0-1,1-1 1,0 1 0,0-1 0,0 1-1,0-1 1,0 0 0,0 1-1,0-1 1,0 0 0,0 0-1,0 1 1,0-1 0,0 0 0,0 0-1,0 0 1,0 0 0,0-1-1,0 1 1,0 0 0,0 0-1,0 0 1,1-2 0,3 1 46,-1-2 1,0 1-1,0 0 1,5-4-1,-7 4-43,13-9 71,36-24 24,-2-1 1,69-70-1,-115 103-203,0 0-1,0 1 1,0-1-1,7-4 1,-10 7 82,0 0 1,0 0-1,1 0 1,-1-1 0,0 1-1,0 0 1,1 0 0,-1 0-1,0 0 1,1 0-1,-1 0 1,0 0 0,0 0-1,1 0 1,-1 0 0,0 0-1,1 0 1,-1 0-1,0 0 1,0 0 0,1 0-1,-1 0 1,0 0 0,1 0-1,-1 0 1,0 1-1,0-1 1,1 0 0,-1 0-1,0 1 2,1 0 1,-1 0-1,0-1 0,1 1 0,-1 0 0,0 0 0,0 0 1,0 0-1,0-1 0,0 1 0,0 0 0,0 0 0,0 0 1,0 0-1,-1 1 0,-11 76 221,9-68-265,1 0 0,0 16 0,1-24 64,1 1-1,0-1 1,0 1 0,1-1 0,-1 0 0,0 1 0,1-1 0,-1 0 0,1 1 0,0-1 0,0 0 0,0 0 0,0 1 0,0-1 0,0 0 0,1 0 0,1 2 0,-2-3 5,0-1-1,0 1 1,0 0-1,0-1 1,1 1 0,-1 0-1,0-1 1,0 0 0,1 1-1,-1-1 1,0 0 0,0 0-1,1 0 1,-1 1-1,0-1 1,1 0 0,-1-1-1,0 1 1,1 0 0,-1 0-1,0-1 1,0 1 0,1 0-1,0-2 1,5 0 81,-1-2 1,0 1-1,7-6 1,-11 8-93,25-19 78,34-34 0,-33 28-71,-16 13-143,-12 11 103,1 1 1,0 0-1,0-1 1,1 1-1,-1 0 1,0 0 0,0 0-1,0-1 1,1 1-1,1-1 1,-2 2 22,-1 0-1,0 0 1,1 0 0,-1 0-1,0 0 1,0 0 0,1 0-1,-1 0 1,0 0 0,1 0-1,-1 0 1,0 0 0,1 0-1,-1 0 1,0 0 0,0 0-1,1 1 1,-1-1 0,0 0-1,0 0 1,1 0 0,-1 0-1,0 1 1,0-1 0,1 0 0,-1 0-1,0 0 1,0 1 0,0-1-1,1 0 1,-1 0 0,0 1-1,0-1 1,0 0 0,0 1-1,0-1 1,0 0 0,0 0-1,0 1 1,1-1 0,-1 0-1,0 1 1,0-1 0,-1 1-1,2 16 65,-1-14-96,0 16-173,4 33 0,-3-47 252,0 0-1,0 0 0,0 0 1,1 0-1,0 0 1,0 0-1,0 0 0,1 0 1,0-1-1,-1 0 0,6 6 1,-8-10-33,1 1 1,0-1 0,0 1-1,-1-1 1,1 1-1,0-1 1,0 1-1,0-1 1,0 0-1,0 1 1,0-1 0,0 0-1,0 0 1,0 0-1,-1 0 1,1 0-1,0 0 1,0 0-1,0 0 1,0 0 0,0 0-1,0 0 1,0-1-1,0 1 1,0 0-1,0-1 1,0 1 0,-1 0-1,1-1 1,1 0-1,3-2 3,-1 0-1,1-1 0,-1 1 1,4-5-1,13-16 58,-1-1-1,-2-1 0,31-55 1,-25 35-63,-3 0 1,28-87 0,12-97-130,-60 227 119,5-21 0,-1 0-1,-1 0 1,-1-1-1,-1 1 0,-3-45 1,1 67-9,0 0-16,0-1 1,-1 0-1,1 0 1,-1 0-1,-2-5 1,3 7 18,0 0 0,0 1 0,-1-1 1,1 1-1,0-1 0,-1 1 0,1 0 1,-1-1-1,1 1 0,-1-1 0,1 1 0,-1 0 1,1-1-1,-1 1 0,1 0 0,-1-1 1,1 1-1,-1 0 0,1 0 0,-1 0 1,0-1-1,1 1 0,-1 0 0,1 0 1,-1 0-1,0 0 0,1 0 0,-1 0 1,0 0-1,1 0 0,-1 0 0,1 1 1,-1-1-1,1 0 0,-1 0 0,0 1 1,-2 0-11,0 1 0,0-1 0,1 1 0,-1 0 0,1 0 0,0 0 0,-1 0 0,1 0 0,0 0 0,0 1 0,0-1 0,1 1 0,-1-1 0,1 1 0,-3 4 0,-13 26-74,2 1 1,1 0 0,2 1 0,-16 71-1,-8 151 31,35-251 63,-2 18 30,2-1 1,0 1-1,5 42 1,-3-60-12,0 1 1,0 0-1,1 0 1,-1-1-1,2 1 1,-1-1 0,1 0-1,0 0 1,0 0-1,1 0 1,-1 0-1,1-1 1,1 1 0,-1-1-1,1 0 1,0 0-1,8 6 1,-8-8 11,1-1-1,-1 1 1,0-1-1,1 0 1,-1-1 0,1 1-1,0-1 1,-1 0 0,1-1-1,0 1 1,0-1 0,-1 0-1,9-1 1,8-2 37,45-13-1,-52 13-88,13-5 42,0-1 1,48-23 0,-59 24-29,-1-2 0,0 0 0,0-1 0,-1 0 0,19-19 0,-28 23 25,0 1 1,0-1-1,0 0 0,-1 0 1,-1-1-1,1 1 0,3-9 1,-7 8-186,-5 10-31,-8 12 32,-49 70 133,53-71 59,0 0 0,2 1 0,-1 0 1,2 0-1,0 0 0,0 1 0,1-1 1,-2 25-1,5-36 5,1 1 0,0 0 1,1 0-1,-1 0 0,1 0 0,-1 0 1,1 0-1,0-1 0,1 1 0,-1 0 1,3 3-1,-4-6-11,1 0-1,-1 0 1,1 0-1,-1 0 1,1 0-1,0 0 1,0 0 0,-1-1-1,1 1 1,0 0-1,0 0 1,0-1-1,0 1 1,0 0 0,0-1-1,0 1 1,0-1-1,0 0 1,0 1-1,0-1 1,1 0-1,-1 1 1,0-1 0,0 0-1,0 0 1,0 0-1,0 0 1,1 0-1,-1 0 1,0-1 0,0 1-1,0 0 1,0-1-1,0 1 1,0 0-1,0-1 1,0 1 0,2-2-1,5-3 77,-1 0-1,1-1 0,-1 0 1,0 0-1,0 0 1,9-13-1,31-48-25,-41 58-54,3-5-11,-4 6-81,-1 0 0,2 1 1,-1 0-1,1 0 0,7-7 0,-12 13 62,0 1 0,0-1 1,1 0-1,-1 1 0,0-1 0,0 1 0,0-1 0,1 1 1,-1 0-1,0 0 0,0-1 0,1 1 0,-1 0 0,0 0 0,1 0 1,-1 0-1,0 1 0,0-1 0,1 0 0,-1 0 0,0 1 0,0-1 1,1 1-1,-1-1 0,1 1 0,4 3 56,0-1 0,0 1 0,7 7 0,-4-4-41,3 2 35,0-1 1,0-1-1,1 0 0,0 0 1,0-2-1,0 1 0,1-2 1,0 0-1,0 0 0,0-1 1,0-1-1,1 0 0,-1-1 1,19-1-1,17-4-1118,15 0-4403,-41 8-1545,-1 2 2176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1:44.4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34 3072,'-14'-13'1376,"14"1"-1184,0 9 1440,5 3-928,-5-5 640,5 5-800,-1 5 352,1 3-544,5-1 384,-2 6-416,0-7-32,7 3-160,2-1 256,1 0-192,9-8 448,4 4-352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1:46.0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1 6304,'-7'-1'12034,"7"1"-11815,-9 14 3470,-8 26-4644,14-33 2245,1-4-1250,0 1 0,1-1 0,0 1 0,0 0 0,0-1 0,0 1 0,0 0 0,1 0 0,0-1 0,0 1 0,0 6 0,1-3 419,0-16-689,22-30-4581,-6 14 2076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2:31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110 421 4384,'5'-32'7253,"-16"142"-5232,7-31-1423,-3 1-1,-33 146 0,15-109-347,14-57-89,9-49-74,1 0 0,1 1 1,0 15-1,1 0 1055,-1-27-1117,0 0 0,0 0 1,0 0-1,0 0 1,0-1-1,0 1 0,0 0 1,0 0-1,0 0 1,0 0-1,0 0 0,0 0 1,0 0-1,-1 0 1,1 0-1,0 0 0,0 0 1,0 0-1,0 0 1,0 0-1,0 0 0,0 0 1,0 0-1,0 1 1,0-1-1,0 0 153,0 0-153,-3-9 511,-2-12-184,4 17-318,-1-8 3,1-1 0,0 1 0,0-1 0,2-13 0,1-14-16,-2 27 46,1 0-1,0 0 1,5-24 0,32-167 141,-27 131-261,21-77-1,-27 133 64,1 1-1,14-30 0,-18 41-38,2-1-1,-1 1 1,0 0-1,1 0 1,0 1 0,0-1-1,0 1 1,1 0-1,0 0 1,-1 0-1,8-4 1,-10 7 22,-1 1 0,1-1-1,0 0 1,0 0 0,-1 1 0,1-1-1,0 1 1,0-1 0,0 1 0,0 0 0,0 0-1,-1 0 1,1 0 0,0 0 0,0 0-1,0 0 1,0 1 0,0-1 0,3 2-1,-3-1-2,1 1-1,-1-1 0,1 1 0,-1 0 1,0 0-1,0 0 0,1 0 0,-1 0 1,-1 1-1,1-1 0,2 4 0,2 5 18,0 1 0,-1 0 0,-1 0-1,5 18 1,6 28 13,-3 0 0,-2 1 0,4 119 0,-14-156 69,-1-1-1,-1 1 1,-9 38-1,8-50-43,0 1-1,-1-1 1,0 0 0,0-1-1,-1 1 1,0-1-1,-1 1 1,0-2-1,-11 13 1,10-15 19,1 0-1,-1 0 1,-10 5 0,0 1 33,15-11-81,1 0 0,-1 1-1,0-1 1,0 0 0,0 0 0,0 0 0,0-1 0,0 1-1,0 0 1,0-1 0,-1 0 0,1 1 0,0-1-1,0 0 1,0 0 0,0 0 0,-1 0 0,1 0-1,0-1 1,0 1 0,0-1 0,0 1 0,0-1-1,0 0 1,0 0 0,0 0 0,-4-2 0,-11-10-22,11 9 16,0 0-1,0 0 0,-9-5 1,5 3-76,11 7-187,3 4 70,3 5 205,1-1-1,0 0 0,0 0 1,17 13-1,-22-21 9,0 1 1,-1-1-1,1 1 1,0-1-1,0 0 0,0 0 1,0 0-1,0 0 0,0-1 1,0 1-1,0-1 1,0 0-1,0 0 0,0 0 1,0 0-1,0-1 1,0 1-1,0-1 0,0 1 1,5-3-1,3-2 108,0 0 0,0-1-1,19-13 1,-7 4 12,21-11 95,-13 10-149,-2-2 0,0-1 0,-1-1 0,26-26 0,-12 6-416,-52 62 274,5-12 28,0 1 0,1-1 0,0 1 0,1 0 0,0 0 0,0 0 0,2 0 0,-2 12 0,3-21 24,0 1 1,0-1-1,0 0 1,1 0-1,-1 0 0,0 0 1,1 0-1,0 0 1,-1 0-1,1 0 0,0 0 1,0 0-1,0 0 1,0 0-1,1 0 0,-1-1 1,0 1-1,1 0 1,-1-1-1,1 1 1,0-1-1,-1 0 0,1 0 1,0 1-1,0-1 1,0 0-1,0 0 0,0-1 1,0 1-1,3 0 1,-1 0 34,0 0 0,0 0 0,0-1 0,1 0 0,-1 0 1,0 0-1,0-1 0,1 1 0,-1-1 0,0 0 0,0 0 0,0 0 1,0-1-1,7-3 0,-1-1 9,0-1 0,0 0-1,-1-1 1,0 0 0,-1 0 0,1-1 0,-2 0 0,1-1-1,8-14 1,-2 1-52,-2-1 0,-1 0 1,10-28-1,-7 9 3,-2 1 1,10-60 0,-3 2 56,7-45-127,-23 129 62,0-3-146,0-22-1,-3 41 148,0 0 0,0-1 0,0 1 0,0 0 0,0 0 0,0 0 0,0 0 0,0 0 0,0 0 0,0 0 0,0 0 0,0 0 0,0-1 0,0 1 0,0 0 0,0 0 0,0 0 0,0 0 0,0 0 0,0 0 0,0 0 0,0 0 0,0-1 0,0 1 0,0 0 0,0 0 0,0 0 0,0 0 0,0 0 0,0 0 0,0 0 0,0 0 0,0 0 0,0 0 0,0 0 0,0-1 0,0 1 0,-1 0 0,1 0 0,0 0 0,0 0 0,0 0 0,0 0 0,0 0 0,0 0 0,0 0 0,0 0 0,0 0 0,-1 0 0,1 0 0,0 0 0,-4 5-179,-3 10 52,-3 23 64,1-1 1,-5 57-1,0-4 30,-84 317 145,79-338-159,-47 148 44,44-154 35,-46 85 0,20-51 161,19-44 218,24-46-240,5-7-158,0 0 0,0 0 0,0 0 0,0 0 0,0 0 0,0 0 0,0 0 0,0 0 0,0 0 0,0 0 0,0 0 0,0 0 1,0 0-1,0 0 0,0 0 0,0-1 0,0 1 0,0 0 0,0 0 0,-1 0 0,1 0 0,0 0 0,0 0 0,0 0 0,0 0 0,0 1 0,0-1 0,0 0 0,0 0 0,0 0 0,0 0 0,0 0 0,0 0 0,0 0 0,0 0 0,0 0 0,0 0 0,2-8 68,3 1-22,0 1-1,0 0 1,12-11 0,11-11 24,2-10-102,-2 0 0,-1-2 0,-2-1 0,-2-1 0,19-48 0,-7 4 81,27-58-5,2-17-131,-19 1 96,5-13-59,-35 129 39,2 0-1,2 2 1,2 0 0,2 1-1,30-40 1,-38 57-151,-11 17 114,1 0 1,0 0 0,0 0-1,1 1 1,-1-1 0,13-9-1,-18 20-19,-1 1 0,0-1 0,0 0 0,0 1-1,0-1 1,-3 6 0,-38 95-17,-39 147 0,13-32 114,-35 145-135,42-130 340,21-114 8,39-113-106,2-13 96,-1-1-211,1 0 1,0 0-1,0 0 0,1 0 0,0 0 0,0 0 0,0 1 0,3-6 0,5-13 13,26-58-36,-25 47-8,2 0 1,2 1 0,18-32-1,-23 51-29,1-1-1,1 1 0,23-23 1,45-32 40,-63 59 30,0 0-1,35-18 1,-37 22-43,0 0 0,0-2-1,-1 0 1,0 0 0,16-16 0,-23 18-29,0 0 0,-1-1 0,1 0 0,7-14 1,-12 19 44,0-1-1,-1 1 1,1 0 0,-1-1 0,0 0 0,0 1 0,0-1 0,-1 0 0,1 1 0,-1-1 0,0 0 0,0 0 0,-1 0-1,1 1 1,-2-8 0,2 10-23,-1-1 0,1 0 0,-1 0 0,0 0-1,1 1 1,-1-1 0,0 0 0,0 1 0,0-1 0,0 1-1,0-1 1,-1 1 0,1-1 0,0 1 0,-1 0 0,1 0-1,-1 0 1,1 0 0,-1 0 0,0 0 0,1 0 0,-1 0-1,0 0 1,0 1 0,1-1 0,-1 1 0,0 0-1,0-1 1,0 1 0,0 0 0,0 0 0,1 0 0,-1 0-1,0 0 1,0 1 0,-3 0 0,-2 0 1,0 2 1,-1-1-1,1 1 0,0 0 1,0 0-1,1 1 0,-10 6 1,2 0-19,1 0 0,-15 15 1,24-21-2,0 1 1,0 0-1,0-1 1,1 2-1,0-1 1,0 0-1,0 1 1,0-1-1,-2 9 1,5-12 32,-1 1 0,1 0 0,0 0 1,0 0-1,0-1 0,0 1 0,0 0 0,1 0 1,-1 0-1,1-1 0,0 1 0,0 0 0,0-1 1,0 1-1,0 0 0,1-1 0,-1 0 1,1 1-1,-1-1 0,1 0 0,0 0 0,0 0 1,0 0-1,3 3 0,1 0 31,0-1-1,0 0 1,0 0-1,0 0 1,1-1-1,0 0 1,0 0-1,8 2 1,-7-3-1,1-1 0,0-1 0,0 1 0,0-1 0,0-1 0,-1 0 0,11-2 0,-7 2 24,2-2-29,0 0 1,0 0-1,0-2 0,0 0 0,-1 0 0,0-1 1,0-1-1,0 0 0,-1-1 0,0 0 0,0-1 0,-1 0 1,-1-1-1,1 0 0,-1 0 0,14-22 0,-5 0-370,-16 25 244,-5 10 61,3 8-8,0 0 1,4 18-1,-3-19 38,0 1 0,1 17-1,-3-24 0,1 0 0,-1 1 0,1-1 0,0 0 0,1 0 0,-1 0 0,5 8 0,-2-1 58,-3-9-39,0 0-1,0 0 1,0 0-1,0 0 1,0 0 0,1-1-1,-1 1 1,0 0-1,1-1 1,0 1 0,-1-1-1,1 1 1,0-1-1,-1 1 1,1-1 0,0 0-1,0 0 1,0 0-1,0 0 1,0-1 0,0 1-1,1 0 1,-1-1 0,0 0-1,0 1 1,0-1-1,1 0 1,-1 0 0,0 0-1,0 0 1,0-1-1,1 1 1,2-1 0,7-3 64,1 0 1,0 0-1,-1-1 1,0-1-1,11-7 1,14-6 173,-21 11-242,0 0 0,23-17 1,-35 23-20,0-1 0,-1 1 0,1-1 0,-1-1 0,0 1 0,0 0 1,0-1-1,0 1 0,-1-1 0,1 0 0,-1 0 0,0 0 0,0 0 0,0 0 0,1-8 1,-3 12 1,1-1 1,-1 1-1,0-1 1,0 1-1,0-1 1,0 1-1,0-1 1,1 0-1,-1 1 1,0-1-1,0 1 1,0-1-1,-1 1 1,1-1-1,0 1 1,0-1-1,0 0 1,0 1-1,0-1 1,-1 1-1,1-1 1,0 1-1,-1-1 1,1 1-1,0-1 1,-1 1-1,1 0 1,0-1-1,-1 1 1,1-1-1,-1 1 1,-1 0 8,0 0 0,1 0 1,-1 0-1,0 0 0,1 0 1,-1 1-1,0-1 0,0 0 1,-1 2-1,1-2 7,-2 2-8,0-1-1,0 1 1,0 0 0,1 0-1,-1 1 1,1-1-1,-1 1 1,1-1 0,0 1-1,0 0 1,-4 5-1,0 0-87,1 1 0,1 0 0,-9 17 0,13-25 100,0 1-1,1-1 1,-1 1 0,0-1 0,1 1 0,-1-1-1,1 1 1,0 0 0,-1 0 0,1-1-1,0 1 1,0 0 0,0-1 0,0 1-1,0 0 1,1-1 0,-1 1 0,0 0-1,1-1 1,-1 1 0,1 0 0,0-1-1,-1 1 1,1-1 0,0 1 0,0-1-1,0 1 1,0-1 0,0 0 0,0 0 0,1 1-1,-1-1 1,0 0 0,1 0 0,-1 0-1,1 0 1,-1-1 0,3 2 0,2 1 22,0-1 0,0 0 0,0 0 1,0-1-1,0 0 0,1 0 0,-1 0 0,0-1 1,10 0-1,8-4 28,-1 0 0,1-1-1,-1-2 1,-1 0 0,37-17 0,-25 10-37,8-5-51,-31 13 5,-1 1 0,1 0 0,1 1-1,-1 0 1,14-2 0,-25 6 19,1 0 0,-1 0-1,0 0 1,1 0-1,-1 0 1,1 0 0,-1 0-1,1 0 1,-1 0 0,0 0-1,1 0 1,-1 0 0,1 1-1,-1-1 1,0 0-1,1 0 1,-1 0 0,1 1-1,-1-1 1,0 0 0,1 0-1,-1 1 1,0-1 0,0 0-1,1 1 1,-1-1 0,0 0-1,0 1 1,1-1-1,-1 1 1,3 17 23,-8 18-26,-17 50 784,31-99-593,0 2 0,12-13 1,4-5-262,21-24-214,-40 47 272,0 0-1,1 1 0,-1 0 0,1 0 0,0 1 1,10-6-1,-16 10 8,0-1 1,0 1-1,0-1 1,0 1-1,0 0 1,0-1-1,0 1 1,0 0-1,0 0 1,0 0-1,0 0 0,0 0 1,0 0-1,0 0 1,1 0-1,-1 0 1,0 0-1,0 0 1,0 1-1,0-1 1,0 0-1,0 1 1,0-1-1,0 1 0,0 0 1,0 1 0,0-1 0,0 0 0,0 0 0,0 0 0,-1 1 0,1-1 0,0 0 0,-1 1 0,1-1 0,-1 1 0,0-1 0,1 1 0,-1-1 0,0 2 0,0 8-5,0-1 0,0 1 0,-4 18 0,3-25 24,-1 9 30,0-7-25,1-1 0,1 0 0,-1 1 0,1 10-1,0-15-2,0 1 0,1-1-1,-1 1 1,0-1-1,1 1 1,-1-1 0,1 0-1,0 1 1,-1-1-1,1 0 1,0 1 0,0-1-1,0 0 1,0 0-1,0 0 1,0 0 0,0 0-1,0 0 1,0 0-1,1 0 1,-1 0 0,2 1-1,-1-2-6,-1 0-1,1 1 0,0-1 1,-1 0-1,1 0 1,-1 0-1,1 0 1,-1 0-1,1 0 0,0-1 1,-1 1-1,1 0 1,-1-1-1,1 1 0,1-2 1,28-13 45,-21 10 39,25-13 15,-2-1 0,37-28 1,-52 33-78,-1-1 0,0-1 0,-1-1 0,0 0 0,-2-1 1,0-1-1,-1 0 0,-1-1 0,0 0 0,15-40 1,-26 56-22,92-242 11,-65 165 162,-13 39-456,10-45-1,-23 77 173,-5 13-3,-9 21-60,8-13 137,-11 15-1,9-16 0,1 0-1,-7 17 1,-5 28-7,3 2-1,-10 77 1,18-96 38,5-28 2,-10 55 117,-4 107 1,15-164-98,0 0 0,1 0-1,0-1 1,0 1 0,1-1 0,0 1 0,0-1-1,1 0 1,0 1 0,0-1 0,1-1 0,0 1-1,5 7 1,-8-13 14,-1-1 0,1 1 0,0 0 0,0 0 0,-1 0 0,1-1-1,0 1 1,0 0 0,0-1 0,0 1 0,0 0 0,0-1 0,0 0 0,0 1-1,0-1 1,1 0 0,-1 1 0,0-1 0,0 0 0,0 0 0,0 0 0,2 0-1,0 0-1,-1-1 0,0 0 0,1 1 0,-1-1 0,0 0-1,0 0 1,1-1 0,-1 1 0,0 0 0,2-3-1,4-3-26,0-1-1,0 0 1,10-16-1,13-23-104,-19 28-7,18-22-1,-34 94-452,1-33 559,-3 32 92,6-47-52,0 0 1,1 0-1,-1 0 1,1 0-1,0 0 1,0 0-1,4 9 1,-5-14-30,0 1 1,1-1-1,-1 1 1,1-1-1,-1 1 1,1-1 0,-1 1-1,1-1 1,-1 1-1,1-1 1,0 0-1,-1 1 1,1-1 0,0 0-1,-1 0 1,1 1-1,0-1 1,-1 0 0,1 0-1,0 0 1,-1 0-1,1 0 1,1 0-1,16-2 83,120-47 318,-80 27-368,129-60 62,-108 45-424,-75 35 285,6-2-122,-10 4 155,0 0 0,0 0 1,0 0-1,0 0 0,0 1 0,0-1 0,0 0 1,0 0-1,0 0 0,0 0 0,0 0 1,0 0-1,0 0 0,0 0 0,0 0 0,0 0 1,0 0-1,0 0 0,0 0 0,0 0 1,0 0-1,0 0 0,0 0 0,1 0 0,-1 0 1,0 0-1,0 0 0,0 1 0,0-1 1,0 0-1,0 0 0,0 0 0,0 0 1,0 0-1,0 0 0,0 0 0,0 0 0,0 0 1,0 0-1,0 0 0,1 0 0,-1 0 1,0 0-1,0-1 0,0 1 0,0 0 0,0 0 1,0 0-1,0 0 0,0 0 0,0 0 1,0 0-1,0 0 0,0 0 0,0 0 0,0 0 1,0 0-1,0 0 0,0 0 0,0 0 1,0 0-1,0 0 0,1 0 0,-3 0 16,0 0 0,1 1-1,-1-1 1,0 0 0,1 0 0,-1 0-1,0 0 1,-3 0 0,3-1 28,-8 2-40,0 0 0,0 0 1,0 1-1,0 0 0,0 1 0,0 0 0,-17 9 0,13-6-86,1 2 1,0 0-1,1 0 0,-19 16 0,28-21 72,-1 1-1,1-1 1,0 1 0,0-1-1,0 1 1,0 0 0,-3 7 0,6-10 19,-1 0 1,1 0 0,0 0 0,-1 0-1,1 0 1,0 0 0,0 0 0,0 1 0,0-1-1,0 0 1,0 0 0,0 0 0,0 0 0,0 0-1,0 0 1,0 0 0,1 0 0,-1 0-1,0 0 1,1 0 0,-1 0 0,1 0 0,-1 0-1,1 0 1,0 0 0,-1 0 0,1 0 0,0 0-1,0-1 1,0 1 0,-1 0 0,1 0-1,0-1 1,0 1 0,0-1 0,2 2 0,1-1 29,1 1 1,0 0 0,-1-1 0,1 0 0,0 0 0,-1-1 0,1 1 0,0-1-1,0 0 1,0 0 0,0-1 0,-1 1 0,8-2 0,-2-1 2,1 0 1,-1 0-1,0-1 1,19-10 0,-22 9-37,-1 1 1,0-1 0,1 0 0,-2-1 0,1 1 0,-1-1 0,10-13 0,-6 4-29,-1 1 0,13-28 0,-15 24-97,-6 17 8,-5 10 40,1-1 31,1 1 1,0-1-1,0 1 0,1 0 1,0 1-1,1-1 0,0 0 0,1 0 1,-1 0-1,3 16 0,-2-21 65,1-1 1,0 0-1,0 1 0,0-1 0,0 0 0,0 1 1,1-1-1,0 0 0,-1 0 0,1 0 0,0 0 1,0-1-1,1 1 0,-1-1 0,1 1 0,-1-1 1,1 0-1,5 4 0,-5-5-13,-1 1 0,1-1 0,0-1-1,-1 1 1,1 0 0,0-1 0,0 1 0,-1-1 0,1 0-1,0 0 1,0 0 0,0 0 0,-1 0 0,1-1 0,0 1-1,0-1 1,-1 0 0,1 0 0,-1 0 0,1 0-1,0 0 1,-1 0 0,0-1 0,3-1 0,3-4 8,0 0 1,-1 0 0,0-1-1,0 0 1,7-12-1,-6 9 18,19-28 23,-2-2 0,-1 0 0,30-76 0,-53 113-57,87-242-80,-47 90 191,-31 108-230,5-66 0,-13 92 33,0 11 15,-2 1-1,1 0 1,-2-20-1,0 30 63,1-1 0,0 0-1,0 0 1,0 0 0,-1 0 0,1 1-1,0-1 1,-1 0 0,1 0 0,-1 1-1,1-1 1,-1 0 0,1 1-1,-2-2 1,2 2 4,-1 0-1,1 0 1,-1-1-1,1 1 0,-1 0 1,1 0-1,-1 0 1,1 0-1,0 0 1,-1 0-1,1 0 0,-1 0 1,1 0-1,-1 0 1,1 0-1,-1 0 1,1 1-1,-1-1 0,1 0 1,-1 0-1,1 0 1,0 1-1,-1-1 1,1 0-1,-1 1 0,1-1 1,0 0-1,-1 0 1,1 1-1,0-1 1,-1 1-1,1-1 0,0 1 1,-16 18-44,2 1 1,1 0-1,-13 27 0,22-40 16,-15 31 14,1 1 1,2 0 0,1 2-1,3 0 1,1 0 0,2 1-1,-5 63 1,13-95-4,-5 48-101,3 1 0,3 64 0,1-100-2274,-1-3 628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2:31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55 8064,'-37'0'3648,"37"-8"-3168,0 1 1152,9 7-992,4-8-256,10-1-256,-1-2-288,1 6 96,0-2-1728,-1 7 992,-9 0-3840,0 4 2592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2:32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1979 165 8544,'-13'-31'3872,"45"22"-3360,-11 1 1504,6 0-1216,14-12 223,-1 5-607,10-5-32,8 3-256,0 1-288,0 9 96,-8-1-2175,-8 3 1215</inkml:trace>
  <inkml:trace contextRef="#ctx0" brushRef="#br0" timeOffset="1">37 185 7392,'-23'-48'3360,"15"36"-2944,3 4 1344,10 8-1056,-5-8 256,5 1-864,3 2-64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2:37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10 874 4320,'-10'0'7370,"29"9"-5124,-11-8-2047,0 0 1,0-1-1,0 0 1,0 0-1,0-1 1,0 0-1,0-1 1,0 0-1,9-3 1,4-3 34,-2-1 1,21-12-1,-27 13-184,-1 0 0,-1 0-1,1-1 1,-1 0 0,15-18-1,-20 20-30,0 0 0,0-1 0,-1 1-1,0-1 1,0-1 0,-1 1-1,0-1 1,-1 1 0,4-12-1,-6 16-27,-1 0 1,1 0-1,-1-1 0,1 1 0,-1 0 0,-1 0 0,1-1 0,0 1 0,-1 0 0,0 0 0,0 0 0,0-1 0,-1 1 0,1 1 0,-1-1 0,0 0 0,0 0 0,0 1 0,-1-1 0,1 1 0,-1-1 0,0 1 0,0 0 0,0 0 0,0 0 0,-1 1 0,1-1 0,-1 1 0,1 0 0,-1 0 0,0 0 0,0 0 0,0 1 0,0 0 0,0-1 0,0 1 0,0 1 0,0-1 0,-1 1 0,-7 0 0,3 1-2,0 0-1,0 1 1,1 1-1,-1-1 0,1 1 1,0 1-1,0-1 0,0 2 1,0-1-1,1 1 1,0 0-1,0 0 0,0 1 1,0 0-1,1 0 0,-9 12 1,6-6 41,0 0 1,1 1-1,1 0 0,0 1 1,0 0-1,2 0 1,-1 0-1,2 1 1,-3 15-1,5-21 28,1-1-1,0 0 1,0 0-1,1 0 1,0 0-1,0 1 1,1-1-1,0 0 1,1 0-1,3 11 1,-3-14 5,0 0 0,1-1 1,-1 1-1,1-1 0,0 1 0,0-1 0,0 0 1,1 0-1,-1 0 0,1-1 0,0 1 0,0-1 1,0 0-1,1 0 0,-1 0 0,1-1 1,6 3-1,3 0 17,0 0 0,0-2 0,0 0 0,0 0 0,1-1 0,-1-1 0,1 0 0,28-3 0,-21-1-15,1 0-1,-1-2 1,0 0 0,-1-1 0,24-11 0,-22 6-28,-1-1 0,0-2 0,-1 0 1,27-23-1,7-5 65,173-134-33,-210 162-71,92-71 20,-109 84-7,0 1-1,0-1 0,0 0 1,0 0-1,0 0 0,0 0 1,-1 0-1,1 0 0,0 0 1,-1 0-1,1 0 0,0-1 1,-1 1-1,0 0 0,1-2 1,-4 3 5,-9 3-45,1 1 1,1 1-1,-1 0 1,0 1-1,1 0 1,-11 8-1,-56 51 141,62-52-94,-10 11 32,1 0-1,2 2 0,1 0 1,1 1-1,1 2 0,1 0 1,-21 47-1,36-69-26,0-1 0,1 1 0,0 0 0,0 0 0,-2 11 0,4-16-1,0-1 0,0 0 1,0 1-1,0-1 0,0 0 0,0 0 0,0 1 0,0-1 0,1 0 1,-1 1-1,0-1 0,1 0 0,-1 0 0,1 0 0,-1 1 1,1-1-1,0 0 0,-1 0 0,1 0 0,0 0 0,0 0 0,0 0 1,0 0-1,0-1 0,0 1 0,0 0 0,0 0 0,0-1 0,0 1 1,0 0-1,0-1 0,1 0 0,-1 1 0,0-1 0,0 1 0,1-1 1,-1 0-1,0 0 0,3 0 0,3 0 47,1 0 0,0-1 0,0 0 0,-1 0 0,1 0 0,-1-1 0,1-1 0,7-2 0,2-3-14,0 0-1,19-13 0,-16 7-5,0 0 0,-1-2 1,-1 0-1,0-1 0,25-32 0,-25 24-57,-1 1 1,-1-2-1,-1 0 0,14-33 0,-1-6 141,-26 57-165,-4 8-13,-9 15-54,-210 310-34,69-99 336,34 23 140,9-19 28,102-219-232,-14 18-1,-1 3 663,19-27-542,5-6-136,9-12-126,-2 1-67,7-9 79,-2-1 1,23-42 0,-18 30 36,0 1-52,1 0 0,2 2 0,1 0 0,1 2 0,1 0 0,2 2 0,51-41 0,24-6 0,86-69 6,-170 125 2,0 0-1,-1-1 1,25-37-1,30-65-54,-59 97 15,28-59 142,-31 62-208,-1 11-43,-9 10 144,0 0-1,0-1 1,0 1 0,0 0-1,0 0 1,1 0-1,-1 0 1,0 0-1,0-1 1,0 1-1,0 0 1,0 0 0,0 0-1,1 0 1,-1 0-1,0 0 1,0 0-1,0 0 1,0 0-1,0 0 1,1-1 0,-1 1-1,0 0 1,0 0-1,0 0 1,0 0-1,1 0 1,-1 0 0,0 0-1,0 0 1,0 0-1,0 0 1,1 1-1,-1-1 1,0 0-1,0 0 1,0 0 0,0 0-1,1 0 1,-1 0-1,0 0 1,0 0-1,0 0 1,0 0-1,0 1 1,0-1 0,1 0-1,-1 0 1,0 0-1,0 0 1,0 0-1,0 1 1,0-1-1,0 0 1,0 0 0,0 0-1,0 0 1,0 0-1,0 1 1,0-1-1,0 0 1,0 0 0,0 0-1,0 0 1,0 1-1,0-1 1,0 0-1,0 0 1,-1 27 40,-2-1 0,-7 31 0,0 4-89,-3 10-34,7-44 139,1 1 1,-2 45-1,7-72-40,0 0 0,0 1 1,0-1-1,0 0 0,0 0 0,0 0 0,0 1 0,1-1 0,-1 0 0,0 0 0,1 0 0,-1 0 1,1 0-1,-1 1 0,1-1 0,0 0 0,-1 0 0,1 0 0,0-1 0,0 1 0,0 0 0,0 0 1,0 0-1,1 0 0,-1 0-4,1-1 1,-1 0 0,0 0-1,0 0 1,1 0-1,-1 0 1,0 0 0,0-1-1,1 1 1,-1 0-1,0 0 1,0-1 0,1 1-1,-1-1 1,0 0-1,0 1 1,0-1 0,0 0-1,0 1 1,0-1-1,0 0 1,0 0-1,0 0 1,0 0 0,-1 0-1,2-2 1,29-36 169,36-62-1,5-32-304,-24 40 252,-24 49-547,-27 48 388,0 1 0,1-1 1,-1 1-1,1 0 0,0 0 1,0 0-1,-1 9 0,-5 10-20,-3 5 35,2 0-1,-7 35 1,14-54 43,0 0 1,1 1-1,1 0 0,0-1 1,0 1-1,1-1 1,0 1-1,1-1 0,0 0 1,4 14-1,-5-21-20,1 0-1,-1 0 0,1-1 1,-1 1-1,1 0 0,0-1 1,0 1-1,0-1 1,0 1-1,0-1 0,1 0 1,-1 0-1,1 0 0,-1 0 1,1 0-1,3 1 1,-1-1 20,0 0 0,-1-1 1,1 0-1,0 0 0,0 0 1,0 0-1,0-1 1,0 0-1,8 0 0,4-3 30,0 0 0,-1-1 0,1 0 0,30-13 0,-32 10-26,-1 0 0,0-1 0,-1-1-1,0 0 1,0-1 0,-1 0 0,20-21 0,66-91-303,-74 89 258,-5 10 55,33-33-1,-46 50 3,19-29-356,-29 39 268,1 1 1,-1 0-1,1 0 1,0 1-1,0-1 1,-2 7-1,-11 19-22,-56 103 194,7-12-63,59-111-100,-9 23 0,13-30 56,1-1 0,0 1 1,0 0-1,0 0 0,1 0 0,-1 1 1,1-1-1,0 0 0,1 7 1,-1-10-6,0 0-1,0 0 1,1 0 0,-1 0 0,0 0 0,1 0 0,-1-1 0,1 1 0,-1 0 0,1 0 0,0 0 0,-1 0 0,1-1 0,0 1 0,-1 0 0,1-1 0,0 1 0,0-1 0,0 1 0,-1-1 0,1 1 0,0-1 0,0 1 0,0-1 0,0 0 0,0 1 0,1-1-1,0 0 20,0 0 0,0 1-1,0-1 1,0 0-1,0-1 1,0 1 0,0 0-1,0-1 1,0 1-1,0-1 1,0 1 0,0-1-1,2-1 1,0 0-3,-1-1-1,1 0 1,0 0 0,-1 0 0,0 0 0,0-1-1,5-5 1,16-30 150,-22 36-156,21-41-62,-2-1 1,18-55-1,-36 90 54,42-123 22,-42 123-291,-6 16-143,-6 18 211,-2 22 142,3 1 0,1 0 0,-1 55 0,8-93 68,1 0 0,0 1 0,0-1 0,1 0 1,0 0-1,6 15 0,-7-21-11,0-1 0,0 1-1,0-1 1,1 1 0,-1-1 0,0 0 0,1 1-1,0-1 1,-1 0 0,1 0 0,0 0 0,0-1-1,0 1 1,0 0 0,1-1 0,-1 1 0,0-1 0,1 0-1,-1 0 1,0 0 0,1 0 0,0 0 0,-1 0-1,1-1 1,-1 1 0,1-1 0,5 0 0,1-1 45,0 0 1,-1-1-1,1 0 1,0-1 0,-1 0-1,0 0 1,0-1-1,14-8 1,-5 1-54,-1-1 1,27-25 0,-18 11-33,0-1 1,-1-2 0,-2 0 0,20-36 0,61-132 231,-83 154-226,-2-2 0,20-79-1,33-208-186,-70 314-144,-2 16 130,-1 11 162,-28 160-257,13-91 180,16-71 133,-55 308 41,47-240 64,3 2 0,4 88 0,2-164-95,4 32 90,-4-32-91,0 0 0,0 0 1,0-1-1,0 1 0,1 0 1,-1 0-1,0-1 0,0 1 1,1 0-1,-1-1 0,0 1 1,1 0-1,-1-1 0,0 1 1,1 0-1,-1-1 0,1 1 1,-1-1-1,1 1 0,0-1 1,-1 1-1,1-1 0,-1 1 1,1-1-1,0 0 0,-1 1 1,1-1-1,0 0 0,0 0 1,-1 1-1,1-1 0,0 0 1,0 0-1,0 0 0,1 0 21,-1-1-1,1 0 1,-1 1-1,1-1 0,-1 0 1,1 0-1,-1 0 1,0 0-1,0 0 1,1 0-1,-1 0 0,0-1 1,0 1-1,0 0 1,1-2-1,13-24 139,-11 19-153,23-47-19,14-25-134,-39 76 106,1 1 1,-1-1-1,1 1 0,0 0 1,6-6-1,-9 9 25,1 0-1,-1-1 1,1 1 0,-1 0 0,1-1-1,-1 1 1,0 0 0,1 0-1,-1 0 1,1-1 0,0 1-1,-1 0 1,1 0 0,-1 0 0,1 0-1,-1 0 1,1 0 0,-1 0-1,1 0 1,0 0 0,0 1 0,-1-1 1,1 1-1,-1-1 1,1 0-1,-1 1 1,1-1-1,-1 1 1,0 0-1,1-1 1,-1 1-1,0-1 1,1 1-1,-1 0 1,0-1-1,0 1 1,1 0-1,-1-1 1,0 1-1,0 0 1,0-1-1,0 2 1,2 27-85,-1 44 0,1 17 7,-2-86 117,1-1 1,-1 0-1,1 1 0,-1-1 0,1 0 1,1 1-1,-1-1 0,0 0 0,1 0 0,-1 0 1,4 4-1,-4-5-12,1-1 0,-1 0 0,0 0 0,1 0-1,-1 0 1,1 0 0,-1 0 0,1 0 0,0 0 0,-1-1 0,1 1 0,0 0 0,0-1 0,-1 0-1,1 1 1,0-1 0,0 0 0,0 0 0,-1 0 0,1 0 0,0 0 0,0 0 0,0-1 0,2 0 0,10-3 51,-1 0 0,1-1 0,-1-1 1,24-13-1,46-36-116,-63 39 2,21-20 1,-27 22-90,1 1 0,24-16 0,-75 85-78,19-33 84,4-6 113,-12 21 0,22-34-5,0 1 0,1 0 1,0 0-1,0 0 0,0 0 1,1 1-1,-1-1 0,1 0 0,0 10 1,1-13 47,0 0-1,0-1 1,0 1 0,0 0 0,0 0 0,1-1 0,-1 1 0,1 0 0,-1-1 0,1 1 0,0 0 0,0-1 0,0 1 0,0-1 0,0 1 0,0-1 0,0 1 0,2 1 0,0-1 1,-1-1 1,0 0 0,0 1-1,0-1 1,1 0 0,-1 0-1,0-1 1,1 1 0,-1 0-1,1-1 1,-1 0 0,4 1 0,0-1-16,-1 0 0,1 0 1,0-1-1,0 0 0,0 0 1,-1 0-1,1-1 0,-1 0 1,1 0-1,-1 0 0,7-4 1,-3 0-15,0-1 1,-1 0-1,0 0 1,0-1-1,0 0 1,-1-1-1,0 1 1,-1-1-1,1-1 0,5-12 1,-8 13 5,0 1-1,-1-1 1,0 0-1,0 0 1,-1 0-1,0 0 1,0-1-1,-1 1 1,-1-1 0,1 1-1,-1 0 1,-3-14-1,3 19-9,-1 0-1,0-1 0,0 1 1,-1 0-1,1 0 0,-1 0 1,0 0-1,0 0 0,-1 0 1,-2-4-1,3 6-22,0 0-1,-1 0 1,1 0-1,0 0 1,0 0-1,-1 1 1,1-1-1,-1 1 1,1 0 0,-1 0-1,0 0 1,0 0-1,1 0 1,-1 0-1,-5 0 1,-3-1-33,9 2 95,0 0 0,0-1 0,1 1 1,-1 0-1,0 0 0,0 0 0,0 0 0,1 1 0,-1-1 0,-2 1 1,-4 0 63,15-4-140,13-6-68,-1 3 121,-1 0 0,24-4 0,-34 8-13,0 1 0,0 1 1,0-1-1,-1 1 0,1 1 0,0-1 0,0 2 0,10 1 0,-14-1-25,1 0 0,-1 0 1,0 0-1,0 1 0,0-1 0,-1 1 0,1 0 0,0 0 0,-1 0 0,0 1 0,0-1 1,0 1-1,0 0 0,-1-1 0,1 1 0,2 8 0,-1-4 6,-1-1-1,0 2 1,0-1-1,-1 0 1,0 0-1,0 1 1,-1-1-1,0 10 1,-1 73 735,14-113-323,-6 10-307,11-19-146,0 1 0,2 1 0,1 1 0,41-40 1,-59 64 29,0 0 0,1 1 1,-1 0-1,6-3 0,-9 5 25,0 1 0,0-1 0,0 1-1,1-1 1,-1 1 0,0 0 0,0-1-1,0 1 1,0 0 0,0 0 0,1 0-1,-1 0 1,0 0 0,0 0 0,0 0-1,0 0 1,1 1 0,-1-1 0,0 0-1,0 1 1,0-1 0,0 1 0,0-1-1,0 1 1,1 0 0,1 2-25,0-1-1,0 1 1,-1 0-1,0 0 1,1 0 0,-1 0-1,0 0 1,-1 0 0,3 6-1,10 34 37,-6-15 12,-3-13 13,1-1-1,0 1 1,1-1 0,0 0-1,17 23 1,-21-34 4,0 1 1,-1-1 0,1 0-1,0 0 1,0 0-1,1 0 1,-1-1-1,1 1 1,-1-1-1,1 0 1,0 0-1,0 0 1,0-1-1,0 1 1,0-1-1,0 0 1,0 0-1,0 0 1,1-1-1,-1 1 1,0-1 0,0 0-1,1-1 1,-1 1-1,0-1 1,6-1-1,-6 1-13,0-1-1,0 1 0,0-1 1,0 0-1,0-1 0,0 1 1,-1-1-1,1 1 0,-1-1 1,0 0-1,0-1 0,4-4 1,3-6-17,0 0 0,7-16 0,-12 21 3,60-132 77,-46 92-119,31-54 0,-47 95-86,-3 7 104,1 0-1,-1 1 1,0-1 0,0 0 0,1 0 0,-1 1 0,0-1 0,0 1 0,1-1 0,-1 0 0,1 1 0,-1-1 0,1 1 0,-1-1 0,2 0 0,-2 1 13,0 0-1,0 0 1,1 0 0,-1 0 0,0 0 0,0 0-1,0 0 1,1 0 0,-1 0 0,0 0 0,0 1-1,0-1 1,0 0 0,1 0 0,-1 0 0,0 0-1,0 0 1,0 1 0,0-1 0,0 0 0,1 0-1,-1 0 1,0 1 0,0-1 0,0 0-1,0 0 1,0 0 0,0 1 0,0-1 0,0 0-1,0 0 1,0 0 0,0 1 0,0-1 0,0 0-1,0 0 1,0 0 0,0 1 0,0-1 0,0 0-1,0 1 1,-5 59-101,-7 24 210,-36 129 0,43-194-28,-1-1 1,-1 0 0,-1 0 0,-16 27 0,22-42-33,2-2-36,0-1 1,0 1 0,0-1 0,-1 1-1,1-1 1,0 1 0,0-1 0,-1 0 0,1 1-1,0-1 1,-1 1 0,1-1 0,0 0-1,-1 1 1,1-1 0,0 0 0,-1 0 0,1 1-1,-1-1 1,1 0 0,-1 0 0,1 1-1,-1-1 1,1 0 0,-1 0 0,1 0 0,-1 0-1,0 0 1,1 0 3,-1-1 1,1 1-1,-1 0 0,1-1 1,0 1-1,0-1 0,-1 1 1,1-1-1,0 1 0,0-1 0,-1 1 1,1-1-1,0 1 0,0-1 1,0 1-1,0-1 0,0 0 1,0 1-1,0-1 0,0 1 1,0-2-1,0 2 0,0-5 11,1-1 0,0 1 1,0-1-1,1 1 0,-1 0 0,1-1 1,0 1-1,0 0 0,1 0 0,6-9 1,2-2-150,24-26 1,-34 41 88,18-19 236,30-27-1,-41 41-1504,1 0 0,14-8 1,-17 11-1457,0 0 1,1 0-1,-1 1 1,13-3-1,-10 5-752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2:37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53 7232,'-19'-13'3264,"38"6"-2848,-6-1 864,5 8-800,14-8-128,-1 8-224,4-9-128,-3 9 32,-4-8-1664,-6 8 896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2:38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46 168 8480,'-45'-43'3840,"73"34"-3360,-1 6 320,9-2-544,31-7 1376,4 1-896,29-9-193,-2 3-351,25-3-288,-7 9 32,0-1 32,-16 7 32,-10 5-5375,-14 8 2943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1:1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 5568,'-1'0'294,"-1"-1"0,1 1 0,0 0 0,-1 0 0,1-1 0,-1 1 0,1 0 1,-1 0-1,1 0 0,0 1 0,-1-1 0,1 0 0,-2 1 0,7 1 2346,0 1-2538,0 0 0,1 0 0,-1-1 0,0 1 0,1-1 0,0 0 0,-1 0 0,1 0 0,0-1-1,0 0 1,0 0 0,0 0 0,9 0 0,11 0 163,39-3 0,-30 0-249,211 2 315,-142 10-4512,-80-6 885,-4 1 1104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1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6048,'-16'-5'4864,"44"3"-2068,56-9 1,-21 1-1367,242-26 405,-290 35-1849,1-1 0,29 3 1,-14 5-3338,-17 1 1277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2:40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181 870 2400,'-31'5'779,"30"-5"-755,0 0 0,0 1 0,0-1 0,0 0 0,0 0 0,0 1 0,0-1 0,0 0 0,0 1 0,1-1 1,-1 1-1,0-1 0,0 1 0,0-1 0,0 1 0,1 0 0,-1-1 0,0 1 0,0 1 0,-2 1 193,-11 9 2602,14-8-554,8-4-960,1-2-877,-1 0 1,0 0-1,0-1 0,1 0 0,-2 0 0,1-1 0,0 0 0,-1-1 0,0 0 0,0 0 0,9-8 1,6-8 246,36-46 1,-55 64-610,40-54 341,-2-1 0,-3-3-1,-2 0 1,-3-3 0,-3-1 0,39-124 0,-53 132-269,8-75 1,-24 118-207,-1 11 15,-1 10 3,-12 62-42,-2-2 0,-4 1 0,-42 98 0,23-76 180,-71 121 0,-55 19 434,65-96-174,79-105 20,0-1 0,-36 35 0,48-55 191,11-12-279,18-17-106,6 3-202,0 1 0,1 1 0,38-17 0,5-2-9,-30 13 77,-2-2 0,-1-1 0,64-57 0,-9-13 53,-2 1-32,135-103 83,-170 148 160,-71 65-312,7-9-37,1 1 0,0 1-1,1-1 1,-10 16 0,7-7 39,1 0 0,0 1 0,2 0 0,0 1 0,1 0 0,1 0 1,0 0-1,2 1 0,-2 31 0,5-47 40,0 1-1,1 0 1,-1 0-1,1 0 1,1 0-1,-1-1 1,1 1 0,-1 0-1,1-1 1,1 1-1,2 4 1,-4-8-16,0 0 1,0 1 0,0-1-1,0 0 1,0 0 0,0 0-1,0 0 1,0 0 0,0 0-1,0-1 1,1 1 0,-1 0-1,0-1 1,0 1 0,1-1-1,-1 1 1,1-1 0,-1 1-1,0-1 1,1 0 0,-1 0-1,1 0 1,-1 0 0,1 0-1,-1 0 1,1 0 0,-1 0-1,0-1 1,1 1 0,-1 0-1,1-1 1,-1 1 0,0-1-1,1 0 1,-1 1 0,0-1-1,0 0 1,0 0 0,1 0-1,0-1 1,6-5 17,-1 0 0,0-1 1,0 1-1,-1-2 0,0 1 1,0 0-1,-1-1 0,0 0 0,-1-1 1,7-17-1,-5 7 15,0 0 1,-2-1-1,0 0 0,2-30 1,-6-48-303,0 98 250,0-1 0,1 1 1,-1-1-1,0 1 0,0 0 0,1-1 0,-1 1 0,1 0 0,-1 0 0,1-1 0,0 1 0,-1 0 0,1 0 0,0 0 1,0 0-1,0 0 0,0 0 0,0 0 0,0 0 0,0 0 0,0 0 0,0 1 0,0-1 0,1 0 0,-1 1 0,0-1 1,0 1-1,1-1 0,-1 1 0,2-1 0,5-1-32,1 1 1,-1 0-1,17 0 1,-8 0 57,-8 0-33,0 0 0,0 1 0,0 0 0,-1 1 0,1 0 0,0 0 0,0 1 1,10 3-1,-15-3 1,0-1 1,0 1 0,0 1-1,0-1 1,0 0-1,0 1 1,-1 0 0,1 0-1,-1 0 1,0 0 0,0 1-1,0-1 1,0 1 0,-1-1-1,0 1 1,1 0 0,-1 0-1,1 5 1,2 8 80,-1 0-1,0 1 1,-2-1-1,2 27 1,-4-35-47,1 31 122,-2-29-63,1 0 1,1-1 0,0 1 0,0-1 0,1 1 0,4 12 0,-4-17 63,0-1-28,0 1-1,0-1 1,1 0 0,3 6 0,-5-10-105,-1 0-1,1 0 1,0 0 0,-1 0 0,1-1 0,0 1 0,0 0 0,0 0 0,-1-1-1,1 1 1,0-1 0,0 1 0,0-1 0,0 1 0,0-1 0,0 1-1,0-1 1,0 0 0,0 0 0,0 1 0,0-1 0,1 0 0,-1 0 0,0 0-1,0 0 1,0 0 0,0-1 0,1 1 0,3-2 20,-1 1 1,1-1-1,-1-1 0,0 1 0,1-1 1,-1 1-1,4-5 0,27-26-390,-24 22-173,49-42-5999,-18 21-2475,-10 11 3496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2:45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466 624 3648,'-6'-2'785,"6"0"-65,1-5 873,-3 6-1172,0 0 0,1 0 0,-1 0 0,0 0-1,0 1 1,0-1 0,0 0 0,0 1 0,-3-1 10,-5-1-45,0 1 1,0 1-1,0-1 0,0 1 1,-14 2-1,-48 11 500,49-8-613,1-1-87,0 2 1,1 0-1,-1 1 0,1 1 0,-34 19 1,47-23-137,0 1 0,1 1 0,-1-1 0,1 1 0,0 0 0,0 1 0,1 0 0,0 0 0,0 0 0,1 1 0,0-1 0,0 2 0,1-1 0,0 0 0,0 1 0,-3 11 0,6-16-12,0 0 0,1 0 0,0 1 0,-1-1 0,1 0 0,1 0 0,-1 0 0,1 1 0,-1-1 0,1 0 1,0 0-1,1 0 0,2 7 0,-3-9-16,1 1 0,-1-1 1,0 0-1,1 1 0,0-1 0,-1 0 1,1 0-1,0 0 0,0 0 1,0-1-1,0 1 0,1 0 0,-1-1 1,0 0-1,1 1 0,-1-1 1,1 0-1,-1 0 0,1 0 1,-1-1-1,1 1 0,3 0 0,1-1 61,-1 0-1,0 0 1,0-1-1,0 0 0,1 0 1,-1-1-1,0 0 1,-1 0-1,1 0 0,0 0 1,0-1-1,-1 0 1,0 0-1,0-1 0,7-5 1,6-6 19,-1-2 0,26-31 0,-28 31 33,4-6-84,0 0 0,-1-2-1,14-27 1,-31 51-52,0-1 0,-1 1-1,1-1 1,0 1 0,-1-1 0,0 1 0,1-1-1,-1 0 1,0 1 0,0-1 0,0 0 0,0 0-1,0 1 1,0-1 0,-1 0 0,1 1 0,0-1-1,-2-1 1,2 2 1,0 1-1,0-1 1,-1 1-1,1-1 1,0 1 0,-1-1-1,1 1 1,0 0-1,-1-1 1,1 1 0,-1 0-1,1-1 1,0 1-1,-1 0 1,1-1-1,-1 1 1,1 0 0,-1 0-1,1 0 1,-1-1-1,-1 1 1,1 0 3,0 0 0,0 0-1,0 1 1,0-1 0,0 0 0,0 0 0,0 1 0,0-1 0,0 1-1,0-1 1,0 1 0,0-1 0,0 1 0,-2 1 0,0 1-16,0 0 0,0 0-1,0 1 1,0-1 0,1 1 0,-1-1 0,1 1 0,0 0 0,0 0 0,1 0 0,-1 0 0,1 0-1,0 1 1,0-1 0,-1 6 0,1-3 43,1 0 0,-1 0 0,1-1 0,1 1 0,-1 0 0,1 0 0,0 0 0,1-1 0,2 9 0,0-6 90,-1 0-1,1-1 1,1 1-1,0-1 0,8 10 1,-12-15-77,1-1 0,0 1 0,0-1 0,1 0 0,-1 0 0,0 0 0,1-1 0,-1 1 1,1 0-1,0-1 0,0 0 0,-1 1 0,1-1 0,0 0 0,0-1 0,0 1 0,0 0 0,0-1 1,0 0-1,6 1 0,-4-2 3,1 0 0,0-1 1,-1 1-1,1-1 0,-1 0 1,0-1-1,0 1 1,0-1-1,0 0 0,0 0 1,0-1-1,-1 1 0,0-1 1,6-6-1,4-6-33,0 0 0,15-26 0,-27 39-6,30-49 154,8-13-146,-37 61-49,-2 3 12,0 0-1,0 0 0,0 0 1,0 0-1,0 0 0,-1-1 1,1 1-1,-1 0 1,1-1-1,-1 1 0,1 0 1,-1-1-1,1 1 0,-1-2 1,-7 18-268,2-6 329,2 3-18,0 1 0,-1 22 0,1-11-15,0-5 53,2 0 0,0 0-1,1 1 1,4 29 0,-4-48-23,0 1 0,1-1 1,-1 0-1,0 0 0,0 0 1,1 0-1,-1 1 0,1-1 1,-1 0-1,1 0 0,0 1 1,0-2-28,-1 0 1,0 0 0,0 1-1,0-1 1,1 0-1,-1 0 1,0 0 0,0 0-1,0 0 1,1 0 0,-1 0-1,0 0 1,0 0-1,1 0 1,-1 0 0,0 0-1,0 0 1,1 0 0,-1 0-1,0 0 1,0 0-1,1 0 1,-1 0 0,0 0-1,0 0 1,0 0 0,1 0-1,-1 0 1,0 0-1,0 0 1,0-1 0,1 1-1,-1 0 1,3-3 39,-1 0-1,1 1 1,-1-1 0,0-1 0,3-4-1,2-2-90,33-37 12,-10 12 65,-8 12-5,0 1-1,1 0 0,40-28 1,-50 39-71,-4 3-350,-9 9 380,1-1 0,-1 1 1,0-1-1,0 1 0,0 0 1,1-1-1,-1 1 0,0-1 1,0 1-1,0-1 0,0 1 1,0 0-1,0-1 0,0 1 1,0-1-1,0 1 0,0 0 1,0-1-1,-1 1 0,1-1 1,0 1-1,-1 0 0,-4 21-31,-1-1-1,-13 31 1,11-30 239,-12 43 0,20-64-188,0-1 1,0 0-1,0 1 1,-1-1-1,1 0 1,0 1-1,0-1 1,0 0-1,0 1 1,0-1-1,0 0 1,0 1-1,0-1 1,0 0-1,0 1 1,0-1-1,0 0 0,0 1 1,0-1-1,0 0 1,0 1-1,1-1 1,-1 0-1,0 1 1,0-1-1,0 0 1,0 0-1,1 1 1,8-5 226,1-2-150,23-16 151,-24 16-278,-1 0 0,1 0-1,18-8 1,-25 13 33,1 0-1,-1 1 1,1-1 0,-1 0 0,1 1-1,0-1 1,-1 1 0,1 0 0,-1 0 0,1 0-1,0 0 1,-1 1 0,1-1 0,-1 1-1,1-1 1,-1 1 0,1 0 0,-1 0-1,1 0 1,2 2 0,13 9-93,-10-9 176,-6-5-20,-2 1-15,3 0-17,-1 1 0,0-2 0,0 1 0,0 0 0,0 0 0,0-1 0,-1 1 0,1-1 0,0 1 0,-1-1 0,1 0 0,1-2 0,15-28 114,-8 12-301,7 6 137,-13 11-4,13-5 180,-11 4-233,-3 4 6,-6 8-299,0-3 377,2 0 0,-1 0 0,0 0 0,1 0 0,-1 6 0,-4 14 0,-16 53 150,11-33-273,-1 5 79,11-45 94,0 1-1,0 0 1,1-1 0,0 1-1,0-1 1,1 11 0,0-14-48,0-1 1,-1 1-1,1-1 0,0 0 1,-1 1-1,1-1 0,0 0 1,0 0-1,0 0 0,0 0 1,0 0-1,0 0 0,1 0 1,-1 0-1,0 0 1,0 0-1,1 0 0,-1-1 1,0 1-1,1-1 0,-1 1 1,1-1-1,-1 1 0,1-1 1,-1 0-1,1 0 0,-1 0 1,1 1-1,-1-2 0,1 1 1,-1 0-1,1 0 0,1-1 1,2 1 27,0-1 0,0 0-1,0-1 1,0 1 0,-1-1 0,1 0 0,0 0 0,-1 0 0,5-4 0,7-8 72,0 0 1,-1-1 0,24-32-1,-23 23-90,0-1 0,-2 0-1,-1-1 1,17-47 0,-14 38-348,-16 35 325,0 0 0,0 0 1,0 0-1,0 0 0,0 0 0,0 0 0,0 0 0,0 0 1,0 0-1,0 0 0,0 0 0,0 0 0,0 0 1,0 0-1,0 0 0,0 0 0,0 0 0,0 0 1,0 0-1,1 0 0,-1 0 0,0 0 0,0 0 1,0 0-1,0 0 0,0 0 0,0 0 0,0 0 1,0 0-1,0 7-85,-2 11 68,-56 322-111,-4-50 630,46-230 21,14-84 469,8 4-800,13-29 0,0-1-127,53-207-107,-63 227 29,1 1 1,2 0-1,1 0 1,1 2 0,2-1-1,0 2 1,2 0-1,0 2 1,45-46-1,-55 63 9,1-1 0,0 1 1,1 0-1,15-8 0,-21 13-5,-1 0 1,0 1 0,0-1-1,1 1 1,-1 0 0,1 0-1,-1 0 1,1 1-1,0-1 1,-1 1 0,1 0-1,-1 0 1,1 0-1,0 0 1,-1 1 0,1-1-1,0 1 1,3 1 0,-5-1 5,-1 0 1,0-1 0,1 1-1,-1 0 1,0 0 0,0 0-1,0 0 1,0 0 0,0 0-1,0 0 1,0 0 0,0 1-1,0-1 1,0 0 0,-1 1 0,1-1-1,0 0 1,-1 1 0,1-1-1,0 3 1,-1 0 17,1 1 0,-1 0 0,0 0 0,-1 8 0,1-4 16,-1 5-4,-1 1 0,-1 0 0,0-1 0,-7 20 0,-26 53 69,28-69-46,-1-1-1,-17 25 1,22-36-14,0-1 1,0 0-1,-1 0 1,1 0-1,-1-1 1,0 1-1,-1-1 1,1 0-1,-1-1 0,1 1 1,-8 2-1,11-5 4,0 0-1,-1-1 1,1 1-1,0-1 0,-1 1 1,1-1-1,0 0 1,-1 0-1,1 0 1,-1 0-1,1 0 1,0-1-1,-1 1 0,1-1 1,0 1-1,-1-1 1,-2-1-1,2 0-23,-1 0 0,1-1 0,0 1 0,0-1 0,0 1-1,0-1 1,0 0 0,1 0 0,-4-6 0,-2-3-18,2 0 0,0-1 0,0 0 0,-7-25 0,13 38 8,0 0 0,0-1 1,0 1-1,-1 0 0,1-1 0,0 1 0,0-1 0,0 1 0,0 0 1,0-1-1,0 1 0,0-1 0,0 1 0,0 0 0,0-1 0,0 1 1,0-1-1,0 1 0,0 0 0,0-1 0,0 1 0,1-1 0,-1 1 0,0 0 1,0-1-1,0 1 0,1 0 0,-1-1 0,0 1 0,0 0 0,1-1 1,-1 1-1,0 0 0,1 0 0,-1-1 0,0 1 0,1 0 0,-1 0 0,0 0 1,1-1-1,-1 1 0,1 0 0,-1 0 0,0 0 0,1 0 0,-1 0 1,1 0-1,-1 0 0,0 0 0,1 0 0,-1 0 0,1 0 0,-1 0 0,0 0 1,1 0-1,-1 0 0,1 0 0,-1 1 0,32 9-30,-24-7 96,8 2-40,0 0 0,-1-2 0,1 0 0,25 1 1,64-3-219,-86-2 203,-1 0 0,1-2 1,-1 0-1,23-7 0,-30 6 23,1 0 1,-1-1-1,0 0 1,0-1-1,-1 0 1,0-1-1,15-12 1,9-13-16,-2-1 0,-1-1 1,-1-1-1,-3-2 0,45-76 0,-60 87-8,0-1-1,-1 0 0,-2 0 1,-1-1-1,-1 0 0,-1-1 1,3-40-1,-9 60-42,0 0 1,0 0-1,0 0 1,-1 0-1,-1 0 0,-2-9 1,4 18 28,0-1 1,0 1 0,-1-1-1,1 1 1,0-1-1,0 1 1,-1-1-1,1 1 1,0-1-1,-1 1 1,1 0-1,-1-1 1,1 1-1,0 0 1,-1-1 0,1 1-1,-1 0 1,1-1-1,-1 1 1,1 0-1,-1 0 1,1 0-1,-1-1 1,1 1-1,-1 0 1,0 0-1,1 0 1,-1 0 0,1 0-1,-1 0 1,1 0-1,-1 0 1,1 0-1,-1 0 1,0 0-1,1 1 1,-1-1-1,1 0 1,-1 0-1,1 0 1,-1 1 0,1-1-1,-1 1 1,-23 16-103,23-16 105,-4 4-24,1 0 0,-1 1 0,1-1 0,0 1 0,0 0 0,-5 11 0,-13 40-86,18-45 119,-12 36 29,3 0 1,-10 64 0,17-72-79,0 62 1,6-84 57,0-1-1,2 0 1,0 1 0,1-1-1,1 0 1,6 19 0,-9-35-1,-1 1-1,1-1 1,-1 0-1,1 1 1,-1-1 0,1 0-1,0 1 1,0-1-1,0 0 1,-1 0 0,1 0-1,0 0 1,1 0 0,-1 0-1,0 0 1,0 0-1,0 0 1,0-1 0,1 1-1,-1 0 1,0-1 0,3 1-1,-2-1 8,0 0 0,0 0 0,-1 0 1,1 0-1,0 0 0,0-1 0,-1 1 0,1-1 0,0 1 0,0-1 0,-1 0 0,1 0 0,-1 0 1,1 0-1,-1 0 0,3-2 0,112-97 37,-27 22-112,-83 73 99,8-5-262,-14 10 216,0 0-1,1 0 0,-1 0 1,0 0-1,0 0 0,0 0 1,0 0-1,0 0 1,0 0-1,1 0 0,-1 0 1,0 0-1,0 0 1,0 0-1,0 0 0,0 0 1,0 1-1,1-1 0,-1 0 1,0 0-1,0 0 1,0 0-1,0 0 0,0 0 1,0 0-1,0 0 1,0 1-1,0-1 0,0 0 1,0 0-1,0 0 0,1 0 1,-1 0-1,0 0 1,0 1-1,0-1 0,-1 12-17,-6 26-104,2-15 33,-1 23 0,4-24 150,-1 40-17,3-56-37,0 0-1,1 0 0,-1 0 0,1 0 0,1-1 0,-1 1 1,1 0-1,3 6 0,-4-10 21,0-1-1,-1 0 1,1 1 0,0-1 0,0 0-1,0 1 1,0-1 0,1 0 0,-1 0-1,0 0 1,0 0 0,1 0 0,-1 0-1,1 0 1,-1-1 0,1 1 0,-1 0-1,1-1 1,-1 1 0,2-1 0,0 1-7,0-1 1,0 0-1,0 0 1,0-1-1,0 1 1,0 0-1,0-1 1,0 0-1,0 0 1,3-1-1,4-3-13,-1 1 0,0-2-1,0 0 1,16-12-1,-1-4 53,-2-1 0,30-38-1,-25 28-120,-11 12 126,0 0-1,-1-2 1,-1 0 0,-1-1 0,-2 0 0,12-33 0,58-165-71,-66 179-30,67-207-368,-82 237 106,-2 12 138,-3 8 64,2 0 67,1 0 0,-1 0 0,1 0 0,-2 11 0,-1 3-4,-62 302-161,54-243 228,-4 98-1,15-147 8,1-22-7,0 1-1,0-1 1,1 1 0,1 0-1,-1-1 1,1 1 0,1 0-1,3 10 1,-5-20-20,0 1 0,0 0 0,1-1-1,-1 1 1,0-1 0,0 1 0,1 0 0,-1-1 0,0 1 0,1-1 0,-1 1-1,1-1 1,-1 1 0,1-1 0,-1 1 0,1-1 0,-1 1 0,1-1 0,-1 0-1,1 1 1,0-1 0,-1 0 0,1 1 0,-1-1 0,1 0 0,0 0 0,-1 0-1,1 0 1,0 1 0,-1-1 0,1 0 0,0 0 0,-1 0 0,1 0 0,0-1-1,-1 1 1,1 0 0,0 0 0,-1 0 0,1 0 0,0-1 0,-1 1 0,1 0-1,-1-1 1,1 1 0,0 0 0,-1-1 0,1 1 0,0-2 0,4-2 59,0-1 1,0 0-1,0 0 0,4-7 1,-3 5-47,79-84 132,-71 76-241,0 0 1,17-14 0,-31 29 76,0 0 0,0 0 0,0 0 0,0 1 0,0-1 0,0 0 0,0 0 1,0 0-1,0 0 0,0 0 0,0 0 0,0 0 0,0 0 0,0 0 1,0 0-1,0 0 0,0 0 0,0 0 0,0 0 0,0 0 0,0 0 1,0 0-1,0 0 0,1 0 0,-1 0 0,0 1 0,0-1 0,0 0 0,0 0 1,0 0-1,0 0 0,0 0 0,0 0 0,0 0 0,0 0 0,0 0 1,0 0-1,0 0 0,0 0 0,0 0 0,0 0 0,0 0 0,0 0 0,0 0 1,0 0-1,0 0 0,0 0 0,0 0 0,1 0 0,-1 0 0,0 0 1,0 0-1,0 0 0,0 0 0,-3 8-135,-5 10 45,2-7 107,2 0 0,-1 1 1,1-1-1,1 1 0,0 0 0,1 0 1,0 1-1,1-1 0,0 0 0,2 20 1,-1-28-1,1-1 0,0 1 0,0 0 0,-1-1 0,2 1 0,-1-1 0,2 5 1,-2-8-5,-1 1 1,1 0 0,-1 0 0,1 0-1,-1 0 1,1 0 0,0 0 0,-1-1-1,1 1 1,0 0 0,0-1 0,-1 1 0,1 0-1,0-1 1,0 1 0,0-1 0,0 1-1,0-1 1,0 0 0,0 1 0,0-1-1,0 0 1,0 0 0,0 0 0,0 1 0,0-1-1,0 0 1,0 0 0,2-1 0,2 0 39,0-1 1,0 0-1,0 0 1,0-1 0,-1 1-1,9-6 1,26-25 183,-18 16-358,92-82 353,-43 34-206,-73 70-128,0 1-1,-1-1 1,2 0 0,-1 1-1,1-1 1,0 1-1,0 0 1,0 0-1,-1 8 1,-9 69 52,11-76 91,0 1 0,1 0 0,0-1 0,0 1 0,1-1 0,0 1 0,0 0 0,1-1 0,3 12 0,-4-18-8,0 0 0,-1 0 0,1 0 0,0 0 0,0 0-1,0-1 1,0 1 0,0 0 0,0 0 0,0-1 0,0 1 0,0-1 0,0 1 0,0-1 0,0 1 0,0-1 0,0 0 0,0 0 0,1 1 0,-1-1-1,0 0 1,0 0 0,0 0 0,0 0 0,2-1 0,4 1-10,-1-1-1,0-1 0,9-2 1,-14 3-39,12-4 56,0 0 0,0-1 0,-1 0 1,0-2-1,0 1 0,12-11 1,63-61 85,-32 27-128,-44 43 35,-7 6-33,0 0 1,-1 0 0,1 0-1,-1-1 1,0 1 0,0-1 0,3-4-1,-6 7 7,0 1 0,1 0-1,-1-1 1,0 1 0,0 0 0,0-1-1,1 1 1,-1-1 0,0 1 0,0-1-1,0 1 1,0 0 0,0-1-1,0 1 1,0-1 0,0 1 0,0-1-1,0 1 1,0-1 0,0 1 0,0 0-1,-1-1 1,1 1 0,0-1 0,0 1-1,0-1 1,-1 1 0,1 0-1,0-1 1,0 1 0,-1 0 0,1-1-1,0 1 1,-1 0 0,1-1 0,0 1-1,-1 0 1,1 0 0,0 0 0,-1-1-1,1 1 1,-1 0 0,1 0-1,0 0 1,-1 0 0,1-1 0,-1 1-1,0 0 1,-1 0-38,0 0 0,0 0 0,0-1 0,0 1 0,0 1 0,0-1-1,0 0 1,0 0 0,-3 2 0,-3 1 13,-1 2-1,1-1 0,0 1 1,0 0-1,1 1 0,0 0 1,0 0-1,0 0 0,0 1 1,1 0-1,0 0 1,1 1-1,0 0 0,-5 8 1,3-2 37,1-1 1,0 1-1,0 1 1,2-1-1,0 1 1,0 0-1,-2 28 1,5-34 21,1 0 0,1 1 0,1 11 0,-2-18-17,1 0 0,-1 0 0,1 0 0,0 0 0,0 0 1,0 0-1,1 0 0,-1 0 0,1 0 0,-1-1 1,1 1-1,4 4 0,-6-6-4,1-1-1,-1 1 1,1-1 0,0 0 0,-1 1-1,1-1 1,-1 0 0,1 1 0,0-1 0,-1 0-1,1 0 1,-1 0 0,1 1 0,0-1-1,-1 0 1,1 0 0,0 0 0,-1 0-1,1 0 1,0 0 0,-1 0 0,1-1 0,0 1-1,-1 0 1,1 0 0,0 0 0,-1-1-1,1 1 1,-1 0 0,1-1 0,0 1-1,0-1 1,1-1 7,1 0-1,-1 0 0,0 0 0,0-1 0,3-4 1,58-99-50,80-74 378,-142 179-346,21-26 33,-1-1 0,-2-1-1,0-1 1,14-32 0,-11 11 29,29-94 0,-43 120-152,-5 18 53,0-1 1,-1 0 0,0 0 0,0 0 0,-1 0 0,0-1 0,0 1-1,-1-11 1,0 19 29,0-1 0,0 0-1,0 1 1,0-1 0,0 1 0,-1-1 0,1 0-1,0 1 1,0-1 0,0 1 0,-1-1-1,1 0 1,0 1 0,-1-1 0,1 1-1,-1-1 1,1 1 0,-1-1 0,1 1-1,-1-1 1,1 1-6,-1 0 0,1 0 0,-1 0-1,1 0 1,-1 0 0,1 0 0,-1 0 0,1 0-1,-1 0 1,1 0 0,-1 0 0,1 0 0,-1 0-1,1 0 1,-1 0 0,1 1 0,-1-1 0,1 0-1,0 0 1,-1 1 0,-2 1-28,0 0 0,0 0 1,1 1-1,-1-1 0,1 1 0,-3 3 1,-102 151-154,85-118 86,2 0 0,-22 58 0,39-86 119,0 0-1,0 1 0,1-1 1,0 1-1,1-1 0,0 1 1,1-1-1,1 1 0,0 0 1,0-1-1,4 17 0,-3-20 7,1 1 0,0-1-1,0 0 1,1 0-1,0 0 1,0 0-1,1-1 1,0 1 0,0-1-1,1 0 1,0-1-1,0 1 1,0-1-1,1-1 1,11 8 0,-13-9 3,1-1 1,0 0 0,0 0 0,0-1 0,1 0 0,-1 0 0,0 0 0,1-1 0,-1 0 0,13 0 0,-10-1 23,0-1 0,1 0 0,-1 0 0,0-1 1,0-1-1,17-5 0,-7-1 8,-1 0 1,-1-1-1,1-1 1,-1-1-1,-1 0 1,19-19-1,-25 22-71,0-2 0,12-15 0,-20 22 33,1 0-1,-1 1 0,0-1 0,1 0 0,-2 0 0,1 0 1,0 0-1,-1-1 0,0 1 0,0 0 0,1-8 1,-2 12-29,0-1 0,0 0 0,0 0 0,0 0 0,0 1 0,0-1 0,0 0 0,0 0 0,0 0 1,0 1-1,0-1 0,-1 0 0,1 0 0,0 1 0,-1-1 0,1 0 0,0 1 0,-1-1 0,1 0 1,-1 1-1,1-1 0,-1 0 0,1 1 0,-1-1 0,0 1 0,1-1 0,-1 1 0,0-1 0,1 1 1,-1 0-1,0-1 0,1 1 0,-1 0 0,0-1 0,0 1 0,0 0 0,1 0 0,-1 0 0,0 0 1,0 0-1,0 0 0,1 0 0,-1 0 0,0 0 0,0 0 0,0 0 0,1 1 0,-1-1 0,-1 1 1,-3 0-21,1 1 0,0 0 0,0-1 0,0 2 0,0-1 0,1 0 0,-5 5 1,3-2 24,0 0-1,1 0 1,0 1 0,0-1 0,0 1 0,1 0 0,0 0 0,0 1 0,0-1 0,1 0 0,0 1 0,0 0 0,1-1 0,0 1 0,0 0 0,0 0 0,1 0 0,1 9 0,-1-4 51,2 0-1,-1-1 1,2 1 0,0 0 0,0-1 0,1 0 0,0 0 0,1 0 0,12 19 0,-15-26-4,1 0-1,0 0 1,0-1-1,0 1 1,4 3-1,-5-6-24,-1 0-1,0-1 1,0 1 0,0 0-1,1 0 1,-1-1-1,0 1 1,1-1 0,-1 1-1,0-1 1,1 1 0,-1-1-1,1 0 1,-1 0-1,0 0 1,1 0 0,-1 0-1,1 0 1,-1 0 0,1 0-1,1-1 1,2-1 13,-1 0 0,0 0 1,1-1-1,-1 1 0,0-1 1,0 0-1,-1 0 0,6-6 1,27-33 86,-20 22-143,19-24 68,-11 13 19,1 1 0,1 1 0,53-44 1,-63 63-283,-16 10 221,0 0 1,0 0-1,0 0 0,0 0 0,0 0 1,0 0-1,0 0 0,0 0 1,0 0-1,1 0 0,-1 0 0,0 0 1,0 0-1,0 0 0,0 0 1,0 0-1,0 0 0,0 0 0,0 0 1,0 0-1,0 0 0,0 0 1,0 0-1,0 0 0,0 0 0,0 0 1,0 0-1,1 0 0,-1 0 1,0 0-1,0 0 0,0 0 1,0 0-1,0 0 0,0 0 0,0 0 1,0 0-1,0 0 0,0 0 1,0 0-1,0 0 0,0 0 0,0 0 1,0 0-1,0 0 0,0 0 1,0 0-1,0 0 0,0 0 0,0 1 1,0-1-1,0 0 0,1 0 1,-1 0-1,0 0 0,0 0 0,0 0 1,0 0-1,0 0 0,0 0 1,0 0-1,0 0 0,0 0 0,0 0 1,0 0-1,-7 9-232,-8 8 147,0 1 0,2 0 1,-21 37-1,-22 63 175,20-39 179,4-22-5,28-50-212,0-1-1,-1 0 1,0 0 0,0 0 0,0 0-1,-7 4 1,11-9-38,1-1 0,0 1 0,-1-1 0,1 0 0,-1 1 0,1-1 0,-1 0 0,1 1 0,-1-1 0,1 0 0,-1 0 1,1 1-1,-1-1 0,1 0 0,-1 0 0,0 0 0,1 0 0,-1 0 0,1 1 0,-1-1 0,0 0 0,1-1 0,-1 1 0,1 0 0,-1 0 0,1 0 0,-1 0 0,0 0 0,1 0 0,-1-1 0,1 1 0,-1 0 0,1-1 0,-1 1 0,1 0 0,-1-1 0,1 1 0,0 0 0,-1-1 0,0-1 8,0 1 0,0-1 0,1 1 0,-1-1 0,1 1 0,-1-1-1,1 0 1,0 1 0,0-1 0,-1 1 0,1-1 0,0 0 0,1-1 0,0-3-6,0-1 0,1 1 0,0 0 0,0 0 0,0 1 0,1-1 1,0 0-1,4-5 0,1-4 22,-1 3-37,1 1 0,0 0 0,1 0 0,0 0 0,0 2 0,1-1 0,0 1 0,1 0 0,0 1 0,14-8 0,10-3-4,1 1-1,44-15 1,-76 31-13,74-26-1743,-65 25-279,-1 0-1,15-1 1,-19 3-2575,-15 1 1546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2:45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56 6048,'-12'-3'2725,"16"4"-2312,0 1 0,0-1-1,0 0 1,0 0 0,0 0 0,0-1 0,0 1-1,1-1 1,-1 0 0,4-1 0,48-7 1618,-38 4-1942,110-17 450,130-6-1,-207 27-2719,-40 3-1723,-17 2 1126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2:46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32 5824,'-48'-20'2144,"43"20"-1664,0 5 1344,18-10-1216,10 2-160,14-2-288,3 2-704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4:43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32 7872,'-13'-19'3584,"8"12"-3104,0 2-64,10 10-320,-5-2-512,5 1 192,-5 4 224,5 8 32,-5 16-2304,3 8 1216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4:36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59 2144,'8'1'8348,"-9"-5"-5676,-1 0-3922,1 3 1406,0-1 0,0 1 0,0 0 0,0 0 0,0-1 0,0 1 0,-1 0 0,1 0 0,-3-1 0,-1-2 156,-1 0-117,0 0-1,1 0 1,-1 1-1,0-1 0,-1 1 1,1 1-1,0-1 1,-1 1-1,-13-2 0,15 3-91,0 1 0,0 0 0,0 0 0,0 0 0,0 1 0,0-1 0,0 1 0,0 0 0,0 1 0,0-1-1,0 1 1,1 0 0,-1 0 0,-5 4 0,-10 7 84,0 1 1,-33 32-1,43-36-136,0 0 1,0 1-1,2 1 1,-1-1 0,1 1-1,-7 17 1,13-25-19,0 1-1,1 0 1,-1-1 0,1 1 0,0 0 0,1 0 0,-1-1 0,1 1-1,0 0 1,0 0 0,0 0 0,1 0 0,0-1 0,0 1-1,0 0 1,0 0 0,1-1 0,0 1 0,0-1 0,3 6-1,-1-5 83,-1 1 0,2 0-1,-1-1 1,1 1-1,0-1 1,0-1-1,0 1 1,0-1-1,1 0 1,0 0-1,0 0 1,0-1 0,12 5-1,-13-6-66,1-1 0,0 0 1,-1 0-1,1-1 0,0 1 0,0-1 0,-1 0 0,1-1 0,0 0 1,0 1-1,-1-2 0,1 1 0,-1-1 0,1 0 0,-1 0 1,0 0-1,1-1 0,-1 0 0,0 0 0,-1 0 0,1 0 0,-1-1 1,1 0-1,-1 0 0,0 0 0,0 0 0,-1-1 0,0 0 1,1 1-1,-1-1 0,-1 0 0,1-1 0,3-9 0,0-9-75,-2 0-1,0-1 0,-1 1 0,-1-41 1,-2 65 17,0-1 0,0 1 0,-1-1 1,1 1-1,0-1 0,0 1 0,0-1 0,0 1 1,0 0-1,0-1 0,-1 1 0,1-1 1,0 1-1,0-1 0,-1 1 0,1 0 0,0-1 1,-1 1-1,1 0 0,0-1 0,-1 1 1,1 0-1,0-1 0,-1 1 0,1 0 0,-1 0 1,1-1-1,-1 1 0,0 0 0,0 8 17,0-1-1,0 1 0,-1 0 0,0-1 0,0 1 1,-6 9-1,5-9 22,0 0 0,0 1 0,0-1 0,1 0 0,0 1 0,0 14 0,4 55 442,-2-74-426,0-1 1,1 0 0,-1 1 0,1-1 0,0 1-1,0-1 1,0 0 0,1 0 0,-1 1 0,1-1 0,-1 0-1,1 0 1,0-1 0,0 1 0,0 0 0,1-1-1,-1 1 1,1-1 0,-1 0 0,1 1 0,0-1-1,3 1 1,-1 0 27,-1-1-1,1 1 1,0-1-1,0-1 1,0 1-1,0-1 1,0 1-1,1-1 1,-1-1-1,0 1 1,0-1 0,1 0-1,8-1 1,15-6-23,-24 6-28,1-1 1,0 1 0,-1 0 0,1 0 0,0 0 0,0 1 0,10 1 0,-1-1-1820,-10 0 534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4:38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1 2912,'8'8'1490,"-6"8"5368,-2-14-5948,-11 6 3032,-11-3-2396,-29 15-501,37-13-955,1 0 1,-1 0-1,1 1 0,1 1 0,0 0 0,0 1 0,1 0 0,-19 23 0,24-26-64,2 0-1,-1 0 1,1 0-1,0 1 1,0-1 0,1 1-1,0 0 1,0 0-1,1 0 1,-2 10-1,4-14 21,0-1-1,-1 1 1,1-1 0,0 1-1,1-1 1,-1 1-1,1-1 1,-1 1-1,1-1 1,0 1 0,0-1-1,1 0 1,-1 0-1,1 1 1,-1-1-1,1 0 1,0 0 0,0-1-1,0 1 1,1 0-1,-1-1 1,1 1-1,-1-1 1,1 0 0,0 0-1,0 0 1,5 2-1,-5-2 5,0-1-1,0 1 0,0-1 0,1 0 1,-1 0-1,0-1 0,1 1 1,-1-1-1,0 1 0,1-1 0,-1 0 1,1 0-1,-1-1 0,0 1 1,1-1-1,-1 0 0,0 0 0,0 0 1,1 0-1,-1 0 0,0-1 1,0 1-1,0-1 0,0 0 0,-1 0 1,1 0-1,4-4 0,1-2-15,-1 0 1,0 0-1,-1-1 0,1 1 0,-2-2 0,1 1 0,6-18 1,-4 7-43,-1 0 0,-1 0 0,6-43 0,-9 43-17,-1 15-4,-1-1 1,0 0-1,0 0 1,0 0 0,-1 0-1,0 0 1,0 0-1,-1 0 1,-2-11-1,3 17 29,0 0-1,0 0 1,0-1-1,0 1 1,0 0-1,0 0 0,0 0 1,0-1-1,-1 1 1,1 0-1,0 0 1,0 0-1,0 0 0,0-1 1,0 1-1,-1 0 1,1 0-1,0 0 1,0 0-1,0 0 1,-1 0-1,1-1 0,0 1 1,0 0-1,0 0 1,-1 0-1,1 0 1,0 0-1,0 0 0,-1 0 1,1 0-1,0 0 1,0 0-1,0 0 1,-1 0-1,1 0 1,0 0-1,0 0 0,0 0 1,-1 1-1,1-1 1,0 0-1,0 0 1,0 0-1,-1 0 0,1 0 1,0 0-1,0 0 1,0 1-1,0-1 1,-1 0-1,1 0 1,0 0-1,0 0 0,0 1 1,0-1-1,0 0 1,0 0-1,-1 1 1,-6 10 23,3 5 2,0-1 1,1 1 0,1 0 0,1-1 0,0 19-1,1-24 48,1 1 0,0-1 0,0 0-1,1 0 1,0 0 0,1 0 0,1 0-1,-1-1 1,1 1 0,1-1 0,0 0-1,0 0 1,9 11 0,-13-18-38,1-1 1,-1 1-1,1 0 1,-1-1-1,1 0 1,0 1 0,0-1-1,-1 0 1,1 0-1,0 0 1,0 0-1,0 0 1,1 0-1,-1-1 1,0 1-1,0-1 1,4 1-1,-2-1 1,-1 0-1,0-1 1,0 1-1,0-1 1,0 0 0,0 1-1,0-2 1,0 1-1,-1 0 1,1 0 0,4-3-1,1-2-505,-1 0 0,1-1 0,-1 0 0,0 0 1,-1 0-1,1-1 0,4-9 0,4-9-3488,-2 2 1239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4:39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11 3328,'0'0'28,"1"0"0,-1 0 1,0 0-1,0 0 0,0 0 0,0 0 1,0 0-1,0 0 0,0 0 0,0 0 1,1 0-1,-1 0 0,0 0 0,0 0 1,0 0-1,0 0 0,0 0 0,0 0 1,0 0-1,0 0 0,1 0 0,-1 0 1,0 0-1,0 0 0,0 0 0,0 0 1,0 0-1,0 0 0,0 0 0,0 0 1,0 0-1,0-1 0,1 1 0,-1 0 1,0 0-1,0 0 0,0 0 0,0 0 1,0 0-1,0 0 0,0 0 0,0-1 1,0 1-1,0 0 0,0 0 0,0 0 1,0 0-1,0 0 0,0 0 0,-3-5 353,2 5-377,1 0 31,0 0-1,0 0 1,0 0-1,0 0 1,0-1-1,0 1 0,0 0 1,0 0-1,0 0 1,0 0-1,0 0 1,0 0-1,0 0 1,0 0-1,-1 0 1,1 0-1,0 0 1,0 0-1,0 0 1,0 0-1,0 0 1,0 0-1,0 0 1,0 0-1,0 0 0,0 0 1,0 0-1,0-1 1,0 1-1,0 0 1,0 0-1,0 0 1,0 0-1,0 0 1,0 0-1,0 0 1,0 0-1,0 0 1,0 0-1,0 0 1,0 0-1,0 0 1,0 0-1,0-1 0,0 1 1,0 0-1,0 0 1,0 0-1,0 0 1,0 0-1,1 0 1,-1 0-1,0 0 1,0 0-1,0 0 1,0 0-1,0 0 1,0 0-1,0 0 1,0 0-1,0 0 1,0 0-1,0 0 0,0 0 1,0 0-1,7 1 4005,5 0 84,-26 22-2880,11-19-1300,3-4 59,-1 0 1,1 1-1,0-1 1,0 0-1,-1 0 1,1 1-1,0-1 1,0 0-1,-1 1 1,1-1-1,0 0 1,0 0-1,0 1 1,0-1-1,-1 1 0,1-1 1,0 0-1,0 1 1,0-1-1,0 0 1,0 1-1,0-1 1,0 0-1,0 1 1,0-1-1,0 0 1,0 1-1,0-1 1,0 1-1,0-1 0,1 0 1,-1 1-1,0-1 1,0 0-1,1 1 1,-1 0 82,2 5 501,1-9 262,4-12 81,-6 14-1015,-1 1 86,0-1-1,0 1 1,0-1-1,0 1 1,0-1-1,0 1 1,0-1-1,0 1 1,0-1-1,0 1 1,0-1-1,0 1 1,0-1-1,0 1 1,0-1-1,-1 1 1,1-1-1,0 1 1,0-1-1,-1 1 1,1-1-1,0 1 1,-1 0-1,1-1 1,0 1-1,-1-1 1,1 1-1,-1 0 1,1-1-1,0 1 0,-1 0 1,1 0-1,-1-1 1,1 1-1,-1 0 1,1 0-1,-1 0 1,1 0-1,-1 0 1,1 0-1,-1 0 1,1 0-1,-1 0 1,1 0-1,-1 0 1,1 0-1,-1 0 1,1 0-1,-1 0 1,1 0-1,-2 1 1,0 0 20,-1 0 0,1 0 0,0 0-1,0 1 1,0-1 0,0 1 0,0 0 0,0-1 0,0 1 0,0 0 0,1 0 0,-1 0 0,0 0 0,1 0 0,0 1 0,0-1 0,0 0-1,-2 5 1,2-4 47,2 4 191,12-5 372,-10-2-528,1 0-1,-1-1 1,0 1 0,0-1-1,0 0 1,0 1 0,0-2-1,3 0 1,-5 1-81,0 1 0,0-1 0,0 1 0,0-1 0,0 0 0,0 1 0,0-1 0,0 0 0,0 0 0,0 0 0,-1 0 0,1 1 0,0-1 0,-1 0 0,1 0 0,-1 0 0,1 0 0,-1-1 0,1 1 0,-1 0 0,0 0 0,1 0 0,-1-2 0,0 2-18,0 1 0,0-1 1,0 0-1,0 1 1,0-1-1,-1 1 0,1-1 1,0 1-1,0-1 0,-1 1 1,1-1-1,0 1 1,0-1-1,-1 1 0,1-1 1,0 1-1,-1 0 0,1-1 1,-1 1-1,1-1 1,-1 1-1,1 0 0,-1 0 1,1-1-1,-1 1 0,1 0 1,-1 0-1,1-1 1,-1 1-1,1 0 0,-1 0 1,1 0-1,-1 0 0,1 0 1,-1 0-1,0 0 1,1 0-1,-1 0 0,1 0 1,-1 0-1,1 0 0,-1 1 1,1-1-1,-1 0 1,1 0-1,-2 1 0,-22 9-145,24-10 79,-1 0 0,1 0 0,0 0 0,-1 0 0,1 1 0,0-1 0,-1 0 0,1 0 0,-1 1 0,1-1 0,0 0 0,0 0 0,-1 1 1,1-1-1,0 0 0,0 1 0,-1-1 0,1 1 0,0-1 0,0 0 0,0 1 0,-1-1 0,1 1 0,0-1 0,0 0 0,0 2 0,1-2-270,-1 1 0,1-1 0,-1 1 0,1 0 0,0-1 0,-1 1 0,1-1-1,0 0 1,0 1 0,-1-1 0,1 1 0,0-1 0,0 0 0,0 0 0,1 1 0,15 3-4355,4 4 1568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4:40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85 2656,'-3'-3'504,"2"2"-4,0-1 0,-1 1 0,1 0 0,-1-1 0,0 1 0,1 0 0,-1 0 0,0 0 0,0 0 0,0 1 0,1-1 0,-1 0 0,-2 0 0,2 1-308,1 0 1,-1 0-1,1 0 1,0 0-1,-1 0 1,1 0-1,-1 0 1,1 1 0,-1-1-1,1 0 1,0 1-1,-1-1 1,1 1-1,-3 0 1,-13 4 2716,36-7-403,24-5-1,29-5-2359,160-2 422,-185 12-480,-3 1 181,-7 0-158,58-8 0,-93 8-203,-1 0 1,1 1 0,0-1 0,-1 0 0,0 0 0,1 0-1,-1 0 1,1 0 0,-1 0 0,0 0 0,2-2-1,6-11-10034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4:41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23 4064,'-4'0'369,"-14"1"1263,17-1-1574,1 0 0,0 0 1,0 0-1,0 0 0,-1 0 0,1 0 0,0 0 0,0 0 0,0 0 0,-1 0 0,1 0 0,0 0 0,0 0 0,0 0 0,-1 0 0,1 0 0,0 0 0,0 0 0,0 0 0,-1 1 0,1-1 0,0 0 0,0 0 0,0 0 0,0 0 0,0 0 0,-1 1 0,1-1 0,0 0 0,0 0 0,0 0 0,0 1 0,0-1 0,0 0 1,0 0-1,0 0 0,0 1 0,0-1 0,0 0 0,0 0 0,0 0 0,0 1 0,0-1 0,0 0 0,0 0 0,0 0 0,0 1 0,0-1 0,0 0 0,0 0 0,0 0 0,0 1 0,2 4 1685,-2-5-1644,-1 1 0,2-1 0,-1 0 1,0 0-1,0 0 0,0 0 0,0 1 0,0-1 1,0 0-1,0 0 0,0 0 0,0 0 0,0 0 1,0 1-1,0-1 0,0 0 0,0 0 0,0 0 1,1 0-1,-1 0 0,0 0 0,0 1 0,0-1 1,0 0-1,0 0 0,1 0 0,-1 0 0,0 0 1,0 0-1,0 0 0,0 0 0,0 0 0,1 0 1,-1 0-1,0 0 0,0 0 0,0 0 0,0 0 1,1 0-1,-1 0 0,0 0 0,0 0 0,0 0 1,0 0-1,0 0 0,1 0 0,-1 0 0,0 0 1,0 0-1,0 0 0,1-1 0,23 0 1293,0-2 0,30-6 0,4-2-1056,2 4-731,72 0 1,-82 9-108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1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69 2976,'-7'-14'971,"7"13"-945,0 1 0,0-1 0,-1 0 0,1 1 0,0-1 1,0 0-1,0 1 0,0-1 0,0 0 0,0 1 1,0-1-1,0 0 0,0 1 0,1-1 0,-1 1 0,0-1 1,0 0-1,1 1 0,-1-1 0,0 0 0,1 0 1,0-1 122,-1 2-17,6-22 2843,0 16-1724,-6 6-1219,0 1 1,1-1-1,-1 0 1,1 0-1,-1 1 1,0-1-1,1 0 0,-1 0 1,0 1-1,1-1 1,-1 0-1,0 1 0,0-1 1,0 1-1,1-1 1,-1 0-1,0 1 1,0-1-1,0 1 0,0-1 1,1 1-1,-1-1 1,4 18 329,0 0 1,0 0 0,-2 0 0,0 0 0,-2 23-1,2 10 219,0 2-102,1 18 210,3-41-280,-1-21 313,-4-9-663,-1 0 0,0 0-1,1 0 1,-1 0 0,0-1-1,1 1 1,-1 0 0,0 0-1,1 0 1,-1 0-1,0-1 1,0 1 0,1 0-1,-1-1 1,0 1 0,0 0-1,0 0 1,1-1 0,-1 1-1,0 0 1,0-1-1,0 1 1,0 0 0,0-1-1,0 1 1,1 0 0,-1-1-1,0 1 1,0 0 0,0-1-1,3-7 141,0 0 1,1 1-1,8-12 0,1-2-15,-9 14-174,74-129-51,-65 115-15,2 1-1,1 0 0,0 1 1,23-20-1,-35 35 47,1 1 0,-1-1 0,1 1 1,0 0-1,0 0 0,7-3 0,-10 6 5,-1-1 1,1 1-1,0-1 0,-1 1 1,1-1-1,0 1 0,0 0 0,0 0 1,-1 0-1,1 0 0,0 0 0,0 0 1,-1 0-1,1 1 0,0-1 1,0 1-1,-1-1 0,1 1 0,0 0 1,-1 0-1,1 0 0,-1-1 1,1 1-1,1 2 0,2 2 94,1 1 0,-1 0-1,-1 0 1,1 1 0,-1-1-1,0 1 1,-1 0 0,1 0-1,-1 0 1,-1 1 0,3 10 0,1 9 311,4 52 1,-8-61-288,-1-2 9,0-1 1,-1 1 0,0-1-1,-1 1 1,-5 20 0,6-34-92,-1-2-13,1 1 0,0 0 1,0-1-1,-1 1 0,1 0 0,0-1 0,0 1 0,0 0 1,0-1-1,0 1 0,0 0 0,0-1 0,0 1 0,0 0 1,1-1-1,-1 1 0,0 0 0,0-1 0,1 2 0,0-1 377,13-12-8619,-5 6 6150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4:41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18 3392,'-17'-12'3354,"19"14"-2293,-6-6 1756,-12 4 1492,8 0 1300,18-1-5003,0-1 1,14 2 0,182 17 188,-166-10-622,4-1 97,-41-5-293,1-1-1,-1 0 1,1-1-1,-1 1 1,1-1-1,-1 1 0,1-1 1,-1 0-1,7-3 1,0-1-1348,-1 4 368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4:42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3808,'4'-1'11917,"-4"2"-11760,-17 12 2864,11-6-2730,-1-1 0,1 1-1,0 1 1,-7 11 0,11-15-201,0 0 0,1 0 1,-1 0-1,1 0 0,0 0 1,0 0-1,0 1 1,1-1-1,0 0 0,-1 1 1,2-1-1,-1 0 0,0 0 1,1 1-1,0-1 0,1 6 1,0-4-36,1 0 1,0 1 0,0-1 0,0 0-1,1-1 1,0 1 0,0 0 0,0-1-1,1 0 1,5 5 0,-9-9-89,0 0 0,0 0-1,0 0 1,0 0 0,0-1 0,1 1 0,-1 0 0,0-1 0,0 1-1,1-1 1,-1 1 0,0-1 0,1 0 0,-1 1 0,0-1-1,1 0 1,-1 0 0,0 0 0,1 0 0,-1 0 0,0 0-1,1 0 1,-1-1 0,1 1 0,-1 0 0,0-1 0,2 0 0,0-1-864,1 0 1,-1 0-1,1-1 0,-1 1 1,0-1-1,0 0 1,0 0-1,2-4 1,8-5-1765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4:43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17 3392,'-46'5'2740,"15"1"2061,17-6 1162,20 2-4828,8 3-619,0-1 0,1-1 0,-1 0 0,1-1-1,22 0 1,77-5 586,-95 2-973,54-3 137,241-8 70,-310 12-706,5 0 425,0 0 0,14-3 0,-22 3-335,0 0 0,0 0 0,0-1 0,0 1 0,0-1 0,0 1 0,0-1 1,0 1-1,0-1 0,0 1 0,0-1 0,1-1 0,-2 2-403,1-1 341,-1 1 0,0-1 1,0 1-1,0-1 0,0 1 1,1 0-1,-1-1 0,0 1 0,0-1 1,0 1-1,0-1 0,0 1 1,0-1-1,0 1 0,0-1 0,0 1 1,-1-1-1,1 1 0,0 0 0,0-1 1,0 1-1,0-1 0,-1 1 1,1-1-1,0 1 0,-1-1-341,-3-5-2869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4:44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45 4640,'-1'-1'215,"0"-1"1,0 1-1,1 0 0,-1-1 1,0 1-1,1-1 0,-1 1 1,0-1-1,1 0 0,0 1 1,-1-1-1,1 1 0,0-3 1,0 3 41,0 0 1,1 0-1,-1 0 1,0 0-1,1 0 1,-1 0-1,1 0 1,-1 0-1,1 0 1,-1 1-1,1-1 1,0 0-1,-1 0 1,1 0-1,0 1 1,0-1-1,-1 1 1,1-1-1,1 0 1,-1 0-32,-1 1-1,1 0 1,-1-1 0,1 1 0,-1 0-1,1-1 1,-1 1 0,1 0 0,-1 0-1,1-1 1,-1 1 0,1 0 0,-1 0-1,1 0 1,0 0 0,-1 0 0,2 0-1,-2 0-175,1 1 0,0 0 0,-1-1 0,1 1-1,-1-1 1,1 1 0,-1 0 0,1 0 0,-1-1-1,0 1 1,1 0 0,-1 0 0,0-1 0,1 1-1,-1 0 1,0 0 0,0 1 0,6 30 417,-1 1 0,-2-1-1,-1 1 1,-3 38 0,1-24-215,0 334 2394,17-395-2012,-8 5-599,-1-1 0,0 0 0,0-1 1,-1 1-1,-1-2 0,6-12 0,-3 8-66,-1 0 1,16-19 0,-23 34-2,0-1 0,0 1 1,1 0-1,-1 0 0,0-1 0,1 1 1,-1 0-1,1 0 0,0 0 0,2-1 1,-3 2 23,-1 0 0,1 0 0,0 0 1,-1 0-1,1 0 0,-1 0 1,1 0-1,0 0 0,-1 0 0,1 0 1,-1 0-1,1 0 0,0 0 0,-1 1 1,1-1-1,-1 0 0,1 0 1,-1 1-1,1-1 0,-1 0 0,1 1 1,-1-1-1,1 0 0,-1 1 0,1-1 1,-1 1-1,1-1 0,-1 1 1,0-1-1,1 1 0,-1-1 0,0 1 1,0-1-1,1 1 0,-1-1 0,0 1 1,0 0-1,0 0 0,3 10 52,0 1 0,-1 0 0,0 13 1,1 1 66,0-3 184,-2 36 0,-1-49-79,0-8-490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4:44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477 0 8128,'-23'17'3680,"-4"14"-3168,9-11 1600,10 0-1248,-21 13 991,3-1-1087,-14 4 512,3-4-736,-13 3 0,11-7-352,-6-8 96,8 0-160,2-7-128,12-1-32,-4-9-832,14 6 480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4:46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 4224,'-5'-5'7648,"4"6"-7473,1 0 1,0 0 0,0 0 0,0 0-1,0 0 1,0 0 0,1-1-1,-1 1 1,0 0 0,0 0 0,1 0-1,-1 0 1,0 0 0,1-1-1,-1 1 1,1 1 0,0-1 58,4 5 13,1 0 0,0 0 1,0-1-1,1 0 0,-1 0 0,10 4 1,5 6 106,-8-7-205,-1 1-1,0 0 1,0 1 0,-1 1-1,0 0 1,-1 0 0,12 17-1,3 18 326,-2 2-1,21 58 0,-39-92-399,8 20 184,-1 1 0,-2 0 1,-2 1-1,7 61 1,-13-74-93,-2-1 1,0 1 0,-1-1 0,-1 1 0,-2-1 0,0 0 0,-1 0 0,-16 41 0,8-31 22,0 1-50,-1 0 1,-2-1-1,-31 49 1,37-68 8,6-6-222,-1 0-1,-1 0 1,-7 7 0,7-9-1361,6-13-2122,4 0 784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4:46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0 3328,'27'0'4949,"-26"1"-4587,0-1-1,-1 1 1,1-1 0,0 0 0,0 1-1,0 0 1,-1-1 0,1 1-1,0-1 1,1 2 0,-4 0-127,1 0 0,0 0 0,-1 0 0,0 0 0,1 0 0,-1-1 0,0 1 0,0-1 1,0 1-1,0-1 0,0 0 0,-4 2 0,2 0 5,-86 59 2006,76-51-2022,1 0 0,1 1-1,0 0 1,-13 18 0,8-4 22,1 0 1,1 1-1,-11 29 0,-27 89 657,37-96-401,-15 86 0,27-113-382,2 1-1,0-1 0,2 1 1,1 0-1,0-1 0,7 31 1,2-3 384,34 91 0,-41-134-409,0 0 1,0-1-1,8 12 1,-11-17-124,1 1-1,0-1 1,0 0-1,0 0 0,0-1 1,0 1-1,0 0 1,0 0-1,0 0 1,0-1-1,1 1 1,-1 0-1,2 0 1,-3-1-62,1 0 0,0 0 0,0 0 0,0 0 0,-1 0 0,1 0 0,0 0 0,0-1 0,-1 1 0,1 0 0,0 0 0,-1-1 0,1 1 0,0 0 0,0-1 0,-1 1 0,1-1 0,-1 1 0,1-1-1,0 1 1,-1-1 0,1 1 0,-1-1 0,1 1 0,0-2 0,8-15-3520,3-3 1061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4:47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 4224,'-22'1'965,"6"1"932,5-2 2174,30 9 548,54 1-492,40-4-2804,-24-3-925,-2 1-3495,-60-8-4870,-14 1 4319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4:48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24 3552,'0'0'115,"0"-1"0,0 1 0,0 0 0,0-1 0,0 1 0,0-1 0,0 1 0,0 0 0,1-1 0,-1 1 1,0-1-1,0 1 0,0 0 0,0-1 0,1 1 0,-1 0 0,0-1 0,0 1 0,1 0 0,-1-1 0,0 1 0,0 0 0,1-1 0,-1 1 0,0 0 0,1 0 0,0-1 1,-1 1 54,0 0 0,1 0 1,-1 0-1,0 0 1,0-1-1,1 1 1,-1 0-1,0 0 1,0 0-1,0 0 1,1-1-1,-1 1 0,0 0 1,0 0-1,0-1 1,0 1-1,0 0 1,1 0-1,-1-1 1,0 1-1,0 0 1,0 0-1,0-1 0,0 1 1,0 0-1,0 0 1,0-4 2534,-5 1 83,4 3-2734,1 0 0,-1-1 0,0 1 0,0 0 1,0 0-1,1-1 0,-1 1 0,0 0 0,0 0 0,0 0 1,0 0-1,1 0 0,-1 0 0,0 0 0,0 0 0,0 1 1,0-1-1,1 0 0,-1 0 0,0 1 0,0-1 0,1 1 1,-1-1-1,0 0 0,1 1 0,-2 0 0,-4 2 238,-17 5 557,17-6-710,0 0-1,0 0 1,0 0-1,-10 7 1,3-1 8,0 2 1,1-1 0,0 2-1,1 0 1,-16 19-1,21-23-65,0 2 0,1-1 0,0 0 0,0 1 0,0 0 0,1 0 0,1 1 0,0-1 0,0 1-1,-1 10 1,3-18-52,1 1-1,0-1 1,0 1 0,0-1-1,0 1 1,1-1-1,-1 0 1,0 1-1,1-1 1,0 1 0,0-1-1,0 0 1,0 0-1,0 1 1,0-1 0,0 0-1,2 2 1,0-1 47,0 0 1,0 0 0,0-1-1,0 1 1,0-1 0,0 0-1,1 0 1,-1 0 0,1 0 0,3 1-1,0-1 41,0 0 0,-1 0-1,1-1 1,0 1 0,0-2 0,0 1-1,0-1 1,0 0 0,0 0 0,0-1-1,10-2 1,-13 1-86,0 0-1,0 0 0,0 0 1,0-1-1,0 1 0,-1-1 1,1 0-1,-1 0 0,0-1 1,0 1-1,0-1 0,-1 1 1,1-1-1,-1 0 1,1 0-1,-1 0 0,1-5 1,3-6-51,0 0 1,-2 0-1,6-27 1,-7 24-254,0-31 0,-7 53 37,1 7 300,1 0 0,0 0 0,1 0 1,0 0-1,0 0 0,1 0 0,1 1 0,1 10 0,0-13-10,-1-1 0,1 0 0,1 1 1,0-1-1,0 0 0,0 0 0,1-1 0,0 1 1,1-1-1,-1 0 0,8 8 0,-2-6-727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4:48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36 5216,'5'-13'8389,"-5"12"-8215,0 1 0,0-1 0,0 0 0,0 0 0,0 0 0,0 0 0,0 0 0,-1 0 0,1 1 0,0-1 1,-1 0-1,1 0 0,0 0 0,-1 1 0,1-1 0,-1 0 0,1 1 0,-1-1 0,0 0 0,1 1 0,-1-1 0,1 1 0,-1-1 0,0 0 0,0 1 0,1 0 0,-1-1 1,0 1-1,0-1 0,0 1 0,-2-1 0,0 1 0,-1-1 1,1 1-1,0 0 0,0 0 1,0 0-1,0 1 1,0-1-1,-3 2 0,-7 1 57,0 1 0,0 1 1,-12 6-1,17-8-121,-94 52 939,92-49-907,1 1 0,-1 0 0,1 1-1,0 0 1,1 0 0,0 1-1,-11 15 1,18-23-111,0 0 1,0 1-1,1-1 1,-1 0-1,1 0 1,-1 0-1,1 1 0,-1-1 1,1 0-1,0 1 1,-1-1-1,1 0 0,0 1 1,0-1-1,0 0 1,0 1-1,0-1 1,0 0-1,1 1 0,-1-1 1,1 2-1,0-1 1,0 0 0,0-1 0,0 1 0,1 0 0,-1-1-1,0 1 1,1-1 0,-1 1 0,1-1 0,0 0 0,-1 0-1,4 2 1,5 2 98,1-1 0,-1 0 0,1 0-1,12 2 1,-15-4 20,19 4-80,1 0 0,0-2-1,1-1 1,-1-1 0,41-3 0,-39-2-3136,30-6 1,0 1-8663,-24 7 6566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1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 4992,'-11'-14'1589,"10"20"222,0 3-1227,3 26 969,0 0 1,12 52 0,-13-83-1407,0 0 0,0-1 1,0 1-1,1-1 0,-1 1 0,1-1 0,0 1 1,0-1-1,0 0 0,0 0 0,0 0 0,1 0 1,-1 0-1,1-1 0,0 1 0,0-1 1,6 4-1,-5-4 3,1 0 0,-1 0 0,1 0 0,-1-1 0,1 0 1,-1 0-1,1 0 0,0 0 0,0-1 0,-1 0 0,1 0 0,0 0 1,6-1-1,2-1 43,0-1 0,-1 0 0,0-1 0,1 0 0,-2-1 0,1-1 0,20-11 0,-26 12-161,1 1 0,-1-1 0,0 0-1,-1 0 1,1-1 0,-1 0 0,0 0 0,0 0-1,-1 0 1,0-1 0,0 0 0,-1 0-1,1 0 1,1-8 0,-4 13-52,-1 0 1,0 0-1,1 0 1,-1-1-1,0 1 1,0 0-1,0 0 0,-1-1 1,1 1-1,0 0 1,-1 0-1,0 0 0,1 0 1,-1 0-1,0 0 1,0 0-1,0 0 0,0 0 1,-1 0-1,1 0 1,0 1-1,-1-1 1,1 0-1,-1 1 0,-2-3 1,3 3-352,-1 0 1,0 0-1,1 0 1,-1 0-1,0 1 1,1-1-1,-1 0 1,0 1-1,0-1 1,1 1-1,-1 0 0,0-1 1,0 1-1,0 0 1,0 0-1,0 0 1,0 0-1,1 1 1,-4-1-1,-1 5-1815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5:08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52 171 2400,'5'-7'1681,"-5"7"-1651,0 0 0,0 0 0,0 0 0,0-1 0,0 1 0,0 0 0,0 0 0,-1 0 0,1 0-1,0 0 1,0 0 0,0 0 0,0 0 0,0 0 0,0 0 0,0 0 0,0 0 0,0 0 0,0 0 0,-1 0 0,1 0 0,0 0 0,0 0 0,0 0 0,0 0 0,0 0 0,0 0 0,0 0 0,0 0-1,-1 0 1,1 0 0,0 0 0,0 0 0,0 0 0,0 0 0,-10 6 8632,6-7-5566,3 1-3059,1 0 0,0 0 0,0 0 0,0 0 0,0 0 0,0 0 0,0 0 0,0 0 0,0 0 0,0 0 0,0 0 0,-1 0-1,1 0 1,0 0 0,0 0 0,0 0 0,0 0 0,0 0 0,0 0 0,0 0 0,0 0 0,0 0 0,0 0 0,0 0 0,-1 0 0,1 0 0,0-1 0,0 1 0,0 0 0,0 0 0,0 0 0,0 0 0,0 0 0,0 0 0,0 0 0,0 0 0,0 0 0,0 0 0,0 0 0,0-1 0,0 1 0,0 0 0,0 0 0,0 0 0,0 0 0,0 0 0,0 0 0,0 0 0,0 0 0,0 0 0,0 0 0,0-1 0,0 1-1,0 0 1,0 0 0,0 0 0,0 0 0,0 0 0,0 0 0,0 0 0,0 0 0,0 0 0,0 0 0,1 0 0,-1-1 0,1 0 825,-2 2-436,-7 0 298,4-1-374,6 0-230,-1 0 35,1 1-95,-1 0-1,1 0 1,-1 0 0,1 0-1,0 0 1,0 0-1,-1 0 1,1 0 0,3 0-1,-2 0-10,5 2 47,-1 0-1,1-1 0,0 0 0,0 0 0,15 0 1,43 0 264,-41-3-204,-14 2-114,0-2 0,0 1 0,-1-2 0,1 1 0,0-1 0,13-5 0,-18 5 27,1 0 1,-1 0 0,13-1-1,-16 3-21,1 0 1,0-1-1,0 0 0,0 0 1,0 0-1,-1 0 0,1-1 1,0 1-1,-1-1 0,1 0 1,-1 0-1,5-3 0,-6 3-47,0 0-1,0 0 0,0 0 1,0 0-1,0 0 0,-1 0 1,1-1-1,-1 1 0,0-1 1,1 1-1,-1-1 0,0 1 1,0-1-1,0-5 0,-1 6 2,0-1-1,0 0 0,0 0 1,-1 0-1,1 1 0,-1-1 1,0 0-1,0 1 0,0-1 1,0 0-1,0 1 1,-1-1-1,1 1 0,-1 0 1,-1-3-1,0 1-5,-1 0 1,1 1-1,0-1 1,-1 1-1,0 0 1,1 0-1,-1 0 0,-1 0 1,1 1-1,0 0 1,-9-4-1,1 1-23,4 1 16,0 1-1,0 0 1,-1 0-1,1 1 1,-15-2-1,16 3 6,0 0 0,0 1 0,0 0-1,0 0 1,0 1 0,-1 0 0,1 0-1,0 0 1,0 1 0,0 0 0,1 1 0,-1 0-1,1 0 1,-1 0 0,1 0 0,0 1-1,-10 8 1,9-5 47,-1 0 1,2 0-1,-9 11 0,-6 8-51,4-7 287,-24 36 1,39-51-256,0-1 1,0 1 0,1-1 0,-1 1-1,1 0 1,0 0 0,0 0 0,0 0-1,0 0 1,1 0 0,0 0 0,-1 0-1,1 0 1,2 7 0,3 41 617,-2-42-579,-1 1 0,2-1 0,-1 0 0,2 0 0,-1 0 0,1 0 0,1-1 0,-1 0 0,2 0 0,-1 0 0,1-1 0,0 0 0,1-1 0,0 1 0,10 6 0,-9-7 3,0-1 0,1 0 0,-1 0 0,1-1 0,0-1 0,0 1 0,1-2 0,-1 1 0,1-1 0,0-1 0,19 2 0,-12-3-21,6 1-52,-1 0 1,1-2-1,-1-1 0,36-6 1,-55 6-302,0 0 1,-1 0 0,1-1-1,0 1 1,3-3 0,-4 2-479,0 0 1,0 0 0,0 0 0,-1-1 0,1 1 0,-1-1 0,0 0-1,0 1 1,3-6 0,8-9-2135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5:09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3 2144,'0'0'103,"0"0"0,0-1-1,-1 1 1,1 0 0,0 0 0,-1 0 0,1-1 0,0 1-1,-1 0 1,1 0 0,0 0 0,-1 0 0,1 0 0,0 0-1,-1 0 1,1 0 0,0 0 0,-1 0 0,1 0 0,0 0 0,-1 0-1,1 0 1,0 0 0,-1 0 0,1 0 0,0 0 0,-1 0-1,1 0 1,0 0 0,0 1 0,-1-1 0,1 0 0,0 0-1,-1 0 1,1 1 0,0-1 0,0 0 0,-1 0 0,1 1-1,-12 6 4238,0-5-1775,-1 0 0,1-1 1,-23-1-1,26 0-1536,148 12 2404,15 0-2551,-140-18-1778,-10 4-747,1 1 187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5:12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13 3136,'0'0'5632,"17"-12"7365,-19 12-12895,0 1 1,0-1-1,0 1 0,0-1 1,0 1-1,0 0 1,0 0-1,1 0 1,-1 0-1,0 0 0,0 0 1,1 1-1,-1-1 1,1 1-1,-1-1 0,1 1 1,-1-1-1,0 3 1,-6 6 70,-10 22 1,11-20-35,-8 13 42,2 1 0,0 0 1,-10 33-1,22-53-131,-1 0 0,1 0 0,0 0 1,0 0-1,0 0 0,1 1 0,1 11 0,0-15-6,-1 0 0,1 0 0,0 1 0,0-1 0,0 0-1,1 0 1,-1 0 0,1 0 0,-1-1 0,1 1 0,0 0-1,0-1 1,0 1 0,1-1 0,-1 0 0,5 4 0,1 0-2,1-1 1,-1 0 0,1 0 0,0-1-1,1 0 1,-1-1 0,14 4 0,-15-6-1284,0 1-1,15-1 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5:12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40 10048,'-17'-16'4544,"21"13"-3936,-4-2 2335,0 1-2527,5 1-288,0-2-480,3 5 192,-3-3-448,0 6 352,8 2-4639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5:13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4 3648,'3'-3'7269,"-13"9"-1610,-9 0-3762,4-2-1192,2 2-98,-1 1 1,-16 11-1,8-5-109,11-6-239,-1 0-1,1 0 1,0 2 0,0-1-1,1 1 1,0 0 0,1 1-1,0 0 1,-12 19 0,11-11-107,2-1 0,0 1 0,1 0 1,1 1-1,-5 29 0,2-3 151,-2 58 1,10-83-252,1 0 0,0 1 0,1-1 0,2 0 0,0 0 0,1 0 0,0-1 0,2 1 0,1-1 1,0 0-1,1-1 0,20 33 0,-24-44-278,1-1-1,1 1 1,-1-1 0,1 0-1,0-1 1,8 7 0,4 0-697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5:14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9 4736,'0'-8'11552,"0"17"-9046,-2 58-314,-14 94 0,-16 109-1387,32-249-610,1-6 192,-1-14-369,0-1 0,0 0 0,0 0 0,0 1 0,0-1 0,0 0 0,0 0 0,0 1 0,0-1 0,0 0 0,0 0 0,1 0 0,-1 1 1,0-1-1,0 0 0,0 0 0,0 0 0,0 1 0,1-1 0,-1 0 0,0 0 0,0 0 0,1 0 0,-1 1 0,0-1 0,0 0 0,0 0 1,1 0-1,-1 0 0,0 0 0,0 0 0,1 0 0,-1 0 0,0 0 0,0 0 0,1 0 0,-1 0 0,0 0 0,0 0 0,1 0 0,-1 0 1,0 0-1,1 0 0,16-5 556,-5 1-439,-5 3-84,0-1 1,0 0 0,12-6 0,-16 6-57,1 1 0,0-1 0,0 0 0,0 1 1,0 0-1,0 0 0,0 0 0,0 1 0,1-1 0,-1 1 0,0 0 0,5 1 1,17 0-165,-15-2-30,-11 1 152,0 0 0,1 0 1,-1 0-1,0 0 1,1 0-1,-1 0 1,0 0-1,1 0 1,-1 0-1,0 0 0,1-1 1,-1 1-1,0 0 1,0 0-1,1 0 1,-1-1-1,0 1 1,0 0-1,1 0 0,-1-1 1,0 1-1,0-1 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5:14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6976,'0'-2'616,"0"0"0,0 0 0,0-1 0,0 1 0,1 0 0,-1 0 0,1 0 0,0 0 0,0 0 0,-1 0 0,1 0 1,0 0-1,1 0 0,-1 0 0,0 0 0,0 1 0,1-1 0,-1 0 0,1 1 0,0-1 0,2-1 0,5-6 321,-3 4-948,-1 0 0,1 0 0,0 0 0,0 1 0,1 0 0,-1 0 0,1 1 0,0 0 0,0 0 0,0 0 0,0 1-1,0 0 1,9-1 0,-10 2-433,5-1-3245,-6 5 1679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5:15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7872,'-1'-5'8491,"21"10"-5495,20-7-1356,59-9 0,40-9-3789,-120 19 890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5:15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0 6400,'0'0'4938,"-7"0"-671,-25 5-75,22-3-3822,-1 0 1,1 1 0,0 0-1,0 0 1,0 1 0,0 0-1,-11 7 1,15-8-323,1 0 1,-1 0-1,0 1 1,1 0-1,0 0 1,0 0-1,0 0 1,0 1-1,1 0 0,0 0 1,-7 10-1,11-14-26,-1 0 0,1 0 0,0 0 0,-1 0 0,1 0-1,0-1 1,0 1 0,-1 0 0,1 0 0,0 0 0,0 0 0,0 0-1,0 0 1,1 0 0,-1 0 0,0 0 0,0 0 0,1 0 0,-1-1-1,0 1 1,1 0 0,-1 0 0,0 0 0,1 0 0,0-1 0,-1 1-1,1 0 1,-1 0 0,1-1 0,0 1 0,-1-1 0,1 1 0,0 0-1,0-1 1,0 1 0,1 0 0,0 0 25,1 0-1,-1 0 1,0 0 0,1-1 0,-1 1-1,1-1 1,-1 1 0,1-1-1,-1 0 1,1 0 0,-1 0-1,1 0 1,-1 0 0,4-1 0,3-2 28,1 0 0,-1-1 0,0 0 0,0-1 1,13-9-1,37-32-72,-49 38-95,-10 8 112,0 0-1,0-1 0,0 1 0,1 0 1,-1 0-1,0-1 0,0 1 1,0 0-1,1 0 0,-1 0 1,0-1-1,1 1 0,-1 0 1,0 0-1,0 0 0,1 0 1,-1 0-1,0 0 0,0 0 1,1 0-1,-1 0 0,0 0 0,1 0 1,-1 0-1,0 0 0,1 0 1,-1 0-1,0 0 0,0 0 1,1 0-1,-1 0 0,0 0 1,1 0-1,-1 0 0,0 0 1,0 1-1,1-1 0,-1 0 1,0 0-1,0 0 0,1 0 0,-1 1 1,0-1-1,0 0 0,0 0 1,1 1-1,-1-1 0,0 0 1,0 1-1,7 5 130,47 43 752,-52-47-889,3 2-219,-1-1 1,1 0-1,0 0 1,0 0-1,5 1 1,-8-3-419,0 0 1,0-1 0,1 1-1,-1-1 1,0 0-1,0 0 1,1 0 0,-1 0-1,0 0 1,3 0-1,3-1-2126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5:16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52 4640,'-23'5'4137,"3"-1"6744,29-7-6828,3 0-3679,17-2 137,58-16 0,11-3-2504,-60 20 1022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1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6720,'-5'3'4868,"-7"12"-3567,-11 20-697,21-30-504,-15 28 691,1 2 0,1 0 0,-12 45 0,26-75-683,0 1 1,0 0 0,0 0-1,1 0 1,0 0-1,0 0 1,0 0 0,1 0-1,2 11 1,-2-15-35,0 1-1,0 0 1,0-1 0,1 1 0,-1-1 0,0 0 0,1 0 0,0 1-1,-1-1 1,1 0 0,0 0 0,0 0 0,0-1 0,0 1 0,1 0-1,-1-1 1,0 1 0,1-1 0,-1 0 0,1 0 0,-1 0 0,1 0 0,3 1-1,-2-2-27,0 1-1,0-1 1,0 0-1,-1 0 1,1 0-1,0 0 1,0-1-1,0 1 1,0-1-1,3-1 1,35-16 222,-22 8-77,0 2-108,-11 5-176,-1 0 0,0-1 0,0 0 0,-1-1 1,9-6-1,4-6-3801,19-21 1,-38 37 3739,21-18-2022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5:17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9 3328,'-3'-8'14947,"0"36"-13073,2-9-1173,-1 0 0,-5 24-1,-2 13-173,-19 250 1468,27-287-1969,1-12 99,0 0 1,0 0-1,-3 10 1,2-17-82,1 1 1,0-1-1,0 1 1,0-1-1,0 1 1,0-1-1,-1 0 1,1 1-1,0-1 1,0 1 0,0-1-1,0 1 1,0-1-1,0 1 1,1-1-1,-1 1 1,0-1-1,0 1 1,0-1-1,0 1 1,1-1-1,-1 0 1,0 1 0,0-1-1,1 1 1,-1-1-1,1 1 1,0-1 11,0 1 1,1 0-1,-1-1 1,0 0-1,1 1 1,-1-1-1,1 0 1,-1 1-1,1-1 1,-1 0-1,4 0 1,58 1 414,-23 0-1724,-14 0-2936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5:17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5 115 5984,'-5'-8'16095,"11"6"-14669,-1 0-3380,97-51 4306,-18 21-3261,-29 16-3552,-41 15 2791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5:18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38 5888,'-13'-15'12554,"38"14"-10046,36-7 0,5 0-2751,-45 5 14,15 1-2581,-31 2 1699,0 0-1,0 0 0,-1 1 1,1 0-1,0 0 0,4 2 0,8 5-1586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5:18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0 4640,'-3'6'11913,"-5"0"-8102,-9 4-4123,14-8 1507,-54 23 1320,39-18-1840,0 1-1,-19 12 1,36-19-636,-1 0 0,0 0-1,0 1 1,1-1 0,-1 0 0,1 1 0,-1 0 0,1-1 0,0 1 0,0-1-1,0 1 1,0 0 0,0 0 0,0 0 0,0 0 0,-1 3 0,2-4-14,0 1 0,0-1-1,0 0 1,0 0 0,1 0 0,-1 0 0,0 0 0,0 0 0,1 0 0,-1 0 0,1 0 0,-1-1-1,1 1 1,-1 0 0,1 0 0,0 0 0,-1 0 0,1-1 0,0 1 0,-1 0 0,1 0 0,0-1-1,0 1 1,0-1 0,0 1 0,0-1 0,0 1 0,0-1 0,0 1 0,0-1 0,0 0 0,0 0-1,0 0 1,0 1 0,1-1 0,12 1-235,-1 0 0,1 0 0,0-1 0,0-1 0,21-4 0,-20 3-700,48-9-4504,-36 7 2966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5:19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6304,'-1'0'3243,"6"0"-954,11 6-104,-3 3-1226,0 0-1,16 17 1,-4-4 255,10 8 265,35 37 0,-55-50-1134,-1 0 0,-1 1 0,0 0 0,13 29 0,-12-19 45,-2 0 0,-1 0 0,9 39 0,-16-49-176,-1-1 1,0 1-1,-2 0 0,0 0 1,0 0-1,-2 0 0,-3 19 1,1-25-131,0-1 1,-1 1-1,0-1 1,-1 1-1,0-1 1,0-1 0,-2 1-1,1-1 1,-1 0-1,-1 0 1,-12 12 0,0-2-1385,-1-1 1,-1-1 0,-43 27 0,31-28-5140,24-13 3188,-10 7-1394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5:24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27 2720,'0'0'32,"0"0"0,-1-1 0,1 1 0,0 0 0,0 0 0,0 0 0,0-1 1,-1 1-1,1 0 0,0 0 0,0 0 0,0-1 0,0 1 0,0 0 0,0-1 0,-1 1 0,1 0 0,0 0 0,0-1 1,0 1-1,0 0 0,0 0 0,0-1 0,0 1 0,0 0 0,0 0 0,0-1 0,0 1 0,0 0 0,1-1 0,-1 1 1,0 0-1,0 0 0,0-1 0,0 1 0,0 0 0,0 0 0,1 0 0,-1-1 0,0 1 0,0 0 0,0 0 0,1 0 0,-1-1 1,3-2 107,7-4 5117,-9 6-4936,-1 1 0,1-1 0,0 1 0,-1-1 0,1 1 0,0 0 0,0-1 0,-1 1 1,1 0-1,0-1 0,0 1 0,0 0 0,0 0 0,7 1 6598,-9 20-5762,-1 1-1,-9 36 1,-1 10-813,11-54-311,-12 146 472,13-135-328,0 1 0,2-1 0,1 0 0,9 35 1,-12-58-142,1 1 0,0-1 0,0 1 0,0 0 0,0-1 0,0 0 0,1 1 0,-1-1 0,1 0 0,-1 0 0,1 0 0,2 3 1,-2-4-38,-1 0 0,1 0 1,-1 0-1,1-1 1,0 1-1,-1 0 1,1-1-1,0 1 1,0-1-1,-1 1 1,1-1-1,0 0 0,0 0 1,0 0-1,0 0 1,-1 0-1,1 0 1,3-1-1,67-15-2366,-45 9-1500,-9 6 1957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5:25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27 114 7392,'-22'-14'3360,"17"8"-2944,10-3 3040,3 9-1984,6-8 671,1 5-1279,6-10 608,2 9-832,9-7 0,3 6-352,1-7-288,1 9 0,8-11-224,-5 11 128,5-5-3424,-6 8 1952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5:25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411 12 4992,'0'-1'182,"4"-9"1127,-4 10-1237,0 0 0,1 0 0,-1 0 0,0 0 0,0 0-1,0 0 1,1-1 0,-1 1 0,0 0 0,0 0 0,1 0 0,-1 0-1,0 0 1,0 0 0,1 0 0,-1 0 0,0 0 0,1 0-1,-1 0 1,0 0 0,0 0 0,1 0 0,-1 0 0,0 0 0,0 1-1,0-1 1,1 0 0,-1 0 0,0 0 0,0 0 0,1 0-1,-1 1 1,0-1 0,0 0 0,0 0 0,0 0 0,1 1 0,-1-1-1,0 0 1,0 1 0,0-1 200,-1 1 0,0 0 0,1-1 0,-1 1 0,1 0-1,0 0 1,-1-1 0,1 1 0,0 0 0,-1 0 0,1 0 0,0 0 0,0-1 0,-1 1 0,1 0-1,0 1 1,0 0 210,-4 9 261,0-1-1,0 0 1,-1 0 0,-1 0 0,-9 14-1,-11 18 332,-33 71 1002,-52 94-573,-7-35-1092,64-98-1302,43-54 352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5:26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23 6400,'2'-17'3055,"-2"17"-2996,0 0 1,0 0-1,0 0 1,0 0-1,0-1 1,0 1-1,0 0 1,0 0-1,0 0 1,0-1-1,0 1 1,0 0-1,0 0 1,0 0-1,0-1 1,0 1-1,0 0 0,0 0 1,1 0-1,-1 0 1,0 0-1,0-1 1,0 1-1,0 0 1,0 0-1,0 0 1,1 0-1,-1 0 1,0 0-1,0-1 1,0 1-1,0 0 1,1 0-1,-1 0 1,0 0-1,0 0 1,0 0-1,1 0 1,-1 0-1,0 0 1,0 0-1,0 0 1,0 0-1,1 0 1,-1 0-1,0 0 1,0 0-1,0 0 1,1 0-1,-1 0 1,0 0-1,0 0 1,0 0-1,0 0 1,1 1-1,-1-1 1,0 0-1,0 0 1,13 8 3620,-12-8-3614,0 0 1,-1 0-1,1 1 1,0-1-1,-1 0 1,1 1-1,0-1 1,-1 0-1,1 1 1,-1-1-1,1 1 1,0-1-1,-1 1 1,1-1-1,-1 1 0,0-1 1,1 1-1,-1 0 1,1-1-1,-1 1 1,0 0-1,0-1 1,1 1-1,-1 0 1,0-1-1,0 1 1,0 1-1,3 10 402,-2 0 1,0 0-1,0 1 0,-1-1 0,-1 13 1,-12 62 757,5-43-611,-72 303 1246,78-339-1787,-1 1 0,2-1 0,-1 0 0,1 1-1,1 0 1,0 10 0,0-18-57,0-1 0,0 1 0,0-1 0,0 1 0,0-1 0,0 1 0,0-1 0,1 1 0,-1-1 0,0 1 1,0-1-1,1 1 0,-1-1 0,0 1 0,1-1 0,-1 1 0,0-1 0,1 0 0,-1 1 0,1-1 0,-1 0 0,0 1 0,1-1 0,-1 0 0,1 0 0,-1 1 0,1-1 0,-1 0 0,1 0 0,0 0 0,-1 0 0,1 1 0,-1-1 0,1 0 0,-1 0 0,2 0 0,18-7 144,-14 4-109,12-5-166,1-2 0,-2 0-1,1-1 1,-1 0 0,17-16 0,71-74 20,-102 98 76,0 0 0,0 0 0,1 0 0,-1 0 0,1 1 0,6-4 0,-9 6 19,0-1 1,0 1-1,-1 0 0,1-1 1,0 1-1,0 0 0,-1 0 1,1 0-1,0 0 0,0 0 1,0 0-1,0 0 0,-1 0 1,1 0-1,0 0 1,0 0-1,0 0 0,-1 0 1,1 1-1,0-1 0,0 0 1,-1 1-1,1-1 0,0 1 1,-1-1-1,1 0 1,0 1-1,-1 0 0,1-1 1,0 1-1,-1-1 0,1 1 1,-1 0-1,0-1 0,1 1 1,-1 0-1,1-1 0,-1 1 1,0 0-1,1 0 1,-1 1-1,2 8 36,0 0 1,-1-1 0,0 1-1,0 0 1,-1 0-1,-1 0 1,-1 12 0,0-5-126,2-8 38,-1 0 0,-1 1 0,1-1 0,-5 13 0,2-7-379,0-2-2452,-1-4-4246,4-5 4519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5:26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555 5 8128,'-15'-4'2618,"15"4"-2549,-1 0 1,0 0-1,1 0 0,-1 0 0,0 0 0,1 0 0,-1 0 1,0 0-1,1 0 0,-1 0 0,0 1 0,1-1 0,-1 0 0,1 0 1,-1 1-1,0-1 0,1 1 0,-1-1 0,1 0 0,-1 1 0,1-1 1,-1 1-1,0 0 287,-64 30 5674,-37 7-3358,24-10-1518,-116 57-370,182-79-1092,1 1 0,-20 15 0,25-18-877,1 1 0,0 0 0,-7 9 0,12-13 1007,-1-1 1,1 1-1,0-1 1,-1 1-1,1-1 1,0 1-1,-1-1 1,1 1-1,0 0 1,0-1-1,-1 1 1,1 0-1,0-1 0,0 2 1,12 3-9901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19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38 5216,'-4'-26'1696,"3"26"-1633,1-1-1,0 1 1,0-1 0,0 1 0,0-1-1,0 1 1,0-1 0,0 1 0,0-1 0,0 1-1,0-1 1,0 1 0,0-1 0,0 1-1,0-1 1,0 1 0,0-1 0,0 1-1,1 0 1,-1-1 0,0 1 0,1-1 0,-1 1-21,0 0 1,0 0-1,1 0 1,-1 0-1,0 0 1,0 0-1,0 0 1,0 1-1,1-1 1,-1 0 0,0 0-1,0 0 1,0 1-1,0-1 1,0 0-1,0 0 1,1 0-1,-1 1 1,0-1-1,0 0 1,0 0-1,0 0 1,0 1 0,0-1-1,0 0 1,0 0-1,0 1 1,0-1-1,0 0 1,0 1-1,2 66 1540,0 29 356,-8 42-63,-7 80-299,5-63-578,-7 53 190,15-178-567,2-16-615,-2-14-45,0 0 0,0 0 0,0 1 0,0-1 1,0 0-1,0 0 0,0 0 0,0 0 1,0 0-1,0 0 0,0 1 0,0-1 1,0 0-1,0 0 0,0 0 0,0 0 1,0 0-1,0 0 0,0 0 0,0 1 1,0-1-1,1 0 0,-1 0 0,0 0 1,0 0-1,0 0 0,0 0 0,0 0 1,0 0-1,0 0 0,0 0 0,1 0 1,-1 0-1,0 0 0,0 0 0,0 0 1,0 0-1,0 0 0,0 0 0,1 0 1,-1 0-1,0 0 0,0 0 0,0 0 1,0 0-1,0 0 0,0 0 0,1 0 1,-1 0-1,0 0 0,0 0 0,0 0 1,0 0-1,7-6-2968,-5 5 1844,0-1 0,0 1 0,0-1 1,0 0-1,0 0 0,2-4 0,5-2-2143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5:29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384 116 2144,'2'-2'815,"-1"-1"0,1 0-1,-1 0 1,1 1 0,-1-1 0,0 0-1,0 0 1,-1 0 0,1 0 0,0 0 0,-1-1-1,0 1 1,0-3 0,0 4-588,0 0 0,-1 1 0,1-1 0,-1 0 1,1 0-1,-1 0 0,0 1 0,1-1 0,-1 1 0,0-1 0,0 0 1,0 1-1,0-1 0,-1 1 0,1 0 0,0-1 0,-1 1 0,1 0 0,0 0 1,-1 0-1,1 0 0,-1 0 0,-2-1 0,-11-5 376,0 1 0,0 1-1,-1 0 1,1 1 0,-1 1 0,-30-2-1,38 4-518,0 1 0,-1 1-1,1-1 1,0 2-1,0-1 1,0 1 0,0 0-1,0 1 1,0 0 0,0 0-1,1 0 1,-1 1-1,1 0 1,0 1 0,-7 6-1,8-5-53,1 0-1,0 0 0,0 0 0,1 1 1,0 0-1,0 0 0,0 0 1,-3 11-1,0-4 6,-3 11 31,2 0 0,0 0 0,1 0 0,2 1 1,0 0-1,2 0 0,1 1 0,1-1 0,3 30 0,-2-47-9,1-1 0,1 1 0,-1-1 0,1 1 0,1-1 0,0 0 0,0 0 0,0 0 0,1-1 0,9 14 0,-11-18-20,0 0 0,1 0-1,0 0 1,0 0-1,-1 0 1,1 0 0,1-1-1,-1 1 1,0-1-1,1 0 1,-1 0 0,1-1-1,0 1 1,-1-1-1,1 1 1,0-1 0,0 0-1,0 0 1,0-1-1,0 1 1,0-1-1,0 0 1,0 0 0,0-1-1,4 0 1,-1 0-15,1-1 0,-1 0 1,0-1-1,0 1 0,0-2 1,0 1-1,0-1 0,-1 0 0,1 0 1,-1 0-1,7-7 0,-6 3-32,1 0 0,-1-1 0,-1 1-1,1-1 1,-2 0 0,1-1 0,4-10 0,-1-4 3,-1 0 0,-1-1 0,-1 1 0,-1-1 0,3-50 0,-11-36-269,2 79-13,1 64 488,1-1 0,1 1 1,2-1-1,16 61 1,-15-73-90,2-1 0,1 0 0,0 0 1,1 0-1,1-1 0,1 0 0,0-1 1,1-1-1,1 1 0,0-2 0,27 23 0,-38-35-141,5 4 145,1 0 0,0 0-1,17 9 1,-22-14-213,0 0 0,0 0 1,0 0-1,0 0 0,0-1 0,1 1 0,-1-1 1,0 0-1,0 0 0,1 0 0,-1 0 0,0-1 1,0 1-1,1-1 0,3-1 0,-5 2-184,-1-1 0,1 0 0,-1 1 0,1-1 0,-1 0 0,1 0 1,-1 0-1,0 0 0,1 0 0,-1 0 0,0 0 0,0 0 0,0-1 0,0 1 0,0 0 0,1-3 0,0 0-1560,0 0 0,0-1-1,-1 1 1,2-9 0,4-9-2242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5:30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39 4384,'5'-5'13338,"-5"4"-13116,0 1 0,1 0 0,-1-1 0,0 1 0,0-1 0,0 1 0,0 0 0,0-1 0,1 1 0,-1-1 0,0 1 0,0 0 0,0-1 0,0 1 0,0-1 1,0 1-1,-1 0 0,1-1 0,0 1 0,0-1 0,0 1 0,0 0 0,0-1 0,0 1 0,-1-1 0,1 1 0,0 0 0,0-1 0,-1 1 0,1 0 0,0 0 0,-1-1 0,-12-11 15,10 9 396,2 2-602,0 0 0,0 1 0,0-1 0,-1 1 0,1-1 0,0 1 0,0-1 0,0 1-1,-1 0 1,1 0 0,0 0 0,0 0 0,-3 0 0,-19 1 308,19 0-257,-18 2 240,0 2 0,-31 10 1,12-3-128,31-9-86,0 1-1,1 0 1,0 0 0,0 0-1,0 1 1,0 1 0,-10 8-1,18-13-82,-1 0 0,1 0-1,0 0 1,0 1-1,0-1 1,0 0-1,0 1 1,0-1 0,0 1-1,0-1 1,1 1-1,-1-1 1,0 1-1,1-1 1,-1 1 0,1 0-1,0-1 1,0 1-1,0 0 1,-1 0 0,1-1-1,1 1 1,-1 0-1,0-1 1,0 1-1,1 0 1,-1-1 0,1 1-1,-1-1 1,1 1-1,0 0 1,-1-1-1,1 1 1,2 1 0,0 2 61,1 1 0,1-1 1,-1 0-1,1 0 1,0-1-1,0 1 1,7 4-1,9 3-82,-1 0-1,2-1 1,0-1 0,0-2-1,0 0 1,1-1 0,29 5-1,9-7-2963,-25-3-1808,0 4-4322,-10-2 4236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00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288 107 4064,'5'-1'8743,"-1"-1"-9033,-4 2 410,1-1 0,0 1 0,0-1 0,-1 0 0,1 1 0,0-1 0,-1 0 0,1 0-1,-1 1 1,1-1 0,-1 0 0,1 0 0,-1 0 0,0 0 0,1 0 0,-1 0 0,0-1 0,4-21 734,-4 22-802,0 0 1,0 0-1,0 1 0,0-1 0,0 0 0,0 0 0,0 0 1,0 0-1,0 1 0,-1-1 0,1 0 0,0 0 0,0 0 1,-1 1-1,1-1 0,-1 0 0,1 0 0,-1 0 1,0 0 4,-1 1 0,1-1 1,-1 1-1,1 0 0,0-1 1,-1 1-1,1 0 0,-1 0 1,1 0-1,-3 0 0,3 0-58,-12 0 307,1 1 0,-1 0 0,1 0-1,-15 4 1,21-3-304,0 0 1,0 0 0,1 1-1,-1 0 1,1 0 0,-1 0-1,1 0 1,0 1 0,0 0-1,-8 8 1,-6 10 35,1 0 0,2 2 0,0-1 0,1 2 0,1 0 0,-20 53 0,32-72-34,0 0-1,1 0 1,-1 1-1,1-1 1,0 0-1,1 1 1,-1-1-1,1 1 1,0-1-1,1 1 1,2 10-1,-2-13 30,0-1 0,0 0 0,1 1-1,-1-1 1,1 0 0,0 0 0,0 0-1,0 0 1,0 0 0,1 0 0,-1-1 0,1 1-1,0-1 1,-1 1 0,1-1 0,0 0-1,0 0 1,1-1 0,-1 1 0,0-1-1,7 3 1,-4-3 12,-1 0 0,0 0 0,1 0 0,-1-1 0,0 0 0,1 0 0,-1 0-1,1-1 1,-1 0 0,0 0 0,0 0 0,1 0 0,-1-1 0,0 0 0,0 0 0,0-1 0,-1 1 0,1-1 0,7-5 0,-3 0-6,1 0 1,-1 0 0,-1-1-1,0 0 1,0 0 0,0-1-1,10-18 1,-9 9 16,-2-1 0,10-31 0,-12 34 48,1-2-105,-1 0 1,-1 0-1,-1 0 0,0-1 1,-2 1-1,0-1 0,-2-26 1,0 41-33,0-1 0,0 1-1,0 0 1,-1 0 0,-3-8 0,4 11 27,0 1-1,1 0 0,-1 0 1,0-1-1,0 1 0,1 0 1,-1 0-1,0 0 1,0 0-1,0 0 0,0 0 1,-1 0-1,1 0 1,0 1-1,0-1 0,0 0 1,-1 1-1,1-1 0,0 1 1,-1-1-1,1 1 1,0-1-1,-4 1 0,5 0 10,-1 0 0,0 1-1,0-1 1,0 0 0,1 1-1,-1-1 1,0 0 0,1 1 0,-1-1-1,0 1 1,1-1 0,-1 1-1,0 0 1,1-1 0,-1 1-1,1 0 1,-1-1 0,1 1-1,0 0 1,-1-1 0,1 1-1,0 0 1,-1 0 0,1 0-1,0-1 1,0 1 0,0 0 0,0 0-1,-1 1 1,0 4 7,-2 6-13,0 0 0,1 0 1,0 1-1,1 0 0,1-1 0,1 17 0,2-1 109,11 50 0,-10-63-26,0 0 1,2-1-1,0 0 1,0 0-1,11 16 0,-11-20-8,0-1 0,1 0 0,0 0 1,0-1-1,1 0 0,0-1 0,1 1 0,9 5 0,-13-10 21,0 0 0,1 0 0,0 0 0,-1-1 0,1 0 0,0 0-1,0-1 1,0 1 0,0-1 0,1-1 0,9 1 0,-12-1-146,0-1 0,-1 1 0,1-1-1,0 0 1,0 0 0,0 0 0,-1-1 0,5-1-1,-5 1-360,0 0 0,0 0 0,0 0 0,0-1 0,0 1 0,-1-1 0,1 1 0,-1-1 0,4-5 0,4-10-4546,2 5 1515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01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12 4480,'-3'0'287,"2"0"-217,1 0 0,0 0 0,-1 0 0,1 0 1,-1 0-1,1 0 0,-1-1 0,1 1 0,0 0 1,-1 0-1,1 0 0,0 0 0,-1 0 0,1-1 1,-1 1-1,1 0 0,0 0 0,0-1 0,-1 1 1,1 0-1,0-1 0,-1 1 0,1 0 0,0-1 1,0 1-1,-1 0 0,1-1 0,0 1 1,0 0-1,0-1 0,1-4 4089,-1 5-4058,1 0 0,-1 0 0,0 0-1,0 0 1,0 0 0,0 0 0,0 0 0,0 0-1,1 0 1,-1 0 0,0 1 504,1-1-504,-1 1-51,0 0 1,0-1-1,0 1 1,0 0-1,0 0 1,0 0-1,0 0 1,0 0-1,-1 0 0,1 0 1,0 0-1,0 0 1,-1 0-1,0 1 1,0 0 141,-2 22 495,1 0 0,1 0 1,1 0-1,3 32 0,-1-33-432,1 26 472,4 91 1282,-6-144-1905,1-1 0,-1 1 0,0-1-1,1 1 1,0 0 0,0 0 0,1 0 0,3-6 0,6-11 27,21-45 31,-28 59-186,-1 1 0,1-1 0,0 1 0,0 0 1,1 0-1,11-10 0,-16 16 19,0-1 0,0 0 0,-1 1-1,1-1 1,0 0 0,0 1 0,0-1 0,0 1 0,0 0 0,0-1 0,0 1-1,0 0 1,1 0 0,-1 0 0,0-1 0,0 1 0,0 0 0,0 1 0,0-1-1,0 0 1,0 0 0,0 0 0,0 0 0,0 1 0,0-1 0,0 1 0,0-1-1,0 1 1,0-1 0,0 1 0,0-1 0,0 1 0,0 0 0,-1-1 0,1 1-1,0 0 1,0 0 0,-1 0 0,1 0 0,-1 0 0,2 1 0,0 1 35,-1 1 0,1 0 0,0-1 1,-1 1-1,0 0 0,0 0 0,0 0 1,0 0-1,-1 1 0,1 3 0,-1 4 217,-1 0 0,-1 0-1,0-1 1,0 1 0,-1-1-1,0 1 1,-11 20 0,13-29-224,0-1 1,0 0-1,-1 0 1,1 0-1,-1 0 1,0 0-1,0 0 1,1-1-1,-1 1 1,0-1-1,0 1 1,-1-1-1,1 0 1,0 1-1,0-1 1,-1 0-1,1-1 1,0 1-1,-1 0 1,1-1-1,-1 1 1,1-1-1,-1 0 1,1 0-1,-1 0 1,1 0-1,-1 0 1,1 0-1,-4-2 1,-1 1 17,1-1 1,-1 0-1,1-1 1,0 1-1,0-1 1,0 0-1,0-1 1,1 0-1,-11-8 1,-39-42-2336,43 41-667,5 5-2696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02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59 128 2400,'-4'-16'1147,"4"15"-978,0 1 0,-1-1 0,1 0 0,0 0 0,-1 0 0,1 0 1,0 0-1,0 0 0,0 0 0,0 0 0,0 0 0,0 0 0,0-1 0,0 0 264,0-1-1,0 1 1,0-1-1,0 1 1,-1-1-1,1 1 1,-1-1-1,1 1 0,-1 0 1,0-1-1,-2-2 1,3 5-410,0 0 0,0 0-1,0 0 1,0-1 0,0 1 0,0 0 0,0 0 0,-1 0 0,1 0 0,0 0 0,0 0 0,0 0 0,0 0 0,0 0-1,0 0 1,-1 0 0,1 0 0,0 0 0,0 0 0,0 0 0,0 0 0,0 0 0,-1 0 0,1 0 0,0 0 0,0 0 0,0 0-1,0 0 1,0 0 0,0 0 0,-1 0 0,1 0 0,0 0 0,0 0 0,0 0 0,0 0 0,0 0 0,0 0 0,-1 0 0,1 0-1,0 1 1,0-1 0,0 0 0,0 0 0,-5 5 92,4-4-24,-3 4 197,0 1 1,0 0-1,1 0 1,0 0-1,0 0 0,0 0 1,1 1-1,0-1 1,0 1-1,1-1 0,0 1 1,-1 9-1,2-15-252,0-1-1,0 0 1,0 0 0,1 0-1,-1 0 1,0 1-1,0-1 1,0 0-1,0 0 1,1 0 0,-1 0-1,0 0 1,0 0-1,0 0 1,1 0 0,-1 1-1,0-1 1,0 0-1,0 0 1,1 0 0,-1 0-1,0 0 1,0 0-1,0 0 1,1 0 0,-1 0-1,0 0 1,0 0-1,1-1 1,-1 1-1,0 0 1,0 0 0,0 0-1,1 0 1,-1 0-1,0 0 1,0 0 0,0 0-1,1-1 113,1-1-31,0-1 0,-1 1 0,1-1 0,0 1 0,-1-1 0,1 0 0,-1 0-1,0 1 1,0-1 0,0 0 0,-1 0 0,2-5 0,-1-1-66,-1-1 1,1 1-1,-1-1 0,-1 1 1,0-1-1,0 1 0,-6-18 1,6 14-33,1 12-18,0 0-1,0 0 1,0 0-1,0 0 1,-1 0-1,1 0 1,0 0-1,0 0 1,-1 0-1,1 0 1,0 0-1,-1 0 0,1 0 1,-2-1-1,2 2 0,0 0 0,0-1 0,0 1 0,0 0 0,0 0 0,0 0 0,0 0 0,0 0 0,0 0 0,-1 0 0,1 0 0,0 0 0,0 0 0,0 0 0,0 0 0,0 0 0,0 0 0,0 0 0,-1 0 0,1 0 0,0 0 0,0 0 0,0 0 0,0 0 0,0 0 0,0 0 0,0 0 0,0 0 0,0 0 0,-1 0 0,1 1 0,0-1 0,0 0 0,0 0 0,0 0 0,0 0 0,0 0 0,0 0 0,0 0 0,0 0 0,0 0 0,0 0 0,0 1 0,0-1 0,0 0 0,1 8 0,6 2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03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30 156 4224,'-18'-2'1891,"18"2"-1784,-1 0 1,1 0-1,0 0 1,-1 0-1,1 0 1,0 0-1,-1-1 1,1 1-1,0 0 1,-1 0-1,1 0 1,0-1-1,0 1 1,-1 0-1,1 0 0,0-1 1,0 1-1,-1 0 1,1 0-1,0-1 1,0 1-1,0 0 1,-1-1-1,1 1 1,0 0-1,0-1 1,0 1-1,0-1 1,0 1 13,0-1 1,0 1 0,0 0-1,0-1 1,-1 1 0,1 0 0,0-1-1,0 1 1,0 0 0,0-1-1,0 1 1,-3-3 2930,3 3-3052,2-14 3690,3 9-3444,1 1 0,-1 0 0,1 0 0,0 0 0,0 1 0,10-4 0,-9 4-123,7-3 17,-1 1-1,1 1 0,-1 0 1,1 1-1,0 1 0,20-2 1,89 4-69,-61 1 72,-37-1-40,-1-1 1,26-5-1,-42 5-123,0-1 0,0 0 0,0 0 0,-1-1 0,1 0 0,-1 0 0,0-1 0,0 0 0,0 0 0,7-7 0,-9 7-1134,14-10-6278,-14 13 4931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03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76 5888,'-4'0'2688,"4"4"-2336,4-4 1824,1 5-1248,5-5 1056,6 0-1152,16-9 799,4 6-927,14-10 224,0 6-576,3-6-64,-3 6-160,-5-6-32,-10 6-32,-4-1-2592,1 3 1377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04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97 3552,'0'0'166,"0"-1"1,-1 1-1,1-1 1,0 1 0,-1-1-1,1 1 1,0-1-1,-1 1 1,1-1-1,-1 1 1,1-1-1,-1 1 1,1 0-1,-1-1 1,1 1-1,-1 0 1,0 0-1,1-1 1,-1 1-1,1 0 1,-1 0 0,1 0-1,-1 0 1,0 0-1,1 0 1,-1 0-1,0 0 1,1 0-1,-1 0 1,0 0-1,0 0 256,0 0-165,0 0 0,0 0 0,0-1 0,0 1 0,0 0 0,0-1 0,0 1 0,0 0 0,1-1 0,-1 1 0,0-1 0,0 1 0,0-1 0,1 0 0,-2 0 0,2 0-159,-1 1 1,1-1 0,0 1-1,-1 0 1,1-1 0,-1 1-1,1 0 1,-1-1 0,1 1-1,-1 0 1,1-1 0,-1 1-1,1 0 1,-1 0 0,1 0-1,-1 0 1,0-1 0,1 1-1,-1 0 1,1 0 0,-1 0-1,1 0 1,-1 0 0,0 0-1,0 1 1,1-1-44,-1 0 0,1 0 0,0 0 0,-1 1 0,1-1 1,-1 0-1,1 0 0,0 0 0,-1 0 0,1 0 0,-1 0 0,1 0 0,0 0 0,-1 0 0,1 0 1,-1 0-1,1 0 0,0 0 0,-1 0 0,1-1 0,0 1 0,-1 0 0,1 0 0,0 0 1,-1-1-1,1 1 0,0 0 0,-1 0 0,1-1 0,0 1 0,-1 0 0,1 0 0,0-1 1,0 1-1,0 0 0,-1-1 0,1 1 0,0 0 0,0-1 0,0 1 0,0-1 0,0 1 1,-1 0-1,1-1 0,0 1 0,0-1 0,0 1 0,0 0 0,0-1 0,0 1 0,0 0 1,0-1-1,1 1 0,-1-1 0,0 1 0,0 0 0,0-1 0,0 1 0,0 0 0,1-1 1,-1 1-1,0 0 0,0-1 0,1 1 0,-1-1 0,3 0-21,-1 0-1,0 0 1,0 0-1,1 0 1,-1 0 0,0 0-1,1 1 1,-1-1-1,0 1 1,1 0 0,4 0-1,4-1 33,26-6 132,47-6 319,98 9 330,-180 4-841,66 0 613,-67 0-613,-1 0-1,1 0 1,-1 0 0,0 0-1,1-1 1,-1 1 0,0 0 0,1 0-1,-1 0 1,0-1 0,1 1-1,-1 0 1,0 0 0,0-1 0,1 1-1,-1 0 1,0-1 0,0 1-1,0 0 1,1-1 0,-1 1-1,0 0 1,0-1 0,0 1 0,0 0-1,0-1 1,1 0 0,0-10-2374,-1 2 645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05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10 3328,'4'-9'8730,"-17"11"-5764,5 2-2547,0 0 0,0 0 1,1 1-1,0 1 1,0-1-1,0 1 1,-11 12-1,12-11-347,0 1 0,1 0 0,-1 0 0,2 1 1,-1 0-1,1 0 0,0 0 0,1 0 0,0 0 0,1 1 0,0-1 0,0 1 0,1 0 0,0-1 0,1 1 0,0 0 1,0 0-1,4 17 0,-1-13 42,0 0 0,1 0 0,9 19 0,-11-28-56,1 0-1,0 1 1,0-1-1,0 0 1,1-1-1,-1 1 1,1 0-1,0-1 1,1 0-1,-1 0 1,7 4-1,-9-7-55,0 0-1,0 0 0,1 0 1,-1 0-1,0 0 0,1 0 1,-1 0-1,1-1 0,-1 1 1,1-1-1,-1 0 0,1 0 1,0 0-1,-1 0 0,1 0 1,-1-1-1,1 1 0,-1-1 1,1 1-1,-1-1 0,1 0 1,-1 0-1,4-2 0,-2 0-418,0 1-1,0-1 1,-1 0-1,1 0 0,-1 0 1,0-1-1,0 1 0,0-1 1,0 0-1,-1 0 0,0 0 1,4-7-1,3-17-3192,1 3 1226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05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32 125 6560,'-22'-45'2976,"17"17"-2592,0 16 768,10 4-704,-5-7-160,0 7-192,0-1-96,5 9 0,-2 4 64,2 9-32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2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5632,'2'0'401,"0"1"0,0 0 0,0 0 0,0 0 0,1-1 0,-1 0 0,0 1 1,3-1-1,6 2 639,-6-1-720,0 0-1,0-1 0,1 0 1,-1 0-1,0 0 0,1 0 1,-1-1-1,0 0 0,0 0 1,0 0-1,0-1 0,7-2 1,1-2 124,0-1 1,0 0 0,13-11 0,-20 13-369,0 0 0,0 0 0,0 0 0,-1-1 0,0 0-1,0 0 1,0 0 0,-1-1 0,0 1 0,4-11 0,-6 13-54,0-1-1,0 0 1,-1 0-1,0 0 0,0 0 1,0 0-1,0 0 1,-1 0-1,0 0 1,0 0-1,0 0 1,-1 0-1,0 0 0,0 0 1,0 0-1,0 0 1,-4-6-1,4 9-32,1 0 0,-1 0 0,0 1-1,0-1 1,-1 0 0,1 1 0,0-1-1,0 1 1,-1-1 0,1 1 0,-1 0 0,0 0-1,1-1 1,-1 1 0,0 0 0,1 0 0,-3 0-1,2 0 8,1 1 0,-1 0 0,0 0-1,1 0 1,-1 0 0,1 0 0,-1 0 0,0 0-1,1 0 1,-1 1 0,1-1 0,-1 0 0,1 1-1,-1 0 1,1-1 0,-1 1 0,1 0 0,-1 0-1,1-1 1,0 1 0,-1 0 0,-1 3-1,-8 7 147,1 0-1,0 1 0,0 1 1,1 0-1,1 0 0,0 0 1,1 1-1,1 0 0,0 1 1,1 0-1,0 0 0,1 0 1,-2 16-1,5-25-35,0 0-1,1 0 1,0 1-1,0-1 1,0 0-1,1 0 1,0 0-1,0 0 1,0 0-1,1-1 1,0 1-1,0 0 1,4 8-1,-4-11-32,0 0 1,0 0-1,1 1 0,-1-1 0,1-1 0,0 1 1,0 0-1,0-1 0,0 1 0,0-1 1,1 0-1,-1 0 0,1 0 0,-1-1 0,1 1 1,-1-1-1,1 0 0,0 0 0,0 0 1,0 0-1,5 0 0,24-1 205,1-1-1,44-8 1,-48 6-546,-15 0-2515,24-7 0,-22 6-584,-3-3-1646,-1 0 1664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05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64 5216,'-30'9'5895,"38"-6"-3917,16 1 58,3-4-897,0 0-1,52-9 1,-55 5-886,98-17 252,9-1-183,-85 16-465,39-5 717,-26 5-3842,-41 6 1268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06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21 5632,'0'-20'6325,"0"24"-4853,-5 46 905,1-12-1426,-6 205 1219,10-98-1425,1-67-215,-1-78-506,0 1-1,-1 0 1,1 0 0,0 0 0,0 0-1,1 0 1,-1-1 0,0 1-1,0 0 1,0 0 0,0 0-1,1 0 1,-1-1 0,0 1 0,1 0-1,-1 0 1,1-1 0,-1 1-1,1 0 1,0 0 0,-1-1-3,1 0 1,-1 0-1,1 0 1,-1 0-1,1 0 1,-1 0-1,1 0 1,-1 0-1,1 0 1,-1 0-1,1 0 0,-1 0 1,1-1-1,-1 1 1,1 0-1,-1 0 1,0-1-1,1 1 1,-1 0-1,1-1 1,-1 1-1,0 0 1,1-1-1,5-5 126,-2 0-1,10-12 1,-13 16-181,19-30 142,-11 17-150,1-1 0,0 1 0,1 1 0,1 0 0,22-20 0,-32 32 20,1 0 0,-1 1 0,1-1 0,-1 1 0,1-1 0,-1 1 0,1 0 0,0 0 0,-1 1 0,4-2 0,-5 2 22,1 0 0,-1 0 0,0 0 1,0 0-1,1 0 0,-1 0 0,0 1 0,0-1 0,0 0 0,1 1 0,-1-1 0,0 1 0,0-1 0,0 1 0,0-1 0,0 1 0,0 0 0,0 0 0,0-1 0,0 1 0,0 0 0,-1 0 0,1 0 1,0 0-1,0 0 0,0 2 0,2 3 20,0 0 0,-1-1 0,0 1 0,0 1 0,-1-1 0,0 0 0,0 0 0,0 1 0,-1-1 0,0 0 0,0 1 0,-2 10 0,0-5 106,0 0-1,-1 0 1,0 0-1,-1 0 1,-9 16-1,11-16 271,2-8-547,2-13-4846,7 1 3019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06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567 3 6656,'-8'-1'790,"5"0"-591,1 1 1,0 0-1,0 0 0,0 0 0,0 0 0,0 0 0,0 1 1,0-1-1,0 1 0,-2 0 0,-14 5 715,0 1 0,0 0 0,1 2 0,-17 10 1,-102 88 2734,17-12-2353,99-80-1165,-1-2 0,-1-1 0,0 0-1,-25 8 1,45-19-238,0 0-1,0 0 0,0 0 0,0 0 1,0-1-1,-1 1 0,1-1 1,0 0-1,0 0 0,0 1 0,-1-2 1,1 1-1,0 0 0,-3-1 0,-1-4-964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09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5056,'11'8'8721,"41"32"-7266,-33-29-1290,-1 0 1,0 1 0,-1 1 0,0 0 0,-1 2 0,0 0 0,-2 0-1,0 2 1,16 23 0,-13-12 126,-2 0 0,24 59 0,7 67 560,-37-112-586,-2 0 0,-2 0 0,-2 1 0,-1-1 0,-3 1-1,-5 46 1,0-43-26,-1 0 0,-2-1 0,-25 72 0,33-112-187,-1 0-1,0-1 0,0 1 0,-1-1 0,1 1 0,-1-1 1,0 0-1,0 0 0,-1 0 0,1-1 0,-1 1 1,1-1-1,-8 5 0,10-7-44,-9 3-149,9-4 80,1 0 0,-1 0 0,1 0 1,-1 0-1,1-1 0,-1 1 0,1 0 1,-1 0-1,1 0 0,0-1 0,-1 1 1,1 0-1,-1-1 0,1 1 1,0 0-1,-1-1 0,0 0 0,-4-6-819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10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464 6 4160,'0'-6'1196,"3"6"-481,2 1 1795,-5 0-2234,0 1 0,0-1 0,0 0 0,0 0 0,0 0 0,-1 0 0,1 0 0,0 0 0,-1 1 0,1-1 0,-1 1 0,-5 7 435,0 0 0,-1 0 1,-14 16-1,7-9-303,-106 112 1545,63-70-1220,-56 74 0,98-111-563,-8 8 118,-29 52 0,47-70-284,0-1 1,0 1-1,1 0 0,0 0 1,1 1-1,0-1 0,1 1 0,0-1 1,0 17-1,3-11 55,0 0 1,2 1-1,0-1 0,0 0 1,2-1-1,0 1 0,14 29 1,-1-9 194,2-1 0,28 36 0,-43-65-501,0 1 0,1-2-1,0 1 1,1 0 0,-1-1-1,1-1 1,10 7 0,1 0-1023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10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 5216,'-14'-3'2368,"9"11"-2048,2-8 1024,6 0-800,2 0 1056,5 7-928,4-2 608,-1-2-768,5-3 160,4 0-384,4-3-192,6 3-32,0-5 288,4 1-192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13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61 4896,'-1'-3'481,"-1"0"0,1 0 0,0 0 0,1 0 0,-1-1 0,1 1 0,-1 0 0,1 0 0,0-1 0,0 1 0,0 0 0,1-4 0,0-8 2114,-2 70-837,0 2-1029,2 1 1,13 84-1,-6-83-247,-7-39-230,8 29 1,-9-48-234,0 1 1,0-1-1,1 0 1,-1 0 0,1 0-1,-1 1 1,1-1-1,-1 0 1,1 0-1,0 0 1,1 2-1,-2-3-4,0 0 0,0 0-1,0 0 1,0 0 0,0 0-1,0 0 1,0-1 0,0 1-1,0 0 1,-1 0 0,1 0-1,0 0 1,0 0 0,0 0-1,0 0 1,0 0 0,0 0-1,0 0 1,0 0-1,-1 0 1,1 0 0,0 0-1,0 0 1,0 0 0,0 0-1,0 0 1,0 1 0,0-1-1,0 0 1,0 0 0,-1 0-1,1 0 1,0 0 0,0 0-1,0 0 1,0 0 0,0 0-1,0 0 1,0 0 0,0 0-1,0 0 1,0 1-1,0-1 1,0 0 0,0 0-1,0 0 1,0 0 0,0 0-1,0 0 1,0 0 0,0 0-1,0 0 1,0 1 0,0-1-1,0 0 1,0 0 0,0 0-1,0 0 1,0 0 0,0 0-1,0 0 1,0 0-1,0 1 1,0-1 0,0 0-1,0 0-10,0 0-1,0 0 0,-1 0 1,1 0-1,0 0 0,0 0 0,0 0 1,0 0-1,0 0 0,-1 0 0,1 0 1,0-1-1,0 1 0,0 0 0,0 0 1,0 0-1,-1 0 0,1 0 0,0 0 1,0 0-1,0 0 0,0 0 0,0-1 1,0 1-1,0 0 0,0 0 0,0 0 1,-1 0-1,1 0 0,0 0 1,0-1-1,0 1 0,0 0 0,0 0 1,0 0-1,0 0 0,0 0 0,0-1 1,0 1-1,0 0 0,0 0 0,0 0 1,0 0-1,0-1 0,0 1 0,0 0 1,1 0-1,-1 0 0,0 0 0,0 0 1,0 0-1,0-1 0,0 1 0,0 0 1,0 0-1,0 0 0,0 0 1,1 0-1,-1 0 0,1-2 6,0 0-1,1-1 1,-1 1 0,0 0 0,-1 0-1,1-1 1,0 1 0,0-4-1,7-18 191,-4 19-194,0 0 0,-1 0 0,2 0 0,-1 1 0,1 0 0,8-7 0,35-19 81,-41 26-41,-1 1-63,0 0 0,0 1 0,1-1 1,-1 1-1,0 1 0,1-1 0,0 1 1,-1 0-1,1 1 0,0-1 0,8 2 1,-11-1 23,-1 0 0,1 1 0,-1-1 0,1 1 0,-1 0 0,0 0 0,1 0 0,-1 1 0,0-1 0,0 1 0,0 0 0,0 0 0,0 0-1,0 0 1,0 0 0,-1 0 0,1 1 0,-1 0 0,0-1 0,0 1 0,0 0 0,0 0 0,3 5 0,-5-5 27,1 0-1,0 0 1,-1 0-1,1 1 0,-1-1 1,0 0-1,0 0 1,-1 1-1,1-1 0,0 0 1,-1 0-1,0 0 1,-2 6-1,0-2 130,0 1 0,0-1 0,-1 0 0,-7 11 0,8-14-114,0 0 1,-1 0-1,0-1 0,1 1 0,-1-1 0,0 0 0,-1 0 0,1 0 0,0-1 0,-1 1 1,0-1-1,1 0 0,-1-1 0,0 1 0,0-1 0,0 0 0,0 0 0,-7 0 0,5 0-13,0-1-1,0-1 1,1 1-1,-1-1 1,0 0-1,0-1 1,1 0 0,-1 0-1,0 0 1,1-1-1,0 0 1,0 0-1,-9-7 1,-63-41 189,62 43-486,60 21-10889,-15-6 8927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14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12 4224,'13'-12'7637,"-18"12"-7007,0 1 0,0 0 0,0-1 0,0 2 0,0-1 0,1 0 0,-6 3 0,-26 17 363,22-14-621,1 1 0,0 0 0,-18 16 0,27-21-350,1 0 0,-1 1 0,1 0 0,0 0 0,1 0 0,-1 0-1,0 0 1,1 0 0,0 1 0,0-1 0,1 1 0,-1 0 0,1-1 0,0 1 0,-1 7 0,2-6 91,0 0 0,0 0 0,1 0 0,0 0 0,0 0 1,0 0-1,0 0 0,1 0 0,0 0 0,1-1 0,-1 1 0,1-1 1,5 8-1,-6-11-62,-1 1 0,1 0 1,1-1-1,-1 1 0,0-1 0,1 0 1,-1 0-1,1 0 0,0 0 1,-1 0-1,1 0 0,0-1 0,0 1 1,0-1-1,0 0 0,1 0 0,-1 0 1,0 0-1,0-1 0,1 1 1,-1-1-1,0 0 0,1 0 0,-1 0 1,5-1-1,5-3 71,0-1 0,0 0-1,-1 0 1,0-1 0,21-14 0,11-5-80,45-15-4463,-44 23 1771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15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14 122 2976,'-1'-1'211,"-11"-3"9802,26 12-8385,-11-6-1496,0 0 0,0 0 0,0 0 0,0-1 1,5 2-1,17 3 356,0-1 1,0-2-1,0 0 0,27-1 1,104-9 226,-115 4-475,-36 2-237,5 1 66,-1 0 0,1-1 0,-1 0 0,1-1 0,-1 0 0,0 0 0,0-1 0,0 0 0,10-6 0,-18 8-61,1 0 0,0 0 0,-1 0 0,0 0 0,1-1-1,-1 1 1,0-1 0,0 1 0,1-1 0,-1 1-1,-1-1 1,1 1 0,0-1 0,1-3 0,-2 4 0,1 0-1,-1-1 1,0 1 0,0-1 0,1 1-1,-1-1 1,0 1 0,0-1 0,-1 1 0,1 0-1,0-1 1,0 1 0,-1-1 0,1 1 0,-1 0-1,1-1 1,-1 1 0,0 0 0,1 0 0,-1-1-1,0 1 1,0 0 0,0 0 0,-2-2 0,-2-2-12,0 0 1,0 1 0,-9-6 0,13 9-3,-8-5-5,0 1 0,-1 1 0,1 0 0,-1 0 0,0 0 0,1 2 0,-2-1 0,1 1 0,0 0 0,0 1 0,-20 0 0,11 2-84,-1 1-1,1 0 1,0 1 0,0 1-1,-29 10 1,33-8 107,0 0-1,0 1 1,1 1 0,-1 0 0,2 1 0,-17 13 0,24-17 13,0 1 1,1 0 0,-1 0-1,1 0 1,1 0-1,-7 12 1,9-14 15,0 1 0,0 0-1,0-1 1,1 1 0,-1 0 0,1 0 0,0 0-1,1 0 1,-1 0 0,1 0 0,1 7 0,-1-5 69,2 1 1,-1 0 0,1-1-1,0 0 1,0 1-1,1-1 1,0 0 0,0 0-1,1 0 1,0 0-1,0-1 1,7 8-1,-4-6-42,0-1 0,0 0-1,1 0 1,1-1 0,-1 0-1,1-1 1,0 0 0,12 6-1,1-3 22,1 0 0,0-2 0,0 0 0,0-2-1,1-1 1,-1 0 0,29-2 0,-23-1-350,0-2 1,35-6-1,14-12-8066,-47 11 4610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16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46 4064,'-5'-1'367,"3"0"-121,-1 1 0,1-1 0,0 0 0,-1 0 1,1 0-1,0 0 0,-3-1 0,5 1-200,0 1 1,0 0 0,0 0-1,0 0 1,0 0 0,-1-1-1,1 1 1,0 0 0,0 0-1,0 0 1,0 0-1,0 0 1,0 0 0,0-1-1,-1 1 1,1 0 0,0 0-1,0 0 1,0 0 0,0 0-1,0 0 1,-1 0-1,1 0 1,0 0 0,0 0-1,0-1 1,0 1 0,-1 0-1,1 0 1,0 0 0,0 0-1,0 0 1,0 0-1,-1 0 1,1 0 0,0 1-1,0-1 1,0 0 0,0 0-1,-1 0 1,1 0-1,0 0 1,0 0 0,0 0-1,0 0 1,0 0 0,-1 0-1,1 0 1,0 1 0,0-1-1,0 0 1,-1 1 185,1-1 0,-1 0 0,1 1 0,-1-1 0,1 1 0,-1-1 0,1 1 0,-1-1 1,0 0-1,1 0 0,-1 1 0,1-1 0,-1 0 0,0 0 0,1 0 0,-1 1 0,-1-1 0,26 8 2270,-11-6-2006,1 0 1,-1 0 0,1-2-1,-1 1 1,23-4 0,65-16 349,-23 4-486,-61 12-449,-1 0 0,23-8 0,-25 10-359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2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 5824,'-1'0'113,"1"-1"0,0 1 0,0 0 0,-1 0 0,1-1 0,0 1 1,-1 0-1,1 0 0,0-1 0,-1 1 0,1 0 0,0 0 0,-1 0 0,1 0 0,0 0 0,-1-1 1,1 1-1,0 0 0,-1 0 0,1 0 0,-1 0 0,1 0 0,0 0 0,-1 0 0,1 0 0,0 0 1,-1 1-1,1-1 0,-1 0 0,1 0 0,-1 0 0,0 1 53,0 0-1,1 0 1,-1 0-1,0-1 1,0 1 0,0 0-1,1 0 1,-1 0 0,1 0-1,-2 2 1,-9 35 1297,9-32-1082,-1 5-82,1 1 1,0 0-1,1 0 0,0 0 1,1-1-1,0 1 1,0 0-1,2 0 0,-1 0 1,2 0-1,-1-1 0,2 1 1,-1-1-1,11 21 0,-13-29-200,1-1-1,-1 1 0,1-1 1,0 0-1,0 1 0,0-1 0,0 0 1,0 0-1,0 0 0,1-1 0,-1 1 1,0 0-1,1-1 0,0 1 0,-1-1 1,1 0-1,0 0 0,-1 0 1,1 0-1,0-1 0,0 1 0,0-1 1,0 0-1,0 1 0,0-1 0,0-1 1,0 1-1,0 0 0,-1-1 0,1 1 1,0-1-1,0 0 0,0 0 1,-1 0-1,1 0 0,0-1 0,-1 1 1,1-1-1,-1 1 0,0-1 0,1 0 1,-1 0-1,0 0 0,0 0 0,0-1 1,2-3-1,4-8-56,-1 0 0,0 0 0,-1-1 0,-1 0 0,0 0 1,3-20-1,-6 22-41,0 0 1,-1-1 0,0 1 0,-1 0 0,0-1 0,-1 1-1,-5-21 1,6 33-31,0 1-1,0 0 1,0 0-1,0 0 1,0-1-1,0 1 1,0 0-1,0 0 0,0 0 1,0-1-1,0 1 1,0 0-1,0 0 1,0 0-1,0 0 1,0-1-1,-1 1 1,1 0-1,0 0 0,0 0 1,0 0-1,0-1 1,0 1-1,-1 0 1,1 0-1,0 0 1,0 0-1,0 0 1,0 0-1,-1 0 0,1 0 1,0 0-1,0-1 1,0 1-1,-1 0 1,1 0-1,0 0 1,0 0-1,0 0 1,-1 0-1,1 0 0,0 0 1,0 0-1,0 0 1,0 1-1,-1-1 1,1 0-1,0 0 1,0 0-1,0 0 1,-1 0-1,-5 8-4183,6-6 3797,0-1 0,0 0 0,0 1 0,0-1 0,0 1 0,0-1 0,0 0 0,0 0 0,1 1 0,-1-1 0,1 0 0,-1 1 0,1-1 0,-1 0 0,2 2 0,5 8-2090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16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37 5312,'0'-3'566,"1"-1"-1,-1 1 1,1 0 0,-1 0-1,1 0 1,0 0 0,3-6-1,-2 4 1224,-46 49 2425,38-38-4030,1 0 0,0 0 0,0 0 0,1 1 0,0-1 0,-6 14 0,8-17-148,1 1 0,0-1 0,0 0 0,1 1 0,-1-1 0,1 1 0,0-1 0,0 1 0,0 0 0,0-1 0,0 1 0,1-1 0,0 1 0,-1-1 0,1 0 0,1 1-1,1 3 1,1 2 161,1-1 0,0 1 0,0-1 0,12 13 0,-13-17-361,0 1 0,0-2 0,0 1 0,0 0 0,1-1 0,0 0 0,-1 0 0,1 0 0,9 3-1,-11-5-413,-1-1-1,0 0 0,1 1 0,-1-1 1,0 0-1,1 0 0,-1 0 0,5-1 1,-6 1 171,14-1-2233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17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77 5888,'-18'-48'2688,"18"31"-2336,0 9 608,5 5-928,-1 6-64,0 5-416,1 4 224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17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12 4736,'2'-1'264,"-2"0"-212,0 1-1,0 0 1,0 0-1,0 0 0,1-1 1,-1 1-1,0 0 1,0 0-1,0 0 1,0-1-1,0 1 1,0 0-1,1 0 1,-1-1-1,0 1 0,0 0 1,0 0-1,0 0 1,0-1-1,0 1 1,0 0-1,0 0 1,0-1-1,0 1 0,0 0 1,0 0-1,0-1 1,0 1-1,-1 0 1,1 0-1,0-1 1,0 1-1,0 0 1,0 0-1,0-1 0,0 1 1,-1 0-1,1 0 1,0 0-1,0 0 1,0-1-1,0 1 1,-1 0-1,1 0 1,0 0-1,-1 0 0,-18 14 4581,-28 24-2842,42-33-1637,0 1 1,0 0 0,1 0 0,-6 12 0,3-7-22,-3 7 24,1 0 1,0 0-1,2 1 1,0 0-1,-5 23 1,3 1 216,-4 56 0,11-72-222,1 1 0,1-1 0,2 1 1,1-1-1,1 1 0,1-1 0,1 0 0,2-1 0,1 0 0,0 0 0,18 32 0,-19-43-49,-2-2 30,1 0 0,9 12 0,-13-21-82,0 0 0,0-1-1,0 0 1,0 1 0,1-1 0,-1-1 0,1 1-1,0 0 1,-1-1 0,9 4 0,14 3 120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18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 4480,'0'0'64,"-1"0"0,1 0 1,0 0-1,0 0 0,0 0 1,0 0-1,-1 0 0,1 0 0,0 0 1,0 0-1,0 0 0,-1 0 1,1 0-1,0 0 0,0 0 0,0 0 1,-1 0-1,1 0 0,0 0 0,0 0 1,0 0-1,-1 1 0,1-1 1,0 0-1,0 0 0,0 0 0,0 0 1,0 0-1,-1 0 0,1 1 1,0-1-1,0 0 0,0 0 0,0 0 1,0 0-1,0 1 0,0-1 1,0 0-1,-1 0 0,1 0 0,0 1 1,0-1-1,0 0 0,0 0 1,0 0-1,0 1 0,0-1 0,0 0 1,0 0-1,0 0 0,0 1 1,0-1-1,1 0 0,-1 0 0,0 1 1,3 19 1871,0-1-752,-5 6-365,-1 1 0,-1-1 1,-13 44-1,6-23-240,-45 180 1602,36-129-1326,16-74-441,3-17-180,1-1 0,0 1-1,0-1 1,0 1 0,2 6 0,3-12 315,35 1 156,22-1-426,71-8 1,-108 6-252,-20 2 48,0-1 0,0 1 0,-1-1 0,1 0-1,0 0 1,0-1 0,5-1 0,0 0-31,6-3-1595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18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91 5824,'-16'-11'1866,"16"11"-1809,0-1-1,0 1 1,-1 0-1,1 0 1,0-1-1,0 1 0,-1 0 1,1 0-1,0-1 1,0 1-1,0 0 0,0-1 1,-1 1-1,1 0 1,0-1-1,0 1 1,0 0-1,0-1 0,0 1 1,0 0-1,0-1 1,0 1-1,0 0 1,0-1-1,0 1 0,0 0 1,0-1-1,0 1 1,0 0-1,0-1 1,0 1-1,1 0 0,-1-1 1,0 1-1,0 0 1,0-1-1,1 1 379,29-3 1719,0 0 0,53-14 0,-36 7-1464,93-23-472,-139 33-460,0-1-1,0 1 0,0 0 0,0 0 0,0 0 0,0 0 0,0-1 0,0 2 0,0-1 0,0 0 0,-1 0 0,1 0 0,2 1 0,1 0-2643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19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24 5632,'-27'-17'2560,"22"14"-2208,5-1 2336,9 8-1536,1-4 512,8 0-992,8 0 672,1 0-769,5 0 65,4 0-384,-4 0 32,-1 0-160,1 0 64,-6 0-96,-4 0 224,1 0-192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20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 4896,'1'-10'1855,"2"8"92,6 12 1392,0 0-2102,-8-9-1142,0 0 1,0 0-1,-1 0 0,1 0 0,0 0 0,-1 1 0,1-1 0,-1 0 0,1 0 1,-1 1-1,1-1 0,-1 0 0,0 1 0,1 1 0,0 22 908,-1-21-814,-1 3 11,0 1 0,0-1 1,-3 11-1,-2 13 391,4-19-331,-1-1 0,0 1 0,-7 17 0,8-25 51,6-6 118,2-2-289,8-4-142,0 0 0,0 1 1,1 0-1,1 2 1,-1-1-1,1 2 0,-1 0 1,1 1-1,0 0 0,1 2 1,-1 0-1,25 1 0,-37 0-15,-1 1-1,1-1 0,-1 1 1,0 0-1,1 0 0,-1 0 0,0 1 1,1-1-1,-1 1 0,3 2 1,-4-3 23,-1-1 0,0 1 0,0 1 0,0-1 0,0 0 0,0 0 0,0 0 0,-1 0 0,1 1 0,0-1 0,-1 0 0,1 1 0,-1-1 0,1 1 0,-1-1 0,1 1 0,-1-1 0,0 0 0,0 1 0,0-1 0,0 1 0,0-1 0,0 1 0,0-1 0,-1 1 0,1-1 0,-1 2 0,-1 3 87,0 0 1,0 0-1,-1-1 0,0 1 1,0-1-1,0 0 1,-1 0-1,1 0 0,-1 0 1,-1-1-1,1 1 1,0-1-1,-1 0 0,-10 6 1,11-7-41,-1-1-1,1 1 1,-1-1 0,0 0 0,0-1 0,0 1 0,0-1 0,0 0 0,0 0 0,0 0-1,0-1 1,0 0 0,0 0 0,0 0 0,0 0 0,-1-1 0,1 0 0,0 0-1,-5-2 1,0-1 1,0 0-1,0-1 0,0 0 1,0-1-1,-9-7 0,2-1-56,-13-11-503,14 7-2851,10 9 1096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20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48 3968,'-3'0'1824,"-2"4"-1600,0-4 1728,10 0-1120,0 5 800,-2-2-960,7-3 1024,3 5-928,9-10 800,1 2-896,9-6-64,-1 1-385,9-4-63,0 4-96,2-4 288,-2 4-160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21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28 4320,'0'-1'178,"0"0"1,0 0-1,0 0 0,0 0 1,0 0-1,0 0 1,0 0-1,0 0 0,0 0 1,1 0-1,-1 0 0,0 0 1,1 0-1,-1 0 1,1 0-1,-1 0 0,1 0 1,-1 0-1,1 0 1,-1 1-1,1-1 0,0 0 1,0 1-1,-1-1 0,1 0 1,0 1-1,0-1 1,1 0-1,0 0-238,4 1 2758,-5 10 87,-1-8-2832,-4 81 933,-17 103 0,11-120-717,-22 125 956,22-118-405,9-73-692,1 1-1,0 0 1,0 0-1,0 0 0,0-1 1,0 1-1,0 0 1,0 0-1,0 0 0,0 0 1,0-1-1,0 1 1,0 0-1,1 0 1,-1 0-1,0-1 0,1 1 1,-1 0-1,1 0 1,-1-1-1,0 1 0,1 0 1,0-1-1,-1 1 1,1-1-1,-1 1 0,1 0 1,0-1-1,-1 0 1,1 1-1,0-1 0,-1 1 1,1-1-1,0 0 1,0 1-1,0-1 0,-1 0 1,1 0-1,0 0 1,0 1-1,0-1 0,0 0 1,-1 0-1,1 0 1,0-1-1,1 1 0,6-1 79,-1 0 0,1 0 0,-1-1 0,8-2 0,-9 2-62,34-8 202,0 2 0,69-4 1,-92 10-208,28 2 271,-42 0-430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22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85 7456,'-6'-4'2269,"10"1"-649,13 1 219,-2 3-1100,0 0 1,0-1 0,28-4 0,46-13 170,-69 13-817,73-13 141,46-11 289,-136 27-500,24-4-270,-25 4-59,0 1 1,-1 0-1,1 0 1,-1 0-1,1 0 1,-1 0-1,1 0 1,-1 0 0,1 1-1,-1-1 1,1 1-1,-1-1 1,3 2-1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21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17 5408,'3'-12'2076,"-5"8"-310,-14 9 493,8-1-1966,-46 19 1259,5-4-24,-85 49 0,132-67-1454,-1 0-1,1 1 0,0 0 1,0 0-1,0 0 0,0 0 1,0 0-1,0 0 0,-2 3 1,4-5-59,0 0 1,0 1 0,0-1-1,-1 1 1,1-1 0,0 0-1,0 1 1,0-1 0,0 1 0,0-1-1,0 1 1,0-1 0,0 0-1,0 1 1,0-1 0,0 1-1,0-1 1,0 0 0,0 1-1,1-1 1,-1 1 0,0-1 0,1 1-1,-1 0 0,1 0 1,0 0-1,0-1 0,0 1 0,0 0 0,0-1 1,0 1-1,0-1 0,0 1 0,0-1 0,0 1 0,0-1 1,2 0-1,19 5 319,41 4 1,-41-7-126,1 2 0,23 6 0,49 17 815,-95-27-1009,0 0-1,1 0 1,-1 0 0,0 0 0,0 0-1,0 0 1,1 0 0,-1 0 0,0 0 0,0 0-1,1 1 1,-1-1 0,0 0 0,0 0-1,0 0 1,1 0 0,-1 0 0,0 0 0,0 0-1,0 1 1,0-1 0,1 0 0,-1 0-1,0 0 1,0 1 0,0-1 0,0 0 0,0 0-1,0 0 1,0 1 0,0-1 0,1 0-1,-1 0 1,0 0 0,0 1 0,0-1 0,0 0-1,0 0 1,0 1 0,0-1 0,-9 7 382,-22 4-152,-136 20 316,60-14-1138,84-12-378,-7 1-2796,12-4-2882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22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52 6464,'-8'-11'2944,"13"11"-2560,-2-4 1632,7 4-1184,7-5 864,6 2-992,17-5 192,1 8-544,12-9-65,2 6-159,-2-2 64,2 5-128,-10-3 192,-5 6-160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24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 4064,'-2'0'6184,"-10"12"-3488,-3-1-2011,4-5-219,1 1 1,1 1-1,-1 0 0,-15 18 1,24-24-422,-1 0 1,0 0-1,1 1 0,-1-1 1,1 0-1,0 1 1,0 0-1,0-1 0,0 1 1,0 0-1,0-1 0,1 1 1,0 0-1,-1 0 1,1 0-1,0-1 0,0 1 1,1 0-1,-1 0 0,0 0 1,1-1-1,0 1 1,0 0-1,-1-1 0,2 1 1,-1-1-1,2 5 0,-1-4 17,0 1 0,1-1 0,-1 1-1,1-1 1,0 0 0,0 0-1,0 0 1,0-1 0,0 1 0,1-1-1,-1 1 1,1-1 0,0 0-1,-1 0 1,1-1 0,0 1 0,0-1-1,0 0 1,0 0 0,6 0-1,12 0 116,0-1-1,0-1 1,37-8-1,-52 8-124,18-3-1076,44-14 0,-28 5-341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25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 3648,'-4'-1'9587,"5"1"-9313,12 9 1138,18 7-2003,3 0 703,0 1 0,-1 1 0,-1 2 0,54 43 0,-76-53-3,0 0-1,0 1 1,-1 1-1,-1 0 1,0 0-1,0 0 1,-1 1-1,-1 0 1,7 19-1,-3-1 73,-1 0 0,-2 1-1,4 33 1,-5-10 496,0 111 1,-11-115-282,-2-1 1,-22 82-1,-9-15 369,30-97-613,-3 15 40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26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12 4160,'0'-1'118,"0"1"1,0-1 0,0 1-1,0-1 1,0 1 0,1-1-1,-1 1 1,0-1 0,0 1-1,0-1 1,1 0-1,-1 1 1,0 0 0,0-1-1,1 1 1,-1-1 0,1 1-1,-1-1 1,0 1-1,2-1 1,-2 1 19,0 0 0,0 0 0,0 0 0,1-1 0,-1 1 0,0 0 0,0 0 0,1 0 0,-1 0 0,0 0 0,0 0 0,1 0 0,-1 0 0,0 0 0,0 0 0,1 0 1,-1 0-1,0 0 0,0 1 0,1-1 0,-1 0 0,0 0 0,0 0 0,0 0 0,1 0 0,-1 0 0,0 1 0,0-1 0,0 0 0,1 0 0,-1 0 0,0 0 0,0 1 0,0-1 0,0 0 0,0 0 0,1 0 0,-1 1 0,0-1 0,0 0 0,0 0 0,0 1 0,1 1 105,-1 1 0,1-1 0,-1 0 0,0 1-1,0-1 1,0 1 0,0-1 0,0 0 0,-1 1-1,1-1 1,-1 0 0,1 1 0,-1-1 0,0 0-1,-1 3 1,-19 33 951,19-35-1073,-26 47 683,-34 83-1,39-81-522,19-42-246,-41 98 608,38-90-517,2 1 1,0-1-1,-5 39 1,10-53-95,0-1-1,0 1 1,0 0-1,0 0 1,1 0 0,-1-1-1,1 1 1,0 0-1,0-1 1,0 1-1,1-1 1,-1 1 0,1-1-1,0 1 1,0-1-1,0 0 1,0 0-1,1 0 1,-1 0 0,5 3-1,-2-2 32,0 0 0,0-1 0,1 0 0,0 0 0,-1 0 0,1-1 0,0 0 0,1 0 0,-1 0 0,0-1 0,9 1 0,4 1 139,0-2 0,31-2 0,-40 1-520,0-2 1,0 1-1,0-2 1,0 1 0,-1-1-1,17-8 1,-7 1-2665,-1 4 919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26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28 7456,'-18'-20'3392,"27"17"-2944,10-2 1184,2 10-992,24-5 576,10 0-704,7 0 288,-3 0-480,-6 0-161,-3 0-95,-5-5 0,-5 5-32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27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782 1 3488,'-7'4'1497,"3"-1"-1023,0 0 0,0 0 0,0 0 0,-5 5-1,-21 28 1219,0 1 0,-42 73-1,-25 34-46,53-94-1117,-1-1 0,-53 43 0,90-86-492,-129 118 627,116-102-547,1 1 0,1 0 0,-31 52 0,50-74-112,-21 34 252,2 1 1,-16 45-1,31-66-1877,7-3 400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28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72 4480,'4'-14'851,"0"0"1,5-13-1,-8 26-690,-1 0 0,1 0-1,-1 0 1,1 0 0,0 0-1,-1 0 1,1 0-1,0 0 1,0 0 0,-1 1-1,1-1 1,0 0-1,0 1 1,0-1 0,0 0-1,0 1 1,0-1-1,0 1 1,0-1 0,2 1-1,-3 0-120,1 0-1,-1 0 0,1 0 0,0 0 1,-1 0-1,1 0 0,-1 1 0,1-1 1,-1 0-1,1 0 0,-1 1 1,1-1-1,-1 0 0,0 1 0,1-1 1,-1 0-1,1 1 0,-1-1 1,0 1-1,1-1 0,-1 1 0,0-1 1,0 1-1,1-1 0,-1 1 0,0-1 1,0 1-1,0-1 0,1 1 1,-1-1-1,0 1 0,0-1 0,0 1 1,0 0-1,0-1 0,0 1 0,0-1 1,0 1-1,-1 0 0,0 41 1207,-2 0-1,-17 74 1,-33 82 324,43-158-1068,-10 75 0,18-107-408,2-4-31,-1-1 31,1 1 1,-1 0 0,1 0 0,0-1 0,0 1 0,0 0 0,2 6 0,-2-10-83,0 0 0,0 0 1,0 1-1,0-1 1,1 0-1,-1 0 0,0 1 1,0-1-1,0 0 0,0 0 1,1 1-1,-1-1 0,0 0 1,0 0-1,1 0 0,-1 0 1,0 1-1,0-1 0,1 0 1,-1 0-1,0 0 1,0 0-1,1 0 0,-1 0 1,0 0-1,0 0 0,1 0 1,-1 0-1,0 0 0,1 0 1,-1 0-1,0 0 0,1 0 1,-1 0-1,0 0 0,0 0 1,1 0-1,-1 0 1,0 0-1,0 0 0,1 0 1,-1-1-1,0 1 0,0 0 1,1 0-1,-1 0 0,0 0 1,1-1-1,17-13 312,-12 9-256,29-24-18,1 1 0,71-40-1,-77 52-39,-7 4-33,0 0-1,0 2 1,1 0 0,29-6 0,-49 15-33,0 0 0,0 0 1,0 1-1,0 0 0,0 0 0,7 1 1,-9-1 37,-1 0-1,0 0 1,1 1 0,-1-1 0,0 1 0,0-1 0,1 1 0,-1-1 0,0 1 0,0 0 0,0 0-1,0-1 1,0 1 0,0 0 0,0 0 0,0 0 0,0 0 0,0 0 0,-1 0 0,1 0 0,0 0-1,-1 1 1,1-1 0,0 3 0,0 0 31,0 0-1,-1 0 1,0 0-1,0 0 1,0 0-1,0 0 1,-1 0-1,1 1 1,-1-1 0,0 0-1,-1 0 1,-2 6-1,-2 5 256,-17 25 0,20-35-505,-6 10 414,-1 0 1,-12 14-1,1-10-5171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28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625 22 6656,'-13'-22'3008,"-14"22"-2624,9 0 1696,0 5-1216,-32-1 416,-3 9-736,-20 2 512,11 2-608,-6 3-225,13-1-127,-3 1 32,13 0-64,-4-5 32,14 7-32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30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811 7 3488,'4'5'9424,"-12"-8"-8568,8 2-838,-1 1 1,1 0 0,0-1 0,0 1 0,-1 0 0,1 0 0,0 0-1,-1-1 1,1 1 0,-1 0 0,1 0 0,0 0 0,-1 0 0,1 0 0,0 0-1,-1 0 1,1 0 0,-1 0 0,1 0 0,0 0 0,-1 0 0,1 0-1,0 0 1,-1 0 0,1 0 0,-1 0 0,-3 1 90,1-1-1,-1 0 1,1-1 0,-1 1-1,1-1 1,-6-1 0,-10-1 207,-77 7 138,-122 19-1,184-18-393,0 1 0,1 2 0,0 1 0,0 2 0,-35 16-1,55-21-62,0 1 0,0 1-1,1-1 1,0 2 0,1 0-1,0 0 1,0 1 0,1 1-1,0-1 1,1 2 0,0-1-1,1 1 1,0 0 0,-11 26-1,13-24 46,1 1 0,0 1 0,1-1 0,1 1 0,-2 27 0,4-36-27,1 0 0,0-1 0,0 1-1,1 0 1,0 0 0,0 0 0,1 0 0,0 0 0,0-1 0,0 1 0,1-1 0,0 0 0,0 1 0,1-1 0,7 9 0,-3-6 72,1 0 1,1 0-1,-1-1 1,1 0-1,1-1 0,0 0 1,0-1-1,0 0 1,0-1-1,21 7 0,-24-10-42,1 0 0,-1 0 0,0 0 0,1-1-1,-1-1 1,1 1 0,-1-1 0,1-1-1,-1 0 1,0 0 0,1-1 0,-1 1-1,0-2 1,0 1 0,0-1 0,15-8-1,-14 5 3,0-1 0,0 0 0,-1 0-1,1-1 1,-2 0 0,1 0-1,-1-1 1,12-19 0,-1-4-25,19-45 0,-33 68-33,17-39 29,-2-1 1,-2-1 0,16-79-1,-33 128-40,0 0-1,0 0 1,0-1-1,0 1 1,0 0-1,0-1 0,0 1 1,0 0-1,-1 0 1,0-3-1,-3 1-189,-4 8 64,4 2 175,-1 0 0,1 0 0,0 1 0,1 0 0,0 0 0,0 0 0,0 0 0,1 0 0,0 0-1,0 10 1,-1 14 117,1 40 0,2-69-146,0 33 117,7 47 0,-5-67-24,1-1 0,1 0 1,0 0-1,1 0 1,12 25-1,-14-36-24,-1 1-1,1-1 0,0 0 0,0 0 0,0 0 0,1-1 0,-1 1 1,1-1-1,0 1 0,0-1 0,0 0 0,1-1 0,-1 1 0,7 2 1,-2-2 42,0 0-1,0-1 1,1 0 0,-1 0 0,0-1 0,19-1 0,-10 0-596,0-1 0,26-6 0,-7 0-511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33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350 26 2816,'12'-3'7916,"-10"-2"-6286,-2 5-1544,-5-8 196,1 7-181,1-1 0,0 1 0,-1 0 0,1-1 0,-1 1 0,0 1 0,1-1 0,-1 1 0,0-1 0,1 1 0,-1 0 0,0 0 0,1 1 0,-6 0 0,-8 3 287,-29 10 0,14-4 31,-2 0 146,0 1 0,-53 25 0,82-33-504,0-1 0,1 1 0,0 0 0,0 1 0,0-1 0,0 1 0,-4 4-1,6-6-29,1 0-1,0-1 1,0 1 0,0 0-1,0 0 1,0-1-1,1 1 1,-1 0-1,0 0 1,1 0-1,-1 0 1,1 0-1,0 0 1,0 0-1,0 0 1,0 0 0,0 0-1,0 0 1,0 0-1,1 0 1,-1 0-1,1 2 1,1 0 37,1 1 1,-1-1 0,0 0 0,1 0-1,0 0 1,0-1 0,0 1-1,1-1 1,-1 1 0,1-1-1,-1 0 1,1-1 0,8 5 0,2 1 147,1-1 0,27 9 0,-26-12-93,1 0 0,-1-1 0,1 0-1,-1-1 1,30-1 0,84-13-234,-72 5-536,-42 5 784,89-5-3987,-90 6 2483,0 2-1,-1 0 0,1 1 0,0 0 0,14 5 0,2 6-3362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2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6400,'14'-17'2058,"-14"17"-2023,0 0 0,0-1 0,1 1 0,-1 0-1,0-1 1,0 1 0,1 0 0,-1 0-1,0 0 1,0-1 0,1 1 0,-1 0 0,0 0-1,1 0 1,-1 0 0,0-1 0,1 1-1,-1 0 1,1 0 0,-1 0 0,0 0 0,1 0-1,2-1 106,0 1-1,0 0 0,0 0 1,0-1-1,1 2 0,-1-1 1,0 0-1,0 1 0,0-1 1,0 1-1,0 0 0,0 0 1,-1 0-1,1 0 0,4 3 1,39 22 1045,75 45 883,-99-56-1693,0 2-1,-1 0 1,24 25 0,-19-13 144,-2 1 1,0 2-1,36 67 1,-38-56 78,-2 1 0,27 88-1,-41-107-383,-1 0-1,-1 0 1,-1 1 0,-1 41-1,-4-27 0,-1 1 0,-10 42 0,4-43-65,-2 0-1,-2-1 1,-1 0-1,-2-1 1,-1-1-1,-25 38 1,13-31-527,-60 72 0,-2-21-3027,53-57 719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7:00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53 7712,'-13'-28'3520,"18"12"-3072,-1 7 32,0 9-352,1 0-608,4 5 256,1 7 352,-2 8-64,0 11-1536,2 3 800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56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405 1 2240,'45'6'4496,"-55"-7"2336,-39-1-6272,18 3-147,16 0-311,-1 0 0,0 1 0,-25 6 0,24-3-41,1 0 1,0 2-1,1 0 1,-1 1 0,1 0-1,-22 18 1,18-12-38,2 2 1,0 0 0,1 2 0,-19 23 0,31-35 8,0 0 1,0 0 0,0 1 0,1-1 0,0 1 0,0 0 0,1 0 0,-1 0 0,-1 12 0,3-14 22,1 1 0,0-1 1,0 0-1,0 1 0,1-1 0,0 0 0,0 1 0,0-1 0,0 0 0,1 0 0,0 0 1,0 0-1,5 9 0,-6-12-28,1 0 0,-1 0 0,1-1 0,0 1 0,0 0 0,0 0 0,0-1 0,0 1 1,0-1-1,0 0 0,0 0 0,0 1 0,1-1 0,-1-1 0,0 1 0,1 0 0,-1 0 0,1-1 0,-1 0 0,0 1 0,1-1 1,-1 0-1,1 0 0,-1 0 0,1-1 0,3 0 0,3-1 82,1 0 0,-1-1 0,0 0 0,0 0 0,13-8 0,75-46 432,-83 47-486,0-1 0,-1 0 0,0-1 0,15-18 0,-21 20-78,-1 0 0,-1 0 0,0-1 0,0 1 0,-1-1 0,0 0 0,0-1 0,2-17 0,-5 23-22,0 0 0,-1 1 0,0-1 0,1 1 0,-2-1 0,1 0 0,-1 1-1,0-1 1,0 1 0,-2-8 0,3 13 41,0 0 0,-1 0 0,1 0 0,0 0 0,0-1 0,0 1-1,0 0 1,0 0 0,0 0 0,0 0 0,0 0 0,0 0 0,0 0 0,0 0 0,0 0 0,0 0 0,0 0-1,0 0 1,0 0 0,0 0 0,0 0 0,0 0 0,0 0 0,0 0 0,-1 0 0,1 0 0,0 0 0,0 0-1,0 0 1,0 0 0,0 0 0,0 0 0,0 0 0,0 0 0,0 0 0,0 0 0,0 0 0,0 0 0,0 0-1,-1 0 1,1 0 0,0 0 0,0 0 0,0 0 0,0 0 0,0 0 0,0 0 0,0 0 0,0 0 0,0 0-1,0 0 1,0 0 0,0 0 0,0 0 0,0 0 0,0 0 0,0 1 0,0-1 0,0 0 0,0 0 0,0 0-1,0 0 1,0 0 0,0 0 0,-5 8-48,-1 12 95,6-9 44,-1 0-1,2 0 1,-1 1 0,1-1-1,1 0 1,0 0 0,1 0-1,0 0 1,1-1-1,9 21 1,-5-17 67,0 0 0,0 0 0,1-1-1,1 0 1,0 0 0,1-1 0,15 12 0,-24-21-101,-1-3-24,0 1 1,0 0 0,0 0-1,0-1 1,0 1 0,-1 0 0,1-1-1,0 1 1,0-1 0,1 1-1,-1-1 1,0 0 0,0 1 0,0-1-1,0 0 1,2 0 0,5 0 203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56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57 3648,'0'-2'289,"0"1"0,0-1-1,1 1 1,-1-1 0,1 1 0,-1 0 0,1-1 0,0 1 0,-1 0 0,1-1-1,0 1 1,0 0 0,0 0 0,0 0 0,0-1 0,2 0 0,-2 1-59,0 0 0,0 0 0,0 0 0,0 0 0,0 0 0,0-1 0,0 1 0,0 0 0,0 0 0,-1-1 0,1 1 0,-1-1 0,1 1 0,-1-1 0,1 1 0,-1-2 0,0 2-187,0 1 1,0 0-1,0 0 1,0-1-1,1 1 1,-1 0-1,0-1 1,0 1-1,0 0 1,0 0-1,0-1 0,-1 1 1,1 0-1,0 0 1,0-1-1,0 1 1,0 0-1,0 0 1,0-1-1,0 1 1,0 0-1,-1 0 1,1-1-1,0 1 0,0 0 1,0 0-1,0 0 1,-1-1-1,1 1 1,0 0-1,0 0 1,-1 0-1,1 0 1,0-1-1,0 1 1,-1 0-1,1 0 0,0 0 1,0 0-1,-1 0 1,1 0-1,0 0 1,0 0-1,-1 0 1,1 0-1,0 0 1,-1 0-1,1 0 0,-1 0 1,-11 8 716,7-1-570,0 0 1,0 0-1,0 1 0,1 0 1,0-1-1,-4 13 0,1-1 176,-6 34 0,12-48-296,0 0-1,0 1 0,1-1 1,0 1-1,0-1 0,1 0 1,-1 1-1,1-1 1,0 0-1,0 1 0,4 7 1,-4-10-30,1 0 0,-1 0 0,1 0 0,0-1 0,-1 1 0,1 0 0,0-1 0,1 0 1,-1 1-1,0-1 0,1 0 0,-1 0 0,1 0 0,0 0 0,0-1 0,0 1 0,0-1 0,0 0 1,0 0-1,4 2 0,10-1-3,-1 0-1,1-1 1,-1-1 0,1-1 0,-1 0 0,0-1-1,1 0 1,-1-2 0,19-6 0,-24 6-711,0 0 1,0-1-1,15-9 0,-21 11-284,-1 0 0,1 0 0,-1 0-1,0-1 1,0 1 0,-1-1 0,1 0-1,-1 0 1,6-9 0,0-7-2818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57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57 2976,'1'-1'299,"0"0"0,-1-1 0,1 1 0,-1-1 0,1 1 0,-1-1 0,1 1 0,-1-1 0,0 1 1,0-1-1,0 1 0,0-1 0,0 1 0,0-1 0,-1 0 0,1 1 0,0-1 0,-1 1 0,0-3 0,1 4-165,-1-1 1,1 0-1,0 0 0,-1 1 0,1-1 0,-1 0 0,1 1 1,-1-1-1,0 0 0,1 1 0,-1-1 0,0 1 1,1-1-1,-1 1 0,0-1 0,1 1 0,-1-1 1,0 1-1,0 0 0,0-1 0,1 1 0,-1 0 1,0 0-1,0 0 0,0-1 0,0 1 0,0 0 0,1 0 1,-1 0-1,0 1 0,0-1 0,0 0 0,-1 0 1,-5 2 297,-1-1 1,1-1 0,-1 0-1,1 0 1,-9-1 0,-7 0 186,11 4-579,12-3-43,0 0 1,0 0 0,0 0-1,0 0 1,-1 0 0,1 0-1,0 1 1,0-1-1,0 0 1,0 0 0,0 0-1,0 0 1,0 1 0,0-1-1,0 0 1,0 0 0,0 0-1,0 0 1,0 1 0,0-1-1,0 0 1,0 0 0,0 0-1,0 0 1,0 0 0,0 1-1,0-1 1,0 0 0,0 0-1,0 0 1,0 0 0,1 1-1,-1-1 1,9 8 266,-5-7-167,0 0-1,0 0 1,0-1-1,1 0 1,-1 0-1,0 0 0,0 0 1,0 0-1,0-1 1,1 0-1,4-1 0,3-1 70,-11 3-151,0 0-1,-1 0 1,1 0-1,0 0 1,0-1-1,-1 1 1,1 0-1,0-1 1,-1 1-1,1 0 1,-1-1-1,1 1 1,0-1-1,-1 1 1,1-1-1,-1 1 1,1-1-1,-1 0 1,0 1-1,1-1 1,-1 1-1,1-1 1,-1 0-1,0 1 1,0-1-1,1 0 1,-1 0-1,0 0-8,0 0 0,0 1 0,0-1 0,-1 1 0,1-1 0,0 1 0,0-1 0,0 1 0,-1-1 0,1 1 0,0-1 0,-1 1 0,1-1 0,0 1 0,-1-1 0,1 1 0,0 0 0,-1-1 0,1 1 0,-1 0 0,1-1 0,-1 1 0,1 0 0,-1 0 0,1-1 0,-1 1 0,1 0 0,-1 0 0,1 0 0,-1 0 0,1 0 0,-1-1 0,0 1 0,1 0 0,-1 0 0,1 1 0,-1-1 0,0 0 0,-3 0 10,1 1 0,0-1 1,0 1-1,0-1 0,0 1 0,0 0 0,0 0 1,0 1-1,-4 2 0,-27 19 139,10-5 168,23-18-301,1 1-1,0-1 0,0 0 1,-1 0-1,1 0 1,0 1-1,0-1 1,-1 0-1,1 0 1,0 0-1,-1 0 1,1 0-1,0 0 1,-1 0-1,1 1 0,0-1 1,-1 0-1,1 0 1,0 0-1,-1 0 1,1-1-1,0 1 1,0 0-1,-1 0 1,1-7 316,1 5-363,0 0-1,0-1 1,0 1 0,1 0-1,-1 0 1,1 0-1,1-2 1,-1 2-343,-1 1 0,1 0-1,0 0 1,-1 0 0,1 1 0,0-1 0,-1 0-1,1 1 1,0-1 0,0 1 0,0-1-1,0 1 1,0 0 0,-1 0 0,1 0 0,0 0-1,0 0 1,0 0 0,0 0 0,0 1-1,0-1 1,2 2 0,19 5-3109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58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38 144 2912,'-1'0'297,"0"-1"1,0 0-1,0 0 1,0 0-1,1 0 1,-1 0-1,0 0 1,0 0-1,1 0 1,-2-2-1,1 1 269,1 0-1,-1 1 1,0 0-1,0-1 1,0 1-1,0 0 1,0-1-1,0 1 1,-1 0-1,0-1 1,-9-9 1527,7 5-1214,4 6-864,0 0 0,0 0 0,0 0 0,0 0 0,0 0 0,0 0 0,0 0 0,0 0 0,0 0-1,0 0 1,0 0 0,0 0 0,0 0 0,0 0 0,0 0 0,0 0 0,0 1 0,0-1 0,0 0 0,1 0 0,-1 0 0,0 0 0,0-1 0,0 1 0,0 0 0,0 0 0,0 0 0,0 0-1,0 0 1,0 0 0,0 0 0,0 0 0,0 0 0,0 0 0,0 0 0,0 0 0,0 0 0,0 0 0,0 0 0,0 0 0,0 0 0,1 1 241,4-1-43,5 2-54,0 0 1,0-1-1,0 0 0,0-1 0,1 0 1,-1-1-1,12-1 0,1-1-46,26 0 100,121-11 164,-117 8-142,62-18 1,-106 22-35,-1-1 0,0 0 0,15-8 0,-20 10-342,-1-1 0,1 1 0,-1-1-1,0 0 1,1 0 0,-1 0 0,3-4-1,-4 5-181,-1 0-1,1 0 0,0 0 1,-1-1-1,1 1 0,-1 0 1,0 0-1,1 0 0,-1 0 1,0 0-1,0 0 1,0-2-1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58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4736,'17'-1'9038,"61"-9"-6365,-2-2-2545,0 3 0,94 1 0,-132 9-3663,-3 6 927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6:59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34 3808,'-19'0'1604,"-9"0"7133,28 0-8696,0 0-1,0 0 1,0 0-1,0 0 1,0 0 0,0 0-1,0 0 1,-1 0 0,1-1-1,0 1 1,0 0-1,0 0 1,0 0 0,0 0-1,0 0 1,0 0 0,0 0-1,0 0 1,0 0-1,0 0 1,0 0 0,0 0-1,0-1 1,0 1 0,0 0-1,0 0 1,0 0-1,0 0 1,0 0 0,0 0-1,0 0 1,0 0 0,0 0-1,0 0 1,0-1 0,0 1-1,0 0 1,0 0-1,0 0 1,0 0 0,0 0-1,0 0 1,0 0 0,0 0-1,1 0 1,-1 0-1,0 0 1,0 0 0,0 0-1,0 0 1,0 0 0,0 0-1,0-1 1,0 1-1,0 0 1,0 0 0,0 0-1,0 0 1,1 0 0,-1 0-1,0 0 1,7-3 698,127 5 1251,149-5-940,-277 3-1235,1-1 328,0 1 0,0-1 0,8-3 0,-12 4-603,-1-1 0,0 0-1,0 0 1,0 0 0,0 0 0,0 0 0,0-1 0,3-1 0,3-5-1961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7:00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42 4160,'5'-5'1110,"0"1"1,0-1-1,1 1 1,10-6-1,-11 7 314,1-5 816,-7 5-569,-6 5-713,0 3-796,0-1-1,0 1 1,0 0 0,1 0-1,0 1 1,0 0 0,0 0-1,1 0 1,0 1 0,0-1-1,0 1 1,1 0 0,0 1-1,1-1 1,0 1 0,0 0-1,0 0 1,-2 15 0,3-14-92,1 1 0,0-1 0,0 1 0,1 0 0,0-1 0,1 1 0,0 0 0,1-1 0,0 1 0,0-1 0,1 0 0,0 1 0,0-1 0,1-1 0,10 18 0,-8-18 78,0 0 0,0-1 0,0 0 0,1 0 0,11 9 0,-16-14-240,0-1 1,0 1-1,0-1 1,0 0-1,0 0 1,0 0-1,0 0 1,0 0-1,1 0 1,-1 0-1,0-1 1,0 1-1,1-1 0,-1 0 1,1 0-1,-1 0 1,0 0-1,1 0 1,-1 0-1,0 0 1,1-1-1,-1 1 1,0-1-1,1 0 1,-1 0-1,0 0 1,2-1-1,10-6-1567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7:00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25 5216,'-23'-5'2368,"15"10"-2048,3-5 2208,10 0-1440,3 0 992,10 0-1216,14 0 576,4 0-833,4 0 449,5 0-608,0-5-32,0 5-256,0-3-96,-4 0-32,-1-6 96,0 4-64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7:01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13 6656,'-3'-12'6154,"6"37"-3871,-13 270 1505,1 3-2792,6-239-779,1-36-16,2 1 1,2 24-1,1-31 400,2-26-273,1-8-260,27-65 197,10-22 9,-37 92-279,3-8-91,18-26 0,-23 40 51,0 1-1,0 0 0,1-1 0,0 2 1,0-1-1,0 0 0,0 1 1,11-6-1,-16 9 40,1 1 1,0-1-1,0 1 0,-1 0 0,1-1 1,0 1-1,0 0 0,0-1 0,-1 1 1,1 0-1,0 0 0,0 0 0,0 0 1,0 0-1,-1 0 0,1 0 1,0 0-1,0 0 0,0 0 0,0 0 1,-1 0-1,1 1 0,0-1 0,1 1 1,-1 0-3,0 0 1,0 0-1,0-1 0,-1 1 1,1 0-1,0 1 1,-1-1-1,1 0 1,0 0-1,-1 0 0,0 0 1,1 0-1,-1 1 1,1 1-1,0 6 2,0 0-1,-1-1 0,-1 16 1,1-19 33,-20 145 552,7-62-38,8-64-211,4-18-746,2-14-1445,1-12-1333,2 0 949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2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464 104 2304,'1'0'255,"0"0"0,0 0 0,0 0-1,0 0 1,0-1 0,0 1 0,0 0 0,0 0 0,0-1 0,0 1-1,0-1 1,-1 1 0,1-1 0,0 1 0,0-1 0,0 1 0,-1-1-1,1 0 1,0 1 0,-1-1 0,1 0 0,-1 0 0,1 1 0,-1-1-1,1-1 852,0 1-977,-1-1-1,1 1 1,-1 0-1,1-1 1,-1 1-1,0 0 1,0-1-1,0 1 1,0 0-1,0-1 1,0 1-1,0-1 1,0 1-1,-1 0 1,1 0-1,0-1 1,-1 1-1,1 0 1,-1-1-1,1 1 1,-1 0-1,0 0 1,-1-1-1,0-1-39,0 1-1,-1-1 1,1 1-1,-1 0 1,0 0-1,0 0 1,0 0-1,0 0 1,-3 0 0,-5-3-29,-1 1 1,1 1-1,-1 0 0,-13-2 1,14 4 2,-1 0 0,1 1-1,0 0 1,0 1 0,-1 0 0,1 1 0,-11 3 0,1-1-6,0 0 12,0 1 1,1 1-1,-1 1 0,2 1 1,-1 1-1,1 0 0,0 2 1,1 0-1,-23 18 0,37-26-10,1 0-1,0 1 1,-1-1 0,1 1-1,1-1 1,-1 1 0,0 0-1,1 0 1,0 0 0,0 0-1,0 1 1,1-1-1,-3 8 1,4-9-12,0 0 0,0 0 0,0 0 1,0 0-1,0-1 0,1 1 0,-1 0 0,1 0 0,0 0 0,0-1 0,0 1 1,0-1-1,0 1 0,1 0 0,-1-1 0,1 0 0,-1 1 0,1-1 1,0 0-1,0 0 0,0 0 0,0 0 0,5 2 0,5 5 85,1-1 1,0-1-1,1 0 0,0-1 1,0 0-1,0-1 0,18 4 1,-3-3 38,0-1 1,54 2-1,-54-8-65,-1 0-1,0-2 0,0-1 1,0-1-1,38-13 0,-8-2 155,81-40 0,-81 29-313,-1-3 0,-2-3-1,59-49 1,-111 83 35,0 0-1,0 1 1,1 0 0,-1 0-1,1 0 1,0 0 0,-1 0-1,1 1 1,0-1 0,0 1-1,0 0 1,0 0 0,0 1-1,0-1 1,0 1 0,0 0-1,0 0 1,0 0 0,1 1-1,-1-1 1,0 1 0,0 0-1,0 0 1,-1 0 0,1 1-1,0-1 1,0 1 0,-1 0-1,1 0 1,-1 1 0,7 4-1,8 10-10,32 38-1,-35-37 172,34 33-1,-47-50 302,-3-6-338,-1 1 0,1-1 0,-1 1 0,0-1 0,-3-4 0,4 7-58,-3-8-54,-1 1-1,0 0 0,-1 1 0,0-1 1,-8-8-1,12 15-12,-1-1-1,0 1 1,0 0 0,1-1-1,-1 1 1,-1 1 0,1-1 0,0 0-1,0 1 1,-1-1 0,1 1-1,0 0 1,-1 0 0,1 1 0,-1-1-1,0 1 1,1-1 0,-6 2-1,1 0-11,0 0-1,0 1 0,1 0 0,-1 0 1,1 1-1,-1 0 0,1 1 0,0-1 1,-13 10-1,9-5 24,0 1 1,0 0-1,1 1 1,1 0-1,-10 12 1,16-18 17,0 0 0,0 0 0,1 0 1,0 0-1,0 1 0,0-1 0,0 0 1,0 1-1,1 0 0,0-1 0,-1 6 1,2-6 15,0-1 1,1 1 0,-1 0 0,0-1-1,1 1 1,0-1 0,0 1 0,0-1-1,0 1 1,1-1 0,-1 0-1,1 0 1,0 0 0,0 1 0,4 3-1,-3-3 27,0 0 0,0 0 0,1-1 0,0 0 0,0 0 0,0 0 0,0 0 0,0 0 0,0-1 0,1 0 0,-1 0-1,1 0 1,0 0 0,0-1 0,-1 0 0,1 0 0,0 0 0,0 0 0,0-1 0,8 0 0,-8 0-5,0-1 0,1 0 1,-1-1-1,1 1 0,-1-1 1,0 0-1,0 0 0,0 0 1,0-1-1,0 0 0,-1 0 0,1 0 1,-1 0-1,0-1 0,0 0 1,0 0-1,0 0 0,4-7 1,7-14-111,-1 0 0,-1-1 1,16-47-1,-25 65-102,-2 7-96,-1 17-92,-1-14 359,-1 12-7,2 0 0,0 0 1,1-1-1,0 1 1,7 23-1,-8-34 25,1 1 0,-1 0-1,1-1 1,0 1 0,0-1 0,1 0-1,-1 1 1,1-1 0,-1 0 0,6 4 0,-5-5 13,-1-1 1,1 1 0,0-1 0,-1 1 0,1-1 0,0 0 0,0 0 0,0 0-1,0-1 1,0 1 0,0-1 0,0 1 0,0-1 0,0 0 0,6-1 0,5-1 38,0-1 1,-1 0-1,1-1 1,17-6 0,49-28 240,-63 30-303,12-7 41,-1-1 1,50-40-1,-48 32-104,-15 11-43,0 1 0,1 0 0,25-13 1,-40 24 77,0 0 0,0 1 0,1-1 0,-1 1 0,0-1 0,1 1 0,-1 0 0,0-1 0,1 1 0,-1 0 0,1 0 0,-1 0 0,0 0 0,1 0 0,-1 0 0,0 1 0,1-1 0,-1 0 0,0 1 0,1-1 0,-1 1 0,2 0 0,-1 0 10,-1 1 1,0-1-1,1 0 1,-1 1-1,0-1 0,0 1 1,0 0-1,0-1 1,0 1-1,0 0 1,0-1-1,0 1 1,-1 0-1,1 0 1,0 3-1,0 2 7,-1 0 0,1 0-1,-1 0 1,-1 0 0,1 0 0,-1 0-1,-4 14 1,-1 17 82,5-34-75,1-2 58,-1-1-1,1 1 0,0 0 1,0 0-1,0-1 1,0 1-1,0 0 0,0 0 1,0 0-1,1 1 1,9-11 61,1-1 1,-2 0 0,1 0 0,-1-1 0,-1 0 0,13-19 0,-10 12-115,1 2 0,25-26 0,-33 37-73,0 1-1,0 0 1,0 0-1,0 0 0,1 0 1,5-2-1,-8 4 33,0 1 0,0-1 0,0 1 0,0-1-1,0 1 1,0 0 0,0 0 0,0 0 0,0 0 0,0 0-1,0 1 1,0-1 0,0 0 0,0 1 0,0 0 0,0-1-1,0 1 1,0 0 0,2 1 0,5 5-8,1-1-1,-1 2 1,14 13-1,-13-11 106,0-1 0,19 13 0,-20-16 36,1-1 0,0 0 0,1-1 1,-1 0-1,1 0 0,0-1 0,0-1 0,21 3 1,-14-4-345,0-1 0,0-1 0,0 0 1,32-7-1,-24 1-1748,-22 5 1090,-1 1 0,0-1 0,1 0 0,-1 0 0,3-3 1,13-10-2994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7:01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836 21 6464,'-7'-17'2090,"7"17"-2069,0 0-1,0-1 0,0 1 0,0 0 0,0 0 0,0 0 1,0 0-1,0 0 0,0-1 0,0 1 0,0 0 0,0 0 1,0 0-1,0 0 0,0 0 0,-1 0 0,1-1 0,0 1 0,0 0 1,0 0-1,0 0 0,0 0 0,0 0 0,0 0 0,-1 0 1,1 0-1,0 0 0,0 0 0,0 0 0,0 0 0,0-1 1,-1 1-1,1 0 0,0 0 0,0 0 0,0 0 0,0 0 1,-1 0-1,1 0 0,0 1 0,-8-1 574,0 1 1,0 0-1,0 1 0,0-1 1,0 2-1,0-1 1,-12 7-1,-51 31 1194,52-29-1169,-144 85 1877,116-72-2029,-93 33 0,50-29-192,-45 17-1617,97-28-927,33-14 1104,1 0-1,-1 0 1,1 0 0,-7 8-1,-5 12-3116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8:00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45 2912,'0'-1'58,"0"1"0,-1-1 0,1 1 0,0-1 0,-1 1-1,1-1 1,0 1 0,-1-1 0,1 1 0,-1 0 0,1-1 0,0 1 0,-1-1 0,1 1 0,-1 0 0,1 0 0,-1-1 0,1 1 0,-1 0-1,1 0 1,-1 0 0,1-1 0,-1 1 0,0 0 0,1 0 0,-1 0 0,1 0 0,-2 0 1482,-7 0 4919,9 0-6361,0 0 0,0 0 0,-1 0 0,1 0 0,0 0 1,-1 0-1,1 0 0,0 0 0,0 0 0,-1 0 0,1 0 0,0 0 0,0 0 0,-1 0 0,1-1 0,0 1 0,0 0 0,0 0 0,-1 0 0,1 0 0,0-1 0,0 1 0,0 0 0,-1 0 1,1 0-1,0-1 0,0 1 0,0 0 0,0 0 0,0-1 0,-2 1 91,0 1 1,1-1-1,-1 0 0,0 0 0,1 0 1,-1-1-1,0 1 0,1 0 1,-1-1-1,0 1 0,1-1 1,-1 1-1,1-1 0,-1 0 1,1 1-1,-1-1 0,-1-2 1,-2 3 324,11 1 60,148-6-671,74 2 194,-168 6-74,140 5-20,-74 0 1421,-126-7-1374,-1-1-1,0 1 0,0-1 0,0 1 0,0-1 1,0 0-1,0 1 0,0-1 0,0 0 1,0 0-1,0 0 0,-1 0 0,-11-3 63,0 0 0,0 0-1,-1 1 1,-22 0 0,-26-4 17,-69-9-438,-15 10 517,20 6-346,37 2 63,62-2 117,0 1 1,0 1 0,-41 10-1,62-11-59,-15 0-238,25 3 273,0 1 0,0-1-1,8 7 1,-7-7 7,80 79-46,-36-33 69,3-3 0,1-2 0,107 69 0,52 28 27,-182-127 165,-29-15 282,-14 7-154,6-4-369,-1-1 1,0 0-1,0 0 0,-10 2 0,0 1-48,-88 27 41,-57 22 41,138-44-23,1 0 0,0 2 0,1 0 0,-32 26 0,44-30 15,1 0 1,1 1 0,0-1-1,0 2 1,1-1 0,0 1-1,1 1 1,1-1 0,-1 1 0,-7 23-1,13-31-10,-2 4 14,1 1 1,0 0-1,1-1 1,0 1-1,0 0 1,1 0-1,1 11 1,-1-19 39,1 10-149,0-10 84,0 0 0,0 1-1,0-1 1,1 0 0,-1 0 0,0 0-1,1 0 1,-1 0 0,1-1 0,-1 1-1,1 0 1,-1-1 0,1 1 0,-1-1-1,1 1 1,0-1 0,-1 0-1,1 0 1,3 0 0,32-2 103,-4-5-92,43-13 1,3-2-85,-47 15 102,142-28 46,-147 29-27,1-2 0,52-20 0,-40 12 27,-36 15-88,0-1-1,0 1 1,0 0-1,0 1 1,0-1 0,0 0-1,0 1 1,0 0 0,0 0-1,0 1 1,7 0 0,-9 0 9,1 0 0,-1-1 0,0 1 1,0 0-1,0 1 0,0-1 0,0 0 1,0 0-1,0 1 0,0-1 0,0 1 1,0 0-1,-1 0 0,1-1 0,-1 1 1,0 0-1,1 0 0,-1 1 1,0-1-1,0 0 0,1 4 0,3 8 89,-1 0 0,5 25 0,-4 5-158,1-70-4566,-4 14 3152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8:03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407 66 1472,'-3'-1'3836,"3"1"-3783,1 0 216,-1 0 0,1 0 0,-1 0 0,1 0 0,0 0 0,-1 0 0,1-1 1,-1 1-1,1 0 0,0 0 0,-1 0 0,1 0 0,-1-1 0,1 1 0,-1 0 1,1-1-1,6-6 3245,-7 5-2433,-3 3-136,-1-1-229,5 0-684,-1 0 1,0 0 0,0 0 0,0-1 0,0 1 0,0 0 0,0 0 0,0 0 0,0-1 0,0 1 0,0 0 0,0 0 0,0 0 0,0 0 0,0-1 0,0 1 0,0 0 0,0 0 0,0 0 0,0-1 0,0 1 0,0 0 0,0 0 0,0 0 0,0 0 0,0-1 0,0 1 0,-1 0 0,1 0 0,0 0 0,0 0 0,0 0 0,0-1 0,0 1 0,-1 0 0,1 0 0,0 0 0,0 0 0,0 0 0,0 0 0,0 0 0,-1 0 0,1 0 0,0-1 0,-1 1 0,1 0 0,0-1 0,0 1 0,-1 0 0,1 0-1,0 0 1,0-1 0,-1 1 0,1 0 0,0 0 0,-1 0 0,1 0 0,0 0 0,-1-1 0,1 1 0,0 0 0,-1 0 0,1 0 0,0 0 0,-1 0 0,1 0 0,0 0 0,-1 0 0,1 0-1,0 0 1,-1 0 0,1 0 0,0 1 0,-1-1 0,1 0 0,-1 0 0,0 0 13,0 0-1,-1 0 0,1 0 1,0 0-1,0 0 1,0 0-1,-1 0 1,1-1-1,0 1 1,0-1-1,0 1 1,0-1-1,0 1 1,0-1-1,0 0 0,0 1 1,0-1-1,0 0 1,0 0-1,-1-1 1,-5-8 706,6 9-751,1 1 1,0 0-1,0-1 1,0 1 0,-1-1-1,1 1 1,0-1-1,0 1 1,-1 0-1,1-1 1,0 1 0,-1 0-1,1-1 1,-1 1-1,1 0 1,0 0-1,-1-1 1,1 1 0,-1 0-1,1 0 1,-7-4 386,-10-3 391,17 7-771,0-1 0,-1 1 0,1 0 0,-1-1 0,1 1 0,-1 0 0,1 0 0,-1 0-1,1-1 1,-1 1 0,1 0 0,-1 0 0,1 0 0,-1 0 0,1 0 0,-1 0 0,1 0 0,-1 0 0,1 0 0,-1 0 0,1 1 0,-2-1 0,-9 0 129,5-1-59,4 0-63,0 0 0,0 1 0,0-1 0,0 1 0,0 0 0,0 0 0,0 0 0,0 0 0,0 0 0,0 0 1,0 0-1,0 0 0,0 1 0,-2 0 0,-45 10 371,-22 6 76,58-13-402,0 0 0,0 1 1,-20 12-1,26-13-38,1 0 1,0 0-1,0 1 0,0 0 1,0 0-1,1 1 1,0-1-1,-6 9 0,3-1-23,6-11 2,0 0 0,0 0 0,0 1 0,1-1 0,-1 1-1,1-1 1,-1 1 0,1-1 0,0 1 0,0 0 0,0 0 0,1 0 0,-1 0 0,1 0 0,-1-1 0,1 1-1,0 0 1,1 6 0,1 21-27,-3-25 15,1 0 1,1 0-1,-1 0 0,1 0 0,1 7 1,4 5 118,1 0 0,1-1 0,12 21 1,-15-30-85,0 0 1,0 0-1,1-1 0,-1 1 1,2-1-1,-1-1 1,1 1-1,-1-1 1,9 5-1,-11-8-3,1 1 0,-1-1 0,0 0 0,1 0 0,-1-1 0,1 1 0,0-1 0,0 0 0,-1 0 0,1-1 0,0 1 0,0-1 0,0 0 0,0 0 0,-1-1 1,1 1-1,5-2 0,-5 0 11,0 0 1,-1 0 0,1 0-1,0 0 1,-1-1-1,0 1 1,0-1 0,0 0-1,0 0 1,0-1 0,0 1-1,3-5 1,3-6 35,0 0 0,9-18 0,-14 23-35,4-7-13,-1-1 0,0 0-1,-2 0 1,0-1 0,-1 1 0,5-30 0,-2 5 174,-5 32-205,-1 0-1,0-1 1,0-18 0,-2 25 44,0-2-98,-5 9-159,-2 29 389,5-19-51,1 0 0,1 0 1,1 14-1,0 7 229,0-18-285,0 0 0,7 26-1,0 4-43,-5-27 7,12 31 0,-9-28-18,5 22 0,-9-36 46,0-1 1,0 1-1,0-1 0,1 1 1,0-1-1,1 0 0,6 10 1,-10-17-48,0 0 0,0 0 0,0 0 1,0 0-1,0 0 0,0-1 0,0 1 1,0 0-1,0 0 0,0 0 0,0 0 1,0-1-1,1 1 0,-1 0 0,0 0 1,0 0-1,0 0 0,0 0 0,0 0 1,0-1-1,0 1 0,0 0 1,1 0-1,-1 0 0,0 0 0,0 0 1,0 0-1,0 0 0,0 0 0,1 0 1,-1 0-1,0 0 0,0 0 0,0 0 1,0 0-1,1 0 0,-1 0 0,0 0 1,0 0-1,0 0 0,0 0 1,1 0-1,-1 0 0,0 0 0,0 0 1,0 0-1,0 0 0,0 0 0,1 0 1,-1 0-1,0 0 0,0 0 0,0 1 1,0-1-1,0 0 0,0 0 0,0 0 1,1 0-1,-1 0 0,0 0 0,0 1 1,0-1-1,0 0 0,0 0 1,0 0-1,0 0 0,0 1 0,2-17-491,-2-76-7799,0 55 5227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8:32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3328,'0'2'4683,"0"-2"-4563,0 0 0,0 0 1,0 0-1,0 1 0,-1-1 1,1 0-1,0 0 0,0 0 1,0 1-1,0-1 0,0 0 1,0 0-1,0 0 0,0 1 1,0-1-1,0 0 0,0 0 1,0 1-1,0-1 0,0 0 1,0 0-1,0 1 1,0-1-1,0 0 0,0 0 1,0 1-1,0-1 0,0 0 1,1 0 735,-1 1-792,0-1 0,0 1 1,0-1-1,0 0 0,0 1 0,0-1 1,-1 1-1,1-1 0,0 0 0,0 1 1,0-1-1,0 0 0,-1 1 0,1-1 1,0 0-1,0 1 0,-1-1 0,1 0 0,0 0 1,-1 1-1,1-1 0,-1 0-51,1 0-1,0 0 1,0 1-1,0-1 1,0 0 0,-1 0-1,1 0 1,0 0-1,0 1 1,0-1-1,0 0 1,-1 0 0,1 0-1,0 1 1,0-1-1,0 0 1,0 0-1,0 0 1,0 1 0,0-1-1,0 0 1,0 0-1,0 1 1,0-1-1,0 0 1,0 0 0,0 0-1,0 1 1,0-1-1,0 0 1,0 0-1,0 1 1,0-1 0,0 0-1,0 0 1,0 0-1,0 1 1,0-1 0,1 0-1,-1 0 1,0 1-1,1 0 43,-1 0 0,0 0-1,1-1 1,-1 1 0,0 0-1,0 0 1,0 0 0,0 0-1,0 0 1,0 0 0,0 0-1,0 1 1,0 8 168,26 39 470,131 266 1787,-150-300-2356,6 9 91,-1 0 0,-2 2 1,0-1-1,9 38 0,-15-33-36,-1 1 1,-1-1-1,-2 31 1,-12 89 488,6-97-444,-2-1 0,-3 1 0,-33 96 0,41-143-295,0 1-1,0-1 1,-1-1-1,0 1 1,0-1 0,0 1-1,-1-1 1,0 0-1,-7 5 1,11-6-655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8:33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21 3072,'11'-7'1528,"3"-4"607,-14 11-1983,1-1 0,-1 1 0,1 0 0,-1 0 0,0-1 0,1 1 0,-1 0 0,1 0 0,-1 0-1,1 0 1,-1-1 0,1 1 0,-1 0 0,1 0 0,-1 0 0,1 0 0,3 1 3559,-6 0-3263,-1 1-339,1 1 0,-1-1 0,0 1 0,1-1 0,0 1 0,-3 3 0,-5 6 211,-12 16 150,0 1 1,2 0 0,-27 54-1,29-49-253,-101 218 1683,107-216-1758,1 1 0,2 0 0,2 0-1,1 0 1,2 1 0,1 0-1,2 0 1,2 0 0,2 0 0,1 0-1,1-1 1,3 1 0,17 51-1,-21-77-43,1 0-1,1-1 1,0 1-1,1-1 0,0 0 1,1-1-1,9 11 1,-11-14-392,1-1 1,-1 0 0,1 0-1,0 0 1,0-1-1,1 0 1,0-1 0,-1 0-1,1 0 1,17 5-1,-23-8-192,0-1-1,1 1 0,-1-1 1,0 0-1,1 1 1,-1-1-1,0-1 0,1 1 1,-1 0-1,0 0 0,0-1 1,1 1-1,-1-1 0,0 0 1,4-2-1,8-5-3038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8:33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4 2144,'-22'-3'1350,"11"2"4708,52 3-256,4 2-3283,86 1-1401,-96-7-1070,1 2-16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8:35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21 2720,'2'8'11909,"-8"-16"-10765,4 7-1035,1-1 1,0 1 0,0 0 0,-1-1 0,1 1 0,-1 0 0,0 0 0,-1-2 0,0 2-53,1 0-1,-1 0 1,1 0 0,-1 0 0,0 0-1,1 1 1,-1-1 0,0 1-1,0-1 1,1 1 0,-1 0-1,0 0 1,0 1 0,-5 0-1,3 0-15,0 1 0,0 0 0,0 0 0,0 0-1,0 1 1,-7 4 0,-10 8-62,6-6 155,0 2 0,-18 16 1,30-24-82,1 1 0,-1-1 0,1 1 0,0 0 0,0 0 0,0 0 1,0 1-1,1-1 0,0 1 0,0-1 0,0 1 0,1 0 0,-3 8 0,4-8-18,0-1 0,0 1 0,1-1-1,-1 1 1,1-1 0,0 1 0,0-1-1,1 0 1,-1 1 0,1-1 0,3 6-1,1 0 74,0-1 0,0 0 0,12 14-1,-13-16-5,1-1 0,0-1 0,1 1 0,-1-1 0,1 0 0,0 0 0,0-1 0,1 0 0,10 4 0,-12-6-26,-1 0 0,1-1 0,0 0 0,-1 0 0,1 0 0,0-1 0,-1 0 0,1 0 0,0 0 0,-1-1 0,1 0 0,0 0 0,-1 0 0,9-4 0,63-30-278,-68 31-1113,-7 4 242,1-1 1,-1 1 0,1 0 0,-1 0-1,1 0 1,-1 0 0,3 0 0,4 3-1584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8:36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5 4224,'1'-4'7385,"-8"5"-5261,-15 1-1521,0 0 1,1 1-1,-1 2 0,0 0 0,1 1 1,0 1-1,-30 15 0,44-18-557,0-1-1,0 1 0,1 1 0,-1-1 0,1 1 0,0 0 0,0 1 1,1-1-1,-1 1 0,-6 9 0,10-11-24,-1 0 1,1 1-1,0-1 0,0 0 1,0 1-1,0-1 0,1 1 0,-1-1 1,1 1-1,1 0 0,-1 0 1,1-1-1,-1 1 0,1 0 1,1 0-1,-1 0 0,1-1 0,1 6 1,-1-6 14,0-1 0,0 0 0,0 0 0,1 0 0,-1 0 0,1 0 0,0 0 0,0-1 0,0 1 0,0 0 0,0-1 0,1 1 0,-1-1 0,1 0 0,-1 0 0,1 0 0,0 0 0,0-1 0,0 1 0,0-1 0,0 0 0,0 1 0,0-1 0,1-1 0,-1 1 0,0 0 0,1-1 0,5 0 0,-1 1 38,0-2 0,0 1 1,0-1-1,0-1 0,0 1 1,0-2-1,0 1 0,-1-1 0,1 0 1,11-6-1,-7 1-32,1-1-1,-1 0 1,-1 0-1,0-1 1,15-18-1,-10 9-42,-1-1 0,18-31-1,-31 47 28,0 0 0,-1 1 0,1-1-1,-1 0 1,2-5 0,-1 4 32,0 8 66,0 13 224,-1-3-51,34 117 769,-33-122-981,1-1 0,0 0 0,0 0 0,0 0-1,1 0 1,6 8 0,-9-14-108,0 0-1,0 1 1,0-1 0,1 0 0,-1 0-1,0 0 1,0 0 0,1 0 0,-1 0-1,1 0 1,-1 0 0,1-1 0,-1 1-1,1-1 1,0 1 0,-1-1-1,1 1 1,-1-1 0,1 0 0,0 0-1,-1 0 1,1 0 0,0 0 0,-1 0-1,1 0 1,0 0 0,-1-1 0,1 1-1,0-1 1,-1 1 0,1-1 0,-1 0-1,3-1 1,14-13-4020,0-1 1084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8:39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27 139 3968,'-6'-2'10334,"0"-1"-6563,-5-2-2154,8 2-1152,3 3-463,0 0 1,0 0-1,0 0 0,0 0 0,-1 0 1,1 0-1,0 0 0,0-1 0,0 1 1,0 0-1,0 0 0,0 0 1,0 0-1,0 0 0,0 0 0,0 0 1,0 0-1,0 0 0,0 0 0,0 0 1,0-1-1,0 1 0,0 0 1,0 0-1,0 0 0,1 0 0,-1 0 1,0 0-1,0 0 0,0 0 0,0 0 1,0 0-1,0 0 0,0 0 1,0 0-1,0 0 0,0-1 0,0 1 1,0 0-1,0 0 0,0 0 0,0 0 1,0 0-1,1 0 0,-1 0 1,0 0-1,0 0 0,0 0 0,0 0 1,0 0-1,0 0 0,0 0 0,0 0 1,0 0-1,0 0 0,0 0 1,1 0-1,-1 0 0,0 0 0,0 0 1,0 0-1,0 0 0,0 0 0,0 0 1,0 0-1,0 0 0,0 1 0,0-1 1,0 0-1,41 8-87,3-1 369,0-2 1,51-1-1,-39-7-208,-51 3 3,1-1 0,-1 0 1,0 0-1,0-1 0,0 0 0,0 0 0,9-5 0,-13 7-65,0-1 0,0 1 0,-1-1 0,1 0 0,0 0 0,0 1 0,-1-1 0,1 0 0,0 0 0,-1 0-1,1 1 1,-1-1 0,1 0 0,-1 0 0,1 0 0,-1 0 0,0 0 0,1 0 0,-1 0 0,0 0 0,0-2 0,0 1-2,0-1 1,0 1 0,-1 0 0,1 0 0,-1 0 0,1 0 0,-1-1 0,0 1-1,0 0 1,-1-2 0,-2-1 5,1-1 1,-1 1-1,-1-1 0,1 2 1,-1-1-1,-9-8 0,9 9 2,-1 0-1,1 0 1,-1 0-1,0 1 1,0-1-1,0 1 0,-1 1 1,1-1-1,-1 1 1,1 1-1,-1-1 1,0 1-1,0 0 1,0 0-1,1 1 1,-12 1-1,9 0 33,1 0 1,-1 1-1,1 0 1,0 1-1,-1 0 1,1 0-1,1 1 1,-1 0-1,0 0 0,1 0 1,-9 9-1,9-8 31,0 0 0,1 0 0,0 1 0,0 0 0,1 1 0,0-1-1,0 1 1,0 0 0,1 0 0,0 1 0,0-1 0,-5 16 0,9-19-73,-1 0 0,0 0 0,1 0 0,0 0 0,-1 0 0,2 0 1,-1 0-1,2 7 0,10 33 274,-9-34-275,2 4 132,2 1 1,0 0-1,0-1 1,2-1 0,0 1-1,0-1 1,1-1 0,12 12-1,-19-21-124,0 0 0,0 0 0,0 0 0,1 0 0,-1-1-1,1 1 1,0-1 0,0 0 0,0 0 0,0 0 0,0-1 0,0 1-1,8 0 1,-7-1-8,0-1-1,1 0 0,-1-1 1,0 1-1,0-1 0,0 0 1,0 0-1,0 0 0,0-1 1,0 0-1,5-2 0,20-12-1337,-1 0 1,30-24-1,12-7-8914,-44 34 6361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8:41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2720,'-19'0'7248,"13"0"-2662,13 3 481,-2-2-5281,-1 0 296,1 0-1,-1 0 0,1-1 0,-1 0 0,1 0 1,4-1-1,9 1 70,197 18 2084,-185-17-2011,-22-1-151,1 0 1,-1 1-1,14 2 0,-18-2 738,13 5-4462,-2 4-9647,-6-3 9981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1:1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720 240 4992,'-1'2'5173,"12"2"-53,-5-2-4059,-5-4-2560</inkml:trace>
  <inkml:trace contextRef="#ctx0" brushRef="#br0" timeOffset="1">35 137 5312,'-35'-5'2400,"48"13"-2080,4-8 1152,6 4-864,27-8 1664,8 4-1280,14-11 32,-4 2-640,17-10 32,1 2-256,7-3 0,-2 5-96,2-5 32,-11 7-64,-11 1-3680,-8 9 1984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2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144 119 4064,'-1'-22'1813,"-1"-1"0,-2 0 1,-6-27-1,10 50-1801,0 0 0,0 0 0,0 0 0,0 0 0,-1 0 0,1 1 0,0-1 0,0 0 0,0 0 0,0 0 0,0 0-1,0 0 1,0 0 0,0 0 0,0 0 0,0 0 0,0 0 0,0 0 0,0 0 0,0 0 0,-1 0 0,1 0 0,0 0 0,0 0 0,0 1 0,0-1 0,0 0 0,0 0 0,0 0 0,0 0 0,0 0 0,-1 0 0,1 0 0,0 0-1,0 0 1,0-1 0,0 1 0,0 0 0,0 0 0,0 0 0,0 0 0,0 0 0,0 0 0,-1 0 0,1 0 0,0 0 0,0 0 0,0 0 0,0 0 0,0 0 0,0 0 0,0 0 0,0 0 0,0 0 0,0-1 0,0 1 0,0 0-1,0 0 1,-5 14 253,4-11-206,-31 122 1845,-17 141 0,16 65-327,30-290-1159,4 28 1091,0-64-920,1-9-118,4-8-203,47-92 5,-37 68-266,2 1 0,25-37-1,-38 65 0,1-1-76,-1 1 1,1 0-1,0-1 1,13-10 0,-17 16 54,-1 1 0,0 0 0,1 0 1,-1 0-1,1 1 0,-1-1 0,1 0 1,-1 0-1,1 1 0,0-1 0,-1 1 1,1 0-1,0-1 0,0 1 1,-1 0-1,1 0 0,0 0 0,-1 0 1,1 0-1,0 0 0,0 1 0,-1-1 1,1 1-1,0-1 0,-1 1 1,1-1-1,-1 1 0,1 0 0,-1 0 1,1 0-1,-1 0 0,1 0 0,0 1 1,1 2 14,0-1 0,0 0 0,-1 1 0,1 0 1,-1 0-1,0 0 0,0 0 0,0 0 0,-1 0 1,1 0-1,-1 1 0,0-1 0,1 8 0,-1 1 14,0 0 0,0 1 0,-3 18 0,0-15 45,-2 1-1,0-1 0,-1 0 1,-1 0-1,0-1 0,-1 0 1,-1 0-1,0 0 0,-1-1 0,-1 0 1,-1-1-1,0 0 0,0-1 1,-17 15-1,25-25-6,0-1 0,-1 1 0,1 0 0,-1-1-1,0 0 1,0 0 0,0 0 0,0-1 0,0 1 0,0-1 0,0 0 0,-8 1 0,3-1 27,1-1 1,0-1-1,0 1 1,-1-2-1,-10-2 1,13 1-137,9 0 118,13-1 36,100-5-289,-51 2 160,1 0 214,99-22-1,-148 25-127,-1 0 1,0-2-1,0 0 0,-1-1 1,1 0-1,-2-1 0,1-1 0,19-15 1,-23 14-26,0 0 1,-1-1-1,0 0 1,-1 0-1,0-1 1,0 0-1,-2-1 1,1 0-1,10-27 1,-17 37-23,23-67-67,-23 64 22,1 0 0,-1-1 0,0 1 0,-1-1 1,1 1-1,-1-1 0,-1 1 0,1-1 0,-3-7 0,4 14 33,-1-1-1,-1 0 1,1 1-1,0-1 1,0 1-1,0-1 1,0 0-1,0 1 1,0-1-1,-1 1 1,1-1 0,0 0-1,-1 1 1,1-1-1,0 1 1,-1-1-1,1 1 1,0-1-1,-1 1 1,1 0-1,-1-1 1,1 1 0,-1 0-1,1-1 1,-1 1-1,1 0 1,-1-1-1,0 1 1,1 0-1,-1 0 1,1 0 0,-1-1-1,0 1 1,1 0-1,-1 0 1,1 0-1,-1 0 1,0 0-1,1 0 1,-1 0-1,0 0 1,1 1 0,-1-1-1,1 0 1,-1 0-1,1 0 1,-1 1-1,0-1 1,1 0-1,-1 1 1,-3 2-31,1-1 1,0 1-1,0 0 0,0 0 0,0 0 1,-3 3-1,-5 9 52,0 1 1,2 0-1,-1 0 1,2 1-1,0 0 1,1 0-1,1 1 1,0 0-1,1 0 0,2 0 1,-3 23-1,6-33 54,0 0 0,1 0 0,0 0 0,0 1 0,1-1-1,0 0 1,0 0 0,1-1 0,0 1 0,0 0 0,1-1-1,5 8 1,-6-10-7,1 0-1,0 0 0,0 0 1,0-1-1,0 1 0,1-1 1,0 0-1,0-1 0,0 1 1,0-1-1,1 0 1,-1 0-1,1 0 0,-1-1 1,1 0-1,12 2 0,-10-3 20,1 0 0,0-1-1,0 0 1,0 0 0,-1-1 0,1 0-1,0-1 1,-1 0 0,13-4 0,4-4 182,40-21 1,-62 29-246,7-3-394,0 0 0,-1-2 1,1 1-1,-2-1 1,1 0-1,11-13 1,-15 14-857,0-1 1,0 1-1,0-1 1,-1 0-1,4-11 1,7-18-2946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8:43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12 4224,'0'-12'9536,"-5"14"-7499,1 4-1581,-1 0 1,0 0-1,-1-1 1,-8 8-1,-13 13 766,21-19-1026,0 0 0,1 0 0,-1 1 0,2 0 0,-1 0 0,1 0 0,-7 18 0,11-24-188,0 0 0,0 1 0,0-1 1,0 0-1,1 0 0,-1 1 0,0-1 1,1 0-1,0 0 0,-1 0 0,1 0 1,0 1-1,0-1 0,0 0 0,1-1 1,-1 1-1,0 0 0,1 0 0,-1 0 1,1-1-1,-1 1 0,4 2 0,0 0-188,1-1 0,-1 1 0,1-1-1,0 0 1,0 0 0,11 3 0,-14-5-425,1 0 1,0-1 0,-1 1-1,1-1 1,0 0 0,5-1-1,5 1-2620,-1 0 996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8:43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37 6240,'-8'-16'2816,"8"4"4512,0 7-6433,0 2-863,0 6-64,8 5-2399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8:45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13 3392,'1'-1'212,"0"0"1,0 0-1,0 0 0,0 1 1,0-1-1,0 0 0,0 0 1,1 1-1,-1-1 0,0 1 1,0-1-1,1 1 0,2-1 1,5-2 2147,-22 15 4508,0 1-6251,-20 27-1,10-1-128,1 1 0,1 1 0,3 1 0,2 1 0,-13 49 0,25-79-431,2 0 0,-1 0 0,1 0 1,1 0-1,1 0 0,-1 0 0,4 25 0,-1-31-24,-1 0 0,1 1 0,0-1-1,1 0 1,0 0 0,0 0 0,0-1 0,1 1-1,0-1 1,0 0 0,1 0 0,0 0 0,0 0 0,11 9-1,-8-8-41,1-1-1,0 0 0,0-1 0,0 1 1,1-2-1,0 1 0,16 4 1,-16-6-1421,1-1 0,0 0 0,0-1 1,14 0-1,-2-1-943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8:45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5632,'-2'88'10378,"-20"155"-6378,21-229-3826,2 24-1,0-6 2243,18-32-2278,110-3 390,-65 3-487,-37 0-4407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8:46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60 7136,'-3'-1'3617,"5"5"-411,-1-4-3058,0 1 1,-1 0-1,1-1 0,0 1 0,0-1 1,0 0-1,-1 1 0,1-1 1,0 0-1,0 1 0,0-1 0,0 0 1,-1 0-1,1 0 0,0 0 0,0 0 1,0 0-1,0 0 0,0 0 0,0 0 1,1 0-1,18-4 1006,-13 3-990,0 0 0,-1 0 0,1-1-1,8-3 1,9-4 89,41-11 0,-11 4-1548,-22 8-2230,-19 7 1893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8:46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6 123 8320,'-1'-2'264,"0"1"0,1-1 0,-1 0 0,1 1 1,-1-1-1,1 1 0,-1-1 0,1 0 0,0 0 0,-1 1 1,1-1-1,0 0 0,0 1 0,1-1 0,-1 0 1,0 0-1,0 1 0,1-1 0,1-2 0,-1 1 111,1 0 1,-1 0-1,1 0 0,0 1 1,0-1-1,1 0 0,-1 1 0,0 0 1,6-4-1,0 0 77,1 1 0,0 0 0,0 0 0,0 1 1,19-6-1,1 4-741,1 1 1,0 1 0,39 0-1,-51 3-371,17 0-3259,1 3 1103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8:46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17 2496,'0'0'32,"0"0"-1,-1 0 1,1 0 0,0 0-1,0 0 1,0 0 0,0 0-1,0 0 1,0 0 0,0 0-1,0 0 1,0 0 0,-1 0-1,1 0 1,0 0 0,0-1-1,0 1 1,0 0 0,0 0-1,0 0 1,0 0 0,0 0-1,0 0 1,0 0 0,0 0-1,0-1 1,0 1 0,0 0-1,0 0 1,0 0 0,0 0-1,0 0 1,0 0 0,0 0-1,0-1 1,0 1 0,0 0-1,0 0 1,0 0 0,0 0-1,0 0 1,0 0 0,0 0-1,0 0 1,0-1 0,0 1-1,0 0 1,0 0-1,1 0 1,-1 0 0,0 0-1,8-1 3023,-8 1-2692,1 0 0,0 0 0,0 0-1,0 0 1,0 0 0,0 0 0,-1 0 0,1 0 0,0-1 0,0 1 0,0 0 0,-1-1 0,1 1-1,0 0 1,1-2 342,-2 2-590,0 0 0,0-1 0,1 1 0,-1 0 0,0 0 0,0 0 0,0 0-1,0 0 1,0-1 0,0 1 0,0 0 0,0 0 0,0 0 0,0 0 0,0-1 0,0 1 0,0 0 0,0 0 0,0 0 0,0 0-1,0-1 1,0 1 0,0 0 0,-2-1 1253,2 0-1253,0 1 0,0 0 0,0 0 0,0 0 0,-1 0 0,-11-2 1853,9 2-1822,-1 0-1,0 1 1,1-1 0,-1 1-1,1 0 1,-6 2 0,5-1-76,-15 6 501,-26 17 1,40-22-491,1 0 1,-1 0-1,1 0 1,0 1-1,1-1 1,-1 1-1,0 0 1,1 1-1,0-1 1,0 0-1,-3 7 1,5-9-49,0 0 0,1 0 0,-1 0 0,1 0 0,0 0 0,-1 0 0,1 0 0,0 0 0,0 0 0,0 0 0,0 0 1,1 0-1,-1 0 0,0-1 0,1 1 0,1 4 0,-1-3 10,1 0-1,0 0 1,0 0 0,0 0-1,0-1 1,0 1 0,1 0 0,-1-1-1,4 3 1,-1-2 12,-1 1-1,1-1 1,0 0-1,0-1 1,0 1-1,0-1 1,1 0-1,-1-1 1,0 1 0,1-1-1,-1 0 1,8 0-1,2-1-766,0-2 0,20-4-1,4 0-5903,-17 5 3631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8:47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26 5824,'-13'-8'9066,"19"8"-6479,20-1-1319,28-5 1,13-2-857,-44 7-582,63 0 348,-75 1-1766,-1 2-1,0-1 0,15 5 1,-6 2-1484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8:48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8640,'-1'0'5207,"1"3"-2177,2 14-1322,2 20-1131,-33 327 2694,20-286-2873,7-41-38,2-34-264,1 1-1,-1-1 1,0 0 0,1 0 0,-1 1-1,1-1 1,0 0 0,2 5 0,-2-7-63,-1-1 1,0 0 0,1 0 0,-1 0 0,0 1-1,1-1 1,-1 0 0,1 0 0,-1 0-1,0 0 1,1 0 0,-1 0 0,1 0 0,-1 0-1,1 0 1,-1 0 0,0 0 0,1 0-1,-1 0 1,1 0 0,-1 0 0,0 0 0,1-1-1,13-3-168,-10 2 180,22 5 93,1-2-96,-13 0 24,1-1-1,-1-1 1,25-4-1,-2 0-3288,-29 5 1666,-1-1 0,1 0 1,13-4-1,-16 5-896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8:48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77 8224,'-3'-1'902,"2"1"-778,1 0 1,-1 0-1,1 0 1,0 0-1,-1-1 1,1 1-1,-1 0 1,1 0-1,-1 0 1,1 0-1,0-1 1,-1 1-1,1 0 0,-1 0 1,1-1-1,0 1 1,-1 0-1,1 0 1,0-1-1,-1 1 1,1-1-1,0 1 1,0 0-1,-1-1 1,1 1-1,0 0 1,0-1-1,3-4 3380,-3 5-3197,0 0 0,1 0 1,-1-1-1,0 1 0,1 0 0,-1 0 1,1 0-1,-1 0 0,1 0 0,0-1 0,14-2 1228,-7 2-1057,0-1 0,0 0-1,12-6 1,-11 4-422,0 1 1,14-3-1,46-8 49,-8 2-1316,-20 6-3726,-28 5 3039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3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480 883 4160,'-1'-7'472,"-9"-29"2281,10 35-2579,-1-1 0,1 1-1,-1-1 1,1 1 0,-1-1 0,0 1 0,0-1 0,0 1 0,0 0 0,0 0 0,0-1 0,0 1 0,0 0 0,0 0 0,0 0 0,-1 0 0,1 0 0,0 0 0,-3 0 0,-1 0-64,0 0 0,0 1 0,0 0 0,0 0 0,0 0 0,0 1 0,0 0 0,0 0 0,0 0 0,-8 3 0,-4 3 249,1 0 0,-17 11 1,4 0-10,0 1 1,2 1-1,0 2 1,-28 29-1,35-30-163,1 1 0,1 0 0,1 2 0,1 0 0,-19 38 0,28-49 0,2-1-1,-6 19 0,11-28-98,-1 0-1,0 0 1,0 0-1,1 0 0,0 0 1,-1 1-1,1-1 0,0 0 1,1 0-1,-1 0 1,1 1-1,-1-1 0,1 0 1,0 0-1,2 5 0,-1-6-23,-1 0 0,1 0 0,-1-1-1,1 1 1,0-1 0,0 1 0,0-1-1,0 0 1,0 1 0,0-1-1,0 0 1,0 0 0,0-1 0,0 1-1,0 0 1,1-1 0,-1 1-1,0-1 1,0 0 0,1 0 0,-1 0-1,0 0 1,4-1 0,6 0 89,0-1 1,-1 0 0,15-5-1,-16 4-127,1-1 0,-1-1-1,0 0 1,0 0 0,0-1-1,-1 0 1,11-9 0,-5 1-7,0 0 0,-1-1 1,13-17-1,-14 15-9,-1-1 0,0-1-1,-2 0 1,0-1 0,-1 0 0,-1 0-1,0-1 1,-2 0 0,-1 0 0,0-1 0,2-41-1,-7 59-24,1 2-2,-1-1 1,0 0-1,0 1 1,0-1 0,0 1-1,0-1 1,-1 1-1,1-1 1,-1 0-1,0 1 1,1 0-1,-3-5 1,3 7 16,0 0-1,-1-1 0,1 1 1,0 0-1,0-1 1,-1 1-1,1 0 1,0-1-1,0 1 1,-1 0-1,1-1 1,0 1-1,-1 0 1,1 0-1,0-1 1,-1 1-1,1 0 1,-1 0-1,1 0 1,0 0-1,-1 0 0,1 0 1,-1-1-1,1 1 1,-1 0-1,1 0 1,0 0-1,-1 0 1,1 0-1,-1 0 1,1 1-1,0-1 1,-1 0-1,1 0 1,-1 0-1,1 0 1,0 0-1,-1 1 0,1-1 1,0 0-1,-1 0 1,1 1-1,0-1 1,-1 0-1,1 0 1,0 1-1,-1-1 1,1 0-1,0 1 1,-1-1-1,-14 23 44,6-6-32,0 1-1,2 0 1,0 1 0,1 0-1,1 0 1,0 0 0,2 1-1,0-1 1,1 1 0,2 39-1,1-52 67,0-1 0,1 1 0,-1 0-1,1 0 1,1-1 0,5 13-1,-6-16-11,0 1 0,0-1 0,0 0 0,1 0-1,-1-1 1,1 1 0,-1 0 0,1-1 0,0 0 0,0 1-1,0-1 1,0 0 0,1-1 0,4 3 0,-3-2-14,1-1 0,-1 1 0,1-1 1,-1 0-1,1-1 0,-1 1 0,1-1 1,0 0-1,-1-1 0,1 0 0,-1 1 1,1-1-1,-1-1 0,0 1 0,1-1 1,-1 0-1,0-1 0,0 1 0,0-1 1,0 0-1,-1 0 0,8-6 0,10-12 17,-2-1-1,0-1 1,19-28 0,4-5-56,35-34-86,-62 75 1,0 0-1,1 0 1,26-16-1,-42 30 62,0 0 0,1 1 1,-1-1-1,0 0 0,0 1 0,1-1 0,-1 1 0,0 0 1,1-1-1,-1 1 0,1 0 0,-1 0 0,0 0 0,2 0 1,-2 0 9,0 0-1,-1 1 1,1-1 0,-1 0 0,1 1 0,0-1 0,-1 0 0,1 1 0,-1-1 0,0 1 0,1-1-1,-1 1 1,1 0 0,-1-1 0,0 1 0,1-1 0,-1 1 0,0 0 0,0-1 0,1 1 0,-1-1 0,0 1-1,0 0 1,0-1 0,0 1 0,0 0 0,0 0 0,0-1 0,0 1 0,0 0 0,0-1 0,0 1-1,0 0 1,-1 0 0,-4 27 10,0-1-1,-3 0 0,-14 38 1,-2 8 21,-17 59 275,37-114-103,4-8 51,0-10-245,0 0 0,0 0 0,0 0 0,0 0 0,0 1 0,0-1 0,0 0-1,0 0 1,0 0 0,0 0 0,0 0 0,0 0 0,0 0 0,1 0 0,-1 1-1,0-1 1,0 0 0,0 0 0,0 0 0,0 0 0,0 0 0,0 0 0,0 0 0,0 0-1,0 0 1,0 0 0,0 0 0,1 0 0,-1 0 0,0 0 0,0 1 0,0-1 0,0 0-1,0 0 1,0 0 0,0 0 0,0 0 0,1 0 0,-1 0 0,0 0 0,0 0-1,0 0 1,0 0 0,0 0 0,0 0 0,0-1 0,0 1 0,1 0 0,-1 0 0,0 0-1,0 0 1,0 0 0,0 0 0,0 0 0,27-20 192,-2 0 0,0-2 0,40-46-1,-37 38-145,-19 21-44,166-166-141,-154 159 61,-7 12-100,-14 4 162,0 0 1,1 0 0,-1 0-1,0 0 1,1 0-1,-1 0 1,0 0 0,1 0-1,-1 0 1,0 0 0,1 1-1,-1-1 1,0 0 0,1 0-1,-1 0 1,0 0 0,0 1-1,1-1 1,-1 0 0,0 0-1,0 1 1,1-1 0,-1 0-1,0 0 1,0 1 0,0-1-1,0 0 1,1 1 0,-1-1-1,0 1 1,2 5-27,-1 1 0,0-1 0,0 1 0,0-1 0,-1 1 0,-1 13 0,-8 42-117,3-24 357,2-9-78,-1 1-153,0 40 0,6-65 44,-1-1 0,0 1 0,1-1 1,0 1-1,0-1 0,0 0 1,3 6-1,-4-9 5,1 0 1,-1 1-1,1-1 1,0 0-1,-1 0 1,1 0-1,0 0 1,0 1-1,0-1 1,0 0-1,0-1 0,0 1 1,0 0-1,0 0 1,0 0-1,0-1 1,0 1-1,1 0 1,-1-1-1,0 1 1,1-1-1,-1 1 1,0-1-1,1 0 0,-1 0 1,0 0-1,1 1 1,1-2-1,1 0-7,1 0-1,0 0 1,-1-1-1,1 0 1,-1 0-1,1 0 1,-1 0-1,0-1 1,0 1-1,0-1 1,0 0-1,-1-1 1,1 1-1,-1-1 0,0 1 1,5-8-1,4-7 39,-1-1-1,13-27 0,-20 38 4,22-49-34,-15 31-137,1 0-1,16-24 1,-28 50 111,0-1 0,1 1-1,-1 0 1,0 0 0,0 0 0,0 0-1,0-1 1,0 1 0,0 0 0,0 0-1,0 0 1,0-1 0,0 1 0,0 0-1,1 0 1,-1 0 0,0 0-1,0 0 1,0-1 0,0 1 0,1 0-1,-1 0 1,0 0 0,0 0 0,0 0-1,0 0 1,1 0 0,-1 0 0,0 0-1,0 0 1,0 0 0,1 0 0,-1 0-1,0 0 1,0 0 0,0 0-1,1 0 1,-1 0 0,0 0 0,0 0-1,0 0 1,1 0 0,-1 0 0,0 0-1,0 0 1,0 0 0,0 0 0,1 0-1,-1 0 1,0 1 0,0-1 0,0 0-1,0 0 1,0 0 0,1 0 0,2 15-140,-7 76-34,1-60 166,1-1 1,2 1 0,2 0-1,6 40 1,0-49 267,-8-21-244,1-1 0,-1 1 0,1 0 0,-1 0 0,1 0 0,-1 0 0,1-1 0,0 1 0,-1 0 0,1-1 0,0 1 0,-1 0 0,1-1 0,0 1 0,0-1 0,0 1 0,0-1 0,-1 0 1,1 1-1,0-1 0,2 1 0,-1-2 23,1 1 0,0-1 1,-1 1-1,1-1 0,-1 0 1,1 0-1,-1 0 0,1-1 1,4-2-1,23-19 149,-20 15-120,15-14-5,0-1 1,-2-1-1,-1-1 0,22-32 1,-26 33-139,35-50-89,-31 41 83,41-47-1,-52 71-74,-11 9 156,0 0-1,0 0 1,0 0-1,0 0 1,1 0-1,-1 0 1,0 0-1,0 0 1,0 0-1,0 0 1,0 0-1,1 0 1,-1 0-1,0 0 0,0 0 1,0 0-1,0 0 1,0 0-1,1 0 1,-1 0-1,0 0 1,0 0-1,0 0 1,0 0-1,0 1 1,0-1-1,1 0 1,-1 0-1,0 0 0,0 0 1,0 0-1,0 0 1,0 0-1,0 0 1,0 1-1,0-1 1,1 0-1,-1 20-201,0-18 186,-2 15-37,-1-1 1,-1 0-1,0 0 1,-8 19-1,-30 62 61,28-69 44,-41 87-34,-33 74-25,67-137 57,-89 199 157,72-180-17,33-64-95,0 0 0,0-1 0,0 1 0,-1-1 0,0 0-1,0-1 1,-8 6 0,13-10-62,0 0 0,0 0 0,-1 0 0,1-1 0,-1 1 0,1 0 0,-1-1 0,1 1 0,-1-1 0,1 0 0,-1 1 0,1-1 0,-1 0 0,1 0 0,-1 0 0,1 0 0,-1 0 0,0 0 0,1 0 0,-1-1 0,-2 0 0,1-1-10,0 1-1,1-1 1,-1 0-1,0 0 1,1 0-1,-1 0 1,1-1-1,0 1 1,0-1-1,-3-3 1,1 0-25,0-1-1,0 1 1,1-1 0,0 0 0,1 0 0,-1-1 0,1 1-1,-2-12 1,3 13 0,1 0 0,-1-1 0,1 1 0,0 0 0,0 0 0,1 0 0,0 0 0,0 0 0,0 0 1,5-11-1,0 3-8,1 0 1,0 0 0,1 1 0,1 0 0,0 1-1,0 0 1,2 1 0,-1 0 0,1 0 0,1 1-1,0 0 1,0 1 0,22-12 0,21-4 49,73-23 0,-81 32-84,11-3 38,-29 11 76,-1-2 0,45-21 0,-56 21-51,0-1 0,0-1 0,-1-1 0,-1 0 0,16-17 0,0-7-50,-1-2 1,45-77-1,-23 34-25,84-110 112,-118 169-73,108-138 49,-93 115-135,41-77 0,-69 114 65,-4 7-5,0 1-1,0-1 1,0 0 0,-1 0 0,1 1 0,0-1 0,-1 0-1,1 0 1,-1 0 0,1-3 0,-10 20-487,-5 12 375,-25 37 1,-1 0-99,15-18 269,2 0 0,-24 75 1,38-92 15,2-1 0,0 1-1,2 0 1,2 0 0,-1 56 0,4-76-6,1 1 1,0-1-1,0 0 0,1 0 1,0 1-1,7 14 0,-8-21-2,-1-1-1,2 0 1,-1 0-1,0 0 1,0 0-1,1 0 1,-1 0-1,1 0 1,0 0 0,-1-1-1,1 1 1,0-1-1,0 1 1,0-1-1,0 0 1,0 1-1,1-1 1,-1 0 0,0 0-1,0-1 1,1 1-1,-1 0 1,0-1-1,1 0 1,-1 1-1,1-1 1,-1 0 0,0 0-1,1 0 1,4-2-1,1 0-4,1 0-1,-1-1 1,0 0-1,0 0 1,-1-1-1,1 0 1,-1-1-1,1 1 0,-1-2 1,-1 1-1,1-1 1,9-10-1,6-9 102,35-54 0,-36 49-66,78-109 166,107-160-381,-159 224 162,117-200-199,-127 202 73,-35 69 86,0 0 0,-1 0 0,1 0-1,-1 0 1,1-7 0,-2 10 29,1 1 1,-1-1-1,0 1 1,0-1-1,0 0 1,0 1-1,0-1 1,0 0-1,0 1 1,0-1-1,0 1 0,-1-1 1,1 0-1,0 1 1,0-1-1,0 1 1,-1-1-1,1 1 1,0-1-1,-1 1 0,1-1 1,0 1-1,-1-1 1,1 1-1,-1-1 1,1 1-1,-1-1 1,1 1-1,-1 0 1,1-1-1,-1 1 0,1 0 1,-1 0-1,1-1 1,-1 1-1,0 0 1,1 0-1,-1 0 1,1 0-1,-1 0 1,0 0-1,1 0 0,-2 0 1,-1 0-1,1 1 1,-1-1-1,0 1 0,1 0 1,-1 0-1,1 0 0,-1 0 1,1 0-1,0 1 0,-1-1 1,1 1-1,0-1 0,0 1 1,-3 3-1,0-1-10,-10 10-25,1 0 1,0 1 0,1 0 0,-16 24-1,-37 71-36,60-99 85,-113 230-7,31-3 124,-2 109 66,88-338-134,-1 13 371,3-22-414,0 0 1,0 0-1,0 1 1,0-1-1,0 0 1,0 0-1,0 0 1,0 0 0,1 0-1,-1 0 1,0 0-1,0 0 1,0 0-1,0 0 1,0 1 0,0-1-1,0 0 1,0 0-1,0 0 1,0 0-1,0 0 1,0 0 0,0 0-1,0 0 1,1 0-1,-1 0 1,0 0-1,0 0 1,0 0 0,0 0-1,0 0 1,0 0-1,0 0 1,0 0-1,0 0 1,1 0 0,-1 0-1,0 0 1,0 0-1,0 0 1,0 0-1,0 0 1,0 0 0,0 0-1,0 0 1,0 0-1,1 0 1,-1 0-1,0 0 1,0 0 0,9-9 167,-1-4-259,-1 1 1,0-2 0,0 1 0,-1-1 0,4-15 0,4-7 310,0 4-100,30-54 0,-36 74-164,-1 1 0,1 0 0,1 0 0,0 1-1,1 0 1,-1 1 0,19-14 0,-26 22 21,-1 0 0,1 0 0,-1 0 1,1 0-1,0 1 0,-1-1 0,1 0 0,0 1 0,-1-1 0,1 1 1,0-1-1,0 1 0,3 0 0,-4 0 6,0 1 1,-1-1-1,1 0 0,0 1 1,0-1-1,0 1 0,-1-1 1,1 1-1,0-1 0,-1 1 1,1 0-1,0-1 0,-1 1 1,1 0-1,-1 0 0,1-1 1,-1 1-1,1 0 0,-1 0 1,0 0-1,1 0 0,-1 0 1,0-1-1,0 1 0,1 0 1,-1 0-1,0 0 0,0 0 1,0 1-1,1 20-85,-1 0 0,-1 0 0,-3 24 0,1-28 116,1 0 1,1 0 0,1 0-1,0 0 1,6 33-1,-5-48 10,-1 0 0,1 0 0,0 0 0,0 0 0,0 0 1,0 0-1,1-1 0,-1 1 0,1 0 0,0-1 0,0 1 0,0-1 0,0 0 0,0 1 0,0-1 0,1 0 0,3 2 0,-3-2-3,-1-1-1,1-1 1,0 1-1,0 0 1,0-1 0,0 1-1,0-1 1,0 0-1,0 0 1,0 0-1,-1 0 1,1 0-1,0-1 1,0 1 0,0-1-1,0 0 1,0 0-1,3-2 1,6-2 18,-1-1 0,1-1-1,-1 0 1,-1 0 0,1-1 0,17-17 0,51-65 61,-47 51-167,-22 28 16,12-15-137,27-40 1,-46 63-109,-3 8 129,-2 13 16,1-14 97,0 4 27,-33 238 114,34-245-81,0 7 106,-1 0 0,3 15 1,-2-22-100,0 0 1,0-1-1,0 1 1,1 0 0,-1 0-1,0 0 1,1 0-1,-1 0 1,1 0-1,-1 0 1,1 0-1,-1-1 1,1 1 0,0 1-1,0-2-7,-1 0 1,1 0-1,-1 1 0,1-1 0,-1 0 0,1 0 0,-1 0 1,1 0-1,-1 0 0,1 0 0,0 0 0,-1 0 1,1 0-1,-1 0 0,1 0 0,-1 0 0,1-1 1,-1 1-1,1 0 0,-1 0 0,1 0 0,-1-1 0,0 1 1,1 0-1,-1-1 0,1 1 0,-1 0 0,1-1 1,9-9 27,-2 1-1,1-1 1,-1-1 0,0 0 0,-1 0 0,10-21 0,-13 24-18,13-24-2,-10 17-4,1 0 0,0 0 0,1 1-1,1 0 1,0 1 0,20-21 0,-28 33-34,0-1 1,0 1 0,0 0 0,0-1 0,-1 1 0,2 0 0,-1 0 0,0 0 0,0 0 0,0 1 0,3-2 0,-4 2 7,0 0 0,0 0 0,-1 1 0,1-1 0,0 0 0,0 0 0,-1 0 0,1 1 0,0-1 0,-1 0 0,1 0 0,0 1 0,-1-1 0,1 1 0,-1-1 0,1 1 0,0-1 1,-1 1-1,1-1 0,-1 1 0,0-1 0,1 1 0,-1 0 0,1-1 0,-1 1 0,0 0 0,1-1 0,-1 1 0,0 0 0,0-1 0,0 1 0,0 0 0,1 0 0,-1-1 0,0 1 0,0 0 0,-1 1 0,2 7-31,-2 0 1,1 0-1,-1 0 0,-1 0 0,1 0 0,-5 11 0,-1 8 21,1-2 24,-1 1 0,-14 31 1,18-53 11,1 0 0,0 0 1,0 0-1,1 1 0,0-1 1,-1 1-1,1 8 0,1-16 39,1 1 0,-1-1 0,1 1 0,0-1 0,0 1 0,-1-1 0,1 1 0,0 0 0,2-2 0,2-5 40,10-16-3,6-11 4,30-38 0,-44 64-121,1 0-1,0 0 0,1 1 0,0 0 0,0 1 1,1 0-1,0 0 0,18-9 0,-27 15 18,0 1 0,0-1 1,0 1-1,0-1 0,0 1 0,0-1 0,0 1 0,0 0 1,0 0-1,0-1 0,0 1 0,1 0 0,-1 0 0,0 0 1,0 0-1,0 0 0,0 0 0,0 1 0,0-1 0,0 0 0,0 0 1,0 1-1,0-1 0,0 1 0,0-1 0,0 1 0,0-1 1,0 1-1,0 0 0,-1-1 0,1 1 0,0 0 0,0 0 0,-1-1 1,1 1-1,0 0 0,-1 0 0,1 0 0,-1 0 0,1 0 1,-1 0-1,1 0 0,-1 0 0,1 2 0,0 5-24,0 0 1,0 0-1,0 0 0,-1 15 0,-1-13 29,1 4 42,-1-6-4,1 0-1,0 0 1,1-1-1,1 13 1,-1-19-33,-1 0 1,0 1-1,0-1 0,1 0 1,-1 0-1,1 1 0,0-1 1,-1 0-1,1 0 0,0 0 1,-1 0-1,1 1 1,0-1-1,0 0 0,0-1 1,0 1-1,0 0 0,0 0 1,0 0-1,1-1 1,-1 1-1,0 0 0,0-1 1,1 1-1,-1-1 0,0 1 1,0-1-1,1 0 0,-1 0 1,1 1-1,1-1 1,13-2 31,0 0 1,0-1-1,0 0 1,0-1-1,-1-1 1,1-1-1,-1 0 1,-1 0 0,1-2-1,-1 0 1,15-12-1,-10 5-57,-1 0 0,0-1 0,-2-1-1,0-1 1,19-26 0,-22 26 11,-9 15-14,-1-1 0,0 0-1,0 0 1,0-1 0,-1 1-1,1-1 1,2-8 0,-5 13 22,1 0 0,-1-1 0,0 1 0,0 0 0,0 0 0,0 0 0,0-1 0,0 1 0,0 0 0,0 0 1,0 0-1,0 0 0,0-1 0,0 1 0,0 0 0,0 0 0,0 0 0,0-1 0,0 1 0,0 0 0,0 0 1,0 0-1,0-1 0,0 1 0,0 0 0,-1 0 0,1 0 0,0 0 0,0-1 0,0 1 0,0 0 1,0 0-1,0 0 0,-1 0 0,1 0 0,0 0 0,0-1 0,0 1 0,0 0 0,-1 0 0,1 0 0,-9 4-45,-10 11 11,1 6-70,-24 35 0,8-10 33,-22 22-52,-34 46 49,86-108 108,0 0-1,0 0 1,1 0 0,0 0 0,-4 10 0,6-14-21,1-1 0,0 1 0,-1-1 0,1 0 0,0 1 0,0-1 0,0 1 0,0-1 0,0 1 0,0-1 0,0 1 0,0-1 0,1 1 0,-1-1 0,1 1 0,-1-1 0,1 1 0,-1-1 0,1 0 0,0 1 0,0-1 1,0 0-1,0 0 0,0 0 0,0 0 0,0 1 0,0-1 0,0 0 0,0-1 0,2 2 0,1 0 4,-1 0 1,0-1 0,1 0-1,-1 0 1,1 0 0,-1 0-1,1-1 1,-1 1 0,1-1-1,0 0 1,-1 0 0,1 0-1,-1 0 1,1-1 0,0 0-1,-1 1 1,1-1-1,-1-1 1,0 1 0,1 0-1,-1-1 1,5-2 0,-2 0 9,1 0 1,0-1-1,-1 1 0,0-1 1,0-1-1,0 1 1,-1-1-1,0 0 1,7-10-1,3-12-52,17-43 1,-25 53-83,-2 5-74,-7 19 28,-11 22-16,6-14 138,0 1 1,-1-1-1,-16 20 1,-36 37 4,13-16-32,8-6 78,-36 63 1,-26 64 84,18-30-127,64-112 71,-23 36 91,38-65-107,0 0 1,0 0-1,0-1 0,-1 1 0,1-1 0,-1 0 1,0 0-1,0 0 0,-10 4 0,14-7-16,1-1 1,-1 1-1,0-1 0,0 0 0,0 1 1,1-1-1,-1 0 0,0 0 0,0 1 1,0-1-1,0 0 0,0 0 0,1 0 1,-1 0-1,0 0 0,0 0 0,0 0 1,0 0-1,0-1 0,1 1 0,-1 0 1,0 0-1,0-1 0,0 1 0,1-1 1,-1 1-1,0-1 0,0 1 0,1-1 1,-1 1-1,1-1 0,-1 1 0,0-1 1,1 0-1,-1 1 0,1-1 0,-1 0 1,1 0-1,-1-1 0,-1-2 16,1-1 0,0 0 0,0 0-1,0 0 1,0 0 0,1-6 0,0-24-4,2-1-1,1 0 1,2 1 0,1-1 0,15-45-1,-15 61-67,1 1 0,1 0 0,1 1 0,0 0-1,2 0 1,0 1 0,0 0 0,2 1-1,0 0 1,1 1 0,30-25 0,-40 36-240,67-58-3559,-28 17-1700,-18 13 2171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8:49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 7872,'-8'-9'9269,"9"9"-9023,0 1 0,0-1 0,-1 0 0,1 1 0,0-1 0,0 0 0,0 1 0,0-1 0,0 1 0,-1-1 0,1 1 0,1 0 0,0 1 220,12 5 289,2-1 0,-1-1 1,1 0-1,0-1 0,31 4 0,18-3-2264,2-5-5572,-50 0 4223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8:49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8 5152,'6'-7'13111,"-39"15"-11156,18-3-1639,-1 1 0,1 1 0,0 0 0,0 0 0,-14 12 1,23-15-262,2 0 0,-1 0 1,0 0-1,1 1 0,0-1 1,0 1-1,-4 7 0,6-9-37,0 0-1,1 0 0,-1 1 0,1-1 1,0 0-1,0 1 0,0-1 1,1 1-1,-1 0 0,1-1 0,0 1 1,0-1-1,0 6 0,0-7 10,0-1 0,0 1-1,1-1 1,-1 1 0,0-1-1,0 1 1,1-1 0,-1 1-1,1-1 1,-1 1 0,1-1-1,0 0 1,0 1-1,0-1 1,-1 0 0,1 0-1,0 0 1,0 1 0,1-1-1,-1 0 1,0 0 0,0-1-1,0 1 1,1 0 0,-1 0-1,0 0 1,1-1 0,-1 1-1,1-1 1,-1 1 0,1-1-1,-1 0 1,1 1 0,-1-1-1,1 0 1,-1 0 0,1 0-1,1-1 1,3 1 35,-1-2 0,0 1 0,0-1-1,0 1 1,0-1 0,0-1 0,0 1 0,0-1 0,7-6 0,16-14 22,31-34 0,-9 8-17,-49 48-66,1-1 1,-1 1-1,1 0 1,0 0-1,0 0 1,-1 0 0,1 0-1,3-1 1,-4 2 5,-1 0 1,1-1-1,-1 1 1,1 0-1,-1 0 1,1 0 0,0 0-1,-1 0 1,1 0-1,-1 0 1,1 0-1,0 1 1,-1-1 0,1 0-1,-1 0 1,1 0-1,-1 1 1,1-1-1,0 0 1,-1 0-1,1 1 1,-1-1 0,0 0-1,1 1 1,-1-1-1,1 1 1,-1-1-1,1 1 1,-1-1-1,0 1 1,1 0 0,5 10-255,14 27 557,-10-11-3456,-10-25 2402,1 0 1,-1 1-1,0-1 0,1 0 0,-1 0 1,0 0-1,-1 0 0,1 0 0,0 1 1,-2 3-1,-1 10-3021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8:50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6880,'-2'0'474,"-2"0"1556,6 0-716,2 1-825,-1-1-1,1 0 1,0 1-1,8 2 1,-3 3 22,0 0 1,0 1 0,-1 0-1,0 0 1,13 16-1,32 44 1129,-5 7-245,51 104-1,-39-55-181,-48-94-638,-1 1 1,9 38-1,-18-56-469,0 0 1,-1 0-1,0 0 1,-1-1-1,0 1 1,-1 0-1,0 0 0,-1 0 1,-7 22-1,4-17-89,-2 0-1,0-1 0,-1 1 1,-1-1-1,-18 25 1,20-32-334,0 0 1,-1-1 0,-16 14 0,20-18-433,-1-1 1,0 1-1,0-1 0,0-1 1,0 1-1,0-1 0,0 1 0,-1-2 1,-6 3-1,-7-1-2504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8:50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12 5888,'5'-11'11189,"-11"24"-8608,-32 220 2336,34-206-4734,-8 123 542,12-132-682,0 0 0,2 0 1,0 0-1,1 0 0,1-1 1,9 23-1,-12-36-34,0 0 0,1-1 0,0 1 0,0-1 0,0 0-1,0 0 1,1 0 0,-1 0 0,1 0 0,-1 0 0,1-1 0,0 1 0,0-1 0,1 0 0,-1 1 0,0-2 0,1 1 0,-1 0 0,1-1 0,-1 1-1,1-1 1,6 1 0,-5-1-451,0-1-1,0 0 0,-1 0 1,1 0-1,0 0 0,0-1 1,8-1-1,-8 0-665,0 1-1,0-1 1,0 0 0,0-1-1,-1 1 1,1-1 0,5-4 0,5-6-4652,2 4 1872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8:51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13 10304,'-31'-12'4672,"39"12"-4064,-3 0 1919,8 0-1503,10 0 512,4 5-928,5-2 128,4 1-416,-4 1 32,-1 3-224,-4-5 160,-6 5-192,3-8-256,-6 4 96,-1-8-2944,1 4 1632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8:52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521 0 5056,'0'0'118,"0"0"1,1 0-1,-1 1 0,0-1 1,1 0-1,-1 0 0,1 0 1,-1 0-1,0 0 1,1 0-1,-1 0 0,0 1 1,1-1-1,-1 0 0,0 0 1,1 1-1,-1-1 1,0 0-1,0 0 0,1 1 1,-1-1-1,0 0 0,0 1 1,0-1-1,1 0 1,-1 1-1,0-1 0,0 0 1,0 1-1,0-1 0,0 0 1,0 1-1,0-1 1,0 0-1,1 1 0,-1-1 1,0 1-1,-1-1 0,1 1 1,-3 17 2348,2-14-2123,-9 32 822,-1 0 0,-2 0-1,-2-1 1,-1-1 0,-27 43-1,5-21-321,-2-1 0,-47 50-1,58-72-671,1 1 0,2 1 0,-36 64 0,55-87-173,-52 105 392,50-97-671,0 0 0,2 1 0,-9 43 0,16-43-840,0-20 1030,0-1 1,0 0-1,0 1 1,0-1 0,0 0-1,0 1 1,0-1-1,0 1 1,0-1 0,0 0-1,0 1 1,1-1-1,-1 0 1,0 1 0,0-1-1,0 0 1,0 1-1,1-1 1,-1 0 0,0 1-1,0-1 1,1 0-1,-1 0 1,0 1-1,0-1 1,1 0 0,-1 0-1,0 1 1,1-1-1,-1 0 1,0 0 0,1 0-1,-1 0 1,0 0-1,1 1 1,-1-1 0,1 0-1,-1 0 1,0 0-1,1 0 1,-1 0 0,0 0-1,1 0 1,-1 0-1,1 0 1,-1-1-1,0 1 1,1 0 0,-1 0-1,1 0 1,13-13-3367,8 1 1131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8:52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8 7648,'-1'-1'195,"-5"-4"2140,12 3-604,-6 2-1600,0 1-1,0-1 1,0 0 0,1 1 0,-1-1-1,0 0 1,0 1 0,0-1-1,0 0 1,0 1 0,0-1-1,1 0 1,-1 1 0,0-1 0,0 0-1,0 1 1,0-1 0,0 0-1,0 1 1,0-1 0,-1 1 0,1-1-1,0 1 235,-3 44 2103,-1-2 1,-20 83-1,2-17-1447,18-82-848,0 0 1,2 0-1,3 55 0,3-65-2,-4-17-160,0 0-1,0 0 1,0 0 0,0 1 0,0-1-1,0 0 1,0 0 0,1 0 0,-1 0-1,0 1 1,0-1 0,0 0 0,0 0-1,0 0 1,0 0 0,1 0 0,-1 0 0,0 1-1,0-1 1,0 0 0,1 0 0,-1 0-1,0 0 1,0 0 0,0 0 0,0 0-1,1 0 1,-1 0 0,0 0 0,0 0-1,0 0 1,1 0 0,-1 0 0,0 0-1,0 0 1,0 0 0,1 0 0,-1 0-1,0 0 1,0 0 0,0-1 0,0 1-1,1 0 1,6-6 65,3-11-263,18-35 0,4-8-244,-27 53 382,32-47-170,-33 49 206,0 1 1,0-1 0,0 1 0,1 0-1,0 0 1,-1 1 0,1-1 0,8-3-1,-12 6 13,0 1 0,-1 0 0,1 0-1,-1 0 1,1-1 0,-1 1 0,1 0 0,-1 0-1,1 0 1,0 0 0,-1 0 0,1 0-1,-1 0 1,1 0 0,0 0 0,-1 0 0,1 0-1,-1 0 1,1 1 0,-1-1 0,1 0-1,-1 0 1,1 0 0,0 1 0,0 0 0,-1-1 1,1 1 1,0 0 0,0 0 0,-1 0 0,1 0-1,-1 0 1,1 0 0,-1 0 0,1 0 0,-1 0 0,0 0-1,1 2 1,0 3 38,-1 1-1,1-1 1,-2 11-1,-18 145 304,5-67-771,14-92-95,-1 0 1,1 1-1,0-1 0,0 0 1,0 1-1,0-1 0,1 5 1,5-25-11601,7 0 8369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8:53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485 4 10720,'-21'-4'4864,"-16"13"-4256,11-3 1823,2 8-1471,-21 1 928,11 1-1088,-11-1 224,8 2-640,-3-1-192,12 4-128,-7-5-64,12 5 0,-9-3-2112,14-1 1152,-4 4-6303,4 0 4031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8:55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532 17 2976,'0'-1'142,"0"1"0,0-1 0,1 1-1,-1-1 1,0 1 0,0-1 0,1 1 0,-1-1 0,0 1 0,1-1 0,-1 1 0,1 0 0,-1-1-1,1 1 1,-1 0 0,0-1 0,1 1 0,-1 0 0,1 0 0,-1-1 0,1 1 0,15-4 13865,-23 2-12202,-7 1-1945,12 2 199,0-1 0,0 1 0,-1-1 1,1 0-1,-1 1 0,1-1 0,0 0 0,-1 0 0,1 0 1,-4-1-1,-11 0-75,5 1 135,1 1 0,-1 1 0,1 0 1,-1 1-1,-13 5 0,-54 24 222,51-20-269,2 2 1,0 0-1,0 2 1,2 1-1,-33 29 1,42-32-69,0 0 1,1 2-1,1 0 0,1 0 1,0 1-1,1 0 1,1 1-1,-14 34 0,21-45 27,1 0 0,0 0-1,0 1 1,1-1 0,-1 0 0,2 0-1,-1 1 1,1-1 0,0 1-1,1-1 1,-1 0 0,4 13 0,-2-15-8,0-1 1,-1 1 0,2 0 0,-1-1 0,0 0 0,1 0 0,0 0 0,0 0 0,0 0 0,1 0-1,-1-1 1,1 0 0,0 1 0,0-1 0,0-1 0,0 1 0,0 0 0,1-1 0,-1 0 0,6 2 0,1-1-25,0 0 0,1-1 0,-1 0 0,1 0 0,0-1 0,21-2 0,-9 0 67,0-2 0,32-8 1,-44 8-16,0-1 1,-1 0-1,1 0 1,-1-1-1,0-1 1,12-7 0,-15 8-44,-1-1 1,-1 1 0,1-1-1,-1-1 1,0 1 0,0-1-1,-1 0 1,1-1 0,5-12 0,3-8-14,-2-1 1,15-52 0,7-68 11,-27 116 111,-5 28-99,-1-1 0,0 1 1,0-1-1,0 1 1,-1-1-1,0 1 0,0-1 1,0 1-1,-1-1 0,-1-6 1,2 12-15,0 0 1,0-1 0,0 1-1,0 0 1,-1 0-1,1 0 1,0 0 0,0 0-1,0 0 1,0 0-1,0 0 1,0 0 0,0 0-1,0-1 1,0 1-1,0 0 1,0 0 0,0 0-1,0 0 1,-1 0-1,1 0 1,0 0 0,0 0-1,0 0 1,0 0-1,0 0 1,0 0 0,0 0-1,0 0 1,0 0-1,-1 0 1,1 0 0,0 0-1,0 0 1,0 0-1,0 0 1,0 0 0,0 0-1,0 0 1,0 0-1,-1 0 1,1 0-1,0 0 1,0 0 0,0 0-1,0 0 1,0 0-1,0 1 1,0-1 0,0 0-1,0 0 1,0 0-1,0 0 1,0 0 0,-1 0-1,-4 9 83,-5 16-14,6-9 81,0 1 1,2 0-1,-2 18 1,2 53 224,1-68-353,2 0 1,0 0-1,1 0 0,1 0 0,1 0 1,1-1-1,0 1 0,14 29 0,-14-37 4,-4-9-26,0-1 0,-1 0 1,1 0-1,0 0 1,0 0-1,1 0 1,-1 0-1,0 0 1,1 0-1,-1 0 0,1-1 1,-1 1-1,1-1 1,0 1-1,0-1 1,3 3-1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00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31 1984,'3'-6'16420,"-6"4"-14179,-2-2-3804,3 2 1704,0 0 1,0 1-1,0-1 0,-1 1 1,1-1-1,0 1 0,-1 0 1,1 0-1,0 0 0,-1 0 1,1 1-1,-1-1 0,1 1 1,-1-1-1,-4 1 0,-10-1 94,-1 1 0,0 1-1,1 0 1,-1 1 0,-27 8-1,38-8-181,0 0 1,1 1-1,-1-1 0,1 1 0,0 1 0,0-1 0,0 1 0,0 0 1,1 1-1,0-1 0,-1 1 0,2 0 0,-1 0 0,1 1 0,-1 0 1,1-1-1,1 1 0,-5 9 0,5-8-31,0 0 0,0 0 0,1 0 0,0 0 1,0 0-1,1 0 0,0 0 0,0 1 0,1-1 0,0 0 0,0 1 0,1-1 1,-1 0-1,2 1 0,-1-1 0,1 0 0,3 8 0,-3-10 32,1 0-1,0 0 0,0 0 1,0-1-1,0 1 0,1-1 1,-1 0-1,1 0 1,9 7-1,-11-9-19,0-1-1,1 1 1,-1-1-1,1 0 1,-1 1 0,1-1-1,-1 0 1,1 0-1,0-1 1,-1 1 0,1-1-1,0 1 1,-1-1-1,1 0 1,0 0 0,0 0-1,0 0 1,-1 0-1,1-1 1,0 1 0,-1-1-1,4-1 1,4-3-18,-1 0 0,0 0 0,0-1 0,0-1-1,-1 1 1,1-2 0,13-15 0,-1-2-18,25-38 0,-38 50 87,-1 0 1,8-18-1,-12 25-69,0-1 0,-1 0 0,0 0 0,-1 1 0,1-1 0,0-13 0,-2 19-14,0 0 1,0 0 0,0 1 0,1-1 0,-1 0 0,0 1 0,0-1 0,-1 0 0,1 0 0,0 1 0,0-1 0,0 0 0,0 1 0,-1-1 0,1 0 0,0 1 0,-1-1 0,1 0 0,0 1 0,-1-1 0,1 1-1,-1-1 1,1 1 0,-1-1 0,1 1 0,-1-1 0,1 1 0,-1-1 0,0 1 0,1 0 0,-1-1 0,1 1 0,-1 0 0,0-1 0,0 1 0,1 0 0,-1 0 0,0 0 0,1 0 0,-1 0 0,0 0-1,0 0 1,1 0 0,-1 0 0,-1 0 0,1 0 23,-1 1 0,1-1 0,-1 1-1,1 0 1,0 0 0,-1-1 0,1 1 0,0 0-1,-1 0 1,1 0 0,0 0 0,0 0 0,0 1-1,0-1 1,0 0 0,0 0 0,0 1-1,0-1 1,1 0 0,-2 3 0,0 4 90,1 0-1,0-1 1,0 1 0,0 0 0,1 0-1,0 0 1,1 0 0,2 12 0,18 63 340,-17-69-418,0-3-77,3 14 121,1 0-1,13 25 1,-18-43-169,0-1-1,1 0 1,-1 0 0,1 0 0,1-1 0,-1 1-1,1-1 1,0 0 0,0-1 0,1 1-1,-1-1 1,12 7 0,5-5-1511,-20-6 1132,0 0-1,0 1 1,1-1 0,-1 0-1,0 0 1,0-1-1,0 1 1,0 0-1,1-1 1,-1 1-1,0-1 1,0 0 0,4-1-1,5-14-6514,1-1 2176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3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 8064,'-23'-20'2976,"15"20"-2304,3-3 3616,13 3-4352,2 0 32,-2 3-2944,2 2 1600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20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32 11296,'-5'-15'5120,"5"7"-4449,0 5 1889,0 6-1536,0-6 928,5 3-1152,-5-5 480,0 10-160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17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14 3136,'0'0'1029,"-10"11"2038,7-10-2147,2 0-96,0 0-1,-1 0 0,1 0 0,-1 0 0,1-1 0,-1 1 0,0-1 0,1 1 0,-1-1 0,1 0 1,-1 1-1,-3-1 2284,11 2-86,11-1-1532,312-37-342,-256 35-830,86 9 0,-123-7-19,-32-2-3700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20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29 388 3904,'1'-10'9069,"-1"9"-8852,9-5 4809,-9 2-2480,1 1-2221,1-9 49,-2 6 3161,0 5-3483,0 1-1,0-1 1,0 1-1,0-1 1,0 1-1,0-1 0,0 1 1,0 0-1,0-1 1,0 1-1,0-1 1,0 1-1,0 0 0,1-1 1,-1 1-1,0-1 1,0 1-1,1 0 1,-1-1-1,0 1 1,0 0-1,1-1 0,-1 1 1,0 0-1,1 0 1,-1-1-1,1 1 1,-1-13 252,0 13-312,0-1 0,-1 1 0,1-1 1,0 1-1,0-1 0,0 1 0,0-1 1,0 1-1,0-1 0,0 1 1,0-1-1,0 1 0,0 0 0,1-1 1,-1 1-1,0-1 0,0 1 0,0-1 1,0 1-1,1-1 0,-1 1 0,1-1 1,2-10 57,0-28 334,-2 31-398,-1-1 0,1 1 1,3-10-1,1-10 15,-3 6 33,5-21-1,1 2 103,-7 15 288,-2-31 0,-34 193-339,-7 87 480,41-210-464,2 26-1,0-6 222,-1-33-322,0 1 1,0-1-1,0 1 0,-1-1 1,1 1-1,0-1 0,0 1 1,0-1-1,-1 1 0,1-1 1,0 1-1,-1-1 0,1 0 1,0 1-1,-1-1 0,1 1 1,-1-1-1,1 0 0,-1 1 0,1-1 4,0 0 0,0 0 0,0 0 0,0 0 0,0 0 0,0 0 0,0 0 0,0 0 0,0 0 0,0 0 0,0 0 0,0 0 0,0 0 0,0 0 0,0 0 0,0 0 0,1 0-1,-1 0 1,0 1 0,0-1 0,0 0 0,0 0 0,0 0 0,0 0 0,0 0 0,0 0 0,0 0 0,0 0 0,0 0 0,0 0 0,0 0 0,0 0 0,-1 0 0,1 0 0,0 0-1,0 0 1,0 0 0,0 0 0,0 0 0,0 0 0,0 1 0,0-1 0,1 0 684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20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25 145 6880,'-20'2'3341,"15"-1"-770,14-1 546,5 0-1762,-1-2 0,27-5 0,-20 3-764,176-45 1537,-104 24-867,101-14 0,85 18-5954,-250 22 400,-4 6 1344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21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63 3328,'-5'-17'3610,"6"14"-2911,-1 0 0,1 0-1,-1 0 1,0 0-1,0-1 1,0 1 0,-1-6-1,0-5 2385,0 64 1601,-11 86-3021,5-87-1039,4-31-347,0-1 0,1 0 1,1 1-1,1 23 0,0-39-215,0-1 0,0 1 0,1-1 0,-1 1 1,0-1-1,1 1 0,-1-1 0,1 0 0,-1 1 0,1-1 0,0 1 0,0-1 0,0 0 0,-1 0 0,1 1 0,0-1 0,0 0 0,1 0 0,-1 0 0,0 0 0,0 0 0,0 0 1,1-1-1,1 2 0,-1-2-1,0 1 1,0-1-1,1 1 1,-1-1-1,0 0 1,1 0-1,-1 0 1,0 0-1,0 0 1,1-1-1,-1 1 1,0-1-1,0 0 1,0 1-1,0-1 1,3-2 0,37-11-760,-26 9-3575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22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7 3904,'-3'-7'12821,"-1"23"-9852,-9 19-1,-3 12-1071,16-33-1763,1-4-326,-1-7-209,13-6-6452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23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22 3232,'1'0'243,"-1"-1"-1,0 1 1,0-1-1,0 1 1,0-1 0,1 1-1,-1-1 1,0 1 0,1-1-1,-1 1 1,0-1 0,1 1-1,-1-1 1,1 1-1,-1-1 1,0 1 0,1 0-1,-1-1 1,1 1 0,-1 0-1,1 0 1,-1-1 0,1 1-1,-1 0 1,1 0-1,0 0 1,0-1 0,5-1 1779,1-7 3469,-4 16-3249,0 9-1853,-1 0 0,0 0 1,-2 0-1,0 0 0,0 1 1,-4 17-1,1 10-32,-19 265 1528,15-216-1540,-2-23-38,4-39 89,0 40-1,5-71-387,0 0-1,0 0 1,0 0 0,1 0-1,-1 0 1,0 0 0,0-1-1,0 1 1,0 0-1,0 0 1,0 0 0,1 0-1,-1 0 1,0 0-1,0 0 1,0 0 0,0 0-1,0 0 1,0 0 0,1 0-1,-1 0 1,0 0-1,0 0 1,0 0 0,0 0-1,0 0 1,1 0-1,-1 0 1,0 0 0,0 0-1,0 1 1,0-1 0,0 0-1,0 0 1,1 0-1,-1 0 1,0 0 0,0 0-1,0 0 1,0 0 0,0 0-1,0 1 1,0-1-1,0 0 1,0 0 0,0 0-1,0 0 1,1 0-1,-1 1 1,0-1 0,0 0-1,0 0 1,0 0 0,0 0-1,0 0 1,0 0-1,0 1 1,0-1 0,0 0-1,0 0 1,0 0-1,0 0 1,-1 0 0,1 1-1,12-18-49,10-24-283,-17 29 257,0 0 0,1 0-1,0 0 1,1 1 0,0 0 0,1 1-1,0-1 1,1 2 0,11-11 0,-20 20 62,1-1 1,-1 1 0,1-1-1,-1 1 1,1-1 0,-1 1-1,1 0 1,-1-1 0,1 1-1,-1 0 1,1 0 0,-1-1-1,1 1 1,-1 0 0,1 0-1,0 0 1,-1 0 0,1 0-1,-1 0 1,1 0 0,0 0-1,-1 0 1,1 0 0,0 0-1,-1 0 1,1 0 0,-1 0-1,1 1 1,-1-1 0,1 0 0,0 0-1,-1 1 1,1-1 0,-1 0-1,1 1 1,-1-1 0,0 1-1,1-1 1,-1 0 0,1 1-1,-1-1 1,0 1 0,1-1-1,-1 1 1,2 3 49,0 0 0,0 0 0,0 0 0,-1 0 0,1 5 0,0-1 140,3 11-223,-2 0 1,0 1-1,-1-1 1,0 1-1,-3 25 1,1-27-947,3-42-14396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24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617 9 7136,'-15'-7'2309,"14"7"-2237,1 0 1,-1-1-1,0 1 0,0 0 1,0 0-1,0 0 0,1 0 1,-1-1-1,0 1 0,0 0 0,0 1 1,0-1-1,1 0 0,-1 0 1,0 0-1,0 0 0,0 1 1,-1-1-1,-2 2 399,-3-1 469,0 1 0,0-1 0,0 2 0,1-1 0,-1 1 0,1 0 0,-8 5 0,-4 1 95,-155 74 3930,5-3-4442,142-67-826,-48 25-841,29-9-4775,30-16 2800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39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83 125 3392,'0'6'13738,"8"7"-10368,11 12-2969,-14-21-252,1 1 0,0-1 0,0 0 1,0 0-1,0-1 0,0 0 0,1 0 1,0 0-1,-1-1 0,1 0 0,0 0 1,11 1-1,-13-2-105,0-1 0,0 0 0,0 1 0,1-2-1,-1 1 1,0 0 0,0-1 0,0 0 0,0 0 0,0-1 0,0 1 0,0-1 0,-1 0 0,1-1 0,-1 1-1,1-1 1,7-5 0,-9 4-6,0 0-1,0 0 0,0 0 0,0 0 1,0 0-1,-1-1 0,0 1 1,0-1-1,0 1 0,0-1 1,-1 0-1,0 0 0,0 0 0,0 0 1,0-8-1,-1 9-51,0 0 0,0 0 0,0 0 0,-1 1 0,0-1 0,1 0 0,-1 0 0,-1 0 1,1 0-1,0 1 0,-1-1 0,0 1 0,0-1 0,0 1 0,0 0 0,-1-1 0,1 1 0,-1 0 0,0 1 0,-3-4 0,1 2 12,-1 1 0,0-1-1,0 1 1,0 1 0,0-1-1,0 1 1,-1 0-1,1 0 1,0 1 0,-1 0-1,0 0 1,1 0 0,-1 1-1,1 0 1,-11 1 0,7 1 129,0 0 1,0 0-1,0 1 1,1 1-1,-1-1 1,1 1-1,0 1 1,0 0-1,-14 10 1,16-10-13,1 1 0,-1 0 0,1 1 1,0-1-1,1 1 0,0 0 1,0 1-1,0-1 0,1 1 0,0 0 1,0 0-1,1 0 0,0 1 1,1-1-1,0 1 0,0-1 0,1 1 1,0 0-1,0 0 0,1 11 1,1-5 22,0 1 1,1 0 0,1 0-1,0-1 1,2 1 0,-1-1-1,2 0 1,0 0 0,0-1-1,12 18 1,-9-17-83,1 0 1,0-1-1,1 0 0,0-1 1,1 0-1,1-1 0,0 0 0,19 13 1,-25-21-19,0-1 0,0 0 0,1 1 0,-1-2 0,1 1 0,-1-1 0,1-1 1,0 1-1,0-1 0,0-1 0,12 1 0,-9-2-493,1 0 1,19-5-1,-19 3-1107,1-1-1,12-6 0,-3 2-645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41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51 3552,'-15'-12'2730,"14"11"-1985,0 0 0,0 0 0,0 0 0,0 0 0,0 0 0,-1 0 0,1 0 0,0 0 0,-1 0 0,1 1 1,-1-1-1,-7-1 5367,-1-5-2637,13 8-3191,-1 0 0,1-1 0,-1 1 0,0-1 0,1 1 0,-1-1 0,1 0 0,-1 0 0,1 0 0,-1 0 0,4-1 0,32-8-2,-11 3 166,10 2-160,-1 2 0,44 2 0,-22 1 75,10 3-544,-68-4 134,1 0 1,-1 0-1,0 0 1,0 0-1,0 0 1,0 0-1,0 0 1,0 0 0,0 0-1,0 0 1,1 0-1,-1 0 1,0 0-1,0 0 1,0 0-1,0 1 1,0-1-1,0 0 1,0 0-1,0 0 1,0 0-1,0 0 1,0 0-1,0 0 1,0 0 0,0 0-1,0 1 1,1-1-1,-1 0 1,0 0-1,0 0 1,0 0-1,0 0 1,0 0-1,0 0 1,0 1-1,0-1 1,-1 0-1,1 0 1,0 0 0,0 0-1,0 0 1,0 0-1,0 0 1,0 1-1,0-1 1,0 0-1,0 0 1,0 0-1,0 0 1,0 0-1,0 0 1,0 0-1,0 0 1,-1 0-1,1 0 1,0 0 0,0 0-1,0 1 1,0-1-1,0 0 1,0 0-1,0 0 1,0 0-1,-1 0 1,-8 9-6294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3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57 8960,'-32'-20'4064,"51"20"-3520,-1-4 1024,5 4-960,49-5 671,22 2-735,63-2-288,5-2-160,36-1 160,-10 3-128,-30 5-384,-27 0 128,-20 9-8415,-3 7 4671,-21-4 288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41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22 5152,'0'-1'380,"-1"0"0,1 0 0,0 0 0,0 0 0,0 1 0,0-1 1,0 0-1,0 0 0,8-12 10925,-16 26-8453,-17 19-338,18-24-2137,0 0 0,1 0 0,0 1 1,-4 9-1,6-11-279,1-1 0,0 1 0,1 0 0,-1 0 0,2 0 0,-1 0 0,1 1 0,0-1 0,0 0 0,1 1 0,0-1 0,0 0 0,1 1 0,0-1 0,3 14 0,-2-15-227,0 3 175,1 0 1,0 0 0,8 14 0,-9-19-556,0-1 0,1 1 0,0-1 0,0 1 1,0-1-1,5 5 0,-6-7 122,-2-1 227,1 1 0,-1-1 0,0 0 0,0 0 0,1 1 0,-1-1 0,0 0 0,0 0 1,1 0-1,-1 1 0,0-1 0,1 0 0,-1 0 0,0 0 0,1 0 0,-1 0 0,0 0 0,1 1 1,-1-1-1,1 0 0,-1 0 0,0 0 0,1 0 0,-1 0 0,0-1 0,1 1 0,-1 0 0,0 0 1,1 0-1,-1 0 0,0 0 0,1 0 0,0-1 0,4 0-2187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42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29 8640,'-13'-20'3904,"18"17"-3392,-5-2 1984,0 10-641,8-5-2079,0 3-512,2 2 417,-2 10-4769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43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5 3136,'9'-5'14875,"-16"19"-11606,-15 18-2614,-9 12 732,-32 61 0,-20 73-203,72-147-985,0 0 1,2 0-1,2 1 0,-4 34 1,10-57-158,1 1 0,0 0 1,0-1-1,2 1 0,-1-1 1,1 1-1,0-1 0,1 0 0,0 1 1,0-2-1,1 1 0,0 0 1,1-1-1,0 1 0,6 7 0,4 3 31,2 0 0,0-1-1,0-1 1,34 24 0,-46-37-549,1 1 0,0-1 0,0 0 0,1-1 0,-1 0 0,1 0 0,8 3 0,-15-6 174,1 0-1,-1 0 1,1 0 0,-1 0-1,1 0 1,-1 0 0,1-1 0,-1 1-1,1 0 1,-1 0 0,1 0-1,-1 0 1,1-1 0,-1 1-1,0 0 1,1-1 0,-1 1-1,1 0 1,-1-1 0,0 1 0,1 0-1,-1-1 1,0 1 0,1-1-1,-1 1 1,0 0 0,0-1-1,1 1 1,-1-1 0,0 1 0,0-1-1,0 1 1,0-1 0,1 1-1,-1-1 1,0 1 0,0-1-1,0 1 1,0-1 0,-1 0 0,4-7-2413,4-1-2362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44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25 5888,'-1'-3'-536,"-4"-14"6093,6 12-1155,6 8-738,-7-2-3508,1 0 0,0-1-1,-1 1 1,1 0 0,0 0-1,-1 0 1,1 0 0,-1 0-1,1 0 1,-1 0 0,0 0-1,0 0 1,1 0 0,-1 0 0,0 2-1,0 20 1121,0-11-893,-3 37 1033,-12 71-1,1-12-172,-14 80-337,12-96-244,15-61-145,1-30-505,0-1 0,1 0 0,-1 0 0,0 0 0,0 0 0,0 0 0,0 1-1,0-1 1,0 0 0,1 0 0,-1 0 0,0 0 0,0 0 0,0 0 0,0 0-1,1 0 1,-1 0 0,0 0 0,0 0 0,0 0 0,1 0 0,-1 0 0,0 0-1,0 0 1,0 0 0,0 0 0,1 0 0,-1 0 0,0 0 0,0 0 0,0 0-1,1 0 1,-1 0 0,0 0 0,0 0 0,0 0 0,0-1 0,9-2 288,10-4-144,0 1 0,23-5 1,-8 2-263,-15 5 99,1 0 1,-1 1-1,35 0 0,-5 2-2788,-41 1 1991,17 0-20625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44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29 6880,'-13'-16'6272,"22"17"-2886,-5-1-2926,0 1-1,0-1 1,0 0-1,0 0 1,0 0-1,0-1 1,4 0 0,15-2 780,89-2 2856,73 1-2913,-121 4-3656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44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74 7648,'-16'-17'11141,"40"12"-7862,47-2 0,-36 4-2392,238-22-732,-234 17-3462,-7 0-2746,-31 8 5678,0 0-1,0 0 1,0-1 0,1 1 0,-1 0 0,0 0-1,0 0 1,0 0 0,1 0 0,-1 1 0,0-1-1,0 0 1,0 1 0,0-1 0,0 0 0,1 1-1,-1-1 1,0 1 0,0 0 0,0-1 0,0 1 0,0 0-1,-1-1 1,1 1 0,0 0 0,0 0 0,0 0-1,-1 0 1,1 0 0,0 0 0,-1 0 0,1 0-1,-1 0 1,1 0 0,-1 0 0,1 2 0,-4 20-1876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45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31 2976,'33'-6'6912,"-30"5"-6135,0 0-1,0 0 1,0 0 0,0 0 0,0 0 0,0-1 0,0 1 0,4-4 1098,-8 4-1702,1 1-1,0-1 1,0 1-1,-1-1 1,1 1 0,0-1-1,-1 1 1,1-1-1,0 1 1,-1-1-1,1 1 1,-1-1 0,1 1-1,-1-1 1,1 1-1,-1 0 1,1-1-1,-1 1 1,1 0 0,-1 0-1,1-1 1,-1 1-1,1 0 1,-1 0-1,0 0 1,1 0 0,-1 0-1,1 0 1,-2 0-1,-20-1 454,11 3-298,0 0 0,0 0 0,0 1 0,0 1 1,1 0-1,0 0 0,-1 1 0,1 0 0,-18 14 1,24-16-252,1 0 0,-1 0 0,1 0 1,-1 1-1,1 0 0,0-1 0,1 1 1,-1 0-1,1 1 0,-1-1 0,1 0 1,0 1-1,1-1 0,-1 1 0,1 0 1,0-1-1,0 1 0,0 0 0,1 0 1,0 0-1,0-1 0,0 1 0,0 0 1,1 0-1,1 6 0,0-4-33,0 1 1,1-1-1,0 0 0,0 0 0,0-1 1,1 1-1,-1-1 0,2 0 0,-1 0 1,1 0-1,0 0 0,0-1 0,0 1 1,1-2-1,0 1 0,0 0 0,0-1 1,1 0-1,-1-1 0,14 6 1,-6-4-179,0-1 0,0-1 0,0 0 0,1-1 0,-1 0-1,1-1 1,0-1 0,-1 0 0,26-4 0,12-6-3734,-18 1-2322,-21 8 2804,0 1-2806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46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29 7968,'-15'-8'1246,"12"7"-871,-1 0 0,1-1 1,0 0-1,0 0 0,0 0 1,1 0-1,-1 0 0,-3-4 4950,23 11 328,12 0-3161,-11-2-1496,4 0-534,1-1 1,28 0-1,-17-4-3742,0 0-5557,-15-1 277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46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21 4640,'-7'-14'1504,"7"14"-1387,0 0 1,0-1 0,0 1-1,0 0 1,0 0-1,0-1 1,0 1-1,0 0 1,0 0 0,0-1-1,0 1 1,0 0-1,1 0 1,-1 0 0,0-1-1,0 1 1,0 0-1,0 0 1,0 0-1,0-1 1,1 1 0,-1 0-1,0 0 1,0 0-1,0 0 1,0-1 0,1 1-1,-1 0 1,0 0-1,0 0 1,0 0-1,1 0 1,-1 0 0,0 0-1,0 0 1,1-1-1,-1 1 1,0 0 0,0 0-1,0 0 1,1 0-1,-1 0 1,0 0-1,0 0 1,1 0 0,-1 1-1,0-1 1,1 0-1,8 0 1716,-8 0-1619,0 0-1,0 0 0,0 0 0,0 0 1,1 1-1,-1-1 0,0 0 0,0 0 1,0 1-1,0-1 0,0 1 1,0-1-1,0 1 0,0-1 0,-1 1 1,1 0-1,0 0 0,0-1 0,1 3 1,-1-2 9,0 1 0,0 0 1,0 0-1,0 0 0,0 0 0,0 0 1,-1 0-1,1 0 0,0 4 0,0 4 271,-1-1-1,0 1 1,-2 15-1,2-22-346,-9 61 905,-3 0 0,-3-1 0,-38 105 0,15-81-538,14-33-218,23-52-262,1 0-1,-1 0 1,0 0 0,1 0-1,-1 0 1,1 0-1,0 0 1,-1 0 0,1 0-1,0 0 1,0 1 0,1 3-1,-1-6-1,1 1-1,-1 0 0,1 0 0,-1 0 1,1-1-1,-1 1 0,1 0 1,-1 0-1,1-1 0,-1 1 1,1 0-1,0-1 0,0 1 1,-1-1-1,1 1 0,0-1 1,0 1-1,-1-1 0,1 0 1,0 1-1,0-1 0,0 0 1,0 0-1,0 1 0,0-1 1,0 0-1,-1 0 0,1 0 1,0 0-1,1 0 0,57 0 726,123-3 129,-118 4 243,-42 0-5349,0 0-8955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47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10816,'0'-5'4336,"0"5"-4244,9-2 1084,16 0 1609,95-9 4633,-82 6-6271,55-11 39,-50 8-1098,41-14-1251,-65 16-1375,-5 0-1100,-14 6 3407,0 0 0,1 0 0,1-10-8088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41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496 257 3136,'-1'0'48,"1"0"0,0 0 0,0 0 0,0 0-1,0 0 1,0 0 0,0 0 0,0 0 0,0 0 0,-1 0 0,1 0 0,0 0 0,0 0 0,0 0 0,0 0 0,0 0-1,0 0 1,0 0 0,0 0 0,0-1 0,0 1 0,-1 0 0,1 0 0,0 0 0,0 0 0,0 0 0,0 0 0,0 0-1,0 0 1,0 0 0,0 0 0,0 0 0,0-1 0,0 1 0,0 0 0,0 0 0,0 0 0,0 0 0,0 0 0,0 0-1,0 0 1,0 0 0,0-1 0,0 1 0,0 0 0,0 0 0,0 0 0,0 0 0,0 0 0,0 0 0,0 0-1,0 0 1,0 0 0,0 0 0,0-1 0,0 1 0,1 0 0,4-8 1230,2-4 494,-2 0-98,-4 11-1552,0-1 1,0 1 0,-1 0 0,1-1-1,-1 1 1,1-1 0,-1 1 0,0-1-1,1 1 1,-1-3 0,-1-8 393,0 0 1,-1 1-1,-1-1 1,0 1-1,0 0 1,-1 0-1,-1 0 0,0 0 1,0 1-1,-1 0 1,-13-18-1,15 24-410,0-1-1,-1 1 1,1-1-1,-1 1 1,0 1 0,0-1-1,-1 1 1,1 0-1,-1 0 1,1 0-1,-1 1 1,0 0-1,0 0 1,0 0 0,0 1-1,-1 0 1,1 0-1,0 1 1,0-1-1,-1 2 1,1-1 0,-10 2-1,5 0 39,-1 0 0,0 1 0,1 1 0,-1 0-1,1 0 1,0 1 0,1 0 0,-1 1 0,1 0 0,-18 15 0,17-11 29,1 0-1,0 1 1,0 0 0,1 0 0,1 1 0,0 0 0,-10 21 0,15-27-137,1-1 0,-1 1 0,1 0 0,0 0 0,1 0 0,-1 0 0,1 0 0,1 0 0,-1 0 0,1 0-1,0 1 1,0-1 0,1 0 0,0 0 0,0 0 0,0 0 0,1 0 0,0 0 0,0 0 0,4 6 0,-3-7-9,1 0 0,0-1 0,0 1 1,0-1-1,1 0 0,-1 0 0,1 0 0,0-1 0,0 0 0,7 4 0,6 1 22,32 12-1,-24-12 128,1-1 0,30 3 0,-48-8-203,-14-1 48,-17 1 33,6-2-74,0 1 1,1 1-1,-1 0 0,0 1 0,1 1 1,-29 10-1,34-9 38,0-1 0,1 1 1,0 1-1,0-1 0,0 2 0,0-1 0,1 1 0,0 0 0,1 1 1,-1 0-1,-6 10 0,5-3 64,0 1 0,1-1 0,1 2-1,1-1 1,0 1 0,1 0 0,1 0 0,0 1 0,1-1 0,1 1 0,1-1 0,1 1 0,2 33 0,-1-47-64,-1-1 0,1 1 1,0 0-1,0-1 0,0 1 1,0-1-1,1 0 0,0 1 1,-1-1-1,1 0 0,0 0 1,0 0-1,1 0 0,-1 0 1,1 0-1,-1-1 0,1 1 1,0-1-1,6 4 0,-5-4-1,0 0 0,0 0-1,0-1 1,1 0 0,-1 1-1,1-1 1,-1-1 0,1 1 0,-1-1-1,1 0 1,-1 0 0,1 0-1,-1 0 1,1-1 0,-1 0-1,6-1 1,10-5 17,0-1-1,-1 0 0,0-1 1,0-1-1,29-22 0,78-71 50,-94 74-26,116-97-152,-144 122 109,2 1 0,-1 0 0,0 0 0,9-4-1,-13 7 0,0-1 0,-1 1 0,1-1-1,0 1 1,0 0 0,0 0 0,0-1 0,-1 1-1,1 0 1,0 0 0,0 0 0,0 0 0,0 0-1,0 0 1,-1 0 0,1 0 0,0 1-1,0-1 1,0 0 0,0 0 0,-1 1 0,1-1-1,0 0 1,0 1 0,-1-1 0,1 1 0,0-1-1,-1 1 1,1 0 0,0-1 0,-1 1 0,1-1-1,-1 1 1,1 0 0,-1 0 0,1-1-1,-1 1 1,0 0 0,1 0 0,-1-1 0,0 1-1,1 1 1,1 11-30,-1-1-1,-1 1 0,1-1 1,-2 1-1,-3 20 1,1 2 42,2 53 295,1-55-187,9-45-69,13-36-195,15-29-2,-31 67 102,0 1 1,0 0-1,1 0 1,0 0-1,14-12 0,-19 20 28,-1 0 0,1-1 0,-1 1-1,1 0 1,-1 0 0,1 0 0,0 0-1,0 0 1,0 0 0,-1 1 0,1-1-1,0 0 1,0 1 0,0 0 0,0-1-1,0 1 1,0 0 0,0 0 0,0 0-1,0 0 1,0 0 0,0 1 0,0-1-1,0 1 1,0-1 0,-1 1 0,5 1-1,0 2-9,0 1 0,0-1 0,-1 1 0,0 0-1,1 0 1,4 7 0,4 4 90,-4-7-92,0 0 0,0 0 0,0 0 0,14 7 0,-19-14 34,-1 1-1,1-1 1,-1 0-1,1-1 1,0 1-1,-1-1 1,1 0-1,0 0 1,0 0-1,0-1 1,0 0-1,0 0 1,0 0-1,7-2 0,-2 0-4,0-1 0,0-1-1,-1 0 1,1 0-1,-1-1 1,0 0 0,0-1-1,-1 0 1,1 0-1,-1-1 1,-1 0 0,1 0-1,-1-1 1,-1 1-1,1-2 1,-1 1 0,-1-1-1,0 0 1,6-12-1,-10 19-23,0-1-1,0 1 1,-1-1-1,1 1 1,0-1-1,-1 1 1,0-1-1,1 1 1,-1-1-1,0 0 1,0 1-1,-1-1 1,1 1-1,0-1 1,-1 0-1,0 1 0,1-1 1,-1 1-1,0 0 1,0-1-1,-1 1 1,1 0-1,0-1 1,-1 1-1,0 0 1,1 0-1,-4-2 1,3 2-2,-1 0 0,0 0 0,1 0 1,-1 0-1,0 1 0,0 0 0,0-1 1,0 1-1,0 0 0,-1 1 0,1-1 1,0 0-1,0 1 0,-1 0 0,1 0 0,0 0 1,0 0-1,-1 0 0,1 1 0,0-1 1,0 1-1,-4 1 0,2 0 7,1 0-1,0 0 1,0 1 0,-1-1-1,2 1 1,-1 0-1,0 0 1,1 0 0,-1 0-1,1 1 1,0-1-1,0 1 1,0 0 0,0 0-1,1 0 1,0 0 0,0 0-1,0 1 1,-2 5-1,2-4 28,1 0 0,-1-1 0,1 1-1,1 0 1,-1 0 0,1 0 0,0 0-1,0 0 1,0 0 0,1 0 0,0 0 0,0-1-1,1 1 1,4 11 0,-3-11-8,1 1 1,0 0 0,0-1 0,1 0-1,0 0 1,0 0 0,0-1-1,1 0 1,-1 0 0,13 8-1,-15-11 1,1 0 0,0 0 0,-1 0 0,1 0 0,0-1 0,0 1 0,0-1 0,0 0 0,0 0 0,0-1 0,1 1 0,-1-1 0,0 0 0,0 0 0,0-1 0,0 1 0,1-1 0,-1 0 0,0 0 0,0 0 0,4-2-1,-1 0-22,-1-1-1,1 0 0,-1 0 0,0-1 0,0 0 0,8-9 0,30-38 94,-5 4-81,-27 35-9,45-44-224,-49 50 219,1 0-1,0 1 0,0-1 0,1 1 0,10-4 0,-19 9 13,0 1-1,0-1 0,0 1 1,0 0-1,0-1 0,0 1 0,0 0 1,0 0-1,0 0 0,0 0 0,0 0 1,0 0-1,0 0 0,0 0 0,0 0 1,0 0-1,0 1 0,0-1 1,0 0-1,0 1 0,0-1 0,0 0 1,0 1-1,0-1 0,0 1 0,0 0 1,-1-1-1,1 1 0,0 0 0,0 0 1,-1-1-1,1 1 0,-1 0 1,1 0-1,0 1 0,2 3 6,-1 1-1,1 0 1,-1 0-1,2 11 1,-1-6 5,10 41-68,-6-19 183,2-1 0,25 60 0,-30-85-99,0 0 0,0 0 0,1 0-1,-1-1 1,2 1 0,-1-1-1,1-1 1,12 11 0,-14-13-24,0-1 0,0 1 0,0-1 0,0 0 0,0 0 1,1 0-1,-1-1 0,0 1 0,1-1 0,-1 0 0,1 0 1,0-1-1,-1 1 0,1-1 0,0 0 0,7-2 0,-2 0-29,-1 0-1,0-1 0,0-1 0,-1 0 0,1 0 0,-1 0 0,0-1 0,0-1 0,0 1 0,-1-1 0,1 0 0,-2-1 1,11-12-1,4-8-49,-1 0 0,23-45 1,-22 37-54,-7 12 61,3-5-126,20-45-1,-27 42 104,-10 26-44,-1 4 24,-6 8-42,-7 14 68,6-6 120,2 1 0,0 0 0,1 0 1,0 0-1,-4 30 0,-2 83 291,10-109-188,3 39-1,-1-53-99,0 0 0,0 1 0,0-1 0,1 0 0,0 1 0,1-1 0,-1 0 0,1-1 0,6 11-1,-9-16-34,0 1-1,1-1 1,-1 0 0,0 1-1,0-1 1,0 1-1,1-1 1,-1 0-1,0 1 1,1-1-1,-1 0 1,0 0-1,1 1 1,-1-1-1,0 0 1,1 0-1,-1 1 1,0-1-1,1 0 1,-1 0-1,1 0 1,-1 0-1,0 1 1,1-1-1,-1 0 1,1 0-1,-1 0 1,1 0-1,-1 0 1,0 0-1,1 0 1,-1 0-1,1 0 1,-1-1-1,1 1 1,-1 0-1,0 0 1,1 0-1,-1 0 1,1-1-1,-1 1 1,0 0-1,1 0 1,-1-1-1,1 1 1,9-18 114,-8 15-99,4-11 8,-1 0 0,0 0 0,-1-1 0,3-23-1,4-64 51,-5 33-43,-4 51-25,4-52-76,-7 67-63,0 8 55,-2 11 18,-4 122 127,-19 194 372,-18-92-170,40-226-200,1 2-17,-2-1 0,1 1-1,-2-1 1,0 0 0,-9 15-1,13-27-68,1-1 0,-1 1 0,0-1 0,0 1-1,0-1 1,0 0 0,0 0 0,-5 3-1,6-4-1,-1 0 0,1-1-1,0 1 1,-1-1-1,1 1 1,0-1-1,-1 0 1,1 0-1,-1 1 1,1-1-1,-1 0 1,1 0-1,0 0 1,-1-1-1,1 1 1,-1 0-1,1 0 1,-1-1-1,1 1 1,0-1-1,-3-1 1,-2-1-99,0-1-1,0 0 1,1 0 0,-1-1 0,1 1 0,0-1 0,1-1-1,-1 1 1,1-1 0,0 1 0,-3-8 0,-2-3-20,0-1 1,1 0-1,-5-21 1,9 28 56,2 1-1,0-1 1,0 0 0,0 0 0,1 0-1,1-13 1,0 17 62,1 1 0,0-1 0,0 0 0,0 1-1,1-1 1,0 0 0,0 1 0,0 0 0,1-1 0,-1 1 0,1 0 0,7-7 0,18-24-150,-8 9 123,32-31 1,20-24 13,-51 56 46,1 1 0,34-30-1,121-68 398,-31 24-81,-57 32-77,-47 31 618,-48 76 332,-6 25-858,4-22 59,-4 63 0,10-81-267,-1 23 204,3-46-307,0 1 1,0-1-1,0 1 1,1-1-1,-1 1 0,1-1 1,-1 1-1,1-1 1,0 0-1,0 1 1,0-1-1,0 0 1,3 3-1,-4-4-27,1-1 0,0 1 0,0-1 0,-1 0 0,1 0-1,0 1 1,0-1 0,0 0 0,0 0 0,0 0 0,-1 0-1,1 0 1,0 0 0,0 0 0,0 0 0,0 0 0,0 0-1,0 0 1,-1-1 0,1 1 0,0 0 0,0-1 0,0 1-1,-1 0 1,1-1 0,0 1 0,0-1 0,-1 1 0,1-1-1,-1 0 1,2 0 0,3-5 11,-1 1 0,0-1-1,0 0 1,-1 0 0,5-9 0,13-38 19,-15 39-40,17-55-57,8-16-110,-30 82 158,0 0 0,0 0 0,1 0 0,-1 1 0,1-1 0,0 1-1,0-1 1,0 1 0,0-1 0,0 1 0,1 0 0,-1 0 0,5-3-1,-7 5 10,1 0-1,-1 0 0,1 0 1,-1 0-1,0 0 1,1 0-1,-1 0 0,1 0 1,-1 0-1,1 0 1,-1 1-1,0-1 0,1 0 1,-1 0-1,1 0 0,-1 0 1,0 1-1,1-1 1,-1 0-1,0 0 0,1 1 1,-1-1-1,0 0 0,1 0 1,-1 1-1,0-1 1,1 0-1,-1 1 0,0-1 1,0 1-1,0-1 0,1 0 1,-1 1-1,0-1 1,0 1-1,0-1 0,0 0 1,0 1-1,2 20-49,-2-15 34,3 43 36,-8 84 0,-19 46 142,17-143-120,-1-1-1,-1 0 0,-17 38 1,16-50 14,-1 0 0,-1 0 0,-1-2 0,-1 1 0,-18 20 0,23-32-46,1-1 0,-2 1 1,-14 11-1,18-18-23,1 1-1,-1-1 1,1 0-1,-1 0 1,0 0-1,0-1 1,-1 0-1,-11 2 1,11-3-17,1-1 0,-1 1-1,0-2 1,1 1 0,-1-1 0,1 0 0,-1 0 0,1 0 0,0-1 0,-1 0 0,1-1 0,0 0 0,0 1 0,0-2-1,-5-3 1,8 5 15,0 0-1,-1-1 0,2 1 0,-1-1 1,0 0-1,0 1 0,1-1 0,0-1 1,-1 1-1,1 0 0,1 0 0,-1-1 0,0 1 1,1-1-1,-1 0 0,1 1 0,0-1 1,1 0-1,-1 0 0,0 0 0,1 1 1,0-1-1,0 0 0,0 0 0,1 0 1,-1 0-1,2-3 0,-1 2 52,1 1 0,0 0-1,-1 0 1,1 0 0,1 1 0,-1-1 0,1 0 0,-1 1-1,1-1 1,0 1 0,0 0 0,1 0 0,4-4-1,5-1 154,0 0-1,20-9 1,17-5-296,1 2 0,67-16 1,-100 30-688,-5 2-539,-1 0 0,16-1 0,-2 5-3665,-24 0 4167,0 1 0,0-1 0,0 1 0,0-1 0,0 1 0,-1 0 0,1 0 0,0 0 0,2 2 0,14 12-3830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47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72 8128,'-9'-9'1091,"7"7"-877,1 1-1,-1-1 1,0 0-1,1 0 1,-1 0-1,1 0 1,0 0-1,0 0 1,-1 0-1,2-1 0,-2-1 1,2 3 15,0 1-1,0-1 1,0 1 0,0-1-1,0 1 1,0-1 0,0 1-1,0 0 1,0-1 0,1 1-1,-1-1 1,0 1 0,0 0-1,0-1 1,1 1 0,-1 0-1,0-1 1,0 1 0,1 0-1,-1-1 1,0 1 0,1 0-1,-1-1 1,0 1 0,1 0-1,-1 0 1,1 0 0,-1-1-1,1 1 1,14-5 2345,70-3 3959,-44 7-5820,17-2-535,30-5-822,-28 8-5069,-56 1 4791,0-1 0,0 1-1,-1-1 1,1 1 0,0 0 0,-1 0 0,1 1-1,-1-1 1,1 1 0,-1 0 0,4 2 0,8 15-5430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48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36 4480,'0'-1'608,"0"0"0,0 0 0,0 0 0,1 0 0,-1 0 0,0-1 0,1 1 0,-1 0-1,1 0 1,0 0 0,-1 0 0,1 0 0,1-1 0,-1 1-133,-1 0 0,1 1 1,-1-1-1,1 0 0,-1 1 0,1-1 0,-1 0 0,1 0 0,-1 0 0,0 1 0,0-1 0,1-2 0,-1 3-353,0 0 0,-1-1-1,1 1 1,0-1 0,0 1 0,-1-1-1,1 1 1,0 0 0,-1-1-1,1 1 1,-1-1 0,1 1-1,0 0 1,-1 0 0,1-1-1,-1 1 1,1 0 0,-1 0-1,1-1 1,0 1 0,-1 0 0,1 0-1,-1 0 1,1 0 0,-1 0-1,1 0 1,-1 0 0,0 0-1,1 0 1,-1 0 0,0 0-1,-21 1 1144,20-1-1037,-8 2-23,0 0-1,0 0 1,1 1 0,-1 0 0,1 1-1,0 0 1,0 0 0,0 1 0,0 1-1,1-1 1,0 1 0,0 1 0,0-1-1,1 1 1,0 0 0,-9 13 0,7-7-123,-1 0 0,2 1 1,0 0-1,0 1 0,1 0 0,1 0 1,1 0-1,0 1 0,-4 22 1,8-29-53,0-1 0,0 1 1,1-1-1,0 1 1,2 11-1,-2-18-14,0 1 0,0-1 0,1 0 0,0 0 0,-1 0 0,1 0 0,0 0 0,0 0 0,0 0 0,0-1 0,0 1 0,0 0 0,1 0-1,-1-1 1,0 1 0,1-1 0,0 1 0,-1-1 0,1 0 0,0 0 0,0 1 0,-1-1 0,1 0 0,0-1 0,0 1 0,4 1 0,-1-1 8,-1-1 0,1 0 0,-1 0 1,1 0-1,-1-1 0,1 1 0,-1-1 0,1 0 0,-1 0 0,0-1 0,1 1 1,-1-1-1,0 0 0,0 0 0,0-1 0,6-4 0,1-1-68,-1-1-1,0 0 0,0 0 0,11-16 1,31-47-243,-30 41 252,31-37-1,-52 67 41,-1 1 0,1-1 0,-1 1 0,1-1 0,-1 1 0,1-1 0,-1 1 0,1-1 0,-1 1 0,1 0 0,0-1 0,-1 1 0,1 0 0,0 0 0,-1-1 0,1 1 0,0 0 0,0 0-1,-1 0 1,1 0 0,0 0 0,-1 0 0,1 0 0,0 0 0,0 0 0,1 1 13,-1 0 1,0-1-1,0 1 1,1 0-1,-1-1 0,0 1 1,0 0-1,0 0 1,0 0-1,0 0 0,2 3 1,0 1 41,1 1 0,-1 0 1,0 0-1,4 10 0,0 7 12,-5-16-170,-1 0 0,2 0 0,3 7 0,2 7-1897,-2-3-2218,-5-16 3157,0 0 1,0 0 0,0-1-1,1 1 1,-1-1 0,0 1-1,1-1 1,1 2 0,7 1-3222,3-7-1179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48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31 6656,'-7'-24'2144,"7"24"-2105,0 0 1,0 0 0,0 0 0,0-1 0,-1 1-1,1 0 1,0 0 0,0-1 0,0 1-1,0 0 1,0 0 0,0 0 0,0-1-1,0 1 1,0 0 0,0 0 0,0-1-1,1 1 1,-1 0 0,0 0 0,0 0 0,0-1-1,0 1 1,0 0 0,0 0 0,0 0-1,1-1 1,-1 1 0,0 0 0,0 0-1,0 0 1,0 0 0,1-1 0,-1 1-1,0 0 1,10 1 1662,8 7 455,-5 5-1211,-1 0-1,0 1 0,13 22 0,-1-4 474,8 13-147,-1 1 0,-2 1 0,35 82 0,43 149 1160,-101-256-2324,0 0 0,-2 1 1,0-1-1,-1 1 0,-2 0 1,0 0-1,-2 0 0,0 0 1,-1 0-1,-2-1 0,0 1 0,-8 22 1,-2 0-136,-3 0-1,-2 0 1,-1-2 0,-27 42-1,-24 17-6758,69-100 6056,-12 15-3988,14-16 4472,-1-1 1,1 1 0,-1-1-1,0 1 1,1-1-1,-1 1 1,1-1 0,-1 1-1,0-1 1,1 0-1,-1 1 1,0-1-1,0 0 1,1 0 0,-1 1-1,0-1 1,0 0-1,1 0 1,-1 0-1,-1 0 1,1-1-187,0 1-1,1-1 1,-1 1 0,0-1-1,0 1 1,1-1-1,-1 0 1,1 0 0,-1 1-1,1-1 1,-1 0 0,1 0-1,-2-1 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49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8 6720,'0'-8'9861,"0"10"-8464,-2 22 73,-1-1 0,-1 1 0,-12 40 0,5-23-657,-22 129 897,27-129-1405,3 1 0,1 49-1,3-78-262,1 0 1,0 0-1,4 16 0,-4-22-147,0 0 0,1-1 0,-1 1 0,2 0 0,-1-1-1,1 0 1,5 8 0,-7-12-244,-1-1-1,0 1 1,1-1-1,-1 0 1,1 0-1,0 0 1,-1 0-1,1 0 0,3 1 1,-4-1-121,1 0-1,-1-1 1,1 1 0,-1-1 0,1 0-1,0 0 1,-1 1 0,1-1-1,-1 0 1,1 0 0,0-1 0,-1 1-1,1 0 1,-1 0 0,1-1-1,-1 1 1,1-1 0,-1 1 0,2-2-1,4-5-6051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49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41 12128,'-5'-17'4479,"23"9"-3455,14-4-320,-9 12 2240,7-3-1760,6 3 384,1 0-960,-2 3-96,1 5-320,-4-4-448,0 4 128,-11 0-2944,-3 1 1696,1 2-6527,7 9 4383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50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582 8 8128,'3'-8'2504,"-4"14"-1272,-7 17 1768,-7 3-541,-32 41 0,5-8-1111,-198 283 1868,231-330-3138,-111 157 431,99-135-783,-19 42 1,9 1-5580,26-61 2578,0-8-2927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50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5 9728,'0'-5'3998,"-2"21"-2709,-1 18 922,-30 182 3470,-36 110-1570,42-199-3439,26-124-637,1 1 0,-1-1 1,1 0-1,0 0 0,1 5 1,-1-7-43,0-1 1,0 0 0,0 0 0,0 1-1,0-1 1,0 0 0,0 0 0,0 1 0,0-1-1,0 0 1,1 0 0,-1 1 0,0-1-1,0 0 1,0 0 0,0 1 0,1-1 0,-1 0-1,0 0 1,0 0 0,0 0 0,1 1-1,-1-1 1,0 0 0,0 0 0,1 0 0,-1 0-1,0 0 1,1 0-53,0 0 0,0 0 0,-1-1 0,1 1 0,0 0 0,-1 0 0,1-1 0,0 1 1,-1-1-1,1 1 0,0-1 0,-1 1 0,1-1 0,-1 1 0,2-2 0,131-130-3072,-124 124 3239,1 0-1,0 1 1,0 0-1,0 1 1,21-10 0,-30 15-61,0 1 0,0-1 0,0 1 0,0 0 0,0-1 0,0 1 0,0 0 0,0 0 0,0-1 0,0 1 0,0 0 0,0 0 0,0 0 0,0 0 0,0 0 0,0 1 0,0-1 0,0 0 0,0 0 0,0 1 0,0-1 0,0 0 0,1 2 0,-1-2 18,0 1 0,-1 0-1,1 0 1,0 0 0,-1 0 0,1 0 0,-1 0 0,1 1 0,-1-1-1,0 0 1,1 0 0,-1 0 0,0 0 0,0 0 0,0 1 0,0 1-1,0 5 138,-1 0-1,0 0 0,0 0 1,-4 12-1,-36 149 524,32-132-1747,2-7-939,1-9-2245,4-9 62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50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562 9 12640,'-63'-9'4671,"28"24"-3615,-23 2-320,21-5 2912,-3 4-2144,-1 4 384,6 0-1152,-2-3-512,-2 3-192,-3-5-192,-3 4 96,0-2-4480,1 3 2496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52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29 6464,'-3'-8'14020,"2"3"-14542,1 4 831,-19-6 3729,18 6-3986,0 0 1,0 1 0,0-1 0,0 0 0,0 1 0,-1-1 0,1 1 0,0-1 0,0 1 0,0-1 0,-1 1-1,1 0 1,0 0 0,0-1 0,-1 1 0,-1 0 0,2 0-51,-8 1 94,-1 0-1,1 0 1,-1 0 0,1 1-1,-1 1 1,1-1 0,0 2-1,0-1 1,1 1 0,-1 0 0,1 1-1,0 0 1,0 1 0,0-1-1,1 1 1,0 1 0,0-1-1,-9 12 1,2 1 64,0 0 0,1 2 0,1-1 0,1 2 0,1-1 0,-9 29 0,14-37-129,-5 15 113,0 1 1,-10 58-1,19-79-97,0-1 0,0 1 1,1 0-1,0-1 0,1 1 0,-1-1 0,1 1 0,1 0 0,-1-1 0,2 0 1,-1 1-1,1-1 0,0 0 0,0 0 0,1 0 0,-1-1 0,6 7 0,-6-10-29,-1 0 0,1 0 0,0 0 0,0-1-1,0 1 1,0-1 0,0 0 0,0 0 0,1 0-1,-1 0 1,1-1 0,-1 0 0,1 1 0,-1-1 0,1 0-1,0-1 1,0 1 0,0-1 0,-1 1 0,1-1-1,0 0 1,0 0 0,0-1 0,0 1 0,-1-1-1,5-1 1,2-2-30,-1 1 0,1-1 0,-1-1 0,0 0 1,0 0-1,-1-1 0,1 0 0,13-13 0,-8 5-146,-1-1 1,0-1-1,-1 0 1,-1 0-1,18-35 0,-10 9-262,21-64-1,-36 94 403,0-1 1,-1 0-1,0-1 0,-1 1 0,-1 0 0,0-1 1,-1 1-1,0-1 0,-1 1 0,-1 0 1,-3-15-1,5 27 29,-1-1 0,1 0 0,-1 1 0,0-1 0,1 0 0,-1 1 0,0-1 0,0 1 1,0-1-1,0 1 0,-1 0 0,0-2 0,1 3 2,1-1-1,0 1 1,-1 0 0,1 0-1,-1-1 1,1 1 0,-1 0-1,1 0 1,-1 0 0,1 0-1,0 0 1,-1-1 0,1 1-1,-1 0 1,1 0 0,-1 0-1,1 0 1,-1 0 0,1 1-1,-1-1 1,1 0 0,-1 0-1,1 0 1,-1 0-1,1 0 1,0 1 0,-1-1-1,1 0 1,-1 0 0,1 1-1,-1-1 1,1 0 0,0 1-1,-1-1 1,1 0 0,0 1-1,0-1 1,-1 1 0,1-1-1,0 0 1,0 1 0,-1-1-1,1 1 1,0-1 0,0 1-1,0-1 1,0 1 0,-2 5 94,0-1 1,1 1-1,-1 0 1,2 0-1,-1 0 1,0 8-1,1-6-6,0 26 192,2 1 1,2-1-1,1 0 0,15 54 1,22 39 416,-13-44-2039,-20-58-4938,-4-12 721,-1-1-4320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53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32 5216,'-1'-1'125,"0"1"1,0-1-1,0 0 0,0 0 1,0 0-1,0 0 1,1 0-1,-1 0 0,0 0 1,1 0-1,-1 0 1,0 0-1,1 0 1,-1-2-1,1 2 15,0 1 0,0-1 1,0 1-1,0-1 0,0 1 0,0-1 1,1 1-1,-1-1 0,11-10 9356,-4 16-6253,-4-2-2918,-1 1 0,0-1 0,-1 1 0,1-1 0,0 1 0,-1 0 0,0-1 0,0 1 0,0 0 0,0 0 0,0 5 0,0 4 194,-1 1-1,-1 14 1,-42 376 2435,39-375-2634,-1 41 0,14-76-586,0-4 118,0 0 1,0-1-1,-1 0 0,-1-1 1,12-23-1,9-15-182,-8 17 159,-16 23 132,1 1 1,0 1-1,1-1 0,0 1 1,0 0-1,1 0 0,10-9 1,-16 16 33,0 0 0,0 0 0,-1 1 0,1-1 0,0 1 0,0-1 0,0 1 0,-1-1 0,1 1 0,0-1 0,0 1 0,0 0 0,0 0 0,0-1 0,0 1 0,0 0 0,0 0 0,0 0 0,0 0 0,0 0 0,0 0 0,0 0 0,0 1 0,0-1 0,0 0 0,0 0 0,-1 1 0,1-1 0,0 0 0,0 1 0,0-1 0,0 1 0,0 0 0,-1-1 0,1 1 0,0-1 0,-1 1 0,1 0 0,0 0 0,-1-1 0,1 1 0,0 2 0,2 3 36,0 0 1,0 1-1,-1-1 0,1 1 1,0 6-1,-2-8 33,3 14 242,-1-1 1,0 25-1,0-1 268,0-25-230,-2-1 0,0 1 0,-1 0 0,-1 0 0,-3 19 0,4-32-271,-1 0 0,0-1 0,-1 1 0,1-1 0,-1 0 0,1 1 0,-1-1 0,0 0 0,-4 5 0,5-6-67,0-1-1,0 0 0,-1 0 1,1 0-1,0 0 1,0 0-1,-1 0 0,1 0 1,-1 0-1,1-1 0,0 1 1,-1 0-1,0-1 0,1 1 1,-1-1-1,1 0 0,-1 0 1,0 1-1,1-1 1,-1 0-1,1 0 0,-1 0 1,-3-1-1,0 0-238,0 0 1,0-1-1,0 1 1,0-1-1,0 0 0,1 0 1,-1-1-1,0 1 1,1-1-1,0 0 0,-1 0 1,-4-6-1,-14-14-3977,-22-31-1,1-3-6359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46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1 976 3072,'2'10'639,"-1"-6"265,0 1 0,0-1 0,0 0 0,1 0 1,2 6-1,-3-9-666,0 0 0,-1 0-1,1 0 1,0 0 0,0 0 0,0-1 0,0 1 0,-1 0 0,1 0 0,0 0 0,0-1-1,1 1 1,-1-1 0,0 1 0,0-1 0,0 1 0,0-1 0,0 1 0,3-1 0,-2 0-28,0 0 0,0 0 0,0 0 0,0 0 0,1-1 0,-1 1 0,0-1 0,0 1 0,0-1 0,3-1 0,0-1 47,0 0 0,0 0 0,-1 0 0,1 0 0,-1-1 0,0 1 0,0-1 0,7-9 0,4-12 368,-1-1 1,-1 0-1,16-50 1,-15 39-13,23-44 0,-26 58-189,-1 0 0,0-1 0,7-32 0,-16 57-371,-1-1 0,1 1 0,0-1 0,0 1 0,-1-1 0,1 1 0,0 0 0,-1-1 0,1 1 0,-1 0 0,1-1 0,-1 1 0,1 0-1,-1 0 1,1 0 0,0 1 0,11 21 167,-9-15-177,-1 0 1,0 0 0,-1 0-1,1 0 1,-1 0 0,-1 0 0,0 1-1,0-1 1,-1 9 0,-3 9 1,-10 37 1,13-58 3,-1 1 1,0 0-1,0-1 1,0 1-1,-1-1 1,1 0 0,-1 1-1,0-1 1,-6 6-1,7-9-35,0 0 0,0 0-1,-1-1 1,1 1 0,0-1-1,0 1 1,-1-1 0,1 0 0,-1 0-1,1 0 1,-1 0 0,0-1-1,1 1 1,-1-1 0,0 1-1,1-1 1,-1 0 0,0 0-1,1 0 1,-1-1 0,0 1-1,-3-2 1,0 1-41,1-1-1,0-1 1,-1 1-1,1-1 1,0 0 0,0 0-1,1 0 1,-1-1-1,1 0 1,-1 0-1,1 0 1,0 0 0,-5-9-1,-8-17-846,14 24 762,7 5 76,8 8-200,12 12 266,1-1 1,1-1-1,0-1 0,1-2 1,0-1-1,46 16 1,-64-26 21,-1 0 0,1 0 0,0-1 0,0 0 0,1-1 0,-1 0 0,0 0 0,0-1 0,1 0 0,-1-1 0,0 0 1,0-1-1,1 1 0,-1-2 0,-1 1 0,1-1 0,0-1 0,-1 1 0,1-1 0,-1-1 0,0 0 0,0 0 0,-1 0 0,11-11 0,37-37 73,16-15-164,-71 67 42,1 1 0,-1 0 0,0 0 0,0 0 1,0 0-1,0 0 0,0 0 0,0 0 0,0 0 1,0 0-1,0 0 0,0 0 0,0 0 0,0 0 1,1 0-1,-1 0 0,0 0 0,0 0 0,0 0 1,0 0-1,0 0 0,0 0 0,0 0 0,0 0 1,0 0-1,0 0 0,0 0 0,0 0 0,1 0 1,-1 0-1,0 0 0,0 0 0,0 1 0,0-1 1,0 0-1,0 0 0,0 0 0,0 0 0,0 0 1,0 0-1,0 0 0,0 0 0,0 0 0,0 0 1,0 0-1,0 0 0,0 0 0,0 1 0,0-1 1,0 0-1,0 0 0,2 8 120,-2 14-5,0-19-115,-1 82 72,-3-2 0,-31 160-1,27-201 40,-12 45 243,17-75-276,-1 0-1,0-1 1,-1 1 0,-1-1-1,-6 10 1,12-20-76,0-1 0,-1 0 0,1 1 0,0-1 0,0 0 0,0 1 0,-1-1 0,1 0 0,0 1 0,0-1 0,-1 0 0,1 1 0,0-1 0,-1 0 0,1 0 1,0 0-1,-1 1 0,1-1 0,0 0 0,-1 0 0,1 0 0,0 0 0,-1 1 0,1-1 0,-1 0 0,1 0 0,-1 0 0,0-1-1,1 1 0,0 0 0,-1-1-1,1 1 1,-1 0 0,1-1 0,0 1 0,-1-1 0,1 1-1,0-1 1,0 1 0,-1-1 0,1 1 0,0-1 0,0 1-1,0-1 1,-1 0 0,-2-23 58,5 2-92,1 1 0,0 0 0,2 0 0,9-28 0,-2 8 57,-7 23-17,49-180-109,14 8-191,-61 174 266,1 0 0,17-26 0,-22 38 32,0-1 1,0 1-1,1 0 1,0 0 0,-1 1-1,1-1 1,1 1 0,-1-1-1,0 2 1,1-1 0,0 0-1,-1 1 1,7-2-1,-10 3 6,1 0 0,0 1 0,0-1 0,-1 1 0,1 0 0,0 0 0,0 0 0,-1-1 0,1 2 0,0-1 0,0 0 0,0 0 0,-1 0 0,1 1 0,0-1 0,0 1 0,-1 0 0,1-1 0,-1 1 0,1 0-1,0 0 1,-1 0 0,1 0 0,-1 0 0,0 0 0,1 1 0,-1-1 0,2 3 0,-1-1 10,0 0-1,-1 1 0,1-1 1,-1 1-1,0-1 1,0 1-1,0 0 1,0-1-1,-1 1 0,0 0 1,1 0-1,-2 7 1,0-1 6,-1 0 1,0 0 0,0 0-1,-1 0 1,0 0 0,-1-1-1,0 1 1,-1-1 0,0 0-1,0 0 1,-10 11 0,14-18-27,0 0 1,-1 0 0,0-1-1,1 1 1,-1-1 0,0 1-1,0-1 1,0 0 0,0 0-1,0 1 1,0-1 0,0-1-1,0 1 1,-1 0 0,1 0-1,0-1 1,0 0 0,-1 1-1,1-1 1,0 0 0,-1 0-1,1 0 1,-4-1 0,2 0-32,1 0 0,0 0 1,-1-1-1,1 1 0,0-1 1,0 0-1,0 0 0,0 0 1,1 0-1,-1-1 0,1 1 1,-1-1-1,1 1 0,0-1 1,-3-4-1,-3-4-77,1 2-304,18 18 168,-8-7 238,64 55 92,-58-51-70,1 0-1,0 0 0,0-1 0,0 0 0,21 6 0,-11-5 54,0-2 0,23 3-1,-33-6-27,0 0 0,0-1 0,-1-1 0,1 1 0,0-2 0,17-3 0,-12 0-7,0-1 1,0-1-1,-1 0 0,0 0 0,0-2 0,0 0 1,14-12-1,-3-1 31,-1-1-1,31-38 1,-48 52-50,-1 1 0,1-1 0,-2 0 0,0-1 0,0 1 0,6-17 0,-11 24-16,1 0 0,-1 1-1,1-1 1,-1 0 0,0 0-1,0 0 1,0 0 0,0 0-1,0 0 1,0 0 0,-1 0-1,1 1 1,0-1 0,-2-3-1,1 4-6,1 0-1,0 1 0,-1-1 1,1 0-1,-1 1 1,0-1-1,1 1 0,-1-1 1,1 0-1,-1 1 0,0-1 1,1 1-1,-1 0 1,0-1-1,0 1 0,0 0 1,1-1-1,-1 1 0,0 0 1,0 0-1,0-1 1,1 1-1,-1 0 0,0 0 1,0 0-1,0 0 0,0 0 1,1 0-1,-1 1 1,0-1-1,0 0 0,0 0 1,-1 1-1,-5 2-6,0-1-1,0 1 1,0 0-1,0 1 1,1 0-1,-1 0 1,1 0-1,0 1 1,0 0-1,1 0 1,-1 0-1,1 1 0,1 0 1,-1 0-1,-4 8 1,6-10 11,1 1 0,0 0 0,0 0 0,0 0 1,1 1-1,0-1 0,0 0 0,0 0 0,0 1 0,1-1 0,0 1 0,0-1 1,0 0-1,1 1 0,0-1 0,0 0 0,0 1 0,1-1 0,-1 0 0,1 0 1,1 0-1,2 5 0,1 1 40,0-1 0,1-1 0,0 1 0,0-1 0,1 0 0,0 0 0,0-1 0,1 0 0,1-1 0,-1 0 0,14 8 0,-19-14-27,-1 1 0,0-1 0,1 0 0,-1 0 0,1-1 0,-1 1 0,1-1 0,-1 1 0,1-1 0,-1 0 0,1 0 0,-1-1 0,1 1 0,-1-1 0,1 0 0,-1 0 0,1 0 0,-1 0 0,0 0-1,0-1 1,0 0 0,4-1 0,12-10 30,-1 0-1,1-1 0,29-31 0,23-17 35,-11 21-99,125-62 1,-178 100 40,-5 3-6,-1 0 0,0-1 0,0 1 0,0-1 0,0 1 0,0-1 0,1 0 0,-1 1 0,0-1 0,0 0 0,-1 0 0,1 0-1,0 1 1,1-3 0,-26 10-93,11-4 94,1 1 0,0 0 0,1 1 0,-1 1 0,1-1 0,0 2 0,-18 12 0,25-15-14,-1 0 0,1 0-1,0 1 1,0-1-1,0 1 1,1 0 0,-1 0-1,1 0 1,1 1-1,-1-1 1,1 1 0,0 0-1,0-1 1,0 1-1,1 0 1,0 0 0,0 0-1,0 0 1,1 0-1,0 0 1,0 0-1,1 0 1,-1 0 0,1 0-1,1 0 1,3 11-1,-4-12 3,1 0 0,0-1 0,0 1 1,0 0-1,1-1 0,-1 1 0,1-1 0,0 0 0,1 0 0,-1 0 0,0 0 0,1-1 0,0 0 0,0 1 0,0-1 0,1 0 0,-1-1 0,0 1 0,1-1 0,0 0 0,0 0 0,-1-1 0,1 1 0,0-1 0,0 0 0,0 0 0,0-1 0,1 1 0,-1-1 0,0 0 0,10-2 0,-6 0 19,-1 0 0,1-1 0,-1 0 1,0 0-1,0-1 0,0 0 0,-1-1 1,10-6-1,55-51 32,-52 44-84,5-5 41,-1-1 0,-1-1-1,-1-2 1,-1 0 0,-2-1 0,-1-1 0,-1 0-1,-1-1 1,-2-1 0,-1-1 0,9-33-1,-3 3 26,3-9 44,17-92-1,-34 133-130,-2 16 42,0 0-1,-1 0 0,-1 0 0,0 0 0,-1 0 0,-2-20 0,1 31-8,0-1 0,0 1-1,0 0 1,-1 0 0,1 0-1,-1 0 1,-2-3 0,4 6 9,-1-1 0,1 0 1,-1 1-1,1-1 0,-1 0 1,1 1-1,-1-1 0,1 1 1,-1-1-1,0 1 0,1-1 1,-1 1-1,0-1 0,1 1 0,-1 0 1,0-1-1,0 1 0,1 0 1,-1 0-1,0 0 0,0-1 1,1 1-1,-1 0 0,0 0 1,0 0-1,0 0 0,1 0 1,-1 0-1,0 1 0,0-1 1,0 0-1,1 0 0,-1 0 0,0 1 1,0-1-1,1 0 0,-2 1 1,-2 3-6,0 0 1,0 0-1,0 0 1,1 0-1,0 0 1,0 1-1,0-1 1,0 1-1,1 0 1,-3 6-1,-3 10 42,-6 28 0,12-39-39,-15 67-5,4-1-1,-5 130 0,17-174 24,2 1 1,1-1-1,2 1 0,1-1 0,15 49 0,-18-73 43,1-1 0,0 1 0,0-1 0,1 0 0,0-1 0,8 13 0,-11-17-32,1 0-1,0-1 1,-1 1 0,1 0-1,0 0 1,0-1-1,0 1 1,0-1-1,0 1 1,0-1 0,0 0-1,1 0 1,-1 0-1,0 0 1,1-1 0,-1 1-1,1 0 1,-1-1-1,1 0 1,-1 1-1,1-1 1,-1 0 0,1-1-1,4 0 1,5-3 13,1-1 0,-1-1 0,-1 0 0,1 0 0,-1-1 0,13-11 0,-4 4-27,-3 3-1,59-45-8,-67 49 5,-1-1 0,0 0 0,0 0 0,-1 0 0,-1-1 0,8-12 0,-9 4-340,-5 18 426,6 0-101,23 5-148,-17-4 167,1 1 0,-1 0 0,0 1 0,20 9 0,-29-11 1,0 0-1,0 0 1,0 0-1,0 1 1,0-1 0,0 1-1,0 0 1,-1 0-1,1 0 1,-1 0-1,0 0 1,0 0-1,0 1 1,0-1-1,-1 1 1,1-1 0,-1 1-1,0 0 1,0-1-1,0 5 1,2 15 91,-2 40 1,-1-47-131,0 1 0,0-1 0,2 0 0,6 29 0,-8-44 40,0-1 1,0 1-1,0-1 1,1 1-1,-1 0 1,0-1-1,0 1 1,1 0-1,-1-1 1,0 1-1,1-1 1,-1 1-1,0-1 1,1 1-1,-1-1 1,1 1-1,-1-1 1,1 1-1,-1-1 1,1 0-1,-1 1 1,1-1-1,0 0 1,-1 1-1,1-1 1,-1 0-1,1 0 1,0 0-1,-1 1 1,1-1-1,0 0 1,-1 0-1,1 0 1,0 0-1,-1 0 1,1 0-1,0 0 1,-1-1-1,1 1 1,0 0-1,-1 0 1,1 0-1,-1-1 1,1 1-1,0 0 1,-1-1-1,1 1 1,-1 0-1,1-1 1,-1 1-1,1-1 1,0 0-1,3-2 5,1-1 0,0-1 0,-1 1 0,5-7 0,41-63 111,-34 48-110,30-36 1,-39 53 13,5-4 18,15-23 1,-32 46-46,1 1 1,0-1-1,0 1 1,1 0-1,1-1 0,0 1 1,0 1-1,0 18 1,2-19 18,0 0 1,0 0 0,1 0 0,0 0 0,1 0-1,1 0 1,0-1 0,0 1 0,1-1 0,6 13-1,-10-22-10,1 0 0,-1 0 0,1 0 0,0 0 0,-1 0 0,1 0 0,0 0-1,0 0 1,0 0 0,-1 0 0,1 0 0,0 0 0,0 0 0,0-1 0,1 1-1,-1 0 1,0-1 0,0 1 0,0-1 0,0 1 0,0-1 0,1 0 0,-1 1-1,0-1 1,0 0 0,1 0 0,-1 0 0,0 0 0,1 0 0,-1 0 0,0 0-1,0 0 1,1-1 0,-1 1 0,0 0 0,0-1 0,2 0 0,6-4-3,0-1 0,0 0 0,0 0 0,14-15 0,32-36-41,-39 39 112,87-86-64,-62 57 26,-44 52-15,0 1 0,0-1 0,0 1 0,1 0 0,0-1 0,0 1 0,0 0 0,1 0-1,-1 10 1,1-3 17,0-1 0,1 1-1,2 20 1,0-23 25,-1-1 1,2 1 0,5 16-1,-7-24-56,-1 1 0,1-1 0,1 0 0,-1 0 0,0 0-1,0 0 1,1 0 0,-1 0 0,1 0 0,0 0 0,-1 0 0,1-1 0,0 1-1,0-1 1,0 1 0,0-1 0,0 0 0,1 0 0,3 2 0,-4-3-5,0 1 0,0-1 0,0 0 0,0 0 0,0-1 0,0 1 0,0 0 0,-1-1 1,1 1-1,0-1 0,0 1 0,0-1 0,-1 0 0,1 0 0,0 0 0,-1 0 0,1 0 0,0 0 0,-1 0 1,3-3-1,3-3 21,0-1 1,10-15 0,-8 11-4,23-35 4,-23 32-52,1 1-1,0 0 0,23-24 0,-25 28 12,3-1 78,-6 12-21,-2 8-10,2 11-26,-4-16-5,0 1 0,0-1 0,0 1 0,0-1 0,-1 6 0,0 23 0,-1-13-8,3 33 0,-2-52 3,0-1-1,0 1 1,0 0 0,0-1 0,0 1-1,1 0 1,-1-1 0,0 1 0,0-1-1,1 1 1,-1 0 0,0-1 0,0 1-1,1-1 1,-1 1 0,1 0 0,-1-1 4,1 0 0,-1 0 0,0 0 0,0 0 0,0 0 0,1 0 0,-1 0 0,0 0 0,0 0 0,1 0 0,-1 0 0,0 0 0,0 0 0,0-1 0,1 1 0,-1 0 0,0 0 0,0 0 0,0 0 0,1 0 0,-1 0 0,0 0 0,0-1 0,0 1 0,0 0 0,1 0 0,-1 0 0,0-1 0,13-21 40,-8 14-13,16-21 4,-13 16-42,1 1 0,0 0 0,1 1 0,0 0 0,0 1 0,23-17 0,-31 26 11,0-1 1,1 0-1,0 1 1,0-1-1,0 1 0,0-1 1,0 1-1,4-1 1,-6 2 0,0 0 0,0 0 0,0 0 0,0 0 0,0 1 0,0-1 0,1 0 0,-1 0 0,0 1 0,0-1 0,0 1 0,0-1 0,0 1 0,0-1 0,0 1 0,0-1 0,-1 1 0,1 0 0,0 0 0,0-1 0,0 1 0,-1 0 0,1 0 0,0 0 0,0 2 0,0-2 0,-1 1 0,1-1 0,-1 1 0,1-1 0,-1 1 0,0-1 0,0 1 0,0 0 0,0-1 0,0 1 0,0-1 0,0 1 0,0-1 0,-1 1 0,1-1 0,-1 1 0,0 1 0,-2 15 0,3-13 0,0-2 0,0 0 0,0 0 0,0 0 0,0-1 0,-1 1 0,1 0 0,-1 0 0,0-1 0,-1 4 0,29-25 0,-23 20 0,-3 0 0,0 0 0,-1 0 0,1 1 0,0-1 0,-1 1 0,1-1 0,-1 0 0,0 1 0,1-1 0,-1 1-1,0-1 1,0 1 0,0-1 0,0 1 0,0-1 0,0 1 0,-1-1 0,1 3 0,-1-2 1,1 1 1,-1-1-1,0 1 0,0-1 1,0 0-1,0 1 0,0-1 0,-2 4 1,3-6-2,0 0-1,0 0 1,0 0 0,0-1 0,0 1 0,0 0 0,0 0 0,0 0-1,0 0 1,0 0 0,0 0 0,0 0 0,0 0 0,-1 0 0,1 0-1,0 0 1,0 0 0,0-1 0,0 1 0,0 0 0,0 0 0,0 0-1,0 0 1,0 0 0,0 0 0,0 0 0,0 0 0,0 0 0,0 0-1,0 0 1,0 0 0,-1 0 0,1 0 0,0 0 0,0 0 0,0 0-1,0 0 1,0 0 0,0 0 0,0 0 0,0 0 0,0 0 0,0 0-1,0 0 1,0 0 0,-1 0 0,1 0 0,0 0 0,0 0 0,0 0-1,0 0 1,5-15-3,-3 9 3,1 0 0,0 0 0,1 0 0,5-7 0,8-6 0,21-20 0,-31 33 0,0 1 0,0-1 0,0 2 0,0-1 0,1 1 0,0 0 0,11-4 0,-17 7 4,-1 1 0,0-1 0,0 1 0,1 0 0,-1-1 0,0 1-1,1 0 1,-1 0 0,0 0 0,1 0 0,-1 0 0,0 0 0,1 0 0,-1 1 0,0-1 0,1 0 0,-1 1 0,2 0-1,-2 0 0,0 0-1,-1-1 1,1 1-1,0 0 1,-1 0-1,1 0 1,-1-1-1,1 1 1,-1 0-1,1 0 0,-1 0 1,0 0-1,1 0 1,-1 0-1,0 0 1,0 0-1,0 0 1,0 0-1,0 1 0,0 7-6,-1-1-1,-1 1 0,0-1 0,-4 15 1,1-9-53,6-4 19,0-10 38,-1 0 0,1 0 0,-1 1-1,1-1 1,0 0 0,-1 0 0,1 0 0,0 0-1,-1 1 1,1-1 0,0 0 0,-1 0-1,1-1 1,0 1 0,-1 0 0,1 0 0,0 0-1,-1 0 1,1 0 0,1-1 0,17-6 32,-14 5-6,67-30 43,-69 33-162,-5 5 60,-9 14 79,2-4 29,9-10-75,-1-1 1,1 0-1,0 0 0,0 1 1,1-1-1,-1 0 1,1 0-1,1 0 1,-1 0-1,0 1 1,4 5-1,-4-7 0,1-1 0,0 1 0,-1 0 0,1-1 0,1 0 0,-1 1 0,0-1 0,1 0 0,5 5 0,-6-7 0,-1 0 0,1 0 0,-1 0 0,1-1 0,-1 1 0,1-1 0,0 1 0,-1-1 0,1 0 0,0 1 0,-1-1 0,1 0 0,0 0 0,0 0 0,-1 0 0,1-1 0,0 1 0,-1 0 0,1-1 0,0 1 0,-1-1 0,1 1 0,-1-1 0,1 0 0,-1 0 0,3-2 0,4-2-136,0 0 0,-1-1 0,1 0 0,-2 0 1,1-1-1,-1 1 0,7-11 0,18-30-6185,-27 40 4058,1 1-1,0 0 1,6-6-1,0-1-3135,-2 4 2429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26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74 2304,'0'-1'86,"-1"1"0,1 0 0,0-1 0,0 1 1,-1 0-1,1-1 0,0 1 0,0 0 0,-1 0 0,1-1 0,0 1 0,-1 0 1,1 0-1,0 0 0,-1 0 0,1-1 0,0 1 0,-1 0 0,1 0 0,-3-1 2055,3-2-543,0 2-1338,0 1-1,0-1 1,0 0-1,-1 1 1,1-1 0,0 1-1,-1-1 1,1 1 0,0-1-1,-1 1 1,1-1-1,-1 1 1,1-1 0,-1 1-1,1-1 1,-1 1-1,1-1 1,-1 1 0,-1-1-1,-14-7 3404,6 3-305,3-1-1400,6 6-1504,3 2 521,8-3-63,14-3-721,-1 1 1,0 1 0,37 1 0,-4 0-79,181 0 239,-106 2-38,330 3 1276,-438-7-1437,-22 3-151,0 0-1,0 0 0,-1 0 0,1 0 0,0 0 0,0-1 0,-1 1 1,1 0-1,0 0 0,0-1 0,-1 1 0,1 0 0,0-1 0,-1 1 1,1-1-1,0 1 0,-1-1 0,1 1 0,-1-1 0,1 0 0,-1 1 1,1-1-1,0 0 0,-27-2-508,-70-6 367,0 4-1,-183 15 1,123 5-31,-44 8 193,131-17 63,63-5-87,1 0 1,0 0-1,-1 1 1,1 0-1,0 0 1,-7 4-1,7-4 10,0 0 0,1 0 0,-1-1 1,0 1-1,0-1 0,0 0 0,0-1 0,0 1 0,0-1 0,0 0 0,-6-1 0,3 1-25,-23 5-169,25-6 308,-2 1 23,15 2-231,70 18 236,95 38 0,-136-43-113,-1 2 0,0 1 0,-2 1 0,54 41 0,0 13 120,105 78-212,-190-149 59,16 10 112,0 1 0,1-2 1,32 13-1,-36-17-116,-12-5 3,0-1-1,1 1 0,-1-1 1,1 0-1,-1 0 0,1 0 1,-1 0-1,8 0 0,-10-1 265,-7 3-491,-63 26 94,-42 19 297,-74 63-450,162-95 289,-14 8 48,2 1 1,0 1 0,-46 48-1,-59 88 272,83-96-414,38-46 192,1 0 0,-21 34 0,34-50 23,11-3-36,-4 0-72,1-1-1,-1 0 1,1 0-1,-1 0 1,1 0-1,-1 0 1,1-1-1,-1 1 0,0-1 1,1 0-1,3-1 1,6-2 74,43-12 160,96-44 1,-97 37-377,71-35 15,2 0 285,-105 49-149,47-12-1,-58 18-62,1 1-1,-1 1 1,0 0 0,1 1 0,-1 0 0,15 2-1,-22-2 36,-1 1 0,1 0-1,-1 0 1,1 0-1,-1 0 1,0 1 0,1-1-1,-1 1 1,0 0-1,0 0 1,0 0-1,0 0 1,-1 0 0,1 1-1,-1 0 1,1-1-1,2 5 1,-2-2 18,-1-1 0,1 1 0,-1-1 0,0 1 0,-1 0 0,1 0 0,-1 0 0,0 0 0,0 0 0,-1 0-1,1 8 1,-1 7 22,1 0 0,1-1-1,1 1 1,0-1 0,2 1-1,7 22 1,-10-39-8,0 4 7,0-1 0,0 1 0,0 0 0,0 0 0,0 9 0,0-8-118,1-6 265,-5-26-4293,-8-44-1,9 64 3657,-5-29-2035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28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52 4640,'0'-30'4368,"0"8"5658,-4 86-4979,-1-13-4446,-18 316 1916,23-316-2148,1-25-130,-1-26-211,1-1-1,-1 1 1,1 0-1,-1 0 0,1 0 1,-1 0-1,1 0 1,-1-1-1,1 1 1,-1 0-1,1 0 1,-1-1-1,1 1 1,-1 0-1,1-1 1,-1 1-1,0 0 1,1-1-1,0 0 0,7-13 3,1-1-1,-2 0 1,10-23-1,11-25-57,-24 57 22,-1 0 1,1 0-1,1 0 0,-1 0 0,1 1 0,0 0 0,6-5 0,-9 8 0,-1 1 0,0 1 1,1-1-1,-1 0 0,0 0 0,1 0 0,-1 1 0,1-1 1,0 1-1,-1-1 0,1 1 0,-1 0 0,1-1 0,0 1 1,-1 0-1,1 0 0,0 0 0,2 1 0,-1-1 7,-1 1 0,0 0 0,1 0 0,-1 0 0,1 0-1,-1 1 1,0-1 0,0 1 0,0-1 0,3 4 0,2 2 36,-1 1 0,0 0 1,-1-1-1,1 2 0,3 8 1,-5-9 47,0 0 0,0 1 1,-1-1-1,-1 1 0,1 0 0,-1 0 1,-1 0-1,0 0 0,0 0 1,-1 10-1,0-13-12,-1 0-1,0-1 1,0 1 0,0 0 0,-1-1 0,0 0 0,0 1-1,0-1 1,0 0 0,-1 0 0,0 0 0,0 0-1,-1-1 1,1 1 0,-1-1 0,-7 6 0,10-8-81,-1 0-1,0-1 1,1 0 0,-1 1 0,0-1 0,0 0 0,0 0 0,0 0-1,0 0 1,0 0 0,0 0 0,-1-1 0,1 1 0,0-1 0,0 1-1,-1-1 1,1 0 0,0 0 0,0 0 0,-1 0 0,1 0 0,0-1-1,0 1 1,-1-1 0,1 1 0,0-1 0,0 0 0,0 0 0,0 0 0,0 0-1,0 0 1,0 0 0,0 0 0,1-1 0,-1 1 0,0-1 0,-2-3-1,-7-9-1007,0-1 0,1 0 1,-13-30-1,-12-34-4246,6 11-3369,20 43 5127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29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13 4640,'-1'-2'-535,"-3"-6"4617,14 6 2072,-8 2-5930,-1 1 0,1-1-1,-1 1 1,1-1 0,-1 1 0,0 0 0,1-1-1,-1 1 1,0 0 0,0 0 0,1 0 0,0 1 0,8 6 594,1 0-499,0 0-1,0 2 1,-1-1 0,0 1-1,-1 1 1,0-1 0,-1 2 0,0-1-1,0 1 1,-1 0 0,-1 1-1,0 0 1,4 14 0,2 12 28,-2 0 0,-1 1 0,4 48 0,-8-35 216,-2 0 0,-3 0-1,-2 0 1,-3-1 0,-19 94-1,14-97-276,-51 211 68,52-229-409,3-9-312,0 0-1,-18 37 1,20-52-1979,1-18-6150,6-5 5040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29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2 5888,'-5'-2'6469,"-2"5"-4041,-8 6-2246,11-7 813,-7 6-415,0 1 0,0 0 0,1 0 0,0 1 0,1 1 0,0-1 0,0 1 0,1 1 0,1 0 0,0 0 0,-7 17 0,-3 14 382,-24 90 0,36-116-699,-23 100 1187,-25 209 1,48-239-1539,14 170 0,3-186-4829,-10-62 943,2-4 1287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49:30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8 6976,'-30'-7'2256,"21"9"2565,9-2-4752,-1 1 971,1-1-970,33 8 4169,36 3-1800,0-3 0,72-2 0,-54-3-1788,-50-2-465,56-5 0,-38-4-4030,-42 7 1732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0:58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 1728,'-1'5'12218,"-12"-3"-5843,5-1-8249,0 3 2077,-1 0-1,1 1 0,1 0 0,-1 0 0,1 0 0,0 1 1,0 0-1,0 1 0,1-1 0,-6 9 0,9-11-141,0 0 0,0-1-1,0 1 1,1 1 0,0-1-1,-1 0 1,2 1-1,-1-1 1,0 1 0,1-1-1,0 1 1,0 0 0,0-1-1,1 1 1,-1 0-1,1 0 1,0 0 0,1 7-1,0-8 31,0 0 1,0 1-1,1-1 0,-1 0 0,1 0 0,0 0 0,0 0 0,0 0 0,3 3 0,-4-5-45,0-1 0,0 0 0,1 0 0,-1 0-1,0 0 1,0 0 0,1-1 0,-1 1-1,0 0 1,1-1 0,-1 1 0,0 0 0,1-1-1,-1 0 1,1 1 0,-1-1 0,1 0 0,-1 0-1,1 0 1,-1 0 0,1 0 0,-1 0 0,1 0-1,-1 0 1,1-1 0,-1 1 0,1-1 0,-1 1-1,1-1 1,1-1 0,56-22 594,-34 16-2112,-24 8 1095,0-1 0,1 1 0,-1 0 0,1 0 0,-1-1 0,0 1 0,1 0 0,-1 0 0,1 0 0,-1 0 0,3 1 0,1 0-800,9-1-2727,-1 0 1291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0:59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3 5568,'-4'-1'577,"3"1"-480,1 0-1,-1-1 0,0 1 0,0 0 0,0 0 0,1 0 1,-1 0-1,0-1 0,0 1 0,0 0 0,1 0 1,-1 1-1,0-1 0,0 0 0,-4 4 3953,26 27-470,-9-3-1288,11 39 0,12 81 272,-28-111-2327,-3-20 49,1-1 0,0 1 1,12 23-1,-16-38-212,-1 0 1,1 0-1,0 0 1,-1-1-1,1 1 1,-1 0-1,1 0 1,-1 3-1,0-4 215,9-11 144,-3-1-377,-1 0-1,8-20 1,-8 18-126,0 1 1,11-19-1,-12 24 12,1 0-1,0 0 0,0 0 0,12-10 1,-16 16 55,0 0 0,0 0 0,0 0 0,0 0 1,0 1-1,0-1 0,0 0 0,1 1 0,-1-1 0,0 0 1,0 1-1,1 0 0,-1-1 0,0 1 0,1 0 0,-1 0 1,1-1-1,-1 1 0,0 0 0,1 0 0,-1 1 0,0-1 1,1 0-1,-1 0 0,0 1 0,1-1 0,-1 1 0,0-1 1,1 1-1,-1-1 0,0 1 0,0 0 0,0 0 0,0 0 1,0-1-1,0 1 0,0 0 0,1 2 0,3 2 90,-1 1 0,0 0 0,0 0 0,-1 0 0,0 1 0,0-1 0,-1 1 0,4 10 0,-4-7 60,0-1 0,-1 0 1,1 1-1,-2-1 0,1 1 0,-2 9 1,0-15-40,1 5 139,-2 0-1,1 0 0,-5 12 0,6-19-221,0 0-1,-1-1 0,0 1 0,1-1 0,-1 1 0,0-1 0,0 1 1,0-1-1,0 1 0,0-1 0,0 0 0,0 1 0,0-1 0,0 0 1,-1 0-1,1 0 0,-1 0 0,1 0 0,0 0 0,-1-1 0,0 1 1,1 0-1,-1-1 0,1 1 0,-3-1 0,-3 0-27,1-1 0,0 1 0,0-2-1,0 1 1,0-1 0,0 0 0,0 0 0,1 0-1,-11-7 1,5 4-173,-24-12-1730,1-2 0,-35-26 0,50 31-1725,1 0-1,-25-28 1,28 26-2586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1:13.415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105 0 1472,'-42'33'1392,"42"-18"-117,2-14-1210,0 0 1,0 0-1,0 0 1,0 0-1,0 0 1,0-1 0,0 1-1,0-1 1,1 1-1,-1-1 1,5 0-1,-4 0-3,156 2 793,-84-3-783,49 2 167,115-2 34,-15-2-321,-111 2 1552,-100-4-1551,2-1 68,42 9-213,-37-3 121,-15-1 52,0 1 0,0 0 0,1 0 0,-1 0 0,0 0 0,0 1 0,1 0 0,-1 0 0,0 1 0,0 0 0,9 4 0,-4-1 27,-1 0 1,1 0-1,0-1 1,0-1-1,1 1 0,-1-2 1,0 1-1,13 0 1,12 0 159,42-3 0,-34-1-116,-20 0 4,0-2 1,33-7-1,-25 4 196,-24 3-218,-5 2-31,-1 0 0,1 0 0,0 1 0,0-1 0,-1 1 0,1-1 0,0 1 0,0 0 0,-1 0 0,1 0 0,3 0 0,-3 0-1,-2 1-3,0-1 0,1 0 0,-1 0 0,1 0 0,-1 0 0,0 0 0,1 0 0,-1 0 0,1 0 0,-1 0 1,0 0-1,1 0 0,-1-1 0,1 1 0,-1 0 0,0 0 0,1 0 0,-1 0 0,0-1 0,1 1 0,-1 0 0,0 0 0,1-1 0,-1 1 0,0 0 0,1-1 0,-1 1 0,0 0 0,1-1 0,0 1 13,-1-1 0,1 1 0,0 0 0,0 0 0,0 0 0,0-1 0,0 1 0,0 0 0,0 0 0,-1 0 0,1 1 0,0-1 0,0 0 0,0 0 0,2 1 0,5 3-114,-6-4 94,0 1 0,0 0-1,0 0 1,0-1-1,0 1 1,0 1-1,0-1 1,-1 0-1,1 0 1,0 1-1,-1-1 1,1 1 0,-1-1-1,1 1 1,-1 0-1,2 3 1,10 28 212,16 67 0,-4 38-298,19 53 198,-20-98 118,-11-43-97,-5-19-124,-1 1 0,4 36 0,4 91-241,-4-73 692,1 7-408,-6-44-328,-3-29 322,1 27 0,-3-8 269,0-25-82,0 0-1,-4 27 1,-1 23-60,3-56-114,0 1 0,1-1 0,0 10 0,1 7 1546,-10-26-1579,-25-7-60,20 4 92,-24-2 1,4 3-86,-1 3 0,1 1 1,-1 1-1,1 2 0,-45 11 1,-52 12 60,91-19 29,-50 4-1,35-6 301,-271 6-35,258-12-309,20 2 217,-78 15 0,43-5-231,39-4 203,-44 13 0,-16 3-368,86-21 227,-1-1 1,1-1-1,-33-1 1,42-1-39,1-1 0,-1 0 1,0 0-1,1-1 0,-1 0 1,1-1-1,0 0 0,0 0 1,0-1-1,1 0 0,0 0 1,-11-10-1,15 13-47,1 0 0,0-1 0,0 1 0,0 0 0,0-1 0,0 1-1,0-1 1,1 1 0,-1-1 0,1 0 0,0 0 0,0 0 0,-1-4 0,1 3 45,1 0 0,0 0 0,0 0 0,0 0 1,1 0-1,0 0 0,-1 0 0,1 0 0,1 0 0,0-4 0,1-5 25,-1 0 0,0 0 0,-2 0 0,1-1-1,-1 1 1,-3-16 0,3 24-20,-26-265 244,20 211-269,-13-78-89,3 30 121,-7-18-63,10 55-110,7 44 67,1 1-1,-2-50 1,7 64 42,-4-145 119,-1 55-38,4 53-1477,1 52 1409,1 0 0,-1 1 0,1-1 0,0 0 0,0 0 0,1-1 0,-1 1 0,3 6 0,-3-9 10,0 1 1,0 0 0,0-1-1,0 1 1,0 0-1,0-1 1,1 0 0,-1 1-1,0-1 1,1 0 0,-1 1-1,1-1 1,0 0-1,-1 0 1,1 0 0,0 0-1,-1-1 1,1 1-1,3 0 1,2 0 21,1-1 0,0-1-1,0 0 1,0 0 0,-1 0 0,10-3 0,10-3-10,-5 3-9,0 1 1,0 1-1,0 1 0,0 1 0,1 0 0,27 6 0,-20 0-115,0 2-1,49 19 0,52 34-16,-104-48 193,-6-2 36,1-1 0,1-2-1,-1 0 1,1-1 0,37 5 0,-14-5-95,-1-1 18,58 2 0,-37-5-188,-47-1 208,1-1 0,0 0 0,0-2-1,19-3 1,-16 0-26,-1-1-1,0-1 0,0-1 0,0 0 0,33-19 1,48-29 654,-94 51-599,-11 14-262,0-3 141,-8 43 101,-7 88 0,8-52-180,4-25-78,-3 18 144,6-61 117,0 0 0,2 1-1,1 22 1,11 56 286,-8-71-457,5 31 134,22 70 0,-26-115 76,-4-10-20,-1 1 0,1-1 0,0 1 0,0-1 1,-1 1-1,0-1 0,1 1 0,-1 2 1,0-5-53,0 0 1,0 1-1,0-1 1,0 0-1,0 0 1,0 1-1,0-1 1,0 0-1,0 0 1,0 1-1,0-1 1,0 0-1,0 0 1,0 0-1,0 1 1,0-1-1,0 0 1,0 0 0,0 0-1,0 1 1,0-1-1,1 0 1,-1 0-1,0 0 1,0 1-1,0-1 1,0 0-1,1 0 1,-1 0-1,0 0 1,6-4 335,4-14 46,-6 4-281,-1 0 0,0-1 0,-1 1 0,0-1 0,-1 0 0,-2-27 0,0 10-8,-26-345-234,9 204-131,14 136 210,1 17-13,1-22 0,-1 26-463,4 25-116,10 43 606,2 0 1,3-1-1,1 0 1,3-1-1,31 55 1,106 154 1043,-145-243 140,-12-16-1115,1-1 0,-1 1 0,0-1 0,0 1 1,1-1-1,-1 1 0,0-1 0,0 1 0,0-1 1,0 1-1,0-1 0,1 1 0,-1-1 0,0 1 1,0-1-1,0 1 0,-1-1 0,1 0 0,0 1 1,0-1-1,-1-8 41,0 0 0,0 0-1,-1 1 1,-1-1 0,-2-8 0,-4-14-229,7 23-543,2 23 292,-2 84 118,4-1 0,16 109 0,-15-172 812,-3-26 286,-3-27-230,-39-195-48,30 171-568,-1 1 1,-3 1-1,-20-39 1,33 74-3,0 0-1,0 0 1,0 1 0,0-1 0,-1 1 0,1 0-1,-1 0 1,0 0 0,-1 1 0,1-1-1,-1 1 1,1 0 0,-9-4 0,10 6 4,-1 0 1,1 0-1,0 0 1,-1 0-1,1 1 1,-1-1-1,1 1 0,-1 0 1,1 0-1,-1 0 1,1 1-1,0-1 1,-1 1-1,1 0 1,-1 0-1,1 0 0,0 0 1,0 0-1,-1 1 1,1-1-1,0 1 1,-3 2-1,-2 3-6,0 0-1,0 1 0,1 0 1,-12 15-1,-3 4 4,-86 88 216,81-90-143,0-1 1,-40 26-1,-123 72-140,133-87 384,51-31-218,3-2-59,0 0-1,0 0 1,0 0 0,-1 0-1,1-1 1,0 1-1,-1-1 1,-3 1 0,4-1-292,2-1 296,-1 1 1,1-1 0,0 1-1,0-1 1,0 1 0,0 0-1,0 0 1,-1 1 0,1-2 9,-7 7 205,1-1-199,1-1 1,-1 0-1,0 0 1,0-1-1,-9 4 1,-3 2-28,17-9 23,1 0 0,-1 1 0,-1-1 0,1 0 0,0-1 0,0 1 0,0 0 0,0 0 0,-1-1 0,1 0 0,-5 1-1,7-13 94,2 7-121,0-1 0,0 1 0,0-1 0,1 1 0,3-7 0,4-7 42,121-228 11,-102 201-132,2 3 0,2 0-1,46-46 1,-53 61 49,-16 17-107,0 1 0,0 0-1,19-14 1,-25 22 44,-3 4 13,-6 6-67,-24 32 187,2 1 0,-35 69 1,-21 33-120,75-131 66,-66 93 234,56-83 107,0-1-1,-33 29 1,51-49-302,-1 0 0,0-1 0,0 1 0,1 0 0,-1-1 0,0 1 0,0-1 0,1 1 0,-1-1 0,0 0-1,0 1 1,0-1 0,0 0 0,0 1 0,0-1 0,0 0 0,1 0 0,-1 0 0,0 0 0,-1 0 0,1 0-7,0-1 0,1 1 0,-1 0 0,0-1 0,1 1 0,-1-1 0,1 1 0,-1-1 0,1 1 0,-1-1 0,1 0 0,-1 1 0,1-1 0,0 1 0,-1-1 0,1 0 0,0 1 0,0-1 0,-1 0 0,1 0 0,-1-6 37,-1 0 0,2 1 0,-1-1 0,1-9-1,0 14-30,0-306-277,0 305 243,0 1 0,0 0 0,0 0 0,0 0 0,0 0 0,0 0 0,0 0 1,-1 0-1,1 0 0,-1 1 0,1-1 0,-1 0 0,-1-3 0,2 5 10,0 0-1,-1 0 0,1 0 1,0 0-1,0 0 0,0 0 1,-1 0-1,1 0 0,0 0 1,0 0-1,0 0 0,-1 0 1,1 0-1,0 0 0,0 0 1,-1 0-1,1 0 0,0 0 1,0 0-1,0 0 0,-1 0 1,1 0-1,0 0 0,0 0 1,0 0-1,-1 0 0,1 1 1,0-1-1,0 0 0,0 0 1,0 0-1,-1 0 0,1 0 1,0 1-1,0-1 0,0 0 1,0 0-1,0 0 0,0 1 1,0-1-1,-1 0 0,1 0 1,0 0-1,0 1 0,0-1 1,-6 12-159,-9 35-242,-14 62 0,-7 24 411,30-114 8,1-3 39,0-1 0,-1 0 0,0 0-1,-1-1 1,-1 0 0,-16 21 0,16-22 122,7-11-97,0 1 0,-1-1 0,1 0 0,0 0 0,-1 0 0,0 0 0,-3 3-1,4-5-67,1 0-1,0 0 0,-1 0 1,1 0-1,0 0 0,0 0 1,-1 0-1,1 0 0,0 0 1,-1 0-1,1 0 0,0 0 1,0 0-1,-1 0 0,1-1 1,0 1-1,0 0 0,-1 0 0,1 0 1,0 0-1,0-1 0,-1 1 1,1 0-1,0 0 0,0 0 1,0-1-1,0 1 0,-1 0 1,1 0-1,0-1 0,0 1 1,0 0-1,0 0 0,0-1 1,0 1-1,0 0 0,0-1 0,0 1 1,-5-18 131,4 13-2,-3-24-3,1 1 1,1 0-1,3-35 0,-1 27-117,8-305-287,-8 317 79,0 0 0,-1 1-1,-5-34 1,6 57 179,0 0 0,0 0 0,0 0 0,0 0 0,-1-1-29,-7 4-738,-2 9 555,5-5 179,1 1 0,1-1 1,-1 1-1,1 0 0,-3 14 0,-6 43-165,7-37 183,-17 130 95,-14 71 188,33-211 43,3-14-203,0 0 1,-1-1-1,1 1 1,-1 0-1,-3 5 1,0-4 107,1-8 52,1-10 52,7-55-50,-1 23-197,-2 23-50,4-259 19,-6 275-63,0-2-8,0 0 0,-1 0 0,0 0 0,-1 0 0,1 0 1,-1 0-1,-1 0 0,-5-11 0,8 18 22,0 1 1,-1-1-1,1 1 1,-1-1-1,1 1 1,-1-1-1,1 1 1,-1-1-1,1 1 1,-1-1-1,1 1 1,-1 0-1,0-1 1,1 1-1,-1 0 1,1 0-1,-1 0 1,0-1-1,1 1 1,-1 0-1,0 0 1,1 0-1,-1 0 1,0 0-1,1 0 1,-1 0-1,0 0 1,1 0-1,-1 1 1,0-1-1,1 0 1,-1 0-1,0 0 1,1 1-1,-1-1 1,1 0-1,-1 1 1,0-1-1,1 1 1,-1-1-1,1 0 1,-1 2-1,-3 1-54,1 1 0,-1-1-1,1 1 1,0 0 0,-3 5 0,-3 7 5,1 1 1,0 0 0,1 0 0,-7 30 0,-12 77 318,22-98-168,-5 7 169,9-27-76,4-9 57,5-10 31,2-19-65,-2 0 0,-1 0 1,8-64-1,-12 66-175,-2 0 0,-1 0 0,-1 0 0,-2 0 0,-1 1 0,-1-1 0,-16-56 0,18 79-70,0 0 0,-1 1 0,0 0 0,0 0-1,-1 0 1,-4-7 0,7 12 22,0 0-1,0 0 1,1 0 0,-1 0-1,0 0 1,0 0 0,0 0-1,0 1 1,0-1 0,-1 0-1,1 1 1,0-1-1,0 0 1,0 1 0,-1-1-1,1 1 1,0 0 0,0-1-1,-1 1 1,1 0 0,0 0-1,-1 0 1,1 0 0,0 0-1,-1 0 1,1 0-1,0 1 1,0-1 0,-1 0-1,1 1 1,0-1 0,0 1-1,-1-1 1,1 1 0,0-1-1,0 1 1,-2 1 0,0 1-37,-1 1 1,1-1 0,0 0 0,0 1 0,1 0-1,-1-1 1,1 1 0,0 0 0,0 1 0,0-1 0,0 0-1,1 0 1,0 1 0,0-1 0,0 1 0,-1 5-1,2-6 64,0-1-1,0 1 0,0-1 1,0 1-1,0 0 0,1-1 0,-1 1 1,1-1-1,0 1 0,0-1 1,0 0-1,1 1 0,-1-1 1,1 0-1,0 0 0,0 0 0,0 0 1,0 0-1,0 0 0,1-1 1,2 3-1,2 0 43,0-1-1,0 0 1,1-1-1,-1 1 1,10 1 0,16 8-2198,3 7-282,4 7-3040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1:17.715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95 35 2496,'5'-3'4858,"2"28"-3514,-5 12-616,-2 41 0,-1-22-354,0 62 55,7 198 859,6-118-741,-6-73-155,-2-46-223,10 110 510,-11-161-522,-1-14-200,0 0-1,4 18 0,-3-21 386,-1-1-1,0 1 0,0 14 1,-6-18-121,4-7-224,-1 1 1,1-1 0,0 0 0,0 0-1,0 0 1,-1 0 0,1 1-1,0-1 1,0 0 0,-1 0 0,1 1-1,0-1 1,0 0 0,0 0-1,0 1 1,0-1 0,-1 0-1,1 0 1,0 1 0,0-1 0,0 0-1,0 1 1,0-1 0,0 0-1,0 1 1,0-1 0,0 0 0,0 0-1,0 1 1,0-1 0,0 0-1,0 1 1,1-1 0,-1 0 0,0 0-1,0 1 1,0-1 0,0 0-1,0 0 1,1 1 0,-1-1 0,0 0-1,0 0 1,0 1 0,1-1-1,-1 0 1,0 0 0,0 0-1,1 1 1,11 3-49,-1 0 0,1-1 0,0 0 0,1-1 0,-1 0-1,17 0 1,6 2 15,100 12-108,140 0 0,-149-14 291,1 5 1,142 27-1,-215-24-48,1-3 1,-1-2-1,1-2 0,84-7 0,112-12-285,-212 14 241,-1-2 0,0-2 0,69-19 0,-68 15-94,-30 8 134,-8 3-81,-1-1 0,1 0 0,-1 0 1,1-1-1,-1 1 0,7-4 974,-9-4-764,2 7-222,1 1-1,-1-1 1,0 1-1,0-1 1,0 1 0,0-1-1,-1 0 1,1 1-1,0-1 1,0 1-1,0-1 1,0 1 0,-1-1-1,1 1 1,0-1-1,0 1 1,-1-1 0,1 1-1,-1-1 1,0-1 5,0 0 1,-1 1-1,1-1 1,0 0-1,0 1 1,0-1-1,1 0 1,-1 0-1,0 0 1,1 0-1,-1 0 1,1 0-1,-1 0 1,1-2 0,-1-33 133,1 30-102,0-108-302,-4-255 569,2 282-183,-2-45-65,-1 21-187,2 29 45,1-10-46,-1-11 68,1 64 18,2 29 28,0-1-1,-1 0 0,-1 1 0,0-1 1,-5-16-1,1 12 141,4 12-133,0 0-1,0-1 1,0 1 0,1-1-1,0 1 1,-1-7-1,2 9 8,0 1-1,0-1 0,-1 1 0,1 0 0,0-1 0,-1 1 0,1-1 0,-1 1 0,1 0 0,-1 0 0,1-1 0,-1 1 0,0 0 0,0 0 0,0 0 0,0 0 0,-1-2 0,-1 1 0,1 0-1,-1 0 1,0 1 0,0-1 0,0 0-1,0 1 1,-3-2 0,-4 0 63,-1 1 0,1-1 0,-20 0-1,-9-1 71,10 1-134,-43 2 1,-234 25-109,96-15 157,110-7-15,41-1-99,-110 7-118,73-2 197,-134-9 1,4-18 17,-26-1-264,141 21 119,63 2-352,48-1 468,0 0 0,0 0 0,-1 0 0,1 0 1,0 0-1,0 0 0,0 0 0,0 0 1,0 0-1,0 0 0,0 0 0,-1 0 1,1 0-1,0 0 0,0 0 0,0 0 0,0 0 1,0 0-1,0 0 0,0 0 0,-1 0 1,1 0-1,0 0 0,0 0 0,0 0 1,0 0-1,0 0 0,0 0 0,0-1 0,0 1 1,0 0-1,0 0 0,-1 0 0,1 0 1,0 0-1,0 0 0,0 0 0,0 0 1,0 0-1,0-1 0,0 1 0,0 0 0,0 0 1,0 0-1,0 0 0,0 0 0,0 0 1,0 0-1,0-1 0,0 1 0,0 0 1,0 0-1,0 0 0,0 0 0,0 0 1,0 0-1,0 0 0,0 0 0,0-1 0,8-7-120,11-5-63,-14 10 169,0 0 0,0 1 1,0 0-1,0 0 1,0 0-1,1 1 1,-1 0-1,1 0 1,10-1-1,-13 2 8,0 0 0,0 1 0,0-1-1,1 1 1,-1-1 0,0 1 0,0 0-1,0 0 1,0 0 0,0 1 0,0-1-1,0 1 1,-1-1 0,1 1 0,-1 0 0,1 0-1,-1 0 1,4 3 0,-3 0 17,0-1-1,0 0 1,0 1 0,-1 0-1,0 0 1,1-1 0,-2 1 0,3 8-1,0 5 37,2 21-1,-4-24-15,29 484 269,-29-463-298,1-1 1,8 37 0,-10-67 35,-1-5-12,0 1-1,0-1 0,0 0 1,0 1-1,0-1 1,0 1-1,0-1 0,0 0 1,0 1-1,1-1 1,-1 0-1,0 1 0,0-1 1,0 0-1,0 1 1,0-1-1,1 0 1,-1 1-1,0-1 0,0 0 1,1 1-1,-1-1 1,0 0-1,1 0 0,-1 1 1,0-1-1,0 0 1,1 0-1,-1 0 0,1 1 1,0-2 8,-1 1 1,1 0-1,0-1 1,-1 1-1,1 0 1,-1-1 0,1 1-1,-1-1 1,1 1-1,-1-1 1,1 1-1,-1-1 1,0 1-1,1-1 1,-1 0-1,14-30 594,-8 11-534,-1 0-1,-1 0 1,3-38 0,-6-62-341,-1 34 157,1 59 77,-2 17-56,1-1-1,1 0 1,0 0-1,0 1 1,1-1 0,5-18-1,-6 28 11,1 4 19,9 37-22,-1 1 0,-3 0 0,4 46 0,2 13-74,36 143 227,-45-228 31,0-1 0,6 15 0,-9-28-100,-1-1 1,0 1-1,0 0 0,0-1 1,1 1-1,-1 0 0,0-1 1,1 1-1,-1-1 0,1 1 1,-1 0-1,0-1 0,1 1 0,-1-1 1,1 0-1,0 1 0,-1-1 1,1 1-1,-1-1 0,1 0 1,0 1-1,-1-1 0,1 0 1,1 1-1,-2-1-9,1-1 0,0 1 0,0 0-1,0 0 1,-1-1 0,1 1 0,0-1 0,-1 1 0,1 0 0,0-1-1,-1 1 1,1-1 0,0 1 0,-1-1 0,1 0 0,-1 1 0,2-2 0,3-6 4,-1 0 0,1 0 1,2-9-1,-4 10 20,30-73 313,37-144 1,-66 208-469,1 1 0,12-26-1,-11 60-141,3 24-119,4 74 1,-4-35 423,10 108 735,-19-190-775,0 1-1,0-1 1,0 0 0,0 0 0,0 1-1,0-1 1,0 0 0,0 1-1,0-1 1,0 0 0,1 1-1,-1-1 1,0 0 0,0 0 0,0 1-1,0-1 1,0 0 0,1 1-1,-1-1 1,0 0 0,0 0-1,0 0 1,1 1 0,-1-1 0,0 0-1,5-9-14,41-205 486,-33 143-390,-10 58-159,0-1-1,8-19 0,-6 49-234,-3 116 136,-4-69 218,3 13-98,12 92-1,-13-167 48,0 4 52,1-1 0,0 1 0,0 0-1,3 6 1,-4-11-36,0 1-1,1-1 0,-1 0 1,0 1-1,0-1 1,0 0-1,1 1 1,-1-1-1,0 0 1,0 0-1,1 1 0,-1-1 1,0 0-1,0 0 1,1 1-1,-1-1 1,0 0-1,1 0 1,-1 0-1,0 0 1,1 1-1,-1-1 0,0 0 1,1 0-1,-1 0 1,1 0-1,0 0 6,0-1 0,0 1 0,-1-1 0,1 1 0,0-1-1,0 1 1,-1-1 0,1 1 0,0-1 0,-1 0 0,1 1 0,0-1 0,-1 0-1,1 0 1,-1 1 0,1-2 0,8-13 223,12-30 1,-5 9-135,21-31-40,48-66 0,-20 35-48,-57 83-52,2 1 0,-1 1 0,2 0-1,18-19 1,-29 32 27,1-1 0,-1 1 1,0-1-1,1 1 0,-1-1 0,1 1 0,0 0 1,-1-1-1,1 1 0,-1 0 0,1-1 0,-1 1 1,1 0-1,0 0 0,-1-1 0,1 1 0,0 0 1,-1 0-1,1 0 0,0 0 0,-1 0 0,1 0 1,0 0-1,-1 0 0,1 0 0,0 0 0,-1 0 1,1 1-1,-1-1 0,1 0 0,0 0 0,-1 1 1,1-1-1,-1 0 0,1 1 0,-1-1 0,1 1 1,-1-1-1,1 0 0,-1 1 0,1-1 0,-1 1 1,1-1-1,-1 1 0,0 0 0,1-1 0,-1 1 1,0-1-1,0 1 0,1 0 0,-1 0 0,2 5-1,0-1-1,-1 1 0,0-1 0,0 1 0,1 6 0,-1 147-430,-1-33 370,5-39 429,-5-84-321,1-1 0,-1 1 0,0 0-1,1-1 1,0 1 0,-1 0 0,1-1 0,0 1 0,2 3 0,-2-5-29,-1-1 1,0 0-1,0 0 0,1 1 1,-1-1-1,0 0 1,1 0-1,-1 1 0,0-1 1,0 0-1,1 0 0,-1 0 1,1 1-1,-1-1 0,0 0 1,1 0-1,-1 0 0,0 0 1,1 0-1,-1 0 1,0 0-1,1 0 0,-1 0 1,1 0-1,-1 0 0,1 0 1,0-1 0,0 1-1,0-1 1,0 1 0,0-1 0,1 0-1,-1 1 1,0-1 0,-1 0 0,1 0 0,0 0-1,0 0 1,1-1 0,11-17 2,-1 0-1,0 0 1,-2-1-1,9-22 1,-9 20 16,26-55 77,35-80-101,-71 157-4,1-3-5,-1 1-1,1-1 1,1 0-1,-1 0 1,0 1-1,1-1 1,-1 1-1,1-1 1,0 1-1,0 0 0,0-1 1,3-1-1,-5 4-1,0 0-1,0-1 0,1 1 1,-1 0-1,0 0 1,0 0-1,1 0 0,-1 0 1,0-1-1,0 1 0,1 0 1,-1 0-1,0 0 0,1 0 1,-1 0-1,0 0 1,1 0-1,-1 0 0,0 0 1,0 0-1,1 0 0,-1 0 1,0 0-1,1 0 0,-1 1 1,0-1-1,0 0 1,1 0-1,5 10-124,2 21 57,-6-18 55,7 27-5,3 54-1,-10-74 26,0 1-1,2 0 1,11 38 0,-15-58 16,0 0 0,1 0 0,-1 1 0,1-1 0,-1 0 1,1 0-1,-1 1 0,1-1 0,0 0 0,-1 0 0,1 0 0,0 0 0,0 0 1,0 0-1,0 0 0,0 0 0,0 0 0,1 0 0,-1-1-8,-1 0 1,1 0-1,-1 0 0,1 0 0,-1 0 0,0 0 0,1 0 0,-1 0 1,1 0-1,-1 0 0,0-1 0,1 1 0,-1 0 0,1 0 0,-1-1 1,0 1-1,1 0 0,-1 0 0,1-1 0,9-14 96,80-125 393,-2 1-432,-43 56-267,-45 83 196,0-1-1,1 1 0,-1-1 0,0 1 1,1 0-1,-1-1 0,0 1 0,0-1 0,1 1 1,-1 0-1,1-1 0,-1 1 0,0 0 1,1-1-1,-1 1 0,1 0 0,-1 0 1,1-1-1,3 6-109,-2 18-40,8 322-94,-8-308 246,-2-24 103,1 0 0,4 23-1,-4-33 165,0-6 36,61-220 381,-57 206-675,25-126-260,-16 72 32,-14 70 211,0 0-1,0 1 1,1-1 0,-1 0 0,0 0-1,0 0 1,0 1 0,1-1-1,-1 0 1,0 0 0,1 1 0,-1-1-1,1 0 1,-1 1 0,1-1-1,-1 0 1,1 1 0,-1-1-1,1 1 1,0-2 0,0 2 7,-1 1 0,1-1 0,-1 0 0,1 0 0,-1 0 0,1 0 0,-1 1 0,0-1 0,1 0 0,-1 0 0,1 1 0,-1-1 0,0 0 0,1 1 0,-1-1 0,0 0 0,1 1 0,-1-1 0,0 0 0,1 1 0,-1-1 0,0 1 0,1 0 0,2 6-63,0 0 0,5 15 1,6 32 95,11 91 0,-20-107-97,-1-6 45,9 46 71,-12-78-19,-1 0-1,1 0 1,0 0 0,-1-1-1,1 1 1,0 0 0,-1 0-1,1-1 1,-1 1 0,1 0-1,-1-1 1,1 1 0,-1-1-1,1 1 1,-1-1 0,1 0-1,4-6 19,-1 1 0,0-1-1,0 0 1,0-1 0,-1 1-1,0-1 1,1-7 0,-2 6-190,-3 24-68,2 2-423,1 0 0,4 18 0,2 27-6714,-8-60 7160,0-1 0,0 0-1,0 1 1,0-1 0,0 1 0,0-1-1,-1 1 1,1-1 0,-1 0 0,1 1 0,-1-1-1,1 0 1,-5 7-761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1:23.59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1 204 1248,'3'-5'205,"-1"1"0,0 0-1,0-1 1,0 0 0,2-6 0,7-15 3232,-7 40-1895,4 25-1,4 84-707,-9-68-623,48 776 2339,-46-744-2351,2 64 556,-9 184 104,3-315-789,4 23 0,-2-23 38,0 23 1,-3-39-4,0 0 0,1-1-1,-1 1 1,1-1 0,0 1-1,0 0 1,3 5 0,-4-8 65,9-1-308,71-5-170,-2 0 221,150 13 64,2-1 9,63 13 178,-250-15-152,46 8 49,-24-2-101,16 3 44,32 4-109,-89-17 167,-1-1 1,1-1 0,27-5-1,8 1-153,114 2-1,-92 5 265,-65-2-184,-6 0 113,0 0 0,1 0 0,-1 0 0,0-2 0,0 1 0,0-1 0,19-6 0,-6 4-246,-22 4 53,19-3 331,-18 2-227,0 1 0,0-1-1,0 0 1,-1 1 0,1-1-1,0 0 1,0 0 0,-1 0 0,1 0-1,-1-1 1,3-1 0,-3 2-34,1 0 0,-1-1 1,1 1-1,0 0 0,0 0 0,-1 0 1,1 0-1,0 0 0,0 1 1,0-1-1,3 0 0,-3 0 22,0 1 0,0 0 0,0-1-1,-1 1 1,1-1 0,0 1 0,0-1 0,3-2 0,10-2 242,-14 5-206,3-2 107,-4 2-140,0 0 0,1 0 0,-1 0 0,0 0 0,1 0 0,-1 0 0,0-1 0,1 1 0,-1 0 0,0 0 0,0 0 0,1 0 0,-1-1 0,0 1 0,0 0 0,1 0 0,-1-1 0,0 1 0,0 0 0,0 0 0,1-1 0,-1 1 0,0 0 0,0-1 0,0 1 0,0 0 0,0-1 0,1-23 503,0 14-385,-1 1-1,0-1 0,-2-10 0,-62-345 434,28 203-593,25 108 103,-14-84 212,-9-93-705,11 83 146,4-132 535,16 181-250,2 49-33,-3-32-489,4 24 377,0 46 146,1 0 0,-2-1 0,0 1 0,-3-16-1,2 17-24,2 10 17,0-1-1,0 1 1,0 0 0,0 0-1,-1-1 1,1 1 0,-1 0 0,1 0-1,0 0 1,-1 0 0,0 0-1,1 0 1,-1 0 0,0 0-1,1 0 1,-1 0 0,0 0 0,0 0-1,0 0 1,0 0 0,0 1-1,0-1 1,0 0 0,0 1-1,-1-1 1,-8-4-4,0 2-1,0-1 0,0 1 1,0 1-1,-1 0 1,-15-2-1,-68 3-198,55 1 234,-215-9 501,156-1-352,-168-15-144,116 14-305,-142-5 249,231 16-94,1 2 0,-106 19 0,145-16 71,16-3 59,0-1-1,0 1 1,0-2 0,-8 2-1,13-2-18,-1 0 0,0 0 1,1-1-1,-1 1 0,0 0 0,1 0 0,-1 1 0,0-1 1,1 0-1,-1 0 0,0 0 0,1 0 0,-1 1 0,1-1 0,-1 0 1,0 0-1,1 1 0,-1-1 0,1 0 0,-1 1 0,1-1 1,-1 1-1,1-1 0,-1 1 0,1-1 0,0 1 0,-1-1 1,1 1-1,0-1 0,-1 1 0,1 0 0,0-1 0,0 1 0,-1-1 1,1 1-1,0 1 0,0 1-50,0 1 1,1-1-1,-1 1 1,1-1 0,0 1-1,1 3 1,2 6-26,31 150 111,10 40 331,130 514-574,-169-692 315,-3-10 201,10 29-1,-7-62 403,18-170-360,-8 61-234,60-375-52,-71 485-507,-2 35-72,-3 35 449,-6 53 0,-1-9 88,-17 226 400,13-194-315,8-103-136,2-15 33,0-1-1,0 1 0,1 0 1,2 15-1,-2-26 8,0 0-1,0 1 0,0-1 1,0 0-1,0 1 1,0-1-1,0 1 0,0-1 1,0 0-1,1 1 0,-1-1 1,0 0-1,0 1 1,0-1-1,0 0 0,1 1 1,-1-1-1,0 0 1,0 0-1,0 1 0,1-1 1,-1 0-1,0 0 1,1 1-1,-1-1 0,0 0 1,1 0-1,6-5 203,8-21 50,3-21-33,20-86 0,-3 8-206,-27 100-106,2 1 0,24-44 0,-34 67 75,0 0 0,0 1 0,1-1 0,-1 0 0,0 1 0,1-1 0,-1 0-1,1 1 1,-1-1 0,0 1 0,1-1 0,0 1 0,-1-1 0,1 1-1,-1-1 1,1 1 0,0-1 0,-1 1 0,1 0 0,0-1 0,-1 1 0,1 0-1,0 0 1,1-1 0,-1 2-5,-1 0 0,1-1 0,0 1 0,0 0 0,-1 0 0,1 0 0,-1 0 0,1 0 0,-1 0 0,1 0 0,-1 0 0,0 0 0,1 0 0,-1 0 0,0 0 0,0 0 0,0 0 0,0 0 0,0 2 0,4 50 16,-3 0 0,-7 62 0,3-67 83,-15 151-17,17-194-78,-1 9 0,2-13 15,0-1 1,0 0-1,0 0 1,0 1-1,0-1 1,0 0-1,0 1 0,0-1 1,0 0-1,0 1 1,0-1-1,0 0 0,0 1 1,0-1-1,0 0 1,0 0-1,1 1 1,-1-1-1,0 0 0,0 1 1,0-1-1,1 0 1,-1 0-1,0 0 1,0 1-1,1-1 0,-1 0 1,0 0-1,0 0 1,1 1-1,-1-1 2,1 0 1,-1 0-1,1-1 0,-1 1 1,0 0-1,1 0 0,-1 0 1,1 0-1,-1 0 0,0-1 1,1 1-1,-1 0 0,1 0 1,-1-1-1,0 1 0,1 0 1,-1-1-1,0 1 0,0 0 1,1-1-1,-1 1 0,0 0 1,1-1-1,3-7 54,1 1 0,-1-1 0,0 0 0,-1-1 0,4-11 0,-2 6-31,67-164 143,-54 142-122,1 2 0,45-62-1,-42 68-94,2 1 0,0 0 0,50-39 0,-67 60 2,0 1-1,0 0 1,1 1-1,-1 0 0,1 0 1,0 1-1,10-4 1,-16 7 33,0-1 0,0 1 1,0-1-1,0 1 1,0 0-1,0-1 0,0 1 1,0 0-1,0 1 1,0-1-1,0 0 0,0 0 1,0 1-1,0-1 1,0 1-1,0 0 0,-1-1 1,1 1-1,0 0 1,0 0-1,-1 0 0,1 0 1,0 1-1,-1-1 0,1 0 1,-1 1-1,0-1 1,1 1-1,-1-1 0,0 1 1,0 0-1,0-1 1,0 1-1,0 0 0,1 3 1,4 14 47,-1 1 0,-1-1-1,-1 0 1,2 34 0,-6 80 156,1-124-199,-8 80 355,9-79-318,3-19-10,28-124 233,-24 92-108,2 0-1,16-43 0,-4 28-356,-22 55 185,1 0 1,-1-1-1,1 1 0,-1 0 0,1 0 0,0 0 1,-1 0-1,1 0 0,0 0 0,0 0 1,0 0-1,0 0 0,0 1 0,0-1 0,0 0 1,0 0-1,0 1 0,2-1 0,-3 1 16,1 0 0,0 0-1,0 0 1,-1 0 0,1 0-1,0 0 1,0 0 0,-1 0-1,1 0 1,0 1 0,-1-1-1,1 0 1,0 1 0,-1-1-1,1 0 1,0 1 0,-1-1-1,1 1 1,-1-1 0,1 1-1,-1-1 1,1 1 0,-1-1-1,1 1 1,-1 0-1,1-1 1,-1 1 0,0 0-1,1-1 1,-1 1 0,0 1-1,4 7-26,-1 1 0,0-1 0,-1 1-1,3 19 1,-2-6 22,21 159-82,0-5 315,-24-176-213,40 219 426,-39-217-412,6 20 98,-7-23-111,0 0 0,1 1 1,-1-1-1,0 0 0,0 1 0,0-1 0,1 0 0,-1 0 0,0 1 0,0-1 0,1 0 0,-1 0 1,0 1-1,1-1 0,-1 0 0,0 0 0,0 0 0,1 0 0,-1 1 0,1-1 0,0 0 0,-1 0 3,1 0-1,-1-1 0,1 1 0,-1 0 0,1 0 1,-1 0-1,0-1 0,1 1 0,-1 0 0,1-1 1,-1 1-1,1-1 0,-1 1 0,0 0 0,1-1 0,-1 1 1,0-1-1,0 1 0,1-1 0,-1 0 0,3-5 66,0-1-1,0 1 0,-1-1 1,1 1-1,1-14 1,3-41-52,-6 46-31,5-436 672,-7 407-827,2 24-118,-2 0 0,-4-24-1,1 49-147,0 8 331,-2 48 71,2 0 0,5 66 0,0-46 125,-1 300 743,17-601-326,2 126-694,16-68 369,-20 95-327,4 0-1,50-121 1,-66 180 115,0-1 1,4-16 0,-7 23 44,1-1 0,-1 0 0,0 0 0,1 0 0,-1 0 0,-1 0 0,1 1 0,0-1 0,-1 0 0,1 0-1,-1 0 1,-2-4 0,2 6-16,1 0-1,-1 0 1,0 0-1,0 0 1,0 1 0,0-1-1,1 0 1,-1 0-1,0 1 1,-1-1-1,1 1 1,0-1-1,0 1 1,0 0-1,0-1 1,0 1-1,0 0 1,0 0-1,-1 0 1,1-1-1,0 1 1,0 0-1,0 1 1,0-1-1,-1 0 1,1 0-1,0 0 1,0 1-1,0-1 1,0 1 0,-2 0-1,-3 1-63,1 1 0,-1-1 0,0 1 1,-9 7-1,5-1 24,0 0 0,0 0 1,1 1-1,1 0 0,-1 1 1,2 0-1,-13 23 0,-34 90-59,49-112 76,-105 251-219,85-214 285,-1-1 1,-3-2-1,-42 53 1,-118 118 549,187-215-606,-1 1 0,0-1-1,1 0 1,-1 1 0,0-1 0,0-1-1,0 1 1,0 0 0,0-1 0,-1 0 0,1 1-1,0-1 1,-1-1 0,1 1 0,-1 0-1,1-1 1,-7 0 0,4 0 37,0-1 0,0 0-1,0-1 1,0 0 0,1 0 0,-1 0 0,1 0-1,-1-1 1,-7-5 0,-44-30 223,38 24-230,0 0 0,-1 2 1,-36-16-1,27 18-68,0 1-1,0 2 1,-1 1 0,-43-4-1,-121 4-407,185 6 464,-2 2-209,9 3 40,3-4 154,0 0 0,-1 0-1,1 0 1,0 0-1,0 0 1,0 0 0,0 0-1,0 0 1,0 0 0,0 0-1,0-1 1,2 2 0,18 9-109,1-1 1,40 13-1,-7-4 187,-17-3-15,0-2 0,1-2 1,73 14-1,6-13-44,0-5-1,146-9 0,-229-1-23,-1-1-1,1-3 0,-1 0 0,35-13 1,-27 6 77,30-11 529,-61 20-599,-1-1 0,0 0-1,-1-1 1,18-12 0,-6 2-72,48-26 1,6-5 386,-73 46-300,-1 0 1,1 0-1,-1 0 1,1 0 0,-1 0-1,0 0 1,1-1-1,-1 1 1,0-1-1,0 1 1,0-1-1,0 1 1,0-1 0,-1 0-1,1 1 1,0-1-1,-1 0 1,1 0-1,-1 0 1,0 1 0,1-1-1,-1 0 1,0 0-1,0 0 1,0 0-1,0 1 1,-1-1-1,0-3 1,-2-2 3,0 0 0,0 0 0,-1 1-1,0-1 1,0 1 0,-6-6 0,6 7-44,-70-80 33,6 8 94,65 72-91,-125-148 140,100 123-136,-1 2 0,-62-48-1,-82-34-132,93 61 167,-75-59 0,110 70 219,-31-24-442,72 60 112,1-1 0,-1 1 1,0 0-1,1 0 0,-1 1 1,-8-3-1,11 4 54,0-1 0,0 1-1,-1 0 1,1 0 0,0 0 0,0 0 0,0 0 0,0 0 0,-1 1-1,1-1 1,0 0 0,0 0 0,0 1 0,0-1 0,0 1 0,0-1-1,0 1 1,0-1 0,0 1 0,0 0 0,0-1 0,0 1-1,0 0 1,0 0 0,1 0 0,-1 0 0,-1 1 0,-1 3-11,1-1 0,-1 1 1,1 0-1,0 0 1,0 0-1,1 0 0,-1 0 1,1 0-1,0 1 0,1-1 1,-1 0-1,1 1 1,0-1-1,0 0 0,2 9 1,-1-10-1,0 1 1,1-1-1,-1 0 1,1 0-1,0 1 1,0-1 0,0-1-1,1 1 1,-1 0-1,1 0 1,0-1 0,0 0-1,0 1 1,0-1-1,1-1 1,0 1-1,-1 0 1,1-1 0,5 3-1,122 47-194,-12-5 161,-101-38 63,-2 0-1,1 1 1,-1 0 0,28 25-1,-27-18 20,-1 0 0,0 2 0,-2 0 0,18 28 0,41 90 100,-43-79-67,-7-13-6,9 21-43,4-2 1,48 66 0,-81-127-15,40 58 456,-42-60-489,9 2-183,-1 0 0,15 2 1,21 7-4135,10 10 551,-11-8-2074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47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20 7392,'-45'5'3360,"45"27"-2944,15-16 2880,7 4-1888,23-5 1695,5 2-1791,39-17 64,11 0-800,30-23-384,-9-2-96,10-15-1728,-15 3 896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1:27.65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63 41 3232,'0'-8'539,"-1"5"-326,1 1-1,0-1 1,0 0 0,0 1 0,1-1 0,-1 0 0,1 0-1,-1 1 1,1-1 0,1-2 0,-3 12 747,1 0 0,0 0 0,1 11 0,0 3-667,-1 20 16,0 71 750,-19 160 0,-12 2-81,22-187-714,3 69 348,4-50-610,1-56 18,10 73 1,-1-22 460,20 171 207,-18-226-677,-5-30 87,-2 0 0,2 18-1,3 22 218,0 60-400,-8-52 650,2-63-560,1 0 0,-1 0 1,0 0-1,0 0 0,0 0 1,4 0-1,0 0-10,1-1-1,-1 0 1,1 0 0,-1-1-1,0 1 1,11-4 0,4 0 111,66-11 100,56-9 36,-49 16-313,0 3 0,122 11 0,-125-4-80,-53-2 288,40 5 0,-52-2-157,-5-1-2,30 8 1,-44-8 49,-1-1 1,0 2 0,0-1 0,0 1-1,0 0 1,0 0 0,-1 1-1,1 0 1,4 4 0,-5-4-43,1 0 0,-1 0 0,0-1 0,1 0 0,0 0 0,0 0 0,6 1 0,-6-1-66,22 11 597,-27-14-500,0 0 0,0 0 0,-1 0 0,1 0 0,0-1-1,-1 1 1,1 0 0,0 0 0,0 0 0,-1-1 0,1 1 0,0 0 0,-1-1 0,1 1-1,-1 0 1,1-1 0,0 0 0,0-4 18,0 1 1,-1-1-1,0 0 0,0 1 0,0-1 0,0 0 1,-1 0-1,1 1 0,-4-10 0,-14-38 248,-5-32-161,-22-145-63,18 39 63,-9-53-223,-9-78 165,19-5-624,25 293 625,1 0 0,1 1 0,2-1 0,1 0 0,11-36 0,-9 38-126,-5 20 30,2 0-1,5-16 1,23-81-278,-7 41 431,-23 63-168,0 2 19,-1 0 1,1 0-1,-1 0 0,0 1 1,0-1-1,1 0 1,-1 0-1,0 0 0,-1-2 1,1 3 28,0 1 0,-1-1 0,1 1 0,-1-1 1,1 1-1,-1-1 0,1 1 0,-1-1 0,1 1 0,-1-1 0,1 1 0,-1 0 1,0-1-1,1 1 0,-1 0 0,1-1 0,-1 1 0,0 0 0,1 0 1,-1 0-1,0 0 0,0-1 0,1 1 0,-1 0 0,0 0 0,1 0 1,-1 1-1,-1-1 0,-12 1-1,1 1 0,-1 0 0,-16 6 0,2-2-11,-7 1-6,-1-3 1,-70 1-1,-73-15 95,126 6-85,-1 3 0,1 2-1,0 3 1,-55 11-1,45-6-184,-33 6 297,56-7-253,36-8 137,1 0 0,-1 1 1,0-1-1,1-1 0,-1 1 0,0 0 0,1-1 0,-1 0 1,-3-1-1,6 1 25,1 1 1,-1-1-1,0 1 1,1-1-1,-1 0 1,1 1-1,-1-1 1,1 0-1,0 0 1,-1 1-1,1-1 1,0 0 0,-1 0-1,1 0 1,0 0-1,0 1 1,0-1-1,0 0 1,0 0-1,0 0 1,0-1-1,2-20-202,-2 19 175,1 0 0,-1 0-1,1 0 1,-1 0-1,1 1 1,0-1-1,0 0 1,1 0-1,-1 1 1,0-1 0,3-2-1,-4 5 10,0 0 0,0-1 0,1 1 0,-1 0 0,0 0-1,0 0 1,0 0 0,1 0 0,-1-1 0,0 1 0,0 0 0,0 0 0,1 0 0,-1 0-1,0 0 1,0 0 0,1 0 0,-1 0 0,0 0 0,0 0 0,1 0 0,-1 0-1,0 0 1,0 0 0,1 0 0,-1 0 0,0 0 0,0 0 0,0 1 0,1-1 0,-1 0-1,0 0 1,0 0 0,0 0 0,1 0 0,-1 1 0,0-1 0,0 0 0,0 0 0,0 0-1,1 0 1,-1 1 0,0-1 0,0 0 0,0 0 0,0 0 0,0 1 0,0-1-1,0 0 1,0 0 0,0 1 0,0-1 0,0 0 0,0 1 0,7 19-4,-5-13-23,12 54-215,11 114 0,-19-123 196,18 189 180,14 113-11,8 6 248,-41-317-215,-1-18 243,0 30-1,1-64 37,20-91-294,-14 50-41,6-31 117,10-119 0,-14-80-386,-12 276 166,-1-196-543,-2 180 349,2 20 194,0 0 1,0 0-1,0-1 1,0 1-1,0 0 0,0 0 1,0 0-1,0 0 1,-1 0-1,1 0 1,0 0-1,0 0 0,0 0 1,0 0-1,0 0 1,0 0-1,0 0 0,-1 0 1,1 0-1,0 0 1,0 0-1,0 0 0,0 0 1,0 0-1,0 0 1,-1 0-1,1 0 0,0 0 1,0 0-1,0 0 1,0 0-1,0 0 0,0 0 1,0 0-1,-1 0 1,1 1-1,0-1 0,0 0 1,0 0-1,0 0 1,0 0-1,0 0 0,0 0 1,0 0-1,0 0 1,0 1-1,0-1 0,0 0 1,0 0-1,0 0 1,0 0-1,0 0 0,-1 0 1,1 1-1,0-1 1,0 0-1,0 0 0,1 0 1,-1 0-1,0 0 1,0 1-1,-3 6-57,0 1 0,1 0-1,-2 10 1,-6 61 36,2 0-1,4 0 0,4 0 1,3 0-1,26 154 1,-27-219 73,-1-9-4,0 1 0,0 0 1,0-1-1,1 0 0,0 1 0,0-1 1,4 7-1,-6-11-27,1-1 1,-1 1 0,1 0 0,-1-1-1,1 1 1,-1 0 0,1-1-1,0 1 1,-1-1 0,1 1 0,0-1-1,-1 1 1,1-1 0,0 1-1,0-1 1,-1 0 0,1 0-1,0 1 1,0-1 0,0 0 0,0 0-1,-1 0 1,1 0 0,0 0-1,0 0 1,1 0 0,0 0 15,-1-1 1,1 0-1,0 1 1,0-1-1,0 0 1,-1 0-1,1 0 0,0 0 1,-1 0-1,1-1 1,1-1-1,3-3 63,-1-1-1,1 0 1,-1 0 0,6-12-1,3-9-33,-2-1 0,-1 0 0,14-56 0,7-95-192,-21 110 77,33-155-377,-44 225 425,0 0 0,0 0 0,0 0 0,0 0 0,0 1-14,0-1 14,0 0 0,0 0-1,0 0 1,0 0 0,1 0 0,-1 0 0,0 0 0,0 0 0,0 0 0,0 0 0,0 0 0,0 0 0,0 0-1,0 0 1,0 0 0,0 0 0,0 0 0,0 0 0,0 0 0,1 0 0,-1 0 0,0 0 0,0 0 0,0 0-1,0 0 1,0 0 0,0 0 0,0 0 0,2 14-93,5 70-71,-4 95-1,-2-37 77,20 144 613,-21-284-503,0-1 0,0 0 1,0 0-1,1 1 0,-1-1 1,0 0-1,1 0 0,-1 0 1,0 0-1,1 1 0,0-1 1,-1 0-1,1 0 0,1 1 1,-2-2-7,0 0 1,1 0 0,-1 0 0,0 0-1,1 0 1,-1 0 0,0 0 0,0 0-1,1-1 1,-1 1 0,0 0 0,1 0-1,-1 0 1,0 0 0,0 0 0,1-1-1,-1 1 1,0 0 0,0 0 0,1 0-1,-1-1 1,0 1 0,0 0 0,0 0-1,1-1 1,-1 1 0,0 0 0,0-1-1,0 1 1,0 0 0,0-1 0,1 1-1,2-8 85,0 1 1,-1-1-1,3-9 0,7-57-59,-3 0 1,1-101-1,3-85-109,-13 242-19,-1 14-178,-1 8 224,1-1 0,0 1 0,0-1 0,0 1-1,1 0 1,-1 3 0,-14 209-537,11-131 480,-9 150 371,13-218-257,2 21 0,0 4 71,-2-39-68,2 16 140,-2-18-141,0 0-1,0 0 0,0 0 1,1-1-1,-1 1 0,0 0 1,1-1-1,-1 1 1,1 0-1,-1-1 0,1 1 1,-1 0-1,1-1 0,-1 1 1,1-1-1,0 1 1,-1-1-1,1 1 0,0-1 1,-1 1-1,2-1 0,-1 0-2,-1 0-1,1 0 0,0 0 0,-1 0 0,1 0 0,0 0 0,0 0 0,-1 0 1,1-1-1,0 1 0,-1 0 0,1 0 0,0-1 0,-1 1 0,1 0 1,-1-1-1,1 1 0,-1-1 0,1 1 0,-1-1 0,1 0 0,13-15 166,-10 12-148,0-2-47,-3 4 17,0 1-1,0 0 1,0-1 0,0 1 0,0 0-1,0 0 1,0 0 0,0-1-1,3 0 1,-2 4 52,1 11-115,-1 0-1,0 1 1,0 22 0,2 16-27,-2-35 63,-1 0 1,0 0-1,-1 0 0,-4 23 0,2-8 315,1-21-262,0-1 0,0 1 0,-1-1 0,-5 17 0,-15 33-150,8-36 470,11-29-6,-15-75-171,6 32-178,-8-74-1,20 117-178,-1-6 303,0 1 1,2-19-1,0 27-206,-1 0 0,1-1 1,-1 1-1,1 0 0,-1 0 0,1 0 0,2-4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1:4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13 1728,'0'0'324,"0"-1"0,0 1 1,0-1-1,0 1 0,0-1 0,0 1 1,-1 0-1,1-1 0,0 1 0,0-1 1,-1 1-1,1-1 0,-1 0 973,0 1-973,1-1 0,0 1 1,-1 0-1,1-1 0,-1 1 0,1 0 1,-1 0-1,1 0 0,-1-1 0,-20-2 2200,17 3-2452,0 0 0,0 1 1,0-1-1,0 1 0,0 0 0,1 0 0,-1 0 0,0 0 0,-3 2 1,3 0-20,1 0 0,-1 0 1,1 1-1,0-1 0,0 1 0,0-1 1,1 1-1,-1 0 0,1 0 1,0 0-1,0 0 0,0 1 1,-2 6-1,0 6 40,0 1-1,-2 20 1,5-24 2,0 0 0,0 0 0,2 0 0,-1-1 1,2 1-1,6 26 0,-8-38-77,1-1 0,-1 1 0,1 0-1,0-1 1,-1 1 0,1-1 0,0 1 0,0-1-1,0 1 1,0-1 0,0 0 0,1 1 0,-1-1-1,0 0 1,1 0 0,-1 0 0,0 0 0,1 0-1,-1 0 1,1-1 0,3 2 0,-3-1 31,1-1 1,-1 0 0,1 1-1,0-1 1,-1 0 0,1 0-1,-1-1 1,1 1-1,0 0 1,-1-1 0,1 0-1,-1 0 1,1 1 0,2-3-1,8-4 39,-1-1-1,-1-1 1,0 1-1,0-2 0,-1 1 1,0-2-1,0 1 1,-1-1-1,14-24 1,-21 32-43,0-1-1,0 1 1,-1 0 0,0-1-1,1 1 1,-1 0 0,0-1-1,-1 1 1,1-1 0,-1 0 0,1 1-1,-1-1 1,0 1 0,-1-1-1,1 0 1,0 1 0,-1-1 0,0 1-1,0-1 1,0 1 0,0-1-1,-1 1 1,-2-5 0,0 3 0,1 0 0,-1 0 1,0 1-1,0-1 0,-1 1 0,1 0 1,-1 1-1,0-1 0,0 1 0,0 0 1,0 0-1,-1 0 0,-7-2 0,7 3-27,0 1 0,-1 0 0,1 0-1,-1 0 1,1 1 0,-14 1 0,2 0-260,17-1 146,10 0-3930,46 4-7105,-34-2 8902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1:4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4800,'-3'0'1791,"9"0"412,-4 0-2044,-1 0 0,0 1 0,1-1 0,-1 1 0,0-1 0,1 1 0,-1 0 0,0-1 0,0 1 0,0 0 0,0 0 0,0-1 0,0 1 0,0 0 0,0 0 0,0 0 0,0 0 0,1 2 0,12 23 1023,-10-18-904,2 4 182,0 0-1,-1 1 1,0 0-1,5 27 1,-6-20-74,0-1-1,10 26 1,-12-35-258,0-4-28,1-8 1181,35-106-685,-33 91-637,-2 7-19,1 0-1,0 0 1,0 0-1,1 1 1,1-1-1,0 1 1,0 1 0,9-11-1,-15 19 66,1-1 0,-1 1 1,1-1-1,-1 1 0,1-1 0,0 1 0,-1 0 0,1-1 0,0 1 1,0 0-1,-1-1 0,1 1 0,0 0 0,-1 0 0,1 0 0,0 0 1,0 0-1,-1 0 0,1 0 0,0 0 0,0 0 0,-1 0 1,1 0-1,0 0 0,0 1 0,-1-1 0,1 0 0,0 0 0,-1 1 1,1-1-1,0 0 0,-1 1 0,1-1 0,-1 1 0,1-1 0,0 1 1,-1-1-1,1 1 0,-1 0 0,0-1 0,1 1 0,0 0 1,2 4 163,0-1 0,-1 0 0,1 1 0,3 8 0,-3-4-16,0 0 1,0 0 0,0 1-1,1 12 1,4 17 568,-4-26-1951,-3-5-4109,2-18 2853,2-11-5211,-5 17 5173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1:44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3488,'2'6'9464,"1"5"-9195,1 6 504,1 8 230,-1 1-1,1 37 1,3 149 570,-8-122-1156,0-53-3111,0-39 2009,1 0-1,-1 0 0,1 0 1,0-1-1,-1 1 0,1 0 1,0 0-1,2-2 0,0-3-684,4-9-3323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1:4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7 5312,'-1'-1'237,"1"1"-1,-1-1 1,1 0 0,-1 1 0,0-1 0,0 1-1,1-1 1,-1 1 0,0 0 0,0-1 0,1 1-1,-1 0 1,0-1 0,-1 1 0,2 0-106,0 0 0,-1 0 0,1 0 1,0 0-1,-1 0 0,1 1 0,0-1 1,-1 0-1,1 0 0,0 0 0,-1 0 0,1 0 1,0 1-1,0-1 0,-1 0 0,1 0 1,0 1-1,0-1 0,-1 0 0,1 0 1,0 1-1,0-1 0,0 0 0,0 0 0,-1 1 1,1-1-1,0 0 0,0 1 0,0-1 1,0 0-1,0 1 0,0-1 0,-6 19 1043,-1 0 0,-9 18 0,4-8-419,-2 3-141,-101 222 1402,96-214-1956,14-27-184,-1-1 0,0 1 0,-1-2 0,-14 20 0,21-31-4,0 0-1,0 1 1,0-1 0,0 0 0,-1 0 0,1 1 0,0-1 0,0 0-1,-1 1 1,1-1 0,0 0 0,-1 0 0,1 1 0,0-1 0,-1 0-1,1 0 1,0 0 0,-1 0 0,1 0 0,0 1 0,-1-1 0,1 0 0,0 0-1,-1 0 1,1 0 0,-1 0 0,1 0 0,0 0 0,-1 0 0,0-1-177,1 1 1,0-1-1,-1 1 1,1-1 0,0 1-1,-1-1 1,1 1-1,0-1 1,0 1-1,0-1 1,-1 1 0,1-1-1,0 0 1,0 1-1,0-1 1,0 0 0,1-26-5519,3 7 3108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1:4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 6720,'-19'-9'2170,"15"7"470,14 6-261,-3 1-1957,1 1-1,-1 0 1,0 0-1,0 1 1,-1-1 0,0 2-1,0-1 1,-1 1-1,7 11 1,-5-5-458,0 1 0,-1 1 1,0-1-1,5 25 0,-11-37 60,4 17-2421,-4-19 2141,0-1 1,0 1-1,0 0 1,0-1-1,0 1 1,0 0-1,0 0 1,0-1-1,0 1 0,0 0 1,-1-1-1,1 1 1,0 0-1,0-1 1,-1 1-1,1-1 1,0 1-1,-1 0 0,1-1 1,0 1-1,-1-1 1,1 1-1,-2 0 1,-9 0-4993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1:5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28 3136,'0'-1'38,"0"1"0,0 0 0,0 0 1,0 0-1,0 0 0,0 0 0,0-1 0,1 1 0,-1 0 1,0 0-1,0 0 0,0 0 0,0 0 0,0-1 0,0 1 1,1 0-1,-1 0 0,0 0 0,0 0 0,0 0 0,0 0 1,0 0-1,1 0 0,-1 0 0,0 0 0,0 0 0,0 0 0,0 0 1,1 0-1,-1 0 0,0 0 0,0 0 0,0 0 0,0 0 1,1 0-1,-1 0 0,0 0 0,7-2 363,-6 2-22,0-1 0,-1 1 0,1-1 0,0 0 0,0 0 0,-1 1 0,1-1 0,0 0 0,-1 0 0,1 0 0,-1 0 0,1 0 1,-1 0-1,0 0 0,1 0 0,0-8 6814,-1 22-7085,-2-1 0,1 1 0,-2 0 0,0-1 0,0 1 0,-7 15 0,-36 70 330,6-33-10,28-47-289,0 1-1,-14 31 0,24-44-146,-1 0 0,1 0-1,1 1 1,-1-1 0,-1 12 0,3-17 23,0 1 0,0-1 0,0 0 1,0 1-1,0-1 0,0 0 1,0 0-1,1 1 0,-1-1 1,0 0-1,1 0 0,-1 1 0,1-1 1,-1 0-1,1 0 0,0 0 1,0 0-1,-1 0 0,1 0 1,0 0-1,0 0 0,0 0 0,0 0 1,0 0-1,0 0 0,0-1 1,0 1-1,0 0 0,1-1 1,-1 1-1,0-1 0,0 1 0,1-1 1,-1 0-1,2 1 0,10 0 57,-1-1-1,0-1 0,1 0 1,-1 0-1,24-7 1,-4 2 118,10-6-95,-3 1-30,-32 11 117,-7 0-177,0 0-1,1 1 0,-1-1 1,0 0-1,1 0 1,-1 0-1,0 0 1,1 0-1,-1 0 1,1 0-1,-1 0 0,0 0 1,1 0-1,-1 0 1,0 0-1,1 0 1,-1 0-1,0-1 1,1 1-1,-1 0 1,0 0-1,1 0 0,-1 0 1,0-1-1,0 1 1,1 0-1,-1 0 1,0-1-1,0 1 1,1 0-1,-1 0 0,0-1 1,0 1-1,0 0 1,1-1-1,-1 1 1,1-1-85,-1 1-11,0 0 0,0 0 0,0 0 1,0 0-1,1 0 0,-1 0 0,0 0 1,0 0-1,0 0 0,0 0 0,0 0 1,1 0-1,-1 0 0,0 0 0,0 0 1,0 0-1,0 0 0,0 0 0,1 0 1,-1 0-1,0 0 0,0 0 0,0 0 1,0 0-1,0-1 0,0 1 0,1 0 1,-1 0-92,0 0 91,0 0 1,0 0-1,0 0 0,0-1 0,0 1 1,0 0-1,0 0 0,0 0 0,0 0 1,1 0-1,-1-1 0,0 1 0,0 0 1,-5-6-3303,-9-5-1946,9 8 1003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1:5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91 3488,'-24'-7'1115,"9"7"269,15 0-1296,0 0 0,0 0 0,-1 1 0,1-1 0,0 0 0,-1 0 0,1 0-1,0 0 1,0 0 0,-1 0 0,1 0 0,0 0 0,-1 0 0,1 0 0,0 0 0,0 0 0,-1 0 0,1 0 0,0 0 0,-1 0 0,1 0 0,0 0-1,0 0 1,-1 0 0,1 0 0,0-1 0,0 1 0,-4-7 6577,7 5-5707,4 1-529,119-19 2008,-65 7-2013,24-2 85,-13 3-415,-17 1 4,-48 10 117,3-1-2851,-10 3 2392,1-1 0,-1 0 1,1 0-1,-1 0 0,0 0 1,1 1-1,-1-1 0,0 0 1,1 0-1,-1 0 0,0 1 1,1-1-1,-1 0 0,0 1 1,0-1-1,1 0 0,-1 1 1,0-1-1,0 0 0,0 1 1,0-1-1,1 0 0,-1 1 1,0-1-1,0 1 0,7 25-5420,-6-11 2518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1:5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5 123 3232,'-5'3'5136,"5"-3"-5017,0 0 1,6 7 2494,18 10-1074,-13-10 24,-10-6-1407,0 1 1,1-1-1,-1 1 1,0-1-1,0 1 1,0 0-1,0-1 1,1 3-1,1 3 2095,-3-7-2217,0 0 1,1 0-1,-1 0 0,0 0 0,0 0 1,0 0-1,0 0 0,1-1 0,-1 1 0,0 0 1,0 0-1,0 0 0,1 0 0,-1 0 1,0 0-1,0-1 0,0 1 0,0 0 1,0 0-1,0 0 0,1 0 0,-1-1 0,0 1 1,0 0-1,0 0 0,0 0 0,0-1 1,0 1-1,0 0 0,0 0 0,0 0 1,0-1-1,1-6 60,0 0 1,0 0-1,-1-1 0,0 1 1,0 0-1,-1 0 1,-2-8-1,0-23-208,3 31 61,0 1-1,1-1 1,0 1 0,0-1-1,4-10 1,-4 16 77,-1-1 0,1 1 1,0-1-1,-1 1 1,1-1-1,0 1 1,0 0-1,0 0 0,0-1 1,0 1-1,1 0 1,1-2-1,-2 3 14,0 0-1,-1-1 1,1 1-1,0 0 1,0-1-1,0 1 1,0 0-1,0 0 1,0 0-1,0 0 1,0 0-1,0 0 1,0 0-1,0 0 1,0 0-1,0 0 1,0 1-1,0-1 1,0 0-1,0 1 1,0-1-1,1 1 1,3 1 66,1 0 0,0 0 0,0-1 0,0 0 0,8 1-1,19 4 547,-7 1-293,-25-7-344,1 1 0,-1-1-1,0 0 1,0 0 0,1 0 0,-1 0-1,0 0 1,1 0 0,-1 0-1,0 0 1,0 0 0,1-1 0,-1 1-1,0 0 1,0-1 0,2 0 0,-2 0 28,-1-4-1392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1:5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6 5632,'-6'0'801,"6"0"-764,-1 0 0,1 0-1,0 0 1,0 0 0,0 0-1,0 0 1,0 0-1,0 0 1,-1 0 0,1 1-1,0-1 1,0 0 0,0 0-1,0 0 1,0 0-1,0-1 1,0 1 0,-1 0-1,1 0 1,0 0 0,0 0-1,0 0 1,0 0-1,0 0 1,0 0 0,-1 0-1,1 0 1,0 0 0,0 0-1,0 0 1,0 0 0,0 0-1,0-1 1,0 1-1,0 0 1,0 0 0,0 0-1,0 0 1,-1 0 0,1 0-1,0 0 1,0 0-1,0-1 1,0 1 0,0 0-1,1-3 2832,-10 3 1932,8 0-4646,-1 1 1,1 0-1,-1 0 0,1 0 1,-1-1-1,1 1 0,0 0 1,-1 1-1,1-1 0,-2 2 1,-12 9 494,0-4-180,0 0 0,-14 11 1,23-15-449,0 0 0,1 1 1,-1 0-1,1 0 0,1 0 1,-1 1-1,-6 9 0,11-14-2,-1 0-1,0 0 1,1 0-1,-1 0 0,1 0 1,-1 0-1,1 1 1,-1-1-1,1 0 0,0 0 1,0 1-1,0-1 1,0 0-1,0 0 0,0 1 1,0-1-1,0 0 1,0 0-1,0 0 0,1 1 1,-1-1-1,0 0 1,1 0-1,-1 0 0,2 2 1,-1-2 6,0 0-1,0 0 1,0-1 0,0 1-1,0-1 1,0 1 0,0-1-1,0 1 1,0-1 0,0 1 0,0-1-1,0 0 1,0 0 0,1 0-1,-1 1 1,0-1 0,0 0-1,0 0 1,0-1 0,0 1-1,1 0 1,-1 0 0,0-1 0,0 1-1,0 0 1,0-1 0,0 1-1,1-1 1,14-7 93,-1 0 1,-1 0-1,0-2 1,26-20-1,-37 27-169,0 1 0,0-1-1,0 1 1,1 0 0,-1 0 0,1 0 0,-1 0-1,6-1 1,-8 3 48,1-1 1,0 1-1,-1 0 0,1 0 1,0 0-1,-1 0 0,1 0 1,-1 0-1,1 0 0,0 0 1,-1 0-1,1 1 0,0-1 1,-1 1-1,1 0 0,-1-1 0,1 1 1,-1 0-1,1 0 0,-1 0 1,0 0-1,2 1 0,11 10 103,-7-6-51,0 0-1,0 0 0,-1 1 0,11 14 1,-16-19 36,17-17-12154,-10 1 7024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48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162 531 2496,'14'4'11045,"-24"9"-3513,2-4-8259,-1 2 1407,1 0-1,0 1 1,0 0-1,-10 24 1,15-31-559,1 1 0,0-1-1,1 1 1,-1-1 0,1 1 0,0 0 0,0-1 0,1 1-1,0 0 1,0 0 0,0 0 0,1-1 0,0 1 0,3 11 0,-4-16-107,0 1 0,1-1 0,0 0 0,-1 1 0,1-1 0,0 1 0,0-1 0,0 0 0,0 0 0,0 1 0,0-1 0,0 0 0,0 0 0,0 0 0,1 0 0,-1 0 0,0-1 0,1 1 0,-1 0 0,0-1 0,3 2 0,-1-2 10,-1 0 0,1 1 0,-1-1 0,1 0 0,-1-1-1,1 1 1,0 0 0,-1-1 0,1 1 0,-1-1 0,5-2-1,4-2 41,-1-1-1,1 0 1,-1 0-1,13-12 1,-16 12-56,0 0 0,0 0 0,-1-1 1,0 0-1,0-1 0,-1 1 1,5-9-1,-8 13-13,0 0 1,-1 0-1,0 0 1,1 0-1,-1 0 1,0 0-1,-1 0 1,1 0-1,-1-1 0,1 1 1,-1 0-1,0-1 1,0 1-1,0 0 1,-1 0-1,1-1 1,-1 1-1,0 0 1,0 0-1,0-1 0,0 1 1,0 0-1,-3-3 1,3 4-7,-1 0 0,1 0-1,-1 0 1,0 0 0,0 1 0,0-1 0,0 1-1,0-1 1,0 1 0,0 0 0,0 0 0,0 0 0,-1 0-1,1 0 1,0 1 0,-1-1 0,1 1 0,0-1 0,-1 1-1,1 0 1,-1 0 0,-3 0 0,3 0 2,0 1 0,0-1 0,0 1 1,0 0-1,0-1 0,0 1 0,0 1 0,0-1 0,1 0 1,-1 1-1,0-1 0,1 1 0,-1 0 0,1 0 0,0 0 1,0 0-1,-4 4 0,2 2 451,14-16-14,17-20 163,-10 9-347,-1-1-1,25-40 1,19-46 305,33-63 161,-64 121-140,50-61 1,-78 108-557,0 0 0,-1 0 0,1 0 0,0 0 0,0 0 0,0 0 0,0 0 0,0 0 0,1 0 0,-1 0 0,0 0 0,0 1 0,1-1 0,-1 1 0,0-1 0,1 1 0,-1-1 0,0 1 0,1 0 0,-1-1 0,2 1 0,-2 0-8,0 1-1,-1-1 0,1 0 1,0 1-1,-1-1 1,1 0-1,-1 1 1,1-1-1,0 1 0,-1-1 1,1 1-1,-1-1 1,1 1-1,-1-1 0,0 1 1,1-1-1,-1 1 1,1 1-1,0 1 2,0 0 0,0 0-1,0 0 1,0 0 0,-1 0 0,1 4-1,1 35 31,-2 0 0,-2 0 0,-11 68 0,-38 126 221,18-126-117,-76 175 0,20-94 186,21-47-131,50-104-158,-41 87 89,55-120-121,-21 37 37,22-39-33,0-1 0,0 0 0,-1-1 0,0 1 0,1 0 0,-1-1-1,-6 4 1,9-6-14,-1 0 0,1-1-1,0 1 1,-1 0 0,1-1 0,0 1-1,-1-1 1,1 0 0,-1 1-1,1-1 1,-1 0 0,1 0 0,-1 0-1,1 0 1,-1 0 0,1 0-1,-1 0 1,1 0 0,-1-1 0,-1 0-1,1 0-12,-1 0-1,1 0 0,0-1 0,0 1 1,0-1-1,1 1 0,-1-1 1,0 0-1,0 0 0,1 1 0,-3-4 1,0-2-44,1 0 1,-1 0 0,1 0-1,1 0 1,-1 0-1,-2-15 1,3 10 1,1 1 0,1-1 0,0 0 0,1 1 0,0-1 0,1 1 0,0-1 0,6-15 0,-7 23 46,2-7 1,0-1 0,2 1 0,-1 0 0,2 0-1,-1 0 1,1 0 0,1 1 0,0 0 0,1 1 0,9-11 0,-6 9 20,1 1 1,0 0-1,1 1 1,21-12-1,58-21-11,-83 38 1,61-23-279,1 4 0,125-25 0,-171 44-471,-1 1-1,1 1 1,0 1-1,24 2 1,-31 1-594,-1 0 0,1 1 0,-1 1 0,0 1 1,0 0-1,23 11 0,1 7-1683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1:5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6880,'7'25'6855,"1"2"-4825,-7-24-1819,0 1-1,-1 0 1,1 0-1,-1 0 1,0 4 0,0-7 711,1-2-881,0 1 0,0 0 0,-1-1 0,1 1 0,0-1 0,0 1 0,-1-1-1,1 0 1,0 1 0,-1-1 0,1 0 0,-1 1 0,1-1 0,-1 0 0,1 1-1,-1-1 1,0 0 0,1 0 0,-1 0 0,0 1 0,1-3 0,1-1 41,11-16 20,-10 15-162,0 1 0,0-1 0,0 0 0,2-8 0,-4 11 30,0 1 0,0-1 0,-1 0 0,1 1 0,0-1 0,0 0 0,1 1 0,-1-1 0,0 1-1,0 0 1,1-1 0,-1 1 0,3-2 0,-4 3 49,1 0 0,-1 0 0,1 1-1,0-1 1,-1 0 0,1 0 0,-1 0 0,1 0-1,0 0 1,-1 1 0,1-1 0,-1 0 0,1 1-1,-1-1 1,1 0 0,-1 1 0,1-1 0,-1 0 0,1 1-1,-1-1 1,0 1 0,1-1 0,-1 1 0,0-1-1,1 1 1,-1-1 0,0 1 0,1-1 0,-1 2-1,1-1 63,4 8 260,-1 0-1,0 1 1,0-1-1,2 11 1,2 2-268,-4-3-62,-4-18 37,19-24-11306,-6 10 6138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1:5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 6240,'-5'-1'626,"1"0"1,-1 1-1,1-1 1,-1 1-1,1 0 0,-1 1 1,1-1-1,-1 1 1,1 0-1,0 0 1,-1 0-1,1 1 1,0-1-1,0 1 0,0 0 1,-7 4-1,-6 6 422,0 0-1,-20 18 0,33-27-977,-5 6 99,-9 6-221,32-11 212,5-2-105,1 0 0,22-3 1,-29 1-46,0-1 1,1 2-1,-1 0 1,0 0 0,0 1-1,23 7 1,-35-9 12,-1 0 0,1 0 0,0 1 0,-1-1 0,1 0 0,-1 0 0,1 1 0,-1-1 0,1 0 0,-1 1 0,1-1 0,-1 0 0,1 1 0,-1-1-1,0 1 1,1-1 0,-1 1 0,1-1 0,-1 1 0,0-1 0,1 1 0,-1-1 0,0 1 0,0-1 0,0 1 0,1 0 0,-1-1 0,0 1 0,0 0 28,-1 0 0,1 0 1,0 0-1,-1 0 0,1 0 0,-1 0 0,1 0 0,-1 0 1,1 0-1,-1 0 0,0-1 0,1 1 0,-1 0 1,-1 1-1,-3 2 60,1-1 0,-1 0 0,0 0 0,-10 5 0,-78 25-137,29-15-7046,60-18 3731,21-3-5083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1:5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8064,'1'-1'6064,"2"12"-3547,1 19-1024,-4 42-1813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1:5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 9056,'-23'-12'3360,"18"7"-2624,-8-3-192,8 5 192,5-1-512,10 8-5888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1:5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 7808,'-11'-4'4296,"15"16"-175,2 1-4277,-3-2 538,0 1 1,-1 0 0,0 0-1,0 22 1,1 5 328,15 196 1505,-6-58-1440,-7-115-1027,-4-47-2217,-1-34-8946</inkml:trace>
  <inkml:trace contextRef="#ctx0" brushRef="#br0" timeOffset="1">22 364 8640,'-20'-14'2784,"20"14"-2689,0 0 0,0-1 0,0 1 0,0 0 0,-1 0 0,1-1 0,0 1 0,0 0 0,0-1 0,0 1 0,0 0 0,0-1 0,0 1 0,0 0 0,0-1 0,0 1 0,0 0 0,0-1 0,0 1 0,0 0 0,0-1 1,0 1-1,0 0 0,0-1 0,1 1 0,-1 0 0,0 0 0,0-1 0,0 1 0,1 0 0,-1-1 0,0 1 0,1 0 0,8-11 2647,-8 10-2460,31-35 2171,-21 25-2448,1 0-1,0 1 1,0 1-1,1 0 1,16-8-1,-23 14-549,0 1 0,0 0-1,1 0 1,-1 0 0,1 1-1,-1 0 1,1 1 0,0-1 0,-1 1-1,1 0 1,0 1 0,-1 0-1,1 0 1,-1 0 0,13 5-1,18 9-1800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1:5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92 6720,'-5'6'655,"1"0"0,0 0 0,1 0 1,0 1-1,0 0 0,0 0 0,1 0 0,-3 10 1,-8 25 3143,12-41-3742,1 0 1,-1 0 0,1-1 0,0 1 0,-1 0 0,1 0 0,0 0 0,0 0-1,0 0 1,0 0 0,0 0 0,0 0 0,0 0 0,0 1 0,0-2-9,0 0 0,1 1 1,-1-1-1,0 0 0,0 1 1,0-1-1,0 0 1,1 0-1,-1 0 0,0 1 1,0-1-1,1 0 0,-1 0 1,0 0-1,0 0 1,1 1-1,-1-1 0,0 0 1,1 0-1,-1 0 0,0 0 1,0 0-1,1 0 0,-1 0 1,0 0-1,1 0 1,-1 0-1,1 0 0,1 0 80,0-1 0,1 1 0,-1-1 0,0 0 0,0 0-1,0 1 1,0-2 0,0 1 0,0 0 0,3-2 0,2-3-26,0 0 1,0 0 0,-1-1-1,1 1 1,-2-1-1,1-1 1,-1 1 0,0-1-1,-1 0 1,6-12 0,-8 16-75,-1-1 0,1 1 1,-1-1-1,0 0 1,0 1-1,-1-1 0,1 0 1,-1 0-1,0 1 1,0-1-1,-1 0 0,1 0 1,-1 1-1,0-1 1,0 0-1,-1 1 0,1-1 1,-1 1-1,0-1 1,0 1-1,-5-6 0,6 9-121,0 0-1,0-1 1,0 1-1,-1 0 1,1 0-1,-1 0 1,1 0 0,0 0-1,-1 0 1,0 1-1,1-1 1,-1 0-1,1 1 1,-1-1-1,0 1 1,0 0-1,1-1 1,-1 1-1,0 0 1,1 0-1,-1 0 1,0 0-1,0 1 1,1-1-1,-1 0 1,0 1-1,1-1 1,-1 1 0,0-1-1,1 1 1,-1 0-1,1 0 1,-1 0-1,1 0 1,-2 1-1,1-1-221,1 0 0,0 0 0,-1 0 0,1 0 0,0 0 0,0 1 0,-1-1 0,1 0 0,0 1 0,0-1 0,0 0 0,1 1 0,-1-1 0,0 1-1,1 0 1,-1-1 0,0 1 0,1 0 0,0-1 0,-1 1 0,1 0 0,0-1 0,0 1 0,0 0 0,0 0 0,0-1 0,1 1 0,-1 0 0,0-1 0,1 1 0,-1 0 0,1-1 0,0 1 0,-1-1 0,1 1 0,1 1-1,10 9-2106,2-4-208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1:5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6464,'1'0'95,"-1"0"-1,1 0 1,0-1 0,-1 1-1,1 0 1,-1 0 0,1 0-1,-1 1 1,1-1 0,-1 0-1,1 0 1,0 0 0,-1 0 0,1 0-1,-1 1 1,1-1 0,-1 0-1,1 0 1,-1 1 0,1-1-1,-1 0 1,0 1 0,1-1 0,-1 1-1,1-1 1,-1 0 0,0 1-1,1-1 1,-1 1 0,0-1 0,0 1-1,1-1 1,-1 1 0,0-1-1,0 1 1,0 0 0,1 0 11,-1-1 0,1 1 0,-1 0 1,1-1-1,-1 1 0,1-1 0,-1 1 0,1-1 1,-1 1-1,1-1 0,0 1 0,-1-1 0,1 0 1,0 1-1,1-1 0,2 2 243,-2 1-56,0-1 0,0 0 1,0 1-1,0-1 1,0 1-1,-1 0 1,1 0-1,-1-1 0,0 1 1,1 4-1,-1-4 257,0 1 0,1-1 0,-1 0-1,1 0 1,-1-1 0,1 1 0,0 0 0,3 3-1,0-15 241,13-18-725,-2 0 1,17-41 0,-33 68-49,0-1 1,0 0-1,0 1 1,0-1-1,1 0 1,-1 1-1,0-1 1,1 1-1,-1-1 0,0 1 1,1-1-1,-1 1 1,1-1-1,-1 1 1,1-1-1,-1 1 0,1-1 1,0 1-1,-1 0-1,1 0-1,-1 0 1,0 0-1,0 0 1,1 1-1,-1-1 1,0 0-1,0 0 1,1 1-1,-1-1 1,0 0-1,0 0 1,0 1-1,1-1 0,-1 0 1,0 0-1,0 1 1,0-1-1,0 0 1,0 1-1,0-1 1,0 0-1,1 1 1,-1-1-1,2 28 494,2 50-749,-5-77 77,1-1 0,0 1 0,0 0 0,0-1 0,0 1 0,0 0 0,0-1 0,0 1 0,1-1 0,-1 1 0,0 0 0,0-1 0,0 1 0,1-1 0,-1 1 0,0-1 0,1 1 0,-1-1 0,0 1 0,1-1 0,-1 1 0,1-1 0,-1 1 0,1-1 0,-1 1 0,1-1 0,-1 0 0,1 1 0,0-1 0,0 0-295,1 1-1,-1-1 1,1 0 0,-1 0-1,0-1 1,1 1 0,-1 0-1,1 0 1,-1-1 0,0 1-1,1-1 1,-1 1 0,2-2-1,17-9-5503</inkml:trace>
  <inkml:trace contextRef="#ctx0" brushRef="#br0" timeOffset="1">431 7 10208,'-4'-2'271,"0"1"1,0 0-1,0 0 1,0 1-1,0-1 0,0 1 1,0 0-1,0 0 1,0 0-1,0 0 1,0 1-1,0-1 1,0 1-1,1 0 1,-1 0-1,0 1 0,0-1 1,1 1-1,-6 3 1,8-4-175,-6 3 787,1 0-1,0 0 0,0 1 0,-8 7 0,13-11-796,0 0-1,0 0 1,0 1 0,0-1-1,0 0 1,1 0-1,-1 1 1,0-1-1,1 0 1,-1 1 0,1-1-1,-1 1 1,1-1-1,0 1 1,0-1-1,-1 1 1,1-1-1,0 1 1,0-1 0,0 1-1,1-1 1,-1 1-1,0-1 1,1 1-1,-1-1 1,1 0 0,-1 1-1,2 1 1,3 7 512,-3-6-356,1 0 0,-1 0 0,0 0 1,0 1-1,-1-1 0,2 7 0,-3-9-228,0 0 1,0 0-1,0 0 0,0 0 1,0 0-1,0 1 0,-1-1 0,1 0 1,-1 0-1,0 0 0,0 0 1,1 0-1,-1 0 0,-1-1 0,1 1 1,0 0-1,0 0 0,-2 1 1,-4 5-575,-1-1 1,0 0 0,-12 8 0,-11 11-6196,21-10 2968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1:5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84 3392,'1'2'11648,"-3"1"-12246,-16 8 1956,-1 0-350,-18 15 1,30-20-902,1-1 1,0 1 0,1 0-1,-1 0 1,1 1-1,-6 9 1,2 1-64,1 1 0,1-1 1,0 1-1,1 1 0,1-1 0,-3 26 0,7-39-42,1 0-1,-1 0 0,1 1 1,0-1-1,0 0 0,1 0 1,-1 1-1,1-1 0,1 0 1,-1 0-1,1 0 0,2 6 1,-3-9-5,1 1 0,0 0 0,-1 0 1,1-1-1,0 1 0,0-1 1,1 1-1,-1-1 0,1 0 0,-1 0 1,1 0-1,-1 0 0,1-1 1,0 1-1,0-1 0,0 1 0,0-1 1,0 0-1,0 0 0,0-1 0,5 2 1,6-1 50,0-1 1,0 0-1,0 0 1,0-1-1,-1-1 1,1-1-1,0 0 1,-1 0-1,18-8 1,11-7 72,60-36 1,-48 25-56,-42 24 99,-7 7-131,-4 0-50,-1-1 1,0 1 0,0-1 0,0 0 0,0 1 0,0-1 0,0 1 0,0-1 0,0 0 0,-1 3-1,-1 5-85,1-2 56,0-1 0,1 0 0,0 1-1,0-1 1,0 0 0,1 1 0,-1-1 0,2 0 0,-1 1 0,1-1-1,0 0 1,0 0 0,0 0 0,4 5 0,3 3 77,-7-9 69,1-1 0,0 1 1,8 7-1,-11-11-81,0-1-1,1 0 1,-1 0-1,0 1 1,1-1-1,-1 0 1,1 0 0,-1 0-1,0 0 1,1 1-1,-1-1 1,1 0-1,-1 0 1,0 0 0,1 0-1,-1 0 1,1 0-1,-1 0 1,1 0-1,-1 0 1,0 0-1,1 0 1,-1 0 0,1-1-1,-1 1 1,0 0-1,1 0 1,-1 0-1,1-1 1,-1 1 0,0 0-1,1 0 1,-1-1-1,0 1 1,0 0-1,1-1 1,-1 1 0,0 0-1,1-1 1,7-12 434,-7 10-402,0 1 0,-1-1-1,1 1 1,-1-1 0,0 1-1,0-1 1,0 0 0,0 1-1,-1-1 1,1 1 0,-1-1 0,1 1-1,-2-3 1,-1-10 62,1 4-26,-1-1 0,0 1 1,0 0-1,-10-20 0,11 26-122,-1 0 0,0 0-1,0 0 1,0 0 0,-1 1-1,1 0 1,-1 0-1,0 0 1,0 0 0,-1 0-1,1 1 1,-6-4-1,9 7 16,0-1 1,0 1-1,0-1 0,0 1 0,0-1 0,0 1 0,0-1 0,0 1 0,-1 0 1,1 0-1,0 0 0,0 0 0,0-1 0,0 1 0,0 1 0,-1-1 0,1 0 1,0 0-1,0 0 0,-1 1 0,1-1 18,1 1-1,-1-1 1,0 1 0,1 0 0,-1-1-1,1 1 1,-1-1 0,1 1 0,-1 0-1,1-1 1,-1 1 0,1 0 0,0 0-1,-1-1 1,1 1 0,0 0-1,0 0 1,0 0 0,-1-1 0,1 1-1,0 0 1,0 0 0,0 1 0,1-2-5,-1 1 1,1-1 0,-1 0-1,0 1 1,1-1 0,-1 0-1,1 1 1,-1-1-1,1 0 1,-1 0 0,1 1-1,-1-1 1,1 0 0,-1 0-1,1 0 1,0 0 0,0 0-1,0 1-15,3 0 26,0 0-1,-1 0 1,1-1-1,0 1 0,0-1 1,0 0-1,0 0 0,0 0 1,0-1-1,-1 1 1,1-1-1,0 0 0,0 0 1,0 0-1,4-3 1,6-3 78,1 0 1,19-15 0,-22 14-101,-1 0 1,24-10-1,-34 17 34,1 0 0,0 1 0,0-1 0,0 1 0,0-1 0,0 1-1,-1 0 1,1-1 0,0 1 0,0 0 0,0 0 0,0 1 0,0-1-1,0 0 1,0 1 0,0-1 0,0 1 0,-1-1 0,1 1 0,0 0 0,0 0-1,-1 0 1,1 0 0,0 0 0,-1 0 0,1 0 0,-1 1 0,0-1-1,1 0 1,-1 1 0,0-1 0,0 1 0,0 0 0,0-1 0,0 1 0,0 0-1,0 0 1,-1-1 0,1 1 0,-1 0 0,1 0 0,0 2 0,3 24 355,0 0 1,-2-1-1,-2 46 0,-1-35-224,1-36-41,5-13 426,27-63-480,20-40-223,-51 113 163,-1 0 0,1-1 1,0 1-1,-1 0 1,1-1-1,0 1 0,0 0 1,0 0-1,0 0 0,0 0 1,0 0-1,0 0 1,1 0-1,-1 0 0,0 0 1,0 1-1,1-1 1,-1 0-1,1 1 0,1-1 1,-1 1 3,-1 0 0,1 0 0,-1 1 1,0-1-1,1 1 0,-1-1 0,0 1 0,1 0 1,-1-1-1,0 1 0,0 0 0,1 0 1,-1 0-1,0 0 0,0 0 0,0 0 0,0 0 1,0 0-1,-1 0 0,3 3 0,6 11-13,-1 0-1,0 0 1,9 28-1,-10-25 148,0-1-1,17 29 1,-23-44-116,0 0 0,1 0 1,-1 0-1,1 0 0,-1 0 1,1-1-1,0 1 1,-1-1-1,1 1 0,0-1 1,0 0-1,0 0 0,0 0 1,1 0-1,-1 0 1,0 0-1,0 0 0,0-1 1,1 1-1,-1-1 0,0 0 1,1 1-1,-1-1 1,0 0-1,1 0 0,-1-1 1,0 1-1,1 0 1,-1-1-1,0 0 0,0 1 1,5-3-1,1-1-4,0 0 1,-1 0-1,1-1 0,-1 0 0,0-1 0,0 0 1,9-11-1,-6 6 35,0-1 0,-2 0 0,1-1-1,-2 0 1,1 0 0,6-18 0,24-89 8,-21 64-216,10-48 152,-25 100 32,4-11-51,-6 15 27,0 0 0,0-1 0,1 1 0,-1 0-1,0 0 1,0 0 0,1 0 0,-1 0 0,0-1 0,0 1 0,1 0 0,-1 0 0,0 0 0,1 0 0,-1 0 0,0 0-1,0 0 1,1 0 0,-1 0 0,0 0 0,0 0 0,1 0 0,-1 0 0,0 0 0,1 1 0,-1-1 0,0 0 0,0 0-1,1 0 1,-1 0 0,0 0 0,0 1 0,0-1 0,1 0 0,-1 0 0,0 0 0,0 1 0,0-1 0,1 0 0,-1 0-1,0 0 1,0 1 0,0-1 0,0 0 0,0 0 0,0 1 0,1 0 0,3 5-30,0 1 0,-1-1 0,1 1 0,-1 0 0,-1 1 1,1-1-1,1 11 0,7 57 20,-8-50 98,-1-1 35,0 46-1,-3-61-105,0 0 0,0 0-1,0 0 1,-1 0 0,-1-1-1,1 1 1,-2 0-1,-4 9 1,8-18-12,0 1-1,-1-1 1,1 1 0,0-1 0,-1 0 0,1 1-1,-1-1 1,1 0 0,0 0 0,-1 1 0,1-1-1,-1 0 1,1 0 0,-1 1 0,1-1-1,-1 0 1,1 0 0,-1 0 0,1 0 0,-1 0-1,1 0 1,-1 0 0,1 0 0,-1 0 0,1 0-1,-1 0 1,1 0 0,-1 0 0,1 0-1,-1-1 1,1 1 0,-1 0 0,1 0 0,0 0-1,-1-1 1,1 1 0,-1 0 0,1-1 0,0 1-1,-1 0 1,1-1 0,-1 1 0,1-1-1,-1 0 1,-15-17-139,14 13 142,-1 1-1,1-1 1,0 0-1,0 0 1,1 0 0,-1 1-1,1-2 1,0-5-1,-1-43-147,2 39-43,9 22 30,-2-1 144,-2 0 0,1 0 0,-1 1 0,7 10 0,6 8-24,-14-20 14,-1-1 39,1 1 0,0-1-1,0 0 1,0 0 0,6 4-1,-9-7-13,0-1 0,0 1 0,0-1-1,0 1 1,0-1 0,0 1 0,0-1-1,1 0 1,-1 0 0,0 1 0,0-1-1,0 0 1,0 0 0,0 0 0,0 0-1,0 0 1,0-1 0,1 1 0,-1 0-1,0 0 1,0-1 0,0 1 0,0-1-1,0 1 1,0-1 0,0 1 0,0-1-1,0 1 1,-1-1 0,1 0 0,0 0-1,0 1 1,1-3 0,1-1 6,1-1 0,-1 1 0,0-1 1,-1 0-1,1 0 0,-1 0 0,2-6 0,11-41 66,-9 26-169,-5 21 103,1 0-4,-1-1 1,1 0 0,-1 0-1,0-10 1,1 6-82,4 10-38,-5 1 100,0 0 1,0 0 0,0 0-1,0 0 1,0 0 0,-1 0-1,1 0 1,0 0 0,0 0-1,-1 0 1,1 2 0,8 20 27,-4-11 17,-1 1 0,5 22 1,-6-23-1,0-1 1,7 17 0,2 5-521,-12-32 274,1 1 0,-1-1 0,1 1 0,-1-1 1,1 0-1,-1 1 0,1-1 0,0 0 0,0 0 0,0 1 0,0-1 0,0 0 0,0 0 0,0 0 0,0 0 0,0 0 0,2 1 0,-2-2-83,0 1 0,0-1 0,0 0 0,1 0-1,-1 1 1,0-1 0,0 0 0,0 0 0,0 0 0,0 0-1,1 0 1,-1-1 0,0 1 0,0 0 0,0 0 0,0-1 0,2 0-1,0-1-323,1 0 0,-1 0-1,0 0 1,0-1 0,0 1 0,0-1-1,0 1 1,0-1 0,-1 0-1,0 0 1,4-7 0,11-27-3587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1:5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 8224,'-31'-3'3040,"23"3"-2368,-2 0-160,6 0 960,-1 0-896,0 3-224,0-3-224,5 8-1792,10 1-1184,-1-6 1568,4 5-3136,5 4 2496,5 1 160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2:0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111 251 3328,'-1'-3'8832,"-4"5"-8564,1 0 1,-1 0 0,0 0 0,1 1-1,0-1 1,-1 1 0,1 0 0,0 0-1,0 1 1,1-1 0,-1 1 0,1 0-1,0 0 1,-5 7 0,1 0-48,0 2 0,1-1 0,0 1 0,-4 14-1,8-20-229,0 0 0,0 0 0,1 1 0,0-1 0,1 1 0,0-1 0,0 1 0,0-1 0,1 1 0,0-1 0,1 0 0,3 13 0,-4-16 25,0 0 0,1-1 1,0 1-1,-1-1 0,1 1 0,0-1 1,1 0-1,-1 0 0,1 1 0,-1-2 0,1 1 1,0 0-1,0 0 0,0-1 0,0 0 0,1 0 1,-1 0-1,0 0 0,1 0 0,0-1 0,-1 1 1,1-1-1,0 0 0,0 0 0,6 0 0,-6-1 31,-1 0 0,1 0 0,0-1 0,0 1 0,-1-1 0,1 0 0,0-1 0,-1 1 0,1 0 0,-1-1 0,0 0 0,0 0 0,1 0 0,-1 0 0,0 0 0,-1-1 0,1 1 0,0-1 0,-1 0 0,1 0 0,3-6 0,2-3 44,0-1 0,-1 0 0,-1-1-1,6-14 1,-6 11-12,-1-1-1,-1 1 1,-1-1-1,3-22 1,-3-72 118,-3 107-195,-1-23 31,-2 1 1,-1-1-1,-2 1 0,-11-39 0,17 66-31,-1-2-39,1 1 1,0-1 0,-1 0-1,1 1 1,-1-1-1,0 1 1,1-1 0,-1 1-1,0-1 1,0 1-1,0 0 1,0-1 0,0 1-1,-2-1 1,2 14-316,3 9 718,1 0 0,0 0 0,2-1 0,8 26 0,3 11 102,-2 7-97,38 99 0,-52-162-974,19-13-4367,-7-4 1009,-7 9 913,1 0 1,10-10-1,-11 13 952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51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20 972 3232,'-1'1'190,"0"-1"-1,0 1 1,0-1 0,0 1 0,0 0-1,-1-1 1,1 1 0,0 0-1,1 0 1,-1 0 0,0 0 0,0 0-1,0 0 1,1 0 0,-1 0 0,0 0-1,1 0 1,-1 0 0,1 0-1,-1 2 1,1-3 46,-1 1 1,1 0-1,0 0 0,0-1 1,0 1-1,0 0 0,0-1 1,0 1-1,0 0 0,0 0 1,0-1-1,0 1 0,0 0 1,0-1-1,1 1 0,-1 0 0,0 0 1,1-1-1,-1 1 0,0-1 1,1 1-1,-1 0 0,1-1 1,-1 1-1,1-1 0,-1 1 1,1-1-1,-1 1 0,1-1 1,-1 1-1,2-1 0,-1 1-2,1-1 0,-1 1 1,1-1-1,-1 1 0,1-1 0,-1 0 0,1 0 0,-1 1 0,1-1 0,-1 0 1,1-1-1,-1 1 0,1 0 0,-1 0 0,1-1 0,-1 1 0,1-1 0,-1 1 0,1-1 1,0 0-1,4-2 80,0-1 1,-1 0 0,8-6-1,-7 5 60,34-32 503,-3-1-1,61-78 1,-85 98-759,0 0 0,-1-1 0,-1 0 0,12-27-1,-19 35-60,0 0-1,0 0 0,-1 0 0,0-1 1,-1 1-1,-1-1 0,0 1 0,0-1 0,-2-22 1,1 33-50,0 0 1,0 0 0,0 0 0,0 0 0,0 1 0,0-1-1,-1 0 1,1 0 0,0 0 0,0 1 0,-1-1-1,1 0 1,0 0 0,-1 1 0,1-1 0,-1 0 0,1 0-1,-1 1 1,1-1 0,-1 1 0,0-1 0,1 0 0,-1 1-1,-1-1 1,2 1 2,-1 0 0,0 0-1,0 0 1,0 1 0,1-1-1,-1 0 1,0 0 0,1 1 0,-1-1-1,0 0 1,0 1 0,1-1-1,-1 1 1,1-1 0,-1 1 0,0-1-1,1 1 1,-1 0 0,0 0-1,-4 7 103,-1-1 0,2 1 0,-5 8 0,-2 7 265,1 0 0,-10 39-1,16-48-243,1 1-1,0-1 1,1 1-1,1 0 1,1 25-1,1-34-82,0 0 1,0-1-1,0 1 0,1-1 0,-1 1 1,1-1-1,0 0 0,1 0 0,0 0 1,-1 0-1,2 0 0,-1 0 0,0-1 1,1 0-1,0 1 0,0-1 0,0-1 1,0 1-1,1-1 0,0 1 0,0-1 1,-1-1-1,2 1 0,-1-1 0,0 1 1,0-2-1,1 1 0,-1 0 0,1-1 0,-1 0 1,1-1-1,0 1 0,-1-1 0,1 0 1,0 0-1,-1-1 0,11-2 0,0-1-14,-1-1 0,0 0 0,0-1-1,0-1 1,-1-1 0,0 0 0,0 0-1,-1-1 1,0-1 0,15-16-1,-11 9-46,-1 0 0,-1-2 0,-1 0 0,-1 0-1,0-1 1,14-33 0,6-28 176,-33 80-154,0 0 0,0 0-1,1 0 1,-1 0 0,0 0-1,1 0 1,-1 0-1,1 1 1,-1-1 0,1 0-1,-1 0 1,1 0 0,0 1-1,-1-1 1,2 0-1,-2 1-2,1 0 0,-1 0 0,0 1 0,0-1 0,1 0-1,-1 1 1,0-1 0,0 0 0,1 1 0,-1-1-1,0 0 1,0 1 0,0-1 0,0 1 0,0-1-1,0 1 1,0-1 0,0 0 0,1 1 0,-1-1 0,0 1-1,-1 0 1,1 34 106,-12 91 206,9-109-284,2 1-1,0-1 0,1 0 0,2 23 0,-2-40-30,0 1-1,0-1 1,0 0-1,0 1 1,0-1-1,0 0 1,0 1-1,0-1 1,0 0-1,0 1 1,0-1-1,0 0 1,1 1-1,-1-1 1,0 0-1,0 0 1,0 1-1,0-1 1,1 0-1,-1 0 1,0 1-1,0-1 1,1 0-1,-1 0 1,0 1-1,0-1 1,1 0-1,-1 0 1,0 0-1,0 0 1,1 0-1,-1 1 1,0-1-1,1 0 1,-1 0-1,0 0 1,1 0-1,-1 0 0,0 0 1,1 0-1,0 0 1,0-1 17,1 1-1,-1-1 1,1 0 0,-1 0-1,1 0 1,-1 0 0,0 0 0,1 0-1,0-1 1,5-5 6,-1 1 1,10-15-1,96-136-369,-45 84 389,-66 72-45,0 1 0,-1-1 1,1 0-1,0 0 1,0 1-1,0-1 0,0 0 1,0 1-1,0-1 1,0 1-1,0 0 0,0-1 1,0 1-1,0 0 0,0-1 1,0 1-1,0 0 1,0 0-1,0 0 0,1 0 1,-1 0-1,2 0 0,-2 1 6,0 0-1,1-1 0,-1 1 0,0 0 0,1 0 0,-1 0 0,0 0 0,0 0 0,0 0 0,1 0 1,-1 0-1,0 0 0,-1 0 0,2 2 0,1 3 17,0-1 0,0 0 0,-1 1-1,0 0 1,0 0 0,2 10 0,-3 0 14,-1-1 1,0 1-1,-1-1 1,0 1-1,-2-1 1,-4 17-1,-2 19 58,9-50-94,0 0 0,-1 0 0,1 0-1,0 0 1,0 0 0,0 0 0,0 0-1,0 0 1,1 0 0,-1 0 0,0 0 0,0 0-1,1 0 1,-1 0 0,0 0 0,1 0-1,-1 0 5,1-1 0,-1 0 0,1 1 0,-1-1 0,0 0 0,1 0 0,-1 1-1,1-1 1,-1 0 0,0 0 0,1 0 0,-1 0 0,1 0 0,-1 1 0,1-1 0,-1 0-1,1 0 1,-1 0 0,0 0 0,1 0 0,-1 0 0,1-1 0,0 1 0,3-1 6,0-1 0,0 0 0,0 0 0,0 0 1,5-3-1,-6 3-70,144-108-293,-58 40 433,-87 68-74,1 1 0,-1-1-1,1 0 1,-1 1 0,1 0-1,0-1 1,-1 1 0,5-1 0,-6 2-6,0 0 0,0 0 1,0 0-1,0 0 1,0 0-1,0 0 1,0 1-1,0-1 0,0 0 1,0 1-1,0-1 1,-1 0-1,1 1 1,0-1-1,0 1 1,0-1-1,0 1 0,0 0 1,-1-1-1,1 1 1,0 0-1,-1-1 1,1 1-1,0 0 0,-1 0 1,1 0-1,-1 0 1,0-1-1,1 3 1,3 5 12,-2 0 0,1 0 1,-1 0-1,0 1 0,1 13 1,-1-10-34,0-1 0,5 17 1,-1 0 10,-5-27 11,-1 0 0,1 0 0,0 0 0,0 0 0,0 0 0,0 0 0,1-1 0,-1 1 0,0 0 0,0-1 0,0 1 0,0-1 0,1 1 0,-1-1 0,0 0 0,0 0 0,1 1 0,-1-1 0,0 0 0,1 0 0,-1 0 0,0 0 0,1 0 0,-1-1 0,0 1 0,0 0 0,1-1 0,-1 1 0,0-1 0,2 0 0,1-1 2,0-1 1,-1 1-1,0 0 1,0-1-1,0 0 1,0 0-1,0 0 1,0 0-1,3-6 0,19-35 1,-21 38-47,1-5 36,0 0 0,-1-1 0,0 0 0,0 0 0,-1 0 0,-1 0 0,0 0 0,0-18 0,-2 30 4,0 0 38,0-4-28,0 1 0,1-1 0,0 1 0,-1-1 1,3-4-1,19-64-6,0 5-53,-6 19 8,36-78 0,-41 106 40,-2-1 0,0 1 0,-1-2 0,8-37 0,-15 56 0,-1 0 0,0 0 0,0-1 0,0 1 0,0 0 0,-1 0 0,1 0 0,-1-1 0,0 1 0,-2-4 0,3 7 0,-1 0 0,1 0 0,-1 0 0,1 0 0,-1 0 0,1 0 0,-1 0 0,0 0 0,1 0 0,-1 1 0,1-1 0,-1 0 0,1 0 0,-1 0 0,1 1 0,-1-1 0,1 0 0,-1 1 0,1-1 0,0 0 0,-1 1 0,1-1 0,-1 1 0,1-1 0,0 1 0,-1 0 0,-15 16 0,13-11 0,1 0 0,-1 0 0,1-1 0,0 1 0,-1 7 0,-3 11 0,-6 16 26,-12 84 1,7 45-70,15-145 33,-1 128 101,4-89-75,-1-58-29,0 0 0,0-1 0,1 1 0,0 0 0,0 0 0,0 0 0,3 7 0,-4-11 13,1 0 0,-1 0 0,1 0 0,0 0 0,-1 0 0,1-1 0,0 1-1,-1 0 1,1 0 0,0-1 0,0 1 0,0 0 0,-1-1 0,1 1 0,0-1 0,0 1 0,0-1 0,0 0 0,0 1 0,0-1 0,0 0-1,0 0 1,0 1 0,0-1 0,0 0 0,0 0 0,1 0 0,-1 0 0,0 0 0,0-1 0,0 1 0,0 0 0,0 0 0,0-1-1,0 1 1,0-1 0,0 1 0,-1-1 0,1 1 0,2-2 0,5-3 0,0 0 0,0-1 0,-1 0 0,0 0 0,9-10 0,31-39 0,-40 45 0,54-77 0,-28 35 0,-33 52 0,0 0 0,0 0 0,0 0 0,0 0 0,0 0 0,0 0 0,0 0 0,0 0 0,0 0 0,0 0 0,0 0 0,0 0 0,0 0 0,0 0 0,0 0 0,0 0 0,0 0 0,0 0 0,0 0 0,1 0 0,-1 0 0,0 0 0,0 0 0,0-1 0,0 1 0,0 0 0,0 0 0,0 0 0,0 0 0,0 0 0,0 0 0,0 1 0,0-1 0,0 0 0,0 0 0,0 0 0,1 0 0,-1 0 0,0 0 0,0 0 0,0 0 0,0 0 0,0 0 0,0 0 0,0 0 0,0 0 0,0 0 0,0 0 0,0 0 0,0 0 0,0 0 0,0 0 0,0 0 0,0 0 0,0 0 0,0 0 0,0 1 0,0-1 0,0 0 0,0 0 0,0 0 0,0 0 0,0 0 0,2 8 0,-1 12 0,-2 8 0,2 44 0,0-61 0,0 0 0,0 0 0,2-1 0,4 16 0,-5-22 4,-1 0-1,1 0 1,1-1 0,-1 1 0,0-1-1,1 1 1,0-1 0,0 0-1,0 0 1,0 0 0,0-1 0,1 1-1,-1-1 1,1 1 0,-1-1-1,1-1 1,0 1 0,5 1 0,-3-1 0,0 0 1,0 0 0,0-1 0,1 0 0,-1-1-1,1 1 1,-1-1 0,0 0 0,1-1-1,-1 1 1,9-3 0,-3-1-5,0 0 0,-1-1 0,1 0 0,-1-1 0,0 0 0,0-1 0,-1 0 0,0-1 0,0 0 0,-1-1 0,0 0 0,8-10 0,9-15 0,-1-1 0,24-43 0,-39 60 0,2-2 0,-1 0 0,11-28 0,-20 37 0,-3 11 0,1 0 0,0 0 0,0 0 0,0 0 0,0 0 0,0-1 0,0 1 0,0 0 0,0 0 0,0 0 0,-1 0 0,1 0 0,0 0 0,0 0 0,0 0 0,0 0 0,0 0 0,-1-1 0,1 1 0,0 0 0,0 0 0,0 0 0,0 0 0,0 0 0,-1 0 0,1 0 0,0 0 0,0 0 0,0 0 0,0 0 0,0 0 0,-1 0 0,1 1 0,0-1 0,-1 0 0,-1 1 0,1-1 0,0 1 0,0 0 0,0 0 0,0 0 0,0-1 0,0 1 0,0 0 0,0 0 0,-1 2 0,-9 15 0,2 0 0,0 1 0,-12 36 0,1-3 0,12-33 0,0 0 0,-9 28 0,16-42 0,-1 0 0,1 0 0,1 0 0,-1 0 0,1 0 0,-1 0 0,2 0 0,-1 0 0,0 0 0,1 0 0,2 6 0,-3-10 0,0-1 0,0 1 0,0 0 0,0-1 0,1 1 0,-1-1 0,0 1 0,1-1 0,-1 1 0,0-1 0,1 1 0,-1-1 0,1 1 0,-1-1 0,1 1 0,-1-1 0,1 0 0,-1 1 0,1-1 0,-1 0 0,1 1 0,-1-1 0,1 0 0,-1 0 0,2 1 0,-1-1 0,0 0 0,0-1 0,1 1 0,-1 0 0,0 0 0,0 0 0,0-1 0,0 1 0,0-1 0,0 1 0,0-1 0,2 0 0,1-3 0,1 1 0,-1 0 0,0-1 0,6-7 0,-1-4 0,0 1 0,-2-1 0,1 0 0,-2-1 0,9-29 0,-6 19 0,5-15 0,17-46 0,-31 86 0,0 0 0,1 0 0,-1 1 0,0-1 0,1 0 0,-1 1 0,1-1 0,-1 0 0,1 1 0,-1-1 0,1 1 0,-1-1 0,1 1 0,1-2 0,-2 3 0,0-1 0,1 0 0,-1 0 0,0 0 0,0 0 0,1 1 0,-1-1 0,0 0 0,0 0 0,1 1 0,-1-1 0,0 0 0,0 0 0,0 1 0,0-1 0,1 0 0,-1 1 0,0-1 0,0 0 0,0 1 0,0-1 0,0 0 0,0 0 0,0 1 0,0-1 0,0 0 0,0 1 0,0-1 0,0 0 0,0 1 0,0 14 0,0-13 0,0 18 0,0 15 0,5 43 0,-3-66 0,0 0 0,1 0 0,0-1 0,0 0 0,2 0 0,-1 0 0,11 17 0,-13-24-5,1 0 0,0 0 0,0 0 0,0-1-1,1 0 1,-1 0 0,1 0 0,0 0 0,0 0 0,0-1 0,0 1 0,0-1 0,0 0-1,1 0 1,-1-1 0,1 1 0,-1-1 0,1 0 0,0 0 0,-1-1 0,1 1 0,0-1-1,8-1 1,-5 0 10,1-1 1,-1 0-1,1-1 0,-1 0 0,0 0 0,0-1 0,0 0 0,0 0 0,11-9 0,-9 5 2,0-1 0,0 0 0,-2-1 0,1 0 0,13-20 0,-1-6 1,-2-2 0,-2 0 0,15-45 0,-23 59-10,97-318 2,-104 334 0,0-1 0,0 1 0,-1-1 0,0 1 0,-1-1 0,-1-11 0,1 20 0,0 0 0,0-1 0,0 1 0,0 0 0,0 0 0,0 0 0,0 0 0,0 0 0,0 0 0,0 0 0,0 0 0,0 0 0,0-1 0,0 1 0,0 0 0,0 0 0,0 0 0,0 0 0,0 0 0,0 0 0,0 0 0,0 0 0,0 0 0,0 0 0,0 0 0,0 0 0,0-1 0,-1 1 0,1 0 0,0 0 0,0 0 0,0 0 0,0 0 0,0 0 0,0 0 0,0 0 0,0 0 0,0 0 0,0 0 0,-1 0 0,1 0 0,0 0 0,0 0 0,0 0 0,0 0 0,0 0 0,0 0 0,0 0 0,0 0 0,0 0 0,-1 0 0,1 0 0,-5 6 0,-4 10 0,-4 17 0,2 0 0,0 0 0,3 1 0,0 1 0,3-1 0,-2 38 0,3-19-24,-7 125-592,11-152 105,-3 39-3153,-4-23-2699,7-41 5828,0 1 0,-1 0 0,1 0 1,-1-1-1,1 1 0,-1 0 1,0-1-1,0 1 0,0-1 0,0 1 1,0-1-1,0 1 0,0-1 0,-2 2 1,-6 5-2538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2:0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7 149 5312,'-1'2'1615,"-4"2"345,5-4-1892,0 1-1,0-1 1,0 0 0,1 0 0,-1 0 0,0 1 0,0-1-1,0 0 1,0 0 0,1 0 0,-1 0 0,0 1 0,0-1 0,0 0-1,1 0 1,-1 0 0,0 0 0,0 0 0,1 0 0,-1 0-1,0 0 1,0 0 0,0 0 0,1 0 0,-1 0 0,0 0 0,0 0-1,1 0 1,-1 0 0,0 0 0,0 0 0,1 0 0,-1 0-1,0 0 1,0 0 0,1 0 0,1 0 103,0-1 0,0 1 0,0 0 0,0-1-1,0 1 1,-1-1 0,1 1 0,0-1 0,0 0 0,0 0 0,-1 0 0,1 0 0,0 0-1,-1 0 1,1-1 0,-1 1 0,1 0 0,-1-1 0,0 1 0,0-1 0,1 0 0,0-2 0,2-2 51,0 0 0,-1-1 0,0 1 0,0 0 0,-1-1 0,0 0 0,0 1 0,-1-1 1,1 0-1,-1 0 0,-1 0 0,0 0 0,0 0 0,0 0 0,0 0 0,-4-12 0,4 18-209,0 1 1,0 0-1,0-1 0,0 1 0,0 0 0,0 0 0,0-1 0,0 1 0,0 0 0,0 0 0,-1 0 0,1-1 0,0 1 1,0 0-1,0 0 0,0-1 0,-1 1 0,1 0 0,0 0 0,0 0 0,0 0 0,-1-1 0,1 1 0,0 0 0,0 0 0,0 0 1,-1 0-1,1 0 0,0 0 0,0 0 0,-1 0 0,1 0 0,-1 0 0,-6 5 124,-3 15-57,8-9 19,1 1 0,-1 0 0,2-1 0,0 1 0,0 0 0,3 18 0,2-3 170,14 45 1,-18-69-234,0 0 1,0-1-1,1 1 1,-1 0-1,1-1 1,-1 1-1,1-1 1,0 1 0,0-1-1,3 4 1,-4-5-19,0-1 0,0 1 1,0 0-1,0-1 1,1 1-1,-1 0 0,0-1 1,0 0-1,0 1 1,0-1-1,1 0 1,-1 1-1,0-1 0,0 0 1,1 0-1,-1 0 1,0 0-1,0 0 0,1-1 1,-1 1-1,0 0 1,0 0-1,0-1 0,1 1 1,-1-1-1,0 1 1,2-2-1,6-4 54,-1-1 1,0 0-1,0 0 1,-1-1-1,0 0 1,12-17-1,0 0 8,78-82 112,-91 114-54,11 37 243,-6-17-74,17 33 1,-24-52-279,1 0 0,0 0 1,1-1-1,0 0 0,0 0 0,0 0 0,1-1 1,9 7-1,-15-12-50,1 0 1,0 0-1,0 0 1,-1 0-1,1 0 0,0 0 1,0-1-1,0 1 0,0 0 1,0-1-1,0 0 1,0 1-1,0-1 0,0 0 1,0 0-1,0 0 1,0-1-1,0 1 0,0 0 1,0-1-1,0 1 1,0-1-1,0 0 0,0 0 1,0 1-1,3-3 1,2-3-1144,1 1 0,-1-1 1,0-1-1,10-12 0,4-2-4573,0 1-2332,-15 15 5600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2:0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6 412 8544,'-5'1'4607,"15"-2"-959,-4-2-3440,0 0 0,-1 0 0,1-1 0,-1 0 0,0 0 0,0 0 0,-1 0 0,1-1 0,-1 0 0,0 0 0,0 0 0,0 0 0,-1-1 0,0 0 0,0 1 0,0-1 0,2-9 0,-4 14-175,-1 0-1,0 0 1,0 0-1,0 0 1,1 0-1,-1 0 1,0 0-1,0 0 0,0 0 1,-1 0-1,1 0 1,0 0-1,0 0 1,-1 0-1,1 0 1,0 0-1,-1 0 1,1 0-1,-2-1 0,2 1-15,-1 1-1,0-1 0,1 1 0,-1-1 0,0 1 0,0-1 0,1 1 0,-1 0 1,0-1-1,0 1 0,0 0 0,1 0 0,-1 0 0,0-1 0,0 1 0,0 0 1,0 0-1,-1 0 0,-1 1 10,0-1-1,0 1 1,0-1 0,0 1-1,1 0 1,-1 0 0,0 0 0,0 1-1,0-1 1,1 1 0,-5 3-1,4-2-5,0 0 0,0 0-1,0 1 1,0-1 0,1 1 0,-1 0-1,1 0 1,0 0 0,0 0-1,1 0 1,-1 0 0,1 0-1,0 1 1,-1 7 0,2-10-30,0 0 1,0 0-1,0 0 1,0 0-1,0 1 1,0-1-1,1 0 1,-1 0-1,1 0 1,0-1-1,-1 1 1,1 0-1,0 0 1,0 0-1,0 0 1,0-1-1,1 1 1,-1 0-1,0-1 1,1 1-1,-1-1 1,1 0-1,-1 1 1,1-1-1,0 0 1,0 0-1,-1 0 1,1 0-1,0 0 1,0-1-1,0 1 1,0-1-1,0 1 1,3 0-1,-1-1 18,1 1 0,-1-1-1,1 0 1,-1-1 0,0 1 0,1-1 0,-1 0 0,0 0-1,0 0 1,1 0 0,5-4 0,7-3-43,23-15 0,-24 13-74,99-57-94,-115 67 205,0 0 0,1 0 0,-1-1 0,0 1 0,1 0 0,-1 0 0,0-1 0,0 1 0,1 0 1,-1 0-1,0 0 0,1 0 0,-1-1 0,0 1 0,1 0 0,-1 0 0,1 0 0,-1 0 0,0 0 0,1 0 0,-1 0 0,0 0 0,1 0 0,-1 0 0,0 0 0,1 0 0,-1 0 0,0 0 0,1 1 1,-1-1-1,1 0 0,-4 11 90,1-4 91,-6 18-9,-20 79 307,25-88-402,0 0 0,2 1 0,-1 0 1,3 22-1,-1-36-55,0-1-1,0 0 1,1 1-1,-1-1 1,1 0-1,0 1 1,-1-1-1,3 4 1,-2-5-11,-1 0 0,1-1 1,-1 1-1,1-1 1,-1 1-1,1-1 0,-1 1 1,1-1-1,0 1 0,-1-1 1,1 0-1,0 1 1,-1-1-1,1 0 0,0 1 1,-1-1-1,1 0 1,0 0-1,0 0 0,-1 0 1,1 0-1,0 0 0,0 0 1,-1 0-1,1 0 1,0 0-1,0 0 0,-1 0 1,1 0-1,0-1 0,-1 1 1,1 0-1,1-1 1,2-1 28,0-1 0,0 1 0,0-1 1,0 1-1,0-1 0,-1-1 0,1 1 1,2-4-1,25-33 221,-19 23-101,81-120 449,-76 107-548,-1 0 0,21-60 0,-24 49 60,-1 0-1,8-52 1,-14 60 47,-4 25-40,-3 22-35,0 4-63,0-1 1,2 0 0,0 1 0,0-1-1,2 0 1,8 32 0,-9-43-90,1 7-28,1 0 0,0 0 0,1-1 1,1 0-1,0 0 0,13 20 0,13 2-4103,-25-26 1759,0-1-1,0 1 1,0 0-1,9 17 1,-7-4-2915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2:0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245 315 1312,'-3'-2'1226,"-8"0"7237,2 2-8414,-24 0 2031,7-1-542,-32 3 0,51-2-1381,0 1 1,1 1-1,-1-1 1,1 1-1,-1 0 1,1 0-1,0 1 1,0-1-1,-11 8 1,14-7-151,0-1 0,1 0-1,0 1 1,0 0 0,0-1 0,0 1 0,0 0 0,0 0 0,1 0-1,-1 0 1,1 1 0,0-1 0,0 0 0,0 0 0,0 1 0,1-1-1,-1 1 1,1-1 0,0 0 0,0 1 0,0-1 0,0 1 0,2 4-1,0 2 16,0-1-1,1 1 1,0-1-1,0 1 1,1-1-1,10 17 0,-13-24 30,1 1 0,0 0-1,0 0 1,0-1 0,0 1-1,1-1 1,-1 1 0,1-1-1,0 0 1,-1 0 0,1 0-1,0-1 1,0 1 0,0-1-1,0 1 1,5 0 0,-6-1 3,1-1 1,0 0-1,-1 0 0,1 0 1,-1 0-1,1-1 0,-1 1 1,1-1-1,-1 1 1,1-1-1,-1 0 0,0 0 1,1 0-1,-1 0 0,0 0 1,0-1-1,0 1 1,0-1-1,0 1 0,0-1 1,0 0-1,3-3 0,8-11 96,0 0-1,-1-1 0,-1-1 1,0 0-1,-1 0 0,9-27 1,-11 21-76,-1 0 0,-1-1 0,-2 0 1,0 0-1,-2-1 0,0 1 0,-2-1 1,-1 1-1,-1-1 0,-1 1 0,-1 0 1,-9-27-1,7 40 234,6 12-305,0 0 0,0 0 0,0 0 0,0 0 0,-1 0 0,1 0 0,0-1 0,0 1 0,0 0 0,0 0 0,-1 0 0,1 0 0,0 0 0,0 1 0,0-1 0,0 0 0,0 0 0,-1 0 0,1 0 0,0 0 0,0 0 0,0 0 0,0 0 0,0 0 0,-1 0 0,1 0 0,0 0 0,0 0 0,0 1 0,0-1 0,0 0 0,0 0 0,0 0 0,0 0 0,-1 0 0,1 1 0,0-1 0,0 0 0,0 0 0,-1 3-3,0 0 1,0 0-1,0 0 1,0 0 0,1 0-1,-1 5 1,0 11 151,1-1 1,1 0-1,1 0 0,4 22 1,23 75 746,-13-56-656,-14-53-243,29 106 183,-23-87-343,1-2-1,18 36 0,-26-57-11,0 0-1,0 0 1,0 0-1,0-1 1,1 1-1,-1 0 1,0 0 0,1-1-1,0 1 1,-1-1-1,1 0 1,0 1-1,0-1 1,0 0-1,0 0 1,-1 0-1,2 0 1,-1 0 0,0-1-1,0 1 1,4 0-1,-2-1-699,0 0 0,0-1 0,0 1 0,0-1 0,0 0 0,0 0 0,0-1 0,0 1 0,0-1 0,6-3 0,1-1-1007,0-1 0,10-7 0,16-20-1785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2:09.391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1 748 4160,'-1'0'82,"1"-1"-1,0 0 1,0 1 0,0-1 0,0 0 0,0 1-1,0-1 1,0 0 0,7-9 1472,-7 9-1472,1 1 0,-1 0-1,2-1 1,28-16 1644,-16 9-875,-5 3-610,0 0 0,1 1 0,0 0 0,0 0 0,11-2 0,56-8 444,-37 8-464,196-32 627,367-12 0,-30 29-576,179-34 363,-713 51-622,474-49 177,-204 7-266,-179 25 184,16-2 214,168-50 1,-276 62-294,-1-3-1,0 0 1,0-3 0,50-31 0,-40 19-98,-27 18 399,-1-1 1,34-27 0,-44 30-154,-5 6-122,-1 1-1,0-1 1,0-1-1,0 1 0,0 0 1,0-1-1,3-6 1,-1 2 33,-4 6-26,0 1 0,0-1-1,0 1 1,0-1 0,-1 1-1,1-1 1,-1 0 0,1 0-1,-1 1 1,1-1 0,-1 0-1,0 0 1,0 1-1,0-3 1,0 3-126,0 11-683,-23 441 454,8-278 449,-15 113 397,23-223-403,5-36-51,-1-1-1,-2 1 1,-9 29-1,12-46-7,0 0 0,0 1-1,1-1 1,-1 21 202,-3-19 465,-49-7 58,-494 7-550,308-3-52,-76 6-257,136 4-271,-100 9 505,102-7-140,-190 47 0,226-36-185,-194 71 1,242-69 394,-142 32 1,88-32-320,-71 16 68,129-30 112,-105 16 92,31-12 20,97-17-509,-83 14 604,141-19-288,0-1-1,1 0 1,-1 0 0,0-1 0,-15-2 0,22 2-41,0-1 1,0 0-1,0 0 0,0 0 1,0 0-1,0 0 0,0 0 0,1-1 1,-1 1-1,1-1 0,-1 1 1,1-1-1,-1 1 0,1-1 1,0 0-1,0 0 0,-1 0 0,2 0 1,-1 1-1,0-1 0,-1-4 1,-2-5-2,1-1 1,-4-21-1,2-40 109,3 29 19,-11-213 65,10 216-265,1 29-15,0 0 1,2 0 0,0 0-1,0 0 1,3-20 0,-1 24 22,-2 4 34,1 1 0,0-1 0,-1 1 0,1 0 0,1 0 0,-1 0 0,0-1 0,1 1 0,-1 0 0,5-4 0,3 15-177,8 13 169,-14-16 19,0-1 1,0 0 0,0-1 0,1 1 0,-1 0 0,1-1 0,0 0 0,0 0 0,0 0 0,0 0 0,0-1-1,5 3 1,5-1 16,0 0-1,0-1 1,1 0 0,24 0-1,61-3-35,-80-1 42,411-30 132,-232 14-110,417-42-198,-426 39 277,124-22 127,-186 24-190,53-11-12,-141 20-119,0-1 1,56-23-1,265-153 815,-352 181-708,5-3-1,0 0-1,-1-1 1,22-18 0,-34 24 64,-6 3-62,-8 4-73,-26 12 10,1 1 1,-53 33-1,63-34 57,-1-1 1,0-2-1,-35 11 0,-96 21 81,90-26-59,-329 67 64,305-69-169,-304 51-41,-158 32 21,-24 47-186,515-128-176,-78 35-1,110-35 62,32-19 388,1 0 0,0 0 0,0 0-1,-1 0 1,1 0 0,0 1 0,-1-1 0,1 0 0,0 0 0,0 1 0,0-1 0,-1 0 0,1 0-1,0 1 1,0-1 0,0 0 0,-1 0 0,1 1 0,0-1 0,0 0 0,0 1 0,0-1 0,0 0-1,0 1 1,0-1 0,0 0 0,0 1 0,0-1 0,0 0 0,0 1 0,1 0 1,0-1 1,0 1-1,0-1 1,0 1-1,0-1 1,0 0-1,0 1 1,0-1-1,0 0 1,0 0-1,0 0 0,1 0 1,-1 0-1,0 0 1,1 0-1,20-1 27,-1-1-1,39-7 1,44-18 70,-57 14-35,1008-206-69,-1039 217 1,551-87 140,-185 34 146,135-17-511,-306 42 212,-6-17 172,-83 15 399,-107 27-573,1 0 0,-1-1 0,0-1-1,27-16 1,-31 16 7,133-86 160,-52 32-62,-88 56-39,-3 4-50,-1 1 0,1-1 1,-1 1-1,1-1 0,-1 1 0,1-1 0,0 1 0,-1-1 0,1 1 0,0-1 0,-1 1 1,1 0-1,0-1 0,0 1 0,-1 0 0,1 0 0,0-1 0,0 1 0,-1 0 0,1 0 1,0 0-1,0 0 0,0 0 0,1 0 0,-1 0-115,1 0 95,-1 0 54,0 0-1,0-1 0,1 1 1,-1-1-1,0 1 0,0-1 1,1 1-1,-1-1 0,0 0 1,0 0-1,0 1 0,0-1 1,0 0-1,0 0 0,0 0 1,0 0-1,-1 0 0,1 0 1,0-1-1,0 1 0,-1 0 1,1 0-1,-1 0 0,1-3 1,2-2 10,-1-1 1,-1 1 0,3-12-1,6-28-139,-7 34 73,0-1 0,0 0 0,0-23-1,3-30 75,-3 36-50,9-37 48,-6 38-121,-5 23 3,0-1 0,1 1 0,-1-11-1,7-31-72,-7 38 127,0 0 1,4-16-1,-3 15-88,0 1 0,1-18 0,2-3-103,-1 6 181,-4 23 12,0 1 0,0 0-1,-1 0 1,1 0 0,0 0-1,-1-1 1,1 1 0,-1 0 0,0 0-1,1 0 1,-1 0 0,0 0 0,0 0-1,1 0 1,-1 1 0,0-1-1,0 0 1,0 0 0,0 0 0,0 1-1,0-1 1,0 1 0,0-1 0,-1 1-1,-1-1 1,-1-1-29,-1 1 0,0-1-1,0 1 1,-9-1 0,-5 2 20,0 1 1,0 0 0,0 2-1,-23 5 1,23-4 47,-45 10-80,-107 37-1,-63 18 112,213-64 12,-239 46 242,167-35-218,-18 4-155,-371 64-49,140-36 97,129-30 134,58-7-104,-151 12-11,300-23 4,-60 4 45,-309 28-558,319-22 515,-67 22 0,12-3 10,-154 45-649,261-73 547,1 0-1,0 0 1,0 1-1,0-1 0,0 1 1,1 0-1,-1 0 1,0 0-1,-2 3 1,5-5 80,0 1 0,0-1 0,0 0 0,1 1 0,-1-1 0,0 1 0,0-1 0,0 0 0,0 1 0,1-1 0,-1 0 0,0 1 0,0-1 0,1 0 0,-1 0 0,0 1 0,1-1 0,-1 0 0,0 0 0,1 1 0,0-1 0,1 1 13,1 1 0,0-1 0,0 0 1,0 0-1,-1-1 0,1 1 0,0-1 0,0 1 1,0-1-1,6 0 0,34-5 3,-27 3-41,189-37-89,-64 10 334,139-9-158,-100 15-102,198-22 45,-183 23 59,263-28 0,337-43 176,-779 90-251,17-1 111,51-14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2:53.4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144 49 1728,'-4'-2'4994,"3"-4"-2884,1 6-2079,0-1-1,0 1 1,0 0-1,0 0 1,0 0-1,0-1 1,0 1 0,0 0-1,0 0 1,0 0-1,0-1 1,0 1-1,0 0 1,0 0-1,0 0 1,0-1-1,0 1 1,0 0-1,0 0 1,0 0-1,-1-1 1,1 1-1,0 0 1,0 0-1,0 0 1,0 0-1,0 0 1,-1-1-1,1 1 1,0 0-1,0 0 1,0 0-1,0 0 1,-1 0-1,1 0 1,0 0-1,0 0 1,0-1 0,-1 1-1,0 0 63,1 0 0,-1 0 0,0-1 0,1 1 0,-1 0-1,0-1 1,1 1 0,-1 0 0,0-1 0,1 1 0,-1-1 0,1 1 0,-1-1 0,1 1 0,-1-1-1,1 1 1,-2-2 0,2 1 10,-1-1 0,0 1-1,0 0 1,0 0-1,0 0 1,0 0 0,0 1-1,0-1 1,-3-1 0,2 1-15,-1 0 0,0 0 1,0 0-1,1 0 1,-1 0-1,0 1 0,0-1 1,0 1-1,0 0 1,0 0-1,0 0 0,0 0 1,0 1-1,1-1 1,-1 1-1,0 0 0,0 0 1,0 0-1,1 0 1,-1 0-1,0 0 0,1 1 1,-1-1-1,1 1 1,0 0-1,0 0 0,-1 0 1,1 0-1,0 0 1,0 0-1,1 0 0,-3 3 1,1 0-27,1-1 0,-1 0 0,0 1 0,1-1 0,0 1-1,0 0 1,1-1 0,-1 1 0,1 0 0,0 0 0,-1 10 0,2-12-27,0-1 0,0 1-1,0 0 1,1-1 0,-1 1 0,1-1 0,-1 1-1,1-1 1,0 1 0,0-1 0,0 0 0,0 1-1,0-1 1,0 0 0,1 0 0,-1 0 0,1 0-1,0 0 1,-1 0 0,1 0 0,0 0 0,0-1-1,0 1 1,0-1 0,3 2 0,-2-2 7,-1 0 1,0 0-1,1 0 1,-1 0 0,1-1-1,-1 1 1,1-1-1,-1 0 1,1 0-1,-1 0 1,1 0-1,-1 0 1,1 0-1,-1-1 1,1 1 0,-1-1-1,1 0 1,-1 0-1,0 0 1,1 0-1,-1 0 1,0 0-1,0 0 1,0-1 0,0 1-1,0-1 1,0 0-1,0 1 1,0-1-1,-1 0 1,1 0-1,-1 0 1,1 0-1,-1-1 1,0 1 0,0 0-1,0 0 1,0-1-1,0 1 1,-1-1-1,1 1 1,-1-1-1,1 1 1,-1-1 0,0-3-1,0 0-12,0 0 0,-1 0 0,0 0-1,0 0 1,-1 0 0,1 0 0,-1 0 0,-1 0-1,-2-5 1,3 7-68,0 1 0,0 0-1,0 0 1,0 0 0,0 0-1,-1 0 1,0 1 0,1-1 0,-1 1-1,0 0 1,0 0 0,0 0-1,-1 0 1,1 0 0,-7-2-1,8 3-33,0 1 0,-1 0 0,1 0 0,0 0 0,0 0 0,-1 0 0,1 0 0,0 0 0,0 1 0,-1-1 0,1 1 0,0-1 0,0 1 0,0 0 0,0 0 0,0 0 0,0 0 0,0 0 0,-2 3 0,3-2-404,11 3-4535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2:53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3 4896,'-1'-1'128,"1"1"-1,-1 0 1,0 0 0,1-1 0,-1 1-1,0 0 1,1 0 0,-1 0-1,0 0 1,1 0 0,-1 0 0,1 0-1,-1 0 1,0 0 0,1 0 0,-2 1-1,1 10 2415,1-7-2349,0 110 5759,1-114-5855,0-1 0,0 1 1,1 0-1,-1-1 0,0 1 0,0-1 0,1 1 0,-1-1 1,0 1-1,0-1 0,0 0 0,2-1 0,21-15 187,-7 1-205,-11 10-120,0-1 0,1 2 1,0-1-1,0 1 0,0 0 0,1 0 0,-1 1 1,10-4-1,-15 8 88,-1-1 0,1 1 0,0 0 1,-1 0-1,1 0 0,0 0 0,-1 0 0,1 0 0,0 1 1,-1-1-1,1 0 0,-1 1 0,1-1 0,0 1 0,-1 0 1,1-1-1,-1 1 0,1 0 0,-1 0 0,0 0 1,1 0-1,-1 0 0,0 0 0,0 1 0,0-1 0,0 0 1,0 1-1,0-1 0,1 2 0,3 5 184,-1 1 0,0-1 0,6 17 0,-9-23-234,7 21-67,-7-22-143,12-6-10917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2:54.3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10 4896,'0'-9'4861,"0"28"-2549,0 18-740,-2 175 3805,-10 0-4641,12-171-245,0-17-3521,0-20 1303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2:54.6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144 3 4736,'0'0'55,"0"-1"1,0 1 0,0 0-1,0 0 1,0 0 0,0 0-1,1 0 1,-1 0-1,0 0 1,0 0 0,0 0-1,0-1 1,0 1-1,0 0 1,0 0 0,0 0-1,1 0 1,-1 0 0,0 0-1,0 0 1,0 0-1,0 0 1,0 0 0,0 0-1,1 0 1,-1 0 0,0 0-1,0 0 1,0 0-1,0 0 1,0 0 0,0 0-1,0 0 1,1 0-1,-1 0 1,0 0 0,0 0-1,0 0 1,0 0 0,0 1-1,0-1 1,0 0-1,1 0 1,-1 0 0,0 0-1,0 0 1,0 0-1,0 0 1,0 0 0,0 0-1,0 1 1,0-1 0,0 0-1,0 0 1,0 0-1,0 0 1,1 1 29,-1-1-1,0 1 1,1-1-1,-1 0 1,0 1 0,0-1-1,0 1 1,1-1-1,-1 1 1,0-1 0,0 1-1,0-1 1,0 1-1,0 0 1,0-1 0,0 1-1,0-1 1,0 1-1,0-1 1,0 1 0,0-1-1,0 1 1,-1-1-1,1 1 1,-15 35 4290,-24 56-121,17-46-3989,2 1 0,-18 66 0,36-106-639,0-1 1,0 1 0,-1-1-1,-5 9 1,9-27-4331,7-1 2710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2:55.0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17 5632,'-17'-16'3668,"17"22"-565,3 7 742,-3-12-4392,2 30 3503,-2-24-2774,1-1 0,-1 0-1,1 1 1,0-1 0,0 0 0,3 8 0,22 45 137,-11-33-5416,-7-15 2137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2:55.9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140 32 4736,'-4'0'368,"3"-1"-131,-1 1 1,1 0-1,-1 0 0,0 0 1,1 0-1,-1 1 0,1-1 1,-1 0-1,1 1 0,-1-1 1,1 1-1,-1-1 0,1 1 0,-1 0 1,1-1-1,0 1 0,-3 2 1,-73 58 4962,73-58-4996,0 0 0,1 1 0,0-1 0,0 1 0,0 0 1,-4 6-1,7-9-169,-1-1 0,1 1 0,0 0 0,-1 0 0,1 0 0,0 0 0,0 0 0,0-1 0,0 1 0,-1 0 0,1 0 0,0 0 0,0 0 0,1 0 1,-1 0-1,0-1 0,0 1 0,0 0 0,1 0 0,-1 0 0,0 0 0,1 0 0,-1-1 0,0 1 0,1 0 0,-1 0 0,1-1 0,0 1 0,-1 0 0,1-1 0,-1 1 0,1-1 0,0 1 0,0-1 0,-1 1 1,1-1-1,0 1 0,0-1 0,-1 0 0,1 1 0,1-1 0,2 1 81,0 1 1,0-2-1,0 1 1,1 0-1,-1-1 1,0 0 0,5 0-1,-2 0-19,7-1 79,0 1-1,0-2 1,0 0-1,0-1 1,13-4-1,-19 5-101,-1-1-1,0 0 1,0 0-1,0-1 1,-1 0-1,1 0 1,-1 0-1,0-1 0,0 0 1,9-9-1,-14 12-71,1 0-1,0 0 1,-1 0-1,0 0 0,1 0 1,-1-1-1,0 1 1,0-1-1,-1 1 1,1 0-1,0-1 0,-1 1 1,0-1-1,1 1 1,-1-1-1,0 0 0,0 1 1,0-1-1,-1 1 1,1-1-1,-1 1 0,1-1 1,-1 1-1,0-1 1,0 1-1,0 0 1,0 0-1,0-1 0,0 1 1,-1 0-1,1 0 1,-1 0-1,0 0 0,1 0 1,-1 0-1,0 1 1,0-1-1,0 1 1,0-1-1,-1 1 0,1 0 1,0 0-1,0 0 1,-1 0-1,1 0 0,-1 0 1,1 1-1,-5-1 1,-2-1-139,0 1 0,1 1 0,-1 0 0,0 0 0,0 1 0,0 0 0,1 0 0,-1 1 0,0 0 0,1 0 0,0 1 0,-1 1 0,1-1 0,0 1 0,-13 9 0,21-13 39,-1 0 0,1 1 0,0-1 0,0 0 0,-1 0 0,1 0 0,0 1 0,-1-1 0,1 0 0,0 1 0,0-1 0,0 0 0,-1 0 0,1 1 0,0-1 0,0 0 0,0 1 0,0-1 0,0 0 0,-1 1 0,1-1 0,0 0-1,0 1 1,0-1 0,0 0 0,0 1 0,0-1 0,0 1 0,0-1 0,0 0 0,0 1 0,1-1 0,-1 0 0,0 1 0,0-1 0,0 0 0,0 1 0,0-1 0,1 0 0,-1 1 0,0-1 0,0 0 0,1 0 0,-1 1 0,0-1 0,0 0 0,1 0 0,-1 1 0,1-1 0,17 9-4617,4-2 2678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1T23:56:51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15 7872,'-45'-8'3584,"31"5"-3104,6 0 2208,8 6-1568,-5-3 1311,10 0-2015,3 3-256,6-3-416,-1 5 160,0-2-1536,6 2 897,-6-5-2369,0 4 1760,-8-4-2496,0 5 2208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2:56.3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1 5216,'-7'0'666,"7"0"-632,0 0 0,0 0-1,0 0 1,0 0 0,0 0 0,0 0-1,0 0 1,0 0 0,0 0 0,0 0-1,0 1 1,0-1 0,0 0 0,0 0-1,0 0 1,0 0 0,0 0 0,0 0-1,0 0 1,0 0 0,0 0 0,0 0-1,0 0 1,-1 0 0,1 0 0,0 0-1,0 0 1,0 0 0,0 0-1,0 1 1,0-1 0,0 0 0,0 0-1,0 0 1,0 0 0,0 0 0,0 0-1,0 0 1,0 0 0,0 0 0,0 0-1,-1 0 1,1 0 0,0 0 0,0 0-1,0 0 1,0 0 0,0 0 0,0 0-1,0 0 1,0 0 0,0 0 0,0 0-1,0 0 1,0 0 0,0 0-1,0-1 1,-1 1 0,1 0 0,0 0-1,0 0 1,0 0 0,0 0 0,0 0-1,0 0 1,0 0 0,0 1 142,1-1 1,-1 1-1,0 0 1,0-1-1,0 1 0,0 0 1,0-1-1,0 1 1,0 0-1,0 0 0,0-1 1,0 1-1,0 0 1,0 1-1,-3 9 1067,2 1-1,-1 0 1,2 16 0,-1-25-944,1 1 1,-1 0-1,0-1 1,0 1 0,0 0-1,-2 5 1,1-7-51,1 1 0,0 0 0,0 0 0,0 1 0,1-1 0,-1 3-1,40-50 883,-20 13-1135,-17 26-50,1 0-1,0 0 1,0 0-1,0 0 1,0 1-1,1 0 0,0-1 1,0 1-1,7-5 1,-11 9 68,1-1 0,-1 1 1,1 0-1,-1-1 0,1 1 1,-1 0-1,1 0 0,-1-1 1,1 1-1,0 0 0,-1 0 1,1 0-1,0 0 0,-1 0 1,1 0-1,-1 0 0,1 0 1,0 0-1,-1 0 0,1 0 0,0 0 1,-1 1-1,1-1 0,-1 0 1,1 0-1,0 0 0,0 1 1,0 0 26,0 1 1,0-1 0,0 0-1,0 0 1,0 1 0,0-1-1,0 0 1,0 1 0,-1-1-1,1 0 1,0 3 0,1 2 160,-1 1 1,0-1 0,0 1 0,1 10-1,-2 74 214,0-91-473,0 1 0,-1-1 0,1 0-1,0 0 1,0 1 0,0-1-1,0 0 1,0 0 0,0 1 0,0-1-1,0 0 1,1 1 0,-1-1 0,0 0-1,0 0 1,0 1 0,0-1 0,0 0-1,0 0 1,0 1 0,1-1 0,-1 0-1,0 0 1,0 0 0,0 1 0,0-1-1,1 0 1,-1 0 0,0 0-1,0 0 1,1 0 0,-1 1 0,0-1-1,0 0 1,1 0 0,-1 0 0,0 0-1,11-4-6811,-3 0 4027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2:56.7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13 137 6976,'-7'1'1919,"10"-1"-87,15-1 1563,-14 0-2989,12-3 1640,23-8 0,-34 10-1861,-1 0-1,1 0 0,-1-1 1,1 1-1,-1-1 0,0 0 1,0 0-1,-1-1 0,6-4 0,-6 4-135,-1 1 0,1-1-1,0 0 1,-1 0-1,0 0 1,0 0 0,2-6-1,-3 8-43,-1 0-1,0 0 1,1 0-1,-1 0 1,0 0-1,0 0 1,0 0-1,0-1 1,0 1-1,0 0 1,-1 0-1,1 0 1,-1 0-1,0 0 1,1 1 0,-1-1-1,0 0 1,-2-3-1,2 4 21,0 0 1,1 0-1,-1 1 1,0-1-1,0 0 0,-1 0 1,1 1-1,0-1 0,0 1 1,0-1-1,0 1 1,0-1-1,-1 1 0,1 0 1,0 0-1,0 0 0,-1-1 1,1 1-1,0 0 1,0 0-1,-1 1 0,1-1 1,0 0-1,0 0 0,-1 1 1,1-1-1,-1 1 0,-4 1 125,1 0-1,-1 0 0,1 1 0,-7 3 0,4-1 139,0 0 0,0 1 0,1 0 0,0 1 0,0-1 0,-11 14 0,16-18-232,1 0 1,-1 0-1,0 0 0,1 0 1,-1 1-1,1-1 0,0 1 1,0-1-1,0 1 1,0-1-1,0 1 0,1 0 1,-1 0-1,1-1 0,-1 1 1,1 0-1,0 0 0,0-1 1,0 1-1,1 0 1,-1 0-1,1-1 0,0 1 1,-1 0-1,1-1 0,0 1 1,0-1-1,1 1 0,-1-1 1,0 0-1,1 1 0,0-1 1,-1 0-1,1 0 1,0 0-1,0 0 0,0 0 1,0 0-1,1-1 0,-1 1 1,0-1-1,1 0 0,2 2 1,1 0-39,1-1-1,-1 0 1,0 0 0,0 0 0,1-1-1,-1 0 1,1 0 0,-1 0 0,1-1-1,-1 0 1,1-1 0,10-1 0,23-9-3662,-17 3 1382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2:57.8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191 82 2976,'1'-3'501,"-1"1"0,1-1 0,0 0 0,0 1 0,0-1-1,1 1 1,-1 0 0,2-4 0,-1 3-17,0 1 0,0-1-1,-1-1 1,1 1 0,-1 0 0,0 0-1,1-6 1,-2 8-393,0 0 0,0 1 0,0-1 0,0 0 0,0 0 0,0 1 0,0-1 0,0 0 0,0 1 0,-1-1 0,1 0 0,0 1 0,-1-1 0,1 1 0,0-1 0,-1 0 0,0 0 0,0 0 33,0 0-1,-1 0 1,1 0-1,0 1 1,-1-1-1,1 0 1,0 1-1,-1-1 1,1 0-1,-1 1 1,-1-1-1,-2 0 51,0 0 1,0 0-1,0 1 0,0-1 0,0 1 1,-1 0-1,1 1 0,0-1 0,0 1 0,0 0 1,0 0-1,0 1 0,0-1 0,0 1 0,1 0 1,-1 1-1,0-1 0,1 1 0,0 0 1,0 0-1,0 0 0,0 0 0,-4 5 0,0 1-38,1 0 0,-1 0-1,2 0 1,0 1 0,0 0-1,0 1 1,1-1-1,1 1 1,0 0 0,0 0-1,1 0 1,1 0 0,-2 14-1,3-18-55,0 1-1,1 0 1,0 0-1,0 0 0,1 0 1,0 0-1,1-1 1,-1 1-1,1 0 1,1-1-1,-1 1 1,1-1-1,1 0 1,-1 0-1,1 0 0,1 0 1,-1-1-1,1 0 1,10 11-1,-11-14-49,-1 0-1,1-1 0,-1 1 1,1-1-1,0 0 0,0 0 1,0 0-1,0 0 0,0-1 1,1 0-1,-1 0 1,0 0-1,1 0 0,-1-1 1,1 1-1,-1-1 0,0 0 1,1-1-1,-1 1 0,1-1 1,4-1-1,0-1-401,0 1-1,0-2 1,13-6-1,23-17-4900,-22 15 2719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2:58.1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21 7136,'-23'-3'6624,"28"-2"-5888,8 5-480,5-4-192,0 4-32,4-5-256,1 5 128,-1-3-2080,1 6 1216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2:58.6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255 3 6464,'-13'-1'786,"10"0"-519,-1 1-1,1 0 0,0 0 1,-1 0-1,1 0 0,0 1 1,-6 1-1,-1 0 376,1 1-1,-1 1 0,1-1 1,-17 11-1,22-12-535,0 0-1,-1 1 1,2 0-1,-1 0 0,0 0 1,0 1-1,1-1 0,0 1 1,0-1-1,0 1 0,0 0 1,0 1-1,-2 5 1,5-9-90,0 0 0,-1 0 0,1 0 0,0 0 1,0 0-1,0 0 0,0 0 0,0 0 0,0 0 1,0 0-1,1 0 0,-1 0 0,0 0 0,1 0 1,-1 0-1,0 0 0,1 0 0,-1 0 0,1-1 1,-1 1-1,1 0 0,0 0 0,-1 0 0,1-1 1,0 1-1,1 1 0,2 1 31,0 0 0,0 0 0,0-1 0,6 4 0,71 39 417,-70-38-314,-2 0 0,1 1 0,-1 0 0,0 0 1,13 17-1,-21-23-77,1 0 0,-1 0 1,1 0-1,-1 0 0,0 0 0,0 1 0,0-1 1,0 0-1,-1 1 0,1-1 0,-1 1 1,1-1-1,-1 1 0,0-1 0,0 1 1,0-1-1,-1 6 0,0-6-13,1 1 0,-1 0 1,-1-1-1,1 1 0,0-1 0,-1 1 0,1-1 1,-1 0-1,0 1 0,0-1 0,0 0 0,0 0 0,0 0 1,0-1-1,0 1 0,-4 2 0,-4 1 17,0 0-1,0-1 0,0 0 1,-1 0-1,0-1 1,0 0-1,1-1 1,-18 1-1,5-2-619,1 0 1,0-2-1,-30-4 0,50 5 231,0 0-1,0-1 0,-1 1 0,1-1 0,0 0 0,0 1 0,0-1 0,0 0 0,0 0 0,1 0 0,-1 0 1,-2-2-1,4 2 140,-1 1 1,1 0-1,0-1 1,-1 1 0,1-1-1,0 1 1,0-1-1,-1 1 1,1-1-1,0 1 1,0-1 0,0 1-1,0-1 1,0 1-1,0-1 1,0 1 0,0-1-1,0 1 1,0-1-1,0 0 1,0 0-94,1 0-1,-1 0 1,1-1-1,-1 1 1,1 0 0,-1 0-1,1 0 1,0 0 0,0 0-1,-1 0 1,3-1-1,18-14-2159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2:59.0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24 5152,'-7'-20'1648,"2"16"1237,6 5-2739,0 0-1,0-1 1,-1 1-1,1 0 1,0 0 0,-1 0-1,1 0 1,0 0-1,-1 0 1,0 0 0,1 0-1,-1 0 1,1 0-1,-1 0 1,0 0 0,0 0-1,0 0 1,1 0-1,-2 3 1,1 28 1339,0-18-677,-6 173 3688,6-100-3935,1-38-317,0-28-203,7 37-1,-2-19-2432,-3-1-6144,-3-34 5880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2:59.4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41 8896,'-13'-7'4032,"23"2"-3520,-7 2 1344,10 3-1120,5-5 479,6 5-703,2-4-224,6 1-192,-1-5 64,1 8-96,-5-5-448,-1 10 192,2-2-1727,-6 5 1023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2:59.8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247 0 5216,'-5'0'632,"-1"0"-1,1 1 1,0-1 0,0 1 0,0 0-1,0 0 1,0 1 0,0-1 0,0 1 0,0 0-1,1 1 1,-10 5 0,-1 2-119,1 0 0,0 1 0,0 1 0,1 1 1,1 0-1,0 0 0,1 1 0,0 1 0,1 0 0,1 0 0,0 1 0,1 0 1,-7 21-1,10-12-6,5-25-486,0 1 0,0-1 1,0 1-1,0-1 0,0 1 1,0-1-1,0 1 0,0 0 1,0-1-1,0 1 0,0-1 1,1 1-1,-1-1 0,0 1 1,0-1-1,0 1 0,1-1 1,-1 1-1,0-1 0,1 1 0,-1-1 1,0 1-1,1-1 0,-1 0 1,1 1-1,-1-1 0,1 1 1,-1-1-1,1 0 0,-1 0 1,1 1-1,-1-1 0,1 0 1,-1 0-1,1 0 0,-1 1 1,1-1-1,-1 0 0,1 0 1,0 0-1,0 0 0,3-1 25,1 0-1,-1 0 0,0-1 0,0 1 0,0-1 1,0 0-1,0 0 0,5-3 0,33-26-41,-15 10-36,-8 6-9,-11 8 9,0 1 0,1 0-1,0 0 1,0 1 0,0 0 0,0 1 0,13-5-1,-20 9 13,0-1-1,0 1 0,0 0 0,0-1 0,0 1 0,-1 0 1,1 0-1,0 0 0,0 1 0,0-1 0,0 0 0,0 1 1,0-1-1,0 1 0,0 0 0,-1 0 0,1 0 0,0-1 1,-1 1-1,1 1 0,0-1 0,-1 0 0,1 0 1,-1 1-1,0-1 0,3 3 0,-2 0 19,0 0-1,0-1 1,-1 1-1,1 0 1,-1 0-1,0 0 1,0 0-1,0 1 1,-1-1-1,1 0 1,-1 6-1,0 3-153,0 11 321,0-9-3139,18-31-7810,-10 4 8598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3:00.2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109 92 5152,'-3'-47'1648,"4"33"-987,4-6-42,-5 19-485,0 1-1,0-1 1,1 1 0,-1-1 0,0 0 0,0 1 0,0-1-1,0 1 1,1-1 0,-1 1 0,0-1 0,0 1 0,1 0 0,-1-1-1,0 1 1,1-1 0,-1 1 0,1 0 0,0-1 0,-1 1-39,0 0 0,1 0 0,-1 1 1,0-1-1,0 0 0,1 1 0,-1-1 1,0 0-1,0 1 0,0-1 0,1 0 1,-1 1-1,0-1 0,0 0 0,0 1 1,0-1-1,0 0 0,0 1 0,0-1 1,0 1-1,0-1 0,0 0 0,0 1 1,0-1-1,0 0 0,0 1 0,0 0 1,-5 106 4103,-1 2-2004,6-51-1459,3 133 203,-1-97-832,4 45-3206,-6-126-534,11-28-5571</inkml:trace>
  <inkml:trace contextRef="#ctx0" brushRef="#br0" timeOffset="1">19 419 9056,'-18'-3'4096,"23"-6"-3552,-5 6 1184,5 6-1056,-2-3-129,7 0-351,3-3-352,1 3 64,-1 0-32,5 3 65,0 1-865,1 9 512,-3-1-4480,3-1 2688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2T21:53:00.6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26 160 4896,'15'-13'3540,"-12"11"-3011,0-1 1,0 1 0,-1-1-1,1 0 1,-1 0 0,4-4 0,-3 1-76,4-5 403,-1 0 0,8-19-1,-13 27-709,0 0-1,0 1 1,-1-1-1,1 0 1,0 0-1,-1 0 1,0 0-1,0 0 1,0 0-1,0 0 0,0 0 1,-1 0-1,1 0 1,-1 0-1,0 0 1,-1-4-1,1 6-76,1 1 0,-1-1 1,1 0-1,-1 0 0,1 1 0,-1-1 0,1 0 0,-1 1 0,0-1 0,1 1 0,-1-1 1,0 1-1,0-1 0,0 1 0,1-1 0,-1 1 0,0 0 0,0-1 0,0 1 1,0 0-1,0 0 0,0-1 0,0 1 0,1 0 0,-1 0 0,0 0 0,0 0 1,0 1-1,0-1 0,0 0 0,0 0 0,0 0 0,0 1 0,1-1 0,-1 0 1,-1 2-1,-3 0 263,0 0-1,1 1 1,0 0 0,0 0 0,-5 4 0,6-4-242,0-1 0,1 1 0,-1 0 0,1 0 0,0 0 0,-1 1 0,1-1 0,1 0 0,-1 1 1,0-1-1,1 1 0,0 0 0,0-1 0,0 1 0,0 0 0,0 0 0,1-1 0,0 1 0,0 0 0,0 0 0,0 0 0,0 0 0,1 0 0,0-1 0,0 1 0,0 0 0,0 0 0,0-1 1,1 1-1,0-1 0,-1 1 0,1-1 0,1 0 0,-1 0 0,0 0 0,1 0 0,0 0 0,-1 0 0,1-1 0,6 5 0,-4-4-96,1 0 0,0-1 0,0 1-1,0-1 1,0 0 0,0 0 0,1-1 0,-1 0-1,0 0 1,1 0 0,-1-1 0,1 0 0,-1 0 0,1-1-1,7-1 1,8-3-2339,1-2 0,40-16 0,-18 6-5036,-9 7 2868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B4F3C-F99E-4FED-9408-C5AE85FAB22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A37A9-DC95-4CA0-8E9D-0B99D361C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A37A9-DC95-4CA0-8E9D-0B99D361CA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9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8A6FF-78AF-9BB0-DC48-273F3246C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8560DB-FE4B-BC1B-689C-3FEFCDCA5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C61F8-4D3F-E51C-B805-39DE6B1B2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D6301-1070-059D-A440-3AB761A56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77EB0-F8B9-CC6A-038B-385D9CD1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DB753-E0E6-BDE1-C5AC-CD9D35B2A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594D7-E0C6-E788-A09E-08C3E6B5C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3DB8D-045B-5AB5-151B-F9ADEEE5B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7CAB4-42D5-33DF-9D94-7C0FF2183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EB985-29E0-CB16-DCFE-0B55E4BA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1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26E6CA-48D4-B1BD-7FB2-07592656B2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D34EF-029C-3741-9665-3FCF38339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B7E5A-028B-D004-E0F0-8AB9DEF72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97D93-4F05-5F90-E903-82FA62D58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15E8B-DABF-C0A2-6E07-2FCE7C8D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48EDA-1751-5F4A-5210-F55F15BE5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B1ED9-73AE-9774-26BB-39D9C05D9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DB4EA-1A1C-9AB7-56C5-4E3831EA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49019-0C7D-E925-F4FF-DBD028F5F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A8B87-8DDB-35EE-7F5E-866A96D6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9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6EF82-6D2D-4FF8-CEB2-645D22191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0F0F7-7D27-29C8-6024-659E19A58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2EDB0-5009-D3C9-A1E7-AD0BC85D2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7B7D4-9DBD-ECC6-191E-282D237F5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5034A-784B-B1C8-1CD4-810D49D1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1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FFB3-7F7B-ABC8-B41F-BBE1A3522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12330-243C-9EF2-86FA-DD36FBE58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D18A1-A6E5-CF8D-D13E-FE7DFEA44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070DE-EA8F-D7CB-507E-D81534C88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D3B94-09A7-63DD-745E-79A34C489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BD844-8DA5-1036-EFBC-25D667D3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8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CA6B-04EE-BEE1-D93C-CBEDB1016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9A35D-CEDD-CE0F-B7F6-0C344DAD7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C6B89-8CAA-F9F4-9589-626C9F6FD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86816C-9115-3423-F573-A6C99DAF8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5E7B9-51AA-31F9-837F-2D96735169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D0135D-E400-3C82-6A3A-4F52E691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EF740E-202D-F625-10F8-315FDF06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0AC05B-B753-2791-9041-E564B5472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5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FC00-4E21-9533-804D-F145FCF1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71B2F6-EF05-8007-CE6E-CB0CB576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E8AC9-6594-AA30-CABD-4726AE7E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69B135-CA49-DE59-D1BC-FB698FF7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5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A35DDA-35B0-A90A-8E30-BEE2DC72F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1B640C-4B0E-D920-EED8-C4D752ACD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C265D-9861-0427-D4BE-67D0A9FE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5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BEF3F-826D-6BED-5D64-22D19B796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112F7-15D5-F582-8E60-1F322277A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9C2B2-8944-D72B-8BA8-F948746E6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CF61C-8279-37C0-1480-48380B831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F10CC-6B2B-B7A0-5631-9C8DD2C1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EBFCD-E424-FDF7-84EC-83D2D7043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6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E0421-6C0A-D016-98A1-B6CFAAAC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DB5960-4515-0675-0702-2B8C3DF1D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E4173-4F67-056C-086E-3FCC9BEA7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66FF1-EA50-22CA-41D8-45A2F3D00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5AE-432F-44C5-9669-C03490E41D2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A48E7-A7D4-98B4-9FD4-0910AAFCD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270DB-E89D-6684-D8C0-D7215359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6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790E67-F6D4-7CCE-5258-BF06FA303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F67C9-7AAF-A69C-758B-D17467B7F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4DC49-AE07-2BC1-3DF2-CF540B64B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BA5AE-432F-44C5-9669-C03490E41D2A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024B4-DA73-B388-C973-1DDD23511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C515A-FA94-89D8-8C7E-B97FD53CD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16D13-A416-4783-883F-155AB1D5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3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04.png"/><Relationship Id="rId21" Type="http://schemas.openxmlformats.org/officeDocument/2006/relationships/image" Target="../media/image1837.png"/><Relationship Id="rId42" Type="http://schemas.openxmlformats.org/officeDocument/2006/relationships/customXml" Target="../ink/ink1396.xml"/><Relationship Id="rId63" Type="http://schemas.openxmlformats.org/officeDocument/2006/relationships/image" Target="../media/image1858.png"/><Relationship Id="rId84" Type="http://schemas.openxmlformats.org/officeDocument/2006/relationships/customXml" Target="../ink/ink1417.xml"/><Relationship Id="rId138" Type="http://schemas.openxmlformats.org/officeDocument/2006/relationships/customXml" Target="../ink/ink1444.xml"/><Relationship Id="rId159" Type="http://schemas.openxmlformats.org/officeDocument/2006/relationships/image" Target="../media/image2325.png"/><Relationship Id="rId170" Type="http://schemas.openxmlformats.org/officeDocument/2006/relationships/customXml" Target="../ink/ink1460.xml"/><Relationship Id="rId191" Type="http://schemas.openxmlformats.org/officeDocument/2006/relationships/image" Target="../media/image2341.png"/><Relationship Id="rId205" Type="http://schemas.openxmlformats.org/officeDocument/2006/relationships/image" Target="../media/image2348.png"/><Relationship Id="rId107" Type="http://schemas.openxmlformats.org/officeDocument/2006/relationships/image" Target="../media/image2299.png"/><Relationship Id="rId11" Type="http://schemas.openxmlformats.org/officeDocument/2006/relationships/image" Target="../media/image1832.png"/><Relationship Id="rId32" Type="http://schemas.openxmlformats.org/officeDocument/2006/relationships/customXml" Target="../ink/ink1391.xml"/><Relationship Id="rId37" Type="http://schemas.openxmlformats.org/officeDocument/2006/relationships/image" Target="../media/image1845.png"/><Relationship Id="rId53" Type="http://schemas.openxmlformats.org/officeDocument/2006/relationships/image" Target="../media/image1853.png"/><Relationship Id="rId58" Type="http://schemas.openxmlformats.org/officeDocument/2006/relationships/customXml" Target="../ink/ink1404.xml"/><Relationship Id="rId74" Type="http://schemas.openxmlformats.org/officeDocument/2006/relationships/customXml" Target="../ink/ink1412.xml"/><Relationship Id="rId79" Type="http://schemas.openxmlformats.org/officeDocument/2006/relationships/image" Target="../media/image2285.png"/><Relationship Id="rId102" Type="http://schemas.openxmlformats.org/officeDocument/2006/relationships/customXml" Target="../ink/ink1426.xml"/><Relationship Id="rId123" Type="http://schemas.openxmlformats.org/officeDocument/2006/relationships/image" Target="../media/image2307.png"/><Relationship Id="rId128" Type="http://schemas.openxmlformats.org/officeDocument/2006/relationships/customXml" Target="../ink/ink1439.xml"/><Relationship Id="rId144" Type="http://schemas.openxmlformats.org/officeDocument/2006/relationships/customXml" Target="../ink/ink1447.xml"/><Relationship Id="rId149" Type="http://schemas.openxmlformats.org/officeDocument/2006/relationships/image" Target="../media/image2320.png"/><Relationship Id="rId5" Type="http://schemas.openxmlformats.org/officeDocument/2006/relationships/image" Target="../media/image1829.png"/><Relationship Id="rId90" Type="http://schemas.openxmlformats.org/officeDocument/2006/relationships/customXml" Target="../ink/ink1420.xml"/><Relationship Id="rId95" Type="http://schemas.openxmlformats.org/officeDocument/2006/relationships/image" Target="../media/image2293.png"/><Relationship Id="rId160" Type="http://schemas.openxmlformats.org/officeDocument/2006/relationships/customXml" Target="../ink/ink1455.xml"/><Relationship Id="rId165" Type="http://schemas.openxmlformats.org/officeDocument/2006/relationships/image" Target="../media/image2328.png"/><Relationship Id="rId181" Type="http://schemas.openxmlformats.org/officeDocument/2006/relationships/image" Target="../media/image2336.png"/><Relationship Id="rId186" Type="http://schemas.openxmlformats.org/officeDocument/2006/relationships/customXml" Target="../ink/ink1468.xml"/><Relationship Id="rId211" Type="http://schemas.openxmlformats.org/officeDocument/2006/relationships/image" Target="../media/image2351.png"/><Relationship Id="rId22" Type="http://schemas.openxmlformats.org/officeDocument/2006/relationships/customXml" Target="../ink/ink1386.xml"/><Relationship Id="rId27" Type="http://schemas.openxmlformats.org/officeDocument/2006/relationships/image" Target="../media/image1840.png"/><Relationship Id="rId43" Type="http://schemas.openxmlformats.org/officeDocument/2006/relationships/image" Target="../media/image1848.png"/><Relationship Id="rId48" Type="http://schemas.openxmlformats.org/officeDocument/2006/relationships/customXml" Target="../ink/ink1399.xml"/><Relationship Id="rId64" Type="http://schemas.openxmlformats.org/officeDocument/2006/relationships/customXml" Target="../ink/ink1407.xml"/><Relationship Id="rId69" Type="http://schemas.openxmlformats.org/officeDocument/2006/relationships/image" Target="../media/image1861.png"/><Relationship Id="rId113" Type="http://schemas.openxmlformats.org/officeDocument/2006/relationships/image" Target="../media/image2302.png"/><Relationship Id="rId118" Type="http://schemas.openxmlformats.org/officeDocument/2006/relationships/customXml" Target="../ink/ink1434.xml"/><Relationship Id="rId134" Type="http://schemas.openxmlformats.org/officeDocument/2006/relationships/customXml" Target="../ink/ink1442.xml"/><Relationship Id="rId139" Type="http://schemas.openxmlformats.org/officeDocument/2006/relationships/image" Target="../media/image2315.png"/><Relationship Id="rId80" Type="http://schemas.openxmlformats.org/officeDocument/2006/relationships/customXml" Target="../ink/ink1415.xml"/><Relationship Id="rId85" Type="http://schemas.openxmlformats.org/officeDocument/2006/relationships/image" Target="../media/image2288.png"/><Relationship Id="rId150" Type="http://schemas.openxmlformats.org/officeDocument/2006/relationships/customXml" Target="../ink/ink1450.xml"/><Relationship Id="rId155" Type="http://schemas.openxmlformats.org/officeDocument/2006/relationships/image" Target="../media/image2323.png"/><Relationship Id="rId171" Type="http://schemas.openxmlformats.org/officeDocument/2006/relationships/image" Target="../media/image2331.png"/><Relationship Id="rId176" Type="http://schemas.openxmlformats.org/officeDocument/2006/relationships/customXml" Target="../ink/ink1463.xml"/><Relationship Id="rId192" Type="http://schemas.openxmlformats.org/officeDocument/2006/relationships/customXml" Target="../ink/ink1471.xml"/><Relationship Id="rId197" Type="http://schemas.openxmlformats.org/officeDocument/2006/relationships/image" Target="../media/image2344.png"/><Relationship Id="rId206" Type="http://schemas.openxmlformats.org/officeDocument/2006/relationships/customXml" Target="../ink/ink1478.xml"/><Relationship Id="rId201" Type="http://schemas.openxmlformats.org/officeDocument/2006/relationships/image" Target="../media/image2346.png"/><Relationship Id="rId12" Type="http://schemas.openxmlformats.org/officeDocument/2006/relationships/customXml" Target="../ink/ink1381.xml"/><Relationship Id="rId17" Type="http://schemas.openxmlformats.org/officeDocument/2006/relationships/image" Target="../media/image1835.png"/><Relationship Id="rId33" Type="http://schemas.openxmlformats.org/officeDocument/2006/relationships/image" Target="../media/image1843.png"/><Relationship Id="rId38" Type="http://schemas.openxmlformats.org/officeDocument/2006/relationships/customXml" Target="../ink/ink1394.xml"/><Relationship Id="rId59" Type="http://schemas.openxmlformats.org/officeDocument/2006/relationships/image" Target="../media/image1856.png"/><Relationship Id="rId103" Type="http://schemas.openxmlformats.org/officeDocument/2006/relationships/image" Target="../media/image2297.png"/><Relationship Id="rId108" Type="http://schemas.openxmlformats.org/officeDocument/2006/relationships/customXml" Target="../ink/ink1429.xml"/><Relationship Id="rId124" Type="http://schemas.openxmlformats.org/officeDocument/2006/relationships/customXml" Target="../ink/ink1437.xml"/><Relationship Id="rId129" Type="http://schemas.openxmlformats.org/officeDocument/2006/relationships/image" Target="../media/image2310.png"/><Relationship Id="rId54" Type="http://schemas.openxmlformats.org/officeDocument/2006/relationships/customXml" Target="../ink/ink1402.xml"/><Relationship Id="rId70" Type="http://schemas.openxmlformats.org/officeDocument/2006/relationships/customXml" Target="../ink/ink1410.xml"/><Relationship Id="rId75" Type="http://schemas.openxmlformats.org/officeDocument/2006/relationships/image" Target="../media/image1864.png"/><Relationship Id="rId91" Type="http://schemas.openxmlformats.org/officeDocument/2006/relationships/image" Target="../media/image2291.png"/><Relationship Id="rId96" Type="http://schemas.openxmlformats.org/officeDocument/2006/relationships/customXml" Target="../ink/ink1423.xml"/><Relationship Id="rId140" Type="http://schemas.openxmlformats.org/officeDocument/2006/relationships/customXml" Target="../ink/ink1445.xml"/><Relationship Id="rId145" Type="http://schemas.openxmlformats.org/officeDocument/2006/relationships/image" Target="../media/image2318.png"/><Relationship Id="rId161" Type="http://schemas.openxmlformats.org/officeDocument/2006/relationships/image" Target="../media/image2326.png"/><Relationship Id="rId166" Type="http://schemas.openxmlformats.org/officeDocument/2006/relationships/customXml" Target="../ink/ink1458.xml"/><Relationship Id="rId182" Type="http://schemas.openxmlformats.org/officeDocument/2006/relationships/customXml" Target="../ink/ink1466.xml"/><Relationship Id="rId187" Type="http://schemas.openxmlformats.org/officeDocument/2006/relationships/image" Target="../media/image233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78.xml"/><Relationship Id="rId212" Type="http://schemas.openxmlformats.org/officeDocument/2006/relationships/customXml" Target="../ink/ink1481.xml"/><Relationship Id="rId23" Type="http://schemas.openxmlformats.org/officeDocument/2006/relationships/image" Target="../media/image1838.png"/><Relationship Id="rId28" Type="http://schemas.openxmlformats.org/officeDocument/2006/relationships/customXml" Target="../ink/ink1389.xml"/><Relationship Id="rId49" Type="http://schemas.openxmlformats.org/officeDocument/2006/relationships/image" Target="../media/image1851.png"/><Relationship Id="rId114" Type="http://schemas.openxmlformats.org/officeDocument/2006/relationships/customXml" Target="../ink/ink1432.xml"/><Relationship Id="rId119" Type="http://schemas.openxmlformats.org/officeDocument/2006/relationships/image" Target="../media/image2305.png"/><Relationship Id="rId44" Type="http://schemas.openxmlformats.org/officeDocument/2006/relationships/customXml" Target="../ink/ink1397.xml"/><Relationship Id="rId60" Type="http://schemas.openxmlformats.org/officeDocument/2006/relationships/customXml" Target="../ink/ink1405.xml"/><Relationship Id="rId65" Type="http://schemas.openxmlformats.org/officeDocument/2006/relationships/image" Target="../media/image1859.png"/><Relationship Id="rId81" Type="http://schemas.openxmlformats.org/officeDocument/2006/relationships/image" Target="../media/image2286.png"/><Relationship Id="rId86" Type="http://schemas.openxmlformats.org/officeDocument/2006/relationships/customXml" Target="../ink/ink1418.xml"/><Relationship Id="rId130" Type="http://schemas.openxmlformats.org/officeDocument/2006/relationships/customXml" Target="../ink/ink1440.xml"/><Relationship Id="rId135" Type="http://schemas.openxmlformats.org/officeDocument/2006/relationships/image" Target="../media/image2313.png"/><Relationship Id="rId151" Type="http://schemas.openxmlformats.org/officeDocument/2006/relationships/image" Target="../media/image2321.png"/><Relationship Id="rId156" Type="http://schemas.openxmlformats.org/officeDocument/2006/relationships/customXml" Target="../ink/ink1453.xml"/><Relationship Id="rId177" Type="http://schemas.openxmlformats.org/officeDocument/2006/relationships/image" Target="../media/image2334.png"/><Relationship Id="rId198" Type="http://schemas.openxmlformats.org/officeDocument/2006/relationships/customXml" Target="../ink/ink1474.xml"/><Relationship Id="rId172" Type="http://schemas.openxmlformats.org/officeDocument/2006/relationships/customXml" Target="../ink/ink1461.xml"/><Relationship Id="rId193" Type="http://schemas.openxmlformats.org/officeDocument/2006/relationships/image" Target="../media/image2342.png"/><Relationship Id="rId202" Type="http://schemas.openxmlformats.org/officeDocument/2006/relationships/customXml" Target="../ink/ink1476.xml"/><Relationship Id="rId207" Type="http://schemas.openxmlformats.org/officeDocument/2006/relationships/image" Target="../media/image2349.png"/><Relationship Id="rId13" Type="http://schemas.openxmlformats.org/officeDocument/2006/relationships/image" Target="../media/image1833.png"/><Relationship Id="rId18" Type="http://schemas.openxmlformats.org/officeDocument/2006/relationships/customXml" Target="../ink/ink1384.xml"/><Relationship Id="rId39" Type="http://schemas.openxmlformats.org/officeDocument/2006/relationships/image" Target="../media/image1846.png"/><Relationship Id="rId109" Type="http://schemas.openxmlformats.org/officeDocument/2006/relationships/image" Target="../media/image2300.png"/><Relationship Id="rId34" Type="http://schemas.openxmlformats.org/officeDocument/2006/relationships/customXml" Target="../ink/ink1392.xml"/><Relationship Id="rId50" Type="http://schemas.openxmlformats.org/officeDocument/2006/relationships/customXml" Target="../ink/ink1400.xml"/><Relationship Id="rId55" Type="http://schemas.openxmlformats.org/officeDocument/2006/relationships/image" Target="../media/image1854.png"/><Relationship Id="rId76" Type="http://schemas.openxmlformats.org/officeDocument/2006/relationships/customXml" Target="../ink/ink1413.xml"/><Relationship Id="rId97" Type="http://schemas.openxmlformats.org/officeDocument/2006/relationships/image" Target="../media/image2294.png"/><Relationship Id="rId104" Type="http://schemas.openxmlformats.org/officeDocument/2006/relationships/customXml" Target="../ink/ink1427.xml"/><Relationship Id="rId120" Type="http://schemas.openxmlformats.org/officeDocument/2006/relationships/customXml" Target="../ink/ink1435.xml"/><Relationship Id="rId125" Type="http://schemas.openxmlformats.org/officeDocument/2006/relationships/image" Target="../media/image2308.png"/><Relationship Id="rId141" Type="http://schemas.openxmlformats.org/officeDocument/2006/relationships/image" Target="../media/image2316.png"/><Relationship Id="rId146" Type="http://schemas.openxmlformats.org/officeDocument/2006/relationships/customXml" Target="../ink/ink1448.xml"/><Relationship Id="rId167" Type="http://schemas.openxmlformats.org/officeDocument/2006/relationships/image" Target="../media/image2329.png"/><Relationship Id="rId188" Type="http://schemas.openxmlformats.org/officeDocument/2006/relationships/customXml" Target="../ink/ink1469.xml"/><Relationship Id="rId7" Type="http://schemas.openxmlformats.org/officeDocument/2006/relationships/image" Target="../media/image1830.png"/><Relationship Id="rId71" Type="http://schemas.openxmlformats.org/officeDocument/2006/relationships/image" Target="../media/image1862.png"/><Relationship Id="rId92" Type="http://schemas.openxmlformats.org/officeDocument/2006/relationships/customXml" Target="../ink/ink1421.xml"/><Relationship Id="rId162" Type="http://schemas.openxmlformats.org/officeDocument/2006/relationships/customXml" Target="../ink/ink1456.xml"/><Relationship Id="rId183" Type="http://schemas.openxmlformats.org/officeDocument/2006/relationships/image" Target="../media/image2337.png"/><Relationship Id="rId213" Type="http://schemas.openxmlformats.org/officeDocument/2006/relationships/image" Target="../media/image2352.png"/><Relationship Id="rId2" Type="http://schemas.openxmlformats.org/officeDocument/2006/relationships/customXml" Target="../ink/ink1376.xml"/><Relationship Id="rId29" Type="http://schemas.openxmlformats.org/officeDocument/2006/relationships/image" Target="../media/image1841.png"/><Relationship Id="rId24" Type="http://schemas.openxmlformats.org/officeDocument/2006/relationships/customXml" Target="../ink/ink1387.xml"/><Relationship Id="rId40" Type="http://schemas.openxmlformats.org/officeDocument/2006/relationships/customXml" Target="../ink/ink1395.xml"/><Relationship Id="rId45" Type="http://schemas.openxmlformats.org/officeDocument/2006/relationships/image" Target="../media/image1849.png"/><Relationship Id="rId66" Type="http://schemas.openxmlformats.org/officeDocument/2006/relationships/customXml" Target="../ink/ink1408.xml"/><Relationship Id="rId87" Type="http://schemas.openxmlformats.org/officeDocument/2006/relationships/image" Target="../media/image2289.png"/><Relationship Id="rId110" Type="http://schemas.openxmlformats.org/officeDocument/2006/relationships/customXml" Target="../ink/ink1430.xml"/><Relationship Id="rId115" Type="http://schemas.openxmlformats.org/officeDocument/2006/relationships/image" Target="../media/image2303.png"/><Relationship Id="rId131" Type="http://schemas.openxmlformats.org/officeDocument/2006/relationships/image" Target="../media/image2311.png"/><Relationship Id="rId136" Type="http://schemas.openxmlformats.org/officeDocument/2006/relationships/customXml" Target="../ink/ink1443.xml"/><Relationship Id="rId157" Type="http://schemas.openxmlformats.org/officeDocument/2006/relationships/image" Target="../media/image2324.png"/><Relationship Id="rId178" Type="http://schemas.openxmlformats.org/officeDocument/2006/relationships/customXml" Target="../ink/ink1464.xml"/><Relationship Id="rId61" Type="http://schemas.openxmlformats.org/officeDocument/2006/relationships/image" Target="../media/image1857.png"/><Relationship Id="rId82" Type="http://schemas.openxmlformats.org/officeDocument/2006/relationships/customXml" Target="../ink/ink1416.xml"/><Relationship Id="rId152" Type="http://schemas.openxmlformats.org/officeDocument/2006/relationships/customXml" Target="../ink/ink1451.xml"/><Relationship Id="rId173" Type="http://schemas.openxmlformats.org/officeDocument/2006/relationships/image" Target="../media/image2332.png"/><Relationship Id="rId194" Type="http://schemas.openxmlformats.org/officeDocument/2006/relationships/customXml" Target="../ink/ink1472.xml"/><Relationship Id="rId199" Type="http://schemas.openxmlformats.org/officeDocument/2006/relationships/image" Target="../media/image2345.png"/><Relationship Id="rId203" Type="http://schemas.openxmlformats.org/officeDocument/2006/relationships/image" Target="../media/image2347.png"/><Relationship Id="rId208" Type="http://schemas.openxmlformats.org/officeDocument/2006/relationships/customXml" Target="../ink/ink1479.xml"/><Relationship Id="rId19" Type="http://schemas.openxmlformats.org/officeDocument/2006/relationships/image" Target="../media/image1836.png"/><Relationship Id="rId14" Type="http://schemas.openxmlformats.org/officeDocument/2006/relationships/customXml" Target="../ink/ink1382.xml"/><Relationship Id="rId30" Type="http://schemas.openxmlformats.org/officeDocument/2006/relationships/customXml" Target="../ink/ink1390.xml"/><Relationship Id="rId35" Type="http://schemas.openxmlformats.org/officeDocument/2006/relationships/image" Target="../media/image1844.png"/><Relationship Id="rId56" Type="http://schemas.openxmlformats.org/officeDocument/2006/relationships/customXml" Target="../ink/ink1403.xml"/><Relationship Id="rId77" Type="http://schemas.openxmlformats.org/officeDocument/2006/relationships/image" Target="../media/image1865.png"/><Relationship Id="rId100" Type="http://schemas.openxmlformats.org/officeDocument/2006/relationships/customXml" Target="../ink/ink1425.xml"/><Relationship Id="rId105" Type="http://schemas.openxmlformats.org/officeDocument/2006/relationships/image" Target="../media/image2298.png"/><Relationship Id="rId126" Type="http://schemas.openxmlformats.org/officeDocument/2006/relationships/customXml" Target="../ink/ink1438.xml"/><Relationship Id="rId147" Type="http://schemas.openxmlformats.org/officeDocument/2006/relationships/image" Target="../media/image2319.png"/><Relationship Id="rId168" Type="http://schemas.openxmlformats.org/officeDocument/2006/relationships/customXml" Target="../ink/ink1459.xml"/><Relationship Id="rId8" Type="http://schemas.openxmlformats.org/officeDocument/2006/relationships/customXml" Target="../ink/ink1379.xml"/><Relationship Id="rId51" Type="http://schemas.openxmlformats.org/officeDocument/2006/relationships/image" Target="../media/image1852.png"/><Relationship Id="rId72" Type="http://schemas.openxmlformats.org/officeDocument/2006/relationships/customXml" Target="../ink/ink1411.xml"/><Relationship Id="rId93" Type="http://schemas.openxmlformats.org/officeDocument/2006/relationships/image" Target="../media/image2292.png"/><Relationship Id="rId98" Type="http://schemas.openxmlformats.org/officeDocument/2006/relationships/customXml" Target="../ink/ink1424.xml"/><Relationship Id="rId121" Type="http://schemas.openxmlformats.org/officeDocument/2006/relationships/image" Target="../media/image2306.png"/><Relationship Id="rId142" Type="http://schemas.openxmlformats.org/officeDocument/2006/relationships/customXml" Target="../ink/ink1446.xml"/><Relationship Id="rId163" Type="http://schemas.openxmlformats.org/officeDocument/2006/relationships/image" Target="../media/image2327.png"/><Relationship Id="rId184" Type="http://schemas.openxmlformats.org/officeDocument/2006/relationships/customXml" Target="../ink/ink1467.xml"/><Relationship Id="rId189" Type="http://schemas.openxmlformats.org/officeDocument/2006/relationships/image" Target="../media/image2340.png"/><Relationship Id="rId3" Type="http://schemas.openxmlformats.org/officeDocument/2006/relationships/image" Target="../media/image1828.png"/><Relationship Id="rId214" Type="http://schemas.openxmlformats.org/officeDocument/2006/relationships/customXml" Target="../ink/ink1482.xml"/><Relationship Id="rId25" Type="http://schemas.openxmlformats.org/officeDocument/2006/relationships/image" Target="../media/image1839.png"/><Relationship Id="rId46" Type="http://schemas.openxmlformats.org/officeDocument/2006/relationships/customXml" Target="../ink/ink1398.xml"/><Relationship Id="rId67" Type="http://schemas.openxmlformats.org/officeDocument/2006/relationships/image" Target="../media/image1860.png"/><Relationship Id="rId116" Type="http://schemas.openxmlformats.org/officeDocument/2006/relationships/customXml" Target="../ink/ink1433.xml"/><Relationship Id="rId137" Type="http://schemas.openxmlformats.org/officeDocument/2006/relationships/image" Target="../media/image2314.png"/><Relationship Id="rId158" Type="http://schemas.openxmlformats.org/officeDocument/2006/relationships/customXml" Target="../ink/ink1454.xml"/><Relationship Id="rId20" Type="http://schemas.openxmlformats.org/officeDocument/2006/relationships/customXml" Target="../ink/ink1385.xml"/><Relationship Id="rId41" Type="http://schemas.openxmlformats.org/officeDocument/2006/relationships/image" Target="../media/image1847.png"/><Relationship Id="rId62" Type="http://schemas.openxmlformats.org/officeDocument/2006/relationships/customXml" Target="../ink/ink1406.xml"/><Relationship Id="rId83" Type="http://schemas.openxmlformats.org/officeDocument/2006/relationships/image" Target="../media/image2287.png"/><Relationship Id="rId88" Type="http://schemas.openxmlformats.org/officeDocument/2006/relationships/customXml" Target="../ink/ink1419.xml"/><Relationship Id="rId111" Type="http://schemas.openxmlformats.org/officeDocument/2006/relationships/image" Target="../media/image2301.png"/><Relationship Id="rId132" Type="http://schemas.openxmlformats.org/officeDocument/2006/relationships/customXml" Target="../ink/ink1441.xml"/><Relationship Id="rId153" Type="http://schemas.openxmlformats.org/officeDocument/2006/relationships/image" Target="../media/image2322.png"/><Relationship Id="rId174" Type="http://schemas.openxmlformats.org/officeDocument/2006/relationships/customXml" Target="../ink/ink1462.xml"/><Relationship Id="rId179" Type="http://schemas.openxmlformats.org/officeDocument/2006/relationships/image" Target="../media/image2335.png"/><Relationship Id="rId195" Type="http://schemas.openxmlformats.org/officeDocument/2006/relationships/image" Target="../media/image2343.png"/><Relationship Id="rId209" Type="http://schemas.openxmlformats.org/officeDocument/2006/relationships/image" Target="../media/image2350.png"/><Relationship Id="rId190" Type="http://schemas.openxmlformats.org/officeDocument/2006/relationships/customXml" Target="../ink/ink1470.xml"/><Relationship Id="rId204" Type="http://schemas.openxmlformats.org/officeDocument/2006/relationships/customXml" Target="../ink/ink1477.xml"/><Relationship Id="rId15" Type="http://schemas.openxmlformats.org/officeDocument/2006/relationships/image" Target="../media/image1834.png"/><Relationship Id="rId36" Type="http://schemas.openxmlformats.org/officeDocument/2006/relationships/customXml" Target="../ink/ink1393.xml"/><Relationship Id="rId57" Type="http://schemas.openxmlformats.org/officeDocument/2006/relationships/image" Target="../media/image1855.png"/><Relationship Id="rId106" Type="http://schemas.openxmlformats.org/officeDocument/2006/relationships/customXml" Target="../ink/ink1428.xml"/><Relationship Id="rId127" Type="http://schemas.openxmlformats.org/officeDocument/2006/relationships/image" Target="../media/image2309.png"/><Relationship Id="rId10" Type="http://schemas.openxmlformats.org/officeDocument/2006/relationships/customXml" Target="../ink/ink1380.xml"/><Relationship Id="rId31" Type="http://schemas.openxmlformats.org/officeDocument/2006/relationships/image" Target="../media/image1842.png"/><Relationship Id="rId52" Type="http://schemas.openxmlformats.org/officeDocument/2006/relationships/customXml" Target="../ink/ink1401.xml"/><Relationship Id="rId73" Type="http://schemas.openxmlformats.org/officeDocument/2006/relationships/image" Target="../media/image1863.png"/><Relationship Id="rId78" Type="http://schemas.openxmlformats.org/officeDocument/2006/relationships/customXml" Target="../ink/ink1414.xml"/><Relationship Id="rId94" Type="http://schemas.openxmlformats.org/officeDocument/2006/relationships/customXml" Target="../ink/ink1422.xml"/><Relationship Id="rId99" Type="http://schemas.openxmlformats.org/officeDocument/2006/relationships/image" Target="../media/image2295.png"/><Relationship Id="rId101" Type="http://schemas.openxmlformats.org/officeDocument/2006/relationships/image" Target="../media/image2296.png"/><Relationship Id="rId122" Type="http://schemas.openxmlformats.org/officeDocument/2006/relationships/customXml" Target="../ink/ink1436.xml"/><Relationship Id="rId143" Type="http://schemas.openxmlformats.org/officeDocument/2006/relationships/image" Target="../media/image2317.png"/><Relationship Id="rId148" Type="http://schemas.openxmlformats.org/officeDocument/2006/relationships/customXml" Target="../ink/ink1449.xml"/><Relationship Id="rId164" Type="http://schemas.openxmlformats.org/officeDocument/2006/relationships/customXml" Target="../ink/ink1457.xml"/><Relationship Id="rId169" Type="http://schemas.openxmlformats.org/officeDocument/2006/relationships/image" Target="../media/image2330.png"/><Relationship Id="rId185" Type="http://schemas.openxmlformats.org/officeDocument/2006/relationships/image" Target="../media/image2338.png"/><Relationship Id="rId4" Type="http://schemas.openxmlformats.org/officeDocument/2006/relationships/customXml" Target="../ink/ink1377.xml"/><Relationship Id="rId9" Type="http://schemas.openxmlformats.org/officeDocument/2006/relationships/image" Target="../media/image1831.png"/><Relationship Id="rId180" Type="http://schemas.openxmlformats.org/officeDocument/2006/relationships/customXml" Target="../ink/ink1465.xml"/><Relationship Id="rId210" Type="http://schemas.openxmlformats.org/officeDocument/2006/relationships/customXml" Target="../ink/ink1480.xml"/><Relationship Id="rId215" Type="http://schemas.openxmlformats.org/officeDocument/2006/relationships/image" Target="../media/image2353.png"/><Relationship Id="rId26" Type="http://schemas.openxmlformats.org/officeDocument/2006/relationships/customXml" Target="../ink/ink1388.xml"/><Relationship Id="rId47" Type="http://schemas.openxmlformats.org/officeDocument/2006/relationships/image" Target="../media/image1850.png"/><Relationship Id="rId68" Type="http://schemas.openxmlformats.org/officeDocument/2006/relationships/customXml" Target="../ink/ink1409.xml"/><Relationship Id="rId89" Type="http://schemas.openxmlformats.org/officeDocument/2006/relationships/image" Target="../media/image2290.png"/><Relationship Id="rId112" Type="http://schemas.openxmlformats.org/officeDocument/2006/relationships/customXml" Target="../ink/ink1431.xml"/><Relationship Id="rId133" Type="http://schemas.openxmlformats.org/officeDocument/2006/relationships/image" Target="../media/image2312.png"/><Relationship Id="rId154" Type="http://schemas.openxmlformats.org/officeDocument/2006/relationships/customXml" Target="../ink/ink1452.xml"/><Relationship Id="rId175" Type="http://schemas.openxmlformats.org/officeDocument/2006/relationships/image" Target="../media/image2333.png"/><Relationship Id="rId196" Type="http://schemas.openxmlformats.org/officeDocument/2006/relationships/customXml" Target="../ink/ink1473.xml"/><Relationship Id="rId200" Type="http://schemas.openxmlformats.org/officeDocument/2006/relationships/customXml" Target="../ink/ink1475.xml"/><Relationship Id="rId16" Type="http://schemas.openxmlformats.org/officeDocument/2006/relationships/customXml" Target="../ink/ink1383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73.png"/><Relationship Id="rId299" Type="http://schemas.openxmlformats.org/officeDocument/2006/relationships/image" Target="../media/image2464.png"/><Relationship Id="rId21" Type="http://schemas.openxmlformats.org/officeDocument/2006/relationships/image" Target="../media/image1799.png"/><Relationship Id="rId63" Type="http://schemas.openxmlformats.org/officeDocument/2006/relationships/image" Target="../media/image1820.png"/><Relationship Id="rId159" Type="http://schemas.openxmlformats.org/officeDocument/2006/relationships/image" Target="../media/image2394.png"/><Relationship Id="rId324" Type="http://schemas.openxmlformats.org/officeDocument/2006/relationships/customXml" Target="../ink/ink1644.xml"/><Relationship Id="rId366" Type="http://schemas.openxmlformats.org/officeDocument/2006/relationships/customXml" Target="../ink/ink1665.xml"/><Relationship Id="rId170" Type="http://schemas.openxmlformats.org/officeDocument/2006/relationships/customXml" Target="../ink/ink1567.xml"/><Relationship Id="rId226" Type="http://schemas.openxmlformats.org/officeDocument/2006/relationships/customXml" Target="../ink/ink1595.xml"/><Relationship Id="rId433" Type="http://schemas.openxmlformats.org/officeDocument/2006/relationships/image" Target="../media/image2530.png"/><Relationship Id="rId268" Type="http://schemas.openxmlformats.org/officeDocument/2006/relationships/customXml" Target="../ink/ink1616.xml"/><Relationship Id="rId475" Type="http://schemas.openxmlformats.org/officeDocument/2006/relationships/image" Target="../media/image2551.png"/><Relationship Id="rId32" Type="http://schemas.openxmlformats.org/officeDocument/2006/relationships/customXml" Target="../ink/ink1498.xml"/><Relationship Id="rId74" Type="http://schemas.openxmlformats.org/officeDocument/2006/relationships/customXml" Target="../ink/ink1519.xml"/><Relationship Id="rId128" Type="http://schemas.openxmlformats.org/officeDocument/2006/relationships/customXml" Target="../ink/ink1546.xml"/><Relationship Id="rId335" Type="http://schemas.openxmlformats.org/officeDocument/2006/relationships/image" Target="../media/image2481.png"/><Relationship Id="rId377" Type="http://schemas.openxmlformats.org/officeDocument/2006/relationships/image" Target="../media/image2502.png"/><Relationship Id="rId5" Type="http://schemas.openxmlformats.org/officeDocument/2006/relationships/image" Target="../media/image1791.png"/><Relationship Id="rId181" Type="http://schemas.openxmlformats.org/officeDocument/2006/relationships/image" Target="../media/image2405.png"/><Relationship Id="rId237" Type="http://schemas.openxmlformats.org/officeDocument/2006/relationships/image" Target="../media/image2433.png"/><Relationship Id="rId402" Type="http://schemas.openxmlformats.org/officeDocument/2006/relationships/customXml" Target="../ink/ink1683.xml"/><Relationship Id="rId279" Type="http://schemas.openxmlformats.org/officeDocument/2006/relationships/image" Target="../media/image2454.png"/><Relationship Id="rId444" Type="http://schemas.openxmlformats.org/officeDocument/2006/relationships/customXml" Target="../ink/ink1704.xml"/><Relationship Id="rId43" Type="http://schemas.openxmlformats.org/officeDocument/2006/relationships/image" Target="../media/image1810.png"/><Relationship Id="rId139" Type="http://schemas.openxmlformats.org/officeDocument/2006/relationships/image" Target="../media/image2384.png"/><Relationship Id="rId290" Type="http://schemas.openxmlformats.org/officeDocument/2006/relationships/customXml" Target="../ink/ink1627.xml"/><Relationship Id="rId304" Type="http://schemas.openxmlformats.org/officeDocument/2006/relationships/customXml" Target="../ink/ink1634.xml"/><Relationship Id="rId346" Type="http://schemas.openxmlformats.org/officeDocument/2006/relationships/customXml" Target="../ink/ink1655.xml"/><Relationship Id="rId388" Type="http://schemas.openxmlformats.org/officeDocument/2006/relationships/customXml" Target="../ink/ink1676.xml"/><Relationship Id="rId85" Type="http://schemas.openxmlformats.org/officeDocument/2006/relationships/image" Target="../media/image2357.png"/><Relationship Id="rId150" Type="http://schemas.openxmlformats.org/officeDocument/2006/relationships/customXml" Target="../ink/ink1557.xml"/><Relationship Id="rId192" Type="http://schemas.openxmlformats.org/officeDocument/2006/relationships/customXml" Target="../ink/ink1578.xml"/><Relationship Id="rId206" Type="http://schemas.openxmlformats.org/officeDocument/2006/relationships/customXml" Target="../ink/ink1585.xml"/><Relationship Id="rId413" Type="http://schemas.openxmlformats.org/officeDocument/2006/relationships/image" Target="../media/image2520.png"/><Relationship Id="rId248" Type="http://schemas.openxmlformats.org/officeDocument/2006/relationships/customXml" Target="../ink/ink1606.xml"/><Relationship Id="rId455" Type="http://schemas.openxmlformats.org/officeDocument/2006/relationships/image" Target="../media/image2541.png"/><Relationship Id="rId12" Type="http://schemas.openxmlformats.org/officeDocument/2006/relationships/customXml" Target="../ink/ink1488.xml"/><Relationship Id="rId108" Type="http://schemas.openxmlformats.org/officeDocument/2006/relationships/customXml" Target="../ink/ink1536.xml"/><Relationship Id="rId315" Type="http://schemas.openxmlformats.org/officeDocument/2006/relationships/image" Target="../media/image2472.png"/><Relationship Id="rId357" Type="http://schemas.openxmlformats.org/officeDocument/2006/relationships/image" Target="../media/image2492.png"/><Relationship Id="rId54" Type="http://schemas.openxmlformats.org/officeDocument/2006/relationships/customXml" Target="../ink/ink1509.xml"/><Relationship Id="rId96" Type="http://schemas.openxmlformats.org/officeDocument/2006/relationships/customXml" Target="../ink/ink1530.xml"/><Relationship Id="rId161" Type="http://schemas.openxmlformats.org/officeDocument/2006/relationships/image" Target="../media/image2395.png"/><Relationship Id="rId217" Type="http://schemas.openxmlformats.org/officeDocument/2006/relationships/image" Target="../media/image2423.png"/><Relationship Id="rId399" Type="http://schemas.openxmlformats.org/officeDocument/2006/relationships/image" Target="../media/image2513.png"/><Relationship Id="rId259" Type="http://schemas.openxmlformats.org/officeDocument/2006/relationships/image" Target="../media/image2444.png"/><Relationship Id="rId424" Type="http://schemas.openxmlformats.org/officeDocument/2006/relationships/customXml" Target="../ink/ink1694.xml"/><Relationship Id="rId466" Type="http://schemas.openxmlformats.org/officeDocument/2006/relationships/customXml" Target="../ink/ink1715.xml"/><Relationship Id="rId23" Type="http://schemas.openxmlformats.org/officeDocument/2006/relationships/image" Target="../media/image1800.png"/><Relationship Id="rId119" Type="http://schemas.openxmlformats.org/officeDocument/2006/relationships/image" Target="../media/image2374.png"/><Relationship Id="rId270" Type="http://schemas.openxmlformats.org/officeDocument/2006/relationships/customXml" Target="../ink/ink1617.xml"/><Relationship Id="rId326" Type="http://schemas.openxmlformats.org/officeDocument/2006/relationships/customXml" Target="../ink/ink1645.xml"/><Relationship Id="rId65" Type="http://schemas.openxmlformats.org/officeDocument/2006/relationships/image" Target="../media/image1821.png"/><Relationship Id="rId130" Type="http://schemas.openxmlformats.org/officeDocument/2006/relationships/customXml" Target="../ink/ink1547.xml"/><Relationship Id="rId368" Type="http://schemas.openxmlformats.org/officeDocument/2006/relationships/customXml" Target="../ink/ink1666.xml"/><Relationship Id="rId172" Type="http://schemas.openxmlformats.org/officeDocument/2006/relationships/customXml" Target="../ink/ink1568.xml"/><Relationship Id="rId228" Type="http://schemas.openxmlformats.org/officeDocument/2006/relationships/customXml" Target="../ink/ink1596.xml"/><Relationship Id="rId435" Type="http://schemas.openxmlformats.org/officeDocument/2006/relationships/image" Target="../media/image2531.png"/><Relationship Id="rId477" Type="http://schemas.openxmlformats.org/officeDocument/2006/relationships/image" Target="../media/image2552.png"/><Relationship Id="rId13" Type="http://schemas.openxmlformats.org/officeDocument/2006/relationships/image" Target="../media/image1795.png"/><Relationship Id="rId109" Type="http://schemas.openxmlformats.org/officeDocument/2006/relationships/image" Target="../media/image2369.png"/><Relationship Id="rId260" Type="http://schemas.openxmlformats.org/officeDocument/2006/relationships/customXml" Target="../ink/ink1612.xml"/><Relationship Id="rId281" Type="http://schemas.openxmlformats.org/officeDocument/2006/relationships/image" Target="../media/image2455.png"/><Relationship Id="rId316" Type="http://schemas.openxmlformats.org/officeDocument/2006/relationships/customXml" Target="../ink/ink1640.xml"/><Relationship Id="rId337" Type="http://schemas.openxmlformats.org/officeDocument/2006/relationships/image" Target="../media/image2482.png"/><Relationship Id="rId34" Type="http://schemas.openxmlformats.org/officeDocument/2006/relationships/customXml" Target="../ink/ink1499.xml"/><Relationship Id="rId55" Type="http://schemas.openxmlformats.org/officeDocument/2006/relationships/image" Target="../media/image1816.png"/><Relationship Id="rId76" Type="http://schemas.openxmlformats.org/officeDocument/2006/relationships/customXml" Target="../ink/ink1520.xml"/><Relationship Id="rId97" Type="http://schemas.openxmlformats.org/officeDocument/2006/relationships/image" Target="../media/image2363.png"/><Relationship Id="rId120" Type="http://schemas.openxmlformats.org/officeDocument/2006/relationships/customXml" Target="../ink/ink1542.xml"/><Relationship Id="rId141" Type="http://schemas.openxmlformats.org/officeDocument/2006/relationships/image" Target="../media/image2385.png"/><Relationship Id="rId358" Type="http://schemas.openxmlformats.org/officeDocument/2006/relationships/customXml" Target="../ink/ink1661.xml"/><Relationship Id="rId379" Type="http://schemas.openxmlformats.org/officeDocument/2006/relationships/image" Target="../media/image2503.png"/><Relationship Id="rId7" Type="http://schemas.openxmlformats.org/officeDocument/2006/relationships/image" Target="../media/image1792.png"/><Relationship Id="rId162" Type="http://schemas.openxmlformats.org/officeDocument/2006/relationships/customXml" Target="../ink/ink1563.xml"/><Relationship Id="rId183" Type="http://schemas.openxmlformats.org/officeDocument/2006/relationships/image" Target="../media/image2406.png"/><Relationship Id="rId218" Type="http://schemas.openxmlformats.org/officeDocument/2006/relationships/customXml" Target="../ink/ink1591.xml"/><Relationship Id="rId239" Type="http://schemas.openxmlformats.org/officeDocument/2006/relationships/image" Target="../media/image2434.png"/><Relationship Id="rId390" Type="http://schemas.openxmlformats.org/officeDocument/2006/relationships/customXml" Target="../ink/ink1677.xml"/><Relationship Id="rId404" Type="http://schemas.openxmlformats.org/officeDocument/2006/relationships/customXml" Target="../ink/ink1684.xml"/><Relationship Id="rId425" Type="http://schemas.openxmlformats.org/officeDocument/2006/relationships/image" Target="../media/image2526.png"/><Relationship Id="rId446" Type="http://schemas.openxmlformats.org/officeDocument/2006/relationships/customXml" Target="../ink/ink1705.xml"/><Relationship Id="rId467" Type="http://schemas.openxmlformats.org/officeDocument/2006/relationships/image" Target="../media/image2547.png"/><Relationship Id="rId250" Type="http://schemas.openxmlformats.org/officeDocument/2006/relationships/customXml" Target="../ink/ink1607.xml"/><Relationship Id="rId271" Type="http://schemas.openxmlformats.org/officeDocument/2006/relationships/image" Target="../media/image2450.png"/><Relationship Id="rId292" Type="http://schemas.openxmlformats.org/officeDocument/2006/relationships/customXml" Target="../ink/ink1628.xml"/><Relationship Id="rId306" Type="http://schemas.openxmlformats.org/officeDocument/2006/relationships/customXml" Target="../ink/ink1635.xml"/><Relationship Id="rId24" Type="http://schemas.openxmlformats.org/officeDocument/2006/relationships/customXml" Target="../ink/ink1494.xml"/><Relationship Id="rId45" Type="http://schemas.openxmlformats.org/officeDocument/2006/relationships/image" Target="../media/image1811.png"/><Relationship Id="rId66" Type="http://schemas.openxmlformats.org/officeDocument/2006/relationships/customXml" Target="../ink/ink1515.xml"/><Relationship Id="rId87" Type="http://schemas.openxmlformats.org/officeDocument/2006/relationships/image" Target="../media/image2358.png"/><Relationship Id="rId110" Type="http://schemas.openxmlformats.org/officeDocument/2006/relationships/customXml" Target="../ink/ink1537.xml"/><Relationship Id="rId131" Type="http://schemas.openxmlformats.org/officeDocument/2006/relationships/image" Target="../media/image2380.png"/><Relationship Id="rId327" Type="http://schemas.openxmlformats.org/officeDocument/2006/relationships/image" Target="../media/image2478.png"/><Relationship Id="rId348" Type="http://schemas.openxmlformats.org/officeDocument/2006/relationships/customXml" Target="../ink/ink1656.xml"/><Relationship Id="rId369" Type="http://schemas.openxmlformats.org/officeDocument/2006/relationships/image" Target="../media/image2498.png"/><Relationship Id="rId152" Type="http://schemas.openxmlformats.org/officeDocument/2006/relationships/customXml" Target="../ink/ink1558.xml"/><Relationship Id="rId173" Type="http://schemas.openxmlformats.org/officeDocument/2006/relationships/image" Target="../media/image2401.png"/><Relationship Id="rId194" Type="http://schemas.openxmlformats.org/officeDocument/2006/relationships/customXml" Target="../ink/ink1579.xml"/><Relationship Id="rId208" Type="http://schemas.openxmlformats.org/officeDocument/2006/relationships/customXml" Target="../ink/ink1586.xml"/><Relationship Id="rId229" Type="http://schemas.openxmlformats.org/officeDocument/2006/relationships/image" Target="../media/image2429.png"/><Relationship Id="rId380" Type="http://schemas.openxmlformats.org/officeDocument/2006/relationships/customXml" Target="../ink/ink1672.xml"/><Relationship Id="rId415" Type="http://schemas.openxmlformats.org/officeDocument/2006/relationships/image" Target="../media/image2521.png"/><Relationship Id="rId436" Type="http://schemas.openxmlformats.org/officeDocument/2006/relationships/customXml" Target="../ink/ink1700.xml"/><Relationship Id="rId457" Type="http://schemas.openxmlformats.org/officeDocument/2006/relationships/image" Target="../media/image2542.png"/><Relationship Id="rId240" Type="http://schemas.openxmlformats.org/officeDocument/2006/relationships/customXml" Target="../ink/ink1602.xml"/><Relationship Id="rId261" Type="http://schemas.openxmlformats.org/officeDocument/2006/relationships/image" Target="../media/image2445.png"/><Relationship Id="rId14" Type="http://schemas.openxmlformats.org/officeDocument/2006/relationships/customXml" Target="../ink/ink1489.xml"/><Relationship Id="rId35" Type="http://schemas.openxmlformats.org/officeDocument/2006/relationships/image" Target="../media/image1806.png"/><Relationship Id="rId56" Type="http://schemas.openxmlformats.org/officeDocument/2006/relationships/customXml" Target="../ink/ink1510.xml"/><Relationship Id="rId77" Type="http://schemas.openxmlformats.org/officeDocument/2006/relationships/image" Target="../media/image1827.png"/><Relationship Id="rId100" Type="http://schemas.openxmlformats.org/officeDocument/2006/relationships/customXml" Target="../ink/ink1532.xml"/><Relationship Id="rId282" Type="http://schemas.openxmlformats.org/officeDocument/2006/relationships/customXml" Target="../ink/ink1623.xml"/><Relationship Id="rId317" Type="http://schemas.openxmlformats.org/officeDocument/2006/relationships/image" Target="../media/image2473.png"/><Relationship Id="rId338" Type="http://schemas.openxmlformats.org/officeDocument/2006/relationships/customXml" Target="../ink/ink1651.xml"/><Relationship Id="rId359" Type="http://schemas.openxmlformats.org/officeDocument/2006/relationships/image" Target="../media/image2493.png"/><Relationship Id="rId8" Type="http://schemas.openxmlformats.org/officeDocument/2006/relationships/customXml" Target="../ink/ink1486.xml"/><Relationship Id="rId98" Type="http://schemas.openxmlformats.org/officeDocument/2006/relationships/customXml" Target="../ink/ink1531.xml"/><Relationship Id="rId121" Type="http://schemas.openxmlformats.org/officeDocument/2006/relationships/image" Target="../media/image2375.png"/><Relationship Id="rId142" Type="http://schemas.openxmlformats.org/officeDocument/2006/relationships/customXml" Target="../ink/ink1553.xml"/><Relationship Id="rId163" Type="http://schemas.openxmlformats.org/officeDocument/2006/relationships/image" Target="../media/image2396.png"/><Relationship Id="rId184" Type="http://schemas.openxmlformats.org/officeDocument/2006/relationships/customXml" Target="../ink/ink1574.xml"/><Relationship Id="rId219" Type="http://schemas.openxmlformats.org/officeDocument/2006/relationships/image" Target="../media/image2424.png"/><Relationship Id="rId370" Type="http://schemas.openxmlformats.org/officeDocument/2006/relationships/customXml" Target="../ink/ink1667.xml"/><Relationship Id="rId391" Type="http://schemas.openxmlformats.org/officeDocument/2006/relationships/image" Target="../media/image2509.png"/><Relationship Id="rId405" Type="http://schemas.openxmlformats.org/officeDocument/2006/relationships/image" Target="../media/image2516.png"/><Relationship Id="rId426" Type="http://schemas.openxmlformats.org/officeDocument/2006/relationships/customXml" Target="../ink/ink1695.xml"/><Relationship Id="rId447" Type="http://schemas.openxmlformats.org/officeDocument/2006/relationships/image" Target="../media/image2537.png"/><Relationship Id="rId230" Type="http://schemas.openxmlformats.org/officeDocument/2006/relationships/customXml" Target="../ink/ink1597.xml"/><Relationship Id="rId251" Type="http://schemas.openxmlformats.org/officeDocument/2006/relationships/image" Target="../media/image2440.png"/><Relationship Id="rId468" Type="http://schemas.openxmlformats.org/officeDocument/2006/relationships/customXml" Target="../ink/ink1716.xml"/><Relationship Id="rId25" Type="http://schemas.openxmlformats.org/officeDocument/2006/relationships/image" Target="../media/image1801.png"/><Relationship Id="rId46" Type="http://schemas.openxmlformats.org/officeDocument/2006/relationships/customXml" Target="../ink/ink1505.xml"/><Relationship Id="rId67" Type="http://schemas.openxmlformats.org/officeDocument/2006/relationships/image" Target="../media/image1822.png"/><Relationship Id="rId272" Type="http://schemas.openxmlformats.org/officeDocument/2006/relationships/customXml" Target="../ink/ink1618.xml"/><Relationship Id="rId293" Type="http://schemas.openxmlformats.org/officeDocument/2006/relationships/image" Target="../media/image2461.png"/><Relationship Id="rId307" Type="http://schemas.openxmlformats.org/officeDocument/2006/relationships/image" Target="../media/image2468.png"/><Relationship Id="rId328" Type="http://schemas.openxmlformats.org/officeDocument/2006/relationships/customXml" Target="../ink/ink1646.xml"/><Relationship Id="rId349" Type="http://schemas.openxmlformats.org/officeDocument/2006/relationships/image" Target="../media/image2488.png"/><Relationship Id="rId88" Type="http://schemas.openxmlformats.org/officeDocument/2006/relationships/customXml" Target="../ink/ink1526.xml"/><Relationship Id="rId111" Type="http://schemas.openxmlformats.org/officeDocument/2006/relationships/image" Target="../media/image2370.png"/><Relationship Id="rId132" Type="http://schemas.openxmlformats.org/officeDocument/2006/relationships/customXml" Target="../ink/ink1548.xml"/><Relationship Id="rId153" Type="http://schemas.openxmlformats.org/officeDocument/2006/relationships/image" Target="../media/image2391.png"/><Relationship Id="rId174" Type="http://schemas.openxmlformats.org/officeDocument/2006/relationships/customXml" Target="../ink/ink1569.xml"/><Relationship Id="rId195" Type="http://schemas.openxmlformats.org/officeDocument/2006/relationships/image" Target="../media/image2412.png"/><Relationship Id="rId209" Type="http://schemas.openxmlformats.org/officeDocument/2006/relationships/image" Target="../media/image2419.png"/><Relationship Id="rId360" Type="http://schemas.openxmlformats.org/officeDocument/2006/relationships/customXml" Target="../ink/ink1662.xml"/><Relationship Id="rId381" Type="http://schemas.openxmlformats.org/officeDocument/2006/relationships/image" Target="../media/image2504.png"/><Relationship Id="rId416" Type="http://schemas.openxmlformats.org/officeDocument/2006/relationships/customXml" Target="../ink/ink1690.xml"/><Relationship Id="rId220" Type="http://schemas.openxmlformats.org/officeDocument/2006/relationships/customXml" Target="../ink/ink1592.xml"/><Relationship Id="rId241" Type="http://schemas.openxmlformats.org/officeDocument/2006/relationships/image" Target="../media/image2435.png"/><Relationship Id="rId437" Type="http://schemas.openxmlformats.org/officeDocument/2006/relationships/image" Target="../media/image2532.png"/><Relationship Id="rId458" Type="http://schemas.openxmlformats.org/officeDocument/2006/relationships/customXml" Target="../ink/ink1711.xml"/><Relationship Id="rId15" Type="http://schemas.openxmlformats.org/officeDocument/2006/relationships/image" Target="../media/image1796.png"/><Relationship Id="rId36" Type="http://schemas.openxmlformats.org/officeDocument/2006/relationships/customXml" Target="../ink/ink1500.xml"/><Relationship Id="rId57" Type="http://schemas.openxmlformats.org/officeDocument/2006/relationships/image" Target="../media/image1817.png"/><Relationship Id="rId262" Type="http://schemas.openxmlformats.org/officeDocument/2006/relationships/customXml" Target="../ink/ink1613.xml"/><Relationship Id="rId283" Type="http://schemas.openxmlformats.org/officeDocument/2006/relationships/image" Target="../media/image2456.png"/><Relationship Id="rId318" Type="http://schemas.openxmlformats.org/officeDocument/2006/relationships/customXml" Target="../ink/ink1641.xml"/><Relationship Id="rId339" Type="http://schemas.openxmlformats.org/officeDocument/2006/relationships/image" Target="../media/image2483.png"/><Relationship Id="rId78" Type="http://schemas.openxmlformats.org/officeDocument/2006/relationships/customXml" Target="../ink/ink1521.xml"/><Relationship Id="rId99" Type="http://schemas.openxmlformats.org/officeDocument/2006/relationships/image" Target="../media/image2364.png"/><Relationship Id="rId101" Type="http://schemas.openxmlformats.org/officeDocument/2006/relationships/image" Target="../media/image2365.png"/><Relationship Id="rId122" Type="http://schemas.openxmlformats.org/officeDocument/2006/relationships/customXml" Target="../ink/ink1543.xml"/><Relationship Id="rId143" Type="http://schemas.openxmlformats.org/officeDocument/2006/relationships/image" Target="../media/image2386.png"/><Relationship Id="rId164" Type="http://schemas.openxmlformats.org/officeDocument/2006/relationships/customXml" Target="../ink/ink1564.xml"/><Relationship Id="rId185" Type="http://schemas.openxmlformats.org/officeDocument/2006/relationships/image" Target="../media/image2407.png"/><Relationship Id="rId350" Type="http://schemas.openxmlformats.org/officeDocument/2006/relationships/customXml" Target="../ink/ink1657.xml"/><Relationship Id="rId371" Type="http://schemas.openxmlformats.org/officeDocument/2006/relationships/image" Target="../media/image2499.png"/><Relationship Id="rId406" Type="http://schemas.openxmlformats.org/officeDocument/2006/relationships/customXml" Target="../ink/ink1685.xml"/><Relationship Id="rId9" Type="http://schemas.openxmlformats.org/officeDocument/2006/relationships/image" Target="../media/image1793.png"/><Relationship Id="rId210" Type="http://schemas.openxmlformats.org/officeDocument/2006/relationships/customXml" Target="../ink/ink1587.xml"/><Relationship Id="rId392" Type="http://schemas.openxmlformats.org/officeDocument/2006/relationships/customXml" Target="../ink/ink1678.xml"/><Relationship Id="rId427" Type="http://schemas.openxmlformats.org/officeDocument/2006/relationships/image" Target="../media/image2527.png"/><Relationship Id="rId448" Type="http://schemas.openxmlformats.org/officeDocument/2006/relationships/customXml" Target="../ink/ink1706.xml"/><Relationship Id="rId469" Type="http://schemas.openxmlformats.org/officeDocument/2006/relationships/image" Target="../media/image2548.png"/><Relationship Id="rId26" Type="http://schemas.openxmlformats.org/officeDocument/2006/relationships/customXml" Target="../ink/ink1495.xml"/><Relationship Id="rId231" Type="http://schemas.openxmlformats.org/officeDocument/2006/relationships/image" Target="../media/image2430.png"/><Relationship Id="rId252" Type="http://schemas.openxmlformats.org/officeDocument/2006/relationships/customXml" Target="../ink/ink1608.xml"/><Relationship Id="rId273" Type="http://schemas.openxmlformats.org/officeDocument/2006/relationships/image" Target="../media/image2451.png"/><Relationship Id="rId294" Type="http://schemas.openxmlformats.org/officeDocument/2006/relationships/customXml" Target="../ink/ink1629.xml"/><Relationship Id="rId308" Type="http://schemas.openxmlformats.org/officeDocument/2006/relationships/customXml" Target="../ink/ink1636.xml"/><Relationship Id="rId329" Type="http://schemas.openxmlformats.org/officeDocument/2006/relationships/image" Target="../media/image1591.png"/><Relationship Id="rId47" Type="http://schemas.openxmlformats.org/officeDocument/2006/relationships/image" Target="../media/image1812.png"/><Relationship Id="rId68" Type="http://schemas.openxmlformats.org/officeDocument/2006/relationships/customXml" Target="../ink/ink1516.xml"/><Relationship Id="rId89" Type="http://schemas.openxmlformats.org/officeDocument/2006/relationships/image" Target="../media/image2359.png"/><Relationship Id="rId112" Type="http://schemas.openxmlformats.org/officeDocument/2006/relationships/customXml" Target="../ink/ink1538.xml"/><Relationship Id="rId133" Type="http://schemas.openxmlformats.org/officeDocument/2006/relationships/image" Target="../media/image2381.png"/><Relationship Id="rId154" Type="http://schemas.openxmlformats.org/officeDocument/2006/relationships/customXml" Target="../ink/ink1559.xml"/><Relationship Id="rId175" Type="http://schemas.openxmlformats.org/officeDocument/2006/relationships/image" Target="../media/image2402.png"/><Relationship Id="rId340" Type="http://schemas.openxmlformats.org/officeDocument/2006/relationships/customXml" Target="../ink/ink1652.xml"/><Relationship Id="rId361" Type="http://schemas.openxmlformats.org/officeDocument/2006/relationships/image" Target="../media/image2494.png"/><Relationship Id="rId196" Type="http://schemas.openxmlformats.org/officeDocument/2006/relationships/customXml" Target="../ink/ink1580.xml"/><Relationship Id="rId200" Type="http://schemas.openxmlformats.org/officeDocument/2006/relationships/customXml" Target="../ink/ink1582.xml"/><Relationship Id="rId382" Type="http://schemas.openxmlformats.org/officeDocument/2006/relationships/customXml" Target="../ink/ink1673.xml"/><Relationship Id="rId417" Type="http://schemas.openxmlformats.org/officeDocument/2006/relationships/image" Target="../media/image2522.png"/><Relationship Id="rId438" Type="http://schemas.openxmlformats.org/officeDocument/2006/relationships/customXml" Target="../ink/ink1701.xml"/><Relationship Id="rId459" Type="http://schemas.openxmlformats.org/officeDocument/2006/relationships/image" Target="../media/image2543.png"/><Relationship Id="rId16" Type="http://schemas.openxmlformats.org/officeDocument/2006/relationships/customXml" Target="../ink/ink1490.xml"/><Relationship Id="rId221" Type="http://schemas.openxmlformats.org/officeDocument/2006/relationships/image" Target="../media/image2425.png"/><Relationship Id="rId242" Type="http://schemas.openxmlformats.org/officeDocument/2006/relationships/customXml" Target="../ink/ink1603.xml"/><Relationship Id="rId263" Type="http://schemas.openxmlformats.org/officeDocument/2006/relationships/image" Target="../media/image2446.png"/><Relationship Id="rId284" Type="http://schemas.openxmlformats.org/officeDocument/2006/relationships/customXml" Target="../ink/ink1624.xml"/><Relationship Id="rId319" Type="http://schemas.openxmlformats.org/officeDocument/2006/relationships/image" Target="../media/image2474.png"/><Relationship Id="rId470" Type="http://schemas.openxmlformats.org/officeDocument/2006/relationships/customXml" Target="../ink/ink1717.xml"/><Relationship Id="rId37" Type="http://schemas.openxmlformats.org/officeDocument/2006/relationships/image" Target="../media/image1807.png"/><Relationship Id="rId58" Type="http://schemas.openxmlformats.org/officeDocument/2006/relationships/customXml" Target="../ink/ink1511.xml"/><Relationship Id="rId79" Type="http://schemas.openxmlformats.org/officeDocument/2006/relationships/image" Target="../media/image2354.png"/><Relationship Id="rId102" Type="http://schemas.openxmlformats.org/officeDocument/2006/relationships/customXml" Target="../ink/ink1533.xml"/><Relationship Id="rId123" Type="http://schemas.openxmlformats.org/officeDocument/2006/relationships/image" Target="../media/image2376.png"/><Relationship Id="rId144" Type="http://schemas.openxmlformats.org/officeDocument/2006/relationships/customXml" Target="../ink/ink1554.xml"/><Relationship Id="rId330" Type="http://schemas.openxmlformats.org/officeDocument/2006/relationships/customXml" Target="../ink/ink1647.xml"/><Relationship Id="rId90" Type="http://schemas.openxmlformats.org/officeDocument/2006/relationships/customXml" Target="../ink/ink1527.xml"/><Relationship Id="rId165" Type="http://schemas.openxmlformats.org/officeDocument/2006/relationships/image" Target="../media/image2397.png"/><Relationship Id="rId186" Type="http://schemas.openxmlformats.org/officeDocument/2006/relationships/customXml" Target="../ink/ink1575.xml"/><Relationship Id="rId351" Type="http://schemas.openxmlformats.org/officeDocument/2006/relationships/image" Target="../media/image2489.png"/><Relationship Id="rId372" Type="http://schemas.openxmlformats.org/officeDocument/2006/relationships/customXml" Target="../ink/ink1668.xml"/><Relationship Id="rId393" Type="http://schemas.openxmlformats.org/officeDocument/2006/relationships/image" Target="../media/image2510.png"/><Relationship Id="rId407" Type="http://schemas.openxmlformats.org/officeDocument/2006/relationships/image" Target="../media/image2517.png"/><Relationship Id="rId428" Type="http://schemas.openxmlformats.org/officeDocument/2006/relationships/customXml" Target="../ink/ink1696.xml"/><Relationship Id="rId449" Type="http://schemas.openxmlformats.org/officeDocument/2006/relationships/image" Target="../media/image2538.png"/><Relationship Id="rId211" Type="http://schemas.openxmlformats.org/officeDocument/2006/relationships/image" Target="../media/image2420.png"/><Relationship Id="rId232" Type="http://schemas.openxmlformats.org/officeDocument/2006/relationships/customXml" Target="../ink/ink1598.xml"/><Relationship Id="rId253" Type="http://schemas.openxmlformats.org/officeDocument/2006/relationships/image" Target="../media/image2441.png"/><Relationship Id="rId274" Type="http://schemas.openxmlformats.org/officeDocument/2006/relationships/customXml" Target="../ink/ink1619.xml"/><Relationship Id="rId295" Type="http://schemas.openxmlformats.org/officeDocument/2006/relationships/image" Target="../media/image2462.png"/><Relationship Id="rId309" Type="http://schemas.openxmlformats.org/officeDocument/2006/relationships/image" Target="../media/image2469.png"/><Relationship Id="rId460" Type="http://schemas.openxmlformats.org/officeDocument/2006/relationships/customXml" Target="../ink/ink1712.xml"/><Relationship Id="rId27" Type="http://schemas.openxmlformats.org/officeDocument/2006/relationships/image" Target="../media/image1802.png"/><Relationship Id="rId48" Type="http://schemas.openxmlformats.org/officeDocument/2006/relationships/customXml" Target="../ink/ink1506.xml"/><Relationship Id="rId69" Type="http://schemas.openxmlformats.org/officeDocument/2006/relationships/image" Target="../media/image1823.png"/><Relationship Id="rId113" Type="http://schemas.openxmlformats.org/officeDocument/2006/relationships/image" Target="../media/image2371.png"/><Relationship Id="rId134" Type="http://schemas.openxmlformats.org/officeDocument/2006/relationships/customXml" Target="../ink/ink1549.xml"/><Relationship Id="rId320" Type="http://schemas.openxmlformats.org/officeDocument/2006/relationships/customXml" Target="../ink/ink1642.xml"/><Relationship Id="rId80" Type="http://schemas.openxmlformats.org/officeDocument/2006/relationships/customXml" Target="../ink/ink1522.xml"/><Relationship Id="rId155" Type="http://schemas.openxmlformats.org/officeDocument/2006/relationships/image" Target="../media/image2392.png"/><Relationship Id="rId176" Type="http://schemas.openxmlformats.org/officeDocument/2006/relationships/customXml" Target="../ink/ink1570.xml"/><Relationship Id="rId197" Type="http://schemas.openxmlformats.org/officeDocument/2006/relationships/image" Target="../media/image2413.png"/><Relationship Id="rId341" Type="http://schemas.openxmlformats.org/officeDocument/2006/relationships/image" Target="../media/image2484.png"/><Relationship Id="rId362" Type="http://schemas.openxmlformats.org/officeDocument/2006/relationships/customXml" Target="../ink/ink1663.xml"/><Relationship Id="rId383" Type="http://schemas.openxmlformats.org/officeDocument/2006/relationships/image" Target="../media/image2505.png"/><Relationship Id="rId418" Type="http://schemas.openxmlformats.org/officeDocument/2006/relationships/customXml" Target="../ink/ink1691.xml"/><Relationship Id="rId439" Type="http://schemas.openxmlformats.org/officeDocument/2006/relationships/image" Target="../media/image2533.png"/><Relationship Id="rId201" Type="http://schemas.openxmlformats.org/officeDocument/2006/relationships/image" Target="../media/image2415.png"/><Relationship Id="rId222" Type="http://schemas.openxmlformats.org/officeDocument/2006/relationships/customXml" Target="../ink/ink1593.xml"/><Relationship Id="rId243" Type="http://schemas.openxmlformats.org/officeDocument/2006/relationships/image" Target="../media/image2436.png"/><Relationship Id="rId264" Type="http://schemas.openxmlformats.org/officeDocument/2006/relationships/customXml" Target="../ink/ink1614.xml"/><Relationship Id="rId285" Type="http://schemas.openxmlformats.org/officeDocument/2006/relationships/image" Target="../media/image2457.png"/><Relationship Id="rId450" Type="http://schemas.openxmlformats.org/officeDocument/2006/relationships/customXml" Target="../ink/ink1707.xml"/><Relationship Id="rId471" Type="http://schemas.openxmlformats.org/officeDocument/2006/relationships/image" Target="../media/image2549.png"/><Relationship Id="rId17" Type="http://schemas.openxmlformats.org/officeDocument/2006/relationships/image" Target="../media/image1797.png"/><Relationship Id="rId38" Type="http://schemas.openxmlformats.org/officeDocument/2006/relationships/customXml" Target="../ink/ink1501.xml"/><Relationship Id="rId59" Type="http://schemas.openxmlformats.org/officeDocument/2006/relationships/image" Target="../media/image1818.png"/><Relationship Id="rId103" Type="http://schemas.openxmlformats.org/officeDocument/2006/relationships/image" Target="../media/image2366.png"/><Relationship Id="rId124" Type="http://schemas.openxmlformats.org/officeDocument/2006/relationships/customXml" Target="../ink/ink1544.xml"/><Relationship Id="rId310" Type="http://schemas.openxmlformats.org/officeDocument/2006/relationships/customXml" Target="../ink/ink1637.xml"/><Relationship Id="rId70" Type="http://schemas.openxmlformats.org/officeDocument/2006/relationships/customXml" Target="../ink/ink1517.xml"/><Relationship Id="rId91" Type="http://schemas.openxmlformats.org/officeDocument/2006/relationships/image" Target="../media/image2360.png"/><Relationship Id="rId145" Type="http://schemas.openxmlformats.org/officeDocument/2006/relationships/image" Target="../media/image2387.png"/><Relationship Id="rId166" Type="http://schemas.openxmlformats.org/officeDocument/2006/relationships/customXml" Target="../ink/ink1565.xml"/><Relationship Id="rId187" Type="http://schemas.openxmlformats.org/officeDocument/2006/relationships/image" Target="../media/image2408.png"/><Relationship Id="rId331" Type="http://schemas.openxmlformats.org/officeDocument/2006/relationships/image" Target="../media/image2479.png"/><Relationship Id="rId352" Type="http://schemas.openxmlformats.org/officeDocument/2006/relationships/customXml" Target="../ink/ink1658.xml"/><Relationship Id="rId373" Type="http://schemas.openxmlformats.org/officeDocument/2006/relationships/image" Target="../media/image2500.png"/><Relationship Id="rId394" Type="http://schemas.openxmlformats.org/officeDocument/2006/relationships/customXml" Target="../ink/ink1679.xml"/><Relationship Id="rId408" Type="http://schemas.openxmlformats.org/officeDocument/2006/relationships/customXml" Target="../ink/ink1686.xml"/><Relationship Id="rId429" Type="http://schemas.openxmlformats.org/officeDocument/2006/relationships/image" Target="../media/image252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88.xml"/><Relationship Id="rId233" Type="http://schemas.openxmlformats.org/officeDocument/2006/relationships/image" Target="../media/image2431.png"/><Relationship Id="rId254" Type="http://schemas.openxmlformats.org/officeDocument/2006/relationships/customXml" Target="../ink/ink1609.xml"/><Relationship Id="rId440" Type="http://schemas.openxmlformats.org/officeDocument/2006/relationships/customXml" Target="../ink/ink1702.xml"/><Relationship Id="rId28" Type="http://schemas.openxmlformats.org/officeDocument/2006/relationships/customXml" Target="../ink/ink1496.xml"/><Relationship Id="rId49" Type="http://schemas.openxmlformats.org/officeDocument/2006/relationships/image" Target="../media/image1813.png"/><Relationship Id="rId114" Type="http://schemas.openxmlformats.org/officeDocument/2006/relationships/customXml" Target="../ink/ink1539.xml"/><Relationship Id="rId275" Type="http://schemas.openxmlformats.org/officeDocument/2006/relationships/image" Target="../media/image2452.png"/><Relationship Id="rId296" Type="http://schemas.openxmlformats.org/officeDocument/2006/relationships/customXml" Target="../ink/ink1630.xml"/><Relationship Id="rId300" Type="http://schemas.openxmlformats.org/officeDocument/2006/relationships/customXml" Target="../ink/ink1632.xml"/><Relationship Id="rId461" Type="http://schemas.openxmlformats.org/officeDocument/2006/relationships/image" Target="../media/image2544.png"/><Relationship Id="rId60" Type="http://schemas.openxmlformats.org/officeDocument/2006/relationships/customXml" Target="../ink/ink1512.xml"/><Relationship Id="rId81" Type="http://schemas.openxmlformats.org/officeDocument/2006/relationships/image" Target="../media/image2355.png"/><Relationship Id="rId135" Type="http://schemas.openxmlformats.org/officeDocument/2006/relationships/image" Target="../media/image2382.png"/><Relationship Id="rId156" Type="http://schemas.openxmlformats.org/officeDocument/2006/relationships/customXml" Target="../ink/ink1560.xml"/><Relationship Id="rId177" Type="http://schemas.openxmlformats.org/officeDocument/2006/relationships/image" Target="../media/image2403.png"/><Relationship Id="rId198" Type="http://schemas.openxmlformats.org/officeDocument/2006/relationships/customXml" Target="../ink/ink1581.xml"/><Relationship Id="rId321" Type="http://schemas.openxmlformats.org/officeDocument/2006/relationships/image" Target="../media/image2475.png"/><Relationship Id="rId342" Type="http://schemas.openxmlformats.org/officeDocument/2006/relationships/customXml" Target="../ink/ink1653.xml"/><Relationship Id="rId363" Type="http://schemas.openxmlformats.org/officeDocument/2006/relationships/image" Target="../media/image2495.png"/><Relationship Id="rId384" Type="http://schemas.openxmlformats.org/officeDocument/2006/relationships/customXml" Target="../ink/ink1674.xml"/><Relationship Id="rId419" Type="http://schemas.openxmlformats.org/officeDocument/2006/relationships/image" Target="../media/image2523.png"/><Relationship Id="rId202" Type="http://schemas.openxmlformats.org/officeDocument/2006/relationships/customXml" Target="../ink/ink1583.xml"/><Relationship Id="rId223" Type="http://schemas.openxmlformats.org/officeDocument/2006/relationships/image" Target="../media/image2426.png"/><Relationship Id="rId244" Type="http://schemas.openxmlformats.org/officeDocument/2006/relationships/customXml" Target="../ink/ink1604.xml"/><Relationship Id="rId430" Type="http://schemas.openxmlformats.org/officeDocument/2006/relationships/customXml" Target="../ink/ink1697.xml"/><Relationship Id="rId18" Type="http://schemas.openxmlformats.org/officeDocument/2006/relationships/customXml" Target="../ink/ink1491.xml"/><Relationship Id="rId39" Type="http://schemas.openxmlformats.org/officeDocument/2006/relationships/image" Target="../media/image1808.png"/><Relationship Id="rId265" Type="http://schemas.openxmlformats.org/officeDocument/2006/relationships/image" Target="../media/image2447.png"/><Relationship Id="rId286" Type="http://schemas.openxmlformats.org/officeDocument/2006/relationships/customXml" Target="../ink/ink1625.xml"/><Relationship Id="rId451" Type="http://schemas.openxmlformats.org/officeDocument/2006/relationships/image" Target="../media/image2539.png"/><Relationship Id="rId472" Type="http://schemas.openxmlformats.org/officeDocument/2006/relationships/customXml" Target="../ink/ink1718.xml"/><Relationship Id="rId50" Type="http://schemas.openxmlformats.org/officeDocument/2006/relationships/customXml" Target="../ink/ink1507.xml"/><Relationship Id="rId104" Type="http://schemas.openxmlformats.org/officeDocument/2006/relationships/customXml" Target="../ink/ink1534.xml"/><Relationship Id="rId125" Type="http://schemas.openxmlformats.org/officeDocument/2006/relationships/image" Target="../media/image2377.png"/><Relationship Id="rId146" Type="http://schemas.openxmlformats.org/officeDocument/2006/relationships/customXml" Target="../ink/ink1555.xml"/><Relationship Id="rId167" Type="http://schemas.openxmlformats.org/officeDocument/2006/relationships/image" Target="../media/image2398.png"/><Relationship Id="rId188" Type="http://schemas.openxmlformats.org/officeDocument/2006/relationships/customXml" Target="../ink/ink1576.xml"/><Relationship Id="rId311" Type="http://schemas.openxmlformats.org/officeDocument/2006/relationships/image" Target="../media/image2470.png"/><Relationship Id="rId332" Type="http://schemas.openxmlformats.org/officeDocument/2006/relationships/customXml" Target="../ink/ink1648.xml"/><Relationship Id="rId353" Type="http://schemas.openxmlformats.org/officeDocument/2006/relationships/image" Target="../media/image2490.png"/><Relationship Id="rId374" Type="http://schemas.openxmlformats.org/officeDocument/2006/relationships/customXml" Target="../ink/ink1669.xml"/><Relationship Id="rId395" Type="http://schemas.openxmlformats.org/officeDocument/2006/relationships/image" Target="../media/image2511.png"/><Relationship Id="rId409" Type="http://schemas.openxmlformats.org/officeDocument/2006/relationships/image" Target="../media/image2518.png"/><Relationship Id="rId71" Type="http://schemas.openxmlformats.org/officeDocument/2006/relationships/image" Target="../media/image1824.png"/><Relationship Id="rId92" Type="http://schemas.openxmlformats.org/officeDocument/2006/relationships/customXml" Target="../ink/ink1528.xml"/><Relationship Id="rId213" Type="http://schemas.openxmlformats.org/officeDocument/2006/relationships/image" Target="../media/image2421.png"/><Relationship Id="rId234" Type="http://schemas.openxmlformats.org/officeDocument/2006/relationships/customXml" Target="../ink/ink1599.xml"/><Relationship Id="rId420" Type="http://schemas.openxmlformats.org/officeDocument/2006/relationships/customXml" Target="../ink/ink1692.xml"/><Relationship Id="rId2" Type="http://schemas.openxmlformats.org/officeDocument/2006/relationships/customXml" Target="../ink/ink1483.xml"/><Relationship Id="rId29" Type="http://schemas.openxmlformats.org/officeDocument/2006/relationships/image" Target="../media/image1803.png"/><Relationship Id="rId255" Type="http://schemas.openxmlformats.org/officeDocument/2006/relationships/image" Target="../media/image2442.png"/><Relationship Id="rId276" Type="http://schemas.openxmlformats.org/officeDocument/2006/relationships/customXml" Target="../ink/ink1620.xml"/><Relationship Id="rId297" Type="http://schemas.openxmlformats.org/officeDocument/2006/relationships/image" Target="../media/image2463.png"/><Relationship Id="rId441" Type="http://schemas.openxmlformats.org/officeDocument/2006/relationships/image" Target="../media/image2534.png"/><Relationship Id="rId462" Type="http://schemas.openxmlformats.org/officeDocument/2006/relationships/customXml" Target="../ink/ink1713.xml"/><Relationship Id="rId40" Type="http://schemas.openxmlformats.org/officeDocument/2006/relationships/customXml" Target="../ink/ink1502.xml"/><Relationship Id="rId115" Type="http://schemas.openxmlformats.org/officeDocument/2006/relationships/image" Target="../media/image2372.png"/><Relationship Id="rId136" Type="http://schemas.openxmlformats.org/officeDocument/2006/relationships/customXml" Target="../ink/ink1550.xml"/><Relationship Id="rId157" Type="http://schemas.openxmlformats.org/officeDocument/2006/relationships/image" Target="../media/image2393.png"/><Relationship Id="rId178" Type="http://schemas.openxmlformats.org/officeDocument/2006/relationships/customXml" Target="../ink/ink1571.xml"/><Relationship Id="rId301" Type="http://schemas.openxmlformats.org/officeDocument/2006/relationships/image" Target="../media/image2465.png"/><Relationship Id="rId322" Type="http://schemas.openxmlformats.org/officeDocument/2006/relationships/customXml" Target="../ink/ink1643.xml"/><Relationship Id="rId343" Type="http://schemas.openxmlformats.org/officeDocument/2006/relationships/image" Target="../media/image2485.png"/><Relationship Id="rId364" Type="http://schemas.openxmlformats.org/officeDocument/2006/relationships/customXml" Target="../ink/ink1664.xml"/><Relationship Id="rId61" Type="http://schemas.openxmlformats.org/officeDocument/2006/relationships/image" Target="../media/image1819.png"/><Relationship Id="rId82" Type="http://schemas.openxmlformats.org/officeDocument/2006/relationships/customXml" Target="../ink/ink1523.xml"/><Relationship Id="rId199" Type="http://schemas.openxmlformats.org/officeDocument/2006/relationships/image" Target="../media/image2414.png"/><Relationship Id="rId203" Type="http://schemas.openxmlformats.org/officeDocument/2006/relationships/image" Target="../media/image2416.png"/><Relationship Id="rId385" Type="http://schemas.openxmlformats.org/officeDocument/2006/relationships/image" Target="../media/image2506.png"/><Relationship Id="rId19" Type="http://schemas.openxmlformats.org/officeDocument/2006/relationships/image" Target="../media/image1798.png"/><Relationship Id="rId224" Type="http://schemas.openxmlformats.org/officeDocument/2006/relationships/customXml" Target="../ink/ink1594.xml"/><Relationship Id="rId245" Type="http://schemas.openxmlformats.org/officeDocument/2006/relationships/image" Target="../media/image2437.png"/><Relationship Id="rId266" Type="http://schemas.openxmlformats.org/officeDocument/2006/relationships/customXml" Target="../ink/ink1615.xml"/><Relationship Id="rId287" Type="http://schemas.openxmlformats.org/officeDocument/2006/relationships/image" Target="../media/image2458.png"/><Relationship Id="rId410" Type="http://schemas.openxmlformats.org/officeDocument/2006/relationships/customXml" Target="../ink/ink1687.xml"/><Relationship Id="rId431" Type="http://schemas.openxmlformats.org/officeDocument/2006/relationships/image" Target="../media/image2529.png"/><Relationship Id="rId452" Type="http://schemas.openxmlformats.org/officeDocument/2006/relationships/customXml" Target="../ink/ink1708.xml"/><Relationship Id="rId473" Type="http://schemas.openxmlformats.org/officeDocument/2006/relationships/image" Target="../media/image2550.png"/><Relationship Id="rId30" Type="http://schemas.openxmlformats.org/officeDocument/2006/relationships/customXml" Target="../ink/ink1497.xml"/><Relationship Id="rId105" Type="http://schemas.openxmlformats.org/officeDocument/2006/relationships/image" Target="../media/image2367.png"/><Relationship Id="rId126" Type="http://schemas.openxmlformats.org/officeDocument/2006/relationships/customXml" Target="../ink/ink1545.xml"/><Relationship Id="rId147" Type="http://schemas.openxmlformats.org/officeDocument/2006/relationships/image" Target="../media/image2388.png"/><Relationship Id="rId168" Type="http://schemas.openxmlformats.org/officeDocument/2006/relationships/customXml" Target="../ink/ink1566.xml"/><Relationship Id="rId312" Type="http://schemas.openxmlformats.org/officeDocument/2006/relationships/customXml" Target="../ink/ink1638.xml"/><Relationship Id="rId333" Type="http://schemas.openxmlformats.org/officeDocument/2006/relationships/image" Target="../media/image2480.png"/><Relationship Id="rId354" Type="http://schemas.openxmlformats.org/officeDocument/2006/relationships/customXml" Target="../ink/ink1659.xml"/><Relationship Id="rId51" Type="http://schemas.openxmlformats.org/officeDocument/2006/relationships/image" Target="../media/image1814.png"/><Relationship Id="rId72" Type="http://schemas.openxmlformats.org/officeDocument/2006/relationships/customXml" Target="../ink/ink1518.xml"/><Relationship Id="rId93" Type="http://schemas.openxmlformats.org/officeDocument/2006/relationships/image" Target="../media/image2361.png"/><Relationship Id="rId189" Type="http://schemas.openxmlformats.org/officeDocument/2006/relationships/image" Target="../media/image2409.png"/><Relationship Id="rId375" Type="http://schemas.openxmlformats.org/officeDocument/2006/relationships/image" Target="../media/image2501.png"/><Relationship Id="rId396" Type="http://schemas.openxmlformats.org/officeDocument/2006/relationships/customXml" Target="../ink/ink1680.xml"/><Relationship Id="rId3" Type="http://schemas.openxmlformats.org/officeDocument/2006/relationships/image" Target="../media/image1790.png"/><Relationship Id="rId214" Type="http://schemas.openxmlformats.org/officeDocument/2006/relationships/customXml" Target="../ink/ink1589.xml"/><Relationship Id="rId235" Type="http://schemas.openxmlformats.org/officeDocument/2006/relationships/image" Target="../media/image2432.png"/><Relationship Id="rId256" Type="http://schemas.openxmlformats.org/officeDocument/2006/relationships/customXml" Target="../ink/ink1610.xml"/><Relationship Id="rId277" Type="http://schemas.openxmlformats.org/officeDocument/2006/relationships/image" Target="../media/image2453.png"/><Relationship Id="rId298" Type="http://schemas.openxmlformats.org/officeDocument/2006/relationships/customXml" Target="../ink/ink1631.xml"/><Relationship Id="rId400" Type="http://schemas.openxmlformats.org/officeDocument/2006/relationships/customXml" Target="../ink/ink1682.xml"/><Relationship Id="rId421" Type="http://schemas.openxmlformats.org/officeDocument/2006/relationships/image" Target="../media/image2524.png"/><Relationship Id="rId442" Type="http://schemas.openxmlformats.org/officeDocument/2006/relationships/customXml" Target="../ink/ink1703.xml"/><Relationship Id="rId463" Type="http://schemas.openxmlformats.org/officeDocument/2006/relationships/image" Target="../media/image2545.png"/><Relationship Id="rId116" Type="http://schemas.openxmlformats.org/officeDocument/2006/relationships/customXml" Target="../ink/ink1540.xml"/><Relationship Id="rId137" Type="http://schemas.openxmlformats.org/officeDocument/2006/relationships/image" Target="../media/image2383.png"/><Relationship Id="rId158" Type="http://schemas.openxmlformats.org/officeDocument/2006/relationships/customXml" Target="../ink/ink1561.xml"/><Relationship Id="rId302" Type="http://schemas.openxmlformats.org/officeDocument/2006/relationships/customXml" Target="../ink/ink1633.xml"/><Relationship Id="rId323" Type="http://schemas.openxmlformats.org/officeDocument/2006/relationships/image" Target="../media/image2476.png"/><Relationship Id="rId344" Type="http://schemas.openxmlformats.org/officeDocument/2006/relationships/customXml" Target="../ink/ink1654.xml"/><Relationship Id="rId20" Type="http://schemas.openxmlformats.org/officeDocument/2006/relationships/customXml" Target="../ink/ink1492.xml"/><Relationship Id="rId41" Type="http://schemas.openxmlformats.org/officeDocument/2006/relationships/image" Target="../media/image1809.png"/><Relationship Id="rId62" Type="http://schemas.openxmlformats.org/officeDocument/2006/relationships/customXml" Target="../ink/ink1513.xml"/><Relationship Id="rId83" Type="http://schemas.openxmlformats.org/officeDocument/2006/relationships/image" Target="../media/image2356.png"/><Relationship Id="rId179" Type="http://schemas.openxmlformats.org/officeDocument/2006/relationships/image" Target="../media/image2404.png"/><Relationship Id="rId365" Type="http://schemas.openxmlformats.org/officeDocument/2006/relationships/image" Target="../media/image2496.png"/><Relationship Id="rId386" Type="http://schemas.openxmlformats.org/officeDocument/2006/relationships/customXml" Target="../ink/ink1675.xml"/><Relationship Id="rId190" Type="http://schemas.openxmlformats.org/officeDocument/2006/relationships/customXml" Target="../ink/ink1577.xml"/><Relationship Id="rId204" Type="http://schemas.openxmlformats.org/officeDocument/2006/relationships/customXml" Target="../ink/ink1584.xml"/><Relationship Id="rId225" Type="http://schemas.openxmlformats.org/officeDocument/2006/relationships/image" Target="../media/image2427.png"/><Relationship Id="rId246" Type="http://schemas.openxmlformats.org/officeDocument/2006/relationships/customXml" Target="../ink/ink1605.xml"/><Relationship Id="rId267" Type="http://schemas.openxmlformats.org/officeDocument/2006/relationships/image" Target="../media/image2448.png"/><Relationship Id="rId288" Type="http://schemas.openxmlformats.org/officeDocument/2006/relationships/customXml" Target="../ink/ink1626.xml"/><Relationship Id="rId411" Type="http://schemas.openxmlformats.org/officeDocument/2006/relationships/image" Target="../media/image2519.png"/><Relationship Id="rId432" Type="http://schemas.openxmlformats.org/officeDocument/2006/relationships/customXml" Target="../ink/ink1698.xml"/><Relationship Id="rId453" Type="http://schemas.openxmlformats.org/officeDocument/2006/relationships/image" Target="../media/image2540.png"/><Relationship Id="rId474" Type="http://schemas.openxmlformats.org/officeDocument/2006/relationships/customXml" Target="../ink/ink1719.xml"/><Relationship Id="rId106" Type="http://schemas.openxmlformats.org/officeDocument/2006/relationships/customXml" Target="../ink/ink1535.xml"/><Relationship Id="rId127" Type="http://schemas.openxmlformats.org/officeDocument/2006/relationships/image" Target="../media/image2378.png"/><Relationship Id="rId313" Type="http://schemas.openxmlformats.org/officeDocument/2006/relationships/image" Target="../media/image2471.png"/><Relationship Id="rId10" Type="http://schemas.openxmlformats.org/officeDocument/2006/relationships/customXml" Target="../ink/ink1487.xml"/><Relationship Id="rId31" Type="http://schemas.openxmlformats.org/officeDocument/2006/relationships/image" Target="../media/image1804.png"/><Relationship Id="rId52" Type="http://schemas.openxmlformats.org/officeDocument/2006/relationships/customXml" Target="../ink/ink1508.xml"/><Relationship Id="rId73" Type="http://schemas.openxmlformats.org/officeDocument/2006/relationships/image" Target="../media/image1825.png"/><Relationship Id="rId94" Type="http://schemas.openxmlformats.org/officeDocument/2006/relationships/customXml" Target="../ink/ink1529.xml"/><Relationship Id="rId148" Type="http://schemas.openxmlformats.org/officeDocument/2006/relationships/customXml" Target="../ink/ink1556.xml"/><Relationship Id="rId169" Type="http://schemas.openxmlformats.org/officeDocument/2006/relationships/image" Target="../media/image2399.png"/><Relationship Id="rId334" Type="http://schemas.openxmlformats.org/officeDocument/2006/relationships/customXml" Target="../ink/ink1649.xml"/><Relationship Id="rId355" Type="http://schemas.openxmlformats.org/officeDocument/2006/relationships/image" Target="../media/image2491.png"/><Relationship Id="rId376" Type="http://schemas.openxmlformats.org/officeDocument/2006/relationships/customXml" Target="../ink/ink1670.xml"/><Relationship Id="rId397" Type="http://schemas.openxmlformats.org/officeDocument/2006/relationships/image" Target="../media/image2512.png"/><Relationship Id="rId4" Type="http://schemas.openxmlformats.org/officeDocument/2006/relationships/customXml" Target="../ink/ink1484.xml"/><Relationship Id="rId180" Type="http://schemas.openxmlformats.org/officeDocument/2006/relationships/customXml" Target="../ink/ink1572.xml"/><Relationship Id="rId215" Type="http://schemas.openxmlformats.org/officeDocument/2006/relationships/image" Target="../media/image2422.png"/><Relationship Id="rId236" Type="http://schemas.openxmlformats.org/officeDocument/2006/relationships/customXml" Target="../ink/ink1600.xml"/><Relationship Id="rId257" Type="http://schemas.openxmlformats.org/officeDocument/2006/relationships/image" Target="../media/image2443.png"/><Relationship Id="rId278" Type="http://schemas.openxmlformats.org/officeDocument/2006/relationships/customXml" Target="../ink/ink1621.xml"/><Relationship Id="rId401" Type="http://schemas.openxmlformats.org/officeDocument/2006/relationships/image" Target="../media/image2514.png"/><Relationship Id="rId422" Type="http://schemas.openxmlformats.org/officeDocument/2006/relationships/customXml" Target="../ink/ink1693.xml"/><Relationship Id="rId443" Type="http://schemas.openxmlformats.org/officeDocument/2006/relationships/image" Target="../media/image2535.png"/><Relationship Id="rId464" Type="http://schemas.openxmlformats.org/officeDocument/2006/relationships/customXml" Target="../ink/ink1714.xml"/><Relationship Id="rId303" Type="http://schemas.openxmlformats.org/officeDocument/2006/relationships/image" Target="../media/image2466.png"/><Relationship Id="rId42" Type="http://schemas.openxmlformats.org/officeDocument/2006/relationships/customXml" Target="../ink/ink1503.xml"/><Relationship Id="rId84" Type="http://schemas.openxmlformats.org/officeDocument/2006/relationships/customXml" Target="../ink/ink1524.xml"/><Relationship Id="rId138" Type="http://schemas.openxmlformats.org/officeDocument/2006/relationships/customXml" Target="../ink/ink1551.xml"/><Relationship Id="rId345" Type="http://schemas.openxmlformats.org/officeDocument/2006/relationships/image" Target="../media/image2486.png"/><Relationship Id="rId387" Type="http://schemas.openxmlformats.org/officeDocument/2006/relationships/image" Target="../media/image2507.png"/><Relationship Id="rId191" Type="http://schemas.openxmlformats.org/officeDocument/2006/relationships/image" Target="../media/image2410.png"/><Relationship Id="rId205" Type="http://schemas.openxmlformats.org/officeDocument/2006/relationships/image" Target="../media/image2417.png"/><Relationship Id="rId247" Type="http://schemas.openxmlformats.org/officeDocument/2006/relationships/image" Target="../media/image2438.png"/><Relationship Id="rId412" Type="http://schemas.openxmlformats.org/officeDocument/2006/relationships/customXml" Target="../ink/ink1688.xml"/><Relationship Id="rId107" Type="http://schemas.openxmlformats.org/officeDocument/2006/relationships/image" Target="../media/image2368.png"/><Relationship Id="rId289" Type="http://schemas.openxmlformats.org/officeDocument/2006/relationships/image" Target="../media/image2459.png"/><Relationship Id="rId454" Type="http://schemas.openxmlformats.org/officeDocument/2006/relationships/customXml" Target="../ink/ink1709.xml"/><Relationship Id="rId11" Type="http://schemas.openxmlformats.org/officeDocument/2006/relationships/image" Target="../media/image1794.png"/><Relationship Id="rId53" Type="http://schemas.openxmlformats.org/officeDocument/2006/relationships/image" Target="../media/image1815.png"/><Relationship Id="rId149" Type="http://schemas.openxmlformats.org/officeDocument/2006/relationships/image" Target="../media/image2389.png"/><Relationship Id="rId314" Type="http://schemas.openxmlformats.org/officeDocument/2006/relationships/customXml" Target="../ink/ink1639.xml"/><Relationship Id="rId356" Type="http://schemas.openxmlformats.org/officeDocument/2006/relationships/customXml" Target="../ink/ink1660.xml"/><Relationship Id="rId398" Type="http://schemas.openxmlformats.org/officeDocument/2006/relationships/customXml" Target="../ink/ink1681.xml"/><Relationship Id="rId95" Type="http://schemas.openxmlformats.org/officeDocument/2006/relationships/image" Target="../media/image2362.png"/><Relationship Id="rId160" Type="http://schemas.openxmlformats.org/officeDocument/2006/relationships/customXml" Target="../ink/ink1562.xml"/><Relationship Id="rId216" Type="http://schemas.openxmlformats.org/officeDocument/2006/relationships/customXml" Target="../ink/ink1590.xml"/><Relationship Id="rId423" Type="http://schemas.openxmlformats.org/officeDocument/2006/relationships/image" Target="../media/image2525.png"/><Relationship Id="rId258" Type="http://schemas.openxmlformats.org/officeDocument/2006/relationships/customXml" Target="../ink/ink1611.xml"/><Relationship Id="rId465" Type="http://schemas.openxmlformats.org/officeDocument/2006/relationships/image" Target="../media/image2546.png"/><Relationship Id="rId22" Type="http://schemas.openxmlformats.org/officeDocument/2006/relationships/customXml" Target="../ink/ink1493.xml"/><Relationship Id="rId64" Type="http://schemas.openxmlformats.org/officeDocument/2006/relationships/customXml" Target="../ink/ink1514.xml"/><Relationship Id="rId118" Type="http://schemas.openxmlformats.org/officeDocument/2006/relationships/customXml" Target="../ink/ink1541.xml"/><Relationship Id="rId325" Type="http://schemas.openxmlformats.org/officeDocument/2006/relationships/image" Target="../media/image2477.png"/><Relationship Id="rId367" Type="http://schemas.openxmlformats.org/officeDocument/2006/relationships/image" Target="../media/image2497.png"/><Relationship Id="rId171" Type="http://schemas.openxmlformats.org/officeDocument/2006/relationships/image" Target="../media/image2400.png"/><Relationship Id="rId227" Type="http://schemas.openxmlformats.org/officeDocument/2006/relationships/image" Target="../media/image2428.png"/><Relationship Id="rId269" Type="http://schemas.openxmlformats.org/officeDocument/2006/relationships/image" Target="../media/image2449.png"/><Relationship Id="rId434" Type="http://schemas.openxmlformats.org/officeDocument/2006/relationships/customXml" Target="../ink/ink1699.xml"/><Relationship Id="rId476" Type="http://schemas.openxmlformats.org/officeDocument/2006/relationships/customXml" Target="../ink/ink1720.xml"/><Relationship Id="rId33" Type="http://schemas.openxmlformats.org/officeDocument/2006/relationships/image" Target="../media/image1805.png"/><Relationship Id="rId129" Type="http://schemas.openxmlformats.org/officeDocument/2006/relationships/image" Target="../media/image2379.png"/><Relationship Id="rId280" Type="http://schemas.openxmlformats.org/officeDocument/2006/relationships/customXml" Target="../ink/ink1622.xml"/><Relationship Id="rId336" Type="http://schemas.openxmlformats.org/officeDocument/2006/relationships/customXml" Target="../ink/ink1650.xml"/><Relationship Id="rId75" Type="http://schemas.openxmlformats.org/officeDocument/2006/relationships/image" Target="../media/image1826.png"/><Relationship Id="rId140" Type="http://schemas.openxmlformats.org/officeDocument/2006/relationships/customXml" Target="../ink/ink1552.xml"/><Relationship Id="rId182" Type="http://schemas.openxmlformats.org/officeDocument/2006/relationships/customXml" Target="../ink/ink1573.xml"/><Relationship Id="rId378" Type="http://schemas.openxmlformats.org/officeDocument/2006/relationships/customXml" Target="../ink/ink1671.xml"/><Relationship Id="rId403" Type="http://schemas.openxmlformats.org/officeDocument/2006/relationships/image" Target="../media/image2515.png"/><Relationship Id="rId6" Type="http://schemas.openxmlformats.org/officeDocument/2006/relationships/customXml" Target="../ink/ink1485.xml"/><Relationship Id="rId238" Type="http://schemas.openxmlformats.org/officeDocument/2006/relationships/customXml" Target="../ink/ink1601.xml"/><Relationship Id="rId445" Type="http://schemas.openxmlformats.org/officeDocument/2006/relationships/image" Target="../media/image2536.png"/><Relationship Id="rId291" Type="http://schemas.openxmlformats.org/officeDocument/2006/relationships/image" Target="../media/image2460.png"/><Relationship Id="rId305" Type="http://schemas.openxmlformats.org/officeDocument/2006/relationships/image" Target="../media/image2467.png"/><Relationship Id="rId347" Type="http://schemas.openxmlformats.org/officeDocument/2006/relationships/image" Target="../media/image2487.png"/><Relationship Id="rId44" Type="http://schemas.openxmlformats.org/officeDocument/2006/relationships/customXml" Target="../ink/ink1504.xml"/><Relationship Id="rId86" Type="http://schemas.openxmlformats.org/officeDocument/2006/relationships/customXml" Target="../ink/ink1525.xml"/><Relationship Id="rId151" Type="http://schemas.openxmlformats.org/officeDocument/2006/relationships/image" Target="../media/image2390.png"/><Relationship Id="rId389" Type="http://schemas.openxmlformats.org/officeDocument/2006/relationships/image" Target="../media/image2508.png"/><Relationship Id="rId193" Type="http://schemas.openxmlformats.org/officeDocument/2006/relationships/image" Target="../media/image2411.png"/><Relationship Id="rId207" Type="http://schemas.openxmlformats.org/officeDocument/2006/relationships/image" Target="../media/image2418.png"/><Relationship Id="rId249" Type="http://schemas.openxmlformats.org/officeDocument/2006/relationships/image" Target="../media/image2439.png"/><Relationship Id="rId414" Type="http://schemas.openxmlformats.org/officeDocument/2006/relationships/customXml" Target="../ink/ink1689.xml"/><Relationship Id="rId456" Type="http://schemas.openxmlformats.org/officeDocument/2006/relationships/customXml" Target="../ink/ink1710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09.png"/><Relationship Id="rId299" Type="http://schemas.openxmlformats.org/officeDocument/2006/relationships/image" Target="../media/image21.png"/><Relationship Id="rId303" Type="http://schemas.openxmlformats.org/officeDocument/2006/relationships/image" Target="../media/image23.png"/><Relationship Id="rId21" Type="http://schemas.openxmlformats.org/officeDocument/2006/relationships/image" Target="../media/image2562.png"/><Relationship Id="rId42" Type="http://schemas.openxmlformats.org/officeDocument/2006/relationships/customXml" Target="../ink/ink1741.xml"/><Relationship Id="rId63" Type="http://schemas.openxmlformats.org/officeDocument/2006/relationships/image" Target="../media/image2583.png"/><Relationship Id="rId84" Type="http://schemas.openxmlformats.org/officeDocument/2006/relationships/customXml" Target="../ink/ink1762.xml"/><Relationship Id="rId138" Type="http://schemas.openxmlformats.org/officeDocument/2006/relationships/customXml" Target="../ink/ink1789.xml"/><Relationship Id="rId159" Type="http://schemas.openxmlformats.org/officeDocument/2006/relationships/image" Target="../media/image2630.png"/><Relationship Id="rId324" Type="http://schemas.openxmlformats.org/officeDocument/2006/relationships/customXml" Target="../ink/ink1882.xml"/><Relationship Id="rId345" Type="http://schemas.openxmlformats.org/officeDocument/2006/relationships/image" Target="../media/image44.png"/><Relationship Id="rId170" Type="http://schemas.openxmlformats.org/officeDocument/2006/relationships/customXml" Target="../ink/ink1805.xml"/><Relationship Id="rId191" Type="http://schemas.openxmlformats.org/officeDocument/2006/relationships/image" Target="../media/image2646.png"/><Relationship Id="rId205" Type="http://schemas.openxmlformats.org/officeDocument/2006/relationships/image" Target="../media/image2653.png"/><Relationship Id="rId226" Type="http://schemas.openxmlformats.org/officeDocument/2006/relationships/customXml" Target="../ink/ink1833.xml"/><Relationship Id="rId247" Type="http://schemas.openxmlformats.org/officeDocument/2006/relationships/image" Target="../media/image2674.png"/><Relationship Id="rId107" Type="http://schemas.openxmlformats.org/officeDocument/2006/relationships/image" Target="../media/image2604.png"/><Relationship Id="rId268" Type="http://schemas.openxmlformats.org/officeDocument/2006/relationships/customXml" Target="../ink/ink1854.xml"/><Relationship Id="rId289" Type="http://schemas.openxmlformats.org/officeDocument/2006/relationships/image" Target="../media/image16.png"/><Relationship Id="rId11" Type="http://schemas.openxmlformats.org/officeDocument/2006/relationships/image" Target="../media/image2557.png"/><Relationship Id="rId32" Type="http://schemas.openxmlformats.org/officeDocument/2006/relationships/customXml" Target="../ink/ink1736.xml"/><Relationship Id="rId53" Type="http://schemas.openxmlformats.org/officeDocument/2006/relationships/image" Target="../media/image2578.png"/><Relationship Id="rId74" Type="http://schemas.openxmlformats.org/officeDocument/2006/relationships/customXml" Target="../ink/ink1757.xml"/><Relationship Id="rId128" Type="http://schemas.openxmlformats.org/officeDocument/2006/relationships/customXml" Target="../ink/ink1784.xml"/><Relationship Id="rId149" Type="http://schemas.openxmlformats.org/officeDocument/2006/relationships/image" Target="../media/image2625.png"/><Relationship Id="rId314" Type="http://schemas.openxmlformats.org/officeDocument/2006/relationships/customXml" Target="../ink/ink1877.xml"/><Relationship Id="rId335" Type="http://schemas.openxmlformats.org/officeDocument/2006/relationships/image" Target="../media/image39.png"/><Relationship Id="rId5" Type="http://schemas.openxmlformats.org/officeDocument/2006/relationships/image" Target="../media/image2554.png"/><Relationship Id="rId95" Type="http://schemas.openxmlformats.org/officeDocument/2006/relationships/image" Target="../media/image2598.png"/><Relationship Id="rId160" Type="http://schemas.openxmlformats.org/officeDocument/2006/relationships/customXml" Target="../ink/ink1800.xml"/><Relationship Id="rId181" Type="http://schemas.openxmlformats.org/officeDocument/2006/relationships/image" Target="../media/image2641.png"/><Relationship Id="rId216" Type="http://schemas.openxmlformats.org/officeDocument/2006/relationships/customXml" Target="../ink/ink1828.xml"/><Relationship Id="rId237" Type="http://schemas.openxmlformats.org/officeDocument/2006/relationships/image" Target="../media/image2669.png"/><Relationship Id="rId258" Type="http://schemas.openxmlformats.org/officeDocument/2006/relationships/customXml" Target="../ink/ink1849.xml"/><Relationship Id="rId279" Type="http://schemas.openxmlformats.org/officeDocument/2006/relationships/image" Target="../media/image11.png"/><Relationship Id="rId22" Type="http://schemas.openxmlformats.org/officeDocument/2006/relationships/customXml" Target="../ink/ink1731.xml"/><Relationship Id="rId43" Type="http://schemas.openxmlformats.org/officeDocument/2006/relationships/image" Target="../media/image2573.png"/><Relationship Id="rId64" Type="http://schemas.openxmlformats.org/officeDocument/2006/relationships/customXml" Target="../ink/ink1752.xml"/><Relationship Id="rId118" Type="http://schemas.openxmlformats.org/officeDocument/2006/relationships/customXml" Target="../ink/ink1779.xml"/><Relationship Id="rId139" Type="http://schemas.openxmlformats.org/officeDocument/2006/relationships/image" Target="../media/image2620.png"/><Relationship Id="rId290" Type="http://schemas.openxmlformats.org/officeDocument/2006/relationships/customXml" Target="../ink/ink1865.xml"/><Relationship Id="rId304" Type="http://schemas.openxmlformats.org/officeDocument/2006/relationships/customXml" Target="../ink/ink1872.xml"/><Relationship Id="rId325" Type="http://schemas.openxmlformats.org/officeDocument/2006/relationships/image" Target="../media/image34.png"/><Relationship Id="rId346" Type="http://schemas.openxmlformats.org/officeDocument/2006/relationships/customXml" Target="../ink/ink1893.xml"/><Relationship Id="rId85" Type="http://schemas.openxmlformats.org/officeDocument/2006/relationships/image" Target="../media/image2594.png"/><Relationship Id="rId150" Type="http://schemas.openxmlformats.org/officeDocument/2006/relationships/customXml" Target="../ink/ink1795.xml"/><Relationship Id="rId171" Type="http://schemas.openxmlformats.org/officeDocument/2006/relationships/image" Target="../media/image2636.png"/><Relationship Id="rId192" Type="http://schemas.openxmlformats.org/officeDocument/2006/relationships/customXml" Target="../ink/ink1816.xml"/><Relationship Id="rId206" Type="http://schemas.openxmlformats.org/officeDocument/2006/relationships/customXml" Target="../ink/ink1823.xml"/><Relationship Id="rId227" Type="http://schemas.openxmlformats.org/officeDocument/2006/relationships/image" Target="../media/image2664.png"/><Relationship Id="rId248" Type="http://schemas.openxmlformats.org/officeDocument/2006/relationships/customXml" Target="../ink/ink1844.xml"/><Relationship Id="rId269" Type="http://schemas.openxmlformats.org/officeDocument/2006/relationships/image" Target="../media/image6.png"/><Relationship Id="rId12" Type="http://schemas.openxmlformats.org/officeDocument/2006/relationships/customXml" Target="../ink/ink1726.xml"/><Relationship Id="rId33" Type="http://schemas.openxmlformats.org/officeDocument/2006/relationships/image" Target="../media/image2568.png"/><Relationship Id="rId108" Type="http://schemas.openxmlformats.org/officeDocument/2006/relationships/customXml" Target="../ink/ink1774.xml"/><Relationship Id="rId129" Type="http://schemas.openxmlformats.org/officeDocument/2006/relationships/image" Target="../media/image2615.png"/><Relationship Id="rId280" Type="http://schemas.openxmlformats.org/officeDocument/2006/relationships/customXml" Target="../ink/ink1860.xml"/><Relationship Id="rId315" Type="http://schemas.openxmlformats.org/officeDocument/2006/relationships/image" Target="../media/image29.png"/><Relationship Id="rId336" Type="http://schemas.openxmlformats.org/officeDocument/2006/relationships/customXml" Target="../ink/ink1888.xml"/><Relationship Id="rId54" Type="http://schemas.openxmlformats.org/officeDocument/2006/relationships/customXml" Target="../ink/ink1747.xml"/><Relationship Id="rId75" Type="http://schemas.openxmlformats.org/officeDocument/2006/relationships/image" Target="../media/image2589.png"/><Relationship Id="rId96" Type="http://schemas.openxmlformats.org/officeDocument/2006/relationships/customXml" Target="../ink/ink1768.xml"/><Relationship Id="rId140" Type="http://schemas.openxmlformats.org/officeDocument/2006/relationships/customXml" Target="../ink/ink1790.xml"/><Relationship Id="rId161" Type="http://schemas.openxmlformats.org/officeDocument/2006/relationships/image" Target="../media/image2631.png"/><Relationship Id="rId182" Type="http://schemas.openxmlformats.org/officeDocument/2006/relationships/customXml" Target="../ink/ink1811.xml"/><Relationship Id="rId217" Type="http://schemas.openxmlformats.org/officeDocument/2006/relationships/image" Target="../media/image2659.png"/><Relationship Id="rId6" Type="http://schemas.openxmlformats.org/officeDocument/2006/relationships/customXml" Target="../ink/ink1723.xml"/><Relationship Id="rId238" Type="http://schemas.openxmlformats.org/officeDocument/2006/relationships/customXml" Target="../ink/ink1839.xml"/><Relationship Id="rId259" Type="http://schemas.openxmlformats.org/officeDocument/2006/relationships/image" Target="../media/image2680.png"/><Relationship Id="rId23" Type="http://schemas.openxmlformats.org/officeDocument/2006/relationships/image" Target="../media/image2563.png"/><Relationship Id="rId119" Type="http://schemas.openxmlformats.org/officeDocument/2006/relationships/image" Target="../media/image2610.png"/><Relationship Id="rId270" Type="http://schemas.openxmlformats.org/officeDocument/2006/relationships/customXml" Target="../ink/ink1855.xml"/><Relationship Id="rId291" Type="http://schemas.openxmlformats.org/officeDocument/2006/relationships/image" Target="../media/image17.png"/><Relationship Id="rId305" Type="http://schemas.openxmlformats.org/officeDocument/2006/relationships/image" Target="../media/image24.png"/><Relationship Id="rId326" Type="http://schemas.openxmlformats.org/officeDocument/2006/relationships/customXml" Target="../ink/ink1883.xml"/><Relationship Id="rId347" Type="http://schemas.openxmlformats.org/officeDocument/2006/relationships/image" Target="../media/image45.png"/><Relationship Id="rId44" Type="http://schemas.openxmlformats.org/officeDocument/2006/relationships/customXml" Target="../ink/ink1742.xml"/><Relationship Id="rId65" Type="http://schemas.openxmlformats.org/officeDocument/2006/relationships/image" Target="../media/image2584.png"/><Relationship Id="rId86" Type="http://schemas.openxmlformats.org/officeDocument/2006/relationships/customXml" Target="../ink/ink1763.xml"/><Relationship Id="rId130" Type="http://schemas.openxmlformats.org/officeDocument/2006/relationships/customXml" Target="../ink/ink1785.xml"/><Relationship Id="rId151" Type="http://schemas.openxmlformats.org/officeDocument/2006/relationships/image" Target="../media/image2626.png"/><Relationship Id="rId172" Type="http://schemas.openxmlformats.org/officeDocument/2006/relationships/customXml" Target="../ink/ink1806.xml"/><Relationship Id="rId193" Type="http://schemas.openxmlformats.org/officeDocument/2006/relationships/image" Target="../media/image2647.png"/><Relationship Id="rId207" Type="http://schemas.openxmlformats.org/officeDocument/2006/relationships/image" Target="../media/image2654.png"/><Relationship Id="rId228" Type="http://schemas.openxmlformats.org/officeDocument/2006/relationships/customXml" Target="../ink/ink1834.xml"/><Relationship Id="rId249" Type="http://schemas.openxmlformats.org/officeDocument/2006/relationships/image" Target="../media/image2675.png"/><Relationship Id="rId13" Type="http://schemas.openxmlformats.org/officeDocument/2006/relationships/image" Target="../media/image2558.png"/><Relationship Id="rId109" Type="http://schemas.openxmlformats.org/officeDocument/2006/relationships/image" Target="../media/image2605.png"/><Relationship Id="rId260" Type="http://schemas.openxmlformats.org/officeDocument/2006/relationships/customXml" Target="../ink/ink1850.xml"/><Relationship Id="rId281" Type="http://schemas.openxmlformats.org/officeDocument/2006/relationships/image" Target="../media/image12.png"/><Relationship Id="rId316" Type="http://schemas.openxmlformats.org/officeDocument/2006/relationships/customXml" Target="../ink/ink1878.xml"/><Relationship Id="rId337" Type="http://schemas.openxmlformats.org/officeDocument/2006/relationships/image" Target="../media/image40.png"/><Relationship Id="rId34" Type="http://schemas.openxmlformats.org/officeDocument/2006/relationships/customXml" Target="../ink/ink1737.xml"/><Relationship Id="rId55" Type="http://schemas.openxmlformats.org/officeDocument/2006/relationships/image" Target="../media/image2579.png"/><Relationship Id="rId76" Type="http://schemas.openxmlformats.org/officeDocument/2006/relationships/customXml" Target="../ink/ink1758.xml"/><Relationship Id="rId97" Type="http://schemas.openxmlformats.org/officeDocument/2006/relationships/image" Target="../media/image2599.png"/><Relationship Id="rId120" Type="http://schemas.openxmlformats.org/officeDocument/2006/relationships/customXml" Target="../ink/ink1780.xml"/><Relationship Id="rId141" Type="http://schemas.openxmlformats.org/officeDocument/2006/relationships/image" Target="../media/image2621.png"/><Relationship Id="rId7" Type="http://schemas.openxmlformats.org/officeDocument/2006/relationships/image" Target="../media/image2555.png"/><Relationship Id="rId162" Type="http://schemas.openxmlformats.org/officeDocument/2006/relationships/customXml" Target="../ink/ink1801.xml"/><Relationship Id="rId183" Type="http://schemas.openxmlformats.org/officeDocument/2006/relationships/image" Target="../media/image2642.png"/><Relationship Id="rId218" Type="http://schemas.openxmlformats.org/officeDocument/2006/relationships/customXml" Target="../ink/ink1829.xml"/><Relationship Id="rId239" Type="http://schemas.openxmlformats.org/officeDocument/2006/relationships/image" Target="../media/image2670.png"/><Relationship Id="rId250" Type="http://schemas.openxmlformats.org/officeDocument/2006/relationships/customXml" Target="../ink/ink1845.xml"/><Relationship Id="rId271" Type="http://schemas.openxmlformats.org/officeDocument/2006/relationships/image" Target="../media/image7.png"/><Relationship Id="rId292" Type="http://schemas.openxmlformats.org/officeDocument/2006/relationships/customXml" Target="../ink/ink1866.xml"/><Relationship Id="rId306" Type="http://schemas.openxmlformats.org/officeDocument/2006/relationships/customXml" Target="../ink/ink1873.xml"/><Relationship Id="rId24" Type="http://schemas.openxmlformats.org/officeDocument/2006/relationships/customXml" Target="../ink/ink1732.xml"/><Relationship Id="rId45" Type="http://schemas.openxmlformats.org/officeDocument/2006/relationships/image" Target="../media/image2574.png"/><Relationship Id="rId66" Type="http://schemas.openxmlformats.org/officeDocument/2006/relationships/customXml" Target="../ink/ink1753.xml"/><Relationship Id="rId87" Type="http://schemas.openxmlformats.org/officeDocument/2006/relationships/image" Target="../media/image1591.png"/><Relationship Id="rId110" Type="http://schemas.openxmlformats.org/officeDocument/2006/relationships/customXml" Target="../ink/ink1775.xml"/><Relationship Id="rId131" Type="http://schemas.openxmlformats.org/officeDocument/2006/relationships/image" Target="../media/image2616.png"/><Relationship Id="rId327" Type="http://schemas.openxmlformats.org/officeDocument/2006/relationships/image" Target="../media/image35.png"/><Relationship Id="rId348" Type="http://schemas.openxmlformats.org/officeDocument/2006/relationships/customXml" Target="../ink/ink1894.xml"/><Relationship Id="rId152" Type="http://schemas.openxmlformats.org/officeDocument/2006/relationships/customXml" Target="../ink/ink1796.xml"/><Relationship Id="rId173" Type="http://schemas.openxmlformats.org/officeDocument/2006/relationships/image" Target="../media/image2637.png"/><Relationship Id="rId194" Type="http://schemas.openxmlformats.org/officeDocument/2006/relationships/customXml" Target="../ink/ink1817.xml"/><Relationship Id="rId208" Type="http://schemas.openxmlformats.org/officeDocument/2006/relationships/customXml" Target="../ink/ink1824.xml"/><Relationship Id="rId229" Type="http://schemas.openxmlformats.org/officeDocument/2006/relationships/image" Target="../media/image2665.png"/><Relationship Id="rId240" Type="http://schemas.openxmlformats.org/officeDocument/2006/relationships/customXml" Target="../ink/ink1840.xml"/><Relationship Id="rId261" Type="http://schemas.openxmlformats.org/officeDocument/2006/relationships/image" Target="../media/image2681.png"/><Relationship Id="rId14" Type="http://schemas.openxmlformats.org/officeDocument/2006/relationships/customXml" Target="../ink/ink1727.xml"/><Relationship Id="rId35" Type="http://schemas.openxmlformats.org/officeDocument/2006/relationships/image" Target="../media/image2569.png"/><Relationship Id="rId56" Type="http://schemas.openxmlformats.org/officeDocument/2006/relationships/customXml" Target="../ink/ink1748.xml"/><Relationship Id="rId77" Type="http://schemas.openxmlformats.org/officeDocument/2006/relationships/image" Target="../media/image2590.png"/><Relationship Id="rId100" Type="http://schemas.openxmlformats.org/officeDocument/2006/relationships/customXml" Target="../ink/ink1770.xml"/><Relationship Id="rId282" Type="http://schemas.openxmlformats.org/officeDocument/2006/relationships/customXml" Target="../ink/ink1861.xml"/><Relationship Id="rId317" Type="http://schemas.openxmlformats.org/officeDocument/2006/relationships/image" Target="../media/image30.png"/><Relationship Id="rId338" Type="http://schemas.openxmlformats.org/officeDocument/2006/relationships/customXml" Target="../ink/ink1889.xml"/><Relationship Id="rId8" Type="http://schemas.openxmlformats.org/officeDocument/2006/relationships/customXml" Target="../ink/ink1724.xml"/><Relationship Id="rId98" Type="http://schemas.openxmlformats.org/officeDocument/2006/relationships/customXml" Target="../ink/ink1769.xml"/><Relationship Id="rId121" Type="http://schemas.openxmlformats.org/officeDocument/2006/relationships/image" Target="../media/image2611.png"/><Relationship Id="rId142" Type="http://schemas.openxmlformats.org/officeDocument/2006/relationships/customXml" Target="../ink/ink1791.xml"/><Relationship Id="rId163" Type="http://schemas.openxmlformats.org/officeDocument/2006/relationships/image" Target="../media/image2632.png"/><Relationship Id="rId184" Type="http://schemas.openxmlformats.org/officeDocument/2006/relationships/customXml" Target="../ink/ink1812.xml"/><Relationship Id="rId219" Type="http://schemas.openxmlformats.org/officeDocument/2006/relationships/image" Target="../media/image2660.png"/><Relationship Id="rId230" Type="http://schemas.openxmlformats.org/officeDocument/2006/relationships/customXml" Target="../ink/ink1835.xml"/><Relationship Id="rId251" Type="http://schemas.openxmlformats.org/officeDocument/2006/relationships/image" Target="../media/image2676.png"/><Relationship Id="rId25" Type="http://schemas.openxmlformats.org/officeDocument/2006/relationships/image" Target="../media/image2564.png"/><Relationship Id="rId46" Type="http://schemas.openxmlformats.org/officeDocument/2006/relationships/customXml" Target="../ink/ink1743.xml"/><Relationship Id="rId67" Type="http://schemas.openxmlformats.org/officeDocument/2006/relationships/image" Target="../media/image2585.png"/><Relationship Id="rId272" Type="http://schemas.openxmlformats.org/officeDocument/2006/relationships/customXml" Target="../ink/ink1856.xml"/><Relationship Id="rId293" Type="http://schemas.openxmlformats.org/officeDocument/2006/relationships/image" Target="../media/image18.png"/><Relationship Id="rId307" Type="http://schemas.openxmlformats.org/officeDocument/2006/relationships/image" Target="../media/image25.png"/><Relationship Id="rId328" Type="http://schemas.openxmlformats.org/officeDocument/2006/relationships/customXml" Target="../ink/ink1884.xml"/><Relationship Id="rId349" Type="http://schemas.openxmlformats.org/officeDocument/2006/relationships/image" Target="../media/image46.png"/><Relationship Id="rId88" Type="http://schemas.openxmlformats.org/officeDocument/2006/relationships/customXml" Target="../ink/ink1764.xml"/><Relationship Id="rId111" Type="http://schemas.openxmlformats.org/officeDocument/2006/relationships/image" Target="../media/image2606.png"/><Relationship Id="rId132" Type="http://schemas.openxmlformats.org/officeDocument/2006/relationships/customXml" Target="../ink/ink1786.xml"/><Relationship Id="rId153" Type="http://schemas.openxmlformats.org/officeDocument/2006/relationships/image" Target="../media/image2627.png"/><Relationship Id="rId174" Type="http://schemas.openxmlformats.org/officeDocument/2006/relationships/customXml" Target="../ink/ink1807.xml"/><Relationship Id="rId195" Type="http://schemas.openxmlformats.org/officeDocument/2006/relationships/image" Target="../media/image2648.png"/><Relationship Id="rId209" Type="http://schemas.openxmlformats.org/officeDocument/2006/relationships/image" Target="../media/image2655.png"/><Relationship Id="rId190" Type="http://schemas.openxmlformats.org/officeDocument/2006/relationships/customXml" Target="../ink/ink1815.xml"/><Relationship Id="rId204" Type="http://schemas.openxmlformats.org/officeDocument/2006/relationships/customXml" Target="../ink/ink1822.xml"/><Relationship Id="rId220" Type="http://schemas.openxmlformats.org/officeDocument/2006/relationships/customXml" Target="../ink/ink1830.xml"/><Relationship Id="rId225" Type="http://schemas.openxmlformats.org/officeDocument/2006/relationships/image" Target="../media/image2663.png"/><Relationship Id="rId241" Type="http://schemas.openxmlformats.org/officeDocument/2006/relationships/image" Target="../media/image2671.png"/><Relationship Id="rId246" Type="http://schemas.openxmlformats.org/officeDocument/2006/relationships/customXml" Target="../ink/ink1843.xml"/><Relationship Id="rId267" Type="http://schemas.openxmlformats.org/officeDocument/2006/relationships/image" Target="../media/image2684.png"/><Relationship Id="rId288" Type="http://schemas.openxmlformats.org/officeDocument/2006/relationships/customXml" Target="../ink/ink1864.xml"/><Relationship Id="rId15" Type="http://schemas.openxmlformats.org/officeDocument/2006/relationships/image" Target="../media/image2559.png"/><Relationship Id="rId36" Type="http://schemas.openxmlformats.org/officeDocument/2006/relationships/customXml" Target="../ink/ink1738.xml"/><Relationship Id="rId57" Type="http://schemas.openxmlformats.org/officeDocument/2006/relationships/image" Target="../media/image2580.png"/><Relationship Id="rId106" Type="http://schemas.openxmlformats.org/officeDocument/2006/relationships/customXml" Target="../ink/ink1773.xml"/><Relationship Id="rId127" Type="http://schemas.openxmlformats.org/officeDocument/2006/relationships/image" Target="../media/image2614.png"/><Relationship Id="rId262" Type="http://schemas.openxmlformats.org/officeDocument/2006/relationships/customXml" Target="../ink/ink1851.xml"/><Relationship Id="rId283" Type="http://schemas.openxmlformats.org/officeDocument/2006/relationships/image" Target="../media/image13.png"/><Relationship Id="rId313" Type="http://schemas.openxmlformats.org/officeDocument/2006/relationships/image" Target="../media/image28.png"/><Relationship Id="rId318" Type="http://schemas.openxmlformats.org/officeDocument/2006/relationships/customXml" Target="../ink/ink1879.xml"/><Relationship Id="rId339" Type="http://schemas.openxmlformats.org/officeDocument/2006/relationships/image" Target="../media/image41.png"/><Relationship Id="rId10" Type="http://schemas.openxmlformats.org/officeDocument/2006/relationships/customXml" Target="../ink/ink1725.xml"/><Relationship Id="rId31" Type="http://schemas.openxmlformats.org/officeDocument/2006/relationships/image" Target="../media/image2567.png"/><Relationship Id="rId52" Type="http://schemas.openxmlformats.org/officeDocument/2006/relationships/customXml" Target="../ink/ink1746.xml"/><Relationship Id="rId73" Type="http://schemas.openxmlformats.org/officeDocument/2006/relationships/image" Target="../media/image2588.png"/><Relationship Id="rId78" Type="http://schemas.openxmlformats.org/officeDocument/2006/relationships/customXml" Target="../ink/ink1759.xml"/><Relationship Id="rId94" Type="http://schemas.openxmlformats.org/officeDocument/2006/relationships/customXml" Target="../ink/ink1767.xml"/><Relationship Id="rId99" Type="http://schemas.openxmlformats.org/officeDocument/2006/relationships/image" Target="../media/image2600.png"/><Relationship Id="rId101" Type="http://schemas.openxmlformats.org/officeDocument/2006/relationships/image" Target="../media/image2601.png"/><Relationship Id="rId122" Type="http://schemas.openxmlformats.org/officeDocument/2006/relationships/customXml" Target="../ink/ink1781.xml"/><Relationship Id="rId143" Type="http://schemas.openxmlformats.org/officeDocument/2006/relationships/image" Target="../media/image2622.png"/><Relationship Id="rId148" Type="http://schemas.openxmlformats.org/officeDocument/2006/relationships/customXml" Target="../ink/ink1794.xml"/><Relationship Id="rId164" Type="http://schemas.openxmlformats.org/officeDocument/2006/relationships/customXml" Target="../ink/ink1802.xml"/><Relationship Id="rId169" Type="http://schemas.openxmlformats.org/officeDocument/2006/relationships/image" Target="../media/image2635.png"/><Relationship Id="rId185" Type="http://schemas.openxmlformats.org/officeDocument/2006/relationships/image" Target="../media/image2643.png"/><Relationship Id="rId334" Type="http://schemas.openxmlformats.org/officeDocument/2006/relationships/customXml" Target="../ink/ink1887.xml"/><Relationship Id="rId350" Type="http://schemas.openxmlformats.org/officeDocument/2006/relationships/customXml" Target="../ink/ink1895.xml"/><Relationship Id="rId355" Type="http://schemas.openxmlformats.org/officeDocument/2006/relationships/image" Target="../media/image49.png"/><Relationship Id="rId4" Type="http://schemas.openxmlformats.org/officeDocument/2006/relationships/customXml" Target="../ink/ink1722.xml"/><Relationship Id="rId9" Type="http://schemas.openxmlformats.org/officeDocument/2006/relationships/image" Target="../media/image2556.png"/><Relationship Id="rId180" Type="http://schemas.openxmlformats.org/officeDocument/2006/relationships/customXml" Target="../ink/ink1810.xml"/><Relationship Id="rId210" Type="http://schemas.openxmlformats.org/officeDocument/2006/relationships/customXml" Target="../ink/ink1825.xml"/><Relationship Id="rId215" Type="http://schemas.openxmlformats.org/officeDocument/2006/relationships/image" Target="../media/image2658.png"/><Relationship Id="rId236" Type="http://schemas.openxmlformats.org/officeDocument/2006/relationships/customXml" Target="../ink/ink1838.xml"/><Relationship Id="rId257" Type="http://schemas.openxmlformats.org/officeDocument/2006/relationships/image" Target="../media/image2679.png"/><Relationship Id="rId278" Type="http://schemas.openxmlformats.org/officeDocument/2006/relationships/customXml" Target="../ink/ink1859.xml"/><Relationship Id="rId26" Type="http://schemas.openxmlformats.org/officeDocument/2006/relationships/customXml" Target="../ink/ink1733.xml"/><Relationship Id="rId231" Type="http://schemas.openxmlformats.org/officeDocument/2006/relationships/image" Target="../media/image2666.png"/><Relationship Id="rId252" Type="http://schemas.openxmlformats.org/officeDocument/2006/relationships/customXml" Target="../ink/ink1846.xml"/><Relationship Id="rId273" Type="http://schemas.openxmlformats.org/officeDocument/2006/relationships/image" Target="../media/image8.png"/><Relationship Id="rId294" Type="http://schemas.openxmlformats.org/officeDocument/2006/relationships/customXml" Target="../ink/ink1867.xml"/><Relationship Id="rId308" Type="http://schemas.openxmlformats.org/officeDocument/2006/relationships/customXml" Target="../ink/ink1874.xml"/><Relationship Id="rId329" Type="http://schemas.openxmlformats.org/officeDocument/2006/relationships/image" Target="../media/image36.png"/><Relationship Id="rId47" Type="http://schemas.openxmlformats.org/officeDocument/2006/relationships/image" Target="../media/image2575.png"/><Relationship Id="rId68" Type="http://schemas.openxmlformats.org/officeDocument/2006/relationships/customXml" Target="../ink/ink1754.xml"/><Relationship Id="rId89" Type="http://schemas.openxmlformats.org/officeDocument/2006/relationships/image" Target="../media/image2595.png"/><Relationship Id="rId112" Type="http://schemas.openxmlformats.org/officeDocument/2006/relationships/customXml" Target="../ink/ink1776.xml"/><Relationship Id="rId133" Type="http://schemas.openxmlformats.org/officeDocument/2006/relationships/image" Target="../media/image2617.png"/><Relationship Id="rId154" Type="http://schemas.openxmlformats.org/officeDocument/2006/relationships/customXml" Target="../ink/ink1797.xml"/><Relationship Id="rId175" Type="http://schemas.openxmlformats.org/officeDocument/2006/relationships/image" Target="../media/image2638.png"/><Relationship Id="rId340" Type="http://schemas.openxmlformats.org/officeDocument/2006/relationships/customXml" Target="../ink/ink1890.xml"/><Relationship Id="rId196" Type="http://schemas.openxmlformats.org/officeDocument/2006/relationships/customXml" Target="../ink/ink1818.xml"/><Relationship Id="rId200" Type="http://schemas.openxmlformats.org/officeDocument/2006/relationships/customXml" Target="../ink/ink1820.xml"/><Relationship Id="rId16" Type="http://schemas.openxmlformats.org/officeDocument/2006/relationships/customXml" Target="../ink/ink1728.xml"/><Relationship Id="rId221" Type="http://schemas.openxmlformats.org/officeDocument/2006/relationships/image" Target="../media/image2661.png"/><Relationship Id="rId242" Type="http://schemas.openxmlformats.org/officeDocument/2006/relationships/customXml" Target="../ink/ink1841.xml"/><Relationship Id="rId263" Type="http://schemas.openxmlformats.org/officeDocument/2006/relationships/image" Target="../media/image2682.png"/><Relationship Id="rId284" Type="http://schemas.openxmlformats.org/officeDocument/2006/relationships/customXml" Target="../ink/ink1862.xml"/><Relationship Id="rId319" Type="http://schemas.openxmlformats.org/officeDocument/2006/relationships/image" Target="../media/image31.png"/><Relationship Id="rId37" Type="http://schemas.openxmlformats.org/officeDocument/2006/relationships/image" Target="../media/image2570.png"/><Relationship Id="rId58" Type="http://schemas.openxmlformats.org/officeDocument/2006/relationships/customXml" Target="../ink/ink1749.xml"/><Relationship Id="rId79" Type="http://schemas.openxmlformats.org/officeDocument/2006/relationships/image" Target="../media/image2591.png"/><Relationship Id="rId102" Type="http://schemas.openxmlformats.org/officeDocument/2006/relationships/customXml" Target="../ink/ink1771.xml"/><Relationship Id="rId123" Type="http://schemas.openxmlformats.org/officeDocument/2006/relationships/image" Target="../media/image2612.png"/><Relationship Id="rId144" Type="http://schemas.openxmlformats.org/officeDocument/2006/relationships/customXml" Target="../ink/ink1792.xml"/><Relationship Id="rId330" Type="http://schemas.openxmlformats.org/officeDocument/2006/relationships/customXml" Target="../ink/ink1885.xml"/><Relationship Id="rId90" Type="http://schemas.openxmlformats.org/officeDocument/2006/relationships/customXml" Target="../ink/ink1765.xml"/><Relationship Id="rId165" Type="http://schemas.openxmlformats.org/officeDocument/2006/relationships/image" Target="../media/image2633.png"/><Relationship Id="rId186" Type="http://schemas.openxmlformats.org/officeDocument/2006/relationships/customXml" Target="../ink/ink1813.xml"/><Relationship Id="rId351" Type="http://schemas.openxmlformats.org/officeDocument/2006/relationships/image" Target="../media/image47.png"/><Relationship Id="rId211" Type="http://schemas.openxmlformats.org/officeDocument/2006/relationships/image" Target="../media/image2656.png"/><Relationship Id="rId232" Type="http://schemas.openxmlformats.org/officeDocument/2006/relationships/customXml" Target="../ink/ink1836.xml"/><Relationship Id="rId253" Type="http://schemas.openxmlformats.org/officeDocument/2006/relationships/image" Target="../media/image2677.png"/><Relationship Id="rId274" Type="http://schemas.openxmlformats.org/officeDocument/2006/relationships/customXml" Target="../ink/ink1857.xml"/><Relationship Id="rId295" Type="http://schemas.openxmlformats.org/officeDocument/2006/relationships/image" Target="../media/image19.png"/><Relationship Id="rId309" Type="http://schemas.openxmlformats.org/officeDocument/2006/relationships/image" Target="../media/image26.png"/><Relationship Id="rId27" Type="http://schemas.openxmlformats.org/officeDocument/2006/relationships/image" Target="../media/image2565.png"/><Relationship Id="rId48" Type="http://schemas.openxmlformats.org/officeDocument/2006/relationships/customXml" Target="../ink/ink1744.xml"/><Relationship Id="rId69" Type="http://schemas.openxmlformats.org/officeDocument/2006/relationships/image" Target="../media/image2586.png"/><Relationship Id="rId113" Type="http://schemas.openxmlformats.org/officeDocument/2006/relationships/image" Target="../media/image2607.png"/><Relationship Id="rId134" Type="http://schemas.openxmlformats.org/officeDocument/2006/relationships/customXml" Target="../ink/ink1787.xml"/><Relationship Id="rId320" Type="http://schemas.openxmlformats.org/officeDocument/2006/relationships/customXml" Target="../ink/ink1880.xml"/><Relationship Id="rId80" Type="http://schemas.openxmlformats.org/officeDocument/2006/relationships/customXml" Target="../ink/ink1760.xml"/><Relationship Id="rId155" Type="http://schemas.openxmlformats.org/officeDocument/2006/relationships/image" Target="../media/image2628.png"/><Relationship Id="rId176" Type="http://schemas.openxmlformats.org/officeDocument/2006/relationships/customXml" Target="../ink/ink1808.xml"/><Relationship Id="rId197" Type="http://schemas.openxmlformats.org/officeDocument/2006/relationships/image" Target="../media/image2649.png"/><Relationship Id="rId341" Type="http://schemas.openxmlformats.org/officeDocument/2006/relationships/image" Target="../media/image42.png"/><Relationship Id="rId201" Type="http://schemas.openxmlformats.org/officeDocument/2006/relationships/image" Target="../media/image2651.png"/><Relationship Id="rId222" Type="http://schemas.openxmlformats.org/officeDocument/2006/relationships/customXml" Target="../ink/ink1831.xml"/><Relationship Id="rId243" Type="http://schemas.openxmlformats.org/officeDocument/2006/relationships/image" Target="../media/image2672.png"/><Relationship Id="rId264" Type="http://schemas.openxmlformats.org/officeDocument/2006/relationships/customXml" Target="../ink/ink1852.xml"/><Relationship Id="rId285" Type="http://schemas.openxmlformats.org/officeDocument/2006/relationships/image" Target="../media/image14.png"/><Relationship Id="rId17" Type="http://schemas.openxmlformats.org/officeDocument/2006/relationships/image" Target="../media/image2560.png"/><Relationship Id="rId38" Type="http://schemas.openxmlformats.org/officeDocument/2006/relationships/customXml" Target="../ink/ink1739.xml"/><Relationship Id="rId59" Type="http://schemas.openxmlformats.org/officeDocument/2006/relationships/image" Target="../media/image2581.png"/><Relationship Id="rId103" Type="http://schemas.openxmlformats.org/officeDocument/2006/relationships/image" Target="../media/image2602.png"/><Relationship Id="rId124" Type="http://schemas.openxmlformats.org/officeDocument/2006/relationships/customXml" Target="../ink/ink1782.xml"/><Relationship Id="rId310" Type="http://schemas.openxmlformats.org/officeDocument/2006/relationships/customXml" Target="../ink/ink1875.xml"/><Relationship Id="rId70" Type="http://schemas.openxmlformats.org/officeDocument/2006/relationships/customXml" Target="../ink/ink1755.xml"/><Relationship Id="rId91" Type="http://schemas.openxmlformats.org/officeDocument/2006/relationships/image" Target="../media/image2596.png"/><Relationship Id="rId145" Type="http://schemas.openxmlformats.org/officeDocument/2006/relationships/image" Target="../media/image2623.png"/><Relationship Id="rId166" Type="http://schemas.openxmlformats.org/officeDocument/2006/relationships/customXml" Target="../ink/ink1803.xml"/><Relationship Id="rId187" Type="http://schemas.openxmlformats.org/officeDocument/2006/relationships/image" Target="../media/image2644.png"/><Relationship Id="rId331" Type="http://schemas.openxmlformats.org/officeDocument/2006/relationships/image" Target="../media/image37.png"/><Relationship Id="rId352" Type="http://schemas.openxmlformats.org/officeDocument/2006/relationships/customXml" Target="../ink/ink189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826.xml"/><Relationship Id="rId233" Type="http://schemas.openxmlformats.org/officeDocument/2006/relationships/image" Target="../media/image2667.png"/><Relationship Id="rId254" Type="http://schemas.openxmlformats.org/officeDocument/2006/relationships/customXml" Target="../ink/ink1847.xml"/><Relationship Id="rId28" Type="http://schemas.openxmlformats.org/officeDocument/2006/relationships/customXml" Target="../ink/ink1734.xml"/><Relationship Id="rId49" Type="http://schemas.openxmlformats.org/officeDocument/2006/relationships/image" Target="../media/image2576.png"/><Relationship Id="rId114" Type="http://schemas.openxmlformats.org/officeDocument/2006/relationships/customXml" Target="../ink/ink1777.xml"/><Relationship Id="rId275" Type="http://schemas.openxmlformats.org/officeDocument/2006/relationships/image" Target="../media/image9.png"/><Relationship Id="rId296" Type="http://schemas.openxmlformats.org/officeDocument/2006/relationships/customXml" Target="../ink/ink1868.xml"/><Relationship Id="rId300" Type="http://schemas.openxmlformats.org/officeDocument/2006/relationships/customXml" Target="../ink/ink1870.xml"/><Relationship Id="rId60" Type="http://schemas.openxmlformats.org/officeDocument/2006/relationships/customXml" Target="../ink/ink1750.xml"/><Relationship Id="rId81" Type="http://schemas.openxmlformats.org/officeDocument/2006/relationships/image" Target="../media/image2592.png"/><Relationship Id="rId135" Type="http://schemas.openxmlformats.org/officeDocument/2006/relationships/image" Target="../media/image2618.png"/><Relationship Id="rId156" Type="http://schemas.openxmlformats.org/officeDocument/2006/relationships/customXml" Target="../ink/ink1798.xml"/><Relationship Id="rId177" Type="http://schemas.openxmlformats.org/officeDocument/2006/relationships/image" Target="../media/image2639.png"/><Relationship Id="rId198" Type="http://schemas.openxmlformats.org/officeDocument/2006/relationships/customXml" Target="../ink/ink1819.xml"/><Relationship Id="rId321" Type="http://schemas.openxmlformats.org/officeDocument/2006/relationships/image" Target="../media/image32.png"/><Relationship Id="rId342" Type="http://schemas.openxmlformats.org/officeDocument/2006/relationships/customXml" Target="../ink/ink1891.xml"/><Relationship Id="rId202" Type="http://schemas.openxmlformats.org/officeDocument/2006/relationships/customXml" Target="../ink/ink1821.xml"/><Relationship Id="rId223" Type="http://schemas.openxmlformats.org/officeDocument/2006/relationships/image" Target="../media/image2662.png"/><Relationship Id="rId244" Type="http://schemas.openxmlformats.org/officeDocument/2006/relationships/customXml" Target="../ink/ink1842.xml"/><Relationship Id="rId18" Type="http://schemas.openxmlformats.org/officeDocument/2006/relationships/customXml" Target="../ink/ink1729.xml"/><Relationship Id="rId39" Type="http://schemas.openxmlformats.org/officeDocument/2006/relationships/image" Target="../media/image2571.png"/><Relationship Id="rId265" Type="http://schemas.openxmlformats.org/officeDocument/2006/relationships/image" Target="../media/image2683.png"/><Relationship Id="rId286" Type="http://schemas.openxmlformats.org/officeDocument/2006/relationships/customXml" Target="../ink/ink1863.xml"/><Relationship Id="rId50" Type="http://schemas.openxmlformats.org/officeDocument/2006/relationships/customXml" Target="../ink/ink1745.xml"/><Relationship Id="rId104" Type="http://schemas.openxmlformats.org/officeDocument/2006/relationships/customXml" Target="../ink/ink1772.xml"/><Relationship Id="rId125" Type="http://schemas.openxmlformats.org/officeDocument/2006/relationships/image" Target="../media/image2613.png"/><Relationship Id="rId146" Type="http://schemas.openxmlformats.org/officeDocument/2006/relationships/customXml" Target="../ink/ink1793.xml"/><Relationship Id="rId167" Type="http://schemas.openxmlformats.org/officeDocument/2006/relationships/image" Target="../media/image2634.png"/><Relationship Id="rId188" Type="http://schemas.openxmlformats.org/officeDocument/2006/relationships/customXml" Target="../ink/ink1814.xml"/><Relationship Id="rId311" Type="http://schemas.openxmlformats.org/officeDocument/2006/relationships/image" Target="../media/image27.png"/><Relationship Id="rId332" Type="http://schemas.openxmlformats.org/officeDocument/2006/relationships/customXml" Target="../ink/ink1886.xml"/><Relationship Id="rId353" Type="http://schemas.openxmlformats.org/officeDocument/2006/relationships/image" Target="../media/image48.png"/><Relationship Id="rId71" Type="http://schemas.openxmlformats.org/officeDocument/2006/relationships/image" Target="../media/image2587.png"/><Relationship Id="rId92" Type="http://schemas.openxmlformats.org/officeDocument/2006/relationships/customXml" Target="../ink/ink1766.xml"/><Relationship Id="rId213" Type="http://schemas.openxmlformats.org/officeDocument/2006/relationships/image" Target="../media/image2657.png"/><Relationship Id="rId234" Type="http://schemas.openxmlformats.org/officeDocument/2006/relationships/customXml" Target="../ink/ink1837.xml"/><Relationship Id="rId2" Type="http://schemas.openxmlformats.org/officeDocument/2006/relationships/customXml" Target="../ink/ink1721.xml"/><Relationship Id="rId29" Type="http://schemas.openxmlformats.org/officeDocument/2006/relationships/image" Target="../media/image2566.png"/><Relationship Id="rId255" Type="http://schemas.openxmlformats.org/officeDocument/2006/relationships/image" Target="../media/image2678.png"/><Relationship Id="rId276" Type="http://schemas.openxmlformats.org/officeDocument/2006/relationships/customXml" Target="../ink/ink1858.xml"/><Relationship Id="rId297" Type="http://schemas.openxmlformats.org/officeDocument/2006/relationships/image" Target="../media/image20.png"/><Relationship Id="rId40" Type="http://schemas.openxmlformats.org/officeDocument/2006/relationships/customXml" Target="../ink/ink1740.xml"/><Relationship Id="rId115" Type="http://schemas.openxmlformats.org/officeDocument/2006/relationships/image" Target="../media/image2608.png"/><Relationship Id="rId136" Type="http://schemas.openxmlformats.org/officeDocument/2006/relationships/customXml" Target="../ink/ink1788.xml"/><Relationship Id="rId157" Type="http://schemas.openxmlformats.org/officeDocument/2006/relationships/image" Target="../media/image2629.png"/><Relationship Id="rId178" Type="http://schemas.openxmlformats.org/officeDocument/2006/relationships/customXml" Target="../ink/ink1809.xml"/><Relationship Id="rId301" Type="http://schemas.openxmlformats.org/officeDocument/2006/relationships/image" Target="../media/image22.png"/><Relationship Id="rId322" Type="http://schemas.openxmlformats.org/officeDocument/2006/relationships/customXml" Target="../ink/ink1881.xml"/><Relationship Id="rId343" Type="http://schemas.openxmlformats.org/officeDocument/2006/relationships/image" Target="../media/image43.png"/><Relationship Id="rId61" Type="http://schemas.openxmlformats.org/officeDocument/2006/relationships/image" Target="../media/image2582.png"/><Relationship Id="rId82" Type="http://schemas.openxmlformats.org/officeDocument/2006/relationships/customXml" Target="../ink/ink1761.xml"/><Relationship Id="rId199" Type="http://schemas.openxmlformats.org/officeDocument/2006/relationships/image" Target="../media/image2650.png"/><Relationship Id="rId203" Type="http://schemas.openxmlformats.org/officeDocument/2006/relationships/image" Target="../media/image2652.png"/><Relationship Id="rId19" Type="http://schemas.openxmlformats.org/officeDocument/2006/relationships/image" Target="../media/image2561.png"/><Relationship Id="rId224" Type="http://schemas.openxmlformats.org/officeDocument/2006/relationships/customXml" Target="../ink/ink1832.xml"/><Relationship Id="rId245" Type="http://schemas.openxmlformats.org/officeDocument/2006/relationships/image" Target="../media/image2673.png"/><Relationship Id="rId266" Type="http://schemas.openxmlformats.org/officeDocument/2006/relationships/customXml" Target="../ink/ink1853.xml"/><Relationship Id="rId287" Type="http://schemas.openxmlformats.org/officeDocument/2006/relationships/image" Target="../media/image15.png"/><Relationship Id="rId30" Type="http://schemas.openxmlformats.org/officeDocument/2006/relationships/customXml" Target="../ink/ink1735.xml"/><Relationship Id="rId105" Type="http://schemas.openxmlformats.org/officeDocument/2006/relationships/image" Target="../media/image2603.png"/><Relationship Id="rId126" Type="http://schemas.openxmlformats.org/officeDocument/2006/relationships/customXml" Target="../ink/ink1783.xml"/><Relationship Id="rId147" Type="http://schemas.openxmlformats.org/officeDocument/2006/relationships/image" Target="../media/image2624.png"/><Relationship Id="rId168" Type="http://schemas.openxmlformats.org/officeDocument/2006/relationships/customXml" Target="../ink/ink1804.xml"/><Relationship Id="rId312" Type="http://schemas.openxmlformats.org/officeDocument/2006/relationships/customXml" Target="../ink/ink1876.xml"/><Relationship Id="rId333" Type="http://schemas.openxmlformats.org/officeDocument/2006/relationships/image" Target="../media/image38.png"/><Relationship Id="rId354" Type="http://schemas.openxmlformats.org/officeDocument/2006/relationships/customXml" Target="../ink/ink1897.xml"/><Relationship Id="rId51" Type="http://schemas.openxmlformats.org/officeDocument/2006/relationships/image" Target="../media/image2577.png"/><Relationship Id="rId72" Type="http://schemas.openxmlformats.org/officeDocument/2006/relationships/customXml" Target="../ink/ink1756.xml"/><Relationship Id="rId93" Type="http://schemas.openxmlformats.org/officeDocument/2006/relationships/image" Target="../media/image2597.png"/><Relationship Id="rId189" Type="http://schemas.openxmlformats.org/officeDocument/2006/relationships/image" Target="../media/image2645.png"/><Relationship Id="rId3" Type="http://schemas.openxmlformats.org/officeDocument/2006/relationships/image" Target="../media/image2553.png"/><Relationship Id="rId214" Type="http://schemas.openxmlformats.org/officeDocument/2006/relationships/customXml" Target="../ink/ink1827.xml"/><Relationship Id="rId235" Type="http://schemas.openxmlformats.org/officeDocument/2006/relationships/image" Target="../media/image2668.png"/><Relationship Id="rId256" Type="http://schemas.openxmlformats.org/officeDocument/2006/relationships/customXml" Target="../ink/ink1848.xml"/><Relationship Id="rId277" Type="http://schemas.openxmlformats.org/officeDocument/2006/relationships/image" Target="../media/image10.png"/><Relationship Id="rId298" Type="http://schemas.openxmlformats.org/officeDocument/2006/relationships/customXml" Target="../ink/ink1869.xml"/><Relationship Id="rId116" Type="http://schemas.openxmlformats.org/officeDocument/2006/relationships/customXml" Target="../ink/ink1778.xml"/><Relationship Id="rId137" Type="http://schemas.openxmlformats.org/officeDocument/2006/relationships/image" Target="../media/image2619.png"/><Relationship Id="rId158" Type="http://schemas.openxmlformats.org/officeDocument/2006/relationships/customXml" Target="../ink/ink1799.xml"/><Relationship Id="rId302" Type="http://schemas.openxmlformats.org/officeDocument/2006/relationships/customXml" Target="../ink/ink1871.xml"/><Relationship Id="rId323" Type="http://schemas.openxmlformats.org/officeDocument/2006/relationships/image" Target="../media/image33.png"/><Relationship Id="rId344" Type="http://schemas.openxmlformats.org/officeDocument/2006/relationships/customXml" Target="../ink/ink1892.xml"/><Relationship Id="rId20" Type="http://schemas.openxmlformats.org/officeDocument/2006/relationships/customXml" Target="../ink/ink1730.xml"/><Relationship Id="rId41" Type="http://schemas.openxmlformats.org/officeDocument/2006/relationships/image" Target="../media/image2572.png"/><Relationship Id="rId62" Type="http://schemas.openxmlformats.org/officeDocument/2006/relationships/customXml" Target="../ink/ink1751.xml"/><Relationship Id="rId83" Type="http://schemas.openxmlformats.org/officeDocument/2006/relationships/image" Target="../media/image2593.png"/><Relationship Id="rId179" Type="http://schemas.openxmlformats.org/officeDocument/2006/relationships/image" Target="../media/image2640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7.png"/><Relationship Id="rId299" Type="http://schemas.openxmlformats.org/officeDocument/2006/relationships/image" Target="../media/image198.png"/><Relationship Id="rId21" Type="http://schemas.openxmlformats.org/officeDocument/2006/relationships/image" Target="../media/image59.png"/><Relationship Id="rId63" Type="http://schemas.openxmlformats.org/officeDocument/2006/relationships/image" Target="../media/image80.png"/><Relationship Id="rId159" Type="http://schemas.openxmlformats.org/officeDocument/2006/relationships/image" Target="../media/image128.png"/><Relationship Id="rId324" Type="http://schemas.openxmlformats.org/officeDocument/2006/relationships/customXml" Target="../ink/ink2059.xml"/><Relationship Id="rId366" Type="http://schemas.openxmlformats.org/officeDocument/2006/relationships/customXml" Target="../ink/ink2080.xml"/><Relationship Id="rId170" Type="http://schemas.openxmlformats.org/officeDocument/2006/relationships/customXml" Target="../ink/ink1982.xml"/><Relationship Id="rId226" Type="http://schemas.openxmlformats.org/officeDocument/2006/relationships/customXml" Target="../ink/ink2010.xml"/><Relationship Id="rId433" Type="http://schemas.openxmlformats.org/officeDocument/2006/relationships/image" Target="../media/image265.png"/><Relationship Id="rId268" Type="http://schemas.openxmlformats.org/officeDocument/2006/relationships/customXml" Target="../ink/ink2031.xml"/><Relationship Id="rId475" Type="http://schemas.openxmlformats.org/officeDocument/2006/relationships/image" Target="../media/image286.png"/><Relationship Id="rId32" Type="http://schemas.openxmlformats.org/officeDocument/2006/relationships/customXml" Target="../ink/ink1913.xml"/><Relationship Id="rId74" Type="http://schemas.openxmlformats.org/officeDocument/2006/relationships/customXml" Target="../ink/ink1934.xml"/><Relationship Id="rId128" Type="http://schemas.openxmlformats.org/officeDocument/2006/relationships/customXml" Target="../ink/ink1961.xml"/><Relationship Id="rId335" Type="http://schemas.openxmlformats.org/officeDocument/2006/relationships/image" Target="../media/image216.png"/><Relationship Id="rId377" Type="http://schemas.openxmlformats.org/officeDocument/2006/relationships/image" Target="../media/image237.png"/><Relationship Id="rId500" Type="http://schemas.openxmlformats.org/officeDocument/2006/relationships/customXml" Target="../ink/ink2147.xml"/><Relationship Id="rId5" Type="http://schemas.openxmlformats.org/officeDocument/2006/relationships/image" Target="../media/image51.png"/><Relationship Id="rId181" Type="http://schemas.openxmlformats.org/officeDocument/2006/relationships/image" Target="../media/image139.png"/><Relationship Id="rId237" Type="http://schemas.openxmlformats.org/officeDocument/2006/relationships/image" Target="../media/image167.png"/><Relationship Id="rId402" Type="http://schemas.openxmlformats.org/officeDocument/2006/relationships/customXml" Target="../ink/ink2098.xml"/><Relationship Id="rId279" Type="http://schemas.openxmlformats.org/officeDocument/2006/relationships/image" Target="../media/image188.png"/><Relationship Id="rId444" Type="http://schemas.openxmlformats.org/officeDocument/2006/relationships/customXml" Target="../ink/ink2119.xml"/><Relationship Id="rId486" Type="http://schemas.openxmlformats.org/officeDocument/2006/relationships/customXml" Target="../ink/ink2140.xml"/><Relationship Id="rId43" Type="http://schemas.openxmlformats.org/officeDocument/2006/relationships/image" Target="../media/image70.png"/><Relationship Id="rId139" Type="http://schemas.openxmlformats.org/officeDocument/2006/relationships/image" Target="../media/image118.png"/><Relationship Id="rId290" Type="http://schemas.openxmlformats.org/officeDocument/2006/relationships/customXml" Target="../ink/ink2042.xml"/><Relationship Id="rId304" Type="http://schemas.openxmlformats.org/officeDocument/2006/relationships/customXml" Target="../ink/ink2049.xml"/><Relationship Id="rId346" Type="http://schemas.openxmlformats.org/officeDocument/2006/relationships/customXml" Target="../ink/ink2070.xml"/><Relationship Id="rId388" Type="http://schemas.openxmlformats.org/officeDocument/2006/relationships/customXml" Target="../ink/ink2091.xml"/><Relationship Id="rId85" Type="http://schemas.openxmlformats.org/officeDocument/2006/relationships/image" Target="../media/image91.png"/><Relationship Id="rId150" Type="http://schemas.openxmlformats.org/officeDocument/2006/relationships/customXml" Target="../ink/ink1972.xml"/><Relationship Id="rId192" Type="http://schemas.openxmlformats.org/officeDocument/2006/relationships/customXml" Target="../ink/ink1993.xml"/><Relationship Id="rId206" Type="http://schemas.openxmlformats.org/officeDocument/2006/relationships/customXml" Target="../ink/ink2000.xml"/><Relationship Id="rId413" Type="http://schemas.openxmlformats.org/officeDocument/2006/relationships/image" Target="../media/image255.png"/><Relationship Id="rId248" Type="http://schemas.openxmlformats.org/officeDocument/2006/relationships/customXml" Target="../ink/ink2021.xml"/><Relationship Id="rId455" Type="http://schemas.openxmlformats.org/officeDocument/2006/relationships/image" Target="../media/image276.png"/><Relationship Id="rId497" Type="http://schemas.openxmlformats.org/officeDocument/2006/relationships/image" Target="../media/image297.png"/><Relationship Id="rId12" Type="http://schemas.openxmlformats.org/officeDocument/2006/relationships/customXml" Target="../ink/ink1903.xml"/><Relationship Id="rId108" Type="http://schemas.openxmlformats.org/officeDocument/2006/relationships/customXml" Target="../ink/ink1951.xml"/><Relationship Id="rId315" Type="http://schemas.openxmlformats.org/officeDocument/2006/relationships/image" Target="../media/image206.png"/><Relationship Id="rId357" Type="http://schemas.openxmlformats.org/officeDocument/2006/relationships/image" Target="../media/image227.png"/><Relationship Id="rId54" Type="http://schemas.openxmlformats.org/officeDocument/2006/relationships/customXml" Target="../ink/ink1924.xml"/><Relationship Id="rId96" Type="http://schemas.openxmlformats.org/officeDocument/2006/relationships/customXml" Target="../ink/ink1945.xml"/><Relationship Id="rId161" Type="http://schemas.openxmlformats.org/officeDocument/2006/relationships/image" Target="../media/image129.png"/><Relationship Id="rId217" Type="http://schemas.openxmlformats.org/officeDocument/2006/relationships/image" Target="../media/image157.png"/><Relationship Id="rId399" Type="http://schemas.openxmlformats.org/officeDocument/2006/relationships/image" Target="../media/image248.png"/><Relationship Id="rId259" Type="http://schemas.openxmlformats.org/officeDocument/2006/relationships/image" Target="../media/image178.png"/><Relationship Id="rId424" Type="http://schemas.openxmlformats.org/officeDocument/2006/relationships/customXml" Target="../ink/ink2109.xml"/><Relationship Id="rId466" Type="http://schemas.openxmlformats.org/officeDocument/2006/relationships/customXml" Target="../ink/ink2130.xml"/><Relationship Id="rId23" Type="http://schemas.openxmlformats.org/officeDocument/2006/relationships/image" Target="../media/image60.png"/><Relationship Id="rId119" Type="http://schemas.openxmlformats.org/officeDocument/2006/relationships/image" Target="../media/image108.png"/><Relationship Id="rId270" Type="http://schemas.openxmlformats.org/officeDocument/2006/relationships/customXml" Target="../ink/ink2032.xml"/><Relationship Id="rId326" Type="http://schemas.openxmlformats.org/officeDocument/2006/relationships/customXml" Target="../ink/ink2060.xml"/><Relationship Id="rId65" Type="http://schemas.openxmlformats.org/officeDocument/2006/relationships/image" Target="../media/image81.png"/><Relationship Id="rId130" Type="http://schemas.openxmlformats.org/officeDocument/2006/relationships/customXml" Target="../ink/ink1962.xml"/><Relationship Id="rId368" Type="http://schemas.openxmlformats.org/officeDocument/2006/relationships/customXml" Target="../ink/ink2081.xml"/><Relationship Id="rId172" Type="http://schemas.openxmlformats.org/officeDocument/2006/relationships/customXml" Target="../ink/ink1983.xml"/><Relationship Id="rId228" Type="http://schemas.openxmlformats.org/officeDocument/2006/relationships/customXml" Target="../ink/ink2011.xml"/><Relationship Id="rId435" Type="http://schemas.openxmlformats.org/officeDocument/2006/relationships/image" Target="../media/image266.png"/><Relationship Id="rId477" Type="http://schemas.openxmlformats.org/officeDocument/2006/relationships/image" Target="../media/image287.png"/><Relationship Id="rId281" Type="http://schemas.openxmlformats.org/officeDocument/2006/relationships/image" Target="../media/image189.png"/><Relationship Id="rId337" Type="http://schemas.openxmlformats.org/officeDocument/2006/relationships/image" Target="../media/image217.png"/><Relationship Id="rId34" Type="http://schemas.openxmlformats.org/officeDocument/2006/relationships/customXml" Target="../ink/ink1914.xml"/><Relationship Id="rId76" Type="http://schemas.openxmlformats.org/officeDocument/2006/relationships/customXml" Target="../ink/ink1935.xml"/><Relationship Id="rId141" Type="http://schemas.openxmlformats.org/officeDocument/2006/relationships/image" Target="../media/image119.png"/><Relationship Id="rId379" Type="http://schemas.openxmlformats.org/officeDocument/2006/relationships/image" Target="../media/image238.png"/><Relationship Id="rId7" Type="http://schemas.openxmlformats.org/officeDocument/2006/relationships/image" Target="../media/image52.png"/><Relationship Id="rId183" Type="http://schemas.openxmlformats.org/officeDocument/2006/relationships/image" Target="../media/image140.png"/><Relationship Id="rId239" Type="http://schemas.openxmlformats.org/officeDocument/2006/relationships/image" Target="../media/image168.png"/><Relationship Id="rId390" Type="http://schemas.openxmlformats.org/officeDocument/2006/relationships/customXml" Target="../ink/ink2092.xml"/><Relationship Id="rId404" Type="http://schemas.openxmlformats.org/officeDocument/2006/relationships/customXml" Target="../ink/ink2099.xml"/><Relationship Id="rId446" Type="http://schemas.openxmlformats.org/officeDocument/2006/relationships/customXml" Target="../ink/ink2120.xml"/><Relationship Id="rId250" Type="http://schemas.openxmlformats.org/officeDocument/2006/relationships/customXml" Target="../ink/ink2022.xml"/><Relationship Id="rId292" Type="http://schemas.openxmlformats.org/officeDocument/2006/relationships/customXml" Target="../ink/ink2043.xml"/><Relationship Id="rId306" Type="http://schemas.openxmlformats.org/officeDocument/2006/relationships/customXml" Target="../ink/ink2050.xml"/><Relationship Id="rId488" Type="http://schemas.openxmlformats.org/officeDocument/2006/relationships/customXml" Target="../ink/ink2141.xml"/><Relationship Id="rId24" Type="http://schemas.openxmlformats.org/officeDocument/2006/relationships/customXml" Target="../ink/ink1909.xml"/><Relationship Id="rId45" Type="http://schemas.openxmlformats.org/officeDocument/2006/relationships/image" Target="../media/image71.png"/><Relationship Id="rId66" Type="http://schemas.openxmlformats.org/officeDocument/2006/relationships/customXml" Target="../ink/ink1930.xml"/><Relationship Id="rId87" Type="http://schemas.openxmlformats.org/officeDocument/2006/relationships/image" Target="../media/image92.png"/><Relationship Id="rId110" Type="http://schemas.openxmlformats.org/officeDocument/2006/relationships/customXml" Target="../ink/ink1952.xml"/><Relationship Id="rId131" Type="http://schemas.openxmlformats.org/officeDocument/2006/relationships/image" Target="../media/image114.png"/><Relationship Id="rId327" Type="http://schemas.openxmlformats.org/officeDocument/2006/relationships/image" Target="../media/image212.png"/><Relationship Id="rId348" Type="http://schemas.openxmlformats.org/officeDocument/2006/relationships/customXml" Target="../ink/ink2071.xml"/><Relationship Id="rId369" Type="http://schemas.openxmlformats.org/officeDocument/2006/relationships/image" Target="../media/image233.png"/><Relationship Id="rId152" Type="http://schemas.openxmlformats.org/officeDocument/2006/relationships/customXml" Target="../ink/ink1973.xml"/><Relationship Id="rId173" Type="http://schemas.openxmlformats.org/officeDocument/2006/relationships/image" Target="../media/image135.png"/><Relationship Id="rId194" Type="http://schemas.openxmlformats.org/officeDocument/2006/relationships/customXml" Target="../ink/ink1994.xml"/><Relationship Id="rId208" Type="http://schemas.openxmlformats.org/officeDocument/2006/relationships/customXml" Target="../ink/ink2001.xml"/><Relationship Id="rId229" Type="http://schemas.openxmlformats.org/officeDocument/2006/relationships/image" Target="../media/image163.png"/><Relationship Id="rId380" Type="http://schemas.openxmlformats.org/officeDocument/2006/relationships/customXml" Target="../ink/ink2087.xml"/><Relationship Id="rId415" Type="http://schemas.openxmlformats.org/officeDocument/2006/relationships/image" Target="../media/image256.png"/><Relationship Id="rId436" Type="http://schemas.openxmlformats.org/officeDocument/2006/relationships/customXml" Target="../ink/ink2115.xml"/><Relationship Id="rId457" Type="http://schemas.openxmlformats.org/officeDocument/2006/relationships/image" Target="../media/image277.png"/><Relationship Id="rId240" Type="http://schemas.openxmlformats.org/officeDocument/2006/relationships/customXml" Target="../ink/ink2017.xml"/><Relationship Id="rId261" Type="http://schemas.openxmlformats.org/officeDocument/2006/relationships/image" Target="../media/image179.png"/><Relationship Id="rId478" Type="http://schemas.openxmlformats.org/officeDocument/2006/relationships/customXml" Target="../ink/ink2136.xml"/><Relationship Id="rId499" Type="http://schemas.openxmlformats.org/officeDocument/2006/relationships/image" Target="../media/image298.png"/><Relationship Id="rId14" Type="http://schemas.openxmlformats.org/officeDocument/2006/relationships/customXml" Target="../ink/ink1904.xml"/><Relationship Id="rId35" Type="http://schemas.openxmlformats.org/officeDocument/2006/relationships/image" Target="../media/image66.png"/><Relationship Id="rId56" Type="http://schemas.openxmlformats.org/officeDocument/2006/relationships/customXml" Target="../ink/ink1925.xml"/><Relationship Id="rId77" Type="http://schemas.openxmlformats.org/officeDocument/2006/relationships/image" Target="../media/image87.png"/><Relationship Id="rId100" Type="http://schemas.openxmlformats.org/officeDocument/2006/relationships/customXml" Target="../ink/ink1947.xml"/><Relationship Id="rId282" Type="http://schemas.openxmlformats.org/officeDocument/2006/relationships/customXml" Target="../ink/ink2038.xml"/><Relationship Id="rId317" Type="http://schemas.openxmlformats.org/officeDocument/2006/relationships/image" Target="../media/image207.png"/><Relationship Id="rId338" Type="http://schemas.openxmlformats.org/officeDocument/2006/relationships/customXml" Target="../ink/ink2066.xml"/><Relationship Id="rId359" Type="http://schemas.openxmlformats.org/officeDocument/2006/relationships/image" Target="../media/image228.png"/><Relationship Id="rId8" Type="http://schemas.openxmlformats.org/officeDocument/2006/relationships/customXml" Target="../ink/ink1901.xml"/><Relationship Id="rId98" Type="http://schemas.openxmlformats.org/officeDocument/2006/relationships/customXml" Target="../ink/ink1946.xml"/><Relationship Id="rId121" Type="http://schemas.openxmlformats.org/officeDocument/2006/relationships/image" Target="../media/image109.png"/><Relationship Id="rId142" Type="http://schemas.openxmlformats.org/officeDocument/2006/relationships/customXml" Target="../ink/ink1968.xml"/><Relationship Id="rId163" Type="http://schemas.openxmlformats.org/officeDocument/2006/relationships/image" Target="../media/image130.png"/><Relationship Id="rId184" Type="http://schemas.openxmlformats.org/officeDocument/2006/relationships/customXml" Target="../ink/ink1989.xml"/><Relationship Id="rId219" Type="http://schemas.openxmlformats.org/officeDocument/2006/relationships/image" Target="../media/image158.png"/><Relationship Id="rId370" Type="http://schemas.openxmlformats.org/officeDocument/2006/relationships/customXml" Target="../ink/ink2082.xml"/><Relationship Id="rId391" Type="http://schemas.openxmlformats.org/officeDocument/2006/relationships/image" Target="../media/image244.png"/><Relationship Id="rId405" Type="http://schemas.openxmlformats.org/officeDocument/2006/relationships/image" Target="../media/image251.png"/><Relationship Id="rId426" Type="http://schemas.openxmlformats.org/officeDocument/2006/relationships/customXml" Target="../ink/ink2110.xml"/><Relationship Id="rId447" Type="http://schemas.openxmlformats.org/officeDocument/2006/relationships/image" Target="../media/image272.png"/><Relationship Id="rId230" Type="http://schemas.openxmlformats.org/officeDocument/2006/relationships/customXml" Target="../ink/ink2012.xml"/><Relationship Id="rId251" Type="http://schemas.openxmlformats.org/officeDocument/2006/relationships/image" Target="../media/image174.png"/><Relationship Id="rId468" Type="http://schemas.openxmlformats.org/officeDocument/2006/relationships/customXml" Target="../ink/ink2131.xml"/><Relationship Id="rId489" Type="http://schemas.openxmlformats.org/officeDocument/2006/relationships/image" Target="../media/image293.png"/><Relationship Id="rId25" Type="http://schemas.openxmlformats.org/officeDocument/2006/relationships/image" Target="../media/image61.png"/><Relationship Id="rId46" Type="http://schemas.openxmlformats.org/officeDocument/2006/relationships/customXml" Target="../ink/ink1920.xml"/><Relationship Id="rId67" Type="http://schemas.openxmlformats.org/officeDocument/2006/relationships/image" Target="../media/image82.png"/><Relationship Id="rId272" Type="http://schemas.openxmlformats.org/officeDocument/2006/relationships/customXml" Target="../ink/ink2033.xml"/><Relationship Id="rId293" Type="http://schemas.openxmlformats.org/officeDocument/2006/relationships/image" Target="../media/image195.png"/><Relationship Id="rId307" Type="http://schemas.openxmlformats.org/officeDocument/2006/relationships/image" Target="../media/image202.png"/><Relationship Id="rId328" Type="http://schemas.openxmlformats.org/officeDocument/2006/relationships/customXml" Target="../ink/ink2061.xml"/><Relationship Id="rId349" Type="http://schemas.openxmlformats.org/officeDocument/2006/relationships/image" Target="../media/image223.png"/><Relationship Id="rId88" Type="http://schemas.openxmlformats.org/officeDocument/2006/relationships/customXml" Target="../ink/ink1941.xml"/><Relationship Id="rId111" Type="http://schemas.openxmlformats.org/officeDocument/2006/relationships/image" Target="../media/image104.png"/><Relationship Id="rId132" Type="http://schemas.openxmlformats.org/officeDocument/2006/relationships/customXml" Target="../ink/ink1963.xml"/><Relationship Id="rId153" Type="http://schemas.openxmlformats.org/officeDocument/2006/relationships/image" Target="../media/image125.png"/><Relationship Id="rId174" Type="http://schemas.openxmlformats.org/officeDocument/2006/relationships/customXml" Target="../ink/ink1984.xml"/><Relationship Id="rId195" Type="http://schemas.openxmlformats.org/officeDocument/2006/relationships/image" Target="../media/image146.png"/><Relationship Id="rId209" Type="http://schemas.openxmlformats.org/officeDocument/2006/relationships/image" Target="../media/image153.png"/><Relationship Id="rId360" Type="http://schemas.openxmlformats.org/officeDocument/2006/relationships/customXml" Target="../ink/ink2077.xml"/><Relationship Id="rId381" Type="http://schemas.openxmlformats.org/officeDocument/2006/relationships/image" Target="../media/image239.png"/><Relationship Id="rId416" Type="http://schemas.openxmlformats.org/officeDocument/2006/relationships/customXml" Target="../ink/ink2105.xml"/><Relationship Id="rId220" Type="http://schemas.openxmlformats.org/officeDocument/2006/relationships/customXml" Target="../ink/ink2007.xml"/><Relationship Id="rId241" Type="http://schemas.openxmlformats.org/officeDocument/2006/relationships/image" Target="../media/image169.png"/><Relationship Id="rId437" Type="http://schemas.openxmlformats.org/officeDocument/2006/relationships/image" Target="../media/image267.png"/><Relationship Id="rId458" Type="http://schemas.openxmlformats.org/officeDocument/2006/relationships/customXml" Target="../ink/ink2126.xml"/><Relationship Id="rId479" Type="http://schemas.openxmlformats.org/officeDocument/2006/relationships/image" Target="../media/image288.png"/><Relationship Id="rId15" Type="http://schemas.openxmlformats.org/officeDocument/2006/relationships/image" Target="../media/image56.png"/><Relationship Id="rId36" Type="http://schemas.openxmlformats.org/officeDocument/2006/relationships/customXml" Target="../ink/ink1915.xml"/><Relationship Id="rId57" Type="http://schemas.openxmlformats.org/officeDocument/2006/relationships/image" Target="../media/image77.png"/><Relationship Id="rId262" Type="http://schemas.openxmlformats.org/officeDocument/2006/relationships/customXml" Target="../ink/ink2028.xml"/><Relationship Id="rId283" Type="http://schemas.openxmlformats.org/officeDocument/2006/relationships/image" Target="../media/image190.png"/><Relationship Id="rId318" Type="http://schemas.openxmlformats.org/officeDocument/2006/relationships/customXml" Target="../ink/ink2056.xml"/><Relationship Id="rId339" Type="http://schemas.openxmlformats.org/officeDocument/2006/relationships/image" Target="../media/image218.png"/><Relationship Id="rId490" Type="http://schemas.openxmlformats.org/officeDocument/2006/relationships/customXml" Target="../ink/ink2142.xml"/><Relationship Id="rId78" Type="http://schemas.openxmlformats.org/officeDocument/2006/relationships/customXml" Target="../ink/ink1936.xml"/><Relationship Id="rId99" Type="http://schemas.openxmlformats.org/officeDocument/2006/relationships/image" Target="../media/image98.png"/><Relationship Id="rId101" Type="http://schemas.openxmlformats.org/officeDocument/2006/relationships/image" Target="../media/image99.png"/><Relationship Id="rId122" Type="http://schemas.openxmlformats.org/officeDocument/2006/relationships/customXml" Target="../ink/ink1958.xml"/><Relationship Id="rId143" Type="http://schemas.openxmlformats.org/officeDocument/2006/relationships/image" Target="../media/image120.png"/><Relationship Id="rId164" Type="http://schemas.openxmlformats.org/officeDocument/2006/relationships/customXml" Target="../ink/ink1979.xml"/><Relationship Id="rId185" Type="http://schemas.openxmlformats.org/officeDocument/2006/relationships/image" Target="../media/image141.png"/><Relationship Id="rId350" Type="http://schemas.openxmlformats.org/officeDocument/2006/relationships/customXml" Target="../ink/ink2072.xml"/><Relationship Id="rId371" Type="http://schemas.openxmlformats.org/officeDocument/2006/relationships/image" Target="../media/image234.png"/><Relationship Id="rId406" Type="http://schemas.openxmlformats.org/officeDocument/2006/relationships/customXml" Target="../ink/ink2100.xml"/><Relationship Id="rId9" Type="http://schemas.openxmlformats.org/officeDocument/2006/relationships/image" Target="../media/image53.png"/><Relationship Id="rId210" Type="http://schemas.openxmlformats.org/officeDocument/2006/relationships/customXml" Target="../ink/ink2002.xml"/><Relationship Id="rId392" Type="http://schemas.openxmlformats.org/officeDocument/2006/relationships/customXml" Target="../ink/ink2093.xml"/><Relationship Id="rId427" Type="http://schemas.openxmlformats.org/officeDocument/2006/relationships/image" Target="../media/image262.png"/><Relationship Id="rId448" Type="http://schemas.openxmlformats.org/officeDocument/2006/relationships/customXml" Target="../ink/ink2121.xml"/><Relationship Id="rId469" Type="http://schemas.openxmlformats.org/officeDocument/2006/relationships/image" Target="../media/image283.png"/><Relationship Id="rId26" Type="http://schemas.openxmlformats.org/officeDocument/2006/relationships/customXml" Target="../ink/ink1910.xml"/><Relationship Id="rId231" Type="http://schemas.openxmlformats.org/officeDocument/2006/relationships/image" Target="../media/image164.png"/><Relationship Id="rId252" Type="http://schemas.openxmlformats.org/officeDocument/2006/relationships/customXml" Target="../ink/ink2023.xml"/><Relationship Id="rId273" Type="http://schemas.openxmlformats.org/officeDocument/2006/relationships/image" Target="../media/image185.png"/><Relationship Id="rId294" Type="http://schemas.openxmlformats.org/officeDocument/2006/relationships/customXml" Target="../ink/ink2044.xml"/><Relationship Id="rId308" Type="http://schemas.openxmlformats.org/officeDocument/2006/relationships/customXml" Target="../ink/ink2051.xml"/><Relationship Id="rId329" Type="http://schemas.openxmlformats.org/officeDocument/2006/relationships/image" Target="../media/image213.png"/><Relationship Id="rId480" Type="http://schemas.openxmlformats.org/officeDocument/2006/relationships/customXml" Target="../ink/ink2137.xml"/><Relationship Id="rId47" Type="http://schemas.openxmlformats.org/officeDocument/2006/relationships/image" Target="../media/image72.png"/><Relationship Id="rId68" Type="http://schemas.openxmlformats.org/officeDocument/2006/relationships/customXml" Target="../ink/ink1931.xml"/><Relationship Id="rId89" Type="http://schemas.openxmlformats.org/officeDocument/2006/relationships/image" Target="../media/image93.png"/><Relationship Id="rId112" Type="http://schemas.openxmlformats.org/officeDocument/2006/relationships/customXml" Target="../ink/ink1953.xml"/><Relationship Id="rId133" Type="http://schemas.openxmlformats.org/officeDocument/2006/relationships/image" Target="../media/image115.png"/><Relationship Id="rId154" Type="http://schemas.openxmlformats.org/officeDocument/2006/relationships/customXml" Target="../ink/ink1974.xml"/><Relationship Id="rId175" Type="http://schemas.openxmlformats.org/officeDocument/2006/relationships/image" Target="../media/image136.png"/><Relationship Id="rId340" Type="http://schemas.openxmlformats.org/officeDocument/2006/relationships/customXml" Target="../ink/ink2067.xml"/><Relationship Id="rId361" Type="http://schemas.openxmlformats.org/officeDocument/2006/relationships/image" Target="../media/image229.png"/><Relationship Id="rId196" Type="http://schemas.openxmlformats.org/officeDocument/2006/relationships/customXml" Target="../ink/ink1995.xml"/><Relationship Id="rId200" Type="http://schemas.openxmlformats.org/officeDocument/2006/relationships/customXml" Target="../ink/ink1997.xml"/><Relationship Id="rId382" Type="http://schemas.openxmlformats.org/officeDocument/2006/relationships/customXml" Target="../ink/ink2088.xml"/><Relationship Id="rId417" Type="http://schemas.openxmlformats.org/officeDocument/2006/relationships/image" Target="../media/image257.png"/><Relationship Id="rId438" Type="http://schemas.openxmlformats.org/officeDocument/2006/relationships/customXml" Target="../ink/ink2116.xml"/><Relationship Id="rId459" Type="http://schemas.openxmlformats.org/officeDocument/2006/relationships/image" Target="../media/image278.png"/><Relationship Id="rId16" Type="http://schemas.openxmlformats.org/officeDocument/2006/relationships/customXml" Target="../ink/ink1905.xml"/><Relationship Id="rId221" Type="http://schemas.openxmlformats.org/officeDocument/2006/relationships/image" Target="../media/image159.png"/><Relationship Id="rId242" Type="http://schemas.openxmlformats.org/officeDocument/2006/relationships/customXml" Target="../ink/ink2018.xml"/><Relationship Id="rId263" Type="http://schemas.openxmlformats.org/officeDocument/2006/relationships/image" Target="../media/image180.png"/><Relationship Id="rId284" Type="http://schemas.openxmlformats.org/officeDocument/2006/relationships/customXml" Target="../ink/ink2039.xml"/><Relationship Id="rId319" Type="http://schemas.openxmlformats.org/officeDocument/2006/relationships/image" Target="../media/image208.png"/><Relationship Id="rId470" Type="http://schemas.openxmlformats.org/officeDocument/2006/relationships/customXml" Target="../ink/ink2132.xml"/><Relationship Id="rId491" Type="http://schemas.openxmlformats.org/officeDocument/2006/relationships/image" Target="../media/image294.png"/><Relationship Id="rId37" Type="http://schemas.openxmlformats.org/officeDocument/2006/relationships/image" Target="../media/image67.png"/><Relationship Id="rId58" Type="http://schemas.openxmlformats.org/officeDocument/2006/relationships/customXml" Target="../ink/ink1926.xml"/><Relationship Id="rId79" Type="http://schemas.openxmlformats.org/officeDocument/2006/relationships/image" Target="../media/image88.png"/><Relationship Id="rId102" Type="http://schemas.openxmlformats.org/officeDocument/2006/relationships/customXml" Target="../ink/ink1948.xml"/><Relationship Id="rId123" Type="http://schemas.openxmlformats.org/officeDocument/2006/relationships/image" Target="../media/image110.png"/><Relationship Id="rId144" Type="http://schemas.openxmlformats.org/officeDocument/2006/relationships/customXml" Target="../ink/ink1969.xml"/><Relationship Id="rId330" Type="http://schemas.openxmlformats.org/officeDocument/2006/relationships/customXml" Target="../ink/ink2062.xml"/><Relationship Id="rId90" Type="http://schemas.openxmlformats.org/officeDocument/2006/relationships/customXml" Target="../ink/ink1942.xml"/><Relationship Id="rId165" Type="http://schemas.openxmlformats.org/officeDocument/2006/relationships/image" Target="../media/image131.png"/><Relationship Id="rId186" Type="http://schemas.openxmlformats.org/officeDocument/2006/relationships/customXml" Target="../ink/ink1990.xml"/><Relationship Id="rId351" Type="http://schemas.openxmlformats.org/officeDocument/2006/relationships/image" Target="../media/image224.png"/><Relationship Id="rId372" Type="http://schemas.openxmlformats.org/officeDocument/2006/relationships/customXml" Target="../ink/ink2083.xml"/><Relationship Id="rId393" Type="http://schemas.openxmlformats.org/officeDocument/2006/relationships/image" Target="../media/image245.png"/><Relationship Id="rId407" Type="http://schemas.openxmlformats.org/officeDocument/2006/relationships/image" Target="../media/image252.png"/><Relationship Id="rId428" Type="http://schemas.openxmlformats.org/officeDocument/2006/relationships/customXml" Target="../ink/ink2111.xml"/><Relationship Id="rId449" Type="http://schemas.openxmlformats.org/officeDocument/2006/relationships/image" Target="../media/image273.png"/><Relationship Id="rId211" Type="http://schemas.openxmlformats.org/officeDocument/2006/relationships/image" Target="../media/image154.png"/><Relationship Id="rId232" Type="http://schemas.openxmlformats.org/officeDocument/2006/relationships/customXml" Target="../ink/ink2013.xml"/><Relationship Id="rId253" Type="http://schemas.openxmlformats.org/officeDocument/2006/relationships/image" Target="../media/image175.png"/><Relationship Id="rId274" Type="http://schemas.openxmlformats.org/officeDocument/2006/relationships/customXml" Target="../ink/ink2034.xml"/><Relationship Id="rId295" Type="http://schemas.openxmlformats.org/officeDocument/2006/relationships/image" Target="../media/image196.png"/><Relationship Id="rId309" Type="http://schemas.openxmlformats.org/officeDocument/2006/relationships/image" Target="../media/image203.png"/><Relationship Id="rId460" Type="http://schemas.openxmlformats.org/officeDocument/2006/relationships/customXml" Target="../ink/ink2127.xml"/><Relationship Id="rId481" Type="http://schemas.openxmlformats.org/officeDocument/2006/relationships/image" Target="../media/image289.png"/><Relationship Id="rId27" Type="http://schemas.openxmlformats.org/officeDocument/2006/relationships/image" Target="../media/image62.png"/><Relationship Id="rId48" Type="http://schemas.openxmlformats.org/officeDocument/2006/relationships/customXml" Target="../ink/ink1921.xml"/><Relationship Id="rId69" Type="http://schemas.openxmlformats.org/officeDocument/2006/relationships/image" Target="../media/image83.png"/><Relationship Id="rId113" Type="http://schemas.openxmlformats.org/officeDocument/2006/relationships/image" Target="../media/image105.png"/><Relationship Id="rId134" Type="http://schemas.openxmlformats.org/officeDocument/2006/relationships/customXml" Target="../ink/ink1964.xml"/><Relationship Id="rId320" Type="http://schemas.openxmlformats.org/officeDocument/2006/relationships/customXml" Target="../ink/ink2057.xml"/><Relationship Id="rId80" Type="http://schemas.openxmlformats.org/officeDocument/2006/relationships/customXml" Target="../ink/ink1937.xml"/><Relationship Id="rId155" Type="http://schemas.openxmlformats.org/officeDocument/2006/relationships/image" Target="../media/image126.png"/><Relationship Id="rId176" Type="http://schemas.openxmlformats.org/officeDocument/2006/relationships/customXml" Target="../ink/ink1985.xml"/><Relationship Id="rId197" Type="http://schemas.openxmlformats.org/officeDocument/2006/relationships/image" Target="../media/image147.png"/><Relationship Id="rId341" Type="http://schemas.openxmlformats.org/officeDocument/2006/relationships/image" Target="../media/image219.png"/><Relationship Id="rId362" Type="http://schemas.openxmlformats.org/officeDocument/2006/relationships/customXml" Target="../ink/ink2078.xml"/><Relationship Id="rId383" Type="http://schemas.openxmlformats.org/officeDocument/2006/relationships/image" Target="../media/image240.png"/><Relationship Id="rId418" Type="http://schemas.openxmlformats.org/officeDocument/2006/relationships/customXml" Target="../ink/ink2106.xml"/><Relationship Id="rId439" Type="http://schemas.openxmlformats.org/officeDocument/2006/relationships/image" Target="../media/image268.png"/><Relationship Id="rId201" Type="http://schemas.openxmlformats.org/officeDocument/2006/relationships/image" Target="../media/image149.png"/><Relationship Id="rId222" Type="http://schemas.openxmlformats.org/officeDocument/2006/relationships/customXml" Target="../ink/ink2008.xml"/><Relationship Id="rId243" Type="http://schemas.openxmlformats.org/officeDocument/2006/relationships/image" Target="../media/image170.png"/><Relationship Id="rId264" Type="http://schemas.openxmlformats.org/officeDocument/2006/relationships/customXml" Target="../ink/ink2029.xml"/><Relationship Id="rId285" Type="http://schemas.openxmlformats.org/officeDocument/2006/relationships/image" Target="../media/image191.png"/><Relationship Id="rId450" Type="http://schemas.openxmlformats.org/officeDocument/2006/relationships/customXml" Target="../ink/ink2122.xml"/><Relationship Id="rId471" Type="http://schemas.openxmlformats.org/officeDocument/2006/relationships/image" Target="../media/image284.png"/><Relationship Id="rId17" Type="http://schemas.openxmlformats.org/officeDocument/2006/relationships/image" Target="../media/image57.png"/><Relationship Id="rId38" Type="http://schemas.openxmlformats.org/officeDocument/2006/relationships/customXml" Target="../ink/ink1916.xml"/><Relationship Id="rId59" Type="http://schemas.openxmlformats.org/officeDocument/2006/relationships/image" Target="../media/image78.png"/><Relationship Id="rId103" Type="http://schemas.openxmlformats.org/officeDocument/2006/relationships/image" Target="../media/image100.png"/><Relationship Id="rId124" Type="http://schemas.openxmlformats.org/officeDocument/2006/relationships/customXml" Target="../ink/ink1959.xml"/><Relationship Id="rId310" Type="http://schemas.openxmlformats.org/officeDocument/2006/relationships/customXml" Target="../ink/ink2052.xml"/><Relationship Id="rId492" Type="http://schemas.openxmlformats.org/officeDocument/2006/relationships/customXml" Target="../ink/ink2143.xml"/><Relationship Id="rId70" Type="http://schemas.openxmlformats.org/officeDocument/2006/relationships/customXml" Target="../ink/ink1932.xml"/><Relationship Id="rId91" Type="http://schemas.openxmlformats.org/officeDocument/2006/relationships/image" Target="../media/image94.png"/><Relationship Id="rId145" Type="http://schemas.openxmlformats.org/officeDocument/2006/relationships/image" Target="../media/image121.png"/><Relationship Id="rId166" Type="http://schemas.openxmlformats.org/officeDocument/2006/relationships/customXml" Target="../ink/ink1980.xml"/><Relationship Id="rId187" Type="http://schemas.openxmlformats.org/officeDocument/2006/relationships/image" Target="../media/image142.png"/><Relationship Id="rId331" Type="http://schemas.openxmlformats.org/officeDocument/2006/relationships/image" Target="../media/image214.png"/><Relationship Id="rId352" Type="http://schemas.openxmlformats.org/officeDocument/2006/relationships/customXml" Target="../ink/ink2073.xml"/><Relationship Id="rId373" Type="http://schemas.openxmlformats.org/officeDocument/2006/relationships/image" Target="../media/image235.png"/><Relationship Id="rId394" Type="http://schemas.openxmlformats.org/officeDocument/2006/relationships/customXml" Target="../ink/ink2094.xml"/><Relationship Id="rId408" Type="http://schemas.openxmlformats.org/officeDocument/2006/relationships/customXml" Target="../ink/ink2101.xml"/><Relationship Id="rId429" Type="http://schemas.openxmlformats.org/officeDocument/2006/relationships/image" Target="../media/image26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003.xml"/><Relationship Id="rId233" Type="http://schemas.openxmlformats.org/officeDocument/2006/relationships/image" Target="../media/image165.png"/><Relationship Id="rId254" Type="http://schemas.openxmlformats.org/officeDocument/2006/relationships/customXml" Target="../ink/ink2024.xml"/><Relationship Id="rId440" Type="http://schemas.openxmlformats.org/officeDocument/2006/relationships/customXml" Target="../ink/ink2117.xml"/><Relationship Id="rId28" Type="http://schemas.openxmlformats.org/officeDocument/2006/relationships/customXml" Target="../ink/ink1911.xml"/><Relationship Id="rId49" Type="http://schemas.openxmlformats.org/officeDocument/2006/relationships/image" Target="../media/image73.png"/><Relationship Id="rId114" Type="http://schemas.openxmlformats.org/officeDocument/2006/relationships/customXml" Target="../ink/ink1954.xml"/><Relationship Id="rId275" Type="http://schemas.openxmlformats.org/officeDocument/2006/relationships/image" Target="../media/image186.png"/><Relationship Id="rId296" Type="http://schemas.openxmlformats.org/officeDocument/2006/relationships/customXml" Target="../ink/ink2045.xml"/><Relationship Id="rId300" Type="http://schemas.openxmlformats.org/officeDocument/2006/relationships/customXml" Target="../ink/ink2047.xml"/><Relationship Id="rId461" Type="http://schemas.openxmlformats.org/officeDocument/2006/relationships/image" Target="../media/image279.png"/><Relationship Id="rId482" Type="http://schemas.openxmlformats.org/officeDocument/2006/relationships/customXml" Target="../ink/ink2138.xml"/><Relationship Id="rId60" Type="http://schemas.openxmlformats.org/officeDocument/2006/relationships/customXml" Target="../ink/ink1927.xml"/><Relationship Id="rId81" Type="http://schemas.openxmlformats.org/officeDocument/2006/relationships/image" Target="../media/image89.png"/><Relationship Id="rId135" Type="http://schemas.openxmlformats.org/officeDocument/2006/relationships/image" Target="../media/image116.png"/><Relationship Id="rId156" Type="http://schemas.openxmlformats.org/officeDocument/2006/relationships/customXml" Target="../ink/ink1975.xml"/><Relationship Id="rId177" Type="http://schemas.openxmlformats.org/officeDocument/2006/relationships/image" Target="../media/image137.png"/><Relationship Id="rId198" Type="http://schemas.openxmlformats.org/officeDocument/2006/relationships/customXml" Target="../ink/ink1996.xml"/><Relationship Id="rId321" Type="http://schemas.openxmlformats.org/officeDocument/2006/relationships/image" Target="../media/image209.png"/><Relationship Id="rId342" Type="http://schemas.openxmlformats.org/officeDocument/2006/relationships/customXml" Target="../ink/ink2068.xml"/><Relationship Id="rId363" Type="http://schemas.openxmlformats.org/officeDocument/2006/relationships/image" Target="../media/image230.png"/><Relationship Id="rId384" Type="http://schemas.openxmlformats.org/officeDocument/2006/relationships/customXml" Target="../ink/ink2089.xml"/><Relationship Id="rId419" Type="http://schemas.openxmlformats.org/officeDocument/2006/relationships/image" Target="../media/image258.png"/><Relationship Id="rId202" Type="http://schemas.openxmlformats.org/officeDocument/2006/relationships/customXml" Target="../ink/ink1998.xml"/><Relationship Id="rId223" Type="http://schemas.openxmlformats.org/officeDocument/2006/relationships/image" Target="../media/image160.png"/><Relationship Id="rId244" Type="http://schemas.openxmlformats.org/officeDocument/2006/relationships/customXml" Target="../ink/ink2019.xml"/><Relationship Id="rId430" Type="http://schemas.openxmlformats.org/officeDocument/2006/relationships/customXml" Target="../ink/ink2112.xml"/><Relationship Id="rId18" Type="http://schemas.openxmlformats.org/officeDocument/2006/relationships/customXml" Target="../ink/ink1906.xml"/><Relationship Id="rId39" Type="http://schemas.openxmlformats.org/officeDocument/2006/relationships/image" Target="../media/image68.png"/><Relationship Id="rId265" Type="http://schemas.openxmlformats.org/officeDocument/2006/relationships/image" Target="../media/image181.png"/><Relationship Id="rId286" Type="http://schemas.openxmlformats.org/officeDocument/2006/relationships/customXml" Target="../ink/ink2040.xml"/><Relationship Id="rId451" Type="http://schemas.openxmlformats.org/officeDocument/2006/relationships/image" Target="../media/image274.png"/><Relationship Id="rId472" Type="http://schemas.openxmlformats.org/officeDocument/2006/relationships/customXml" Target="../ink/ink2133.xml"/><Relationship Id="rId493" Type="http://schemas.openxmlformats.org/officeDocument/2006/relationships/image" Target="../media/image295.png"/><Relationship Id="rId50" Type="http://schemas.openxmlformats.org/officeDocument/2006/relationships/customXml" Target="../ink/ink1922.xml"/><Relationship Id="rId104" Type="http://schemas.openxmlformats.org/officeDocument/2006/relationships/customXml" Target="../ink/ink1949.xml"/><Relationship Id="rId125" Type="http://schemas.openxmlformats.org/officeDocument/2006/relationships/image" Target="../media/image111.png"/><Relationship Id="rId146" Type="http://schemas.openxmlformats.org/officeDocument/2006/relationships/customXml" Target="../ink/ink1970.xml"/><Relationship Id="rId167" Type="http://schemas.openxmlformats.org/officeDocument/2006/relationships/image" Target="../media/image132.png"/><Relationship Id="rId188" Type="http://schemas.openxmlformats.org/officeDocument/2006/relationships/customXml" Target="../ink/ink1991.xml"/><Relationship Id="rId311" Type="http://schemas.openxmlformats.org/officeDocument/2006/relationships/image" Target="../media/image204.png"/><Relationship Id="rId332" Type="http://schemas.openxmlformats.org/officeDocument/2006/relationships/customXml" Target="../ink/ink2063.xml"/><Relationship Id="rId353" Type="http://schemas.openxmlformats.org/officeDocument/2006/relationships/image" Target="../media/image225.png"/><Relationship Id="rId374" Type="http://schemas.openxmlformats.org/officeDocument/2006/relationships/customXml" Target="../ink/ink2084.xml"/><Relationship Id="rId395" Type="http://schemas.openxmlformats.org/officeDocument/2006/relationships/image" Target="../media/image246.png"/><Relationship Id="rId409" Type="http://schemas.openxmlformats.org/officeDocument/2006/relationships/image" Target="../media/image253.png"/><Relationship Id="rId71" Type="http://schemas.openxmlformats.org/officeDocument/2006/relationships/image" Target="../media/image84.png"/><Relationship Id="rId92" Type="http://schemas.openxmlformats.org/officeDocument/2006/relationships/customXml" Target="../ink/ink1943.xml"/><Relationship Id="rId213" Type="http://schemas.openxmlformats.org/officeDocument/2006/relationships/image" Target="../media/image155.png"/><Relationship Id="rId234" Type="http://schemas.openxmlformats.org/officeDocument/2006/relationships/customXml" Target="../ink/ink2014.xml"/><Relationship Id="rId420" Type="http://schemas.openxmlformats.org/officeDocument/2006/relationships/customXml" Target="../ink/ink2107.xml"/><Relationship Id="rId2" Type="http://schemas.openxmlformats.org/officeDocument/2006/relationships/customXml" Target="../ink/ink1898.xml"/><Relationship Id="rId29" Type="http://schemas.openxmlformats.org/officeDocument/2006/relationships/image" Target="../media/image63.png"/><Relationship Id="rId255" Type="http://schemas.openxmlformats.org/officeDocument/2006/relationships/image" Target="../media/image176.png"/><Relationship Id="rId276" Type="http://schemas.openxmlformats.org/officeDocument/2006/relationships/customXml" Target="../ink/ink2035.xml"/><Relationship Id="rId297" Type="http://schemas.openxmlformats.org/officeDocument/2006/relationships/image" Target="../media/image197.png"/><Relationship Id="rId441" Type="http://schemas.openxmlformats.org/officeDocument/2006/relationships/image" Target="../media/image269.png"/><Relationship Id="rId462" Type="http://schemas.openxmlformats.org/officeDocument/2006/relationships/customXml" Target="../ink/ink2128.xml"/><Relationship Id="rId483" Type="http://schemas.openxmlformats.org/officeDocument/2006/relationships/image" Target="../media/image290.png"/><Relationship Id="rId40" Type="http://schemas.openxmlformats.org/officeDocument/2006/relationships/customXml" Target="../ink/ink1917.xml"/><Relationship Id="rId115" Type="http://schemas.openxmlformats.org/officeDocument/2006/relationships/image" Target="../media/image106.png"/><Relationship Id="rId136" Type="http://schemas.openxmlformats.org/officeDocument/2006/relationships/customXml" Target="../ink/ink1965.xml"/><Relationship Id="rId157" Type="http://schemas.openxmlformats.org/officeDocument/2006/relationships/image" Target="../media/image127.png"/><Relationship Id="rId178" Type="http://schemas.openxmlformats.org/officeDocument/2006/relationships/customXml" Target="../ink/ink1986.xml"/><Relationship Id="rId301" Type="http://schemas.openxmlformats.org/officeDocument/2006/relationships/image" Target="../media/image199.png"/><Relationship Id="rId322" Type="http://schemas.openxmlformats.org/officeDocument/2006/relationships/customXml" Target="../ink/ink2058.xml"/><Relationship Id="rId343" Type="http://schemas.openxmlformats.org/officeDocument/2006/relationships/image" Target="../media/image220.png"/><Relationship Id="rId364" Type="http://schemas.openxmlformats.org/officeDocument/2006/relationships/customXml" Target="../ink/ink2079.xml"/><Relationship Id="rId61" Type="http://schemas.openxmlformats.org/officeDocument/2006/relationships/image" Target="../media/image79.png"/><Relationship Id="rId82" Type="http://schemas.openxmlformats.org/officeDocument/2006/relationships/customXml" Target="../ink/ink1938.xml"/><Relationship Id="rId199" Type="http://schemas.openxmlformats.org/officeDocument/2006/relationships/image" Target="../media/image148.png"/><Relationship Id="rId203" Type="http://schemas.openxmlformats.org/officeDocument/2006/relationships/image" Target="../media/image150.png"/><Relationship Id="rId385" Type="http://schemas.openxmlformats.org/officeDocument/2006/relationships/image" Target="../media/image241.png"/><Relationship Id="rId19" Type="http://schemas.openxmlformats.org/officeDocument/2006/relationships/image" Target="../media/image58.png"/><Relationship Id="rId224" Type="http://schemas.openxmlformats.org/officeDocument/2006/relationships/customXml" Target="../ink/ink2009.xml"/><Relationship Id="rId245" Type="http://schemas.openxmlformats.org/officeDocument/2006/relationships/image" Target="../media/image171.png"/><Relationship Id="rId266" Type="http://schemas.openxmlformats.org/officeDocument/2006/relationships/customXml" Target="../ink/ink2030.xml"/><Relationship Id="rId287" Type="http://schemas.openxmlformats.org/officeDocument/2006/relationships/image" Target="../media/image192.png"/><Relationship Id="rId410" Type="http://schemas.openxmlformats.org/officeDocument/2006/relationships/customXml" Target="../ink/ink2102.xml"/><Relationship Id="rId431" Type="http://schemas.openxmlformats.org/officeDocument/2006/relationships/image" Target="../media/image264.png"/><Relationship Id="rId452" Type="http://schemas.openxmlformats.org/officeDocument/2006/relationships/customXml" Target="../ink/ink2123.xml"/><Relationship Id="rId473" Type="http://schemas.openxmlformats.org/officeDocument/2006/relationships/image" Target="../media/image285.png"/><Relationship Id="rId494" Type="http://schemas.openxmlformats.org/officeDocument/2006/relationships/customXml" Target="../ink/ink2144.xml"/><Relationship Id="rId30" Type="http://schemas.openxmlformats.org/officeDocument/2006/relationships/customXml" Target="../ink/ink1912.xml"/><Relationship Id="rId105" Type="http://schemas.openxmlformats.org/officeDocument/2006/relationships/image" Target="../media/image101.png"/><Relationship Id="rId126" Type="http://schemas.openxmlformats.org/officeDocument/2006/relationships/customXml" Target="../ink/ink1960.xml"/><Relationship Id="rId147" Type="http://schemas.openxmlformats.org/officeDocument/2006/relationships/image" Target="../media/image122.png"/><Relationship Id="rId168" Type="http://schemas.openxmlformats.org/officeDocument/2006/relationships/customXml" Target="../ink/ink1981.xml"/><Relationship Id="rId312" Type="http://schemas.openxmlformats.org/officeDocument/2006/relationships/customXml" Target="../ink/ink2053.xml"/><Relationship Id="rId333" Type="http://schemas.openxmlformats.org/officeDocument/2006/relationships/image" Target="../media/image215.png"/><Relationship Id="rId354" Type="http://schemas.openxmlformats.org/officeDocument/2006/relationships/customXml" Target="../ink/ink2074.xml"/><Relationship Id="rId51" Type="http://schemas.openxmlformats.org/officeDocument/2006/relationships/image" Target="../media/image74.png"/><Relationship Id="rId72" Type="http://schemas.openxmlformats.org/officeDocument/2006/relationships/customXml" Target="../ink/ink1933.xml"/><Relationship Id="rId93" Type="http://schemas.openxmlformats.org/officeDocument/2006/relationships/image" Target="../media/image95.png"/><Relationship Id="rId189" Type="http://schemas.openxmlformats.org/officeDocument/2006/relationships/image" Target="../media/image143.png"/><Relationship Id="rId375" Type="http://schemas.openxmlformats.org/officeDocument/2006/relationships/image" Target="../media/image236.png"/><Relationship Id="rId396" Type="http://schemas.openxmlformats.org/officeDocument/2006/relationships/customXml" Target="../ink/ink2095.xml"/><Relationship Id="rId3" Type="http://schemas.openxmlformats.org/officeDocument/2006/relationships/image" Target="../media/image50.png"/><Relationship Id="rId214" Type="http://schemas.openxmlformats.org/officeDocument/2006/relationships/customXml" Target="../ink/ink2004.xml"/><Relationship Id="rId235" Type="http://schemas.openxmlformats.org/officeDocument/2006/relationships/image" Target="../media/image166.png"/><Relationship Id="rId256" Type="http://schemas.openxmlformats.org/officeDocument/2006/relationships/customXml" Target="../ink/ink2025.xml"/><Relationship Id="rId277" Type="http://schemas.openxmlformats.org/officeDocument/2006/relationships/image" Target="../media/image187.png"/><Relationship Id="rId298" Type="http://schemas.openxmlformats.org/officeDocument/2006/relationships/customXml" Target="../ink/ink2046.xml"/><Relationship Id="rId400" Type="http://schemas.openxmlformats.org/officeDocument/2006/relationships/customXml" Target="../ink/ink2097.xml"/><Relationship Id="rId421" Type="http://schemas.openxmlformats.org/officeDocument/2006/relationships/image" Target="../media/image259.png"/><Relationship Id="rId442" Type="http://schemas.openxmlformats.org/officeDocument/2006/relationships/customXml" Target="../ink/ink2118.xml"/><Relationship Id="rId463" Type="http://schemas.openxmlformats.org/officeDocument/2006/relationships/image" Target="../media/image280.png"/><Relationship Id="rId484" Type="http://schemas.openxmlformats.org/officeDocument/2006/relationships/customXml" Target="../ink/ink2139.xml"/><Relationship Id="rId116" Type="http://schemas.openxmlformats.org/officeDocument/2006/relationships/customXml" Target="../ink/ink1955.xml"/><Relationship Id="rId137" Type="http://schemas.openxmlformats.org/officeDocument/2006/relationships/image" Target="../media/image117.png"/><Relationship Id="rId158" Type="http://schemas.openxmlformats.org/officeDocument/2006/relationships/customXml" Target="../ink/ink1976.xml"/><Relationship Id="rId302" Type="http://schemas.openxmlformats.org/officeDocument/2006/relationships/customXml" Target="../ink/ink2048.xml"/><Relationship Id="rId323" Type="http://schemas.openxmlformats.org/officeDocument/2006/relationships/image" Target="../media/image210.png"/><Relationship Id="rId344" Type="http://schemas.openxmlformats.org/officeDocument/2006/relationships/customXml" Target="../ink/ink2069.xml"/><Relationship Id="rId20" Type="http://schemas.openxmlformats.org/officeDocument/2006/relationships/customXml" Target="../ink/ink1907.xml"/><Relationship Id="rId41" Type="http://schemas.openxmlformats.org/officeDocument/2006/relationships/image" Target="../media/image69.png"/><Relationship Id="rId62" Type="http://schemas.openxmlformats.org/officeDocument/2006/relationships/customXml" Target="../ink/ink1928.xml"/><Relationship Id="rId83" Type="http://schemas.openxmlformats.org/officeDocument/2006/relationships/image" Target="../media/image90.png"/><Relationship Id="rId179" Type="http://schemas.openxmlformats.org/officeDocument/2006/relationships/image" Target="../media/image138.png"/><Relationship Id="rId365" Type="http://schemas.openxmlformats.org/officeDocument/2006/relationships/image" Target="../media/image231.png"/><Relationship Id="rId386" Type="http://schemas.openxmlformats.org/officeDocument/2006/relationships/customXml" Target="../ink/ink2090.xml"/><Relationship Id="rId190" Type="http://schemas.openxmlformats.org/officeDocument/2006/relationships/customXml" Target="../ink/ink1992.xml"/><Relationship Id="rId204" Type="http://schemas.openxmlformats.org/officeDocument/2006/relationships/customXml" Target="../ink/ink1999.xml"/><Relationship Id="rId225" Type="http://schemas.openxmlformats.org/officeDocument/2006/relationships/image" Target="../media/image161.png"/><Relationship Id="rId246" Type="http://schemas.openxmlformats.org/officeDocument/2006/relationships/customXml" Target="../ink/ink2020.xml"/><Relationship Id="rId267" Type="http://schemas.openxmlformats.org/officeDocument/2006/relationships/image" Target="../media/image182.png"/><Relationship Id="rId288" Type="http://schemas.openxmlformats.org/officeDocument/2006/relationships/customXml" Target="../ink/ink2041.xml"/><Relationship Id="rId411" Type="http://schemas.openxmlformats.org/officeDocument/2006/relationships/image" Target="../media/image254.png"/><Relationship Id="rId432" Type="http://schemas.openxmlformats.org/officeDocument/2006/relationships/customXml" Target="../ink/ink2113.xml"/><Relationship Id="rId453" Type="http://schemas.openxmlformats.org/officeDocument/2006/relationships/image" Target="../media/image275.png"/><Relationship Id="rId474" Type="http://schemas.openxmlformats.org/officeDocument/2006/relationships/customXml" Target="../ink/ink2134.xml"/><Relationship Id="rId106" Type="http://schemas.openxmlformats.org/officeDocument/2006/relationships/customXml" Target="../ink/ink1950.xml"/><Relationship Id="rId127" Type="http://schemas.openxmlformats.org/officeDocument/2006/relationships/image" Target="../media/image112.png"/><Relationship Id="rId313" Type="http://schemas.openxmlformats.org/officeDocument/2006/relationships/image" Target="../media/image205.png"/><Relationship Id="rId495" Type="http://schemas.openxmlformats.org/officeDocument/2006/relationships/image" Target="../media/image296.png"/><Relationship Id="rId10" Type="http://schemas.openxmlformats.org/officeDocument/2006/relationships/customXml" Target="../ink/ink1902.xml"/><Relationship Id="rId31" Type="http://schemas.openxmlformats.org/officeDocument/2006/relationships/image" Target="../media/image64.png"/><Relationship Id="rId52" Type="http://schemas.openxmlformats.org/officeDocument/2006/relationships/customXml" Target="../ink/ink1923.xml"/><Relationship Id="rId73" Type="http://schemas.openxmlformats.org/officeDocument/2006/relationships/image" Target="../media/image85.png"/><Relationship Id="rId94" Type="http://schemas.openxmlformats.org/officeDocument/2006/relationships/customXml" Target="../ink/ink1944.xml"/><Relationship Id="rId148" Type="http://schemas.openxmlformats.org/officeDocument/2006/relationships/customXml" Target="../ink/ink1971.xml"/><Relationship Id="rId169" Type="http://schemas.openxmlformats.org/officeDocument/2006/relationships/image" Target="../media/image133.png"/><Relationship Id="rId334" Type="http://schemas.openxmlformats.org/officeDocument/2006/relationships/customXml" Target="../ink/ink2064.xml"/><Relationship Id="rId355" Type="http://schemas.openxmlformats.org/officeDocument/2006/relationships/image" Target="../media/image226.png"/><Relationship Id="rId376" Type="http://schemas.openxmlformats.org/officeDocument/2006/relationships/customXml" Target="../ink/ink2085.xml"/><Relationship Id="rId397" Type="http://schemas.openxmlformats.org/officeDocument/2006/relationships/image" Target="../media/image247.png"/><Relationship Id="rId4" Type="http://schemas.openxmlformats.org/officeDocument/2006/relationships/customXml" Target="../ink/ink1899.xml"/><Relationship Id="rId180" Type="http://schemas.openxmlformats.org/officeDocument/2006/relationships/customXml" Target="../ink/ink1987.xml"/><Relationship Id="rId215" Type="http://schemas.openxmlformats.org/officeDocument/2006/relationships/image" Target="../media/image156.png"/><Relationship Id="rId236" Type="http://schemas.openxmlformats.org/officeDocument/2006/relationships/customXml" Target="../ink/ink2015.xml"/><Relationship Id="rId257" Type="http://schemas.openxmlformats.org/officeDocument/2006/relationships/image" Target="../media/image177.png"/><Relationship Id="rId278" Type="http://schemas.openxmlformats.org/officeDocument/2006/relationships/customXml" Target="../ink/ink2036.xml"/><Relationship Id="rId401" Type="http://schemas.openxmlformats.org/officeDocument/2006/relationships/image" Target="../media/image249.png"/><Relationship Id="rId422" Type="http://schemas.openxmlformats.org/officeDocument/2006/relationships/customXml" Target="../ink/ink2108.xml"/><Relationship Id="rId443" Type="http://schemas.openxmlformats.org/officeDocument/2006/relationships/image" Target="../media/image270.png"/><Relationship Id="rId464" Type="http://schemas.openxmlformats.org/officeDocument/2006/relationships/customXml" Target="../ink/ink2129.xml"/><Relationship Id="rId303" Type="http://schemas.openxmlformats.org/officeDocument/2006/relationships/image" Target="../media/image200.png"/><Relationship Id="rId485" Type="http://schemas.openxmlformats.org/officeDocument/2006/relationships/image" Target="../media/image291.png"/><Relationship Id="rId42" Type="http://schemas.openxmlformats.org/officeDocument/2006/relationships/customXml" Target="../ink/ink1918.xml"/><Relationship Id="rId84" Type="http://schemas.openxmlformats.org/officeDocument/2006/relationships/customXml" Target="../ink/ink1939.xml"/><Relationship Id="rId138" Type="http://schemas.openxmlformats.org/officeDocument/2006/relationships/customXml" Target="../ink/ink1966.xml"/><Relationship Id="rId345" Type="http://schemas.openxmlformats.org/officeDocument/2006/relationships/image" Target="../media/image221.png"/><Relationship Id="rId387" Type="http://schemas.openxmlformats.org/officeDocument/2006/relationships/image" Target="../media/image242.png"/><Relationship Id="rId191" Type="http://schemas.openxmlformats.org/officeDocument/2006/relationships/image" Target="../media/image144.png"/><Relationship Id="rId205" Type="http://schemas.openxmlformats.org/officeDocument/2006/relationships/image" Target="../media/image151.png"/><Relationship Id="rId247" Type="http://schemas.openxmlformats.org/officeDocument/2006/relationships/image" Target="../media/image172.png"/><Relationship Id="rId412" Type="http://schemas.openxmlformats.org/officeDocument/2006/relationships/customXml" Target="../ink/ink2103.xml"/><Relationship Id="rId107" Type="http://schemas.openxmlformats.org/officeDocument/2006/relationships/image" Target="../media/image102.png"/><Relationship Id="rId289" Type="http://schemas.openxmlformats.org/officeDocument/2006/relationships/image" Target="../media/image193.png"/><Relationship Id="rId454" Type="http://schemas.openxmlformats.org/officeDocument/2006/relationships/customXml" Target="../ink/ink2124.xml"/><Relationship Id="rId496" Type="http://schemas.openxmlformats.org/officeDocument/2006/relationships/customXml" Target="../ink/ink2145.xml"/><Relationship Id="rId11" Type="http://schemas.openxmlformats.org/officeDocument/2006/relationships/image" Target="../media/image54.png"/><Relationship Id="rId53" Type="http://schemas.openxmlformats.org/officeDocument/2006/relationships/image" Target="../media/image75.png"/><Relationship Id="rId149" Type="http://schemas.openxmlformats.org/officeDocument/2006/relationships/image" Target="../media/image123.png"/><Relationship Id="rId314" Type="http://schemas.openxmlformats.org/officeDocument/2006/relationships/customXml" Target="../ink/ink2054.xml"/><Relationship Id="rId356" Type="http://schemas.openxmlformats.org/officeDocument/2006/relationships/customXml" Target="../ink/ink2075.xml"/><Relationship Id="rId398" Type="http://schemas.openxmlformats.org/officeDocument/2006/relationships/customXml" Target="../ink/ink2096.xml"/><Relationship Id="rId95" Type="http://schemas.openxmlformats.org/officeDocument/2006/relationships/image" Target="../media/image96.png"/><Relationship Id="rId160" Type="http://schemas.openxmlformats.org/officeDocument/2006/relationships/customXml" Target="../ink/ink1977.xml"/><Relationship Id="rId216" Type="http://schemas.openxmlformats.org/officeDocument/2006/relationships/customXml" Target="../ink/ink2005.xml"/><Relationship Id="rId423" Type="http://schemas.openxmlformats.org/officeDocument/2006/relationships/image" Target="../media/image260.png"/><Relationship Id="rId258" Type="http://schemas.openxmlformats.org/officeDocument/2006/relationships/customXml" Target="../ink/ink2026.xml"/><Relationship Id="rId465" Type="http://schemas.openxmlformats.org/officeDocument/2006/relationships/image" Target="../media/image281.png"/><Relationship Id="rId22" Type="http://schemas.openxmlformats.org/officeDocument/2006/relationships/customXml" Target="../ink/ink1908.xml"/><Relationship Id="rId64" Type="http://schemas.openxmlformats.org/officeDocument/2006/relationships/customXml" Target="../ink/ink1929.xml"/><Relationship Id="rId118" Type="http://schemas.openxmlformats.org/officeDocument/2006/relationships/customXml" Target="../ink/ink1956.xml"/><Relationship Id="rId325" Type="http://schemas.openxmlformats.org/officeDocument/2006/relationships/image" Target="../media/image211.png"/><Relationship Id="rId367" Type="http://schemas.openxmlformats.org/officeDocument/2006/relationships/image" Target="../media/image232.png"/><Relationship Id="rId171" Type="http://schemas.openxmlformats.org/officeDocument/2006/relationships/image" Target="../media/image134.png"/><Relationship Id="rId227" Type="http://schemas.openxmlformats.org/officeDocument/2006/relationships/image" Target="../media/image162.png"/><Relationship Id="rId269" Type="http://schemas.openxmlformats.org/officeDocument/2006/relationships/image" Target="../media/image183.png"/><Relationship Id="rId434" Type="http://schemas.openxmlformats.org/officeDocument/2006/relationships/customXml" Target="../ink/ink2114.xml"/><Relationship Id="rId476" Type="http://schemas.openxmlformats.org/officeDocument/2006/relationships/customXml" Target="../ink/ink2135.xml"/><Relationship Id="rId33" Type="http://schemas.openxmlformats.org/officeDocument/2006/relationships/image" Target="../media/image65.png"/><Relationship Id="rId129" Type="http://schemas.openxmlformats.org/officeDocument/2006/relationships/image" Target="../media/image113.png"/><Relationship Id="rId280" Type="http://schemas.openxmlformats.org/officeDocument/2006/relationships/customXml" Target="../ink/ink2037.xml"/><Relationship Id="rId336" Type="http://schemas.openxmlformats.org/officeDocument/2006/relationships/customXml" Target="../ink/ink2065.xml"/><Relationship Id="rId501" Type="http://schemas.openxmlformats.org/officeDocument/2006/relationships/image" Target="../media/image299.png"/><Relationship Id="rId75" Type="http://schemas.openxmlformats.org/officeDocument/2006/relationships/image" Target="../media/image86.png"/><Relationship Id="rId140" Type="http://schemas.openxmlformats.org/officeDocument/2006/relationships/customXml" Target="../ink/ink1967.xml"/><Relationship Id="rId182" Type="http://schemas.openxmlformats.org/officeDocument/2006/relationships/customXml" Target="../ink/ink1988.xml"/><Relationship Id="rId378" Type="http://schemas.openxmlformats.org/officeDocument/2006/relationships/customXml" Target="../ink/ink2086.xml"/><Relationship Id="rId403" Type="http://schemas.openxmlformats.org/officeDocument/2006/relationships/image" Target="../media/image250.png"/><Relationship Id="rId6" Type="http://schemas.openxmlformats.org/officeDocument/2006/relationships/customXml" Target="../ink/ink1900.xml"/><Relationship Id="rId238" Type="http://schemas.openxmlformats.org/officeDocument/2006/relationships/customXml" Target="../ink/ink2016.xml"/><Relationship Id="rId445" Type="http://schemas.openxmlformats.org/officeDocument/2006/relationships/image" Target="../media/image271.png"/><Relationship Id="rId487" Type="http://schemas.openxmlformats.org/officeDocument/2006/relationships/image" Target="../media/image292.png"/><Relationship Id="rId291" Type="http://schemas.openxmlformats.org/officeDocument/2006/relationships/image" Target="../media/image194.png"/><Relationship Id="rId305" Type="http://schemas.openxmlformats.org/officeDocument/2006/relationships/image" Target="../media/image201.png"/><Relationship Id="rId347" Type="http://schemas.openxmlformats.org/officeDocument/2006/relationships/image" Target="../media/image222.png"/><Relationship Id="rId44" Type="http://schemas.openxmlformats.org/officeDocument/2006/relationships/customXml" Target="../ink/ink1919.xml"/><Relationship Id="rId86" Type="http://schemas.openxmlformats.org/officeDocument/2006/relationships/customXml" Target="../ink/ink1940.xml"/><Relationship Id="rId151" Type="http://schemas.openxmlformats.org/officeDocument/2006/relationships/image" Target="../media/image124.png"/><Relationship Id="rId389" Type="http://schemas.openxmlformats.org/officeDocument/2006/relationships/image" Target="../media/image243.png"/><Relationship Id="rId193" Type="http://schemas.openxmlformats.org/officeDocument/2006/relationships/image" Target="../media/image145.png"/><Relationship Id="rId207" Type="http://schemas.openxmlformats.org/officeDocument/2006/relationships/image" Target="../media/image152.png"/><Relationship Id="rId249" Type="http://schemas.openxmlformats.org/officeDocument/2006/relationships/image" Target="../media/image173.png"/><Relationship Id="rId414" Type="http://schemas.openxmlformats.org/officeDocument/2006/relationships/customXml" Target="../ink/ink2104.xml"/><Relationship Id="rId456" Type="http://schemas.openxmlformats.org/officeDocument/2006/relationships/customXml" Target="../ink/ink2125.xml"/><Relationship Id="rId498" Type="http://schemas.openxmlformats.org/officeDocument/2006/relationships/customXml" Target="../ink/ink2146.xml"/><Relationship Id="rId13" Type="http://schemas.openxmlformats.org/officeDocument/2006/relationships/image" Target="../media/image55.png"/><Relationship Id="rId109" Type="http://schemas.openxmlformats.org/officeDocument/2006/relationships/image" Target="../media/image103.png"/><Relationship Id="rId260" Type="http://schemas.openxmlformats.org/officeDocument/2006/relationships/customXml" Target="../ink/ink2027.xml"/><Relationship Id="rId316" Type="http://schemas.openxmlformats.org/officeDocument/2006/relationships/customXml" Target="../ink/ink2055.xml"/><Relationship Id="rId55" Type="http://schemas.openxmlformats.org/officeDocument/2006/relationships/image" Target="../media/image76.png"/><Relationship Id="rId97" Type="http://schemas.openxmlformats.org/officeDocument/2006/relationships/image" Target="../media/image97.png"/><Relationship Id="rId120" Type="http://schemas.openxmlformats.org/officeDocument/2006/relationships/customXml" Target="../ink/ink1957.xml"/><Relationship Id="rId358" Type="http://schemas.openxmlformats.org/officeDocument/2006/relationships/customXml" Target="../ink/ink2076.xml"/><Relationship Id="rId162" Type="http://schemas.openxmlformats.org/officeDocument/2006/relationships/customXml" Target="../ink/ink1978.xml"/><Relationship Id="rId218" Type="http://schemas.openxmlformats.org/officeDocument/2006/relationships/customXml" Target="../ink/ink2006.xml"/><Relationship Id="rId425" Type="http://schemas.openxmlformats.org/officeDocument/2006/relationships/image" Target="../media/image261.png"/><Relationship Id="rId467" Type="http://schemas.openxmlformats.org/officeDocument/2006/relationships/image" Target="../media/image282.png"/><Relationship Id="rId271" Type="http://schemas.openxmlformats.org/officeDocument/2006/relationships/image" Target="../media/image184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57.png"/><Relationship Id="rId299" Type="http://schemas.openxmlformats.org/officeDocument/2006/relationships/image" Target="../media/image299.png"/><Relationship Id="rId303" Type="http://schemas.openxmlformats.org/officeDocument/2006/relationships/image" Target="../media/image432.png"/><Relationship Id="rId21" Type="http://schemas.openxmlformats.org/officeDocument/2006/relationships/image" Target="../media/image309.png"/><Relationship Id="rId42" Type="http://schemas.openxmlformats.org/officeDocument/2006/relationships/customXml" Target="../ink/ink2168.xml"/><Relationship Id="rId63" Type="http://schemas.openxmlformats.org/officeDocument/2006/relationships/image" Target="../media/image330.png"/><Relationship Id="rId84" Type="http://schemas.openxmlformats.org/officeDocument/2006/relationships/customXml" Target="../ink/ink2189.xml"/><Relationship Id="rId138" Type="http://schemas.openxmlformats.org/officeDocument/2006/relationships/customXml" Target="../ink/ink2216.xml"/><Relationship Id="rId159" Type="http://schemas.openxmlformats.org/officeDocument/2006/relationships/image" Target="../media/image378.png"/><Relationship Id="rId324" Type="http://schemas.openxmlformats.org/officeDocument/2006/relationships/customXml" Target="../ink/ink2309.xml"/><Relationship Id="rId345" Type="http://schemas.openxmlformats.org/officeDocument/2006/relationships/image" Target="../media/image453.png"/><Relationship Id="rId170" Type="http://schemas.openxmlformats.org/officeDocument/2006/relationships/customXml" Target="../ink/ink2232.xml"/><Relationship Id="rId191" Type="http://schemas.openxmlformats.org/officeDocument/2006/relationships/image" Target="../media/image394.png"/><Relationship Id="rId205" Type="http://schemas.openxmlformats.org/officeDocument/2006/relationships/image" Target="../media/image401.png"/><Relationship Id="rId226" Type="http://schemas.openxmlformats.org/officeDocument/2006/relationships/customXml" Target="../ink/ink2260.xml"/><Relationship Id="rId247" Type="http://schemas.openxmlformats.org/officeDocument/2006/relationships/image" Target="../media/image422.png"/><Relationship Id="rId107" Type="http://schemas.openxmlformats.org/officeDocument/2006/relationships/image" Target="../media/image352.png"/><Relationship Id="rId268" Type="http://schemas.openxmlformats.org/officeDocument/2006/relationships/customXml" Target="../ink/ink2281.xml"/><Relationship Id="rId289" Type="http://schemas.openxmlformats.org/officeDocument/2006/relationships/image" Target="../media/image195.png"/><Relationship Id="rId11" Type="http://schemas.openxmlformats.org/officeDocument/2006/relationships/image" Target="../media/image304.png"/><Relationship Id="rId32" Type="http://schemas.openxmlformats.org/officeDocument/2006/relationships/customXml" Target="../ink/ink2163.xml"/><Relationship Id="rId53" Type="http://schemas.openxmlformats.org/officeDocument/2006/relationships/image" Target="../media/image325.png"/><Relationship Id="rId74" Type="http://schemas.openxmlformats.org/officeDocument/2006/relationships/customXml" Target="../ink/ink2184.xml"/><Relationship Id="rId128" Type="http://schemas.openxmlformats.org/officeDocument/2006/relationships/customXml" Target="../ink/ink2211.xml"/><Relationship Id="rId149" Type="http://schemas.openxmlformats.org/officeDocument/2006/relationships/image" Target="../media/image373.png"/><Relationship Id="rId314" Type="http://schemas.openxmlformats.org/officeDocument/2006/relationships/customXml" Target="../ink/ink2304.xml"/><Relationship Id="rId335" Type="http://schemas.openxmlformats.org/officeDocument/2006/relationships/image" Target="../media/image448.png"/><Relationship Id="rId5" Type="http://schemas.openxmlformats.org/officeDocument/2006/relationships/image" Target="../media/image301.png"/><Relationship Id="rId95" Type="http://schemas.openxmlformats.org/officeDocument/2006/relationships/image" Target="../media/image346.png"/><Relationship Id="rId160" Type="http://schemas.openxmlformats.org/officeDocument/2006/relationships/customXml" Target="../ink/ink2227.xml"/><Relationship Id="rId181" Type="http://schemas.openxmlformats.org/officeDocument/2006/relationships/image" Target="../media/image389.png"/><Relationship Id="rId216" Type="http://schemas.openxmlformats.org/officeDocument/2006/relationships/customXml" Target="../ink/ink2255.xml"/><Relationship Id="rId237" Type="http://schemas.openxmlformats.org/officeDocument/2006/relationships/image" Target="../media/image417.png"/><Relationship Id="rId258" Type="http://schemas.openxmlformats.org/officeDocument/2006/relationships/customXml" Target="../ink/ink2276.xml"/><Relationship Id="rId279" Type="http://schemas.openxmlformats.org/officeDocument/2006/relationships/image" Target="../media/image190.png"/><Relationship Id="rId22" Type="http://schemas.openxmlformats.org/officeDocument/2006/relationships/customXml" Target="../ink/ink2158.xml"/><Relationship Id="rId43" Type="http://schemas.openxmlformats.org/officeDocument/2006/relationships/image" Target="../media/image320.png"/><Relationship Id="rId64" Type="http://schemas.openxmlformats.org/officeDocument/2006/relationships/customXml" Target="../ink/ink2179.xml"/><Relationship Id="rId118" Type="http://schemas.openxmlformats.org/officeDocument/2006/relationships/customXml" Target="../ink/ink2206.xml"/><Relationship Id="rId139" Type="http://schemas.openxmlformats.org/officeDocument/2006/relationships/image" Target="../media/image368.png"/><Relationship Id="rId290" Type="http://schemas.openxmlformats.org/officeDocument/2006/relationships/customXml" Target="../ink/ink2292.xml"/><Relationship Id="rId304" Type="http://schemas.openxmlformats.org/officeDocument/2006/relationships/customXml" Target="../ink/ink2299.xml"/><Relationship Id="rId325" Type="http://schemas.openxmlformats.org/officeDocument/2006/relationships/image" Target="../media/image443.png"/><Relationship Id="rId346" Type="http://schemas.openxmlformats.org/officeDocument/2006/relationships/customXml" Target="../ink/ink2320.xml"/><Relationship Id="rId85" Type="http://schemas.openxmlformats.org/officeDocument/2006/relationships/image" Target="../media/image341.png"/><Relationship Id="rId150" Type="http://schemas.openxmlformats.org/officeDocument/2006/relationships/customXml" Target="../ink/ink2222.xml"/><Relationship Id="rId171" Type="http://schemas.openxmlformats.org/officeDocument/2006/relationships/image" Target="../media/image384.png"/><Relationship Id="rId192" Type="http://schemas.openxmlformats.org/officeDocument/2006/relationships/customXml" Target="../ink/ink2243.xml"/><Relationship Id="rId206" Type="http://schemas.openxmlformats.org/officeDocument/2006/relationships/customXml" Target="../ink/ink2250.xml"/><Relationship Id="rId227" Type="http://schemas.openxmlformats.org/officeDocument/2006/relationships/image" Target="../media/image412.png"/><Relationship Id="rId248" Type="http://schemas.openxmlformats.org/officeDocument/2006/relationships/customXml" Target="../ink/ink2271.xml"/><Relationship Id="rId269" Type="http://schemas.openxmlformats.org/officeDocument/2006/relationships/image" Target="../media/image185.png"/><Relationship Id="rId12" Type="http://schemas.openxmlformats.org/officeDocument/2006/relationships/customXml" Target="../ink/ink2153.xml"/><Relationship Id="rId33" Type="http://schemas.openxmlformats.org/officeDocument/2006/relationships/image" Target="../media/image315.png"/><Relationship Id="rId108" Type="http://schemas.openxmlformats.org/officeDocument/2006/relationships/customXml" Target="../ink/ink2201.xml"/><Relationship Id="rId129" Type="http://schemas.openxmlformats.org/officeDocument/2006/relationships/image" Target="../media/image363.png"/><Relationship Id="rId280" Type="http://schemas.openxmlformats.org/officeDocument/2006/relationships/customXml" Target="../ink/ink2287.xml"/><Relationship Id="rId315" Type="http://schemas.openxmlformats.org/officeDocument/2006/relationships/image" Target="../media/image438.png"/><Relationship Id="rId336" Type="http://schemas.openxmlformats.org/officeDocument/2006/relationships/customXml" Target="../ink/ink2315.xml"/><Relationship Id="rId54" Type="http://schemas.openxmlformats.org/officeDocument/2006/relationships/customXml" Target="../ink/ink2174.xml"/><Relationship Id="rId75" Type="http://schemas.openxmlformats.org/officeDocument/2006/relationships/image" Target="../media/image336.png"/><Relationship Id="rId96" Type="http://schemas.openxmlformats.org/officeDocument/2006/relationships/customXml" Target="../ink/ink2195.xml"/><Relationship Id="rId140" Type="http://schemas.openxmlformats.org/officeDocument/2006/relationships/customXml" Target="../ink/ink2217.xml"/><Relationship Id="rId161" Type="http://schemas.openxmlformats.org/officeDocument/2006/relationships/image" Target="../media/image379.png"/><Relationship Id="rId182" Type="http://schemas.openxmlformats.org/officeDocument/2006/relationships/customXml" Target="../ink/ink2238.xml"/><Relationship Id="rId217" Type="http://schemas.openxmlformats.org/officeDocument/2006/relationships/image" Target="../media/image407.png"/><Relationship Id="rId6" Type="http://schemas.openxmlformats.org/officeDocument/2006/relationships/customXml" Target="../ink/ink2150.xml"/><Relationship Id="rId238" Type="http://schemas.openxmlformats.org/officeDocument/2006/relationships/customXml" Target="../ink/ink2266.xml"/><Relationship Id="rId259" Type="http://schemas.openxmlformats.org/officeDocument/2006/relationships/image" Target="../media/image428.png"/><Relationship Id="rId23" Type="http://schemas.openxmlformats.org/officeDocument/2006/relationships/image" Target="../media/image310.png"/><Relationship Id="rId119" Type="http://schemas.openxmlformats.org/officeDocument/2006/relationships/image" Target="../media/image358.png"/><Relationship Id="rId270" Type="http://schemas.openxmlformats.org/officeDocument/2006/relationships/customXml" Target="../ink/ink2282.xml"/><Relationship Id="rId291" Type="http://schemas.openxmlformats.org/officeDocument/2006/relationships/image" Target="../media/image196.png"/><Relationship Id="rId305" Type="http://schemas.openxmlformats.org/officeDocument/2006/relationships/image" Target="../media/image433.png"/><Relationship Id="rId326" Type="http://schemas.openxmlformats.org/officeDocument/2006/relationships/customXml" Target="../ink/ink2310.xml"/><Relationship Id="rId347" Type="http://schemas.openxmlformats.org/officeDocument/2006/relationships/image" Target="../media/image454.png"/><Relationship Id="rId44" Type="http://schemas.openxmlformats.org/officeDocument/2006/relationships/customXml" Target="../ink/ink2169.xml"/><Relationship Id="rId65" Type="http://schemas.openxmlformats.org/officeDocument/2006/relationships/image" Target="../media/image331.png"/><Relationship Id="rId86" Type="http://schemas.openxmlformats.org/officeDocument/2006/relationships/customXml" Target="../ink/ink2190.xml"/><Relationship Id="rId130" Type="http://schemas.openxmlformats.org/officeDocument/2006/relationships/customXml" Target="../ink/ink2212.xml"/><Relationship Id="rId151" Type="http://schemas.openxmlformats.org/officeDocument/2006/relationships/image" Target="../media/image374.png"/><Relationship Id="rId172" Type="http://schemas.openxmlformats.org/officeDocument/2006/relationships/customXml" Target="../ink/ink2233.xml"/><Relationship Id="rId193" Type="http://schemas.openxmlformats.org/officeDocument/2006/relationships/image" Target="../media/image395.png"/><Relationship Id="rId207" Type="http://schemas.openxmlformats.org/officeDocument/2006/relationships/image" Target="../media/image402.png"/><Relationship Id="rId228" Type="http://schemas.openxmlformats.org/officeDocument/2006/relationships/customXml" Target="../ink/ink2261.xml"/><Relationship Id="rId249" Type="http://schemas.openxmlformats.org/officeDocument/2006/relationships/image" Target="../media/image423.png"/><Relationship Id="rId13" Type="http://schemas.openxmlformats.org/officeDocument/2006/relationships/image" Target="../media/image305.png"/><Relationship Id="rId109" Type="http://schemas.openxmlformats.org/officeDocument/2006/relationships/image" Target="../media/image353.png"/><Relationship Id="rId260" Type="http://schemas.openxmlformats.org/officeDocument/2006/relationships/customXml" Target="../ink/ink2277.xml"/><Relationship Id="rId281" Type="http://schemas.openxmlformats.org/officeDocument/2006/relationships/image" Target="../media/image191.png"/><Relationship Id="rId316" Type="http://schemas.openxmlformats.org/officeDocument/2006/relationships/customXml" Target="../ink/ink2305.xml"/><Relationship Id="rId337" Type="http://schemas.openxmlformats.org/officeDocument/2006/relationships/image" Target="../media/image449.png"/><Relationship Id="rId34" Type="http://schemas.openxmlformats.org/officeDocument/2006/relationships/customXml" Target="../ink/ink2164.xml"/><Relationship Id="rId55" Type="http://schemas.openxmlformats.org/officeDocument/2006/relationships/image" Target="../media/image326.png"/><Relationship Id="rId76" Type="http://schemas.openxmlformats.org/officeDocument/2006/relationships/customXml" Target="../ink/ink2185.xml"/><Relationship Id="rId97" Type="http://schemas.openxmlformats.org/officeDocument/2006/relationships/image" Target="../media/image347.png"/><Relationship Id="rId120" Type="http://schemas.openxmlformats.org/officeDocument/2006/relationships/customXml" Target="../ink/ink2207.xml"/><Relationship Id="rId141" Type="http://schemas.openxmlformats.org/officeDocument/2006/relationships/image" Target="../media/image369.png"/><Relationship Id="rId7" Type="http://schemas.openxmlformats.org/officeDocument/2006/relationships/image" Target="../media/image302.png"/><Relationship Id="rId162" Type="http://schemas.openxmlformats.org/officeDocument/2006/relationships/customXml" Target="../ink/ink2228.xml"/><Relationship Id="rId183" Type="http://schemas.openxmlformats.org/officeDocument/2006/relationships/image" Target="../media/image390.png"/><Relationship Id="rId218" Type="http://schemas.openxmlformats.org/officeDocument/2006/relationships/customXml" Target="../ink/ink2256.xml"/><Relationship Id="rId239" Type="http://schemas.openxmlformats.org/officeDocument/2006/relationships/image" Target="../media/image418.png"/><Relationship Id="rId250" Type="http://schemas.openxmlformats.org/officeDocument/2006/relationships/customXml" Target="../ink/ink2272.xml"/><Relationship Id="rId271" Type="http://schemas.openxmlformats.org/officeDocument/2006/relationships/image" Target="../media/image186.png"/><Relationship Id="rId292" Type="http://schemas.openxmlformats.org/officeDocument/2006/relationships/customXml" Target="../ink/ink2293.xml"/><Relationship Id="rId306" Type="http://schemas.openxmlformats.org/officeDocument/2006/relationships/customXml" Target="../ink/ink2300.xml"/><Relationship Id="rId24" Type="http://schemas.openxmlformats.org/officeDocument/2006/relationships/customXml" Target="../ink/ink2159.xml"/><Relationship Id="rId45" Type="http://schemas.openxmlformats.org/officeDocument/2006/relationships/image" Target="../media/image321.png"/><Relationship Id="rId66" Type="http://schemas.openxmlformats.org/officeDocument/2006/relationships/customXml" Target="../ink/ink2180.xml"/><Relationship Id="rId87" Type="http://schemas.openxmlformats.org/officeDocument/2006/relationships/image" Target="../media/image342.png"/><Relationship Id="rId110" Type="http://schemas.openxmlformats.org/officeDocument/2006/relationships/customXml" Target="../ink/ink2202.xml"/><Relationship Id="rId131" Type="http://schemas.openxmlformats.org/officeDocument/2006/relationships/image" Target="../media/image364.png"/><Relationship Id="rId327" Type="http://schemas.openxmlformats.org/officeDocument/2006/relationships/image" Target="../media/image444.png"/><Relationship Id="rId348" Type="http://schemas.openxmlformats.org/officeDocument/2006/relationships/customXml" Target="../ink/ink2321.xml"/><Relationship Id="rId152" Type="http://schemas.openxmlformats.org/officeDocument/2006/relationships/customXml" Target="../ink/ink2223.xml"/><Relationship Id="rId173" Type="http://schemas.openxmlformats.org/officeDocument/2006/relationships/image" Target="../media/image385.png"/><Relationship Id="rId194" Type="http://schemas.openxmlformats.org/officeDocument/2006/relationships/customXml" Target="../ink/ink2244.xml"/><Relationship Id="rId208" Type="http://schemas.openxmlformats.org/officeDocument/2006/relationships/customXml" Target="../ink/ink2251.xml"/><Relationship Id="rId229" Type="http://schemas.openxmlformats.org/officeDocument/2006/relationships/image" Target="../media/image413.png"/><Relationship Id="rId240" Type="http://schemas.openxmlformats.org/officeDocument/2006/relationships/customXml" Target="../ink/ink2267.xml"/><Relationship Id="rId261" Type="http://schemas.openxmlformats.org/officeDocument/2006/relationships/image" Target="../media/image429.png"/><Relationship Id="rId14" Type="http://schemas.openxmlformats.org/officeDocument/2006/relationships/customXml" Target="../ink/ink2154.xml"/><Relationship Id="rId35" Type="http://schemas.openxmlformats.org/officeDocument/2006/relationships/image" Target="../media/image316.png"/><Relationship Id="rId56" Type="http://schemas.openxmlformats.org/officeDocument/2006/relationships/customXml" Target="../ink/ink2175.xml"/><Relationship Id="rId77" Type="http://schemas.openxmlformats.org/officeDocument/2006/relationships/image" Target="../media/image337.png"/><Relationship Id="rId100" Type="http://schemas.openxmlformats.org/officeDocument/2006/relationships/customXml" Target="../ink/ink2197.xml"/><Relationship Id="rId282" Type="http://schemas.openxmlformats.org/officeDocument/2006/relationships/customXml" Target="../ink/ink2288.xml"/><Relationship Id="rId317" Type="http://schemas.openxmlformats.org/officeDocument/2006/relationships/image" Target="../media/image439.png"/><Relationship Id="rId338" Type="http://schemas.openxmlformats.org/officeDocument/2006/relationships/customXml" Target="../ink/ink2316.xml"/><Relationship Id="rId8" Type="http://schemas.openxmlformats.org/officeDocument/2006/relationships/customXml" Target="../ink/ink2151.xml"/><Relationship Id="rId98" Type="http://schemas.openxmlformats.org/officeDocument/2006/relationships/customXml" Target="../ink/ink2196.xml"/><Relationship Id="rId121" Type="http://schemas.openxmlformats.org/officeDocument/2006/relationships/image" Target="../media/image359.png"/><Relationship Id="rId142" Type="http://schemas.openxmlformats.org/officeDocument/2006/relationships/customXml" Target="../ink/ink2218.xml"/><Relationship Id="rId163" Type="http://schemas.openxmlformats.org/officeDocument/2006/relationships/image" Target="../media/image380.png"/><Relationship Id="rId184" Type="http://schemas.openxmlformats.org/officeDocument/2006/relationships/customXml" Target="../ink/ink2239.xml"/><Relationship Id="rId219" Type="http://schemas.openxmlformats.org/officeDocument/2006/relationships/image" Target="../media/image408.png"/><Relationship Id="rId230" Type="http://schemas.openxmlformats.org/officeDocument/2006/relationships/customXml" Target="../ink/ink2262.xml"/><Relationship Id="rId251" Type="http://schemas.openxmlformats.org/officeDocument/2006/relationships/image" Target="../media/image424.png"/><Relationship Id="rId25" Type="http://schemas.openxmlformats.org/officeDocument/2006/relationships/image" Target="../media/image311.png"/><Relationship Id="rId46" Type="http://schemas.openxmlformats.org/officeDocument/2006/relationships/customXml" Target="../ink/ink2170.xml"/><Relationship Id="rId67" Type="http://schemas.openxmlformats.org/officeDocument/2006/relationships/image" Target="../media/image332.png"/><Relationship Id="rId272" Type="http://schemas.openxmlformats.org/officeDocument/2006/relationships/customXml" Target="../ink/ink2283.xml"/><Relationship Id="rId293" Type="http://schemas.openxmlformats.org/officeDocument/2006/relationships/image" Target="../media/image197.png"/><Relationship Id="rId307" Type="http://schemas.openxmlformats.org/officeDocument/2006/relationships/image" Target="../media/image434.png"/><Relationship Id="rId328" Type="http://schemas.openxmlformats.org/officeDocument/2006/relationships/customXml" Target="../ink/ink2311.xml"/><Relationship Id="rId349" Type="http://schemas.openxmlformats.org/officeDocument/2006/relationships/image" Target="../media/image455.png"/><Relationship Id="rId20" Type="http://schemas.openxmlformats.org/officeDocument/2006/relationships/customXml" Target="../ink/ink2157.xml"/><Relationship Id="rId41" Type="http://schemas.openxmlformats.org/officeDocument/2006/relationships/image" Target="../media/image319.png"/><Relationship Id="rId62" Type="http://schemas.openxmlformats.org/officeDocument/2006/relationships/customXml" Target="../ink/ink2178.xml"/><Relationship Id="rId83" Type="http://schemas.openxmlformats.org/officeDocument/2006/relationships/image" Target="../media/image340.png"/><Relationship Id="rId88" Type="http://schemas.openxmlformats.org/officeDocument/2006/relationships/customXml" Target="../ink/ink2191.xml"/><Relationship Id="rId111" Type="http://schemas.openxmlformats.org/officeDocument/2006/relationships/image" Target="../media/image354.png"/><Relationship Id="rId132" Type="http://schemas.openxmlformats.org/officeDocument/2006/relationships/customXml" Target="../ink/ink2213.xml"/><Relationship Id="rId153" Type="http://schemas.openxmlformats.org/officeDocument/2006/relationships/image" Target="../media/image375.png"/><Relationship Id="rId174" Type="http://schemas.openxmlformats.org/officeDocument/2006/relationships/customXml" Target="../ink/ink2234.xml"/><Relationship Id="rId179" Type="http://schemas.openxmlformats.org/officeDocument/2006/relationships/image" Target="../media/image388.png"/><Relationship Id="rId195" Type="http://schemas.openxmlformats.org/officeDocument/2006/relationships/image" Target="../media/image396.png"/><Relationship Id="rId209" Type="http://schemas.openxmlformats.org/officeDocument/2006/relationships/image" Target="../media/image403.png"/><Relationship Id="rId190" Type="http://schemas.openxmlformats.org/officeDocument/2006/relationships/customXml" Target="../ink/ink2242.xml"/><Relationship Id="rId204" Type="http://schemas.openxmlformats.org/officeDocument/2006/relationships/customXml" Target="../ink/ink2249.xml"/><Relationship Id="rId220" Type="http://schemas.openxmlformats.org/officeDocument/2006/relationships/customXml" Target="../ink/ink2257.xml"/><Relationship Id="rId225" Type="http://schemas.openxmlformats.org/officeDocument/2006/relationships/image" Target="../media/image411.png"/><Relationship Id="rId241" Type="http://schemas.openxmlformats.org/officeDocument/2006/relationships/image" Target="../media/image419.png"/><Relationship Id="rId246" Type="http://schemas.openxmlformats.org/officeDocument/2006/relationships/customXml" Target="../ink/ink2270.xml"/><Relationship Id="rId267" Type="http://schemas.openxmlformats.org/officeDocument/2006/relationships/image" Target="../media/image184.png"/><Relationship Id="rId288" Type="http://schemas.openxmlformats.org/officeDocument/2006/relationships/customXml" Target="../ink/ink2291.xml"/><Relationship Id="rId15" Type="http://schemas.openxmlformats.org/officeDocument/2006/relationships/image" Target="../media/image306.png"/><Relationship Id="rId36" Type="http://schemas.openxmlformats.org/officeDocument/2006/relationships/customXml" Target="../ink/ink2165.xml"/><Relationship Id="rId57" Type="http://schemas.openxmlformats.org/officeDocument/2006/relationships/image" Target="../media/image327.png"/><Relationship Id="rId106" Type="http://schemas.openxmlformats.org/officeDocument/2006/relationships/customXml" Target="../ink/ink2200.xml"/><Relationship Id="rId127" Type="http://schemas.openxmlformats.org/officeDocument/2006/relationships/image" Target="../media/image362.png"/><Relationship Id="rId262" Type="http://schemas.openxmlformats.org/officeDocument/2006/relationships/customXml" Target="../ink/ink2278.xml"/><Relationship Id="rId283" Type="http://schemas.openxmlformats.org/officeDocument/2006/relationships/image" Target="../media/image192.png"/><Relationship Id="rId313" Type="http://schemas.openxmlformats.org/officeDocument/2006/relationships/image" Target="../media/image437.png"/><Relationship Id="rId318" Type="http://schemas.openxmlformats.org/officeDocument/2006/relationships/customXml" Target="../ink/ink2306.xml"/><Relationship Id="rId339" Type="http://schemas.openxmlformats.org/officeDocument/2006/relationships/image" Target="../media/image450.png"/><Relationship Id="rId10" Type="http://schemas.openxmlformats.org/officeDocument/2006/relationships/customXml" Target="../ink/ink2152.xml"/><Relationship Id="rId31" Type="http://schemas.openxmlformats.org/officeDocument/2006/relationships/image" Target="../media/image314.png"/><Relationship Id="rId52" Type="http://schemas.openxmlformats.org/officeDocument/2006/relationships/customXml" Target="../ink/ink2173.xml"/><Relationship Id="rId73" Type="http://schemas.openxmlformats.org/officeDocument/2006/relationships/image" Target="../media/image335.png"/><Relationship Id="rId78" Type="http://schemas.openxmlformats.org/officeDocument/2006/relationships/customXml" Target="../ink/ink2186.xml"/><Relationship Id="rId94" Type="http://schemas.openxmlformats.org/officeDocument/2006/relationships/customXml" Target="../ink/ink2194.xml"/><Relationship Id="rId99" Type="http://schemas.openxmlformats.org/officeDocument/2006/relationships/image" Target="../media/image348.png"/><Relationship Id="rId101" Type="http://schemas.openxmlformats.org/officeDocument/2006/relationships/image" Target="../media/image349.png"/><Relationship Id="rId122" Type="http://schemas.openxmlformats.org/officeDocument/2006/relationships/customXml" Target="../ink/ink2208.xml"/><Relationship Id="rId143" Type="http://schemas.openxmlformats.org/officeDocument/2006/relationships/image" Target="../media/image370.png"/><Relationship Id="rId148" Type="http://schemas.openxmlformats.org/officeDocument/2006/relationships/customXml" Target="../ink/ink2221.xml"/><Relationship Id="rId164" Type="http://schemas.openxmlformats.org/officeDocument/2006/relationships/customXml" Target="../ink/ink2229.xml"/><Relationship Id="rId169" Type="http://schemas.openxmlformats.org/officeDocument/2006/relationships/image" Target="../media/image383.png"/><Relationship Id="rId185" Type="http://schemas.openxmlformats.org/officeDocument/2006/relationships/image" Target="../media/image391.png"/><Relationship Id="rId334" Type="http://schemas.openxmlformats.org/officeDocument/2006/relationships/customXml" Target="../ink/ink2314.xml"/><Relationship Id="rId350" Type="http://schemas.openxmlformats.org/officeDocument/2006/relationships/customXml" Target="../ink/ink2322.xml"/><Relationship Id="rId4" Type="http://schemas.openxmlformats.org/officeDocument/2006/relationships/customXml" Target="../ink/ink2149.xml"/><Relationship Id="rId9" Type="http://schemas.openxmlformats.org/officeDocument/2006/relationships/image" Target="../media/image303.png"/><Relationship Id="rId180" Type="http://schemas.openxmlformats.org/officeDocument/2006/relationships/customXml" Target="../ink/ink2237.xml"/><Relationship Id="rId210" Type="http://schemas.openxmlformats.org/officeDocument/2006/relationships/customXml" Target="../ink/ink2252.xml"/><Relationship Id="rId215" Type="http://schemas.openxmlformats.org/officeDocument/2006/relationships/image" Target="../media/image406.png"/><Relationship Id="rId236" Type="http://schemas.openxmlformats.org/officeDocument/2006/relationships/customXml" Target="../ink/ink2265.xml"/><Relationship Id="rId257" Type="http://schemas.openxmlformats.org/officeDocument/2006/relationships/image" Target="../media/image427.png"/><Relationship Id="rId278" Type="http://schemas.openxmlformats.org/officeDocument/2006/relationships/customXml" Target="../ink/ink2286.xml"/><Relationship Id="rId26" Type="http://schemas.openxmlformats.org/officeDocument/2006/relationships/customXml" Target="../ink/ink2160.xml"/><Relationship Id="rId231" Type="http://schemas.openxmlformats.org/officeDocument/2006/relationships/image" Target="../media/image414.png"/><Relationship Id="rId252" Type="http://schemas.openxmlformats.org/officeDocument/2006/relationships/customXml" Target="../ink/ink2273.xml"/><Relationship Id="rId273" Type="http://schemas.openxmlformats.org/officeDocument/2006/relationships/image" Target="../media/image187.png"/><Relationship Id="rId294" Type="http://schemas.openxmlformats.org/officeDocument/2006/relationships/customXml" Target="../ink/ink2294.xml"/><Relationship Id="rId308" Type="http://schemas.openxmlformats.org/officeDocument/2006/relationships/customXml" Target="../ink/ink2301.xml"/><Relationship Id="rId329" Type="http://schemas.openxmlformats.org/officeDocument/2006/relationships/image" Target="../media/image445.png"/><Relationship Id="rId47" Type="http://schemas.openxmlformats.org/officeDocument/2006/relationships/image" Target="../media/image322.png"/><Relationship Id="rId68" Type="http://schemas.openxmlformats.org/officeDocument/2006/relationships/customXml" Target="../ink/ink2181.xml"/><Relationship Id="rId89" Type="http://schemas.openxmlformats.org/officeDocument/2006/relationships/image" Target="../media/image343.png"/><Relationship Id="rId112" Type="http://schemas.openxmlformats.org/officeDocument/2006/relationships/customXml" Target="../ink/ink2203.xml"/><Relationship Id="rId133" Type="http://schemas.openxmlformats.org/officeDocument/2006/relationships/image" Target="../media/image365.png"/><Relationship Id="rId154" Type="http://schemas.openxmlformats.org/officeDocument/2006/relationships/customXml" Target="../ink/ink2224.xml"/><Relationship Id="rId175" Type="http://schemas.openxmlformats.org/officeDocument/2006/relationships/image" Target="../media/image386.png"/><Relationship Id="rId340" Type="http://schemas.openxmlformats.org/officeDocument/2006/relationships/customXml" Target="../ink/ink2317.xml"/><Relationship Id="rId196" Type="http://schemas.openxmlformats.org/officeDocument/2006/relationships/customXml" Target="../ink/ink2245.xml"/><Relationship Id="rId200" Type="http://schemas.openxmlformats.org/officeDocument/2006/relationships/customXml" Target="../ink/ink2247.xml"/><Relationship Id="rId16" Type="http://schemas.openxmlformats.org/officeDocument/2006/relationships/customXml" Target="../ink/ink2155.xml"/><Relationship Id="rId221" Type="http://schemas.openxmlformats.org/officeDocument/2006/relationships/image" Target="../media/image409.png"/><Relationship Id="rId242" Type="http://schemas.openxmlformats.org/officeDocument/2006/relationships/customXml" Target="../ink/ink2268.xml"/><Relationship Id="rId263" Type="http://schemas.openxmlformats.org/officeDocument/2006/relationships/image" Target="../media/image430.png"/><Relationship Id="rId284" Type="http://schemas.openxmlformats.org/officeDocument/2006/relationships/customXml" Target="../ink/ink2289.xml"/><Relationship Id="rId319" Type="http://schemas.openxmlformats.org/officeDocument/2006/relationships/image" Target="../media/image440.png"/><Relationship Id="rId37" Type="http://schemas.openxmlformats.org/officeDocument/2006/relationships/image" Target="../media/image317.png"/><Relationship Id="rId58" Type="http://schemas.openxmlformats.org/officeDocument/2006/relationships/customXml" Target="../ink/ink2176.xml"/><Relationship Id="rId79" Type="http://schemas.openxmlformats.org/officeDocument/2006/relationships/image" Target="../media/image338.png"/><Relationship Id="rId102" Type="http://schemas.openxmlformats.org/officeDocument/2006/relationships/customXml" Target="../ink/ink2198.xml"/><Relationship Id="rId123" Type="http://schemas.openxmlformats.org/officeDocument/2006/relationships/image" Target="../media/image360.png"/><Relationship Id="rId144" Type="http://schemas.openxmlformats.org/officeDocument/2006/relationships/customXml" Target="../ink/ink2219.xml"/><Relationship Id="rId330" Type="http://schemas.openxmlformats.org/officeDocument/2006/relationships/customXml" Target="../ink/ink2312.xml"/><Relationship Id="rId90" Type="http://schemas.openxmlformats.org/officeDocument/2006/relationships/customXml" Target="../ink/ink2192.xml"/><Relationship Id="rId165" Type="http://schemas.openxmlformats.org/officeDocument/2006/relationships/image" Target="../media/image381.png"/><Relationship Id="rId186" Type="http://schemas.openxmlformats.org/officeDocument/2006/relationships/customXml" Target="../ink/ink2240.xml"/><Relationship Id="rId351" Type="http://schemas.openxmlformats.org/officeDocument/2006/relationships/image" Target="../media/image456.png"/><Relationship Id="rId211" Type="http://schemas.openxmlformats.org/officeDocument/2006/relationships/image" Target="../media/image404.png"/><Relationship Id="rId232" Type="http://schemas.openxmlformats.org/officeDocument/2006/relationships/customXml" Target="../ink/ink2263.xml"/><Relationship Id="rId253" Type="http://schemas.openxmlformats.org/officeDocument/2006/relationships/image" Target="../media/image425.png"/><Relationship Id="rId274" Type="http://schemas.openxmlformats.org/officeDocument/2006/relationships/customXml" Target="../ink/ink2284.xml"/><Relationship Id="rId295" Type="http://schemas.openxmlformats.org/officeDocument/2006/relationships/image" Target="../media/image198.png"/><Relationship Id="rId309" Type="http://schemas.openxmlformats.org/officeDocument/2006/relationships/image" Target="../media/image435.png"/><Relationship Id="rId27" Type="http://schemas.openxmlformats.org/officeDocument/2006/relationships/image" Target="../media/image312.png"/><Relationship Id="rId48" Type="http://schemas.openxmlformats.org/officeDocument/2006/relationships/customXml" Target="../ink/ink2171.xml"/><Relationship Id="rId69" Type="http://schemas.openxmlformats.org/officeDocument/2006/relationships/image" Target="../media/image333.png"/><Relationship Id="rId113" Type="http://schemas.openxmlformats.org/officeDocument/2006/relationships/image" Target="../media/image355.png"/><Relationship Id="rId134" Type="http://schemas.openxmlformats.org/officeDocument/2006/relationships/customXml" Target="../ink/ink2214.xml"/><Relationship Id="rId320" Type="http://schemas.openxmlformats.org/officeDocument/2006/relationships/customXml" Target="../ink/ink2307.xml"/><Relationship Id="rId80" Type="http://schemas.openxmlformats.org/officeDocument/2006/relationships/customXml" Target="../ink/ink2187.xml"/><Relationship Id="rId155" Type="http://schemas.openxmlformats.org/officeDocument/2006/relationships/image" Target="../media/image376.png"/><Relationship Id="rId176" Type="http://schemas.openxmlformats.org/officeDocument/2006/relationships/customXml" Target="../ink/ink2235.xml"/><Relationship Id="rId197" Type="http://schemas.openxmlformats.org/officeDocument/2006/relationships/image" Target="../media/image397.png"/><Relationship Id="rId341" Type="http://schemas.openxmlformats.org/officeDocument/2006/relationships/image" Target="../media/image451.png"/><Relationship Id="rId201" Type="http://schemas.openxmlformats.org/officeDocument/2006/relationships/image" Target="../media/image399.png"/><Relationship Id="rId222" Type="http://schemas.openxmlformats.org/officeDocument/2006/relationships/customXml" Target="../ink/ink2258.xml"/><Relationship Id="rId243" Type="http://schemas.openxmlformats.org/officeDocument/2006/relationships/image" Target="../media/image420.png"/><Relationship Id="rId264" Type="http://schemas.openxmlformats.org/officeDocument/2006/relationships/customXml" Target="../ink/ink2279.xml"/><Relationship Id="rId285" Type="http://schemas.openxmlformats.org/officeDocument/2006/relationships/image" Target="../media/image193.png"/><Relationship Id="rId17" Type="http://schemas.openxmlformats.org/officeDocument/2006/relationships/image" Target="../media/image307.png"/><Relationship Id="rId38" Type="http://schemas.openxmlformats.org/officeDocument/2006/relationships/customXml" Target="../ink/ink2166.xml"/><Relationship Id="rId59" Type="http://schemas.openxmlformats.org/officeDocument/2006/relationships/image" Target="../media/image328.png"/><Relationship Id="rId103" Type="http://schemas.openxmlformats.org/officeDocument/2006/relationships/image" Target="../media/image350.png"/><Relationship Id="rId124" Type="http://schemas.openxmlformats.org/officeDocument/2006/relationships/customXml" Target="../ink/ink2209.xml"/><Relationship Id="rId310" Type="http://schemas.openxmlformats.org/officeDocument/2006/relationships/customXml" Target="../ink/ink2302.xml"/><Relationship Id="rId70" Type="http://schemas.openxmlformats.org/officeDocument/2006/relationships/customXml" Target="../ink/ink2182.xml"/><Relationship Id="rId91" Type="http://schemas.openxmlformats.org/officeDocument/2006/relationships/image" Target="../media/image344.png"/><Relationship Id="rId145" Type="http://schemas.openxmlformats.org/officeDocument/2006/relationships/image" Target="../media/image371.png"/><Relationship Id="rId166" Type="http://schemas.openxmlformats.org/officeDocument/2006/relationships/customXml" Target="../ink/ink2230.xml"/><Relationship Id="rId187" Type="http://schemas.openxmlformats.org/officeDocument/2006/relationships/image" Target="../media/image392.png"/><Relationship Id="rId331" Type="http://schemas.openxmlformats.org/officeDocument/2006/relationships/image" Target="../media/image446.png"/><Relationship Id="rId352" Type="http://schemas.openxmlformats.org/officeDocument/2006/relationships/customXml" Target="../ink/ink2323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253.xml"/><Relationship Id="rId233" Type="http://schemas.openxmlformats.org/officeDocument/2006/relationships/image" Target="../media/image415.png"/><Relationship Id="rId254" Type="http://schemas.openxmlformats.org/officeDocument/2006/relationships/customXml" Target="../ink/ink2274.xml"/><Relationship Id="rId28" Type="http://schemas.openxmlformats.org/officeDocument/2006/relationships/customXml" Target="../ink/ink2161.xml"/><Relationship Id="rId49" Type="http://schemas.openxmlformats.org/officeDocument/2006/relationships/image" Target="../media/image323.png"/><Relationship Id="rId114" Type="http://schemas.openxmlformats.org/officeDocument/2006/relationships/customXml" Target="../ink/ink2204.xml"/><Relationship Id="rId275" Type="http://schemas.openxmlformats.org/officeDocument/2006/relationships/image" Target="../media/image188.png"/><Relationship Id="rId296" Type="http://schemas.openxmlformats.org/officeDocument/2006/relationships/customXml" Target="../ink/ink2295.xml"/><Relationship Id="rId300" Type="http://schemas.openxmlformats.org/officeDocument/2006/relationships/customXml" Target="../ink/ink2297.xml"/><Relationship Id="rId60" Type="http://schemas.openxmlformats.org/officeDocument/2006/relationships/customXml" Target="../ink/ink2177.xml"/><Relationship Id="rId81" Type="http://schemas.openxmlformats.org/officeDocument/2006/relationships/image" Target="../media/image339.png"/><Relationship Id="rId135" Type="http://schemas.openxmlformats.org/officeDocument/2006/relationships/image" Target="../media/image366.png"/><Relationship Id="rId156" Type="http://schemas.openxmlformats.org/officeDocument/2006/relationships/customXml" Target="../ink/ink2225.xml"/><Relationship Id="rId177" Type="http://schemas.openxmlformats.org/officeDocument/2006/relationships/image" Target="../media/image387.png"/><Relationship Id="rId198" Type="http://schemas.openxmlformats.org/officeDocument/2006/relationships/customXml" Target="../ink/ink2246.xml"/><Relationship Id="rId321" Type="http://schemas.openxmlformats.org/officeDocument/2006/relationships/image" Target="../media/image441.png"/><Relationship Id="rId342" Type="http://schemas.openxmlformats.org/officeDocument/2006/relationships/customXml" Target="../ink/ink2318.xml"/><Relationship Id="rId202" Type="http://schemas.openxmlformats.org/officeDocument/2006/relationships/customXml" Target="../ink/ink2248.xml"/><Relationship Id="rId223" Type="http://schemas.openxmlformats.org/officeDocument/2006/relationships/image" Target="../media/image410.png"/><Relationship Id="rId244" Type="http://schemas.openxmlformats.org/officeDocument/2006/relationships/customXml" Target="../ink/ink2269.xml"/><Relationship Id="rId18" Type="http://schemas.openxmlformats.org/officeDocument/2006/relationships/customXml" Target="../ink/ink2156.xml"/><Relationship Id="rId39" Type="http://schemas.openxmlformats.org/officeDocument/2006/relationships/image" Target="../media/image318.png"/><Relationship Id="rId265" Type="http://schemas.openxmlformats.org/officeDocument/2006/relationships/image" Target="../media/image183.png"/><Relationship Id="rId286" Type="http://schemas.openxmlformats.org/officeDocument/2006/relationships/customXml" Target="../ink/ink2290.xml"/><Relationship Id="rId50" Type="http://schemas.openxmlformats.org/officeDocument/2006/relationships/customXml" Target="../ink/ink2172.xml"/><Relationship Id="rId104" Type="http://schemas.openxmlformats.org/officeDocument/2006/relationships/customXml" Target="../ink/ink2199.xml"/><Relationship Id="rId125" Type="http://schemas.openxmlformats.org/officeDocument/2006/relationships/image" Target="../media/image361.png"/><Relationship Id="rId146" Type="http://schemas.openxmlformats.org/officeDocument/2006/relationships/customXml" Target="../ink/ink2220.xml"/><Relationship Id="rId167" Type="http://schemas.openxmlformats.org/officeDocument/2006/relationships/image" Target="../media/image382.png"/><Relationship Id="rId188" Type="http://schemas.openxmlformats.org/officeDocument/2006/relationships/customXml" Target="../ink/ink2241.xml"/><Relationship Id="rId311" Type="http://schemas.openxmlformats.org/officeDocument/2006/relationships/image" Target="../media/image436.png"/><Relationship Id="rId332" Type="http://schemas.openxmlformats.org/officeDocument/2006/relationships/customXml" Target="../ink/ink2313.xml"/><Relationship Id="rId353" Type="http://schemas.openxmlformats.org/officeDocument/2006/relationships/image" Target="../media/image457.png"/><Relationship Id="rId71" Type="http://schemas.openxmlformats.org/officeDocument/2006/relationships/image" Target="../media/image334.png"/><Relationship Id="rId92" Type="http://schemas.openxmlformats.org/officeDocument/2006/relationships/customXml" Target="../ink/ink2193.xml"/><Relationship Id="rId213" Type="http://schemas.openxmlformats.org/officeDocument/2006/relationships/image" Target="../media/image405.png"/><Relationship Id="rId234" Type="http://schemas.openxmlformats.org/officeDocument/2006/relationships/customXml" Target="../ink/ink2264.xml"/><Relationship Id="rId2" Type="http://schemas.openxmlformats.org/officeDocument/2006/relationships/customXml" Target="../ink/ink2148.xml"/><Relationship Id="rId29" Type="http://schemas.openxmlformats.org/officeDocument/2006/relationships/image" Target="../media/image313.png"/><Relationship Id="rId255" Type="http://schemas.openxmlformats.org/officeDocument/2006/relationships/image" Target="../media/image426.png"/><Relationship Id="rId276" Type="http://schemas.openxmlformats.org/officeDocument/2006/relationships/customXml" Target="../ink/ink2285.xml"/><Relationship Id="rId297" Type="http://schemas.openxmlformats.org/officeDocument/2006/relationships/image" Target="../media/image199.png"/><Relationship Id="rId40" Type="http://schemas.openxmlformats.org/officeDocument/2006/relationships/customXml" Target="../ink/ink2167.xml"/><Relationship Id="rId115" Type="http://schemas.openxmlformats.org/officeDocument/2006/relationships/image" Target="../media/image356.png"/><Relationship Id="rId136" Type="http://schemas.openxmlformats.org/officeDocument/2006/relationships/customXml" Target="../ink/ink2215.xml"/><Relationship Id="rId157" Type="http://schemas.openxmlformats.org/officeDocument/2006/relationships/image" Target="../media/image377.png"/><Relationship Id="rId178" Type="http://schemas.openxmlformats.org/officeDocument/2006/relationships/customXml" Target="../ink/ink2236.xml"/><Relationship Id="rId301" Type="http://schemas.openxmlformats.org/officeDocument/2006/relationships/image" Target="../media/image431.png"/><Relationship Id="rId322" Type="http://schemas.openxmlformats.org/officeDocument/2006/relationships/customXml" Target="../ink/ink2308.xml"/><Relationship Id="rId343" Type="http://schemas.openxmlformats.org/officeDocument/2006/relationships/image" Target="../media/image452.png"/><Relationship Id="rId61" Type="http://schemas.openxmlformats.org/officeDocument/2006/relationships/image" Target="../media/image329.png"/><Relationship Id="rId82" Type="http://schemas.openxmlformats.org/officeDocument/2006/relationships/customXml" Target="../ink/ink2188.xml"/><Relationship Id="rId199" Type="http://schemas.openxmlformats.org/officeDocument/2006/relationships/image" Target="../media/image398.png"/><Relationship Id="rId203" Type="http://schemas.openxmlformats.org/officeDocument/2006/relationships/image" Target="../media/image400.png"/><Relationship Id="rId19" Type="http://schemas.openxmlformats.org/officeDocument/2006/relationships/image" Target="../media/image308.png"/><Relationship Id="rId224" Type="http://schemas.openxmlformats.org/officeDocument/2006/relationships/customXml" Target="../ink/ink2259.xml"/><Relationship Id="rId245" Type="http://schemas.openxmlformats.org/officeDocument/2006/relationships/image" Target="../media/image421.png"/><Relationship Id="rId266" Type="http://schemas.openxmlformats.org/officeDocument/2006/relationships/customXml" Target="../ink/ink2280.xml"/><Relationship Id="rId287" Type="http://schemas.openxmlformats.org/officeDocument/2006/relationships/image" Target="../media/image194.png"/><Relationship Id="rId30" Type="http://schemas.openxmlformats.org/officeDocument/2006/relationships/customXml" Target="../ink/ink2162.xml"/><Relationship Id="rId105" Type="http://schemas.openxmlformats.org/officeDocument/2006/relationships/image" Target="../media/image351.png"/><Relationship Id="rId126" Type="http://schemas.openxmlformats.org/officeDocument/2006/relationships/customXml" Target="../ink/ink2210.xml"/><Relationship Id="rId147" Type="http://schemas.openxmlformats.org/officeDocument/2006/relationships/image" Target="../media/image372.png"/><Relationship Id="rId168" Type="http://schemas.openxmlformats.org/officeDocument/2006/relationships/customXml" Target="../ink/ink2231.xml"/><Relationship Id="rId312" Type="http://schemas.openxmlformats.org/officeDocument/2006/relationships/customXml" Target="../ink/ink2303.xml"/><Relationship Id="rId333" Type="http://schemas.openxmlformats.org/officeDocument/2006/relationships/image" Target="../media/image447.png"/><Relationship Id="rId51" Type="http://schemas.openxmlformats.org/officeDocument/2006/relationships/image" Target="../media/image324.png"/><Relationship Id="rId72" Type="http://schemas.openxmlformats.org/officeDocument/2006/relationships/customXml" Target="../ink/ink2183.xml"/><Relationship Id="rId93" Type="http://schemas.openxmlformats.org/officeDocument/2006/relationships/image" Target="../media/image345.png"/><Relationship Id="rId189" Type="http://schemas.openxmlformats.org/officeDocument/2006/relationships/image" Target="../media/image393.png"/><Relationship Id="rId3" Type="http://schemas.openxmlformats.org/officeDocument/2006/relationships/image" Target="../media/image300.png"/><Relationship Id="rId214" Type="http://schemas.openxmlformats.org/officeDocument/2006/relationships/customXml" Target="../ink/ink2254.xml"/><Relationship Id="rId235" Type="http://schemas.openxmlformats.org/officeDocument/2006/relationships/image" Target="../media/image416.png"/><Relationship Id="rId256" Type="http://schemas.openxmlformats.org/officeDocument/2006/relationships/customXml" Target="../ink/ink2275.xml"/><Relationship Id="rId277" Type="http://schemas.openxmlformats.org/officeDocument/2006/relationships/image" Target="../media/image189.png"/><Relationship Id="rId298" Type="http://schemas.openxmlformats.org/officeDocument/2006/relationships/customXml" Target="../ink/ink2296.xml"/><Relationship Id="rId116" Type="http://schemas.openxmlformats.org/officeDocument/2006/relationships/customXml" Target="../ink/ink2205.xml"/><Relationship Id="rId137" Type="http://schemas.openxmlformats.org/officeDocument/2006/relationships/image" Target="../media/image367.png"/><Relationship Id="rId158" Type="http://schemas.openxmlformats.org/officeDocument/2006/relationships/customXml" Target="../ink/ink2226.xml"/><Relationship Id="rId302" Type="http://schemas.openxmlformats.org/officeDocument/2006/relationships/customXml" Target="../ink/ink2298.xml"/><Relationship Id="rId323" Type="http://schemas.openxmlformats.org/officeDocument/2006/relationships/image" Target="../media/image442.png"/><Relationship Id="rId344" Type="http://schemas.openxmlformats.org/officeDocument/2006/relationships/customXml" Target="../ink/ink2319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15.png"/><Relationship Id="rId21" Type="http://schemas.openxmlformats.org/officeDocument/2006/relationships/image" Target="../media/image467.png"/><Relationship Id="rId42" Type="http://schemas.openxmlformats.org/officeDocument/2006/relationships/customXml" Target="../ink/ink2344.xml"/><Relationship Id="rId63" Type="http://schemas.openxmlformats.org/officeDocument/2006/relationships/image" Target="../media/image488.png"/><Relationship Id="rId84" Type="http://schemas.openxmlformats.org/officeDocument/2006/relationships/customXml" Target="../ink/ink2365.xml"/><Relationship Id="rId138" Type="http://schemas.openxmlformats.org/officeDocument/2006/relationships/customXml" Target="../ink/ink2392.xml"/><Relationship Id="rId159" Type="http://schemas.openxmlformats.org/officeDocument/2006/relationships/image" Target="../media/image536.png"/><Relationship Id="rId170" Type="http://schemas.openxmlformats.org/officeDocument/2006/relationships/customXml" Target="../ink/ink2408.xml"/><Relationship Id="rId191" Type="http://schemas.openxmlformats.org/officeDocument/2006/relationships/image" Target="../media/image552.png"/><Relationship Id="rId205" Type="http://schemas.openxmlformats.org/officeDocument/2006/relationships/image" Target="../media/image559.png"/><Relationship Id="rId226" Type="http://schemas.openxmlformats.org/officeDocument/2006/relationships/customXml" Target="../ink/ink2436.xml"/><Relationship Id="rId247" Type="http://schemas.openxmlformats.org/officeDocument/2006/relationships/image" Target="../media/image580.png"/><Relationship Id="rId107" Type="http://schemas.openxmlformats.org/officeDocument/2006/relationships/image" Target="../media/image510.png"/><Relationship Id="rId11" Type="http://schemas.openxmlformats.org/officeDocument/2006/relationships/image" Target="../media/image462.png"/><Relationship Id="rId32" Type="http://schemas.openxmlformats.org/officeDocument/2006/relationships/customXml" Target="../ink/ink2339.xml"/><Relationship Id="rId53" Type="http://schemas.openxmlformats.org/officeDocument/2006/relationships/image" Target="../media/image483.png"/><Relationship Id="rId74" Type="http://schemas.openxmlformats.org/officeDocument/2006/relationships/customXml" Target="../ink/ink2360.xml"/><Relationship Id="rId128" Type="http://schemas.openxmlformats.org/officeDocument/2006/relationships/customXml" Target="../ink/ink2387.xml"/><Relationship Id="rId149" Type="http://schemas.openxmlformats.org/officeDocument/2006/relationships/image" Target="../media/image531.png"/><Relationship Id="rId5" Type="http://schemas.openxmlformats.org/officeDocument/2006/relationships/image" Target="../media/image459.png"/><Relationship Id="rId95" Type="http://schemas.openxmlformats.org/officeDocument/2006/relationships/image" Target="../media/image504.png"/><Relationship Id="rId160" Type="http://schemas.openxmlformats.org/officeDocument/2006/relationships/customXml" Target="../ink/ink2403.xml"/><Relationship Id="rId181" Type="http://schemas.openxmlformats.org/officeDocument/2006/relationships/image" Target="../media/image547.png"/><Relationship Id="rId216" Type="http://schemas.openxmlformats.org/officeDocument/2006/relationships/customXml" Target="../ink/ink2431.xml"/><Relationship Id="rId237" Type="http://schemas.openxmlformats.org/officeDocument/2006/relationships/image" Target="../media/image575.png"/><Relationship Id="rId258" Type="http://schemas.openxmlformats.org/officeDocument/2006/relationships/customXml" Target="../ink/ink2452.xml"/><Relationship Id="rId22" Type="http://schemas.openxmlformats.org/officeDocument/2006/relationships/customXml" Target="../ink/ink2334.xml"/><Relationship Id="rId43" Type="http://schemas.openxmlformats.org/officeDocument/2006/relationships/image" Target="../media/image478.png"/><Relationship Id="rId64" Type="http://schemas.openxmlformats.org/officeDocument/2006/relationships/customXml" Target="../ink/ink2355.xml"/><Relationship Id="rId118" Type="http://schemas.openxmlformats.org/officeDocument/2006/relationships/customXml" Target="../ink/ink2382.xml"/><Relationship Id="rId139" Type="http://schemas.openxmlformats.org/officeDocument/2006/relationships/image" Target="../media/image526.png"/><Relationship Id="rId85" Type="http://schemas.openxmlformats.org/officeDocument/2006/relationships/image" Target="../media/image499.png"/><Relationship Id="rId150" Type="http://schemas.openxmlformats.org/officeDocument/2006/relationships/customXml" Target="../ink/ink2398.xml"/><Relationship Id="rId171" Type="http://schemas.openxmlformats.org/officeDocument/2006/relationships/image" Target="../media/image542.png"/><Relationship Id="rId192" Type="http://schemas.openxmlformats.org/officeDocument/2006/relationships/customXml" Target="../ink/ink2419.xml"/><Relationship Id="rId206" Type="http://schemas.openxmlformats.org/officeDocument/2006/relationships/customXml" Target="../ink/ink2426.xml"/><Relationship Id="rId227" Type="http://schemas.openxmlformats.org/officeDocument/2006/relationships/image" Target="../media/image570.png"/><Relationship Id="rId248" Type="http://schemas.openxmlformats.org/officeDocument/2006/relationships/customXml" Target="../ink/ink2447.xml"/><Relationship Id="rId12" Type="http://schemas.openxmlformats.org/officeDocument/2006/relationships/customXml" Target="../ink/ink2329.xml"/><Relationship Id="rId33" Type="http://schemas.openxmlformats.org/officeDocument/2006/relationships/image" Target="../media/image473.png"/><Relationship Id="rId108" Type="http://schemas.openxmlformats.org/officeDocument/2006/relationships/customXml" Target="../ink/ink2377.xml"/><Relationship Id="rId129" Type="http://schemas.openxmlformats.org/officeDocument/2006/relationships/image" Target="../media/image521.png"/><Relationship Id="rId54" Type="http://schemas.openxmlformats.org/officeDocument/2006/relationships/customXml" Target="../ink/ink2350.xml"/><Relationship Id="rId75" Type="http://schemas.openxmlformats.org/officeDocument/2006/relationships/image" Target="../media/image494.png"/><Relationship Id="rId96" Type="http://schemas.openxmlformats.org/officeDocument/2006/relationships/customXml" Target="../ink/ink2371.xml"/><Relationship Id="rId140" Type="http://schemas.openxmlformats.org/officeDocument/2006/relationships/customXml" Target="../ink/ink2393.xml"/><Relationship Id="rId161" Type="http://schemas.openxmlformats.org/officeDocument/2006/relationships/image" Target="../media/image537.png"/><Relationship Id="rId182" Type="http://schemas.openxmlformats.org/officeDocument/2006/relationships/customXml" Target="../ink/ink2414.xml"/><Relationship Id="rId217" Type="http://schemas.openxmlformats.org/officeDocument/2006/relationships/image" Target="../media/image565.png"/><Relationship Id="rId6" Type="http://schemas.openxmlformats.org/officeDocument/2006/relationships/customXml" Target="../ink/ink2326.xml"/><Relationship Id="rId238" Type="http://schemas.openxmlformats.org/officeDocument/2006/relationships/customXml" Target="../ink/ink2442.xml"/><Relationship Id="rId259" Type="http://schemas.openxmlformats.org/officeDocument/2006/relationships/image" Target="../media/image586.png"/><Relationship Id="rId23" Type="http://schemas.openxmlformats.org/officeDocument/2006/relationships/image" Target="../media/image468.png"/><Relationship Id="rId28" Type="http://schemas.openxmlformats.org/officeDocument/2006/relationships/customXml" Target="../ink/ink2337.xml"/><Relationship Id="rId49" Type="http://schemas.openxmlformats.org/officeDocument/2006/relationships/image" Target="../media/image481.png"/><Relationship Id="rId114" Type="http://schemas.openxmlformats.org/officeDocument/2006/relationships/customXml" Target="../ink/ink2380.xml"/><Relationship Id="rId119" Type="http://schemas.openxmlformats.org/officeDocument/2006/relationships/image" Target="../media/image516.png"/><Relationship Id="rId44" Type="http://schemas.openxmlformats.org/officeDocument/2006/relationships/customXml" Target="../ink/ink2345.xml"/><Relationship Id="rId60" Type="http://schemas.openxmlformats.org/officeDocument/2006/relationships/customXml" Target="../ink/ink2353.xml"/><Relationship Id="rId65" Type="http://schemas.openxmlformats.org/officeDocument/2006/relationships/image" Target="../media/image489.png"/><Relationship Id="rId81" Type="http://schemas.openxmlformats.org/officeDocument/2006/relationships/image" Target="../media/image497.png"/><Relationship Id="rId86" Type="http://schemas.openxmlformats.org/officeDocument/2006/relationships/customXml" Target="../ink/ink2366.xml"/><Relationship Id="rId130" Type="http://schemas.openxmlformats.org/officeDocument/2006/relationships/customXml" Target="../ink/ink2388.xml"/><Relationship Id="rId135" Type="http://schemas.openxmlformats.org/officeDocument/2006/relationships/image" Target="../media/image524.png"/><Relationship Id="rId151" Type="http://schemas.openxmlformats.org/officeDocument/2006/relationships/image" Target="../media/image532.png"/><Relationship Id="rId156" Type="http://schemas.openxmlformats.org/officeDocument/2006/relationships/customXml" Target="../ink/ink2401.xml"/><Relationship Id="rId177" Type="http://schemas.openxmlformats.org/officeDocument/2006/relationships/image" Target="../media/image545.png"/><Relationship Id="rId198" Type="http://schemas.openxmlformats.org/officeDocument/2006/relationships/customXml" Target="../ink/ink2422.xml"/><Relationship Id="rId172" Type="http://schemas.openxmlformats.org/officeDocument/2006/relationships/customXml" Target="../ink/ink2409.xml"/><Relationship Id="rId193" Type="http://schemas.openxmlformats.org/officeDocument/2006/relationships/image" Target="../media/image553.png"/><Relationship Id="rId202" Type="http://schemas.openxmlformats.org/officeDocument/2006/relationships/customXml" Target="../ink/ink2424.xml"/><Relationship Id="rId207" Type="http://schemas.openxmlformats.org/officeDocument/2006/relationships/image" Target="../media/image560.png"/><Relationship Id="rId223" Type="http://schemas.openxmlformats.org/officeDocument/2006/relationships/image" Target="../media/image568.png"/><Relationship Id="rId228" Type="http://schemas.openxmlformats.org/officeDocument/2006/relationships/customXml" Target="../ink/ink2437.xml"/><Relationship Id="rId244" Type="http://schemas.openxmlformats.org/officeDocument/2006/relationships/customXml" Target="../ink/ink2445.xml"/><Relationship Id="rId249" Type="http://schemas.openxmlformats.org/officeDocument/2006/relationships/image" Target="../media/image581.png"/><Relationship Id="rId13" Type="http://schemas.openxmlformats.org/officeDocument/2006/relationships/image" Target="../media/image463.png"/><Relationship Id="rId18" Type="http://schemas.openxmlformats.org/officeDocument/2006/relationships/customXml" Target="../ink/ink2332.xml"/><Relationship Id="rId39" Type="http://schemas.openxmlformats.org/officeDocument/2006/relationships/image" Target="../media/image476.png"/><Relationship Id="rId109" Type="http://schemas.openxmlformats.org/officeDocument/2006/relationships/image" Target="../media/image511.png"/><Relationship Id="rId260" Type="http://schemas.openxmlformats.org/officeDocument/2006/relationships/customXml" Target="../ink/ink2453.xml"/><Relationship Id="rId265" Type="http://schemas.openxmlformats.org/officeDocument/2006/relationships/image" Target="../media/image589.png"/><Relationship Id="rId34" Type="http://schemas.openxmlformats.org/officeDocument/2006/relationships/customXml" Target="../ink/ink2340.xml"/><Relationship Id="rId50" Type="http://schemas.openxmlformats.org/officeDocument/2006/relationships/customXml" Target="../ink/ink2348.xml"/><Relationship Id="rId55" Type="http://schemas.openxmlformats.org/officeDocument/2006/relationships/image" Target="../media/image484.png"/><Relationship Id="rId76" Type="http://schemas.openxmlformats.org/officeDocument/2006/relationships/customXml" Target="../ink/ink2361.xml"/><Relationship Id="rId97" Type="http://schemas.openxmlformats.org/officeDocument/2006/relationships/image" Target="../media/image505.png"/><Relationship Id="rId104" Type="http://schemas.openxmlformats.org/officeDocument/2006/relationships/customXml" Target="../ink/ink2375.xml"/><Relationship Id="rId120" Type="http://schemas.openxmlformats.org/officeDocument/2006/relationships/customXml" Target="../ink/ink2383.xml"/><Relationship Id="rId125" Type="http://schemas.openxmlformats.org/officeDocument/2006/relationships/image" Target="../media/image519.png"/><Relationship Id="rId141" Type="http://schemas.openxmlformats.org/officeDocument/2006/relationships/image" Target="../media/image527.png"/><Relationship Id="rId146" Type="http://schemas.openxmlformats.org/officeDocument/2006/relationships/customXml" Target="../ink/ink2396.xml"/><Relationship Id="rId167" Type="http://schemas.openxmlformats.org/officeDocument/2006/relationships/image" Target="../media/image540.png"/><Relationship Id="rId188" Type="http://schemas.openxmlformats.org/officeDocument/2006/relationships/customXml" Target="../ink/ink2417.xml"/><Relationship Id="rId7" Type="http://schemas.openxmlformats.org/officeDocument/2006/relationships/image" Target="../media/image460.png"/><Relationship Id="rId71" Type="http://schemas.openxmlformats.org/officeDocument/2006/relationships/image" Target="../media/image492.png"/><Relationship Id="rId92" Type="http://schemas.openxmlformats.org/officeDocument/2006/relationships/customXml" Target="../ink/ink2369.xml"/><Relationship Id="rId162" Type="http://schemas.openxmlformats.org/officeDocument/2006/relationships/customXml" Target="../ink/ink2404.xml"/><Relationship Id="rId183" Type="http://schemas.openxmlformats.org/officeDocument/2006/relationships/image" Target="../media/image548.png"/><Relationship Id="rId213" Type="http://schemas.openxmlformats.org/officeDocument/2006/relationships/image" Target="../media/image563.png"/><Relationship Id="rId218" Type="http://schemas.openxmlformats.org/officeDocument/2006/relationships/customXml" Target="../ink/ink2432.xml"/><Relationship Id="rId234" Type="http://schemas.openxmlformats.org/officeDocument/2006/relationships/customXml" Target="../ink/ink2440.xml"/><Relationship Id="rId239" Type="http://schemas.openxmlformats.org/officeDocument/2006/relationships/image" Target="../media/image576.png"/><Relationship Id="rId2" Type="http://schemas.openxmlformats.org/officeDocument/2006/relationships/customXml" Target="../ink/ink2324.xml"/><Relationship Id="rId29" Type="http://schemas.openxmlformats.org/officeDocument/2006/relationships/image" Target="../media/image471.png"/><Relationship Id="rId250" Type="http://schemas.openxmlformats.org/officeDocument/2006/relationships/customXml" Target="../ink/ink2448.xml"/><Relationship Id="rId255" Type="http://schemas.openxmlformats.org/officeDocument/2006/relationships/image" Target="../media/image584.png"/><Relationship Id="rId24" Type="http://schemas.openxmlformats.org/officeDocument/2006/relationships/customXml" Target="../ink/ink2335.xml"/><Relationship Id="rId40" Type="http://schemas.openxmlformats.org/officeDocument/2006/relationships/customXml" Target="../ink/ink2343.xml"/><Relationship Id="rId45" Type="http://schemas.openxmlformats.org/officeDocument/2006/relationships/image" Target="../media/image479.png"/><Relationship Id="rId66" Type="http://schemas.openxmlformats.org/officeDocument/2006/relationships/customXml" Target="../ink/ink2356.xml"/><Relationship Id="rId87" Type="http://schemas.openxmlformats.org/officeDocument/2006/relationships/image" Target="../media/image500.png"/><Relationship Id="rId110" Type="http://schemas.openxmlformats.org/officeDocument/2006/relationships/customXml" Target="../ink/ink2378.xml"/><Relationship Id="rId115" Type="http://schemas.openxmlformats.org/officeDocument/2006/relationships/image" Target="../media/image514.png"/><Relationship Id="rId131" Type="http://schemas.openxmlformats.org/officeDocument/2006/relationships/image" Target="../media/image522.png"/><Relationship Id="rId136" Type="http://schemas.openxmlformats.org/officeDocument/2006/relationships/customXml" Target="../ink/ink2391.xml"/><Relationship Id="rId157" Type="http://schemas.openxmlformats.org/officeDocument/2006/relationships/image" Target="../media/image535.png"/><Relationship Id="rId178" Type="http://schemas.openxmlformats.org/officeDocument/2006/relationships/customXml" Target="../ink/ink2412.xml"/><Relationship Id="rId61" Type="http://schemas.openxmlformats.org/officeDocument/2006/relationships/image" Target="../media/image487.png"/><Relationship Id="rId82" Type="http://schemas.openxmlformats.org/officeDocument/2006/relationships/customXml" Target="../ink/ink2364.xml"/><Relationship Id="rId152" Type="http://schemas.openxmlformats.org/officeDocument/2006/relationships/customXml" Target="../ink/ink2399.xml"/><Relationship Id="rId173" Type="http://schemas.openxmlformats.org/officeDocument/2006/relationships/image" Target="../media/image543.png"/><Relationship Id="rId194" Type="http://schemas.openxmlformats.org/officeDocument/2006/relationships/customXml" Target="../ink/ink2420.xml"/><Relationship Id="rId199" Type="http://schemas.openxmlformats.org/officeDocument/2006/relationships/image" Target="../media/image556.png"/><Relationship Id="rId203" Type="http://schemas.openxmlformats.org/officeDocument/2006/relationships/image" Target="../media/image558.png"/><Relationship Id="rId208" Type="http://schemas.openxmlformats.org/officeDocument/2006/relationships/customXml" Target="../ink/ink2427.xml"/><Relationship Id="rId229" Type="http://schemas.openxmlformats.org/officeDocument/2006/relationships/image" Target="../media/image571.png"/><Relationship Id="rId19" Type="http://schemas.openxmlformats.org/officeDocument/2006/relationships/image" Target="../media/image466.png"/><Relationship Id="rId224" Type="http://schemas.openxmlformats.org/officeDocument/2006/relationships/customXml" Target="../ink/ink2435.xml"/><Relationship Id="rId240" Type="http://schemas.openxmlformats.org/officeDocument/2006/relationships/customXml" Target="../ink/ink2443.xml"/><Relationship Id="rId245" Type="http://schemas.openxmlformats.org/officeDocument/2006/relationships/image" Target="../media/image579.png"/><Relationship Id="rId261" Type="http://schemas.openxmlformats.org/officeDocument/2006/relationships/image" Target="../media/image587.png"/><Relationship Id="rId266" Type="http://schemas.openxmlformats.org/officeDocument/2006/relationships/customXml" Target="../ink/ink2456.xml"/><Relationship Id="rId14" Type="http://schemas.openxmlformats.org/officeDocument/2006/relationships/customXml" Target="../ink/ink2330.xml"/><Relationship Id="rId30" Type="http://schemas.openxmlformats.org/officeDocument/2006/relationships/customXml" Target="../ink/ink2338.xml"/><Relationship Id="rId35" Type="http://schemas.openxmlformats.org/officeDocument/2006/relationships/image" Target="../media/image474.png"/><Relationship Id="rId56" Type="http://schemas.openxmlformats.org/officeDocument/2006/relationships/customXml" Target="../ink/ink2351.xml"/><Relationship Id="rId77" Type="http://schemas.openxmlformats.org/officeDocument/2006/relationships/image" Target="../media/image495.png"/><Relationship Id="rId100" Type="http://schemas.openxmlformats.org/officeDocument/2006/relationships/customXml" Target="../ink/ink2373.xml"/><Relationship Id="rId105" Type="http://schemas.openxmlformats.org/officeDocument/2006/relationships/image" Target="../media/image509.png"/><Relationship Id="rId126" Type="http://schemas.openxmlformats.org/officeDocument/2006/relationships/customXml" Target="../ink/ink2386.xml"/><Relationship Id="rId147" Type="http://schemas.openxmlformats.org/officeDocument/2006/relationships/image" Target="../media/image530.png"/><Relationship Id="rId168" Type="http://schemas.openxmlformats.org/officeDocument/2006/relationships/customXml" Target="../ink/ink2407.xml"/><Relationship Id="rId8" Type="http://schemas.openxmlformats.org/officeDocument/2006/relationships/customXml" Target="../ink/ink2327.xml"/><Relationship Id="rId51" Type="http://schemas.openxmlformats.org/officeDocument/2006/relationships/image" Target="../media/image482.png"/><Relationship Id="rId72" Type="http://schemas.openxmlformats.org/officeDocument/2006/relationships/customXml" Target="../ink/ink2359.xml"/><Relationship Id="rId93" Type="http://schemas.openxmlformats.org/officeDocument/2006/relationships/image" Target="../media/image503.png"/><Relationship Id="rId98" Type="http://schemas.openxmlformats.org/officeDocument/2006/relationships/customXml" Target="../ink/ink2372.xml"/><Relationship Id="rId121" Type="http://schemas.openxmlformats.org/officeDocument/2006/relationships/image" Target="../media/image517.png"/><Relationship Id="rId142" Type="http://schemas.openxmlformats.org/officeDocument/2006/relationships/customXml" Target="../ink/ink2394.xml"/><Relationship Id="rId163" Type="http://schemas.openxmlformats.org/officeDocument/2006/relationships/image" Target="../media/image538.png"/><Relationship Id="rId184" Type="http://schemas.openxmlformats.org/officeDocument/2006/relationships/customXml" Target="../ink/ink2415.xml"/><Relationship Id="rId189" Type="http://schemas.openxmlformats.org/officeDocument/2006/relationships/image" Target="../media/image551.png"/><Relationship Id="rId219" Type="http://schemas.openxmlformats.org/officeDocument/2006/relationships/image" Target="../media/image566.png"/><Relationship Id="rId3" Type="http://schemas.openxmlformats.org/officeDocument/2006/relationships/image" Target="../media/image458.png"/><Relationship Id="rId214" Type="http://schemas.openxmlformats.org/officeDocument/2006/relationships/customXml" Target="../ink/ink2430.xml"/><Relationship Id="rId230" Type="http://schemas.openxmlformats.org/officeDocument/2006/relationships/customXml" Target="../ink/ink2438.xml"/><Relationship Id="rId235" Type="http://schemas.openxmlformats.org/officeDocument/2006/relationships/image" Target="../media/image574.png"/><Relationship Id="rId251" Type="http://schemas.openxmlformats.org/officeDocument/2006/relationships/image" Target="../media/image582.png"/><Relationship Id="rId256" Type="http://schemas.openxmlformats.org/officeDocument/2006/relationships/customXml" Target="../ink/ink2451.xml"/><Relationship Id="rId25" Type="http://schemas.openxmlformats.org/officeDocument/2006/relationships/image" Target="../media/image469.png"/><Relationship Id="rId46" Type="http://schemas.openxmlformats.org/officeDocument/2006/relationships/customXml" Target="../ink/ink2346.xml"/><Relationship Id="rId67" Type="http://schemas.openxmlformats.org/officeDocument/2006/relationships/image" Target="../media/image490.png"/><Relationship Id="rId116" Type="http://schemas.openxmlformats.org/officeDocument/2006/relationships/customXml" Target="../ink/ink2381.xml"/><Relationship Id="rId137" Type="http://schemas.openxmlformats.org/officeDocument/2006/relationships/image" Target="../media/image525.png"/><Relationship Id="rId158" Type="http://schemas.openxmlformats.org/officeDocument/2006/relationships/customXml" Target="../ink/ink2402.xml"/><Relationship Id="rId20" Type="http://schemas.openxmlformats.org/officeDocument/2006/relationships/customXml" Target="../ink/ink2333.xml"/><Relationship Id="rId41" Type="http://schemas.openxmlformats.org/officeDocument/2006/relationships/image" Target="../media/image477.png"/><Relationship Id="rId62" Type="http://schemas.openxmlformats.org/officeDocument/2006/relationships/customXml" Target="../ink/ink2354.xml"/><Relationship Id="rId83" Type="http://schemas.openxmlformats.org/officeDocument/2006/relationships/image" Target="../media/image498.png"/><Relationship Id="rId88" Type="http://schemas.openxmlformats.org/officeDocument/2006/relationships/customXml" Target="../ink/ink2367.xml"/><Relationship Id="rId111" Type="http://schemas.openxmlformats.org/officeDocument/2006/relationships/image" Target="../media/image512.png"/><Relationship Id="rId132" Type="http://schemas.openxmlformats.org/officeDocument/2006/relationships/customXml" Target="../ink/ink2389.xml"/><Relationship Id="rId153" Type="http://schemas.openxmlformats.org/officeDocument/2006/relationships/image" Target="../media/image533.png"/><Relationship Id="rId174" Type="http://schemas.openxmlformats.org/officeDocument/2006/relationships/customXml" Target="../ink/ink2410.xml"/><Relationship Id="rId179" Type="http://schemas.openxmlformats.org/officeDocument/2006/relationships/image" Target="../media/image546.png"/><Relationship Id="rId195" Type="http://schemas.openxmlformats.org/officeDocument/2006/relationships/image" Target="../media/image554.png"/><Relationship Id="rId209" Type="http://schemas.openxmlformats.org/officeDocument/2006/relationships/image" Target="../media/image561.png"/><Relationship Id="rId190" Type="http://schemas.openxmlformats.org/officeDocument/2006/relationships/customXml" Target="../ink/ink2418.xml"/><Relationship Id="rId204" Type="http://schemas.openxmlformats.org/officeDocument/2006/relationships/customXml" Target="../ink/ink2425.xml"/><Relationship Id="rId220" Type="http://schemas.openxmlformats.org/officeDocument/2006/relationships/customXml" Target="../ink/ink2433.xml"/><Relationship Id="rId225" Type="http://schemas.openxmlformats.org/officeDocument/2006/relationships/image" Target="../media/image569.png"/><Relationship Id="rId241" Type="http://schemas.openxmlformats.org/officeDocument/2006/relationships/image" Target="../media/image577.png"/><Relationship Id="rId246" Type="http://schemas.openxmlformats.org/officeDocument/2006/relationships/customXml" Target="../ink/ink2446.xml"/><Relationship Id="rId267" Type="http://schemas.openxmlformats.org/officeDocument/2006/relationships/image" Target="../media/image590.png"/><Relationship Id="rId15" Type="http://schemas.openxmlformats.org/officeDocument/2006/relationships/image" Target="../media/image464.png"/><Relationship Id="rId36" Type="http://schemas.openxmlformats.org/officeDocument/2006/relationships/customXml" Target="../ink/ink2341.xml"/><Relationship Id="rId57" Type="http://schemas.openxmlformats.org/officeDocument/2006/relationships/image" Target="../media/image485.png"/><Relationship Id="rId106" Type="http://schemas.openxmlformats.org/officeDocument/2006/relationships/customXml" Target="../ink/ink2376.xml"/><Relationship Id="rId127" Type="http://schemas.openxmlformats.org/officeDocument/2006/relationships/image" Target="../media/image520.png"/><Relationship Id="rId262" Type="http://schemas.openxmlformats.org/officeDocument/2006/relationships/customXml" Target="../ink/ink2454.xml"/><Relationship Id="rId10" Type="http://schemas.openxmlformats.org/officeDocument/2006/relationships/customXml" Target="../ink/ink2328.xml"/><Relationship Id="rId31" Type="http://schemas.openxmlformats.org/officeDocument/2006/relationships/image" Target="../media/image472.png"/><Relationship Id="rId52" Type="http://schemas.openxmlformats.org/officeDocument/2006/relationships/customXml" Target="../ink/ink2349.xml"/><Relationship Id="rId73" Type="http://schemas.openxmlformats.org/officeDocument/2006/relationships/image" Target="../media/image493.png"/><Relationship Id="rId78" Type="http://schemas.openxmlformats.org/officeDocument/2006/relationships/customXml" Target="../ink/ink2362.xml"/><Relationship Id="rId94" Type="http://schemas.openxmlformats.org/officeDocument/2006/relationships/customXml" Target="../ink/ink2370.xml"/><Relationship Id="rId99" Type="http://schemas.openxmlformats.org/officeDocument/2006/relationships/image" Target="../media/image506.png"/><Relationship Id="rId101" Type="http://schemas.openxmlformats.org/officeDocument/2006/relationships/image" Target="../media/image507.png"/><Relationship Id="rId122" Type="http://schemas.openxmlformats.org/officeDocument/2006/relationships/customXml" Target="../ink/ink2384.xml"/><Relationship Id="rId143" Type="http://schemas.openxmlformats.org/officeDocument/2006/relationships/image" Target="../media/image528.png"/><Relationship Id="rId148" Type="http://schemas.openxmlformats.org/officeDocument/2006/relationships/customXml" Target="../ink/ink2397.xml"/><Relationship Id="rId164" Type="http://schemas.openxmlformats.org/officeDocument/2006/relationships/customXml" Target="../ink/ink2405.xml"/><Relationship Id="rId169" Type="http://schemas.openxmlformats.org/officeDocument/2006/relationships/image" Target="../media/image541.png"/><Relationship Id="rId185" Type="http://schemas.openxmlformats.org/officeDocument/2006/relationships/image" Target="../media/image549.png"/><Relationship Id="rId4" Type="http://schemas.openxmlformats.org/officeDocument/2006/relationships/customXml" Target="../ink/ink2325.xml"/><Relationship Id="rId9" Type="http://schemas.openxmlformats.org/officeDocument/2006/relationships/image" Target="../media/image461.png"/><Relationship Id="rId180" Type="http://schemas.openxmlformats.org/officeDocument/2006/relationships/customXml" Target="../ink/ink2413.xml"/><Relationship Id="rId210" Type="http://schemas.openxmlformats.org/officeDocument/2006/relationships/customXml" Target="../ink/ink2428.xml"/><Relationship Id="rId215" Type="http://schemas.openxmlformats.org/officeDocument/2006/relationships/image" Target="../media/image564.png"/><Relationship Id="rId236" Type="http://schemas.openxmlformats.org/officeDocument/2006/relationships/customXml" Target="../ink/ink2441.xml"/><Relationship Id="rId257" Type="http://schemas.openxmlformats.org/officeDocument/2006/relationships/image" Target="../media/image585.png"/><Relationship Id="rId26" Type="http://schemas.openxmlformats.org/officeDocument/2006/relationships/customXml" Target="../ink/ink2336.xml"/><Relationship Id="rId231" Type="http://schemas.openxmlformats.org/officeDocument/2006/relationships/image" Target="../media/image572.png"/><Relationship Id="rId252" Type="http://schemas.openxmlformats.org/officeDocument/2006/relationships/customXml" Target="../ink/ink2449.xml"/><Relationship Id="rId47" Type="http://schemas.openxmlformats.org/officeDocument/2006/relationships/image" Target="../media/image480.png"/><Relationship Id="rId68" Type="http://schemas.openxmlformats.org/officeDocument/2006/relationships/customXml" Target="../ink/ink2357.xml"/><Relationship Id="rId89" Type="http://schemas.openxmlformats.org/officeDocument/2006/relationships/image" Target="../media/image501.png"/><Relationship Id="rId112" Type="http://schemas.openxmlformats.org/officeDocument/2006/relationships/customXml" Target="../ink/ink2379.xml"/><Relationship Id="rId133" Type="http://schemas.openxmlformats.org/officeDocument/2006/relationships/image" Target="../media/image523.png"/><Relationship Id="rId154" Type="http://schemas.openxmlformats.org/officeDocument/2006/relationships/customXml" Target="../ink/ink2400.xml"/><Relationship Id="rId175" Type="http://schemas.openxmlformats.org/officeDocument/2006/relationships/image" Target="../media/image544.png"/><Relationship Id="rId196" Type="http://schemas.openxmlformats.org/officeDocument/2006/relationships/customXml" Target="../ink/ink2421.xml"/><Relationship Id="rId200" Type="http://schemas.openxmlformats.org/officeDocument/2006/relationships/customXml" Target="../ink/ink2423.xml"/><Relationship Id="rId16" Type="http://schemas.openxmlformats.org/officeDocument/2006/relationships/customXml" Target="../ink/ink2331.xml"/><Relationship Id="rId221" Type="http://schemas.openxmlformats.org/officeDocument/2006/relationships/image" Target="../media/image567.png"/><Relationship Id="rId242" Type="http://schemas.openxmlformats.org/officeDocument/2006/relationships/customXml" Target="../ink/ink2444.xml"/><Relationship Id="rId263" Type="http://schemas.openxmlformats.org/officeDocument/2006/relationships/image" Target="../media/image588.png"/><Relationship Id="rId37" Type="http://schemas.openxmlformats.org/officeDocument/2006/relationships/image" Target="../media/image475.png"/><Relationship Id="rId58" Type="http://schemas.openxmlformats.org/officeDocument/2006/relationships/customXml" Target="../ink/ink2352.xml"/><Relationship Id="rId79" Type="http://schemas.openxmlformats.org/officeDocument/2006/relationships/image" Target="../media/image496.png"/><Relationship Id="rId102" Type="http://schemas.openxmlformats.org/officeDocument/2006/relationships/customXml" Target="../ink/ink2374.xml"/><Relationship Id="rId123" Type="http://schemas.openxmlformats.org/officeDocument/2006/relationships/image" Target="../media/image518.png"/><Relationship Id="rId144" Type="http://schemas.openxmlformats.org/officeDocument/2006/relationships/customXml" Target="../ink/ink2395.xml"/><Relationship Id="rId90" Type="http://schemas.openxmlformats.org/officeDocument/2006/relationships/customXml" Target="../ink/ink2368.xml"/><Relationship Id="rId165" Type="http://schemas.openxmlformats.org/officeDocument/2006/relationships/image" Target="../media/image539.png"/><Relationship Id="rId186" Type="http://schemas.openxmlformats.org/officeDocument/2006/relationships/customXml" Target="../ink/ink2416.xml"/><Relationship Id="rId211" Type="http://schemas.openxmlformats.org/officeDocument/2006/relationships/image" Target="../media/image562.png"/><Relationship Id="rId232" Type="http://schemas.openxmlformats.org/officeDocument/2006/relationships/customXml" Target="../ink/ink2439.xml"/><Relationship Id="rId253" Type="http://schemas.openxmlformats.org/officeDocument/2006/relationships/image" Target="../media/image583.png"/><Relationship Id="rId27" Type="http://schemas.openxmlformats.org/officeDocument/2006/relationships/image" Target="../media/image470.png"/><Relationship Id="rId48" Type="http://schemas.openxmlformats.org/officeDocument/2006/relationships/customXml" Target="../ink/ink2347.xml"/><Relationship Id="rId69" Type="http://schemas.openxmlformats.org/officeDocument/2006/relationships/image" Target="../media/image491.png"/><Relationship Id="rId113" Type="http://schemas.openxmlformats.org/officeDocument/2006/relationships/image" Target="../media/image513.png"/><Relationship Id="rId134" Type="http://schemas.openxmlformats.org/officeDocument/2006/relationships/customXml" Target="../ink/ink2390.xml"/><Relationship Id="rId80" Type="http://schemas.openxmlformats.org/officeDocument/2006/relationships/customXml" Target="../ink/ink2363.xml"/><Relationship Id="rId155" Type="http://schemas.openxmlformats.org/officeDocument/2006/relationships/image" Target="../media/image534.png"/><Relationship Id="rId176" Type="http://schemas.openxmlformats.org/officeDocument/2006/relationships/customXml" Target="../ink/ink2411.xml"/><Relationship Id="rId197" Type="http://schemas.openxmlformats.org/officeDocument/2006/relationships/image" Target="../media/image555.png"/><Relationship Id="rId201" Type="http://schemas.openxmlformats.org/officeDocument/2006/relationships/image" Target="../media/image557.png"/><Relationship Id="rId222" Type="http://schemas.openxmlformats.org/officeDocument/2006/relationships/customXml" Target="../ink/ink2434.xml"/><Relationship Id="rId243" Type="http://schemas.openxmlformats.org/officeDocument/2006/relationships/image" Target="../media/image578.png"/><Relationship Id="rId264" Type="http://schemas.openxmlformats.org/officeDocument/2006/relationships/customXml" Target="../ink/ink2455.xml"/><Relationship Id="rId17" Type="http://schemas.openxmlformats.org/officeDocument/2006/relationships/image" Target="../media/image465.png"/><Relationship Id="rId38" Type="http://schemas.openxmlformats.org/officeDocument/2006/relationships/customXml" Target="../ink/ink2342.xml"/><Relationship Id="rId59" Type="http://schemas.openxmlformats.org/officeDocument/2006/relationships/image" Target="../media/image486.png"/><Relationship Id="rId103" Type="http://schemas.openxmlformats.org/officeDocument/2006/relationships/image" Target="../media/image508.png"/><Relationship Id="rId124" Type="http://schemas.openxmlformats.org/officeDocument/2006/relationships/customXml" Target="../ink/ink2385.xml"/><Relationship Id="rId70" Type="http://schemas.openxmlformats.org/officeDocument/2006/relationships/customXml" Target="../ink/ink2358.xml"/><Relationship Id="rId91" Type="http://schemas.openxmlformats.org/officeDocument/2006/relationships/image" Target="../media/image502.png"/><Relationship Id="rId145" Type="http://schemas.openxmlformats.org/officeDocument/2006/relationships/image" Target="../media/image529.png"/><Relationship Id="rId166" Type="http://schemas.openxmlformats.org/officeDocument/2006/relationships/customXml" Target="../ink/ink2406.xml"/><Relationship Id="rId187" Type="http://schemas.openxmlformats.org/officeDocument/2006/relationships/image" Target="../media/image55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429.xml"/><Relationship Id="rId233" Type="http://schemas.openxmlformats.org/officeDocument/2006/relationships/image" Target="../media/image573.png"/><Relationship Id="rId254" Type="http://schemas.openxmlformats.org/officeDocument/2006/relationships/customXml" Target="../ink/ink2450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48.png"/><Relationship Id="rId299" Type="http://schemas.openxmlformats.org/officeDocument/2006/relationships/image" Target="../media/image739.png"/><Relationship Id="rId303" Type="http://schemas.openxmlformats.org/officeDocument/2006/relationships/image" Target="../media/image741.png"/><Relationship Id="rId21" Type="http://schemas.openxmlformats.org/officeDocument/2006/relationships/image" Target="../media/image600.png"/><Relationship Id="rId42" Type="http://schemas.openxmlformats.org/officeDocument/2006/relationships/customXml" Target="../ink/ink2477.xml"/><Relationship Id="rId63" Type="http://schemas.openxmlformats.org/officeDocument/2006/relationships/image" Target="../media/image621.png"/><Relationship Id="rId84" Type="http://schemas.openxmlformats.org/officeDocument/2006/relationships/customXml" Target="../ink/ink2498.xml"/><Relationship Id="rId138" Type="http://schemas.openxmlformats.org/officeDocument/2006/relationships/customXml" Target="../ink/ink2525.xml"/><Relationship Id="rId159" Type="http://schemas.openxmlformats.org/officeDocument/2006/relationships/image" Target="../media/image669.png"/><Relationship Id="rId170" Type="http://schemas.openxmlformats.org/officeDocument/2006/relationships/customXml" Target="../ink/ink2541.xml"/><Relationship Id="rId191" Type="http://schemas.openxmlformats.org/officeDocument/2006/relationships/image" Target="../media/image685.png"/><Relationship Id="rId205" Type="http://schemas.openxmlformats.org/officeDocument/2006/relationships/image" Target="../media/image692.png"/><Relationship Id="rId226" Type="http://schemas.openxmlformats.org/officeDocument/2006/relationships/customXml" Target="../ink/ink2569.xml"/><Relationship Id="rId247" Type="http://schemas.openxmlformats.org/officeDocument/2006/relationships/image" Target="../media/image713.png"/><Relationship Id="rId107" Type="http://schemas.openxmlformats.org/officeDocument/2006/relationships/image" Target="../media/image643.png"/><Relationship Id="rId268" Type="http://schemas.openxmlformats.org/officeDocument/2006/relationships/customXml" Target="../ink/ink2590.xml"/><Relationship Id="rId289" Type="http://schemas.openxmlformats.org/officeDocument/2006/relationships/image" Target="../media/image734.png"/><Relationship Id="rId11" Type="http://schemas.openxmlformats.org/officeDocument/2006/relationships/image" Target="../media/image595.png"/><Relationship Id="rId32" Type="http://schemas.openxmlformats.org/officeDocument/2006/relationships/customXml" Target="../ink/ink2472.xml"/><Relationship Id="rId53" Type="http://schemas.openxmlformats.org/officeDocument/2006/relationships/image" Target="../media/image616.png"/><Relationship Id="rId74" Type="http://schemas.openxmlformats.org/officeDocument/2006/relationships/customXml" Target="../ink/ink2493.xml"/><Relationship Id="rId128" Type="http://schemas.openxmlformats.org/officeDocument/2006/relationships/customXml" Target="../ink/ink2520.xml"/><Relationship Id="rId149" Type="http://schemas.openxmlformats.org/officeDocument/2006/relationships/image" Target="../media/image664.png"/><Relationship Id="rId5" Type="http://schemas.openxmlformats.org/officeDocument/2006/relationships/image" Target="../media/image592.png"/><Relationship Id="rId95" Type="http://schemas.openxmlformats.org/officeDocument/2006/relationships/image" Target="../media/image637.png"/><Relationship Id="rId160" Type="http://schemas.openxmlformats.org/officeDocument/2006/relationships/customXml" Target="../ink/ink2536.xml"/><Relationship Id="rId181" Type="http://schemas.openxmlformats.org/officeDocument/2006/relationships/image" Target="../media/image680.png"/><Relationship Id="rId216" Type="http://schemas.openxmlformats.org/officeDocument/2006/relationships/customXml" Target="../ink/ink2564.xml"/><Relationship Id="rId237" Type="http://schemas.openxmlformats.org/officeDocument/2006/relationships/image" Target="../media/image708.png"/><Relationship Id="rId258" Type="http://schemas.openxmlformats.org/officeDocument/2006/relationships/customXml" Target="../ink/ink2585.xml"/><Relationship Id="rId279" Type="http://schemas.openxmlformats.org/officeDocument/2006/relationships/image" Target="../media/image729.png"/><Relationship Id="rId22" Type="http://schemas.openxmlformats.org/officeDocument/2006/relationships/customXml" Target="../ink/ink2467.xml"/><Relationship Id="rId43" Type="http://schemas.openxmlformats.org/officeDocument/2006/relationships/image" Target="../media/image611.png"/><Relationship Id="rId64" Type="http://schemas.openxmlformats.org/officeDocument/2006/relationships/customXml" Target="../ink/ink2488.xml"/><Relationship Id="rId118" Type="http://schemas.openxmlformats.org/officeDocument/2006/relationships/customXml" Target="../ink/ink2515.xml"/><Relationship Id="rId139" Type="http://schemas.openxmlformats.org/officeDocument/2006/relationships/image" Target="../media/image659.png"/><Relationship Id="rId290" Type="http://schemas.openxmlformats.org/officeDocument/2006/relationships/customXml" Target="../ink/ink2601.xml"/><Relationship Id="rId304" Type="http://schemas.openxmlformats.org/officeDocument/2006/relationships/customXml" Target="../ink/ink2608.xml"/><Relationship Id="rId85" Type="http://schemas.openxmlformats.org/officeDocument/2006/relationships/image" Target="../media/image632.png"/><Relationship Id="rId150" Type="http://schemas.openxmlformats.org/officeDocument/2006/relationships/customXml" Target="../ink/ink2531.xml"/><Relationship Id="rId171" Type="http://schemas.openxmlformats.org/officeDocument/2006/relationships/image" Target="../media/image675.png"/><Relationship Id="rId192" Type="http://schemas.openxmlformats.org/officeDocument/2006/relationships/customXml" Target="../ink/ink2552.xml"/><Relationship Id="rId206" Type="http://schemas.openxmlformats.org/officeDocument/2006/relationships/customXml" Target="../ink/ink2559.xml"/><Relationship Id="rId227" Type="http://schemas.openxmlformats.org/officeDocument/2006/relationships/image" Target="../media/image703.png"/><Relationship Id="rId248" Type="http://schemas.openxmlformats.org/officeDocument/2006/relationships/customXml" Target="../ink/ink2580.xml"/><Relationship Id="rId269" Type="http://schemas.openxmlformats.org/officeDocument/2006/relationships/image" Target="../media/image724.png"/><Relationship Id="rId12" Type="http://schemas.openxmlformats.org/officeDocument/2006/relationships/customXml" Target="../ink/ink2462.xml"/><Relationship Id="rId33" Type="http://schemas.openxmlformats.org/officeDocument/2006/relationships/image" Target="../media/image606.png"/><Relationship Id="rId108" Type="http://schemas.openxmlformats.org/officeDocument/2006/relationships/customXml" Target="../ink/ink2510.xml"/><Relationship Id="rId129" Type="http://schemas.openxmlformats.org/officeDocument/2006/relationships/image" Target="../media/image654.png"/><Relationship Id="rId280" Type="http://schemas.openxmlformats.org/officeDocument/2006/relationships/customXml" Target="../ink/ink2596.xml"/><Relationship Id="rId54" Type="http://schemas.openxmlformats.org/officeDocument/2006/relationships/customXml" Target="../ink/ink2483.xml"/><Relationship Id="rId75" Type="http://schemas.openxmlformats.org/officeDocument/2006/relationships/image" Target="../media/image627.png"/><Relationship Id="rId96" Type="http://schemas.openxmlformats.org/officeDocument/2006/relationships/customXml" Target="../ink/ink2504.xml"/><Relationship Id="rId140" Type="http://schemas.openxmlformats.org/officeDocument/2006/relationships/customXml" Target="../ink/ink2526.xml"/><Relationship Id="rId161" Type="http://schemas.openxmlformats.org/officeDocument/2006/relationships/image" Target="../media/image670.png"/><Relationship Id="rId182" Type="http://schemas.openxmlformats.org/officeDocument/2006/relationships/customXml" Target="../ink/ink2547.xml"/><Relationship Id="rId217" Type="http://schemas.openxmlformats.org/officeDocument/2006/relationships/image" Target="../media/image698.png"/><Relationship Id="rId6" Type="http://schemas.openxmlformats.org/officeDocument/2006/relationships/customXml" Target="../ink/ink2459.xml"/><Relationship Id="rId238" Type="http://schemas.openxmlformats.org/officeDocument/2006/relationships/customXml" Target="../ink/ink2575.xml"/><Relationship Id="rId259" Type="http://schemas.openxmlformats.org/officeDocument/2006/relationships/image" Target="../media/image719.png"/><Relationship Id="rId23" Type="http://schemas.openxmlformats.org/officeDocument/2006/relationships/image" Target="../media/image601.png"/><Relationship Id="rId119" Type="http://schemas.openxmlformats.org/officeDocument/2006/relationships/image" Target="../media/image649.png"/><Relationship Id="rId270" Type="http://schemas.openxmlformats.org/officeDocument/2006/relationships/customXml" Target="../ink/ink2591.xml"/><Relationship Id="rId291" Type="http://schemas.openxmlformats.org/officeDocument/2006/relationships/image" Target="../media/image735.png"/><Relationship Id="rId305" Type="http://schemas.openxmlformats.org/officeDocument/2006/relationships/image" Target="../media/image742.png"/><Relationship Id="rId44" Type="http://schemas.openxmlformats.org/officeDocument/2006/relationships/customXml" Target="../ink/ink2478.xml"/><Relationship Id="rId65" Type="http://schemas.openxmlformats.org/officeDocument/2006/relationships/image" Target="../media/image622.png"/><Relationship Id="rId86" Type="http://schemas.openxmlformats.org/officeDocument/2006/relationships/customXml" Target="../ink/ink2499.xml"/><Relationship Id="rId130" Type="http://schemas.openxmlformats.org/officeDocument/2006/relationships/customXml" Target="../ink/ink2521.xml"/><Relationship Id="rId151" Type="http://schemas.openxmlformats.org/officeDocument/2006/relationships/image" Target="../media/image665.png"/><Relationship Id="rId172" Type="http://schemas.openxmlformats.org/officeDocument/2006/relationships/customXml" Target="../ink/ink2542.xml"/><Relationship Id="rId193" Type="http://schemas.openxmlformats.org/officeDocument/2006/relationships/image" Target="../media/image686.png"/><Relationship Id="rId207" Type="http://schemas.openxmlformats.org/officeDocument/2006/relationships/image" Target="../media/image693.png"/><Relationship Id="rId228" Type="http://schemas.openxmlformats.org/officeDocument/2006/relationships/customXml" Target="../ink/ink2570.xml"/><Relationship Id="rId249" Type="http://schemas.openxmlformats.org/officeDocument/2006/relationships/image" Target="../media/image714.png"/><Relationship Id="rId13" Type="http://schemas.openxmlformats.org/officeDocument/2006/relationships/image" Target="../media/image596.png"/><Relationship Id="rId109" Type="http://schemas.openxmlformats.org/officeDocument/2006/relationships/image" Target="../media/image644.png"/><Relationship Id="rId260" Type="http://schemas.openxmlformats.org/officeDocument/2006/relationships/customXml" Target="../ink/ink2586.xml"/><Relationship Id="rId281" Type="http://schemas.openxmlformats.org/officeDocument/2006/relationships/image" Target="../media/image730.png"/><Relationship Id="rId34" Type="http://schemas.openxmlformats.org/officeDocument/2006/relationships/customXml" Target="../ink/ink2473.xml"/><Relationship Id="rId55" Type="http://schemas.openxmlformats.org/officeDocument/2006/relationships/image" Target="../media/image617.png"/><Relationship Id="rId76" Type="http://schemas.openxmlformats.org/officeDocument/2006/relationships/customXml" Target="../ink/ink2494.xml"/><Relationship Id="rId97" Type="http://schemas.openxmlformats.org/officeDocument/2006/relationships/image" Target="../media/image638.png"/><Relationship Id="rId120" Type="http://schemas.openxmlformats.org/officeDocument/2006/relationships/customXml" Target="../ink/ink2516.xml"/><Relationship Id="rId141" Type="http://schemas.openxmlformats.org/officeDocument/2006/relationships/image" Target="../media/image660.png"/><Relationship Id="rId7" Type="http://schemas.openxmlformats.org/officeDocument/2006/relationships/image" Target="../media/image593.png"/><Relationship Id="rId162" Type="http://schemas.openxmlformats.org/officeDocument/2006/relationships/customXml" Target="../ink/ink2537.xml"/><Relationship Id="rId183" Type="http://schemas.openxmlformats.org/officeDocument/2006/relationships/image" Target="../media/image681.png"/><Relationship Id="rId218" Type="http://schemas.openxmlformats.org/officeDocument/2006/relationships/customXml" Target="../ink/ink2565.xml"/><Relationship Id="rId239" Type="http://schemas.openxmlformats.org/officeDocument/2006/relationships/image" Target="../media/image709.png"/><Relationship Id="rId250" Type="http://schemas.openxmlformats.org/officeDocument/2006/relationships/customXml" Target="../ink/ink2581.xml"/><Relationship Id="rId271" Type="http://schemas.openxmlformats.org/officeDocument/2006/relationships/image" Target="../media/image725.png"/><Relationship Id="rId292" Type="http://schemas.openxmlformats.org/officeDocument/2006/relationships/customXml" Target="../ink/ink2602.xml"/><Relationship Id="rId306" Type="http://schemas.openxmlformats.org/officeDocument/2006/relationships/customXml" Target="../ink/ink2609.xml"/><Relationship Id="rId24" Type="http://schemas.openxmlformats.org/officeDocument/2006/relationships/customXml" Target="../ink/ink2468.xml"/><Relationship Id="rId40" Type="http://schemas.openxmlformats.org/officeDocument/2006/relationships/customXml" Target="../ink/ink2476.xml"/><Relationship Id="rId45" Type="http://schemas.openxmlformats.org/officeDocument/2006/relationships/image" Target="../media/image612.png"/><Relationship Id="rId66" Type="http://schemas.openxmlformats.org/officeDocument/2006/relationships/customXml" Target="../ink/ink2489.xml"/><Relationship Id="rId87" Type="http://schemas.openxmlformats.org/officeDocument/2006/relationships/image" Target="../media/image633.png"/><Relationship Id="rId110" Type="http://schemas.openxmlformats.org/officeDocument/2006/relationships/customXml" Target="../ink/ink2511.xml"/><Relationship Id="rId115" Type="http://schemas.openxmlformats.org/officeDocument/2006/relationships/image" Target="../media/image647.png"/><Relationship Id="rId131" Type="http://schemas.openxmlformats.org/officeDocument/2006/relationships/image" Target="../media/image655.png"/><Relationship Id="rId136" Type="http://schemas.openxmlformats.org/officeDocument/2006/relationships/customXml" Target="../ink/ink2524.xml"/><Relationship Id="rId157" Type="http://schemas.openxmlformats.org/officeDocument/2006/relationships/image" Target="../media/image668.png"/><Relationship Id="rId178" Type="http://schemas.openxmlformats.org/officeDocument/2006/relationships/customXml" Target="../ink/ink2545.xml"/><Relationship Id="rId301" Type="http://schemas.openxmlformats.org/officeDocument/2006/relationships/image" Target="../media/image740.png"/><Relationship Id="rId61" Type="http://schemas.openxmlformats.org/officeDocument/2006/relationships/image" Target="../media/image620.png"/><Relationship Id="rId82" Type="http://schemas.openxmlformats.org/officeDocument/2006/relationships/customXml" Target="../ink/ink2497.xml"/><Relationship Id="rId152" Type="http://schemas.openxmlformats.org/officeDocument/2006/relationships/customXml" Target="../ink/ink2532.xml"/><Relationship Id="rId173" Type="http://schemas.openxmlformats.org/officeDocument/2006/relationships/image" Target="../media/image676.png"/><Relationship Id="rId194" Type="http://schemas.openxmlformats.org/officeDocument/2006/relationships/customXml" Target="../ink/ink2553.xml"/><Relationship Id="rId199" Type="http://schemas.openxmlformats.org/officeDocument/2006/relationships/image" Target="../media/image689.png"/><Relationship Id="rId203" Type="http://schemas.openxmlformats.org/officeDocument/2006/relationships/image" Target="../media/image691.png"/><Relationship Id="rId208" Type="http://schemas.openxmlformats.org/officeDocument/2006/relationships/customXml" Target="../ink/ink2560.xml"/><Relationship Id="rId229" Type="http://schemas.openxmlformats.org/officeDocument/2006/relationships/image" Target="../media/image704.png"/><Relationship Id="rId19" Type="http://schemas.openxmlformats.org/officeDocument/2006/relationships/image" Target="../media/image599.png"/><Relationship Id="rId224" Type="http://schemas.openxmlformats.org/officeDocument/2006/relationships/customXml" Target="../ink/ink2568.xml"/><Relationship Id="rId240" Type="http://schemas.openxmlformats.org/officeDocument/2006/relationships/customXml" Target="../ink/ink2576.xml"/><Relationship Id="rId245" Type="http://schemas.openxmlformats.org/officeDocument/2006/relationships/image" Target="../media/image712.png"/><Relationship Id="rId261" Type="http://schemas.openxmlformats.org/officeDocument/2006/relationships/image" Target="../media/image720.png"/><Relationship Id="rId266" Type="http://schemas.openxmlformats.org/officeDocument/2006/relationships/customXml" Target="../ink/ink2589.xml"/><Relationship Id="rId287" Type="http://schemas.openxmlformats.org/officeDocument/2006/relationships/image" Target="../media/image733.png"/><Relationship Id="rId14" Type="http://schemas.openxmlformats.org/officeDocument/2006/relationships/customXml" Target="../ink/ink2463.xml"/><Relationship Id="rId30" Type="http://schemas.openxmlformats.org/officeDocument/2006/relationships/customXml" Target="../ink/ink2471.xml"/><Relationship Id="rId35" Type="http://schemas.openxmlformats.org/officeDocument/2006/relationships/image" Target="../media/image607.png"/><Relationship Id="rId56" Type="http://schemas.openxmlformats.org/officeDocument/2006/relationships/customXml" Target="../ink/ink2484.xml"/><Relationship Id="rId77" Type="http://schemas.openxmlformats.org/officeDocument/2006/relationships/image" Target="../media/image628.png"/><Relationship Id="rId100" Type="http://schemas.openxmlformats.org/officeDocument/2006/relationships/customXml" Target="../ink/ink2506.xml"/><Relationship Id="rId105" Type="http://schemas.openxmlformats.org/officeDocument/2006/relationships/image" Target="../media/image642.png"/><Relationship Id="rId126" Type="http://schemas.openxmlformats.org/officeDocument/2006/relationships/customXml" Target="../ink/ink2519.xml"/><Relationship Id="rId147" Type="http://schemas.openxmlformats.org/officeDocument/2006/relationships/image" Target="../media/image663.png"/><Relationship Id="rId168" Type="http://schemas.openxmlformats.org/officeDocument/2006/relationships/customXml" Target="../ink/ink2540.xml"/><Relationship Id="rId282" Type="http://schemas.openxmlformats.org/officeDocument/2006/relationships/customXml" Target="../ink/ink2597.xml"/><Relationship Id="rId8" Type="http://schemas.openxmlformats.org/officeDocument/2006/relationships/customXml" Target="../ink/ink2460.xml"/><Relationship Id="rId51" Type="http://schemas.openxmlformats.org/officeDocument/2006/relationships/image" Target="../media/image615.png"/><Relationship Id="rId72" Type="http://schemas.openxmlformats.org/officeDocument/2006/relationships/customXml" Target="../ink/ink2492.xml"/><Relationship Id="rId93" Type="http://schemas.openxmlformats.org/officeDocument/2006/relationships/image" Target="../media/image636.png"/><Relationship Id="rId98" Type="http://schemas.openxmlformats.org/officeDocument/2006/relationships/customXml" Target="../ink/ink2505.xml"/><Relationship Id="rId121" Type="http://schemas.openxmlformats.org/officeDocument/2006/relationships/image" Target="../media/image650.png"/><Relationship Id="rId142" Type="http://schemas.openxmlformats.org/officeDocument/2006/relationships/customXml" Target="../ink/ink2527.xml"/><Relationship Id="rId163" Type="http://schemas.openxmlformats.org/officeDocument/2006/relationships/image" Target="../media/image671.png"/><Relationship Id="rId184" Type="http://schemas.openxmlformats.org/officeDocument/2006/relationships/customXml" Target="../ink/ink2548.xml"/><Relationship Id="rId189" Type="http://schemas.openxmlformats.org/officeDocument/2006/relationships/image" Target="../media/image684.png"/><Relationship Id="rId219" Type="http://schemas.openxmlformats.org/officeDocument/2006/relationships/image" Target="../media/image699.png"/><Relationship Id="rId3" Type="http://schemas.openxmlformats.org/officeDocument/2006/relationships/image" Target="../media/image591.png"/><Relationship Id="rId214" Type="http://schemas.openxmlformats.org/officeDocument/2006/relationships/customXml" Target="../ink/ink2563.xml"/><Relationship Id="rId230" Type="http://schemas.openxmlformats.org/officeDocument/2006/relationships/customXml" Target="../ink/ink2571.xml"/><Relationship Id="rId235" Type="http://schemas.openxmlformats.org/officeDocument/2006/relationships/image" Target="../media/image707.png"/><Relationship Id="rId251" Type="http://schemas.openxmlformats.org/officeDocument/2006/relationships/image" Target="../media/image715.png"/><Relationship Id="rId256" Type="http://schemas.openxmlformats.org/officeDocument/2006/relationships/customXml" Target="../ink/ink2584.xml"/><Relationship Id="rId277" Type="http://schemas.openxmlformats.org/officeDocument/2006/relationships/image" Target="../media/image728.png"/><Relationship Id="rId298" Type="http://schemas.openxmlformats.org/officeDocument/2006/relationships/customXml" Target="../ink/ink2605.xml"/><Relationship Id="rId25" Type="http://schemas.openxmlformats.org/officeDocument/2006/relationships/image" Target="../media/image602.png"/><Relationship Id="rId46" Type="http://schemas.openxmlformats.org/officeDocument/2006/relationships/customXml" Target="../ink/ink2479.xml"/><Relationship Id="rId67" Type="http://schemas.openxmlformats.org/officeDocument/2006/relationships/image" Target="../media/image623.png"/><Relationship Id="rId116" Type="http://schemas.openxmlformats.org/officeDocument/2006/relationships/customXml" Target="../ink/ink2514.xml"/><Relationship Id="rId137" Type="http://schemas.openxmlformats.org/officeDocument/2006/relationships/image" Target="../media/image658.png"/><Relationship Id="rId158" Type="http://schemas.openxmlformats.org/officeDocument/2006/relationships/customXml" Target="../ink/ink2535.xml"/><Relationship Id="rId272" Type="http://schemas.openxmlformats.org/officeDocument/2006/relationships/customXml" Target="../ink/ink2592.xml"/><Relationship Id="rId293" Type="http://schemas.openxmlformats.org/officeDocument/2006/relationships/image" Target="../media/image736.png"/><Relationship Id="rId302" Type="http://schemas.openxmlformats.org/officeDocument/2006/relationships/customXml" Target="../ink/ink2607.xml"/><Relationship Id="rId307" Type="http://schemas.openxmlformats.org/officeDocument/2006/relationships/image" Target="../media/image743.png"/><Relationship Id="rId20" Type="http://schemas.openxmlformats.org/officeDocument/2006/relationships/customXml" Target="../ink/ink2466.xml"/><Relationship Id="rId41" Type="http://schemas.openxmlformats.org/officeDocument/2006/relationships/image" Target="../media/image610.png"/><Relationship Id="rId62" Type="http://schemas.openxmlformats.org/officeDocument/2006/relationships/customXml" Target="../ink/ink2487.xml"/><Relationship Id="rId83" Type="http://schemas.openxmlformats.org/officeDocument/2006/relationships/image" Target="../media/image631.png"/><Relationship Id="rId88" Type="http://schemas.openxmlformats.org/officeDocument/2006/relationships/customXml" Target="../ink/ink2500.xml"/><Relationship Id="rId111" Type="http://schemas.openxmlformats.org/officeDocument/2006/relationships/image" Target="../media/image645.png"/><Relationship Id="rId132" Type="http://schemas.openxmlformats.org/officeDocument/2006/relationships/customXml" Target="../ink/ink2522.xml"/><Relationship Id="rId153" Type="http://schemas.openxmlformats.org/officeDocument/2006/relationships/image" Target="../media/image666.png"/><Relationship Id="rId174" Type="http://schemas.openxmlformats.org/officeDocument/2006/relationships/customXml" Target="../ink/ink2543.xml"/><Relationship Id="rId179" Type="http://schemas.openxmlformats.org/officeDocument/2006/relationships/image" Target="../media/image679.png"/><Relationship Id="rId195" Type="http://schemas.openxmlformats.org/officeDocument/2006/relationships/image" Target="../media/image687.png"/><Relationship Id="rId209" Type="http://schemas.openxmlformats.org/officeDocument/2006/relationships/image" Target="../media/image694.png"/><Relationship Id="rId190" Type="http://schemas.openxmlformats.org/officeDocument/2006/relationships/customXml" Target="../ink/ink2551.xml"/><Relationship Id="rId204" Type="http://schemas.openxmlformats.org/officeDocument/2006/relationships/customXml" Target="../ink/ink2558.xml"/><Relationship Id="rId220" Type="http://schemas.openxmlformats.org/officeDocument/2006/relationships/customXml" Target="../ink/ink2566.xml"/><Relationship Id="rId225" Type="http://schemas.openxmlformats.org/officeDocument/2006/relationships/image" Target="../media/image702.png"/><Relationship Id="rId241" Type="http://schemas.openxmlformats.org/officeDocument/2006/relationships/image" Target="../media/image710.png"/><Relationship Id="rId246" Type="http://schemas.openxmlformats.org/officeDocument/2006/relationships/customXml" Target="../ink/ink2579.xml"/><Relationship Id="rId267" Type="http://schemas.openxmlformats.org/officeDocument/2006/relationships/image" Target="../media/image723.png"/><Relationship Id="rId288" Type="http://schemas.openxmlformats.org/officeDocument/2006/relationships/customXml" Target="../ink/ink2600.xml"/><Relationship Id="rId15" Type="http://schemas.openxmlformats.org/officeDocument/2006/relationships/image" Target="../media/image597.png"/><Relationship Id="rId36" Type="http://schemas.openxmlformats.org/officeDocument/2006/relationships/customXml" Target="../ink/ink2474.xml"/><Relationship Id="rId57" Type="http://schemas.openxmlformats.org/officeDocument/2006/relationships/image" Target="../media/image618.png"/><Relationship Id="rId106" Type="http://schemas.openxmlformats.org/officeDocument/2006/relationships/customXml" Target="../ink/ink2509.xml"/><Relationship Id="rId127" Type="http://schemas.openxmlformats.org/officeDocument/2006/relationships/image" Target="../media/image653.png"/><Relationship Id="rId262" Type="http://schemas.openxmlformats.org/officeDocument/2006/relationships/customXml" Target="../ink/ink2587.xml"/><Relationship Id="rId283" Type="http://schemas.openxmlformats.org/officeDocument/2006/relationships/image" Target="../media/image731.png"/><Relationship Id="rId10" Type="http://schemas.openxmlformats.org/officeDocument/2006/relationships/customXml" Target="../ink/ink2461.xml"/><Relationship Id="rId31" Type="http://schemas.openxmlformats.org/officeDocument/2006/relationships/image" Target="../media/image605.png"/><Relationship Id="rId52" Type="http://schemas.openxmlformats.org/officeDocument/2006/relationships/customXml" Target="../ink/ink2482.xml"/><Relationship Id="rId73" Type="http://schemas.openxmlformats.org/officeDocument/2006/relationships/image" Target="../media/image626.png"/><Relationship Id="rId78" Type="http://schemas.openxmlformats.org/officeDocument/2006/relationships/customXml" Target="../ink/ink2495.xml"/><Relationship Id="rId94" Type="http://schemas.openxmlformats.org/officeDocument/2006/relationships/customXml" Target="../ink/ink2503.xml"/><Relationship Id="rId99" Type="http://schemas.openxmlformats.org/officeDocument/2006/relationships/image" Target="../media/image639.png"/><Relationship Id="rId101" Type="http://schemas.openxmlformats.org/officeDocument/2006/relationships/image" Target="../media/image640.png"/><Relationship Id="rId122" Type="http://schemas.openxmlformats.org/officeDocument/2006/relationships/customXml" Target="../ink/ink2517.xml"/><Relationship Id="rId143" Type="http://schemas.openxmlformats.org/officeDocument/2006/relationships/image" Target="../media/image661.png"/><Relationship Id="rId148" Type="http://schemas.openxmlformats.org/officeDocument/2006/relationships/customXml" Target="../ink/ink2530.xml"/><Relationship Id="rId164" Type="http://schemas.openxmlformats.org/officeDocument/2006/relationships/customXml" Target="../ink/ink2538.xml"/><Relationship Id="rId169" Type="http://schemas.openxmlformats.org/officeDocument/2006/relationships/image" Target="../media/image674.png"/><Relationship Id="rId185" Type="http://schemas.openxmlformats.org/officeDocument/2006/relationships/image" Target="../media/image682.png"/><Relationship Id="rId4" Type="http://schemas.openxmlformats.org/officeDocument/2006/relationships/customXml" Target="../ink/ink2458.xml"/><Relationship Id="rId9" Type="http://schemas.openxmlformats.org/officeDocument/2006/relationships/image" Target="../media/image594.png"/><Relationship Id="rId180" Type="http://schemas.openxmlformats.org/officeDocument/2006/relationships/customXml" Target="../ink/ink2546.xml"/><Relationship Id="rId210" Type="http://schemas.openxmlformats.org/officeDocument/2006/relationships/customXml" Target="../ink/ink2561.xml"/><Relationship Id="rId215" Type="http://schemas.openxmlformats.org/officeDocument/2006/relationships/image" Target="../media/image697.png"/><Relationship Id="rId236" Type="http://schemas.openxmlformats.org/officeDocument/2006/relationships/customXml" Target="../ink/ink2574.xml"/><Relationship Id="rId257" Type="http://schemas.openxmlformats.org/officeDocument/2006/relationships/image" Target="../media/image718.png"/><Relationship Id="rId278" Type="http://schemas.openxmlformats.org/officeDocument/2006/relationships/customXml" Target="../ink/ink2595.xml"/><Relationship Id="rId26" Type="http://schemas.openxmlformats.org/officeDocument/2006/relationships/customXml" Target="../ink/ink2469.xml"/><Relationship Id="rId231" Type="http://schemas.openxmlformats.org/officeDocument/2006/relationships/image" Target="../media/image705.png"/><Relationship Id="rId252" Type="http://schemas.openxmlformats.org/officeDocument/2006/relationships/customXml" Target="../ink/ink2582.xml"/><Relationship Id="rId273" Type="http://schemas.openxmlformats.org/officeDocument/2006/relationships/image" Target="../media/image726.png"/><Relationship Id="rId294" Type="http://schemas.openxmlformats.org/officeDocument/2006/relationships/customXml" Target="../ink/ink2603.xml"/><Relationship Id="rId308" Type="http://schemas.openxmlformats.org/officeDocument/2006/relationships/customXml" Target="../ink/ink2610.xml"/><Relationship Id="rId47" Type="http://schemas.openxmlformats.org/officeDocument/2006/relationships/image" Target="../media/image613.png"/><Relationship Id="rId68" Type="http://schemas.openxmlformats.org/officeDocument/2006/relationships/customXml" Target="../ink/ink2490.xml"/><Relationship Id="rId89" Type="http://schemas.openxmlformats.org/officeDocument/2006/relationships/image" Target="../media/image634.png"/><Relationship Id="rId112" Type="http://schemas.openxmlformats.org/officeDocument/2006/relationships/customXml" Target="../ink/ink2512.xml"/><Relationship Id="rId133" Type="http://schemas.openxmlformats.org/officeDocument/2006/relationships/image" Target="../media/image656.png"/><Relationship Id="rId154" Type="http://schemas.openxmlformats.org/officeDocument/2006/relationships/customXml" Target="../ink/ink2533.xml"/><Relationship Id="rId175" Type="http://schemas.openxmlformats.org/officeDocument/2006/relationships/image" Target="../media/image677.png"/><Relationship Id="rId196" Type="http://schemas.openxmlformats.org/officeDocument/2006/relationships/customXml" Target="../ink/ink2554.xml"/><Relationship Id="rId200" Type="http://schemas.openxmlformats.org/officeDocument/2006/relationships/customXml" Target="../ink/ink2556.xml"/><Relationship Id="rId16" Type="http://schemas.openxmlformats.org/officeDocument/2006/relationships/customXml" Target="../ink/ink2464.xml"/><Relationship Id="rId221" Type="http://schemas.openxmlformats.org/officeDocument/2006/relationships/image" Target="../media/image700.png"/><Relationship Id="rId242" Type="http://schemas.openxmlformats.org/officeDocument/2006/relationships/customXml" Target="../ink/ink2577.xml"/><Relationship Id="rId263" Type="http://schemas.openxmlformats.org/officeDocument/2006/relationships/image" Target="../media/image721.png"/><Relationship Id="rId284" Type="http://schemas.openxmlformats.org/officeDocument/2006/relationships/customXml" Target="../ink/ink2598.xml"/><Relationship Id="rId37" Type="http://schemas.openxmlformats.org/officeDocument/2006/relationships/image" Target="../media/image608.png"/><Relationship Id="rId58" Type="http://schemas.openxmlformats.org/officeDocument/2006/relationships/customXml" Target="../ink/ink2485.xml"/><Relationship Id="rId79" Type="http://schemas.openxmlformats.org/officeDocument/2006/relationships/image" Target="../media/image629.png"/><Relationship Id="rId102" Type="http://schemas.openxmlformats.org/officeDocument/2006/relationships/customXml" Target="../ink/ink2507.xml"/><Relationship Id="rId123" Type="http://schemas.openxmlformats.org/officeDocument/2006/relationships/image" Target="../media/image651.png"/><Relationship Id="rId144" Type="http://schemas.openxmlformats.org/officeDocument/2006/relationships/customXml" Target="../ink/ink2528.xml"/><Relationship Id="rId90" Type="http://schemas.openxmlformats.org/officeDocument/2006/relationships/customXml" Target="../ink/ink2501.xml"/><Relationship Id="rId165" Type="http://schemas.openxmlformats.org/officeDocument/2006/relationships/image" Target="../media/image672.png"/><Relationship Id="rId186" Type="http://schemas.openxmlformats.org/officeDocument/2006/relationships/customXml" Target="../ink/ink2549.xml"/><Relationship Id="rId211" Type="http://schemas.openxmlformats.org/officeDocument/2006/relationships/image" Target="../media/image695.png"/><Relationship Id="rId232" Type="http://schemas.openxmlformats.org/officeDocument/2006/relationships/customXml" Target="../ink/ink2572.xml"/><Relationship Id="rId253" Type="http://schemas.openxmlformats.org/officeDocument/2006/relationships/image" Target="../media/image716.png"/><Relationship Id="rId274" Type="http://schemas.openxmlformats.org/officeDocument/2006/relationships/customXml" Target="../ink/ink2593.xml"/><Relationship Id="rId295" Type="http://schemas.openxmlformats.org/officeDocument/2006/relationships/image" Target="../media/image737.png"/><Relationship Id="rId309" Type="http://schemas.openxmlformats.org/officeDocument/2006/relationships/image" Target="../media/image744.png"/><Relationship Id="rId27" Type="http://schemas.openxmlformats.org/officeDocument/2006/relationships/image" Target="../media/image603.png"/><Relationship Id="rId48" Type="http://schemas.openxmlformats.org/officeDocument/2006/relationships/customXml" Target="../ink/ink2480.xml"/><Relationship Id="rId69" Type="http://schemas.openxmlformats.org/officeDocument/2006/relationships/image" Target="../media/image624.png"/><Relationship Id="rId113" Type="http://schemas.openxmlformats.org/officeDocument/2006/relationships/image" Target="../media/image646.png"/><Relationship Id="rId134" Type="http://schemas.openxmlformats.org/officeDocument/2006/relationships/customXml" Target="../ink/ink2523.xml"/><Relationship Id="rId80" Type="http://schemas.openxmlformats.org/officeDocument/2006/relationships/customXml" Target="../ink/ink2496.xml"/><Relationship Id="rId155" Type="http://schemas.openxmlformats.org/officeDocument/2006/relationships/image" Target="../media/image667.png"/><Relationship Id="rId176" Type="http://schemas.openxmlformats.org/officeDocument/2006/relationships/customXml" Target="../ink/ink2544.xml"/><Relationship Id="rId197" Type="http://schemas.openxmlformats.org/officeDocument/2006/relationships/image" Target="../media/image688.png"/><Relationship Id="rId201" Type="http://schemas.openxmlformats.org/officeDocument/2006/relationships/image" Target="../media/image690.png"/><Relationship Id="rId222" Type="http://schemas.openxmlformats.org/officeDocument/2006/relationships/customXml" Target="../ink/ink2567.xml"/><Relationship Id="rId243" Type="http://schemas.openxmlformats.org/officeDocument/2006/relationships/image" Target="../media/image711.png"/><Relationship Id="rId264" Type="http://schemas.openxmlformats.org/officeDocument/2006/relationships/customXml" Target="../ink/ink2588.xml"/><Relationship Id="rId285" Type="http://schemas.openxmlformats.org/officeDocument/2006/relationships/image" Target="../media/image732.png"/><Relationship Id="rId17" Type="http://schemas.openxmlformats.org/officeDocument/2006/relationships/image" Target="../media/image598.png"/><Relationship Id="rId38" Type="http://schemas.openxmlformats.org/officeDocument/2006/relationships/customXml" Target="../ink/ink2475.xml"/><Relationship Id="rId59" Type="http://schemas.openxmlformats.org/officeDocument/2006/relationships/image" Target="../media/image619.png"/><Relationship Id="rId103" Type="http://schemas.openxmlformats.org/officeDocument/2006/relationships/image" Target="../media/image641.png"/><Relationship Id="rId124" Type="http://schemas.openxmlformats.org/officeDocument/2006/relationships/customXml" Target="../ink/ink2518.xml"/><Relationship Id="rId70" Type="http://schemas.openxmlformats.org/officeDocument/2006/relationships/customXml" Target="../ink/ink2491.xml"/><Relationship Id="rId91" Type="http://schemas.openxmlformats.org/officeDocument/2006/relationships/image" Target="../media/image635.png"/><Relationship Id="rId145" Type="http://schemas.openxmlformats.org/officeDocument/2006/relationships/image" Target="../media/image662.png"/><Relationship Id="rId166" Type="http://schemas.openxmlformats.org/officeDocument/2006/relationships/customXml" Target="../ink/ink2539.xml"/><Relationship Id="rId187" Type="http://schemas.openxmlformats.org/officeDocument/2006/relationships/image" Target="../media/image68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562.xml"/><Relationship Id="rId233" Type="http://schemas.openxmlformats.org/officeDocument/2006/relationships/image" Target="../media/image706.png"/><Relationship Id="rId254" Type="http://schemas.openxmlformats.org/officeDocument/2006/relationships/customXml" Target="../ink/ink2583.xml"/><Relationship Id="rId28" Type="http://schemas.openxmlformats.org/officeDocument/2006/relationships/customXml" Target="../ink/ink2470.xml"/><Relationship Id="rId49" Type="http://schemas.openxmlformats.org/officeDocument/2006/relationships/image" Target="../media/image614.png"/><Relationship Id="rId114" Type="http://schemas.openxmlformats.org/officeDocument/2006/relationships/customXml" Target="../ink/ink2513.xml"/><Relationship Id="rId275" Type="http://schemas.openxmlformats.org/officeDocument/2006/relationships/image" Target="../media/image727.png"/><Relationship Id="rId296" Type="http://schemas.openxmlformats.org/officeDocument/2006/relationships/customXml" Target="../ink/ink2604.xml"/><Relationship Id="rId300" Type="http://schemas.openxmlformats.org/officeDocument/2006/relationships/customXml" Target="../ink/ink2606.xml"/><Relationship Id="rId60" Type="http://schemas.openxmlformats.org/officeDocument/2006/relationships/customXml" Target="../ink/ink2486.xml"/><Relationship Id="rId81" Type="http://schemas.openxmlformats.org/officeDocument/2006/relationships/image" Target="../media/image630.png"/><Relationship Id="rId135" Type="http://schemas.openxmlformats.org/officeDocument/2006/relationships/image" Target="../media/image657.png"/><Relationship Id="rId156" Type="http://schemas.openxmlformats.org/officeDocument/2006/relationships/customXml" Target="../ink/ink2534.xml"/><Relationship Id="rId177" Type="http://schemas.openxmlformats.org/officeDocument/2006/relationships/image" Target="../media/image678.png"/><Relationship Id="rId198" Type="http://schemas.openxmlformats.org/officeDocument/2006/relationships/customXml" Target="../ink/ink2555.xml"/><Relationship Id="rId202" Type="http://schemas.openxmlformats.org/officeDocument/2006/relationships/customXml" Target="../ink/ink2557.xml"/><Relationship Id="rId223" Type="http://schemas.openxmlformats.org/officeDocument/2006/relationships/image" Target="../media/image701.png"/><Relationship Id="rId244" Type="http://schemas.openxmlformats.org/officeDocument/2006/relationships/customXml" Target="../ink/ink2578.xml"/><Relationship Id="rId18" Type="http://schemas.openxmlformats.org/officeDocument/2006/relationships/customXml" Target="../ink/ink2465.xml"/><Relationship Id="rId39" Type="http://schemas.openxmlformats.org/officeDocument/2006/relationships/image" Target="../media/image609.png"/><Relationship Id="rId265" Type="http://schemas.openxmlformats.org/officeDocument/2006/relationships/image" Target="../media/image722.png"/><Relationship Id="rId286" Type="http://schemas.openxmlformats.org/officeDocument/2006/relationships/customXml" Target="../ink/ink2599.xml"/><Relationship Id="rId50" Type="http://schemas.openxmlformats.org/officeDocument/2006/relationships/customXml" Target="../ink/ink2481.xml"/><Relationship Id="rId104" Type="http://schemas.openxmlformats.org/officeDocument/2006/relationships/customXml" Target="../ink/ink2508.xml"/><Relationship Id="rId125" Type="http://schemas.openxmlformats.org/officeDocument/2006/relationships/image" Target="../media/image652.png"/><Relationship Id="rId146" Type="http://schemas.openxmlformats.org/officeDocument/2006/relationships/customXml" Target="../ink/ink2529.xml"/><Relationship Id="rId167" Type="http://schemas.openxmlformats.org/officeDocument/2006/relationships/image" Target="../media/image673.png"/><Relationship Id="rId188" Type="http://schemas.openxmlformats.org/officeDocument/2006/relationships/customXml" Target="../ink/ink2550.xml"/><Relationship Id="rId71" Type="http://schemas.openxmlformats.org/officeDocument/2006/relationships/image" Target="../media/image625.png"/><Relationship Id="rId92" Type="http://schemas.openxmlformats.org/officeDocument/2006/relationships/customXml" Target="../ink/ink2502.xml"/><Relationship Id="rId213" Type="http://schemas.openxmlformats.org/officeDocument/2006/relationships/image" Target="../media/image696.png"/><Relationship Id="rId234" Type="http://schemas.openxmlformats.org/officeDocument/2006/relationships/customXml" Target="../ink/ink2573.xml"/><Relationship Id="rId2" Type="http://schemas.openxmlformats.org/officeDocument/2006/relationships/customXml" Target="../ink/ink2457.xml"/><Relationship Id="rId29" Type="http://schemas.openxmlformats.org/officeDocument/2006/relationships/image" Target="../media/image604.png"/><Relationship Id="rId255" Type="http://schemas.openxmlformats.org/officeDocument/2006/relationships/image" Target="../media/image717.png"/><Relationship Id="rId276" Type="http://schemas.openxmlformats.org/officeDocument/2006/relationships/customXml" Target="../ink/ink2594.xml"/><Relationship Id="rId297" Type="http://schemas.openxmlformats.org/officeDocument/2006/relationships/image" Target="../media/image738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68.xml"/><Relationship Id="rId299" Type="http://schemas.openxmlformats.org/officeDocument/2006/relationships/customXml" Target="../ink/ink2759.xml"/><Relationship Id="rId21" Type="http://schemas.openxmlformats.org/officeDocument/2006/relationships/customXml" Target="../ink/ink2620.xml"/><Relationship Id="rId63" Type="http://schemas.openxmlformats.org/officeDocument/2006/relationships/customXml" Target="../ink/ink2641.xml"/><Relationship Id="rId159" Type="http://schemas.openxmlformats.org/officeDocument/2006/relationships/customXml" Target="../ink/ink2689.xml"/><Relationship Id="rId324" Type="http://schemas.openxmlformats.org/officeDocument/2006/relationships/image" Target="../media/image904.png"/><Relationship Id="rId366" Type="http://schemas.openxmlformats.org/officeDocument/2006/relationships/image" Target="../media/image925.png"/><Relationship Id="rId170" Type="http://schemas.openxmlformats.org/officeDocument/2006/relationships/image" Target="../media/image828.png"/><Relationship Id="rId226" Type="http://schemas.openxmlformats.org/officeDocument/2006/relationships/image" Target="../media/image856.png"/><Relationship Id="rId433" Type="http://schemas.openxmlformats.org/officeDocument/2006/relationships/customXml" Target="../ink/ink2826.xml"/><Relationship Id="rId268" Type="http://schemas.openxmlformats.org/officeDocument/2006/relationships/image" Target="../media/image876.png"/><Relationship Id="rId32" Type="http://schemas.openxmlformats.org/officeDocument/2006/relationships/image" Target="../media/image759.png"/><Relationship Id="rId74" Type="http://schemas.openxmlformats.org/officeDocument/2006/relationships/image" Target="../media/image780.png"/><Relationship Id="rId128" Type="http://schemas.openxmlformats.org/officeDocument/2006/relationships/image" Target="../media/image807.png"/><Relationship Id="rId335" Type="http://schemas.openxmlformats.org/officeDocument/2006/relationships/customXml" Target="../ink/ink2777.xml"/><Relationship Id="rId377" Type="http://schemas.openxmlformats.org/officeDocument/2006/relationships/customXml" Target="../ink/ink2798.xml"/><Relationship Id="rId5" Type="http://schemas.openxmlformats.org/officeDocument/2006/relationships/customXml" Target="../ink/ink2612.xml"/><Relationship Id="rId181" Type="http://schemas.openxmlformats.org/officeDocument/2006/relationships/customXml" Target="../ink/ink2700.xml"/><Relationship Id="rId237" Type="http://schemas.openxmlformats.org/officeDocument/2006/relationships/customXml" Target="../ink/ink2728.xml"/><Relationship Id="rId402" Type="http://schemas.openxmlformats.org/officeDocument/2006/relationships/image" Target="../media/image943.png"/><Relationship Id="rId279" Type="http://schemas.openxmlformats.org/officeDocument/2006/relationships/customXml" Target="../ink/ink2749.xml"/><Relationship Id="rId444" Type="http://schemas.openxmlformats.org/officeDocument/2006/relationships/image" Target="../media/image964.png"/><Relationship Id="rId43" Type="http://schemas.openxmlformats.org/officeDocument/2006/relationships/customXml" Target="../ink/ink2631.xml"/><Relationship Id="rId139" Type="http://schemas.openxmlformats.org/officeDocument/2006/relationships/customXml" Target="../ink/ink2679.xml"/><Relationship Id="rId290" Type="http://schemas.openxmlformats.org/officeDocument/2006/relationships/image" Target="../media/image887.png"/><Relationship Id="rId304" Type="http://schemas.openxmlformats.org/officeDocument/2006/relationships/image" Target="../media/image894.png"/><Relationship Id="rId346" Type="http://schemas.openxmlformats.org/officeDocument/2006/relationships/image" Target="../media/image915.png"/><Relationship Id="rId388" Type="http://schemas.openxmlformats.org/officeDocument/2006/relationships/image" Target="../media/image936.png"/><Relationship Id="rId85" Type="http://schemas.openxmlformats.org/officeDocument/2006/relationships/customXml" Target="../ink/ink2652.xml"/><Relationship Id="rId150" Type="http://schemas.openxmlformats.org/officeDocument/2006/relationships/image" Target="../media/image818.png"/><Relationship Id="rId192" Type="http://schemas.openxmlformats.org/officeDocument/2006/relationships/image" Target="../media/image839.png"/><Relationship Id="rId206" Type="http://schemas.openxmlformats.org/officeDocument/2006/relationships/image" Target="../media/image846.png"/><Relationship Id="rId413" Type="http://schemas.openxmlformats.org/officeDocument/2006/relationships/customXml" Target="../ink/ink2816.xml"/><Relationship Id="rId248" Type="http://schemas.openxmlformats.org/officeDocument/2006/relationships/image" Target="../media/image867.png"/><Relationship Id="rId455" Type="http://schemas.openxmlformats.org/officeDocument/2006/relationships/customXml" Target="../ink/ink2837.xml"/><Relationship Id="rId12" Type="http://schemas.openxmlformats.org/officeDocument/2006/relationships/image" Target="../media/image749.png"/><Relationship Id="rId108" Type="http://schemas.openxmlformats.org/officeDocument/2006/relationships/image" Target="../media/image797.png"/><Relationship Id="rId315" Type="http://schemas.openxmlformats.org/officeDocument/2006/relationships/customXml" Target="../ink/ink2767.xml"/><Relationship Id="rId357" Type="http://schemas.openxmlformats.org/officeDocument/2006/relationships/customXml" Target="../ink/ink2788.xml"/><Relationship Id="rId54" Type="http://schemas.openxmlformats.org/officeDocument/2006/relationships/image" Target="../media/image770.png"/><Relationship Id="rId96" Type="http://schemas.openxmlformats.org/officeDocument/2006/relationships/image" Target="../media/image791.png"/><Relationship Id="rId161" Type="http://schemas.openxmlformats.org/officeDocument/2006/relationships/customXml" Target="../ink/ink2690.xml"/><Relationship Id="rId217" Type="http://schemas.openxmlformats.org/officeDocument/2006/relationships/customXml" Target="../ink/ink2718.xml"/><Relationship Id="rId399" Type="http://schemas.openxmlformats.org/officeDocument/2006/relationships/customXml" Target="../ink/ink2809.xml"/><Relationship Id="rId259" Type="http://schemas.openxmlformats.org/officeDocument/2006/relationships/customXml" Target="../ink/ink2739.xml"/><Relationship Id="rId424" Type="http://schemas.openxmlformats.org/officeDocument/2006/relationships/image" Target="../media/image954.png"/><Relationship Id="rId466" Type="http://schemas.openxmlformats.org/officeDocument/2006/relationships/image" Target="../media/image975.png"/><Relationship Id="rId23" Type="http://schemas.openxmlformats.org/officeDocument/2006/relationships/customXml" Target="../ink/ink2621.xml"/><Relationship Id="rId119" Type="http://schemas.openxmlformats.org/officeDocument/2006/relationships/customXml" Target="../ink/ink2669.xml"/><Relationship Id="rId270" Type="http://schemas.openxmlformats.org/officeDocument/2006/relationships/image" Target="../media/image877.png"/><Relationship Id="rId326" Type="http://schemas.openxmlformats.org/officeDocument/2006/relationships/image" Target="../media/image905.png"/><Relationship Id="rId65" Type="http://schemas.openxmlformats.org/officeDocument/2006/relationships/customXml" Target="../ink/ink2642.xml"/><Relationship Id="rId130" Type="http://schemas.openxmlformats.org/officeDocument/2006/relationships/image" Target="../media/image808.png"/><Relationship Id="rId368" Type="http://schemas.openxmlformats.org/officeDocument/2006/relationships/image" Target="../media/image926.png"/><Relationship Id="rId172" Type="http://schemas.openxmlformats.org/officeDocument/2006/relationships/image" Target="../media/image829.png"/><Relationship Id="rId193" Type="http://schemas.openxmlformats.org/officeDocument/2006/relationships/customXml" Target="../ink/ink2706.xml"/><Relationship Id="rId207" Type="http://schemas.openxmlformats.org/officeDocument/2006/relationships/customXml" Target="../ink/ink2713.xml"/><Relationship Id="rId228" Type="http://schemas.openxmlformats.org/officeDocument/2006/relationships/image" Target="../media/image857.png"/><Relationship Id="rId249" Type="http://schemas.openxmlformats.org/officeDocument/2006/relationships/customXml" Target="../ink/ink2734.xml"/><Relationship Id="rId414" Type="http://schemas.openxmlformats.org/officeDocument/2006/relationships/image" Target="../media/image949.png"/><Relationship Id="rId435" Type="http://schemas.openxmlformats.org/officeDocument/2006/relationships/customXml" Target="../ink/ink2827.xml"/><Relationship Id="rId456" Type="http://schemas.openxmlformats.org/officeDocument/2006/relationships/image" Target="../media/image970.png"/><Relationship Id="rId13" Type="http://schemas.openxmlformats.org/officeDocument/2006/relationships/customXml" Target="../ink/ink2616.xml"/><Relationship Id="rId109" Type="http://schemas.openxmlformats.org/officeDocument/2006/relationships/customXml" Target="../ink/ink2664.xml"/><Relationship Id="rId260" Type="http://schemas.openxmlformats.org/officeDocument/2006/relationships/image" Target="../media/image872.png"/><Relationship Id="rId281" Type="http://schemas.openxmlformats.org/officeDocument/2006/relationships/customXml" Target="../ink/ink2750.xml"/><Relationship Id="rId316" Type="http://schemas.openxmlformats.org/officeDocument/2006/relationships/image" Target="../media/image900.png"/><Relationship Id="rId337" Type="http://schemas.openxmlformats.org/officeDocument/2006/relationships/customXml" Target="../ink/ink2778.xml"/><Relationship Id="rId34" Type="http://schemas.openxmlformats.org/officeDocument/2006/relationships/image" Target="../media/image760.png"/><Relationship Id="rId55" Type="http://schemas.openxmlformats.org/officeDocument/2006/relationships/customXml" Target="../ink/ink2637.xml"/><Relationship Id="rId76" Type="http://schemas.openxmlformats.org/officeDocument/2006/relationships/image" Target="../media/image781.png"/><Relationship Id="rId97" Type="http://schemas.openxmlformats.org/officeDocument/2006/relationships/customXml" Target="../ink/ink2658.xml"/><Relationship Id="rId120" Type="http://schemas.openxmlformats.org/officeDocument/2006/relationships/image" Target="../media/image803.png"/><Relationship Id="rId141" Type="http://schemas.openxmlformats.org/officeDocument/2006/relationships/customXml" Target="../ink/ink2680.xml"/><Relationship Id="rId358" Type="http://schemas.openxmlformats.org/officeDocument/2006/relationships/image" Target="../media/image921.png"/><Relationship Id="rId379" Type="http://schemas.openxmlformats.org/officeDocument/2006/relationships/customXml" Target="../ink/ink2799.xml"/><Relationship Id="rId7" Type="http://schemas.openxmlformats.org/officeDocument/2006/relationships/customXml" Target="../ink/ink2613.xml"/><Relationship Id="rId162" Type="http://schemas.openxmlformats.org/officeDocument/2006/relationships/image" Target="../media/image824.png"/><Relationship Id="rId183" Type="http://schemas.openxmlformats.org/officeDocument/2006/relationships/customXml" Target="../ink/ink2701.xml"/><Relationship Id="rId218" Type="http://schemas.openxmlformats.org/officeDocument/2006/relationships/image" Target="../media/image852.png"/><Relationship Id="rId239" Type="http://schemas.openxmlformats.org/officeDocument/2006/relationships/customXml" Target="../ink/ink2729.xml"/><Relationship Id="rId390" Type="http://schemas.openxmlformats.org/officeDocument/2006/relationships/image" Target="../media/image937.png"/><Relationship Id="rId404" Type="http://schemas.openxmlformats.org/officeDocument/2006/relationships/image" Target="../media/image944.png"/><Relationship Id="rId425" Type="http://schemas.openxmlformats.org/officeDocument/2006/relationships/customXml" Target="../ink/ink2822.xml"/><Relationship Id="rId446" Type="http://schemas.openxmlformats.org/officeDocument/2006/relationships/image" Target="../media/image965.png"/><Relationship Id="rId467" Type="http://schemas.openxmlformats.org/officeDocument/2006/relationships/customXml" Target="../ink/ink2843.xml"/><Relationship Id="rId250" Type="http://schemas.openxmlformats.org/officeDocument/2006/relationships/image" Target="../media/image868.png"/><Relationship Id="rId271" Type="http://schemas.openxmlformats.org/officeDocument/2006/relationships/customXml" Target="../ink/ink2745.xml"/><Relationship Id="rId292" Type="http://schemas.openxmlformats.org/officeDocument/2006/relationships/image" Target="../media/image888.png"/><Relationship Id="rId306" Type="http://schemas.openxmlformats.org/officeDocument/2006/relationships/image" Target="../media/image895.png"/><Relationship Id="rId24" Type="http://schemas.openxmlformats.org/officeDocument/2006/relationships/image" Target="../media/image755.png"/><Relationship Id="rId45" Type="http://schemas.openxmlformats.org/officeDocument/2006/relationships/customXml" Target="../ink/ink2632.xml"/><Relationship Id="rId66" Type="http://schemas.openxmlformats.org/officeDocument/2006/relationships/image" Target="../media/image776.png"/><Relationship Id="rId87" Type="http://schemas.openxmlformats.org/officeDocument/2006/relationships/customXml" Target="../ink/ink2653.xml"/><Relationship Id="rId110" Type="http://schemas.openxmlformats.org/officeDocument/2006/relationships/image" Target="../media/image798.png"/><Relationship Id="rId131" Type="http://schemas.openxmlformats.org/officeDocument/2006/relationships/customXml" Target="../ink/ink2675.xml"/><Relationship Id="rId327" Type="http://schemas.openxmlformats.org/officeDocument/2006/relationships/customXml" Target="../ink/ink2773.xml"/><Relationship Id="rId348" Type="http://schemas.openxmlformats.org/officeDocument/2006/relationships/image" Target="../media/image916.png"/><Relationship Id="rId369" Type="http://schemas.openxmlformats.org/officeDocument/2006/relationships/customXml" Target="../ink/ink2794.xml"/><Relationship Id="rId152" Type="http://schemas.openxmlformats.org/officeDocument/2006/relationships/image" Target="../media/image819.png"/><Relationship Id="rId173" Type="http://schemas.openxmlformats.org/officeDocument/2006/relationships/customXml" Target="../ink/ink2696.xml"/><Relationship Id="rId194" Type="http://schemas.openxmlformats.org/officeDocument/2006/relationships/image" Target="../media/image840.png"/><Relationship Id="rId208" Type="http://schemas.openxmlformats.org/officeDocument/2006/relationships/image" Target="../media/image847.png"/><Relationship Id="rId229" Type="http://schemas.openxmlformats.org/officeDocument/2006/relationships/customXml" Target="../ink/ink2724.xml"/><Relationship Id="rId380" Type="http://schemas.openxmlformats.org/officeDocument/2006/relationships/image" Target="../media/image932.png"/><Relationship Id="rId415" Type="http://schemas.openxmlformats.org/officeDocument/2006/relationships/customXml" Target="../ink/ink2817.xml"/><Relationship Id="rId436" Type="http://schemas.openxmlformats.org/officeDocument/2006/relationships/image" Target="../media/image960.png"/><Relationship Id="rId457" Type="http://schemas.openxmlformats.org/officeDocument/2006/relationships/customXml" Target="../ink/ink2838.xml"/><Relationship Id="rId240" Type="http://schemas.openxmlformats.org/officeDocument/2006/relationships/image" Target="../media/image863.png"/><Relationship Id="rId261" Type="http://schemas.openxmlformats.org/officeDocument/2006/relationships/customXml" Target="../ink/ink2740.xml"/><Relationship Id="rId14" Type="http://schemas.openxmlformats.org/officeDocument/2006/relationships/image" Target="../media/image750.png"/><Relationship Id="rId35" Type="http://schemas.openxmlformats.org/officeDocument/2006/relationships/customXml" Target="../ink/ink2627.xml"/><Relationship Id="rId56" Type="http://schemas.openxmlformats.org/officeDocument/2006/relationships/image" Target="../media/image771.png"/><Relationship Id="rId77" Type="http://schemas.openxmlformats.org/officeDocument/2006/relationships/customXml" Target="../ink/ink2648.xml"/><Relationship Id="rId100" Type="http://schemas.openxmlformats.org/officeDocument/2006/relationships/image" Target="../media/image793.png"/><Relationship Id="rId282" Type="http://schemas.openxmlformats.org/officeDocument/2006/relationships/image" Target="../media/image883.png"/><Relationship Id="rId317" Type="http://schemas.openxmlformats.org/officeDocument/2006/relationships/customXml" Target="../ink/ink2768.xml"/><Relationship Id="rId338" Type="http://schemas.openxmlformats.org/officeDocument/2006/relationships/image" Target="../media/image911.png"/><Relationship Id="rId359" Type="http://schemas.openxmlformats.org/officeDocument/2006/relationships/customXml" Target="../ink/ink2789.xml"/><Relationship Id="rId8" Type="http://schemas.openxmlformats.org/officeDocument/2006/relationships/image" Target="../media/image747.png"/><Relationship Id="rId98" Type="http://schemas.openxmlformats.org/officeDocument/2006/relationships/image" Target="../media/image792.png"/><Relationship Id="rId121" Type="http://schemas.openxmlformats.org/officeDocument/2006/relationships/customXml" Target="../ink/ink2670.xml"/><Relationship Id="rId142" Type="http://schemas.openxmlformats.org/officeDocument/2006/relationships/image" Target="../media/image814.png"/><Relationship Id="rId163" Type="http://schemas.openxmlformats.org/officeDocument/2006/relationships/customXml" Target="../ink/ink2691.xml"/><Relationship Id="rId184" Type="http://schemas.openxmlformats.org/officeDocument/2006/relationships/image" Target="../media/image835.png"/><Relationship Id="rId219" Type="http://schemas.openxmlformats.org/officeDocument/2006/relationships/customXml" Target="../ink/ink2719.xml"/><Relationship Id="rId370" Type="http://schemas.openxmlformats.org/officeDocument/2006/relationships/image" Target="../media/image927.png"/><Relationship Id="rId391" Type="http://schemas.openxmlformats.org/officeDocument/2006/relationships/customXml" Target="../ink/ink2805.xml"/><Relationship Id="rId405" Type="http://schemas.openxmlformats.org/officeDocument/2006/relationships/customXml" Target="../ink/ink2812.xml"/><Relationship Id="rId426" Type="http://schemas.openxmlformats.org/officeDocument/2006/relationships/image" Target="../media/image955.png"/><Relationship Id="rId447" Type="http://schemas.openxmlformats.org/officeDocument/2006/relationships/customXml" Target="../ink/ink2833.xml"/><Relationship Id="rId230" Type="http://schemas.openxmlformats.org/officeDocument/2006/relationships/image" Target="../media/image858.png"/><Relationship Id="rId251" Type="http://schemas.openxmlformats.org/officeDocument/2006/relationships/customXml" Target="../ink/ink2735.xml"/><Relationship Id="rId468" Type="http://schemas.openxmlformats.org/officeDocument/2006/relationships/image" Target="../media/image976.png"/><Relationship Id="rId25" Type="http://schemas.openxmlformats.org/officeDocument/2006/relationships/customXml" Target="../ink/ink2622.xml"/><Relationship Id="rId46" Type="http://schemas.openxmlformats.org/officeDocument/2006/relationships/image" Target="../media/image766.png"/><Relationship Id="rId67" Type="http://schemas.openxmlformats.org/officeDocument/2006/relationships/customXml" Target="../ink/ink2643.xml"/><Relationship Id="rId272" Type="http://schemas.openxmlformats.org/officeDocument/2006/relationships/image" Target="../media/image878.png"/><Relationship Id="rId293" Type="http://schemas.openxmlformats.org/officeDocument/2006/relationships/customXml" Target="../ink/ink2756.xml"/><Relationship Id="rId307" Type="http://schemas.openxmlformats.org/officeDocument/2006/relationships/customXml" Target="../ink/ink2763.xml"/><Relationship Id="rId328" Type="http://schemas.openxmlformats.org/officeDocument/2006/relationships/image" Target="../media/image906.png"/><Relationship Id="rId349" Type="http://schemas.openxmlformats.org/officeDocument/2006/relationships/customXml" Target="../ink/ink2784.xml"/><Relationship Id="rId88" Type="http://schemas.openxmlformats.org/officeDocument/2006/relationships/image" Target="../media/image787.png"/><Relationship Id="rId111" Type="http://schemas.openxmlformats.org/officeDocument/2006/relationships/customXml" Target="../ink/ink2665.xml"/><Relationship Id="rId132" Type="http://schemas.openxmlformats.org/officeDocument/2006/relationships/image" Target="../media/image809.png"/><Relationship Id="rId153" Type="http://schemas.openxmlformats.org/officeDocument/2006/relationships/customXml" Target="../ink/ink2686.xml"/><Relationship Id="rId174" Type="http://schemas.openxmlformats.org/officeDocument/2006/relationships/image" Target="../media/image830.png"/><Relationship Id="rId195" Type="http://schemas.openxmlformats.org/officeDocument/2006/relationships/customXml" Target="../ink/ink2707.xml"/><Relationship Id="rId209" Type="http://schemas.openxmlformats.org/officeDocument/2006/relationships/customXml" Target="../ink/ink2714.xml"/><Relationship Id="rId360" Type="http://schemas.openxmlformats.org/officeDocument/2006/relationships/image" Target="../media/image922.png"/><Relationship Id="rId381" Type="http://schemas.openxmlformats.org/officeDocument/2006/relationships/customXml" Target="../ink/ink2800.xml"/><Relationship Id="rId416" Type="http://schemas.openxmlformats.org/officeDocument/2006/relationships/image" Target="../media/image950.png"/><Relationship Id="rId220" Type="http://schemas.openxmlformats.org/officeDocument/2006/relationships/image" Target="../media/image853.png"/><Relationship Id="rId241" Type="http://schemas.openxmlformats.org/officeDocument/2006/relationships/customXml" Target="../ink/ink2730.xml"/><Relationship Id="rId437" Type="http://schemas.openxmlformats.org/officeDocument/2006/relationships/customXml" Target="../ink/ink2828.xml"/><Relationship Id="rId458" Type="http://schemas.openxmlformats.org/officeDocument/2006/relationships/image" Target="../media/image971.png"/><Relationship Id="rId15" Type="http://schemas.openxmlformats.org/officeDocument/2006/relationships/customXml" Target="../ink/ink2617.xml"/><Relationship Id="rId36" Type="http://schemas.openxmlformats.org/officeDocument/2006/relationships/image" Target="../media/image761.png"/><Relationship Id="rId57" Type="http://schemas.openxmlformats.org/officeDocument/2006/relationships/customXml" Target="../ink/ink2638.xml"/><Relationship Id="rId262" Type="http://schemas.openxmlformats.org/officeDocument/2006/relationships/image" Target="../media/image873.png"/><Relationship Id="rId283" Type="http://schemas.openxmlformats.org/officeDocument/2006/relationships/customXml" Target="../ink/ink2751.xml"/><Relationship Id="rId318" Type="http://schemas.openxmlformats.org/officeDocument/2006/relationships/image" Target="../media/image901.png"/><Relationship Id="rId339" Type="http://schemas.openxmlformats.org/officeDocument/2006/relationships/customXml" Target="../ink/ink2779.xml"/><Relationship Id="rId78" Type="http://schemas.openxmlformats.org/officeDocument/2006/relationships/image" Target="../media/image782.png"/><Relationship Id="rId99" Type="http://schemas.openxmlformats.org/officeDocument/2006/relationships/customXml" Target="../ink/ink2659.xml"/><Relationship Id="rId101" Type="http://schemas.openxmlformats.org/officeDocument/2006/relationships/customXml" Target="../ink/ink2660.xml"/><Relationship Id="rId122" Type="http://schemas.openxmlformats.org/officeDocument/2006/relationships/image" Target="../media/image804.png"/><Relationship Id="rId143" Type="http://schemas.openxmlformats.org/officeDocument/2006/relationships/customXml" Target="../ink/ink2681.xml"/><Relationship Id="rId164" Type="http://schemas.openxmlformats.org/officeDocument/2006/relationships/image" Target="../media/image825.png"/><Relationship Id="rId185" Type="http://schemas.openxmlformats.org/officeDocument/2006/relationships/customXml" Target="../ink/ink2702.xml"/><Relationship Id="rId350" Type="http://schemas.openxmlformats.org/officeDocument/2006/relationships/image" Target="../media/image917.png"/><Relationship Id="rId371" Type="http://schemas.openxmlformats.org/officeDocument/2006/relationships/customXml" Target="../ink/ink2795.xml"/><Relationship Id="rId406" Type="http://schemas.openxmlformats.org/officeDocument/2006/relationships/image" Target="../media/image945.png"/><Relationship Id="rId9" Type="http://schemas.openxmlformats.org/officeDocument/2006/relationships/customXml" Target="../ink/ink2614.xml"/><Relationship Id="rId210" Type="http://schemas.openxmlformats.org/officeDocument/2006/relationships/image" Target="../media/image848.png"/><Relationship Id="rId392" Type="http://schemas.openxmlformats.org/officeDocument/2006/relationships/image" Target="../media/image938.png"/><Relationship Id="rId427" Type="http://schemas.openxmlformats.org/officeDocument/2006/relationships/customXml" Target="../ink/ink2823.xml"/><Relationship Id="rId448" Type="http://schemas.openxmlformats.org/officeDocument/2006/relationships/image" Target="../media/image966.png"/><Relationship Id="rId469" Type="http://schemas.openxmlformats.org/officeDocument/2006/relationships/customXml" Target="../ink/ink2844.xml"/><Relationship Id="rId26" Type="http://schemas.openxmlformats.org/officeDocument/2006/relationships/image" Target="../media/image756.png"/><Relationship Id="rId231" Type="http://schemas.openxmlformats.org/officeDocument/2006/relationships/customXml" Target="../ink/ink2725.xml"/><Relationship Id="rId252" Type="http://schemas.openxmlformats.org/officeDocument/2006/relationships/image" Target="../media/image869.png"/><Relationship Id="rId273" Type="http://schemas.openxmlformats.org/officeDocument/2006/relationships/customXml" Target="../ink/ink2746.xml"/><Relationship Id="rId294" Type="http://schemas.openxmlformats.org/officeDocument/2006/relationships/image" Target="../media/image889.png"/><Relationship Id="rId308" Type="http://schemas.openxmlformats.org/officeDocument/2006/relationships/image" Target="../media/image896.png"/><Relationship Id="rId329" Type="http://schemas.openxmlformats.org/officeDocument/2006/relationships/customXml" Target="../ink/ink2774.xml"/><Relationship Id="rId47" Type="http://schemas.openxmlformats.org/officeDocument/2006/relationships/customXml" Target="../ink/ink2633.xml"/><Relationship Id="rId68" Type="http://schemas.openxmlformats.org/officeDocument/2006/relationships/image" Target="../media/image777.png"/><Relationship Id="rId89" Type="http://schemas.openxmlformats.org/officeDocument/2006/relationships/customXml" Target="../ink/ink2654.xml"/><Relationship Id="rId112" Type="http://schemas.openxmlformats.org/officeDocument/2006/relationships/image" Target="../media/image799.png"/><Relationship Id="rId133" Type="http://schemas.openxmlformats.org/officeDocument/2006/relationships/customXml" Target="../ink/ink2676.xml"/><Relationship Id="rId154" Type="http://schemas.openxmlformats.org/officeDocument/2006/relationships/image" Target="../media/image820.png"/><Relationship Id="rId175" Type="http://schemas.openxmlformats.org/officeDocument/2006/relationships/customXml" Target="../ink/ink2697.xml"/><Relationship Id="rId340" Type="http://schemas.openxmlformats.org/officeDocument/2006/relationships/image" Target="../media/image912.png"/><Relationship Id="rId361" Type="http://schemas.openxmlformats.org/officeDocument/2006/relationships/customXml" Target="../ink/ink2790.xml"/><Relationship Id="rId196" Type="http://schemas.openxmlformats.org/officeDocument/2006/relationships/image" Target="../media/image841.png"/><Relationship Id="rId200" Type="http://schemas.openxmlformats.org/officeDocument/2006/relationships/image" Target="../media/image843.png"/><Relationship Id="rId382" Type="http://schemas.openxmlformats.org/officeDocument/2006/relationships/image" Target="../media/image933.png"/><Relationship Id="rId417" Type="http://schemas.openxmlformats.org/officeDocument/2006/relationships/customXml" Target="../ink/ink2818.xml"/><Relationship Id="rId438" Type="http://schemas.openxmlformats.org/officeDocument/2006/relationships/image" Target="../media/image961.png"/><Relationship Id="rId459" Type="http://schemas.openxmlformats.org/officeDocument/2006/relationships/customXml" Target="../ink/ink2839.xml"/><Relationship Id="rId16" Type="http://schemas.openxmlformats.org/officeDocument/2006/relationships/image" Target="../media/image751.png"/><Relationship Id="rId221" Type="http://schemas.openxmlformats.org/officeDocument/2006/relationships/customXml" Target="../ink/ink2720.xml"/><Relationship Id="rId242" Type="http://schemas.openxmlformats.org/officeDocument/2006/relationships/image" Target="../media/image864.png"/><Relationship Id="rId263" Type="http://schemas.openxmlformats.org/officeDocument/2006/relationships/customXml" Target="../ink/ink2741.xml"/><Relationship Id="rId284" Type="http://schemas.openxmlformats.org/officeDocument/2006/relationships/image" Target="../media/image884.png"/><Relationship Id="rId319" Type="http://schemas.openxmlformats.org/officeDocument/2006/relationships/customXml" Target="../ink/ink2769.xml"/><Relationship Id="rId470" Type="http://schemas.openxmlformats.org/officeDocument/2006/relationships/image" Target="../media/image977.png"/><Relationship Id="rId37" Type="http://schemas.openxmlformats.org/officeDocument/2006/relationships/customXml" Target="../ink/ink2628.xml"/><Relationship Id="rId58" Type="http://schemas.openxmlformats.org/officeDocument/2006/relationships/image" Target="../media/image772.png"/><Relationship Id="rId79" Type="http://schemas.openxmlformats.org/officeDocument/2006/relationships/customXml" Target="../ink/ink2649.xml"/><Relationship Id="rId102" Type="http://schemas.openxmlformats.org/officeDocument/2006/relationships/image" Target="../media/image794.png"/><Relationship Id="rId123" Type="http://schemas.openxmlformats.org/officeDocument/2006/relationships/customXml" Target="../ink/ink2671.xml"/><Relationship Id="rId144" Type="http://schemas.openxmlformats.org/officeDocument/2006/relationships/image" Target="../media/image815.png"/><Relationship Id="rId330" Type="http://schemas.openxmlformats.org/officeDocument/2006/relationships/image" Target="../media/image907.png"/><Relationship Id="rId90" Type="http://schemas.openxmlformats.org/officeDocument/2006/relationships/image" Target="../media/image788.png"/><Relationship Id="rId165" Type="http://schemas.openxmlformats.org/officeDocument/2006/relationships/customXml" Target="../ink/ink2692.xml"/><Relationship Id="rId186" Type="http://schemas.openxmlformats.org/officeDocument/2006/relationships/image" Target="../media/image836.png"/><Relationship Id="rId351" Type="http://schemas.openxmlformats.org/officeDocument/2006/relationships/customXml" Target="../ink/ink2785.xml"/><Relationship Id="rId372" Type="http://schemas.openxmlformats.org/officeDocument/2006/relationships/image" Target="../media/image928.png"/><Relationship Id="rId393" Type="http://schemas.openxmlformats.org/officeDocument/2006/relationships/customXml" Target="../ink/ink2806.xml"/><Relationship Id="rId407" Type="http://schemas.openxmlformats.org/officeDocument/2006/relationships/customXml" Target="../ink/ink2813.xml"/><Relationship Id="rId428" Type="http://schemas.openxmlformats.org/officeDocument/2006/relationships/image" Target="../media/image956.png"/><Relationship Id="rId449" Type="http://schemas.openxmlformats.org/officeDocument/2006/relationships/customXml" Target="../ink/ink2834.xml"/><Relationship Id="rId211" Type="http://schemas.openxmlformats.org/officeDocument/2006/relationships/customXml" Target="../ink/ink2715.xml"/><Relationship Id="rId232" Type="http://schemas.openxmlformats.org/officeDocument/2006/relationships/image" Target="../media/image859.png"/><Relationship Id="rId253" Type="http://schemas.openxmlformats.org/officeDocument/2006/relationships/customXml" Target="../ink/ink2736.xml"/><Relationship Id="rId274" Type="http://schemas.openxmlformats.org/officeDocument/2006/relationships/image" Target="../media/image879.png"/><Relationship Id="rId295" Type="http://schemas.openxmlformats.org/officeDocument/2006/relationships/customXml" Target="../ink/ink2757.xml"/><Relationship Id="rId309" Type="http://schemas.openxmlformats.org/officeDocument/2006/relationships/customXml" Target="../ink/ink2764.xml"/><Relationship Id="rId460" Type="http://schemas.openxmlformats.org/officeDocument/2006/relationships/image" Target="../media/image972.png"/><Relationship Id="rId27" Type="http://schemas.openxmlformats.org/officeDocument/2006/relationships/customXml" Target="../ink/ink2623.xml"/><Relationship Id="rId48" Type="http://schemas.openxmlformats.org/officeDocument/2006/relationships/image" Target="../media/image767.png"/><Relationship Id="rId69" Type="http://schemas.openxmlformats.org/officeDocument/2006/relationships/customXml" Target="../ink/ink2644.xml"/><Relationship Id="rId113" Type="http://schemas.openxmlformats.org/officeDocument/2006/relationships/customXml" Target="../ink/ink2666.xml"/><Relationship Id="rId134" Type="http://schemas.openxmlformats.org/officeDocument/2006/relationships/image" Target="../media/image810.png"/><Relationship Id="rId320" Type="http://schemas.openxmlformats.org/officeDocument/2006/relationships/image" Target="../media/image902.png"/><Relationship Id="rId80" Type="http://schemas.openxmlformats.org/officeDocument/2006/relationships/image" Target="../media/image783.png"/><Relationship Id="rId155" Type="http://schemas.openxmlformats.org/officeDocument/2006/relationships/customXml" Target="../ink/ink2687.xml"/><Relationship Id="rId176" Type="http://schemas.openxmlformats.org/officeDocument/2006/relationships/image" Target="../media/image831.png"/><Relationship Id="rId197" Type="http://schemas.openxmlformats.org/officeDocument/2006/relationships/customXml" Target="../ink/ink2708.xml"/><Relationship Id="rId341" Type="http://schemas.openxmlformats.org/officeDocument/2006/relationships/customXml" Target="../ink/ink2780.xml"/><Relationship Id="rId362" Type="http://schemas.openxmlformats.org/officeDocument/2006/relationships/image" Target="../media/image923.png"/><Relationship Id="rId383" Type="http://schemas.openxmlformats.org/officeDocument/2006/relationships/customXml" Target="../ink/ink2801.xml"/><Relationship Id="rId418" Type="http://schemas.openxmlformats.org/officeDocument/2006/relationships/image" Target="../media/image951.png"/><Relationship Id="rId439" Type="http://schemas.openxmlformats.org/officeDocument/2006/relationships/customXml" Target="../ink/ink2829.xml"/><Relationship Id="rId201" Type="http://schemas.openxmlformats.org/officeDocument/2006/relationships/customXml" Target="../ink/ink2710.xml"/><Relationship Id="rId222" Type="http://schemas.openxmlformats.org/officeDocument/2006/relationships/image" Target="../media/image854.png"/><Relationship Id="rId243" Type="http://schemas.openxmlformats.org/officeDocument/2006/relationships/customXml" Target="../ink/ink2731.xml"/><Relationship Id="rId264" Type="http://schemas.openxmlformats.org/officeDocument/2006/relationships/image" Target="../media/image874.png"/><Relationship Id="rId285" Type="http://schemas.openxmlformats.org/officeDocument/2006/relationships/customXml" Target="../ink/ink2752.xml"/><Relationship Id="rId450" Type="http://schemas.openxmlformats.org/officeDocument/2006/relationships/image" Target="../media/image967.png"/><Relationship Id="rId17" Type="http://schemas.openxmlformats.org/officeDocument/2006/relationships/customXml" Target="../ink/ink2618.xml"/><Relationship Id="rId38" Type="http://schemas.openxmlformats.org/officeDocument/2006/relationships/image" Target="../media/image762.png"/><Relationship Id="rId59" Type="http://schemas.openxmlformats.org/officeDocument/2006/relationships/customXml" Target="../ink/ink2639.xml"/><Relationship Id="rId103" Type="http://schemas.openxmlformats.org/officeDocument/2006/relationships/customXml" Target="../ink/ink2661.xml"/><Relationship Id="rId124" Type="http://schemas.openxmlformats.org/officeDocument/2006/relationships/image" Target="../media/image805.png"/><Relationship Id="rId310" Type="http://schemas.openxmlformats.org/officeDocument/2006/relationships/image" Target="../media/image897.png"/><Relationship Id="rId70" Type="http://schemas.openxmlformats.org/officeDocument/2006/relationships/image" Target="../media/image778.png"/><Relationship Id="rId91" Type="http://schemas.openxmlformats.org/officeDocument/2006/relationships/customXml" Target="../ink/ink2655.xml"/><Relationship Id="rId145" Type="http://schemas.openxmlformats.org/officeDocument/2006/relationships/customXml" Target="../ink/ink2682.xml"/><Relationship Id="rId166" Type="http://schemas.openxmlformats.org/officeDocument/2006/relationships/image" Target="../media/image826.png"/><Relationship Id="rId187" Type="http://schemas.openxmlformats.org/officeDocument/2006/relationships/customXml" Target="../ink/ink2703.xml"/><Relationship Id="rId331" Type="http://schemas.openxmlformats.org/officeDocument/2006/relationships/customXml" Target="../ink/ink2775.xml"/><Relationship Id="rId352" Type="http://schemas.openxmlformats.org/officeDocument/2006/relationships/image" Target="../media/image918.png"/><Relationship Id="rId373" Type="http://schemas.openxmlformats.org/officeDocument/2006/relationships/customXml" Target="../ink/ink2796.xml"/><Relationship Id="rId394" Type="http://schemas.openxmlformats.org/officeDocument/2006/relationships/image" Target="../media/image939.png"/><Relationship Id="rId408" Type="http://schemas.openxmlformats.org/officeDocument/2006/relationships/image" Target="../media/image946.png"/><Relationship Id="rId429" Type="http://schemas.openxmlformats.org/officeDocument/2006/relationships/customXml" Target="../ink/ink282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849.png"/><Relationship Id="rId233" Type="http://schemas.openxmlformats.org/officeDocument/2006/relationships/customXml" Target="../ink/ink2726.xml"/><Relationship Id="rId254" Type="http://schemas.openxmlformats.org/officeDocument/2006/relationships/image" Target="../media/image1.png"/><Relationship Id="rId440" Type="http://schemas.openxmlformats.org/officeDocument/2006/relationships/image" Target="../media/image962.png"/><Relationship Id="rId28" Type="http://schemas.openxmlformats.org/officeDocument/2006/relationships/image" Target="../media/image757.png"/><Relationship Id="rId49" Type="http://schemas.openxmlformats.org/officeDocument/2006/relationships/customXml" Target="../ink/ink2634.xml"/><Relationship Id="rId114" Type="http://schemas.openxmlformats.org/officeDocument/2006/relationships/image" Target="../media/image800.png"/><Relationship Id="rId275" Type="http://schemas.openxmlformats.org/officeDocument/2006/relationships/customXml" Target="../ink/ink2747.xml"/><Relationship Id="rId296" Type="http://schemas.openxmlformats.org/officeDocument/2006/relationships/image" Target="../media/image890.png"/><Relationship Id="rId300" Type="http://schemas.openxmlformats.org/officeDocument/2006/relationships/image" Target="../media/image892.png"/><Relationship Id="rId461" Type="http://schemas.openxmlformats.org/officeDocument/2006/relationships/customXml" Target="../ink/ink2840.xml"/><Relationship Id="rId60" Type="http://schemas.openxmlformats.org/officeDocument/2006/relationships/image" Target="../media/image773.png"/><Relationship Id="rId81" Type="http://schemas.openxmlformats.org/officeDocument/2006/relationships/customXml" Target="../ink/ink2650.xml"/><Relationship Id="rId135" Type="http://schemas.openxmlformats.org/officeDocument/2006/relationships/customXml" Target="../ink/ink2677.xml"/><Relationship Id="rId156" Type="http://schemas.openxmlformats.org/officeDocument/2006/relationships/image" Target="../media/image821.png"/><Relationship Id="rId177" Type="http://schemas.openxmlformats.org/officeDocument/2006/relationships/customXml" Target="../ink/ink2698.xml"/><Relationship Id="rId198" Type="http://schemas.openxmlformats.org/officeDocument/2006/relationships/image" Target="../media/image842.png"/><Relationship Id="rId321" Type="http://schemas.openxmlformats.org/officeDocument/2006/relationships/customXml" Target="../ink/ink2770.xml"/><Relationship Id="rId342" Type="http://schemas.openxmlformats.org/officeDocument/2006/relationships/image" Target="../media/image913.png"/><Relationship Id="rId363" Type="http://schemas.openxmlformats.org/officeDocument/2006/relationships/customXml" Target="../ink/ink2791.xml"/><Relationship Id="rId384" Type="http://schemas.openxmlformats.org/officeDocument/2006/relationships/image" Target="../media/image934.png"/><Relationship Id="rId419" Type="http://schemas.openxmlformats.org/officeDocument/2006/relationships/customXml" Target="../ink/ink2819.xml"/><Relationship Id="rId202" Type="http://schemas.openxmlformats.org/officeDocument/2006/relationships/image" Target="../media/image844.png"/><Relationship Id="rId223" Type="http://schemas.openxmlformats.org/officeDocument/2006/relationships/customXml" Target="../ink/ink2721.xml"/><Relationship Id="rId244" Type="http://schemas.openxmlformats.org/officeDocument/2006/relationships/image" Target="../media/image865.png"/><Relationship Id="rId430" Type="http://schemas.openxmlformats.org/officeDocument/2006/relationships/image" Target="../media/image957.png"/><Relationship Id="rId18" Type="http://schemas.openxmlformats.org/officeDocument/2006/relationships/image" Target="../media/image752.png"/><Relationship Id="rId39" Type="http://schemas.openxmlformats.org/officeDocument/2006/relationships/customXml" Target="../ink/ink2629.xml"/><Relationship Id="rId265" Type="http://schemas.openxmlformats.org/officeDocument/2006/relationships/customXml" Target="../ink/ink2742.xml"/><Relationship Id="rId286" Type="http://schemas.openxmlformats.org/officeDocument/2006/relationships/image" Target="../media/image885.png"/><Relationship Id="rId451" Type="http://schemas.openxmlformats.org/officeDocument/2006/relationships/customXml" Target="../ink/ink2835.xml"/><Relationship Id="rId50" Type="http://schemas.openxmlformats.org/officeDocument/2006/relationships/image" Target="../media/image768.png"/><Relationship Id="rId104" Type="http://schemas.openxmlformats.org/officeDocument/2006/relationships/image" Target="../media/image795.png"/><Relationship Id="rId125" Type="http://schemas.openxmlformats.org/officeDocument/2006/relationships/customXml" Target="../ink/ink2672.xml"/><Relationship Id="rId146" Type="http://schemas.openxmlformats.org/officeDocument/2006/relationships/image" Target="../media/image816.png"/><Relationship Id="rId167" Type="http://schemas.openxmlformats.org/officeDocument/2006/relationships/customXml" Target="../ink/ink2693.xml"/><Relationship Id="rId188" Type="http://schemas.openxmlformats.org/officeDocument/2006/relationships/image" Target="../media/image837.png"/><Relationship Id="rId311" Type="http://schemas.openxmlformats.org/officeDocument/2006/relationships/customXml" Target="../ink/ink2765.xml"/><Relationship Id="rId332" Type="http://schemas.openxmlformats.org/officeDocument/2006/relationships/image" Target="../media/image908.png"/><Relationship Id="rId353" Type="http://schemas.openxmlformats.org/officeDocument/2006/relationships/customXml" Target="../ink/ink2786.xml"/><Relationship Id="rId374" Type="http://schemas.openxmlformats.org/officeDocument/2006/relationships/image" Target="../media/image929.png"/><Relationship Id="rId395" Type="http://schemas.openxmlformats.org/officeDocument/2006/relationships/customXml" Target="../ink/ink2807.xml"/><Relationship Id="rId409" Type="http://schemas.openxmlformats.org/officeDocument/2006/relationships/customXml" Target="../ink/ink2814.xml"/><Relationship Id="rId71" Type="http://schemas.openxmlformats.org/officeDocument/2006/relationships/customXml" Target="../ink/ink2645.xml"/><Relationship Id="rId92" Type="http://schemas.openxmlformats.org/officeDocument/2006/relationships/image" Target="../media/image789.png"/><Relationship Id="rId213" Type="http://schemas.openxmlformats.org/officeDocument/2006/relationships/customXml" Target="../ink/ink2716.xml"/><Relationship Id="rId234" Type="http://schemas.openxmlformats.org/officeDocument/2006/relationships/image" Target="../media/image860.png"/><Relationship Id="rId420" Type="http://schemas.openxmlformats.org/officeDocument/2006/relationships/image" Target="../media/image952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2624.xml"/><Relationship Id="rId255" Type="http://schemas.openxmlformats.org/officeDocument/2006/relationships/customXml" Target="../ink/ink2737.xml"/><Relationship Id="rId276" Type="http://schemas.openxmlformats.org/officeDocument/2006/relationships/image" Target="../media/image880.png"/><Relationship Id="rId297" Type="http://schemas.openxmlformats.org/officeDocument/2006/relationships/customXml" Target="../ink/ink2758.xml"/><Relationship Id="rId441" Type="http://schemas.openxmlformats.org/officeDocument/2006/relationships/customXml" Target="../ink/ink2830.xml"/><Relationship Id="rId462" Type="http://schemas.openxmlformats.org/officeDocument/2006/relationships/image" Target="../media/image973.png"/><Relationship Id="rId40" Type="http://schemas.openxmlformats.org/officeDocument/2006/relationships/image" Target="../media/image763.png"/><Relationship Id="rId115" Type="http://schemas.openxmlformats.org/officeDocument/2006/relationships/customXml" Target="../ink/ink2667.xml"/><Relationship Id="rId136" Type="http://schemas.openxmlformats.org/officeDocument/2006/relationships/image" Target="../media/image811.png"/><Relationship Id="rId157" Type="http://schemas.openxmlformats.org/officeDocument/2006/relationships/customXml" Target="../ink/ink2688.xml"/><Relationship Id="rId178" Type="http://schemas.openxmlformats.org/officeDocument/2006/relationships/image" Target="../media/image832.png"/><Relationship Id="rId301" Type="http://schemas.openxmlformats.org/officeDocument/2006/relationships/customXml" Target="../ink/ink2760.xml"/><Relationship Id="rId322" Type="http://schemas.openxmlformats.org/officeDocument/2006/relationships/image" Target="../media/image903.png"/><Relationship Id="rId343" Type="http://schemas.openxmlformats.org/officeDocument/2006/relationships/customXml" Target="../ink/ink2781.xml"/><Relationship Id="rId364" Type="http://schemas.openxmlformats.org/officeDocument/2006/relationships/image" Target="../media/image924.png"/><Relationship Id="rId61" Type="http://schemas.openxmlformats.org/officeDocument/2006/relationships/customXml" Target="../ink/ink2640.xml"/><Relationship Id="rId82" Type="http://schemas.openxmlformats.org/officeDocument/2006/relationships/image" Target="../media/image784.png"/><Relationship Id="rId199" Type="http://schemas.openxmlformats.org/officeDocument/2006/relationships/customXml" Target="../ink/ink2709.xml"/><Relationship Id="rId203" Type="http://schemas.openxmlformats.org/officeDocument/2006/relationships/customXml" Target="../ink/ink2711.xml"/><Relationship Id="rId385" Type="http://schemas.openxmlformats.org/officeDocument/2006/relationships/customXml" Target="../ink/ink2802.xml"/><Relationship Id="rId19" Type="http://schemas.openxmlformats.org/officeDocument/2006/relationships/customXml" Target="../ink/ink2619.xml"/><Relationship Id="rId224" Type="http://schemas.openxmlformats.org/officeDocument/2006/relationships/image" Target="../media/image855.png"/><Relationship Id="rId245" Type="http://schemas.openxmlformats.org/officeDocument/2006/relationships/customXml" Target="../ink/ink2732.xml"/><Relationship Id="rId266" Type="http://schemas.openxmlformats.org/officeDocument/2006/relationships/image" Target="../media/image875.png"/><Relationship Id="rId287" Type="http://schemas.openxmlformats.org/officeDocument/2006/relationships/customXml" Target="../ink/ink2753.xml"/><Relationship Id="rId410" Type="http://schemas.openxmlformats.org/officeDocument/2006/relationships/image" Target="../media/image947.png"/><Relationship Id="rId431" Type="http://schemas.openxmlformats.org/officeDocument/2006/relationships/customXml" Target="../ink/ink2825.xml"/><Relationship Id="rId452" Type="http://schemas.openxmlformats.org/officeDocument/2006/relationships/image" Target="../media/image968.png"/><Relationship Id="rId30" Type="http://schemas.openxmlformats.org/officeDocument/2006/relationships/image" Target="../media/image758.png"/><Relationship Id="rId105" Type="http://schemas.openxmlformats.org/officeDocument/2006/relationships/customXml" Target="../ink/ink2662.xml"/><Relationship Id="rId126" Type="http://schemas.openxmlformats.org/officeDocument/2006/relationships/image" Target="../media/image806.png"/><Relationship Id="rId147" Type="http://schemas.openxmlformats.org/officeDocument/2006/relationships/customXml" Target="../ink/ink2683.xml"/><Relationship Id="rId168" Type="http://schemas.openxmlformats.org/officeDocument/2006/relationships/image" Target="../media/image827.png"/><Relationship Id="rId312" Type="http://schemas.openxmlformats.org/officeDocument/2006/relationships/image" Target="../media/image898.png"/><Relationship Id="rId333" Type="http://schemas.openxmlformats.org/officeDocument/2006/relationships/customXml" Target="../ink/ink2776.xml"/><Relationship Id="rId354" Type="http://schemas.openxmlformats.org/officeDocument/2006/relationships/image" Target="../media/image919.png"/><Relationship Id="rId51" Type="http://schemas.openxmlformats.org/officeDocument/2006/relationships/customXml" Target="../ink/ink2635.xml"/><Relationship Id="rId72" Type="http://schemas.openxmlformats.org/officeDocument/2006/relationships/image" Target="../media/image779.png"/><Relationship Id="rId93" Type="http://schemas.openxmlformats.org/officeDocument/2006/relationships/customXml" Target="../ink/ink2656.xml"/><Relationship Id="rId189" Type="http://schemas.openxmlformats.org/officeDocument/2006/relationships/customXml" Target="../ink/ink2704.xml"/><Relationship Id="rId375" Type="http://schemas.openxmlformats.org/officeDocument/2006/relationships/customXml" Target="../ink/ink2797.xml"/><Relationship Id="rId396" Type="http://schemas.openxmlformats.org/officeDocument/2006/relationships/image" Target="../media/image940.png"/><Relationship Id="rId3" Type="http://schemas.openxmlformats.org/officeDocument/2006/relationships/customXml" Target="../ink/ink2611.xml"/><Relationship Id="rId214" Type="http://schemas.openxmlformats.org/officeDocument/2006/relationships/image" Target="../media/image850.png"/><Relationship Id="rId235" Type="http://schemas.openxmlformats.org/officeDocument/2006/relationships/customXml" Target="../ink/ink2727.xml"/><Relationship Id="rId256" Type="http://schemas.openxmlformats.org/officeDocument/2006/relationships/image" Target="../media/image870.png"/><Relationship Id="rId277" Type="http://schemas.openxmlformats.org/officeDocument/2006/relationships/customXml" Target="../ink/ink2748.xml"/><Relationship Id="rId298" Type="http://schemas.openxmlformats.org/officeDocument/2006/relationships/image" Target="../media/image891.png"/><Relationship Id="rId400" Type="http://schemas.openxmlformats.org/officeDocument/2006/relationships/image" Target="../media/image942.png"/><Relationship Id="rId421" Type="http://schemas.openxmlformats.org/officeDocument/2006/relationships/customXml" Target="../ink/ink2820.xml"/><Relationship Id="rId442" Type="http://schemas.openxmlformats.org/officeDocument/2006/relationships/image" Target="../media/image963.png"/><Relationship Id="rId463" Type="http://schemas.openxmlformats.org/officeDocument/2006/relationships/customXml" Target="../ink/ink2841.xml"/><Relationship Id="rId116" Type="http://schemas.openxmlformats.org/officeDocument/2006/relationships/image" Target="../media/image801.png"/><Relationship Id="rId137" Type="http://schemas.openxmlformats.org/officeDocument/2006/relationships/customXml" Target="../ink/ink2678.xml"/><Relationship Id="rId158" Type="http://schemas.openxmlformats.org/officeDocument/2006/relationships/image" Target="../media/image822.png"/><Relationship Id="rId302" Type="http://schemas.openxmlformats.org/officeDocument/2006/relationships/image" Target="../media/image893.png"/><Relationship Id="rId323" Type="http://schemas.openxmlformats.org/officeDocument/2006/relationships/customXml" Target="../ink/ink2771.xml"/><Relationship Id="rId344" Type="http://schemas.openxmlformats.org/officeDocument/2006/relationships/image" Target="../media/image914.png"/><Relationship Id="rId20" Type="http://schemas.openxmlformats.org/officeDocument/2006/relationships/image" Target="../media/image753.png"/><Relationship Id="rId41" Type="http://schemas.openxmlformats.org/officeDocument/2006/relationships/customXml" Target="../ink/ink2630.xml"/><Relationship Id="rId62" Type="http://schemas.openxmlformats.org/officeDocument/2006/relationships/image" Target="../media/image774.png"/><Relationship Id="rId83" Type="http://schemas.openxmlformats.org/officeDocument/2006/relationships/customXml" Target="../ink/ink2651.xml"/><Relationship Id="rId179" Type="http://schemas.openxmlformats.org/officeDocument/2006/relationships/customXml" Target="../ink/ink2699.xml"/><Relationship Id="rId365" Type="http://schemas.openxmlformats.org/officeDocument/2006/relationships/customXml" Target="../ink/ink2792.xml"/><Relationship Id="rId386" Type="http://schemas.openxmlformats.org/officeDocument/2006/relationships/image" Target="../media/image935.png"/><Relationship Id="rId190" Type="http://schemas.openxmlformats.org/officeDocument/2006/relationships/image" Target="../media/image838.png"/><Relationship Id="rId204" Type="http://schemas.openxmlformats.org/officeDocument/2006/relationships/image" Target="../media/image845.png"/><Relationship Id="rId225" Type="http://schemas.openxmlformats.org/officeDocument/2006/relationships/customXml" Target="../ink/ink2722.xml"/><Relationship Id="rId246" Type="http://schemas.openxmlformats.org/officeDocument/2006/relationships/image" Target="../media/image866.png"/><Relationship Id="rId267" Type="http://schemas.openxmlformats.org/officeDocument/2006/relationships/customXml" Target="../ink/ink2743.xml"/><Relationship Id="rId288" Type="http://schemas.openxmlformats.org/officeDocument/2006/relationships/image" Target="../media/image886.png"/><Relationship Id="rId411" Type="http://schemas.openxmlformats.org/officeDocument/2006/relationships/customXml" Target="../ink/ink2815.xml"/><Relationship Id="rId432" Type="http://schemas.openxmlformats.org/officeDocument/2006/relationships/image" Target="../media/image958.png"/><Relationship Id="rId453" Type="http://schemas.openxmlformats.org/officeDocument/2006/relationships/customXml" Target="../ink/ink2836.xml"/><Relationship Id="rId106" Type="http://schemas.openxmlformats.org/officeDocument/2006/relationships/image" Target="../media/image796.png"/><Relationship Id="rId127" Type="http://schemas.openxmlformats.org/officeDocument/2006/relationships/customXml" Target="../ink/ink2673.xml"/><Relationship Id="rId313" Type="http://schemas.openxmlformats.org/officeDocument/2006/relationships/customXml" Target="../ink/ink2766.xml"/><Relationship Id="rId10" Type="http://schemas.openxmlformats.org/officeDocument/2006/relationships/image" Target="../media/image748.png"/><Relationship Id="rId31" Type="http://schemas.openxmlformats.org/officeDocument/2006/relationships/customXml" Target="../ink/ink2625.xml"/><Relationship Id="rId52" Type="http://schemas.openxmlformats.org/officeDocument/2006/relationships/image" Target="../media/image769.png"/><Relationship Id="rId73" Type="http://schemas.openxmlformats.org/officeDocument/2006/relationships/customXml" Target="../ink/ink2646.xml"/><Relationship Id="rId94" Type="http://schemas.openxmlformats.org/officeDocument/2006/relationships/image" Target="../media/image790.png"/><Relationship Id="rId148" Type="http://schemas.openxmlformats.org/officeDocument/2006/relationships/image" Target="../media/image817.png"/><Relationship Id="rId169" Type="http://schemas.openxmlformats.org/officeDocument/2006/relationships/customXml" Target="../ink/ink2694.xml"/><Relationship Id="rId334" Type="http://schemas.openxmlformats.org/officeDocument/2006/relationships/image" Target="../media/image909.png"/><Relationship Id="rId355" Type="http://schemas.openxmlformats.org/officeDocument/2006/relationships/customXml" Target="../ink/ink2787.xml"/><Relationship Id="rId376" Type="http://schemas.openxmlformats.org/officeDocument/2006/relationships/image" Target="../media/image930.png"/><Relationship Id="rId397" Type="http://schemas.openxmlformats.org/officeDocument/2006/relationships/customXml" Target="../ink/ink2808.xml"/><Relationship Id="rId4" Type="http://schemas.openxmlformats.org/officeDocument/2006/relationships/image" Target="../media/image745.png"/><Relationship Id="rId180" Type="http://schemas.openxmlformats.org/officeDocument/2006/relationships/image" Target="../media/image833.png"/><Relationship Id="rId215" Type="http://schemas.openxmlformats.org/officeDocument/2006/relationships/customXml" Target="../ink/ink2717.xml"/><Relationship Id="rId236" Type="http://schemas.openxmlformats.org/officeDocument/2006/relationships/image" Target="../media/image861.png"/><Relationship Id="rId257" Type="http://schemas.openxmlformats.org/officeDocument/2006/relationships/customXml" Target="../ink/ink2738.xml"/><Relationship Id="rId278" Type="http://schemas.openxmlformats.org/officeDocument/2006/relationships/image" Target="../media/image881.png"/><Relationship Id="rId401" Type="http://schemas.openxmlformats.org/officeDocument/2006/relationships/customXml" Target="../ink/ink2810.xml"/><Relationship Id="rId422" Type="http://schemas.openxmlformats.org/officeDocument/2006/relationships/image" Target="../media/image953.png"/><Relationship Id="rId443" Type="http://schemas.openxmlformats.org/officeDocument/2006/relationships/customXml" Target="../ink/ink2831.xml"/><Relationship Id="rId464" Type="http://schemas.openxmlformats.org/officeDocument/2006/relationships/image" Target="../media/image974.png"/><Relationship Id="rId303" Type="http://schemas.openxmlformats.org/officeDocument/2006/relationships/customXml" Target="../ink/ink2761.xml"/><Relationship Id="rId42" Type="http://schemas.openxmlformats.org/officeDocument/2006/relationships/image" Target="../media/image764.png"/><Relationship Id="rId84" Type="http://schemas.openxmlformats.org/officeDocument/2006/relationships/image" Target="../media/image785.png"/><Relationship Id="rId138" Type="http://schemas.openxmlformats.org/officeDocument/2006/relationships/image" Target="../media/image812.png"/><Relationship Id="rId345" Type="http://schemas.openxmlformats.org/officeDocument/2006/relationships/customXml" Target="../ink/ink2782.xml"/><Relationship Id="rId387" Type="http://schemas.openxmlformats.org/officeDocument/2006/relationships/customXml" Target="../ink/ink2803.xml"/><Relationship Id="rId191" Type="http://schemas.openxmlformats.org/officeDocument/2006/relationships/customXml" Target="../ink/ink2705.xml"/><Relationship Id="rId205" Type="http://schemas.openxmlformats.org/officeDocument/2006/relationships/customXml" Target="../ink/ink2712.xml"/><Relationship Id="rId247" Type="http://schemas.openxmlformats.org/officeDocument/2006/relationships/customXml" Target="../ink/ink2733.xml"/><Relationship Id="rId412" Type="http://schemas.openxmlformats.org/officeDocument/2006/relationships/image" Target="../media/image948.png"/><Relationship Id="rId107" Type="http://schemas.openxmlformats.org/officeDocument/2006/relationships/customXml" Target="../ink/ink2663.xml"/><Relationship Id="rId289" Type="http://schemas.openxmlformats.org/officeDocument/2006/relationships/customXml" Target="../ink/ink2754.xml"/><Relationship Id="rId454" Type="http://schemas.openxmlformats.org/officeDocument/2006/relationships/image" Target="../media/image969.png"/><Relationship Id="rId11" Type="http://schemas.openxmlformats.org/officeDocument/2006/relationships/customXml" Target="../ink/ink2615.xml"/><Relationship Id="rId53" Type="http://schemas.openxmlformats.org/officeDocument/2006/relationships/customXml" Target="../ink/ink2636.xml"/><Relationship Id="rId149" Type="http://schemas.openxmlformats.org/officeDocument/2006/relationships/customXml" Target="../ink/ink2684.xml"/><Relationship Id="rId314" Type="http://schemas.openxmlformats.org/officeDocument/2006/relationships/image" Target="../media/image899.png"/><Relationship Id="rId356" Type="http://schemas.openxmlformats.org/officeDocument/2006/relationships/image" Target="../media/image920.png"/><Relationship Id="rId398" Type="http://schemas.openxmlformats.org/officeDocument/2006/relationships/image" Target="../media/image941.png"/><Relationship Id="rId95" Type="http://schemas.openxmlformats.org/officeDocument/2006/relationships/customXml" Target="../ink/ink2657.xml"/><Relationship Id="rId160" Type="http://schemas.openxmlformats.org/officeDocument/2006/relationships/image" Target="../media/image823.png"/><Relationship Id="rId216" Type="http://schemas.openxmlformats.org/officeDocument/2006/relationships/image" Target="../media/image851.png"/><Relationship Id="rId423" Type="http://schemas.openxmlformats.org/officeDocument/2006/relationships/customXml" Target="../ink/ink2821.xml"/><Relationship Id="rId258" Type="http://schemas.openxmlformats.org/officeDocument/2006/relationships/image" Target="../media/image871.png"/><Relationship Id="rId465" Type="http://schemas.openxmlformats.org/officeDocument/2006/relationships/customXml" Target="../ink/ink2842.xml"/><Relationship Id="rId22" Type="http://schemas.openxmlformats.org/officeDocument/2006/relationships/image" Target="../media/image754.png"/><Relationship Id="rId64" Type="http://schemas.openxmlformats.org/officeDocument/2006/relationships/image" Target="../media/image775.png"/><Relationship Id="rId118" Type="http://schemas.openxmlformats.org/officeDocument/2006/relationships/image" Target="../media/image802.png"/><Relationship Id="rId325" Type="http://schemas.openxmlformats.org/officeDocument/2006/relationships/customXml" Target="../ink/ink2772.xml"/><Relationship Id="rId367" Type="http://schemas.openxmlformats.org/officeDocument/2006/relationships/customXml" Target="../ink/ink2793.xml"/><Relationship Id="rId171" Type="http://schemas.openxmlformats.org/officeDocument/2006/relationships/customXml" Target="../ink/ink2695.xml"/><Relationship Id="rId227" Type="http://schemas.openxmlformats.org/officeDocument/2006/relationships/customXml" Target="../ink/ink2723.xml"/><Relationship Id="rId269" Type="http://schemas.openxmlformats.org/officeDocument/2006/relationships/customXml" Target="../ink/ink2744.xml"/><Relationship Id="rId434" Type="http://schemas.openxmlformats.org/officeDocument/2006/relationships/image" Target="../media/image959.png"/><Relationship Id="rId33" Type="http://schemas.openxmlformats.org/officeDocument/2006/relationships/customXml" Target="../ink/ink2626.xml"/><Relationship Id="rId129" Type="http://schemas.openxmlformats.org/officeDocument/2006/relationships/customXml" Target="../ink/ink2674.xml"/><Relationship Id="rId280" Type="http://schemas.openxmlformats.org/officeDocument/2006/relationships/image" Target="../media/image882.png"/><Relationship Id="rId336" Type="http://schemas.openxmlformats.org/officeDocument/2006/relationships/image" Target="../media/image910.png"/><Relationship Id="rId75" Type="http://schemas.openxmlformats.org/officeDocument/2006/relationships/customXml" Target="../ink/ink2647.xml"/><Relationship Id="rId140" Type="http://schemas.openxmlformats.org/officeDocument/2006/relationships/image" Target="../media/image813.png"/><Relationship Id="rId182" Type="http://schemas.openxmlformats.org/officeDocument/2006/relationships/image" Target="../media/image834.png"/><Relationship Id="rId378" Type="http://schemas.openxmlformats.org/officeDocument/2006/relationships/image" Target="../media/image931.png"/><Relationship Id="rId403" Type="http://schemas.openxmlformats.org/officeDocument/2006/relationships/customXml" Target="../ink/ink2811.xml"/><Relationship Id="rId6" Type="http://schemas.openxmlformats.org/officeDocument/2006/relationships/image" Target="../media/image746.png"/><Relationship Id="rId238" Type="http://schemas.openxmlformats.org/officeDocument/2006/relationships/image" Target="../media/image862.png"/><Relationship Id="rId445" Type="http://schemas.openxmlformats.org/officeDocument/2006/relationships/customXml" Target="../ink/ink2832.xml"/><Relationship Id="rId291" Type="http://schemas.openxmlformats.org/officeDocument/2006/relationships/customXml" Target="../ink/ink2755.xml"/><Relationship Id="rId305" Type="http://schemas.openxmlformats.org/officeDocument/2006/relationships/customXml" Target="../ink/ink2762.xml"/><Relationship Id="rId347" Type="http://schemas.openxmlformats.org/officeDocument/2006/relationships/customXml" Target="../ink/ink2783.xml"/><Relationship Id="rId44" Type="http://schemas.openxmlformats.org/officeDocument/2006/relationships/image" Target="../media/image765.png"/><Relationship Id="rId86" Type="http://schemas.openxmlformats.org/officeDocument/2006/relationships/image" Target="../media/image786.png"/><Relationship Id="rId151" Type="http://schemas.openxmlformats.org/officeDocument/2006/relationships/customXml" Target="../ink/ink2685.xml"/><Relationship Id="rId389" Type="http://schemas.openxmlformats.org/officeDocument/2006/relationships/customXml" Target="../ink/ink2804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60.png"/><Relationship Id="rId299" Type="http://schemas.openxmlformats.org/officeDocument/2006/relationships/image" Target="../media/image2772.png"/><Relationship Id="rId303" Type="http://schemas.openxmlformats.org/officeDocument/2006/relationships/image" Target="../media/image2774.png"/><Relationship Id="rId21" Type="http://schemas.openxmlformats.org/officeDocument/2006/relationships/image" Target="../media/image987.png"/><Relationship Id="rId42" Type="http://schemas.openxmlformats.org/officeDocument/2006/relationships/customXml" Target="../ink/ink2865.xml"/><Relationship Id="rId63" Type="http://schemas.openxmlformats.org/officeDocument/2006/relationships/image" Target="../media/image967.png"/><Relationship Id="rId84" Type="http://schemas.openxmlformats.org/officeDocument/2006/relationships/customXml" Target="../ink/ink2886.xml"/><Relationship Id="rId138" Type="http://schemas.openxmlformats.org/officeDocument/2006/relationships/customXml" Target="../ink/ink2913.xml"/><Relationship Id="rId159" Type="http://schemas.openxmlformats.org/officeDocument/2006/relationships/image" Target="../media/image2719.png"/><Relationship Id="rId324" Type="http://schemas.openxmlformats.org/officeDocument/2006/relationships/customXml" Target="../ink/ink3022.xml"/><Relationship Id="rId345" Type="http://schemas.openxmlformats.org/officeDocument/2006/relationships/image" Target="../media/image2795.png"/><Relationship Id="rId170" Type="http://schemas.openxmlformats.org/officeDocument/2006/relationships/customXml" Target="../ink/ink2929.xml"/><Relationship Id="rId191" Type="http://schemas.openxmlformats.org/officeDocument/2006/relationships/image" Target="../media/image867.png"/><Relationship Id="rId205" Type="http://schemas.openxmlformats.org/officeDocument/2006/relationships/image" Target="../media/image2741.png"/><Relationship Id="rId226" Type="http://schemas.openxmlformats.org/officeDocument/2006/relationships/customXml" Target="../ink/ink2957.xml"/><Relationship Id="rId247" Type="http://schemas.openxmlformats.org/officeDocument/2006/relationships/customXml" Target="../ink/ink2968.xml"/><Relationship Id="rId107" Type="http://schemas.openxmlformats.org/officeDocument/2006/relationships/image" Target="../media/image955.png"/><Relationship Id="rId268" Type="http://schemas.openxmlformats.org/officeDocument/2006/relationships/customXml" Target="../ink/ink2989.xml"/><Relationship Id="rId289" Type="http://schemas.openxmlformats.org/officeDocument/2006/relationships/image" Target="../media/image2767.png"/><Relationship Id="rId11" Type="http://schemas.openxmlformats.org/officeDocument/2006/relationships/image" Target="../media/image982.png"/><Relationship Id="rId32" Type="http://schemas.openxmlformats.org/officeDocument/2006/relationships/customXml" Target="../ink/ink2860.xml"/><Relationship Id="rId53" Type="http://schemas.openxmlformats.org/officeDocument/2006/relationships/image" Target="../media/image2696.png"/><Relationship Id="rId74" Type="http://schemas.openxmlformats.org/officeDocument/2006/relationships/customXml" Target="../ink/ink2881.xml"/><Relationship Id="rId128" Type="http://schemas.openxmlformats.org/officeDocument/2006/relationships/customXml" Target="../ink/ink2908.xml"/><Relationship Id="rId149" Type="http://schemas.openxmlformats.org/officeDocument/2006/relationships/image" Target="../media/image2714.png"/><Relationship Id="rId314" Type="http://schemas.openxmlformats.org/officeDocument/2006/relationships/customXml" Target="../ink/ink3017.xml"/><Relationship Id="rId335" Type="http://schemas.openxmlformats.org/officeDocument/2006/relationships/image" Target="../media/image2790.png"/><Relationship Id="rId5" Type="http://schemas.openxmlformats.org/officeDocument/2006/relationships/image" Target="../media/image979.png"/><Relationship Id="rId95" Type="http://schemas.openxmlformats.org/officeDocument/2006/relationships/image" Target="../media/image949.png"/><Relationship Id="rId160" Type="http://schemas.openxmlformats.org/officeDocument/2006/relationships/customXml" Target="../ink/ink2924.xml"/><Relationship Id="rId181" Type="http://schemas.openxmlformats.org/officeDocument/2006/relationships/image" Target="../media/image2730.png"/><Relationship Id="rId216" Type="http://schemas.openxmlformats.org/officeDocument/2006/relationships/customXml" Target="../ink/ink2952.xml"/><Relationship Id="rId237" Type="http://schemas.openxmlformats.org/officeDocument/2006/relationships/image" Target="../media/image2757.png"/><Relationship Id="rId258" Type="http://schemas.openxmlformats.org/officeDocument/2006/relationships/customXml" Target="../ink/ink2979.xml"/><Relationship Id="rId279" Type="http://schemas.openxmlformats.org/officeDocument/2006/relationships/image" Target="../media/image2762.png"/><Relationship Id="rId22" Type="http://schemas.openxmlformats.org/officeDocument/2006/relationships/customXml" Target="../ink/ink2855.xml"/><Relationship Id="rId43" Type="http://schemas.openxmlformats.org/officeDocument/2006/relationships/image" Target="../media/image2691.png"/><Relationship Id="rId64" Type="http://schemas.openxmlformats.org/officeDocument/2006/relationships/customXml" Target="../ink/ink2876.xml"/><Relationship Id="rId118" Type="http://schemas.openxmlformats.org/officeDocument/2006/relationships/customXml" Target="../ink/ink2903.xml"/><Relationship Id="rId139" Type="http://schemas.openxmlformats.org/officeDocument/2006/relationships/image" Target="../media/image2709.png"/><Relationship Id="rId290" Type="http://schemas.openxmlformats.org/officeDocument/2006/relationships/customXml" Target="../ink/ink3005.xml"/><Relationship Id="rId304" Type="http://schemas.openxmlformats.org/officeDocument/2006/relationships/customXml" Target="../ink/ink3012.xml"/><Relationship Id="rId325" Type="http://schemas.openxmlformats.org/officeDocument/2006/relationships/image" Target="../media/image2785.png"/><Relationship Id="rId346" Type="http://schemas.openxmlformats.org/officeDocument/2006/relationships/customXml" Target="../ink/ink3033.xml"/><Relationship Id="rId85" Type="http://schemas.openxmlformats.org/officeDocument/2006/relationships/image" Target="../media/image944.png"/><Relationship Id="rId150" Type="http://schemas.openxmlformats.org/officeDocument/2006/relationships/customXml" Target="../ink/ink2919.xml"/><Relationship Id="rId171" Type="http://schemas.openxmlformats.org/officeDocument/2006/relationships/image" Target="../media/image2725.png"/><Relationship Id="rId192" Type="http://schemas.openxmlformats.org/officeDocument/2006/relationships/customXml" Target="../ink/ink2940.xml"/><Relationship Id="rId206" Type="http://schemas.openxmlformats.org/officeDocument/2006/relationships/customXml" Target="../ink/ink2947.xml"/><Relationship Id="rId227" Type="http://schemas.openxmlformats.org/officeDocument/2006/relationships/image" Target="../media/image2752.png"/><Relationship Id="rId248" Type="http://schemas.openxmlformats.org/officeDocument/2006/relationships/customXml" Target="../ink/ink2969.xml"/><Relationship Id="rId269" Type="http://schemas.openxmlformats.org/officeDocument/2006/relationships/customXml" Target="../ink/ink2990.xml"/><Relationship Id="rId12" Type="http://schemas.openxmlformats.org/officeDocument/2006/relationships/customXml" Target="../ink/ink2850.xml"/><Relationship Id="rId33" Type="http://schemas.openxmlformats.org/officeDocument/2006/relationships/image" Target="../media/image2686.png"/><Relationship Id="rId108" Type="http://schemas.openxmlformats.org/officeDocument/2006/relationships/customXml" Target="../ink/ink2898.xml"/><Relationship Id="rId129" Type="http://schemas.openxmlformats.org/officeDocument/2006/relationships/image" Target="../media/image2704.png"/><Relationship Id="rId280" Type="http://schemas.openxmlformats.org/officeDocument/2006/relationships/customXml" Target="../ink/ink3000.xml"/><Relationship Id="rId315" Type="http://schemas.openxmlformats.org/officeDocument/2006/relationships/image" Target="../media/image2780.png"/><Relationship Id="rId336" Type="http://schemas.openxmlformats.org/officeDocument/2006/relationships/customXml" Target="../ink/ink3028.xml"/><Relationship Id="rId54" Type="http://schemas.openxmlformats.org/officeDocument/2006/relationships/customXml" Target="../ink/ink2871.xml"/><Relationship Id="rId75" Type="http://schemas.openxmlformats.org/officeDocument/2006/relationships/image" Target="../media/image974.png"/><Relationship Id="rId96" Type="http://schemas.openxmlformats.org/officeDocument/2006/relationships/customXml" Target="../ink/ink2892.xml"/><Relationship Id="rId140" Type="http://schemas.openxmlformats.org/officeDocument/2006/relationships/customXml" Target="../ink/ink2914.xml"/><Relationship Id="rId161" Type="http://schemas.openxmlformats.org/officeDocument/2006/relationships/image" Target="../media/image2720.png"/><Relationship Id="rId182" Type="http://schemas.openxmlformats.org/officeDocument/2006/relationships/customXml" Target="../ink/ink2935.xml"/><Relationship Id="rId217" Type="http://schemas.openxmlformats.org/officeDocument/2006/relationships/image" Target="../media/image2747.png"/><Relationship Id="rId6" Type="http://schemas.openxmlformats.org/officeDocument/2006/relationships/customXml" Target="../ink/ink2847.xml"/><Relationship Id="rId238" Type="http://schemas.openxmlformats.org/officeDocument/2006/relationships/customXml" Target="../ink/ink2963.xml"/><Relationship Id="rId259" Type="http://schemas.openxmlformats.org/officeDocument/2006/relationships/customXml" Target="../ink/ink2980.xml"/><Relationship Id="rId23" Type="http://schemas.openxmlformats.org/officeDocument/2006/relationships/image" Target="../media/image988.png"/><Relationship Id="rId119" Type="http://schemas.openxmlformats.org/officeDocument/2006/relationships/image" Target="../media/image2699.png"/><Relationship Id="rId270" Type="http://schemas.openxmlformats.org/officeDocument/2006/relationships/customXml" Target="../ink/ink2991.xml"/><Relationship Id="rId291" Type="http://schemas.openxmlformats.org/officeDocument/2006/relationships/image" Target="../media/image2768.png"/><Relationship Id="rId305" Type="http://schemas.openxmlformats.org/officeDocument/2006/relationships/image" Target="../media/image2775.png"/><Relationship Id="rId326" Type="http://schemas.openxmlformats.org/officeDocument/2006/relationships/customXml" Target="../ink/ink3023.xml"/><Relationship Id="rId347" Type="http://schemas.openxmlformats.org/officeDocument/2006/relationships/image" Target="../media/image2796.png"/><Relationship Id="rId44" Type="http://schemas.openxmlformats.org/officeDocument/2006/relationships/customXml" Target="../ink/ink2866.xml"/><Relationship Id="rId65" Type="http://schemas.openxmlformats.org/officeDocument/2006/relationships/image" Target="../media/image968.png"/><Relationship Id="rId86" Type="http://schemas.openxmlformats.org/officeDocument/2006/relationships/customXml" Target="../ink/ink2887.xml"/><Relationship Id="rId130" Type="http://schemas.openxmlformats.org/officeDocument/2006/relationships/customXml" Target="../ink/ink2909.xml"/><Relationship Id="rId151" Type="http://schemas.openxmlformats.org/officeDocument/2006/relationships/image" Target="../media/image2715.png"/><Relationship Id="rId172" Type="http://schemas.openxmlformats.org/officeDocument/2006/relationships/customXml" Target="../ink/ink2930.xml"/><Relationship Id="rId193" Type="http://schemas.openxmlformats.org/officeDocument/2006/relationships/image" Target="../media/image2735.png"/><Relationship Id="rId207" Type="http://schemas.openxmlformats.org/officeDocument/2006/relationships/image" Target="../media/image2742.png"/><Relationship Id="rId228" Type="http://schemas.openxmlformats.org/officeDocument/2006/relationships/customXml" Target="../ink/ink2958.xml"/><Relationship Id="rId249" Type="http://schemas.openxmlformats.org/officeDocument/2006/relationships/customXml" Target="../ink/ink2970.xml"/><Relationship Id="rId13" Type="http://schemas.openxmlformats.org/officeDocument/2006/relationships/image" Target="../media/image983.png"/><Relationship Id="rId109" Type="http://schemas.openxmlformats.org/officeDocument/2006/relationships/image" Target="../media/image956.png"/><Relationship Id="rId260" Type="http://schemas.openxmlformats.org/officeDocument/2006/relationships/customXml" Target="../ink/ink2981.xml"/><Relationship Id="rId281" Type="http://schemas.openxmlformats.org/officeDocument/2006/relationships/image" Target="../media/image2763.png"/><Relationship Id="rId316" Type="http://schemas.openxmlformats.org/officeDocument/2006/relationships/customXml" Target="../ink/ink3018.xml"/><Relationship Id="rId337" Type="http://schemas.openxmlformats.org/officeDocument/2006/relationships/image" Target="../media/image2791.png"/><Relationship Id="rId34" Type="http://schemas.openxmlformats.org/officeDocument/2006/relationships/customXml" Target="../ink/ink2861.xml"/><Relationship Id="rId55" Type="http://schemas.openxmlformats.org/officeDocument/2006/relationships/image" Target="../media/image2697.png"/><Relationship Id="rId76" Type="http://schemas.openxmlformats.org/officeDocument/2006/relationships/customXml" Target="../ink/ink2882.xml"/><Relationship Id="rId97" Type="http://schemas.openxmlformats.org/officeDocument/2006/relationships/image" Target="../media/image950.png"/><Relationship Id="rId120" Type="http://schemas.openxmlformats.org/officeDocument/2006/relationships/customXml" Target="../ink/ink2904.xml"/><Relationship Id="rId141" Type="http://schemas.openxmlformats.org/officeDocument/2006/relationships/image" Target="../media/image2710.png"/><Relationship Id="rId7" Type="http://schemas.openxmlformats.org/officeDocument/2006/relationships/image" Target="../media/image980.png"/><Relationship Id="rId162" Type="http://schemas.openxmlformats.org/officeDocument/2006/relationships/customXml" Target="../ink/ink2925.xml"/><Relationship Id="rId183" Type="http://schemas.openxmlformats.org/officeDocument/2006/relationships/image" Target="../media/image2731.png"/><Relationship Id="rId218" Type="http://schemas.openxmlformats.org/officeDocument/2006/relationships/customXml" Target="../ink/ink2953.xml"/><Relationship Id="rId239" Type="http://schemas.openxmlformats.org/officeDocument/2006/relationships/image" Target="../media/image2758.png"/><Relationship Id="rId250" Type="http://schemas.openxmlformats.org/officeDocument/2006/relationships/customXml" Target="../ink/ink2971.xml"/><Relationship Id="rId271" Type="http://schemas.openxmlformats.org/officeDocument/2006/relationships/customXml" Target="../ink/ink2992.xml"/><Relationship Id="rId292" Type="http://schemas.openxmlformats.org/officeDocument/2006/relationships/customXml" Target="../ink/ink3006.xml"/><Relationship Id="rId306" Type="http://schemas.openxmlformats.org/officeDocument/2006/relationships/customXml" Target="../ink/ink3013.xml"/><Relationship Id="rId24" Type="http://schemas.openxmlformats.org/officeDocument/2006/relationships/customXml" Target="../ink/ink2856.xml"/><Relationship Id="rId45" Type="http://schemas.openxmlformats.org/officeDocument/2006/relationships/image" Target="../media/image2692.png"/><Relationship Id="rId66" Type="http://schemas.openxmlformats.org/officeDocument/2006/relationships/customXml" Target="../ink/ink2877.xml"/><Relationship Id="rId87" Type="http://schemas.openxmlformats.org/officeDocument/2006/relationships/image" Target="../media/image945.png"/><Relationship Id="rId110" Type="http://schemas.openxmlformats.org/officeDocument/2006/relationships/customXml" Target="../ink/ink2899.xml"/><Relationship Id="rId131" Type="http://schemas.openxmlformats.org/officeDocument/2006/relationships/image" Target="../media/image2705.png"/><Relationship Id="rId327" Type="http://schemas.openxmlformats.org/officeDocument/2006/relationships/image" Target="../media/image2786.png"/><Relationship Id="rId348" Type="http://schemas.openxmlformats.org/officeDocument/2006/relationships/customXml" Target="../ink/ink3034.xml"/><Relationship Id="rId152" Type="http://schemas.openxmlformats.org/officeDocument/2006/relationships/customXml" Target="../ink/ink2920.xml"/><Relationship Id="rId173" Type="http://schemas.openxmlformats.org/officeDocument/2006/relationships/image" Target="../media/image2726.png"/><Relationship Id="rId194" Type="http://schemas.openxmlformats.org/officeDocument/2006/relationships/customXml" Target="../ink/ink2941.xml"/><Relationship Id="rId208" Type="http://schemas.openxmlformats.org/officeDocument/2006/relationships/customXml" Target="../ink/ink2948.xml"/><Relationship Id="rId229" Type="http://schemas.openxmlformats.org/officeDocument/2006/relationships/image" Target="../media/image2753.png"/><Relationship Id="rId240" Type="http://schemas.openxmlformats.org/officeDocument/2006/relationships/customXml" Target="../ink/ink2964.xml"/><Relationship Id="rId261" Type="http://schemas.openxmlformats.org/officeDocument/2006/relationships/customXml" Target="../ink/ink2982.xml"/><Relationship Id="rId14" Type="http://schemas.openxmlformats.org/officeDocument/2006/relationships/customXml" Target="../ink/ink2851.xml"/><Relationship Id="rId35" Type="http://schemas.openxmlformats.org/officeDocument/2006/relationships/image" Target="../media/image2687.png"/><Relationship Id="rId56" Type="http://schemas.openxmlformats.org/officeDocument/2006/relationships/customXml" Target="../ink/ink2872.xml"/><Relationship Id="rId77" Type="http://schemas.openxmlformats.org/officeDocument/2006/relationships/image" Target="../media/image975.png"/><Relationship Id="rId100" Type="http://schemas.openxmlformats.org/officeDocument/2006/relationships/customXml" Target="../ink/ink2894.xml"/><Relationship Id="rId282" Type="http://schemas.openxmlformats.org/officeDocument/2006/relationships/customXml" Target="../ink/ink3001.xml"/><Relationship Id="rId317" Type="http://schemas.openxmlformats.org/officeDocument/2006/relationships/image" Target="../media/image2781.png"/><Relationship Id="rId338" Type="http://schemas.openxmlformats.org/officeDocument/2006/relationships/customXml" Target="../ink/ink3029.xml"/><Relationship Id="rId8" Type="http://schemas.openxmlformats.org/officeDocument/2006/relationships/customXml" Target="../ink/ink2848.xml"/><Relationship Id="rId98" Type="http://schemas.openxmlformats.org/officeDocument/2006/relationships/customXml" Target="../ink/ink2893.xml"/><Relationship Id="rId121" Type="http://schemas.openxmlformats.org/officeDocument/2006/relationships/image" Target="../media/image2700.png"/><Relationship Id="rId142" Type="http://schemas.openxmlformats.org/officeDocument/2006/relationships/customXml" Target="../ink/ink2915.xml"/><Relationship Id="rId163" Type="http://schemas.openxmlformats.org/officeDocument/2006/relationships/image" Target="../media/image2721.png"/><Relationship Id="rId184" Type="http://schemas.openxmlformats.org/officeDocument/2006/relationships/customXml" Target="../ink/ink2936.xml"/><Relationship Id="rId219" Type="http://schemas.openxmlformats.org/officeDocument/2006/relationships/image" Target="../media/image2748.png"/><Relationship Id="rId230" Type="http://schemas.openxmlformats.org/officeDocument/2006/relationships/customXml" Target="../ink/ink2959.xml"/><Relationship Id="rId251" Type="http://schemas.openxmlformats.org/officeDocument/2006/relationships/customXml" Target="../ink/ink2972.xml"/><Relationship Id="rId25" Type="http://schemas.openxmlformats.org/officeDocument/2006/relationships/image" Target="../media/image989.png"/><Relationship Id="rId46" Type="http://schemas.openxmlformats.org/officeDocument/2006/relationships/customXml" Target="../ink/ink2867.xml"/><Relationship Id="rId67" Type="http://schemas.openxmlformats.org/officeDocument/2006/relationships/image" Target="../media/image969.png"/><Relationship Id="rId272" Type="http://schemas.openxmlformats.org/officeDocument/2006/relationships/customXml" Target="../ink/ink2993.xml"/><Relationship Id="rId293" Type="http://schemas.openxmlformats.org/officeDocument/2006/relationships/image" Target="../media/image2769.png"/><Relationship Id="rId307" Type="http://schemas.openxmlformats.org/officeDocument/2006/relationships/image" Target="../media/image2776.png"/><Relationship Id="rId328" Type="http://schemas.openxmlformats.org/officeDocument/2006/relationships/customXml" Target="../ink/ink3024.xml"/><Relationship Id="rId349" Type="http://schemas.openxmlformats.org/officeDocument/2006/relationships/image" Target="../media/image2797.png"/><Relationship Id="rId20" Type="http://schemas.openxmlformats.org/officeDocument/2006/relationships/customXml" Target="../ink/ink2854.xml"/><Relationship Id="rId41" Type="http://schemas.openxmlformats.org/officeDocument/2006/relationships/image" Target="../media/image2690.png"/><Relationship Id="rId62" Type="http://schemas.openxmlformats.org/officeDocument/2006/relationships/customXml" Target="../ink/ink2875.xml"/><Relationship Id="rId83" Type="http://schemas.openxmlformats.org/officeDocument/2006/relationships/image" Target="../media/image943.png"/><Relationship Id="rId88" Type="http://schemas.openxmlformats.org/officeDocument/2006/relationships/customXml" Target="../ink/ink2888.xml"/><Relationship Id="rId111" Type="http://schemas.openxmlformats.org/officeDocument/2006/relationships/image" Target="../media/image957.png"/><Relationship Id="rId132" Type="http://schemas.openxmlformats.org/officeDocument/2006/relationships/customXml" Target="../ink/ink2910.xml"/><Relationship Id="rId153" Type="http://schemas.openxmlformats.org/officeDocument/2006/relationships/image" Target="../media/image2716.png"/><Relationship Id="rId174" Type="http://schemas.openxmlformats.org/officeDocument/2006/relationships/customXml" Target="../ink/ink2931.xml"/><Relationship Id="rId179" Type="http://schemas.openxmlformats.org/officeDocument/2006/relationships/image" Target="../media/image2729.png"/><Relationship Id="rId195" Type="http://schemas.openxmlformats.org/officeDocument/2006/relationships/image" Target="../media/image2736.png"/><Relationship Id="rId209" Type="http://schemas.openxmlformats.org/officeDocument/2006/relationships/image" Target="../media/image2743.png"/><Relationship Id="rId190" Type="http://schemas.openxmlformats.org/officeDocument/2006/relationships/customXml" Target="../ink/ink2939.xml"/><Relationship Id="rId204" Type="http://schemas.openxmlformats.org/officeDocument/2006/relationships/customXml" Target="../ink/ink2946.xml"/><Relationship Id="rId220" Type="http://schemas.openxmlformats.org/officeDocument/2006/relationships/customXml" Target="../ink/ink2954.xml"/><Relationship Id="rId225" Type="http://schemas.openxmlformats.org/officeDocument/2006/relationships/image" Target="../media/image2751.png"/><Relationship Id="rId241" Type="http://schemas.openxmlformats.org/officeDocument/2006/relationships/image" Target="../media/image2759.png"/><Relationship Id="rId246" Type="http://schemas.openxmlformats.org/officeDocument/2006/relationships/customXml" Target="../ink/ink2967.xml"/><Relationship Id="rId267" Type="http://schemas.openxmlformats.org/officeDocument/2006/relationships/customXml" Target="../ink/ink2988.xml"/><Relationship Id="rId288" Type="http://schemas.openxmlformats.org/officeDocument/2006/relationships/customXml" Target="../ink/ink3004.xml"/><Relationship Id="rId15" Type="http://schemas.openxmlformats.org/officeDocument/2006/relationships/image" Target="../media/image984.png"/><Relationship Id="rId36" Type="http://schemas.openxmlformats.org/officeDocument/2006/relationships/customXml" Target="../ink/ink2862.xml"/><Relationship Id="rId57" Type="http://schemas.openxmlformats.org/officeDocument/2006/relationships/image" Target="../media/image2698.png"/><Relationship Id="rId106" Type="http://schemas.openxmlformats.org/officeDocument/2006/relationships/customXml" Target="../ink/ink2897.xml"/><Relationship Id="rId127" Type="http://schemas.openxmlformats.org/officeDocument/2006/relationships/image" Target="../media/image2703.png"/><Relationship Id="rId262" Type="http://schemas.openxmlformats.org/officeDocument/2006/relationships/customXml" Target="../ink/ink2983.xml"/><Relationship Id="rId283" Type="http://schemas.openxmlformats.org/officeDocument/2006/relationships/image" Target="../media/image2764.png"/><Relationship Id="rId313" Type="http://schemas.openxmlformats.org/officeDocument/2006/relationships/image" Target="../media/image2779.png"/><Relationship Id="rId318" Type="http://schemas.openxmlformats.org/officeDocument/2006/relationships/customXml" Target="../ink/ink3019.xml"/><Relationship Id="rId339" Type="http://schemas.openxmlformats.org/officeDocument/2006/relationships/image" Target="../media/image2792.png"/><Relationship Id="rId10" Type="http://schemas.openxmlformats.org/officeDocument/2006/relationships/customXml" Target="../ink/ink2849.xml"/><Relationship Id="rId31" Type="http://schemas.openxmlformats.org/officeDocument/2006/relationships/image" Target="../media/image2685.png"/><Relationship Id="rId52" Type="http://schemas.openxmlformats.org/officeDocument/2006/relationships/customXml" Target="../ink/ink2870.xml"/><Relationship Id="rId73" Type="http://schemas.openxmlformats.org/officeDocument/2006/relationships/image" Target="../media/image973.png"/><Relationship Id="rId78" Type="http://schemas.openxmlformats.org/officeDocument/2006/relationships/customXml" Target="../ink/ink2883.xml"/><Relationship Id="rId94" Type="http://schemas.openxmlformats.org/officeDocument/2006/relationships/customXml" Target="../ink/ink2891.xml"/><Relationship Id="rId99" Type="http://schemas.openxmlformats.org/officeDocument/2006/relationships/image" Target="../media/image951.png"/><Relationship Id="rId101" Type="http://schemas.openxmlformats.org/officeDocument/2006/relationships/image" Target="../media/image952.png"/><Relationship Id="rId122" Type="http://schemas.openxmlformats.org/officeDocument/2006/relationships/customXml" Target="../ink/ink2905.xml"/><Relationship Id="rId143" Type="http://schemas.openxmlformats.org/officeDocument/2006/relationships/image" Target="../media/image2711.png"/><Relationship Id="rId148" Type="http://schemas.openxmlformats.org/officeDocument/2006/relationships/customXml" Target="../ink/ink2918.xml"/><Relationship Id="rId164" Type="http://schemas.openxmlformats.org/officeDocument/2006/relationships/customXml" Target="../ink/ink2926.xml"/><Relationship Id="rId169" Type="http://schemas.openxmlformats.org/officeDocument/2006/relationships/image" Target="../media/image2724.png"/><Relationship Id="rId185" Type="http://schemas.openxmlformats.org/officeDocument/2006/relationships/image" Target="../media/image2732.png"/><Relationship Id="rId334" Type="http://schemas.openxmlformats.org/officeDocument/2006/relationships/customXml" Target="../ink/ink3027.xml"/><Relationship Id="rId350" Type="http://schemas.openxmlformats.org/officeDocument/2006/relationships/customXml" Target="../ink/ink3035.xml"/><Relationship Id="rId4" Type="http://schemas.openxmlformats.org/officeDocument/2006/relationships/customXml" Target="../ink/ink2846.xml"/><Relationship Id="rId9" Type="http://schemas.openxmlformats.org/officeDocument/2006/relationships/image" Target="../media/image981.png"/><Relationship Id="rId180" Type="http://schemas.openxmlformats.org/officeDocument/2006/relationships/customXml" Target="../ink/ink2934.xml"/><Relationship Id="rId210" Type="http://schemas.openxmlformats.org/officeDocument/2006/relationships/customXml" Target="../ink/ink2949.xml"/><Relationship Id="rId215" Type="http://schemas.openxmlformats.org/officeDocument/2006/relationships/image" Target="../media/image2746.png"/><Relationship Id="rId236" Type="http://schemas.openxmlformats.org/officeDocument/2006/relationships/customXml" Target="../ink/ink2962.xml"/><Relationship Id="rId257" Type="http://schemas.openxmlformats.org/officeDocument/2006/relationships/customXml" Target="../ink/ink2978.xml"/><Relationship Id="rId278" Type="http://schemas.openxmlformats.org/officeDocument/2006/relationships/customXml" Target="../ink/ink2999.xml"/><Relationship Id="rId26" Type="http://schemas.openxmlformats.org/officeDocument/2006/relationships/customXml" Target="../ink/ink2857.xml"/><Relationship Id="rId231" Type="http://schemas.openxmlformats.org/officeDocument/2006/relationships/image" Target="../media/image2754.png"/><Relationship Id="rId252" Type="http://schemas.openxmlformats.org/officeDocument/2006/relationships/customXml" Target="../ink/ink2973.xml"/><Relationship Id="rId273" Type="http://schemas.openxmlformats.org/officeDocument/2006/relationships/customXml" Target="../ink/ink2994.xml"/><Relationship Id="rId294" Type="http://schemas.openxmlformats.org/officeDocument/2006/relationships/customXml" Target="../ink/ink3007.xml"/><Relationship Id="rId308" Type="http://schemas.openxmlformats.org/officeDocument/2006/relationships/customXml" Target="../ink/ink3014.xml"/><Relationship Id="rId329" Type="http://schemas.openxmlformats.org/officeDocument/2006/relationships/image" Target="../media/image2787.png"/><Relationship Id="rId47" Type="http://schemas.openxmlformats.org/officeDocument/2006/relationships/image" Target="../media/image2693.png"/><Relationship Id="rId68" Type="http://schemas.openxmlformats.org/officeDocument/2006/relationships/customXml" Target="../ink/ink2878.xml"/><Relationship Id="rId89" Type="http://schemas.openxmlformats.org/officeDocument/2006/relationships/image" Target="../media/image946.png"/><Relationship Id="rId112" Type="http://schemas.openxmlformats.org/officeDocument/2006/relationships/customXml" Target="../ink/ink2900.xml"/><Relationship Id="rId133" Type="http://schemas.openxmlformats.org/officeDocument/2006/relationships/image" Target="../media/image2706.png"/><Relationship Id="rId154" Type="http://schemas.openxmlformats.org/officeDocument/2006/relationships/customXml" Target="../ink/ink2921.xml"/><Relationship Id="rId175" Type="http://schemas.openxmlformats.org/officeDocument/2006/relationships/image" Target="../media/image2727.png"/><Relationship Id="rId340" Type="http://schemas.openxmlformats.org/officeDocument/2006/relationships/customXml" Target="../ink/ink3030.xml"/><Relationship Id="rId196" Type="http://schemas.openxmlformats.org/officeDocument/2006/relationships/customXml" Target="../ink/ink2942.xml"/><Relationship Id="rId200" Type="http://schemas.openxmlformats.org/officeDocument/2006/relationships/customXml" Target="../ink/ink2944.xml"/><Relationship Id="rId16" Type="http://schemas.openxmlformats.org/officeDocument/2006/relationships/customXml" Target="../ink/ink2852.xml"/><Relationship Id="rId221" Type="http://schemas.openxmlformats.org/officeDocument/2006/relationships/image" Target="../media/image2749.png"/><Relationship Id="rId242" Type="http://schemas.openxmlformats.org/officeDocument/2006/relationships/customXml" Target="../ink/ink2965.xml"/><Relationship Id="rId263" Type="http://schemas.openxmlformats.org/officeDocument/2006/relationships/customXml" Target="../ink/ink2984.xml"/><Relationship Id="rId284" Type="http://schemas.openxmlformats.org/officeDocument/2006/relationships/customXml" Target="../ink/ink3002.xml"/><Relationship Id="rId319" Type="http://schemas.openxmlformats.org/officeDocument/2006/relationships/image" Target="../media/image2782.png"/><Relationship Id="rId37" Type="http://schemas.openxmlformats.org/officeDocument/2006/relationships/image" Target="../media/image2688.png"/><Relationship Id="rId58" Type="http://schemas.openxmlformats.org/officeDocument/2006/relationships/customXml" Target="../ink/ink2873.xml"/><Relationship Id="rId79" Type="http://schemas.openxmlformats.org/officeDocument/2006/relationships/image" Target="../media/image941.png"/><Relationship Id="rId102" Type="http://schemas.openxmlformats.org/officeDocument/2006/relationships/customXml" Target="../ink/ink2895.xml"/><Relationship Id="rId123" Type="http://schemas.openxmlformats.org/officeDocument/2006/relationships/image" Target="../media/image2701.png"/><Relationship Id="rId144" Type="http://schemas.openxmlformats.org/officeDocument/2006/relationships/customXml" Target="../ink/ink2916.xml"/><Relationship Id="rId330" Type="http://schemas.openxmlformats.org/officeDocument/2006/relationships/customXml" Target="../ink/ink3025.xml"/><Relationship Id="rId90" Type="http://schemas.openxmlformats.org/officeDocument/2006/relationships/customXml" Target="../ink/ink2889.xml"/><Relationship Id="rId165" Type="http://schemas.openxmlformats.org/officeDocument/2006/relationships/image" Target="../media/image2722.png"/><Relationship Id="rId186" Type="http://schemas.openxmlformats.org/officeDocument/2006/relationships/customXml" Target="../ink/ink2937.xml"/><Relationship Id="rId351" Type="http://schemas.openxmlformats.org/officeDocument/2006/relationships/image" Target="../media/image2798.png"/><Relationship Id="rId211" Type="http://schemas.openxmlformats.org/officeDocument/2006/relationships/image" Target="../media/image2744.png"/><Relationship Id="rId232" Type="http://schemas.openxmlformats.org/officeDocument/2006/relationships/customXml" Target="../ink/ink2960.xml"/><Relationship Id="rId253" Type="http://schemas.openxmlformats.org/officeDocument/2006/relationships/customXml" Target="../ink/ink2974.xml"/><Relationship Id="rId274" Type="http://schemas.openxmlformats.org/officeDocument/2006/relationships/customXml" Target="../ink/ink2995.xml"/><Relationship Id="rId295" Type="http://schemas.openxmlformats.org/officeDocument/2006/relationships/image" Target="../media/image2770.png"/><Relationship Id="rId309" Type="http://schemas.openxmlformats.org/officeDocument/2006/relationships/image" Target="../media/image2777.png"/><Relationship Id="rId27" Type="http://schemas.openxmlformats.org/officeDocument/2006/relationships/image" Target="../media/image991.png"/><Relationship Id="rId48" Type="http://schemas.openxmlformats.org/officeDocument/2006/relationships/customXml" Target="../ink/ink2868.xml"/><Relationship Id="rId69" Type="http://schemas.openxmlformats.org/officeDocument/2006/relationships/image" Target="../media/image971.png"/><Relationship Id="rId113" Type="http://schemas.openxmlformats.org/officeDocument/2006/relationships/image" Target="../media/image958.png"/><Relationship Id="rId134" Type="http://schemas.openxmlformats.org/officeDocument/2006/relationships/customXml" Target="../ink/ink2911.xml"/><Relationship Id="rId320" Type="http://schemas.openxmlformats.org/officeDocument/2006/relationships/customXml" Target="../ink/ink3020.xml"/><Relationship Id="rId80" Type="http://schemas.openxmlformats.org/officeDocument/2006/relationships/customXml" Target="../ink/ink2884.xml"/><Relationship Id="rId155" Type="http://schemas.openxmlformats.org/officeDocument/2006/relationships/image" Target="../media/image2717.png"/><Relationship Id="rId176" Type="http://schemas.openxmlformats.org/officeDocument/2006/relationships/customXml" Target="../ink/ink2932.xml"/><Relationship Id="rId197" Type="http://schemas.openxmlformats.org/officeDocument/2006/relationships/image" Target="../media/image2737.png"/><Relationship Id="rId341" Type="http://schemas.openxmlformats.org/officeDocument/2006/relationships/image" Target="../media/image2793.png"/><Relationship Id="rId201" Type="http://schemas.openxmlformats.org/officeDocument/2006/relationships/image" Target="../media/image2739.png"/><Relationship Id="rId222" Type="http://schemas.openxmlformats.org/officeDocument/2006/relationships/customXml" Target="../ink/ink2955.xml"/><Relationship Id="rId243" Type="http://schemas.openxmlformats.org/officeDocument/2006/relationships/image" Target="../media/image2760.png"/><Relationship Id="rId264" Type="http://schemas.openxmlformats.org/officeDocument/2006/relationships/customXml" Target="../ink/ink2985.xml"/><Relationship Id="rId285" Type="http://schemas.openxmlformats.org/officeDocument/2006/relationships/image" Target="../media/image2765.png"/><Relationship Id="rId17" Type="http://schemas.openxmlformats.org/officeDocument/2006/relationships/image" Target="../media/image985.png"/><Relationship Id="rId38" Type="http://schemas.openxmlformats.org/officeDocument/2006/relationships/customXml" Target="../ink/ink2863.xml"/><Relationship Id="rId59" Type="http://schemas.openxmlformats.org/officeDocument/2006/relationships/image" Target="../media/image928.png"/><Relationship Id="rId103" Type="http://schemas.openxmlformats.org/officeDocument/2006/relationships/image" Target="../media/image953.png"/><Relationship Id="rId124" Type="http://schemas.openxmlformats.org/officeDocument/2006/relationships/customXml" Target="../ink/ink2906.xml"/><Relationship Id="rId310" Type="http://schemas.openxmlformats.org/officeDocument/2006/relationships/customXml" Target="../ink/ink3015.xml"/><Relationship Id="rId70" Type="http://schemas.openxmlformats.org/officeDocument/2006/relationships/customXml" Target="../ink/ink2879.xml"/><Relationship Id="rId91" Type="http://schemas.openxmlformats.org/officeDocument/2006/relationships/image" Target="../media/image947.png"/><Relationship Id="rId145" Type="http://schemas.openxmlformats.org/officeDocument/2006/relationships/image" Target="../media/image2712.png"/><Relationship Id="rId166" Type="http://schemas.openxmlformats.org/officeDocument/2006/relationships/customXml" Target="../ink/ink2927.xml"/><Relationship Id="rId187" Type="http://schemas.openxmlformats.org/officeDocument/2006/relationships/image" Target="../media/image2733.png"/><Relationship Id="rId331" Type="http://schemas.openxmlformats.org/officeDocument/2006/relationships/image" Target="../media/image2788.png"/><Relationship Id="rId352" Type="http://schemas.openxmlformats.org/officeDocument/2006/relationships/customXml" Target="../ink/ink303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950.xml"/><Relationship Id="rId233" Type="http://schemas.openxmlformats.org/officeDocument/2006/relationships/image" Target="../media/image2755.png"/><Relationship Id="rId254" Type="http://schemas.openxmlformats.org/officeDocument/2006/relationships/customXml" Target="../ink/ink2975.xml"/><Relationship Id="rId28" Type="http://schemas.openxmlformats.org/officeDocument/2006/relationships/customXml" Target="../ink/ink2858.xml"/><Relationship Id="rId49" Type="http://schemas.openxmlformats.org/officeDocument/2006/relationships/image" Target="../media/image2694.png"/><Relationship Id="rId114" Type="http://schemas.openxmlformats.org/officeDocument/2006/relationships/customXml" Target="../ink/ink2901.xml"/><Relationship Id="rId275" Type="http://schemas.openxmlformats.org/officeDocument/2006/relationships/customXml" Target="../ink/ink2996.xml"/><Relationship Id="rId296" Type="http://schemas.openxmlformats.org/officeDocument/2006/relationships/customXml" Target="../ink/ink3008.xml"/><Relationship Id="rId300" Type="http://schemas.openxmlformats.org/officeDocument/2006/relationships/customXml" Target="../ink/ink3010.xml"/><Relationship Id="rId60" Type="http://schemas.openxmlformats.org/officeDocument/2006/relationships/customXml" Target="../ink/ink2874.xml"/><Relationship Id="rId81" Type="http://schemas.openxmlformats.org/officeDocument/2006/relationships/image" Target="../media/image942.png"/><Relationship Id="rId135" Type="http://schemas.openxmlformats.org/officeDocument/2006/relationships/image" Target="../media/image2707.png"/><Relationship Id="rId156" Type="http://schemas.openxmlformats.org/officeDocument/2006/relationships/customXml" Target="../ink/ink2922.xml"/><Relationship Id="rId177" Type="http://schemas.openxmlformats.org/officeDocument/2006/relationships/image" Target="../media/image2728.png"/><Relationship Id="rId198" Type="http://schemas.openxmlformats.org/officeDocument/2006/relationships/customXml" Target="../ink/ink2943.xml"/><Relationship Id="rId321" Type="http://schemas.openxmlformats.org/officeDocument/2006/relationships/image" Target="../media/image2783.png"/><Relationship Id="rId342" Type="http://schemas.openxmlformats.org/officeDocument/2006/relationships/customXml" Target="../ink/ink3031.xml"/><Relationship Id="rId202" Type="http://schemas.openxmlformats.org/officeDocument/2006/relationships/customXml" Target="../ink/ink2945.xml"/><Relationship Id="rId223" Type="http://schemas.openxmlformats.org/officeDocument/2006/relationships/image" Target="../media/image2750.png"/><Relationship Id="rId244" Type="http://schemas.openxmlformats.org/officeDocument/2006/relationships/customXml" Target="../ink/ink2966.xml"/><Relationship Id="rId18" Type="http://schemas.openxmlformats.org/officeDocument/2006/relationships/customXml" Target="../ink/ink2853.xml"/><Relationship Id="rId39" Type="http://schemas.openxmlformats.org/officeDocument/2006/relationships/image" Target="../media/image2689.png"/><Relationship Id="rId265" Type="http://schemas.openxmlformats.org/officeDocument/2006/relationships/customXml" Target="../ink/ink2986.xml"/><Relationship Id="rId286" Type="http://schemas.openxmlformats.org/officeDocument/2006/relationships/customXml" Target="../ink/ink3003.xml"/><Relationship Id="rId50" Type="http://schemas.openxmlformats.org/officeDocument/2006/relationships/customXml" Target="../ink/ink2869.xml"/><Relationship Id="rId104" Type="http://schemas.openxmlformats.org/officeDocument/2006/relationships/customXml" Target="../ink/ink2896.xml"/><Relationship Id="rId125" Type="http://schemas.openxmlformats.org/officeDocument/2006/relationships/image" Target="../media/image2702.png"/><Relationship Id="rId146" Type="http://schemas.openxmlformats.org/officeDocument/2006/relationships/customXml" Target="../ink/ink2917.xml"/><Relationship Id="rId167" Type="http://schemas.openxmlformats.org/officeDocument/2006/relationships/image" Target="../media/image2723.png"/><Relationship Id="rId188" Type="http://schemas.openxmlformats.org/officeDocument/2006/relationships/customXml" Target="../ink/ink2938.xml"/><Relationship Id="rId311" Type="http://schemas.openxmlformats.org/officeDocument/2006/relationships/image" Target="../media/image2778.png"/><Relationship Id="rId332" Type="http://schemas.openxmlformats.org/officeDocument/2006/relationships/customXml" Target="../ink/ink3026.xml"/><Relationship Id="rId353" Type="http://schemas.openxmlformats.org/officeDocument/2006/relationships/image" Target="../media/image2799.png"/><Relationship Id="rId71" Type="http://schemas.openxmlformats.org/officeDocument/2006/relationships/image" Target="../media/image972.png"/><Relationship Id="rId92" Type="http://schemas.openxmlformats.org/officeDocument/2006/relationships/customXml" Target="../ink/ink2890.xml"/><Relationship Id="rId213" Type="http://schemas.openxmlformats.org/officeDocument/2006/relationships/image" Target="../media/image2745.png"/><Relationship Id="rId234" Type="http://schemas.openxmlformats.org/officeDocument/2006/relationships/customXml" Target="../ink/ink2961.xml"/><Relationship Id="rId2" Type="http://schemas.openxmlformats.org/officeDocument/2006/relationships/customXml" Target="../ink/ink2845.xml"/><Relationship Id="rId29" Type="http://schemas.openxmlformats.org/officeDocument/2006/relationships/image" Target="../media/image1709.png"/><Relationship Id="rId255" Type="http://schemas.openxmlformats.org/officeDocument/2006/relationships/customXml" Target="../ink/ink2976.xml"/><Relationship Id="rId276" Type="http://schemas.openxmlformats.org/officeDocument/2006/relationships/customXml" Target="../ink/ink2997.xml"/><Relationship Id="rId297" Type="http://schemas.openxmlformats.org/officeDocument/2006/relationships/image" Target="../media/image2771.png"/><Relationship Id="rId40" Type="http://schemas.openxmlformats.org/officeDocument/2006/relationships/customXml" Target="../ink/ink2864.xml"/><Relationship Id="rId115" Type="http://schemas.openxmlformats.org/officeDocument/2006/relationships/image" Target="../media/image959.png"/><Relationship Id="rId136" Type="http://schemas.openxmlformats.org/officeDocument/2006/relationships/customXml" Target="../ink/ink2912.xml"/><Relationship Id="rId157" Type="http://schemas.openxmlformats.org/officeDocument/2006/relationships/image" Target="../media/image2718.png"/><Relationship Id="rId178" Type="http://schemas.openxmlformats.org/officeDocument/2006/relationships/customXml" Target="../ink/ink2933.xml"/><Relationship Id="rId301" Type="http://schemas.openxmlformats.org/officeDocument/2006/relationships/image" Target="../media/image2773.png"/><Relationship Id="rId322" Type="http://schemas.openxmlformats.org/officeDocument/2006/relationships/customXml" Target="../ink/ink3021.xml"/><Relationship Id="rId343" Type="http://schemas.openxmlformats.org/officeDocument/2006/relationships/image" Target="../media/image2794.png"/><Relationship Id="rId61" Type="http://schemas.openxmlformats.org/officeDocument/2006/relationships/image" Target="../media/image966.png"/><Relationship Id="rId82" Type="http://schemas.openxmlformats.org/officeDocument/2006/relationships/customXml" Target="../ink/ink2885.xml"/><Relationship Id="rId199" Type="http://schemas.openxmlformats.org/officeDocument/2006/relationships/image" Target="../media/image2738.png"/><Relationship Id="rId203" Type="http://schemas.openxmlformats.org/officeDocument/2006/relationships/image" Target="../media/image2740.png"/><Relationship Id="rId19" Type="http://schemas.openxmlformats.org/officeDocument/2006/relationships/image" Target="../media/image986.png"/><Relationship Id="rId224" Type="http://schemas.openxmlformats.org/officeDocument/2006/relationships/customXml" Target="../ink/ink2956.xml"/><Relationship Id="rId245" Type="http://schemas.openxmlformats.org/officeDocument/2006/relationships/image" Target="../media/image2761.png"/><Relationship Id="rId266" Type="http://schemas.openxmlformats.org/officeDocument/2006/relationships/customXml" Target="../ink/ink2987.xml"/><Relationship Id="rId287" Type="http://schemas.openxmlformats.org/officeDocument/2006/relationships/image" Target="../media/image2766.png"/><Relationship Id="rId30" Type="http://schemas.openxmlformats.org/officeDocument/2006/relationships/customXml" Target="../ink/ink2859.xml"/><Relationship Id="rId105" Type="http://schemas.openxmlformats.org/officeDocument/2006/relationships/image" Target="../media/image954.png"/><Relationship Id="rId126" Type="http://schemas.openxmlformats.org/officeDocument/2006/relationships/customXml" Target="../ink/ink2907.xml"/><Relationship Id="rId147" Type="http://schemas.openxmlformats.org/officeDocument/2006/relationships/image" Target="../media/image2713.png"/><Relationship Id="rId168" Type="http://schemas.openxmlformats.org/officeDocument/2006/relationships/customXml" Target="../ink/ink2928.xml"/><Relationship Id="rId312" Type="http://schemas.openxmlformats.org/officeDocument/2006/relationships/customXml" Target="../ink/ink3016.xml"/><Relationship Id="rId333" Type="http://schemas.openxmlformats.org/officeDocument/2006/relationships/image" Target="../media/image2789.png"/><Relationship Id="rId51" Type="http://schemas.openxmlformats.org/officeDocument/2006/relationships/image" Target="../media/image2695.png"/><Relationship Id="rId72" Type="http://schemas.openxmlformats.org/officeDocument/2006/relationships/customXml" Target="../ink/ink2880.xml"/><Relationship Id="rId93" Type="http://schemas.openxmlformats.org/officeDocument/2006/relationships/image" Target="../media/image948.png"/><Relationship Id="rId189" Type="http://schemas.openxmlformats.org/officeDocument/2006/relationships/image" Target="../media/image2734.png"/><Relationship Id="rId3" Type="http://schemas.openxmlformats.org/officeDocument/2006/relationships/image" Target="../media/image978.png"/><Relationship Id="rId214" Type="http://schemas.openxmlformats.org/officeDocument/2006/relationships/customXml" Target="../ink/ink2951.xml"/><Relationship Id="rId235" Type="http://schemas.openxmlformats.org/officeDocument/2006/relationships/image" Target="../media/image2756.png"/><Relationship Id="rId256" Type="http://schemas.openxmlformats.org/officeDocument/2006/relationships/customXml" Target="../ink/ink2977.xml"/><Relationship Id="rId277" Type="http://schemas.openxmlformats.org/officeDocument/2006/relationships/customXml" Target="../ink/ink2998.xml"/><Relationship Id="rId298" Type="http://schemas.openxmlformats.org/officeDocument/2006/relationships/customXml" Target="../ink/ink3009.xml"/><Relationship Id="rId116" Type="http://schemas.openxmlformats.org/officeDocument/2006/relationships/customXml" Target="../ink/ink2902.xml"/><Relationship Id="rId137" Type="http://schemas.openxmlformats.org/officeDocument/2006/relationships/image" Target="../media/image2708.png"/><Relationship Id="rId158" Type="http://schemas.openxmlformats.org/officeDocument/2006/relationships/customXml" Target="../ink/ink2923.xml"/><Relationship Id="rId302" Type="http://schemas.openxmlformats.org/officeDocument/2006/relationships/customXml" Target="../ink/ink3011.xml"/><Relationship Id="rId323" Type="http://schemas.openxmlformats.org/officeDocument/2006/relationships/image" Target="../media/image2784.png"/><Relationship Id="rId344" Type="http://schemas.openxmlformats.org/officeDocument/2006/relationships/customXml" Target="../ink/ink3032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56.png"/><Relationship Id="rId299" Type="http://schemas.openxmlformats.org/officeDocument/2006/relationships/image" Target="../media/image2946.png"/><Relationship Id="rId21" Type="http://schemas.openxmlformats.org/officeDocument/2006/relationships/image" Target="../media/image2809.png"/><Relationship Id="rId63" Type="http://schemas.openxmlformats.org/officeDocument/2006/relationships/image" Target="../media/image2830.png"/><Relationship Id="rId159" Type="http://schemas.openxmlformats.org/officeDocument/2006/relationships/image" Target="../media/image2877.png"/><Relationship Id="rId324" Type="http://schemas.openxmlformats.org/officeDocument/2006/relationships/customXml" Target="../ink/ink3199.xml"/><Relationship Id="rId366" Type="http://schemas.openxmlformats.org/officeDocument/2006/relationships/customXml" Target="../ink/ink3220.xml"/><Relationship Id="rId531" Type="http://schemas.openxmlformats.org/officeDocument/2006/relationships/image" Target="../media/image3062.png"/><Relationship Id="rId573" Type="http://schemas.openxmlformats.org/officeDocument/2006/relationships/image" Target="../media/image3083.png"/><Relationship Id="rId170" Type="http://schemas.openxmlformats.org/officeDocument/2006/relationships/customXml" Target="../ink/ink3121.xml"/><Relationship Id="rId226" Type="http://schemas.openxmlformats.org/officeDocument/2006/relationships/customXml" Target="../ink/ink3149.xml"/><Relationship Id="rId433" Type="http://schemas.openxmlformats.org/officeDocument/2006/relationships/image" Target="../media/image3013.png"/><Relationship Id="rId268" Type="http://schemas.openxmlformats.org/officeDocument/2006/relationships/image" Target="../media/image2931.png"/><Relationship Id="rId475" Type="http://schemas.openxmlformats.org/officeDocument/2006/relationships/image" Target="../media/image3034.png"/><Relationship Id="rId32" Type="http://schemas.openxmlformats.org/officeDocument/2006/relationships/customXml" Target="../ink/ink3052.xml"/><Relationship Id="rId74" Type="http://schemas.openxmlformats.org/officeDocument/2006/relationships/customXml" Target="../ink/ink3073.xml"/><Relationship Id="rId128" Type="http://schemas.openxmlformats.org/officeDocument/2006/relationships/customXml" Target="../ink/ink3100.xml"/><Relationship Id="rId335" Type="http://schemas.openxmlformats.org/officeDocument/2006/relationships/image" Target="../media/image2964.png"/><Relationship Id="rId377" Type="http://schemas.openxmlformats.org/officeDocument/2006/relationships/image" Target="../media/image2985.png"/><Relationship Id="rId500" Type="http://schemas.openxmlformats.org/officeDocument/2006/relationships/customXml" Target="../ink/ink3287.xml"/><Relationship Id="rId542" Type="http://schemas.openxmlformats.org/officeDocument/2006/relationships/customXml" Target="../ink/ink3308.xml"/><Relationship Id="rId584" Type="http://schemas.openxmlformats.org/officeDocument/2006/relationships/customXml" Target="../ink/ink3329.xml"/><Relationship Id="rId5" Type="http://schemas.openxmlformats.org/officeDocument/2006/relationships/image" Target="../media/image2801.png"/><Relationship Id="rId181" Type="http://schemas.openxmlformats.org/officeDocument/2006/relationships/image" Target="../media/image2888.png"/><Relationship Id="rId237" Type="http://schemas.openxmlformats.org/officeDocument/2006/relationships/customXml" Target="../ink/ink3155.xml"/><Relationship Id="rId402" Type="http://schemas.openxmlformats.org/officeDocument/2006/relationships/customXml" Target="../ink/ink3238.xml"/><Relationship Id="rId279" Type="http://schemas.openxmlformats.org/officeDocument/2006/relationships/customXml" Target="../ink/ink3176.xml"/><Relationship Id="rId444" Type="http://schemas.openxmlformats.org/officeDocument/2006/relationships/customXml" Target="../ink/ink3259.xml"/><Relationship Id="rId486" Type="http://schemas.openxmlformats.org/officeDocument/2006/relationships/customXml" Target="../ink/ink3280.xml"/><Relationship Id="rId43" Type="http://schemas.openxmlformats.org/officeDocument/2006/relationships/image" Target="../media/image2820.png"/><Relationship Id="rId139" Type="http://schemas.openxmlformats.org/officeDocument/2006/relationships/image" Target="../media/image2867.png"/><Relationship Id="rId290" Type="http://schemas.openxmlformats.org/officeDocument/2006/relationships/image" Target="../media/image2942.png"/><Relationship Id="rId304" Type="http://schemas.openxmlformats.org/officeDocument/2006/relationships/customXml" Target="../ink/ink3189.xml"/><Relationship Id="rId346" Type="http://schemas.openxmlformats.org/officeDocument/2006/relationships/customXml" Target="../ink/ink3210.xml"/><Relationship Id="rId388" Type="http://schemas.openxmlformats.org/officeDocument/2006/relationships/customXml" Target="../ink/ink3231.xml"/><Relationship Id="rId511" Type="http://schemas.openxmlformats.org/officeDocument/2006/relationships/image" Target="../media/image3052.png"/><Relationship Id="rId553" Type="http://schemas.openxmlformats.org/officeDocument/2006/relationships/image" Target="../media/image3073.png"/><Relationship Id="rId609" Type="http://schemas.openxmlformats.org/officeDocument/2006/relationships/image" Target="../media/image3101.png"/><Relationship Id="rId85" Type="http://schemas.openxmlformats.org/officeDocument/2006/relationships/image" Target="../media/image2841.png"/><Relationship Id="rId150" Type="http://schemas.openxmlformats.org/officeDocument/2006/relationships/customXml" Target="../ink/ink3111.xml"/><Relationship Id="rId192" Type="http://schemas.openxmlformats.org/officeDocument/2006/relationships/customXml" Target="../ink/ink3132.xml"/><Relationship Id="rId206" Type="http://schemas.openxmlformats.org/officeDocument/2006/relationships/customXml" Target="../ink/ink3139.xml"/><Relationship Id="rId413" Type="http://schemas.openxmlformats.org/officeDocument/2006/relationships/image" Target="../media/image3003.png"/><Relationship Id="rId595" Type="http://schemas.openxmlformats.org/officeDocument/2006/relationships/image" Target="../media/image3094.png"/><Relationship Id="rId248" Type="http://schemas.openxmlformats.org/officeDocument/2006/relationships/image" Target="../media/image2921.png"/><Relationship Id="rId455" Type="http://schemas.openxmlformats.org/officeDocument/2006/relationships/image" Target="../media/image3024.png"/><Relationship Id="rId497" Type="http://schemas.openxmlformats.org/officeDocument/2006/relationships/image" Target="../media/image3045.png"/><Relationship Id="rId12" Type="http://schemas.openxmlformats.org/officeDocument/2006/relationships/customXml" Target="../ink/ink3042.xml"/><Relationship Id="rId108" Type="http://schemas.openxmlformats.org/officeDocument/2006/relationships/customXml" Target="../ink/ink3090.xml"/><Relationship Id="rId315" Type="http://schemas.openxmlformats.org/officeDocument/2006/relationships/image" Target="../media/image2954.png"/><Relationship Id="rId357" Type="http://schemas.openxmlformats.org/officeDocument/2006/relationships/image" Target="../media/image2975.png"/><Relationship Id="rId522" Type="http://schemas.openxmlformats.org/officeDocument/2006/relationships/customXml" Target="../ink/ink3298.xml"/><Relationship Id="rId54" Type="http://schemas.openxmlformats.org/officeDocument/2006/relationships/customXml" Target="../ink/ink3063.xml"/><Relationship Id="rId96" Type="http://schemas.openxmlformats.org/officeDocument/2006/relationships/customXml" Target="../ink/ink3084.xml"/><Relationship Id="rId161" Type="http://schemas.openxmlformats.org/officeDocument/2006/relationships/image" Target="../media/image2878.png"/><Relationship Id="rId217" Type="http://schemas.openxmlformats.org/officeDocument/2006/relationships/image" Target="../media/image2906.png"/><Relationship Id="rId399" Type="http://schemas.openxmlformats.org/officeDocument/2006/relationships/image" Target="../media/image2996.png"/><Relationship Id="rId564" Type="http://schemas.openxmlformats.org/officeDocument/2006/relationships/customXml" Target="../ink/ink3319.xml"/><Relationship Id="rId259" Type="http://schemas.openxmlformats.org/officeDocument/2006/relationships/customXml" Target="../ink/ink3166.xml"/><Relationship Id="rId424" Type="http://schemas.openxmlformats.org/officeDocument/2006/relationships/customXml" Target="../ink/ink3249.xml"/><Relationship Id="rId466" Type="http://schemas.openxmlformats.org/officeDocument/2006/relationships/customXml" Target="../ink/ink3270.xml"/><Relationship Id="rId23" Type="http://schemas.openxmlformats.org/officeDocument/2006/relationships/image" Target="../media/image2810.png"/><Relationship Id="rId119" Type="http://schemas.openxmlformats.org/officeDocument/2006/relationships/image" Target="../media/image2857.png"/><Relationship Id="rId270" Type="http://schemas.openxmlformats.org/officeDocument/2006/relationships/image" Target="../media/image2932.png"/><Relationship Id="rId326" Type="http://schemas.openxmlformats.org/officeDocument/2006/relationships/customXml" Target="../ink/ink3200.xml"/><Relationship Id="rId533" Type="http://schemas.openxmlformats.org/officeDocument/2006/relationships/image" Target="../media/image3063.png"/><Relationship Id="rId65" Type="http://schemas.openxmlformats.org/officeDocument/2006/relationships/image" Target="../media/image2831.png"/><Relationship Id="rId130" Type="http://schemas.openxmlformats.org/officeDocument/2006/relationships/customXml" Target="../ink/ink3101.xml"/><Relationship Id="rId368" Type="http://schemas.openxmlformats.org/officeDocument/2006/relationships/customXml" Target="../ink/ink3221.xml"/><Relationship Id="rId575" Type="http://schemas.openxmlformats.org/officeDocument/2006/relationships/image" Target="../media/image3084.png"/><Relationship Id="rId172" Type="http://schemas.openxmlformats.org/officeDocument/2006/relationships/customXml" Target="../ink/ink3122.xml"/><Relationship Id="rId228" Type="http://schemas.openxmlformats.org/officeDocument/2006/relationships/customXml" Target="../ink/ink3150.xml"/><Relationship Id="rId435" Type="http://schemas.openxmlformats.org/officeDocument/2006/relationships/image" Target="../media/image3014.png"/><Relationship Id="rId477" Type="http://schemas.openxmlformats.org/officeDocument/2006/relationships/image" Target="../media/image3035.png"/><Relationship Id="rId600" Type="http://schemas.openxmlformats.org/officeDocument/2006/relationships/customXml" Target="../ink/ink3337.xml"/><Relationship Id="rId281" Type="http://schemas.openxmlformats.org/officeDocument/2006/relationships/customXml" Target="../ink/ink3177.xml"/><Relationship Id="rId337" Type="http://schemas.openxmlformats.org/officeDocument/2006/relationships/image" Target="../media/image2965.png"/><Relationship Id="rId502" Type="http://schemas.openxmlformats.org/officeDocument/2006/relationships/customXml" Target="../ink/ink3288.xml"/><Relationship Id="rId34" Type="http://schemas.openxmlformats.org/officeDocument/2006/relationships/customXml" Target="../ink/ink3053.xml"/><Relationship Id="rId76" Type="http://schemas.openxmlformats.org/officeDocument/2006/relationships/customXml" Target="../ink/ink3074.xml"/><Relationship Id="rId141" Type="http://schemas.openxmlformats.org/officeDocument/2006/relationships/image" Target="../media/image2868.png"/><Relationship Id="rId379" Type="http://schemas.openxmlformats.org/officeDocument/2006/relationships/image" Target="../media/image2986.png"/><Relationship Id="rId544" Type="http://schemas.openxmlformats.org/officeDocument/2006/relationships/customXml" Target="../ink/ink3309.xml"/><Relationship Id="rId586" Type="http://schemas.openxmlformats.org/officeDocument/2006/relationships/customXml" Target="../ink/ink3330.xml"/><Relationship Id="rId7" Type="http://schemas.openxmlformats.org/officeDocument/2006/relationships/image" Target="../media/image2802.png"/><Relationship Id="rId183" Type="http://schemas.openxmlformats.org/officeDocument/2006/relationships/image" Target="../media/image2889.png"/><Relationship Id="rId239" Type="http://schemas.openxmlformats.org/officeDocument/2006/relationships/customXml" Target="../ink/ink3156.xml"/><Relationship Id="rId390" Type="http://schemas.openxmlformats.org/officeDocument/2006/relationships/customXml" Target="../ink/ink3232.xml"/><Relationship Id="rId404" Type="http://schemas.openxmlformats.org/officeDocument/2006/relationships/customXml" Target="../ink/ink3239.xml"/><Relationship Id="rId446" Type="http://schemas.openxmlformats.org/officeDocument/2006/relationships/customXml" Target="../ink/ink3260.xml"/><Relationship Id="rId611" Type="http://schemas.openxmlformats.org/officeDocument/2006/relationships/image" Target="../media/image3102.png"/><Relationship Id="rId250" Type="http://schemas.openxmlformats.org/officeDocument/2006/relationships/image" Target="../media/image2922.png"/><Relationship Id="rId292" Type="http://schemas.openxmlformats.org/officeDocument/2006/relationships/image" Target="../media/image2943.png"/><Relationship Id="rId306" Type="http://schemas.openxmlformats.org/officeDocument/2006/relationships/customXml" Target="../ink/ink3190.xml"/><Relationship Id="rId488" Type="http://schemas.openxmlformats.org/officeDocument/2006/relationships/customXml" Target="../ink/ink3281.xml"/><Relationship Id="rId45" Type="http://schemas.openxmlformats.org/officeDocument/2006/relationships/image" Target="../media/image2821.png"/><Relationship Id="rId87" Type="http://schemas.openxmlformats.org/officeDocument/2006/relationships/image" Target="../media/image2842.png"/><Relationship Id="rId110" Type="http://schemas.openxmlformats.org/officeDocument/2006/relationships/customXml" Target="../ink/ink3091.xml"/><Relationship Id="rId348" Type="http://schemas.openxmlformats.org/officeDocument/2006/relationships/customXml" Target="../ink/ink3211.xml"/><Relationship Id="rId513" Type="http://schemas.openxmlformats.org/officeDocument/2006/relationships/image" Target="../media/image3053.png"/><Relationship Id="rId555" Type="http://schemas.openxmlformats.org/officeDocument/2006/relationships/image" Target="../media/image3074.png"/><Relationship Id="rId597" Type="http://schemas.openxmlformats.org/officeDocument/2006/relationships/image" Target="../media/image3095.png"/><Relationship Id="rId152" Type="http://schemas.openxmlformats.org/officeDocument/2006/relationships/customXml" Target="../ink/ink3112.xml"/><Relationship Id="rId194" Type="http://schemas.openxmlformats.org/officeDocument/2006/relationships/customXml" Target="../ink/ink3133.xml"/><Relationship Id="rId208" Type="http://schemas.openxmlformats.org/officeDocument/2006/relationships/customXml" Target="../ink/ink3140.xml"/><Relationship Id="rId415" Type="http://schemas.openxmlformats.org/officeDocument/2006/relationships/image" Target="../media/image3004.png"/><Relationship Id="rId457" Type="http://schemas.openxmlformats.org/officeDocument/2006/relationships/image" Target="../media/image3025.png"/><Relationship Id="rId261" Type="http://schemas.openxmlformats.org/officeDocument/2006/relationships/customXml" Target="../ink/ink3167.xml"/><Relationship Id="rId499" Type="http://schemas.openxmlformats.org/officeDocument/2006/relationships/image" Target="../media/image3046.png"/><Relationship Id="rId14" Type="http://schemas.openxmlformats.org/officeDocument/2006/relationships/customXml" Target="../ink/ink3043.xml"/><Relationship Id="rId56" Type="http://schemas.openxmlformats.org/officeDocument/2006/relationships/customXml" Target="../ink/ink3064.xml"/><Relationship Id="rId317" Type="http://schemas.openxmlformats.org/officeDocument/2006/relationships/image" Target="../media/image2955.png"/><Relationship Id="rId359" Type="http://schemas.openxmlformats.org/officeDocument/2006/relationships/image" Target="../media/image2976.png"/><Relationship Id="rId524" Type="http://schemas.openxmlformats.org/officeDocument/2006/relationships/customXml" Target="../ink/ink3299.xml"/><Relationship Id="rId566" Type="http://schemas.openxmlformats.org/officeDocument/2006/relationships/customXml" Target="../ink/ink3320.xml"/><Relationship Id="rId98" Type="http://schemas.openxmlformats.org/officeDocument/2006/relationships/customXml" Target="../ink/ink3085.xml"/><Relationship Id="rId121" Type="http://schemas.openxmlformats.org/officeDocument/2006/relationships/image" Target="../media/image2858.png"/><Relationship Id="rId163" Type="http://schemas.openxmlformats.org/officeDocument/2006/relationships/image" Target="../media/image2879.png"/><Relationship Id="rId219" Type="http://schemas.openxmlformats.org/officeDocument/2006/relationships/image" Target="../media/image2907.png"/><Relationship Id="rId370" Type="http://schemas.openxmlformats.org/officeDocument/2006/relationships/customXml" Target="../ink/ink3222.xml"/><Relationship Id="rId426" Type="http://schemas.openxmlformats.org/officeDocument/2006/relationships/customXml" Target="../ink/ink3250.xml"/><Relationship Id="rId230" Type="http://schemas.openxmlformats.org/officeDocument/2006/relationships/customXml" Target="../ink/ink3151.xml"/><Relationship Id="rId468" Type="http://schemas.openxmlformats.org/officeDocument/2006/relationships/customXml" Target="../ink/ink3271.xml"/><Relationship Id="rId25" Type="http://schemas.openxmlformats.org/officeDocument/2006/relationships/image" Target="../media/image2811.png"/><Relationship Id="rId67" Type="http://schemas.openxmlformats.org/officeDocument/2006/relationships/image" Target="../media/image2832.png"/><Relationship Id="rId272" Type="http://schemas.openxmlformats.org/officeDocument/2006/relationships/image" Target="../media/image2933.png"/><Relationship Id="rId328" Type="http://schemas.openxmlformats.org/officeDocument/2006/relationships/customXml" Target="../ink/ink3201.xml"/><Relationship Id="rId535" Type="http://schemas.openxmlformats.org/officeDocument/2006/relationships/image" Target="../media/image3064.png"/><Relationship Id="rId577" Type="http://schemas.openxmlformats.org/officeDocument/2006/relationships/image" Target="../media/image3085.png"/><Relationship Id="rId132" Type="http://schemas.openxmlformats.org/officeDocument/2006/relationships/customXml" Target="../ink/ink3102.xml"/><Relationship Id="rId174" Type="http://schemas.openxmlformats.org/officeDocument/2006/relationships/customXml" Target="../ink/ink3123.xml"/><Relationship Id="rId381" Type="http://schemas.openxmlformats.org/officeDocument/2006/relationships/image" Target="../media/image2987.png"/><Relationship Id="rId602" Type="http://schemas.openxmlformats.org/officeDocument/2006/relationships/customXml" Target="../ink/ink3338.xml"/><Relationship Id="rId241" Type="http://schemas.openxmlformats.org/officeDocument/2006/relationships/customXml" Target="../ink/ink3157.xml"/><Relationship Id="rId437" Type="http://schemas.openxmlformats.org/officeDocument/2006/relationships/image" Target="../media/image3015.png"/><Relationship Id="rId479" Type="http://schemas.openxmlformats.org/officeDocument/2006/relationships/image" Target="../media/image3036.png"/><Relationship Id="rId36" Type="http://schemas.openxmlformats.org/officeDocument/2006/relationships/customXml" Target="../ink/ink3054.xml"/><Relationship Id="rId283" Type="http://schemas.openxmlformats.org/officeDocument/2006/relationships/customXml" Target="../ink/ink3178.xml"/><Relationship Id="rId339" Type="http://schemas.openxmlformats.org/officeDocument/2006/relationships/image" Target="../media/image2966.png"/><Relationship Id="rId490" Type="http://schemas.openxmlformats.org/officeDocument/2006/relationships/customXml" Target="../ink/ink3282.xml"/><Relationship Id="rId504" Type="http://schemas.openxmlformats.org/officeDocument/2006/relationships/customXml" Target="../ink/ink3289.xml"/><Relationship Id="rId546" Type="http://schemas.openxmlformats.org/officeDocument/2006/relationships/customXml" Target="../ink/ink3310.xml"/><Relationship Id="rId78" Type="http://schemas.openxmlformats.org/officeDocument/2006/relationships/customXml" Target="../ink/ink3075.xml"/><Relationship Id="rId101" Type="http://schemas.openxmlformats.org/officeDocument/2006/relationships/image" Target="../media/image2849.png"/><Relationship Id="rId143" Type="http://schemas.openxmlformats.org/officeDocument/2006/relationships/image" Target="../media/image2869.png"/><Relationship Id="rId185" Type="http://schemas.openxmlformats.org/officeDocument/2006/relationships/image" Target="../media/image2890.png"/><Relationship Id="rId350" Type="http://schemas.openxmlformats.org/officeDocument/2006/relationships/customXml" Target="../ink/ink3212.xml"/><Relationship Id="rId406" Type="http://schemas.openxmlformats.org/officeDocument/2006/relationships/customXml" Target="../ink/ink3240.xml"/><Relationship Id="rId588" Type="http://schemas.openxmlformats.org/officeDocument/2006/relationships/customXml" Target="../ink/ink3331.xml"/><Relationship Id="rId9" Type="http://schemas.openxmlformats.org/officeDocument/2006/relationships/image" Target="../media/image2803.png"/><Relationship Id="rId210" Type="http://schemas.openxmlformats.org/officeDocument/2006/relationships/customXml" Target="../ink/ink3141.xml"/><Relationship Id="rId392" Type="http://schemas.openxmlformats.org/officeDocument/2006/relationships/customXml" Target="../ink/ink3233.xml"/><Relationship Id="rId448" Type="http://schemas.openxmlformats.org/officeDocument/2006/relationships/customXml" Target="../ink/ink3261.xml"/><Relationship Id="rId252" Type="http://schemas.openxmlformats.org/officeDocument/2006/relationships/image" Target="../media/image2923.png"/><Relationship Id="rId294" Type="http://schemas.openxmlformats.org/officeDocument/2006/relationships/image" Target="../media/image2944.png"/><Relationship Id="rId308" Type="http://schemas.openxmlformats.org/officeDocument/2006/relationships/customXml" Target="../ink/ink3191.xml"/><Relationship Id="rId515" Type="http://schemas.openxmlformats.org/officeDocument/2006/relationships/image" Target="../media/image3054.png"/><Relationship Id="rId47" Type="http://schemas.openxmlformats.org/officeDocument/2006/relationships/image" Target="../media/image2822.png"/><Relationship Id="rId89" Type="http://schemas.openxmlformats.org/officeDocument/2006/relationships/image" Target="../media/image2843.png"/><Relationship Id="rId112" Type="http://schemas.openxmlformats.org/officeDocument/2006/relationships/customXml" Target="../ink/ink3092.xml"/><Relationship Id="rId154" Type="http://schemas.openxmlformats.org/officeDocument/2006/relationships/customXml" Target="../ink/ink3113.xml"/><Relationship Id="rId361" Type="http://schemas.openxmlformats.org/officeDocument/2006/relationships/image" Target="../media/image2977.png"/><Relationship Id="rId557" Type="http://schemas.openxmlformats.org/officeDocument/2006/relationships/image" Target="../media/image3075.png"/><Relationship Id="rId599" Type="http://schemas.openxmlformats.org/officeDocument/2006/relationships/image" Target="../media/image3096.png"/><Relationship Id="rId196" Type="http://schemas.openxmlformats.org/officeDocument/2006/relationships/customXml" Target="../ink/ink3134.xml"/><Relationship Id="rId417" Type="http://schemas.openxmlformats.org/officeDocument/2006/relationships/image" Target="../media/image3005.png"/><Relationship Id="rId459" Type="http://schemas.openxmlformats.org/officeDocument/2006/relationships/image" Target="../media/image3026.png"/><Relationship Id="rId16" Type="http://schemas.openxmlformats.org/officeDocument/2006/relationships/customXml" Target="../ink/ink3044.xml"/><Relationship Id="rId221" Type="http://schemas.openxmlformats.org/officeDocument/2006/relationships/image" Target="../media/image2908.png"/><Relationship Id="rId263" Type="http://schemas.openxmlformats.org/officeDocument/2006/relationships/customXml" Target="../ink/ink3168.xml"/><Relationship Id="rId319" Type="http://schemas.openxmlformats.org/officeDocument/2006/relationships/image" Target="../media/image2956.png"/><Relationship Id="rId470" Type="http://schemas.openxmlformats.org/officeDocument/2006/relationships/customXml" Target="../ink/ink3272.xml"/><Relationship Id="rId526" Type="http://schemas.openxmlformats.org/officeDocument/2006/relationships/customXml" Target="../ink/ink3300.xml"/><Relationship Id="rId58" Type="http://schemas.openxmlformats.org/officeDocument/2006/relationships/customXml" Target="../ink/ink3065.xml"/><Relationship Id="rId123" Type="http://schemas.openxmlformats.org/officeDocument/2006/relationships/image" Target="../media/image2859.png"/><Relationship Id="rId330" Type="http://schemas.openxmlformats.org/officeDocument/2006/relationships/customXml" Target="../ink/ink3202.xml"/><Relationship Id="rId568" Type="http://schemas.openxmlformats.org/officeDocument/2006/relationships/customXml" Target="../ink/ink3321.xml"/><Relationship Id="rId165" Type="http://schemas.openxmlformats.org/officeDocument/2006/relationships/image" Target="../media/image2880.png"/><Relationship Id="rId372" Type="http://schemas.openxmlformats.org/officeDocument/2006/relationships/customXml" Target="../ink/ink3223.xml"/><Relationship Id="rId428" Type="http://schemas.openxmlformats.org/officeDocument/2006/relationships/customXml" Target="../ink/ink3251.xml"/><Relationship Id="rId211" Type="http://schemas.openxmlformats.org/officeDocument/2006/relationships/image" Target="../media/image2903.png"/><Relationship Id="rId232" Type="http://schemas.openxmlformats.org/officeDocument/2006/relationships/image" Target="../media/image2913.png"/><Relationship Id="rId253" Type="http://schemas.openxmlformats.org/officeDocument/2006/relationships/customXml" Target="../ink/ink3163.xml"/><Relationship Id="rId274" Type="http://schemas.openxmlformats.org/officeDocument/2006/relationships/image" Target="../media/image2934.png"/><Relationship Id="rId295" Type="http://schemas.openxmlformats.org/officeDocument/2006/relationships/customXml" Target="../ink/ink3184.xml"/><Relationship Id="rId309" Type="http://schemas.openxmlformats.org/officeDocument/2006/relationships/image" Target="../media/image2951.png"/><Relationship Id="rId460" Type="http://schemas.openxmlformats.org/officeDocument/2006/relationships/customXml" Target="../ink/ink3267.xml"/><Relationship Id="rId481" Type="http://schemas.openxmlformats.org/officeDocument/2006/relationships/image" Target="../media/image3037.png"/><Relationship Id="rId516" Type="http://schemas.openxmlformats.org/officeDocument/2006/relationships/customXml" Target="../ink/ink3295.xml"/><Relationship Id="rId27" Type="http://schemas.openxmlformats.org/officeDocument/2006/relationships/image" Target="../media/image2812.png"/><Relationship Id="rId48" Type="http://schemas.openxmlformats.org/officeDocument/2006/relationships/customXml" Target="../ink/ink3060.xml"/><Relationship Id="rId69" Type="http://schemas.openxmlformats.org/officeDocument/2006/relationships/image" Target="../media/image2833.png"/><Relationship Id="rId113" Type="http://schemas.openxmlformats.org/officeDocument/2006/relationships/image" Target="../media/image2855.png"/><Relationship Id="rId134" Type="http://schemas.openxmlformats.org/officeDocument/2006/relationships/customXml" Target="../ink/ink3103.xml"/><Relationship Id="rId320" Type="http://schemas.openxmlformats.org/officeDocument/2006/relationships/customXml" Target="../ink/ink3197.xml"/><Relationship Id="rId537" Type="http://schemas.openxmlformats.org/officeDocument/2006/relationships/image" Target="../media/image3065.png"/><Relationship Id="rId558" Type="http://schemas.openxmlformats.org/officeDocument/2006/relationships/customXml" Target="../ink/ink3316.xml"/><Relationship Id="rId579" Type="http://schemas.openxmlformats.org/officeDocument/2006/relationships/image" Target="../media/image3086.png"/><Relationship Id="rId80" Type="http://schemas.openxmlformats.org/officeDocument/2006/relationships/customXml" Target="../ink/ink3076.xml"/><Relationship Id="rId155" Type="http://schemas.openxmlformats.org/officeDocument/2006/relationships/image" Target="../media/image2875.png"/><Relationship Id="rId176" Type="http://schemas.openxmlformats.org/officeDocument/2006/relationships/customXml" Target="../ink/ink3124.xml"/><Relationship Id="rId197" Type="http://schemas.openxmlformats.org/officeDocument/2006/relationships/image" Target="../media/image2896.png"/><Relationship Id="rId341" Type="http://schemas.openxmlformats.org/officeDocument/2006/relationships/image" Target="../media/image2967.png"/><Relationship Id="rId362" Type="http://schemas.openxmlformats.org/officeDocument/2006/relationships/customXml" Target="../ink/ink3218.xml"/><Relationship Id="rId383" Type="http://schemas.openxmlformats.org/officeDocument/2006/relationships/image" Target="../media/image2988.png"/><Relationship Id="rId418" Type="http://schemas.openxmlformats.org/officeDocument/2006/relationships/customXml" Target="../ink/ink3246.xml"/><Relationship Id="rId439" Type="http://schemas.openxmlformats.org/officeDocument/2006/relationships/image" Target="../media/image3016.png"/><Relationship Id="rId590" Type="http://schemas.openxmlformats.org/officeDocument/2006/relationships/customXml" Target="../ink/ink3332.xml"/><Relationship Id="rId604" Type="http://schemas.openxmlformats.org/officeDocument/2006/relationships/customXml" Target="../ink/ink3339.xml"/><Relationship Id="rId201" Type="http://schemas.openxmlformats.org/officeDocument/2006/relationships/image" Target="../media/image2898.png"/><Relationship Id="rId222" Type="http://schemas.openxmlformats.org/officeDocument/2006/relationships/customXml" Target="../ink/ink3147.xml"/><Relationship Id="rId243" Type="http://schemas.openxmlformats.org/officeDocument/2006/relationships/customXml" Target="../ink/ink3158.xml"/><Relationship Id="rId264" Type="http://schemas.openxmlformats.org/officeDocument/2006/relationships/image" Target="../media/image2929.png"/><Relationship Id="rId285" Type="http://schemas.openxmlformats.org/officeDocument/2006/relationships/customXml" Target="../ink/ink3179.xml"/><Relationship Id="rId450" Type="http://schemas.openxmlformats.org/officeDocument/2006/relationships/customXml" Target="../ink/ink3262.xml"/><Relationship Id="rId471" Type="http://schemas.openxmlformats.org/officeDocument/2006/relationships/image" Target="../media/image3032.png"/><Relationship Id="rId506" Type="http://schemas.openxmlformats.org/officeDocument/2006/relationships/customXml" Target="../ink/ink3290.xml"/><Relationship Id="rId17" Type="http://schemas.openxmlformats.org/officeDocument/2006/relationships/image" Target="../media/image2807.png"/><Relationship Id="rId38" Type="http://schemas.openxmlformats.org/officeDocument/2006/relationships/customXml" Target="../ink/ink3055.xml"/><Relationship Id="rId59" Type="http://schemas.openxmlformats.org/officeDocument/2006/relationships/image" Target="../media/image2828.png"/><Relationship Id="rId103" Type="http://schemas.openxmlformats.org/officeDocument/2006/relationships/image" Target="../media/image2850.png"/><Relationship Id="rId124" Type="http://schemas.openxmlformats.org/officeDocument/2006/relationships/customXml" Target="../ink/ink3098.xml"/><Relationship Id="rId310" Type="http://schemas.openxmlformats.org/officeDocument/2006/relationships/customXml" Target="../ink/ink3192.xml"/><Relationship Id="rId492" Type="http://schemas.openxmlformats.org/officeDocument/2006/relationships/customXml" Target="../ink/ink3283.xml"/><Relationship Id="rId527" Type="http://schemas.openxmlformats.org/officeDocument/2006/relationships/image" Target="../media/image3060.png"/><Relationship Id="rId548" Type="http://schemas.openxmlformats.org/officeDocument/2006/relationships/customXml" Target="../ink/ink3311.xml"/><Relationship Id="rId569" Type="http://schemas.openxmlformats.org/officeDocument/2006/relationships/image" Target="../media/image3081.png"/><Relationship Id="rId70" Type="http://schemas.openxmlformats.org/officeDocument/2006/relationships/customXml" Target="../ink/ink3071.xml"/><Relationship Id="rId91" Type="http://schemas.openxmlformats.org/officeDocument/2006/relationships/image" Target="../media/image2844.png"/><Relationship Id="rId145" Type="http://schemas.openxmlformats.org/officeDocument/2006/relationships/image" Target="../media/image2870.png"/><Relationship Id="rId166" Type="http://schemas.openxmlformats.org/officeDocument/2006/relationships/customXml" Target="../ink/ink3119.xml"/><Relationship Id="rId187" Type="http://schemas.openxmlformats.org/officeDocument/2006/relationships/image" Target="../media/image2891.png"/><Relationship Id="rId331" Type="http://schemas.openxmlformats.org/officeDocument/2006/relationships/image" Target="../media/image2962.png"/><Relationship Id="rId352" Type="http://schemas.openxmlformats.org/officeDocument/2006/relationships/customXml" Target="../ink/ink3213.xml"/><Relationship Id="rId373" Type="http://schemas.openxmlformats.org/officeDocument/2006/relationships/image" Target="../media/image2983.png"/><Relationship Id="rId394" Type="http://schemas.openxmlformats.org/officeDocument/2006/relationships/customXml" Target="../ink/ink3234.xml"/><Relationship Id="rId408" Type="http://schemas.openxmlformats.org/officeDocument/2006/relationships/customXml" Target="../ink/ink3241.xml"/><Relationship Id="rId429" Type="http://schemas.openxmlformats.org/officeDocument/2006/relationships/image" Target="../media/image3011.png"/><Relationship Id="rId580" Type="http://schemas.openxmlformats.org/officeDocument/2006/relationships/customXml" Target="../ink/ink332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142.xml"/><Relationship Id="rId233" Type="http://schemas.openxmlformats.org/officeDocument/2006/relationships/customXml" Target="../ink/ink3153.xml"/><Relationship Id="rId254" Type="http://schemas.openxmlformats.org/officeDocument/2006/relationships/image" Target="../media/image2924.png"/><Relationship Id="rId440" Type="http://schemas.openxmlformats.org/officeDocument/2006/relationships/customXml" Target="../ink/ink3257.xml"/><Relationship Id="rId28" Type="http://schemas.openxmlformats.org/officeDocument/2006/relationships/customXml" Target="../ink/ink3050.xml"/><Relationship Id="rId49" Type="http://schemas.openxmlformats.org/officeDocument/2006/relationships/image" Target="../media/image2823.png"/><Relationship Id="rId114" Type="http://schemas.openxmlformats.org/officeDocument/2006/relationships/customXml" Target="../ink/ink3093.xml"/><Relationship Id="rId275" Type="http://schemas.openxmlformats.org/officeDocument/2006/relationships/customXml" Target="../ink/ink3174.xml"/><Relationship Id="rId296" Type="http://schemas.openxmlformats.org/officeDocument/2006/relationships/image" Target="../media/image2945.png"/><Relationship Id="rId300" Type="http://schemas.openxmlformats.org/officeDocument/2006/relationships/customXml" Target="../ink/ink3187.xml"/><Relationship Id="rId461" Type="http://schemas.openxmlformats.org/officeDocument/2006/relationships/image" Target="../media/image3027.png"/><Relationship Id="rId482" Type="http://schemas.openxmlformats.org/officeDocument/2006/relationships/customXml" Target="../ink/ink3278.xml"/><Relationship Id="rId517" Type="http://schemas.openxmlformats.org/officeDocument/2006/relationships/image" Target="../media/image3055.png"/><Relationship Id="rId538" Type="http://schemas.openxmlformats.org/officeDocument/2006/relationships/customXml" Target="../ink/ink3306.xml"/><Relationship Id="rId559" Type="http://schemas.openxmlformats.org/officeDocument/2006/relationships/image" Target="../media/image3076.png"/><Relationship Id="rId60" Type="http://schemas.openxmlformats.org/officeDocument/2006/relationships/customXml" Target="../ink/ink3066.xml"/><Relationship Id="rId81" Type="http://schemas.openxmlformats.org/officeDocument/2006/relationships/image" Target="../media/image2839.png"/><Relationship Id="rId135" Type="http://schemas.openxmlformats.org/officeDocument/2006/relationships/image" Target="../media/image2865.png"/><Relationship Id="rId156" Type="http://schemas.openxmlformats.org/officeDocument/2006/relationships/customXml" Target="../ink/ink3114.xml"/><Relationship Id="rId177" Type="http://schemas.openxmlformats.org/officeDocument/2006/relationships/image" Target="../media/image2886.png"/><Relationship Id="rId198" Type="http://schemas.openxmlformats.org/officeDocument/2006/relationships/customXml" Target="../ink/ink3135.xml"/><Relationship Id="rId321" Type="http://schemas.openxmlformats.org/officeDocument/2006/relationships/image" Target="../media/image2957.png"/><Relationship Id="rId342" Type="http://schemas.openxmlformats.org/officeDocument/2006/relationships/customXml" Target="../ink/ink3208.xml"/><Relationship Id="rId363" Type="http://schemas.openxmlformats.org/officeDocument/2006/relationships/image" Target="../media/image2978.png"/><Relationship Id="rId384" Type="http://schemas.openxmlformats.org/officeDocument/2006/relationships/customXml" Target="../ink/ink3229.xml"/><Relationship Id="rId419" Type="http://schemas.openxmlformats.org/officeDocument/2006/relationships/image" Target="../media/image3006.png"/><Relationship Id="rId570" Type="http://schemas.openxmlformats.org/officeDocument/2006/relationships/customXml" Target="../ink/ink3322.xml"/><Relationship Id="rId591" Type="http://schemas.openxmlformats.org/officeDocument/2006/relationships/image" Target="../media/image3092.png"/><Relationship Id="rId605" Type="http://schemas.openxmlformats.org/officeDocument/2006/relationships/image" Target="../media/image3099.png"/><Relationship Id="rId202" Type="http://schemas.openxmlformats.org/officeDocument/2006/relationships/customXml" Target="../ink/ink3137.xml"/><Relationship Id="rId223" Type="http://schemas.openxmlformats.org/officeDocument/2006/relationships/image" Target="../media/image2909.png"/><Relationship Id="rId244" Type="http://schemas.openxmlformats.org/officeDocument/2006/relationships/image" Target="../media/image2919.png"/><Relationship Id="rId430" Type="http://schemas.openxmlformats.org/officeDocument/2006/relationships/customXml" Target="../ink/ink3252.xml"/><Relationship Id="rId18" Type="http://schemas.openxmlformats.org/officeDocument/2006/relationships/customXml" Target="../ink/ink3045.xml"/><Relationship Id="rId39" Type="http://schemas.openxmlformats.org/officeDocument/2006/relationships/image" Target="../media/image2818.png"/><Relationship Id="rId265" Type="http://schemas.openxmlformats.org/officeDocument/2006/relationships/customXml" Target="../ink/ink3169.xml"/><Relationship Id="rId286" Type="http://schemas.openxmlformats.org/officeDocument/2006/relationships/image" Target="../media/image2940.png"/><Relationship Id="rId451" Type="http://schemas.openxmlformats.org/officeDocument/2006/relationships/image" Target="../media/image3022.png"/><Relationship Id="rId472" Type="http://schemas.openxmlformats.org/officeDocument/2006/relationships/customXml" Target="../ink/ink3273.xml"/><Relationship Id="rId493" Type="http://schemas.openxmlformats.org/officeDocument/2006/relationships/image" Target="../media/image3043.png"/><Relationship Id="rId507" Type="http://schemas.openxmlformats.org/officeDocument/2006/relationships/image" Target="../media/image3050.png"/><Relationship Id="rId528" Type="http://schemas.openxmlformats.org/officeDocument/2006/relationships/customXml" Target="../ink/ink3301.xml"/><Relationship Id="rId549" Type="http://schemas.openxmlformats.org/officeDocument/2006/relationships/image" Target="../media/image3071.png"/><Relationship Id="rId50" Type="http://schemas.openxmlformats.org/officeDocument/2006/relationships/customXml" Target="../ink/ink3061.xml"/><Relationship Id="rId104" Type="http://schemas.openxmlformats.org/officeDocument/2006/relationships/customXml" Target="../ink/ink3088.xml"/><Relationship Id="rId125" Type="http://schemas.openxmlformats.org/officeDocument/2006/relationships/image" Target="../media/image2860.png"/><Relationship Id="rId146" Type="http://schemas.openxmlformats.org/officeDocument/2006/relationships/customXml" Target="../ink/ink3109.xml"/><Relationship Id="rId167" Type="http://schemas.openxmlformats.org/officeDocument/2006/relationships/image" Target="../media/image2881.png"/><Relationship Id="rId188" Type="http://schemas.openxmlformats.org/officeDocument/2006/relationships/customXml" Target="../ink/ink3130.xml"/><Relationship Id="rId311" Type="http://schemas.openxmlformats.org/officeDocument/2006/relationships/image" Target="../media/image2952.png"/><Relationship Id="rId332" Type="http://schemas.openxmlformats.org/officeDocument/2006/relationships/customXml" Target="../ink/ink3203.xml"/><Relationship Id="rId353" Type="http://schemas.openxmlformats.org/officeDocument/2006/relationships/image" Target="../media/image2973.png"/><Relationship Id="rId374" Type="http://schemas.openxmlformats.org/officeDocument/2006/relationships/customXml" Target="../ink/ink3224.xml"/><Relationship Id="rId395" Type="http://schemas.openxmlformats.org/officeDocument/2006/relationships/image" Target="../media/image2994.png"/><Relationship Id="rId409" Type="http://schemas.openxmlformats.org/officeDocument/2006/relationships/image" Target="../media/image3001.png"/><Relationship Id="rId560" Type="http://schemas.openxmlformats.org/officeDocument/2006/relationships/customXml" Target="../ink/ink3317.xml"/><Relationship Id="rId581" Type="http://schemas.openxmlformats.org/officeDocument/2006/relationships/image" Target="../media/image3087.png"/><Relationship Id="rId71" Type="http://schemas.openxmlformats.org/officeDocument/2006/relationships/image" Target="../media/image2834.png"/><Relationship Id="rId92" Type="http://schemas.openxmlformats.org/officeDocument/2006/relationships/customXml" Target="../ink/ink3082.xml"/><Relationship Id="rId213" Type="http://schemas.openxmlformats.org/officeDocument/2006/relationships/image" Target="../media/image2904.png"/><Relationship Id="rId234" Type="http://schemas.openxmlformats.org/officeDocument/2006/relationships/image" Target="../media/image2914.png"/><Relationship Id="rId420" Type="http://schemas.openxmlformats.org/officeDocument/2006/relationships/customXml" Target="../ink/ink3247.xml"/><Relationship Id="rId2" Type="http://schemas.openxmlformats.org/officeDocument/2006/relationships/customXml" Target="../ink/ink3037.xml"/><Relationship Id="rId29" Type="http://schemas.openxmlformats.org/officeDocument/2006/relationships/image" Target="../media/image2813.png"/><Relationship Id="rId255" Type="http://schemas.openxmlformats.org/officeDocument/2006/relationships/customXml" Target="../ink/ink3164.xml"/><Relationship Id="rId276" Type="http://schemas.openxmlformats.org/officeDocument/2006/relationships/image" Target="../media/image2935.png"/><Relationship Id="rId297" Type="http://schemas.openxmlformats.org/officeDocument/2006/relationships/customXml" Target="../ink/ink3185.xml"/><Relationship Id="rId441" Type="http://schemas.openxmlformats.org/officeDocument/2006/relationships/image" Target="../media/image3017.png"/><Relationship Id="rId462" Type="http://schemas.openxmlformats.org/officeDocument/2006/relationships/customXml" Target="../ink/ink3268.xml"/><Relationship Id="rId483" Type="http://schemas.openxmlformats.org/officeDocument/2006/relationships/image" Target="../media/image3038.png"/><Relationship Id="rId518" Type="http://schemas.openxmlformats.org/officeDocument/2006/relationships/customXml" Target="../ink/ink3296.xml"/><Relationship Id="rId539" Type="http://schemas.openxmlformats.org/officeDocument/2006/relationships/image" Target="../media/image3066.png"/><Relationship Id="rId40" Type="http://schemas.openxmlformats.org/officeDocument/2006/relationships/customXml" Target="../ink/ink3056.xml"/><Relationship Id="rId115" Type="http://schemas.openxmlformats.org/officeDocument/2006/relationships/image" Target="../media/image944.png"/><Relationship Id="rId136" Type="http://schemas.openxmlformats.org/officeDocument/2006/relationships/customXml" Target="../ink/ink3104.xml"/><Relationship Id="rId157" Type="http://schemas.openxmlformats.org/officeDocument/2006/relationships/image" Target="../media/image2876.png"/><Relationship Id="rId178" Type="http://schemas.openxmlformats.org/officeDocument/2006/relationships/customXml" Target="../ink/ink3125.xml"/><Relationship Id="rId301" Type="http://schemas.openxmlformats.org/officeDocument/2006/relationships/image" Target="../media/image2947.png"/><Relationship Id="rId322" Type="http://schemas.openxmlformats.org/officeDocument/2006/relationships/customXml" Target="../ink/ink3198.xml"/><Relationship Id="rId343" Type="http://schemas.openxmlformats.org/officeDocument/2006/relationships/image" Target="../media/image2968.png"/><Relationship Id="rId364" Type="http://schemas.openxmlformats.org/officeDocument/2006/relationships/customXml" Target="../ink/ink3219.xml"/><Relationship Id="rId550" Type="http://schemas.openxmlformats.org/officeDocument/2006/relationships/customXml" Target="../ink/ink3312.xml"/><Relationship Id="rId61" Type="http://schemas.openxmlformats.org/officeDocument/2006/relationships/image" Target="../media/image2829.png"/><Relationship Id="rId82" Type="http://schemas.openxmlformats.org/officeDocument/2006/relationships/customXml" Target="../ink/ink3077.xml"/><Relationship Id="rId199" Type="http://schemas.openxmlformats.org/officeDocument/2006/relationships/image" Target="../media/image2897.png"/><Relationship Id="rId203" Type="http://schemas.openxmlformats.org/officeDocument/2006/relationships/image" Target="../media/image2899.png"/><Relationship Id="rId385" Type="http://schemas.openxmlformats.org/officeDocument/2006/relationships/image" Target="../media/image2989.png"/><Relationship Id="rId571" Type="http://schemas.openxmlformats.org/officeDocument/2006/relationships/image" Target="../media/image3082.png"/><Relationship Id="rId592" Type="http://schemas.openxmlformats.org/officeDocument/2006/relationships/customXml" Target="../ink/ink3333.xml"/><Relationship Id="rId606" Type="http://schemas.openxmlformats.org/officeDocument/2006/relationships/customXml" Target="../ink/ink3340.xml"/><Relationship Id="rId19" Type="http://schemas.openxmlformats.org/officeDocument/2006/relationships/image" Target="../media/image2808.png"/><Relationship Id="rId224" Type="http://schemas.openxmlformats.org/officeDocument/2006/relationships/customXml" Target="../ink/ink3148.xml"/><Relationship Id="rId245" Type="http://schemas.openxmlformats.org/officeDocument/2006/relationships/customXml" Target="../ink/ink3159.xml"/><Relationship Id="rId266" Type="http://schemas.openxmlformats.org/officeDocument/2006/relationships/image" Target="../media/image2930.png"/><Relationship Id="rId287" Type="http://schemas.openxmlformats.org/officeDocument/2006/relationships/customXml" Target="../ink/ink3180.xml"/><Relationship Id="rId410" Type="http://schemas.openxmlformats.org/officeDocument/2006/relationships/customXml" Target="../ink/ink3242.xml"/><Relationship Id="rId431" Type="http://schemas.openxmlformats.org/officeDocument/2006/relationships/image" Target="../media/image3012.png"/><Relationship Id="rId452" Type="http://schemas.openxmlformats.org/officeDocument/2006/relationships/customXml" Target="../ink/ink3263.xml"/><Relationship Id="rId473" Type="http://schemas.openxmlformats.org/officeDocument/2006/relationships/image" Target="../media/image3033.png"/><Relationship Id="rId494" Type="http://schemas.openxmlformats.org/officeDocument/2006/relationships/customXml" Target="../ink/ink3284.xml"/><Relationship Id="rId508" Type="http://schemas.openxmlformats.org/officeDocument/2006/relationships/customXml" Target="../ink/ink3291.xml"/><Relationship Id="rId529" Type="http://schemas.openxmlformats.org/officeDocument/2006/relationships/image" Target="../media/image3061.png"/><Relationship Id="rId30" Type="http://schemas.openxmlformats.org/officeDocument/2006/relationships/customXml" Target="../ink/ink3051.xml"/><Relationship Id="rId105" Type="http://schemas.openxmlformats.org/officeDocument/2006/relationships/image" Target="../media/image2851.png"/><Relationship Id="rId126" Type="http://schemas.openxmlformats.org/officeDocument/2006/relationships/customXml" Target="../ink/ink3099.xml"/><Relationship Id="rId147" Type="http://schemas.openxmlformats.org/officeDocument/2006/relationships/image" Target="../media/image2871.png"/><Relationship Id="rId168" Type="http://schemas.openxmlformats.org/officeDocument/2006/relationships/customXml" Target="../ink/ink3120.xml"/><Relationship Id="rId312" Type="http://schemas.openxmlformats.org/officeDocument/2006/relationships/customXml" Target="../ink/ink3193.xml"/><Relationship Id="rId333" Type="http://schemas.openxmlformats.org/officeDocument/2006/relationships/image" Target="../media/image2963.png"/><Relationship Id="rId354" Type="http://schemas.openxmlformats.org/officeDocument/2006/relationships/customXml" Target="../ink/ink3214.xml"/><Relationship Id="rId540" Type="http://schemas.openxmlformats.org/officeDocument/2006/relationships/customXml" Target="../ink/ink3307.xml"/><Relationship Id="rId51" Type="http://schemas.openxmlformats.org/officeDocument/2006/relationships/image" Target="../media/image2824.png"/><Relationship Id="rId72" Type="http://schemas.openxmlformats.org/officeDocument/2006/relationships/customXml" Target="../ink/ink3072.xml"/><Relationship Id="rId93" Type="http://schemas.openxmlformats.org/officeDocument/2006/relationships/image" Target="../media/image2845.png"/><Relationship Id="rId189" Type="http://schemas.openxmlformats.org/officeDocument/2006/relationships/image" Target="../media/image2892.png"/><Relationship Id="rId375" Type="http://schemas.openxmlformats.org/officeDocument/2006/relationships/image" Target="../media/image2984.png"/><Relationship Id="rId396" Type="http://schemas.openxmlformats.org/officeDocument/2006/relationships/customXml" Target="../ink/ink3235.xml"/><Relationship Id="rId561" Type="http://schemas.openxmlformats.org/officeDocument/2006/relationships/image" Target="../media/image3077.png"/><Relationship Id="rId582" Type="http://schemas.openxmlformats.org/officeDocument/2006/relationships/customXml" Target="../ink/ink3328.xml"/><Relationship Id="rId3" Type="http://schemas.openxmlformats.org/officeDocument/2006/relationships/image" Target="../media/image2800.png"/><Relationship Id="rId214" Type="http://schemas.openxmlformats.org/officeDocument/2006/relationships/customXml" Target="../ink/ink3143.xml"/><Relationship Id="rId235" Type="http://schemas.openxmlformats.org/officeDocument/2006/relationships/customXml" Target="../ink/ink3154.xml"/><Relationship Id="rId256" Type="http://schemas.openxmlformats.org/officeDocument/2006/relationships/image" Target="../media/image2925.png"/><Relationship Id="rId277" Type="http://schemas.openxmlformats.org/officeDocument/2006/relationships/customXml" Target="../ink/ink3175.xml"/><Relationship Id="rId298" Type="http://schemas.openxmlformats.org/officeDocument/2006/relationships/customXml" Target="../ink/ink3186.xml"/><Relationship Id="rId400" Type="http://schemas.openxmlformats.org/officeDocument/2006/relationships/customXml" Target="../ink/ink3237.xml"/><Relationship Id="rId421" Type="http://schemas.openxmlformats.org/officeDocument/2006/relationships/image" Target="../media/image3007.png"/><Relationship Id="rId442" Type="http://schemas.openxmlformats.org/officeDocument/2006/relationships/customXml" Target="../ink/ink3258.xml"/><Relationship Id="rId463" Type="http://schemas.openxmlformats.org/officeDocument/2006/relationships/image" Target="../media/image3028.png"/><Relationship Id="rId484" Type="http://schemas.openxmlformats.org/officeDocument/2006/relationships/customXml" Target="../ink/ink3279.xml"/><Relationship Id="rId519" Type="http://schemas.openxmlformats.org/officeDocument/2006/relationships/image" Target="../media/image3056.png"/><Relationship Id="rId116" Type="http://schemas.openxmlformats.org/officeDocument/2006/relationships/customXml" Target="../ink/ink3094.xml"/><Relationship Id="rId137" Type="http://schemas.openxmlformats.org/officeDocument/2006/relationships/image" Target="../media/image2866.png"/><Relationship Id="rId158" Type="http://schemas.openxmlformats.org/officeDocument/2006/relationships/customXml" Target="../ink/ink3115.xml"/><Relationship Id="rId302" Type="http://schemas.openxmlformats.org/officeDocument/2006/relationships/customXml" Target="../ink/ink3188.xml"/><Relationship Id="rId323" Type="http://schemas.openxmlformats.org/officeDocument/2006/relationships/image" Target="../media/image2958.png"/><Relationship Id="rId344" Type="http://schemas.openxmlformats.org/officeDocument/2006/relationships/customXml" Target="../ink/ink3209.xml"/><Relationship Id="rId530" Type="http://schemas.openxmlformats.org/officeDocument/2006/relationships/customXml" Target="../ink/ink3302.xml"/><Relationship Id="rId20" Type="http://schemas.openxmlformats.org/officeDocument/2006/relationships/customXml" Target="../ink/ink3046.xml"/><Relationship Id="rId41" Type="http://schemas.openxmlformats.org/officeDocument/2006/relationships/image" Target="../media/image2819.png"/><Relationship Id="rId62" Type="http://schemas.openxmlformats.org/officeDocument/2006/relationships/customXml" Target="../ink/ink3067.xml"/><Relationship Id="rId83" Type="http://schemas.openxmlformats.org/officeDocument/2006/relationships/image" Target="../media/image2840.png"/><Relationship Id="rId179" Type="http://schemas.openxmlformats.org/officeDocument/2006/relationships/image" Target="../media/image2887.png"/><Relationship Id="rId365" Type="http://schemas.openxmlformats.org/officeDocument/2006/relationships/image" Target="../media/image2979.png"/><Relationship Id="rId386" Type="http://schemas.openxmlformats.org/officeDocument/2006/relationships/customXml" Target="../ink/ink3230.xml"/><Relationship Id="rId551" Type="http://schemas.openxmlformats.org/officeDocument/2006/relationships/image" Target="../media/image3072.png"/><Relationship Id="rId572" Type="http://schemas.openxmlformats.org/officeDocument/2006/relationships/customXml" Target="../ink/ink3323.xml"/><Relationship Id="rId593" Type="http://schemas.openxmlformats.org/officeDocument/2006/relationships/image" Target="../media/image3093.png"/><Relationship Id="rId607" Type="http://schemas.openxmlformats.org/officeDocument/2006/relationships/image" Target="../media/image3100.png"/><Relationship Id="rId190" Type="http://schemas.openxmlformats.org/officeDocument/2006/relationships/customXml" Target="../ink/ink3131.xml"/><Relationship Id="rId204" Type="http://schemas.openxmlformats.org/officeDocument/2006/relationships/customXml" Target="../ink/ink3138.xml"/><Relationship Id="rId225" Type="http://schemas.openxmlformats.org/officeDocument/2006/relationships/image" Target="../media/image2910.png"/><Relationship Id="rId246" Type="http://schemas.openxmlformats.org/officeDocument/2006/relationships/image" Target="../media/image2920.png"/><Relationship Id="rId267" Type="http://schemas.openxmlformats.org/officeDocument/2006/relationships/customXml" Target="../ink/ink3170.xml"/><Relationship Id="rId288" Type="http://schemas.openxmlformats.org/officeDocument/2006/relationships/image" Target="../media/image2941.png"/><Relationship Id="rId411" Type="http://schemas.openxmlformats.org/officeDocument/2006/relationships/image" Target="../media/image3002.png"/><Relationship Id="rId432" Type="http://schemas.openxmlformats.org/officeDocument/2006/relationships/customXml" Target="../ink/ink3253.xml"/><Relationship Id="rId453" Type="http://schemas.openxmlformats.org/officeDocument/2006/relationships/image" Target="../media/image3023.png"/><Relationship Id="rId474" Type="http://schemas.openxmlformats.org/officeDocument/2006/relationships/customXml" Target="../ink/ink3274.xml"/><Relationship Id="rId509" Type="http://schemas.openxmlformats.org/officeDocument/2006/relationships/image" Target="../media/image3051.png"/><Relationship Id="rId106" Type="http://schemas.openxmlformats.org/officeDocument/2006/relationships/customXml" Target="../ink/ink3089.xml"/><Relationship Id="rId127" Type="http://schemas.openxmlformats.org/officeDocument/2006/relationships/image" Target="../media/image2861.png"/><Relationship Id="rId313" Type="http://schemas.openxmlformats.org/officeDocument/2006/relationships/image" Target="../media/image2953.png"/><Relationship Id="rId495" Type="http://schemas.openxmlformats.org/officeDocument/2006/relationships/image" Target="../media/image3044.png"/><Relationship Id="rId10" Type="http://schemas.openxmlformats.org/officeDocument/2006/relationships/customXml" Target="../ink/ink3041.xml"/><Relationship Id="rId31" Type="http://schemas.openxmlformats.org/officeDocument/2006/relationships/image" Target="../media/image2814.png"/><Relationship Id="rId52" Type="http://schemas.openxmlformats.org/officeDocument/2006/relationships/customXml" Target="../ink/ink3062.xml"/><Relationship Id="rId73" Type="http://schemas.openxmlformats.org/officeDocument/2006/relationships/image" Target="../media/image2835.png"/><Relationship Id="rId94" Type="http://schemas.openxmlformats.org/officeDocument/2006/relationships/customXml" Target="../ink/ink3083.xml"/><Relationship Id="rId148" Type="http://schemas.openxmlformats.org/officeDocument/2006/relationships/customXml" Target="../ink/ink3110.xml"/><Relationship Id="rId169" Type="http://schemas.openxmlformats.org/officeDocument/2006/relationships/image" Target="../media/image2882.png"/><Relationship Id="rId334" Type="http://schemas.openxmlformats.org/officeDocument/2006/relationships/customXml" Target="../ink/ink3204.xml"/><Relationship Id="rId355" Type="http://schemas.openxmlformats.org/officeDocument/2006/relationships/image" Target="../media/image2974.png"/><Relationship Id="rId376" Type="http://schemas.openxmlformats.org/officeDocument/2006/relationships/customXml" Target="../ink/ink3225.xml"/><Relationship Id="rId397" Type="http://schemas.openxmlformats.org/officeDocument/2006/relationships/image" Target="../media/image2995.png"/><Relationship Id="rId520" Type="http://schemas.openxmlformats.org/officeDocument/2006/relationships/customXml" Target="../ink/ink3297.xml"/><Relationship Id="rId541" Type="http://schemas.openxmlformats.org/officeDocument/2006/relationships/image" Target="../media/image3067.png"/><Relationship Id="rId562" Type="http://schemas.openxmlformats.org/officeDocument/2006/relationships/customXml" Target="../ink/ink3318.xml"/><Relationship Id="rId583" Type="http://schemas.openxmlformats.org/officeDocument/2006/relationships/image" Target="../media/image3088.png"/><Relationship Id="rId4" Type="http://schemas.openxmlformats.org/officeDocument/2006/relationships/customXml" Target="../ink/ink3038.xml"/><Relationship Id="rId180" Type="http://schemas.openxmlformats.org/officeDocument/2006/relationships/customXml" Target="../ink/ink3126.xml"/><Relationship Id="rId215" Type="http://schemas.openxmlformats.org/officeDocument/2006/relationships/image" Target="../media/image2905.png"/><Relationship Id="rId236" Type="http://schemas.openxmlformats.org/officeDocument/2006/relationships/image" Target="../media/image2915.png"/><Relationship Id="rId257" Type="http://schemas.openxmlformats.org/officeDocument/2006/relationships/customXml" Target="../ink/ink3165.xml"/><Relationship Id="rId278" Type="http://schemas.openxmlformats.org/officeDocument/2006/relationships/image" Target="../media/image2936.png"/><Relationship Id="rId401" Type="http://schemas.openxmlformats.org/officeDocument/2006/relationships/image" Target="../media/image2997.png"/><Relationship Id="rId422" Type="http://schemas.openxmlformats.org/officeDocument/2006/relationships/customXml" Target="../ink/ink3248.xml"/><Relationship Id="rId443" Type="http://schemas.openxmlformats.org/officeDocument/2006/relationships/image" Target="../media/image3018.png"/><Relationship Id="rId464" Type="http://schemas.openxmlformats.org/officeDocument/2006/relationships/customXml" Target="../ink/ink3269.xml"/><Relationship Id="rId303" Type="http://schemas.openxmlformats.org/officeDocument/2006/relationships/image" Target="../media/image2948.png"/><Relationship Id="rId485" Type="http://schemas.openxmlformats.org/officeDocument/2006/relationships/image" Target="../media/image3039.png"/><Relationship Id="rId42" Type="http://schemas.openxmlformats.org/officeDocument/2006/relationships/customXml" Target="../ink/ink3057.xml"/><Relationship Id="rId84" Type="http://schemas.openxmlformats.org/officeDocument/2006/relationships/customXml" Target="../ink/ink3078.xml"/><Relationship Id="rId138" Type="http://schemas.openxmlformats.org/officeDocument/2006/relationships/customXml" Target="../ink/ink3105.xml"/><Relationship Id="rId345" Type="http://schemas.openxmlformats.org/officeDocument/2006/relationships/image" Target="../media/image2969.png"/><Relationship Id="rId387" Type="http://schemas.openxmlformats.org/officeDocument/2006/relationships/image" Target="../media/image2990.png"/><Relationship Id="rId510" Type="http://schemas.openxmlformats.org/officeDocument/2006/relationships/customXml" Target="../ink/ink3292.xml"/><Relationship Id="rId552" Type="http://schemas.openxmlformats.org/officeDocument/2006/relationships/customXml" Target="../ink/ink3313.xml"/><Relationship Id="rId594" Type="http://schemas.openxmlformats.org/officeDocument/2006/relationships/customXml" Target="../ink/ink3334.xml"/><Relationship Id="rId608" Type="http://schemas.openxmlformats.org/officeDocument/2006/relationships/customXml" Target="../ink/ink3341.xml"/><Relationship Id="rId191" Type="http://schemas.openxmlformats.org/officeDocument/2006/relationships/image" Target="../media/image2893.png"/><Relationship Id="rId205" Type="http://schemas.openxmlformats.org/officeDocument/2006/relationships/image" Target="../media/image2900.png"/><Relationship Id="rId247" Type="http://schemas.openxmlformats.org/officeDocument/2006/relationships/customXml" Target="../ink/ink3160.xml"/><Relationship Id="rId412" Type="http://schemas.openxmlformats.org/officeDocument/2006/relationships/customXml" Target="../ink/ink3243.xml"/><Relationship Id="rId107" Type="http://schemas.openxmlformats.org/officeDocument/2006/relationships/image" Target="../media/image2852.png"/><Relationship Id="rId289" Type="http://schemas.openxmlformats.org/officeDocument/2006/relationships/customXml" Target="../ink/ink3181.xml"/><Relationship Id="rId454" Type="http://schemas.openxmlformats.org/officeDocument/2006/relationships/customXml" Target="../ink/ink3264.xml"/><Relationship Id="rId496" Type="http://schemas.openxmlformats.org/officeDocument/2006/relationships/customXml" Target="../ink/ink3285.xml"/><Relationship Id="rId11" Type="http://schemas.openxmlformats.org/officeDocument/2006/relationships/image" Target="../media/image2804.png"/><Relationship Id="rId53" Type="http://schemas.openxmlformats.org/officeDocument/2006/relationships/image" Target="../media/image2825.png"/><Relationship Id="rId149" Type="http://schemas.openxmlformats.org/officeDocument/2006/relationships/image" Target="../media/image2872.png"/><Relationship Id="rId314" Type="http://schemas.openxmlformats.org/officeDocument/2006/relationships/customXml" Target="../ink/ink3194.xml"/><Relationship Id="rId356" Type="http://schemas.openxmlformats.org/officeDocument/2006/relationships/customXml" Target="../ink/ink3215.xml"/><Relationship Id="rId398" Type="http://schemas.openxmlformats.org/officeDocument/2006/relationships/customXml" Target="../ink/ink3236.xml"/><Relationship Id="rId521" Type="http://schemas.openxmlformats.org/officeDocument/2006/relationships/image" Target="../media/image3057.png"/><Relationship Id="rId563" Type="http://schemas.openxmlformats.org/officeDocument/2006/relationships/image" Target="../media/image3078.png"/><Relationship Id="rId95" Type="http://schemas.openxmlformats.org/officeDocument/2006/relationships/image" Target="../media/image2846.png"/><Relationship Id="rId160" Type="http://schemas.openxmlformats.org/officeDocument/2006/relationships/customXml" Target="../ink/ink3116.xml"/><Relationship Id="rId216" Type="http://schemas.openxmlformats.org/officeDocument/2006/relationships/customXml" Target="../ink/ink3144.xml"/><Relationship Id="rId423" Type="http://schemas.openxmlformats.org/officeDocument/2006/relationships/image" Target="../media/image3008.png"/><Relationship Id="rId258" Type="http://schemas.openxmlformats.org/officeDocument/2006/relationships/image" Target="../media/image2926.png"/><Relationship Id="rId465" Type="http://schemas.openxmlformats.org/officeDocument/2006/relationships/image" Target="../media/image3029.png"/><Relationship Id="rId22" Type="http://schemas.openxmlformats.org/officeDocument/2006/relationships/customXml" Target="../ink/ink3047.xml"/><Relationship Id="rId64" Type="http://schemas.openxmlformats.org/officeDocument/2006/relationships/customXml" Target="../ink/ink3068.xml"/><Relationship Id="rId118" Type="http://schemas.openxmlformats.org/officeDocument/2006/relationships/customXml" Target="../ink/ink3095.xml"/><Relationship Id="rId325" Type="http://schemas.openxmlformats.org/officeDocument/2006/relationships/image" Target="../media/image2959.png"/><Relationship Id="rId367" Type="http://schemas.openxmlformats.org/officeDocument/2006/relationships/image" Target="../media/image2980.png"/><Relationship Id="rId532" Type="http://schemas.openxmlformats.org/officeDocument/2006/relationships/customXml" Target="../ink/ink3303.xml"/><Relationship Id="rId574" Type="http://schemas.openxmlformats.org/officeDocument/2006/relationships/customXml" Target="../ink/ink3324.xml"/><Relationship Id="rId171" Type="http://schemas.openxmlformats.org/officeDocument/2006/relationships/image" Target="../media/image2883.png"/><Relationship Id="rId227" Type="http://schemas.openxmlformats.org/officeDocument/2006/relationships/image" Target="../media/image2911.png"/><Relationship Id="rId269" Type="http://schemas.openxmlformats.org/officeDocument/2006/relationships/customXml" Target="../ink/ink3171.xml"/><Relationship Id="rId434" Type="http://schemas.openxmlformats.org/officeDocument/2006/relationships/customXml" Target="../ink/ink3254.xml"/><Relationship Id="rId476" Type="http://schemas.openxmlformats.org/officeDocument/2006/relationships/customXml" Target="../ink/ink3275.xml"/><Relationship Id="rId33" Type="http://schemas.openxmlformats.org/officeDocument/2006/relationships/image" Target="../media/image2815.png"/><Relationship Id="rId129" Type="http://schemas.openxmlformats.org/officeDocument/2006/relationships/image" Target="../media/image2862.png"/><Relationship Id="rId280" Type="http://schemas.openxmlformats.org/officeDocument/2006/relationships/image" Target="../media/image2937.png"/><Relationship Id="rId336" Type="http://schemas.openxmlformats.org/officeDocument/2006/relationships/customXml" Target="../ink/ink3205.xml"/><Relationship Id="rId501" Type="http://schemas.openxmlformats.org/officeDocument/2006/relationships/image" Target="../media/image3047.png"/><Relationship Id="rId543" Type="http://schemas.openxmlformats.org/officeDocument/2006/relationships/image" Target="../media/image3068.png"/><Relationship Id="rId75" Type="http://schemas.openxmlformats.org/officeDocument/2006/relationships/image" Target="../media/image2836.png"/><Relationship Id="rId140" Type="http://schemas.openxmlformats.org/officeDocument/2006/relationships/customXml" Target="../ink/ink3106.xml"/><Relationship Id="rId182" Type="http://schemas.openxmlformats.org/officeDocument/2006/relationships/customXml" Target="../ink/ink3127.xml"/><Relationship Id="rId378" Type="http://schemas.openxmlformats.org/officeDocument/2006/relationships/customXml" Target="../ink/ink3226.xml"/><Relationship Id="rId403" Type="http://schemas.openxmlformats.org/officeDocument/2006/relationships/image" Target="../media/image2998.png"/><Relationship Id="rId585" Type="http://schemas.openxmlformats.org/officeDocument/2006/relationships/image" Target="../media/image3089.png"/><Relationship Id="rId6" Type="http://schemas.openxmlformats.org/officeDocument/2006/relationships/customXml" Target="../ink/ink3039.xml"/><Relationship Id="rId238" Type="http://schemas.openxmlformats.org/officeDocument/2006/relationships/image" Target="../media/image2916.png"/><Relationship Id="rId445" Type="http://schemas.openxmlformats.org/officeDocument/2006/relationships/image" Target="../media/image3019.png"/><Relationship Id="rId487" Type="http://schemas.openxmlformats.org/officeDocument/2006/relationships/image" Target="../media/image3040.png"/><Relationship Id="rId610" Type="http://schemas.openxmlformats.org/officeDocument/2006/relationships/customXml" Target="../ink/ink3342.xml"/><Relationship Id="rId291" Type="http://schemas.openxmlformats.org/officeDocument/2006/relationships/customXml" Target="../ink/ink3182.xml"/><Relationship Id="rId305" Type="http://schemas.openxmlformats.org/officeDocument/2006/relationships/image" Target="../media/image2949.png"/><Relationship Id="rId347" Type="http://schemas.openxmlformats.org/officeDocument/2006/relationships/image" Target="../media/image2970.png"/><Relationship Id="rId512" Type="http://schemas.openxmlformats.org/officeDocument/2006/relationships/customXml" Target="../ink/ink3293.xml"/><Relationship Id="rId44" Type="http://schemas.openxmlformats.org/officeDocument/2006/relationships/customXml" Target="../ink/ink3058.xml"/><Relationship Id="rId86" Type="http://schemas.openxmlformats.org/officeDocument/2006/relationships/customXml" Target="../ink/ink3079.xml"/><Relationship Id="rId151" Type="http://schemas.openxmlformats.org/officeDocument/2006/relationships/image" Target="../media/image2873.png"/><Relationship Id="rId389" Type="http://schemas.openxmlformats.org/officeDocument/2006/relationships/image" Target="../media/image2991.png"/><Relationship Id="rId554" Type="http://schemas.openxmlformats.org/officeDocument/2006/relationships/customXml" Target="../ink/ink3314.xml"/><Relationship Id="rId596" Type="http://schemas.openxmlformats.org/officeDocument/2006/relationships/customXml" Target="../ink/ink3335.xml"/><Relationship Id="rId193" Type="http://schemas.openxmlformats.org/officeDocument/2006/relationships/image" Target="../media/image2894.png"/><Relationship Id="rId207" Type="http://schemas.openxmlformats.org/officeDocument/2006/relationships/image" Target="../media/image2901.png"/><Relationship Id="rId249" Type="http://schemas.openxmlformats.org/officeDocument/2006/relationships/customXml" Target="../ink/ink3161.xml"/><Relationship Id="rId414" Type="http://schemas.openxmlformats.org/officeDocument/2006/relationships/customXml" Target="../ink/ink3244.xml"/><Relationship Id="rId456" Type="http://schemas.openxmlformats.org/officeDocument/2006/relationships/customXml" Target="../ink/ink3265.xml"/><Relationship Id="rId498" Type="http://schemas.openxmlformats.org/officeDocument/2006/relationships/customXml" Target="../ink/ink3286.xml"/><Relationship Id="rId13" Type="http://schemas.openxmlformats.org/officeDocument/2006/relationships/image" Target="../media/image2805.png"/><Relationship Id="rId109" Type="http://schemas.openxmlformats.org/officeDocument/2006/relationships/image" Target="../media/image2853.png"/><Relationship Id="rId260" Type="http://schemas.openxmlformats.org/officeDocument/2006/relationships/image" Target="../media/image2927.png"/><Relationship Id="rId316" Type="http://schemas.openxmlformats.org/officeDocument/2006/relationships/customXml" Target="../ink/ink3195.xml"/><Relationship Id="rId523" Type="http://schemas.openxmlformats.org/officeDocument/2006/relationships/image" Target="../media/image3058.png"/><Relationship Id="rId55" Type="http://schemas.openxmlformats.org/officeDocument/2006/relationships/image" Target="../media/image2826.png"/><Relationship Id="rId97" Type="http://schemas.openxmlformats.org/officeDocument/2006/relationships/image" Target="../media/image2847.png"/><Relationship Id="rId120" Type="http://schemas.openxmlformats.org/officeDocument/2006/relationships/customXml" Target="../ink/ink3096.xml"/><Relationship Id="rId358" Type="http://schemas.openxmlformats.org/officeDocument/2006/relationships/customXml" Target="../ink/ink3216.xml"/><Relationship Id="rId565" Type="http://schemas.openxmlformats.org/officeDocument/2006/relationships/image" Target="../media/image3079.png"/><Relationship Id="rId162" Type="http://schemas.openxmlformats.org/officeDocument/2006/relationships/customXml" Target="../ink/ink3117.xml"/><Relationship Id="rId218" Type="http://schemas.openxmlformats.org/officeDocument/2006/relationships/customXml" Target="../ink/ink3145.xml"/><Relationship Id="rId425" Type="http://schemas.openxmlformats.org/officeDocument/2006/relationships/image" Target="../media/image3009.png"/><Relationship Id="rId467" Type="http://schemas.openxmlformats.org/officeDocument/2006/relationships/image" Target="../media/image3030.png"/><Relationship Id="rId271" Type="http://schemas.openxmlformats.org/officeDocument/2006/relationships/customXml" Target="../ink/ink3172.xml"/><Relationship Id="rId24" Type="http://schemas.openxmlformats.org/officeDocument/2006/relationships/customXml" Target="../ink/ink3048.xml"/><Relationship Id="rId66" Type="http://schemas.openxmlformats.org/officeDocument/2006/relationships/customXml" Target="../ink/ink3069.xml"/><Relationship Id="rId131" Type="http://schemas.openxmlformats.org/officeDocument/2006/relationships/image" Target="../media/image2863.png"/><Relationship Id="rId327" Type="http://schemas.openxmlformats.org/officeDocument/2006/relationships/image" Target="../media/image2960.png"/><Relationship Id="rId369" Type="http://schemas.openxmlformats.org/officeDocument/2006/relationships/image" Target="../media/image2981.png"/><Relationship Id="rId534" Type="http://schemas.openxmlformats.org/officeDocument/2006/relationships/customXml" Target="../ink/ink3304.xml"/><Relationship Id="rId576" Type="http://schemas.openxmlformats.org/officeDocument/2006/relationships/customXml" Target="../ink/ink3325.xml"/><Relationship Id="rId173" Type="http://schemas.openxmlformats.org/officeDocument/2006/relationships/image" Target="../media/image2884.png"/><Relationship Id="rId229" Type="http://schemas.openxmlformats.org/officeDocument/2006/relationships/image" Target="../media/image2912.png"/><Relationship Id="rId380" Type="http://schemas.openxmlformats.org/officeDocument/2006/relationships/customXml" Target="../ink/ink3227.xml"/><Relationship Id="rId436" Type="http://schemas.openxmlformats.org/officeDocument/2006/relationships/customXml" Target="../ink/ink3255.xml"/><Relationship Id="rId601" Type="http://schemas.openxmlformats.org/officeDocument/2006/relationships/image" Target="../media/image3097.png"/><Relationship Id="rId240" Type="http://schemas.openxmlformats.org/officeDocument/2006/relationships/image" Target="../media/image2917.png"/><Relationship Id="rId478" Type="http://schemas.openxmlformats.org/officeDocument/2006/relationships/customXml" Target="../ink/ink3276.xml"/><Relationship Id="rId35" Type="http://schemas.openxmlformats.org/officeDocument/2006/relationships/image" Target="../media/image2816.png"/><Relationship Id="rId77" Type="http://schemas.openxmlformats.org/officeDocument/2006/relationships/image" Target="../media/image2837.png"/><Relationship Id="rId100" Type="http://schemas.openxmlformats.org/officeDocument/2006/relationships/customXml" Target="../ink/ink3086.xml"/><Relationship Id="rId282" Type="http://schemas.openxmlformats.org/officeDocument/2006/relationships/image" Target="../media/image2938.png"/><Relationship Id="rId338" Type="http://schemas.openxmlformats.org/officeDocument/2006/relationships/customXml" Target="../ink/ink3206.xml"/><Relationship Id="rId503" Type="http://schemas.openxmlformats.org/officeDocument/2006/relationships/image" Target="../media/image3048.png"/><Relationship Id="rId545" Type="http://schemas.openxmlformats.org/officeDocument/2006/relationships/image" Target="../media/image3069.png"/><Relationship Id="rId587" Type="http://schemas.openxmlformats.org/officeDocument/2006/relationships/image" Target="../media/image3090.png"/><Relationship Id="rId8" Type="http://schemas.openxmlformats.org/officeDocument/2006/relationships/customXml" Target="../ink/ink3040.xml"/><Relationship Id="rId142" Type="http://schemas.openxmlformats.org/officeDocument/2006/relationships/customXml" Target="../ink/ink3107.xml"/><Relationship Id="rId184" Type="http://schemas.openxmlformats.org/officeDocument/2006/relationships/customXml" Target="../ink/ink3128.xml"/><Relationship Id="rId391" Type="http://schemas.openxmlformats.org/officeDocument/2006/relationships/image" Target="../media/image2992.png"/><Relationship Id="rId405" Type="http://schemas.openxmlformats.org/officeDocument/2006/relationships/image" Target="../media/image2999.png"/><Relationship Id="rId447" Type="http://schemas.openxmlformats.org/officeDocument/2006/relationships/image" Target="../media/image3020.png"/><Relationship Id="rId251" Type="http://schemas.openxmlformats.org/officeDocument/2006/relationships/customXml" Target="../ink/ink3162.xml"/><Relationship Id="rId489" Type="http://schemas.openxmlformats.org/officeDocument/2006/relationships/image" Target="../media/image3041.png"/><Relationship Id="rId46" Type="http://schemas.openxmlformats.org/officeDocument/2006/relationships/customXml" Target="../ink/ink3059.xml"/><Relationship Id="rId293" Type="http://schemas.openxmlformats.org/officeDocument/2006/relationships/customXml" Target="../ink/ink3183.xml"/><Relationship Id="rId307" Type="http://schemas.openxmlformats.org/officeDocument/2006/relationships/image" Target="../media/image2950.png"/><Relationship Id="rId349" Type="http://schemas.openxmlformats.org/officeDocument/2006/relationships/image" Target="../media/image2971.png"/><Relationship Id="rId514" Type="http://schemas.openxmlformats.org/officeDocument/2006/relationships/customXml" Target="../ink/ink3294.xml"/><Relationship Id="rId556" Type="http://schemas.openxmlformats.org/officeDocument/2006/relationships/customXml" Target="../ink/ink3315.xml"/><Relationship Id="rId88" Type="http://schemas.openxmlformats.org/officeDocument/2006/relationships/customXml" Target="../ink/ink3080.xml"/><Relationship Id="rId111" Type="http://schemas.openxmlformats.org/officeDocument/2006/relationships/image" Target="../media/image2854.png"/><Relationship Id="rId153" Type="http://schemas.openxmlformats.org/officeDocument/2006/relationships/image" Target="../media/image2874.png"/><Relationship Id="rId195" Type="http://schemas.openxmlformats.org/officeDocument/2006/relationships/image" Target="../media/image2895.png"/><Relationship Id="rId209" Type="http://schemas.openxmlformats.org/officeDocument/2006/relationships/image" Target="../media/image2902.png"/><Relationship Id="rId360" Type="http://schemas.openxmlformats.org/officeDocument/2006/relationships/customXml" Target="../ink/ink3217.xml"/><Relationship Id="rId416" Type="http://schemas.openxmlformats.org/officeDocument/2006/relationships/customXml" Target="../ink/ink3245.xml"/><Relationship Id="rId598" Type="http://schemas.openxmlformats.org/officeDocument/2006/relationships/customXml" Target="../ink/ink3336.xml"/><Relationship Id="rId220" Type="http://schemas.openxmlformats.org/officeDocument/2006/relationships/customXml" Target="../ink/ink3146.xml"/><Relationship Id="rId458" Type="http://schemas.openxmlformats.org/officeDocument/2006/relationships/customXml" Target="../ink/ink3266.xml"/><Relationship Id="rId15" Type="http://schemas.openxmlformats.org/officeDocument/2006/relationships/image" Target="../media/image2806.png"/><Relationship Id="rId57" Type="http://schemas.openxmlformats.org/officeDocument/2006/relationships/image" Target="../media/image2827.png"/><Relationship Id="rId262" Type="http://schemas.openxmlformats.org/officeDocument/2006/relationships/image" Target="../media/image2928.png"/><Relationship Id="rId318" Type="http://schemas.openxmlformats.org/officeDocument/2006/relationships/customXml" Target="../ink/ink3196.xml"/><Relationship Id="rId525" Type="http://schemas.openxmlformats.org/officeDocument/2006/relationships/image" Target="../media/image3059.png"/><Relationship Id="rId567" Type="http://schemas.openxmlformats.org/officeDocument/2006/relationships/image" Target="../media/image3080.png"/><Relationship Id="rId99" Type="http://schemas.openxmlformats.org/officeDocument/2006/relationships/image" Target="../media/image2848.png"/><Relationship Id="rId122" Type="http://schemas.openxmlformats.org/officeDocument/2006/relationships/customXml" Target="../ink/ink3097.xml"/><Relationship Id="rId164" Type="http://schemas.openxmlformats.org/officeDocument/2006/relationships/customXml" Target="../ink/ink3118.xml"/><Relationship Id="rId371" Type="http://schemas.openxmlformats.org/officeDocument/2006/relationships/image" Target="../media/image2982.png"/><Relationship Id="rId427" Type="http://schemas.openxmlformats.org/officeDocument/2006/relationships/image" Target="../media/image3010.png"/><Relationship Id="rId469" Type="http://schemas.openxmlformats.org/officeDocument/2006/relationships/image" Target="../media/image3031.png"/><Relationship Id="rId26" Type="http://schemas.openxmlformats.org/officeDocument/2006/relationships/customXml" Target="../ink/ink3049.xml"/><Relationship Id="rId231" Type="http://schemas.openxmlformats.org/officeDocument/2006/relationships/customXml" Target="../ink/ink3152.xml"/><Relationship Id="rId273" Type="http://schemas.openxmlformats.org/officeDocument/2006/relationships/customXml" Target="../ink/ink3173.xml"/><Relationship Id="rId329" Type="http://schemas.openxmlformats.org/officeDocument/2006/relationships/image" Target="../media/image2961.png"/><Relationship Id="rId480" Type="http://schemas.openxmlformats.org/officeDocument/2006/relationships/customXml" Target="../ink/ink3277.xml"/><Relationship Id="rId536" Type="http://schemas.openxmlformats.org/officeDocument/2006/relationships/customXml" Target="../ink/ink3305.xml"/><Relationship Id="rId68" Type="http://schemas.openxmlformats.org/officeDocument/2006/relationships/customXml" Target="../ink/ink3070.xml"/><Relationship Id="rId133" Type="http://schemas.openxmlformats.org/officeDocument/2006/relationships/image" Target="../media/image2864.png"/><Relationship Id="rId175" Type="http://schemas.openxmlformats.org/officeDocument/2006/relationships/image" Target="../media/image2885.png"/><Relationship Id="rId340" Type="http://schemas.openxmlformats.org/officeDocument/2006/relationships/customXml" Target="../ink/ink3207.xml"/><Relationship Id="rId578" Type="http://schemas.openxmlformats.org/officeDocument/2006/relationships/customXml" Target="../ink/ink3326.xml"/><Relationship Id="rId200" Type="http://schemas.openxmlformats.org/officeDocument/2006/relationships/customXml" Target="../ink/ink3136.xml"/><Relationship Id="rId382" Type="http://schemas.openxmlformats.org/officeDocument/2006/relationships/customXml" Target="../ink/ink3228.xml"/><Relationship Id="rId438" Type="http://schemas.openxmlformats.org/officeDocument/2006/relationships/customXml" Target="../ink/ink3256.xml"/><Relationship Id="rId603" Type="http://schemas.openxmlformats.org/officeDocument/2006/relationships/image" Target="../media/image3098.png"/><Relationship Id="rId242" Type="http://schemas.openxmlformats.org/officeDocument/2006/relationships/image" Target="../media/image2918.png"/><Relationship Id="rId284" Type="http://schemas.openxmlformats.org/officeDocument/2006/relationships/image" Target="../media/image2939.png"/><Relationship Id="rId491" Type="http://schemas.openxmlformats.org/officeDocument/2006/relationships/image" Target="../media/image3042.png"/><Relationship Id="rId505" Type="http://schemas.openxmlformats.org/officeDocument/2006/relationships/image" Target="../media/image3049.png"/><Relationship Id="rId37" Type="http://schemas.openxmlformats.org/officeDocument/2006/relationships/image" Target="../media/image2817.png"/><Relationship Id="rId79" Type="http://schemas.openxmlformats.org/officeDocument/2006/relationships/image" Target="../media/image2838.png"/><Relationship Id="rId102" Type="http://schemas.openxmlformats.org/officeDocument/2006/relationships/customXml" Target="../ink/ink3087.xml"/><Relationship Id="rId144" Type="http://schemas.openxmlformats.org/officeDocument/2006/relationships/customXml" Target="../ink/ink3108.xml"/><Relationship Id="rId547" Type="http://schemas.openxmlformats.org/officeDocument/2006/relationships/image" Target="../media/image3070.png"/><Relationship Id="rId589" Type="http://schemas.openxmlformats.org/officeDocument/2006/relationships/image" Target="../media/image3091.png"/><Relationship Id="rId90" Type="http://schemas.openxmlformats.org/officeDocument/2006/relationships/customXml" Target="../ink/ink3081.xml"/><Relationship Id="rId186" Type="http://schemas.openxmlformats.org/officeDocument/2006/relationships/customXml" Target="../ink/ink3129.xml"/><Relationship Id="rId351" Type="http://schemas.openxmlformats.org/officeDocument/2006/relationships/image" Target="../media/image2972.png"/><Relationship Id="rId393" Type="http://schemas.openxmlformats.org/officeDocument/2006/relationships/image" Target="../media/image2993.png"/><Relationship Id="rId407" Type="http://schemas.openxmlformats.org/officeDocument/2006/relationships/image" Target="../media/image3000.png"/><Relationship Id="rId449" Type="http://schemas.openxmlformats.org/officeDocument/2006/relationships/image" Target="../media/image3021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47.png"/><Relationship Id="rId299" Type="http://schemas.openxmlformats.org/officeDocument/2006/relationships/image" Target="../media/image1138.png"/><Relationship Id="rId303" Type="http://schemas.openxmlformats.org/officeDocument/2006/relationships/image" Target="../media/image1140.png"/><Relationship Id="rId21" Type="http://schemas.openxmlformats.org/officeDocument/2006/relationships/image" Target="../media/image999.png"/><Relationship Id="rId42" Type="http://schemas.openxmlformats.org/officeDocument/2006/relationships/customXml" Target="../ink/ink20.xml"/><Relationship Id="rId63" Type="http://schemas.openxmlformats.org/officeDocument/2006/relationships/image" Target="../media/image1020.png"/><Relationship Id="rId84" Type="http://schemas.openxmlformats.org/officeDocument/2006/relationships/customXml" Target="../ink/ink41.xml"/><Relationship Id="rId138" Type="http://schemas.openxmlformats.org/officeDocument/2006/relationships/customXml" Target="../ink/ink68.xml"/><Relationship Id="rId159" Type="http://schemas.openxmlformats.org/officeDocument/2006/relationships/image" Target="../media/image1068.png"/><Relationship Id="rId324" Type="http://schemas.openxmlformats.org/officeDocument/2006/relationships/customXml" Target="../ink/ink161.xml"/><Relationship Id="rId170" Type="http://schemas.openxmlformats.org/officeDocument/2006/relationships/customXml" Target="../ink/ink84.xml"/><Relationship Id="rId191" Type="http://schemas.openxmlformats.org/officeDocument/2006/relationships/image" Target="../media/image1084.png"/><Relationship Id="rId205" Type="http://schemas.openxmlformats.org/officeDocument/2006/relationships/image" Target="../media/image1091.png"/><Relationship Id="rId226" Type="http://schemas.openxmlformats.org/officeDocument/2006/relationships/customXml" Target="../ink/ink112.xml"/><Relationship Id="rId247" Type="http://schemas.openxmlformats.org/officeDocument/2006/relationships/image" Target="../media/image1112.png"/><Relationship Id="rId107" Type="http://schemas.openxmlformats.org/officeDocument/2006/relationships/image" Target="../media/image1042.png"/><Relationship Id="rId268" Type="http://schemas.openxmlformats.org/officeDocument/2006/relationships/customXml" Target="../ink/ink133.xml"/><Relationship Id="rId289" Type="http://schemas.openxmlformats.org/officeDocument/2006/relationships/image" Target="../media/image1133.png"/><Relationship Id="rId11" Type="http://schemas.openxmlformats.org/officeDocument/2006/relationships/image" Target="../media/image994.png"/><Relationship Id="rId32" Type="http://schemas.openxmlformats.org/officeDocument/2006/relationships/customXml" Target="../ink/ink15.xml"/><Relationship Id="rId53" Type="http://schemas.openxmlformats.org/officeDocument/2006/relationships/image" Target="../media/image1015.png"/><Relationship Id="rId74" Type="http://schemas.openxmlformats.org/officeDocument/2006/relationships/customXml" Target="../ink/ink36.xml"/><Relationship Id="rId128" Type="http://schemas.openxmlformats.org/officeDocument/2006/relationships/customXml" Target="../ink/ink63.xml"/><Relationship Id="rId149" Type="http://schemas.openxmlformats.org/officeDocument/2006/relationships/image" Target="../media/image1063.png"/><Relationship Id="rId314" Type="http://schemas.openxmlformats.org/officeDocument/2006/relationships/customXml" Target="../ink/ink156.xml"/><Relationship Id="rId95" Type="http://schemas.openxmlformats.org/officeDocument/2006/relationships/image" Target="../media/image1036.png"/><Relationship Id="rId160" Type="http://schemas.openxmlformats.org/officeDocument/2006/relationships/customXml" Target="../ink/ink79.xml"/><Relationship Id="rId181" Type="http://schemas.openxmlformats.org/officeDocument/2006/relationships/image" Target="../media/image1079.png"/><Relationship Id="rId216" Type="http://schemas.openxmlformats.org/officeDocument/2006/relationships/customXml" Target="../ink/ink107.xml"/><Relationship Id="rId237" Type="http://schemas.openxmlformats.org/officeDocument/2006/relationships/image" Target="../media/image1107.png"/><Relationship Id="rId258" Type="http://schemas.openxmlformats.org/officeDocument/2006/relationships/customXml" Target="../ink/ink128.xml"/><Relationship Id="rId279" Type="http://schemas.openxmlformats.org/officeDocument/2006/relationships/image" Target="../media/image1128.png"/><Relationship Id="rId22" Type="http://schemas.openxmlformats.org/officeDocument/2006/relationships/customXml" Target="../ink/ink10.xml"/><Relationship Id="rId43" Type="http://schemas.openxmlformats.org/officeDocument/2006/relationships/image" Target="../media/image1010.png"/><Relationship Id="rId64" Type="http://schemas.openxmlformats.org/officeDocument/2006/relationships/customXml" Target="../ink/ink31.xml"/><Relationship Id="rId118" Type="http://schemas.openxmlformats.org/officeDocument/2006/relationships/customXml" Target="../ink/ink58.xml"/><Relationship Id="rId139" Type="http://schemas.openxmlformats.org/officeDocument/2006/relationships/image" Target="../media/image1058.png"/><Relationship Id="rId290" Type="http://schemas.openxmlformats.org/officeDocument/2006/relationships/customXml" Target="../ink/ink144.xml"/><Relationship Id="rId304" Type="http://schemas.openxmlformats.org/officeDocument/2006/relationships/customXml" Target="../ink/ink151.xml"/><Relationship Id="rId325" Type="http://schemas.openxmlformats.org/officeDocument/2006/relationships/image" Target="../media/image1151.png"/><Relationship Id="rId85" Type="http://schemas.openxmlformats.org/officeDocument/2006/relationships/image" Target="../media/image1031.png"/><Relationship Id="rId150" Type="http://schemas.openxmlformats.org/officeDocument/2006/relationships/customXml" Target="../ink/ink74.xml"/><Relationship Id="rId171" Type="http://schemas.openxmlformats.org/officeDocument/2006/relationships/image" Target="../media/image1074.png"/><Relationship Id="rId192" Type="http://schemas.openxmlformats.org/officeDocument/2006/relationships/customXml" Target="../ink/ink95.xml"/><Relationship Id="rId206" Type="http://schemas.openxmlformats.org/officeDocument/2006/relationships/customXml" Target="../ink/ink102.xml"/><Relationship Id="rId227" Type="http://schemas.openxmlformats.org/officeDocument/2006/relationships/image" Target="../media/image1102.png"/><Relationship Id="rId248" Type="http://schemas.openxmlformats.org/officeDocument/2006/relationships/customXml" Target="../ink/ink123.xml"/><Relationship Id="rId269" Type="http://schemas.openxmlformats.org/officeDocument/2006/relationships/image" Target="../media/image1123.png"/><Relationship Id="rId12" Type="http://schemas.openxmlformats.org/officeDocument/2006/relationships/customXml" Target="../ink/ink5.xml"/><Relationship Id="rId33" Type="http://schemas.openxmlformats.org/officeDocument/2006/relationships/image" Target="../media/image1005.png"/><Relationship Id="rId108" Type="http://schemas.openxmlformats.org/officeDocument/2006/relationships/customXml" Target="../ink/ink53.xml"/><Relationship Id="rId129" Type="http://schemas.openxmlformats.org/officeDocument/2006/relationships/image" Target="../media/image1053.png"/><Relationship Id="rId280" Type="http://schemas.openxmlformats.org/officeDocument/2006/relationships/customXml" Target="../ink/ink139.xml"/><Relationship Id="rId315" Type="http://schemas.openxmlformats.org/officeDocument/2006/relationships/image" Target="../media/image1146.png"/><Relationship Id="rId54" Type="http://schemas.openxmlformats.org/officeDocument/2006/relationships/customXml" Target="../ink/ink26.xml"/><Relationship Id="rId75" Type="http://schemas.openxmlformats.org/officeDocument/2006/relationships/image" Target="../media/image1026.png"/><Relationship Id="rId96" Type="http://schemas.openxmlformats.org/officeDocument/2006/relationships/customXml" Target="../ink/ink47.xml"/><Relationship Id="rId140" Type="http://schemas.openxmlformats.org/officeDocument/2006/relationships/customXml" Target="../ink/ink69.xml"/><Relationship Id="rId161" Type="http://schemas.openxmlformats.org/officeDocument/2006/relationships/image" Target="../media/image1069.png"/><Relationship Id="rId182" Type="http://schemas.openxmlformats.org/officeDocument/2006/relationships/customXml" Target="../ink/ink90.xml"/><Relationship Id="rId217" Type="http://schemas.openxmlformats.org/officeDocument/2006/relationships/image" Target="../media/image1097.png"/><Relationship Id="rId238" Type="http://schemas.openxmlformats.org/officeDocument/2006/relationships/customXml" Target="../ink/ink118.xml"/><Relationship Id="rId259" Type="http://schemas.openxmlformats.org/officeDocument/2006/relationships/image" Target="../media/image1118.png"/><Relationship Id="rId23" Type="http://schemas.openxmlformats.org/officeDocument/2006/relationships/image" Target="../media/image1000.png"/><Relationship Id="rId119" Type="http://schemas.openxmlformats.org/officeDocument/2006/relationships/image" Target="../media/image1048.png"/><Relationship Id="rId270" Type="http://schemas.openxmlformats.org/officeDocument/2006/relationships/customXml" Target="../ink/ink134.xml"/><Relationship Id="rId291" Type="http://schemas.openxmlformats.org/officeDocument/2006/relationships/image" Target="../media/image1134.png"/><Relationship Id="rId305" Type="http://schemas.openxmlformats.org/officeDocument/2006/relationships/image" Target="../media/image1141.png"/><Relationship Id="rId326" Type="http://schemas.openxmlformats.org/officeDocument/2006/relationships/customXml" Target="../ink/ink162.xml"/><Relationship Id="rId44" Type="http://schemas.openxmlformats.org/officeDocument/2006/relationships/customXml" Target="../ink/ink21.xml"/><Relationship Id="rId65" Type="http://schemas.openxmlformats.org/officeDocument/2006/relationships/image" Target="../media/image1021.png"/><Relationship Id="rId86" Type="http://schemas.openxmlformats.org/officeDocument/2006/relationships/customXml" Target="../ink/ink42.xml"/><Relationship Id="rId130" Type="http://schemas.openxmlformats.org/officeDocument/2006/relationships/customXml" Target="../ink/ink64.xml"/><Relationship Id="rId151" Type="http://schemas.openxmlformats.org/officeDocument/2006/relationships/image" Target="../media/image1064.png"/><Relationship Id="rId172" Type="http://schemas.openxmlformats.org/officeDocument/2006/relationships/customXml" Target="../ink/ink85.xml"/><Relationship Id="rId193" Type="http://schemas.openxmlformats.org/officeDocument/2006/relationships/image" Target="../media/image1085.png"/><Relationship Id="rId207" Type="http://schemas.openxmlformats.org/officeDocument/2006/relationships/image" Target="../media/image1092.png"/><Relationship Id="rId228" Type="http://schemas.openxmlformats.org/officeDocument/2006/relationships/customXml" Target="../ink/ink113.xml"/><Relationship Id="rId249" Type="http://schemas.openxmlformats.org/officeDocument/2006/relationships/image" Target="../media/image1113.png"/><Relationship Id="rId13" Type="http://schemas.openxmlformats.org/officeDocument/2006/relationships/image" Target="../media/image995.png"/><Relationship Id="rId109" Type="http://schemas.openxmlformats.org/officeDocument/2006/relationships/image" Target="../media/image1043.png"/><Relationship Id="rId260" Type="http://schemas.openxmlformats.org/officeDocument/2006/relationships/customXml" Target="../ink/ink129.xml"/><Relationship Id="rId281" Type="http://schemas.openxmlformats.org/officeDocument/2006/relationships/image" Target="../media/image1129.png"/><Relationship Id="rId316" Type="http://schemas.openxmlformats.org/officeDocument/2006/relationships/customXml" Target="../ink/ink157.xml"/><Relationship Id="rId34" Type="http://schemas.openxmlformats.org/officeDocument/2006/relationships/customXml" Target="../ink/ink16.xml"/><Relationship Id="rId55" Type="http://schemas.openxmlformats.org/officeDocument/2006/relationships/image" Target="../media/image1016.png"/><Relationship Id="rId76" Type="http://schemas.openxmlformats.org/officeDocument/2006/relationships/customXml" Target="../ink/ink37.xml"/><Relationship Id="rId97" Type="http://schemas.openxmlformats.org/officeDocument/2006/relationships/image" Target="../media/image1037.png"/><Relationship Id="rId120" Type="http://schemas.openxmlformats.org/officeDocument/2006/relationships/customXml" Target="../ink/ink59.xml"/><Relationship Id="rId141" Type="http://schemas.openxmlformats.org/officeDocument/2006/relationships/image" Target="../media/image1059.png"/><Relationship Id="rId7" Type="http://schemas.openxmlformats.org/officeDocument/2006/relationships/image" Target="../media/image992.png"/><Relationship Id="rId162" Type="http://schemas.openxmlformats.org/officeDocument/2006/relationships/customXml" Target="../ink/ink80.xml"/><Relationship Id="rId183" Type="http://schemas.openxmlformats.org/officeDocument/2006/relationships/image" Target="../media/image1080.png"/><Relationship Id="rId218" Type="http://schemas.openxmlformats.org/officeDocument/2006/relationships/customXml" Target="../ink/ink108.xml"/><Relationship Id="rId239" Type="http://schemas.openxmlformats.org/officeDocument/2006/relationships/image" Target="../media/image1108.png"/><Relationship Id="rId250" Type="http://schemas.openxmlformats.org/officeDocument/2006/relationships/customXml" Target="../ink/ink124.xml"/><Relationship Id="rId271" Type="http://schemas.openxmlformats.org/officeDocument/2006/relationships/image" Target="../media/image1124.png"/><Relationship Id="rId292" Type="http://schemas.openxmlformats.org/officeDocument/2006/relationships/customXml" Target="../ink/ink145.xml"/><Relationship Id="rId306" Type="http://schemas.openxmlformats.org/officeDocument/2006/relationships/customXml" Target="../ink/ink152.xml"/><Relationship Id="rId24" Type="http://schemas.openxmlformats.org/officeDocument/2006/relationships/customXml" Target="../ink/ink11.xml"/><Relationship Id="rId45" Type="http://schemas.openxmlformats.org/officeDocument/2006/relationships/image" Target="../media/image1011.png"/><Relationship Id="rId66" Type="http://schemas.openxmlformats.org/officeDocument/2006/relationships/customXml" Target="../ink/ink32.xml"/><Relationship Id="rId87" Type="http://schemas.openxmlformats.org/officeDocument/2006/relationships/image" Target="../media/image1032.png"/><Relationship Id="rId110" Type="http://schemas.openxmlformats.org/officeDocument/2006/relationships/customXml" Target="../ink/ink54.xml"/><Relationship Id="rId131" Type="http://schemas.openxmlformats.org/officeDocument/2006/relationships/image" Target="../media/image1054.png"/><Relationship Id="rId327" Type="http://schemas.openxmlformats.org/officeDocument/2006/relationships/image" Target="../media/image1.png"/><Relationship Id="rId152" Type="http://schemas.openxmlformats.org/officeDocument/2006/relationships/customXml" Target="../ink/ink75.xml"/><Relationship Id="rId173" Type="http://schemas.openxmlformats.org/officeDocument/2006/relationships/image" Target="../media/image1075.png"/><Relationship Id="rId194" Type="http://schemas.openxmlformats.org/officeDocument/2006/relationships/customXml" Target="../ink/ink96.xml"/><Relationship Id="rId208" Type="http://schemas.openxmlformats.org/officeDocument/2006/relationships/customXml" Target="../ink/ink103.xml"/><Relationship Id="rId229" Type="http://schemas.openxmlformats.org/officeDocument/2006/relationships/image" Target="../media/image1103.png"/><Relationship Id="rId240" Type="http://schemas.openxmlformats.org/officeDocument/2006/relationships/customXml" Target="../ink/ink119.xml"/><Relationship Id="rId261" Type="http://schemas.openxmlformats.org/officeDocument/2006/relationships/image" Target="../media/image1119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1006.png"/><Relationship Id="rId56" Type="http://schemas.openxmlformats.org/officeDocument/2006/relationships/customXml" Target="../ink/ink27.xml"/><Relationship Id="rId77" Type="http://schemas.openxmlformats.org/officeDocument/2006/relationships/image" Target="../media/image1027.png"/><Relationship Id="rId100" Type="http://schemas.openxmlformats.org/officeDocument/2006/relationships/customXml" Target="../ink/ink49.xml"/><Relationship Id="rId105" Type="http://schemas.openxmlformats.org/officeDocument/2006/relationships/image" Target="../media/image1041.png"/><Relationship Id="rId126" Type="http://schemas.openxmlformats.org/officeDocument/2006/relationships/customXml" Target="../ink/ink62.xml"/><Relationship Id="rId147" Type="http://schemas.openxmlformats.org/officeDocument/2006/relationships/image" Target="../media/image1062.png"/><Relationship Id="rId168" Type="http://schemas.openxmlformats.org/officeDocument/2006/relationships/customXml" Target="../ink/ink83.xml"/><Relationship Id="rId282" Type="http://schemas.openxmlformats.org/officeDocument/2006/relationships/customXml" Target="../ink/ink140.xml"/><Relationship Id="rId312" Type="http://schemas.openxmlformats.org/officeDocument/2006/relationships/customXml" Target="../ink/ink155.xml"/><Relationship Id="rId317" Type="http://schemas.openxmlformats.org/officeDocument/2006/relationships/image" Target="../media/image1147.png"/><Relationship Id="rId8" Type="http://schemas.openxmlformats.org/officeDocument/2006/relationships/customXml" Target="../ink/ink3.xml"/><Relationship Id="rId51" Type="http://schemas.openxmlformats.org/officeDocument/2006/relationships/image" Target="../media/image1014.png"/><Relationship Id="rId72" Type="http://schemas.openxmlformats.org/officeDocument/2006/relationships/customXml" Target="../ink/ink35.xml"/><Relationship Id="rId93" Type="http://schemas.openxmlformats.org/officeDocument/2006/relationships/image" Target="../media/image1035.png"/><Relationship Id="rId98" Type="http://schemas.openxmlformats.org/officeDocument/2006/relationships/customXml" Target="../ink/ink48.xml"/><Relationship Id="rId121" Type="http://schemas.openxmlformats.org/officeDocument/2006/relationships/image" Target="../media/image1049.png"/><Relationship Id="rId142" Type="http://schemas.openxmlformats.org/officeDocument/2006/relationships/customXml" Target="../ink/ink70.xml"/><Relationship Id="rId163" Type="http://schemas.openxmlformats.org/officeDocument/2006/relationships/image" Target="../media/image1070.png"/><Relationship Id="rId184" Type="http://schemas.openxmlformats.org/officeDocument/2006/relationships/customXml" Target="../ink/ink91.xml"/><Relationship Id="rId189" Type="http://schemas.openxmlformats.org/officeDocument/2006/relationships/image" Target="../media/image1083.png"/><Relationship Id="rId219" Type="http://schemas.openxmlformats.org/officeDocument/2006/relationships/image" Target="../media/image1098.png"/><Relationship Id="rId3" Type="http://schemas.openxmlformats.org/officeDocument/2006/relationships/image" Target="../media/image990.png"/><Relationship Id="rId214" Type="http://schemas.openxmlformats.org/officeDocument/2006/relationships/customXml" Target="../ink/ink106.xml"/><Relationship Id="rId230" Type="http://schemas.openxmlformats.org/officeDocument/2006/relationships/customXml" Target="../ink/ink114.xml"/><Relationship Id="rId235" Type="http://schemas.openxmlformats.org/officeDocument/2006/relationships/image" Target="../media/image1106.png"/><Relationship Id="rId251" Type="http://schemas.openxmlformats.org/officeDocument/2006/relationships/image" Target="../media/image1114.png"/><Relationship Id="rId256" Type="http://schemas.openxmlformats.org/officeDocument/2006/relationships/customXml" Target="../ink/ink127.xml"/><Relationship Id="rId277" Type="http://schemas.openxmlformats.org/officeDocument/2006/relationships/image" Target="../media/image1127.png"/><Relationship Id="rId298" Type="http://schemas.openxmlformats.org/officeDocument/2006/relationships/customXml" Target="../ink/ink148.xml"/><Relationship Id="rId25" Type="http://schemas.openxmlformats.org/officeDocument/2006/relationships/image" Target="../media/image1001.png"/><Relationship Id="rId46" Type="http://schemas.openxmlformats.org/officeDocument/2006/relationships/customXml" Target="../ink/ink22.xml"/><Relationship Id="rId67" Type="http://schemas.openxmlformats.org/officeDocument/2006/relationships/image" Target="../media/image1022.png"/><Relationship Id="rId116" Type="http://schemas.openxmlformats.org/officeDocument/2006/relationships/customXml" Target="../ink/ink57.xml"/><Relationship Id="rId137" Type="http://schemas.openxmlformats.org/officeDocument/2006/relationships/image" Target="../media/image1057.png"/><Relationship Id="rId158" Type="http://schemas.openxmlformats.org/officeDocument/2006/relationships/customXml" Target="../ink/ink78.xml"/><Relationship Id="rId272" Type="http://schemas.openxmlformats.org/officeDocument/2006/relationships/customXml" Target="../ink/ink135.xml"/><Relationship Id="rId293" Type="http://schemas.openxmlformats.org/officeDocument/2006/relationships/image" Target="../media/image1135.png"/><Relationship Id="rId302" Type="http://schemas.openxmlformats.org/officeDocument/2006/relationships/customXml" Target="../ink/ink150.xml"/><Relationship Id="rId307" Type="http://schemas.openxmlformats.org/officeDocument/2006/relationships/image" Target="../media/image1142.png"/><Relationship Id="rId323" Type="http://schemas.openxmlformats.org/officeDocument/2006/relationships/image" Target="../media/image1150.png"/><Relationship Id="rId328" Type="http://schemas.openxmlformats.org/officeDocument/2006/relationships/customXml" Target="../ink/ink163.xml"/><Relationship Id="rId20" Type="http://schemas.openxmlformats.org/officeDocument/2006/relationships/customXml" Target="../ink/ink9.xml"/><Relationship Id="rId41" Type="http://schemas.openxmlformats.org/officeDocument/2006/relationships/image" Target="../media/image1009.png"/><Relationship Id="rId62" Type="http://schemas.openxmlformats.org/officeDocument/2006/relationships/customXml" Target="../ink/ink30.xml"/><Relationship Id="rId83" Type="http://schemas.openxmlformats.org/officeDocument/2006/relationships/image" Target="../media/image1030.png"/><Relationship Id="rId88" Type="http://schemas.openxmlformats.org/officeDocument/2006/relationships/customXml" Target="../ink/ink43.xml"/><Relationship Id="rId111" Type="http://schemas.openxmlformats.org/officeDocument/2006/relationships/image" Target="../media/image1044.png"/><Relationship Id="rId132" Type="http://schemas.openxmlformats.org/officeDocument/2006/relationships/customXml" Target="../ink/ink65.xml"/><Relationship Id="rId153" Type="http://schemas.openxmlformats.org/officeDocument/2006/relationships/image" Target="../media/image1065.png"/><Relationship Id="rId174" Type="http://schemas.openxmlformats.org/officeDocument/2006/relationships/customXml" Target="../ink/ink86.xml"/><Relationship Id="rId179" Type="http://schemas.openxmlformats.org/officeDocument/2006/relationships/image" Target="../media/image1078.png"/><Relationship Id="rId195" Type="http://schemas.openxmlformats.org/officeDocument/2006/relationships/image" Target="../media/image1086.png"/><Relationship Id="rId209" Type="http://schemas.openxmlformats.org/officeDocument/2006/relationships/image" Target="../media/image1093.png"/><Relationship Id="rId190" Type="http://schemas.openxmlformats.org/officeDocument/2006/relationships/customXml" Target="../ink/ink94.xml"/><Relationship Id="rId204" Type="http://schemas.openxmlformats.org/officeDocument/2006/relationships/customXml" Target="../ink/ink101.xml"/><Relationship Id="rId220" Type="http://schemas.openxmlformats.org/officeDocument/2006/relationships/customXml" Target="../ink/ink109.xml"/><Relationship Id="rId225" Type="http://schemas.openxmlformats.org/officeDocument/2006/relationships/image" Target="../media/image1101.png"/><Relationship Id="rId241" Type="http://schemas.openxmlformats.org/officeDocument/2006/relationships/image" Target="../media/image1109.png"/><Relationship Id="rId246" Type="http://schemas.openxmlformats.org/officeDocument/2006/relationships/customXml" Target="../ink/ink122.xml"/><Relationship Id="rId267" Type="http://schemas.openxmlformats.org/officeDocument/2006/relationships/image" Target="../media/image1122.png"/><Relationship Id="rId288" Type="http://schemas.openxmlformats.org/officeDocument/2006/relationships/customXml" Target="../ink/ink143.xml"/><Relationship Id="rId15" Type="http://schemas.openxmlformats.org/officeDocument/2006/relationships/image" Target="../media/image996.png"/><Relationship Id="rId36" Type="http://schemas.openxmlformats.org/officeDocument/2006/relationships/customXml" Target="../ink/ink17.xml"/><Relationship Id="rId57" Type="http://schemas.openxmlformats.org/officeDocument/2006/relationships/image" Target="../media/image1017.png"/><Relationship Id="rId106" Type="http://schemas.openxmlformats.org/officeDocument/2006/relationships/customXml" Target="../ink/ink52.xml"/><Relationship Id="rId127" Type="http://schemas.openxmlformats.org/officeDocument/2006/relationships/image" Target="../media/image1052.png"/><Relationship Id="rId262" Type="http://schemas.openxmlformats.org/officeDocument/2006/relationships/customXml" Target="../ink/ink130.xml"/><Relationship Id="rId283" Type="http://schemas.openxmlformats.org/officeDocument/2006/relationships/image" Target="../media/image1130.png"/><Relationship Id="rId313" Type="http://schemas.openxmlformats.org/officeDocument/2006/relationships/image" Target="../media/image1145.png"/><Relationship Id="rId318" Type="http://schemas.openxmlformats.org/officeDocument/2006/relationships/customXml" Target="../ink/ink158.xml"/><Relationship Id="rId10" Type="http://schemas.openxmlformats.org/officeDocument/2006/relationships/customXml" Target="../ink/ink4.xml"/><Relationship Id="rId31" Type="http://schemas.openxmlformats.org/officeDocument/2006/relationships/image" Target="../media/image1004.png"/><Relationship Id="rId52" Type="http://schemas.openxmlformats.org/officeDocument/2006/relationships/customXml" Target="../ink/ink25.xml"/><Relationship Id="rId73" Type="http://schemas.openxmlformats.org/officeDocument/2006/relationships/image" Target="../media/image1025.png"/><Relationship Id="rId78" Type="http://schemas.openxmlformats.org/officeDocument/2006/relationships/customXml" Target="../ink/ink38.xml"/><Relationship Id="rId94" Type="http://schemas.openxmlformats.org/officeDocument/2006/relationships/customXml" Target="../ink/ink46.xml"/><Relationship Id="rId99" Type="http://schemas.openxmlformats.org/officeDocument/2006/relationships/image" Target="../media/image1038.png"/><Relationship Id="rId101" Type="http://schemas.openxmlformats.org/officeDocument/2006/relationships/image" Target="../media/image1039.png"/><Relationship Id="rId122" Type="http://schemas.openxmlformats.org/officeDocument/2006/relationships/customXml" Target="../ink/ink60.xml"/><Relationship Id="rId143" Type="http://schemas.openxmlformats.org/officeDocument/2006/relationships/image" Target="../media/image1060.png"/><Relationship Id="rId148" Type="http://schemas.openxmlformats.org/officeDocument/2006/relationships/customXml" Target="../ink/ink73.xml"/><Relationship Id="rId164" Type="http://schemas.openxmlformats.org/officeDocument/2006/relationships/customXml" Target="../ink/ink81.xml"/><Relationship Id="rId169" Type="http://schemas.openxmlformats.org/officeDocument/2006/relationships/image" Target="../media/image1073.png"/><Relationship Id="rId185" Type="http://schemas.openxmlformats.org/officeDocument/2006/relationships/image" Target="../media/image1081.png"/><Relationship Id="rId4" Type="http://schemas.openxmlformats.org/officeDocument/2006/relationships/customXml" Target="../ink/ink2.xml"/><Relationship Id="rId9" Type="http://schemas.openxmlformats.org/officeDocument/2006/relationships/image" Target="../media/image993.png"/><Relationship Id="rId180" Type="http://schemas.openxmlformats.org/officeDocument/2006/relationships/customXml" Target="../ink/ink89.xml"/><Relationship Id="rId210" Type="http://schemas.openxmlformats.org/officeDocument/2006/relationships/customXml" Target="../ink/ink104.xml"/><Relationship Id="rId215" Type="http://schemas.openxmlformats.org/officeDocument/2006/relationships/image" Target="../media/image1096.png"/><Relationship Id="rId236" Type="http://schemas.openxmlformats.org/officeDocument/2006/relationships/customXml" Target="../ink/ink117.xml"/><Relationship Id="rId257" Type="http://schemas.openxmlformats.org/officeDocument/2006/relationships/image" Target="../media/image1117.png"/><Relationship Id="rId278" Type="http://schemas.openxmlformats.org/officeDocument/2006/relationships/customXml" Target="../ink/ink138.xml"/><Relationship Id="rId26" Type="http://schemas.openxmlformats.org/officeDocument/2006/relationships/customXml" Target="../ink/ink12.xml"/><Relationship Id="rId231" Type="http://schemas.openxmlformats.org/officeDocument/2006/relationships/image" Target="../media/image1104.png"/><Relationship Id="rId252" Type="http://schemas.openxmlformats.org/officeDocument/2006/relationships/customXml" Target="../ink/ink125.xml"/><Relationship Id="rId273" Type="http://schemas.openxmlformats.org/officeDocument/2006/relationships/image" Target="../media/image1125.png"/><Relationship Id="rId294" Type="http://schemas.openxmlformats.org/officeDocument/2006/relationships/customXml" Target="../ink/ink146.xml"/><Relationship Id="rId308" Type="http://schemas.openxmlformats.org/officeDocument/2006/relationships/customXml" Target="../ink/ink153.xml"/><Relationship Id="rId329" Type="http://schemas.openxmlformats.org/officeDocument/2006/relationships/image" Target="../media/image2.png"/><Relationship Id="rId47" Type="http://schemas.openxmlformats.org/officeDocument/2006/relationships/image" Target="../media/image1012.png"/><Relationship Id="rId68" Type="http://schemas.openxmlformats.org/officeDocument/2006/relationships/customXml" Target="../ink/ink33.xml"/><Relationship Id="rId89" Type="http://schemas.openxmlformats.org/officeDocument/2006/relationships/image" Target="../media/image1033.png"/><Relationship Id="rId112" Type="http://schemas.openxmlformats.org/officeDocument/2006/relationships/customXml" Target="../ink/ink55.xml"/><Relationship Id="rId133" Type="http://schemas.openxmlformats.org/officeDocument/2006/relationships/image" Target="../media/image1055.png"/><Relationship Id="rId154" Type="http://schemas.openxmlformats.org/officeDocument/2006/relationships/customXml" Target="../ink/ink76.xml"/><Relationship Id="rId175" Type="http://schemas.openxmlformats.org/officeDocument/2006/relationships/image" Target="../media/image1076.png"/><Relationship Id="rId196" Type="http://schemas.openxmlformats.org/officeDocument/2006/relationships/customXml" Target="../ink/ink97.xml"/><Relationship Id="rId200" Type="http://schemas.openxmlformats.org/officeDocument/2006/relationships/customXml" Target="../ink/ink99.xml"/><Relationship Id="rId16" Type="http://schemas.openxmlformats.org/officeDocument/2006/relationships/customXml" Target="../ink/ink7.xml"/><Relationship Id="rId221" Type="http://schemas.openxmlformats.org/officeDocument/2006/relationships/image" Target="../media/image1099.png"/><Relationship Id="rId242" Type="http://schemas.openxmlformats.org/officeDocument/2006/relationships/customXml" Target="../ink/ink120.xml"/><Relationship Id="rId263" Type="http://schemas.openxmlformats.org/officeDocument/2006/relationships/image" Target="../media/image1120.png"/><Relationship Id="rId284" Type="http://schemas.openxmlformats.org/officeDocument/2006/relationships/customXml" Target="../ink/ink141.xml"/><Relationship Id="rId319" Type="http://schemas.openxmlformats.org/officeDocument/2006/relationships/image" Target="../media/image1148.png"/><Relationship Id="rId37" Type="http://schemas.openxmlformats.org/officeDocument/2006/relationships/image" Target="../media/image1007.png"/><Relationship Id="rId58" Type="http://schemas.openxmlformats.org/officeDocument/2006/relationships/customXml" Target="../ink/ink28.xml"/><Relationship Id="rId79" Type="http://schemas.openxmlformats.org/officeDocument/2006/relationships/image" Target="../media/image1028.png"/><Relationship Id="rId102" Type="http://schemas.openxmlformats.org/officeDocument/2006/relationships/customXml" Target="../ink/ink50.xml"/><Relationship Id="rId123" Type="http://schemas.openxmlformats.org/officeDocument/2006/relationships/image" Target="../media/image1050.png"/><Relationship Id="rId144" Type="http://schemas.openxmlformats.org/officeDocument/2006/relationships/customXml" Target="../ink/ink71.xml"/><Relationship Id="rId330" Type="http://schemas.openxmlformats.org/officeDocument/2006/relationships/customXml" Target="../ink/ink164.xml"/><Relationship Id="rId90" Type="http://schemas.openxmlformats.org/officeDocument/2006/relationships/customXml" Target="../ink/ink44.xml"/><Relationship Id="rId165" Type="http://schemas.openxmlformats.org/officeDocument/2006/relationships/image" Target="../media/image1071.png"/><Relationship Id="rId186" Type="http://schemas.openxmlformats.org/officeDocument/2006/relationships/customXml" Target="../ink/ink92.xml"/><Relationship Id="rId211" Type="http://schemas.openxmlformats.org/officeDocument/2006/relationships/image" Target="../media/image1094.png"/><Relationship Id="rId232" Type="http://schemas.openxmlformats.org/officeDocument/2006/relationships/customXml" Target="../ink/ink115.xml"/><Relationship Id="rId253" Type="http://schemas.openxmlformats.org/officeDocument/2006/relationships/image" Target="../media/image1115.png"/><Relationship Id="rId274" Type="http://schemas.openxmlformats.org/officeDocument/2006/relationships/customXml" Target="../ink/ink136.xml"/><Relationship Id="rId295" Type="http://schemas.openxmlformats.org/officeDocument/2006/relationships/image" Target="../media/image1136.png"/><Relationship Id="rId309" Type="http://schemas.openxmlformats.org/officeDocument/2006/relationships/image" Target="../media/image1143.png"/><Relationship Id="rId27" Type="http://schemas.openxmlformats.org/officeDocument/2006/relationships/image" Target="../media/image1002.png"/><Relationship Id="rId48" Type="http://schemas.openxmlformats.org/officeDocument/2006/relationships/customXml" Target="../ink/ink23.xml"/><Relationship Id="rId69" Type="http://schemas.openxmlformats.org/officeDocument/2006/relationships/image" Target="../media/image1023.png"/><Relationship Id="rId113" Type="http://schemas.openxmlformats.org/officeDocument/2006/relationships/image" Target="../media/image1045.png"/><Relationship Id="rId134" Type="http://schemas.openxmlformats.org/officeDocument/2006/relationships/customXml" Target="../ink/ink66.xml"/><Relationship Id="rId320" Type="http://schemas.openxmlformats.org/officeDocument/2006/relationships/customXml" Target="../ink/ink159.xml"/><Relationship Id="rId80" Type="http://schemas.openxmlformats.org/officeDocument/2006/relationships/customXml" Target="../ink/ink39.xml"/><Relationship Id="rId155" Type="http://schemas.openxmlformats.org/officeDocument/2006/relationships/image" Target="../media/image1066.png"/><Relationship Id="rId176" Type="http://schemas.openxmlformats.org/officeDocument/2006/relationships/customXml" Target="../ink/ink87.xml"/><Relationship Id="rId197" Type="http://schemas.openxmlformats.org/officeDocument/2006/relationships/image" Target="../media/image1087.png"/><Relationship Id="rId201" Type="http://schemas.openxmlformats.org/officeDocument/2006/relationships/image" Target="../media/image1089.png"/><Relationship Id="rId222" Type="http://schemas.openxmlformats.org/officeDocument/2006/relationships/customXml" Target="../ink/ink110.xml"/><Relationship Id="rId243" Type="http://schemas.openxmlformats.org/officeDocument/2006/relationships/image" Target="../media/image1110.png"/><Relationship Id="rId264" Type="http://schemas.openxmlformats.org/officeDocument/2006/relationships/customXml" Target="../ink/ink131.xml"/><Relationship Id="rId285" Type="http://schemas.openxmlformats.org/officeDocument/2006/relationships/image" Target="../media/image1131.png"/><Relationship Id="rId17" Type="http://schemas.openxmlformats.org/officeDocument/2006/relationships/image" Target="../media/image997.png"/><Relationship Id="rId38" Type="http://schemas.openxmlformats.org/officeDocument/2006/relationships/customXml" Target="../ink/ink18.xml"/><Relationship Id="rId59" Type="http://schemas.openxmlformats.org/officeDocument/2006/relationships/image" Target="../media/image1018.png"/><Relationship Id="rId103" Type="http://schemas.openxmlformats.org/officeDocument/2006/relationships/image" Target="../media/image1040.png"/><Relationship Id="rId124" Type="http://schemas.openxmlformats.org/officeDocument/2006/relationships/customXml" Target="../ink/ink61.xml"/><Relationship Id="rId310" Type="http://schemas.openxmlformats.org/officeDocument/2006/relationships/customXml" Target="../ink/ink154.xml"/><Relationship Id="rId70" Type="http://schemas.openxmlformats.org/officeDocument/2006/relationships/customXml" Target="../ink/ink34.xml"/><Relationship Id="rId91" Type="http://schemas.openxmlformats.org/officeDocument/2006/relationships/image" Target="../media/image1034.png"/><Relationship Id="rId145" Type="http://schemas.openxmlformats.org/officeDocument/2006/relationships/image" Target="../media/image1061.png"/><Relationship Id="rId166" Type="http://schemas.openxmlformats.org/officeDocument/2006/relationships/customXml" Target="../ink/ink82.xml"/><Relationship Id="rId187" Type="http://schemas.openxmlformats.org/officeDocument/2006/relationships/image" Target="../media/image1082.png"/><Relationship Id="rId331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5.xml"/><Relationship Id="rId233" Type="http://schemas.openxmlformats.org/officeDocument/2006/relationships/image" Target="../media/image1105.png"/><Relationship Id="rId254" Type="http://schemas.openxmlformats.org/officeDocument/2006/relationships/customXml" Target="../ink/ink126.xml"/><Relationship Id="rId28" Type="http://schemas.openxmlformats.org/officeDocument/2006/relationships/customXml" Target="../ink/ink13.xml"/><Relationship Id="rId49" Type="http://schemas.openxmlformats.org/officeDocument/2006/relationships/image" Target="../media/image1013.png"/><Relationship Id="rId114" Type="http://schemas.openxmlformats.org/officeDocument/2006/relationships/customXml" Target="../ink/ink56.xml"/><Relationship Id="rId275" Type="http://schemas.openxmlformats.org/officeDocument/2006/relationships/image" Target="../media/image1126.png"/><Relationship Id="rId296" Type="http://schemas.openxmlformats.org/officeDocument/2006/relationships/customXml" Target="../ink/ink147.xml"/><Relationship Id="rId300" Type="http://schemas.openxmlformats.org/officeDocument/2006/relationships/customXml" Target="../ink/ink149.xml"/><Relationship Id="rId60" Type="http://schemas.openxmlformats.org/officeDocument/2006/relationships/customXml" Target="../ink/ink29.xml"/><Relationship Id="rId81" Type="http://schemas.openxmlformats.org/officeDocument/2006/relationships/image" Target="../media/image1029.png"/><Relationship Id="rId135" Type="http://schemas.openxmlformats.org/officeDocument/2006/relationships/image" Target="../media/image1056.png"/><Relationship Id="rId156" Type="http://schemas.openxmlformats.org/officeDocument/2006/relationships/customXml" Target="../ink/ink77.xml"/><Relationship Id="rId177" Type="http://schemas.openxmlformats.org/officeDocument/2006/relationships/image" Target="../media/image1077.png"/><Relationship Id="rId198" Type="http://schemas.openxmlformats.org/officeDocument/2006/relationships/customXml" Target="../ink/ink98.xml"/><Relationship Id="rId321" Type="http://schemas.openxmlformats.org/officeDocument/2006/relationships/image" Target="../media/image1149.png"/><Relationship Id="rId202" Type="http://schemas.openxmlformats.org/officeDocument/2006/relationships/customXml" Target="../ink/ink100.xml"/><Relationship Id="rId223" Type="http://schemas.openxmlformats.org/officeDocument/2006/relationships/image" Target="../media/image1100.png"/><Relationship Id="rId244" Type="http://schemas.openxmlformats.org/officeDocument/2006/relationships/customXml" Target="../ink/ink121.xml"/><Relationship Id="rId18" Type="http://schemas.openxmlformats.org/officeDocument/2006/relationships/customXml" Target="../ink/ink8.xml"/><Relationship Id="rId39" Type="http://schemas.openxmlformats.org/officeDocument/2006/relationships/image" Target="../media/image1008.png"/><Relationship Id="rId265" Type="http://schemas.openxmlformats.org/officeDocument/2006/relationships/image" Target="../media/image1121.png"/><Relationship Id="rId286" Type="http://schemas.openxmlformats.org/officeDocument/2006/relationships/customXml" Target="../ink/ink142.xml"/><Relationship Id="rId50" Type="http://schemas.openxmlformats.org/officeDocument/2006/relationships/customXml" Target="../ink/ink24.xml"/><Relationship Id="rId104" Type="http://schemas.openxmlformats.org/officeDocument/2006/relationships/customXml" Target="../ink/ink51.xml"/><Relationship Id="rId125" Type="http://schemas.openxmlformats.org/officeDocument/2006/relationships/image" Target="../media/image1051.png"/><Relationship Id="rId146" Type="http://schemas.openxmlformats.org/officeDocument/2006/relationships/customXml" Target="../ink/ink72.xml"/><Relationship Id="rId167" Type="http://schemas.openxmlformats.org/officeDocument/2006/relationships/image" Target="../media/image1072.png"/><Relationship Id="rId188" Type="http://schemas.openxmlformats.org/officeDocument/2006/relationships/customXml" Target="../ink/ink93.xml"/><Relationship Id="rId311" Type="http://schemas.openxmlformats.org/officeDocument/2006/relationships/image" Target="../media/image1144.png"/><Relationship Id="rId71" Type="http://schemas.openxmlformats.org/officeDocument/2006/relationships/image" Target="../media/image1024.png"/><Relationship Id="rId92" Type="http://schemas.openxmlformats.org/officeDocument/2006/relationships/customXml" Target="../ink/ink45.xml"/><Relationship Id="rId213" Type="http://schemas.openxmlformats.org/officeDocument/2006/relationships/image" Target="../media/image1095.png"/><Relationship Id="rId234" Type="http://schemas.openxmlformats.org/officeDocument/2006/relationships/customXml" Target="../ink/ink116.xml"/><Relationship Id="rId2" Type="http://schemas.openxmlformats.org/officeDocument/2006/relationships/customXml" Target="../ink/ink1.xml"/><Relationship Id="rId29" Type="http://schemas.openxmlformats.org/officeDocument/2006/relationships/image" Target="../media/image1003.png"/><Relationship Id="rId255" Type="http://schemas.openxmlformats.org/officeDocument/2006/relationships/image" Target="../media/image1116.png"/><Relationship Id="rId276" Type="http://schemas.openxmlformats.org/officeDocument/2006/relationships/customXml" Target="../ink/ink137.xml"/><Relationship Id="rId297" Type="http://schemas.openxmlformats.org/officeDocument/2006/relationships/image" Target="../media/image1137.png"/><Relationship Id="rId40" Type="http://schemas.openxmlformats.org/officeDocument/2006/relationships/customXml" Target="../ink/ink19.xml"/><Relationship Id="rId115" Type="http://schemas.openxmlformats.org/officeDocument/2006/relationships/image" Target="../media/image1046.png"/><Relationship Id="rId136" Type="http://schemas.openxmlformats.org/officeDocument/2006/relationships/customXml" Target="../ink/ink67.xml"/><Relationship Id="rId157" Type="http://schemas.openxmlformats.org/officeDocument/2006/relationships/image" Target="../media/image1067.png"/><Relationship Id="rId178" Type="http://schemas.openxmlformats.org/officeDocument/2006/relationships/customXml" Target="../ink/ink88.xml"/><Relationship Id="rId301" Type="http://schemas.openxmlformats.org/officeDocument/2006/relationships/image" Target="../media/image1139.png"/><Relationship Id="rId322" Type="http://schemas.openxmlformats.org/officeDocument/2006/relationships/customXml" Target="../ink/ink160.xml"/><Relationship Id="rId61" Type="http://schemas.openxmlformats.org/officeDocument/2006/relationships/image" Target="../media/image1019.png"/><Relationship Id="rId82" Type="http://schemas.openxmlformats.org/officeDocument/2006/relationships/customXml" Target="../ink/ink40.xml"/><Relationship Id="rId199" Type="http://schemas.openxmlformats.org/officeDocument/2006/relationships/image" Target="../media/image1088.png"/><Relationship Id="rId203" Type="http://schemas.openxmlformats.org/officeDocument/2006/relationships/image" Target="../media/image1090.png"/><Relationship Id="rId19" Type="http://schemas.openxmlformats.org/officeDocument/2006/relationships/image" Target="../media/image998.png"/><Relationship Id="rId224" Type="http://schemas.openxmlformats.org/officeDocument/2006/relationships/customXml" Target="../ink/ink111.xml"/><Relationship Id="rId245" Type="http://schemas.openxmlformats.org/officeDocument/2006/relationships/image" Target="../media/image1111.png"/><Relationship Id="rId266" Type="http://schemas.openxmlformats.org/officeDocument/2006/relationships/customXml" Target="../ink/ink132.xml"/><Relationship Id="rId287" Type="http://schemas.openxmlformats.org/officeDocument/2006/relationships/image" Target="../media/image1132.pn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355.xml"/><Relationship Id="rId117" Type="http://schemas.openxmlformats.org/officeDocument/2006/relationships/image" Target="../media/image3160.png"/><Relationship Id="rId21" Type="http://schemas.openxmlformats.org/officeDocument/2006/relationships/image" Target="../media/image3112.png"/><Relationship Id="rId42" Type="http://schemas.openxmlformats.org/officeDocument/2006/relationships/customXml" Target="../ink/ink3363.xml"/><Relationship Id="rId47" Type="http://schemas.openxmlformats.org/officeDocument/2006/relationships/image" Target="../media/image3125.png"/><Relationship Id="rId63" Type="http://schemas.openxmlformats.org/officeDocument/2006/relationships/image" Target="../media/image3133.png"/><Relationship Id="rId68" Type="http://schemas.openxmlformats.org/officeDocument/2006/relationships/customXml" Target="../ink/ink3376.xml"/><Relationship Id="rId84" Type="http://schemas.openxmlformats.org/officeDocument/2006/relationships/customXml" Target="../ink/ink3384.xml"/><Relationship Id="rId89" Type="http://schemas.openxmlformats.org/officeDocument/2006/relationships/image" Target="../media/image3146.png"/><Relationship Id="rId112" Type="http://schemas.openxmlformats.org/officeDocument/2006/relationships/customXml" Target="../ink/ink3398.xml"/><Relationship Id="rId133" Type="http://schemas.openxmlformats.org/officeDocument/2006/relationships/image" Target="../media/image3168.png"/><Relationship Id="rId138" Type="http://schemas.openxmlformats.org/officeDocument/2006/relationships/customXml" Target="../ink/ink3411.xml"/><Relationship Id="rId16" Type="http://schemas.openxmlformats.org/officeDocument/2006/relationships/customXml" Target="../ink/ink3350.xml"/><Relationship Id="rId107" Type="http://schemas.openxmlformats.org/officeDocument/2006/relationships/image" Target="../media/image3155.png"/><Relationship Id="rId11" Type="http://schemas.openxmlformats.org/officeDocument/2006/relationships/image" Target="../media/image3107.png"/><Relationship Id="rId32" Type="http://schemas.openxmlformats.org/officeDocument/2006/relationships/customXml" Target="../ink/ink3358.xml"/><Relationship Id="rId37" Type="http://schemas.openxmlformats.org/officeDocument/2006/relationships/image" Target="../media/image3120.png"/><Relationship Id="rId53" Type="http://schemas.openxmlformats.org/officeDocument/2006/relationships/image" Target="../media/image3128.png"/><Relationship Id="rId58" Type="http://schemas.openxmlformats.org/officeDocument/2006/relationships/customXml" Target="../ink/ink3371.xml"/><Relationship Id="rId74" Type="http://schemas.openxmlformats.org/officeDocument/2006/relationships/customXml" Target="../ink/ink3379.xml"/><Relationship Id="rId79" Type="http://schemas.openxmlformats.org/officeDocument/2006/relationships/image" Target="../media/image3141.png"/><Relationship Id="rId102" Type="http://schemas.openxmlformats.org/officeDocument/2006/relationships/customXml" Target="../ink/ink3393.xml"/><Relationship Id="rId123" Type="http://schemas.openxmlformats.org/officeDocument/2006/relationships/image" Target="../media/image3163.png"/><Relationship Id="rId128" Type="http://schemas.openxmlformats.org/officeDocument/2006/relationships/customXml" Target="../ink/ink3406.xml"/><Relationship Id="rId144" Type="http://schemas.openxmlformats.org/officeDocument/2006/relationships/customXml" Target="../ink/ink3414.xml"/><Relationship Id="rId149" Type="http://schemas.openxmlformats.org/officeDocument/2006/relationships/image" Target="../media/image3176.png"/><Relationship Id="rId5" Type="http://schemas.openxmlformats.org/officeDocument/2006/relationships/image" Target="../media/image3104.png"/><Relationship Id="rId90" Type="http://schemas.openxmlformats.org/officeDocument/2006/relationships/customXml" Target="../ink/ink3387.xml"/><Relationship Id="rId95" Type="http://schemas.openxmlformats.org/officeDocument/2006/relationships/image" Target="../media/image3149.png"/><Relationship Id="rId22" Type="http://schemas.openxmlformats.org/officeDocument/2006/relationships/customXml" Target="../ink/ink3353.xml"/><Relationship Id="rId27" Type="http://schemas.openxmlformats.org/officeDocument/2006/relationships/image" Target="../media/image3115.png"/><Relationship Id="rId43" Type="http://schemas.openxmlformats.org/officeDocument/2006/relationships/image" Target="../media/image3123.png"/><Relationship Id="rId48" Type="http://schemas.openxmlformats.org/officeDocument/2006/relationships/customXml" Target="../ink/ink3366.xml"/><Relationship Id="rId64" Type="http://schemas.openxmlformats.org/officeDocument/2006/relationships/customXml" Target="../ink/ink3374.xml"/><Relationship Id="rId69" Type="http://schemas.openxmlformats.org/officeDocument/2006/relationships/image" Target="../media/image3136.png"/><Relationship Id="rId113" Type="http://schemas.openxmlformats.org/officeDocument/2006/relationships/image" Target="../media/image3158.png"/><Relationship Id="rId118" Type="http://schemas.openxmlformats.org/officeDocument/2006/relationships/customXml" Target="../ink/ink3401.xml"/><Relationship Id="rId134" Type="http://schemas.openxmlformats.org/officeDocument/2006/relationships/customXml" Target="../ink/ink3409.xml"/><Relationship Id="rId139" Type="http://schemas.openxmlformats.org/officeDocument/2006/relationships/image" Target="../media/image3171.png"/><Relationship Id="rId80" Type="http://schemas.openxmlformats.org/officeDocument/2006/relationships/customXml" Target="../ink/ink3382.xml"/><Relationship Id="rId85" Type="http://schemas.openxmlformats.org/officeDocument/2006/relationships/image" Target="../media/image3144.png"/><Relationship Id="rId3" Type="http://schemas.openxmlformats.org/officeDocument/2006/relationships/image" Target="../media/image3103.png"/><Relationship Id="rId12" Type="http://schemas.openxmlformats.org/officeDocument/2006/relationships/customXml" Target="../ink/ink3348.xml"/><Relationship Id="rId17" Type="http://schemas.openxmlformats.org/officeDocument/2006/relationships/image" Target="../media/image3110.png"/><Relationship Id="rId25" Type="http://schemas.openxmlformats.org/officeDocument/2006/relationships/image" Target="../media/image3114.png"/><Relationship Id="rId33" Type="http://schemas.openxmlformats.org/officeDocument/2006/relationships/image" Target="../media/image3118.png"/><Relationship Id="rId38" Type="http://schemas.openxmlformats.org/officeDocument/2006/relationships/customXml" Target="../ink/ink3361.xml"/><Relationship Id="rId46" Type="http://schemas.openxmlformats.org/officeDocument/2006/relationships/customXml" Target="../ink/ink3365.xml"/><Relationship Id="rId59" Type="http://schemas.openxmlformats.org/officeDocument/2006/relationships/image" Target="../media/image3131.png"/><Relationship Id="rId67" Type="http://schemas.openxmlformats.org/officeDocument/2006/relationships/image" Target="../media/image3135.png"/><Relationship Id="rId103" Type="http://schemas.openxmlformats.org/officeDocument/2006/relationships/image" Target="../media/image3153.png"/><Relationship Id="rId108" Type="http://schemas.openxmlformats.org/officeDocument/2006/relationships/customXml" Target="../ink/ink3396.xml"/><Relationship Id="rId116" Type="http://schemas.openxmlformats.org/officeDocument/2006/relationships/customXml" Target="../ink/ink3400.xml"/><Relationship Id="rId124" Type="http://schemas.openxmlformats.org/officeDocument/2006/relationships/customXml" Target="../ink/ink3404.xml"/><Relationship Id="rId129" Type="http://schemas.openxmlformats.org/officeDocument/2006/relationships/image" Target="../media/image3166.png"/><Relationship Id="rId137" Type="http://schemas.openxmlformats.org/officeDocument/2006/relationships/image" Target="../media/image3170.png"/><Relationship Id="rId20" Type="http://schemas.openxmlformats.org/officeDocument/2006/relationships/customXml" Target="../ink/ink3352.xml"/><Relationship Id="rId41" Type="http://schemas.openxmlformats.org/officeDocument/2006/relationships/image" Target="../media/image3122.png"/><Relationship Id="rId54" Type="http://schemas.openxmlformats.org/officeDocument/2006/relationships/customXml" Target="../ink/ink3369.xml"/><Relationship Id="rId62" Type="http://schemas.openxmlformats.org/officeDocument/2006/relationships/customXml" Target="../ink/ink3373.xml"/><Relationship Id="rId70" Type="http://schemas.openxmlformats.org/officeDocument/2006/relationships/customXml" Target="../ink/ink3377.xml"/><Relationship Id="rId75" Type="http://schemas.openxmlformats.org/officeDocument/2006/relationships/image" Target="../media/image3139.png"/><Relationship Id="rId83" Type="http://schemas.openxmlformats.org/officeDocument/2006/relationships/image" Target="../media/image3143.png"/><Relationship Id="rId88" Type="http://schemas.openxmlformats.org/officeDocument/2006/relationships/customXml" Target="../ink/ink3386.xml"/><Relationship Id="rId91" Type="http://schemas.openxmlformats.org/officeDocument/2006/relationships/image" Target="../media/image3147.png"/><Relationship Id="rId96" Type="http://schemas.openxmlformats.org/officeDocument/2006/relationships/customXml" Target="../ink/ink3390.xml"/><Relationship Id="rId111" Type="http://schemas.openxmlformats.org/officeDocument/2006/relationships/image" Target="../media/image3157.png"/><Relationship Id="rId132" Type="http://schemas.openxmlformats.org/officeDocument/2006/relationships/customXml" Target="../ink/ink3408.xml"/><Relationship Id="rId140" Type="http://schemas.openxmlformats.org/officeDocument/2006/relationships/customXml" Target="../ink/ink3412.xml"/><Relationship Id="rId145" Type="http://schemas.openxmlformats.org/officeDocument/2006/relationships/image" Target="../media/image317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45.xml"/><Relationship Id="rId15" Type="http://schemas.openxmlformats.org/officeDocument/2006/relationships/image" Target="../media/image3109.png"/><Relationship Id="rId23" Type="http://schemas.openxmlformats.org/officeDocument/2006/relationships/image" Target="../media/image3113.png"/><Relationship Id="rId28" Type="http://schemas.openxmlformats.org/officeDocument/2006/relationships/customXml" Target="../ink/ink3356.xml"/><Relationship Id="rId36" Type="http://schemas.openxmlformats.org/officeDocument/2006/relationships/customXml" Target="../ink/ink3360.xml"/><Relationship Id="rId49" Type="http://schemas.openxmlformats.org/officeDocument/2006/relationships/image" Target="../media/image3126.png"/><Relationship Id="rId57" Type="http://schemas.openxmlformats.org/officeDocument/2006/relationships/image" Target="../media/image3130.png"/><Relationship Id="rId106" Type="http://schemas.openxmlformats.org/officeDocument/2006/relationships/customXml" Target="../ink/ink3395.xml"/><Relationship Id="rId114" Type="http://schemas.openxmlformats.org/officeDocument/2006/relationships/customXml" Target="../ink/ink3399.xml"/><Relationship Id="rId119" Type="http://schemas.openxmlformats.org/officeDocument/2006/relationships/image" Target="../media/image3161.png"/><Relationship Id="rId127" Type="http://schemas.openxmlformats.org/officeDocument/2006/relationships/image" Target="../media/image3165.png"/><Relationship Id="rId10" Type="http://schemas.openxmlformats.org/officeDocument/2006/relationships/customXml" Target="../ink/ink3347.xml"/><Relationship Id="rId31" Type="http://schemas.openxmlformats.org/officeDocument/2006/relationships/image" Target="../media/image3117.png"/><Relationship Id="rId44" Type="http://schemas.openxmlformats.org/officeDocument/2006/relationships/customXml" Target="../ink/ink3364.xml"/><Relationship Id="rId52" Type="http://schemas.openxmlformats.org/officeDocument/2006/relationships/customXml" Target="../ink/ink3368.xml"/><Relationship Id="rId60" Type="http://schemas.openxmlformats.org/officeDocument/2006/relationships/customXml" Target="../ink/ink3372.xml"/><Relationship Id="rId65" Type="http://schemas.openxmlformats.org/officeDocument/2006/relationships/image" Target="../media/image3134.png"/><Relationship Id="rId73" Type="http://schemas.openxmlformats.org/officeDocument/2006/relationships/image" Target="../media/image3138.png"/><Relationship Id="rId78" Type="http://schemas.openxmlformats.org/officeDocument/2006/relationships/customXml" Target="../ink/ink3381.xml"/><Relationship Id="rId81" Type="http://schemas.openxmlformats.org/officeDocument/2006/relationships/image" Target="../media/image3142.png"/><Relationship Id="rId86" Type="http://schemas.openxmlformats.org/officeDocument/2006/relationships/customXml" Target="../ink/ink3385.xml"/><Relationship Id="rId94" Type="http://schemas.openxmlformats.org/officeDocument/2006/relationships/customXml" Target="../ink/ink3389.xml"/><Relationship Id="rId99" Type="http://schemas.openxmlformats.org/officeDocument/2006/relationships/image" Target="../media/image3151.png"/><Relationship Id="rId101" Type="http://schemas.openxmlformats.org/officeDocument/2006/relationships/image" Target="../media/image3152.png"/><Relationship Id="rId122" Type="http://schemas.openxmlformats.org/officeDocument/2006/relationships/customXml" Target="../ink/ink3403.xml"/><Relationship Id="rId130" Type="http://schemas.openxmlformats.org/officeDocument/2006/relationships/customXml" Target="../ink/ink3407.xml"/><Relationship Id="rId135" Type="http://schemas.openxmlformats.org/officeDocument/2006/relationships/image" Target="../media/image3169.png"/><Relationship Id="rId143" Type="http://schemas.openxmlformats.org/officeDocument/2006/relationships/image" Target="../media/image3173.png"/><Relationship Id="rId148" Type="http://schemas.openxmlformats.org/officeDocument/2006/relationships/customXml" Target="../ink/ink3416.xml"/><Relationship Id="rId4" Type="http://schemas.openxmlformats.org/officeDocument/2006/relationships/customXml" Target="../ink/ink3344.xml"/><Relationship Id="rId9" Type="http://schemas.openxmlformats.org/officeDocument/2006/relationships/image" Target="../media/image3106.png"/><Relationship Id="rId13" Type="http://schemas.openxmlformats.org/officeDocument/2006/relationships/image" Target="../media/image3108.png"/><Relationship Id="rId18" Type="http://schemas.openxmlformats.org/officeDocument/2006/relationships/customXml" Target="../ink/ink3351.xml"/><Relationship Id="rId39" Type="http://schemas.openxmlformats.org/officeDocument/2006/relationships/image" Target="../media/image3121.png"/><Relationship Id="rId109" Type="http://schemas.openxmlformats.org/officeDocument/2006/relationships/image" Target="../media/image3156.png"/><Relationship Id="rId34" Type="http://schemas.openxmlformats.org/officeDocument/2006/relationships/customXml" Target="../ink/ink3359.xml"/><Relationship Id="rId50" Type="http://schemas.openxmlformats.org/officeDocument/2006/relationships/customXml" Target="../ink/ink3367.xml"/><Relationship Id="rId55" Type="http://schemas.openxmlformats.org/officeDocument/2006/relationships/image" Target="../media/image3129.png"/><Relationship Id="rId76" Type="http://schemas.openxmlformats.org/officeDocument/2006/relationships/customXml" Target="../ink/ink3380.xml"/><Relationship Id="rId97" Type="http://schemas.openxmlformats.org/officeDocument/2006/relationships/image" Target="../media/image3150.png"/><Relationship Id="rId104" Type="http://schemas.openxmlformats.org/officeDocument/2006/relationships/customXml" Target="../ink/ink3394.xml"/><Relationship Id="rId120" Type="http://schemas.openxmlformats.org/officeDocument/2006/relationships/customXml" Target="../ink/ink3402.xml"/><Relationship Id="rId125" Type="http://schemas.openxmlformats.org/officeDocument/2006/relationships/image" Target="../media/image3164.png"/><Relationship Id="rId141" Type="http://schemas.openxmlformats.org/officeDocument/2006/relationships/image" Target="../media/image3172.png"/><Relationship Id="rId146" Type="http://schemas.openxmlformats.org/officeDocument/2006/relationships/customXml" Target="../ink/ink3415.xml"/><Relationship Id="rId7" Type="http://schemas.openxmlformats.org/officeDocument/2006/relationships/image" Target="../media/image3105.png"/><Relationship Id="rId71" Type="http://schemas.openxmlformats.org/officeDocument/2006/relationships/image" Target="../media/image3137.png"/><Relationship Id="rId92" Type="http://schemas.openxmlformats.org/officeDocument/2006/relationships/customXml" Target="../ink/ink3388.xml"/><Relationship Id="rId2" Type="http://schemas.openxmlformats.org/officeDocument/2006/relationships/customXml" Target="../ink/ink3343.xml"/><Relationship Id="rId29" Type="http://schemas.openxmlformats.org/officeDocument/2006/relationships/image" Target="../media/image3116.png"/><Relationship Id="rId24" Type="http://schemas.openxmlformats.org/officeDocument/2006/relationships/customXml" Target="../ink/ink3354.xml"/><Relationship Id="rId40" Type="http://schemas.openxmlformats.org/officeDocument/2006/relationships/customXml" Target="../ink/ink3362.xml"/><Relationship Id="rId45" Type="http://schemas.openxmlformats.org/officeDocument/2006/relationships/image" Target="../media/image3124.png"/><Relationship Id="rId66" Type="http://schemas.openxmlformats.org/officeDocument/2006/relationships/customXml" Target="../ink/ink3375.xml"/><Relationship Id="rId87" Type="http://schemas.openxmlformats.org/officeDocument/2006/relationships/image" Target="../media/image3145.png"/><Relationship Id="rId110" Type="http://schemas.openxmlformats.org/officeDocument/2006/relationships/customXml" Target="../ink/ink3397.xml"/><Relationship Id="rId115" Type="http://schemas.openxmlformats.org/officeDocument/2006/relationships/image" Target="../media/image3159.png"/><Relationship Id="rId131" Type="http://schemas.openxmlformats.org/officeDocument/2006/relationships/image" Target="../media/image3167.png"/><Relationship Id="rId136" Type="http://schemas.openxmlformats.org/officeDocument/2006/relationships/customXml" Target="../ink/ink3410.xml"/><Relationship Id="rId61" Type="http://schemas.openxmlformats.org/officeDocument/2006/relationships/image" Target="../media/image3132.png"/><Relationship Id="rId82" Type="http://schemas.openxmlformats.org/officeDocument/2006/relationships/customXml" Target="../ink/ink3383.xml"/><Relationship Id="rId19" Type="http://schemas.openxmlformats.org/officeDocument/2006/relationships/image" Target="../media/image3111.png"/><Relationship Id="rId14" Type="http://schemas.openxmlformats.org/officeDocument/2006/relationships/customXml" Target="../ink/ink3349.xml"/><Relationship Id="rId30" Type="http://schemas.openxmlformats.org/officeDocument/2006/relationships/customXml" Target="../ink/ink3357.xml"/><Relationship Id="rId35" Type="http://schemas.openxmlformats.org/officeDocument/2006/relationships/image" Target="../media/image3119.png"/><Relationship Id="rId56" Type="http://schemas.openxmlformats.org/officeDocument/2006/relationships/customXml" Target="../ink/ink3370.xml"/><Relationship Id="rId77" Type="http://schemas.openxmlformats.org/officeDocument/2006/relationships/image" Target="../media/image3140.png"/><Relationship Id="rId100" Type="http://schemas.openxmlformats.org/officeDocument/2006/relationships/customXml" Target="../ink/ink3392.xml"/><Relationship Id="rId105" Type="http://schemas.openxmlformats.org/officeDocument/2006/relationships/image" Target="../media/image3154.png"/><Relationship Id="rId126" Type="http://schemas.openxmlformats.org/officeDocument/2006/relationships/customXml" Target="../ink/ink3405.xml"/><Relationship Id="rId147" Type="http://schemas.openxmlformats.org/officeDocument/2006/relationships/image" Target="../media/image3175.png"/><Relationship Id="rId8" Type="http://schemas.openxmlformats.org/officeDocument/2006/relationships/customXml" Target="../ink/ink3346.xml"/><Relationship Id="rId51" Type="http://schemas.openxmlformats.org/officeDocument/2006/relationships/image" Target="../media/image3127.png"/><Relationship Id="rId72" Type="http://schemas.openxmlformats.org/officeDocument/2006/relationships/customXml" Target="../ink/ink3378.xml"/><Relationship Id="rId93" Type="http://schemas.openxmlformats.org/officeDocument/2006/relationships/image" Target="../media/image3148.png"/><Relationship Id="rId98" Type="http://schemas.openxmlformats.org/officeDocument/2006/relationships/customXml" Target="../ink/ink3391.xml"/><Relationship Id="rId121" Type="http://schemas.openxmlformats.org/officeDocument/2006/relationships/image" Target="../media/image3162.png"/><Relationship Id="rId142" Type="http://schemas.openxmlformats.org/officeDocument/2006/relationships/customXml" Target="../ink/ink3413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7.xml"/><Relationship Id="rId117" Type="http://schemas.openxmlformats.org/officeDocument/2006/relationships/image" Target="../media/image1209.png"/><Relationship Id="rId21" Type="http://schemas.openxmlformats.org/officeDocument/2006/relationships/image" Target="../media/image1161.png"/><Relationship Id="rId42" Type="http://schemas.openxmlformats.org/officeDocument/2006/relationships/customXml" Target="../ink/ink185.xml"/><Relationship Id="rId47" Type="http://schemas.openxmlformats.org/officeDocument/2006/relationships/image" Target="../media/image1174.png"/><Relationship Id="rId63" Type="http://schemas.openxmlformats.org/officeDocument/2006/relationships/image" Target="../media/image1182.png"/><Relationship Id="rId68" Type="http://schemas.openxmlformats.org/officeDocument/2006/relationships/customXml" Target="../ink/ink198.xml"/><Relationship Id="rId84" Type="http://schemas.openxmlformats.org/officeDocument/2006/relationships/customXml" Target="../ink/ink206.xml"/><Relationship Id="rId89" Type="http://schemas.openxmlformats.org/officeDocument/2006/relationships/image" Target="../media/image1195.png"/><Relationship Id="rId112" Type="http://schemas.openxmlformats.org/officeDocument/2006/relationships/customXml" Target="../ink/ink220.xml"/><Relationship Id="rId133" Type="http://schemas.openxmlformats.org/officeDocument/2006/relationships/image" Target="../media/image1217.png"/><Relationship Id="rId138" Type="http://schemas.openxmlformats.org/officeDocument/2006/relationships/customXml" Target="../ink/ink233.xml"/><Relationship Id="rId154" Type="http://schemas.openxmlformats.org/officeDocument/2006/relationships/customXml" Target="../ink/ink241.xml"/><Relationship Id="rId159" Type="http://schemas.openxmlformats.org/officeDocument/2006/relationships/image" Target="../media/image1230.png"/><Relationship Id="rId175" Type="http://schemas.openxmlformats.org/officeDocument/2006/relationships/image" Target="../media/image1238.png"/><Relationship Id="rId170" Type="http://schemas.openxmlformats.org/officeDocument/2006/relationships/customXml" Target="../ink/ink249.xml"/><Relationship Id="rId16" Type="http://schemas.openxmlformats.org/officeDocument/2006/relationships/customXml" Target="../ink/ink172.xml"/><Relationship Id="rId107" Type="http://schemas.openxmlformats.org/officeDocument/2006/relationships/image" Target="../media/image1204.png"/><Relationship Id="rId11" Type="http://schemas.openxmlformats.org/officeDocument/2006/relationships/image" Target="../media/image1156.png"/><Relationship Id="rId32" Type="http://schemas.openxmlformats.org/officeDocument/2006/relationships/customXml" Target="../ink/ink180.xml"/><Relationship Id="rId37" Type="http://schemas.openxmlformats.org/officeDocument/2006/relationships/image" Target="../media/image1169.png"/><Relationship Id="rId53" Type="http://schemas.openxmlformats.org/officeDocument/2006/relationships/image" Target="../media/image1177.png"/><Relationship Id="rId58" Type="http://schemas.openxmlformats.org/officeDocument/2006/relationships/customXml" Target="../ink/ink193.xml"/><Relationship Id="rId74" Type="http://schemas.openxmlformats.org/officeDocument/2006/relationships/customXml" Target="../ink/ink201.xml"/><Relationship Id="rId79" Type="http://schemas.openxmlformats.org/officeDocument/2006/relationships/image" Target="../media/image1190.png"/><Relationship Id="rId102" Type="http://schemas.openxmlformats.org/officeDocument/2006/relationships/customXml" Target="../ink/ink215.xml"/><Relationship Id="rId123" Type="http://schemas.openxmlformats.org/officeDocument/2006/relationships/image" Target="../media/image1212.png"/><Relationship Id="rId128" Type="http://schemas.openxmlformats.org/officeDocument/2006/relationships/customXml" Target="../ink/ink228.xml"/><Relationship Id="rId144" Type="http://schemas.openxmlformats.org/officeDocument/2006/relationships/customXml" Target="../ink/ink236.xml"/><Relationship Id="rId149" Type="http://schemas.openxmlformats.org/officeDocument/2006/relationships/image" Target="../media/image1225.png"/><Relationship Id="rId5" Type="http://schemas.openxmlformats.org/officeDocument/2006/relationships/image" Target="../media/image1153.png"/><Relationship Id="rId90" Type="http://schemas.openxmlformats.org/officeDocument/2006/relationships/customXml" Target="../ink/ink209.xml"/><Relationship Id="rId95" Type="http://schemas.openxmlformats.org/officeDocument/2006/relationships/image" Target="../media/image1198.png"/><Relationship Id="rId160" Type="http://schemas.openxmlformats.org/officeDocument/2006/relationships/customXml" Target="../ink/ink244.xml"/><Relationship Id="rId165" Type="http://schemas.openxmlformats.org/officeDocument/2006/relationships/image" Target="../media/image1233.png"/><Relationship Id="rId181" Type="http://schemas.openxmlformats.org/officeDocument/2006/relationships/customXml" Target="../ink/ink254.xml"/><Relationship Id="rId22" Type="http://schemas.openxmlformats.org/officeDocument/2006/relationships/customXml" Target="../ink/ink175.xml"/><Relationship Id="rId27" Type="http://schemas.openxmlformats.org/officeDocument/2006/relationships/image" Target="../media/image1164.png"/><Relationship Id="rId43" Type="http://schemas.openxmlformats.org/officeDocument/2006/relationships/image" Target="../media/image1172.png"/><Relationship Id="rId48" Type="http://schemas.openxmlformats.org/officeDocument/2006/relationships/customXml" Target="../ink/ink188.xml"/><Relationship Id="rId64" Type="http://schemas.openxmlformats.org/officeDocument/2006/relationships/customXml" Target="../ink/ink196.xml"/><Relationship Id="rId69" Type="http://schemas.openxmlformats.org/officeDocument/2006/relationships/image" Target="../media/image1185.png"/><Relationship Id="rId113" Type="http://schemas.openxmlformats.org/officeDocument/2006/relationships/image" Target="../media/image1207.png"/><Relationship Id="rId118" Type="http://schemas.openxmlformats.org/officeDocument/2006/relationships/customXml" Target="../ink/ink223.xml"/><Relationship Id="rId134" Type="http://schemas.openxmlformats.org/officeDocument/2006/relationships/customXml" Target="../ink/ink231.xml"/><Relationship Id="rId139" Type="http://schemas.openxmlformats.org/officeDocument/2006/relationships/image" Target="../media/image1220.png"/><Relationship Id="rId80" Type="http://schemas.openxmlformats.org/officeDocument/2006/relationships/customXml" Target="../ink/ink204.xml"/><Relationship Id="rId85" Type="http://schemas.openxmlformats.org/officeDocument/2006/relationships/image" Target="../media/image1193.png"/><Relationship Id="rId150" Type="http://schemas.openxmlformats.org/officeDocument/2006/relationships/customXml" Target="../ink/ink239.xml"/><Relationship Id="rId155" Type="http://schemas.openxmlformats.org/officeDocument/2006/relationships/image" Target="../media/image1228.png"/><Relationship Id="rId171" Type="http://schemas.openxmlformats.org/officeDocument/2006/relationships/image" Target="../media/image1236.png"/><Relationship Id="rId176" Type="http://schemas.openxmlformats.org/officeDocument/2006/relationships/customXml" Target="../ink/ink252.xml"/><Relationship Id="rId12" Type="http://schemas.openxmlformats.org/officeDocument/2006/relationships/customXml" Target="../ink/ink170.xml"/><Relationship Id="rId17" Type="http://schemas.openxmlformats.org/officeDocument/2006/relationships/image" Target="../media/image1159.png"/><Relationship Id="rId33" Type="http://schemas.openxmlformats.org/officeDocument/2006/relationships/image" Target="../media/image1167.png"/><Relationship Id="rId38" Type="http://schemas.openxmlformats.org/officeDocument/2006/relationships/customXml" Target="../ink/ink183.xml"/><Relationship Id="rId59" Type="http://schemas.openxmlformats.org/officeDocument/2006/relationships/image" Target="../media/image1180.png"/><Relationship Id="rId103" Type="http://schemas.openxmlformats.org/officeDocument/2006/relationships/image" Target="../media/image1202.png"/><Relationship Id="rId108" Type="http://schemas.openxmlformats.org/officeDocument/2006/relationships/customXml" Target="../ink/ink218.xml"/><Relationship Id="rId124" Type="http://schemas.openxmlformats.org/officeDocument/2006/relationships/customXml" Target="../ink/ink226.xml"/><Relationship Id="rId129" Type="http://schemas.openxmlformats.org/officeDocument/2006/relationships/image" Target="../media/image1215.png"/><Relationship Id="rId54" Type="http://schemas.openxmlformats.org/officeDocument/2006/relationships/customXml" Target="../ink/ink191.xml"/><Relationship Id="rId70" Type="http://schemas.openxmlformats.org/officeDocument/2006/relationships/customXml" Target="../ink/ink199.xml"/><Relationship Id="rId75" Type="http://schemas.openxmlformats.org/officeDocument/2006/relationships/image" Target="../media/image1188.png"/><Relationship Id="rId91" Type="http://schemas.openxmlformats.org/officeDocument/2006/relationships/image" Target="../media/image1196.png"/><Relationship Id="rId96" Type="http://schemas.openxmlformats.org/officeDocument/2006/relationships/customXml" Target="../ink/ink212.xml"/><Relationship Id="rId140" Type="http://schemas.openxmlformats.org/officeDocument/2006/relationships/customXml" Target="../ink/ink234.xml"/><Relationship Id="rId145" Type="http://schemas.openxmlformats.org/officeDocument/2006/relationships/image" Target="../media/image1223.png"/><Relationship Id="rId161" Type="http://schemas.openxmlformats.org/officeDocument/2006/relationships/image" Target="../media/image1231.png"/><Relationship Id="rId166" Type="http://schemas.openxmlformats.org/officeDocument/2006/relationships/customXml" Target="../ink/ink247.xml"/><Relationship Id="rId182" Type="http://schemas.openxmlformats.org/officeDocument/2006/relationships/image" Target="../media/image124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7.xml"/><Relationship Id="rId23" Type="http://schemas.openxmlformats.org/officeDocument/2006/relationships/image" Target="../media/image1162.png"/><Relationship Id="rId28" Type="http://schemas.openxmlformats.org/officeDocument/2006/relationships/customXml" Target="../ink/ink178.xml"/><Relationship Id="rId49" Type="http://schemas.openxmlformats.org/officeDocument/2006/relationships/image" Target="../media/image1175.png"/><Relationship Id="rId114" Type="http://schemas.openxmlformats.org/officeDocument/2006/relationships/customXml" Target="../ink/ink221.xml"/><Relationship Id="rId119" Type="http://schemas.openxmlformats.org/officeDocument/2006/relationships/image" Target="../media/image1210.png"/><Relationship Id="rId44" Type="http://schemas.openxmlformats.org/officeDocument/2006/relationships/customXml" Target="../ink/ink186.xml"/><Relationship Id="rId60" Type="http://schemas.openxmlformats.org/officeDocument/2006/relationships/customXml" Target="../ink/ink194.xml"/><Relationship Id="rId65" Type="http://schemas.openxmlformats.org/officeDocument/2006/relationships/image" Target="../media/image1183.png"/><Relationship Id="rId81" Type="http://schemas.openxmlformats.org/officeDocument/2006/relationships/image" Target="../media/image1191.png"/><Relationship Id="rId86" Type="http://schemas.openxmlformats.org/officeDocument/2006/relationships/customXml" Target="../ink/ink207.xml"/><Relationship Id="rId130" Type="http://schemas.openxmlformats.org/officeDocument/2006/relationships/customXml" Target="../ink/ink229.xml"/><Relationship Id="rId135" Type="http://schemas.openxmlformats.org/officeDocument/2006/relationships/image" Target="../media/image1218.png"/><Relationship Id="rId151" Type="http://schemas.openxmlformats.org/officeDocument/2006/relationships/image" Target="../media/image1226.png"/><Relationship Id="rId156" Type="http://schemas.openxmlformats.org/officeDocument/2006/relationships/customXml" Target="../ink/ink242.xml"/><Relationship Id="rId177" Type="http://schemas.openxmlformats.org/officeDocument/2006/relationships/image" Target="../media/image1239.png"/><Relationship Id="rId4" Type="http://schemas.openxmlformats.org/officeDocument/2006/relationships/customXml" Target="../ink/ink166.xml"/><Relationship Id="rId9" Type="http://schemas.openxmlformats.org/officeDocument/2006/relationships/image" Target="../media/image1155.png"/><Relationship Id="rId172" Type="http://schemas.openxmlformats.org/officeDocument/2006/relationships/customXml" Target="../ink/ink250.xml"/><Relationship Id="rId180" Type="http://schemas.openxmlformats.org/officeDocument/2006/relationships/image" Target="../media/image4.emf"/><Relationship Id="rId13" Type="http://schemas.openxmlformats.org/officeDocument/2006/relationships/image" Target="../media/image1157.png"/><Relationship Id="rId18" Type="http://schemas.openxmlformats.org/officeDocument/2006/relationships/customXml" Target="../ink/ink173.xml"/><Relationship Id="rId39" Type="http://schemas.openxmlformats.org/officeDocument/2006/relationships/image" Target="../media/image1170.png"/><Relationship Id="rId109" Type="http://schemas.openxmlformats.org/officeDocument/2006/relationships/image" Target="../media/image1205.png"/><Relationship Id="rId34" Type="http://schemas.openxmlformats.org/officeDocument/2006/relationships/customXml" Target="../ink/ink181.xml"/><Relationship Id="rId50" Type="http://schemas.openxmlformats.org/officeDocument/2006/relationships/customXml" Target="../ink/ink189.xml"/><Relationship Id="rId55" Type="http://schemas.openxmlformats.org/officeDocument/2006/relationships/image" Target="../media/image1178.png"/><Relationship Id="rId76" Type="http://schemas.openxmlformats.org/officeDocument/2006/relationships/customXml" Target="../ink/ink202.xml"/><Relationship Id="rId97" Type="http://schemas.openxmlformats.org/officeDocument/2006/relationships/image" Target="../media/image1199.png"/><Relationship Id="rId104" Type="http://schemas.openxmlformats.org/officeDocument/2006/relationships/customXml" Target="../ink/ink216.xml"/><Relationship Id="rId120" Type="http://schemas.openxmlformats.org/officeDocument/2006/relationships/customXml" Target="../ink/ink224.xml"/><Relationship Id="rId125" Type="http://schemas.openxmlformats.org/officeDocument/2006/relationships/image" Target="../media/image1213.png"/><Relationship Id="rId141" Type="http://schemas.openxmlformats.org/officeDocument/2006/relationships/image" Target="../media/image1221.png"/><Relationship Id="rId146" Type="http://schemas.openxmlformats.org/officeDocument/2006/relationships/customXml" Target="../ink/ink237.xml"/><Relationship Id="rId167" Type="http://schemas.openxmlformats.org/officeDocument/2006/relationships/image" Target="../media/image1234.png"/><Relationship Id="rId7" Type="http://schemas.openxmlformats.org/officeDocument/2006/relationships/image" Target="../media/image1154.png"/><Relationship Id="rId71" Type="http://schemas.openxmlformats.org/officeDocument/2006/relationships/image" Target="../media/image1186.png"/><Relationship Id="rId92" Type="http://schemas.openxmlformats.org/officeDocument/2006/relationships/customXml" Target="../ink/ink210.xml"/><Relationship Id="rId162" Type="http://schemas.openxmlformats.org/officeDocument/2006/relationships/customXml" Target="../ink/ink245.xml"/><Relationship Id="rId183" Type="http://schemas.openxmlformats.org/officeDocument/2006/relationships/customXml" Target="../ink/ink255.xml"/><Relationship Id="rId2" Type="http://schemas.openxmlformats.org/officeDocument/2006/relationships/customXml" Target="../ink/ink165.xml"/><Relationship Id="rId29" Type="http://schemas.openxmlformats.org/officeDocument/2006/relationships/image" Target="../media/image1165.png"/><Relationship Id="rId24" Type="http://schemas.openxmlformats.org/officeDocument/2006/relationships/customXml" Target="../ink/ink176.xml"/><Relationship Id="rId40" Type="http://schemas.openxmlformats.org/officeDocument/2006/relationships/customXml" Target="../ink/ink184.xml"/><Relationship Id="rId45" Type="http://schemas.openxmlformats.org/officeDocument/2006/relationships/image" Target="../media/image1173.png"/><Relationship Id="rId66" Type="http://schemas.openxmlformats.org/officeDocument/2006/relationships/customXml" Target="../ink/ink197.xml"/><Relationship Id="rId87" Type="http://schemas.openxmlformats.org/officeDocument/2006/relationships/image" Target="../media/image1194.png"/><Relationship Id="rId110" Type="http://schemas.openxmlformats.org/officeDocument/2006/relationships/customXml" Target="../ink/ink219.xml"/><Relationship Id="rId115" Type="http://schemas.openxmlformats.org/officeDocument/2006/relationships/image" Target="../media/image1208.png"/><Relationship Id="rId131" Type="http://schemas.openxmlformats.org/officeDocument/2006/relationships/image" Target="../media/image1216.png"/><Relationship Id="rId136" Type="http://schemas.openxmlformats.org/officeDocument/2006/relationships/customXml" Target="../ink/ink232.xml"/><Relationship Id="rId157" Type="http://schemas.openxmlformats.org/officeDocument/2006/relationships/image" Target="../media/image1229.png"/><Relationship Id="rId178" Type="http://schemas.openxmlformats.org/officeDocument/2006/relationships/customXml" Target="../ink/ink253.xml"/><Relationship Id="rId61" Type="http://schemas.openxmlformats.org/officeDocument/2006/relationships/image" Target="../media/image1181.png"/><Relationship Id="rId82" Type="http://schemas.openxmlformats.org/officeDocument/2006/relationships/customXml" Target="../ink/ink205.xml"/><Relationship Id="rId152" Type="http://schemas.openxmlformats.org/officeDocument/2006/relationships/customXml" Target="../ink/ink240.xml"/><Relationship Id="rId173" Type="http://schemas.openxmlformats.org/officeDocument/2006/relationships/image" Target="../media/image1237.png"/><Relationship Id="rId19" Type="http://schemas.openxmlformats.org/officeDocument/2006/relationships/image" Target="../media/image1160.png"/><Relationship Id="rId14" Type="http://schemas.openxmlformats.org/officeDocument/2006/relationships/customXml" Target="../ink/ink171.xml"/><Relationship Id="rId30" Type="http://schemas.openxmlformats.org/officeDocument/2006/relationships/customXml" Target="../ink/ink179.xml"/><Relationship Id="rId35" Type="http://schemas.openxmlformats.org/officeDocument/2006/relationships/image" Target="../media/image1168.png"/><Relationship Id="rId56" Type="http://schemas.openxmlformats.org/officeDocument/2006/relationships/customXml" Target="../ink/ink192.xml"/><Relationship Id="rId77" Type="http://schemas.openxmlformats.org/officeDocument/2006/relationships/image" Target="../media/image1189.png"/><Relationship Id="rId100" Type="http://schemas.openxmlformats.org/officeDocument/2006/relationships/customXml" Target="../ink/ink214.xml"/><Relationship Id="rId105" Type="http://schemas.openxmlformats.org/officeDocument/2006/relationships/image" Target="../media/image1203.png"/><Relationship Id="rId126" Type="http://schemas.openxmlformats.org/officeDocument/2006/relationships/customXml" Target="../ink/ink227.xml"/><Relationship Id="rId147" Type="http://schemas.openxmlformats.org/officeDocument/2006/relationships/image" Target="../media/image1224.png"/><Relationship Id="rId168" Type="http://schemas.openxmlformats.org/officeDocument/2006/relationships/customXml" Target="../ink/ink248.xml"/><Relationship Id="rId8" Type="http://schemas.openxmlformats.org/officeDocument/2006/relationships/customXml" Target="../ink/ink168.xml"/><Relationship Id="rId51" Type="http://schemas.openxmlformats.org/officeDocument/2006/relationships/image" Target="../media/image1176.png"/><Relationship Id="rId72" Type="http://schemas.openxmlformats.org/officeDocument/2006/relationships/customXml" Target="../ink/ink200.xml"/><Relationship Id="rId93" Type="http://schemas.openxmlformats.org/officeDocument/2006/relationships/image" Target="../media/image1197.png"/><Relationship Id="rId98" Type="http://schemas.openxmlformats.org/officeDocument/2006/relationships/customXml" Target="../ink/ink213.xml"/><Relationship Id="rId121" Type="http://schemas.openxmlformats.org/officeDocument/2006/relationships/image" Target="../media/image1211.png"/><Relationship Id="rId142" Type="http://schemas.openxmlformats.org/officeDocument/2006/relationships/customXml" Target="../ink/ink235.xml"/><Relationship Id="rId163" Type="http://schemas.openxmlformats.org/officeDocument/2006/relationships/image" Target="../media/image1232.png"/><Relationship Id="rId184" Type="http://schemas.openxmlformats.org/officeDocument/2006/relationships/image" Target="../media/image1243.png"/><Relationship Id="rId3" Type="http://schemas.openxmlformats.org/officeDocument/2006/relationships/image" Target="../media/image1152.png"/><Relationship Id="rId25" Type="http://schemas.openxmlformats.org/officeDocument/2006/relationships/image" Target="../media/image1163.png"/><Relationship Id="rId46" Type="http://schemas.openxmlformats.org/officeDocument/2006/relationships/customXml" Target="../ink/ink187.xml"/><Relationship Id="rId67" Type="http://schemas.openxmlformats.org/officeDocument/2006/relationships/image" Target="../media/image1184.png"/><Relationship Id="rId116" Type="http://schemas.openxmlformats.org/officeDocument/2006/relationships/customXml" Target="../ink/ink222.xml"/><Relationship Id="rId137" Type="http://schemas.openxmlformats.org/officeDocument/2006/relationships/image" Target="../media/image1219.png"/><Relationship Id="rId158" Type="http://schemas.openxmlformats.org/officeDocument/2006/relationships/customXml" Target="../ink/ink243.xml"/><Relationship Id="rId20" Type="http://schemas.openxmlformats.org/officeDocument/2006/relationships/customXml" Target="../ink/ink174.xml"/><Relationship Id="rId41" Type="http://schemas.openxmlformats.org/officeDocument/2006/relationships/image" Target="../media/image1171.png"/><Relationship Id="rId62" Type="http://schemas.openxmlformats.org/officeDocument/2006/relationships/customXml" Target="../ink/ink195.xml"/><Relationship Id="rId83" Type="http://schemas.openxmlformats.org/officeDocument/2006/relationships/image" Target="../media/image1192.png"/><Relationship Id="rId88" Type="http://schemas.openxmlformats.org/officeDocument/2006/relationships/customXml" Target="../ink/ink208.xml"/><Relationship Id="rId111" Type="http://schemas.openxmlformats.org/officeDocument/2006/relationships/image" Target="../media/image1206.png"/><Relationship Id="rId132" Type="http://schemas.openxmlformats.org/officeDocument/2006/relationships/customXml" Target="../ink/ink230.xml"/><Relationship Id="rId153" Type="http://schemas.openxmlformats.org/officeDocument/2006/relationships/image" Target="../media/image1227.png"/><Relationship Id="rId174" Type="http://schemas.openxmlformats.org/officeDocument/2006/relationships/customXml" Target="../ink/ink251.xml"/><Relationship Id="rId179" Type="http://schemas.openxmlformats.org/officeDocument/2006/relationships/image" Target="../media/image1240.png"/><Relationship Id="rId15" Type="http://schemas.openxmlformats.org/officeDocument/2006/relationships/image" Target="../media/image1158.png"/><Relationship Id="rId36" Type="http://schemas.openxmlformats.org/officeDocument/2006/relationships/customXml" Target="../ink/ink182.xml"/><Relationship Id="rId57" Type="http://schemas.openxmlformats.org/officeDocument/2006/relationships/image" Target="../media/image1179.png"/><Relationship Id="rId106" Type="http://schemas.openxmlformats.org/officeDocument/2006/relationships/customXml" Target="../ink/ink217.xml"/><Relationship Id="rId127" Type="http://schemas.openxmlformats.org/officeDocument/2006/relationships/image" Target="../media/image1214.png"/><Relationship Id="rId10" Type="http://schemas.openxmlformats.org/officeDocument/2006/relationships/customXml" Target="../ink/ink169.xml"/><Relationship Id="rId31" Type="http://schemas.openxmlformats.org/officeDocument/2006/relationships/image" Target="../media/image1166.png"/><Relationship Id="rId52" Type="http://schemas.openxmlformats.org/officeDocument/2006/relationships/customXml" Target="../ink/ink190.xml"/><Relationship Id="rId73" Type="http://schemas.openxmlformats.org/officeDocument/2006/relationships/image" Target="../media/image1187.png"/><Relationship Id="rId78" Type="http://schemas.openxmlformats.org/officeDocument/2006/relationships/customXml" Target="../ink/ink203.xml"/><Relationship Id="rId94" Type="http://schemas.openxmlformats.org/officeDocument/2006/relationships/customXml" Target="../ink/ink211.xml"/><Relationship Id="rId99" Type="http://schemas.openxmlformats.org/officeDocument/2006/relationships/image" Target="../media/image1200.png"/><Relationship Id="rId101" Type="http://schemas.openxmlformats.org/officeDocument/2006/relationships/image" Target="../media/image1201.png"/><Relationship Id="rId122" Type="http://schemas.openxmlformats.org/officeDocument/2006/relationships/customXml" Target="../ink/ink225.xml"/><Relationship Id="rId143" Type="http://schemas.openxmlformats.org/officeDocument/2006/relationships/image" Target="../media/image1222.png"/><Relationship Id="rId148" Type="http://schemas.openxmlformats.org/officeDocument/2006/relationships/customXml" Target="../ink/ink238.xml"/><Relationship Id="rId164" Type="http://schemas.openxmlformats.org/officeDocument/2006/relationships/customXml" Target="../ink/ink246.xml"/><Relationship Id="rId169" Type="http://schemas.openxmlformats.org/officeDocument/2006/relationships/image" Target="../media/image1235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55.png"/><Relationship Id="rId21" Type="http://schemas.openxmlformats.org/officeDocument/2006/relationships/customXml" Target="../ink/ink265.xml"/><Relationship Id="rId42" Type="http://schemas.openxmlformats.org/officeDocument/2006/relationships/image" Target="../media/image1263.png"/><Relationship Id="rId47" Type="http://schemas.openxmlformats.org/officeDocument/2006/relationships/customXml" Target="../ink/ink278.xml"/><Relationship Id="rId63" Type="http://schemas.openxmlformats.org/officeDocument/2006/relationships/customXml" Target="../ink/ink286.xml"/><Relationship Id="rId68" Type="http://schemas.openxmlformats.org/officeDocument/2006/relationships/image" Target="../media/image1276.png"/><Relationship Id="rId84" Type="http://schemas.openxmlformats.org/officeDocument/2006/relationships/image" Target="../media/image1284.png"/><Relationship Id="rId89" Type="http://schemas.openxmlformats.org/officeDocument/2006/relationships/customXml" Target="../ink/ink299.xml"/><Relationship Id="rId7" Type="http://schemas.openxmlformats.org/officeDocument/2006/relationships/customXml" Target="../ink/ink258.xml"/><Relationship Id="rId71" Type="http://schemas.openxmlformats.org/officeDocument/2006/relationships/customXml" Target="../ink/ink290.xml"/><Relationship Id="rId92" Type="http://schemas.openxmlformats.org/officeDocument/2006/relationships/image" Target="../media/image1288.png"/><Relationship Id="rId2" Type="http://schemas.openxmlformats.org/officeDocument/2006/relationships/image" Target="../media/image4.emf"/><Relationship Id="rId16" Type="http://schemas.openxmlformats.org/officeDocument/2006/relationships/image" Target="../media/image1250.png"/><Relationship Id="rId29" Type="http://schemas.openxmlformats.org/officeDocument/2006/relationships/customXml" Target="../ink/ink269.xml"/><Relationship Id="rId11" Type="http://schemas.openxmlformats.org/officeDocument/2006/relationships/customXml" Target="../ink/ink260.xml"/><Relationship Id="rId24" Type="http://schemas.openxmlformats.org/officeDocument/2006/relationships/image" Target="../media/image1254.png"/><Relationship Id="rId32" Type="http://schemas.openxmlformats.org/officeDocument/2006/relationships/image" Target="../media/image1258.png"/><Relationship Id="rId37" Type="http://schemas.openxmlformats.org/officeDocument/2006/relationships/customXml" Target="../ink/ink273.xml"/><Relationship Id="rId40" Type="http://schemas.openxmlformats.org/officeDocument/2006/relationships/image" Target="../media/image1262.png"/><Relationship Id="rId45" Type="http://schemas.openxmlformats.org/officeDocument/2006/relationships/customXml" Target="../ink/ink277.xml"/><Relationship Id="rId53" Type="http://schemas.openxmlformats.org/officeDocument/2006/relationships/customXml" Target="../ink/ink281.xml"/><Relationship Id="rId58" Type="http://schemas.openxmlformats.org/officeDocument/2006/relationships/image" Target="../media/image1271.png"/><Relationship Id="rId66" Type="http://schemas.openxmlformats.org/officeDocument/2006/relationships/image" Target="../media/image1275.png"/><Relationship Id="rId74" Type="http://schemas.openxmlformats.org/officeDocument/2006/relationships/image" Target="../media/image1279.png"/><Relationship Id="rId79" Type="http://schemas.openxmlformats.org/officeDocument/2006/relationships/customXml" Target="../ink/ink294.xml"/><Relationship Id="rId87" Type="http://schemas.openxmlformats.org/officeDocument/2006/relationships/customXml" Target="../ink/ink298.xml"/><Relationship Id="rId102" Type="http://schemas.openxmlformats.org/officeDocument/2006/relationships/image" Target="../media/image1293.png"/><Relationship Id="rId5" Type="http://schemas.openxmlformats.org/officeDocument/2006/relationships/customXml" Target="../ink/ink257.xml"/><Relationship Id="rId61" Type="http://schemas.openxmlformats.org/officeDocument/2006/relationships/customXml" Target="../ink/ink285.xml"/><Relationship Id="rId82" Type="http://schemas.openxmlformats.org/officeDocument/2006/relationships/image" Target="../media/image1283.png"/><Relationship Id="rId90" Type="http://schemas.openxmlformats.org/officeDocument/2006/relationships/image" Target="../media/image1287.png"/><Relationship Id="rId95" Type="http://schemas.openxmlformats.org/officeDocument/2006/relationships/customXml" Target="../ink/ink302.xml"/><Relationship Id="rId19" Type="http://schemas.openxmlformats.org/officeDocument/2006/relationships/customXml" Target="../ink/ink264.xml"/><Relationship Id="rId14" Type="http://schemas.openxmlformats.org/officeDocument/2006/relationships/image" Target="../media/image1249.png"/><Relationship Id="rId22" Type="http://schemas.openxmlformats.org/officeDocument/2006/relationships/image" Target="../media/image1253.png"/><Relationship Id="rId27" Type="http://schemas.openxmlformats.org/officeDocument/2006/relationships/customXml" Target="../ink/ink268.xml"/><Relationship Id="rId30" Type="http://schemas.openxmlformats.org/officeDocument/2006/relationships/image" Target="../media/image1257.png"/><Relationship Id="rId35" Type="http://schemas.openxmlformats.org/officeDocument/2006/relationships/customXml" Target="../ink/ink272.xml"/><Relationship Id="rId43" Type="http://schemas.openxmlformats.org/officeDocument/2006/relationships/customXml" Target="../ink/ink276.xml"/><Relationship Id="rId48" Type="http://schemas.openxmlformats.org/officeDocument/2006/relationships/image" Target="../media/image1266.png"/><Relationship Id="rId56" Type="http://schemas.openxmlformats.org/officeDocument/2006/relationships/image" Target="../media/image1270.png"/><Relationship Id="rId64" Type="http://schemas.openxmlformats.org/officeDocument/2006/relationships/image" Target="../media/image1274.png"/><Relationship Id="rId69" Type="http://schemas.openxmlformats.org/officeDocument/2006/relationships/customXml" Target="../ink/ink289.xml"/><Relationship Id="rId77" Type="http://schemas.openxmlformats.org/officeDocument/2006/relationships/customXml" Target="../ink/ink293.xml"/><Relationship Id="rId100" Type="http://schemas.openxmlformats.org/officeDocument/2006/relationships/image" Target="../media/image1292.png"/><Relationship Id="rId8" Type="http://schemas.openxmlformats.org/officeDocument/2006/relationships/image" Target="../media/image1246.png"/><Relationship Id="rId51" Type="http://schemas.openxmlformats.org/officeDocument/2006/relationships/customXml" Target="../ink/ink280.xml"/><Relationship Id="rId72" Type="http://schemas.openxmlformats.org/officeDocument/2006/relationships/image" Target="../media/image1278.png"/><Relationship Id="rId80" Type="http://schemas.openxmlformats.org/officeDocument/2006/relationships/image" Target="../media/image1282.png"/><Relationship Id="rId85" Type="http://schemas.openxmlformats.org/officeDocument/2006/relationships/customXml" Target="../ink/ink297.xml"/><Relationship Id="rId93" Type="http://schemas.openxmlformats.org/officeDocument/2006/relationships/customXml" Target="../ink/ink301.xml"/><Relationship Id="rId98" Type="http://schemas.openxmlformats.org/officeDocument/2006/relationships/image" Target="../media/image1291.png"/><Relationship Id="rId3" Type="http://schemas.openxmlformats.org/officeDocument/2006/relationships/customXml" Target="../ink/ink256.xml"/><Relationship Id="rId12" Type="http://schemas.openxmlformats.org/officeDocument/2006/relationships/image" Target="../media/image1248.png"/><Relationship Id="rId17" Type="http://schemas.openxmlformats.org/officeDocument/2006/relationships/customXml" Target="../ink/ink263.xml"/><Relationship Id="rId25" Type="http://schemas.openxmlformats.org/officeDocument/2006/relationships/customXml" Target="../ink/ink267.xml"/><Relationship Id="rId33" Type="http://schemas.openxmlformats.org/officeDocument/2006/relationships/customXml" Target="../ink/ink271.xml"/><Relationship Id="rId38" Type="http://schemas.openxmlformats.org/officeDocument/2006/relationships/image" Target="../media/image1261.png"/><Relationship Id="rId46" Type="http://schemas.openxmlformats.org/officeDocument/2006/relationships/image" Target="../media/image1265.png"/><Relationship Id="rId59" Type="http://schemas.openxmlformats.org/officeDocument/2006/relationships/customXml" Target="../ink/ink284.xml"/><Relationship Id="rId67" Type="http://schemas.openxmlformats.org/officeDocument/2006/relationships/customXml" Target="../ink/ink288.xml"/><Relationship Id="rId103" Type="http://schemas.openxmlformats.org/officeDocument/2006/relationships/customXml" Target="../ink/ink306.xml"/><Relationship Id="rId20" Type="http://schemas.openxmlformats.org/officeDocument/2006/relationships/image" Target="../media/image1252.png"/><Relationship Id="rId41" Type="http://schemas.openxmlformats.org/officeDocument/2006/relationships/customXml" Target="../ink/ink275.xml"/><Relationship Id="rId54" Type="http://schemas.openxmlformats.org/officeDocument/2006/relationships/image" Target="../media/image1269.png"/><Relationship Id="rId62" Type="http://schemas.openxmlformats.org/officeDocument/2006/relationships/image" Target="../media/image1273.png"/><Relationship Id="rId70" Type="http://schemas.openxmlformats.org/officeDocument/2006/relationships/image" Target="../media/image1277.png"/><Relationship Id="rId75" Type="http://schemas.openxmlformats.org/officeDocument/2006/relationships/customXml" Target="../ink/ink292.xml"/><Relationship Id="rId83" Type="http://schemas.openxmlformats.org/officeDocument/2006/relationships/customXml" Target="../ink/ink296.xml"/><Relationship Id="rId88" Type="http://schemas.openxmlformats.org/officeDocument/2006/relationships/image" Target="../media/image1286.png"/><Relationship Id="rId91" Type="http://schemas.openxmlformats.org/officeDocument/2006/relationships/customXml" Target="../ink/ink300.xml"/><Relationship Id="rId96" Type="http://schemas.openxmlformats.org/officeDocument/2006/relationships/image" Target="../media/image12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5.png"/><Relationship Id="rId15" Type="http://schemas.openxmlformats.org/officeDocument/2006/relationships/customXml" Target="../ink/ink262.xml"/><Relationship Id="rId23" Type="http://schemas.openxmlformats.org/officeDocument/2006/relationships/customXml" Target="../ink/ink266.xml"/><Relationship Id="rId28" Type="http://schemas.openxmlformats.org/officeDocument/2006/relationships/image" Target="../media/image1256.png"/><Relationship Id="rId36" Type="http://schemas.openxmlformats.org/officeDocument/2006/relationships/image" Target="../media/image1260.png"/><Relationship Id="rId49" Type="http://schemas.openxmlformats.org/officeDocument/2006/relationships/customXml" Target="../ink/ink279.xml"/><Relationship Id="rId57" Type="http://schemas.openxmlformats.org/officeDocument/2006/relationships/customXml" Target="../ink/ink283.xml"/><Relationship Id="rId10" Type="http://schemas.openxmlformats.org/officeDocument/2006/relationships/image" Target="../media/image1247.png"/><Relationship Id="rId31" Type="http://schemas.openxmlformats.org/officeDocument/2006/relationships/customXml" Target="../ink/ink270.xml"/><Relationship Id="rId44" Type="http://schemas.openxmlformats.org/officeDocument/2006/relationships/image" Target="../media/image1264.png"/><Relationship Id="rId52" Type="http://schemas.openxmlformats.org/officeDocument/2006/relationships/image" Target="../media/image1268.png"/><Relationship Id="rId60" Type="http://schemas.openxmlformats.org/officeDocument/2006/relationships/image" Target="../media/image1272.png"/><Relationship Id="rId65" Type="http://schemas.openxmlformats.org/officeDocument/2006/relationships/customXml" Target="../ink/ink287.xml"/><Relationship Id="rId73" Type="http://schemas.openxmlformats.org/officeDocument/2006/relationships/customXml" Target="../ink/ink291.xml"/><Relationship Id="rId78" Type="http://schemas.openxmlformats.org/officeDocument/2006/relationships/image" Target="../media/image1281.png"/><Relationship Id="rId81" Type="http://schemas.openxmlformats.org/officeDocument/2006/relationships/customXml" Target="../ink/ink295.xml"/><Relationship Id="rId86" Type="http://schemas.openxmlformats.org/officeDocument/2006/relationships/image" Target="../media/image1285.png"/><Relationship Id="rId94" Type="http://schemas.openxmlformats.org/officeDocument/2006/relationships/image" Target="../media/image1289.png"/><Relationship Id="rId99" Type="http://schemas.openxmlformats.org/officeDocument/2006/relationships/customXml" Target="../ink/ink304.xml"/><Relationship Id="rId101" Type="http://schemas.openxmlformats.org/officeDocument/2006/relationships/customXml" Target="../ink/ink305.xml"/><Relationship Id="rId4" Type="http://schemas.openxmlformats.org/officeDocument/2006/relationships/image" Target="../media/image1244.png"/><Relationship Id="rId9" Type="http://schemas.openxmlformats.org/officeDocument/2006/relationships/customXml" Target="../ink/ink259.xml"/><Relationship Id="rId13" Type="http://schemas.openxmlformats.org/officeDocument/2006/relationships/customXml" Target="../ink/ink261.xml"/><Relationship Id="rId18" Type="http://schemas.openxmlformats.org/officeDocument/2006/relationships/image" Target="../media/image1251.png"/><Relationship Id="rId39" Type="http://schemas.openxmlformats.org/officeDocument/2006/relationships/customXml" Target="../ink/ink274.xml"/><Relationship Id="rId34" Type="http://schemas.openxmlformats.org/officeDocument/2006/relationships/image" Target="../media/image1259.png"/><Relationship Id="rId50" Type="http://schemas.openxmlformats.org/officeDocument/2006/relationships/image" Target="../media/image1267.png"/><Relationship Id="rId55" Type="http://schemas.openxmlformats.org/officeDocument/2006/relationships/customXml" Target="../ink/ink282.xml"/><Relationship Id="rId76" Type="http://schemas.openxmlformats.org/officeDocument/2006/relationships/image" Target="../media/image1280.png"/><Relationship Id="rId97" Type="http://schemas.openxmlformats.org/officeDocument/2006/relationships/customXml" Target="../ink/ink303.xml"/><Relationship Id="rId104" Type="http://schemas.openxmlformats.org/officeDocument/2006/relationships/image" Target="../media/image1294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52.png"/><Relationship Id="rId299" Type="http://schemas.openxmlformats.org/officeDocument/2006/relationships/image" Target="../media/image1443.png"/><Relationship Id="rId303" Type="http://schemas.openxmlformats.org/officeDocument/2006/relationships/image" Target="../media/image1445.png"/><Relationship Id="rId21" Type="http://schemas.openxmlformats.org/officeDocument/2006/relationships/image" Target="../media/image1304.png"/><Relationship Id="rId42" Type="http://schemas.openxmlformats.org/officeDocument/2006/relationships/customXml" Target="../ink/ink327.xml"/><Relationship Id="rId63" Type="http://schemas.openxmlformats.org/officeDocument/2006/relationships/image" Target="../media/image1325.png"/><Relationship Id="rId84" Type="http://schemas.openxmlformats.org/officeDocument/2006/relationships/customXml" Target="../ink/ink348.xml"/><Relationship Id="rId138" Type="http://schemas.openxmlformats.org/officeDocument/2006/relationships/customXml" Target="../ink/ink375.xml"/><Relationship Id="rId159" Type="http://schemas.openxmlformats.org/officeDocument/2006/relationships/image" Target="../media/image1373.png"/><Relationship Id="rId324" Type="http://schemas.openxmlformats.org/officeDocument/2006/relationships/customXml" Target="../ink/ink468.xml"/><Relationship Id="rId170" Type="http://schemas.openxmlformats.org/officeDocument/2006/relationships/customXml" Target="../ink/ink391.xml"/><Relationship Id="rId191" Type="http://schemas.openxmlformats.org/officeDocument/2006/relationships/image" Target="../media/image1389.png"/><Relationship Id="rId205" Type="http://schemas.openxmlformats.org/officeDocument/2006/relationships/image" Target="../media/image1396.png"/><Relationship Id="rId226" Type="http://schemas.openxmlformats.org/officeDocument/2006/relationships/customXml" Target="../ink/ink419.xml"/><Relationship Id="rId247" Type="http://schemas.openxmlformats.org/officeDocument/2006/relationships/image" Target="../media/image1417.png"/><Relationship Id="rId107" Type="http://schemas.openxmlformats.org/officeDocument/2006/relationships/image" Target="../media/image1347.png"/><Relationship Id="rId268" Type="http://schemas.openxmlformats.org/officeDocument/2006/relationships/customXml" Target="../ink/ink440.xml"/><Relationship Id="rId289" Type="http://schemas.openxmlformats.org/officeDocument/2006/relationships/image" Target="../media/image1438.png"/><Relationship Id="rId11" Type="http://schemas.openxmlformats.org/officeDocument/2006/relationships/image" Target="../media/image1299.png"/><Relationship Id="rId32" Type="http://schemas.openxmlformats.org/officeDocument/2006/relationships/customXml" Target="../ink/ink322.xml"/><Relationship Id="rId53" Type="http://schemas.openxmlformats.org/officeDocument/2006/relationships/image" Target="../media/image1320.png"/><Relationship Id="rId74" Type="http://schemas.openxmlformats.org/officeDocument/2006/relationships/customXml" Target="../ink/ink343.xml"/><Relationship Id="rId128" Type="http://schemas.openxmlformats.org/officeDocument/2006/relationships/customXml" Target="../ink/ink370.xml"/><Relationship Id="rId149" Type="http://schemas.openxmlformats.org/officeDocument/2006/relationships/image" Target="../media/image1368.png"/><Relationship Id="rId314" Type="http://schemas.openxmlformats.org/officeDocument/2006/relationships/customXml" Target="../ink/ink463.xml"/><Relationship Id="rId5" Type="http://schemas.openxmlformats.org/officeDocument/2006/relationships/image" Target="../media/image1296.png"/><Relationship Id="rId95" Type="http://schemas.openxmlformats.org/officeDocument/2006/relationships/image" Target="../media/image1341.png"/><Relationship Id="rId160" Type="http://schemas.openxmlformats.org/officeDocument/2006/relationships/customXml" Target="../ink/ink386.xml"/><Relationship Id="rId181" Type="http://schemas.openxmlformats.org/officeDocument/2006/relationships/image" Target="../media/image1384.png"/><Relationship Id="rId216" Type="http://schemas.openxmlformats.org/officeDocument/2006/relationships/customXml" Target="../ink/ink414.xml"/><Relationship Id="rId237" Type="http://schemas.openxmlformats.org/officeDocument/2006/relationships/image" Target="../media/image1412.png"/><Relationship Id="rId258" Type="http://schemas.openxmlformats.org/officeDocument/2006/relationships/customXml" Target="../ink/ink435.xml"/><Relationship Id="rId279" Type="http://schemas.openxmlformats.org/officeDocument/2006/relationships/image" Target="../media/image1433.png"/><Relationship Id="rId22" Type="http://schemas.openxmlformats.org/officeDocument/2006/relationships/customXml" Target="../ink/ink317.xml"/><Relationship Id="rId43" Type="http://schemas.openxmlformats.org/officeDocument/2006/relationships/image" Target="../media/image1315.png"/><Relationship Id="rId64" Type="http://schemas.openxmlformats.org/officeDocument/2006/relationships/customXml" Target="../ink/ink338.xml"/><Relationship Id="rId118" Type="http://schemas.openxmlformats.org/officeDocument/2006/relationships/customXml" Target="../ink/ink365.xml"/><Relationship Id="rId139" Type="http://schemas.openxmlformats.org/officeDocument/2006/relationships/image" Target="../media/image1363.png"/><Relationship Id="rId290" Type="http://schemas.openxmlformats.org/officeDocument/2006/relationships/customXml" Target="../ink/ink451.xml"/><Relationship Id="rId304" Type="http://schemas.openxmlformats.org/officeDocument/2006/relationships/customXml" Target="../ink/ink458.xml"/><Relationship Id="rId325" Type="http://schemas.openxmlformats.org/officeDocument/2006/relationships/image" Target="../media/image1456.png"/><Relationship Id="rId85" Type="http://schemas.openxmlformats.org/officeDocument/2006/relationships/image" Target="../media/image1336.png"/><Relationship Id="rId150" Type="http://schemas.openxmlformats.org/officeDocument/2006/relationships/customXml" Target="../ink/ink381.xml"/><Relationship Id="rId171" Type="http://schemas.openxmlformats.org/officeDocument/2006/relationships/image" Target="../media/image1379.png"/><Relationship Id="rId192" Type="http://schemas.openxmlformats.org/officeDocument/2006/relationships/customXml" Target="../ink/ink402.xml"/><Relationship Id="rId206" Type="http://schemas.openxmlformats.org/officeDocument/2006/relationships/customXml" Target="../ink/ink409.xml"/><Relationship Id="rId227" Type="http://schemas.openxmlformats.org/officeDocument/2006/relationships/image" Target="../media/image1407.png"/><Relationship Id="rId248" Type="http://schemas.openxmlformats.org/officeDocument/2006/relationships/customXml" Target="../ink/ink430.xml"/><Relationship Id="rId269" Type="http://schemas.openxmlformats.org/officeDocument/2006/relationships/image" Target="../media/image1428.png"/><Relationship Id="rId12" Type="http://schemas.openxmlformats.org/officeDocument/2006/relationships/customXml" Target="../ink/ink312.xml"/><Relationship Id="rId33" Type="http://schemas.openxmlformats.org/officeDocument/2006/relationships/image" Target="../media/image1310.png"/><Relationship Id="rId108" Type="http://schemas.openxmlformats.org/officeDocument/2006/relationships/customXml" Target="../ink/ink360.xml"/><Relationship Id="rId129" Type="http://schemas.openxmlformats.org/officeDocument/2006/relationships/image" Target="../media/image1358.png"/><Relationship Id="rId280" Type="http://schemas.openxmlformats.org/officeDocument/2006/relationships/customXml" Target="../ink/ink446.xml"/><Relationship Id="rId315" Type="http://schemas.openxmlformats.org/officeDocument/2006/relationships/image" Target="../media/image1451.png"/><Relationship Id="rId54" Type="http://schemas.openxmlformats.org/officeDocument/2006/relationships/customXml" Target="../ink/ink333.xml"/><Relationship Id="rId75" Type="http://schemas.openxmlformats.org/officeDocument/2006/relationships/image" Target="../media/image1331.png"/><Relationship Id="rId96" Type="http://schemas.openxmlformats.org/officeDocument/2006/relationships/customXml" Target="../ink/ink354.xml"/><Relationship Id="rId140" Type="http://schemas.openxmlformats.org/officeDocument/2006/relationships/customXml" Target="../ink/ink376.xml"/><Relationship Id="rId161" Type="http://schemas.openxmlformats.org/officeDocument/2006/relationships/image" Target="../media/image1374.png"/><Relationship Id="rId182" Type="http://schemas.openxmlformats.org/officeDocument/2006/relationships/customXml" Target="../ink/ink397.xml"/><Relationship Id="rId217" Type="http://schemas.openxmlformats.org/officeDocument/2006/relationships/image" Target="../media/image1402.png"/><Relationship Id="rId6" Type="http://schemas.openxmlformats.org/officeDocument/2006/relationships/customXml" Target="../ink/ink309.xml"/><Relationship Id="rId238" Type="http://schemas.openxmlformats.org/officeDocument/2006/relationships/customXml" Target="../ink/ink425.xml"/><Relationship Id="rId259" Type="http://schemas.openxmlformats.org/officeDocument/2006/relationships/image" Target="../media/image1423.png"/><Relationship Id="rId23" Type="http://schemas.openxmlformats.org/officeDocument/2006/relationships/image" Target="../media/image1305.png"/><Relationship Id="rId119" Type="http://schemas.openxmlformats.org/officeDocument/2006/relationships/image" Target="../media/image1353.png"/><Relationship Id="rId270" Type="http://schemas.openxmlformats.org/officeDocument/2006/relationships/customXml" Target="../ink/ink441.xml"/><Relationship Id="rId291" Type="http://schemas.openxmlformats.org/officeDocument/2006/relationships/image" Target="../media/image1439.png"/><Relationship Id="rId305" Type="http://schemas.openxmlformats.org/officeDocument/2006/relationships/image" Target="../media/image1446.png"/><Relationship Id="rId326" Type="http://schemas.openxmlformats.org/officeDocument/2006/relationships/customXml" Target="../ink/ink469.xml"/><Relationship Id="rId44" Type="http://schemas.openxmlformats.org/officeDocument/2006/relationships/customXml" Target="../ink/ink328.xml"/><Relationship Id="rId65" Type="http://schemas.openxmlformats.org/officeDocument/2006/relationships/image" Target="../media/image1326.png"/><Relationship Id="rId86" Type="http://schemas.openxmlformats.org/officeDocument/2006/relationships/customXml" Target="../ink/ink349.xml"/><Relationship Id="rId130" Type="http://schemas.openxmlformats.org/officeDocument/2006/relationships/customXml" Target="../ink/ink371.xml"/><Relationship Id="rId151" Type="http://schemas.openxmlformats.org/officeDocument/2006/relationships/image" Target="../media/image1369.png"/><Relationship Id="rId172" Type="http://schemas.openxmlformats.org/officeDocument/2006/relationships/customXml" Target="../ink/ink392.xml"/><Relationship Id="rId193" Type="http://schemas.openxmlformats.org/officeDocument/2006/relationships/image" Target="../media/image1390.png"/><Relationship Id="rId207" Type="http://schemas.openxmlformats.org/officeDocument/2006/relationships/image" Target="../media/image1397.png"/><Relationship Id="rId228" Type="http://schemas.openxmlformats.org/officeDocument/2006/relationships/customXml" Target="../ink/ink420.xml"/><Relationship Id="rId249" Type="http://schemas.openxmlformats.org/officeDocument/2006/relationships/image" Target="../media/image1418.png"/><Relationship Id="rId13" Type="http://schemas.openxmlformats.org/officeDocument/2006/relationships/image" Target="../media/image1300.png"/><Relationship Id="rId109" Type="http://schemas.openxmlformats.org/officeDocument/2006/relationships/image" Target="../media/image1348.png"/><Relationship Id="rId260" Type="http://schemas.openxmlformats.org/officeDocument/2006/relationships/customXml" Target="../ink/ink436.xml"/><Relationship Id="rId281" Type="http://schemas.openxmlformats.org/officeDocument/2006/relationships/image" Target="../media/image1434.png"/><Relationship Id="rId316" Type="http://schemas.openxmlformats.org/officeDocument/2006/relationships/customXml" Target="../ink/ink464.xml"/><Relationship Id="rId34" Type="http://schemas.openxmlformats.org/officeDocument/2006/relationships/customXml" Target="../ink/ink323.xml"/><Relationship Id="rId55" Type="http://schemas.openxmlformats.org/officeDocument/2006/relationships/image" Target="../media/image1321.png"/><Relationship Id="rId76" Type="http://schemas.openxmlformats.org/officeDocument/2006/relationships/customXml" Target="../ink/ink344.xml"/><Relationship Id="rId97" Type="http://schemas.openxmlformats.org/officeDocument/2006/relationships/image" Target="../media/image1342.png"/><Relationship Id="rId120" Type="http://schemas.openxmlformats.org/officeDocument/2006/relationships/customXml" Target="../ink/ink366.xml"/><Relationship Id="rId141" Type="http://schemas.openxmlformats.org/officeDocument/2006/relationships/image" Target="../media/image1364.png"/><Relationship Id="rId7" Type="http://schemas.openxmlformats.org/officeDocument/2006/relationships/image" Target="../media/image1297.png"/><Relationship Id="rId162" Type="http://schemas.openxmlformats.org/officeDocument/2006/relationships/customXml" Target="../ink/ink387.xml"/><Relationship Id="rId183" Type="http://schemas.openxmlformats.org/officeDocument/2006/relationships/image" Target="../media/image1385.png"/><Relationship Id="rId218" Type="http://schemas.openxmlformats.org/officeDocument/2006/relationships/customXml" Target="../ink/ink415.xml"/><Relationship Id="rId239" Type="http://schemas.openxmlformats.org/officeDocument/2006/relationships/image" Target="../media/image1413.png"/><Relationship Id="rId250" Type="http://schemas.openxmlformats.org/officeDocument/2006/relationships/customXml" Target="../ink/ink431.xml"/><Relationship Id="rId271" Type="http://schemas.openxmlformats.org/officeDocument/2006/relationships/image" Target="../media/image1429.png"/><Relationship Id="rId292" Type="http://schemas.openxmlformats.org/officeDocument/2006/relationships/customXml" Target="../ink/ink452.xml"/><Relationship Id="rId306" Type="http://schemas.openxmlformats.org/officeDocument/2006/relationships/customXml" Target="../ink/ink459.xml"/><Relationship Id="rId24" Type="http://schemas.openxmlformats.org/officeDocument/2006/relationships/customXml" Target="../ink/ink318.xml"/><Relationship Id="rId45" Type="http://schemas.openxmlformats.org/officeDocument/2006/relationships/image" Target="../media/image1316.png"/><Relationship Id="rId66" Type="http://schemas.openxmlformats.org/officeDocument/2006/relationships/customXml" Target="../ink/ink339.xml"/><Relationship Id="rId87" Type="http://schemas.openxmlformats.org/officeDocument/2006/relationships/image" Target="../media/image1337.png"/><Relationship Id="rId110" Type="http://schemas.openxmlformats.org/officeDocument/2006/relationships/customXml" Target="../ink/ink361.xml"/><Relationship Id="rId131" Type="http://schemas.openxmlformats.org/officeDocument/2006/relationships/image" Target="../media/image1359.png"/><Relationship Id="rId327" Type="http://schemas.openxmlformats.org/officeDocument/2006/relationships/image" Target="../media/image1457.png"/><Relationship Id="rId152" Type="http://schemas.openxmlformats.org/officeDocument/2006/relationships/customXml" Target="../ink/ink382.xml"/><Relationship Id="rId173" Type="http://schemas.openxmlformats.org/officeDocument/2006/relationships/image" Target="../media/image1380.png"/><Relationship Id="rId194" Type="http://schemas.openxmlformats.org/officeDocument/2006/relationships/customXml" Target="../ink/ink403.xml"/><Relationship Id="rId208" Type="http://schemas.openxmlformats.org/officeDocument/2006/relationships/customXml" Target="../ink/ink410.xml"/><Relationship Id="rId229" Type="http://schemas.openxmlformats.org/officeDocument/2006/relationships/image" Target="../media/image1408.png"/><Relationship Id="rId240" Type="http://schemas.openxmlformats.org/officeDocument/2006/relationships/customXml" Target="../ink/ink426.xml"/><Relationship Id="rId261" Type="http://schemas.openxmlformats.org/officeDocument/2006/relationships/image" Target="../media/image1424.png"/><Relationship Id="rId14" Type="http://schemas.openxmlformats.org/officeDocument/2006/relationships/customXml" Target="../ink/ink313.xml"/><Relationship Id="rId35" Type="http://schemas.openxmlformats.org/officeDocument/2006/relationships/image" Target="../media/image1311.png"/><Relationship Id="rId56" Type="http://schemas.openxmlformats.org/officeDocument/2006/relationships/customXml" Target="../ink/ink334.xml"/><Relationship Id="rId77" Type="http://schemas.openxmlformats.org/officeDocument/2006/relationships/image" Target="../media/image1332.png"/><Relationship Id="rId100" Type="http://schemas.openxmlformats.org/officeDocument/2006/relationships/customXml" Target="../ink/ink356.xml"/><Relationship Id="rId282" Type="http://schemas.openxmlformats.org/officeDocument/2006/relationships/customXml" Target="../ink/ink447.xml"/><Relationship Id="rId317" Type="http://schemas.openxmlformats.org/officeDocument/2006/relationships/image" Target="../media/image1452.png"/><Relationship Id="rId8" Type="http://schemas.openxmlformats.org/officeDocument/2006/relationships/customXml" Target="../ink/ink310.xml"/><Relationship Id="rId51" Type="http://schemas.openxmlformats.org/officeDocument/2006/relationships/image" Target="../media/image1319.png"/><Relationship Id="rId72" Type="http://schemas.openxmlformats.org/officeDocument/2006/relationships/customXml" Target="../ink/ink342.xml"/><Relationship Id="rId93" Type="http://schemas.openxmlformats.org/officeDocument/2006/relationships/image" Target="../media/image1340.png"/><Relationship Id="rId98" Type="http://schemas.openxmlformats.org/officeDocument/2006/relationships/customXml" Target="../ink/ink355.xml"/><Relationship Id="rId121" Type="http://schemas.openxmlformats.org/officeDocument/2006/relationships/image" Target="../media/image1354.png"/><Relationship Id="rId142" Type="http://schemas.openxmlformats.org/officeDocument/2006/relationships/customXml" Target="../ink/ink377.xml"/><Relationship Id="rId163" Type="http://schemas.openxmlformats.org/officeDocument/2006/relationships/image" Target="../media/image1375.png"/><Relationship Id="rId184" Type="http://schemas.openxmlformats.org/officeDocument/2006/relationships/customXml" Target="../ink/ink398.xml"/><Relationship Id="rId189" Type="http://schemas.openxmlformats.org/officeDocument/2006/relationships/image" Target="../media/image1388.png"/><Relationship Id="rId219" Type="http://schemas.openxmlformats.org/officeDocument/2006/relationships/image" Target="../media/image1403.png"/><Relationship Id="rId3" Type="http://schemas.openxmlformats.org/officeDocument/2006/relationships/image" Target="../media/image1295.png"/><Relationship Id="rId214" Type="http://schemas.openxmlformats.org/officeDocument/2006/relationships/customXml" Target="../ink/ink413.xml"/><Relationship Id="rId230" Type="http://schemas.openxmlformats.org/officeDocument/2006/relationships/customXml" Target="../ink/ink421.xml"/><Relationship Id="rId235" Type="http://schemas.openxmlformats.org/officeDocument/2006/relationships/image" Target="../media/image1411.png"/><Relationship Id="rId251" Type="http://schemas.openxmlformats.org/officeDocument/2006/relationships/image" Target="../media/image1419.png"/><Relationship Id="rId256" Type="http://schemas.openxmlformats.org/officeDocument/2006/relationships/customXml" Target="../ink/ink434.xml"/><Relationship Id="rId277" Type="http://schemas.openxmlformats.org/officeDocument/2006/relationships/image" Target="../media/image1432.png"/><Relationship Id="rId298" Type="http://schemas.openxmlformats.org/officeDocument/2006/relationships/customXml" Target="../ink/ink455.xml"/><Relationship Id="rId25" Type="http://schemas.openxmlformats.org/officeDocument/2006/relationships/image" Target="../media/image1306.png"/><Relationship Id="rId46" Type="http://schemas.openxmlformats.org/officeDocument/2006/relationships/customXml" Target="../ink/ink329.xml"/><Relationship Id="rId67" Type="http://schemas.openxmlformats.org/officeDocument/2006/relationships/image" Target="../media/image1327.png"/><Relationship Id="rId116" Type="http://schemas.openxmlformats.org/officeDocument/2006/relationships/customXml" Target="../ink/ink364.xml"/><Relationship Id="rId137" Type="http://schemas.openxmlformats.org/officeDocument/2006/relationships/image" Target="../media/image1362.png"/><Relationship Id="rId158" Type="http://schemas.openxmlformats.org/officeDocument/2006/relationships/customXml" Target="../ink/ink385.xml"/><Relationship Id="rId272" Type="http://schemas.openxmlformats.org/officeDocument/2006/relationships/customXml" Target="../ink/ink442.xml"/><Relationship Id="rId293" Type="http://schemas.openxmlformats.org/officeDocument/2006/relationships/image" Target="../media/image1440.png"/><Relationship Id="rId302" Type="http://schemas.openxmlformats.org/officeDocument/2006/relationships/customXml" Target="../ink/ink457.xml"/><Relationship Id="rId307" Type="http://schemas.openxmlformats.org/officeDocument/2006/relationships/image" Target="../media/image1447.png"/><Relationship Id="rId323" Type="http://schemas.openxmlformats.org/officeDocument/2006/relationships/image" Target="../media/image1455.png"/><Relationship Id="rId328" Type="http://schemas.openxmlformats.org/officeDocument/2006/relationships/customXml" Target="../ink/ink470.xml"/><Relationship Id="rId20" Type="http://schemas.openxmlformats.org/officeDocument/2006/relationships/customXml" Target="../ink/ink316.xml"/><Relationship Id="rId41" Type="http://schemas.openxmlformats.org/officeDocument/2006/relationships/image" Target="../media/image1314.png"/><Relationship Id="rId62" Type="http://schemas.openxmlformats.org/officeDocument/2006/relationships/customXml" Target="../ink/ink337.xml"/><Relationship Id="rId83" Type="http://schemas.openxmlformats.org/officeDocument/2006/relationships/image" Target="../media/image1335.png"/><Relationship Id="rId88" Type="http://schemas.openxmlformats.org/officeDocument/2006/relationships/customXml" Target="../ink/ink350.xml"/><Relationship Id="rId111" Type="http://schemas.openxmlformats.org/officeDocument/2006/relationships/image" Target="../media/image1349.png"/><Relationship Id="rId132" Type="http://schemas.openxmlformats.org/officeDocument/2006/relationships/customXml" Target="../ink/ink372.xml"/><Relationship Id="rId153" Type="http://schemas.openxmlformats.org/officeDocument/2006/relationships/image" Target="../media/image1370.png"/><Relationship Id="rId174" Type="http://schemas.openxmlformats.org/officeDocument/2006/relationships/customXml" Target="../ink/ink393.xml"/><Relationship Id="rId179" Type="http://schemas.openxmlformats.org/officeDocument/2006/relationships/image" Target="../media/image1383.png"/><Relationship Id="rId195" Type="http://schemas.openxmlformats.org/officeDocument/2006/relationships/image" Target="../media/image1391.png"/><Relationship Id="rId209" Type="http://schemas.openxmlformats.org/officeDocument/2006/relationships/image" Target="../media/image1398.png"/><Relationship Id="rId190" Type="http://schemas.openxmlformats.org/officeDocument/2006/relationships/customXml" Target="../ink/ink401.xml"/><Relationship Id="rId204" Type="http://schemas.openxmlformats.org/officeDocument/2006/relationships/customXml" Target="../ink/ink408.xml"/><Relationship Id="rId220" Type="http://schemas.openxmlformats.org/officeDocument/2006/relationships/customXml" Target="../ink/ink416.xml"/><Relationship Id="rId225" Type="http://schemas.openxmlformats.org/officeDocument/2006/relationships/image" Target="../media/image1406.png"/><Relationship Id="rId241" Type="http://schemas.openxmlformats.org/officeDocument/2006/relationships/image" Target="../media/image1414.png"/><Relationship Id="rId246" Type="http://schemas.openxmlformats.org/officeDocument/2006/relationships/customXml" Target="../ink/ink429.xml"/><Relationship Id="rId267" Type="http://schemas.openxmlformats.org/officeDocument/2006/relationships/image" Target="../media/image1427.png"/><Relationship Id="rId288" Type="http://schemas.openxmlformats.org/officeDocument/2006/relationships/customXml" Target="../ink/ink450.xml"/><Relationship Id="rId15" Type="http://schemas.openxmlformats.org/officeDocument/2006/relationships/image" Target="../media/image1301.png"/><Relationship Id="rId36" Type="http://schemas.openxmlformats.org/officeDocument/2006/relationships/customXml" Target="../ink/ink324.xml"/><Relationship Id="rId57" Type="http://schemas.openxmlformats.org/officeDocument/2006/relationships/image" Target="../media/image1322.png"/><Relationship Id="rId106" Type="http://schemas.openxmlformats.org/officeDocument/2006/relationships/customXml" Target="../ink/ink359.xml"/><Relationship Id="rId127" Type="http://schemas.openxmlformats.org/officeDocument/2006/relationships/image" Target="../media/image1357.png"/><Relationship Id="rId262" Type="http://schemas.openxmlformats.org/officeDocument/2006/relationships/customXml" Target="../ink/ink437.xml"/><Relationship Id="rId283" Type="http://schemas.openxmlformats.org/officeDocument/2006/relationships/image" Target="../media/image1435.png"/><Relationship Id="rId313" Type="http://schemas.openxmlformats.org/officeDocument/2006/relationships/image" Target="../media/image1450.png"/><Relationship Id="rId318" Type="http://schemas.openxmlformats.org/officeDocument/2006/relationships/customXml" Target="../ink/ink465.xml"/><Relationship Id="rId10" Type="http://schemas.openxmlformats.org/officeDocument/2006/relationships/customXml" Target="../ink/ink311.xml"/><Relationship Id="rId31" Type="http://schemas.openxmlformats.org/officeDocument/2006/relationships/image" Target="../media/image1309.png"/><Relationship Id="rId52" Type="http://schemas.openxmlformats.org/officeDocument/2006/relationships/customXml" Target="../ink/ink332.xml"/><Relationship Id="rId73" Type="http://schemas.openxmlformats.org/officeDocument/2006/relationships/image" Target="../media/image1330.png"/><Relationship Id="rId78" Type="http://schemas.openxmlformats.org/officeDocument/2006/relationships/customXml" Target="../ink/ink345.xml"/><Relationship Id="rId94" Type="http://schemas.openxmlformats.org/officeDocument/2006/relationships/customXml" Target="../ink/ink353.xml"/><Relationship Id="rId99" Type="http://schemas.openxmlformats.org/officeDocument/2006/relationships/image" Target="../media/image1343.png"/><Relationship Id="rId101" Type="http://schemas.openxmlformats.org/officeDocument/2006/relationships/image" Target="../media/image1344.png"/><Relationship Id="rId122" Type="http://schemas.openxmlformats.org/officeDocument/2006/relationships/customXml" Target="../ink/ink367.xml"/><Relationship Id="rId143" Type="http://schemas.openxmlformats.org/officeDocument/2006/relationships/image" Target="../media/image1365.png"/><Relationship Id="rId148" Type="http://schemas.openxmlformats.org/officeDocument/2006/relationships/customXml" Target="../ink/ink380.xml"/><Relationship Id="rId164" Type="http://schemas.openxmlformats.org/officeDocument/2006/relationships/customXml" Target="../ink/ink388.xml"/><Relationship Id="rId169" Type="http://schemas.openxmlformats.org/officeDocument/2006/relationships/image" Target="../media/image1378.png"/><Relationship Id="rId185" Type="http://schemas.openxmlformats.org/officeDocument/2006/relationships/image" Target="../media/image1386.png"/><Relationship Id="rId4" Type="http://schemas.openxmlformats.org/officeDocument/2006/relationships/customXml" Target="../ink/ink308.xml"/><Relationship Id="rId9" Type="http://schemas.openxmlformats.org/officeDocument/2006/relationships/image" Target="../media/image1298.png"/><Relationship Id="rId180" Type="http://schemas.openxmlformats.org/officeDocument/2006/relationships/customXml" Target="../ink/ink396.xml"/><Relationship Id="rId210" Type="http://schemas.openxmlformats.org/officeDocument/2006/relationships/customXml" Target="../ink/ink411.xml"/><Relationship Id="rId215" Type="http://schemas.openxmlformats.org/officeDocument/2006/relationships/image" Target="../media/image1401.png"/><Relationship Id="rId236" Type="http://schemas.openxmlformats.org/officeDocument/2006/relationships/customXml" Target="../ink/ink424.xml"/><Relationship Id="rId257" Type="http://schemas.openxmlformats.org/officeDocument/2006/relationships/image" Target="../media/image1422.png"/><Relationship Id="rId278" Type="http://schemas.openxmlformats.org/officeDocument/2006/relationships/customXml" Target="../ink/ink445.xml"/><Relationship Id="rId26" Type="http://schemas.openxmlformats.org/officeDocument/2006/relationships/customXml" Target="../ink/ink319.xml"/><Relationship Id="rId231" Type="http://schemas.openxmlformats.org/officeDocument/2006/relationships/image" Target="../media/image1409.png"/><Relationship Id="rId252" Type="http://schemas.openxmlformats.org/officeDocument/2006/relationships/customXml" Target="../ink/ink432.xml"/><Relationship Id="rId273" Type="http://schemas.openxmlformats.org/officeDocument/2006/relationships/image" Target="../media/image1430.png"/><Relationship Id="rId294" Type="http://schemas.openxmlformats.org/officeDocument/2006/relationships/customXml" Target="../ink/ink453.xml"/><Relationship Id="rId308" Type="http://schemas.openxmlformats.org/officeDocument/2006/relationships/customXml" Target="../ink/ink460.xml"/><Relationship Id="rId329" Type="http://schemas.openxmlformats.org/officeDocument/2006/relationships/image" Target="../media/image1458.png"/><Relationship Id="rId47" Type="http://schemas.openxmlformats.org/officeDocument/2006/relationships/image" Target="../media/image1317.png"/><Relationship Id="rId68" Type="http://schemas.openxmlformats.org/officeDocument/2006/relationships/customXml" Target="../ink/ink340.xml"/><Relationship Id="rId89" Type="http://schemas.openxmlformats.org/officeDocument/2006/relationships/image" Target="../media/image1338.png"/><Relationship Id="rId112" Type="http://schemas.openxmlformats.org/officeDocument/2006/relationships/customXml" Target="../ink/ink362.xml"/><Relationship Id="rId133" Type="http://schemas.openxmlformats.org/officeDocument/2006/relationships/image" Target="../media/image1360.png"/><Relationship Id="rId154" Type="http://schemas.openxmlformats.org/officeDocument/2006/relationships/customXml" Target="../ink/ink383.xml"/><Relationship Id="rId175" Type="http://schemas.openxmlformats.org/officeDocument/2006/relationships/image" Target="../media/image1381.png"/><Relationship Id="rId196" Type="http://schemas.openxmlformats.org/officeDocument/2006/relationships/customXml" Target="../ink/ink404.xml"/><Relationship Id="rId200" Type="http://schemas.openxmlformats.org/officeDocument/2006/relationships/customXml" Target="../ink/ink406.xml"/><Relationship Id="rId16" Type="http://schemas.openxmlformats.org/officeDocument/2006/relationships/customXml" Target="../ink/ink314.xml"/><Relationship Id="rId221" Type="http://schemas.openxmlformats.org/officeDocument/2006/relationships/image" Target="../media/image1404.png"/><Relationship Id="rId242" Type="http://schemas.openxmlformats.org/officeDocument/2006/relationships/customXml" Target="../ink/ink427.xml"/><Relationship Id="rId263" Type="http://schemas.openxmlformats.org/officeDocument/2006/relationships/image" Target="../media/image1425.png"/><Relationship Id="rId284" Type="http://schemas.openxmlformats.org/officeDocument/2006/relationships/customXml" Target="../ink/ink448.xml"/><Relationship Id="rId319" Type="http://schemas.openxmlformats.org/officeDocument/2006/relationships/image" Target="../media/image1453.png"/><Relationship Id="rId37" Type="http://schemas.openxmlformats.org/officeDocument/2006/relationships/image" Target="../media/image1312.png"/><Relationship Id="rId58" Type="http://schemas.openxmlformats.org/officeDocument/2006/relationships/customXml" Target="../ink/ink335.xml"/><Relationship Id="rId79" Type="http://schemas.openxmlformats.org/officeDocument/2006/relationships/image" Target="../media/image1333.png"/><Relationship Id="rId102" Type="http://schemas.openxmlformats.org/officeDocument/2006/relationships/customXml" Target="../ink/ink357.xml"/><Relationship Id="rId123" Type="http://schemas.openxmlformats.org/officeDocument/2006/relationships/image" Target="../media/image1355.png"/><Relationship Id="rId144" Type="http://schemas.openxmlformats.org/officeDocument/2006/relationships/customXml" Target="../ink/ink378.xml"/><Relationship Id="rId330" Type="http://schemas.openxmlformats.org/officeDocument/2006/relationships/customXml" Target="../ink/ink471.xml"/><Relationship Id="rId90" Type="http://schemas.openxmlformats.org/officeDocument/2006/relationships/customXml" Target="../ink/ink351.xml"/><Relationship Id="rId165" Type="http://schemas.openxmlformats.org/officeDocument/2006/relationships/image" Target="../media/image1376.png"/><Relationship Id="rId186" Type="http://schemas.openxmlformats.org/officeDocument/2006/relationships/customXml" Target="../ink/ink399.xml"/><Relationship Id="rId211" Type="http://schemas.openxmlformats.org/officeDocument/2006/relationships/image" Target="../media/image1399.png"/><Relationship Id="rId232" Type="http://schemas.openxmlformats.org/officeDocument/2006/relationships/customXml" Target="../ink/ink422.xml"/><Relationship Id="rId253" Type="http://schemas.openxmlformats.org/officeDocument/2006/relationships/image" Target="../media/image1420.png"/><Relationship Id="rId274" Type="http://schemas.openxmlformats.org/officeDocument/2006/relationships/customXml" Target="../ink/ink443.xml"/><Relationship Id="rId295" Type="http://schemas.openxmlformats.org/officeDocument/2006/relationships/image" Target="../media/image1441.png"/><Relationship Id="rId309" Type="http://schemas.openxmlformats.org/officeDocument/2006/relationships/image" Target="../media/image1448.png"/><Relationship Id="rId27" Type="http://schemas.openxmlformats.org/officeDocument/2006/relationships/image" Target="../media/image1307.png"/><Relationship Id="rId48" Type="http://schemas.openxmlformats.org/officeDocument/2006/relationships/customXml" Target="../ink/ink330.xml"/><Relationship Id="rId69" Type="http://schemas.openxmlformats.org/officeDocument/2006/relationships/image" Target="../media/image1328.png"/><Relationship Id="rId113" Type="http://schemas.openxmlformats.org/officeDocument/2006/relationships/image" Target="../media/image1350.png"/><Relationship Id="rId134" Type="http://schemas.openxmlformats.org/officeDocument/2006/relationships/customXml" Target="../ink/ink373.xml"/><Relationship Id="rId320" Type="http://schemas.openxmlformats.org/officeDocument/2006/relationships/customXml" Target="../ink/ink466.xml"/><Relationship Id="rId80" Type="http://schemas.openxmlformats.org/officeDocument/2006/relationships/customXml" Target="../ink/ink346.xml"/><Relationship Id="rId155" Type="http://schemas.openxmlformats.org/officeDocument/2006/relationships/image" Target="../media/image1371.png"/><Relationship Id="rId176" Type="http://schemas.openxmlformats.org/officeDocument/2006/relationships/customXml" Target="../ink/ink394.xml"/><Relationship Id="rId197" Type="http://schemas.openxmlformats.org/officeDocument/2006/relationships/image" Target="../media/image1392.png"/><Relationship Id="rId201" Type="http://schemas.openxmlformats.org/officeDocument/2006/relationships/image" Target="../media/image1394.png"/><Relationship Id="rId222" Type="http://schemas.openxmlformats.org/officeDocument/2006/relationships/customXml" Target="../ink/ink417.xml"/><Relationship Id="rId243" Type="http://schemas.openxmlformats.org/officeDocument/2006/relationships/image" Target="../media/image1415.png"/><Relationship Id="rId264" Type="http://schemas.openxmlformats.org/officeDocument/2006/relationships/customXml" Target="../ink/ink438.xml"/><Relationship Id="rId285" Type="http://schemas.openxmlformats.org/officeDocument/2006/relationships/image" Target="../media/image1436.png"/><Relationship Id="rId17" Type="http://schemas.openxmlformats.org/officeDocument/2006/relationships/image" Target="../media/image1302.png"/><Relationship Id="rId38" Type="http://schemas.openxmlformats.org/officeDocument/2006/relationships/customXml" Target="../ink/ink325.xml"/><Relationship Id="rId59" Type="http://schemas.openxmlformats.org/officeDocument/2006/relationships/image" Target="../media/image1323.png"/><Relationship Id="rId103" Type="http://schemas.openxmlformats.org/officeDocument/2006/relationships/image" Target="../media/image1345.png"/><Relationship Id="rId124" Type="http://schemas.openxmlformats.org/officeDocument/2006/relationships/customXml" Target="../ink/ink368.xml"/><Relationship Id="rId310" Type="http://schemas.openxmlformats.org/officeDocument/2006/relationships/customXml" Target="../ink/ink461.xml"/><Relationship Id="rId70" Type="http://schemas.openxmlformats.org/officeDocument/2006/relationships/customXml" Target="../ink/ink341.xml"/><Relationship Id="rId91" Type="http://schemas.openxmlformats.org/officeDocument/2006/relationships/image" Target="../media/image1339.png"/><Relationship Id="rId145" Type="http://schemas.openxmlformats.org/officeDocument/2006/relationships/image" Target="../media/image1366.png"/><Relationship Id="rId166" Type="http://schemas.openxmlformats.org/officeDocument/2006/relationships/customXml" Target="../ink/ink389.xml"/><Relationship Id="rId187" Type="http://schemas.openxmlformats.org/officeDocument/2006/relationships/image" Target="../media/image1387.png"/><Relationship Id="rId331" Type="http://schemas.openxmlformats.org/officeDocument/2006/relationships/image" Target="../media/image145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12.xml"/><Relationship Id="rId233" Type="http://schemas.openxmlformats.org/officeDocument/2006/relationships/image" Target="../media/image1410.png"/><Relationship Id="rId254" Type="http://schemas.openxmlformats.org/officeDocument/2006/relationships/customXml" Target="../ink/ink433.xml"/><Relationship Id="rId28" Type="http://schemas.openxmlformats.org/officeDocument/2006/relationships/customXml" Target="../ink/ink320.xml"/><Relationship Id="rId49" Type="http://schemas.openxmlformats.org/officeDocument/2006/relationships/image" Target="../media/image1318.png"/><Relationship Id="rId114" Type="http://schemas.openxmlformats.org/officeDocument/2006/relationships/customXml" Target="../ink/ink363.xml"/><Relationship Id="rId275" Type="http://schemas.openxmlformats.org/officeDocument/2006/relationships/image" Target="../media/image1431.png"/><Relationship Id="rId296" Type="http://schemas.openxmlformats.org/officeDocument/2006/relationships/customXml" Target="../ink/ink454.xml"/><Relationship Id="rId300" Type="http://schemas.openxmlformats.org/officeDocument/2006/relationships/customXml" Target="../ink/ink456.xml"/><Relationship Id="rId60" Type="http://schemas.openxmlformats.org/officeDocument/2006/relationships/customXml" Target="../ink/ink336.xml"/><Relationship Id="rId81" Type="http://schemas.openxmlformats.org/officeDocument/2006/relationships/image" Target="../media/image1334.png"/><Relationship Id="rId135" Type="http://schemas.openxmlformats.org/officeDocument/2006/relationships/image" Target="../media/image1361.png"/><Relationship Id="rId156" Type="http://schemas.openxmlformats.org/officeDocument/2006/relationships/customXml" Target="../ink/ink384.xml"/><Relationship Id="rId177" Type="http://schemas.openxmlformats.org/officeDocument/2006/relationships/image" Target="../media/image1382.png"/><Relationship Id="rId198" Type="http://schemas.openxmlformats.org/officeDocument/2006/relationships/customXml" Target="../ink/ink405.xml"/><Relationship Id="rId321" Type="http://schemas.openxmlformats.org/officeDocument/2006/relationships/image" Target="../media/image1454.png"/><Relationship Id="rId202" Type="http://schemas.openxmlformats.org/officeDocument/2006/relationships/customXml" Target="../ink/ink407.xml"/><Relationship Id="rId223" Type="http://schemas.openxmlformats.org/officeDocument/2006/relationships/image" Target="../media/image1405.png"/><Relationship Id="rId244" Type="http://schemas.openxmlformats.org/officeDocument/2006/relationships/customXml" Target="../ink/ink428.xml"/><Relationship Id="rId18" Type="http://schemas.openxmlformats.org/officeDocument/2006/relationships/customXml" Target="../ink/ink315.xml"/><Relationship Id="rId39" Type="http://schemas.openxmlformats.org/officeDocument/2006/relationships/image" Target="../media/image1313.png"/><Relationship Id="rId265" Type="http://schemas.openxmlformats.org/officeDocument/2006/relationships/image" Target="../media/image1426.png"/><Relationship Id="rId286" Type="http://schemas.openxmlformats.org/officeDocument/2006/relationships/customXml" Target="../ink/ink449.xml"/><Relationship Id="rId50" Type="http://schemas.openxmlformats.org/officeDocument/2006/relationships/customXml" Target="../ink/ink331.xml"/><Relationship Id="rId104" Type="http://schemas.openxmlformats.org/officeDocument/2006/relationships/customXml" Target="../ink/ink358.xml"/><Relationship Id="rId125" Type="http://schemas.openxmlformats.org/officeDocument/2006/relationships/image" Target="../media/image1356.png"/><Relationship Id="rId146" Type="http://schemas.openxmlformats.org/officeDocument/2006/relationships/customXml" Target="../ink/ink379.xml"/><Relationship Id="rId167" Type="http://schemas.openxmlformats.org/officeDocument/2006/relationships/image" Target="../media/image1377.png"/><Relationship Id="rId188" Type="http://schemas.openxmlformats.org/officeDocument/2006/relationships/customXml" Target="../ink/ink400.xml"/><Relationship Id="rId311" Type="http://schemas.openxmlformats.org/officeDocument/2006/relationships/image" Target="../media/image1449.png"/><Relationship Id="rId71" Type="http://schemas.openxmlformats.org/officeDocument/2006/relationships/image" Target="../media/image1329.png"/><Relationship Id="rId92" Type="http://schemas.openxmlformats.org/officeDocument/2006/relationships/customXml" Target="../ink/ink352.xml"/><Relationship Id="rId213" Type="http://schemas.openxmlformats.org/officeDocument/2006/relationships/image" Target="../media/image1400.png"/><Relationship Id="rId234" Type="http://schemas.openxmlformats.org/officeDocument/2006/relationships/customXml" Target="../ink/ink423.xml"/><Relationship Id="rId2" Type="http://schemas.openxmlformats.org/officeDocument/2006/relationships/customXml" Target="../ink/ink307.xml"/><Relationship Id="rId29" Type="http://schemas.openxmlformats.org/officeDocument/2006/relationships/image" Target="../media/image1308.png"/><Relationship Id="rId255" Type="http://schemas.openxmlformats.org/officeDocument/2006/relationships/image" Target="../media/image1421.png"/><Relationship Id="rId276" Type="http://schemas.openxmlformats.org/officeDocument/2006/relationships/customXml" Target="../ink/ink444.xml"/><Relationship Id="rId297" Type="http://schemas.openxmlformats.org/officeDocument/2006/relationships/image" Target="../media/image1442.png"/><Relationship Id="rId40" Type="http://schemas.openxmlformats.org/officeDocument/2006/relationships/customXml" Target="../ink/ink326.xml"/><Relationship Id="rId115" Type="http://schemas.openxmlformats.org/officeDocument/2006/relationships/image" Target="../media/image1351.png"/><Relationship Id="rId136" Type="http://schemas.openxmlformats.org/officeDocument/2006/relationships/customXml" Target="../ink/ink374.xml"/><Relationship Id="rId157" Type="http://schemas.openxmlformats.org/officeDocument/2006/relationships/image" Target="../media/image1372.png"/><Relationship Id="rId178" Type="http://schemas.openxmlformats.org/officeDocument/2006/relationships/customXml" Target="../ink/ink395.xml"/><Relationship Id="rId301" Type="http://schemas.openxmlformats.org/officeDocument/2006/relationships/image" Target="../media/image1444.png"/><Relationship Id="rId322" Type="http://schemas.openxmlformats.org/officeDocument/2006/relationships/customXml" Target="../ink/ink467.xml"/><Relationship Id="rId61" Type="http://schemas.openxmlformats.org/officeDocument/2006/relationships/image" Target="../media/image1324.png"/><Relationship Id="rId82" Type="http://schemas.openxmlformats.org/officeDocument/2006/relationships/customXml" Target="../ink/ink347.xml"/><Relationship Id="rId199" Type="http://schemas.openxmlformats.org/officeDocument/2006/relationships/image" Target="../media/image1393.png"/><Relationship Id="rId203" Type="http://schemas.openxmlformats.org/officeDocument/2006/relationships/image" Target="../media/image1395.png"/><Relationship Id="rId19" Type="http://schemas.openxmlformats.org/officeDocument/2006/relationships/image" Target="../media/image1303.png"/><Relationship Id="rId224" Type="http://schemas.openxmlformats.org/officeDocument/2006/relationships/customXml" Target="../ink/ink418.xml"/><Relationship Id="rId245" Type="http://schemas.openxmlformats.org/officeDocument/2006/relationships/image" Target="../media/image1416.png"/><Relationship Id="rId266" Type="http://schemas.openxmlformats.org/officeDocument/2006/relationships/customXml" Target="../ink/ink439.xml"/><Relationship Id="rId287" Type="http://schemas.openxmlformats.org/officeDocument/2006/relationships/image" Target="../media/image1437.png"/><Relationship Id="rId30" Type="http://schemas.openxmlformats.org/officeDocument/2006/relationships/customXml" Target="../ink/ink321.xml"/><Relationship Id="rId105" Type="http://schemas.openxmlformats.org/officeDocument/2006/relationships/image" Target="../media/image1346.png"/><Relationship Id="rId126" Type="http://schemas.openxmlformats.org/officeDocument/2006/relationships/customXml" Target="../ink/ink369.xml"/><Relationship Id="rId147" Type="http://schemas.openxmlformats.org/officeDocument/2006/relationships/image" Target="../media/image1367.png"/><Relationship Id="rId168" Type="http://schemas.openxmlformats.org/officeDocument/2006/relationships/customXml" Target="../ink/ink390.xml"/><Relationship Id="rId312" Type="http://schemas.openxmlformats.org/officeDocument/2006/relationships/customXml" Target="../ink/ink46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16.png"/><Relationship Id="rId299" Type="http://schemas.openxmlformats.org/officeDocument/2006/relationships/image" Target="../media/image1605.png"/><Relationship Id="rId21" Type="http://schemas.openxmlformats.org/officeDocument/2006/relationships/image" Target="../media/image1469.png"/><Relationship Id="rId63" Type="http://schemas.openxmlformats.org/officeDocument/2006/relationships/image" Target="../media/image1490.png"/><Relationship Id="rId159" Type="http://schemas.openxmlformats.org/officeDocument/2006/relationships/image" Target="../media/image1537.png"/><Relationship Id="rId324" Type="http://schemas.openxmlformats.org/officeDocument/2006/relationships/customXml" Target="../ink/ink633.xml"/><Relationship Id="rId366" Type="http://schemas.openxmlformats.org/officeDocument/2006/relationships/customXml" Target="../ink/ink654.xml"/><Relationship Id="rId170" Type="http://schemas.openxmlformats.org/officeDocument/2006/relationships/customXml" Target="../ink/ink556.xml"/><Relationship Id="rId226" Type="http://schemas.openxmlformats.org/officeDocument/2006/relationships/customXml" Target="../ink/ink584.xml"/><Relationship Id="rId433" Type="http://schemas.openxmlformats.org/officeDocument/2006/relationships/image" Target="../media/image1672.png"/><Relationship Id="rId268" Type="http://schemas.openxmlformats.org/officeDocument/2006/relationships/customXml" Target="../ink/ink605.xml"/><Relationship Id="rId475" Type="http://schemas.openxmlformats.org/officeDocument/2006/relationships/image" Target="../media/image1693.png"/><Relationship Id="rId32" Type="http://schemas.openxmlformats.org/officeDocument/2006/relationships/customXml" Target="../ink/ink487.xml"/><Relationship Id="rId74" Type="http://schemas.openxmlformats.org/officeDocument/2006/relationships/customXml" Target="../ink/ink508.xml"/><Relationship Id="rId128" Type="http://schemas.openxmlformats.org/officeDocument/2006/relationships/customXml" Target="../ink/ink535.xml"/><Relationship Id="rId335" Type="http://schemas.openxmlformats.org/officeDocument/2006/relationships/image" Target="../media/image1623.png"/><Relationship Id="rId377" Type="http://schemas.openxmlformats.org/officeDocument/2006/relationships/image" Target="../media/image1644.png"/><Relationship Id="rId500" Type="http://schemas.openxmlformats.org/officeDocument/2006/relationships/customXml" Target="../ink/ink721.xml"/><Relationship Id="rId5" Type="http://schemas.openxmlformats.org/officeDocument/2006/relationships/image" Target="../media/image1461.png"/><Relationship Id="rId181" Type="http://schemas.openxmlformats.org/officeDocument/2006/relationships/image" Target="../media/image1548.png"/><Relationship Id="rId237" Type="http://schemas.openxmlformats.org/officeDocument/2006/relationships/image" Target="../media/image1574.png"/><Relationship Id="rId402" Type="http://schemas.openxmlformats.org/officeDocument/2006/relationships/customXml" Target="../ink/ink672.xml"/><Relationship Id="rId279" Type="http://schemas.openxmlformats.org/officeDocument/2006/relationships/image" Target="../media/image1595.png"/><Relationship Id="rId444" Type="http://schemas.openxmlformats.org/officeDocument/2006/relationships/customXml" Target="../ink/ink693.xml"/><Relationship Id="rId486" Type="http://schemas.openxmlformats.org/officeDocument/2006/relationships/customXml" Target="../ink/ink714.xml"/><Relationship Id="rId43" Type="http://schemas.openxmlformats.org/officeDocument/2006/relationships/image" Target="../media/image1480.png"/><Relationship Id="rId139" Type="http://schemas.openxmlformats.org/officeDocument/2006/relationships/image" Target="../media/image1527.png"/><Relationship Id="rId290" Type="http://schemas.openxmlformats.org/officeDocument/2006/relationships/customXml" Target="../ink/ink616.xml"/><Relationship Id="rId304" Type="http://schemas.openxmlformats.org/officeDocument/2006/relationships/customXml" Target="../ink/ink623.xml"/><Relationship Id="rId346" Type="http://schemas.openxmlformats.org/officeDocument/2006/relationships/customXml" Target="../ink/ink644.xml"/><Relationship Id="rId388" Type="http://schemas.openxmlformats.org/officeDocument/2006/relationships/customXml" Target="../ink/ink665.xml"/><Relationship Id="rId85" Type="http://schemas.openxmlformats.org/officeDocument/2006/relationships/image" Target="../media/image1500.png"/><Relationship Id="rId150" Type="http://schemas.openxmlformats.org/officeDocument/2006/relationships/customXml" Target="../ink/ink546.xml"/><Relationship Id="rId192" Type="http://schemas.openxmlformats.org/officeDocument/2006/relationships/customXml" Target="../ink/ink567.xml"/><Relationship Id="rId206" Type="http://schemas.openxmlformats.org/officeDocument/2006/relationships/customXml" Target="../ink/ink574.xml"/><Relationship Id="rId413" Type="http://schemas.openxmlformats.org/officeDocument/2006/relationships/image" Target="../media/image1662.png"/><Relationship Id="rId248" Type="http://schemas.openxmlformats.org/officeDocument/2006/relationships/customXml" Target="../ink/ink595.xml"/><Relationship Id="rId455" Type="http://schemas.openxmlformats.org/officeDocument/2006/relationships/image" Target="../media/image1683.png"/><Relationship Id="rId497" Type="http://schemas.openxmlformats.org/officeDocument/2006/relationships/image" Target="../media/image1704.png"/><Relationship Id="rId12" Type="http://schemas.openxmlformats.org/officeDocument/2006/relationships/customXml" Target="../ink/ink477.xml"/><Relationship Id="rId108" Type="http://schemas.openxmlformats.org/officeDocument/2006/relationships/customXml" Target="../ink/ink525.xml"/><Relationship Id="rId315" Type="http://schemas.openxmlformats.org/officeDocument/2006/relationships/image" Target="../media/image1613.png"/><Relationship Id="rId357" Type="http://schemas.openxmlformats.org/officeDocument/2006/relationships/image" Target="../media/image1634.png"/><Relationship Id="rId54" Type="http://schemas.openxmlformats.org/officeDocument/2006/relationships/customXml" Target="../ink/ink498.xml"/><Relationship Id="rId96" Type="http://schemas.openxmlformats.org/officeDocument/2006/relationships/customXml" Target="../ink/ink519.xml"/><Relationship Id="rId161" Type="http://schemas.openxmlformats.org/officeDocument/2006/relationships/image" Target="../media/image1538.png"/><Relationship Id="rId217" Type="http://schemas.openxmlformats.org/officeDocument/2006/relationships/image" Target="../media/image1564.png"/><Relationship Id="rId399" Type="http://schemas.openxmlformats.org/officeDocument/2006/relationships/image" Target="../media/image1655.png"/><Relationship Id="rId259" Type="http://schemas.openxmlformats.org/officeDocument/2006/relationships/image" Target="../media/image1585.png"/><Relationship Id="rId424" Type="http://schemas.openxmlformats.org/officeDocument/2006/relationships/customXml" Target="../ink/ink683.xml"/><Relationship Id="rId466" Type="http://schemas.openxmlformats.org/officeDocument/2006/relationships/customXml" Target="../ink/ink704.xml"/><Relationship Id="rId23" Type="http://schemas.openxmlformats.org/officeDocument/2006/relationships/image" Target="../media/image1470.png"/><Relationship Id="rId119" Type="http://schemas.openxmlformats.org/officeDocument/2006/relationships/image" Target="../media/image1517.png"/><Relationship Id="rId270" Type="http://schemas.openxmlformats.org/officeDocument/2006/relationships/customXml" Target="../ink/ink606.xml"/><Relationship Id="rId326" Type="http://schemas.openxmlformats.org/officeDocument/2006/relationships/customXml" Target="../ink/ink634.xml"/><Relationship Id="rId65" Type="http://schemas.openxmlformats.org/officeDocument/2006/relationships/image" Target="../media/image1491.png"/><Relationship Id="rId130" Type="http://schemas.openxmlformats.org/officeDocument/2006/relationships/customXml" Target="../ink/ink536.xml"/><Relationship Id="rId368" Type="http://schemas.openxmlformats.org/officeDocument/2006/relationships/customXml" Target="../ink/ink655.xml"/><Relationship Id="rId172" Type="http://schemas.openxmlformats.org/officeDocument/2006/relationships/customXml" Target="../ink/ink557.xml"/><Relationship Id="rId228" Type="http://schemas.openxmlformats.org/officeDocument/2006/relationships/customXml" Target="../ink/ink585.xml"/><Relationship Id="rId435" Type="http://schemas.openxmlformats.org/officeDocument/2006/relationships/image" Target="../media/image1673.png"/><Relationship Id="rId477" Type="http://schemas.openxmlformats.org/officeDocument/2006/relationships/image" Target="../media/image1694.png"/><Relationship Id="rId281" Type="http://schemas.openxmlformats.org/officeDocument/2006/relationships/image" Target="../media/image1596.png"/><Relationship Id="rId337" Type="http://schemas.openxmlformats.org/officeDocument/2006/relationships/image" Target="../media/image1624.png"/><Relationship Id="rId502" Type="http://schemas.openxmlformats.org/officeDocument/2006/relationships/customXml" Target="../ink/ink722.xml"/><Relationship Id="rId34" Type="http://schemas.openxmlformats.org/officeDocument/2006/relationships/customXml" Target="../ink/ink488.xml"/><Relationship Id="rId76" Type="http://schemas.openxmlformats.org/officeDocument/2006/relationships/customXml" Target="../ink/ink509.xml"/><Relationship Id="rId141" Type="http://schemas.openxmlformats.org/officeDocument/2006/relationships/image" Target="../media/image1528.png"/><Relationship Id="rId379" Type="http://schemas.openxmlformats.org/officeDocument/2006/relationships/image" Target="../media/image1645.png"/><Relationship Id="rId7" Type="http://schemas.openxmlformats.org/officeDocument/2006/relationships/image" Target="../media/image1462.png"/><Relationship Id="rId183" Type="http://schemas.openxmlformats.org/officeDocument/2006/relationships/image" Target="../media/image1549.png"/><Relationship Id="rId239" Type="http://schemas.openxmlformats.org/officeDocument/2006/relationships/image" Target="../media/image1575.png"/><Relationship Id="rId390" Type="http://schemas.openxmlformats.org/officeDocument/2006/relationships/customXml" Target="../ink/ink666.xml"/><Relationship Id="rId404" Type="http://schemas.openxmlformats.org/officeDocument/2006/relationships/customXml" Target="../ink/ink673.xml"/><Relationship Id="rId446" Type="http://schemas.openxmlformats.org/officeDocument/2006/relationships/customXml" Target="../ink/ink694.xml"/><Relationship Id="rId250" Type="http://schemas.openxmlformats.org/officeDocument/2006/relationships/customXml" Target="../ink/ink596.xml"/><Relationship Id="rId292" Type="http://schemas.openxmlformats.org/officeDocument/2006/relationships/customXml" Target="../ink/ink617.xml"/><Relationship Id="rId306" Type="http://schemas.openxmlformats.org/officeDocument/2006/relationships/customXml" Target="../ink/ink624.xml"/><Relationship Id="rId488" Type="http://schemas.openxmlformats.org/officeDocument/2006/relationships/customXml" Target="../ink/ink715.xml"/><Relationship Id="rId45" Type="http://schemas.openxmlformats.org/officeDocument/2006/relationships/image" Target="../media/image1481.png"/><Relationship Id="rId87" Type="http://schemas.openxmlformats.org/officeDocument/2006/relationships/image" Target="../media/image1501.png"/><Relationship Id="rId110" Type="http://schemas.openxmlformats.org/officeDocument/2006/relationships/customXml" Target="../ink/ink526.xml"/><Relationship Id="rId348" Type="http://schemas.openxmlformats.org/officeDocument/2006/relationships/customXml" Target="../ink/ink645.xml"/><Relationship Id="rId152" Type="http://schemas.openxmlformats.org/officeDocument/2006/relationships/customXml" Target="../ink/ink547.xml"/><Relationship Id="rId173" Type="http://schemas.openxmlformats.org/officeDocument/2006/relationships/image" Target="../media/image1544.png"/><Relationship Id="rId194" Type="http://schemas.openxmlformats.org/officeDocument/2006/relationships/customXml" Target="../ink/ink568.xml"/><Relationship Id="rId208" Type="http://schemas.openxmlformats.org/officeDocument/2006/relationships/customXml" Target="../ink/ink575.xml"/><Relationship Id="rId229" Type="http://schemas.openxmlformats.org/officeDocument/2006/relationships/image" Target="../media/image1570.png"/><Relationship Id="rId380" Type="http://schemas.openxmlformats.org/officeDocument/2006/relationships/customXml" Target="../ink/ink661.xml"/><Relationship Id="rId415" Type="http://schemas.openxmlformats.org/officeDocument/2006/relationships/image" Target="../media/image1663.png"/><Relationship Id="rId436" Type="http://schemas.openxmlformats.org/officeDocument/2006/relationships/customXml" Target="../ink/ink689.xml"/><Relationship Id="rId457" Type="http://schemas.openxmlformats.org/officeDocument/2006/relationships/image" Target="../media/image1684.png"/><Relationship Id="rId240" Type="http://schemas.openxmlformats.org/officeDocument/2006/relationships/customXml" Target="../ink/ink591.xml"/><Relationship Id="rId261" Type="http://schemas.openxmlformats.org/officeDocument/2006/relationships/image" Target="../media/image1586.png"/><Relationship Id="rId478" Type="http://schemas.openxmlformats.org/officeDocument/2006/relationships/customXml" Target="../ink/ink710.xml"/><Relationship Id="rId499" Type="http://schemas.openxmlformats.org/officeDocument/2006/relationships/image" Target="../media/image1705.png"/><Relationship Id="rId14" Type="http://schemas.openxmlformats.org/officeDocument/2006/relationships/customXml" Target="../ink/ink478.xml"/><Relationship Id="rId35" Type="http://schemas.openxmlformats.org/officeDocument/2006/relationships/image" Target="../media/image1476.png"/><Relationship Id="rId56" Type="http://schemas.openxmlformats.org/officeDocument/2006/relationships/customXml" Target="../ink/ink499.xml"/><Relationship Id="rId77" Type="http://schemas.openxmlformats.org/officeDocument/2006/relationships/image" Target="../media/image1497.png"/><Relationship Id="rId100" Type="http://schemas.openxmlformats.org/officeDocument/2006/relationships/customXml" Target="../ink/ink521.xml"/><Relationship Id="rId282" Type="http://schemas.openxmlformats.org/officeDocument/2006/relationships/customXml" Target="../ink/ink612.xml"/><Relationship Id="rId317" Type="http://schemas.openxmlformats.org/officeDocument/2006/relationships/image" Target="../media/image1614.png"/><Relationship Id="rId338" Type="http://schemas.openxmlformats.org/officeDocument/2006/relationships/customXml" Target="../ink/ink640.xml"/><Relationship Id="rId359" Type="http://schemas.openxmlformats.org/officeDocument/2006/relationships/image" Target="../media/image1635.png"/><Relationship Id="rId503" Type="http://schemas.openxmlformats.org/officeDocument/2006/relationships/image" Target="../media/image1707.png"/><Relationship Id="rId8" Type="http://schemas.openxmlformats.org/officeDocument/2006/relationships/customXml" Target="../ink/ink475.xml"/><Relationship Id="rId98" Type="http://schemas.openxmlformats.org/officeDocument/2006/relationships/customXml" Target="../ink/ink520.xml"/><Relationship Id="rId121" Type="http://schemas.openxmlformats.org/officeDocument/2006/relationships/image" Target="../media/image1518.png"/><Relationship Id="rId142" Type="http://schemas.openxmlformats.org/officeDocument/2006/relationships/customXml" Target="../ink/ink542.xml"/><Relationship Id="rId163" Type="http://schemas.openxmlformats.org/officeDocument/2006/relationships/image" Target="../media/image1539.png"/><Relationship Id="rId184" Type="http://schemas.openxmlformats.org/officeDocument/2006/relationships/customXml" Target="../ink/ink563.xml"/><Relationship Id="rId219" Type="http://schemas.openxmlformats.org/officeDocument/2006/relationships/image" Target="../media/image1565.png"/><Relationship Id="rId370" Type="http://schemas.openxmlformats.org/officeDocument/2006/relationships/customXml" Target="../ink/ink656.xml"/><Relationship Id="rId391" Type="http://schemas.openxmlformats.org/officeDocument/2006/relationships/image" Target="../media/image1651.png"/><Relationship Id="rId405" Type="http://schemas.openxmlformats.org/officeDocument/2006/relationships/image" Target="../media/image1658.png"/><Relationship Id="rId426" Type="http://schemas.openxmlformats.org/officeDocument/2006/relationships/customXml" Target="../ink/ink684.xml"/><Relationship Id="rId447" Type="http://schemas.openxmlformats.org/officeDocument/2006/relationships/image" Target="../media/image1679.png"/><Relationship Id="rId230" Type="http://schemas.openxmlformats.org/officeDocument/2006/relationships/customXml" Target="../ink/ink586.xml"/><Relationship Id="rId251" Type="http://schemas.openxmlformats.org/officeDocument/2006/relationships/image" Target="../media/image1581.png"/><Relationship Id="rId468" Type="http://schemas.openxmlformats.org/officeDocument/2006/relationships/customXml" Target="../ink/ink705.xml"/><Relationship Id="rId489" Type="http://schemas.openxmlformats.org/officeDocument/2006/relationships/image" Target="../media/image1700.png"/><Relationship Id="rId25" Type="http://schemas.openxmlformats.org/officeDocument/2006/relationships/image" Target="../media/image1471.png"/><Relationship Id="rId46" Type="http://schemas.openxmlformats.org/officeDocument/2006/relationships/customXml" Target="../ink/ink494.xml"/><Relationship Id="rId67" Type="http://schemas.openxmlformats.org/officeDocument/2006/relationships/image" Target="../media/image1492.png"/><Relationship Id="rId272" Type="http://schemas.openxmlformats.org/officeDocument/2006/relationships/customXml" Target="../ink/ink607.xml"/><Relationship Id="rId293" Type="http://schemas.openxmlformats.org/officeDocument/2006/relationships/image" Target="../media/image1602.png"/><Relationship Id="rId307" Type="http://schemas.openxmlformats.org/officeDocument/2006/relationships/image" Target="../media/image1609.png"/><Relationship Id="rId328" Type="http://schemas.openxmlformats.org/officeDocument/2006/relationships/customXml" Target="../ink/ink635.xml"/><Relationship Id="rId349" Type="http://schemas.openxmlformats.org/officeDocument/2006/relationships/image" Target="../media/image1630.png"/><Relationship Id="rId88" Type="http://schemas.openxmlformats.org/officeDocument/2006/relationships/customXml" Target="../ink/ink515.xml"/><Relationship Id="rId111" Type="http://schemas.openxmlformats.org/officeDocument/2006/relationships/image" Target="../media/image1513.png"/><Relationship Id="rId132" Type="http://schemas.openxmlformats.org/officeDocument/2006/relationships/customXml" Target="../ink/ink537.xml"/><Relationship Id="rId153" Type="http://schemas.openxmlformats.org/officeDocument/2006/relationships/image" Target="../media/image1534.png"/><Relationship Id="rId174" Type="http://schemas.openxmlformats.org/officeDocument/2006/relationships/customXml" Target="../ink/ink558.xml"/><Relationship Id="rId195" Type="http://schemas.openxmlformats.org/officeDocument/2006/relationships/image" Target="../media/image1554.png"/><Relationship Id="rId209" Type="http://schemas.openxmlformats.org/officeDocument/2006/relationships/image" Target="../media/image1561.png"/><Relationship Id="rId360" Type="http://schemas.openxmlformats.org/officeDocument/2006/relationships/customXml" Target="../ink/ink651.xml"/><Relationship Id="rId381" Type="http://schemas.openxmlformats.org/officeDocument/2006/relationships/image" Target="../media/image1646.png"/><Relationship Id="rId416" Type="http://schemas.openxmlformats.org/officeDocument/2006/relationships/customXml" Target="../ink/ink679.xml"/><Relationship Id="rId220" Type="http://schemas.openxmlformats.org/officeDocument/2006/relationships/customXml" Target="../ink/ink581.xml"/><Relationship Id="rId241" Type="http://schemas.openxmlformats.org/officeDocument/2006/relationships/image" Target="../media/image1576.png"/><Relationship Id="rId437" Type="http://schemas.openxmlformats.org/officeDocument/2006/relationships/image" Target="../media/image1674.png"/><Relationship Id="rId458" Type="http://schemas.openxmlformats.org/officeDocument/2006/relationships/customXml" Target="../ink/ink700.xml"/><Relationship Id="rId479" Type="http://schemas.openxmlformats.org/officeDocument/2006/relationships/image" Target="../media/image1695.png"/><Relationship Id="rId15" Type="http://schemas.openxmlformats.org/officeDocument/2006/relationships/image" Target="../media/image1466.png"/><Relationship Id="rId36" Type="http://schemas.openxmlformats.org/officeDocument/2006/relationships/customXml" Target="../ink/ink489.xml"/><Relationship Id="rId57" Type="http://schemas.openxmlformats.org/officeDocument/2006/relationships/image" Target="../media/image1487.png"/><Relationship Id="rId262" Type="http://schemas.openxmlformats.org/officeDocument/2006/relationships/customXml" Target="../ink/ink602.xml"/><Relationship Id="rId283" Type="http://schemas.openxmlformats.org/officeDocument/2006/relationships/image" Target="../media/image1597.png"/><Relationship Id="rId318" Type="http://schemas.openxmlformats.org/officeDocument/2006/relationships/customXml" Target="../ink/ink630.xml"/><Relationship Id="rId339" Type="http://schemas.openxmlformats.org/officeDocument/2006/relationships/image" Target="../media/image1625.png"/><Relationship Id="rId490" Type="http://schemas.openxmlformats.org/officeDocument/2006/relationships/customXml" Target="../ink/ink716.xml"/><Relationship Id="rId504" Type="http://schemas.openxmlformats.org/officeDocument/2006/relationships/customXml" Target="../ink/ink723.xml"/><Relationship Id="rId78" Type="http://schemas.openxmlformats.org/officeDocument/2006/relationships/customXml" Target="../ink/ink510.xml"/><Relationship Id="rId99" Type="http://schemas.openxmlformats.org/officeDocument/2006/relationships/image" Target="../media/image1507.png"/><Relationship Id="rId101" Type="http://schemas.openxmlformats.org/officeDocument/2006/relationships/image" Target="../media/image1508.png"/><Relationship Id="rId122" Type="http://schemas.openxmlformats.org/officeDocument/2006/relationships/customXml" Target="../ink/ink532.xml"/><Relationship Id="rId143" Type="http://schemas.openxmlformats.org/officeDocument/2006/relationships/image" Target="../media/image1529.png"/><Relationship Id="rId164" Type="http://schemas.openxmlformats.org/officeDocument/2006/relationships/customXml" Target="../ink/ink553.xml"/><Relationship Id="rId185" Type="http://schemas.openxmlformats.org/officeDocument/2006/relationships/image" Target="../media/image1550.png"/><Relationship Id="rId350" Type="http://schemas.openxmlformats.org/officeDocument/2006/relationships/customXml" Target="../ink/ink646.xml"/><Relationship Id="rId371" Type="http://schemas.openxmlformats.org/officeDocument/2006/relationships/image" Target="../media/image1641.png"/><Relationship Id="rId406" Type="http://schemas.openxmlformats.org/officeDocument/2006/relationships/customXml" Target="../ink/ink674.xml"/><Relationship Id="rId9" Type="http://schemas.openxmlformats.org/officeDocument/2006/relationships/image" Target="../media/image1463.png"/><Relationship Id="rId210" Type="http://schemas.openxmlformats.org/officeDocument/2006/relationships/customXml" Target="../ink/ink576.xml"/><Relationship Id="rId392" Type="http://schemas.openxmlformats.org/officeDocument/2006/relationships/customXml" Target="../ink/ink667.xml"/><Relationship Id="rId427" Type="http://schemas.openxmlformats.org/officeDocument/2006/relationships/image" Target="../media/image1669.png"/><Relationship Id="rId448" Type="http://schemas.openxmlformats.org/officeDocument/2006/relationships/customXml" Target="../ink/ink695.xml"/><Relationship Id="rId469" Type="http://schemas.openxmlformats.org/officeDocument/2006/relationships/image" Target="../media/image1690.png"/><Relationship Id="rId26" Type="http://schemas.openxmlformats.org/officeDocument/2006/relationships/customXml" Target="../ink/ink484.xml"/><Relationship Id="rId231" Type="http://schemas.openxmlformats.org/officeDocument/2006/relationships/image" Target="../media/image1571.png"/><Relationship Id="rId252" Type="http://schemas.openxmlformats.org/officeDocument/2006/relationships/customXml" Target="../ink/ink597.xml"/><Relationship Id="rId273" Type="http://schemas.openxmlformats.org/officeDocument/2006/relationships/image" Target="../media/image1592.png"/><Relationship Id="rId294" Type="http://schemas.openxmlformats.org/officeDocument/2006/relationships/customXml" Target="../ink/ink618.xml"/><Relationship Id="rId308" Type="http://schemas.openxmlformats.org/officeDocument/2006/relationships/customXml" Target="../ink/ink625.xml"/><Relationship Id="rId329" Type="http://schemas.openxmlformats.org/officeDocument/2006/relationships/image" Target="../media/image1620.png"/><Relationship Id="rId480" Type="http://schemas.openxmlformats.org/officeDocument/2006/relationships/customXml" Target="../ink/ink711.xml"/><Relationship Id="rId47" Type="http://schemas.openxmlformats.org/officeDocument/2006/relationships/image" Target="../media/image1482.png"/><Relationship Id="rId68" Type="http://schemas.openxmlformats.org/officeDocument/2006/relationships/customXml" Target="../ink/ink505.xml"/><Relationship Id="rId89" Type="http://schemas.openxmlformats.org/officeDocument/2006/relationships/image" Target="../media/image1502.png"/><Relationship Id="rId112" Type="http://schemas.openxmlformats.org/officeDocument/2006/relationships/customXml" Target="../ink/ink527.xml"/><Relationship Id="rId133" Type="http://schemas.openxmlformats.org/officeDocument/2006/relationships/image" Target="../media/image1524.png"/><Relationship Id="rId154" Type="http://schemas.openxmlformats.org/officeDocument/2006/relationships/customXml" Target="../ink/ink548.xml"/><Relationship Id="rId175" Type="http://schemas.openxmlformats.org/officeDocument/2006/relationships/image" Target="../media/image1545.png"/><Relationship Id="rId340" Type="http://schemas.openxmlformats.org/officeDocument/2006/relationships/customXml" Target="../ink/ink641.xml"/><Relationship Id="rId361" Type="http://schemas.openxmlformats.org/officeDocument/2006/relationships/image" Target="../media/image1636.png"/><Relationship Id="rId196" Type="http://schemas.openxmlformats.org/officeDocument/2006/relationships/customXml" Target="../ink/ink569.xml"/><Relationship Id="rId200" Type="http://schemas.openxmlformats.org/officeDocument/2006/relationships/customXml" Target="../ink/ink571.xml"/><Relationship Id="rId382" Type="http://schemas.openxmlformats.org/officeDocument/2006/relationships/customXml" Target="../ink/ink662.xml"/><Relationship Id="rId417" Type="http://schemas.openxmlformats.org/officeDocument/2006/relationships/image" Target="../media/image1664.png"/><Relationship Id="rId438" Type="http://schemas.openxmlformats.org/officeDocument/2006/relationships/customXml" Target="../ink/ink690.xml"/><Relationship Id="rId459" Type="http://schemas.openxmlformats.org/officeDocument/2006/relationships/image" Target="../media/image1685.png"/><Relationship Id="rId16" Type="http://schemas.openxmlformats.org/officeDocument/2006/relationships/customXml" Target="../ink/ink479.xml"/><Relationship Id="rId221" Type="http://schemas.openxmlformats.org/officeDocument/2006/relationships/image" Target="../media/image1566.png"/><Relationship Id="rId242" Type="http://schemas.openxmlformats.org/officeDocument/2006/relationships/customXml" Target="../ink/ink592.xml"/><Relationship Id="rId263" Type="http://schemas.openxmlformats.org/officeDocument/2006/relationships/image" Target="../media/image1587.png"/><Relationship Id="rId284" Type="http://schemas.openxmlformats.org/officeDocument/2006/relationships/customXml" Target="../ink/ink613.xml"/><Relationship Id="rId319" Type="http://schemas.openxmlformats.org/officeDocument/2006/relationships/image" Target="../media/image1615.png"/><Relationship Id="rId470" Type="http://schemas.openxmlformats.org/officeDocument/2006/relationships/customXml" Target="../ink/ink706.xml"/><Relationship Id="rId491" Type="http://schemas.openxmlformats.org/officeDocument/2006/relationships/image" Target="../media/image1701.png"/><Relationship Id="rId505" Type="http://schemas.openxmlformats.org/officeDocument/2006/relationships/image" Target="../media/image1708.png"/><Relationship Id="rId37" Type="http://schemas.openxmlformats.org/officeDocument/2006/relationships/image" Target="../media/image1477.png"/><Relationship Id="rId58" Type="http://schemas.openxmlformats.org/officeDocument/2006/relationships/customXml" Target="../ink/ink500.xml"/><Relationship Id="rId79" Type="http://schemas.openxmlformats.org/officeDocument/2006/relationships/image" Target="../media/image1223.png"/><Relationship Id="rId102" Type="http://schemas.openxmlformats.org/officeDocument/2006/relationships/customXml" Target="../ink/ink522.xml"/><Relationship Id="rId123" Type="http://schemas.openxmlformats.org/officeDocument/2006/relationships/image" Target="../media/image1519.png"/><Relationship Id="rId144" Type="http://schemas.openxmlformats.org/officeDocument/2006/relationships/customXml" Target="../ink/ink543.xml"/><Relationship Id="rId330" Type="http://schemas.openxmlformats.org/officeDocument/2006/relationships/customXml" Target="../ink/ink636.xml"/><Relationship Id="rId90" Type="http://schemas.openxmlformats.org/officeDocument/2006/relationships/customXml" Target="../ink/ink516.xml"/><Relationship Id="rId165" Type="http://schemas.openxmlformats.org/officeDocument/2006/relationships/image" Target="../media/image1540.png"/><Relationship Id="rId186" Type="http://schemas.openxmlformats.org/officeDocument/2006/relationships/customXml" Target="../ink/ink564.xml"/><Relationship Id="rId351" Type="http://schemas.openxmlformats.org/officeDocument/2006/relationships/image" Target="../media/image1631.png"/><Relationship Id="rId372" Type="http://schemas.openxmlformats.org/officeDocument/2006/relationships/customXml" Target="../ink/ink657.xml"/><Relationship Id="rId393" Type="http://schemas.openxmlformats.org/officeDocument/2006/relationships/image" Target="../media/image1652.png"/><Relationship Id="rId407" Type="http://schemas.openxmlformats.org/officeDocument/2006/relationships/image" Target="../media/image1659.png"/><Relationship Id="rId428" Type="http://schemas.openxmlformats.org/officeDocument/2006/relationships/customXml" Target="../ink/ink685.xml"/><Relationship Id="rId449" Type="http://schemas.openxmlformats.org/officeDocument/2006/relationships/image" Target="../media/image1680.png"/><Relationship Id="rId211" Type="http://schemas.openxmlformats.org/officeDocument/2006/relationships/image" Target="../media/image1562.png"/><Relationship Id="rId232" Type="http://schemas.openxmlformats.org/officeDocument/2006/relationships/customXml" Target="../ink/ink587.xml"/><Relationship Id="rId253" Type="http://schemas.openxmlformats.org/officeDocument/2006/relationships/image" Target="../media/image1582.png"/><Relationship Id="rId274" Type="http://schemas.openxmlformats.org/officeDocument/2006/relationships/customXml" Target="../ink/ink608.xml"/><Relationship Id="rId295" Type="http://schemas.openxmlformats.org/officeDocument/2006/relationships/image" Target="../media/image1603.png"/><Relationship Id="rId309" Type="http://schemas.openxmlformats.org/officeDocument/2006/relationships/image" Target="../media/image1610.png"/><Relationship Id="rId460" Type="http://schemas.openxmlformats.org/officeDocument/2006/relationships/customXml" Target="../ink/ink701.xml"/><Relationship Id="rId481" Type="http://schemas.openxmlformats.org/officeDocument/2006/relationships/image" Target="../media/image1696.png"/><Relationship Id="rId27" Type="http://schemas.openxmlformats.org/officeDocument/2006/relationships/image" Target="../media/image1472.png"/><Relationship Id="rId48" Type="http://schemas.openxmlformats.org/officeDocument/2006/relationships/customXml" Target="../ink/ink495.xml"/><Relationship Id="rId69" Type="http://schemas.openxmlformats.org/officeDocument/2006/relationships/image" Target="../media/image1493.png"/><Relationship Id="rId113" Type="http://schemas.openxmlformats.org/officeDocument/2006/relationships/image" Target="../media/image1514.png"/><Relationship Id="rId134" Type="http://schemas.openxmlformats.org/officeDocument/2006/relationships/customXml" Target="../ink/ink538.xml"/><Relationship Id="rId320" Type="http://schemas.openxmlformats.org/officeDocument/2006/relationships/customXml" Target="../ink/ink631.xml"/><Relationship Id="rId80" Type="http://schemas.openxmlformats.org/officeDocument/2006/relationships/customXml" Target="../ink/ink511.xml"/><Relationship Id="rId155" Type="http://schemas.openxmlformats.org/officeDocument/2006/relationships/image" Target="../media/image1535.png"/><Relationship Id="rId176" Type="http://schemas.openxmlformats.org/officeDocument/2006/relationships/customXml" Target="../ink/ink559.xml"/><Relationship Id="rId197" Type="http://schemas.openxmlformats.org/officeDocument/2006/relationships/image" Target="../media/image1555.png"/><Relationship Id="rId341" Type="http://schemas.openxmlformats.org/officeDocument/2006/relationships/image" Target="../media/image1626.png"/><Relationship Id="rId362" Type="http://schemas.openxmlformats.org/officeDocument/2006/relationships/customXml" Target="../ink/ink652.xml"/><Relationship Id="rId383" Type="http://schemas.openxmlformats.org/officeDocument/2006/relationships/image" Target="../media/image1647.png"/><Relationship Id="rId418" Type="http://schemas.openxmlformats.org/officeDocument/2006/relationships/customXml" Target="../ink/ink680.xml"/><Relationship Id="rId439" Type="http://schemas.openxmlformats.org/officeDocument/2006/relationships/image" Target="../media/image1675.png"/><Relationship Id="rId201" Type="http://schemas.openxmlformats.org/officeDocument/2006/relationships/image" Target="../media/image1557.png"/><Relationship Id="rId222" Type="http://schemas.openxmlformats.org/officeDocument/2006/relationships/customXml" Target="../ink/ink582.xml"/><Relationship Id="rId243" Type="http://schemas.openxmlformats.org/officeDocument/2006/relationships/image" Target="../media/image1577.png"/><Relationship Id="rId264" Type="http://schemas.openxmlformats.org/officeDocument/2006/relationships/customXml" Target="../ink/ink603.xml"/><Relationship Id="rId285" Type="http://schemas.openxmlformats.org/officeDocument/2006/relationships/image" Target="../media/image1598.png"/><Relationship Id="rId450" Type="http://schemas.openxmlformats.org/officeDocument/2006/relationships/customXml" Target="../ink/ink696.xml"/><Relationship Id="rId471" Type="http://schemas.openxmlformats.org/officeDocument/2006/relationships/image" Target="../media/image1691.png"/><Relationship Id="rId17" Type="http://schemas.openxmlformats.org/officeDocument/2006/relationships/image" Target="../media/image1467.png"/><Relationship Id="rId38" Type="http://schemas.openxmlformats.org/officeDocument/2006/relationships/customXml" Target="../ink/ink490.xml"/><Relationship Id="rId59" Type="http://schemas.openxmlformats.org/officeDocument/2006/relationships/image" Target="../media/image1488.png"/><Relationship Id="rId103" Type="http://schemas.openxmlformats.org/officeDocument/2006/relationships/image" Target="../media/image1509.png"/><Relationship Id="rId124" Type="http://schemas.openxmlformats.org/officeDocument/2006/relationships/customXml" Target="../ink/ink533.xml"/><Relationship Id="rId310" Type="http://schemas.openxmlformats.org/officeDocument/2006/relationships/customXml" Target="../ink/ink626.xml"/><Relationship Id="rId492" Type="http://schemas.openxmlformats.org/officeDocument/2006/relationships/customXml" Target="../ink/ink717.xml"/><Relationship Id="rId70" Type="http://schemas.openxmlformats.org/officeDocument/2006/relationships/customXml" Target="../ink/ink506.xml"/><Relationship Id="rId91" Type="http://schemas.openxmlformats.org/officeDocument/2006/relationships/image" Target="../media/image1503.png"/><Relationship Id="rId145" Type="http://schemas.openxmlformats.org/officeDocument/2006/relationships/image" Target="../media/image1530.png"/><Relationship Id="rId166" Type="http://schemas.openxmlformats.org/officeDocument/2006/relationships/customXml" Target="../ink/ink554.xml"/><Relationship Id="rId187" Type="http://schemas.openxmlformats.org/officeDocument/2006/relationships/image" Target="../media/image1551.png"/><Relationship Id="rId331" Type="http://schemas.openxmlformats.org/officeDocument/2006/relationships/image" Target="../media/image1621.png"/><Relationship Id="rId352" Type="http://schemas.openxmlformats.org/officeDocument/2006/relationships/customXml" Target="../ink/ink647.xml"/><Relationship Id="rId373" Type="http://schemas.openxmlformats.org/officeDocument/2006/relationships/image" Target="../media/image1642.png"/><Relationship Id="rId394" Type="http://schemas.openxmlformats.org/officeDocument/2006/relationships/customXml" Target="../ink/ink668.xml"/><Relationship Id="rId408" Type="http://schemas.openxmlformats.org/officeDocument/2006/relationships/customXml" Target="../ink/ink675.xml"/><Relationship Id="rId429" Type="http://schemas.openxmlformats.org/officeDocument/2006/relationships/image" Target="../media/image167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77.xml"/><Relationship Id="rId233" Type="http://schemas.openxmlformats.org/officeDocument/2006/relationships/image" Target="../media/image1572.png"/><Relationship Id="rId254" Type="http://schemas.openxmlformats.org/officeDocument/2006/relationships/customXml" Target="../ink/ink598.xml"/><Relationship Id="rId440" Type="http://schemas.openxmlformats.org/officeDocument/2006/relationships/customXml" Target="../ink/ink691.xml"/><Relationship Id="rId28" Type="http://schemas.openxmlformats.org/officeDocument/2006/relationships/customXml" Target="../ink/ink485.xml"/><Relationship Id="rId49" Type="http://schemas.openxmlformats.org/officeDocument/2006/relationships/image" Target="../media/image1483.png"/><Relationship Id="rId114" Type="http://schemas.openxmlformats.org/officeDocument/2006/relationships/customXml" Target="../ink/ink528.xml"/><Relationship Id="rId275" Type="http://schemas.openxmlformats.org/officeDocument/2006/relationships/image" Target="../media/image1593.png"/><Relationship Id="rId296" Type="http://schemas.openxmlformats.org/officeDocument/2006/relationships/customXml" Target="../ink/ink619.xml"/><Relationship Id="rId300" Type="http://schemas.openxmlformats.org/officeDocument/2006/relationships/customXml" Target="../ink/ink621.xml"/><Relationship Id="rId461" Type="http://schemas.openxmlformats.org/officeDocument/2006/relationships/image" Target="../media/image1686.png"/><Relationship Id="rId482" Type="http://schemas.openxmlformats.org/officeDocument/2006/relationships/customXml" Target="../ink/ink712.xml"/><Relationship Id="rId60" Type="http://schemas.openxmlformats.org/officeDocument/2006/relationships/customXml" Target="../ink/ink501.xml"/><Relationship Id="rId81" Type="http://schemas.openxmlformats.org/officeDocument/2006/relationships/image" Target="../media/image1498.png"/><Relationship Id="rId135" Type="http://schemas.openxmlformats.org/officeDocument/2006/relationships/image" Target="../media/image1525.png"/><Relationship Id="rId156" Type="http://schemas.openxmlformats.org/officeDocument/2006/relationships/customXml" Target="../ink/ink549.xml"/><Relationship Id="rId177" Type="http://schemas.openxmlformats.org/officeDocument/2006/relationships/image" Target="../media/image1546.png"/><Relationship Id="rId198" Type="http://schemas.openxmlformats.org/officeDocument/2006/relationships/customXml" Target="../ink/ink570.xml"/><Relationship Id="rId321" Type="http://schemas.openxmlformats.org/officeDocument/2006/relationships/image" Target="../media/image1616.png"/><Relationship Id="rId342" Type="http://schemas.openxmlformats.org/officeDocument/2006/relationships/customXml" Target="../ink/ink642.xml"/><Relationship Id="rId363" Type="http://schemas.openxmlformats.org/officeDocument/2006/relationships/image" Target="../media/image1637.png"/><Relationship Id="rId384" Type="http://schemas.openxmlformats.org/officeDocument/2006/relationships/customXml" Target="../ink/ink663.xml"/><Relationship Id="rId419" Type="http://schemas.openxmlformats.org/officeDocument/2006/relationships/image" Target="../media/image1665.png"/><Relationship Id="rId202" Type="http://schemas.openxmlformats.org/officeDocument/2006/relationships/customXml" Target="../ink/ink572.xml"/><Relationship Id="rId223" Type="http://schemas.openxmlformats.org/officeDocument/2006/relationships/image" Target="../media/image1567.png"/><Relationship Id="rId244" Type="http://schemas.openxmlformats.org/officeDocument/2006/relationships/customXml" Target="../ink/ink593.xml"/><Relationship Id="rId430" Type="http://schemas.openxmlformats.org/officeDocument/2006/relationships/customXml" Target="../ink/ink686.xml"/><Relationship Id="rId18" Type="http://schemas.openxmlformats.org/officeDocument/2006/relationships/customXml" Target="../ink/ink480.xml"/><Relationship Id="rId39" Type="http://schemas.openxmlformats.org/officeDocument/2006/relationships/image" Target="../media/image1478.png"/><Relationship Id="rId265" Type="http://schemas.openxmlformats.org/officeDocument/2006/relationships/image" Target="../media/image1588.png"/><Relationship Id="rId286" Type="http://schemas.openxmlformats.org/officeDocument/2006/relationships/customXml" Target="../ink/ink614.xml"/><Relationship Id="rId451" Type="http://schemas.openxmlformats.org/officeDocument/2006/relationships/image" Target="../media/image1681.png"/><Relationship Id="rId472" Type="http://schemas.openxmlformats.org/officeDocument/2006/relationships/customXml" Target="../ink/ink707.xml"/><Relationship Id="rId493" Type="http://schemas.openxmlformats.org/officeDocument/2006/relationships/image" Target="../media/image1702.png"/><Relationship Id="rId50" Type="http://schemas.openxmlformats.org/officeDocument/2006/relationships/customXml" Target="../ink/ink496.xml"/><Relationship Id="rId104" Type="http://schemas.openxmlformats.org/officeDocument/2006/relationships/customXml" Target="../ink/ink523.xml"/><Relationship Id="rId125" Type="http://schemas.openxmlformats.org/officeDocument/2006/relationships/image" Target="../media/image1520.png"/><Relationship Id="rId146" Type="http://schemas.openxmlformats.org/officeDocument/2006/relationships/customXml" Target="../ink/ink544.xml"/><Relationship Id="rId167" Type="http://schemas.openxmlformats.org/officeDocument/2006/relationships/image" Target="../media/image1541.png"/><Relationship Id="rId188" Type="http://schemas.openxmlformats.org/officeDocument/2006/relationships/customXml" Target="../ink/ink565.xml"/><Relationship Id="rId311" Type="http://schemas.openxmlformats.org/officeDocument/2006/relationships/image" Target="../media/image1611.png"/><Relationship Id="rId332" Type="http://schemas.openxmlformats.org/officeDocument/2006/relationships/customXml" Target="../ink/ink637.xml"/><Relationship Id="rId353" Type="http://schemas.openxmlformats.org/officeDocument/2006/relationships/image" Target="../media/image1632.png"/><Relationship Id="rId374" Type="http://schemas.openxmlformats.org/officeDocument/2006/relationships/customXml" Target="../ink/ink658.xml"/><Relationship Id="rId395" Type="http://schemas.openxmlformats.org/officeDocument/2006/relationships/image" Target="../media/image1653.png"/><Relationship Id="rId409" Type="http://schemas.openxmlformats.org/officeDocument/2006/relationships/image" Target="../media/image1660.png"/><Relationship Id="rId71" Type="http://schemas.openxmlformats.org/officeDocument/2006/relationships/image" Target="../media/image1494.png"/><Relationship Id="rId92" Type="http://schemas.openxmlformats.org/officeDocument/2006/relationships/customXml" Target="../ink/ink517.xml"/><Relationship Id="rId213" Type="http://schemas.openxmlformats.org/officeDocument/2006/relationships/image" Target="../media/image1563.png"/><Relationship Id="rId234" Type="http://schemas.openxmlformats.org/officeDocument/2006/relationships/customXml" Target="../ink/ink588.xml"/><Relationship Id="rId420" Type="http://schemas.openxmlformats.org/officeDocument/2006/relationships/customXml" Target="../ink/ink681.xml"/><Relationship Id="rId2" Type="http://schemas.openxmlformats.org/officeDocument/2006/relationships/customXml" Target="../ink/ink472.xml"/><Relationship Id="rId29" Type="http://schemas.openxmlformats.org/officeDocument/2006/relationships/image" Target="../media/image1473.png"/><Relationship Id="rId255" Type="http://schemas.openxmlformats.org/officeDocument/2006/relationships/image" Target="../media/image1583.png"/><Relationship Id="rId276" Type="http://schemas.openxmlformats.org/officeDocument/2006/relationships/customXml" Target="../ink/ink609.xml"/><Relationship Id="rId297" Type="http://schemas.openxmlformats.org/officeDocument/2006/relationships/image" Target="../media/image1604.png"/><Relationship Id="rId441" Type="http://schemas.openxmlformats.org/officeDocument/2006/relationships/image" Target="../media/image1676.png"/><Relationship Id="rId462" Type="http://schemas.openxmlformats.org/officeDocument/2006/relationships/customXml" Target="../ink/ink702.xml"/><Relationship Id="rId483" Type="http://schemas.openxmlformats.org/officeDocument/2006/relationships/image" Target="../media/image1697.png"/><Relationship Id="rId40" Type="http://schemas.openxmlformats.org/officeDocument/2006/relationships/customXml" Target="../ink/ink491.xml"/><Relationship Id="rId115" Type="http://schemas.openxmlformats.org/officeDocument/2006/relationships/image" Target="../media/image1515.png"/><Relationship Id="rId136" Type="http://schemas.openxmlformats.org/officeDocument/2006/relationships/customXml" Target="../ink/ink539.xml"/><Relationship Id="rId157" Type="http://schemas.openxmlformats.org/officeDocument/2006/relationships/image" Target="../media/image1536.png"/><Relationship Id="rId178" Type="http://schemas.openxmlformats.org/officeDocument/2006/relationships/customXml" Target="../ink/ink560.xml"/><Relationship Id="rId301" Type="http://schemas.openxmlformats.org/officeDocument/2006/relationships/image" Target="../media/image1606.png"/><Relationship Id="rId322" Type="http://schemas.openxmlformats.org/officeDocument/2006/relationships/customXml" Target="../ink/ink632.xml"/><Relationship Id="rId343" Type="http://schemas.openxmlformats.org/officeDocument/2006/relationships/image" Target="../media/image1627.png"/><Relationship Id="rId364" Type="http://schemas.openxmlformats.org/officeDocument/2006/relationships/customXml" Target="../ink/ink653.xml"/><Relationship Id="rId61" Type="http://schemas.openxmlformats.org/officeDocument/2006/relationships/image" Target="../media/image1489.png"/><Relationship Id="rId82" Type="http://schemas.openxmlformats.org/officeDocument/2006/relationships/customXml" Target="../ink/ink512.xml"/><Relationship Id="rId199" Type="http://schemas.openxmlformats.org/officeDocument/2006/relationships/image" Target="../media/image1556.png"/><Relationship Id="rId203" Type="http://schemas.openxmlformats.org/officeDocument/2006/relationships/image" Target="../media/image1558.png"/><Relationship Id="rId385" Type="http://schemas.openxmlformats.org/officeDocument/2006/relationships/image" Target="../media/image1648.png"/><Relationship Id="rId19" Type="http://schemas.openxmlformats.org/officeDocument/2006/relationships/image" Target="../media/image1468.png"/><Relationship Id="rId224" Type="http://schemas.openxmlformats.org/officeDocument/2006/relationships/customXml" Target="../ink/ink583.xml"/><Relationship Id="rId245" Type="http://schemas.openxmlformats.org/officeDocument/2006/relationships/image" Target="../media/image1578.png"/><Relationship Id="rId266" Type="http://schemas.openxmlformats.org/officeDocument/2006/relationships/customXml" Target="../ink/ink604.xml"/><Relationship Id="rId287" Type="http://schemas.openxmlformats.org/officeDocument/2006/relationships/image" Target="../media/image1599.png"/><Relationship Id="rId410" Type="http://schemas.openxmlformats.org/officeDocument/2006/relationships/customXml" Target="../ink/ink676.xml"/><Relationship Id="rId431" Type="http://schemas.openxmlformats.org/officeDocument/2006/relationships/image" Target="../media/image1671.png"/><Relationship Id="rId452" Type="http://schemas.openxmlformats.org/officeDocument/2006/relationships/customXml" Target="../ink/ink697.xml"/><Relationship Id="rId473" Type="http://schemas.openxmlformats.org/officeDocument/2006/relationships/image" Target="../media/image1692.png"/><Relationship Id="rId494" Type="http://schemas.openxmlformats.org/officeDocument/2006/relationships/customXml" Target="../ink/ink718.xml"/><Relationship Id="rId30" Type="http://schemas.openxmlformats.org/officeDocument/2006/relationships/customXml" Target="../ink/ink486.xml"/><Relationship Id="rId105" Type="http://schemas.openxmlformats.org/officeDocument/2006/relationships/image" Target="../media/image1510.png"/><Relationship Id="rId126" Type="http://schemas.openxmlformats.org/officeDocument/2006/relationships/customXml" Target="../ink/ink534.xml"/><Relationship Id="rId147" Type="http://schemas.openxmlformats.org/officeDocument/2006/relationships/image" Target="../media/image1531.png"/><Relationship Id="rId168" Type="http://schemas.openxmlformats.org/officeDocument/2006/relationships/customXml" Target="../ink/ink555.xml"/><Relationship Id="rId312" Type="http://schemas.openxmlformats.org/officeDocument/2006/relationships/customXml" Target="../ink/ink627.xml"/><Relationship Id="rId333" Type="http://schemas.openxmlformats.org/officeDocument/2006/relationships/image" Target="../media/image1622.png"/><Relationship Id="rId354" Type="http://schemas.openxmlformats.org/officeDocument/2006/relationships/customXml" Target="../ink/ink648.xml"/><Relationship Id="rId51" Type="http://schemas.openxmlformats.org/officeDocument/2006/relationships/image" Target="../media/image1484.png"/><Relationship Id="rId72" Type="http://schemas.openxmlformats.org/officeDocument/2006/relationships/customXml" Target="../ink/ink507.xml"/><Relationship Id="rId93" Type="http://schemas.openxmlformats.org/officeDocument/2006/relationships/image" Target="../media/image1504.png"/><Relationship Id="rId189" Type="http://schemas.openxmlformats.org/officeDocument/2006/relationships/image" Target="../media/image1399.png"/><Relationship Id="rId375" Type="http://schemas.openxmlformats.org/officeDocument/2006/relationships/image" Target="../media/image1643.png"/><Relationship Id="rId396" Type="http://schemas.openxmlformats.org/officeDocument/2006/relationships/customXml" Target="../ink/ink669.xml"/><Relationship Id="rId3" Type="http://schemas.openxmlformats.org/officeDocument/2006/relationships/image" Target="../media/image1460.png"/><Relationship Id="rId214" Type="http://schemas.openxmlformats.org/officeDocument/2006/relationships/customXml" Target="../ink/ink578.xml"/><Relationship Id="rId235" Type="http://schemas.openxmlformats.org/officeDocument/2006/relationships/image" Target="../media/image1573.png"/><Relationship Id="rId256" Type="http://schemas.openxmlformats.org/officeDocument/2006/relationships/customXml" Target="../ink/ink599.xml"/><Relationship Id="rId277" Type="http://schemas.openxmlformats.org/officeDocument/2006/relationships/image" Target="../media/image1594.png"/><Relationship Id="rId298" Type="http://schemas.openxmlformats.org/officeDocument/2006/relationships/customXml" Target="../ink/ink620.xml"/><Relationship Id="rId400" Type="http://schemas.openxmlformats.org/officeDocument/2006/relationships/customXml" Target="../ink/ink671.xml"/><Relationship Id="rId421" Type="http://schemas.openxmlformats.org/officeDocument/2006/relationships/image" Target="../media/image1666.png"/><Relationship Id="rId442" Type="http://schemas.openxmlformats.org/officeDocument/2006/relationships/customXml" Target="../ink/ink692.xml"/><Relationship Id="rId463" Type="http://schemas.openxmlformats.org/officeDocument/2006/relationships/image" Target="../media/image1687.png"/><Relationship Id="rId484" Type="http://schemas.openxmlformats.org/officeDocument/2006/relationships/customXml" Target="../ink/ink713.xml"/><Relationship Id="rId116" Type="http://schemas.openxmlformats.org/officeDocument/2006/relationships/customXml" Target="../ink/ink529.xml"/><Relationship Id="rId137" Type="http://schemas.openxmlformats.org/officeDocument/2006/relationships/image" Target="../media/image1526.png"/><Relationship Id="rId158" Type="http://schemas.openxmlformats.org/officeDocument/2006/relationships/customXml" Target="../ink/ink550.xml"/><Relationship Id="rId302" Type="http://schemas.openxmlformats.org/officeDocument/2006/relationships/customXml" Target="../ink/ink622.xml"/><Relationship Id="rId323" Type="http://schemas.openxmlformats.org/officeDocument/2006/relationships/image" Target="../media/image1617.png"/><Relationship Id="rId344" Type="http://schemas.openxmlformats.org/officeDocument/2006/relationships/customXml" Target="../ink/ink643.xml"/><Relationship Id="rId20" Type="http://schemas.openxmlformats.org/officeDocument/2006/relationships/customXml" Target="../ink/ink481.xml"/><Relationship Id="rId41" Type="http://schemas.openxmlformats.org/officeDocument/2006/relationships/image" Target="../media/image1479.png"/><Relationship Id="rId62" Type="http://schemas.openxmlformats.org/officeDocument/2006/relationships/customXml" Target="../ink/ink502.xml"/><Relationship Id="rId83" Type="http://schemas.openxmlformats.org/officeDocument/2006/relationships/image" Target="../media/image1499.png"/><Relationship Id="rId179" Type="http://schemas.openxmlformats.org/officeDocument/2006/relationships/image" Target="../media/image1547.png"/><Relationship Id="rId365" Type="http://schemas.openxmlformats.org/officeDocument/2006/relationships/image" Target="../media/image1638.png"/><Relationship Id="rId386" Type="http://schemas.openxmlformats.org/officeDocument/2006/relationships/customXml" Target="../ink/ink664.xml"/><Relationship Id="rId190" Type="http://schemas.openxmlformats.org/officeDocument/2006/relationships/customXml" Target="../ink/ink566.xml"/><Relationship Id="rId204" Type="http://schemas.openxmlformats.org/officeDocument/2006/relationships/customXml" Target="../ink/ink573.xml"/><Relationship Id="rId225" Type="http://schemas.openxmlformats.org/officeDocument/2006/relationships/image" Target="../media/image1568.png"/><Relationship Id="rId246" Type="http://schemas.openxmlformats.org/officeDocument/2006/relationships/customXml" Target="../ink/ink594.xml"/><Relationship Id="rId267" Type="http://schemas.openxmlformats.org/officeDocument/2006/relationships/image" Target="../media/image1589.png"/><Relationship Id="rId288" Type="http://schemas.openxmlformats.org/officeDocument/2006/relationships/customXml" Target="../ink/ink615.xml"/><Relationship Id="rId411" Type="http://schemas.openxmlformats.org/officeDocument/2006/relationships/image" Target="../media/image1661.png"/><Relationship Id="rId432" Type="http://schemas.openxmlformats.org/officeDocument/2006/relationships/customXml" Target="../ink/ink687.xml"/><Relationship Id="rId453" Type="http://schemas.openxmlformats.org/officeDocument/2006/relationships/image" Target="../media/image1682.png"/><Relationship Id="rId474" Type="http://schemas.openxmlformats.org/officeDocument/2006/relationships/customXml" Target="../ink/ink708.xml"/><Relationship Id="rId106" Type="http://schemas.openxmlformats.org/officeDocument/2006/relationships/customXml" Target="../ink/ink524.xml"/><Relationship Id="rId127" Type="http://schemas.openxmlformats.org/officeDocument/2006/relationships/image" Target="../media/image1521.png"/><Relationship Id="rId313" Type="http://schemas.openxmlformats.org/officeDocument/2006/relationships/image" Target="../media/image1612.png"/><Relationship Id="rId495" Type="http://schemas.openxmlformats.org/officeDocument/2006/relationships/image" Target="../media/image1703.png"/><Relationship Id="rId10" Type="http://schemas.openxmlformats.org/officeDocument/2006/relationships/customXml" Target="../ink/ink476.xml"/><Relationship Id="rId31" Type="http://schemas.openxmlformats.org/officeDocument/2006/relationships/image" Target="../media/image1474.png"/><Relationship Id="rId52" Type="http://schemas.openxmlformats.org/officeDocument/2006/relationships/customXml" Target="../ink/ink497.xml"/><Relationship Id="rId73" Type="http://schemas.openxmlformats.org/officeDocument/2006/relationships/image" Target="../media/image1495.png"/><Relationship Id="rId94" Type="http://schemas.openxmlformats.org/officeDocument/2006/relationships/customXml" Target="../ink/ink518.xml"/><Relationship Id="rId148" Type="http://schemas.openxmlformats.org/officeDocument/2006/relationships/customXml" Target="../ink/ink545.xml"/><Relationship Id="rId169" Type="http://schemas.openxmlformats.org/officeDocument/2006/relationships/image" Target="../media/image1542.png"/><Relationship Id="rId334" Type="http://schemas.openxmlformats.org/officeDocument/2006/relationships/customXml" Target="../ink/ink638.xml"/><Relationship Id="rId355" Type="http://schemas.openxmlformats.org/officeDocument/2006/relationships/image" Target="../media/image1633.png"/><Relationship Id="rId376" Type="http://schemas.openxmlformats.org/officeDocument/2006/relationships/customXml" Target="../ink/ink659.xml"/><Relationship Id="rId397" Type="http://schemas.openxmlformats.org/officeDocument/2006/relationships/image" Target="../media/image1654.png"/><Relationship Id="rId4" Type="http://schemas.openxmlformats.org/officeDocument/2006/relationships/customXml" Target="../ink/ink473.xml"/><Relationship Id="rId180" Type="http://schemas.openxmlformats.org/officeDocument/2006/relationships/customXml" Target="../ink/ink561.xml"/><Relationship Id="rId215" Type="http://schemas.openxmlformats.org/officeDocument/2006/relationships/image" Target="../media/image1241.png"/><Relationship Id="rId236" Type="http://schemas.openxmlformats.org/officeDocument/2006/relationships/customXml" Target="../ink/ink589.xml"/><Relationship Id="rId257" Type="http://schemas.openxmlformats.org/officeDocument/2006/relationships/image" Target="../media/image1584.png"/><Relationship Id="rId278" Type="http://schemas.openxmlformats.org/officeDocument/2006/relationships/customXml" Target="../ink/ink610.xml"/><Relationship Id="rId401" Type="http://schemas.openxmlformats.org/officeDocument/2006/relationships/image" Target="../media/image1656.png"/><Relationship Id="rId422" Type="http://schemas.openxmlformats.org/officeDocument/2006/relationships/customXml" Target="../ink/ink682.xml"/><Relationship Id="rId443" Type="http://schemas.openxmlformats.org/officeDocument/2006/relationships/image" Target="../media/image1677.png"/><Relationship Id="rId464" Type="http://schemas.openxmlformats.org/officeDocument/2006/relationships/customXml" Target="../ink/ink703.xml"/><Relationship Id="rId303" Type="http://schemas.openxmlformats.org/officeDocument/2006/relationships/image" Target="../media/image1607.png"/><Relationship Id="rId485" Type="http://schemas.openxmlformats.org/officeDocument/2006/relationships/image" Target="../media/image1698.png"/><Relationship Id="rId42" Type="http://schemas.openxmlformats.org/officeDocument/2006/relationships/customXml" Target="../ink/ink492.xml"/><Relationship Id="rId84" Type="http://schemas.openxmlformats.org/officeDocument/2006/relationships/customXml" Target="../ink/ink513.xml"/><Relationship Id="rId138" Type="http://schemas.openxmlformats.org/officeDocument/2006/relationships/customXml" Target="../ink/ink540.xml"/><Relationship Id="rId345" Type="http://schemas.openxmlformats.org/officeDocument/2006/relationships/image" Target="../media/image1628.png"/><Relationship Id="rId387" Type="http://schemas.openxmlformats.org/officeDocument/2006/relationships/image" Target="../media/image1649.png"/><Relationship Id="rId191" Type="http://schemas.openxmlformats.org/officeDocument/2006/relationships/image" Target="../media/image1552.png"/><Relationship Id="rId205" Type="http://schemas.openxmlformats.org/officeDocument/2006/relationships/image" Target="../media/image1559.png"/><Relationship Id="rId247" Type="http://schemas.openxmlformats.org/officeDocument/2006/relationships/image" Target="../media/image1579.png"/><Relationship Id="rId412" Type="http://schemas.openxmlformats.org/officeDocument/2006/relationships/customXml" Target="../ink/ink677.xml"/><Relationship Id="rId107" Type="http://schemas.openxmlformats.org/officeDocument/2006/relationships/image" Target="../media/image1511.png"/><Relationship Id="rId289" Type="http://schemas.openxmlformats.org/officeDocument/2006/relationships/image" Target="../media/image1600.png"/><Relationship Id="rId454" Type="http://schemas.openxmlformats.org/officeDocument/2006/relationships/customXml" Target="../ink/ink698.xml"/><Relationship Id="rId496" Type="http://schemas.openxmlformats.org/officeDocument/2006/relationships/customXml" Target="../ink/ink719.xml"/><Relationship Id="rId11" Type="http://schemas.openxmlformats.org/officeDocument/2006/relationships/image" Target="../media/image1464.png"/><Relationship Id="rId53" Type="http://schemas.openxmlformats.org/officeDocument/2006/relationships/image" Target="../media/image1485.png"/><Relationship Id="rId149" Type="http://schemas.openxmlformats.org/officeDocument/2006/relationships/image" Target="../media/image1532.png"/><Relationship Id="rId314" Type="http://schemas.openxmlformats.org/officeDocument/2006/relationships/customXml" Target="../ink/ink628.xml"/><Relationship Id="rId356" Type="http://schemas.openxmlformats.org/officeDocument/2006/relationships/customXml" Target="../ink/ink649.xml"/><Relationship Id="rId398" Type="http://schemas.openxmlformats.org/officeDocument/2006/relationships/customXml" Target="../ink/ink670.xml"/><Relationship Id="rId95" Type="http://schemas.openxmlformats.org/officeDocument/2006/relationships/image" Target="../media/image1505.png"/><Relationship Id="rId160" Type="http://schemas.openxmlformats.org/officeDocument/2006/relationships/customXml" Target="../ink/ink551.xml"/><Relationship Id="rId216" Type="http://schemas.openxmlformats.org/officeDocument/2006/relationships/customXml" Target="../ink/ink579.xml"/><Relationship Id="rId423" Type="http://schemas.openxmlformats.org/officeDocument/2006/relationships/image" Target="../media/image1667.png"/><Relationship Id="rId258" Type="http://schemas.openxmlformats.org/officeDocument/2006/relationships/customXml" Target="../ink/ink600.xml"/><Relationship Id="rId465" Type="http://schemas.openxmlformats.org/officeDocument/2006/relationships/image" Target="../media/image1688.png"/><Relationship Id="rId22" Type="http://schemas.openxmlformats.org/officeDocument/2006/relationships/customXml" Target="../ink/ink482.xml"/><Relationship Id="rId64" Type="http://schemas.openxmlformats.org/officeDocument/2006/relationships/customXml" Target="../ink/ink503.xml"/><Relationship Id="rId118" Type="http://schemas.openxmlformats.org/officeDocument/2006/relationships/customXml" Target="../ink/ink530.xml"/><Relationship Id="rId325" Type="http://schemas.openxmlformats.org/officeDocument/2006/relationships/image" Target="../media/image1618.png"/><Relationship Id="rId367" Type="http://schemas.openxmlformats.org/officeDocument/2006/relationships/image" Target="../media/image1639.png"/><Relationship Id="rId171" Type="http://schemas.openxmlformats.org/officeDocument/2006/relationships/image" Target="../media/image1543.png"/><Relationship Id="rId227" Type="http://schemas.openxmlformats.org/officeDocument/2006/relationships/image" Target="../media/image1569.png"/><Relationship Id="rId269" Type="http://schemas.openxmlformats.org/officeDocument/2006/relationships/image" Target="../media/image1590.png"/><Relationship Id="rId434" Type="http://schemas.openxmlformats.org/officeDocument/2006/relationships/customXml" Target="../ink/ink688.xml"/><Relationship Id="rId476" Type="http://schemas.openxmlformats.org/officeDocument/2006/relationships/customXml" Target="../ink/ink709.xml"/><Relationship Id="rId33" Type="http://schemas.openxmlformats.org/officeDocument/2006/relationships/image" Target="../media/image1475.png"/><Relationship Id="rId129" Type="http://schemas.openxmlformats.org/officeDocument/2006/relationships/image" Target="../media/image1522.png"/><Relationship Id="rId280" Type="http://schemas.openxmlformats.org/officeDocument/2006/relationships/customXml" Target="../ink/ink611.xml"/><Relationship Id="rId336" Type="http://schemas.openxmlformats.org/officeDocument/2006/relationships/customXml" Target="../ink/ink639.xml"/><Relationship Id="rId501" Type="http://schemas.openxmlformats.org/officeDocument/2006/relationships/image" Target="../media/image1706.png"/><Relationship Id="rId75" Type="http://schemas.openxmlformats.org/officeDocument/2006/relationships/image" Target="../media/image1496.png"/><Relationship Id="rId140" Type="http://schemas.openxmlformats.org/officeDocument/2006/relationships/customXml" Target="../ink/ink541.xml"/><Relationship Id="rId182" Type="http://schemas.openxmlformats.org/officeDocument/2006/relationships/customXml" Target="../ink/ink562.xml"/><Relationship Id="rId378" Type="http://schemas.openxmlformats.org/officeDocument/2006/relationships/customXml" Target="../ink/ink660.xml"/><Relationship Id="rId403" Type="http://schemas.openxmlformats.org/officeDocument/2006/relationships/image" Target="../media/image1657.png"/><Relationship Id="rId6" Type="http://schemas.openxmlformats.org/officeDocument/2006/relationships/customXml" Target="../ink/ink474.xml"/><Relationship Id="rId238" Type="http://schemas.openxmlformats.org/officeDocument/2006/relationships/customXml" Target="../ink/ink590.xml"/><Relationship Id="rId445" Type="http://schemas.openxmlformats.org/officeDocument/2006/relationships/image" Target="../media/image1678.png"/><Relationship Id="rId487" Type="http://schemas.openxmlformats.org/officeDocument/2006/relationships/image" Target="../media/image1699.png"/><Relationship Id="rId291" Type="http://schemas.openxmlformats.org/officeDocument/2006/relationships/image" Target="../media/image1601.png"/><Relationship Id="rId305" Type="http://schemas.openxmlformats.org/officeDocument/2006/relationships/image" Target="../media/image1608.png"/><Relationship Id="rId347" Type="http://schemas.openxmlformats.org/officeDocument/2006/relationships/image" Target="../media/image1629.png"/><Relationship Id="rId44" Type="http://schemas.openxmlformats.org/officeDocument/2006/relationships/customXml" Target="../ink/ink493.xml"/><Relationship Id="rId86" Type="http://schemas.openxmlformats.org/officeDocument/2006/relationships/customXml" Target="../ink/ink514.xml"/><Relationship Id="rId151" Type="http://schemas.openxmlformats.org/officeDocument/2006/relationships/image" Target="../media/image1533.png"/><Relationship Id="rId389" Type="http://schemas.openxmlformats.org/officeDocument/2006/relationships/image" Target="../media/image1650.png"/><Relationship Id="rId193" Type="http://schemas.openxmlformats.org/officeDocument/2006/relationships/image" Target="../media/image1553.png"/><Relationship Id="rId207" Type="http://schemas.openxmlformats.org/officeDocument/2006/relationships/image" Target="../media/image1560.png"/><Relationship Id="rId249" Type="http://schemas.openxmlformats.org/officeDocument/2006/relationships/image" Target="../media/image1580.png"/><Relationship Id="rId414" Type="http://schemas.openxmlformats.org/officeDocument/2006/relationships/customXml" Target="../ink/ink678.xml"/><Relationship Id="rId456" Type="http://schemas.openxmlformats.org/officeDocument/2006/relationships/customXml" Target="../ink/ink699.xml"/><Relationship Id="rId498" Type="http://schemas.openxmlformats.org/officeDocument/2006/relationships/customXml" Target="../ink/ink720.xml"/><Relationship Id="rId13" Type="http://schemas.openxmlformats.org/officeDocument/2006/relationships/image" Target="../media/image1465.png"/><Relationship Id="rId109" Type="http://schemas.openxmlformats.org/officeDocument/2006/relationships/image" Target="../media/image1512.png"/><Relationship Id="rId260" Type="http://schemas.openxmlformats.org/officeDocument/2006/relationships/customXml" Target="../ink/ink601.xml"/><Relationship Id="rId316" Type="http://schemas.openxmlformats.org/officeDocument/2006/relationships/customXml" Target="../ink/ink629.xml"/><Relationship Id="rId55" Type="http://schemas.openxmlformats.org/officeDocument/2006/relationships/image" Target="../media/image1486.png"/><Relationship Id="rId97" Type="http://schemas.openxmlformats.org/officeDocument/2006/relationships/image" Target="../media/image1506.png"/><Relationship Id="rId120" Type="http://schemas.openxmlformats.org/officeDocument/2006/relationships/customXml" Target="../ink/ink531.xml"/><Relationship Id="rId358" Type="http://schemas.openxmlformats.org/officeDocument/2006/relationships/customXml" Target="../ink/ink650.xml"/><Relationship Id="rId162" Type="http://schemas.openxmlformats.org/officeDocument/2006/relationships/customXml" Target="../ink/ink552.xml"/><Relationship Id="rId218" Type="http://schemas.openxmlformats.org/officeDocument/2006/relationships/customXml" Target="../ink/ink580.xml"/><Relationship Id="rId425" Type="http://schemas.openxmlformats.org/officeDocument/2006/relationships/image" Target="../media/image1668.png"/><Relationship Id="rId467" Type="http://schemas.openxmlformats.org/officeDocument/2006/relationships/image" Target="../media/image1689.png"/><Relationship Id="rId271" Type="http://schemas.openxmlformats.org/officeDocument/2006/relationships/image" Target="../media/image1591.png"/><Relationship Id="rId24" Type="http://schemas.openxmlformats.org/officeDocument/2006/relationships/customXml" Target="../ink/ink483.xml"/><Relationship Id="rId66" Type="http://schemas.openxmlformats.org/officeDocument/2006/relationships/customXml" Target="../ink/ink504.xml"/><Relationship Id="rId131" Type="http://schemas.openxmlformats.org/officeDocument/2006/relationships/image" Target="../media/image1523.png"/><Relationship Id="rId327" Type="http://schemas.openxmlformats.org/officeDocument/2006/relationships/image" Target="../media/image1619.png"/><Relationship Id="rId369" Type="http://schemas.openxmlformats.org/officeDocument/2006/relationships/image" Target="../media/image1640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81.xml"/><Relationship Id="rId299" Type="http://schemas.openxmlformats.org/officeDocument/2006/relationships/customXml" Target="../ink/ink872.xml"/><Relationship Id="rId21" Type="http://schemas.openxmlformats.org/officeDocument/2006/relationships/customXml" Target="../ink/ink733.xml"/><Relationship Id="rId63" Type="http://schemas.openxmlformats.org/officeDocument/2006/relationships/customXml" Target="../ink/ink754.xml"/><Relationship Id="rId159" Type="http://schemas.openxmlformats.org/officeDocument/2006/relationships/customXml" Target="../ink/ink802.xml"/><Relationship Id="rId324" Type="http://schemas.openxmlformats.org/officeDocument/2006/relationships/image" Target="../media/image1870.png"/><Relationship Id="rId366" Type="http://schemas.openxmlformats.org/officeDocument/2006/relationships/image" Target="../media/image1891.png"/><Relationship Id="rId531" Type="http://schemas.openxmlformats.org/officeDocument/2006/relationships/customXml" Target="../ink/ink988.xml"/><Relationship Id="rId170" Type="http://schemas.openxmlformats.org/officeDocument/2006/relationships/image" Target="../media/image1793.png"/><Relationship Id="rId226" Type="http://schemas.openxmlformats.org/officeDocument/2006/relationships/image" Target="../media/image1821.png"/><Relationship Id="rId433" Type="http://schemas.openxmlformats.org/officeDocument/2006/relationships/customXml" Target="../ink/ink939.xml"/><Relationship Id="rId268" Type="http://schemas.openxmlformats.org/officeDocument/2006/relationships/image" Target="../media/image1842.png"/><Relationship Id="rId475" Type="http://schemas.openxmlformats.org/officeDocument/2006/relationships/customXml" Target="../ink/ink960.xml"/><Relationship Id="rId32" Type="http://schemas.openxmlformats.org/officeDocument/2006/relationships/image" Target="../media/image1724.png"/><Relationship Id="rId74" Type="http://schemas.openxmlformats.org/officeDocument/2006/relationships/image" Target="../media/image1745.png"/><Relationship Id="rId128" Type="http://schemas.openxmlformats.org/officeDocument/2006/relationships/image" Target="../media/image1772.png"/><Relationship Id="rId335" Type="http://schemas.openxmlformats.org/officeDocument/2006/relationships/customXml" Target="../ink/ink890.xml"/><Relationship Id="rId377" Type="http://schemas.openxmlformats.org/officeDocument/2006/relationships/customXml" Target="../ink/ink911.xml"/><Relationship Id="rId500" Type="http://schemas.openxmlformats.org/officeDocument/2006/relationships/image" Target="../media/image1958.png"/><Relationship Id="rId542" Type="http://schemas.openxmlformats.org/officeDocument/2006/relationships/image" Target="../media/image1979.png"/><Relationship Id="rId5" Type="http://schemas.openxmlformats.org/officeDocument/2006/relationships/customXml" Target="../ink/ink725.xml"/><Relationship Id="rId181" Type="http://schemas.openxmlformats.org/officeDocument/2006/relationships/customXml" Target="../ink/ink813.xml"/><Relationship Id="rId237" Type="http://schemas.openxmlformats.org/officeDocument/2006/relationships/customXml" Target="../ink/ink841.xml"/><Relationship Id="rId402" Type="http://schemas.openxmlformats.org/officeDocument/2006/relationships/image" Target="../media/image1909.png"/><Relationship Id="rId279" Type="http://schemas.openxmlformats.org/officeDocument/2006/relationships/customXml" Target="../ink/ink862.xml"/><Relationship Id="rId444" Type="http://schemas.openxmlformats.org/officeDocument/2006/relationships/image" Target="../media/image1930.png"/><Relationship Id="rId486" Type="http://schemas.openxmlformats.org/officeDocument/2006/relationships/image" Target="../media/image1951.png"/><Relationship Id="rId43" Type="http://schemas.openxmlformats.org/officeDocument/2006/relationships/customXml" Target="../ink/ink744.xml"/><Relationship Id="rId139" Type="http://schemas.openxmlformats.org/officeDocument/2006/relationships/customXml" Target="../ink/ink792.xml"/><Relationship Id="rId290" Type="http://schemas.openxmlformats.org/officeDocument/2006/relationships/image" Target="../media/image1853.png"/><Relationship Id="rId304" Type="http://schemas.openxmlformats.org/officeDocument/2006/relationships/image" Target="../media/image1860.png"/><Relationship Id="rId346" Type="http://schemas.openxmlformats.org/officeDocument/2006/relationships/image" Target="../media/image1881.png"/><Relationship Id="rId388" Type="http://schemas.openxmlformats.org/officeDocument/2006/relationships/image" Target="../media/image1902.png"/><Relationship Id="rId511" Type="http://schemas.openxmlformats.org/officeDocument/2006/relationships/customXml" Target="../ink/ink978.xml"/><Relationship Id="rId553" Type="http://schemas.openxmlformats.org/officeDocument/2006/relationships/customXml" Target="../ink/ink999.xml"/><Relationship Id="rId85" Type="http://schemas.openxmlformats.org/officeDocument/2006/relationships/customXml" Target="../ink/ink765.xml"/><Relationship Id="rId150" Type="http://schemas.openxmlformats.org/officeDocument/2006/relationships/image" Target="../media/image1783.png"/><Relationship Id="rId192" Type="http://schemas.openxmlformats.org/officeDocument/2006/relationships/image" Target="../media/image1804.png"/><Relationship Id="rId206" Type="http://schemas.openxmlformats.org/officeDocument/2006/relationships/image" Target="../media/image1811.png"/><Relationship Id="rId413" Type="http://schemas.openxmlformats.org/officeDocument/2006/relationships/customXml" Target="../ink/ink929.xml"/><Relationship Id="rId248" Type="http://schemas.openxmlformats.org/officeDocument/2006/relationships/image" Target="../media/image1832.png"/><Relationship Id="rId455" Type="http://schemas.openxmlformats.org/officeDocument/2006/relationships/customXml" Target="../ink/ink950.xml"/><Relationship Id="rId497" Type="http://schemas.openxmlformats.org/officeDocument/2006/relationships/customXml" Target="../ink/ink971.xml"/><Relationship Id="rId12" Type="http://schemas.openxmlformats.org/officeDocument/2006/relationships/image" Target="../media/image1714.png"/><Relationship Id="rId108" Type="http://schemas.openxmlformats.org/officeDocument/2006/relationships/image" Target="../media/image1762.png"/><Relationship Id="rId315" Type="http://schemas.openxmlformats.org/officeDocument/2006/relationships/customXml" Target="../ink/ink880.xml"/><Relationship Id="rId357" Type="http://schemas.openxmlformats.org/officeDocument/2006/relationships/customXml" Target="../ink/ink901.xml"/><Relationship Id="rId522" Type="http://schemas.openxmlformats.org/officeDocument/2006/relationships/image" Target="../media/image1969.png"/><Relationship Id="rId54" Type="http://schemas.openxmlformats.org/officeDocument/2006/relationships/image" Target="../media/image1735.png"/><Relationship Id="rId96" Type="http://schemas.openxmlformats.org/officeDocument/2006/relationships/image" Target="../media/image1756.png"/><Relationship Id="rId161" Type="http://schemas.openxmlformats.org/officeDocument/2006/relationships/customXml" Target="../ink/ink803.xml"/><Relationship Id="rId217" Type="http://schemas.openxmlformats.org/officeDocument/2006/relationships/customXml" Target="../ink/ink831.xml"/><Relationship Id="rId399" Type="http://schemas.openxmlformats.org/officeDocument/2006/relationships/customXml" Target="../ink/ink922.xml"/><Relationship Id="rId564" Type="http://schemas.openxmlformats.org/officeDocument/2006/relationships/image" Target="../media/image1990.png"/><Relationship Id="rId259" Type="http://schemas.openxmlformats.org/officeDocument/2006/relationships/customXml" Target="../ink/ink852.xml"/><Relationship Id="rId424" Type="http://schemas.openxmlformats.org/officeDocument/2006/relationships/image" Target="../media/image1920.png"/><Relationship Id="rId466" Type="http://schemas.openxmlformats.org/officeDocument/2006/relationships/image" Target="../media/image1941.png"/><Relationship Id="rId23" Type="http://schemas.openxmlformats.org/officeDocument/2006/relationships/customXml" Target="../ink/ink734.xml"/><Relationship Id="rId119" Type="http://schemas.openxmlformats.org/officeDocument/2006/relationships/customXml" Target="../ink/ink782.xml"/><Relationship Id="rId270" Type="http://schemas.openxmlformats.org/officeDocument/2006/relationships/image" Target="../media/image1843.png"/><Relationship Id="rId326" Type="http://schemas.openxmlformats.org/officeDocument/2006/relationships/image" Target="../media/image1871.png"/><Relationship Id="rId533" Type="http://schemas.openxmlformats.org/officeDocument/2006/relationships/customXml" Target="../ink/ink989.xml"/><Relationship Id="rId65" Type="http://schemas.openxmlformats.org/officeDocument/2006/relationships/customXml" Target="../ink/ink755.xml"/><Relationship Id="rId130" Type="http://schemas.openxmlformats.org/officeDocument/2006/relationships/image" Target="../media/image1773.png"/><Relationship Id="rId368" Type="http://schemas.openxmlformats.org/officeDocument/2006/relationships/image" Target="../media/image1892.png"/><Relationship Id="rId172" Type="http://schemas.openxmlformats.org/officeDocument/2006/relationships/image" Target="../media/image1794.png"/><Relationship Id="rId228" Type="http://schemas.openxmlformats.org/officeDocument/2006/relationships/image" Target="../media/image1822.png"/><Relationship Id="rId435" Type="http://schemas.openxmlformats.org/officeDocument/2006/relationships/customXml" Target="../ink/ink940.xml"/><Relationship Id="rId477" Type="http://schemas.openxmlformats.org/officeDocument/2006/relationships/customXml" Target="../ink/ink961.xml"/><Relationship Id="rId281" Type="http://schemas.openxmlformats.org/officeDocument/2006/relationships/customXml" Target="../ink/ink863.xml"/><Relationship Id="rId337" Type="http://schemas.openxmlformats.org/officeDocument/2006/relationships/customXml" Target="../ink/ink891.xml"/><Relationship Id="rId502" Type="http://schemas.openxmlformats.org/officeDocument/2006/relationships/image" Target="../media/image1959.png"/><Relationship Id="rId34" Type="http://schemas.openxmlformats.org/officeDocument/2006/relationships/image" Target="../media/image1725.png"/><Relationship Id="rId76" Type="http://schemas.openxmlformats.org/officeDocument/2006/relationships/image" Target="../media/image1746.png"/><Relationship Id="rId141" Type="http://schemas.openxmlformats.org/officeDocument/2006/relationships/customXml" Target="../ink/ink793.xml"/><Relationship Id="rId379" Type="http://schemas.openxmlformats.org/officeDocument/2006/relationships/customXml" Target="../ink/ink912.xml"/><Relationship Id="rId544" Type="http://schemas.openxmlformats.org/officeDocument/2006/relationships/image" Target="../media/image1980.png"/><Relationship Id="rId7" Type="http://schemas.openxmlformats.org/officeDocument/2006/relationships/customXml" Target="../ink/ink726.xml"/><Relationship Id="rId183" Type="http://schemas.openxmlformats.org/officeDocument/2006/relationships/customXml" Target="../ink/ink814.xml"/><Relationship Id="rId239" Type="http://schemas.openxmlformats.org/officeDocument/2006/relationships/customXml" Target="../ink/ink842.xml"/><Relationship Id="rId390" Type="http://schemas.openxmlformats.org/officeDocument/2006/relationships/image" Target="../media/image1903.png"/><Relationship Id="rId404" Type="http://schemas.openxmlformats.org/officeDocument/2006/relationships/image" Target="../media/image1910.png"/><Relationship Id="rId446" Type="http://schemas.openxmlformats.org/officeDocument/2006/relationships/image" Target="../media/image1931.png"/><Relationship Id="rId250" Type="http://schemas.openxmlformats.org/officeDocument/2006/relationships/image" Target="../media/image1833.png"/><Relationship Id="rId292" Type="http://schemas.openxmlformats.org/officeDocument/2006/relationships/image" Target="../media/image1854.png"/><Relationship Id="rId306" Type="http://schemas.openxmlformats.org/officeDocument/2006/relationships/image" Target="../media/image1861.png"/><Relationship Id="rId488" Type="http://schemas.openxmlformats.org/officeDocument/2006/relationships/image" Target="../media/image1952.png"/><Relationship Id="rId45" Type="http://schemas.openxmlformats.org/officeDocument/2006/relationships/customXml" Target="../ink/ink745.xml"/><Relationship Id="rId87" Type="http://schemas.openxmlformats.org/officeDocument/2006/relationships/customXml" Target="../ink/ink766.xml"/><Relationship Id="rId110" Type="http://schemas.openxmlformats.org/officeDocument/2006/relationships/image" Target="../media/image1763.png"/><Relationship Id="rId348" Type="http://schemas.openxmlformats.org/officeDocument/2006/relationships/image" Target="../media/image1882.png"/><Relationship Id="rId513" Type="http://schemas.openxmlformats.org/officeDocument/2006/relationships/customXml" Target="../ink/ink979.xml"/><Relationship Id="rId555" Type="http://schemas.openxmlformats.org/officeDocument/2006/relationships/customXml" Target="../ink/ink1000.xml"/><Relationship Id="rId152" Type="http://schemas.openxmlformats.org/officeDocument/2006/relationships/image" Target="../media/image1784.png"/><Relationship Id="rId194" Type="http://schemas.openxmlformats.org/officeDocument/2006/relationships/image" Target="../media/image1805.png"/><Relationship Id="rId208" Type="http://schemas.openxmlformats.org/officeDocument/2006/relationships/image" Target="../media/image1812.png"/><Relationship Id="rId415" Type="http://schemas.openxmlformats.org/officeDocument/2006/relationships/customXml" Target="../ink/ink930.xml"/><Relationship Id="rId457" Type="http://schemas.openxmlformats.org/officeDocument/2006/relationships/customXml" Target="../ink/ink951.xml"/><Relationship Id="rId261" Type="http://schemas.openxmlformats.org/officeDocument/2006/relationships/customXml" Target="../ink/ink853.xml"/><Relationship Id="rId499" Type="http://schemas.openxmlformats.org/officeDocument/2006/relationships/customXml" Target="../ink/ink972.xml"/><Relationship Id="rId14" Type="http://schemas.openxmlformats.org/officeDocument/2006/relationships/image" Target="../media/image1715.png"/><Relationship Id="rId56" Type="http://schemas.openxmlformats.org/officeDocument/2006/relationships/image" Target="../media/image1736.png"/><Relationship Id="rId317" Type="http://schemas.openxmlformats.org/officeDocument/2006/relationships/customXml" Target="../ink/ink881.xml"/><Relationship Id="rId359" Type="http://schemas.openxmlformats.org/officeDocument/2006/relationships/customXml" Target="../ink/ink902.xml"/><Relationship Id="rId524" Type="http://schemas.openxmlformats.org/officeDocument/2006/relationships/image" Target="../media/image1970.png"/><Relationship Id="rId566" Type="http://schemas.openxmlformats.org/officeDocument/2006/relationships/image" Target="../media/image1991.png"/><Relationship Id="rId98" Type="http://schemas.openxmlformats.org/officeDocument/2006/relationships/image" Target="../media/image1757.png"/><Relationship Id="rId121" Type="http://schemas.openxmlformats.org/officeDocument/2006/relationships/customXml" Target="../ink/ink783.xml"/><Relationship Id="rId163" Type="http://schemas.openxmlformats.org/officeDocument/2006/relationships/customXml" Target="../ink/ink804.xml"/><Relationship Id="rId219" Type="http://schemas.openxmlformats.org/officeDocument/2006/relationships/customXml" Target="../ink/ink832.xml"/><Relationship Id="rId370" Type="http://schemas.openxmlformats.org/officeDocument/2006/relationships/image" Target="../media/image1893.png"/><Relationship Id="rId426" Type="http://schemas.openxmlformats.org/officeDocument/2006/relationships/image" Target="../media/image1921.png"/><Relationship Id="rId230" Type="http://schemas.openxmlformats.org/officeDocument/2006/relationships/image" Target="../media/image1823.png"/><Relationship Id="rId468" Type="http://schemas.openxmlformats.org/officeDocument/2006/relationships/image" Target="../media/image1942.png"/><Relationship Id="rId25" Type="http://schemas.openxmlformats.org/officeDocument/2006/relationships/customXml" Target="../ink/ink735.xml"/><Relationship Id="rId67" Type="http://schemas.openxmlformats.org/officeDocument/2006/relationships/customXml" Target="../ink/ink756.xml"/><Relationship Id="rId272" Type="http://schemas.openxmlformats.org/officeDocument/2006/relationships/image" Target="../media/image1844.png"/><Relationship Id="rId328" Type="http://schemas.openxmlformats.org/officeDocument/2006/relationships/image" Target="../media/image1872.png"/><Relationship Id="rId535" Type="http://schemas.openxmlformats.org/officeDocument/2006/relationships/customXml" Target="../ink/ink990.xml"/><Relationship Id="rId132" Type="http://schemas.openxmlformats.org/officeDocument/2006/relationships/image" Target="../media/image1774.png"/><Relationship Id="rId174" Type="http://schemas.openxmlformats.org/officeDocument/2006/relationships/image" Target="../media/image1795.png"/><Relationship Id="rId381" Type="http://schemas.openxmlformats.org/officeDocument/2006/relationships/customXml" Target="../ink/ink913.xml"/><Relationship Id="rId241" Type="http://schemas.openxmlformats.org/officeDocument/2006/relationships/customXml" Target="../ink/ink843.xml"/><Relationship Id="rId437" Type="http://schemas.openxmlformats.org/officeDocument/2006/relationships/customXml" Target="../ink/ink941.xml"/><Relationship Id="rId479" Type="http://schemas.openxmlformats.org/officeDocument/2006/relationships/customXml" Target="../ink/ink962.xml"/><Relationship Id="rId36" Type="http://schemas.openxmlformats.org/officeDocument/2006/relationships/image" Target="../media/image1726.png"/><Relationship Id="rId283" Type="http://schemas.openxmlformats.org/officeDocument/2006/relationships/customXml" Target="../ink/ink864.xml"/><Relationship Id="rId339" Type="http://schemas.openxmlformats.org/officeDocument/2006/relationships/customXml" Target="../ink/ink892.xml"/><Relationship Id="rId490" Type="http://schemas.openxmlformats.org/officeDocument/2006/relationships/image" Target="../media/image1953.png"/><Relationship Id="rId504" Type="http://schemas.openxmlformats.org/officeDocument/2006/relationships/image" Target="../media/image1960.png"/><Relationship Id="rId546" Type="http://schemas.openxmlformats.org/officeDocument/2006/relationships/image" Target="../media/image1981.png"/><Relationship Id="rId78" Type="http://schemas.openxmlformats.org/officeDocument/2006/relationships/image" Target="../media/image1747.png"/><Relationship Id="rId101" Type="http://schemas.openxmlformats.org/officeDocument/2006/relationships/customXml" Target="../ink/ink773.xml"/><Relationship Id="rId143" Type="http://schemas.openxmlformats.org/officeDocument/2006/relationships/customXml" Target="../ink/ink794.xml"/><Relationship Id="rId185" Type="http://schemas.openxmlformats.org/officeDocument/2006/relationships/customXml" Target="../ink/ink815.xml"/><Relationship Id="rId350" Type="http://schemas.openxmlformats.org/officeDocument/2006/relationships/image" Target="../media/image1883.png"/><Relationship Id="rId406" Type="http://schemas.openxmlformats.org/officeDocument/2006/relationships/image" Target="../media/image1911.png"/><Relationship Id="rId9" Type="http://schemas.openxmlformats.org/officeDocument/2006/relationships/customXml" Target="../ink/ink727.xml"/><Relationship Id="rId210" Type="http://schemas.openxmlformats.org/officeDocument/2006/relationships/image" Target="../media/image1813.png"/><Relationship Id="rId392" Type="http://schemas.openxmlformats.org/officeDocument/2006/relationships/image" Target="../media/image1904.png"/><Relationship Id="rId427" Type="http://schemas.openxmlformats.org/officeDocument/2006/relationships/customXml" Target="../ink/ink936.xml"/><Relationship Id="rId448" Type="http://schemas.openxmlformats.org/officeDocument/2006/relationships/image" Target="../media/image1932.png"/><Relationship Id="rId469" Type="http://schemas.openxmlformats.org/officeDocument/2006/relationships/customXml" Target="../ink/ink957.xml"/><Relationship Id="rId26" Type="http://schemas.openxmlformats.org/officeDocument/2006/relationships/image" Target="../media/image1721.png"/><Relationship Id="rId231" Type="http://schemas.openxmlformats.org/officeDocument/2006/relationships/customXml" Target="../ink/ink838.xml"/><Relationship Id="rId252" Type="http://schemas.openxmlformats.org/officeDocument/2006/relationships/image" Target="../media/image1834.png"/><Relationship Id="rId273" Type="http://schemas.openxmlformats.org/officeDocument/2006/relationships/customXml" Target="../ink/ink859.xml"/><Relationship Id="rId294" Type="http://schemas.openxmlformats.org/officeDocument/2006/relationships/image" Target="../media/image1855.png"/><Relationship Id="rId308" Type="http://schemas.openxmlformats.org/officeDocument/2006/relationships/image" Target="../media/image1862.png"/><Relationship Id="rId329" Type="http://schemas.openxmlformats.org/officeDocument/2006/relationships/customXml" Target="../ink/ink887.xml"/><Relationship Id="rId480" Type="http://schemas.openxmlformats.org/officeDocument/2006/relationships/image" Target="../media/image1948.png"/><Relationship Id="rId515" Type="http://schemas.openxmlformats.org/officeDocument/2006/relationships/customXml" Target="../ink/ink980.xml"/><Relationship Id="rId536" Type="http://schemas.openxmlformats.org/officeDocument/2006/relationships/image" Target="../media/image1976.png"/><Relationship Id="rId47" Type="http://schemas.openxmlformats.org/officeDocument/2006/relationships/customXml" Target="../ink/ink746.xml"/><Relationship Id="rId68" Type="http://schemas.openxmlformats.org/officeDocument/2006/relationships/image" Target="../media/image1742.png"/><Relationship Id="rId89" Type="http://schemas.openxmlformats.org/officeDocument/2006/relationships/customXml" Target="../ink/ink767.xml"/><Relationship Id="rId112" Type="http://schemas.openxmlformats.org/officeDocument/2006/relationships/image" Target="../media/image1764.png"/><Relationship Id="rId133" Type="http://schemas.openxmlformats.org/officeDocument/2006/relationships/customXml" Target="../ink/ink789.xml"/><Relationship Id="rId154" Type="http://schemas.openxmlformats.org/officeDocument/2006/relationships/image" Target="../media/image1785.png"/><Relationship Id="rId175" Type="http://schemas.openxmlformats.org/officeDocument/2006/relationships/customXml" Target="../ink/ink810.xml"/><Relationship Id="rId340" Type="http://schemas.openxmlformats.org/officeDocument/2006/relationships/image" Target="../media/image1878.png"/><Relationship Id="rId361" Type="http://schemas.openxmlformats.org/officeDocument/2006/relationships/customXml" Target="../ink/ink903.xml"/><Relationship Id="rId557" Type="http://schemas.openxmlformats.org/officeDocument/2006/relationships/customXml" Target="../ink/ink1001.xml"/><Relationship Id="rId196" Type="http://schemas.openxmlformats.org/officeDocument/2006/relationships/image" Target="../media/image1806.png"/><Relationship Id="rId200" Type="http://schemas.openxmlformats.org/officeDocument/2006/relationships/image" Target="../media/image1808.png"/><Relationship Id="rId382" Type="http://schemas.openxmlformats.org/officeDocument/2006/relationships/image" Target="../media/image1899.png"/><Relationship Id="rId417" Type="http://schemas.openxmlformats.org/officeDocument/2006/relationships/customXml" Target="../ink/ink931.xml"/><Relationship Id="rId438" Type="http://schemas.openxmlformats.org/officeDocument/2006/relationships/image" Target="../media/image1927.png"/><Relationship Id="rId459" Type="http://schemas.openxmlformats.org/officeDocument/2006/relationships/customXml" Target="../ink/ink952.xml"/><Relationship Id="rId16" Type="http://schemas.openxmlformats.org/officeDocument/2006/relationships/image" Target="../media/image1716.png"/><Relationship Id="rId221" Type="http://schemas.openxmlformats.org/officeDocument/2006/relationships/customXml" Target="../ink/ink833.xml"/><Relationship Id="rId242" Type="http://schemas.openxmlformats.org/officeDocument/2006/relationships/image" Target="../media/image1829.png"/><Relationship Id="rId263" Type="http://schemas.openxmlformats.org/officeDocument/2006/relationships/customXml" Target="../ink/ink854.xml"/><Relationship Id="rId284" Type="http://schemas.openxmlformats.org/officeDocument/2006/relationships/image" Target="../media/image1850.png"/><Relationship Id="rId319" Type="http://schemas.openxmlformats.org/officeDocument/2006/relationships/customXml" Target="../ink/ink882.xml"/><Relationship Id="rId470" Type="http://schemas.openxmlformats.org/officeDocument/2006/relationships/image" Target="../media/image1943.png"/><Relationship Id="rId491" Type="http://schemas.openxmlformats.org/officeDocument/2006/relationships/customXml" Target="../ink/ink968.xml"/><Relationship Id="rId505" Type="http://schemas.openxmlformats.org/officeDocument/2006/relationships/customXml" Target="../ink/ink975.xml"/><Relationship Id="rId526" Type="http://schemas.openxmlformats.org/officeDocument/2006/relationships/image" Target="../media/image1971.png"/><Relationship Id="rId37" Type="http://schemas.openxmlformats.org/officeDocument/2006/relationships/customXml" Target="../ink/ink741.xml"/><Relationship Id="rId58" Type="http://schemas.openxmlformats.org/officeDocument/2006/relationships/image" Target="../media/image1737.png"/><Relationship Id="rId79" Type="http://schemas.openxmlformats.org/officeDocument/2006/relationships/customXml" Target="../ink/ink762.xml"/><Relationship Id="rId102" Type="http://schemas.openxmlformats.org/officeDocument/2006/relationships/image" Target="../media/image1759.png"/><Relationship Id="rId123" Type="http://schemas.openxmlformats.org/officeDocument/2006/relationships/customXml" Target="../ink/ink784.xml"/><Relationship Id="rId144" Type="http://schemas.openxmlformats.org/officeDocument/2006/relationships/image" Target="../media/image1780.png"/><Relationship Id="rId330" Type="http://schemas.openxmlformats.org/officeDocument/2006/relationships/image" Target="../media/image1873.png"/><Relationship Id="rId547" Type="http://schemas.openxmlformats.org/officeDocument/2006/relationships/customXml" Target="../ink/ink996.xml"/><Relationship Id="rId568" Type="http://schemas.openxmlformats.org/officeDocument/2006/relationships/image" Target="../media/image1992.png"/><Relationship Id="rId90" Type="http://schemas.openxmlformats.org/officeDocument/2006/relationships/image" Target="../media/image1753.png"/><Relationship Id="rId165" Type="http://schemas.openxmlformats.org/officeDocument/2006/relationships/customXml" Target="../ink/ink805.xml"/><Relationship Id="rId186" Type="http://schemas.openxmlformats.org/officeDocument/2006/relationships/image" Target="../media/image1801.png"/><Relationship Id="rId351" Type="http://schemas.openxmlformats.org/officeDocument/2006/relationships/customXml" Target="../ink/ink898.xml"/><Relationship Id="rId372" Type="http://schemas.openxmlformats.org/officeDocument/2006/relationships/image" Target="../media/image1894.png"/><Relationship Id="rId393" Type="http://schemas.openxmlformats.org/officeDocument/2006/relationships/customXml" Target="../ink/ink919.xml"/><Relationship Id="rId407" Type="http://schemas.openxmlformats.org/officeDocument/2006/relationships/customXml" Target="../ink/ink926.xml"/><Relationship Id="rId428" Type="http://schemas.openxmlformats.org/officeDocument/2006/relationships/image" Target="../media/image1922.png"/><Relationship Id="rId449" Type="http://schemas.openxmlformats.org/officeDocument/2006/relationships/customXml" Target="../ink/ink947.xml"/><Relationship Id="rId211" Type="http://schemas.openxmlformats.org/officeDocument/2006/relationships/customXml" Target="../ink/ink828.xml"/><Relationship Id="rId232" Type="http://schemas.openxmlformats.org/officeDocument/2006/relationships/image" Target="../media/image1824.png"/><Relationship Id="rId253" Type="http://schemas.openxmlformats.org/officeDocument/2006/relationships/customXml" Target="../ink/ink849.xml"/><Relationship Id="rId274" Type="http://schemas.openxmlformats.org/officeDocument/2006/relationships/image" Target="../media/image1845.png"/><Relationship Id="rId295" Type="http://schemas.openxmlformats.org/officeDocument/2006/relationships/customXml" Target="../ink/ink870.xml"/><Relationship Id="rId309" Type="http://schemas.openxmlformats.org/officeDocument/2006/relationships/customXml" Target="../ink/ink877.xml"/><Relationship Id="rId460" Type="http://schemas.openxmlformats.org/officeDocument/2006/relationships/image" Target="../media/image1938.png"/><Relationship Id="rId481" Type="http://schemas.openxmlformats.org/officeDocument/2006/relationships/customXml" Target="../ink/ink963.xml"/><Relationship Id="rId516" Type="http://schemas.openxmlformats.org/officeDocument/2006/relationships/image" Target="../media/image1966.png"/><Relationship Id="rId27" Type="http://schemas.openxmlformats.org/officeDocument/2006/relationships/customXml" Target="../ink/ink736.xml"/><Relationship Id="rId48" Type="http://schemas.openxmlformats.org/officeDocument/2006/relationships/image" Target="../media/image1732.png"/><Relationship Id="rId69" Type="http://schemas.openxmlformats.org/officeDocument/2006/relationships/customXml" Target="../ink/ink757.xml"/><Relationship Id="rId113" Type="http://schemas.openxmlformats.org/officeDocument/2006/relationships/customXml" Target="../ink/ink779.xml"/><Relationship Id="rId134" Type="http://schemas.openxmlformats.org/officeDocument/2006/relationships/image" Target="../media/image1775.png"/><Relationship Id="rId320" Type="http://schemas.openxmlformats.org/officeDocument/2006/relationships/image" Target="../media/image1868.png"/><Relationship Id="rId537" Type="http://schemas.openxmlformats.org/officeDocument/2006/relationships/customXml" Target="../ink/ink991.xml"/><Relationship Id="rId558" Type="http://schemas.openxmlformats.org/officeDocument/2006/relationships/image" Target="../media/image1987.png"/><Relationship Id="rId80" Type="http://schemas.openxmlformats.org/officeDocument/2006/relationships/image" Target="../media/image1748.png"/><Relationship Id="rId155" Type="http://schemas.openxmlformats.org/officeDocument/2006/relationships/customXml" Target="../ink/ink800.xml"/><Relationship Id="rId176" Type="http://schemas.openxmlformats.org/officeDocument/2006/relationships/image" Target="../media/image1796.png"/><Relationship Id="rId197" Type="http://schemas.openxmlformats.org/officeDocument/2006/relationships/customXml" Target="../ink/ink821.xml"/><Relationship Id="rId341" Type="http://schemas.openxmlformats.org/officeDocument/2006/relationships/customXml" Target="../ink/ink893.xml"/><Relationship Id="rId362" Type="http://schemas.openxmlformats.org/officeDocument/2006/relationships/image" Target="../media/image1889.png"/><Relationship Id="rId383" Type="http://schemas.openxmlformats.org/officeDocument/2006/relationships/customXml" Target="../ink/ink914.xml"/><Relationship Id="rId418" Type="http://schemas.openxmlformats.org/officeDocument/2006/relationships/image" Target="../media/image1917.png"/><Relationship Id="rId439" Type="http://schemas.openxmlformats.org/officeDocument/2006/relationships/customXml" Target="../ink/ink942.xml"/><Relationship Id="rId201" Type="http://schemas.openxmlformats.org/officeDocument/2006/relationships/customXml" Target="../ink/ink823.xml"/><Relationship Id="rId222" Type="http://schemas.openxmlformats.org/officeDocument/2006/relationships/image" Target="../media/image1819.png"/><Relationship Id="rId243" Type="http://schemas.openxmlformats.org/officeDocument/2006/relationships/customXml" Target="../ink/ink844.xml"/><Relationship Id="rId264" Type="http://schemas.openxmlformats.org/officeDocument/2006/relationships/image" Target="../media/image1840.png"/><Relationship Id="rId285" Type="http://schemas.openxmlformats.org/officeDocument/2006/relationships/customXml" Target="../ink/ink865.xml"/><Relationship Id="rId450" Type="http://schemas.openxmlformats.org/officeDocument/2006/relationships/image" Target="../media/image1933.png"/><Relationship Id="rId471" Type="http://schemas.openxmlformats.org/officeDocument/2006/relationships/customXml" Target="../ink/ink958.xml"/><Relationship Id="rId506" Type="http://schemas.openxmlformats.org/officeDocument/2006/relationships/image" Target="../media/image1961.png"/><Relationship Id="rId17" Type="http://schemas.openxmlformats.org/officeDocument/2006/relationships/customXml" Target="../ink/ink731.xml"/><Relationship Id="rId38" Type="http://schemas.openxmlformats.org/officeDocument/2006/relationships/image" Target="../media/image1727.png"/><Relationship Id="rId59" Type="http://schemas.openxmlformats.org/officeDocument/2006/relationships/customXml" Target="../ink/ink752.xml"/><Relationship Id="rId103" Type="http://schemas.openxmlformats.org/officeDocument/2006/relationships/customXml" Target="../ink/ink774.xml"/><Relationship Id="rId124" Type="http://schemas.openxmlformats.org/officeDocument/2006/relationships/image" Target="../media/image1770.png"/><Relationship Id="rId310" Type="http://schemas.openxmlformats.org/officeDocument/2006/relationships/image" Target="../media/image1863.png"/><Relationship Id="rId492" Type="http://schemas.openxmlformats.org/officeDocument/2006/relationships/image" Target="../media/image1954.png"/><Relationship Id="rId527" Type="http://schemas.openxmlformats.org/officeDocument/2006/relationships/customXml" Target="../ink/ink986.xml"/><Relationship Id="rId548" Type="http://schemas.openxmlformats.org/officeDocument/2006/relationships/image" Target="../media/image1982.png"/><Relationship Id="rId70" Type="http://schemas.openxmlformats.org/officeDocument/2006/relationships/image" Target="../media/image1743.png"/><Relationship Id="rId91" Type="http://schemas.openxmlformats.org/officeDocument/2006/relationships/customXml" Target="../ink/ink768.xml"/><Relationship Id="rId145" Type="http://schemas.openxmlformats.org/officeDocument/2006/relationships/customXml" Target="../ink/ink795.xml"/><Relationship Id="rId166" Type="http://schemas.openxmlformats.org/officeDocument/2006/relationships/image" Target="../media/image1791.png"/><Relationship Id="rId187" Type="http://schemas.openxmlformats.org/officeDocument/2006/relationships/customXml" Target="../ink/ink816.xml"/><Relationship Id="rId331" Type="http://schemas.openxmlformats.org/officeDocument/2006/relationships/customXml" Target="../ink/ink888.xml"/><Relationship Id="rId352" Type="http://schemas.openxmlformats.org/officeDocument/2006/relationships/image" Target="../media/image1884.png"/><Relationship Id="rId373" Type="http://schemas.openxmlformats.org/officeDocument/2006/relationships/customXml" Target="../ink/ink909.xml"/><Relationship Id="rId394" Type="http://schemas.openxmlformats.org/officeDocument/2006/relationships/image" Target="../media/image1905.png"/><Relationship Id="rId408" Type="http://schemas.openxmlformats.org/officeDocument/2006/relationships/image" Target="../media/image1912.png"/><Relationship Id="rId429" Type="http://schemas.openxmlformats.org/officeDocument/2006/relationships/customXml" Target="../ink/ink93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814.png"/><Relationship Id="rId233" Type="http://schemas.openxmlformats.org/officeDocument/2006/relationships/customXml" Target="../ink/ink839.xml"/><Relationship Id="rId254" Type="http://schemas.openxmlformats.org/officeDocument/2006/relationships/image" Target="../media/image1835.png"/><Relationship Id="rId440" Type="http://schemas.openxmlformats.org/officeDocument/2006/relationships/image" Target="../media/image1928.png"/><Relationship Id="rId28" Type="http://schemas.openxmlformats.org/officeDocument/2006/relationships/image" Target="../media/image1722.png"/><Relationship Id="rId49" Type="http://schemas.openxmlformats.org/officeDocument/2006/relationships/customXml" Target="../ink/ink747.xml"/><Relationship Id="rId114" Type="http://schemas.openxmlformats.org/officeDocument/2006/relationships/image" Target="../media/image1765.png"/><Relationship Id="rId275" Type="http://schemas.openxmlformats.org/officeDocument/2006/relationships/customXml" Target="../ink/ink860.xml"/><Relationship Id="rId296" Type="http://schemas.openxmlformats.org/officeDocument/2006/relationships/image" Target="../media/image1856.png"/><Relationship Id="rId300" Type="http://schemas.openxmlformats.org/officeDocument/2006/relationships/image" Target="../media/image1858.png"/><Relationship Id="rId461" Type="http://schemas.openxmlformats.org/officeDocument/2006/relationships/customXml" Target="../ink/ink953.xml"/><Relationship Id="rId482" Type="http://schemas.openxmlformats.org/officeDocument/2006/relationships/image" Target="../media/image1949.png"/><Relationship Id="rId517" Type="http://schemas.openxmlformats.org/officeDocument/2006/relationships/customXml" Target="../ink/ink981.xml"/><Relationship Id="rId538" Type="http://schemas.openxmlformats.org/officeDocument/2006/relationships/image" Target="../media/image1977.png"/><Relationship Id="rId559" Type="http://schemas.openxmlformats.org/officeDocument/2006/relationships/customXml" Target="../ink/ink1002.xml"/><Relationship Id="rId60" Type="http://schemas.openxmlformats.org/officeDocument/2006/relationships/image" Target="../media/image1738.png"/><Relationship Id="rId81" Type="http://schemas.openxmlformats.org/officeDocument/2006/relationships/customXml" Target="../ink/ink763.xml"/><Relationship Id="rId135" Type="http://schemas.openxmlformats.org/officeDocument/2006/relationships/customXml" Target="../ink/ink790.xml"/><Relationship Id="rId156" Type="http://schemas.openxmlformats.org/officeDocument/2006/relationships/image" Target="../media/image1786.png"/><Relationship Id="rId177" Type="http://schemas.openxmlformats.org/officeDocument/2006/relationships/customXml" Target="../ink/ink811.xml"/><Relationship Id="rId198" Type="http://schemas.openxmlformats.org/officeDocument/2006/relationships/image" Target="../media/image1807.png"/><Relationship Id="rId321" Type="http://schemas.openxmlformats.org/officeDocument/2006/relationships/customXml" Target="../ink/ink883.xml"/><Relationship Id="rId342" Type="http://schemas.openxmlformats.org/officeDocument/2006/relationships/image" Target="../media/image1879.png"/><Relationship Id="rId363" Type="http://schemas.openxmlformats.org/officeDocument/2006/relationships/customXml" Target="../ink/ink904.xml"/><Relationship Id="rId384" Type="http://schemas.openxmlformats.org/officeDocument/2006/relationships/image" Target="../media/image1900.png"/><Relationship Id="rId419" Type="http://schemas.openxmlformats.org/officeDocument/2006/relationships/customXml" Target="../ink/ink932.xml"/><Relationship Id="rId202" Type="http://schemas.openxmlformats.org/officeDocument/2006/relationships/image" Target="../media/image1809.png"/><Relationship Id="rId223" Type="http://schemas.openxmlformats.org/officeDocument/2006/relationships/customXml" Target="../ink/ink834.xml"/><Relationship Id="rId244" Type="http://schemas.openxmlformats.org/officeDocument/2006/relationships/image" Target="../media/image1830.png"/><Relationship Id="rId430" Type="http://schemas.openxmlformats.org/officeDocument/2006/relationships/image" Target="../media/image1923.png"/><Relationship Id="rId18" Type="http://schemas.openxmlformats.org/officeDocument/2006/relationships/image" Target="../media/image1717.png"/><Relationship Id="rId39" Type="http://schemas.openxmlformats.org/officeDocument/2006/relationships/customXml" Target="../ink/ink742.xml"/><Relationship Id="rId265" Type="http://schemas.openxmlformats.org/officeDocument/2006/relationships/customXml" Target="../ink/ink855.xml"/><Relationship Id="rId286" Type="http://schemas.openxmlformats.org/officeDocument/2006/relationships/image" Target="../media/image1851.png"/><Relationship Id="rId451" Type="http://schemas.openxmlformats.org/officeDocument/2006/relationships/customXml" Target="../ink/ink948.xml"/><Relationship Id="rId472" Type="http://schemas.openxmlformats.org/officeDocument/2006/relationships/image" Target="../media/image1944.png"/><Relationship Id="rId493" Type="http://schemas.openxmlformats.org/officeDocument/2006/relationships/customXml" Target="../ink/ink969.xml"/><Relationship Id="rId507" Type="http://schemas.openxmlformats.org/officeDocument/2006/relationships/customXml" Target="../ink/ink976.xml"/><Relationship Id="rId528" Type="http://schemas.openxmlformats.org/officeDocument/2006/relationships/image" Target="../media/image1972.png"/><Relationship Id="rId549" Type="http://schemas.openxmlformats.org/officeDocument/2006/relationships/customXml" Target="../ink/ink997.xml"/><Relationship Id="rId50" Type="http://schemas.openxmlformats.org/officeDocument/2006/relationships/image" Target="../media/image1733.png"/><Relationship Id="rId104" Type="http://schemas.openxmlformats.org/officeDocument/2006/relationships/image" Target="../media/image1760.png"/><Relationship Id="rId125" Type="http://schemas.openxmlformats.org/officeDocument/2006/relationships/customXml" Target="../ink/ink785.xml"/><Relationship Id="rId146" Type="http://schemas.openxmlformats.org/officeDocument/2006/relationships/image" Target="../media/image1781.png"/><Relationship Id="rId167" Type="http://schemas.openxmlformats.org/officeDocument/2006/relationships/customXml" Target="../ink/ink806.xml"/><Relationship Id="rId188" Type="http://schemas.openxmlformats.org/officeDocument/2006/relationships/image" Target="../media/image1802.png"/><Relationship Id="rId311" Type="http://schemas.openxmlformats.org/officeDocument/2006/relationships/customXml" Target="../ink/ink878.xml"/><Relationship Id="rId332" Type="http://schemas.openxmlformats.org/officeDocument/2006/relationships/image" Target="../media/image1874.png"/><Relationship Id="rId353" Type="http://schemas.openxmlformats.org/officeDocument/2006/relationships/customXml" Target="../ink/ink899.xml"/><Relationship Id="rId374" Type="http://schemas.openxmlformats.org/officeDocument/2006/relationships/image" Target="../media/image1895.png"/><Relationship Id="rId395" Type="http://schemas.openxmlformats.org/officeDocument/2006/relationships/customXml" Target="../ink/ink920.xml"/><Relationship Id="rId409" Type="http://schemas.openxmlformats.org/officeDocument/2006/relationships/customXml" Target="../ink/ink927.xml"/><Relationship Id="rId560" Type="http://schemas.openxmlformats.org/officeDocument/2006/relationships/image" Target="../media/image1988.png"/><Relationship Id="rId71" Type="http://schemas.openxmlformats.org/officeDocument/2006/relationships/customXml" Target="../ink/ink758.xml"/><Relationship Id="rId92" Type="http://schemas.openxmlformats.org/officeDocument/2006/relationships/image" Target="../media/image1754.png"/><Relationship Id="rId213" Type="http://schemas.openxmlformats.org/officeDocument/2006/relationships/customXml" Target="../ink/ink829.xml"/><Relationship Id="rId234" Type="http://schemas.openxmlformats.org/officeDocument/2006/relationships/image" Target="../media/image1825.png"/><Relationship Id="rId420" Type="http://schemas.openxmlformats.org/officeDocument/2006/relationships/image" Target="../media/image1918.png"/><Relationship Id="rId2" Type="http://schemas.openxmlformats.org/officeDocument/2006/relationships/image" Target="../media/image5.emf"/><Relationship Id="rId29" Type="http://schemas.openxmlformats.org/officeDocument/2006/relationships/customXml" Target="../ink/ink737.xml"/><Relationship Id="rId255" Type="http://schemas.openxmlformats.org/officeDocument/2006/relationships/customXml" Target="../ink/ink850.xml"/><Relationship Id="rId276" Type="http://schemas.openxmlformats.org/officeDocument/2006/relationships/image" Target="../media/image1846.png"/><Relationship Id="rId297" Type="http://schemas.openxmlformats.org/officeDocument/2006/relationships/customXml" Target="../ink/ink871.xml"/><Relationship Id="rId441" Type="http://schemas.openxmlformats.org/officeDocument/2006/relationships/customXml" Target="../ink/ink943.xml"/><Relationship Id="rId462" Type="http://schemas.openxmlformats.org/officeDocument/2006/relationships/image" Target="../media/image1939.png"/><Relationship Id="rId483" Type="http://schemas.openxmlformats.org/officeDocument/2006/relationships/customXml" Target="../ink/ink964.xml"/><Relationship Id="rId518" Type="http://schemas.openxmlformats.org/officeDocument/2006/relationships/image" Target="../media/image1967.png"/><Relationship Id="rId539" Type="http://schemas.openxmlformats.org/officeDocument/2006/relationships/customXml" Target="../ink/ink992.xml"/><Relationship Id="rId40" Type="http://schemas.openxmlformats.org/officeDocument/2006/relationships/image" Target="../media/image1728.png"/><Relationship Id="rId115" Type="http://schemas.openxmlformats.org/officeDocument/2006/relationships/customXml" Target="../ink/ink780.xml"/><Relationship Id="rId136" Type="http://schemas.openxmlformats.org/officeDocument/2006/relationships/image" Target="../media/image1776.png"/><Relationship Id="rId157" Type="http://schemas.openxmlformats.org/officeDocument/2006/relationships/customXml" Target="../ink/ink801.xml"/><Relationship Id="rId178" Type="http://schemas.openxmlformats.org/officeDocument/2006/relationships/image" Target="../media/image1797.png"/><Relationship Id="rId301" Type="http://schemas.openxmlformats.org/officeDocument/2006/relationships/customXml" Target="../ink/ink873.xml"/><Relationship Id="rId322" Type="http://schemas.openxmlformats.org/officeDocument/2006/relationships/image" Target="../media/image1869.png"/><Relationship Id="rId343" Type="http://schemas.openxmlformats.org/officeDocument/2006/relationships/customXml" Target="../ink/ink894.xml"/><Relationship Id="rId364" Type="http://schemas.openxmlformats.org/officeDocument/2006/relationships/image" Target="../media/image1890.png"/><Relationship Id="rId550" Type="http://schemas.openxmlformats.org/officeDocument/2006/relationships/image" Target="../media/image1983.png"/><Relationship Id="rId61" Type="http://schemas.openxmlformats.org/officeDocument/2006/relationships/customXml" Target="../ink/ink753.xml"/><Relationship Id="rId82" Type="http://schemas.openxmlformats.org/officeDocument/2006/relationships/image" Target="../media/image1749.png"/><Relationship Id="rId199" Type="http://schemas.openxmlformats.org/officeDocument/2006/relationships/customXml" Target="../ink/ink822.xml"/><Relationship Id="rId203" Type="http://schemas.openxmlformats.org/officeDocument/2006/relationships/customXml" Target="../ink/ink824.xml"/><Relationship Id="rId385" Type="http://schemas.openxmlformats.org/officeDocument/2006/relationships/customXml" Target="../ink/ink915.xml"/><Relationship Id="rId19" Type="http://schemas.openxmlformats.org/officeDocument/2006/relationships/customXml" Target="../ink/ink732.xml"/><Relationship Id="rId224" Type="http://schemas.openxmlformats.org/officeDocument/2006/relationships/image" Target="../media/image1820.png"/><Relationship Id="rId245" Type="http://schemas.openxmlformats.org/officeDocument/2006/relationships/customXml" Target="../ink/ink845.xml"/><Relationship Id="rId266" Type="http://schemas.openxmlformats.org/officeDocument/2006/relationships/image" Target="../media/image1841.png"/><Relationship Id="rId287" Type="http://schemas.openxmlformats.org/officeDocument/2006/relationships/customXml" Target="../ink/ink866.xml"/><Relationship Id="rId410" Type="http://schemas.openxmlformats.org/officeDocument/2006/relationships/image" Target="../media/image1913.png"/><Relationship Id="rId431" Type="http://schemas.openxmlformats.org/officeDocument/2006/relationships/customXml" Target="../ink/ink938.xml"/><Relationship Id="rId452" Type="http://schemas.openxmlformats.org/officeDocument/2006/relationships/image" Target="../media/image1934.png"/><Relationship Id="rId473" Type="http://schemas.openxmlformats.org/officeDocument/2006/relationships/customXml" Target="../ink/ink959.xml"/><Relationship Id="rId494" Type="http://schemas.openxmlformats.org/officeDocument/2006/relationships/image" Target="../media/image1955.png"/><Relationship Id="rId508" Type="http://schemas.openxmlformats.org/officeDocument/2006/relationships/image" Target="../media/image1962.png"/><Relationship Id="rId529" Type="http://schemas.openxmlformats.org/officeDocument/2006/relationships/customXml" Target="../ink/ink987.xml"/><Relationship Id="rId30" Type="http://schemas.openxmlformats.org/officeDocument/2006/relationships/image" Target="../media/image1723.png"/><Relationship Id="rId105" Type="http://schemas.openxmlformats.org/officeDocument/2006/relationships/customXml" Target="../ink/ink775.xml"/><Relationship Id="rId126" Type="http://schemas.openxmlformats.org/officeDocument/2006/relationships/image" Target="../media/image1771.png"/><Relationship Id="rId147" Type="http://schemas.openxmlformats.org/officeDocument/2006/relationships/customXml" Target="../ink/ink796.xml"/><Relationship Id="rId168" Type="http://schemas.openxmlformats.org/officeDocument/2006/relationships/image" Target="../media/image1792.png"/><Relationship Id="rId312" Type="http://schemas.openxmlformats.org/officeDocument/2006/relationships/image" Target="../media/image1864.png"/><Relationship Id="rId333" Type="http://schemas.openxmlformats.org/officeDocument/2006/relationships/customXml" Target="../ink/ink889.xml"/><Relationship Id="rId354" Type="http://schemas.openxmlformats.org/officeDocument/2006/relationships/image" Target="../media/image1885.png"/><Relationship Id="rId540" Type="http://schemas.openxmlformats.org/officeDocument/2006/relationships/image" Target="../media/image1978.png"/><Relationship Id="rId51" Type="http://schemas.openxmlformats.org/officeDocument/2006/relationships/customXml" Target="../ink/ink748.xml"/><Relationship Id="rId72" Type="http://schemas.openxmlformats.org/officeDocument/2006/relationships/image" Target="../media/image1744.png"/><Relationship Id="rId93" Type="http://schemas.openxmlformats.org/officeDocument/2006/relationships/customXml" Target="../ink/ink769.xml"/><Relationship Id="rId189" Type="http://schemas.openxmlformats.org/officeDocument/2006/relationships/customXml" Target="../ink/ink817.xml"/><Relationship Id="rId375" Type="http://schemas.openxmlformats.org/officeDocument/2006/relationships/customXml" Target="../ink/ink910.xml"/><Relationship Id="rId396" Type="http://schemas.openxmlformats.org/officeDocument/2006/relationships/image" Target="../media/image1906.png"/><Relationship Id="rId561" Type="http://schemas.openxmlformats.org/officeDocument/2006/relationships/customXml" Target="../ink/ink1003.xml"/><Relationship Id="rId3" Type="http://schemas.openxmlformats.org/officeDocument/2006/relationships/customXml" Target="../ink/ink724.xml"/><Relationship Id="rId214" Type="http://schemas.openxmlformats.org/officeDocument/2006/relationships/image" Target="../media/image1815.png"/><Relationship Id="rId235" Type="http://schemas.openxmlformats.org/officeDocument/2006/relationships/customXml" Target="../ink/ink840.xml"/><Relationship Id="rId256" Type="http://schemas.openxmlformats.org/officeDocument/2006/relationships/image" Target="../media/image1836.png"/><Relationship Id="rId277" Type="http://schemas.openxmlformats.org/officeDocument/2006/relationships/customXml" Target="../ink/ink861.xml"/><Relationship Id="rId298" Type="http://schemas.openxmlformats.org/officeDocument/2006/relationships/image" Target="../media/image1857.png"/><Relationship Id="rId400" Type="http://schemas.openxmlformats.org/officeDocument/2006/relationships/image" Target="../media/image1908.png"/><Relationship Id="rId421" Type="http://schemas.openxmlformats.org/officeDocument/2006/relationships/customXml" Target="../ink/ink933.xml"/><Relationship Id="rId442" Type="http://schemas.openxmlformats.org/officeDocument/2006/relationships/image" Target="../media/image1929.png"/><Relationship Id="rId463" Type="http://schemas.openxmlformats.org/officeDocument/2006/relationships/customXml" Target="../ink/ink954.xml"/><Relationship Id="rId484" Type="http://schemas.openxmlformats.org/officeDocument/2006/relationships/image" Target="../media/image1950.png"/><Relationship Id="rId519" Type="http://schemas.openxmlformats.org/officeDocument/2006/relationships/customXml" Target="../ink/ink982.xml"/><Relationship Id="rId116" Type="http://schemas.openxmlformats.org/officeDocument/2006/relationships/image" Target="../media/image1766.png"/><Relationship Id="rId137" Type="http://schemas.openxmlformats.org/officeDocument/2006/relationships/customXml" Target="../ink/ink791.xml"/><Relationship Id="rId158" Type="http://schemas.openxmlformats.org/officeDocument/2006/relationships/image" Target="../media/image1787.png"/><Relationship Id="rId302" Type="http://schemas.openxmlformats.org/officeDocument/2006/relationships/image" Target="../media/image1859.png"/><Relationship Id="rId323" Type="http://schemas.openxmlformats.org/officeDocument/2006/relationships/customXml" Target="../ink/ink884.xml"/><Relationship Id="rId344" Type="http://schemas.openxmlformats.org/officeDocument/2006/relationships/image" Target="../media/image1880.png"/><Relationship Id="rId530" Type="http://schemas.openxmlformats.org/officeDocument/2006/relationships/image" Target="../media/image1973.png"/><Relationship Id="rId20" Type="http://schemas.openxmlformats.org/officeDocument/2006/relationships/image" Target="../media/image1718.png"/><Relationship Id="rId41" Type="http://schemas.openxmlformats.org/officeDocument/2006/relationships/customXml" Target="../ink/ink743.xml"/><Relationship Id="rId62" Type="http://schemas.openxmlformats.org/officeDocument/2006/relationships/image" Target="../media/image1739.png"/><Relationship Id="rId83" Type="http://schemas.openxmlformats.org/officeDocument/2006/relationships/customXml" Target="../ink/ink764.xml"/><Relationship Id="rId179" Type="http://schemas.openxmlformats.org/officeDocument/2006/relationships/customXml" Target="../ink/ink812.xml"/><Relationship Id="rId365" Type="http://schemas.openxmlformats.org/officeDocument/2006/relationships/customXml" Target="../ink/ink905.xml"/><Relationship Id="rId386" Type="http://schemas.openxmlformats.org/officeDocument/2006/relationships/image" Target="../media/image1901.png"/><Relationship Id="rId551" Type="http://schemas.openxmlformats.org/officeDocument/2006/relationships/customXml" Target="../ink/ink998.xml"/><Relationship Id="rId190" Type="http://schemas.openxmlformats.org/officeDocument/2006/relationships/image" Target="../media/image1803.png"/><Relationship Id="rId204" Type="http://schemas.openxmlformats.org/officeDocument/2006/relationships/image" Target="../media/image1810.png"/><Relationship Id="rId225" Type="http://schemas.openxmlformats.org/officeDocument/2006/relationships/customXml" Target="../ink/ink835.xml"/><Relationship Id="rId246" Type="http://schemas.openxmlformats.org/officeDocument/2006/relationships/image" Target="../media/image1831.png"/><Relationship Id="rId267" Type="http://schemas.openxmlformats.org/officeDocument/2006/relationships/customXml" Target="../ink/ink856.xml"/><Relationship Id="rId288" Type="http://schemas.openxmlformats.org/officeDocument/2006/relationships/image" Target="../media/image1852.png"/><Relationship Id="rId411" Type="http://schemas.openxmlformats.org/officeDocument/2006/relationships/customXml" Target="../ink/ink928.xml"/><Relationship Id="rId432" Type="http://schemas.openxmlformats.org/officeDocument/2006/relationships/image" Target="../media/image1924.png"/><Relationship Id="rId453" Type="http://schemas.openxmlformats.org/officeDocument/2006/relationships/customXml" Target="../ink/ink949.xml"/><Relationship Id="rId474" Type="http://schemas.openxmlformats.org/officeDocument/2006/relationships/image" Target="../media/image1945.png"/><Relationship Id="rId509" Type="http://schemas.openxmlformats.org/officeDocument/2006/relationships/customXml" Target="../ink/ink977.xml"/><Relationship Id="rId106" Type="http://schemas.openxmlformats.org/officeDocument/2006/relationships/image" Target="../media/image1761.png"/><Relationship Id="rId127" Type="http://schemas.openxmlformats.org/officeDocument/2006/relationships/customXml" Target="../ink/ink786.xml"/><Relationship Id="rId313" Type="http://schemas.openxmlformats.org/officeDocument/2006/relationships/customXml" Target="../ink/ink879.xml"/><Relationship Id="rId495" Type="http://schemas.openxmlformats.org/officeDocument/2006/relationships/customXml" Target="../ink/ink970.xml"/><Relationship Id="rId10" Type="http://schemas.openxmlformats.org/officeDocument/2006/relationships/image" Target="../media/image1713.png"/><Relationship Id="rId31" Type="http://schemas.openxmlformats.org/officeDocument/2006/relationships/customXml" Target="../ink/ink738.xml"/><Relationship Id="rId52" Type="http://schemas.openxmlformats.org/officeDocument/2006/relationships/image" Target="../media/image1734.png"/><Relationship Id="rId73" Type="http://schemas.openxmlformats.org/officeDocument/2006/relationships/customXml" Target="../ink/ink759.xml"/><Relationship Id="rId94" Type="http://schemas.openxmlformats.org/officeDocument/2006/relationships/image" Target="../media/image1755.png"/><Relationship Id="rId148" Type="http://schemas.openxmlformats.org/officeDocument/2006/relationships/image" Target="../media/image1782.png"/><Relationship Id="rId169" Type="http://schemas.openxmlformats.org/officeDocument/2006/relationships/customXml" Target="../ink/ink807.xml"/><Relationship Id="rId334" Type="http://schemas.openxmlformats.org/officeDocument/2006/relationships/image" Target="../media/image1875.png"/><Relationship Id="rId355" Type="http://schemas.openxmlformats.org/officeDocument/2006/relationships/customXml" Target="../ink/ink900.xml"/><Relationship Id="rId376" Type="http://schemas.openxmlformats.org/officeDocument/2006/relationships/image" Target="../media/image1896.png"/><Relationship Id="rId397" Type="http://schemas.openxmlformats.org/officeDocument/2006/relationships/customXml" Target="../ink/ink921.xml"/><Relationship Id="rId520" Type="http://schemas.openxmlformats.org/officeDocument/2006/relationships/image" Target="../media/image1968.png"/><Relationship Id="rId541" Type="http://schemas.openxmlformats.org/officeDocument/2006/relationships/customXml" Target="../ink/ink993.xml"/><Relationship Id="rId562" Type="http://schemas.openxmlformats.org/officeDocument/2006/relationships/image" Target="../media/image1989.png"/><Relationship Id="rId4" Type="http://schemas.openxmlformats.org/officeDocument/2006/relationships/image" Target="../media/image1710.png"/><Relationship Id="rId180" Type="http://schemas.openxmlformats.org/officeDocument/2006/relationships/image" Target="../media/image1798.png"/><Relationship Id="rId215" Type="http://schemas.openxmlformats.org/officeDocument/2006/relationships/customXml" Target="../ink/ink830.xml"/><Relationship Id="rId236" Type="http://schemas.openxmlformats.org/officeDocument/2006/relationships/image" Target="../media/image1826.png"/><Relationship Id="rId257" Type="http://schemas.openxmlformats.org/officeDocument/2006/relationships/customXml" Target="../ink/ink851.xml"/><Relationship Id="rId278" Type="http://schemas.openxmlformats.org/officeDocument/2006/relationships/image" Target="../media/image1847.png"/><Relationship Id="rId401" Type="http://schemas.openxmlformats.org/officeDocument/2006/relationships/customXml" Target="../ink/ink923.xml"/><Relationship Id="rId422" Type="http://schemas.openxmlformats.org/officeDocument/2006/relationships/image" Target="../media/image1919.png"/><Relationship Id="rId443" Type="http://schemas.openxmlformats.org/officeDocument/2006/relationships/customXml" Target="../ink/ink944.xml"/><Relationship Id="rId464" Type="http://schemas.openxmlformats.org/officeDocument/2006/relationships/image" Target="../media/image1940.png"/><Relationship Id="rId303" Type="http://schemas.openxmlformats.org/officeDocument/2006/relationships/customXml" Target="../ink/ink874.xml"/><Relationship Id="rId485" Type="http://schemas.openxmlformats.org/officeDocument/2006/relationships/customXml" Target="../ink/ink965.xml"/><Relationship Id="rId42" Type="http://schemas.openxmlformats.org/officeDocument/2006/relationships/image" Target="../media/image1729.png"/><Relationship Id="rId84" Type="http://schemas.openxmlformats.org/officeDocument/2006/relationships/image" Target="../media/image1750.png"/><Relationship Id="rId138" Type="http://schemas.openxmlformats.org/officeDocument/2006/relationships/image" Target="../media/image1777.png"/><Relationship Id="rId345" Type="http://schemas.openxmlformats.org/officeDocument/2006/relationships/customXml" Target="../ink/ink895.xml"/><Relationship Id="rId387" Type="http://schemas.openxmlformats.org/officeDocument/2006/relationships/customXml" Target="../ink/ink916.xml"/><Relationship Id="rId510" Type="http://schemas.openxmlformats.org/officeDocument/2006/relationships/image" Target="../media/image1963.png"/><Relationship Id="rId552" Type="http://schemas.openxmlformats.org/officeDocument/2006/relationships/image" Target="../media/image1984.png"/><Relationship Id="rId191" Type="http://schemas.openxmlformats.org/officeDocument/2006/relationships/customXml" Target="../ink/ink818.xml"/><Relationship Id="rId205" Type="http://schemas.openxmlformats.org/officeDocument/2006/relationships/customXml" Target="../ink/ink825.xml"/><Relationship Id="rId247" Type="http://schemas.openxmlformats.org/officeDocument/2006/relationships/customXml" Target="../ink/ink846.xml"/><Relationship Id="rId412" Type="http://schemas.openxmlformats.org/officeDocument/2006/relationships/image" Target="../media/image1914.png"/><Relationship Id="rId107" Type="http://schemas.openxmlformats.org/officeDocument/2006/relationships/customXml" Target="../ink/ink776.xml"/><Relationship Id="rId289" Type="http://schemas.openxmlformats.org/officeDocument/2006/relationships/customXml" Target="../ink/ink867.xml"/><Relationship Id="rId454" Type="http://schemas.openxmlformats.org/officeDocument/2006/relationships/image" Target="../media/image1935.png"/><Relationship Id="rId496" Type="http://schemas.openxmlformats.org/officeDocument/2006/relationships/image" Target="../media/image1956.png"/><Relationship Id="rId11" Type="http://schemas.openxmlformats.org/officeDocument/2006/relationships/customXml" Target="../ink/ink728.xml"/><Relationship Id="rId53" Type="http://schemas.openxmlformats.org/officeDocument/2006/relationships/customXml" Target="../ink/ink749.xml"/><Relationship Id="rId149" Type="http://schemas.openxmlformats.org/officeDocument/2006/relationships/customXml" Target="../ink/ink797.xml"/><Relationship Id="rId314" Type="http://schemas.openxmlformats.org/officeDocument/2006/relationships/image" Target="../media/image1865.png"/><Relationship Id="rId356" Type="http://schemas.openxmlformats.org/officeDocument/2006/relationships/image" Target="../media/image1886.png"/><Relationship Id="rId398" Type="http://schemas.openxmlformats.org/officeDocument/2006/relationships/image" Target="../media/image1907.png"/><Relationship Id="rId521" Type="http://schemas.openxmlformats.org/officeDocument/2006/relationships/customXml" Target="../ink/ink983.xml"/><Relationship Id="rId563" Type="http://schemas.openxmlformats.org/officeDocument/2006/relationships/customXml" Target="../ink/ink1004.xml"/><Relationship Id="rId95" Type="http://schemas.openxmlformats.org/officeDocument/2006/relationships/customXml" Target="../ink/ink770.xml"/><Relationship Id="rId160" Type="http://schemas.openxmlformats.org/officeDocument/2006/relationships/image" Target="../media/image1788.png"/><Relationship Id="rId216" Type="http://schemas.openxmlformats.org/officeDocument/2006/relationships/image" Target="../media/image1816.png"/><Relationship Id="rId423" Type="http://schemas.openxmlformats.org/officeDocument/2006/relationships/customXml" Target="../ink/ink934.xml"/><Relationship Id="rId258" Type="http://schemas.openxmlformats.org/officeDocument/2006/relationships/image" Target="../media/image1837.png"/><Relationship Id="rId465" Type="http://schemas.openxmlformats.org/officeDocument/2006/relationships/customXml" Target="../ink/ink955.xml"/><Relationship Id="rId22" Type="http://schemas.openxmlformats.org/officeDocument/2006/relationships/image" Target="../media/image1719.png"/><Relationship Id="rId64" Type="http://schemas.openxmlformats.org/officeDocument/2006/relationships/image" Target="../media/image1740.png"/><Relationship Id="rId118" Type="http://schemas.openxmlformats.org/officeDocument/2006/relationships/image" Target="../media/image1767.png"/><Relationship Id="rId325" Type="http://schemas.openxmlformats.org/officeDocument/2006/relationships/customXml" Target="../ink/ink885.xml"/><Relationship Id="rId367" Type="http://schemas.openxmlformats.org/officeDocument/2006/relationships/customXml" Target="../ink/ink906.xml"/><Relationship Id="rId532" Type="http://schemas.openxmlformats.org/officeDocument/2006/relationships/image" Target="../media/image1974.png"/><Relationship Id="rId171" Type="http://schemas.openxmlformats.org/officeDocument/2006/relationships/customXml" Target="../ink/ink808.xml"/><Relationship Id="rId227" Type="http://schemas.openxmlformats.org/officeDocument/2006/relationships/customXml" Target="../ink/ink836.xml"/><Relationship Id="rId269" Type="http://schemas.openxmlformats.org/officeDocument/2006/relationships/customXml" Target="../ink/ink857.xml"/><Relationship Id="rId434" Type="http://schemas.openxmlformats.org/officeDocument/2006/relationships/image" Target="../media/image1925.png"/><Relationship Id="rId476" Type="http://schemas.openxmlformats.org/officeDocument/2006/relationships/image" Target="../media/image1946.png"/><Relationship Id="rId33" Type="http://schemas.openxmlformats.org/officeDocument/2006/relationships/customXml" Target="../ink/ink739.xml"/><Relationship Id="rId129" Type="http://schemas.openxmlformats.org/officeDocument/2006/relationships/customXml" Target="../ink/ink787.xml"/><Relationship Id="rId280" Type="http://schemas.openxmlformats.org/officeDocument/2006/relationships/image" Target="../media/image1848.png"/><Relationship Id="rId336" Type="http://schemas.openxmlformats.org/officeDocument/2006/relationships/image" Target="../media/image1876.png"/><Relationship Id="rId501" Type="http://schemas.openxmlformats.org/officeDocument/2006/relationships/customXml" Target="../ink/ink973.xml"/><Relationship Id="rId543" Type="http://schemas.openxmlformats.org/officeDocument/2006/relationships/customXml" Target="../ink/ink994.xml"/><Relationship Id="rId75" Type="http://schemas.openxmlformats.org/officeDocument/2006/relationships/customXml" Target="../ink/ink760.xml"/><Relationship Id="rId140" Type="http://schemas.openxmlformats.org/officeDocument/2006/relationships/image" Target="../media/image1778.png"/><Relationship Id="rId182" Type="http://schemas.openxmlformats.org/officeDocument/2006/relationships/image" Target="../media/image1799.png"/><Relationship Id="rId378" Type="http://schemas.openxmlformats.org/officeDocument/2006/relationships/image" Target="../media/image1897.png"/><Relationship Id="rId403" Type="http://schemas.openxmlformats.org/officeDocument/2006/relationships/customXml" Target="../ink/ink924.xml"/><Relationship Id="rId6" Type="http://schemas.openxmlformats.org/officeDocument/2006/relationships/image" Target="../media/image1711.png"/><Relationship Id="rId238" Type="http://schemas.openxmlformats.org/officeDocument/2006/relationships/image" Target="../media/image1827.png"/><Relationship Id="rId445" Type="http://schemas.openxmlformats.org/officeDocument/2006/relationships/customXml" Target="../ink/ink945.xml"/><Relationship Id="rId487" Type="http://schemas.openxmlformats.org/officeDocument/2006/relationships/customXml" Target="../ink/ink966.xml"/><Relationship Id="rId291" Type="http://schemas.openxmlformats.org/officeDocument/2006/relationships/customXml" Target="../ink/ink868.xml"/><Relationship Id="rId305" Type="http://schemas.openxmlformats.org/officeDocument/2006/relationships/customXml" Target="../ink/ink875.xml"/><Relationship Id="rId347" Type="http://schemas.openxmlformats.org/officeDocument/2006/relationships/customXml" Target="../ink/ink896.xml"/><Relationship Id="rId512" Type="http://schemas.openxmlformats.org/officeDocument/2006/relationships/image" Target="../media/image1964.png"/><Relationship Id="rId44" Type="http://schemas.openxmlformats.org/officeDocument/2006/relationships/image" Target="../media/image1730.png"/><Relationship Id="rId86" Type="http://schemas.openxmlformats.org/officeDocument/2006/relationships/image" Target="../media/image1751.png"/><Relationship Id="rId151" Type="http://schemas.openxmlformats.org/officeDocument/2006/relationships/customXml" Target="../ink/ink798.xml"/><Relationship Id="rId389" Type="http://schemas.openxmlformats.org/officeDocument/2006/relationships/customXml" Target="../ink/ink917.xml"/><Relationship Id="rId554" Type="http://schemas.openxmlformats.org/officeDocument/2006/relationships/image" Target="../media/image1985.png"/><Relationship Id="rId193" Type="http://schemas.openxmlformats.org/officeDocument/2006/relationships/customXml" Target="../ink/ink819.xml"/><Relationship Id="rId207" Type="http://schemas.openxmlformats.org/officeDocument/2006/relationships/customXml" Target="../ink/ink826.xml"/><Relationship Id="rId249" Type="http://schemas.openxmlformats.org/officeDocument/2006/relationships/customXml" Target="../ink/ink847.xml"/><Relationship Id="rId414" Type="http://schemas.openxmlformats.org/officeDocument/2006/relationships/image" Target="../media/image1915.png"/><Relationship Id="rId456" Type="http://schemas.openxmlformats.org/officeDocument/2006/relationships/image" Target="../media/image1936.png"/><Relationship Id="rId498" Type="http://schemas.openxmlformats.org/officeDocument/2006/relationships/image" Target="../media/image1957.png"/><Relationship Id="rId13" Type="http://schemas.openxmlformats.org/officeDocument/2006/relationships/customXml" Target="../ink/ink729.xml"/><Relationship Id="rId109" Type="http://schemas.openxmlformats.org/officeDocument/2006/relationships/customXml" Target="../ink/ink777.xml"/><Relationship Id="rId260" Type="http://schemas.openxmlformats.org/officeDocument/2006/relationships/image" Target="../media/image1838.png"/><Relationship Id="rId316" Type="http://schemas.openxmlformats.org/officeDocument/2006/relationships/image" Target="../media/image1866.png"/><Relationship Id="rId523" Type="http://schemas.openxmlformats.org/officeDocument/2006/relationships/customXml" Target="../ink/ink984.xml"/><Relationship Id="rId55" Type="http://schemas.openxmlformats.org/officeDocument/2006/relationships/customXml" Target="../ink/ink750.xml"/><Relationship Id="rId97" Type="http://schemas.openxmlformats.org/officeDocument/2006/relationships/customXml" Target="../ink/ink771.xml"/><Relationship Id="rId120" Type="http://schemas.openxmlformats.org/officeDocument/2006/relationships/image" Target="../media/image1768.png"/><Relationship Id="rId358" Type="http://schemas.openxmlformats.org/officeDocument/2006/relationships/image" Target="../media/image1887.png"/><Relationship Id="rId565" Type="http://schemas.openxmlformats.org/officeDocument/2006/relationships/customXml" Target="../ink/ink1005.xml"/><Relationship Id="rId162" Type="http://schemas.openxmlformats.org/officeDocument/2006/relationships/image" Target="../media/image1789.png"/><Relationship Id="rId218" Type="http://schemas.openxmlformats.org/officeDocument/2006/relationships/image" Target="../media/image1817.png"/><Relationship Id="rId425" Type="http://schemas.openxmlformats.org/officeDocument/2006/relationships/customXml" Target="../ink/ink935.xml"/><Relationship Id="rId467" Type="http://schemas.openxmlformats.org/officeDocument/2006/relationships/customXml" Target="../ink/ink956.xml"/><Relationship Id="rId271" Type="http://schemas.openxmlformats.org/officeDocument/2006/relationships/customXml" Target="../ink/ink858.xml"/><Relationship Id="rId24" Type="http://schemas.openxmlformats.org/officeDocument/2006/relationships/image" Target="../media/image1720.png"/><Relationship Id="rId66" Type="http://schemas.openxmlformats.org/officeDocument/2006/relationships/image" Target="../media/image1741.png"/><Relationship Id="rId131" Type="http://schemas.openxmlformats.org/officeDocument/2006/relationships/customXml" Target="../ink/ink788.xml"/><Relationship Id="rId327" Type="http://schemas.openxmlformats.org/officeDocument/2006/relationships/customXml" Target="../ink/ink886.xml"/><Relationship Id="rId369" Type="http://schemas.openxmlformats.org/officeDocument/2006/relationships/customXml" Target="../ink/ink907.xml"/><Relationship Id="rId534" Type="http://schemas.openxmlformats.org/officeDocument/2006/relationships/image" Target="../media/image1975.png"/><Relationship Id="rId173" Type="http://schemas.openxmlformats.org/officeDocument/2006/relationships/customXml" Target="../ink/ink809.xml"/><Relationship Id="rId229" Type="http://schemas.openxmlformats.org/officeDocument/2006/relationships/customXml" Target="../ink/ink837.xml"/><Relationship Id="rId380" Type="http://schemas.openxmlformats.org/officeDocument/2006/relationships/image" Target="../media/image1898.png"/><Relationship Id="rId436" Type="http://schemas.openxmlformats.org/officeDocument/2006/relationships/image" Target="../media/image1926.png"/><Relationship Id="rId240" Type="http://schemas.openxmlformats.org/officeDocument/2006/relationships/image" Target="../media/image1828.png"/><Relationship Id="rId478" Type="http://schemas.openxmlformats.org/officeDocument/2006/relationships/image" Target="../media/image1947.png"/><Relationship Id="rId35" Type="http://schemas.openxmlformats.org/officeDocument/2006/relationships/customXml" Target="../ink/ink740.xml"/><Relationship Id="rId77" Type="http://schemas.openxmlformats.org/officeDocument/2006/relationships/customXml" Target="../ink/ink761.xml"/><Relationship Id="rId100" Type="http://schemas.openxmlformats.org/officeDocument/2006/relationships/image" Target="../media/image1758.png"/><Relationship Id="rId282" Type="http://schemas.openxmlformats.org/officeDocument/2006/relationships/image" Target="../media/image1849.png"/><Relationship Id="rId338" Type="http://schemas.openxmlformats.org/officeDocument/2006/relationships/image" Target="../media/image1877.png"/><Relationship Id="rId503" Type="http://schemas.openxmlformats.org/officeDocument/2006/relationships/customXml" Target="../ink/ink974.xml"/><Relationship Id="rId545" Type="http://schemas.openxmlformats.org/officeDocument/2006/relationships/customXml" Target="../ink/ink995.xml"/><Relationship Id="rId8" Type="http://schemas.openxmlformats.org/officeDocument/2006/relationships/image" Target="../media/image1712.png"/><Relationship Id="rId142" Type="http://schemas.openxmlformats.org/officeDocument/2006/relationships/image" Target="../media/image1779.png"/><Relationship Id="rId184" Type="http://schemas.openxmlformats.org/officeDocument/2006/relationships/image" Target="../media/image1800.png"/><Relationship Id="rId391" Type="http://schemas.openxmlformats.org/officeDocument/2006/relationships/customXml" Target="../ink/ink918.xml"/><Relationship Id="rId405" Type="http://schemas.openxmlformats.org/officeDocument/2006/relationships/customXml" Target="../ink/ink925.xml"/><Relationship Id="rId447" Type="http://schemas.openxmlformats.org/officeDocument/2006/relationships/customXml" Target="../ink/ink946.xml"/><Relationship Id="rId251" Type="http://schemas.openxmlformats.org/officeDocument/2006/relationships/customXml" Target="../ink/ink848.xml"/><Relationship Id="rId489" Type="http://schemas.openxmlformats.org/officeDocument/2006/relationships/customXml" Target="../ink/ink967.xml"/><Relationship Id="rId46" Type="http://schemas.openxmlformats.org/officeDocument/2006/relationships/image" Target="../media/image1731.png"/><Relationship Id="rId293" Type="http://schemas.openxmlformats.org/officeDocument/2006/relationships/customXml" Target="../ink/ink869.xml"/><Relationship Id="rId307" Type="http://schemas.openxmlformats.org/officeDocument/2006/relationships/customXml" Target="../ink/ink876.xml"/><Relationship Id="rId349" Type="http://schemas.openxmlformats.org/officeDocument/2006/relationships/customXml" Target="../ink/ink897.xml"/><Relationship Id="rId514" Type="http://schemas.openxmlformats.org/officeDocument/2006/relationships/image" Target="../media/image1965.png"/><Relationship Id="rId556" Type="http://schemas.openxmlformats.org/officeDocument/2006/relationships/image" Target="../media/image1986.png"/><Relationship Id="rId88" Type="http://schemas.openxmlformats.org/officeDocument/2006/relationships/image" Target="../media/image1752.png"/><Relationship Id="rId111" Type="http://schemas.openxmlformats.org/officeDocument/2006/relationships/customXml" Target="../ink/ink778.xml"/><Relationship Id="rId153" Type="http://schemas.openxmlformats.org/officeDocument/2006/relationships/customXml" Target="../ink/ink799.xml"/><Relationship Id="rId195" Type="http://schemas.openxmlformats.org/officeDocument/2006/relationships/customXml" Target="../ink/ink820.xml"/><Relationship Id="rId209" Type="http://schemas.openxmlformats.org/officeDocument/2006/relationships/customXml" Target="../ink/ink827.xml"/><Relationship Id="rId360" Type="http://schemas.openxmlformats.org/officeDocument/2006/relationships/image" Target="../media/image1888.png"/><Relationship Id="rId416" Type="http://schemas.openxmlformats.org/officeDocument/2006/relationships/image" Target="../media/image1916.png"/><Relationship Id="rId220" Type="http://schemas.openxmlformats.org/officeDocument/2006/relationships/image" Target="../media/image1818.png"/><Relationship Id="rId458" Type="http://schemas.openxmlformats.org/officeDocument/2006/relationships/image" Target="../media/image1937.png"/><Relationship Id="rId15" Type="http://schemas.openxmlformats.org/officeDocument/2006/relationships/customXml" Target="../ink/ink730.xml"/><Relationship Id="rId57" Type="http://schemas.openxmlformats.org/officeDocument/2006/relationships/customXml" Target="../ink/ink751.xml"/><Relationship Id="rId262" Type="http://schemas.openxmlformats.org/officeDocument/2006/relationships/image" Target="../media/image1839.png"/><Relationship Id="rId318" Type="http://schemas.openxmlformats.org/officeDocument/2006/relationships/image" Target="../media/image1867.png"/><Relationship Id="rId525" Type="http://schemas.openxmlformats.org/officeDocument/2006/relationships/customXml" Target="../ink/ink985.xml"/><Relationship Id="rId567" Type="http://schemas.openxmlformats.org/officeDocument/2006/relationships/customXml" Target="../ink/ink1006.xml"/><Relationship Id="rId99" Type="http://schemas.openxmlformats.org/officeDocument/2006/relationships/customXml" Target="../ink/ink772.xml"/><Relationship Id="rId122" Type="http://schemas.openxmlformats.org/officeDocument/2006/relationships/image" Target="../media/image1769.png"/><Relationship Id="rId164" Type="http://schemas.openxmlformats.org/officeDocument/2006/relationships/image" Target="../media/image1790.png"/><Relationship Id="rId371" Type="http://schemas.openxmlformats.org/officeDocument/2006/relationships/customXml" Target="../ink/ink908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50.png"/><Relationship Id="rId299" Type="http://schemas.openxmlformats.org/officeDocument/2006/relationships/image" Target="../media/image2141.png"/><Relationship Id="rId21" Type="http://schemas.openxmlformats.org/officeDocument/2006/relationships/image" Target="../media/image2002.png"/><Relationship Id="rId63" Type="http://schemas.openxmlformats.org/officeDocument/2006/relationships/image" Target="../media/image2023.png"/><Relationship Id="rId159" Type="http://schemas.openxmlformats.org/officeDocument/2006/relationships/image" Target="../media/image2071.png"/><Relationship Id="rId324" Type="http://schemas.openxmlformats.org/officeDocument/2006/relationships/customXml" Target="../ink/ink1168.xml"/><Relationship Id="rId366" Type="http://schemas.openxmlformats.org/officeDocument/2006/relationships/customXml" Target="../ink/ink1189.xml"/><Relationship Id="rId170" Type="http://schemas.openxmlformats.org/officeDocument/2006/relationships/customXml" Target="../ink/ink1091.xml"/><Relationship Id="rId226" Type="http://schemas.openxmlformats.org/officeDocument/2006/relationships/customXml" Target="../ink/ink1119.xml"/><Relationship Id="rId107" Type="http://schemas.openxmlformats.org/officeDocument/2006/relationships/image" Target="../media/image2045.png"/><Relationship Id="rId268" Type="http://schemas.openxmlformats.org/officeDocument/2006/relationships/customXml" Target="../ink/ink1140.xml"/><Relationship Id="rId289" Type="http://schemas.openxmlformats.org/officeDocument/2006/relationships/image" Target="../media/image2136.png"/><Relationship Id="rId11" Type="http://schemas.openxmlformats.org/officeDocument/2006/relationships/image" Target="../media/image1997.png"/><Relationship Id="rId32" Type="http://schemas.openxmlformats.org/officeDocument/2006/relationships/customXml" Target="../ink/ink1022.xml"/><Relationship Id="rId53" Type="http://schemas.openxmlformats.org/officeDocument/2006/relationships/image" Target="../media/image2018.png"/><Relationship Id="rId74" Type="http://schemas.openxmlformats.org/officeDocument/2006/relationships/customXml" Target="../ink/ink1043.xml"/><Relationship Id="rId128" Type="http://schemas.openxmlformats.org/officeDocument/2006/relationships/customXml" Target="../ink/ink1070.xml"/><Relationship Id="rId149" Type="http://schemas.openxmlformats.org/officeDocument/2006/relationships/image" Target="../media/image2066.png"/><Relationship Id="rId314" Type="http://schemas.openxmlformats.org/officeDocument/2006/relationships/customXml" Target="../ink/ink1163.xml"/><Relationship Id="rId335" Type="http://schemas.openxmlformats.org/officeDocument/2006/relationships/image" Target="../media/image2159.png"/><Relationship Id="rId356" Type="http://schemas.openxmlformats.org/officeDocument/2006/relationships/customXml" Target="../ink/ink1184.xml"/><Relationship Id="rId377" Type="http://schemas.openxmlformats.org/officeDocument/2006/relationships/image" Target="../media/image2180.png"/><Relationship Id="rId5" Type="http://schemas.openxmlformats.org/officeDocument/2006/relationships/image" Target="../media/image1994.png"/><Relationship Id="rId95" Type="http://schemas.openxmlformats.org/officeDocument/2006/relationships/image" Target="../media/image2039.png"/><Relationship Id="rId160" Type="http://schemas.openxmlformats.org/officeDocument/2006/relationships/customXml" Target="../ink/ink1086.xml"/><Relationship Id="rId181" Type="http://schemas.openxmlformats.org/officeDocument/2006/relationships/image" Target="../media/image2082.png"/><Relationship Id="rId216" Type="http://schemas.openxmlformats.org/officeDocument/2006/relationships/customXml" Target="../ink/ink1114.xml"/><Relationship Id="rId237" Type="http://schemas.openxmlformats.org/officeDocument/2006/relationships/image" Target="../media/image2110.png"/><Relationship Id="rId258" Type="http://schemas.openxmlformats.org/officeDocument/2006/relationships/customXml" Target="../ink/ink1135.xml"/><Relationship Id="rId279" Type="http://schemas.openxmlformats.org/officeDocument/2006/relationships/image" Target="../media/image2131.png"/><Relationship Id="rId22" Type="http://schemas.openxmlformats.org/officeDocument/2006/relationships/customXml" Target="../ink/ink1017.xml"/><Relationship Id="rId43" Type="http://schemas.openxmlformats.org/officeDocument/2006/relationships/image" Target="../media/image2013.png"/><Relationship Id="rId64" Type="http://schemas.openxmlformats.org/officeDocument/2006/relationships/customXml" Target="../ink/ink1038.xml"/><Relationship Id="rId118" Type="http://schemas.openxmlformats.org/officeDocument/2006/relationships/customXml" Target="../ink/ink1065.xml"/><Relationship Id="rId139" Type="http://schemas.openxmlformats.org/officeDocument/2006/relationships/image" Target="../media/image2061.png"/><Relationship Id="rId290" Type="http://schemas.openxmlformats.org/officeDocument/2006/relationships/customXml" Target="../ink/ink1151.xml"/><Relationship Id="rId304" Type="http://schemas.openxmlformats.org/officeDocument/2006/relationships/customXml" Target="../ink/ink1158.xml"/><Relationship Id="rId325" Type="http://schemas.openxmlformats.org/officeDocument/2006/relationships/image" Target="../media/image2154.png"/><Relationship Id="rId346" Type="http://schemas.openxmlformats.org/officeDocument/2006/relationships/customXml" Target="../ink/ink1179.xml"/><Relationship Id="rId367" Type="http://schemas.openxmlformats.org/officeDocument/2006/relationships/image" Target="../media/image2175.png"/><Relationship Id="rId388" Type="http://schemas.openxmlformats.org/officeDocument/2006/relationships/customXml" Target="../ink/ink1200.xml"/><Relationship Id="rId85" Type="http://schemas.openxmlformats.org/officeDocument/2006/relationships/image" Target="../media/image2034.png"/><Relationship Id="rId150" Type="http://schemas.openxmlformats.org/officeDocument/2006/relationships/customXml" Target="../ink/ink1081.xml"/><Relationship Id="rId171" Type="http://schemas.openxmlformats.org/officeDocument/2006/relationships/image" Target="../media/image2077.png"/><Relationship Id="rId192" Type="http://schemas.openxmlformats.org/officeDocument/2006/relationships/customXml" Target="../ink/ink1102.xml"/><Relationship Id="rId206" Type="http://schemas.openxmlformats.org/officeDocument/2006/relationships/customXml" Target="../ink/ink1109.xml"/><Relationship Id="rId227" Type="http://schemas.openxmlformats.org/officeDocument/2006/relationships/image" Target="../media/image2105.png"/><Relationship Id="rId248" Type="http://schemas.openxmlformats.org/officeDocument/2006/relationships/customXml" Target="../ink/ink1130.xml"/><Relationship Id="rId269" Type="http://schemas.openxmlformats.org/officeDocument/2006/relationships/image" Target="../media/image2126.png"/><Relationship Id="rId12" Type="http://schemas.openxmlformats.org/officeDocument/2006/relationships/customXml" Target="../ink/ink1012.xml"/><Relationship Id="rId33" Type="http://schemas.openxmlformats.org/officeDocument/2006/relationships/image" Target="../media/image2008.png"/><Relationship Id="rId108" Type="http://schemas.openxmlformats.org/officeDocument/2006/relationships/customXml" Target="../ink/ink1060.xml"/><Relationship Id="rId129" Type="http://schemas.openxmlformats.org/officeDocument/2006/relationships/image" Target="../media/image2056.png"/><Relationship Id="rId280" Type="http://schemas.openxmlformats.org/officeDocument/2006/relationships/customXml" Target="../ink/ink1146.xml"/><Relationship Id="rId315" Type="http://schemas.openxmlformats.org/officeDocument/2006/relationships/image" Target="../media/image2149.png"/><Relationship Id="rId336" Type="http://schemas.openxmlformats.org/officeDocument/2006/relationships/customXml" Target="../ink/ink1174.xml"/><Relationship Id="rId357" Type="http://schemas.openxmlformats.org/officeDocument/2006/relationships/image" Target="../media/image2170.png"/><Relationship Id="rId54" Type="http://schemas.openxmlformats.org/officeDocument/2006/relationships/customXml" Target="../ink/ink1033.xml"/><Relationship Id="rId75" Type="http://schemas.openxmlformats.org/officeDocument/2006/relationships/image" Target="../media/image2029.png"/><Relationship Id="rId96" Type="http://schemas.openxmlformats.org/officeDocument/2006/relationships/customXml" Target="../ink/ink1054.xml"/><Relationship Id="rId140" Type="http://schemas.openxmlformats.org/officeDocument/2006/relationships/customXml" Target="../ink/ink1076.xml"/><Relationship Id="rId161" Type="http://schemas.openxmlformats.org/officeDocument/2006/relationships/image" Target="../media/image2072.png"/><Relationship Id="rId182" Type="http://schemas.openxmlformats.org/officeDocument/2006/relationships/customXml" Target="../ink/ink1097.xml"/><Relationship Id="rId217" Type="http://schemas.openxmlformats.org/officeDocument/2006/relationships/image" Target="../media/image2100.png"/><Relationship Id="rId378" Type="http://schemas.openxmlformats.org/officeDocument/2006/relationships/customXml" Target="../ink/ink1195.xml"/><Relationship Id="rId6" Type="http://schemas.openxmlformats.org/officeDocument/2006/relationships/customXml" Target="../ink/ink1009.xml"/><Relationship Id="rId238" Type="http://schemas.openxmlformats.org/officeDocument/2006/relationships/customXml" Target="../ink/ink1125.xml"/><Relationship Id="rId259" Type="http://schemas.openxmlformats.org/officeDocument/2006/relationships/image" Target="../media/image2121.png"/><Relationship Id="rId23" Type="http://schemas.openxmlformats.org/officeDocument/2006/relationships/image" Target="../media/image2003.png"/><Relationship Id="rId119" Type="http://schemas.openxmlformats.org/officeDocument/2006/relationships/image" Target="../media/image2051.png"/><Relationship Id="rId270" Type="http://schemas.openxmlformats.org/officeDocument/2006/relationships/customXml" Target="../ink/ink1141.xml"/><Relationship Id="rId291" Type="http://schemas.openxmlformats.org/officeDocument/2006/relationships/image" Target="../media/image2137.png"/><Relationship Id="rId305" Type="http://schemas.openxmlformats.org/officeDocument/2006/relationships/image" Target="../media/image2144.png"/><Relationship Id="rId326" Type="http://schemas.openxmlformats.org/officeDocument/2006/relationships/customXml" Target="../ink/ink1169.xml"/><Relationship Id="rId347" Type="http://schemas.openxmlformats.org/officeDocument/2006/relationships/image" Target="../media/image2165.png"/><Relationship Id="rId44" Type="http://schemas.openxmlformats.org/officeDocument/2006/relationships/customXml" Target="../ink/ink1028.xml"/><Relationship Id="rId65" Type="http://schemas.openxmlformats.org/officeDocument/2006/relationships/image" Target="../media/image2024.png"/><Relationship Id="rId86" Type="http://schemas.openxmlformats.org/officeDocument/2006/relationships/customXml" Target="../ink/ink1049.xml"/><Relationship Id="rId130" Type="http://schemas.openxmlformats.org/officeDocument/2006/relationships/customXml" Target="../ink/ink1071.xml"/><Relationship Id="rId151" Type="http://schemas.openxmlformats.org/officeDocument/2006/relationships/image" Target="../media/image2067.png"/><Relationship Id="rId368" Type="http://schemas.openxmlformats.org/officeDocument/2006/relationships/customXml" Target="../ink/ink1190.xml"/><Relationship Id="rId389" Type="http://schemas.openxmlformats.org/officeDocument/2006/relationships/image" Target="../media/image2186.png"/><Relationship Id="rId172" Type="http://schemas.openxmlformats.org/officeDocument/2006/relationships/customXml" Target="../ink/ink1092.xml"/><Relationship Id="rId193" Type="http://schemas.openxmlformats.org/officeDocument/2006/relationships/image" Target="../media/image2088.png"/><Relationship Id="rId207" Type="http://schemas.openxmlformats.org/officeDocument/2006/relationships/image" Target="../media/image2095.png"/><Relationship Id="rId228" Type="http://schemas.openxmlformats.org/officeDocument/2006/relationships/customXml" Target="../ink/ink1120.xml"/><Relationship Id="rId249" Type="http://schemas.openxmlformats.org/officeDocument/2006/relationships/image" Target="../media/image2116.png"/><Relationship Id="rId13" Type="http://schemas.openxmlformats.org/officeDocument/2006/relationships/image" Target="../media/image1998.png"/><Relationship Id="rId109" Type="http://schemas.openxmlformats.org/officeDocument/2006/relationships/image" Target="../media/image2046.png"/><Relationship Id="rId260" Type="http://schemas.openxmlformats.org/officeDocument/2006/relationships/customXml" Target="../ink/ink1136.xml"/><Relationship Id="rId281" Type="http://schemas.openxmlformats.org/officeDocument/2006/relationships/image" Target="../media/image2132.png"/><Relationship Id="rId316" Type="http://schemas.openxmlformats.org/officeDocument/2006/relationships/customXml" Target="../ink/ink1164.xml"/><Relationship Id="rId337" Type="http://schemas.openxmlformats.org/officeDocument/2006/relationships/image" Target="../media/image2160.png"/><Relationship Id="rId34" Type="http://schemas.openxmlformats.org/officeDocument/2006/relationships/customXml" Target="../ink/ink1023.xml"/><Relationship Id="rId55" Type="http://schemas.openxmlformats.org/officeDocument/2006/relationships/image" Target="../media/image2019.png"/><Relationship Id="rId76" Type="http://schemas.openxmlformats.org/officeDocument/2006/relationships/customXml" Target="../ink/ink1044.xml"/><Relationship Id="rId97" Type="http://schemas.openxmlformats.org/officeDocument/2006/relationships/image" Target="../media/image2040.png"/><Relationship Id="rId120" Type="http://schemas.openxmlformats.org/officeDocument/2006/relationships/customXml" Target="../ink/ink1066.xml"/><Relationship Id="rId141" Type="http://schemas.openxmlformats.org/officeDocument/2006/relationships/image" Target="../media/image2062.png"/><Relationship Id="rId358" Type="http://schemas.openxmlformats.org/officeDocument/2006/relationships/customXml" Target="../ink/ink1185.xml"/><Relationship Id="rId379" Type="http://schemas.openxmlformats.org/officeDocument/2006/relationships/image" Target="../media/image2181.png"/><Relationship Id="rId7" Type="http://schemas.openxmlformats.org/officeDocument/2006/relationships/image" Target="../media/image1995.png"/><Relationship Id="rId162" Type="http://schemas.openxmlformats.org/officeDocument/2006/relationships/customXml" Target="../ink/ink1087.xml"/><Relationship Id="rId183" Type="http://schemas.openxmlformats.org/officeDocument/2006/relationships/image" Target="../media/image2083.png"/><Relationship Id="rId218" Type="http://schemas.openxmlformats.org/officeDocument/2006/relationships/customXml" Target="../ink/ink1115.xml"/><Relationship Id="rId239" Type="http://schemas.openxmlformats.org/officeDocument/2006/relationships/image" Target="../media/image2111.png"/><Relationship Id="rId390" Type="http://schemas.openxmlformats.org/officeDocument/2006/relationships/customXml" Target="../ink/ink1201.xml"/><Relationship Id="rId250" Type="http://schemas.openxmlformats.org/officeDocument/2006/relationships/customXml" Target="../ink/ink1131.xml"/><Relationship Id="rId271" Type="http://schemas.openxmlformats.org/officeDocument/2006/relationships/image" Target="../media/image2127.png"/><Relationship Id="rId292" Type="http://schemas.openxmlformats.org/officeDocument/2006/relationships/customXml" Target="../ink/ink1152.xml"/><Relationship Id="rId306" Type="http://schemas.openxmlformats.org/officeDocument/2006/relationships/customXml" Target="../ink/ink1159.xml"/><Relationship Id="rId24" Type="http://schemas.openxmlformats.org/officeDocument/2006/relationships/customXml" Target="../ink/ink1018.xml"/><Relationship Id="rId45" Type="http://schemas.openxmlformats.org/officeDocument/2006/relationships/image" Target="../media/image2014.png"/><Relationship Id="rId66" Type="http://schemas.openxmlformats.org/officeDocument/2006/relationships/customXml" Target="../ink/ink1039.xml"/><Relationship Id="rId87" Type="http://schemas.openxmlformats.org/officeDocument/2006/relationships/image" Target="../media/image2035.png"/><Relationship Id="rId110" Type="http://schemas.openxmlformats.org/officeDocument/2006/relationships/customXml" Target="../ink/ink1061.xml"/><Relationship Id="rId131" Type="http://schemas.openxmlformats.org/officeDocument/2006/relationships/image" Target="../media/image2057.png"/><Relationship Id="rId327" Type="http://schemas.openxmlformats.org/officeDocument/2006/relationships/image" Target="../media/image2155.png"/><Relationship Id="rId348" Type="http://schemas.openxmlformats.org/officeDocument/2006/relationships/customXml" Target="../ink/ink1180.xml"/><Relationship Id="rId369" Type="http://schemas.openxmlformats.org/officeDocument/2006/relationships/image" Target="../media/image2176.png"/><Relationship Id="rId152" Type="http://schemas.openxmlformats.org/officeDocument/2006/relationships/customXml" Target="../ink/ink1082.xml"/><Relationship Id="rId173" Type="http://schemas.openxmlformats.org/officeDocument/2006/relationships/image" Target="../media/image2078.png"/><Relationship Id="rId194" Type="http://schemas.openxmlformats.org/officeDocument/2006/relationships/customXml" Target="../ink/ink1103.xml"/><Relationship Id="rId208" Type="http://schemas.openxmlformats.org/officeDocument/2006/relationships/customXml" Target="../ink/ink1110.xml"/><Relationship Id="rId229" Type="http://schemas.openxmlformats.org/officeDocument/2006/relationships/image" Target="../media/image2106.png"/><Relationship Id="rId380" Type="http://schemas.openxmlformats.org/officeDocument/2006/relationships/customXml" Target="../ink/ink1196.xml"/><Relationship Id="rId240" Type="http://schemas.openxmlformats.org/officeDocument/2006/relationships/customXml" Target="../ink/ink1126.xml"/><Relationship Id="rId261" Type="http://schemas.openxmlformats.org/officeDocument/2006/relationships/image" Target="../media/image2122.png"/><Relationship Id="rId14" Type="http://schemas.openxmlformats.org/officeDocument/2006/relationships/customXml" Target="../ink/ink1013.xml"/><Relationship Id="rId35" Type="http://schemas.openxmlformats.org/officeDocument/2006/relationships/image" Target="../media/image2009.png"/><Relationship Id="rId56" Type="http://schemas.openxmlformats.org/officeDocument/2006/relationships/customXml" Target="../ink/ink1034.xml"/><Relationship Id="rId77" Type="http://schemas.openxmlformats.org/officeDocument/2006/relationships/image" Target="../media/image2030.png"/><Relationship Id="rId100" Type="http://schemas.openxmlformats.org/officeDocument/2006/relationships/customXml" Target="../ink/ink1056.xml"/><Relationship Id="rId282" Type="http://schemas.openxmlformats.org/officeDocument/2006/relationships/customXml" Target="../ink/ink1147.xml"/><Relationship Id="rId317" Type="http://schemas.openxmlformats.org/officeDocument/2006/relationships/image" Target="../media/image2150.png"/><Relationship Id="rId338" Type="http://schemas.openxmlformats.org/officeDocument/2006/relationships/customXml" Target="../ink/ink1175.xml"/><Relationship Id="rId359" Type="http://schemas.openxmlformats.org/officeDocument/2006/relationships/image" Target="../media/image2171.png"/><Relationship Id="rId8" Type="http://schemas.openxmlformats.org/officeDocument/2006/relationships/customXml" Target="../ink/ink1010.xml"/><Relationship Id="rId98" Type="http://schemas.openxmlformats.org/officeDocument/2006/relationships/customXml" Target="../ink/ink1055.xml"/><Relationship Id="rId121" Type="http://schemas.openxmlformats.org/officeDocument/2006/relationships/image" Target="../media/image2052.png"/><Relationship Id="rId142" Type="http://schemas.openxmlformats.org/officeDocument/2006/relationships/customXml" Target="../ink/ink1077.xml"/><Relationship Id="rId163" Type="http://schemas.openxmlformats.org/officeDocument/2006/relationships/image" Target="../media/image2073.png"/><Relationship Id="rId184" Type="http://schemas.openxmlformats.org/officeDocument/2006/relationships/customXml" Target="../ink/ink1098.xml"/><Relationship Id="rId219" Type="http://schemas.openxmlformats.org/officeDocument/2006/relationships/image" Target="../media/image2101.png"/><Relationship Id="rId370" Type="http://schemas.openxmlformats.org/officeDocument/2006/relationships/customXml" Target="../ink/ink1191.xml"/><Relationship Id="rId391" Type="http://schemas.openxmlformats.org/officeDocument/2006/relationships/image" Target="../media/image2187.png"/><Relationship Id="rId230" Type="http://schemas.openxmlformats.org/officeDocument/2006/relationships/customXml" Target="../ink/ink1121.xml"/><Relationship Id="rId251" Type="http://schemas.openxmlformats.org/officeDocument/2006/relationships/image" Target="../media/image2117.png"/><Relationship Id="rId25" Type="http://schemas.openxmlformats.org/officeDocument/2006/relationships/image" Target="../media/image2004.png"/><Relationship Id="rId46" Type="http://schemas.openxmlformats.org/officeDocument/2006/relationships/customXml" Target="../ink/ink1029.xml"/><Relationship Id="rId67" Type="http://schemas.openxmlformats.org/officeDocument/2006/relationships/image" Target="../media/image2025.png"/><Relationship Id="rId272" Type="http://schemas.openxmlformats.org/officeDocument/2006/relationships/customXml" Target="../ink/ink1142.xml"/><Relationship Id="rId293" Type="http://schemas.openxmlformats.org/officeDocument/2006/relationships/image" Target="../media/image2138.png"/><Relationship Id="rId307" Type="http://schemas.openxmlformats.org/officeDocument/2006/relationships/image" Target="../media/image2145.png"/><Relationship Id="rId328" Type="http://schemas.openxmlformats.org/officeDocument/2006/relationships/customXml" Target="../ink/ink1170.xml"/><Relationship Id="rId349" Type="http://schemas.openxmlformats.org/officeDocument/2006/relationships/image" Target="../media/image2166.png"/><Relationship Id="rId88" Type="http://schemas.openxmlformats.org/officeDocument/2006/relationships/customXml" Target="../ink/ink1050.xml"/><Relationship Id="rId111" Type="http://schemas.openxmlformats.org/officeDocument/2006/relationships/image" Target="../media/image2047.png"/><Relationship Id="rId132" Type="http://schemas.openxmlformats.org/officeDocument/2006/relationships/customXml" Target="../ink/ink1072.xml"/><Relationship Id="rId153" Type="http://schemas.openxmlformats.org/officeDocument/2006/relationships/image" Target="../media/image2068.png"/><Relationship Id="rId174" Type="http://schemas.openxmlformats.org/officeDocument/2006/relationships/customXml" Target="../ink/ink1093.xml"/><Relationship Id="rId195" Type="http://schemas.openxmlformats.org/officeDocument/2006/relationships/image" Target="../media/image2089.png"/><Relationship Id="rId209" Type="http://schemas.openxmlformats.org/officeDocument/2006/relationships/image" Target="../media/image2096.png"/><Relationship Id="rId360" Type="http://schemas.openxmlformats.org/officeDocument/2006/relationships/customXml" Target="../ink/ink1186.xml"/><Relationship Id="rId381" Type="http://schemas.openxmlformats.org/officeDocument/2006/relationships/image" Target="../media/image2182.png"/><Relationship Id="rId220" Type="http://schemas.openxmlformats.org/officeDocument/2006/relationships/customXml" Target="../ink/ink1116.xml"/><Relationship Id="rId241" Type="http://schemas.openxmlformats.org/officeDocument/2006/relationships/image" Target="../media/image2112.png"/><Relationship Id="rId15" Type="http://schemas.openxmlformats.org/officeDocument/2006/relationships/image" Target="../media/image1999.png"/><Relationship Id="rId36" Type="http://schemas.openxmlformats.org/officeDocument/2006/relationships/customXml" Target="../ink/ink1024.xml"/><Relationship Id="rId57" Type="http://schemas.openxmlformats.org/officeDocument/2006/relationships/image" Target="../media/image2020.png"/><Relationship Id="rId262" Type="http://schemas.openxmlformats.org/officeDocument/2006/relationships/customXml" Target="../ink/ink1137.xml"/><Relationship Id="rId283" Type="http://schemas.openxmlformats.org/officeDocument/2006/relationships/image" Target="../media/image2133.png"/><Relationship Id="rId318" Type="http://schemas.openxmlformats.org/officeDocument/2006/relationships/customXml" Target="../ink/ink1165.xml"/><Relationship Id="rId339" Type="http://schemas.openxmlformats.org/officeDocument/2006/relationships/image" Target="../media/image2161.png"/><Relationship Id="rId78" Type="http://schemas.openxmlformats.org/officeDocument/2006/relationships/customXml" Target="../ink/ink1045.xml"/><Relationship Id="rId99" Type="http://schemas.openxmlformats.org/officeDocument/2006/relationships/image" Target="../media/image2041.png"/><Relationship Id="rId101" Type="http://schemas.openxmlformats.org/officeDocument/2006/relationships/image" Target="../media/image2042.png"/><Relationship Id="rId122" Type="http://schemas.openxmlformats.org/officeDocument/2006/relationships/customXml" Target="../ink/ink1067.xml"/><Relationship Id="rId143" Type="http://schemas.openxmlformats.org/officeDocument/2006/relationships/image" Target="../media/image2063.png"/><Relationship Id="rId164" Type="http://schemas.openxmlformats.org/officeDocument/2006/relationships/customXml" Target="../ink/ink1088.xml"/><Relationship Id="rId185" Type="http://schemas.openxmlformats.org/officeDocument/2006/relationships/image" Target="../media/image2084.png"/><Relationship Id="rId350" Type="http://schemas.openxmlformats.org/officeDocument/2006/relationships/customXml" Target="../ink/ink1181.xml"/><Relationship Id="rId371" Type="http://schemas.openxmlformats.org/officeDocument/2006/relationships/image" Target="../media/image2177.png"/><Relationship Id="rId9" Type="http://schemas.openxmlformats.org/officeDocument/2006/relationships/image" Target="../media/image1996.png"/><Relationship Id="rId210" Type="http://schemas.openxmlformats.org/officeDocument/2006/relationships/customXml" Target="../ink/ink1111.xml"/><Relationship Id="rId392" Type="http://schemas.openxmlformats.org/officeDocument/2006/relationships/customXml" Target="../ink/ink1202.xml"/><Relationship Id="rId26" Type="http://schemas.openxmlformats.org/officeDocument/2006/relationships/customXml" Target="../ink/ink1019.xml"/><Relationship Id="rId231" Type="http://schemas.openxmlformats.org/officeDocument/2006/relationships/image" Target="../media/image2107.png"/><Relationship Id="rId252" Type="http://schemas.openxmlformats.org/officeDocument/2006/relationships/customXml" Target="../ink/ink1132.xml"/><Relationship Id="rId273" Type="http://schemas.openxmlformats.org/officeDocument/2006/relationships/image" Target="../media/image2128.png"/><Relationship Id="rId294" Type="http://schemas.openxmlformats.org/officeDocument/2006/relationships/customXml" Target="../ink/ink1153.xml"/><Relationship Id="rId308" Type="http://schemas.openxmlformats.org/officeDocument/2006/relationships/customXml" Target="../ink/ink1160.xml"/><Relationship Id="rId329" Type="http://schemas.openxmlformats.org/officeDocument/2006/relationships/image" Target="../media/image2156.png"/><Relationship Id="rId47" Type="http://schemas.openxmlformats.org/officeDocument/2006/relationships/image" Target="../media/image2015.png"/><Relationship Id="rId68" Type="http://schemas.openxmlformats.org/officeDocument/2006/relationships/customXml" Target="../ink/ink1040.xml"/><Relationship Id="rId89" Type="http://schemas.openxmlformats.org/officeDocument/2006/relationships/image" Target="../media/image2036.png"/><Relationship Id="rId112" Type="http://schemas.openxmlformats.org/officeDocument/2006/relationships/customXml" Target="../ink/ink1062.xml"/><Relationship Id="rId133" Type="http://schemas.openxmlformats.org/officeDocument/2006/relationships/image" Target="../media/image2058.png"/><Relationship Id="rId154" Type="http://schemas.openxmlformats.org/officeDocument/2006/relationships/customXml" Target="../ink/ink1083.xml"/><Relationship Id="rId175" Type="http://schemas.openxmlformats.org/officeDocument/2006/relationships/image" Target="../media/image2079.png"/><Relationship Id="rId340" Type="http://schemas.openxmlformats.org/officeDocument/2006/relationships/customXml" Target="../ink/ink1176.xml"/><Relationship Id="rId361" Type="http://schemas.openxmlformats.org/officeDocument/2006/relationships/image" Target="../media/image2172.png"/><Relationship Id="rId196" Type="http://schemas.openxmlformats.org/officeDocument/2006/relationships/customXml" Target="../ink/ink1104.xml"/><Relationship Id="rId200" Type="http://schemas.openxmlformats.org/officeDocument/2006/relationships/customXml" Target="../ink/ink1106.xml"/><Relationship Id="rId382" Type="http://schemas.openxmlformats.org/officeDocument/2006/relationships/customXml" Target="../ink/ink1197.xml"/><Relationship Id="rId16" Type="http://schemas.openxmlformats.org/officeDocument/2006/relationships/customXml" Target="../ink/ink1014.xml"/><Relationship Id="rId221" Type="http://schemas.openxmlformats.org/officeDocument/2006/relationships/image" Target="../media/image2102.png"/><Relationship Id="rId242" Type="http://schemas.openxmlformats.org/officeDocument/2006/relationships/customXml" Target="../ink/ink1127.xml"/><Relationship Id="rId263" Type="http://schemas.openxmlformats.org/officeDocument/2006/relationships/image" Target="../media/image2123.png"/><Relationship Id="rId284" Type="http://schemas.openxmlformats.org/officeDocument/2006/relationships/customXml" Target="../ink/ink1148.xml"/><Relationship Id="rId319" Type="http://schemas.openxmlformats.org/officeDocument/2006/relationships/image" Target="../media/image2151.png"/><Relationship Id="rId37" Type="http://schemas.openxmlformats.org/officeDocument/2006/relationships/image" Target="../media/image2010.png"/><Relationship Id="rId58" Type="http://schemas.openxmlformats.org/officeDocument/2006/relationships/customXml" Target="../ink/ink1035.xml"/><Relationship Id="rId79" Type="http://schemas.openxmlformats.org/officeDocument/2006/relationships/image" Target="../media/image2031.png"/><Relationship Id="rId102" Type="http://schemas.openxmlformats.org/officeDocument/2006/relationships/customXml" Target="../ink/ink1057.xml"/><Relationship Id="rId123" Type="http://schemas.openxmlformats.org/officeDocument/2006/relationships/image" Target="../media/image2053.png"/><Relationship Id="rId144" Type="http://schemas.openxmlformats.org/officeDocument/2006/relationships/customXml" Target="../ink/ink1078.xml"/><Relationship Id="rId330" Type="http://schemas.openxmlformats.org/officeDocument/2006/relationships/customXml" Target="../ink/ink1171.xml"/><Relationship Id="rId90" Type="http://schemas.openxmlformats.org/officeDocument/2006/relationships/customXml" Target="../ink/ink1051.xml"/><Relationship Id="rId165" Type="http://schemas.openxmlformats.org/officeDocument/2006/relationships/image" Target="../media/image2074.png"/><Relationship Id="rId186" Type="http://schemas.openxmlformats.org/officeDocument/2006/relationships/customXml" Target="../ink/ink1099.xml"/><Relationship Id="rId351" Type="http://schemas.openxmlformats.org/officeDocument/2006/relationships/image" Target="../media/image2167.png"/><Relationship Id="rId372" Type="http://schemas.openxmlformats.org/officeDocument/2006/relationships/customXml" Target="../ink/ink1192.xml"/><Relationship Id="rId393" Type="http://schemas.openxmlformats.org/officeDocument/2006/relationships/image" Target="../media/image2188.png"/><Relationship Id="rId211" Type="http://schemas.openxmlformats.org/officeDocument/2006/relationships/image" Target="../media/image2097.png"/><Relationship Id="rId232" Type="http://schemas.openxmlformats.org/officeDocument/2006/relationships/customXml" Target="../ink/ink1122.xml"/><Relationship Id="rId253" Type="http://schemas.openxmlformats.org/officeDocument/2006/relationships/image" Target="../media/image2118.png"/><Relationship Id="rId274" Type="http://schemas.openxmlformats.org/officeDocument/2006/relationships/customXml" Target="../ink/ink1143.xml"/><Relationship Id="rId295" Type="http://schemas.openxmlformats.org/officeDocument/2006/relationships/image" Target="../media/image2139.png"/><Relationship Id="rId309" Type="http://schemas.openxmlformats.org/officeDocument/2006/relationships/image" Target="../media/image2146.png"/><Relationship Id="rId27" Type="http://schemas.openxmlformats.org/officeDocument/2006/relationships/image" Target="../media/image2005.png"/><Relationship Id="rId48" Type="http://schemas.openxmlformats.org/officeDocument/2006/relationships/customXml" Target="../ink/ink1030.xml"/><Relationship Id="rId69" Type="http://schemas.openxmlformats.org/officeDocument/2006/relationships/image" Target="../media/image2026.png"/><Relationship Id="rId113" Type="http://schemas.openxmlformats.org/officeDocument/2006/relationships/image" Target="../media/image2048.png"/><Relationship Id="rId134" Type="http://schemas.openxmlformats.org/officeDocument/2006/relationships/customXml" Target="../ink/ink1073.xml"/><Relationship Id="rId320" Type="http://schemas.openxmlformats.org/officeDocument/2006/relationships/customXml" Target="../ink/ink1166.xml"/><Relationship Id="rId80" Type="http://schemas.openxmlformats.org/officeDocument/2006/relationships/customXml" Target="../ink/ink1046.xml"/><Relationship Id="rId155" Type="http://schemas.openxmlformats.org/officeDocument/2006/relationships/image" Target="../media/image2069.png"/><Relationship Id="rId176" Type="http://schemas.openxmlformats.org/officeDocument/2006/relationships/customXml" Target="../ink/ink1094.xml"/><Relationship Id="rId197" Type="http://schemas.openxmlformats.org/officeDocument/2006/relationships/image" Target="../media/image2090.png"/><Relationship Id="rId341" Type="http://schemas.openxmlformats.org/officeDocument/2006/relationships/image" Target="../media/image2162.png"/><Relationship Id="rId362" Type="http://schemas.openxmlformats.org/officeDocument/2006/relationships/customXml" Target="../ink/ink1187.xml"/><Relationship Id="rId383" Type="http://schemas.openxmlformats.org/officeDocument/2006/relationships/image" Target="../media/image2183.png"/><Relationship Id="rId201" Type="http://schemas.openxmlformats.org/officeDocument/2006/relationships/image" Target="../media/image2092.png"/><Relationship Id="rId222" Type="http://schemas.openxmlformats.org/officeDocument/2006/relationships/customXml" Target="../ink/ink1117.xml"/><Relationship Id="rId243" Type="http://schemas.openxmlformats.org/officeDocument/2006/relationships/image" Target="../media/image2113.png"/><Relationship Id="rId264" Type="http://schemas.openxmlformats.org/officeDocument/2006/relationships/customXml" Target="../ink/ink1138.xml"/><Relationship Id="rId285" Type="http://schemas.openxmlformats.org/officeDocument/2006/relationships/image" Target="../media/image2134.png"/><Relationship Id="rId17" Type="http://schemas.openxmlformats.org/officeDocument/2006/relationships/image" Target="../media/image2000.png"/><Relationship Id="rId38" Type="http://schemas.openxmlformats.org/officeDocument/2006/relationships/customXml" Target="../ink/ink1025.xml"/><Relationship Id="rId59" Type="http://schemas.openxmlformats.org/officeDocument/2006/relationships/image" Target="../media/image2021.png"/><Relationship Id="rId103" Type="http://schemas.openxmlformats.org/officeDocument/2006/relationships/image" Target="../media/image2043.png"/><Relationship Id="rId124" Type="http://schemas.openxmlformats.org/officeDocument/2006/relationships/customXml" Target="../ink/ink1068.xml"/><Relationship Id="rId310" Type="http://schemas.openxmlformats.org/officeDocument/2006/relationships/customXml" Target="../ink/ink1161.xml"/><Relationship Id="rId70" Type="http://schemas.openxmlformats.org/officeDocument/2006/relationships/customXml" Target="../ink/ink1041.xml"/><Relationship Id="rId91" Type="http://schemas.openxmlformats.org/officeDocument/2006/relationships/image" Target="../media/image2037.png"/><Relationship Id="rId145" Type="http://schemas.openxmlformats.org/officeDocument/2006/relationships/image" Target="../media/image2064.png"/><Relationship Id="rId166" Type="http://schemas.openxmlformats.org/officeDocument/2006/relationships/customXml" Target="../ink/ink1089.xml"/><Relationship Id="rId187" Type="http://schemas.openxmlformats.org/officeDocument/2006/relationships/image" Target="../media/image2085.png"/><Relationship Id="rId331" Type="http://schemas.openxmlformats.org/officeDocument/2006/relationships/image" Target="../media/image2157.png"/><Relationship Id="rId352" Type="http://schemas.openxmlformats.org/officeDocument/2006/relationships/customXml" Target="../ink/ink1182.xml"/><Relationship Id="rId373" Type="http://schemas.openxmlformats.org/officeDocument/2006/relationships/image" Target="../media/image2178.png"/><Relationship Id="rId394" Type="http://schemas.openxmlformats.org/officeDocument/2006/relationships/customXml" Target="../ink/ink1203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12.xml"/><Relationship Id="rId233" Type="http://schemas.openxmlformats.org/officeDocument/2006/relationships/image" Target="../media/image2108.png"/><Relationship Id="rId254" Type="http://schemas.openxmlformats.org/officeDocument/2006/relationships/customXml" Target="../ink/ink1133.xml"/><Relationship Id="rId28" Type="http://schemas.openxmlformats.org/officeDocument/2006/relationships/customXml" Target="../ink/ink1020.xml"/><Relationship Id="rId49" Type="http://schemas.openxmlformats.org/officeDocument/2006/relationships/image" Target="../media/image2016.png"/><Relationship Id="rId114" Type="http://schemas.openxmlformats.org/officeDocument/2006/relationships/customXml" Target="../ink/ink1063.xml"/><Relationship Id="rId275" Type="http://schemas.openxmlformats.org/officeDocument/2006/relationships/image" Target="../media/image2129.png"/><Relationship Id="rId296" Type="http://schemas.openxmlformats.org/officeDocument/2006/relationships/customXml" Target="../ink/ink1154.xml"/><Relationship Id="rId300" Type="http://schemas.openxmlformats.org/officeDocument/2006/relationships/customXml" Target="../ink/ink1156.xml"/><Relationship Id="rId60" Type="http://schemas.openxmlformats.org/officeDocument/2006/relationships/customXml" Target="../ink/ink1036.xml"/><Relationship Id="rId81" Type="http://schemas.openxmlformats.org/officeDocument/2006/relationships/image" Target="../media/image2032.png"/><Relationship Id="rId135" Type="http://schemas.openxmlformats.org/officeDocument/2006/relationships/image" Target="../media/image2059.png"/><Relationship Id="rId156" Type="http://schemas.openxmlformats.org/officeDocument/2006/relationships/customXml" Target="../ink/ink1084.xml"/><Relationship Id="rId177" Type="http://schemas.openxmlformats.org/officeDocument/2006/relationships/image" Target="../media/image2080.png"/><Relationship Id="rId198" Type="http://schemas.openxmlformats.org/officeDocument/2006/relationships/customXml" Target="../ink/ink1105.xml"/><Relationship Id="rId321" Type="http://schemas.openxmlformats.org/officeDocument/2006/relationships/image" Target="../media/image2152.png"/><Relationship Id="rId342" Type="http://schemas.openxmlformats.org/officeDocument/2006/relationships/customXml" Target="../ink/ink1177.xml"/><Relationship Id="rId363" Type="http://schemas.openxmlformats.org/officeDocument/2006/relationships/image" Target="../media/image2173.png"/><Relationship Id="rId384" Type="http://schemas.openxmlformats.org/officeDocument/2006/relationships/customXml" Target="../ink/ink1198.xml"/><Relationship Id="rId202" Type="http://schemas.openxmlformats.org/officeDocument/2006/relationships/customXml" Target="../ink/ink1107.xml"/><Relationship Id="rId223" Type="http://schemas.openxmlformats.org/officeDocument/2006/relationships/image" Target="../media/image2103.png"/><Relationship Id="rId244" Type="http://schemas.openxmlformats.org/officeDocument/2006/relationships/customXml" Target="../ink/ink1128.xml"/><Relationship Id="rId18" Type="http://schemas.openxmlformats.org/officeDocument/2006/relationships/customXml" Target="../ink/ink1015.xml"/><Relationship Id="rId39" Type="http://schemas.openxmlformats.org/officeDocument/2006/relationships/image" Target="../media/image2011.png"/><Relationship Id="rId265" Type="http://schemas.openxmlformats.org/officeDocument/2006/relationships/image" Target="../media/image2124.png"/><Relationship Id="rId286" Type="http://schemas.openxmlformats.org/officeDocument/2006/relationships/customXml" Target="../ink/ink1149.xml"/><Relationship Id="rId50" Type="http://schemas.openxmlformats.org/officeDocument/2006/relationships/customXml" Target="../ink/ink1031.xml"/><Relationship Id="rId104" Type="http://schemas.openxmlformats.org/officeDocument/2006/relationships/customXml" Target="../ink/ink1058.xml"/><Relationship Id="rId125" Type="http://schemas.openxmlformats.org/officeDocument/2006/relationships/image" Target="../media/image2054.png"/><Relationship Id="rId146" Type="http://schemas.openxmlformats.org/officeDocument/2006/relationships/customXml" Target="../ink/ink1079.xml"/><Relationship Id="rId167" Type="http://schemas.openxmlformats.org/officeDocument/2006/relationships/image" Target="../media/image2075.png"/><Relationship Id="rId188" Type="http://schemas.openxmlformats.org/officeDocument/2006/relationships/customXml" Target="../ink/ink1100.xml"/><Relationship Id="rId311" Type="http://schemas.openxmlformats.org/officeDocument/2006/relationships/image" Target="../media/image2147.png"/><Relationship Id="rId332" Type="http://schemas.openxmlformats.org/officeDocument/2006/relationships/customXml" Target="../ink/ink1172.xml"/><Relationship Id="rId353" Type="http://schemas.openxmlformats.org/officeDocument/2006/relationships/image" Target="../media/image2168.png"/><Relationship Id="rId374" Type="http://schemas.openxmlformats.org/officeDocument/2006/relationships/customXml" Target="../ink/ink1193.xml"/><Relationship Id="rId395" Type="http://schemas.openxmlformats.org/officeDocument/2006/relationships/image" Target="../media/image2189.png"/><Relationship Id="rId71" Type="http://schemas.openxmlformats.org/officeDocument/2006/relationships/image" Target="../media/image2027.png"/><Relationship Id="rId92" Type="http://schemas.openxmlformats.org/officeDocument/2006/relationships/customXml" Target="../ink/ink1052.xml"/><Relationship Id="rId213" Type="http://schemas.openxmlformats.org/officeDocument/2006/relationships/image" Target="../media/image2098.png"/><Relationship Id="rId234" Type="http://schemas.openxmlformats.org/officeDocument/2006/relationships/customXml" Target="../ink/ink1123.xml"/><Relationship Id="rId2" Type="http://schemas.openxmlformats.org/officeDocument/2006/relationships/customXml" Target="../ink/ink1007.xml"/><Relationship Id="rId29" Type="http://schemas.openxmlformats.org/officeDocument/2006/relationships/image" Target="../media/image2006.png"/><Relationship Id="rId255" Type="http://schemas.openxmlformats.org/officeDocument/2006/relationships/image" Target="../media/image2119.png"/><Relationship Id="rId276" Type="http://schemas.openxmlformats.org/officeDocument/2006/relationships/customXml" Target="../ink/ink1144.xml"/><Relationship Id="rId297" Type="http://schemas.openxmlformats.org/officeDocument/2006/relationships/image" Target="../media/image2140.png"/><Relationship Id="rId40" Type="http://schemas.openxmlformats.org/officeDocument/2006/relationships/customXml" Target="../ink/ink1026.xml"/><Relationship Id="rId115" Type="http://schemas.openxmlformats.org/officeDocument/2006/relationships/image" Target="../media/image2049.png"/><Relationship Id="rId136" Type="http://schemas.openxmlformats.org/officeDocument/2006/relationships/customXml" Target="../ink/ink1074.xml"/><Relationship Id="rId157" Type="http://schemas.openxmlformats.org/officeDocument/2006/relationships/image" Target="../media/image2070.png"/><Relationship Id="rId178" Type="http://schemas.openxmlformats.org/officeDocument/2006/relationships/customXml" Target="../ink/ink1095.xml"/><Relationship Id="rId301" Type="http://schemas.openxmlformats.org/officeDocument/2006/relationships/image" Target="../media/image2142.png"/><Relationship Id="rId322" Type="http://schemas.openxmlformats.org/officeDocument/2006/relationships/customXml" Target="../ink/ink1167.xml"/><Relationship Id="rId343" Type="http://schemas.openxmlformats.org/officeDocument/2006/relationships/image" Target="../media/image2163.png"/><Relationship Id="rId364" Type="http://schemas.openxmlformats.org/officeDocument/2006/relationships/customXml" Target="../ink/ink1188.xml"/><Relationship Id="rId61" Type="http://schemas.openxmlformats.org/officeDocument/2006/relationships/image" Target="../media/image2022.png"/><Relationship Id="rId82" Type="http://schemas.openxmlformats.org/officeDocument/2006/relationships/customXml" Target="../ink/ink1047.xml"/><Relationship Id="rId199" Type="http://schemas.openxmlformats.org/officeDocument/2006/relationships/image" Target="../media/image2091.png"/><Relationship Id="rId203" Type="http://schemas.openxmlformats.org/officeDocument/2006/relationships/image" Target="../media/image2093.png"/><Relationship Id="rId385" Type="http://schemas.openxmlformats.org/officeDocument/2006/relationships/image" Target="../media/image2184.png"/><Relationship Id="rId19" Type="http://schemas.openxmlformats.org/officeDocument/2006/relationships/image" Target="../media/image2001.png"/><Relationship Id="rId224" Type="http://schemas.openxmlformats.org/officeDocument/2006/relationships/customXml" Target="../ink/ink1118.xml"/><Relationship Id="rId245" Type="http://schemas.openxmlformats.org/officeDocument/2006/relationships/image" Target="../media/image2114.png"/><Relationship Id="rId266" Type="http://schemas.openxmlformats.org/officeDocument/2006/relationships/customXml" Target="../ink/ink1139.xml"/><Relationship Id="rId287" Type="http://schemas.openxmlformats.org/officeDocument/2006/relationships/image" Target="../media/image2135.png"/><Relationship Id="rId30" Type="http://schemas.openxmlformats.org/officeDocument/2006/relationships/customXml" Target="../ink/ink1021.xml"/><Relationship Id="rId105" Type="http://schemas.openxmlformats.org/officeDocument/2006/relationships/image" Target="../media/image2044.png"/><Relationship Id="rId126" Type="http://schemas.openxmlformats.org/officeDocument/2006/relationships/customXml" Target="../ink/ink1069.xml"/><Relationship Id="rId147" Type="http://schemas.openxmlformats.org/officeDocument/2006/relationships/image" Target="../media/image2065.png"/><Relationship Id="rId168" Type="http://schemas.openxmlformats.org/officeDocument/2006/relationships/customXml" Target="../ink/ink1090.xml"/><Relationship Id="rId312" Type="http://schemas.openxmlformats.org/officeDocument/2006/relationships/customXml" Target="../ink/ink1162.xml"/><Relationship Id="rId333" Type="http://schemas.openxmlformats.org/officeDocument/2006/relationships/image" Target="../media/image2158.png"/><Relationship Id="rId354" Type="http://schemas.openxmlformats.org/officeDocument/2006/relationships/customXml" Target="../ink/ink1183.xml"/><Relationship Id="rId51" Type="http://schemas.openxmlformats.org/officeDocument/2006/relationships/image" Target="../media/image2017.png"/><Relationship Id="rId72" Type="http://schemas.openxmlformats.org/officeDocument/2006/relationships/customXml" Target="../ink/ink1042.xml"/><Relationship Id="rId93" Type="http://schemas.openxmlformats.org/officeDocument/2006/relationships/image" Target="../media/image2038.png"/><Relationship Id="rId189" Type="http://schemas.openxmlformats.org/officeDocument/2006/relationships/image" Target="../media/image2086.png"/><Relationship Id="rId375" Type="http://schemas.openxmlformats.org/officeDocument/2006/relationships/image" Target="../media/image2179.png"/><Relationship Id="rId396" Type="http://schemas.openxmlformats.org/officeDocument/2006/relationships/customXml" Target="../ink/ink1204.xml"/><Relationship Id="rId3" Type="http://schemas.openxmlformats.org/officeDocument/2006/relationships/image" Target="../media/image1993.png"/><Relationship Id="rId214" Type="http://schemas.openxmlformats.org/officeDocument/2006/relationships/customXml" Target="../ink/ink1113.xml"/><Relationship Id="rId235" Type="http://schemas.openxmlformats.org/officeDocument/2006/relationships/image" Target="../media/image2109.png"/><Relationship Id="rId256" Type="http://schemas.openxmlformats.org/officeDocument/2006/relationships/customXml" Target="../ink/ink1134.xml"/><Relationship Id="rId277" Type="http://schemas.openxmlformats.org/officeDocument/2006/relationships/image" Target="../media/image2130.png"/><Relationship Id="rId298" Type="http://schemas.openxmlformats.org/officeDocument/2006/relationships/customXml" Target="../ink/ink1155.xml"/><Relationship Id="rId116" Type="http://schemas.openxmlformats.org/officeDocument/2006/relationships/customXml" Target="../ink/ink1064.xml"/><Relationship Id="rId137" Type="http://schemas.openxmlformats.org/officeDocument/2006/relationships/image" Target="../media/image2060.png"/><Relationship Id="rId158" Type="http://schemas.openxmlformats.org/officeDocument/2006/relationships/customXml" Target="../ink/ink1085.xml"/><Relationship Id="rId302" Type="http://schemas.openxmlformats.org/officeDocument/2006/relationships/customXml" Target="../ink/ink1157.xml"/><Relationship Id="rId323" Type="http://schemas.openxmlformats.org/officeDocument/2006/relationships/image" Target="../media/image2153.png"/><Relationship Id="rId344" Type="http://schemas.openxmlformats.org/officeDocument/2006/relationships/customXml" Target="../ink/ink1178.xml"/><Relationship Id="rId20" Type="http://schemas.openxmlformats.org/officeDocument/2006/relationships/customXml" Target="../ink/ink1016.xml"/><Relationship Id="rId41" Type="http://schemas.openxmlformats.org/officeDocument/2006/relationships/image" Target="../media/image2012.png"/><Relationship Id="rId62" Type="http://schemas.openxmlformats.org/officeDocument/2006/relationships/customXml" Target="../ink/ink1037.xml"/><Relationship Id="rId83" Type="http://schemas.openxmlformats.org/officeDocument/2006/relationships/image" Target="../media/image2033.png"/><Relationship Id="rId179" Type="http://schemas.openxmlformats.org/officeDocument/2006/relationships/image" Target="../media/image2081.png"/><Relationship Id="rId365" Type="http://schemas.openxmlformats.org/officeDocument/2006/relationships/image" Target="../media/image2174.png"/><Relationship Id="rId386" Type="http://schemas.openxmlformats.org/officeDocument/2006/relationships/customXml" Target="../ink/ink1199.xml"/><Relationship Id="rId190" Type="http://schemas.openxmlformats.org/officeDocument/2006/relationships/customXml" Target="../ink/ink1101.xml"/><Relationship Id="rId204" Type="http://schemas.openxmlformats.org/officeDocument/2006/relationships/customXml" Target="../ink/ink1108.xml"/><Relationship Id="rId225" Type="http://schemas.openxmlformats.org/officeDocument/2006/relationships/image" Target="../media/image2104.png"/><Relationship Id="rId246" Type="http://schemas.openxmlformats.org/officeDocument/2006/relationships/customXml" Target="../ink/ink1129.xml"/><Relationship Id="rId267" Type="http://schemas.openxmlformats.org/officeDocument/2006/relationships/image" Target="../media/image2125.png"/><Relationship Id="rId288" Type="http://schemas.openxmlformats.org/officeDocument/2006/relationships/customXml" Target="../ink/ink1150.xml"/><Relationship Id="rId106" Type="http://schemas.openxmlformats.org/officeDocument/2006/relationships/customXml" Target="../ink/ink1059.xml"/><Relationship Id="rId127" Type="http://schemas.openxmlformats.org/officeDocument/2006/relationships/image" Target="../media/image2055.png"/><Relationship Id="rId313" Type="http://schemas.openxmlformats.org/officeDocument/2006/relationships/image" Target="../media/image2148.png"/><Relationship Id="rId10" Type="http://schemas.openxmlformats.org/officeDocument/2006/relationships/customXml" Target="../ink/ink1011.xml"/><Relationship Id="rId31" Type="http://schemas.openxmlformats.org/officeDocument/2006/relationships/image" Target="../media/image2007.png"/><Relationship Id="rId52" Type="http://schemas.openxmlformats.org/officeDocument/2006/relationships/customXml" Target="../ink/ink1032.xml"/><Relationship Id="rId73" Type="http://schemas.openxmlformats.org/officeDocument/2006/relationships/image" Target="../media/image2028.png"/><Relationship Id="rId94" Type="http://schemas.openxmlformats.org/officeDocument/2006/relationships/customXml" Target="../ink/ink1053.xml"/><Relationship Id="rId148" Type="http://schemas.openxmlformats.org/officeDocument/2006/relationships/customXml" Target="../ink/ink1080.xml"/><Relationship Id="rId169" Type="http://schemas.openxmlformats.org/officeDocument/2006/relationships/image" Target="../media/image2076.png"/><Relationship Id="rId334" Type="http://schemas.openxmlformats.org/officeDocument/2006/relationships/customXml" Target="../ink/ink1173.xml"/><Relationship Id="rId355" Type="http://schemas.openxmlformats.org/officeDocument/2006/relationships/image" Target="../media/image2169.png"/><Relationship Id="rId376" Type="http://schemas.openxmlformats.org/officeDocument/2006/relationships/customXml" Target="../ink/ink1194.xml"/><Relationship Id="rId397" Type="http://schemas.openxmlformats.org/officeDocument/2006/relationships/image" Target="../media/image2190.png"/><Relationship Id="rId4" Type="http://schemas.openxmlformats.org/officeDocument/2006/relationships/customXml" Target="../ink/ink1008.xml"/><Relationship Id="rId180" Type="http://schemas.openxmlformats.org/officeDocument/2006/relationships/customXml" Target="../ink/ink1096.xml"/><Relationship Id="rId215" Type="http://schemas.openxmlformats.org/officeDocument/2006/relationships/image" Target="../media/image2099.png"/><Relationship Id="rId236" Type="http://schemas.openxmlformats.org/officeDocument/2006/relationships/customXml" Target="../ink/ink1124.xml"/><Relationship Id="rId257" Type="http://schemas.openxmlformats.org/officeDocument/2006/relationships/image" Target="../media/image2120.png"/><Relationship Id="rId278" Type="http://schemas.openxmlformats.org/officeDocument/2006/relationships/customXml" Target="../ink/ink1145.xml"/><Relationship Id="rId303" Type="http://schemas.openxmlformats.org/officeDocument/2006/relationships/image" Target="../media/image2143.png"/><Relationship Id="rId42" Type="http://schemas.openxmlformats.org/officeDocument/2006/relationships/customXml" Target="../ink/ink1027.xml"/><Relationship Id="rId84" Type="http://schemas.openxmlformats.org/officeDocument/2006/relationships/customXml" Target="../ink/ink1048.xml"/><Relationship Id="rId138" Type="http://schemas.openxmlformats.org/officeDocument/2006/relationships/customXml" Target="../ink/ink1075.xml"/><Relationship Id="rId345" Type="http://schemas.openxmlformats.org/officeDocument/2006/relationships/image" Target="../media/image2164.png"/><Relationship Id="rId387" Type="http://schemas.openxmlformats.org/officeDocument/2006/relationships/image" Target="../media/image2185.png"/><Relationship Id="rId191" Type="http://schemas.openxmlformats.org/officeDocument/2006/relationships/image" Target="../media/image2087.png"/><Relationship Id="rId205" Type="http://schemas.openxmlformats.org/officeDocument/2006/relationships/image" Target="../media/image2094.png"/><Relationship Id="rId247" Type="http://schemas.openxmlformats.org/officeDocument/2006/relationships/image" Target="../media/image2115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48.png"/><Relationship Id="rId299" Type="http://schemas.openxmlformats.org/officeDocument/2006/relationships/image" Target="../media/image2262.png"/><Relationship Id="rId303" Type="http://schemas.openxmlformats.org/officeDocument/2006/relationships/image" Target="../media/image2264.png"/><Relationship Id="rId21" Type="http://schemas.openxmlformats.org/officeDocument/2006/relationships/image" Target="../media/image2200.png"/><Relationship Id="rId42" Type="http://schemas.openxmlformats.org/officeDocument/2006/relationships/customXml" Target="../ink/ink1225.xml"/><Relationship Id="rId63" Type="http://schemas.openxmlformats.org/officeDocument/2006/relationships/image" Target="../media/image2221.png"/><Relationship Id="rId84" Type="http://schemas.openxmlformats.org/officeDocument/2006/relationships/customXml" Target="../ink/ink1246.xml"/><Relationship Id="rId138" Type="http://schemas.openxmlformats.org/officeDocument/2006/relationships/customXml" Target="../ink/ink1273.xml"/><Relationship Id="rId159" Type="http://schemas.openxmlformats.org/officeDocument/2006/relationships/image" Target="../media/image1874.png"/><Relationship Id="rId324" Type="http://schemas.openxmlformats.org/officeDocument/2006/relationships/customXml" Target="../ink/ink1366.xml"/><Relationship Id="rId170" Type="http://schemas.openxmlformats.org/officeDocument/2006/relationships/customXml" Target="../ink/ink1289.xml"/><Relationship Id="rId191" Type="http://schemas.openxmlformats.org/officeDocument/2006/relationships/image" Target="../media/image1890.png"/><Relationship Id="rId205" Type="http://schemas.openxmlformats.org/officeDocument/2006/relationships/image" Target="../media/image1897.png"/><Relationship Id="rId226" Type="http://schemas.openxmlformats.org/officeDocument/2006/relationships/customXml" Target="../ink/ink1317.xml"/><Relationship Id="rId247" Type="http://schemas.openxmlformats.org/officeDocument/2006/relationships/image" Target="../media/image1918.png"/><Relationship Id="rId107" Type="http://schemas.openxmlformats.org/officeDocument/2006/relationships/image" Target="../media/image2243.png"/><Relationship Id="rId268" Type="http://schemas.openxmlformats.org/officeDocument/2006/relationships/customXml" Target="../ink/ink1338.xml"/><Relationship Id="rId289" Type="http://schemas.openxmlformats.org/officeDocument/2006/relationships/image" Target="../media/image1939.png"/><Relationship Id="rId11" Type="http://schemas.openxmlformats.org/officeDocument/2006/relationships/image" Target="../media/image2195.png"/><Relationship Id="rId32" Type="http://schemas.openxmlformats.org/officeDocument/2006/relationships/customXml" Target="../ink/ink1220.xml"/><Relationship Id="rId53" Type="http://schemas.openxmlformats.org/officeDocument/2006/relationships/image" Target="../media/image2216.png"/><Relationship Id="rId74" Type="http://schemas.openxmlformats.org/officeDocument/2006/relationships/customXml" Target="../ink/ink1241.xml"/><Relationship Id="rId128" Type="http://schemas.openxmlformats.org/officeDocument/2006/relationships/customXml" Target="../ink/ink1268.xml"/><Relationship Id="rId149" Type="http://schemas.openxmlformats.org/officeDocument/2006/relationships/image" Target="../media/image1869.png"/><Relationship Id="rId314" Type="http://schemas.openxmlformats.org/officeDocument/2006/relationships/customXml" Target="../ink/ink1361.xml"/><Relationship Id="rId335" Type="http://schemas.openxmlformats.org/officeDocument/2006/relationships/image" Target="../media/image2280.png"/><Relationship Id="rId5" Type="http://schemas.openxmlformats.org/officeDocument/2006/relationships/image" Target="../media/image2192.png"/><Relationship Id="rId95" Type="http://schemas.openxmlformats.org/officeDocument/2006/relationships/image" Target="../media/image2237.png"/><Relationship Id="rId160" Type="http://schemas.openxmlformats.org/officeDocument/2006/relationships/customXml" Target="../ink/ink1284.xml"/><Relationship Id="rId181" Type="http://schemas.openxmlformats.org/officeDocument/2006/relationships/image" Target="../media/image1885.png"/><Relationship Id="rId216" Type="http://schemas.openxmlformats.org/officeDocument/2006/relationships/customXml" Target="../ink/ink1312.xml"/><Relationship Id="rId237" Type="http://schemas.openxmlformats.org/officeDocument/2006/relationships/image" Target="../media/image1913.png"/><Relationship Id="rId258" Type="http://schemas.openxmlformats.org/officeDocument/2006/relationships/customXml" Target="../ink/ink1333.xml"/><Relationship Id="rId279" Type="http://schemas.openxmlformats.org/officeDocument/2006/relationships/image" Target="../media/image1934.png"/><Relationship Id="rId22" Type="http://schemas.openxmlformats.org/officeDocument/2006/relationships/customXml" Target="../ink/ink1215.xml"/><Relationship Id="rId43" Type="http://schemas.openxmlformats.org/officeDocument/2006/relationships/image" Target="../media/image2211.png"/><Relationship Id="rId64" Type="http://schemas.openxmlformats.org/officeDocument/2006/relationships/customXml" Target="../ink/ink1236.xml"/><Relationship Id="rId118" Type="http://schemas.openxmlformats.org/officeDocument/2006/relationships/customXml" Target="../ink/ink1263.xml"/><Relationship Id="rId139" Type="http://schemas.openxmlformats.org/officeDocument/2006/relationships/image" Target="../media/image2259.png"/><Relationship Id="rId290" Type="http://schemas.openxmlformats.org/officeDocument/2006/relationships/customXml" Target="../ink/ink1349.xml"/><Relationship Id="rId304" Type="http://schemas.openxmlformats.org/officeDocument/2006/relationships/customXml" Target="../ink/ink1356.xml"/><Relationship Id="rId325" Type="http://schemas.openxmlformats.org/officeDocument/2006/relationships/image" Target="../media/image2275.png"/><Relationship Id="rId85" Type="http://schemas.openxmlformats.org/officeDocument/2006/relationships/image" Target="../media/image2232.png"/><Relationship Id="rId150" Type="http://schemas.openxmlformats.org/officeDocument/2006/relationships/customXml" Target="../ink/ink1279.xml"/><Relationship Id="rId171" Type="http://schemas.openxmlformats.org/officeDocument/2006/relationships/image" Target="../media/image1880.png"/><Relationship Id="rId192" Type="http://schemas.openxmlformats.org/officeDocument/2006/relationships/customXml" Target="../ink/ink1300.xml"/><Relationship Id="rId206" Type="http://schemas.openxmlformats.org/officeDocument/2006/relationships/customXml" Target="../ink/ink1307.xml"/><Relationship Id="rId227" Type="http://schemas.openxmlformats.org/officeDocument/2006/relationships/image" Target="../media/image1908.png"/><Relationship Id="rId248" Type="http://schemas.openxmlformats.org/officeDocument/2006/relationships/customXml" Target="../ink/ink1328.xml"/><Relationship Id="rId269" Type="http://schemas.openxmlformats.org/officeDocument/2006/relationships/image" Target="../media/image1929.png"/><Relationship Id="rId12" Type="http://schemas.openxmlformats.org/officeDocument/2006/relationships/customXml" Target="../ink/ink1210.xml"/><Relationship Id="rId33" Type="http://schemas.openxmlformats.org/officeDocument/2006/relationships/image" Target="../media/image2206.png"/><Relationship Id="rId108" Type="http://schemas.openxmlformats.org/officeDocument/2006/relationships/customXml" Target="../ink/ink1258.xml"/><Relationship Id="rId129" Type="http://schemas.openxmlformats.org/officeDocument/2006/relationships/image" Target="../media/image2254.png"/><Relationship Id="rId280" Type="http://schemas.openxmlformats.org/officeDocument/2006/relationships/customXml" Target="../ink/ink1344.xml"/><Relationship Id="rId315" Type="http://schemas.openxmlformats.org/officeDocument/2006/relationships/image" Target="../media/image2270.png"/><Relationship Id="rId336" Type="http://schemas.openxmlformats.org/officeDocument/2006/relationships/customXml" Target="../ink/ink1372.xml"/><Relationship Id="rId54" Type="http://schemas.openxmlformats.org/officeDocument/2006/relationships/customXml" Target="../ink/ink1231.xml"/><Relationship Id="rId75" Type="http://schemas.openxmlformats.org/officeDocument/2006/relationships/image" Target="../media/image2227.png"/><Relationship Id="rId96" Type="http://schemas.openxmlformats.org/officeDocument/2006/relationships/customXml" Target="../ink/ink1252.xml"/><Relationship Id="rId140" Type="http://schemas.openxmlformats.org/officeDocument/2006/relationships/customXml" Target="../ink/ink1274.xml"/><Relationship Id="rId161" Type="http://schemas.openxmlformats.org/officeDocument/2006/relationships/image" Target="../media/image1875.png"/><Relationship Id="rId182" Type="http://schemas.openxmlformats.org/officeDocument/2006/relationships/customXml" Target="../ink/ink1295.xml"/><Relationship Id="rId217" Type="http://schemas.openxmlformats.org/officeDocument/2006/relationships/image" Target="../media/image1903.png"/><Relationship Id="rId6" Type="http://schemas.openxmlformats.org/officeDocument/2006/relationships/customXml" Target="../ink/ink1207.xml"/><Relationship Id="rId238" Type="http://schemas.openxmlformats.org/officeDocument/2006/relationships/customXml" Target="../ink/ink1323.xml"/><Relationship Id="rId259" Type="http://schemas.openxmlformats.org/officeDocument/2006/relationships/image" Target="../media/image1924.png"/><Relationship Id="rId23" Type="http://schemas.openxmlformats.org/officeDocument/2006/relationships/image" Target="../media/image2201.png"/><Relationship Id="rId119" Type="http://schemas.openxmlformats.org/officeDocument/2006/relationships/image" Target="../media/image2249.png"/><Relationship Id="rId270" Type="http://schemas.openxmlformats.org/officeDocument/2006/relationships/customXml" Target="../ink/ink1339.xml"/><Relationship Id="rId291" Type="http://schemas.openxmlformats.org/officeDocument/2006/relationships/image" Target="../media/image1940.png"/><Relationship Id="rId305" Type="http://schemas.openxmlformats.org/officeDocument/2006/relationships/image" Target="../media/image2265.png"/><Relationship Id="rId326" Type="http://schemas.openxmlformats.org/officeDocument/2006/relationships/customXml" Target="../ink/ink1367.xml"/><Relationship Id="rId44" Type="http://schemas.openxmlformats.org/officeDocument/2006/relationships/customXml" Target="../ink/ink1226.xml"/><Relationship Id="rId65" Type="http://schemas.openxmlformats.org/officeDocument/2006/relationships/image" Target="../media/image2222.png"/><Relationship Id="rId86" Type="http://schemas.openxmlformats.org/officeDocument/2006/relationships/customXml" Target="../ink/ink1247.xml"/><Relationship Id="rId130" Type="http://schemas.openxmlformats.org/officeDocument/2006/relationships/customXml" Target="../ink/ink1269.xml"/><Relationship Id="rId151" Type="http://schemas.openxmlformats.org/officeDocument/2006/relationships/image" Target="../media/image1870.png"/><Relationship Id="rId172" Type="http://schemas.openxmlformats.org/officeDocument/2006/relationships/customXml" Target="../ink/ink1290.xml"/><Relationship Id="rId193" Type="http://schemas.openxmlformats.org/officeDocument/2006/relationships/image" Target="../media/image1891.png"/><Relationship Id="rId207" Type="http://schemas.openxmlformats.org/officeDocument/2006/relationships/image" Target="../media/image1898.png"/><Relationship Id="rId228" Type="http://schemas.openxmlformats.org/officeDocument/2006/relationships/customXml" Target="../ink/ink1318.xml"/><Relationship Id="rId249" Type="http://schemas.openxmlformats.org/officeDocument/2006/relationships/image" Target="../media/image1919.png"/><Relationship Id="rId13" Type="http://schemas.openxmlformats.org/officeDocument/2006/relationships/image" Target="../media/image2196.png"/><Relationship Id="rId109" Type="http://schemas.openxmlformats.org/officeDocument/2006/relationships/image" Target="../media/image2244.png"/><Relationship Id="rId260" Type="http://schemas.openxmlformats.org/officeDocument/2006/relationships/customXml" Target="../ink/ink1334.xml"/><Relationship Id="rId281" Type="http://schemas.openxmlformats.org/officeDocument/2006/relationships/image" Target="../media/image1935.png"/><Relationship Id="rId316" Type="http://schemas.openxmlformats.org/officeDocument/2006/relationships/customXml" Target="../ink/ink1362.xml"/><Relationship Id="rId337" Type="http://schemas.openxmlformats.org/officeDocument/2006/relationships/image" Target="../media/image2281.png"/><Relationship Id="rId34" Type="http://schemas.openxmlformats.org/officeDocument/2006/relationships/customXml" Target="../ink/ink1221.xml"/><Relationship Id="rId55" Type="http://schemas.openxmlformats.org/officeDocument/2006/relationships/image" Target="../media/image2217.png"/><Relationship Id="rId76" Type="http://schemas.openxmlformats.org/officeDocument/2006/relationships/customXml" Target="../ink/ink1242.xml"/><Relationship Id="rId97" Type="http://schemas.openxmlformats.org/officeDocument/2006/relationships/image" Target="../media/image2238.png"/><Relationship Id="rId120" Type="http://schemas.openxmlformats.org/officeDocument/2006/relationships/customXml" Target="../ink/ink1264.xml"/><Relationship Id="rId141" Type="http://schemas.openxmlformats.org/officeDocument/2006/relationships/image" Target="../media/image2260.png"/><Relationship Id="rId7" Type="http://schemas.openxmlformats.org/officeDocument/2006/relationships/image" Target="../media/image2193.png"/><Relationship Id="rId162" Type="http://schemas.openxmlformats.org/officeDocument/2006/relationships/customXml" Target="../ink/ink1285.xml"/><Relationship Id="rId183" Type="http://schemas.openxmlformats.org/officeDocument/2006/relationships/image" Target="../media/image1886.png"/><Relationship Id="rId218" Type="http://schemas.openxmlformats.org/officeDocument/2006/relationships/customXml" Target="../ink/ink1313.xml"/><Relationship Id="rId239" Type="http://schemas.openxmlformats.org/officeDocument/2006/relationships/image" Target="../media/image1914.png"/><Relationship Id="rId250" Type="http://schemas.openxmlformats.org/officeDocument/2006/relationships/customXml" Target="../ink/ink1329.xml"/><Relationship Id="rId271" Type="http://schemas.openxmlformats.org/officeDocument/2006/relationships/image" Target="../media/image1930.png"/><Relationship Id="rId292" Type="http://schemas.openxmlformats.org/officeDocument/2006/relationships/customXml" Target="../ink/ink1350.xml"/><Relationship Id="rId306" Type="http://schemas.openxmlformats.org/officeDocument/2006/relationships/customXml" Target="../ink/ink1357.xml"/><Relationship Id="rId24" Type="http://schemas.openxmlformats.org/officeDocument/2006/relationships/customXml" Target="../ink/ink1216.xml"/><Relationship Id="rId45" Type="http://schemas.openxmlformats.org/officeDocument/2006/relationships/image" Target="../media/image2212.png"/><Relationship Id="rId66" Type="http://schemas.openxmlformats.org/officeDocument/2006/relationships/customXml" Target="../ink/ink1237.xml"/><Relationship Id="rId87" Type="http://schemas.openxmlformats.org/officeDocument/2006/relationships/image" Target="../media/image2233.png"/><Relationship Id="rId110" Type="http://schemas.openxmlformats.org/officeDocument/2006/relationships/customXml" Target="../ink/ink1259.xml"/><Relationship Id="rId131" Type="http://schemas.openxmlformats.org/officeDocument/2006/relationships/image" Target="../media/image2255.png"/><Relationship Id="rId327" Type="http://schemas.openxmlformats.org/officeDocument/2006/relationships/image" Target="../media/image2276.png"/><Relationship Id="rId152" Type="http://schemas.openxmlformats.org/officeDocument/2006/relationships/customXml" Target="../ink/ink1280.xml"/><Relationship Id="rId173" Type="http://schemas.openxmlformats.org/officeDocument/2006/relationships/image" Target="../media/image1881.png"/><Relationship Id="rId194" Type="http://schemas.openxmlformats.org/officeDocument/2006/relationships/customXml" Target="../ink/ink1301.xml"/><Relationship Id="rId208" Type="http://schemas.openxmlformats.org/officeDocument/2006/relationships/customXml" Target="../ink/ink1308.xml"/><Relationship Id="rId229" Type="http://schemas.openxmlformats.org/officeDocument/2006/relationships/image" Target="../media/image1909.png"/><Relationship Id="rId240" Type="http://schemas.openxmlformats.org/officeDocument/2006/relationships/customXml" Target="../ink/ink1324.xml"/><Relationship Id="rId261" Type="http://schemas.openxmlformats.org/officeDocument/2006/relationships/image" Target="../media/image1925.png"/><Relationship Id="rId14" Type="http://schemas.openxmlformats.org/officeDocument/2006/relationships/customXml" Target="../ink/ink1211.xml"/><Relationship Id="rId35" Type="http://schemas.openxmlformats.org/officeDocument/2006/relationships/image" Target="../media/image2207.png"/><Relationship Id="rId56" Type="http://schemas.openxmlformats.org/officeDocument/2006/relationships/customXml" Target="../ink/ink1232.xml"/><Relationship Id="rId77" Type="http://schemas.openxmlformats.org/officeDocument/2006/relationships/image" Target="../media/image2228.png"/><Relationship Id="rId100" Type="http://schemas.openxmlformats.org/officeDocument/2006/relationships/customXml" Target="../ink/ink1254.xml"/><Relationship Id="rId282" Type="http://schemas.openxmlformats.org/officeDocument/2006/relationships/customXml" Target="../ink/ink1345.xml"/><Relationship Id="rId317" Type="http://schemas.openxmlformats.org/officeDocument/2006/relationships/image" Target="../media/image2271.png"/><Relationship Id="rId338" Type="http://schemas.openxmlformats.org/officeDocument/2006/relationships/customXml" Target="../ink/ink1373.xml"/><Relationship Id="rId8" Type="http://schemas.openxmlformats.org/officeDocument/2006/relationships/customXml" Target="../ink/ink1208.xml"/><Relationship Id="rId98" Type="http://schemas.openxmlformats.org/officeDocument/2006/relationships/customXml" Target="../ink/ink1253.xml"/><Relationship Id="rId121" Type="http://schemas.openxmlformats.org/officeDocument/2006/relationships/image" Target="../media/image2250.png"/><Relationship Id="rId142" Type="http://schemas.openxmlformats.org/officeDocument/2006/relationships/customXml" Target="../ink/ink1275.xml"/><Relationship Id="rId163" Type="http://schemas.openxmlformats.org/officeDocument/2006/relationships/image" Target="../media/image1876.png"/><Relationship Id="rId184" Type="http://schemas.openxmlformats.org/officeDocument/2006/relationships/customXml" Target="../ink/ink1296.xml"/><Relationship Id="rId219" Type="http://schemas.openxmlformats.org/officeDocument/2006/relationships/image" Target="../media/image1904.png"/><Relationship Id="rId230" Type="http://schemas.openxmlformats.org/officeDocument/2006/relationships/customXml" Target="../ink/ink1319.xml"/><Relationship Id="rId251" Type="http://schemas.openxmlformats.org/officeDocument/2006/relationships/image" Target="../media/image1920.png"/><Relationship Id="rId25" Type="http://schemas.openxmlformats.org/officeDocument/2006/relationships/image" Target="../media/image2202.png"/><Relationship Id="rId46" Type="http://schemas.openxmlformats.org/officeDocument/2006/relationships/customXml" Target="../ink/ink1227.xml"/><Relationship Id="rId67" Type="http://schemas.openxmlformats.org/officeDocument/2006/relationships/image" Target="../media/image2223.png"/><Relationship Id="rId116" Type="http://schemas.openxmlformats.org/officeDocument/2006/relationships/customXml" Target="../ink/ink1262.xml"/><Relationship Id="rId137" Type="http://schemas.openxmlformats.org/officeDocument/2006/relationships/image" Target="../media/image2258.png"/><Relationship Id="rId158" Type="http://schemas.openxmlformats.org/officeDocument/2006/relationships/customXml" Target="../ink/ink1283.xml"/><Relationship Id="rId272" Type="http://schemas.openxmlformats.org/officeDocument/2006/relationships/customXml" Target="../ink/ink1340.xml"/><Relationship Id="rId293" Type="http://schemas.openxmlformats.org/officeDocument/2006/relationships/image" Target="../media/image1941.png"/><Relationship Id="rId302" Type="http://schemas.openxmlformats.org/officeDocument/2006/relationships/customXml" Target="../ink/ink1355.xml"/><Relationship Id="rId307" Type="http://schemas.openxmlformats.org/officeDocument/2006/relationships/image" Target="../media/image2266.png"/><Relationship Id="rId323" Type="http://schemas.openxmlformats.org/officeDocument/2006/relationships/image" Target="../media/image2274.png"/><Relationship Id="rId328" Type="http://schemas.openxmlformats.org/officeDocument/2006/relationships/customXml" Target="../ink/ink1368.xml"/><Relationship Id="rId20" Type="http://schemas.openxmlformats.org/officeDocument/2006/relationships/customXml" Target="../ink/ink1214.xml"/><Relationship Id="rId41" Type="http://schemas.openxmlformats.org/officeDocument/2006/relationships/image" Target="../media/image2210.png"/><Relationship Id="rId62" Type="http://schemas.openxmlformats.org/officeDocument/2006/relationships/customXml" Target="../ink/ink1235.xml"/><Relationship Id="rId83" Type="http://schemas.openxmlformats.org/officeDocument/2006/relationships/image" Target="../media/image2231.png"/><Relationship Id="rId88" Type="http://schemas.openxmlformats.org/officeDocument/2006/relationships/customXml" Target="../ink/ink1248.xml"/><Relationship Id="rId111" Type="http://schemas.openxmlformats.org/officeDocument/2006/relationships/image" Target="../media/image2245.png"/><Relationship Id="rId132" Type="http://schemas.openxmlformats.org/officeDocument/2006/relationships/customXml" Target="../ink/ink1270.xml"/><Relationship Id="rId153" Type="http://schemas.openxmlformats.org/officeDocument/2006/relationships/image" Target="../media/image1871.png"/><Relationship Id="rId174" Type="http://schemas.openxmlformats.org/officeDocument/2006/relationships/customXml" Target="../ink/ink1291.xml"/><Relationship Id="rId179" Type="http://schemas.openxmlformats.org/officeDocument/2006/relationships/image" Target="../media/image1884.png"/><Relationship Id="rId195" Type="http://schemas.openxmlformats.org/officeDocument/2006/relationships/image" Target="../media/image1892.png"/><Relationship Id="rId209" Type="http://schemas.openxmlformats.org/officeDocument/2006/relationships/image" Target="../media/image1899.png"/><Relationship Id="rId190" Type="http://schemas.openxmlformats.org/officeDocument/2006/relationships/customXml" Target="../ink/ink1299.xml"/><Relationship Id="rId204" Type="http://schemas.openxmlformats.org/officeDocument/2006/relationships/customXml" Target="../ink/ink1306.xml"/><Relationship Id="rId220" Type="http://schemas.openxmlformats.org/officeDocument/2006/relationships/customXml" Target="../ink/ink1314.xml"/><Relationship Id="rId225" Type="http://schemas.openxmlformats.org/officeDocument/2006/relationships/image" Target="../media/image1907.png"/><Relationship Id="rId241" Type="http://schemas.openxmlformats.org/officeDocument/2006/relationships/image" Target="../media/image1915.png"/><Relationship Id="rId246" Type="http://schemas.openxmlformats.org/officeDocument/2006/relationships/customXml" Target="../ink/ink1327.xml"/><Relationship Id="rId267" Type="http://schemas.openxmlformats.org/officeDocument/2006/relationships/image" Target="../media/image1928.png"/><Relationship Id="rId288" Type="http://schemas.openxmlformats.org/officeDocument/2006/relationships/customXml" Target="../ink/ink1348.xml"/><Relationship Id="rId15" Type="http://schemas.openxmlformats.org/officeDocument/2006/relationships/image" Target="../media/image2197.png"/><Relationship Id="rId36" Type="http://schemas.openxmlformats.org/officeDocument/2006/relationships/customXml" Target="../ink/ink1222.xml"/><Relationship Id="rId57" Type="http://schemas.openxmlformats.org/officeDocument/2006/relationships/image" Target="../media/image2218.png"/><Relationship Id="rId106" Type="http://schemas.openxmlformats.org/officeDocument/2006/relationships/customXml" Target="../ink/ink1257.xml"/><Relationship Id="rId127" Type="http://schemas.openxmlformats.org/officeDocument/2006/relationships/image" Target="../media/image2253.png"/><Relationship Id="rId262" Type="http://schemas.openxmlformats.org/officeDocument/2006/relationships/customXml" Target="../ink/ink1335.xml"/><Relationship Id="rId283" Type="http://schemas.openxmlformats.org/officeDocument/2006/relationships/image" Target="../media/image1936.png"/><Relationship Id="rId313" Type="http://schemas.openxmlformats.org/officeDocument/2006/relationships/image" Target="../media/image2269.png"/><Relationship Id="rId318" Type="http://schemas.openxmlformats.org/officeDocument/2006/relationships/customXml" Target="../ink/ink1363.xml"/><Relationship Id="rId339" Type="http://schemas.openxmlformats.org/officeDocument/2006/relationships/image" Target="../media/image2282.png"/><Relationship Id="rId10" Type="http://schemas.openxmlformats.org/officeDocument/2006/relationships/customXml" Target="../ink/ink1209.xml"/><Relationship Id="rId31" Type="http://schemas.openxmlformats.org/officeDocument/2006/relationships/image" Target="../media/image2205.png"/><Relationship Id="rId52" Type="http://schemas.openxmlformats.org/officeDocument/2006/relationships/customXml" Target="../ink/ink1230.xml"/><Relationship Id="rId73" Type="http://schemas.openxmlformats.org/officeDocument/2006/relationships/image" Target="../media/image2226.png"/><Relationship Id="rId78" Type="http://schemas.openxmlformats.org/officeDocument/2006/relationships/customXml" Target="../ink/ink1243.xml"/><Relationship Id="rId94" Type="http://schemas.openxmlformats.org/officeDocument/2006/relationships/customXml" Target="../ink/ink1251.xml"/><Relationship Id="rId99" Type="http://schemas.openxmlformats.org/officeDocument/2006/relationships/image" Target="../media/image2239.png"/><Relationship Id="rId101" Type="http://schemas.openxmlformats.org/officeDocument/2006/relationships/image" Target="../media/image2240.png"/><Relationship Id="rId122" Type="http://schemas.openxmlformats.org/officeDocument/2006/relationships/customXml" Target="../ink/ink1265.xml"/><Relationship Id="rId143" Type="http://schemas.openxmlformats.org/officeDocument/2006/relationships/image" Target="../media/image1866.png"/><Relationship Id="rId148" Type="http://schemas.openxmlformats.org/officeDocument/2006/relationships/customXml" Target="../ink/ink1278.xml"/><Relationship Id="rId164" Type="http://schemas.openxmlformats.org/officeDocument/2006/relationships/customXml" Target="../ink/ink1286.xml"/><Relationship Id="rId169" Type="http://schemas.openxmlformats.org/officeDocument/2006/relationships/image" Target="../media/image1879.png"/><Relationship Id="rId185" Type="http://schemas.openxmlformats.org/officeDocument/2006/relationships/image" Target="../media/image1887.png"/><Relationship Id="rId334" Type="http://schemas.openxmlformats.org/officeDocument/2006/relationships/customXml" Target="../ink/ink1371.xml"/><Relationship Id="rId4" Type="http://schemas.openxmlformats.org/officeDocument/2006/relationships/customXml" Target="../ink/ink1206.xml"/><Relationship Id="rId9" Type="http://schemas.openxmlformats.org/officeDocument/2006/relationships/image" Target="../media/image2194.png"/><Relationship Id="rId180" Type="http://schemas.openxmlformats.org/officeDocument/2006/relationships/customXml" Target="../ink/ink1294.xml"/><Relationship Id="rId210" Type="http://schemas.openxmlformats.org/officeDocument/2006/relationships/customXml" Target="../ink/ink1309.xml"/><Relationship Id="rId215" Type="http://schemas.openxmlformats.org/officeDocument/2006/relationships/image" Target="../media/image1902.png"/><Relationship Id="rId236" Type="http://schemas.openxmlformats.org/officeDocument/2006/relationships/customXml" Target="../ink/ink1322.xml"/><Relationship Id="rId257" Type="http://schemas.openxmlformats.org/officeDocument/2006/relationships/image" Target="../media/image1923.png"/><Relationship Id="rId278" Type="http://schemas.openxmlformats.org/officeDocument/2006/relationships/customXml" Target="../ink/ink1343.xml"/><Relationship Id="rId26" Type="http://schemas.openxmlformats.org/officeDocument/2006/relationships/customXml" Target="../ink/ink1217.xml"/><Relationship Id="rId231" Type="http://schemas.openxmlformats.org/officeDocument/2006/relationships/image" Target="../media/image1910.png"/><Relationship Id="rId252" Type="http://schemas.openxmlformats.org/officeDocument/2006/relationships/customXml" Target="../ink/ink1330.xml"/><Relationship Id="rId273" Type="http://schemas.openxmlformats.org/officeDocument/2006/relationships/image" Target="../media/image1931.png"/><Relationship Id="rId294" Type="http://schemas.openxmlformats.org/officeDocument/2006/relationships/customXml" Target="../ink/ink1351.xml"/><Relationship Id="rId308" Type="http://schemas.openxmlformats.org/officeDocument/2006/relationships/customXml" Target="../ink/ink1358.xml"/><Relationship Id="rId329" Type="http://schemas.openxmlformats.org/officeDocument/2006/relationships/image" Target="../media/image2277.png"/><Relationship Id="rId47" Type="http://schemas.openxmlformats.org/officeDocument/2006/relationships/image" Target="../media/image2213.png"/><Relationship Id="rId68" Type="http://schemas.openxmlformats.org/officeDocument/2006/relationships/customXml" Target="../ink/ink1238.xml"/><Relationship Id="rId89" Type="http://schemas.openxmlformats.org/officeDocument/2006/relationships/image" Target="../media/image2234.png"/><Relationship Id="rId112" Type="http://schemas.openxmlformats.org/officeDocument/2006/relationships/customXml" Target="../ink/ink1260.xml"/><Relationship Id="rId133" Type="http://schemas.openxmlformats.org/officeDocument/2006/relationships/image" Target="../media/image2256.png"/><Relationship Id="rId154" Type="http://schemas.openxmlformats.org/officeDocument/2006/relationships/customXml" Target="../ink/ink1281.xml"/><Relationship Id="rId175" Type="http://schemas.openxmlformats.org/officeDocument/2006/relationships/image" Target="../media/image1882.png"/><Relationship Id="rId340" Type="http://schemas.openxmlformats.org/officeDocument/2006/relationships/customXml" Target="../ink/ink1374.xml"/><Relationship Id="rId196" Type="http://schemas.openxmlformats.org/officeDocument/2006/relationships/customXml" Target="../ink/ink1302.xml"/><Relationship Id="rId200" Type="http://schemas.openxmlformats.org/officeDocument/2006/relationships/customXml" Target="../ink/ink1304.xml"/><Relationship Id="rId16" Type="http://schemas.openxmlformats.org/officeDocument/2006/relationships/customXml" Target="../ink/ink1212.xml"/><Relationship Id="rId221" Type="http://schemas.openxmlformats.org/officeDocument/2006/relationships/image" Target="../media/image1905.png"/><Relationship Id="rId242" Type="http://schemas.openxmlformats.org/officeDocument/2006/relationships/customXml" Target="../ink/ink1325.xml"/><Relationship Id="rId263" Type="http://schemas.openxmlformats.org/officeDocument/2006/relationships/image" Target="../media/image1926.png"/><Relationship Id="rId284" Type="http://schemas.openxmlformats.org/officeDocument/2006/relationships/customXml" Target="../ink/ink1346.xml"/><Relationship Id="rId319" Type="http://schemas.openxmlformats.org/officeDocument/2006/relationships/image" Target="../media/image2272.png"/><Relationship Id="rId37" Type="http://schemas.openxmlformats.org/officeDocument/2006/relationships/image" Target="../media/image2208.png"/><Relationship Id="rId58" Type="http://schemas.openxmlformats.org/officeDocument/2006/relationships/customXml" Target="../ink/ink1233.xml"/><Relationship Id="rId79" Type="http://schemas.openxmlformats.org/officeDocument/2006/relationships/image" Target="../media/image2229.png"/><Relationship Id="rId102" Type="http://schemas.openxmlformats.org/officeDocument/2006/relationships/customXml" Target="../ink/ink1255.xml"/><Relationship Id="rId123" Type="http://schemas.openxmlformats.org/officeDocument/2006/relationships/image" Target="../media/image2251.png"/><Relationship Id="rId144" Type="http://schemas.openxmlformats.org/officeDocument/2006/relationships/customXml" Target="../ink/ink1276.xml"/><Relationship Id="rId330" Type="http://schemas.openxmlformats.org/officeDocument/2006/relationships/customXml" Target="../ink/ink1369.xml"/><Relationship Id="rId90" Type="http://schemas.openxmlformats.org/officeDocument/2006/relationships/customXml" Target="../ink/ink1249.xml"/><Relationship Id="rId165" Type="http://schemas.openxmlformats.org/officeDocument/2006/relationships/image" Target="../media/image1877.png"/><Relationship Id="rId186" Type="http://schemas.openxmlformats.org/officeDocument/2006/relationships/customXml" Target="../ink/ink1297.xml"/><Relationship Id="rId211" Type="http://schemas.openxmlformats.org/officeDocument/2006/relationships/image" Target="../media/image1900.png"/><Relationship Id="rId232" Type="http://schemas.openxmlformats.org/officeDocument/2006/relationships/customXml" Target="../ink/ink1320.xml"/><Relationship Id="rId253" Type="http://schemas.openxmlformats.org/officeDocument/2006/relationships/image" Target="../media/image1921.png"/><Relationship Id="rId274" Type="http://schemas.openxmlformats.org/officeDocument/2006/relationships/customXml" Target="../ink/ink1341.xml"/><Relationship Id="rId295" Type="http://schemas.openxmlformats.org/officeDocument/2006/relationships/image" Target="../media/image1942.png"/><Relationship Id="rId309" Type="http://schemas.openxmlformats.org/officeDocument/2006/relationships/image" Target="../media/image2267.png"/><Relationship Id="rId27" Type="http://schemas.openxmlformats.org/officeDocument/2006/relationships/image" Target="../media/image2203.png"/><Relationship Id="rId48" Type="http://schemas.openxmlformats.org/officeDocument/2006/relationships/customXml" Target="../ink/ink1228.xml"/><Relationship Id="rId69" Type="http://schemas.openxmlformats.org/officeDocument/2006/relationships/image" Target="../media/image2224.png"/><Relationship Id="rId113" Type="http://schemas.openxmlformats.org/officeDocument/2006/relationships/image" Target="../media/image2246.png"/><Relationship Id="rId134" Type="http://schemas.openxmlformats.org/officeDocument/2006/relationships/customXml" Target="../ink/ink1271.xml"/><Relationship Id="rId320" Type="http://schemas.openxmlformats.org/officeDocument/2006/relationships/customXml" Target="../ink/ink1364.xml"/><Relationship Id="rId80" Type="http://schemas.openxmlformats.org/officeDocument/2006/relationships/customXml" Target="../ink/ink1244.xml"/><Relationship Id="rId155" Type="http://schemas.openxmlformats.org/officeDocument/2006/relationships/image" Target="../media/image1872.png"/><Relationship Id="rId176" Type="http://schemas.openxmlformats.org/officeDocument/2006/relationships/customXml" Target="../ink/ink1292.xml"/><Relationship Id="rId197" Type="http://schemas.openxmlformats.org/officeDocument/2006/relationships/image" Target="../media/image1893.png"/><Relationship Id="rId341" Type="http://schemas.openxmlformats.org/officeDocument/2006/relationships/image" Target="../media/image2283.png"/><Relationship Id="rId201" Type="http://schemas.openxmlformats.org/officeDocument/2006/relationships/image" Target="../media/image1895.png"/><Relationship Id="rId222" Type="http://schemas.openxmlformats.org/officeDocument/2006/relationships/customXml" Target="../ink/ink1315.xml"/><Relationship Id="rId243" Type="http://schemas.openxmlformats.org/officeDocument/2006/relationships/image" Target="../media/image1916.png"/><Relationship Id="rId264" Type="http://schemas.openxmlformats.org/officeDocument/2006/relationships/customXml" Target="../ink/ink1336.xml"/><Relationship Id="rId285" Type="http://schemas.openxmlformats.org/officeDocument/2006/relationships/image" Target="../media/image1937.png"/><Relationship Id="rId17" Type="http://schemas.openxmlformats.org/officeDocument/2006/relationships/image" Target="../media/image2198.png"/><Relationship Id="rId38" Type="http://schemas.openxmlformats.org/officeDocument/2006/relationships/customXml" Target="../ink/ink1223.xml"/><Relationship Id="rId59" Type="http://schemas.openxmlformats.org/officeDocument/2006/relationships/image" Target="../media/image2219.png"/><Relationship Id="rId103" Type="http://schemas.openxmlformats.org/officeDocument/2006/relationships/image" Target="../media/image2241.png"/><Relationship Id="rId124" Type="http://schemas.openxmlformats.org/officeDocument/2006/relationships/customXml" Target="../ink/ink1266.xml"/><Relationship Id="rId310" Type="http://schemas.openxmlformats.org/officeDocument/2006/relationships/customXml" Target="../ink/ink1359.xml"/><Relationship Id="rId70" Type="http://schemas.openxmlformats.org/officeDocument/2006/relationships/customXml" Target="../ink/ink1239.xml"/><Relationship Id="rId91" Type="http://schemas.openxmlformats.org/officeDocument/2006/relationships/image" Target="../media/image2235.png"/><Relationship Id="rId145" Type="http://schemas.openxmlformats.org/officeDocument/2006/relationships/image" Target="../media/image1867.png"/><Relationship Id="rId166" Type="http://schemas.openxmlformats.org/officeDocument/2006/relationships/customXml" Target="../ink/ink1287.xml"/><Relationship Id="rId187" Type="http://schemas.openxmlformats.org/officeDocument/2006/relationships/image" Target="../media/image1888.png"/><Relationship Id="rId331" Type="http://schemas.openxmlformats.org/officeDocument/2006/relationships/image" Target="../media/image227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10.xml"/><Relationship Id="rId233" Type="http://schemas.openxmlformats.org/officeDocument/2006/relationships/image" Target="../media/image1911.png"/><Relationship Id="rId254" Type="http://schemas.openxmlformats.org/officeDocument/2006/relationships/customXml" Target="../ink/ink1331.xml"/><Relationship Id="rId28" Type="http://schemas.openxmlformats.org/officeDocument/2006/relationships/customXml" Target="../ink/ink1218.xml"/><Relationship Id="rId49" Type="http://schemas.openxmlformats.org/officeDocument/2006/relationships/image" Target="../media/image2214.png"/><Relationship Id="rId114" Type="http://schemas.openxmlformats.org/officeDocument/2006/relationships/customXml" Target="../ink/ink1261.xml"/><Relationship Id="rId275" Type="http://schemas.openxmlformats.org/officeDocument/2006/relationships/image" Target="../media/image1932.png"/><Relationship Id="rId296" Type="http://schemas.openxmlformats.org/officeDocument/2006/relationships/customXml" Target="../ink/ink1352.xml"/><Relationship Id="rId300" Type="http://schemas.openxmlformats.org/officeDocument/2006/relationships/customXml" Target="../ink/ink1354.xml"/><Relationship Id="rId60" Type="http://schemas.openxmlformats.org/officeDocument/2006/relationships/customXml" Target="../ink/ink1234.xml"/><Relationship Id="rId81" Type="http://schemas.openxmlformats.org/officeDocument/2006/relationships/image" Target="../media/image2230.png"/><Relationship Id="rId135" Type="http://schemas.openxmlformats.org/officeDocument/2006/relationships/image" Target="../media/image2257.png"/><Relationship Id="rId156" Type="http://schemas.openxmlformats.org/officeDocument/2006/relationships/customXml" Target="../ink/ink1282.xml"/><Relationship Id="rId177" Type="http://schemas.openxmlformats.org/officeDocument/2006/relationships/image" Target="../media/image1883.png"/><Relationship Id="rId198" Type="http://schemas.openxmlformats.org/officeDocument/2006/relationships/customXml" Target="../ink/ink1303.xml"/><Relationship Id="rId321" Type="http://schemas.openxmlformats.org/officeDocument/2006/relationships/image" Target="../media/image2273.png"/><Relationship Id="rId342" Type="http://schemas.openxmlformats.org/officeDocument/2006/relationships/customXml" Target="../ink/ink1375.xml"/><Relationship Id="rId202" Type="http://schemas.openxmlformats.org/officeDocument/2006/relationships/customXml" Target="../ink/ink1305.xml"/><Relationship Id="rId223" Type="http://schemas.openxmlformats.org/officeDocument/2006/relationships/image" Target="../media/image1906.png"/><Relationship Id="rId244" Type="http://schemas.openxmlformats.org/officeDocument/2006/relationships/customXml" Target="../ink/ink1326.xml"/><Relationship Id="rId18" Type="http://schemas.openxmlformats.org/officeDocument/2006/relationships/customXml" Target="../ink/ink1213.xml"/><Relationship Id="rId39" Type="http://schemas.openxmlformats.org/officeDocument/2006/relationships/image" Target="../media/image2209.png"/><Relationship Id="rId265" Type="http://schemas.openxmlformats.org/officeDocument/2006/relationships/image" Target="../media/image1927.png"/><Relationship Id="rId286" Type="http://schemas.openxmlformats.org/officeDocument/2006/relationships/customXml" Target="../ink/ink1347.xml"/><Relationship Id="rId50" Type="http://schemas.openxmlformats.org/officeDocument/2006/relationships/customXml" Target="../ink/ink1229.xml"/><Relationship Id="rId104" Type="http://schemas.openxmlformats.org/officeDocument/2006/relationships/customXml" Target="../ink/ink1256.xml"/><Relationship Id="rId125" Type="http://schemas.openxmlformats.org/officeDocument/2006/relationships/image" Target="../media/image2252.png"/><Relationship Id="rId146" Type="http://schemas.openxmlformats.org/officeDocument/2006/relationships/customXml" Target="../ink/ink1277.xml"/><Relationship Id="rId167" Type="http://schemas.openxmlformats.org/officeDocument/2006/relationships/image" Target="../media/image1878.png"/><Relationship Id="rId188" Type="http://schemas.openxmlformats.org/officeDocument/2006/relationships/customXml" Target="../ink/ink1298.xml"/><Relationship Id="rId311" Type="http://schemas.openxmlformats.org/officeDocument/2006/relationships/image" Target="../media/image2268.png"/><Relationship Id="rId332" Type="http://schemas.openxmlformats.org/officeDocument/2006/relationships/customXml" Target="../ink/ink1370.xml"/><Relationship Id="rId71" Type="http://schemas.openxmlformats.org/officeDocument/2006/relationships/image" Target="../media/image2225.png"/><Relationship Id="rId92" Type="http://schemas.openxmlformats.org/officeDocument/2006/relationships/customXml" Target="../ink/ink1250.xml"/><Relationship Id="rId213" Type="http://schemas.openxmlformats.org/officeDocument/2006/relationships/image" Target="../media/image1901.png"/><Relationship Id="rId234" Type="http://schemas.openxmlformats.org/officeDocument/2006/relationships/customXml" Target="../ink/ink1321.xml"/><Relationship Id="rId2" Type="http://schemas.openxmlformats.org/officeDocument/2006/relationships/customXml" Target="../ink/ink1205.xml"/><Relationship Id="rId29" Type="http://schemas.openxmlformats.org/officeDocument/2006/relationships/image" Target="../media/image2204.png"/><Relationship Id="rId255" Type="http://schemas.openxmlformats.org/officeDocument/2006/relationships/image" Target="../media/image1922.png"/><Relationship Id="rId276" Type="http://schemas.openxmlformats.org/officeDocument/2006/relationships/customXml" Target="../ink/ink1342.xml"/><Relationship Id="rId297" Type="http://schemas.openxmlformats.org/officeDocument/2006/relationships/image" Target="../media/image2261.png"/><Relationship Id="rId40" Type="http://schemas.openxmlformats.org/officeDocument/2006/relationships/customXml" Target="../ink/ink1224.xml"/><Relationship Id="rId115" Type="http://schemas.openxmlformats.org/officeDocument/2006/relationships/image" Target="../media/image2247.png"/><Relationship Id="rId136" Type="http://schemas.openxmlformats.org/officeDocument/2006/relationships/customXml" Target="../ink/ink1272.xml"/><Relationship Id="rId157" Type="http://schemas.openxmlformats.org/officeDocument/2006/relationships/image" Target="../media/image1873.png"/><Relationship Id="rId178" Type="http://schemas.openxmlformats.org/officeDocument/2006/relationships/customXml" Target="../ink/ink1293.xml"/><Relationship Id="rId301" Type="http://schemas.openxmlformats.org/officeDocument/2006/relationships/image" Target="../media/image2263.png"/><Relationship Id="rId322" Type="http://schemas.openxmlformats.org/officeDocument/2006/relationships/customXml" Target="../ink/ink1365.xml"/><Relationship Id="rId343" Type="http://schemas.openxmlformats.org/officeDocument/2006/relationships/image" Target="../media/image2284.png"/><Relationship Id="rId61" Type="http://schemas.openxmlformats.org/officeDocument/2006/relationships/image" Target="../media/image2220.png"/><Relationship Id="rId82" Type="http://schemas.openxmlformats.org/officeDocument/2006/relationships/customXml" Target="../ink/ink1245.xml"/><Relationship Id="rId199" Type="http://schemas.openxmlformats.org/officeDocument/2006/relationships/image" Target="../media/image1894.png"/><Relationship Id="rId203" Type="http://schemas.openxmlformats.org/officeDocument/2006/relationships/image" Target="../media/image1896.png"/><Relationship Id="rId19" Type="http://schemas.openxmlformats.org/officeDocument/2006/relationships/image" Target="../media/image2199.png"/><Relationship Id="rId224" Type="http://schemas.openxmlformats.org/officeDocument/2006/relationships/customXml" Target="../ink/ink1316.xml"/><Relationship Id="rId245" Type="http://schemas.openxmlformats.org/officeDocument/2006/relationships/image" Target="../media/image1917.png"/><Relationship Id="rId266" Type="http://schemas.openxmlformats.org/officeDocument/2006/relationships/customXml" Target="../ink/ink1337.xml"/><Relationship Id="rId287" Type="http://schemas.openxmlformats.org/officeDocument/2006/relationships/image" Target="../media/image1938.png"/><Relationship Id="rId30" Type="http://schemas.openxmlformats.org/officeDocument/2006/relationships/customXml" Target="../ink/ink1219.xml"/><Relationship Id="rId105" Type="http://schemas.openxmlformats.org/officeDocument/2006/relationships/image" Target="../media/image2242.png"/><Relationship Id="rId126" Type="http://schemas.openxmlformats.org/officeDocument/2006/relationships/customXml" Target="../ink/ink1267.xml"/><Relationship Id="rId147" Type="http://schemas.openxmlformats.org/officeDocument/2006/relationships/image" Target="../media/image1868.png"/><Relationship Id="rId168" Type="http://schemas.openxmlformats.org/officeDocument/2006/relationships/customXml" Target="../ink/ink1288.xml"/><Relationship Id="rId312" Type="http://schemas.openxmlformats.org/officeDocument/2006/relationships/customXml" Target="../ink/ink1360.xml"/><Relationship Id="rId333" Type="http://schemas.openxmlformats.org/officeDocument/2006/relationships/image" Target="../media/image2279.png"/><Relationship Id="rId51" Type="http://schemas.openxmlformats.org/officeDocument/2006/relationships/image" Target="../media/image2215.png"/><Relationship Id="rId72" Type="http://schemas.openxmlformats.org/officeDocument/2006/relationships/customXml" Target="../ink/ink1240.xml"/><Relationship Id="rId93" Type="http://schemas.openxmlformats.org/officeDocument/2006/relationships/image" Target="../media/image2236.png"/><Relationship Id="rId189" Type="http://schemas.openxmlformats.org/officeDocument/2006/relationships/image" Target="../media/image1889.png"/><Relationship Id="rId3" Type="http://schemas.openxmlformats.org/officeDocument/2006/relationships/image" Target="../media/image2191.png"/><Relationship Id="rId214" Type="http://schemas.openxmlformats.org/officeDocument/2006/relationships/customXml" Target="../ink/ink1311.xml"/><Relationship Id="rId235" Type="http://schemas.openxmlformats.org/officeDocument/2006/relationships/image" Target="../media/image1912.png"/><Relationship Id="rId256" Type="http://schemas.openxmlformats.org/officeDocument/2006/relationships/customXml" Target="../ink/ink1332.xml"/><Relationship Id="rId277" Type="http://schemas.openxmlformats.org/officeDocument/2006/relationships/image" Target="../media/image1933.png"/><Relationship Id="rId298" Type="http://schemas.openxmlformats.org/officeDocument/2006/relationships/customXml" Target="../ink/ink13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DD2B-E316-A330-DCEB-951C05B17F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Reactions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227B9C-D3B9-FA1B-ECD4-B44FF4299C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Quantitative resonance theory:  the </a:t>
            </a:r>
            <a:r>
              <a:rPr lang="en-US" dirty="0" err="1"/>
              <a:t>Breit</a:t>
            </a:r>
            <a:r>
              <a:rPr lang="en-US" dirty="0"/>
              <a:t>-Wigner formula</a:t>
            </a:r>
          </a:p>
        </p:txBody>
      </p:sp>
    </p:spTree>
    <p:extLst>
      <p:ext uri="{BB962C8B-B14F-4D97-AF65-F5344CB8AC3E}">
        <p14:creationId xmlns:p14="http://schemas.microsoft.com/office/powerpoint/2010/main" val="3512057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D3A7CD0-55A6-C226-CA0B-129C20BD04FE}"/>
                  </a:ext>
                </a:extLst>
              </p14:cNvPr>
              <p14:cNvContentPartPr/>
              <p14:nvPr/>
            </p14:nvContentPartPr>
            <p14:xfrm>
              <a:off x="2781035" y="932764"/>
              <a:ext cx="199080" cy="167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D3A7CD0-55A6-C226-CA0B-129C20BD04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72035" y="924124"/>
                <a:ext cx="2167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9FA2F6F-22F7-13DB-115F-FF6FF6875EC1}"/>
                  </a:ext>
                </a:extLst>
              </p14:cNvPr>
              <p14:cNvContentPartPr/>
              <p14:nvPr/>
            </p14:nvContentPartPr>
            <p14:xfrm>
              <a:off x="3016475" y="1076404"/>
              <a:ext cx="86040" cy="143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9FA2F6F-22F7-13DB-115F-FF6FF6875E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07835" y="1067404"/>
                <a:ext cx="1036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1BCE63B-90CF-165E-6C4F-DE9C0C30CE8A}"/>
                  </a:ext>
                </a:extLst>
              </p14:cNvPr>
              <p14:cNvContentPartPr/>
              <p14:nvPr/>
            </p14:nvContentPartPr>
            <p14:xfrm>
              <a:off x="2840795" y="800284"/>
              <a:ext cx="21240" cy="59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1BCE63B-90CF-165E-6C4F-DE9C0C30CE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32155" y="791284"/>
                <a:ext cx="388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6AC4F6E-128D-88A0-04DB-418D64A03FAC}"/>
                  </a:ext>
                </a:extLst>
              </p14:cNvPr>
              <p14:cNvContentPartPr/>
              <p14:nvPr/>
            </p14:nvContentPartPr>
            <p14:xfrm>
              <a:off x="3309515" y="954004"/>
              <a:ext cx="208080" cy="56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6AC4F6E-128D-88A0-04DB-418D64A03FA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00875" y="945004"/>
                <a:ext cx="2257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31B59CF-48C2-CDB8-6B0E-F3D3CCA48712}"/>
                  </a:ext>
                </a:extLst>
              </p14:cNvPr>
              <p14:cNvContentPartPr/>
              <p14:nvPr/>
            </p14:nvContentPartPr>
            <p14:xfrm>
              <a:off x="3329675" y="1070644"/>
              <a:ext cx="162000" cy="30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31B59CF-48C2-CDB8-6B0E-F3D3CCA4871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20675" y="1061644"/>
                <a:ext cx="1796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49C4AD2-1EA7-09A8-1A26-01D7EF1DAC67}"/>
                  </a:ext>
                </a:extLst>
              </p14:cNvPr>
              <p14:cNvContentPartPr/>
              <p14:nvPr/>
            </p14:nvContentPartPr>
            <p14:xfrm>
              <a:off x="3691475" y="1045804"/>
              <a:ext cx="154800" cy="34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49C4AD2-1EA7-09A8-1A26-01D7EF1DAC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82475" y="1037164"/>
                <a:ext cx="1724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5FB5792-C2C2-CC82-DFE3-4522FB67C9AE}"/>
                  </a:ext>
                </a:extLst>
              </p14:cNvPr>
              <p14:cNvContentPartPr/>
              <p14:nvPr/>
            </p14:nvContentPartPr>
            <p14:xfrm>
              <a:off x="4045355" y="887764"/>
              <a:ext cx="72720" cy="140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5FB5792-C2C2-CC82-DFE3-4522FB67C9A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36715" y="879124"/>
                <a:ext cx="903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22CF0C1-8663-8216-F747-3E5C9FE82984}"/>
                  </a:ext>
                </a:extLst>
              </p14:cNvPr>
              <p14:cNvContentPartPr/>
              <p14:nvPr/>
            </p14:nvContentPartPr>
            <p14:xfrm>
              <a:off x="4075595" y="747004"/>
              <a:ext cx="11880" cy="45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22CF0C1-8663-8216-F747-3E5C9FE8298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66595" y="738004"/>
                <a:ext cx="295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B5D4F8E-3B86-46E0-B4D9-58D0FB52652E}"/>
                  </a:ext>
                </a:extLst>
              </p14:cNvPr>
              <p14:cNvContentPartPr/>
              <p14:nvPr/>
            </p14:nvContentPartPr>
            <p14:xfrm>
              <a:off x="3997115" y="1090804"/>
              <a:ext cx="234360" cy="29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B5D4F8E-3B86-46E0-B4D9-58D0FB52652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88115" y="1082164"/>
                <a:ext cx="252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D123F91-AB25-B717-CD6E-5FB86495A381}"/>
                  </a:ext>
                </a:extLst>
              </p14:cNvPr>
              <p14:cNvContentPartPr/>
              <p14:nvPr/>
            </p14:nvContentPartPr>
            <p14:xfrm>
              <a:off x="4053995" y="1164244"/>
              <a:ext cx="81360" cy="214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D123F91-AB25-B717-CD6E-5FB86495A38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45355" y="1155604"/>
                <a:ext cx="990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BD5274F-14F4-5995-E27B-76A382EC7199}"/>
                  </a:ext>
                </a:extLst>
              </p14:cNvPr>
              <p14:cNvContentPartPr/>
              <p14:nvPr/>
            </p14:nvContentPartPr>
            <p14:xfrm>
              <a:off x="3996395" y="1166044"/>
              <a:ext cx="204480" cy="119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BD5274F-14F4-5995-E27B-76A382EC719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87755" y="1157404"/>
                <a:ext cx="2221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C7B82E6-70DB-162F-57A0-42826E09A966}"/>
                  </a:ext>
                </a:extLst>
              </p14:cNvPr>
              <p14:cNvContentPartPr/>
              <p14:nvPr/>
            </p14:nvContentPartPr>
            <p14:xfrm>
              <a:off x="4402475" y="867604"/>
              <a:ext cx="138960" cy="421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C7B82E6-70DB-162F-57A0-42826E09A96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93835" y="858964"/>
                <a:ext cx="15660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855DBA6-E9DA-A980-1195-A983763ABB4A}"/>
                  </a:ext>
                </a:extLst>
              </p14:cNvPr>
              <p14:cNvContentPartPr/>
              <p14:nvPr/>
            </p14:nvContentPartPr>
            <p14:xfrm>
              <a:off x="4643675" y="885964"/>
              <a:ext cx="170280" cy="375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855DBA6-E9DA-A980-1195-A983763ABB4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34675" y="876964"/>
                <a:ext cx="18792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B82E39B-0D2A-784E-15F7-2A2161F58A1B}"/>
                  </a:ext>
                </a:extLst>
              </p14:cNvPr>
              <p14:cNvContentPartPr/>
              <p14:nvPr/>
            </p14:nvContentPartPr>
            <p14:xfrm>
              <a:off x="4546835" y="1100884"/>
              <a:ext cx="76320" cy="8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B82E39B-0D2A-784E-15F7-2A2161F58A1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37835" y="1092244"/>
                <a:ext cx="939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AFD19AD-9A91-7EB0-96A5-F570E5D22B16}"/>
                  </a:ext>
                </a:extLst>
              </p14:cNvPr>
              <p14:cNvContentPartPr/>
              <p14:nvPr/>
            </p14:nvContentPartPr>
            <p14:xfrm>
              <a:off x="4806755" y="1251364"/>
              <a:ext cx="113400" cy="182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AFD19AD-9A91-7EB0-96A5-F570E5D22B1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98115" y="1242724"/>
                <a:ext cx="13104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1A5CB72-6A91-9E81-7C60-6BC4FE9F37A6}"/>
                  </a:ext>
                </a:extLst>
              </p14:cNvPr>
              <p14:cNvContentPartPr/>
              <p14:nvPr/>
            </p14:nvContentPartPr>
            <p14:xfrm>
              <a:off x="4996835" y="1364044"/>
              <a:ext cx="136080" cy="100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1A5CB72-6A91-9E81-7C60-6BC4FE9F37A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87835" y="1355044"/>
                <a:ext cx="1537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B710813-2C3D-A2A7-E22F-3D682EB7BF79}"/>
                  </a:ext>
                </a:extLst>
              </p14:cNvPr>
              <p14:cNvContentPartPr/>
              <p14:nvPr/>
            </p14:nvContentPartPr>
            <p14:xfrm>
              <a:off x="5324795" y="1078924"/>
              <a:ext cx="212760" cy="148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B710813-2C3D-A2A7-E22F-3D682EB7BF7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16155" y="1069924"/>
                <a:ext cx="2304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8C27474-A0F4-E1C1-5A3B-1203E344804B}"/>
                  </a:ext>
                </a:extLst>
              </p14:cNvPr>
              <p14:cNvContentPartPr/>
              <p14:nvPr/>
            </p14:nvContentPartPr>
            <p14:xfrm>
              <a:off x="5508035" y="906484"/>
              <a:ext cx="141480" cy="20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8C27474-A0F4-E1C1-5A3B-1203E344804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499035" y="897844"/>
                <a:ext cx="1591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EA04A9B-269F-FCF7-1B96-4FDE95EFB709}"/>
                  </a:ext>
                </a:extLst>
              </p14:cNvPr>
              <p14:cNvContentPartPr/>
              <p14:nvPr/>
            </p14:nvContentPartPr>
            <p14:xfrm>
              <a:off x="5747795" y="840244"/>
              <a:ext cx="50400" cy="94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EA04A9B-269F-FCF7-1B96-4FDE95EFB70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39155" y="831604"/>
                <a:ext cx="680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4326360-5899-7943-0E73-E695DC63E4F3}"/>
                  </a:ext>
                </a:extLst>
              </p14:cNvPr>
              <p14:cNvContentPartPr/>
              <p14:nvPr/>
            </p14:nvContentPartPr>
            <p14:xfrm>
              <a:off x="5787755" y="689404"/>
              <a:ext cx="6840" cy="27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4326360-5899-7943-0E73-E695DC63E4F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779115" y="680764"/>
                <a:ext cx="244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B6E87F5-3AF9-D807-79A0-29FE9A67613A}"/>
                  </a:ext>
                </a:extLst>
              </p14:cNvPr>
              <p14:cNvContentPartPr/>
              <p14:nvPr/>
            </p14:nvContentPartPr>
            <p14:xfrm>
              <a:off x="5994395" y="633244"/>
              <a:ext cx="66960" cy="305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B6E87F5-3AF9-D807-79A0-29FE9A67613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85755" y="624604"/>
                <a:ext cx="8460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FF49EDE-8AB2-CBB7-977F-611BD678376E}"/>
                  </a:ext>
                </a:extLst>
              </p14:cNvPr>
              <p14:cNvContentPartPr/>
              <p14:nvPr/>
            </p14:nvContentPartPr>
            <p14:xfrm>
              <a:off x="6159635" y="661684"/>
              <a:ext cx="122040" cy="225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FF49EDE-8AB2-CBB7-977F-611BD678376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50995" y="653044"/>
                <a:ext cx="1396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9BA402-22F9-678C-1836-C12478503B29}"/>
                  </a:ext>
                </a:extLst>
              </p14:cNvPr>
              <p14:cNvContentPartPr/>
              <p14:nvPr/>
            </p14:nvContentPartPr>
            <p14:xfrm>
              <a:off x="6176195" y="766444"/>
              <a:ext cx="126720" cy="32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9BA402-22F9-678C-1836-C12478503B2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167555" y="757444"/>
                <a:ext cx="1443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5BF0DAC-9634-2A12-FC13-C10F2B7AE1F1}"/>
                  </a:ext>
                </a:extLst>
              </p14:cNvPr>
              <p14:cNvContentPartPr/>
              <p14:nvPr/>
            </p14:nvContentPartPr>
            <p14:xfrm>
              <a:off x="6190955" y="656644"/>
              <a:ext cx="117000" cy="8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5BF0DAC-9634-2A12-FC13-C10F2B7AE1F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81955" y="647644"/>
                <a:ext cx="1346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55BC8D9-7293-F6FD-6849-0ABD6BFD5B9B}"/>
                  </a:ext>
                </a:extLst>
              </p14:cNvPr>
              <p14:cNvContentPartPr/>
              <p14:nvPr/>
            </p14:nvContentPartPr>
            <p14:xfrm>
              <a:off x="6355835" y="846364"/>
              <a:ext cx="110520" cy="107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55BC8D9-7293-F6FD-6849-0ABD6BFD5B9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347195" y="837364"/>
                <a:ext cx="1281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C38AA5F-C070-A7E5-F612-D0868D8B9418}"/>
                  </a:ext>
                </a:extLst>
              </p14:cNvPr>
              <p14:cNvContentPartPr/>
              <p14:nvPr/>
            </p14:nvContentPartPr>
            <p14:xfrm>
              <a:off x="6509555" y="807484"/>
              <a:ext cx="110520" cy="23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C38AA5F-C070-A7E5-F612-D0868D8B941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00915" y="798484"/>
                <a:ext cx="12816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9148131-842C-6C04-E27E-127BAF1C622C}"/>
                  </a:ext>
                </a:extLst>
              </p14:cNvPr>
              <p14:cNvContentPartPr/>
              <p14:nvPr/>
            </p14:nvContentPartPr>
            <p14:xfrm>
              <a:off x="6766235" y="670684"/>
              <a:ext cx="118800" cy="229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9148131-842C-6C04-E27E-127BAF1C622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57595" y="662044"/>
                <a:ext cx="13644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58E2425-E539-CA3A-9C75-84F7BDD6F63F}"/>
                  </a:ext>
                </a:extLst>
              </p14:cNvPr>
              <p14:cNvContentPartPr/>
              <p14:nvPr/>
            </p14:nvContentPartPr>
            <p14:xfrm>
              <a:off x="6782795" y="784084"/>
              <a:ext cx="181440" cy="30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58E2425-E539-CA3A-9C75-84F7BDD6F63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773795" y="775444"/>
                <a:ext cx="199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2958106-8AED-5A07-C5AB-5836951CC70B}"/>
                  </a:ext>
                </a:extLst>
              </p14:cNvPr>
              <p14:cNvContentPartPr/>
              <p14:nvPr/>
            </p14:nvContentPartPr>
            <p14:xfrm>
              <a:off x="6781715" y="650524"/>
              <a:ext cx="158760" cy="19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2958106-8AED-5A07-C5AB-5836951CC70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773075" y="641884"/>
                <a:ext cx="1764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5094151-517B-8186-BFFD-CE4AD9122B41}"/>
                  </a:ext>
                </a:extLst>
              </p14:cNvPr>
              <p14:cNvContentPartPr/>
              <p14:nvPr/>
            </p14:nvContentPartPr>
            <p14:xfrm>
              <a:off x="7029035" y="876604"/>
              <a:ext cx="127080" cy="74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5094151-517B-8186-BFFD-CE4AD9122B4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020035" y="867964"/>
                <a:ext cx="1447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E613D1D-4F23-9529-F974-721F90A3803C}"/>
                  </a:ext>
                </a:extLst>
              </p14:cNvPr>
              <p14:cNvContentPartPr/>
              <p14:nvPr/>
            </p14:nvContentPartPr>
            <p14:xfrm>
              <a:off x="7126955" y="579604"/>
              <a:ext cx="144720" cy="389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E613D1D-4F23-9529-F974-721F90A3803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117955" y="570964"/>
                <a:ext cx="16236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2F98DE-00C8-9F7E-8271-07E3C086621B}"/>
                  </a:ext>
                </a:extLst>
              </p14:cNvPr>
              <p14:cNvContentPartPr/>
              <p14:nvPr/>
            </p14:nvContentPartPr>
            <p14:xfrm>
              <a:off x="7414595" y="630364"/>
              <a:ext cx="115200" cy="238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2F98DE-00C8-9F7E-8271-07E3C086621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405955" y="621364"/>
                <a:ext cx="13284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16A361A-7A0D-BDF1-7C50-273673BB8D35}"/>
                  </a:ext>
                </a:extLst>
              </p14:cNvPr>
              <p14:cNvContentPartPr/>
              <p14:nvPr/>
            </p14:nvContentPartPr>
            <p14:xfrm>
              <a:off x="7335035" y="729724"/>
              <a:ext cx="165600" cy="10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16A361A-7A0D-BDF1-7C50-273673BB8D3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326395" y="720724"/>
                <a:ext cx="1832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5E941B9-8F7A-674D-A971-2631F44A904E}"/>
                  </a:ext>
                </a:extLst>
              </p14:cNvPr>
              <p14:cNvContentPartPr/>
              <p14:nvPr/>
            </p14:nvContentPartPr>
            <p14:xfrm>
              <a:off x="7547795" y="643324"/>
              <a:ext cx="281520" cy="3585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5E941B9-8F7A-674D-A971-2631F44A904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538795" y="634684"/>
                <a:ext cx="29916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AB47F03-B1E4-587F-4853-D8C1260A3820}"/>
                  </a:ext>
                </a:extLst>
              </p14:cNvPr>
              <p14:cNvContentPartPr/>
              <p14:nvPr/>
            </p14:nvContentPartPr>
            <p14:xfrm>
              <a:off x="7794755" y="731524"/>
              <a:ext cx="164160" cy="224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AB47F03-B1E4-587F-4853-D8C1260A382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785755" y="722884"/>
                <a:ext cx="1818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D23D065-21AA-5FFA-5EBE-B6E22B76C54C}"/>
                  </a:ext>
                </a:extLst>
              </p14:cNvPr>
              <p14:cNvContentPartPr/>
              <p14:nvPr/>
            </p14:nvContentPartPr>
            <p14:xfrm>
              <a:off x="7767395" y="801364"/>
              <a:ext cx="225360" cy="61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D23D065-21AA-5FFA-5EBE-B6E22B76C54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758755" y="792364"/>
                <a:ext cx="2430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5D5A381-26DF-3FC4-496E-1A8F83DDCFC8}"/>
                  </a:ext>
                </a:extLst>
              </p14:cNvPr>
              <p14:cNvContentPartPr/>
              <p14:nvPr/>
            </p14:nvContentPartPr>
            <p14:xfrm>
              <a:off x="8072675" y="1128604"/>
              <a:ext cx="293400" cy="213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5D5A381-26DF-3FC4-496E-1A8F83DDCFC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064035" y="1119604"/>
                <a:ext cx="3110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E422A44-4B68-E293-0F6D-21B02647D8F2}"/>
                  </a:ext>
                </a:extLst>
              </p14:cNvPr>
              <p14:cNvContentPartPr/>
              <p14:nvPr/>
            </p14:nvContentPartPr>
            <p14:xfrm>
              <a:off x="8390915" y="1343524"/>
              <a:ext cx="250560" cy="95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E422A44-4B68-E293-0F6D-21B02647D8F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382275" y="1334524"/>
                <a:ext cx="268200" cy="11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DC341422-BF5A-A213-3F1E-764D57B8D778}"/>
              </a:ext>
            </a:extLst>
          </p:cNvPr>
          <p:cNvGrpSpPr/>
          <p:nvPr/>
        </p:nvGrpSpPr>
        <p:grpSpPr>
          <a:xfrm>
            <a:off x="8084050" y="1579769"/>
            <a:ext cx="865800" cy="515160"/>
            <a:chOff x="8084050" y="1579769"/>
            <a:chExt cx="865800" cy="5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6BE483E-9E7C-8B8B-C6B7-90769FC3DBD7}"/>
                    </a:ext>
                  </a:extLst>
                </p14:cNvPr>
                <p14:cNvContentPartPr/>
                <p14:nvPr/>
              </p14:nvContentPartPr>
              <p14:xfrm>
                <a:off x="8133370" y="1654649"/>
                <a:ext cx="153360" cy="198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6BE483E-9E7C-8B8B-C6B7-90769FC3DBD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24730" y="1645649"/>
                  <a:ext cx="1710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0B6A514-CEE6-8343-4721-CA7860416117}"/>
                    </a:ext>
                  </a:extLst>
                </p14:cNvPr>
                <p14:cNvContentPartPr/>
                <p14:nvPr/>
              </p14:nvContentPartPr>
              <p14:xfrm>
                <a:off x="8084050" y="1579769"/>
                <a:ext cx="195480" cy="155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0B6A514-CEE6-8343-4721-CA786041611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075410" y="1570769"/>
                  <a:ext cx="213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37587AF-FEEE-C9D3-1A22-45F7969448F2}"/>
                    </a:ext>
                  </a:extLst>
                </p14:cNvPr>
                <p14:cNvContentPartPr/>
                <p14:nvPr/>
              </p14:nvContentPartPr>
              <p14:xfrm>
                <a:off x="8432530" y="1748969"/>
                <a:ext cx="42120" cy="284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37587AF-FEEE-C9D3-1A22-45F7969448F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23530" y="1739969"/>
                  <a:ext cx="597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B2C173B-D1C3-6197-74E9-9BCE48724C95}"/>
                    </a:ext>
                  </a:extLst>
                </p14:cNvPr>
                <p14:cNvContentPartPr/>
                <p14:nvPr/>
              </p14:nvContentPartPr>
              <p14:xfrm>
                <a:off x="8592370" y="1821329"/>
                <a:ext cx="138960" cy="128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B2C173B-D1C3-6197-74E9-9BCE48724C9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83730" y="1812329"/>
                  <a:ext cx="156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173D4C3-FC0E-FD69-5E60-EFDE7923F2DB}"/>
                    </a:ext>
                  </a:extLst>
                </p14:cNvPr>
                <p14:cNvContentPartPr/>
                <p14:nvPr/>
              </p14:nvContentPartPr>
              <p14:xfrm>
                <a:off x="8806570" y="1969289"/>
                <a:ext cx="50400" cy="59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173D4C3-FC0E-FD69-5E60-EFDE7923F2D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797930" y="1960649"/>
                  <a:ext cx="680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C14546C-AED5-F3CA-8566-73D378987F80}"/>
                    </a:ext>
                  </a:extLst>
                </p14:cNvPr>
                <p14:cNvContentPartPr/>
                <p14:nvPr/>
              </p14:nvContentPartPr>
              <p14:xfrm>
                <a:off x="8943730" y="1752209"/>
                <a:ext cx="6120" cy="342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C14546C-AED5-F3CA-8566-73D378987F8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935090" y="1743569"/>
                  <a:ext cx="23760" cy="36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BCC668B-A504-5255-9087-4E5749176841}"/>
              </a:ext>
            </a:extLst>
          </p:cNvPr>
          <p:cNvGrpSpPr/>
          <p:nvPr/>
        </p:nvGrpSpPr>
        <p:grpSpPr>
          <a:xfrm>
            <a:off x="9381850" y="1612529"/>
            <a:ext cx="2214720" cy="525600"/>
            <a:chOff x="9381850" y="1612529"/>
            <a:chExt cx="2214720" cy="52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E1805DB-BB58-76DF-99D0-FD475D6D969C}"/>
                    </a:ext>
                  </a:extLst>
                </p14:cNvPr>
                <p14:cNvContentPartPr/>
                <p14:nvPr/>
              </p14:nvContentPartPr>
              <p14:xfrm>
                <a:off x="9381850" y="1820609"/>
                <a:ext cx="930240" cy="263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E1805DB-BB58-76DF-99D0-FD475D6D969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372850" y="1811969"/>
                  <a:ext cx="9478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7B78777-BA92-0643-D67B-F8A927B3E23F}"/>
                    </a:ext>
                  </a:extLst>
                </p14:cNvPr>
                <p14:cNvContentPartPr/>
                <p14:nvPr/>
              </p14:nvContentPartPr>
              <p14:xfrm>
                <a:off x="10517650" y="1612529"/>
                <a:ext cx="833400" cy="436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7B78777-BA92-0643-D67B-F8A927B3E23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509010" y="1603529"/>
                  <a:ext cx="85104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32B67B0-5802-A903-AFC4-C7743CCEC1CD}"/>
                    </a:ext>
                  </a:extLst>
                </p14:cNvPr>
                <p14:cNvContentPartPr/>
                <p14:nvPr/>
              </p14:nvContentPartPr>
              <p14:xfrm>
                <a:off x="11345650" y="1785689"/>
                <a:ext cx="250920" cy="203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32B67B0-5802-A903-AFC4-C7743CCEC1C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336650" y="1776689"/>
                  <a:ext cx="268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514DB17-E153-64F1-4B18-62B5E85F7707}"/>
                    </a:ext>
                  </a:extLst>
                </p14:cNvPr>
                <p14:cNvContentPartPr/>
                <p14:nvPr/>
              </p14:nvContentPartPr>
              <p14:xfrm>
                <a:off x="11353210" y="1697489"/>
                <a:ext cx="213120" cy="440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514DB17-E153-64F1-4B18-62B5E85F770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344210" y="1688489"/>
                  <a:ext cx="230760" cy="45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22C58F-9EF5-BE25-4D28-76B1616D7E48}"/>
              </a:ext>
            </a:extLst>
          </p:cNvPr>
          <p:cNvGrpSpPr/>
          <p:nvPr/>
        </p:nvGrpSpPr>
        <p:grpSpPr>
          <a:xfrm>
            <a:off x="9490930" y="2162609"/>
            <a:ext cx="1216800" cy="307080"/>
            <a:chOff x="9490930" y="2162609"/>
            <a:chExt cx="121680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B490546-4A35-69B4-CAC4-6A50FABC78BB}"/>
                    </a:ext>
                  </a:extLst>
                </p14:cNvPr>
                <p14:cNvContentPartPr/>
                <p14:nvPr/>
              </p14:nvContentPartPr>
              <p14:xfrm>
                <a:off x="9490930" y="2162609"/>
                <a:ext cx="254160" cy="275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B490546-4A35-69B4-CAC4-6A50FABC78B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81930" y="2153969"/>
                  <a:ext cx="2718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E04F121-B46F-0F82-9947-75ADF18999A1}"/>
                    </a:ext>
                  </a:extLst>
                </p14:cNvPr>
                <p14:cNvContentPartPr/>
                <p14:nvPr/>
              </p14:nvContentPartPr>
              <p14:xfrm>
                <a:off x="9579490" y="2283209"/>
                <a:ext cx="162360" cy="3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E04F121-B46F-0F82-9947-75ADF18999A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570850" y="2274209"/>
                  <a:ext cx="180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579068E-17BD-CC16-5B39-72921652128A}"/>
                    </a:ext>
                  </a:extLst>
                </p14:cNvPr>
                <p14:cNvContentPartPr/>
                <p14:nvPr/>
              </p14:nvContentPartPr>
              <p14:xfrm>
                <a:off x="10064410" y="2184929"/>
                <a:ext cx="96840" cy="264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579068E-17BD-CC16-5B39-72921652128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055410" y="2176289"/>
                  <a:ext cx="1144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0EE37CC-B832-4282-AC9D-6627C0E8AB22}"/>
                    </a:ext>
                  </a:extLst>
                </p14:cNvPr>
                <p14:cNvContentPartPr/>
                <p14:nvPr/>
              </p14:nvContentPartPr>
              <p14:xfrm>
                <a:off x="10007170" y="2272769"/>
                <a:ext cx="215640" cy="15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0EE37CC-B832-4282-AC9D-6627C0E8AB2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98530" y="2264129"/>
                  <a:ext cx="233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A30B4C0-F5C6-1FAF-8A00-371BF592C260}"/>
                    </a:ext>
                  </a:extLst>
                </p14:cNvPr>
                <p14:cNvContentPartPr/>
                <p14:nvPr/>
              </p14:nvContentPartPr>
              <p14:xfrm>
                <a:off x="10221010" y="2302649"/>
                <a:ext cx="147240" cy="21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A30B4C0-F5C6-1FAF-8A00-371BF592C26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12370" y="2294009"/>
                  <a:ext cx="164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F7E3028-EFA4-3AFD-490D-4B4CF6F34C75}"/>
                    </a:ext>
                  </a:extLst>
                </p14:cNvPr>
                <p14:cNvContentPartPr/>
                <p14:nvPr/>
              </p14:nvContentPartPr>
              <p14:xfrm>
                <a:off x="10262770" y="2372129"/>
                <a:ext cx="120600" cy="29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F7E3028-EFA4-3AFD-490D-4B4CF6F34C7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253770" y="2363129"/>
                  <a:ext cx="138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DE21794-EC60-87E4-36E1-D8071DB781F8}"/>
                    </a:ext>
                  </a:extLst>
                </p14:cNvPr>
                <p14:cNvContentPartPr/>
                <p14:nvPr/>
              </p14:nvContentPartPr>
              <p14:xfrm>
                <a:off x="10498570" y="2274929"/>
                <a:ext cx="209160" cy="194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DE21794-EC60-87E4-36E1-D8071DB781F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489930" y="2265929"/>
                  <a:ext cx="22680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59FE5B4-D187-5784-84FF-93FAFA0224FE}"/>
              </a:ext>
            </a:extLst>
          </p:cNvPr>
          <p:cNvGrpSpPr/>
          <p:nvPr/>
        </p:nvGrpSpPr>
        <p:grpSpPr>
          <a:xfrm>
            <a:off x="2661370" y="1477529"/>
            <a:ext cx="266040" cy="385920"/>
            <a:chOff x="2661370" y="1477529"/>
            <a:chExt cx="26604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0CE1186-FF27-60B5-3B4E-083B2A1864D7}"/>
                    </a:ext>
                  </a:extLst>
                </p14:cNvPr>
                <p14:cNvContentPartPr/>
                <p14:nvPr/>
              </p14:nvContentPartPr>
              <p14:xfrm>
                <a:off x="2661370" y="1504889"/>
                <a:ext cx="226800" cy="358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0CE1186-FF27-60B5-3B4E-083B2A1864D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652370" y="1496249"/>
                  <a:ext cx="2444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BF64977-4B50-DE8F-040F-79F5D7460ACE}"/>
                    </a:ext>
                  </a:extLst>
                </p14:cNvPr>
                <p14:cNvContentPartPr/>
                <p14:nvPr/>
              </p14:nvContentPartPr>
              <p14:xfrm>
                <a:off x="2832010" y="1477529"/>
                <a:ext cx="95400" cy="132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BF64977-4B50-DE8F-040F-79F5D7460AC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23010" y="1468529"/>
                  <a:ext cx="11304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CD7A3DE-6FBD-61CA-1C30-355C6AEE3EA5}"/>
              </a:ext>
            </a:extLst>
          </p:cNvPr>
          <p:cNvGrpSpPr/>
          <p:nvPr/>
        </p:nvGrpSpPr>
        <p:grpSpPr>
          <a:xfrm>
            <a:off x="1588210" y="2079089"/>
            <a:ext cx="899280" cy="422280"/>
            <a:chOff x="1588210" y="2079089"/>
            <a:chExt cx="89928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076D6B7-74FE-288B-14D0-E6DC0E2B567E}"/>
                    </a:ext>
                  </a:extLst>
                </p14:cNvPr>
                <p14:cNvContentPartPr/>
                <p14:nvPr/>
              </p14:nvContentPartPr>
              <p14:xfrm>
                <a:off x="1588210" y="2096369"/>
                <a:ext cx="150840" cy="188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076D6B7-74FE-288B-14D0-E6DC0E2B567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579570" y="2087729"/>
                  <a:ext cx="1684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F4CA2AE-82C0-6001-3796-D169D339AE2B}"/>
                    </a:ext>
                  </a:extLst>
                </p14:cNvPr>
                <p14:cNvContentPartPr/>
                <p14:nvPr/>
              </p14:nvContentPartPr>
              <p14:xfrm>
                <a:off x="1811410" y="2296529"/>
                <a:ext cx="99000" cy="204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F4CA2AE-82C0-6001-3796-D169D339AE2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802770" y="2287529"/>
                  <a:ext cx="1166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BB0859E-8AA1-63D7-1E8C-CD9E3F9BB3C9}"/>
                    </a:ext>
                  </a:extLst>
                </p14:cNvPr>
                <p14:cNvContentPartPr/>
                <p14:nvPr/>
              </p14:nvContentPartPr>
              <p14:xfrm>
                <a:off x="2069890" y="2141729"/>
                <a:ext cx="141480" cy="19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BB0859E-8AA1-63D7-1E8C-CD9E3F9BB3C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060890" y="2133089"/>
                  <a:ext cx="159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D7C4377-A13B-AFE8-E79F-E9D5E3A8B137}"/>
                    </a:ext>
                  </a:extLst>
                </p14:cNvPr>
                <p14:cNvContentPartPr/>
                <p14:nvPr/>
              </p14:nvContentPartPr>
              <p14:xfrm>
                <a:off x="2083210" y="2232449"/>
                <a:ext cx="136080" cy="24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D7C4377-A13B-AFE8-E79F-E9D5E3A8B13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074570" y="2223809"/>
                  <a:ext cx="153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343A5EA-6240-6DBA-5058-A737AEF52926}"/>
                    </a:ext>
                  </a:extLst>
                </p14:cNvPr>
                <p14:cNvContentPartPr/>
                <p14:nvPr/>
              </p14:nvContentPartPr>
              <p14:xfrm>
                <a:off x="2343850" y="2079089"/>
                <a:ext cx="143640" cy="197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343A5EA-6240-6DBA-5058-A737AEF5292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334850" y="2070089"/>
                  <a:ext cx="16128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FC91B76-7E81-0394-17A8-24E6AABFB0DC}"/>
              </a:ext>
            </a:extLst>
          </p:cNvPr>
          <p:cNvGrpSpPr/>
          <p:nvPr/>
        </p:nvGrpSpPr>
        <p:grpSpPr>
          <a:xfrm>
            <a:off x="2703490" y="2022209"/>
            <a:ext cx="388080" cy="289800"/>
            <a:chOff x="2703490" y="2022209"/>
            <a:chExt cx="38808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C0AB845-A42F-091E-769F-E873B4F676FA}"/>
                    </a:ext>
                  </a:extLst>
                </p14:cNvPr>
                <p14:cNvContentPartPr/>
                <p14:nvPr/>
              </p14:nvContentPartPr>
              <p14:xfrm>
                <a:off x="2703490" y="2022209"/>
                <a:ext cx="339840" cy="289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C0AB845-A42F-091E-769F-E873B4F676F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94850" y="2013209"/>
                  <a:ext cx="3574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D542707-F272-CA80-B43D-477B830D9D12}"/>
                    </a:ext>
                  </a:extLst>
                </p14:cNvPr>
                <p14:cNvContentPartPr/>
                <p14:nvPr/>
              </p14:nvContentPartPr>
              <p14:xfrm>
                <a:off x="2890330" y="2097809"/>
                <a:ext cx="201240" cy="20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D542707-F272-CA80-B43D-477B830D9D1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881690" y="2088809"/>
                  <a:ext cx="2188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125A65B-8D83-57E4-F780-2A8AA1B936BD}"/>
              </a:ext>
            </a:extLst>
          </p:cNvPr>
          <p:cNvGrpSpPr/>
          <p:nvPr/>
        </p:nvGrpSpPr>
        <p:grpSpPr>
          <a:xfrm>
            <a:off x="3347530" y="2052449"/>
            <a:ext cx="604080" cy="269640"/>
            <a:chOff x="3347530" y="2052449"/>
            <a:chExt cx="60408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6CCAC03-1B7C-66A5-0014-FB7A83C92240}"/>
                    </a:ext>
                  </a:extLst>
                </p14:cNvPr>
                <p14:cNvContentPartPr/>
                <p14:nvPr/>
              </p14:nvContentPartPr>
              <p14:xfrm>
                <a:off x="3373090" y="2052449"/>
                <a:ext cx="137880" cy="269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6CCAC03-1B7C-66A5-0014-FB7A83C9224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64090" y="2043809"/>
                  <a:ext cx="1555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3930AED-44C6-8E3F-CD52-1F48484F765C}"/>
                    </a:ext>
                  </a:extLst>
                </p14:cNvPr>
                <p14:cNvContentPartPr/>
                <p14:nvPr/>
              </p14:nvContentPartPr>
              <p14:xfrm>
                <a:off x="3347530" y="2133449"/>
                <a:ext cx="192240" cy="54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3930AED-44C6-8E3F-CD52-1F48484F765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338530" y="2124449"/>
                  <a:ext cx="209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7CD2B36-162D-8AF2-CB9F-AE2806263057}"/>
                    </a:ext>
                  </a:extLst>
                </p14:cNvPr>
                <p14:cNvContentPartPr/>
                <p14:nvPr/>
              </p14:nvContentPartPr>
              <p14:xfrm>
                <a:off x="3567850" y="2207609"/>
                <a:ext cx="111600" cy="11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7CD2B36-162D-8AF2-CB9F-AE280626305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58850" y="2198609"/>
                  <a:ext cx="129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8087524-1418-28E6-9576-5E39184F9DDB}"/>
                    </a:ext>
                  </a:extLst>
                </p14:cNvPr>
                <p14:cNvContentPartPr/>
                <p14:nvPr/>
              </p14:nvContentPartPr>
              <p14:xfrm>
                <a:off x="3575410" y="2281409"/>
                <a:ext cx="128520" cy="11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8087524-1418-28E6-9576-5E39184F9DD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66410" y="2272409"/>
                  <a:ext cx="146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5253381-7A0F-A1A2-EC79-376045EBA3B8}"/>
                    </a:ext>
                  </a:extLst>
                </p14:cNvPr>
                <p14:cNvContentPartPr/>
                <p14:nvPr/>
              </p14:nvContentPartPr>
              <p14:xfrm>
                <a:off x="3824170" y="2119049"/>
                <a:ext cx="127440" cy="188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5253381-7A0F-A1A2-EC79-376045EBA3B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15530" y="2110409"/>
                  <a:ext cx="145080" cy="20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A6975BBF-F172-F744-3520-225C1D280438}"/>
                  </a:ext>
                </a:extLst>
              </p14:cNvPr>
              <p14:cNvContentPartPr/>
              <p14:nvPr/>
            </p14:nvContentPartPr>
            <p14:xfrm>
              <a:off x="1461490" y="2817449"/>
              <a:ext cx="370080" cy="1911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A6975BBF-F172-F744-3520-225C1D280438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452850" y="2808449"/>
                <a:ext cx="387720" cy="20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C1FA6221-E5FF-A06F-4D15-8AD383421354}"/>
              </a:ext>
            </a:extLst>
          </p:cNvPr>
          <p:cNvGrpSpPr/>
          <p:nvPr/>
        </p:nvGrpSpPr>
        <p:grpSpPr>
          <a:xfrm>
            <a:off x="2124970" y="2751209"/>
            <a:ext cx="594000" cy="444960"/>
            <a:chOff x="2124970" y="2751209"/>
            <a:chExt cx="59400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82982BE-E547-333A-183C-FFF3723BEEB9}"/>
                    </a:ext>
                  </a:extLst>
                </p14:cNvPr>
                <p14:cNvContentPartPr/>
                <p14:nvPr/>
              </p14:nvContentPartPr>
              <p14:xfrm>
                <a:off x="2124970" y="2755169"/>
                <a:ext cx="32400" cy="413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82982BE-E547-333A-183C-FFF3723BEEB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116330" y="2746169"/>
                  <a:ext cx="5004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142D6E4-2F26-F73E-CD27-B9BAE97DF524}"/>
                    </a:ext>
                  </a:extLst>
                </p14:cNvPr>
                <p14:cNvContentPartPr/>
                <p14:nvPr/>
              </p14:nvContentPartPr>
              <p14:xfrm>
                <a:off x="2297770" y="2858849"/>
                <a:ext cx="150120" cy="158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142D6E4-2F26-F73E-CD27-B9BAE97DF52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288770" y="2849849"/>
                  <a:ext cx="167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389C535-9DC2-89EA-928E-C4C182CB940E}"/>
                    </a:ext>
                  </a:extLst>
                </p14:cNvPr>
                <p14:cNvContentPartPr/>
                <p14:nvPr/>
              </p14:nvContentPartPr>
              <p14:xfrm>
                <a:off x="2538970" y="2993129"/>
                <a:ext cx="100440" cy="203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389C535-9DC2-89EA-928E-C4C182CB940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530330" y="2984489"/>
                  <a:ext cx="1180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A7A648C-E259-B001-2A6D-5751CA5CDD04}"/>
                    </a:ext>
                  </a:extLst>
                </p14:cNvPr>
                <p14:cNvContentPartPr/>
                <p14:nvPr/>
              </p14:nvContentPartPr>
              <p14:xfrm>
                <a:off x="2694850" y="2751209"/>
                <a:ext cx="24120" cy="444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A7A648C-E259-B001-2A6D-5751CA5CDD0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686210" y="2742209"/>
                  <a:ext cx="41760" cy="46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0F6AD19-E1A0-AEA6-660E-99CE24EF1F27}"/>
              </a:ext>
            </a:extLst>
          </p:cNvPr>
          <p:cNvGrpSpPr/>
          <p:nvPr/>
        </p:nvGrpSpPr>
        <p:grpSpPr>
          <a:xfrm>
            <a:off x="3132610" y="2718449"/>
            <a:ext cx="1994760" cy="532440"/>
            <a:chOff x="3132610" y="2718449"/>
            <a:chExt cx="1994760" cy="5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D083E99-7DCE-04AC-C3B8-D04914210438}"/>
                    </a:ext>
                  </a:extLst>
                </p14:cNvPr>
                <p14:cNvContentPartPr/>
                <p14:nvPr/>
              </p14:nvContentPartPr>
              <p14:xfrm>
                <a:off x="3132610" y="2718449"/>
                <a:ext cx="731520" cy="344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D083E99-7DCE-04AC-C3B8-D0491421043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23610" y="2709809"/>
                  <a:ext cx="7491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6FCFD49-0984-97C0-24F0-0DAB350B8042}"/>
                    </a:ext>
                  </a:extLst>
                </p14:cNvPr>
                <p14:cNvContentPartPr/>
                <p14:nvPr/>
              </p14:nvContentPartPr>
              <p14:xfrm>
                <a:off x="3712930" y="2776409"/>
                <a:ext cx="210960" cy="5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6FCFD49-0984-97C0-24F0-0DAB350B804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03930" y="2767769"/>
                  <a:ext cx="228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909322E-76F4-8D1E-B862-21054F9E3655}"/>
                    </a:ext>
                  </a:extLst>
                </p14:cNvPr>
                <p14:cNvContentPartPr/>
                <p14:nvPr/>
              </p14:nvContentPartPr>
              <p14:xfrm>
                <a:off x="4154650" y="2793689"/>
                <a:ext cx="957600" cy="457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909322E-76F4-8D1E-B862-21054F9E365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145650" y="2784689"/>
                  <a:ext cx="97524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A14BA82-F445-9E79-FEB4-663B85D8DC5B}"/>
                    </a:ext>
                  </a:extLst>
                </p14:cNvPr>
                <p14:cNvContentPartPr/>
                <p14:nvPr/>
              </p14:nvContentPartPr>
              <p14:xfrm>
                <a:off x="4374250" y="3066929"/>
                <a:ext cx="753120" cy="109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A14BA82-F445-9E79-FEB4-663B85D8DC5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65610" y="3058289"/>
                  <a:ext cx="77076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E2834EB-3CA8-AE64-85A3-41090A37DD92}"/>
              </a:ext>
            </a:extLst>
          </p:cNvPr>
          <p:cNvGrpSpPr/>
          <p:nvPr/>
        </p:nvGrpSpPr>
        <p:grpSpPr>
          <a:xfrm>
            <a:off x="2393530" y="3422969"/>
            <a:ext cx="1064160" cy="499320"/>
            <a:chOff x="2393530" y="3422969"/>
            <a:chExt cx="106416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8AD0509-1DE2-685A-00E5-C8BA0454CD05}"/>
                    </a:ext>
                  </a:extLst>
                </p14:cNvPr>
                <p14:cNvContentPartPr/>
                <p14:nvPr/>
              </p14:nvContentPartPr>
              <p14:xfrm>
                <a:off x="2426290" y="3451769"/>
                <a:ext cx="171360" cy="275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8AD0509-1DE2-685A-00E5-C8BA0454CD0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417650" y="3443129"/>
                  <a:ext cx="1890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8B5639F-7A19-F505-5166-3890F6648FCB}"/>
                    </a:ext>
                  </a:extLst>
                </p14:cNvPr>
                <p14:cNvContentPartPr/>
                <p14:nvPr/>
              </p14:nvContentPartPr>
              <p14:xfrm>
                <a:off x="2393530" y="3422969"/>
                <a:ext cx="105480" cy="136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8B5639F-7A19-F505-5166-3890F6648FC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384530" y="3414329"/>
                  <a:ext cx="123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6C8F02C-6AD9-FFA4-C7F2-01A3EB53E2A7}"/>
                    </a:ext>
                  </a:extLst>
                </p14:cNvPr>
                <p14:cNvContentPartPr/>
                <p14:nvPr/>
              </p14:nvContentPartPr>
              <p14:xfrm>
                <a:off x="2798530" y="3565529"/>
                <a:ext cx="659160" cy="356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6C8F02C-6AD9-FFA4-C7F2-01A3EB53E2A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789890" y="3556529"/>
                  <a:ext cx="6768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D140E91-1EF9-0ACE-614B-E6FB6DCEE900}"/>
                    </a:ext>
                  </a:extLst>
                </p14:cNvPr>
                <p14:cNvContentPartPr/>
                <p14:nvPr/>
              </p14:nvContentPartPr>
              <p14:xfrm>
                <a:off x="3059170" y="3524849"/>
                <a:ext cx="25920" cy="11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D140E91-1EF9-0ACE-614B-E6FB6DCEE90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050170" y="3515849"/>
                  <a:ext cx="435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2046F13-B798-C554-22C0-AF26A94CB9B6}"/>
              </a:ext>
            </a:extLst>
          </p:cNvPr>
          <p:cNvGrpSpPr/>
          <p:nvPr/>
        </p:nvGrpSpPr>
        <p:grpSpPr>
          <a:xfrm>
            <a:off x="3674050" y="3174569"/>
            <a:ext cx="3756960" cy="661320"/>
            <a:chOff x="3674050" y="3174569"/>
            <a:chExt cx="3756960" cy="66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055BC13-BC8D-CAD2-FE56-E7ED49EF40FD}"/>
                    </a:ext>
                  </a:extLst>
                </p14:cNvPr>
                <p14:cNvContentPartPr/>
                <p14:nvPr/>
              </p14:nvContentPartPr>
              <p14:xfrm>
                <a:off x="3683410" y="3322169"/>
                <a:ext cx="471240" cy="417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055BC13-BC8D-CAD2-FE56-E7ED49EF40F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74410" y="3313169"/>
                  <a:ext cx="48888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15BC89A-8B60-CC01-39D8-AE12AC71A9CC}"/>
                    </a:ext>
                  </a:extLst>
                </p14:cNvPr>
                <p14:cNvContentPartPr/>
                <p14:nvPr/>
              </p14:nvContentPartPr>
              <p14:xfrm>
                <a:off x="3674050" y="3496049"/>
                <a:ext cx="320760" cy="105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15BC89A-8B60-CC01-39D8-AE12AC71A9C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665050" y="3487409"/>
                  <a:ext cx="338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C30372F-D6EF-280D-B92B-30926B80852B}"/>
                    </a:ext>
                  </a:extLst>
                </p14:cNvPr>
                <p14:cNvContentPartPr/>
                <p14:nvPr/>
              </p14:nvContentPartPr>
              <p14:xfrm>
                <a:off x="4384330" y="3292649"/>
                <a:ext cx="1518480" cy="543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C30372F-D6EF-280D-B92B-30926B80852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375690" y="3283649"/>
                  <a:ext cx="153612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77653D2-E65D-199E-6DC1-D9244087FC11}"/>
                    </a:ext>
                  </a:extLst>
                </p14:cNvPr>
                <p14:cNvContentPartPr/>
                <p14:nvPr/>
              </p14:nvContentPartPr>
              <p14:xfrm>
                <a:off x="5345530" y="3413969"/>
                <a:ext cx="206280" cy="38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77653D2-E65D-199E-6DC1-D9244087FC1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336890" y="3405329"/>
                  <a:ext cx="223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3D65F70-4950-71E9-9A07-EF19F135B2BF}"/>
                    </a:ext>
                  </a:extLst>
                </p14:cNvPr>
                <p14:cNvContentPartPr/>
                <p14:nvPr/>
              </p14:nvContentPartPr>
              <p14:xfrm>
                <a:off x="5266690" y="3385529"/>
                <a:ext cx="50760" cy="3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3D65F70-4950-71E9-9A07-EF19F135B2B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258050" y="3376529"/>
                  <a:ext cx="684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A673297-7030-B5F4-0387-74D144DE1866}"/>
                    </a:ext>
                  </a:extLst>
                </p14:cNvPr>
                <p14:cNvContentPartPr/>
                <p14:nvPr/>
              </p14:nvContentPartPr>
              <p14:xfrm>
                <a:off x="6119890" y="3312449"/>
                <a:ext cx="443160" cy="427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A673297-7030-B5F4-0387-74D144DE186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111250" y="3303809"/>
                  <a:ext cx="46080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DB56CE3-8E59-EAFB-D98D-FACDBC6D572A}"/>
                    </a:ext>
                  </a:extLst>
                </p14:cNvPr>
                <p14:cNvContentPartPr/>
                <p14:nvPr/>
              </p14:nvContentPartPr>
              <p14:xfrm>
                <a:off x="6842770" y="3174569"/>
                <a:ext cx="588240" cy="476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DB56CE3-8E59-EAFB-D98D-FACDBC6D572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833770" y="3165929"/>
                  <a:ext cx="60588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59A0752-B53E-31E8-85E9-633B1A37E153}"/>
                    </a:ext>
                  </a:extLst>
                </p14:cNvPr>
                <p14:cNvContentPartPr/>
                <p14:nvPr/>
              </p14:nvContentPartPr>
              <p14:xfrm>
                <a:off x="6909010" y="3350609"/>
                <a:ext cx="267840" cy="79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59A0752-B53E-31E8-85E9-633B1A37E15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900370" y="3341969"/>
                  <a:ext cx="28548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077B548B-6AF4-E27F-6130-DED28BBB310E}"/>
                  </a:ext>
                </a:extLst>
              </p14:cNvPr>
              <p14:cNvContentPartPr/>
              <p14:nvPr/>
            </p14:nvContentPartPr>
            <p14:xfrm>
              <a:off x="7576450" y="3134609"/>
              <a:ext cx="1468440" cy="5914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077B548B-6AF4-E27F-6130-DED28BBB310E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567450" y="3125969"/>
                <a:ext cx="1486080" cy="6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89A7BE0B-E4EF-2552-FF3F-6BA6128D73B3}"/>
                  </a:ext>
                </a:extLst>
              </p14:cNvPr>
              <p14:cNvContentPartPr/>
              <p14:nvPr/>
            </p14:nvContentPartPr>
            <p14:xfrm>
              <a:off x="9196090" y="3074129"/>
              <a:ext cx="1648800" cy="477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89A7BE0B-E4EF-2552-FF3F-6BA6128D73B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9187090" y="3065129"/>
                <a:ext cx="1666440" cy="49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845D909-F4B9-C66F-B0FA-FD45386C527E}"/>
              </a:ext>
            </a:extLst>
          </p:cNvPr>
          <p:cNvGrpSpPr/>
          <p:nvPr/>
        </p:nvGrpSpPr>
        <p:grpSpPr>
          <a:xfrm>
            <a:off x="2176810" y="4330889"/>
            <a:ext cx="463320" cy="190080"/>
            <a:chOff x="2176810" y="4330889"/>
            <a:chExt cx="463320" cy="19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5C290DF-AC06-7BEC-C293-682EF9AED092}"/>
                    </a:ext>
                  </a:extLst>
                </p14:cNvPr>
                <p14:cNvContentPartPr/>
                <p14:nvPr/>
              </p14:nvContentPartPr>
              <p14:xfrm>
                <a:off x="2176810" y="4387769"/>
                <a:ext cx="124200" cy="133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5C290DF-AC06-7BEC-C293-682EF9AED09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167810" y="4378769"/>
                  <a:ext cx="141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4310BC4-6F3D-774D-22C9-40E182A8DC09}"/>
                    </a:ext>
                  </a:extLst>
                </p14:cNvPr>
                <p14:cNvContentPartPr/>
                <p14:nvPr/>
              </p14:nvContentPartPr>
              <p14:xfrm>
                <a:off x="2545090" y="4330889"/>
                <a:ext cx="19080" cy="159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4310BC4-6F3D-774D-22C9-40E182A8DC0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536090" y="4321889"/>
                  <a:ext cx="36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1089ACD-8486-3CCF-43A5-A90C12F69E03}"/>
                    </a:ext>
                  </a:extLst>
                </p14:cNvPr>
                <p14:cNvContentPartPr/>
                <p14:nvPr/>
              </p14:nvContentPartPr>
              <p14:xfrm>
                <a:off x="2446090" y="4440689"/>
                <a:ext cx="194040" cy="23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1089ACD-8486-3CCF-43A5-A90C12F69E0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437450" y="4432049"/>
                  <a:ext cx="21168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B9982F5-BA31-BC1B-3855-772B3AE1CC50}"/>
              </a:ext>
            </a:extLst>
          </p:cNvPr>
          <p:cNvGrpSpPr/>
          <p:nvPr/>
        </p:nvGrpSpPr>
        <p:grpSpPr>
          <a:xfrm>
            <a:off x="2893210" y="4107329"/>
            <a:ext cx="1443240" cy="375480"/>
            <a:chOff x="2893210" y="4107329"/>
            <a:chExt cx="144324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3D0905D-6AB3-2D4D-2619-5CF5EC8DF8AC}"/>
                    </a:ext>
                  </a:extLst>
                </p14:cNvPr>
                <p14:cNvContentPartPr/>
                <p14:nvPr/>
              </p14:nvContentPartPr>
              <p14:xfrm>
                <a:off x="2893210" y="4107329"/>
                <a:ext cx="1040040" cy="375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3D0905D-6AB3-2D4D-2619-5CF5EC8DF8A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884210" y="4098689"/>
                  <a:ext cx="10576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8E2E277-8738-5353-97BB-7D01F9E5AEB9}"/>
                    </a:ext>
                  </a:extLst>
                </p14:cNvPr>
                <p14:cNvContentPartPr/>
                <p14:nvPr/>
              </p14:nvContentPartPr>
              <p14:xfrm>
                <a:off x="4116130" y="4202009"/>
                <a:ext cx="220320" cy="276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8E2E277-8738-5353-97BB-7D01F9E5AEB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107490" y="4193369"/>
                  <a:ext cx="2379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905382B-718F-494F-39FE-0463B506F359}"/>
                    </a:ext>
                  </a:extLst>
                </p14:cNvPr>
                <p14:cNvContentPartPr/>
                <p14:nvPr/>
              </p14:nvContentPartPr>
              <p14:xfrm>
                <a:off x="4131970" y="4397849"/>
                <a:ext cx="155880" cy="24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905382B-718F-494F-39FE-0463B506F35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123330" y="4389209"/>
                  <a:ext cx="17352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4C4FD10F-ED09-F405-A614-4C4E74763FDC}"/>
                  </a:ext>
                </a:extLst>
              </p14:cNvPr>
              <p14:cNvContentPartPr/>
              <p14:nvPr/>
            </p14:nvContentPartPr>
            <p14:xfrm>
              <a:off x="4752250" y="4280129"/>
              <a:ext cx="639000" cy="1854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4C4FD10F-ED09-F405-A614-4C4E74763FDC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743610" y="4271129"/>
                <a:ext cx="656640" cy="20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04784AF-38FD-8FF4-DA1C-5CA7EE737C1B}"/>
              </a:ext>
            </a:extLst>
          </p:cNvPr>
          <p:cNvGrpSpPr/>
          <p:nvPr/>
        </p:nvGrpSpPr>
        <p:grpSpPr>
          <a:xfrm>
            <a:off x="5770690" y="3924089"/>
            <a:ext cx="2540880" cy="568800"/>
            <a:chOff x="5770690" y="3924089"/>
            <a:chExt cx="2540880" cy="56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49A49D4-14FD-E750-B041-B9DBA1D3D8E4}"/>
                    </a:ext>
                  </a:extLst>
                </p14:cNvPr>
                <p14:cNvContentPartPr/>
                <p14:nvPr/>
              </p14:nvContentPartPr>
              <p14:xfrm>
                <a:off x="5770690" y="4209209"/>
                <a:ext cx="192240" cy="283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49A49D4-14FD-E750-B041-B9DBA1D3D8E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761690" y="4200569"/>
                  <a:ext cx="2098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88484E9-3AE0-3432-3380-1E9692EB5E6C}"/>
                    </a:ext>
                  </a:extLst>
                </p14:cNvPr>
                <p14:cNvContentPartPr/>
                <p14:nvPr/>
              </p14:nvContentPartPr>
              <p14:xfrm>
                <a:off x="6327610" y="4251329"/>
                <a:ext cx="6120" cy="230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88484E9-3AE0-3432-3380-1E9692EB5E6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318610" y="4242329"/>
                  <a:ext cx="237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A923830-7485-2273-74B5-A6173A7B7178}"/>
                    </a:ext>
                  </a:extLst>
                </p14:cNvPr>
                <p14:cNvContentPartPr/>
                <p14:nvPr/>
              </p14:nvContentPartPr>
              <p14:xfrm>
                <a:off x="6219970" y="4375169"/>
                <a:ext cx="176760" cy="8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A923830-7485-2273-74B5-A6173A7B717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211330" y="4366529"/>
                  <a:ext cx="194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AEDD4D0-8CF5-BB3F-2A15-434B44308FD1}"/>
                    </a:ext>
                  </a:extLst>
                </p14:cNvPr>
                <p14:cNvContentPartPr/>
                <p14:nvPr/>
              </p14:nvContentPartPr>
              <p14:xfrm>
                <a:off x="6628570" y="4245929"/>
                <a:ext cx="120960" cy="199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AEDD4D0-8CF5-BB3F-2A15-434B44308FD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19930" y="4237289"/>
                  <a:ext cx="1386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2F3F777-AB65-3BDD-6E18-2E832246355E}"/>
                    </a:ext>
                  </a:extLst>
                </p14:cNvPr>
                <p14:cNvContentPartPr/>
                <p14:nvPr/>
              </p14:nvContentPartPr>
              <p14:xfrm>
                <a:off x="6848170" y="4264649"/>
                <a:ext cx="115560" cy="158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2F3F777-AB65-3BDD-6E18-2E832246355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39170" y="4255649"/>
                  <a:ext cx="133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BAC995B-4549-566F-A225-B0C597B80FEE}"/>
                    </a:ext>
                  </a:extLst>
                </p14:cNvPr>
                <p14:cNvContentPartPr/>
                <p14:nvPr/>
              </p14:nvContentPartPr>
              <p14:xfrm>
                <a:off x="7072090" y="3924089"/>
                <a:ext cx="807120" cy="486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BAC995B-4549-566F-A225-B0C597B80FE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063090" y="3915449"/>
                  <a:ext cx="82476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6F7629C-29C6-030C-62AF-CEBAD9E8FB65}"/>
                    </a:ext>
                  </a:extLst>
                </p14:cNvPr>
                <p14:cNvContentPartPr/>
                <p14:nvPr/>
              </p14:nvContentPartPr>
              <p14:xfrm>
                <a:off x="8090890" y="4033529"/>
                <a:ext cx="63000" cy="332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6F7629C-29C6-030C-62AF-CEBAD9E8FB6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082250" y="4024889"/>
                  <a:ext cx="806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E899769-924B-27F3-E8E4-D7E3F92E11CE}"/>
                    </a:ext>
                  </a:extLst>
                </p14:cNvPr>
                <p14:cNvContentPartPr/>
                <p14:nvPr/>
              </p14:nvContentPartPr>
              <p14:xfrm>
                <a:off x="8089090" y="4041809"/>
                <a:ext cx="222480" cy="396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E899769-924B-27F3-E8E4-D7E3F92E11C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080450" y="4032809"/>
                  <a:ext cx="240120" cy="414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6794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03EDF5E-8D82-5479-8958-122CAF66F4E9}"/>
                  </a:ext>
                </a:extLst>
              </p14:cNvPr>
              <p14:cNvContentPartPr/>
              <p14:nvPr/>
            </p14:nvContentPartPr>
            <p14:xfrm>
              <a:off x="3909929" y="320393"/>
              <a:ext cx="8640" cy="39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03EDF5E-8D82-5479-8958-122CAF66F4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0929" y="311753"/>
                <a:ext cx="262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89C871-555D-F858-F006-E842C2CFA24D}"/>
                  </a:ext>
                </a:extLst>
              </p14:cNvPr>
              <p14:cNvContentPartPr/>
              <p14:nvPr/>
            </p14:nvContentPartPr>
            <p14:xfrm>
              <a:off x="2600969" y="626033"/>
              <a:ext cx="168480" cy="144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89C871-555D-F858-F006-E842C2CFA2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2329" y="617393"/>
                <a:ext cx="1861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EAAAD5B-8FD5-23A7-20E7-78205496273C}"/>
                  </a:ext>
                </a:extLst>
              </p14:cNvPr>
              <p14:cNvContentPartPr/>
              <p14:nvPr/>
            </p14:nvContentPartPr>
            <p14:xfrm>
              <a:off x="2809409" y="808553"/>
              <a:ext cx="151200" cy="125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EAAAD5B-8FD5-23A7-20E7-7820549627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00409" y="799913"/>
                <a:ext cx="1688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6EDC97E-ED48-1D73-97EC-7BE66C406EE4}"/>
                  </a:ext>
                </a:extLst>
              </p14:cNvPr>
              <p14:cNvContentPartPr/>
              <p14:nvPr/>
            </p14:nvContentPartPr>
            <p14:xfrm>
              <a:off x="2665769" y="489593"/>
              <a:ext cx="22320" cy="23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6EDC97E-ED48-1D73-97EC-7BE66C406EE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56769" y="480953"/>
                <a:ext cx="3996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B2A229-9AA5-AA26-C509-7DD51F6D5AAA}"/>
                  </a:ext>
                </a:extLst>
              </p14:cNvPr>
              <p14:cNvContentPartPr/>
              <p14:nvPr/>
            </p14:nvContentPartPr>
            <p14:xfrm>
              <a:off x="3150689" y="622793"/>
              <a:ext cx="222480" cy="30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B2A229-9AA5-AA26-C509-7DD51F6D5A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41689" y="614153"/>
                <a:ext cx="2401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603699F-E878-D50C-31F3-0A4F5CB01535}"/>
                  </a:ext>
                </a:extLst>
              </p14:cNvPr>
              <p14:cNvContentPartPr/>
              <p14:nvPr/>
            </p14:nvContentPartPr>
            <p14:xfrm>
              <a:off x="3158609" y="731153"/>
              <a:ext cx="14796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603699F-E878-D50C-31F3-0A4F5CB0153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49969" y="722513"/>
                <a:ext cx="1656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61DDD49-FF83-0021-4253-8B89C7C2889D}"/>
                  </a:ext>
                </a:extLst>
              </p14:cNvPr>
              <p14:cNvContentPartPr/>
              <p14:nvPr/>
            </p14:nvContentPartPr>
            <p14:xfrm>
              <a:off x="3526889" y="703073"/>
              <a:ext cx="142200" cy="11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61DDD49-FF83-0021-4253-8B89C7C2889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18249" y="694433"/>
                <a:ext cx="1598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4683F68-8C27-AFC3-4FD4-780A7DA8ADDA}"/>
                  </a:ext>
                </a:extLst>
              </p14:cNvPr>
              <p14:cNvContentPartPr/>
              <p14:nvPr/>
            </p14:nvContentPartPr>
            <p14:xfrm>
              <a:off x="3877889" y="484193"/>
              <a:ext cx="47160" cy="78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4683F68-8C27-AFC3-4FD4-780A7DA8ADD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68889" y="475193"/>
                <a:ext cx="648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A71DF0D-8D36-6E7D-34CA-82F8E7AD5110}"/>
                  </a:ext>
                </a:extLst>
              </p14:cNvPr>
              <p14:cNvContentPartPr/>
              <p14:nvPr/>
            </p14:nvContentPartPr>
            <p14:xfrm>
              <a:off x="3788249" y="680033"/>
              <a:ext cx="250920" cy="18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A71DF0D-8D36-6E7D-34CA-82F8E7AD511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79609" y="671033"/>
                <a:ext cx="2685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8B1CFAB-3106-275C-593A-21C47717BD7B}"/>
                  </a:ext>
                </a:extLst>
              </p14:cNvPr>
              <p14:cNvContentPartPr/>
              <p14:nvPr/>
            </p14:nvContentPartPr>
            <p14:xfrm>
              <a:off x="3855209" y="770393"/>
              <a:ext cx="77400" cy="235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8B1CFAB-3106-275C-593A-21C47717BD7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46569" y="761753"/>
                <a:ext cx="950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00EF2AC-9426-9C15-294A-6E7CAD38C2CD}"/>
                  </a:ext>
                </a:extLst>
              </p14:cNvPr>
              <p14:cNvContentPartPr/>
              <p14:nvPr/>
            </p14:nvContentPartPr>
            <p14:xfrm>
              <a:off x="3798689" y="793793"/>
              <a:ext cx="172080" cy="130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00EF2AC-9426-9C15-294A-6E7CAD38C2C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89689" y="784793"/>
                <a:ext cx="1897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9F5DFD6-96ED-46F2-3935-B8B108B0130E}"/>
                  </a:ext>
                </a:extLst>
              </p14:cNvPr>
              <p14:cNvContentPartPr/>
              <p14:nvPr/>
            </p14:nvContentPartPr>
            <p14:xfrm>
              <a:off x="4207649" y="477353"/>
              <a:ext cx="122040" cy="406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9F5DFD6-96ED-46F2-3935-B8B108B0130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98649" y="468353"/>
                <a:ext cx="13968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A8A16B4-4D55-D671-2621-8219DBC0116C}"/>
                  </a:ext>
                </a:extLst>
              </p14:cNvPr>
              <p14:cNvContentPartPr/>
              <p14:nvPr/>
            </p14:nvContentPartPr>
            <p14:xfrm>
              <a:off x="4427969" y="482033"/>
              <a:ext cx="136800" cy="383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A8A16B4-4D55-D671-2621-8219DBC0116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18969" y="473033"/>
                <a:ext cx="15444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7AE866D-4819-FC21-5925-24AB6D4BF310}"/>
                  </a:ext>
                </a:extLst>
              </p14:cNvPr>
              <p14:cNvContentPartPr/>
              <p14:nvPr/>
            </p14:nvContentPartPr>
            <p14:xfrm>
              <a:off x="4305569" y="684713"/>
              <a:ext cx="151920" cy="12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7AE866D-4819-FC21-5925-24AB6D4BF31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96569" y="676073"/>
                <a:ext cx="1695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6E02890-74B8-39C8-3806-B58DEE1FADDE}"/>
                  </a:ext>
                </a:extLst>
              </p14:cNvPr>
              <p14:cNvContentPartPr/>
              <p14:nvPr/>
            </p14:nvContentPartPr>
            <p14:xfrm>
              <a:off x="4546049" y="872993"/>
              <a:ext cx="100800" cy="111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6E02890-74B8-39C8-3806-B58DEE1FADD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37409" y="863993"/>
                <a:ext cx="1184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5B7D0EA-F077-15E7-CF8D-9A20CD5E690C}"/>
                  </a:ext>
                </a:extLst>
              </p14:cNvPr>
              <p14:cNvContentPartPr/>
              <p14:nvPr/>
            </p14:nvContentPartPr>
            <p14:xfrm>
              <a:off x="4750169" y="900353"/>
              <a:ext cx="176760" cy="93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5B7D0EA-F077-15E7-CF8D-9A20CD5E690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41169" y="891353"/>
                <a:ext cx="1944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A583F96-2F49-F979-CC16-83341500FD07}"/>
                  </a:ext>
                </a:extLst>
              </p14:cNvPr>
              <p14:cNvContentPartPr/>
              <p14:nvPr/>
            </p14:nvContentPartPr>
            <p14:xfrm>
              <a:off x="5118449" y="664553"/>
              <a:ext cx="173880" cy="182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A583F96-2F49-F979-CC16-83341500FD0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09449" y="655913"/>
                <a:ext cx="19152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F75C903-15E2-030C-BDA8-8B08C0FB053F}"/>
                  </a:ext>
                </a:extLst>
              </p14:cNvPr>
              <p14:cNvContentPartPr/>
              <p14:nvPr/>
            </p14:nvContentPartPr>
            <p14:xfrm>
              <a:off x="5291969" y="490673"/>
              <a:ext cx="114120" cy="14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F75C903-15E2-030C-BDA8-8B08C0FB053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282969" y="482033"/>
                <a:ext cx="1317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63544B-3232-BE68-AA0B-EAC83272280E}"/>
                  </a:ext>
                </a:extLst>
              </p14:cNvPr>
              <p14:cNvContentPartPr/>
              <p14:nvPr/>
            </p14:nvContentPartPr>
            <p14:xfrm>
              <a:off x="5548289" y="352073"/>
              <a:ext cx="56520" cy="132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63544B-3232-BE68-AA0B-EAC83272280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39289" y="343433"/>
                <a:ext cx="741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13C2CD7-E9D6-7FBC-8B92-523C70E7DFB3}"/>
                  </a:ext>
                </a:extLst>
              </p14:cNvPr>
              <p14:cNvContentPartPr/>
              <p14:nvPr/>
            </p14:nvContentPartPr>
            <p14:xfrm>
              <a:off x="5583929" y="248753"/>
              <a:ext cx="16560" cy="14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13C2CD7-E9D6-7FBC-8B92-523C70E7DFB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74929" y="240113"/>
                <a:ext cx="342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5D314CB-E2D9-B4A8-3C71-23FCA8A664BC}"/>
                  </a:ext>
                </a:extLst>
              </p14:cNvPr>
              <p14:cNvContentPartPr/>
              <p14:nvPr/>
            </p14:nvContentPartPr>
            <p14:xfrm>
              <a:off x="5693729" y="212753"/>
              <a:ext cx="111600" cy="2880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5D314CB-E2D9-B4A8-3C71-23FCA8A664B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85089" y="204113"/>
                <a:ext cx="12924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4379552-B1D3-15EA-F01F-19478DADB76D}"/>
                  </a:ext>
                </a:extLst>
              </p14:cNvPr>
              <p14:cNvContentPartPr/>
              <p14:nvPr/>
            </p14:nvContentPartPr>
            <p14:xfrm>
              <a:off x="5855009" y="264233"/>
              <a:ext cx="64800" cy="198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4379552-B1D3-15EA-F01F-19478DADB76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846369" y="255593"/>
                <a:ext cx="8244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6859904-98A4-3173-03BB-5E63F65C3DD9}"/>
                  </a:ext>
                </a:extLst>
              </p14:cNvPr>
              <p14:cNvContentPartPr/>
              <p14:nvPr/>
            </p14:nvContentPartPr>
            <p14:xfrm>
              <a:off x="5878049" y="355673"/>
              <a:ext cx="55440" cy="38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6859904-98A4-3173-03BB-5E63F65C3DD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69409" y="346673"/>
                <a:ext cx="730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DFFC7FF-6113-5976-8577-8B3F27718573}"/>
                  </a:ext>
                </a:extLst>
              </p14:cNvPr>
              <p14:cNvContentPartPr/>
              <p14:nvPr/>
            </p14:nvContentPartPr>
            <p14:xfrm>
              <a:off x="5882729" y="261353"/>
              <a:ext cx="114120" cy="12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DFFC7FF-6113-5976-8577-8B3F2771857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873729" y="252353"/>
                <a:ext cx="1317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E196528-FBD0-89C7-9DBB-395B6E8740E7}"/>
                  </a:ext>
                </a:extLst>
              </p14:cNvPr>
              <p14:cNvContentPartPr/>
              <p14:nvPr/>
            </p14:nvContentPartPr>
            <p14:xfrm>
              <a:off x="5998649" y="448553"/>
              <a:ext cx="120960" cy="48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E196528-FBD0-89C7-9DBB-395B6E8740E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989649" y="439553"/>
                <a:ext cx="1386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9FD08C6-B061-254C-41AF-A3AA24C3B07D}"/>
                  </a:ext>
                </a:extLst>
              </p14:cNvPr>
              <p14:cNvContentPartPr/>
              <p14:nvPr/>
            </p14:nvContentPartPr>
            <p14:xfrm>
              <a:off x="6183329" y="304913"/>
              <a:ext cx="98280" cy="21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9FD08C6-B061-254C-41AF-A3AA24C3B07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174329" y="296273"/>
                <a:ext cx="1159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86BD9B0-E2C5-1457-2E42-D605F4B58EB8}"/>
                  </a:ext>
                </a:extLst>
              </p14:cNvPr>
              <p14:cNvContentPartPr/>
              <p14:nvPr/>
            </p14:nvContentPartPr>
            <p14:xfrm>
              <a:off x="6363689" y="246953"/>
              <a:ext cx="55080" cy="197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86BD9B0-E2C5-1457-2E42-D605F4B58EB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354689" y="238313"/>
                <a:ext cx="727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8B335FE-3D0A-A9E7-8B76-235BDFA546BA}"/>
                  </a:ext>
                </a:extLst>
              </p14:cNvPr>
              <p14:cNvContentPartPr/>
              <p14:nvPr/>
            </p14:nvContentPartPr>
            <p14:xfrm>
              <a:off x="6371609" y="326513"/>
              <a:ext cx="96120" cy="41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8B335FE-3D0A-A9E7-8B76-235BDFA546B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362609" y="317873"/>
                <a:ext cx="1137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DE8C394-E30A-05C6-E39A-51B3DB720CE8}"/>
                  </a:ext>
                </a:extLst>
              </p14:cNvPr>
              <p14:cNvContentPartPr/>
              <p14:nvPr/>
            </p14:nvContentPartPr>
            <p14:xfrm>
              <a:off x="6371969" y="250913"/>
              <a:ext cx="95760" cy="13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DE8C394-E30A-05C6-E39A-51B3DB720CE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62969" y="242273"/>
                <a:ext cx="1134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F25D440-71CA-EFFE-CA02-5CEE7808B06F}"/>
                  </a:ext>
                </a:extLst>
              </p14:cNvPr>
              <p14:cNvContentPartPr/>
              <p14:nvPr/>
            </p14:nvContentPartPr>
            <p14:xfrm>
              <a:off x="6504809" y="450353"/>
              <a:ext cx="84240" cy="5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F25D440-71CA-EFFE-CA02-5CEE7808B06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495809" y="441353"/>
                <a:ext cx="10188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156387B-3382-F637-2E92-4E39B8851D58}"/>
                  </a:ext>
                </a:extLst>
              </p14:cNvPr>
              <p14:cNvContentPartPr/>
              <p14:nvPr/>
            </p14:nvContentPartPr>
            <p14:xfrm>
              <a:off x="6627209" y="200873"/>
              <a:ext cx="128520" cy="315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156387B-3382-F637-2E92-4E39B8851D5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618209" y="192233"/>
                <a:ext cx="1461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0E19EBD-84F7-CF51-7AB5-021354CDFA45}"/>
                  </a:ext>
                </a:extLst>
              </p14:cNvPr>
              <p14:cNvContentPartPr/>
              <p14:nvPr/>
            </p14:nvContentPartPr>
            <p14:xfrm>
              <a:off x="6888209" y="242273"/>
              <a:ext cx="68040" cy="196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0E19EBD-84F7-CF51-7AB5-021354CDFA4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79569" y="233633"/>
                <a:ext cx="856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AC6BB15-6C64-6E4B-EE59-97CF0B369081}"/>
                  </a:ext>
                </a:extLst>
              </p14:cNvPr>
              <p14:cNvContentPartPr/>
              <p14:nvPr/>
            </p14:nvContentPartPr>
            <p14:xfrm>
              <a:off x="6829889" y="303113"/>
              <a:ext cx="142560" cy="41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AC6BB15-6C64-6E4B-EE59-97CF0B36908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820889" y="294473"/>
                <a:ext cx="1602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69B21E7-8627-6EF8-E1E8-37F1D86C2221}"/>
                  </a:ext>
                </a:extLst>
              </p14:cNvPr>
              <p14:cNvContentPartPr/>
              <p14:nvPr/>
            </p14:nvContentPartPr>
            <p14:xfrm>
              <a:off x="7031849" y="201593"/>
              <a:ext cx="153000" cy="260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69B21E7-8627-6EF8-E1E8-37F1D86C222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023209" y="192593"/>
                <a:ext cx="17064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38A8337-B1CE-88A1-B1D5-6C3D8D510777}"/>
                  </a:ext>
                </a:extLst>
              </p14:cNvPr>
              <p14:cNvContentPartPr/>
              <p14:nvPr/>
            </p14:nvContentPartPr>
            <p14:xfrm>
              <a:off x="7233089" y="236513"/>
              <a:ext cx="120240" cy="245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38A8337-B1CE-88A1-B1D5-6C3D8D51077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224449" y="227873"/>
                <a:ext cx="13788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31AE5C7-4B25-EA88-E85B-78C5233BB212}"/>
                  </a:ext>
                </a:extLst>
              </p14:cNvPr>
              <p14:cNvContentPartPr/>
              <p14:nvPr/>
            </p14:nvContentPartPr>
            <p14:xfrm>
              <a:off x="7180169" y="281873"/>
              <a:ext cx="200160" cy="96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31AE5C7-4B25-EA88-E85B-78C5233BB21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171169" y="273233"/>
                <a:ext cx="2178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BF1FDAC-07B3-57E1-384F-F14A233CF27C}"/>
                  </a:ext>
                </a:extLst>
              </p14:cNvPr>
              <p14:cNvContentPartPr/>
              <p14:nvPr/>
            </p14:nvContentPartPr>
            <p14:xfrm>
              <a:off x="7625849" y="522353"/>
              <a:ext cx="228600" cy="207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BF1FDAC-07B3-57E1-384F-F14A233CF27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617209" y="513353"/>
                <a:ext cx="2462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9F99412-12AA-9F9A-FB35-353E4F36C4D6}"/>
                  </a:ext>
                </a:extLst>
              </p14:cNvPr>
              <p14:cNvContentPartPr/>
              <p14:nvPr/>
            </p14:nvContentPartPr>
            <p14:xfrm>
              <a:off x="7961009" y="717113"/>
              <a:ext cx="149760" cy="1000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9F99412-12AA-9F9A-FB35-353E4F36C4D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952009" y="708473"/>
                <a:ext cx="167400" cy="11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6605225E-35E2-8106-0707-3D993D1C18E7}"/>
              </a:ext>
            </a:extLst>
          </p:cNvPr>
          <p:cNvGrpSpPr/>
          <p:nvPr/>
        </p:nvGrpSpPr>
        <p:grpSpPr>
          <a:xfrm>
            <a:off x="7621090" y="904769"/>
            <a:ext cx="3053520" cy="580680"/>
            <a:chOff x="7621090" y="904769"/>
            <a:chExt cx="3053520" cy="58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B7ACB53-45F6-3A94-D76E-6F92709A733B}"/>
                    </a:ext>
                  </a:extLst>
                </p14:cNvPr>
                <p14:cNvContentPartPr/>
                <p14:nvPr/>
              </p14:nvContentPartPr>
              <p14:xfrm>
                <a:off x="7670050" y="994049"/>
                <a:ext cx="201240" cy="312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B7ACB53-45F6-3A94-D76E-6F92709A733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61050" y="985409"/>
                  <a:ext cx="2188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3808FD3-3636-9414-580C-81200932986B}"/>
                    </a:ext>
                  </a:extLst>
                </p14:cNvPr>
                <p14:cNvContentPartPr/>
                <p14:nvPr/>
              </p14:nvContentPartPr>
              <p14:xfrm>
                <a:off x="7621090" y="987569"/>
                <a:ext cx="138600" cy="108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3808FD3-3636-9414-580C-81200932986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12450" y="978929"/>
                  <a:ext cx="156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D14B45D-9FAE-5AF5-C46E-5C4BD003C03A}"/>
                    </a:ext>
                  </a:extLst>
                </p14:cNvPr>
                <p14:cNvContentPartPr/>
                <p14:nvPr/>
              </p14:nvContentPartPr>
              <p14:xfrm>
                <a:off x="8001970" y="1126889"/>
                <a:ext cx="845640" cy="358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D14B45D-9FAE-5AF5-C46E-5C4BD003C03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92970" y="1117889"/>
                  <a:ext cx="86328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D1817D7-48AA-AFE3-2E09-D983D559B8B5}"/>
                    </a:ext>
                  </a:extLst>
                </p14:cNvPr>
                <p14:cNvContentPartPr/>
                <p14:nvPr/>
              </p14:nvContentPartPr>
              <p14:xfrm>
                <a:off x="9005650" y="904769"/>
                <a:ext cx="778320" cy="442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D1817D7-48AA-AFE3-2E09-D983D559B8B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996650" y="895769"/>
                  <a:ext cx="79596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FAF49E1-D266-C81C-D09D-D90CB1E62A28}"/>
                    </a:ext>
                  </a:extLst>
                </p14:cNvPr>
                <p14:cNvContentPartPr/>
                <p14:nvPr/>
              </p14:nvContentPartPr>
              <p14:xfrm>
                <a:off x="9948850" y="1053449"/>
                <a:ext cx="725760" cy="245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FAF49E1-D266-C81C-D09D-D90CB1E62A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939850" y="1044449"/>
                  <a:ext cx="743400" cy="26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D22BA95-D562-A582-904E-D6BCB069297B}"/>
              </a:ext>
            </a:extLst>
          </p:cNvPr>
          <p:cNvGrpSpPr/>
          <p:nvPr/>
        </p:nvGrpSpPr>
        <p:grpSpPr>
          <a:xfrm>
            <a:off x="10842010" y="913049"/>
            <a:ext cx="275400" cy="298080"/>
            <a:chOff x="10842010" y="913049"/>
            <a:chExt cx="27540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CCAF13A-7E1C-A2C0-13C0-6BC05C8A6C4D}"/>
                    </a:ext>
                  </a:extLst>
                </p14:cNvPr>
                <p14:cNvContentPartPr/>
                <p14:nvPr/>
              </p14:nvContentPartPr>
              <p14:xfrm>
                <a:off x="10842010" y="913049"/>
                <a:ext cx="246240" cy="298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CCAF13A-7E1C-A2C0-13C0-6BC05C8A6C4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833370" y="904049"/>
                  <a:ext cx="2638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CDEE7AF-B767-5DA8-051C-98C739B91535}"/>
                    </a:ext>
                  </a:extLst>
                </p14:cNvPr>
                <p14:cNvContentPartPr/>
                <p14:nvPr/>
              </p14:nvContentPartPr>
              <p14:xfrm>
                <a:off x="10921570" y="1030049"/>
                <a:ext cx="195840" cy="9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CDEE7AF-B767-5DA8-051C-98C739B9153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912930" y="1021409"/>
                  <a:ext cx="21348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050B461-E85A-3A39-27E8-57A3CFBF34E5}"/>
              </a:ext>
            </a:extLst>
          </p:cNvPr>
          <p:cNvGrpSpPr/>
          <p:nvPr/>
        </p:nvGrpSpPr>
        <p:grpSpPr>
          <a:xfrm>
            <a:off x="8009530" y="1510649"/>
            <a:ext cx="850320" cy="286920"/>
            <a:chOff x="8009530" y="1510649"/>
            <a:chExt cx="85032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DE3DC3C-9996-6E46-71B3-D24B2DC172B8}"/>
                    </a:ext>
                  </a:extLst>
                </p14:cNvPr>
                <p14:cNvContentPartPr/>
                <p14:nvPr/>
              </p14:nvContentPartPr>
              <p14:xfrm>
                <a:off x="8088010" y="1510649"/>
                <a:ext cx="132480" cy="249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DE3DC3C-9996-6E46-71B3-D24B2DC172B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079370" y="1501649"/>
                  <a:ext cx="1501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33545A3-934F-BC2B-EB93-E5438E597A39}"/>
                    </a:ext>
                  </a:extLst>
                </p14:cNvPr>
                <p14:cNvContentPartPr/>
                <p14:nvPr/>
              </p14:nvContentPartPr>
              <p14:xfrm>
                <a:off x="8009530" y="1598489"/>
                <a:ext cx="317520" cy="12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33545A3-934F-BC2B-EB93-E5438E597A3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000530" y="1589489"/>
                  <a:ext cx="335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D2B72A3-EF5A-BB01-C47F-E29B1559DC30}"/>
                    </a:ext>
                  </a:extLst>
                </p14:cNvPr>
                <p14:cNvContentPartPr/>
                <p14:nvPr/>
              </p14:nvContentPartPr>
              <p14:xfrm>
                <a:off x="8302930" y="1657529"/>
                <a:ext cx="228600" cy="23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D2B72A3-EF5A-BB01-C47F-E29B1559DC3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293930" y="1648529"/>
                  <a:ext cx="246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35CC564-2561-0407-9B43-C6D055A027D6}"/>
                    </a:ext>
                  </a:extLst>
                </p14:cNvPr>
                <p14:cNvContentPartPr/>
                <p14:nvPr/>
              </p14:nvContentPartPr>
              <p14:xfrm>
                <a:off x="8341090" y="1760849"/>
                <a:ext cx="204840" cy="4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35CC564-2561-0407-9B43-C6D055A027D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332090" y="1752209"/>
                  <a:ext cx="222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0C78213-0D97-41D7-62B5-22DEAB394C43}"/>
                    </a:ext>
                  </a:extLst>
                </p14:cNvPr>
                <p14:cNvContentPartPr/>
                <p14:nvPr/>
              </p14:nvContentPartPr>
              <p14:xfrm>
                <a:off x="8612170" y="1584449"/>
                <a:ext cx="247680" cy="213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0C78213-0D97-41D7-62B5-22DEAB394C4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603170" y="1575449"/>
                  <a:ext cx="26532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EFF76C8-1FB7-0909-5A8D-D579E1C7A9C7}"/>
              </a:ext>
            </a:extLst>
          </p:cNvPr>
          <p:cNvGrpSpPr/>
          <p:nvPr/>
        </p:nvGrpSpPr>
        <p:grpSpPr>
          <a:xfrm>
            <a:off x="210490" y="2859929"/>
            <a:ext cx="3150720" cy="620280"/>
            <a:chOff x="210490" y="2859929"/>
            <a:chExt cx="3150720" cy="62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E1F1350-5183-98B9-0DE6-AC66BBA8A9B6}"/>
                    </a:ext>
                  </a:extLst>
                </p14:cNvPr>
                <p14:cNvContentPartPr/>
                <p14:nvPr/>
              </p14:nvContentPartPr>
              <p14:xfrm>
                <a:off x="210490" y="2880449"/>
                <a:ext cx="562320" cy="276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E1F1350-5183-98B9-0DE6-AC66BBA8A9B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1850" y="2871809"/>
                  <a:ext cx="5799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FB9A211-651D-75B3-31E8-DE3AE086B7D9}"/>
                    </a:ext>
                  </a:extLst>
                </p14:cNvPr>
                <p14:cNvContentPartPr/>
                <p14:nvPr/>
              </p14:nvContentPartPr>
              <p14:xfrm>
                <a:off x="511090" y="2859929"/>
                <a:ext cx="26280" cy="571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FB9A211-651D-75B3-31E8-DE3AE086B7D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02090" y="2851289"/>
                  <a:ext cx="4392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7C6C714-8F7F-7956-397F-3445F7C3DD79}"/>
                    </a:ext>
                  </a:extLst>
                </p14:cNvPr>
                <p14:cNvContentPartPr/>
                <p14:nvPr/>
              </p14:nvContentPartPr>
              <p14:xfrm>
                <a:off x="725290" y="3276449"/>
                <a:ext cx="115560" cy="203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7C6C714-8F7F-7956-397F-3445F7C3DD7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6290" y="3267809"/>
                  <a:ext cx="1332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18AF916-96DF-4EAE-8ACD-1A74C53F60DE}"/>
                    </a:ext>
                  </a:extLst>
                </p14:cNvPr>
                <p14:cNvContentPartPr/>
                <p14:nvPr/>
              </p14:nvContentPartPr>
              <p14:xfrm>
                <a:off x="757690" y="3413609"/>
                <a:ext cx="71640" cy="14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18AF916-96DF-4EAE-8ACD-1A74C53F60D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8690" y="3404969"/>
                  <a:ext cx="89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14DDD81-DC3A-C10D-F917-CEE5DAF73A43}"/>
                    </a:ext>
                  </a:extLst>
                </p14:cNvPr>
                <p14:cNvContentPartPr/>
                <p14:nvPr/>
              </p14:nvContentPartPr>
              <p14:xfrm>
                <a:off x="1028770" y="2881889"/>
                <a:ext cx="146520" cy="478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14DDD81-DC3A-C10D-F917-CEE5DAF73A4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19770" y="2872889"/>
                  <a:ext cx="16416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7B6F04D-FBB8-4CEF-B08B-1BC1B369B0B6}"/>
                    </a:ext>
                  </a:extLst>
                </p14:cNvPr>
                <p14:cNvContentPartPr/>
                <p14:nvPr/>
              </p14:nvContentPartPr>
              <p14:xfrm>
                <a:off x="1264930" y="2978729"/>
                <a:ext cx="137160" cy="268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7B6F04D-FBB8-4CEF-B08B-1BC1B369B0B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55930" y="2970089"/>
                  <a:ext cx="1548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022810A-407E-48F8-D67E-739AB0D07DF4}"/>
                    </a:ext>
                  </a:extLst>
                </p14:cNvPr>
                <p14:cNvContentPartPr/>
                <p14:nvPr/>
              </p14:nvContentPartPr>
              <p14:xfrm>
                <a:off x="1215250" y="3055409"/>
                <a:ext cx="185040" cy="76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022810A-407E-48F8-D67E-739AB0D07DF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206610" y="3046769"/>
                  <a:ext cx="202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55E601A-3F2D-4738-3E71-D9433EF30DA3}"/>
                    </a:ext>
                  </a:extLst>
                </p14:cNvPr>
                <p14:cNvContentPartPr/>
                <p14:nvPr/>
              </p14:nvContentPartPr>
              <p14:xfrm>
                <a:off x="1492090" y="3051089"/>
                <a:ext cx="126720" cy="20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55E601A-3F2D-4738-3E71-D9433EF30DA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483450" y="3042089"/>
                  <a:ext cx="144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08E7897-B5B7-B317-BB93-FD949BE6125F}"/>
                    </a:ext>
                  </a:extLst>
                </p14:cNvPr>
                <p14:cNvContentPartPr/>
                <p14:nvPr/>
              </p14:nvContentPartPr>
              <p14:xfrm>
                <a:off x="1502890" y="3144689"/>
                <a:ext cx="113040" cy="13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08E7897-B5B7-B317-BB93-FD949BE6125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493890" y="3135689"/>
                  <a:ext cx="130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84F1D08-21D2-5D7F-60B4-7EC561D9D520}"/>
                    </a:ext>
                  </a:extLst>
                </p14:cNvPr>
                <p14:cNvContentPartPr/>
                <p14:nvPr/>
              </p14:nvContentPartPr>
              <p14:xfrm>
                <a:off x="1729690" y="3027329"/>
                <a:ext cx="92880" cy="155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84F1D08-21D2-5D7F-60B4-7EC561D9D52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20690" y="3018329"/>
                  <a:ext cx="110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78746E4-5193-9655-AD11-70D184F4818C}"/>
                    </a:ext>
                  </a:extLst>
                </p14:cNvPr>
                <p14:cNvContentPartPr/>
                <p14:nvPr/>
              </p14:nvContentPartPr>
              <p14:xfrm>
                <a:off x="1832650" y="2881169"/>
                <a:ext cx="140400" cy="487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78746E4-5193-9655-AD11-70D184F4818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823650" y="2872169"/>
                  <a:ext cx="15804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3022E87-B048-0D3F-4773-FBA9C846B8AB}"/>
                    </a:ext>
                  </a:extLst>
                </p14:cNvPr>
                <p14:cNvContentPartPr/>
                <p14:nvPr/>
              </p14:nvContentPartPr>
              <p14:xfrm>
                <a:off x="2202730" y="3026249"/>
                <a:ext cx="188280" cy="18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3022E87-B048-0D3F-4773-FBA9C846B8A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194090" y="3017249"/>
                  <a:ext cx="205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B30AA31-ABF3-C2EC-C1C4-966898EF4642}"/>
                    </a:ext>
                  </a:extLst>
                </p14:cNvPr>
                <p14:cNvContentPartPr/>
                <p14:nvPr/>
              </p14:nvContentPartPr>
              <p14:xfrm>
                <a:off x="2191570" y="3160889"/>
                <a:ext cx="123480" cy="14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B30AA31-ABF3-C2EC-C1C4-966898EF464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82570" y="3151889"/>
                  <a:ext cx="141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F11484E-92BA-0CD0-5B4A-D04C8295E7AC}"/>
                    </a:ext>
                  </a:extLst>
                </p14:cNvPr>
                <p14:cNvContentPartPr/>
                <p14:nvPr/>
              </p14:nvContentPartPr>
              <p14:xfrm>
                <a:off x="2588290" y="2916449"/>
                <a:ext cx="325080" cy="241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F11484E-92BA-0CD0-5B4A-D04C8295E7A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579650" y="2907809"/>
                  <a:ext cx="3427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40D45F6-C929-CEC1-7490-623AF8AC474B}"/>
                    </a:ext>
                  </a:extLst>
                </p14:cNvPr>
                <p14:cNvContentPartPr/>
                <p14:nvPr/>
              </p14:nvContentPartPr>
              <p14:xfrm>
                <a:off x="2980690" y="3125969"/>
                <a:ext cx="125640" cy="105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40D45F6-C929-CEC1-7490-623AF8AC474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971690" y="3116969"/>
                  <a:ext cx="1432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BF9C227-AFDF-8ACD-EA39-FF73756FC50A}"/>
                    </a:ext>
                  </a:extLst>
                </p14:cNvPr>
                <p14:cNvContentPartPr/>
                <p14:nvPr/>
              </p14:nvContentPartPr>
              <p14:xfrm>
                <a:off x="3159610" y="3208409"/>
                <a:ext cx="52920" cy="117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BF9C227-AFDF-8ACD-EA39-FF73756FC50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50970" y="3199769"/>
                  <a:ext cx="70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C8B9150-0E53-7478-7F58-1D12B7E8DB73}"/>
                    </a:ext>
                  </a:extLst>
                </p14:cNvPr>
                <p14:cNvContentPartPr/>
                <p14:nvPr/>
              </p14:nvContentPartPr>
              <p14:xfrm>
                <a:off x="3260410" y="3182129"/>
                <a:ext cx="100800" cy="52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C8B9150-0E53-7478-7F58-1D12B7E8DB7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251410" y="3173489"/>
                  <a:ext cx="11844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916DEA6-BB70-0C8E-DABA-6E5F026EA28E}"/>
              </a:ext>
            </a:extLst>
          </p:cNvPr>
          <p:cNvGrpSpPr/>
          <p:nvPr/>
        </p:nvGrpSpPr>
        <p:grpSpPr>
          <a:xfrm>
            <a:off x="3648850" y="2792969"/>
            <a:ext cx="618840" cy="461880"/>
            <a:chOff x="3648850" y="2792969"/>
            <a:chExt cx="61884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0509ACC-305B-6C22-6102-D0E7A45AE585}"/>
                    </a:ext>
                  </a:extLst>
                </p14:cNvPr>
                <p14:cNvContentPartPr/>
                <p14:nvPr/>
              </p14:nvContentPartPr>
              <p14:xfrm>
                <a:off x="3648850" y="2792969"/>
                <a:ext cx="218520" cy="235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0509ACC-305B-6C22-6102-D0E7A45AE58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640210" y="2783969"/>
                  <a:ext cx="2361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7CFBD38-A021-D226-B706-E32765D21B80}"/>
                    </a:ext>
                  </a:extLst>
                </p14:cNvPr>
                <p14:cNvContentPartPr/>
                <p14:nvPr/>
              </p14:nvContentPartPr>
              <p14:xfrm>
                <a:off x="3903370" y="3019769"/>
                <a:ext cx="91800" cy="197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7CFBD38-A021-D226-B706-E32765D21B8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94370" y="3010769"/>
                  <a:ext cx="109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C7ACD13-6352-C6D7-04B0-E5E2769D023D}"/>
                    </a:ext>
                  </a:extLst>
                </p14:cNvPr>
                <p14:cNvContentPartPr/>
                <p14:nvPr/>
              </p14:nvContentPartPr>
              <p14:xfrm>
                <a:off x="3947290" y="3151889"/>
                <a:ext cx="55440" cy="11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C7ACD13-6352-C6D7-04B0-E5E2769D023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938650" y="3142889"/>
                  <a:ext cx="73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176F6EB-01D2-5CA1-A6C0-D83018AE92AF}"/>
                    </a:ext>
                  </a:extLst>
                </p14:cNvPr>
                <p14:cNvContentPartPr/>
                <p14:nvPr/>
              </p14:nvContentPartPr>
              <p14:xfrm>
                <a:off x="4080130" y="3153689"/>
                <a:ext cx="63720" cy="101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176F6EB-01D2-5CA1-A6C0-D83018AE92A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71490" y="3144689"/>
                  <a:ext cx="81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70604AB-017A-71D6-E7DF-24A950166458}"/>
                    </a:ext>
                  </a:extLst>
                </p14:cNvPr>
                <p14:cNvContentPartPr/>
                <p14:nvPr/>
              </p14:nvContentPartPr>
              <p14:xfrm>
                <a:off x="4210090" y="3065129"/>
                <a:ext cx="57600" cy="122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70604AB-017A-71D6-E7DF-24A95016645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201090" y="3056489"/>
                  <a:ext cx="7524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C758CC1B-2343-FDDA-D640-E8AD418EAC74}"/>
                  </a:ext>
                </a:extLst>
              </p14:cNvPr>
              <p14:cNvContentPartPr/>
              <p14:nvPr/>
            </p14:nvContentPartPr>
            <p14:xfrm>
              <a:off x="4760170" y="2822849"/>
              <a:ext cx="721800" cy="162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C758CC1B-2343-FDDA-D640-E8AD418EAC7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751530" y="2813849"/>
                <a:ext cx="7394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11128FE1-DB09-21CB-34A8-8FFCA93EC1B0}"/>
                  </a:ext>
                </a:extLst>
              </p14:cNvPr>
              <p14:cNvContentPartPr/>
              <p14:nvPr/>
            </p14:nvContentPartPr>
            <p14:xfrm>
              <a:off x="5709130" y="2622329"/>
              <a:ext cx="518760" cy="1962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11128FE1-DB09-21CB-34A8-8FFCA93EC1B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700130" y="2613689"/>
                <a:ext cx="53640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18237C9-DBDA-B990-EB38-D0649FAEB32A}"/>
                  </a:ext>
                </a:extLst>
              </p14:cNvPr>
              <p14:cNvContentPartPr/>
              <p14:nvPr/>
            </p14:nvContentPartPr>
            <p14:xfrm>
              <a:off x="5954650" y="2586689"/>
              <a:ext cx="53640" cy="5511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18237C9-DBDA-B990-EB38-D0649FAEB32A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945650" y="2577689"/>
                <a:ext cx="7128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E5B976EA-9803-4ED9-AC90-1EB182F637AA}"/>
                  </a:ext>
                </a:extLst>
              </p14:cNvPr>
              <p14:cNvContentPartPr/>
              <p14:nvPr/>
            </p14:nvContentPartPr>
            <p14:xfrm>
              <a:off x="6061210" y="3110489"/>
              <a:ext cx="162000" cy="2361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E5B976EA-9803-4ED9-AC90-1EB182F637A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052210" y="3101849"/>
                <a:ext cx="1796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F27A5BB5-2521-1BC4-C963-3170DDF9F5D1}"/>
                  </a:ext>
                </a:extLst>
              </p14:cNvPr>
              <p14:cNvContentPartPr/>
              <p14:nvPr/>
            </p14:nvContentPartPr>
            <p14:xfrm>
              <a:off x="6142570" y="3203729"/>
              <a:ext cx="84240" cy="176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F27A5BB5-2521-1BC4-C963-3170DDF9F5D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133570" y="3195089"/>
                <a:ext cx="1018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D02675D-5353-5835-6463-7A08AAA82D5C}"/>
                  </a:ext>
                </a:extLst>
              </p14:cNvPr>
              <p14:cNvContentPartPr/>
              <p14:nvPr/>
            </p14:nvContentPartPr>
            <p14:xfrm>
              <a:off x="6383770" y="2629529"/>
              <a:ext cx="92160" cy="4582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D02675D-5353-5835-6463-7A08AAA82D5C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375130" y="2620889"/>
                <a:ext cx="10980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C507ADC2-E7E1-B5D9-3BF7-5B7275065ECD}"/>
                  </a:ext>
                </a:extLst>
              </p14:cNvPr>
              <p14:cNvContentPartPr/>
              <p14:nvPr/>
            </p14:nvContentPartPr>
            <p14:xfrm>
              <a:off x="6595090" y="2754089"/>
              <a:ext cx="110520" cy="2818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C507ADC2-E7E1-B5D9-3BF7-5B7275065ECD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586450" y="2745449"/>
                <a:ext cx="12816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C8B0B886-267B-C52B-0A38-5DF18F6FC3B4}"/>
                  </a:ext>
                </a:extLst>
              </p14:cNvPr>
              <p14:cNvContentPartPr/>
              <p14:nvPr/>
            </p14:nvContentPartPr>
            <p14:xfrm>
              <a:off x="6500050" y="2928689"/>
              <a:ext cx="186480" cy="248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C8B0B886-267B-C52B-0A38-5DF18F6FC3B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491410" y="2920049"/>
                <a:ext cx="2041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94378D45-536D-A2FF-4F9C-C891AD9BBF55}"/>
                  </a:ext>
                </a:extLst>
              </p14:cNvPr>
              <p14:cNvContentPartPr/>
              <p14:nvPr/>
            </p14:nvContentPartPr>
            <p14:xfrm>
              <a:off x="6803890" y="2796569"/>
              <a:ext cx="163800" cy="2275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94378D45-536D-A2FF-4F9C-C891AD9BBF5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795250" y="2787929"/>
                <a:ext cx="18144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59949906-774C-3967-3912-A5637B1F2952}"/>
                  </a:ext>
                </a:extLst>
              </p14:cNvPr>
              <p14:cNvContentPartPr/>
              <p14:nvPr/>
            </p14:nvContentPartPr>
            <p14:xfrm>
              <a:off x="6993970" y="2823929"/>
              <a:ext cx="159120" cy="1731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59949906-774C-3967-3912-A5637B1F295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984970" y="2815289"/>
                <a:ext cx="1767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EC892152-C2E9-7A29-1D6B-B1F93424718C}"/>
                  </a:ext>
                </a:extLst>
              </p14:cNvPr>
              <p14:cNvContentPartPr/>
              <p14:nvPr/>
            </p14:nvContentPartPr>
            <p14:xfrm>
              <a:off x="7163530" y="2652929"/>
              <a:ext cx="80280" cy="5094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EC892152-C2E9-7A29-1D6B-B1F93424718C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154530" y="2644289"/>
                <a:ext cx="9792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534592B7-A517-7D16-BCB2-265CBFE0488F}"/>
                  </a:ext>
                </a:extLst>
              </p14:cNvPr>
              <p14:cNvContentPartPr/>
              <p14:nvPr/>
            </p14:nvContentPartPr>
            <p14:xfrm>
              <a:off x="7437490" y="2837249"/>
              <a:ext cx="182880" cy="129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534592B7-A517-7D16-BCB2-265CBFE0488F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428490" y="2828249"/>
                <a:ext cx="2005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14F55E89-F328-08CB-572B-A8E902A2B793}"/>
                  </a:ext>
                </a:extLst>
              </p14:cNvPr>
              <p14:cNvContentPartPr/>
              <p14:nvPr/>
            </p14:nvContentPartPr>
            <p14:xfrm>
              <a:off x="7429570" y="2938769"/>
              <a:ext cx="226440" cy="118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14F55E89-F328-08CB-572B-A8E902A2B793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420570" y="2930129"/>
                <a:ext cx="2440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7D102DED-3B58-888C-B72E-C049F393B7CD}"/>
                  </a:ext>
                </a:extLst>
              </p14:cNvPr>
              <p14:cNvContentPartPr/>
              <p14:nvPr/>
            </p14:nvContentPartPr>
            <p14:xfrm>
              <a:off x="10625290" y="2458529"/>
              <a:ext cx="13680" cy="129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7D102DED-3B58-888C-B72E-C049F393B7CD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0616290" y="2449889"/>
                <a:ext cx="3132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009E52A6-54B9-2580-5431-5B74D26BF858}"/>
              </a:ext>
            </a:extLst>
          </p:cNvPr>
          <p:cNvGrpSpPr/>
          <p:nvPr/>
        </p:nvGrpSpPr>
        <p:grpSpPr>
          <a:xfrm>
            <a:off x="7891450" y="2250089"/>
            <a:ext cx="3760200" cy="1956960"/>
            <a:chOff x="7891450" y="2250089"/>
            <a:chExt cx="3760200" cy="195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CE83F6F-E942-B1B5-E190-DFB67884F43B}"/>
                    </a:ext>
                  </a:extLst>
                </p14:cNvPr>
                <p14:cNvContentPartPr/>
                <p14:nvPr/>
              </p14:nvContentPartPr>
              <p14:xfrm>
                <a:off x="7891450" y="2488409"/>
                <a:ext cx="443520" cy="582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CE83F6F-E942-B1B5-E190-DFB67884F43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882810" y="2479409"/>
                  <a:ext cx="461160" cy="60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2F74EE9-9725-5B3C-E048-AFC073F8F6C5}"/>
                    </a:ext>
                  </a:extLst>
                </p14:cNvPr>
                <p14:cNvContentPartPr/>
                <p14:nvPr/>
              </p14:nvContentPartPr>
              <p14:xfrm>
                <a:off x="8439730" y="2702249"/>
                <a:ext cx="217800" cy="184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2F74EE9-9725-5B3C-E048-AFC073F8F6C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431090" y="2693609"/>
                  <a:ext cx="235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AAE1B88-98D9-1524-3FE4-ADB8FFF598C9}"/>
                    </a:ext>
                  </a:extLst>
                </p14:cNvPr>
                <p14:cNvContentPartPr/>
                <p14:nvPr/>
              </p14:nvContentPartPr>
              <p14:xfrm>
                <a:off x="8027530" y="3188609"/>
                <a:ext cx="53640" cy="125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AAE1B88-98D9-1524-3FE4-ADB8FFF598C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018530" y="3179609"/>
                  <a:ext cx="71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C1A07EE-1EFB-991E-07AF-DA68D34CC562}"/>
                    </a:ext>
                  </a:extLst>
                </p14:cNvPr>
                <p14:cNvContentPartPr/>
                <p14:nvPr/>
              </p14:nvContentPartPr>
              <p14:xfrm>
                <a:off x="8013130" y="3104369"/>
                <a:ext cx="21240" cy="30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C1A07EE-1EFB-991E-07AF-DA68D34CC56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004490" y="3095729"/>
                  <a:ext cx="38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F832412-40B2-7FE6-47A1-B93877107EB5}"/>
                    </a:ext>
                  </a:extLst>
                </p14:cNvPr>
                <p14:cNvContentPartPr/>
                <p14:nvPr/>
              </p14:nvContentPartPr>
              <p14:xfrm>
                <a:off x="8666530" y="2955689"/>
                <a:ext cx="128880" cy="105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F832412-40B2-7FE6-47A1-B93877107EB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657530" y="2946689"/>
                  <a:ext cx="146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BA83063-92DC-5F8B-6B22-B3614C75FCE5}"/>
                    </a:ext>
                  </a:extLst>
                </p14:cNvPr>
                <p14:cNvContentPartPr/>
                <p14:nvPr/>
              </p14:nvContentPartPr>
              <p14:xfrm>
                <a:off x="8830330" y="3041009"/>
                <a:ext cx="50760" cy="141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BA83063-92DC-5F8B-6B22-B3614C75FCE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821330" y="3032009"/>
                  <a:ext cx="684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4F7B6CF-F1FE-51E7-7888-22AD2370F077}"/>
                    </a:ext>
                  </a:extLst>
                </p14:cNvPr>
                <p14:cNvContentPartPr/>
                <p14:nvPr/>
              </p14:nvContentPartPr>
              <p14:xfrm>
                <a:off x="8952370" y="2960369"/>
                <a:ext cx="29160" cy="1000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4F7B6CF-F1FE-51E7-7888-22AD2370F07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943370" y="2951729"/>
                  <a:ext cx="46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87CF470-9C07-5BC4-DA09-6CECB6D5F3E5}"/>
                    </a:ext>
                  </a:extLst>
                </p14:cNvPr>
                <p14:cNvContentPartPr/>
                <p14:nvPr/>
              </p14:nvContentPartPr>
              <p14:xfrm>
                <a:off x="8973250" y="2806649"/>
                <a:ext cx="32760" cy="277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87CF470-9C07-5BC4-DA09-6CECB6D5F3E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964250" y="2798009"/>
                  <a:ext cx="50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46DEE67-FDF7-C438-D0BD-B973977040E8}"/>
                    </a:ext>
                  </a:extLst>
                </p14:cNvPr>
                <p14:cNvContentPartPr/>
                <p14:nvPr/>
              </p14:nvContentPartPr>
              <p14:xfrm>
                <a:off x="9193210" y="2679929"/>
                <a:ext cx="205560" cy="201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46DEE67-FDF7-C438-D0BD-B973977040E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184570" y="2670929"/>
                  <a:ext cx="2232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95A587D-D2FB-40E6-853C-1B3A588BE404}"/>
                    </a:ext>
                  </a:extLst>
                </p14:cNvPr>
                <p14:cNvContentPartPr/>
                <p14:nvPr/>
              </p14:nvContentPartPr>
              <p14:xfrm>
                <a:off x="9399850" y="2794409"/>
                <a:ext cx="137160" cy="2638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95A587D-D2FB-40E6-853C-1B3A588BE40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391210" y="2785409"/>
                  <a:ext cx="1548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5FF2EBB-B35A-0C4C-66DA-DEC72AB9FE80}"/>
                    </a:ext>
                  </a:extLst>
                </p14:cNvPr>
                <p14:cNvContentPartPr/>
                <p14:nvPr/>
              </p14:nvContentPartPr>
              <p14:xfrm>
                <a:off x="9403090" y="2963249"/>
                <a:ext cx="94320" cy="13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5FF2EBB-B35A-0C4C-66DA-DEC72AB9FE8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394450" y="2954609"/>
                  <a:ext cx="111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E6E6A4B-9DF6-6C74-CE58-08159D77C01F}"/>
                    </a:ext>
                  </a:extLst>
                </p14:cNvPr>
                <p14:cNvContentPartPr/>
                <p14:nvPr/>
              </p14:nvContentPartPr>
              <p14:xfrm>
                <a:off x="9528370" y="3016529"/>
                <a:ext cx="85320" cy="147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E6E6A4B-9DF6-6C74-CE58-08159D77C01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519370" y="3007889"/>
                  <a:ext cx="102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9F99E21-C663-A3D2-9A43-F89D49890004}"/>
                    </a:ext>
                  </a:extLst>
                </p14:cNvPr>
                <p14:cNvContentPartPr/>
                <p14:nvPr/>
              </p14:nvContentPartPr>
              <p14:xfrm>
                <a:off x="9675250" y="2943089"/>
                <a:ext cx="19440" cy="97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9F99E21-C663-A3D2-9A43-F89D4989000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666610" y="2934089"/>
                  <a:ext cx="37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058E4B1-646C-6891-A80D-925677906BC1}"/>
                    </a:ext>
                  </a:extLst>
                </p14:cNvPr>
                <p14:cNvContentPartPr/>
                <p14:nvPr/>
              </p14:nvContentPartPr>
              <p14:xfrm>
                <a:off x="9707650" y="2760569"/>
                <a:ext cx="13680" cy="15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058E4B1-646C-6891-A80D-925677906BC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699010" y="2751929"/>
                  <a:ext cx="31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DC4A79A-5428-2700-F4D7-CCB231E8179F}"/>
                    </a:ext>
                  </a:extLst>
                </p14:cNvPr>
                <p14:cNvContentPartPr/>
                <p14:nvPr/>
              </p14:nvContentPartPr>
              <p14:xfrm>
                <a:off x="9871090" y="2749409"/>
                <a:ext cx="160200" cy="209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DC4A79A-5428-2700-F4D7-CCB231E8179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862450" y="2740409"/>
                  <a:ext cx="1778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C776C02-E2A1-E388-4249-81CD21D44BC0}"/>
                    </a:ext>
                  </a:extLst>
                </p14:cNvPr>
                <p14:cNvContentPartPr/>
                <p14:nvPr/>
              </p14:nvContentPartPr>
              <p14:xfrm>
                <a:off x="10094650" y="2555729"/>
                <a:ext cx="124920" cy="140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C776C02-E2A1-E388-4249-81CD21D44BC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085650" y="2547089"/>
                  <a:ext cx="142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1B73219-66AA-F767-C83D-ABB2BD81427F}"/>
                    </a:ext>
                  </a:extLst>
                </p14:cNvPr>
                <p14:cNvContentPartPr/>
                <p14:nvPr/>
              </p14:nvContentPartPr>
              <p14:xfrm>
                <a:off x="10317490" y="2493809"/>
                <a:ext cx="41040" cy="69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1B73219-66AA-F767-C83D-ABB2BD81427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308850" y="2484809"/>
                  <a:ext cx="586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3BFA584-D397-592B-2321-F80CF9E791B7}"/>
                    </a:ext>
                  </a:extLst>
                </p14:cNvPr>
                <p14:cNvContentPartPr/>
                <p14:nvPr/>
              </p14:nvContentPartPr>
              <p14:xfrm>
                <a:off x="10329010" y="2377169"/>
                <a:ext cx="24840" cy="37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3BFA584-D397-592B-2321-F80CF9E791B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320370" y="2368169"/>
                  <a:ext cx="42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346B346-8C21-CB3D-BE04-08C9D225187E}"/>
                    </a:ext>
                  </a:extLst>
                </p14:cNvPr>
                <p14:cNvContentPartPr/>
                <p14:nvPr/>
              </p14:nvContentPartPr>
              <p14:xfrm>
                <a:off x="10513690" y="2364929"/>
                <a:ext cx="116280" cy="1918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346B346-8C21-CB3D-BE04-08C9D225187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505050" y="2356289"/>
                  <a:ext cx="133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2E8411B-66DC-0145-797B-8037D5A1D1EA}"/>
                    </a:ext>
                  </a:extLst>
                </p14:cNvPr>
                <p14:cNvContentPartPr/>
                <p14:nvPr/>
              </p14:nvContentPartPr>
              <p14:xfrm>
                <a:off x="10557610" y="2434409"/>
                <a:ext cx="100800" cy="493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2E8411B-66DC-0145-797B-8037D5A1D1E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548610" y="2425769"/>
                  <a:ext cx="118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F8808B7-51C3-981F-8D6B-B726BE596D70}"/>
                    </a:ext>
                  </a:extLst>
                </p14:cNvPr>
                <p14:cNvContentPartPr/>
                <p14:nvPr/>
              </p14:nvContentPartPr>
              <p14:xfrm>
                <a:off x="10544290" y="2326769"/>
                <a:ext cx="110520" cy="47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F8808B7-51C3-981F-8D6B-B726BE596D7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535290" y="2317769"/>
                  <a:ext cx="1281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5086C9E-7928-F469-0D17-C130C0D960A1}"/>
                    </a:ext>
                  </a:extLst>
                </p14:cNvPr>
                <p14:cNvContentPartPr/>
                <p14:nvPr/>
              </p14:nvContentPartPr>
              <p14:xfrm>
                <a:off x="10658050" y="2500649"/>
                <a:ext cx="143280" cy="142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5086C9E-7928-F469-0D17-C130C0D960A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649050" y="2491649"/>
                  <a:ext cx="160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080B3DD-1E0B-9D7D-598E-D79810ED6EB8}"/>
                    </a:ext>
                  </a:extLst>
                </p14:cNvPr>
                <p14:cNvContentPartPr/>
                <p14:nvPr/>
              </p14:nvContentPartPr>
              <p14:xfrm>
                <a:off x="10678930" y="2563649"/>
                <a:ext cx="117000" cy="14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080B3DD-1E0B-9D7D-598E-D79810ED6EB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669930" y="2554649"/>
                  <a:ext cx="134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2EB6302-7DCE-75E8-9986-C20FAAB4FB4A}"/>
                    </a:ext>
                  </a:extLst>
                </p14:cNvPr>
                <p14:cNvContentPartPr/>
                <p14:nvPr/>
              </p14:nvContentPartPr>
              <p14:xfrm>
                <a:off x="10791250" y="2613689"/>
                <a:ext cx="55440" cy="90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2EB6302-7DCE-75E8-9986-C20FAAB4FB4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782250" y="2605049"/>
                  <a:ext cx="73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88485D6-3917-FAAB-D1BB-E3540CF7283E}"/>
                    </a:ext>
                  </a:extLst>
                </p14:cNvPr>
                <p14:cNvContentPartPr/>
                <p14:nvPr/>
              </p14:nvContentPartPr>
              <p14:xfrm>
                <a:off x="10883410" y="2531969"/>
                <a:ext cx="50040" cy="727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88485D6-3917-FAAB-D1BB-E3540CF7283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874770" y="2523329"/>
                  <a:ext cx="67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EE7AC91-7757-EBA1-2A04-3FDBD0FD958E}"/>
                    </a:ext>
                  </a:extLst>
                </p14:cNvPr>
                <p14:cNvContentPartPr/>
                <p14:nvPr/>
              </p14:nvContentPartPr>
              <p14:xfrm>
                <a:off x="10906810" y="2468969"/>
                <a:ext cx="13680" cy="14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EE7AC91-7757-EBA1-2A04-3FDBD0FD958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897810" y="2460329"/>
                  <a:ext cx="31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B884CDE-10A5-F843-CA6B-B9E83B73EA6A}"/>
                    </a:ext>
                  </a:extLst>
                </p14:cNvPr>
                <p14:cNvContentPartPr/>
                <p14:nvPr/>
              </p14:nvContentPartPr>
              <p14:xfrm>
                <a:off x="11054410" y="2310569"/>
                <a:ext cx="110160" cy="2196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B884CDE-10A5-F843-CA6B-B9E83B73EA6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045770" y="2301929"/>
                  <a:ext cx="1278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3A758DB-0C9B-F6B7-58C9-A2BC9DE46B0C}"/>
                    </a:ext>
                  </a:extLst>
                </p14:cNvPr>
                <p14:cNvContentPartPr/>
                <p14:nvPr/>
              </p14:nvContentPartPr>
              <p14:xfrm>
                <a:off x="10967650" y="2368529"/>
                <a:ext cx="211680" cy="705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3A758DB-0C9B-F6B7-58C9-A2BC9DE46B0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958650" y="2359529"/>
                  <a:ext cx="229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91ECC14-7E75-D227-24E9-233D39AE1638}"/>
                    </a:ext>
                  </a:extLst>
                </p14:cNvPr>
                <p14:cNvContentPartPr/>
                <p14:nvPr/>
              </p14:nvContentPartPr>
              <p14:xfrm>
                <a:off x="11223250" y="2250089"/>
                <a:ext cx="235800" cy="3340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91ECC14-7E75-D227-24E9-233D39AE163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214610" y="2241449"/>
                  <a:ext cx="2534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71C77A5-CDD1-4968-D9AA-1BFA47996519}"/>
                    </a:ext>
                  </a:extLst>
                </p14:cNvPr>
                <p14:cNvContentPartPr/>
                <p14:nvPr/>
              </p14:nvContentPartPr>
              <p14:xfrm>
                <a:off x="11497570" y="2299409"/>
                <a:ext cx="110520" cy="2494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71C77A5-CDD1-4968-D9AA-1BFA4799651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488930" y="2290409"/>
                  <a:ext cx="1281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219A9F4-CBA4-0148-B424-F6B2DE3748DA}"/>
                    </a:ext>
                  </a:extLst>
                </p14:cNvPr>
                <p14:cNvContentPartPr/>
                <p14:nvPr/>
              </p14:nvContentPartPr>
              <p14:xfrm>
                <a:off x="11358250" y="2320649"/>
                <a:ext cx="293400" cy="154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219A9F4-CBA4-0148-B424-F6B2DE3748D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349610" y="2312009"/>
                  <a:ext cx="3110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17E1A23-0CDF-FA6A-6F32-4AB24D3EA6F8}"/>
                    </a:ext>
                  </a:extLst>
                </p14:cNvPr>
                <p14:cNvContentPartPr/>
                <p14:nvPr/>
              </p14:nvContentPartPr>
              <p14:xfrm>
                <a:off x="8043010" y="3189689"/>
                <a:ext cx="3117240" cy="5756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17E1A23-0CDF-FA6A-6F32-4AB24D3EA6F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034370" y="3181049"/>
                  <a:ext cx="313488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4542D0B-B217-216C-80C5-94AF9254441A}"/>
                    </a:ext>
                  </a:extLst>
                </p14:cNvPr>
                <p14:cNvContentPartPr/>
                <p14:nvPr/>
              </p14:nvContentPartPr>
              <p14:xfrm>
                <a:off x="8112130" y="3968009"/>
                <a:ext cx="77760" cy="209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4542D0B-B217-216C-80C5-94AF9254441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103490" y="3959009"/>
                  <a:ext cx="954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A382D44-4F7C-9B82-796E-AAB3FCE0055A}"/>
                    </a:ext>
                  </a:extLst>
                </p14:cNvPr>
                <p14:cNvContentPartPr/>
                <p14:nvPr/>
              </p14:nvContentPartPr>
              <p14:xfrm>
                <a:off x="8086210" y="3938129"/>
                <a:ext cx="273600" cy="11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A382D44-4F7C-9B82-796E-AAB3FCE0055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077210" y="3929129"/>
                  <a:ext cx="291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3D936E3-E5D5-5A8D-02E2-A1FD0218F75F}"/>
                    </a:ext>
                  </a:extLst>
                </p14:cNvPr>
                <p14:cNvContentPartPr/>
                <p14:nvPr/>
              </p14:nvContentPartPr>
              <p14:xfrm>
                <a:off x="8343610" y="3818969"/>
                <a:ext cx="419400" cy="388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3D936E3-E5D5-5A8D-02E2-A1FD0218F75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334970" y="3810329"/>
                  <a:ext cx="43704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446980C-503D-8602-70FA-E83336461FFE}"/>
                    </a:ext>
                  </a:extLst>
                </p14:cNvPr>
                <p14:cNvContentPartPr/>
                <p14:nvPr/>
              </p14:nvContentPartPr>
              <p14:xfrm>
                <a:off x="8554930" y="3832649"/>
                <a:ext cx="23040" cy="248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446980C-503D-8602-70FA-E83336461FF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546290" y="3824009"/>
                  <a:ext cx="4068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A99BE051-5C35-D058-ABF7-DA327B30A557}"/>
                  </a:ext>
                </a:extLst>
              </p14:cNvPr>
              <p14:cNvContentPartPr/>
              <p14:nvPr/>
            </p14:nvContentPartPr>
            <p14:xfrm>
              <a:off x="8932930" y="3971249"/>
              <a:ext cx="1036440" cy="28260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A99BE051-5C35-D058-ABF7-DA327B30A557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8924290" y="3962609"/>
                <a:ext cx="1054080" cy="30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oup 219">
            <a:extLst>
              <a:ext uri="{FF2B5EF4-FFF2-40B4-BE49-F238E27FC236}">
                <a16:creationId xmlns:a16="http://schemas.microsoft.com/office/drawing/2014/main" id="{03DB5C3B-2A17-5D3E-ED9D-15AA892984D9}"/>
              </a:ext>
            </a:extLst>
          </p:cNvPr>
          <p:cNvGrpSpPr/>
          <p:nvPr/>
        </p:nvGrpSpPr>
        <p:grpSpPr>
          <a:xfrm>
            <a:off x="10026610" y="3712049"/>
            <a:ext cx="1219320" cy="664560"/>
            <a:chOff x="10026610" y="3712049"/>
            <a:chExt cx="1219320" cy="66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7325EA9-84E9-1839-3ADB-3077371C5DBF}"/>
                    </a:ext>
                  </a:extLst>
                </p14:cNvPr>
                <p14:cNvContentPartPr/>
                <p14:nvPr/>
              </p14:nvContentPartPr>
              <p14:xfrm>
                <a:off x="10026610" y="3712049"/>
                <a:ext cx="1219320" cy="6645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7325EA9-84E9-1839-3ADB-3077371C5DB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017610" y="3703409"/>
                  <a:ext cx="1236960" cy="6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EE1B14B-B824-1186-4320-2C4993A5176A}"/>
                    </a:ext>
                  </a:extLst>
                </p14:cNvPr>
                <p14:cNvContentPartPr/>
                <p14:nvPr/>
              </p14:nvContentPartPr>
              <p14:xfrm>
                <a:off x="10834450" y="3844169"/>
                <a:ext cx="78120" cy="33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EE1B14B-B824-1186-4320-2C4993A5176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825450" y="3835169"/>
                  <a:ext cx="95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4798A9F-7A94-E0FE-E333-A331B7B82AE1}"/>
                    </a:ext>
                  </a:extLst>
                </p14:cNvPr>
                <p14:cNvContentPartPr/>
                <p14:nvPr/>
              </p14:nvContentPartPr>
              <p14:xfrm>
                <a:off x="10497850" y="3772529"/>
                <a:ext cx="440640" cy="882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4798A9F-7A94-E0FE-E333-A331B7B82AE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488850" y="3763529"/>
                  <a:ext cx="458280" cy="10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E4A64C5E-6116-0ED6-4963-755970E5AC9B}"/>
                  </a:ext>
                </a:extLst>
              </p14:cNvPr>
              <p14:cNvContentPartPr/>
              <p14:nvPr/>
            </p14:nvContentPartPr>
            <p14:xfrm>
              <a:off x="7879570" y="4469489"/>
              <a:ext cx="397800" cy="2361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E4A64C5E-6116-0ED6-4963-755970E5AC9B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7870570" y="4460489"/>
                <a:ext cx="415440" cy="25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BA8D88A0-182F-CBA4-AAB2-2632BB2A5596}"/>
              </a:ext>
            </a:extLst>
          </p:cNvPr>
          <p:cNvGrpSpPr/>
          <p:nvPr/>
        </p:nvGrpSpPr>
        <p:grpSpPr>
          <a:xfrm>
            <a:off x="7838530" y="4317569"/>
            <a:ext cx="3440880" cy="911880"/>
            <a:chOff x="7838530" y="4317569"/>
            <a:chExt cx="3440880" cy="91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482947B-953C-0E64-C85E-AA446264DBE1}"/>
                    </a:ext>
                  </a:extLst>
                </p14:cNvPr>
                <p14:cNvContentPartPr/>
                <p14:nvPr/>
              </p14:nvContentPartPr>
              <p14:xfrm>
                <a:off x="8178010" y="4383809"/>
                <a:ext cx="644400" cy="3142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482947B-953C-0E64-C85E-AA446264DBE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169370" y="4374809"/>
                  <a:ext cx="6620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794064B-2821-9B56-3BEB-B8775584284D}"/>
                    </a:ext>
                  </a:extLst>
                </p14:cNvPr>
                <p14:cNvContentPartPr/>
                <p14:nvPr/>
              </p14:nvContentPartPr>
              <p14:xfrm>
                <a:off x="8693170" y="4488569"/>
                <a:ext cx="202680" cy="19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794064B-2821-9B56-3BEB-B8775584284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684170" y="4479929"/>
                  <a:ext cx="220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D7B41BC-C78F-6F9C-C1E5-991679D1F631}"/>
                    </a:ext>
                  </a:extLst>
                </p14:cNvPr>
                <p14:cNvContentPartPr/>
                <p14:nvPr/>
              </p14:nvContentPartPr>
              <p14:xfrm>
                <a:off x="8894050" y="4521689"/>
                <a:ext cx="153720" cy="1220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D7B41BC-C78F-6F9C-C1E5-991679D1F63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885410" y="4513049"/>
                  <a:ext cx="171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51D260A-98FC-D227-C8CB-4079C211182F}"/>
                    </a:ext>
                  </a:extLst>
                </p14:cNvPr>
                <p14:cNvContentPartPr/>
                <p14:nvPr/>
              </p14:nvContentPartPr>
              <p14:xfrm>
                <a:off x="8269090" y="4467329"/>
                <a:ext cx="267120" cy="320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51D260A-98FC-D227-C8CB-4079C211182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260450" y="4458689"/>
                  <a:ext cx="284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E1031D9-DC34-C43A-17AA-CC799ED19810}"/>
                    </a:ext>
                  </a:extLst>
                </p14:cNvPr>
                <p14:cNvContentPartPr/>
                <p14:nvPr/>
              </p14:nvContentPartPr>
              <p14:xfrm>
                <a:off x="9261610" y="4532489"/>
                <a:ext cx="297360" cy="1411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E1031D9-DC34-C43A-17AA-CC799ED1981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252970" y="4523489"/>
                  <a:ext cx="3150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F787723-CF90-08D7-4F52-E0A12391ED87}"/>
                    </a:ext>
                  </a:extLst>
                </p14:cNvPr>
                <p14:cNvContentPartPr/>
                <p14:nvPr/>
              </p14:nvContentPartPr>
              <p14:xfrm>
                <a:off x="9381130" y="4429529"/>
                <a:ext cx="30960" cy="136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F787723-CF90-08D7-4F52-E0A12391ED8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372130" y="4420889"/>
                  <a:ext cx="48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12F0710-1CEA-5E81-F931-7051D50122C2}"/>
                    </a:ext>
                  </a:extLst>
                </p14:cNvPr>
                <p14:cNvContentPartPr/>
                <p14:nvPr/>
              </p14:nvContentPartPr>
              <p14:xfrm>
                <a:off x="9872170" y="4317569"/>
                <a:ext cx="1407240" cy="5817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12F0710-1CEA-5E81-F931-7051D50122C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863170" y="4308569"/>
                  <a:ext cx="142488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CA226E7-1F57-218F-C5E0-6847B9B1A7D4}"/>
                    </a:ext>
                  </a:extLst>
                </p14:cNvPr>
                <p14:cNvContentPartPr/>
                <p14:nvPr/>
              </p14:nvContentPartPr>
              <p14:xfrm>
                <a:off x="10152610" y="4441049"/>
                <a:ext cx="31320" cy="147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CA226E7-1F57-218F-C5E0-6847B9B1A7D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143610" y="4432049"/>
                  <a:ext cx="48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2082CEA-AF36-5631-18DB-F1C7C4313C99}"/>
                    </a:ext>
                  </a:extLst>
                </p14:cNvPr>
                <p14:cNvContentPartPr/>
                <p14:nvPr/>
              </p14:nvContentPartPr>
              <p14:xfrm>
                <a:off x="7838530" y="4866929"/>
                <a:ext cx="1096200" cy="3625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2082CEA-AF36-5631-18DB-F1C7C4313C9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829890" y="4857929"/>
                  <a:ext cx="11138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9614039-B99A-D448-B717-9E5903B256D2}"/>
                    </a:ext>
                  </a:extLst>
                </p14:cNvPr>
                <p14:cNvContentPartPr/>
                <p14:nvPr/>
              </p14:nvContentPartPr>
              <p14:xfrm>
                <a:off x="8011330" y="4999769"/>
                <a:ext cx="353160" cy="248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9614039-B99A-D448-B717-9E5903B256D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002690" y="4990769"/>
                  <a:ext cx="370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F1663D5-C58F-CF7B-9820-C5E72858CBF3}"/>
                    </a:ext>
                  </a:extLst>
                </p14:cNvPr>
                <p14:cNvContentPartPr/>
                <p14:nvPr/>
              </p14:nvContentPartPr>
              <p14:xfrm>
                <a:off x="9089890" y="4785569"/>
                <a:ext cx="715680" cy="4320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F1663D5-C58F-CF7B-9820-C5E72858CBF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081250" y="4776569"/>
                  <a:ext cx="73332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D49CA8A-A908-F75A-AFCB-A35ED4592C25}"/>
                    </a:ext>
                  </a:extLst>
                </p14:cNvPr>
                <p14:cNvContentPartPr/>
                <p14:nvPr/>
              </p14:nvContentPartPr>
              <p14:xfrm>
                <a:off x="9072970" y="4964849"/>
                <a:ext cx="356760" cy="42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D49CA8A-A908-F75A-AFCB-A35ED4592C2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064330" y="4956209"/>
                  <a:ext cx="37440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1F1E6911-F9F4-96F2-69B1-EF9BED7095A8}"/>
              </a:ext>
            </a:extLst>
          </p:cNvPr>
          <p:cNvGrpSpPr/>
          <p:nvPr/>
        </p:nvGrpSpPr>
        <p:grpSpPr>
          <a:xfrm>
            <a:off x="9881170" y="4774769"/>
            <a:ext cx="1160640" cy="410400"/>
            <a:chOff x="9881170" y="4774769"/>
            <a:chExt cx="116064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E280963-582C-A8AE-EB44-32CF246338A2}"/>
                    </a:ext>
                  </a:extLst>
                </p14:cNvPr>
                <p14:cNvContentPartPr/>
                <p14:nvPr/>
              </p14:nvContentPartPr>
              <p14:xfrm>
                <a:off x="9907450" y="4774769"/>
                <a:ext cx="1134360" cy="4104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E280963-582C-A8AE-EB44-32CF246338A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898810" y="4766129"/>
                  <a:ext cx="115200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7473F8B-C285-258F-6CE7-D6EE66725981}"/>
                    </a:ext>
                  </a:extLst>
                </p14:cNvPr>
                <p14:cNvContentPartPr/>
                <p14:nvPr/>
              </p14:nvContentPartPr>
              <p14:xfrm>
                <a:off x="10708090" y="4937489"/>
                <a:ext cx="27720" cy="64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7473F8B-C285-258F-6CE7-D6EE6672598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699450" y="4928489"/>
                  <a:ext cx="45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A5BCC5B-C991-1F89-DC5E-540800B63A11}"/>
                    </a:ext>
                  </a:extLst>
                </p14:cNvPr>
                <p14:cNvContentPartPr/>
                <p14:nvPr/>
              </p14:nvContentPartPr>
              <p14:xfrm>
                <a:off x="10379410" y="4950449"/>
                <a:ext cx="329400" cy="190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A5BCC5B-C991-1F89-DC5E-540800B63A1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370410" y="4941809"/>
                  <a:ext cx="347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03E9DB8-D90B-FB1E-DD0E-6BFC12FFE685}"/>
                    </a:ext>
                  </a:extLst>
                </p14:cNvPr>
                <p14:cNvContentPartPr/>
                <p14:nvPr/>
              </p14:nvContentPartPr>
              <p14:xfrm>
                <a:off x="9881170" y="4898609"/>
                <a:ext cx="131400" cy="392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03E9DB8-D90B-FB1E-DD0E-6BFC12FFE68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872170" y="4889609"/>
                  <a:ext cx="14904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A0A630D5-FC67-288F-8858-B8316BFFE749}"/>
              </a:ext>
            </a:extLst>
          </p:cNvPr>
          <p:cNvGrpSpPr/>
          <p:nvPr/>
        </p:nvGrpSpPr>
        <p:grpSpPr>
          <a:xfrm>
            <a:off x="7864810" y="5397929"/>
            <a:ext cx="1140840" cy="283680"/>
            <a:chOff x="7864810" y="5397929"/>
            <a:chExt cx="114084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3EC38B7-3ED6-4498-B1AC-395B71385933}"/>
                    </a:ext>
                  </a:extLst>
                </p14:cNvPr>
                <p14:cNvContentPartPr/>
                <p14:nvPr/>
              </p14:nvContentPartPr>
              <p14:xfrm>
                <a:off x="7864810" y="5397929"/>
                <a:ext cx="442800" cy="2836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3EC38B7-3ED6-4498-B1AC-395B7138593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856170" y="5389289"/>
                  <a:ext cx="4604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8E8AA30-C82D-4965-3527-F7ADD34CC9A1}"/>
                    </a:ext>
                  </a:extLst>
                </p14:cNvPr>
                <p14:cNvContentPartPr/>
                <p14:nvPr/>
              </p14:nvContentPartPr>
              <p14:xfrm>
                <a:off x="8132650" y="5453729"/>
                <a:ext cx="293400" cy="306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8E8AA30-C82D-4965-3527-F7ADD34CC9A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124010" y="5445089"/>
                  <a:ext cx="311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F7F5EAC-34BB-D10F-FD2B-95838D524A0F}"/>
                    </a:ext>
                  </a:extLst>
                </p14:cNvPr>
                <p14:cNvContentPartPr/>
                <p14:nvPr/>
              </p14:nvContentPartPr>
              <p14:xfrm>
                <a:off x="8447650" y="5411609"/>
                <a:ext cx="294480" cy="2509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F7F5EAC-34BB-D10F-FD2B-95838D524A0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439010" y="5402609"/>
                  <a:ext cx="3121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8839E22-428F-4A01-498E-ABEE59D09E63}"/>
                    </a:ext>
                  </a:extLst>
                </p14:cNvPr>
                <p14:cNvContentPartPr/>
                <p14:nvPr/>
              </p14:nvContentPartPr>
              <p14:xfrm>
                <a:off x="8615410" y="5446889"/>
                <a:ext cx="205560" cy="219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8839E22-428F-4A01-498E-ABEE59D09E6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606770" y="5438249"/>
                  <a:ext cx="223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684209A-BB75-46B8-E9F7-C439879869AA}"/>
                    </a:ext>
                  </a:extLst>
                </p14:cNvPr>
                <p14:cNvContentPartPr/>
                <p14:nvPr/>
              </p14:nvContentPartPr>
              <p14:xfrm>
                <a:off x="8508490" y="5496209"/>
                <a:ext cx="96120" cy="1180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684209A-BB75-46B8-E9F7-C439879869A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499490" y="5487209"/>
                  <a:ext cx="113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089E8D4-ADFD-9945-FE10-6043068FD00D}"/>
                    </a:ext>
                  </a:extLst>
                </p14:cNvPr>
                <p14:cNvContentPartPr/>
                <p14:nvPr/>
              </p14:nvContentPartPr>
              <p14:xfrm>
                <a:off x="8845090" y="5458049"/>
                <a:ext cx="160560" cy="1746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089E8D4-ADFD-9945-FE10-6043068FD00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836450" y="5449409"/>
                  <a:ext cx="17820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517A3DF9-D86C-03F1-140A-3A91D7427F5A}"/>
              </a:ext>
            </a:extLst>
          </p:cNvPr>
          <p:cNvGrpSpPr/>
          <p:nvPr/>
        </p:nvGrpSpPr>
        <p:grpSpPr>
          <a:xfrm>
            <a:off x="9208330" y="5319089"/>
            <a:ext cx="2678400" cy="543240"/>
            <a:chOff x="9208330" y="5319089"/>
            <a:chExt cx="2678400" cy="54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6DBBC64-CA02-EBBA-6BBF-04655BEFF9C4}"/>
                    </a:ext>
                  </a:extLst>
                </p14:cNvPr>
                <p14:cNvContentPartPr/>
                <p14:nvPr/>
              </p14:nvContentPartPr>
              <p14:xfrm>
                <a:off x="9208330" y="5392889"/>
                <a:ext cx="305280" cy="4557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6DBBC64-CA02-EBBA-6BBF-04655BEFF9C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199330" y="5383889"/>
                  <a:ext cx="32292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A6C2E82-72A7-7E79-DDC4-BD6411DC01F9}"/>
                    </a:ext>
                  </a:extLst>
                </p14:cNvPr>
                <p14:cNvContentPartPr/>
                <p14:nvPr/>
              </p14:nvContentPartPr>
              <p14:xfrm>
                <a:off x="9612250" y="5503049"/>
                <a:ext cx="458280" cy="1634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A6C2E82-72A7-7E79-DDC4-BD6411DC01F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603610" y="5494409"/>
                  <a:ext cx="475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36C83DC-CFC6-C611-9FAF-C300409DC4BE}"/>
                    </a:ext>
                  </a:extLst>
                </p14:cNvPr>
                <p14:cNvContentPartPr/>
                <p14:nvPr/>
              </p14:nvContentPartPr>
              <p14:xfrm>
                <a:off x="9854890" y="5453729"/>
                <a:ext cx="240120" cy="2466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36C83DC-CFC6-C611-9FAF-C300409DC4B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845890" y="5444729"/>
                  <a:ext cx="2577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2341A9D-49E2-4A42-0576-6B0C7175E807}"/>
                    </a:ext>
                  </a:extLst>
                </p14:cNvPr>
                <p14:cNvContentPartPr/>
                <p14:nvPr/>
              </p14:nvContentPartPr>
              <p14:xfrm>
                <a:off x="10078090" y="5496209"/>
                <a:ext cx="768240" cy="3661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2341A9D-49E2-4A42-0576-6B0C7175E80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069090" y="5487209"/>
                  <a:ext cx="7858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7C4B7C3-8BB6-C1E9-E8C5-53AB0427FA6F}"/>
                    </a:ext>
                  </a:extLst>
                </p14:cNvPr>
                <p14:cNvContentPartPr/>
                <p14:nvPr/>
              </p14:nvContentPartPr>
              <p14:xfrm>
                <a:off x="10802050" y="5393609"/>
                <a:ext cx="8280" cy="57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7C4B7C3-8BB6-C1E9-E8C5-53AB0427FA6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793410" y="5384969"/>
                  <a:ext cx="25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F9FC4F4-CF6F-A7E5-6BB7-38F1ECA3CDB0}"/>
                    </a:ext>
                  </a:extLst>
                </p14:cNvPr>
                <p14:cNvContentPartPr/>
                <p14:nvPr/>
              </p14:nvContentPartPr>
              <p14:xfrm>
                <a:off x="10881970" y="5319089"/>
                <a:ext cx="695880" cy="3042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F9FC4F4-CF6F-A7E5-6BB7-38F1ECA3CDB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872970" y="5310449"/>
                  <a:ext cx="7135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1FC0F86-F467-4DA6-2825-1C16CD241ED7}"/>
                    </a:ext>
                  </a:extLst>
                </p14:cNvPr>
                <p14:cNvContentPartPr/>
                <p14:nvPr/>
              </p14:nvContentPartPr>
              <p14:xfrm>
                <a:off x="11394250" y="5445089"/>
                <a:ext cx="492480" cy="1904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1FC0F86-F467-4DA6-2825-1C16CD241ED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385250" y="5436449"/>
                  <a:ext cx="510120" cy="20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3736A1A1-A98B-970E-E820-F31B1F1967E6}"/>
                  </a:ext>
                </a:extLst>
              </p14:cNvPr>
              <p14:cNvContentPartPr/>
              <p14:nvPr/>
            </p14:nvContentPartPr>
            <p14:xfrm>
              <a:off x="658690" y="5238089"/>
              <a:ext cx="139680" cy="34632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3736A1A1-A98B-970E-E820-F31B1F1967E6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650050" y="5229089"/>
                <a:ext cx="157320" cy="36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oup 264">
            <a:extLst>
              <a:ext uri="{FF2B5EF4-FFF2-40B4-BE49-F238E27FC236}">
                <a16:creationId xmlns:a16="http://schemas.microsoft.com/office/drawing/2014/main" id="{2EB04627-29B5-9D72-0152-8E30653CB253}"/>
              </a:ext>
            </a:extLst>
          </p:cNvPr>
          <p:cNvGrpSpPr/>
          <p:nvPr/>
        </p:nvGrpSpPr>
        <p:grpSpPr>
          <a:xfrm>
            <a:off x="872890" y="5211809"/>
            <a:ext cx="1487160" cy="516960"/>
            <a:chOff x="872890" y="5211809"/>
            <a:chExt cx="1487160" cy="51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2AF5532-266A-CEC5-E5AA-198E3FF218C7}"/>
                    </a:ext>
                  </a:extLst>
                </p14:cNvPr>
                <p14:cNvContentPartPr/>
                <p14:nvPr/>
              </p14:nvContentPartPr>
              <p14:xfrm>
                <a:off x="872890" y="5211809"/>
                <a:ext cx="1487160" cy="5169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2AF5532-266A-CEC5-E5AA-198E3FF218C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63890" y="5202809"/>
                  <a:ext cx="150480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B0708E8-9C21-FE5A-F32D-A1A50BC54666}"/>
                    </a:ext>
                  </a:extLst>
                </p14:cNvPr>
                <p14:cNvContentPartPr/>
                <p14:nvPr/>
              </p14:nvContentPartPr>
              <p14:xfrm>
                <a:off x="2008330" y="5231249"/>
                <a:ext cx="290520" cy="277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B0708E8-9C21-FE5A-F32D-A1A50BC5466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999330" y="5222249"/>
                  <a:ext cx="30816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652EF143-1BA9-943B-2CCD-E5EB9718CB12}"/>
              </a:ext>
            </a:extLst>
          </p:cNvPr>
          <p:cNvGrpSpPr/>
          <p:nvPr/>
        </p:nvGrpSpPr>
        <p:grpSpPr>
          <a:xfrm>
            <a:off x="2660290" y="4931369"/>
            <a:ext cx="3622680" cy="757440"/>
            <a:chOff x="2660290" y="4931369"/>
            <a:chExt cx="3622680" cy="75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041C70F-272B-6A1C-E642-83921C19660D}"/>
                    </a:ext>
                  </a:extLst>
                </p14:cNvPr>
                <p14:cNvContentPartPr/>
                <p14:nvPr/>
              </p14:nvContentPartPr>
              <p14:xfrm>
                <a:off x="2660290" y="5005169"/>
                <a:ext cx="1396440" cy="5846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041C70F-272B-6A1C-E642-83921C19660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651650" y="4996529"/>
                  <a:ext cx="141408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0CD0DF6-3136-8E88-D178-2CD982CF49DB}"/>
                    </a:ext>
                  </a:extLst>
                </p14:cNvPr>
                <p14:cNvContentPartPr/>
                <p14:nvPr/>
              </p14:nvContentPartPr>
              <p14:xfrm>
                <a:off x="3864850" y="5127569"/>
                <a:ext cx="11880" cy="273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0CD0DF6-3136-8E88-D178-2CD982CF49D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855850" y="5118929"/>
                  <a:ext cx="29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088810A-DA91-6A72-0B86-E803D99C77ED}"/>
                    </a:ext>
                  </a:extLst>
                </p14:cNvPr>
                <p14:cNvContentPartPr/>
                <p14:nvPr/>
              </p14:nvContentPartPr>
              <p14:xfrm>
                <a:off x="3405490" y="5086889"/>
                <a:ext cx="667080" cy="1087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088810A-DA91-6A72-0B86-E803D99C77E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396490" y="5078249"/>
                  <a:ext cx="684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AAA2A12-C399-8C20-E107-B4034585B262}"/>
                    </a:ext>
                  </a:extLst>
                </p14:cNvPr>
                <p14:cNvContentPartPr/>
                <p14:nvPr/>
              </p14:nvContentPartPr>
              <p14:xfrm>
                <a:off x="4265530" y="4931369"/>
                <a:ext cx="2017440" cy="7574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AAA2A12-C399-8C20-E107-B4034585B26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256530" y="4922729"/>
                  <a:ext cx="2035080" cy="77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9142AB5-7801-7B18-5A70-F8FF7C3B7E0E}"/>
                    </a:ext>
                  </a:extLst>
                </p14:cNvPr>
                <p14:cNvContentPartPr/>
                <p14:nvPr/>
              </p14:nvContentPartPr>
              <p14:xfrm>
                <a:off x="5834770" y="5195249"/>
                <a:ext cx="10080" cy="118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9142AB5-7801-7B18-5A70-F8FF7C3B7E0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826130" y="5186249"/>
                  <a:ext cx="27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67DCF3B-81B6-D07F-5DD8-498061AD1DC6}"/>
                    </a:ext>
                  </a:extLst>
                </p14:cNvPr>
                <p14:cNvContentPartPr/>
                <p14:nvPr/>
              </p14:nvContentPartPr>
              <p14:xfrm>
                <a:off x="4879690" y="5049809"/>
                <a:ext cx="582840" cy="320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67DCF3B-81B6-D07F-5DD8-498061AD1DC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871050" y="5041169"/>
                  <a:ext cx="60048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6A9EF804-E7DA-9439-84FB-1D5482D801FC}"/>
              </a:ext>
            </a:extLst>
          </p:cNvPr>
          <p:cNvGrpSpPr/>
          <p:nvPr/>
        </p:nvGrpSpPr>
        <p:grpSpPr>
          <a:xfrm>
            <a:off x="1104010" y="6108209"/>
            <a:ext cx="589320" cy="210240"/>
            <a:chOff x="1104010" y="6108209"/>
            <a:chExt cx="58932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CC1A434-92AA-10B7-5556-FA649DF5D3E3}"/>
                    </a:ext>
                  </a:extLst>
                </p14:cNvPr>
                <p14:cNvContentPartPr/>
                <p14:nvPr/>
              </p14:nvContentPartPr>
              <p14:xfrm>
                <a:off x="1104010" y="6132689"/>
                <a:ext cx="166680" cy="1857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CC1A434-92AA-10B7-5556-FA649DF5D3E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95010" y="6124049"/>
                  <a:ext cx="184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AE79A84-BF61-8486-310A-8A145690AEB1}"/>
                    </a:ext>
                  </a:extLst>
                </p14:cNvPr>
                <p14:cNvContentPartPr/>
                <p14:nvPr/>
              </p14:nvContentPartPr>
              <p14:xfrm>
                <a:off x="1514770" y="6108209"/>
                <a:ext cx="75960" cy="1839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AE79A84-BF61-8486-310A-8A145690AEB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506130" y="6099209"/>
                  <a:ext cx="93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3A85330-1FBA-AA7D-7F4E-65EF8C038801}"/>
                    </a:ext>
                  </a:extLst>
                </p14:cNvPr>
                <p14:cNvContentPartPr/>
                <p14:nvPr/>
              </p14:nvContentPartPr>
              <p14:xfrm>
                <a:off x="1469410" y="6174089"/>
                <a:ext cx="223920" cy="255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3A85330-1FBA-AA7D-7F4E-65EF8C03880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460770" y="6165449"/>
                  <a:ext cx="24156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78965CF9-83B7-B7FB-A513-1379DDE7BD9E}"/>
              </a:ext>
            </a:extLst>
          </p:cNvPr>
          <p:cNvGrpSpPr/>
          <p:nvPr/>
        </p:nvGrpSpPr>
        <p:grpSpPr>
          <a:xfrm>
            <a:off x="1912210" y="5908769"/>
            <a:ext cx="1516320" cy="367920"/>
            <a:chOff x="1912210" y="5908769"/>
            <a:chExt cx="1516320" cy="3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A1D13716-0A9D-5EF1-0600-CC8984E1BF7C}"/>
                    </a:ext>
                  </a:extLst>
                </p14:cNvPr>
                <p14:cNvContentPartPr/>
                <p14:nvPr/>
              </p14:nvContentPartPr>
              <p14:xfrm>
                <a:off x="1912210" y="6120449"/>
                <a:ext cx="145440" cy="1386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A1D13716-0A9D-5EF1-0600-CC8984E1BF7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903210" y="6111449"/>
                  <a:ext cx="163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9CABEDB-DCC9-9E56-01C8-B232FF89AD00}"/>
                    </a:ext>
                  </a:extLst>
                </p14:cNvPr>
                <p14:cNvContentPartPr/>
                <p14:nvPr/>
              </p14:nvContentPartPr>
              <p14:xfrm>
                <a:off x="2119930" y="6148889"/>
                <a:ext cx="107640" cy="957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9CABEDB-DCC9-9E56-01C8-B232FF89AD0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110930" y="6139889"/>
                  <a:ext cx="125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6002BF2-D251-D858-4C5D-B5280A7137BE}"/>
                    </a:ext>
                  </a:extLst>
                </p14:cNvPr>
                <p14:cNvContentPartPr/>
                <p14:nvPr/>
              </p14:nvContentPartPr>
              <p14:xfrm>
                <a:off x="2355010" y="6115769"/>
                <a:ext cx="76320" cy="1033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6002BF2-D251-D858-4C5D-B5280A7137B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346370" y="6107129"/>
                  <a:ext cx="93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E3FEA3CF-EE71-0EBA-62C6-CD171A57E4D7}"/>
                    </a:ext>
                  </a:extLst>
                </p14:cNvPr>
                <p14:cNvContentPartPr/>
                <p14:nvPr/>
              </p14:nvContentPartPr>
              <p14:xfrm>
                <a:off x="2533210" y="5908769"/>
                <a:ext cx="22680" cy="2980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3FEA3CF-EE71-0EBA-62C6-CD171A57E4D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524570" y="5899769"/>
                  <a:ext cx="403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12D8E83-FA64-9BB2-B55A-E84BEFFEBB5D}"/>
                    </a:ext>
                  </a:extLst>
                </p14:cNvPr>
                <p14:cNvContentPartPr/>
                <p14:nvPr/>
              </p14:nvContentPartPr>
              <p14:xfrm>
                <a:off x="2618170" y="6134849"/>
                <a:ext cx="102960" cy="802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12D8E83-FA64-9BB2-B55A-E84BEFFEBB5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609170" y="6126209"/>
                  <a:ext cx="120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1CAF17ED-0778-5C52-4F2C-E920D8E5FEA6}"/>
                    </a:ext>
                  </a:extLst>
                </p14:cNvPr>
                <p14:cNvContentPartPr/>
                <p14:nvPr/>
              </p14:nvContentPartPr>
              <p14:xfrm>
                <a:off x="2797090" y="6105689"/>
                <a:ext cx="91080" cy="777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1CAF17ED-0778-5C52-4F2C-E920D8E5FEA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788090" y="6096689"/>
                  <a:ext cx="108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D3665899-DFB7-31D9-971B-3573FAFB5427}"/>
                    </a:ext>
                  </a:extLst>
                </p14:cNvPr>
                <p14:cNvContentPartPr/>
                <p14:nvPr/>
              </p14:nvContentPartPr>
              <p14:xfrm>
                <a:off x="2915170" y="6101369"/>
                <a:ext cx="135720" cy="1098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D3665899-DFB7-31D9-971B-3573FAFB542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906170" y="6092369"/>
                  <a:ext cx="153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B078200-8BF8-EA52-5C72-2A2A492B5221}"/>
                    </a:ext>
                  </a:extLst>
                </p14:cNvPr>
                <p14:cNvContentPartPr/>
                <p14:nvPr/>
              </p14:nvContentPartPr>
              <p14:xfrm>
                <a:off x="3275530" y="5951609"/>
                <a:ext cx="153000" cy="3250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B078200-8BF8-EA52-5C72-2A2A492B522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266890" y="5942969"/>
                  <a:ext cx="1706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E3F69767-7286-B15D-59ED-DE722337995C}"/>
                    </a:ext>
                  </a:extLst>
                </p14:cNvPr>
                <p14:cNvContentPartPr/>
                <p14:nvPr/>
              </p14:nvContentPartPr>
              <p14:xfrm>
                <a:off x="3316210" y="6144209"/>
                <a:ext cx="105480" cy="136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E3F69767-7286-B15D-59ED-DE722337995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307570" y="6135569"/>
                  <a:ext cx="12312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D691481F-1C56-832D-314F-E5A8EDC61667}"/>
                  </a:ext>
                </a:extLst>
              </p14:cNvPr>
              <p14:cNvContentPartPr/>
              <p14:nvPr/>
            </p14:nvContentPartPr>
            <p14:xfrm>
              <a:off x="3888250" y="5995169"/>
              <a:ext cx="702000" cy="21600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D691481F-1C56-832D-314F-E5A8EDC61667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3879250" y="5986529"/>
                <a:ext cx="719640" cy="23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4" name="Group 303">
            <a:extLst>
              <a:ext uri="{FF2B5EF4-FFF2-40B4-BE49-F238E27FC236}">
                <a16:creationId xmlns:a16="http://schemas.microsoft.com/office/drawing/2014/main" id="{26F60E19-0C26-B5AF-F32E-25A74DE42127}"/>
              </a:ext>
            </a:extLst>
          </p:cNvPr>
          <p:cNvGrpSpPr/>
          <p:nvPr/>
        </p:nvGrpSpPr>
        <p:grpSpPr>
          <a:xfrm>
            <a:off x="4870690" y="5879969"/>
            <a:ext cx="2655360" cy="472320"/>
            <a:chOff x="4870690" y="5879969"/>
            <a:chExt cx="265536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4114000-7359-5F5C-F52E-F9B548358C9B}"/>
                    </a:ext>
                  </a:extLst>
                </p14:cNvPr>
                <p14:cNvContentPartPr/>
                <p14:nvPr/>
              </p14:nvContentPartPr>
              <p14:xfrm>
                <a:off x="4870690" y="6118289"/>
                <a:ext cx="203760" cy="1526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4114000-7359-5F5C-F52E-F9B548358C9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862050" y="6109649"/>
                  <a:ext cx="221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AF31E37E-4ADB-59D2-472E-28093905245D}"/>
                    </a:ext>
                  </a:extLst>
                </p14:cNvPr>
                <p14:cNvContentPartPr/>
                <p14:nvPr/>
              </p14:nvContentPartPr>
              <p14:xfrm>
                <a:off x="5175610" y="5879969"/>
                <a:ext cx="133560" cy="1702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AF31E37E-4ADB-59D2-472E-28093905245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166610" y="5871329"/>
                  <a:ext cx="151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F932C6B7-981E-9257-E9BA-6BB15A34A617}"/>
                    </a:ext>
                  </a:extLst>
                </p14:cNvPr>
                <p14:cNvContentPartPr/>
                <p14:nvPr/>
              </p14:nvContentPartPr>
              <p14:xfrm>
                <a:off x="5562970" y="6076889"/>
                <a:ext cx="8280" cy="1411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F932C6B7-981E-9257-E9BA-6BB15A34A61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553970" y="6068249"/>
                  <a:ext cx="25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6B623016-6887-2195-4E47-8CAC73220105}"/>
                    </a:ext>
                  </a:extLst>
                </p14:cNvPr>
                <p14:cNvContentPartPr/>
                <p14:nvPr/>
              </p14:nvContentPartPr>
              <p14:xfrm>
                <a:off x="5480170" y="6134849"/>
                <a:ext cx="223560" cy="273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6B623016-6887-2195-4E47-8CAC7322010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471530" y="6125849"/>
                  <a:ext cx="2412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91EB8E15-8DFE-F148-3C92-ADD49EB9E883}"/>
                    </a:ext>
                  </a:extLst>
                </p14:cNvPr>
                <p14:cNvContentPartPr/>
                <p14:nvPr/>
              </p14:nvContentPartPr>
              <p14:xfrm>
                <a:off x="5881570" y="6147449"/>
                <a:ext cx="170280" cy="1933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91EB8E15-8DFE-F148-3C92-ADD49EB9E88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872930" y="6138809"/>
                  <a:ext cx="1879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AED4B53-ADE6-8991-D9B0-610F5344C7BB}"/>
                    </a:ext>
                  </a:extLst>
                </p14:cNvPr>
                <p14:cNvContentPartPr/>
                <p14:nvPr/>
              </p14:nvContentPartPr>
              <p14:xfrm>
                <a:off x="6124210" y="6153569"/>
                <a:ext cx="120240" cy="1350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AED4B53-ADE6-8991-D9B0-610F5344C7B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115570" y="6144569"/>
                  <a:ext cx="137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C8B3B03-8389-4761-B300-6945ECEE992D}"/>
                    </a:ext>
                  </a:extLst>
                </p14:cNvPr>
                <p14:cNvContentPartPr/>
                <p14:nvPr/>
              </p14:nvContentPartPr>
              <p14:xfrm>
                <a:off x="6330490" y="6146369"/>
                <a:ext cx="149040" cy="1209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C8B3B03-8389-4761-B300-6945ECEE992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321490" y="6137369"/>
                  <a:ext cx="166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3E76F673-5A69-50E3-EAE9-EEF3ADB095BD}"/>
                    </a:ext>
                  </a:extLst>
                </p14:cNvPr>
                <p14:cNvContentPartPr/>
                <p14:nvPr/>
              </p14:nvContentPartPr>
              <p14:xfrm>
                <a:off x="6554770" y="5912369"/>
                <a:ext cx="58320" cy="3412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3E76F673-5A69-50E3-EAE9-EEF3ADB095B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546130" y="5903729"/>
                  <a:ext cx="759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0CD979D8-B12A-62C9-863F-3E5A7717BE5C}"/>
                    </a:ext>
                  </a:extLst>
                </p14:cNvPr>
                <p14:cNvContentPartPr/>
                <p14:nvPr/>
              </p14:nvContentPartPr>
              <p14:xfrm>
                <a:off x="6654130" y="6151049"/>
                <a:ext cx="146880" cy="1411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0CD979D8-B12A-62C9-863F-3E5A7717BE5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645490" y="6142049"/>
                  <a:ext cx="164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8FA0F2E-559A-73D0-2E39-6FC535AA340E}"/>
                    </a:ext>
                  </a:extLst>
                </p14:cNvPr>
                <p14:cNvContentPartPr/>
                <p14:nvPr/>
              </p14:nvContentPartPr>
              <p14:xfrm>
                <a:off x="6837370" y="6163649"/>
                <a:ext cx="130320" cy="1278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8FA0F2E-559A-73D0-2E39-6FC535AA340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828370" y="6154649"/>
                  <a:ext cx="147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8E1591BE-BE94-A8FC-5F43-ABA789FE8C67}"/>
                    </a:ext>
                  </a:extLst>
                </p14:cNvPr>
                <p14:cNvContentPartPr/>
                <p14:nvPr/>
              </p14:nvContentPartPr>
              <p14:xfrm>
                <a:off x="6954730" y="6170129"/>
                <a:ext cx="139320" cy="1634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8E1591BE-BE94-A8FC-5F43-ABA789FE8C6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945730" y="6161489"/>
                  <a:ext cx="156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3F50DE2A-4F42-362D-1DF6-5509424F7093}"/>
                    </a:ext>
                  </a:extLst>
                </p14:cNvPr>
                <p14:cNvContentPartPr/>
                <p14:nvPr/>
              </p14:nvContentPartPr>
              <p14:xfrm>
                <a:off x="7314010" y="5997329"/>
                <a:ext cx="212040" cy="3549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3F50DE2A-4F42-362D-1DF6-5509424F709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305010" y="5988329"/>
                  <a:ext cx="2296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12C878FC-E687-2AE5-694B-7BEEA090A5AA}"/>
                    </a:ext>
                  </a:extLst>
                </p14:cNvPr>
                <p14:cNvContentPartPr/>
                <p14:nvPr/>
              </p14:nvContentPartPr>
              <p14:xfrm>
                <a:off x="7318690" y="6180929"/>
                <a:ext cx="86040" cy="57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12C878FC-E687-2AE5-694B-7BEEA090A5A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310050" y="6171929"/>
                  <a:ext cx="10368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2D0E84A1-9F95-C3D0-5EF3-94CCB0B8C536}"/>
              </a:ext>
            </a:extLst>
          </p:cNvPr>
          <p:cNvGrpSpPr/>
          <p:nvPr/>
        </p:nvGrpSpPr>
        <p:grpSpPr>
          <a:xfrm>
            <a:off x="8277010" y="6029009"/>
            <a:ext cx="2437920" cy="476640"/>
            <a:chOff x="8277010" y="6029009"/>
            <a:chExt cx="2437920" cy="47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B166882D-9A3A-58D1-CCA6-E2166CCCC76C}"/>
                    </a:ext>
                  </a:extLst>
                </p14:cNvPr>
                <p14:cNvContentPartPr/>
                <p14:nvPr/>
              </p14:nvContentPartPr>
              <p14:xfrm>
                <a:off x="8277010" y="6068249"/>
                <a:ext cx="100800" cy="4143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B166882D-9A3A-58D1-CCA6-E2166CCCC76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268370" y="6059609"/>
                  <a:ext cx="11844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EC612196-B1F8-8529-C839-C780C8F4011F}"/>
                    </a:ext>
                  </a:extLst>
                </p14:cNvPr>
                <p14:cNvContentPartPr/>
                <p14:nvPr/>
              </p14:nvContentPartPr>
              <p14:xfrm>
                <a:off x="8416330" y="6259049"/>
                <a:ext cx="158760" cy="1569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EC612196-B1F8-8529-C839-C780C8F4011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407690" y="6250409"/>
                  <a:ext cx="1764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D879956-7C0F-90CD-B81C-7ECF8C47A72C}"/>
                    </a:ext>
                  </a:extLst>
                </p14:cNvPr>
                <p14:cNvContentPartPr/>
                <p14:nvPr/>
              </p14:nvContentPartPr>
              <p14:xfrm>
                <a:off x="8607490" y="6302969"/>
                <a:ext cx="148320" cy="1058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D879956-7C0F-90CD-B81C-7ECF8C47A72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598490" y="6293969"/>
                  <a:ext cx="165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A5B4E52F-EA3B-F5AB-CCF3-2A4EC1278618}"/>
                    </a:ext>
                  </a:extLst>
                </p14:cNvPr>
                <p14:cNvContentPartPr/>
                <p14:nvPr/>
              </p14:nvContentPartPr>
              <p14:xfrm>
                <a:off x="8984770" y="6029009"/>
                <a:ext cx="1391040" cy="3909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A5B4E52F-EA3B-F5AB-CCF3-2A4EC127861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975770" y="6020009"/>
                  <a:ext cx="140868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82E3E71-5F82-6320-54C2-C14387929F07}"/>
                    </a:ext>
                  </a:extLst>
                </p14:cNvPr>
                <p14:cNvContentPartPr/>
                <p14:nvPr/>
              </p14:nvContentPartPr>
              <p14:xfrm>
                <a:off x="10019770" y="6163649"/>
                <a:ext cx="50760" cy="100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82E3E71-5F82-6320-54C2-C14387929F0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011130" y="6154649"/>
                  <a:ext cx="68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AFCD5E64-FEFF-E423-EB5A-127E61CCCF10}"/>
                    </a:ext>
                  </a:extLst>
                </p14:cNvPr>
                <p14:cNvContentPartPr/>
                <p14:nvPr/>
              </p14:nvContentPartPr>
              <p14:xfrm>
                <a:off x="9699730" y="6078689"/>
                <a:ext cx="433800" cy="806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AFCD5E64-FEFF-E423-EB5A-127E61CCCF1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691090" y="6069689"/>
                  <a:ext cx="451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7A18D4FE-6F58-371C-5BD9-20440F2B4BA0}"/>
                    </a:ext>
                  </a:extLst>
                </p14:cNvPr>
                <p14:cNvContentPartPr/>
                <p14:nvPr/>
              </p14:nvContentPartPr>
              <p14:xfrm>
                <a:off x="10484530" y="6059249"/>
                <a:ext cx="230400" cy="4464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7A18D4FE-6F58-371C-5BD9-20440F2B4BA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475530" y="6050609"/>
                  <a:ext cx="248040" cy="46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3E61F657-62EF-F36B-E710-ECE1F8F2BE4B}"/>
                  </a:ext>
                </a:extLst>
              </p14:cNvPr>
              <p14:cNvContentPartPr/>
              <p14:nvPr/>
            </p14:nvContentPartPr>
            <p14:xfrm>
              <a:off x="577690" y="396089"/>
              <a:ext cx="6840" cy="288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3E61F657-62EF-F36B-E710-ECE1F8F2BE4B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568690" y="387449"/>
                <a:ext cx="244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11607A66-F4D1-CEB9-23B8-CEE634D189AB}"/>
                  </a:ext>
                </a:extLst>
              </p14:cNvPr>
              <p14:cNvContentPartPr/>
              <p14:nvPr/>
            </p14:nvContentPartPr>
            <p14:xfrm>
              <a:off x="403450" y="357569"/>
              <a:ext cx="797760" cy="29412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11607A66-F4D1-CEB9-23B8-CEE634D189AB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394810" y="348569"/>
                <a:ext cx="81540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BB9D6545-2B36-8690-A527-F69C57666B9A}"/>
                  </a:ext>
                </a:extLst>
              </p14:cNvPr>
              <p14:cNvContentPartPr/>
              <p14:nvPr/>
            </p14:nvContentPartPr>
            <p14:xfrm>
              <a:off x="1303090" y="224009"/>
              <a:ext cx="619920" cy="38160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BB9D6545-2B36-8690-A527-F69C57666B9A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294450" y="215009"/>
                <a:ext cx="63756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8697F148-C957-D1FA-2039-A64F72A62464}"/>
                  </a:ext>
                </a:extLst>
              </p14:cNvPr>
              <p14:cNvContentPartPr/>
              <p14:nvPr/>
            </p14:nvContentPartPr>
            <p14:xfrm>
              <a:off x="1831570" y="609929"/>
              <a:ext cx="624240" cy="20232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8697F148-C957-D1FA-2039-A64F72A62464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822930" y="600929"/>
                <a:ext cx="64188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69706012-0BF8-E23B-35FE-EA0E1361F2CF}"/>
                  </a:ext>
                </a:extLst>
              </p14:cNvPr>
              <p14:cNvContentPartPr/>
              <p14:nvPr/>
            </p14:nvContentPartPr>
            <p14:xfrm>
              <a:off x="2129650" y="198809"/>
              <a:ext cx="600840" cy="30888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69706012-0BF8-E23B-35FE-EA0E1361F2CF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2121010" y="190169"/>
                <a:ext cx="618480" cy="32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0" name="Group 329">
            <a:extLst>
              <a:ext uri="{FF2B5EF4-FFF2-40B4-BE49-F238E27FC236}">
                <a16:creationId xmlns:a16="http://schemas.microsoft.com/office/drawing/2014/main" id="{D9AD0660-6285-DE71-349B-899BD8E66031}"/>
              </a:ext>
            </a:extLst>
          </p:cNvPr>
          <p:cNvGrpSpPr/>
          <p:nvPr/>
        </p:nvGrpSpPr>
        <p:grpSpPr>
          <a:xfrm>
            <a:off x="655450" y="696329"/>
            <a:ext cx="5407920" cy="1719720"/>
            <a:chOff x="655450" y="696329"/>
            <a:chExt cx="5407920" cy="171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FBBC5D1-2A96-84CF-4CEE-4CFC622A5ABF}"/>
                    </a:ext>
                  </a:extLst>
                </p14:cNvPr>
                <p14:cNvContentPartPr/>
                <p14:nvPr/>
              </p14:nvContentPartPr>
              <p14:xfrm>
                <a:off x="655450" y="875249"/>
                <a:ext cx="1689840" cy="725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FBBC5D1-2A96-84CF-4CEE-4CFC622A5AB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46810" y="866249"/>
                  <a:ext cx="1707480" cy="74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51F604D-650D-0663-363B-CA4B1627F46C}"/>
                    </a:ext>
                  </a:extLst>
                </p14:cNvPr>
                <p14:cNvContentPartPr/>
                <p14:nvPr/>
              </p14:nvContentPartPr>
              <p14:xfrm>
                <a:off x="2058730" y="852929"/>
                <a:ext cx="296640" cy="95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51F604D-650D-0663-363B-CA4B1627F46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050090" y="843929"/>
                  <a:ext cx="3142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FAF2DB4-CB76-4717-1A3E-553FD3CCF10E}"/>
                    </a:ext>
                  </a:extLst>
                </p14:cNvPr>
                <p14:cNvContentPartPr/>
                <p14:nvPr/>
              </p14:nvContentPartPr>
              <p14:xfrm>
                <a:off x="1414330" y="1421009"/>
                <a:ext cx="1471680" cy="436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FAF2DB4-CB76-4717-1A3E-553FD3CCF10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405690" y="1412009"/>
                  <a:ext cx="148932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25AB574-93E4-EE12-3028-7250A8C47014}"/>
                    </a:ext>
                  </a:extLst>
                </p14:cNvPr>
                <p14:cNvContentPartPr/>
                <p14:nvPr/>
              </p14:nvContentPartPr>
              <p14:xfrm>
                <a:off x="2568850" y="1507769"/>
                <a:ext cx="285840" cy="32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25AB574-93E4-EE12-3028-7250A8C4701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559850" y="1499129"/>
                  <a:ext cx="303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918B521-C2F9-D34B-C591-1C0C5EA58FED}"/>
                    </a:ext>
                  </a:extLst>
                </p14:cNvPr>
                <p14:cNvContentPartPr/>
                <p14:nvPr/>
              </p14:nvContentPartPr>
              <p14:xfrm>
                <a:off x="3152410" y="1545209"/>
                <a:ext cx="630360" cy="126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918B521-C2F9-D34B-C591-1C0C5EA58FE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143410" y="1536209"/>
                  <a:ext cx="648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67CFBB0-1B9C-EA57-6F38-BE588115C4DC}"/>
                    </a:ext>
                  </a:extLst>
                </p14:cNvPr>
                <p14:cNvContentPartPr/>
                <p14:nvPr/>
              </p14:nvContentPartPr>
              <p14:xfrm>
                <a:off x="4059250" y="1423889"/>
                <a:ext cx="261000" cy="406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67CFBB0-1B9C-EA57-6F38-BE588115C4D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050250" y="1415249"/>
                  <a:ext cx="27864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195B4FA-DE16-0445-AB2B-F5F28209B699}"/>
                    </a:ext>
                  </a:extLst>
                </p14:cNvPr>
                <p14:cNvContentPartPr/>
                <p14:nvPr/>
              </p14:nvContentPartPr>
              <p14:xfrm>
                <a:off x="4632730" y="1318049"/>
                <a:ext cx="525600" cy="364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195B4FA-DE16-0445-AB2B-F5F28209B69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624090" y="1309409"/>
                  <a:ext cx="54324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E13BB9D-1BB9-F1C1-AA7B-936CB2C7B48A}"/>
                    </a:ext>
                  </a:extLst>
                </p14:cNvPr>
                <p14:cNvContentPartPr/>
                <p14:nvPr/>
              </p14:nvContentPartPr>
              <p14:xfrm>
                <a:off x="4653250" y="1433249"/>
                <a:ext cx="348480" cy="46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E13BB9D-1BB9-F1C1-AA7B-936CB2C7B48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644250" y="1424609"/>
                  <a:ext cx="366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00402EC-4CE9-F1EB-5882-C5383D096458}"/>
                    </a:ext>
                  </a:extLst>
                </p14:cNvPr>
                <p14:cNvContentPartPr/>
                <p14:nvPr/>
              </p14:nvContentPartPr>
              <p14:xfrm>
                <a:off x="5406370" y="1237049"/>
                <a:ext cx="657000" cy="345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00402EC-4CE9-F1EB-5882-C5383D09645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397370" y="1228049"/>
                  <a:ext cx="6746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057955E-387E-11FB-4B20-D0E176C10B51}"/>
                    </a:ext>
                  </a:extLst>
                </p14:cNvPr>
                <p14:cNvContentPartPr/>
                <p14:nvPr/>
              </p14:nvContentPartPr>
              <p14:xfrm>
                <a:off x="5577010" y="1363769"/>
                <a:ext cx="215640" cy="33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057955E-387E-11FB-4B20-D0E176C10B5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568370" y="1355129"/>
                  <a:ext cx="233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053F20A-2FE1-4FD2-AF95-A668BD8D2590}"/>
                    </a:ext>
                  </a:extLst>
                </p14:cNvPr>
                <p14:cNvContentPartPr/>
                <p14:nvPr/>
              </p14:nvContentPartPr>
              <p14:xfrm>
                <a:off x="772810" y="2009969"/>
                <a:ext cx="735840" cy="406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053F20A-2FE1-4FD2-AF95-A668BD8D259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63810" y="2001329"/>
                  <a:ext cx="75348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5F9F178-86B2-0FA5-1DF7-6279ECB784EC}"/>
                    </a:ext>
                  </a:extLst>
                </p14:cNvPr>
                <p14:cNvContentPartPr/>
                <p14:nvPr/>
              </p14:nvContentPartPr>
              <p14:xfrm>
                <a:off x="1510090" y="2054249"/>
                <a:ext cx="285120" cy="218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5F9F178-86B2-0FA5-1DF7-6279ECB784E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501450" y="2045249"/>
                  <a:ext cx="3027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1B26D80-EE80-7D90-8532-40201C6D394F}"/>
                    </a:ext>
                  </a:extLst>
                </p14:cNvPr>
                <p14:cNvContentPartPr/>
                <p14:nvPr/>
              </p14:nvContentPartPr>
              <p14:xfrm>
                <a:off x="1843090" y="1944809"/>
                <a:ext cx="559800" cy="333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1B26D80-EE80-7D90-8532-40201C6D394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834450" y="1936169"/>
                  <a:ext cx="5774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F89447C-BB90-E88C-2F20-CE91F60E5B62}"/>
                    </a:ext>
                  </a:extLst>
                </p14:cNvPr>
                <p14:cNvContentPartPr/>
                <p14:nvPr/>
              </p14:nvContentPartPr>
              <p14:xfrm>
                <a:off x="2144770" y="2041649"/>
                <a:ext cx="218520" cy="19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F89447C-BB90-E88C-2F20-CE91F60E5B6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135770" y="2032649"/>
                  <a:ext cx="236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D4D134B-4A9B-FF7A-DEEE-71BF328E72C1}"/>
                    </a:ext>
                  </a:extLst>
                </p14:cNvPr>
                <p14:cNvContentPartPr/>
                <p14:nvPr/>
              </p14:nvContentPartPr>
              <p14:xfrm>
                <a:off x="2609890" y="2101049"/>
                <a:ext cx="436680" cy="169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D4D134B-4A9B-FF7A-DEEE-71BF328E72C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600890" y="2092049"/>
                  <a:ext cx="454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47BEA96-1DA4-F4DC-EF3E-FB61B069A1E3}"/>
                    </a:ext>
                  </a:extLst>
                </p14:cNvPr>
                <p14:cNvContentPartPr/>
                <p14:nvPr/>
              </p14:nvContentPartPr>
              <p14:xfrm>
                <a:off x="2817610" y="1955249"/>
                <a:ext cx="34560" cy="11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47BEA96-1DA4-F4DC-EF3E-FB61B069A1E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808610" y="1946609"/>
                  <a:ext cx="52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CA13DC4-EE4D-0932-5772-F78E03FE2868}"/>
                    </a:ext>
                  </a:extLst>
                </p14:cNvPr>
                <p14:cNvContentPartPr/>
                <p14:nvPr/>
              </p14:nvContentPartPr>
              <p14:xfrm>
                <a:off x="3179410" y="1895849"/>
                <a:ext cx="492840" cy="179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CA13DC4-EE4D-0932-5772-F78E03FE286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170410" y="1887209"/>
                  <a:ext cx="5104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E74C6CA-15EB-A48D-A1AF-22F97175CB33}"/>
                    </a:ext>
                  </a:extLst>
                </p14:cNvPr>
                <p14:cNvContentPartPr/>
                <p14:nvPr/>
              </p14:nvContentPartPr>
              <p14:xfrm>
                <a:off x="3456970" y="1845809"/>
                <a:ext cx="4320" cy="391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E74C6CA-15EB-A48D-A1AF-22F97175CB3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447970" y="1837169"/>
                  <a:ext cx="2196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508DDB9-1E37-CFE8-4189-33673F824B60}"/>
                    </a:ext>
                  </a:extLst>
                </p14:cNvPr>
                <p14:cNvContentPartPr/>
                <p14:nvPr/>
              </p14:nvContentPartPr>
              <p14:xfrm>
                <a:off x="3625450" y="2135969"/>
                <a:ext cx="124200" cy="213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508DDB9-1E37-CFE8-4189-33673F824B6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616810" y="2126969"/>
                  <a:ext cx="1418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5F78D49-EA38-C772-E32F-4678FE7D60F0}"/>
                    </a:ext>
                  </a:extLst>
                </p14:cNvPr>
                <p14:cNvContentPartPr/>
                <p14:nvPr/>
              </p14:nvContentPartPr>
              <p14:xfrm>
                <a:off x="3635170" y="2266289"/>
                <a:ext cx="119880" cy="21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5F78D49-EA38-C772-E32F-4678FE7D60F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626170" y="2257649"/>
                  <a:ext cx="137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7B0FE36-0335-CDE6-3743-D68A1550B821}"/>
                    </a:ext>
                  </a:extLst>
                </p14:cNvPr>
                <p14:cNvContentPartPr/>
                <p14:nvPr/>
              </p14:nvContentPartPr>
              <p14:xfrm>
                <a:off x="4185250" y="1844729"/>
                <a:ext cx="151200" cy="446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7B0FE36-0335-CDE6-3743-D68A1550B82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176250" y="1836089"/>
                  <a:ext cx="16884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03FA8FC-DCAD-F61E-1B9D-EF3B2DEA8AD5}"/>
                    </a:ext>
                  </a:extLst>
                </p14:cNvPr>
                <p14:cNvContentPartPr/>
                <p14:nvPr/>
              </p14:nvContentPartPr>
              <p14:xfrm>
                <a:off x="4392250" y="1986209"/>
                <a:ext cx="212760" cy="151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03FA8FC-DCAD-F61E-1B9D-EF3B2DEA8AD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383610" y="1977209"/>
                  <a:ext cx="230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48A1099-A7F7-9D9A-0F7B-BFBCAAFB8706}"/>
                    </a:ext>
                  </a:extLst>
                </p14:cNvPr>
                <p14:cNvContentPartPr/>
                <p14:nvPr/>
              </p14:nvContentPartPr>
              <p14:xfrm>
                <a:off x="4636330" y="2100329"/>
                <a:ext cx="108000" cy="133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48A1099-A7F7-9D9A-0F7B-BFBCAAFB870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627690" y="2091689"/>
                  <a:ext cx="125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F658027-937D-3371-1133-19CB3BAD7C31}"/>
                    </a:ext>
                  </a:extLst>
                </p14:cNvPr>
                <p14:cNvContentPartPr/>
                <p14:nvPr/>
              </p14:nvContentPartPr>
              <p14:xfrm>
                <a:off x="4878970" y="2015009"/>
                <a:ext cx="162360" cy="4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F658027-937D-3371-1133-19CB3BAD7C3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869970" y="2006369"/>
                  <a:ext cx="180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E48B315-5016-8902-9FE1-C2BA953DFC14}"/>
                    </a:ext>
                  </a:extLst>
                </p14:cNvPr>
                <p14:cNvContentPartPr/>
                <p14:nvPr/>
              </p14:nvContentPartPr>
              <p14:xfrm>
                <a:off x="4855210" y="2064689"/>
                <a:ext cx="190080" cy="14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E48B315-5016-8902-9FE1-C2BA953DFC1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846210" y="2056049"/>
                  <a:ext cx="207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C585DD2-3B79-F301-6DF2-6197DC19696D}"/>
                    </a:ext>
                  </a:extLst>
                </p14:cNvPr>
                <p14:cNvContentPartPr/>
                <p14:nvPr/>
              </p14:nvContentPartPr>
              <p14:xfrm>
                <a:off x="4941250" y="1929689"/>
                <a:ext cx="55440" cy="218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C585DD2-3B79-F301-6DF2-6197DC19696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932610" y="1920689"/>
                  <a:ext cx="730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841B900-AB61-8E54-2E8D-1E7611C7E725}"/>
                    </a:ext>
                  </a:extLst>
                </p14:cNvPr>
                <p14:cNvContentPartPr/>
                <p14:nvPr/>
              </p14:nvContentPartPr>
              <p14:xfrm>
                <a:off x="5144290" y="1914209"/>
                <a:ext cx="155160" cy="160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841B900-AB61-8E54-2E8D-1E7611C7E72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135290" y="1905569"/>
                  <a:ext cx="172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4212A19-BD3D-7660-D9C2-5B1CBA5CE695}"/>
                    </a:ext>
                  </a:extLst>
                </p14:cNvPr>
                <p14:cNvContentPartPr/>
                <p14:nvPr/>
              </p14:nvContentPartPr>
              <p14:xfrm>
                <a:off x="4739650" y="2282489"/>
                <a:ext cx="53280" cy="77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4212A19-BD3D-7660-D9C2-5B1CBA5CE69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731010" y="2273489"/>
                  <a:ext cx="70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50D2C50-7FF2-AB9A-ACA2-F4F315745A54}"/>
                    </a:ext>
                  </a:extLst>
                </p14:cNvPr>
                <p14:cNvContentPartPr/>
                <p14:nvPr/>
              </p14:nvContentPartPr>
              <p14:xfrm>
                <a:off x="4834330" y="2207249"/>
                <a:ext cx="21240" cy="92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50D2C50-7FF2-AB9A-ACA2-F4F315745A5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825330" y="2198249"/>
                  <a:ext cx="38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D1815E1-80DA-D2A8-48D1-CC6AABF5F0FE}"/>
                    </a:ext>
                  </a:extLst>
                </p14:cNvPr>
                <p14:cNvContentPartPr/>
                <p14:nvPr/>
              </p14:nvContentPartPr>
              <p14:xfrm>
                <a:off x="4800130" y="2040209"/>
                <a:ext cx="15480" cy="10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D1815E1-80DA-D2A8-48D1-CC6AABF5F0F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791490" y="2031569"/>
                  <a:ext cx="33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DF03770-86E5-3E75-3EEB-D4621D8517DB}"/>
                    </a:ext>
                  </a:extLst>
                </p14:cNvPr>
                <p14:cNvContentPartPr/>
                <p14:nvPr/>
              </p14:nvContentPartPr>
              <p14:xfrm>
                <a:off x="5358850" y="2075129"/>
                <a:ext cx="137880" cy="110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DF03770-86E5-3E75-3EEB-D4621D8517DB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349850" y="2066129"/>
                  <a:ext cx="155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2242C98-A0C3-9BBB-CE25-95C886942DDE}"/>
                    </a:ext>
                  </a:extLst>
                </p14:cNvPr>
                <p14:cNvContentPartPr/>
                <p14:nvPr/>
              </p14:nvContentPartPr>
              <p14:xfrm>
                <a:off x="5546770" y="2164049"/>
                <a:ext cx="59760" cy="82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2242C98-A0C3-9BBB-CE25-95C886942DD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538130" y="2155409"/>
                  <a:ext cx="77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256B56A-EAA5-3FCA-827C-37BF60B31962}"/>
                    </a:ext>
                  </a:extLst>
                </p14:cNvPr>
                <p14:cNvContentPartPr/>
                <p14:nvPr/>
              </p14:nvContentPartPr>
              <p14:xfrm>
                <a:off x="5676730" y="2058569"/>
                <a:ext cx="91080" cy="98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256B56A-EAA5-3FCA-827C-37BF60B3196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668090" y="2049569"/>
                  <a:ext cx="108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64D8915-D344-083A-C323-64BCA210675E}"/>
                    </a:ext>
                  </a:extLst>
                </p14:cNvPr>
                <p14:cNvContentPartPr/>
                <p14:nvPr/>
              </p14:nvContentPartPr>
              <p14:xfrm>
                <a:off x="5780050" y="1781009"/>
                <a:ext cx="115560" cy="512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64D8915-D344-083A-C323-64BCA210675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771050" y="1772009"/>
                  <a:ext cx="13320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B43C7C4A-E813-8C21-2663-0573C92EA949}"/>
                    </a:ext>
                  </a:extLst>
                </p14:cNvPr>
                <p14:cNvContentPartPr/>
                <p14:nvPr/>
              </p14:nvContentPartPr>
              <p14:xfrm>
                <a:off x="2376250" y="696329"/>
                <a:ext cx="126720" cy="705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B43C7C4A-E813-8C21-2663-0573C92EA94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367250" y="687689"/>
                  <a:ext cx="144360" cy="88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38175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1EBA34D-FC92-C183-7F89-E41380F29910}"/>
              </a:ext>
            </a:extLst>
          </p:cNvPr>
          <p:cNvGrpSpPr/>
          <p:nvPr/>
        </p:nvGrpSpPr>
        <p:grpSpPr>
          <a:xfrm>
            <a:off x="655090" y="73169"/>
            <a:ext cx="3951000" cy="697320"/>
            <a:chOff x="655090" y="73169"/>
            <a:chExt cx="3951000" cy="69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8714A0D-2AC0-F674-B41C-5E0F7F432EEA}"/>
                    </a:ext>
                  </a:extLst>
                </p14:cNvPr>
                <p14:cNvContentPartPr/>
                <p14:nvPr/>
              </p14:nvContentPartPr>
              <p14:xfrm>
                <a:off x="655090" y="162449"/>
                <a:ext cx="1050120" cy="608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8714A0D-2AC0-F674-B41C-5E0F7F432EE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6450" y="153809"/>
                  <a:ext cx="106776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1ED0C1C-9461-F3CB-7887-912D4828743A}"/>
                    </a:ext>
                  </a:extLst>
                </p14:cNvPr>
                <p14:cNvContentPartPr/>
                <p14:nvPr/>
              </p14:nvContentPartPr>
              <p14:xfrm>
                <a:off x="1484530" y="256409"/>
                <a:ext cx="40320" cy="32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1ED0C1C-9461-F3CB-7887-912D4828743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75530" y="247409"/>
                  <a:ext cx="57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B778CE3-B78B-3A98-94DD-4765A1D9591B}"/>
                    </a:ext>
                  </a:extLst>
                </p14:cNvPr>
                <p14:cNvContentPartPr/>
                <p14:nvPr/>
              </p14:nvContentPartPr>
              <p14:xfrm>
                <a:off x="1961530" y="73169"/>
                <a:ext cx="636120" cy="451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B778CE3-B78B-3A98-94DD-4765A1D9591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52890" y="64169"/>
                  <a:ext cx="65376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5428FB2-7B87-D620-18A7-AE91DA4E965D}"/>
                    </a:ext>
                  </a:extLst>
                </p14:cNvPr>
                <p14:cNvContentPartPr/>
                <p14:nvPr/>
              </p14:nvContentPartPr>
              <p14:xfrm>
                <a:off x="2047210" y="254969"/>
                <a:ext cx="274320" cy="96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5428FB2-7B87-D620-18A7-AE91DA4E965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38210" y="246329"/>
                  <a:ext cx="291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AA8FB30-198C-EF50-1537-7F09BDEF8CB4}"/>
                    </a:ext>
                  </a:extLst>
                </p14:cNvPr>
                <p14:cNvContentPartPr/>
                <p14:nvPr/>
              </p14:nvContentPartPr>
              <p14:xfrm>
                <a:off x="2855770" y="98369"/>
                <a:ext cx="1750320" cy="550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AA8FB30-198C-EF50-1537-7F09BDEF8CB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46770" y="89729"/>
                  <a:ext cx="176796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7AC2800-0216-CD90-A5E2-826CDFD27543}"/>
                    </a:ext>
                  </a:extLst>
                </p14:cNvPr>
                <p14:cNvContentPartPr/>
                <p14:nvPr/>
              </p14:nvContentPartPr>
              <p14:xfrm>
                <a:off x="3992650" y="162809"/>
                <a:ext cx="332280" cy="70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7AC2800-0216-CD90-A5E2-826CDFD2754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84010" y="154169"/>
                  <a:ext cx="3499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337388D-AA94-55DD-B6F0-2C7B7832575E}"/>
                    </a:ext>
                  </a:extLst>
                </p14:cNvPr>
                <p14:cNvContentPartPr/>
                <p14:nvPr/>
              </p14:nvContentPartPr>
              <p14:xfrm>
                <a:off x="3151330" y="243809"/>
                <a:ext cx="24120" cy="30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337388D-AA94-55DD-B6F0-2C7B7832575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42330" y="234809"/>
                  <a:ext cx="4176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718C61-9CDD-B697-886D-D6F70EA89F42}"/>
              </a:ext>
            </a:extLst>
          </p:cNvPr>
          <p:cNvGrpSpPr/>
          <p:nvPr/>
        </p:nvGrpSpPr>
        <p:grpSpPr>
          <a:xfrm>
            <a:off x="4893730" y="145529"/>
            <a:ext cx="3896640" cy="508320"/>
            <a:chOff x="4893730" y="145529"/>
            <a:chExt cx="3896640" cy="50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C093C44-E521-02C3-9D46-55C305C1A4B5}"/>
                    </a:ext>
                  </a:extLst>
                </p14:cNvPr>
                <p14:cNvContentPartPr/>
                <p14:nvPr/>
              </p14:nvContentPartPr>
              <p14:xfrm>
                <a:off x="4893730" y="145529"/>
                <a:ext cx="1654920" cy="508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C093C44-E521-02C3-9D46-55C305C1A4B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85090" y="136529"/>
                  <a:ext cx="167256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B143DF-6EC2-A8BE-8EE9-5FAB0E52A98C}"/>
                    </a:ext>
                  </a:extLst>
                </p14:cNvPr>
                <p14:cNvContentPartPr/>
                <p14:nvPr/>
              </p14:nvContentPartPr>
              <p14:xfrm>
                <a:off x="5603290" y="240569"/>
                <a:ext cx="501480" cy="85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B143DF-6EC2-A8BE-8EE9-5FAB0E52A98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94650" y="231929"/>
                  <a:ext cx="519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A80E2DF-68F9-9947-570C-4210DB6FE8F7}"/>
                    </a:ext>
                  </a:extLst>
                </p14:cNvPr>
                <p14:cNvContentPartPr/>
                <p14:nvPr/>
              </p14:nvContentPartPr>
              <p14:xfrm>
                <a:off x="6837010" y="180809"/>
                <a:ext cx="440280" cy="397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A80E2DF-68F9-9947-570C-4210DB6FE8F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828010" y="172169"/>
                  <a:ext cx="4579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A6BEBF9-8E88-5A9D-CC3B-E77C9CB50AC9}"/>
                    </a:ext>
                  </a:extLst>
                </p14:cNvPr>
                <p14:cNvContentPartPr/>
                <p14:nvPr/>
              </p14:nvContentPartPr>
              <p14:xfrm>
                <a:off x="7609570" y="337049"/>
                <a:ext cx="365040" cy="104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A6BEBF9-8E88-5A9D-CC3B-E77C9CB50AC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00570" y="328409"/>
                  <a:ext cx="382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8375B2-4832-FE43-D1AB-B74A7E08A190}"/>
                    </a:ext>
                  </a:extLst>
                </p14:cNvPr>
                <p14:cNvContentPartPr/>
                <p14:nvPr/>
              </p14:nvContentPartPr>
              <p14:xfrm>
                <a:off x="7784170" y="343889"/>
                <a:ext cx="240840" cy="124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8375B2-4832-FE43-D1AB-B74A7E08A19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775170" y="335249"/>
                  <a:ext cx="258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E37A4C9-0240-7E62-6A10-071F02C177E0}"/>
                    </a:ext>
                  </a:extLst>
                </p14:cNvPr>
                <p14:cNvContentPartPr/>
                <p14:nvPr/>
              </p14:nvContentPartPr>
              <p14:xfrm>
                <a:off x="8071450" y="170009"/>
                <a:ext cx="617400" cy="272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E37A4C9-0240-7E62-6A10-071F02C177E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062450" y="161009"/>
                  <a:ext cx="6350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277501E-3CB7-F13F-F540-41D92DDCE466}"/>
                    </a:ext>
                  </a:extLst>
                </p14:cNvPr>
                <p14:cNvContentPartPr/>
                <p14:nvPr/>
              </p14:nvContentPartPr>
              <p14:xfrm>
                <a:off x="8466370" y="257849"/>
                <a:ext cx="324000" cy="51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277501E-3CB7-F13F-F540-41D92DDCE46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457730" y="249209"/>
                  <a:ext cx="34164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11AD41C-ADBF-4B1B-1653-C50EF019BB10}"/>
                  </a:ext>
                </a:extLst>
              </p14:cNvPr>
              <p14:cNvContentPartPr/>
              <p14:nvPr/>
            </p14:nvContentPartPr>
            <p14:xfrm>
              <a:off x="9070090" y="319409"/>
              <a:ext cx="190080" cy="133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11AD41C-ADBF-4B1B-1653-C50EF019BB1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061090" y="310409"/>
                <a:ext cx="2077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04155E2-F666-6381-9417-E8EE1F0D33A9}"/>
                  </a:ext>
                </a:extLst>
              </p14:cNvPr>
              <p14:cNvContentPartPr/>
              <p14:nvPr/>
            </p14:nvContentPartPr>
            <p14:xfrm>
              <a:off x="9299050" y="529649"/>
              <a:ext cx="80640" cy="77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04155E2-F666-6381-9417-E8EE1F0D33A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290410" y="520649"/>
                <a:ext cx="9828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83AC18B-D956-BA34-0395-AF0B4DBFB5B3}"/>
                  </a:ext>
                </a:extLst>
              </p14:cNvPr>
              <p14:cNvContentPartPr/>
              <p14:nvPr/>
            </p14:nvContentPartPr>
            <p14:xfrm>
              <a:off x="9519730" y="173969"/>
              <a:ext cx="66600" cy="291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83AC18B-D956-BA34-0395-AF0B4DBFB5B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511090" y="165329"/>
                <a:ext cx="842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79D5258-5B79-FFA8-A75E-2C01CE521036}"/>
                  </a:ext>
                </a:extLst>
              </p14:cNvPr>
              <p14:cNvContentPartPr/>
              <p14:nvPr/>
            </p14:nvContentPartPr>
            <p14:xfrm>
              <a:off x="9654370" y="199889"/>
              <a:ext cx="66600" cy="221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79D5258-5B79-FFA8-A75E-2C01CE52103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645730" y="190889"/>
                <a:ext cx="842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8C7D50B-3CA1-E6E7-1AA2-6665C13C2864}"/>
                  </a:ext>
                </a:extLst>
              </p14:cNvPr>
              <p14:cNvContentPartPr/>
              <p14:nvPr/>
            </p14:nvContentPartPr>
            <p14:xfrm>
              <a:off x="9599290" y="333809"/>
              <a:ext cx="165600" cy="11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8C7D50B-3CA1-E6E7-1AA2-6665C13C286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590650" y="325169"/>
                <a:ext cx="1832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99D50CE-CB38-B321-88B6-E5CD040136CD}"/>
                  </a:ext>
                </a:extLst>
              </p14:cNvPr>
              <p14:cNvContentPartPr/>
              <p14:nvPr/>
            </p14:nvContentPartPr>
            <p14:xfrm>
              <a:off x="9799810" y="167849"/>
              <a:ext cx="57600" cy="342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99D50CE-CB38-B321-88B6-E5CD040136C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790810" y="159209"/>
                <a:ext cx="752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6EDD8A9-61FC-D3E0-DC74-F32ADA0E49A2}"/>
                  </a:ext>
                </a:extLst>
              </p14:cNvPr>
              <p14:cNvContentPartPr/>
              <p14:nvPr/>
            </p14:nvContentPartPr>
            <p14:xfrm>
              <a:off x="9978010" y="516329"/>
              <a:ext cx="66600" cy="95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6EDD8A9-61FC-D3E0-DC74-F32ADA0E49A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969010" y="507329"/>
                <a:ext cx="84240" cy="11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01A65959-F9ED-5D53-41B4-713A359CD235}"/>
              </a:ext>
            </a:extLst>
          </p:cNvPr>
          <p:cNvGrpSpPr/>
          <p:nvPr/>
        </p:nvGrpSpPr>
        <p:grpSpPr>
          <a:xfrm>
            <a:off x="10280410" y="128609"/>
            <a:ext cx="848520" cy="528480"/>
            <a:chOff x="10280410" y="128609"/>
            <a:chExt cx="848520" cy="52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1E3165A-ED1B-5EC2-E11E-F17EF721362A}"/>
                    </a:ext>
                  </a:extLst>
                </p14:cNvPr>
                <p14:cNvContentPartPr/>
                <p14:nvPr/>
              </p14:nvContentPartPr>
              <p14:xfrm>
                <a:off x="10280410" y="292049"/>
                <a:ext cx="147600" cy="128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1E3165A-ED1B-5EC2-E11E-F17EF721362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71770" y="283409"/>
                  <a:ext cx="1652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46D97FB-65DC-AB14-7FEF-80EC6589D2A0}"/>
                    </a:ext>
                  </a:extLst>
                </p14:cNvPr>
                <p14:cNvContentPartPr/>
                <p14:nvPr/>
              </p14:nvContentPartPr>
              <p14:xfrm>
                <a:off x="10497850" y="505169"/>
                <a:ext cx="81000" cy="151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46D97FB-65DC-AB14-7FEF-80EC6589D2A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488850" y="496169"/>
                  <a:ext cx="98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3A0118B-234F-58E4-05C5-61C1B1708326}"/>
                    </a:ext>
                  </a:extLst>
                </p14:cNvPr>
                <p14:cNvContentPartPr/>
                <p14:nvPr/>
              </p14:nvContentPartPr>
              <p14:xfrm>
                <a:off x="10770730" y="177209"/>
                <a:ext cx="52920" cy="221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3A0118B-234F-58E4-05C5-61C1B170832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761730" y="168569"/>
                  <a:ext cx="705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BDD5AAB-7C00-3805-755B-81C69DE51574}"/>
                    </a:ext>
                  </a:extLst>
                </p14:cNvPr>
                <p14:cNvContentPartPr/>
                <p14:nvPr/>
              </p14:nvContentPartPr>
              <p14:xfrm>
                <a:off x="10696930" y="298169"/>
                <a:ext cx="142560" cy="29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BDD5AAB-7C00-3805-755B-81C69DE5157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687930" y="289169"/>
                  <a:ext cx="160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D526529-5CF6-A2E1-9FC8-C5482172B06E}"/>
                    </a:ext>
                  </a:extLst>
                </p14:cNvPr>
                <p14:cNvContentPartPr/>
                <p14:nvPr/>
              </p14:nvContentPartPr>
              <p14:xfrm>
                <a:off x="10559410" y="168929"/>
                <a:ext cx="149400" cy="244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D526529-5CF6-A2E1-9FC8-C5482172B06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550410" y="159929"/>
                  <a:ext cx="1670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26083E7-9E79-FF64-3F2F-7ADD7DA01494}"/>
                    </a:ext>
                  </a:extLst>
                </p14:cNvPr>
                <p14:cNvContentPartPr/>
                <p14:nvPr/>
              </p14:nvContentPartPr>
              <p14:xfrm>
                <a:off x="10865050" y="128609"/>
                <a:ext cx="150120" cy="368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26083E7-9E79-FF64-3F2F-7ADD7DA0149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856050" y="119609"/>
                  <a:ext cx="1677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1AE9A9C-68D8-9A99-4DEF-A98DD1711F5E}"/>
                    </a:ext>
                  </a:extLst>
                </p14:cNvPr>
                <p14:cNvContentPartPr/>
                <p14:nvPr/>
              </p14:nvContentPartPr>
              <p14:xfrm>
                <a:off x="11070610" y="482129"/>
                <a:ext cx="58320" cy="124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1AE9A9C-68D8-9A99-4DEF-A98DD1711F5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061970" y="473489"/>
                  <a:ext cx="7596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BD869BD-6E01-727D-6460-A75A417CC5E0}"/>
              </a:ext>
            </a:extLst>
          </p:cNvPr>
          <p:cNvGrpSpPr/>
          <p:nvPr/>
        </p:nvGrpSpPr>
        <p:grpSpPr>
          <a:xfrm>
            <a:off x="11331250" y="142649"/>
            <a:ext cx="707760" cy="416880"/>
            <a:chOff x="11331250" y="142649"/>
            <a:chExt cx="70776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8853923-4281-FE11-46C1-0D85F452C798}"/>
                    </a:ext>
                  </a:extLst>
                </p14:cNvPr>
                <p14:cNvContentPartPr/>
                <p14:nvPr/>
              </p14:nvContentPartPr>
              <p14:xfrm>
                <a:off x="11331250" y="227969"/>
                <a:ext cx="174960" cy="169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8853923-4281-FE11-46C1-0D85F452C79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322610" y="219329"/>
                  <a:ext cx="192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3A6F841-256E-D1F9-C3FD-E42118AD3C75}"/>
                    </a:ext>
                  </a:extLst>
                </p14:cNvPr>
                <p14:cNvContentPartPr/>
                <p14:nvPr/>
              </p14:nvContentPartPr>
              <p14:xfrm>
                <a:off x="11532490" y="444329"/>
                <a:ext cx="54720" cy="115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3A6F841-256E-D1F9-C3FD-E42118AD3C7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523850" y="435689"/>
                  <a:ext cx="72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B0A2CB3-00A0-5B2F-E74F-A86A2DE86E03}"/>
                    </a:ext>
                  </a:extLst>
                </p14:cNvPr>
                <p14:cNvContentPartPr/>
                <p14:nvPr/>
              </p14:nvContentPartPr>
              <p14:xfrm>
                <a:off x="11832010" y="166409"/>
                <a:ext cx="108000" cy="244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B0A2CB3-00A0-5B2F-E74F-A86A2DE86E0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823370" y="157409"/>
                  <a:ext cx="1256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DF59474-55A0-F941-E2AA-3E708350DFC8}"/>
                    </a:ext>
                  </a:extLst>
                </p14:cNvPr>
                <p14:cNvContentPartPr/>
                <p14:nvPr/>
              </p14:nvContentPartPr>
              <p14:xfrm>
                <a:off x="11738770" y="319769"/>
                <a:ext cx="219240" cy="10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DF59474-55A0-F941-E2AA-3E708350DFC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729770" y="310769"/>
                  <a:ext cx="236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4BCA103-B780-4106-B848-CFC7F193105D}"/>
                    </a:ext>
                  </a:extLst>
                </p14:cNvPr>
                <p14:cNvContentPartPr/>
                <p14:nvPr/>
              </p14:nvContentPartPr>
              <p14:xfrm>
                <a:off x="11701690" y="142649"/>
                <a:ext cx="337320" cy="381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4BCA103-B780-4106-B848-CFC7F193105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692690" y="133649"/>
                  <a:ext cx="354960" cy="39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7D58B07-A924-ABC3-C425-4F2368BA0E02}"/>
              </a:ext>
            </a:extLst>
          </p:cNvPr>
          <p:cNvGrpSpPr/>
          <p:nvPr/>
        </p:nvGrpSpPr>
        <p:grpSpPr>
          <a:xfrm>
            <a:off x="445210" y="840689"/>
            <a:ext cx="6409080" cy="1127880"/>
            <a:chOff x="445210" y="840689"/>
            <a:chExt cx="6409080" cy="11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A0F91D0-563C-9615-0DC3-DF0A4FF5BD6F}"/>
                    </a:ext>
                  </a:extLst>
                </p14:cNvPr>
                <p14:cNvContentPartPr/>
                <p14:nvPr/>
              </p14:nvContentPartPr>
              <p14:xfrm>
                <a:off x="445210" y="1083689"/>
                <a:ext cx="401400" cy="163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A0F91D0-563C-9615-0DC3-DF0A4FF5BD6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6570" y="1074689"/>
                  <a:ext cx="419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A969DD0-26BD-2C81-02D5-84522C8B52C1}"/>
                    </a:ext>
                  </a:extLst>
                </p14:cNvPr>
                <p14:cNvContentPartPr/>
                <p14:nvPr/>
              </p14:nvContentPartPr>
              <p14:xfrm>
                <a:off x="664810" y="981809"/>
                <a:ext cx="16560" cy="7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A969DD0-26BD-2C81-02D5-84522C8B52C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56170" y="972809"/>
                  <a:ext cx="34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56860DD-77D5-C301-C5A2-CA183DA770C7}"/>
                    </a:ext>
                  </a:extLst>
                </p14:cNvPr>
                <p14:cNvContentPartPr/>
                <p14:nvPr/>
              </p14:nvContentPartPr>
              <p14:xfrm>
                <a:off x="1183570" y="840689"/>
                <a:ext cx="727200" cy="382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56860DD-77D5-C301-C5A2-CA183DA770C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74570" y="832049"/>
                  <a:ext cx="74484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9DCA017-06AA-B203-BDAD-F73A5FE45816}"/>
                    </a:ext>
                  </a:extLst>
                </p14:cNvPr>
                <p14:cNvContentPartPr/>
                <p14:nvPr/>
              </p14:nvContentPartPr>
              <p14:xfrm>
                <a:off x="1996810" y="1208969"/>
                <a:ext cx="6840" cy="47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9DCA017-06AA-B203-BDAD-F73A5FE4581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88170" y="1200329"/>
                  <a:ext cx="244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13AC05A-7CE6-15A1-19D6-CA4A2DF13F38}"/>
                    </a:ext>
                  </a:extLst>
                </p14:cNvPr>
                <p14:cNvContentPartPr/>
                <p14:nvPr/>
              </p14:nvContentPartPr>
              <p14:xfrm>
                <a:off x="935890" y="1587329"/>
                <a:ext cx="537480" cy="277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13AC05A-7CE6-15A1-19D6-CA4A2DF13F3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27250" y="1578329"/>
                  <a:ext cx="5551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D3CDC70-3201-33E2-6F0B-38F74C234B2F}"/>
                    </a:ext>
                  </a:extLst>
                </p14:cNvPr>
                <p14:cNvContentPartPr/>
                <p14:nvPr/>
              </p14:nvContentPartPr>
              <p14:xfrm>
                <a:off x="1372570" y="1661849"/>
                <a:ext cx="145800" cy="10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D3CDC70-3201-33E2-6F0B-38F74C234B2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63570" y="1652849"/>
                  <a:ext cx="163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4612208-4E27-56CA-D8A1-B3A034D9DCFC}"/>
                    </a:ext>
                  </a:extLst>
                </p14:cNvPr>
                <p14:cNvContentPartPr/>
                <p14:nvPr/>
              </p14:nvContentPartPr>
              <p14:xfrm>
                <a:off x="1772170" y="1469249"/>
                <a:ext cx="875880" cy="387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4612208-4E27-56CA-D8A1-B3A034D9DCF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763170" y="1460609"/>
                  <a:ext cx="8935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8B5DBD8-9B39-D2DB-3733-35F84B95FDCC}"/>
                    </a:ext>
                  </a:extLst>
                </p14:cNvPr>
                <p14:cNvContentPartPr/>
                <p14:nvPr/>
              </p14:nvContentPartPr>
              <p14:xfrm>
                <a:off x="1853530" y="1593089"/>
                <a:ext cx="308880" cy="47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8B5DBD8-9B39-D2DB-3733-35F84B95FDC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44530" y="1584089"/>
                  <a:ext cx="326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33595EC-5268-DA09-0DA9-D2F73D9FE6E5}"/>
                    </a:ext>
                  </a:extLst>
                </p14:cNvPr>
                <p14:cNvContentPartPr/>
                <p14:nvPr/>
              </p14:nvContentPartPr>
              <p14:xfrm>
                <a:off x="2814370" y="1598489"/>
                <a:ext cx="416160" cy="209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33595EC-5268-DA09-0DA9-D2F73D9FE6E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05730" y="1589849"/>
                  <a:ext cx="4338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8AF255C-31BF-8BCF-69FB-B5E0FD6F6BA7}"/>
                    </a:ext>
                  </a:extLst>
                </p14:cNvPr>
                <p14:cNvContentPartPr/>
                <p14:nvPr/>
              </p14:nvContentPartPr>
              <p14:xfrm>
                <a:off x="3026770" y="1433249"/>
                <a:ext cx="14760" cy="14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8AF255C-31BF-8BCF-69FB-B5E0FD6F6BA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18130" y="1424609"/>
                  <a:ext cx="32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89C85A6-290F-C60A-3697-B18E490B97F8}"/>
                    </a:ext>
                  </a:extLst>
                </p14:cNvPr>
                <p14:cNvContentPartPr/>
                <p14:nvPr/>
              </p14:nvContentPartPr>
              <p14:xfrm>
                <a:off x="3594490" y="1614689"/>
                <a:ext cx="230400" cy="128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89C85A6-290F-C60A-3697-B18E490B97F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85850" y="1605689"/>
                  <a:ext cx="248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06D3E3F-3942-24A4-9ADF-84C09734BD81}"/>
                    </a:ext>
                  </a:extLst>
                </p14:cNvPr>
                <p14:cNvContentPartPr/>
                <p14:nvPr/>
              </p14:nvContentPartPr>
              <p14:xfrm>
                <a:off x="4133410" y="1354769"/>
                <a:ext cx="100800" cy="142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06D3E3F-3942-24A4-9ADF-84C09734BD8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24410" y="1346129"/>
                  <a:ext cx="118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72C2F98-23BF-5866-B977-E40E00259850}"/>
                    </a:ext>
                  </a:extLst>
                </p14:cNvPr>
                <p14:cNvContentPartPr/>
                <p14:nvPr/>
              </p14:nvContentPartPr>
              <p14:xfrm>
                <a:off x="4291090" y="1360529"/>
                <a:ext cx="56880" cy="131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72C2F98-23BF-5866-B977-E40E0025985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82090" y="1351889"/>
                  <a:ext cx="74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B985CBB-9529-AF03-8747-39EB261673B0}"/>
                    </a:ext>
                  </a:extLst>
                </p14:cNvPr>
                <p14:cNvContentPartPr/>
                <p14:nvPr/>
              </p14:nvContentPartPr>
              <p14:xfrm>
                <a:off x="4407370" y="1503809"/>
                <a:ext cx="79200" cy="195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B985CBB-9529-AF03-8747-39EB261673B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98370" y="1495169"/>
                  <a:ext cx="96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86D654E-9C36-D341-1B13-FF6D973AE585}"/>
                    </a:ext>
                  </a:extLst>
                </p14:cNvPr>
                <p14:cNvContentPartPr/>
                <p14:nvPr/>
              </p14:nvContentPartPr>
              <p14:xfrm>
                <a:off x="4436890" y="1393649"/>
                <a:ext cx="226800" cy="110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86D654E-9C36-D341-1B13-FF6D973AE58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27890" y="1385009"/>
                  <a:ext cx="244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67AA97A-0BA6-C4B0-C41D-5C707BC4F62C}"/>
                    </a:ext>
                  </a:extLst>
                </p14:cNvPr>
                <p14:cNvContentPartPr/>
                <p14:nvPr/>
              </p14:nvContentPartPr>
              <p14:xfrm>
                <a:off x="4453090" y="1529729"/>
                <a:ext cx="176400" cy="31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67AA97A-0BA6-C4B0-C41D-5C707BC4F62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44090" y="1520729"/>
                  <a:ext cx="194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FADC1C8-C7BE-259E-125B-538545C83667}"/>
                    </a:ext>
                  </a:extLst>
                </p14:cNvPr>
                <p14:cNvContentPartPr/>
                <p14:nvPr/>
              </p14:nvContentPartPr>
              <p14:xfrm>
                <a:off x="4584850" y="1585169"/>
                <a:ext cx="898920" cy="155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FADC1C8-C7BE-259E-125B-538545C8366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75850" y="1576529"/>
                  <a:ext cx="916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4B7E104-B8E0-F97C-8960-D21F2D2831ED}"/>
                    </a:ext>
                  </a:extLst>
                </p14:cNvPr>
                <p14:cNvContentPartPr/>
                <p14:nvPr/>
              </p14:nvContentPartPr>
              <p14:xfrm>
                <a:off x="5384410" y="1413089"/>
                <a:ext cx="29520" cy="34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4B7E104-B8E0-F97C-8960-D21F2D2831E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75770" y="1404089"/>
                  <a:ext cx="47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DAB29D4-8C3D-2C23-F3B8-F8D17F6C118D}"/>
                    </a:ext>
                  </a:extLst>
                </p14:cNvPr>
                <p14:cNvContentPartPr/>
                <p14:nvPr/>
              </p14:nvContentPartPr>
              <p14:xfrm>
                <a:off x="5552890" y="1327769"/>
                <a:ext cx="23400" cy="96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DAB29D4-8C3D-2C23-F3B8-F8D17F6C118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44250" y="1319129"/>
                  <a:ext cx="41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38F8417-BCD1-5694-3D9F-94E5FA1FE869}"/>
                    </a:ext>
                  </a:extLst>
                </p14:cNvPr>
                <p14:cNvContentPartPr/>
                <p14:nvPr/>
              </p14:nvContentPartPr>
              <p14:xfrm>
                <a:off x="5632090" y="1293929"/>
                <a:ext cx="39240" cy="111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38F8417-BCD1-5694-3D9F-94E5FA1FE86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623450" y="1285289"/>
                  <a:ext cx="56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DE46A1D-18CF-2CED-8857-437DFD4F1834}"/>
                    </a:ext>
                  </a:extLst>
                </p14:cNvPr>
                <p14:cNvContentPartPr/>
                <p14:nvPr/>
              </p14:nvContentPartPr>
              <p14:xfrm>
                <a:off x="5923330" y="1520009"/>
                <a:ext cx="789480" cy="448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DE46A1D-18CF-2CED-8857-437DFD4F183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14690" y="1511369"/>
                  <a:ext cx="80712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DBFD5AE-DA66-87D8-573E-632BBAB43321}"/>
                    </a:ext>
                  </a:extLst>
                </p14:cNvPr>
                <p14:cNvContentPartPr/>
                <p14:nvPr/>
              </p14:nvContentPartPr>
              <p14:xfrm>
                <a:off x="6831970" y="1795769"/>
                <a:ext cx="22320" cy="10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DBFD5AE-DA66-87D8-573E-632BBAB4332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22970" y="1786769"/>
                  <a:ext cx="3996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53CDDC5-07F8-66AC-F572-83937B726257}"/>
                  </a:ext>
                </a:extLst>
              </p14:cNvPr>
              <p14:cNvContentPartPr/>
              <p14:nvPr/>
            </p14:nvContentPartPr>
            <p14:xfrm>
              <a:off x="434050" y="2314169"/>
              <a:ext cx="1304640" cy="4762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53CDDC5-07F8-66AC-F572-83937B72625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25410" y="2305169"/>
                <a:ext cx="1322280" cy="49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E038D223-3A6F-9303-4B9B-4DC0E56257CF}"/>
              </a:ext>
            </a:extLst>
          </p:cNvPr>
          <p:cNvGrpSpPr/>
          <p:nvPr/>
        </p:nvGrpSpPr>
        <p:grpSpPr>
          <a:xfrm>
            <a:off x="2120290" y="2129129"/>
            <a:ext cx="1554120" cy="590760"/>
            <a:chOff x="2120290" y="2129129"/>
            <a:chExt cx="1554120" cy="59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959E528-E9AE-7172-47FE-B645C7A2E4B6}"/>
                    </a:ext>
                  </a:extLst>
                </p14:cNvPr>
                <p14:cNvContentPartPr/>
                <p14:nvPr/>
              </p14:nvContentPartPr>
              <p14:xfrm>
                <a:off x="2120290" y="2129129"/>
                <a:ext cx="1554120" cy="590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959E528-E9AE-7172-47FE-B645C7A2E4B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11290" y="2120489"/>
                  <a:ext cx="157176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6AAAFBA-28CF-56D9-579E-9226BA5D3AC9}"/>
                    </a:ext>
                  </a:extLst>
                </p14:cNvPr>
                <p14:cNvContentPartPr/>
                <p14:nvPr/>
              </p14:nvContentPartPr>
              <p14:xfrm>
                <a:off x="2958730" y="2275289"/>
                <a:ext cx="252720" cy="31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6AAAFBA-28CF-56D9-579E-9226BA5D3AC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950090" y="2266289"/>
                  <a:ext cx="270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AAB2731-9873-42D3-72C3-F9F26985685D}"/>
                    </a:ext>
                  </a:extLst>
                </p14:cNvPr>
                <p14:cNvContentPartPr/>
                <p14:nvPr/>
              </p14:nvContentPartPr>
              <p14:xfrm>
                <a:off x="2932810" y="2271689"/>
                <a:ext cx="10080" cy="9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AAB2731-9873-42D3-72C3-F9F26985685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924170" y="2263049"/>
                  <a:ext cx="2772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4D05FDD-24EF-AE85-24EA-66CC21F3FAC3}"/>
              </a:ext>
            </a:extLst>
          </p:cNvPr>
          <p:cNvGrpSpPr/>
          <p:nvPr/>
        </p:nvGrpSpPr>
        <p:grpSpPr>
          <a:xfrm>
            <a:off x="4053850" y="2053169"/>
            <a:ext cx="2244600" cy="410760"/>
            <a:chOff x="4053850" y="2053169"/>
            <a:chExt cx="224460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307986B-9588-5F46-95D8-62873116BDE7}"/>
                    </a:ext>
                  </a:extLst>
                </p14:cNvPr>
                <p14:cNvContentPartPr/>
                <p14:nvPr/>
              </p14:nvContentPartPr>
              <p14:xfrm>
                <a:off x="4053850" y="2053169"/>
                <a:ext cx="1037880" cy="410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307986B-9588-5F46-95D8-62873116BDE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45210" y="2044529"/>
                  <a:ext cx="105552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808CD48-16D7-62BD-EB44-B7A5FC77A887}"/>
                    </a:ext>
                  </a:extLst>
                </p14:cNvPr>
                <p14:cNvContentPartPr/>
                <p14:nvPr/>
              </p14:nvContentPartPr>
              <p14:xfrm>
                <a:off x="5372530" y="2259449"/>
                <a:ext cx="925920" cy="185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808CD48-16D7-62BD-EB44-B7A5FC77A88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363530" y="2250449"/>
                  <a:ext cx="943560" cy="20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D4A7070-F1CD-2CB4-77CA-8D356F7F5711}"/>
                  </a:ext>
                </a:extLst>
              </p14:cNvPr>
              <p14:cNvContentPartPr/>
              <p14:nvPr/>
            </p14:nvContentPartPr>
            <p14:xfrm>
              <a:off x="6331570" y="2090969"/>
              <a:ext cx="552240" cy="279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D4A7070-F1CD-2CB4-77CA-8D356F7F571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322930" y="2081969"/>
                <a:ext cx="569880" cy="29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1A5E7124-7D84-7EC8-C510-BC01E88E851F}"/>
              </a:ext>
            </a:extLst>
          </p:cNvPr>
          <p:cNvGrpSpPr/>
          <p:nvPr/>
        </p:nvGrpSpPr>
        <p:grpSpPr>
          <a:xfrm>
            <a:off x="7305010" y="2056769"/>
            <a:ext cx="1389600" cy="486000"/>
            <a:chOff x="7305010" y="2056769"/>
            <a:chExt cx="1389600" cy="4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DED9D8E-EFAA-3665-8C04-3E3A65BF00F8}"/>
                    </a:ext>
                  </a:extLst>
                </p14:cNvPr>
                <p14:cNvContentPartPr/>
                <p14:nvPr/>
              </p14:nvContentPartPr>
              <p14:xfrm>
                <a:off x="7305010" y="2056769"/>
                <a:ext cx="432360" cy="288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DED9D8E-EFAA-3665-8C04-3E3A65BF00F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96010" y="2047769"/>
                  <a:ext cx="4500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AD68675-BC98-5D40-278F-DD7337C90905}"/>
                    </a:ext>
                  </a:extLst>
                </p14:cNvPr>
                <p14:cNvContentPartPr/>
                <p14:nvPr/>
              </p14:nvContentPartPr>
              <p14:xfrm>
                <a:off x="7320490" y="2069009"/>
                <a:ext cx="340200" cy="56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AD68675-BC98-5D40-278F-DD7337C9090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11850" y="2060369"/>
                  <a:ext cx="357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0BD1B2F-C016-4DD9-9137-16C5980AF137}"/>
                    </a:ext>
                  </a:extLst>
                </p14:cNvPr>
                <p14:cNvContentPartPr/>
                <p14:nvPr/>
              </p14:nvContentPartPr>
              <p14:xfrm>
                <a:off x="7922770" y="2160449"/>
                <a:ext cx="343080" cy="382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0BD1B2F-C016-4DD9-9137-16C5980AF13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914130" y="2151449"/>
                  <a:ext cx="3607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F665ED2-E23B-6C01-7D28-098A3F5B10A8}"/>
                    </a:ext>
                  </a:extLst>
                </p14:cNvPr>
                <p14:cNvContentPartPr/>
                <p14:nvPr/>
              </p14:nvContentPartPr>
              <p14:xfrm>
                <a:off x="8247490" y="2064689"/>
                <a:ext cx="8640" cy="10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F665ED2-E23B-6C01-7D28-098A3F5B10A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238850" y="2056049"/>
                  <a:ext cx="26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7456A88-C8C6-D873-C9BF-E3962F2CE56D}"/>
                    </a:ext>
                  </a:extLst>
                </p14:cNvPr>
                <p14:cNvContentPartPr/>
                <p14:nvPr/>
              </p14:nvContentPartPr>
              <p14:xfrm>
                <a:off x="8346130" y="2116169"/>
                <a:ext cx="167400" cy="177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7456A88-C8C6-D873-C9BF-E3962F2CE56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337490" y="2107529"/>
                  <a:ext cx="185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B42D24A-144B-67FE-687C-2C8EA82DE52E}"/>
                    </a:ext>
                  </a:extLst>
                </p14:cNvPr>
                <p14:cNvContentPartPr/>
                <p14:nvPr/>
              </p14:nvContentPartPr>
              <p14:xfrm>
                <a:off x="8550250" y="2157929"/>
                <a:ext cx="144360" cy="120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B42D24A-144B-67FE-687C-2C8EA82DE52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541610" y="2149289"/>
                  <a:ext cx="1620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9312B59-0AC7-4369-806A-9134A2818BA6}"/>
              </a:ext>
            </a:extLst>
          </p:cNvPr>
          <p:cNvGrpSpPr/>
          <p:nvPr/>
        </p:nvGrpSpPr>
        <p:grpSpPr>
          <a:xfrm>
            <a:off x="9002770" y="1898729"/>
            <a:ext cx="1325520" cy="484200"/>
            <a:chOff x="9002770" y="1898729"/>
            <a:chExt cx="132552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4A58A05-3995-8775-6DDB-0A416B6ABF73}"/>
                    </a:ext>
                  </a:extLst>
                </p14:cNvPr>
                <p14:cNvContentPartPr/>
                <p14:nvPr/>
              </p14:nvContentPartPr>
              <p14:xfrm>
                <a:off x="9002770" y="2089889"/>
                <a:ext cx="198720" cy="207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4A58A05-3995-8775-6DDB-0A416B6ABF7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993770" y="2080889"/>
                  <a:ext cx="2163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73B1A82-331C-C871-D73F-6EB5A4AC2A96}"/>
                    </a:ext>
                  </a:extLst>
                </p14:cNvPr>
                <p14:cNvContentPartPr/>
                <p14:nvPr/>
              </p14:nvContentPartPr>
              <p14:xfrm>
                <a:off x="9283570" y="2268809"/>
                <a:ext cx="131400" cy="81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73B1A82-331C-C871-D73F-6EB5A4AC2A9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274570" y="2259809"/>
                  <a:ext cx="149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639A84F-3F14-F294-C72C-473F36E13FB0}"/>
                    </a:ext>
                  </a:extLst>
                </p14:cNvPr>
                <p14:cNvContentPartPr/>
                <p14:nvPr/>
              </p14:nvContentPartPr>
              <p14:xfrm>
                <a:off x="9595690" y="2084489"/>
                <a:ext cx="228960" cy="12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639A84F-3F14-F294-C72C-473F36E13FB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586690" y="2075849"/>
                  <a:ext cx="246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05CC0C5-476A-2799-8F2C-E19C22FC7B9D}"/>
                    </a:ext>
                  </a:extLst>
                </p14:cNvPr>
                <p14:cNvContentPartPr/>
                <p14:nvPr/>
              </p14:nvContentPartPr>
              <p14:xfrm>
                <a:off x="9568690" y="2257289"/>
                <a:ext cx="233280" cy="10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05CC0C5-476A-2799-8F2C-E19C22FC7B9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559690" y="2248289"/>
                  <a:ext cx="250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84D6D51-9176-1AB1-1AC8-B0E28261B5AA}"/>
                    </a:ext>
                  </a:extLst>
                </p14:cNvPr>
                <p14:cNvContentPartPr/>
                <p14:nvPr/>
              </p14:nvContentPartPr>
              <p14:xfrm>
                <a:off x="9989170" y="1898729"/>
                <a:ext cx="143640" cy="418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84D6D51-9176-1AB1-1AC8-B0E28261B5A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980170" y="1890089"/>
                  <a:ext cx="16128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3D1C9B9-C77F-4564-AF52-62860DDCA1E0}"/>
                    </a:ext>
                  </a:extLst>
                </p14:cNvPr>
                <p14:cNvContentPartPr/>
                <p14:nvPr/>
              </p14:nvContentPartPr>
              <p14:xfrm>
                <a:off x="10306330" y="2322089"/>
                <a:ext cx="21960" cy="60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3D1C9B9-C77F-4564-AF52-62860DDCA1E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297330" y="2313089"/>
                  <a:ext cx="3960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8EF49F5-E882-20BA-3921-F75C2EBCC2DD}"/>
              </a:ext>
            </a:extLst>
          </p:cNvPr>
          <p:cNvGrpSpPr/>
          <p:nvPr/>
        </p:nvGrpSpPr>
        <p:grpSpPr>
          <a:xfrm>
            <a:off x="533770" y="2727449"/>
            <a:ext cx="3774600" cy="573840"/>
            <a:chOff x="533770" y="2727449"/>
            <a:chExt cx="3774600" cy="57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657F072-573C-EC9F-FAA5-D32C6A7951F7}"/>
                    </a:ext>
                  </a:extLst>
                </p14:cNvPr>
                <p14:cNvContentPartPr/>
                <p14:nvPr/>
              </p14:nvContentPartPr>
              <p14:xfrm>
                <a:off x="580930" y="3023009"/>
                <a:ext cx="73800" cy="278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657F072-573C-EC9F-FAA5-D32C6A7951F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2290" y="3014009"/>
                  <a:ext cx="914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121792D-EF5B-B70B-4C61-8F02E6BEA1FC}"/>
                    </a:ext>
                  </a:extLst>
                </p14:cNvPr>
                <p14:cNvContentPartPr/>
                <p14:nvPr/>
              </p14:nvContentPartPr>
              <p14:xfrm>
                <a:off x="533770" y="3023009"/>
                <a:ext cx="188280" cy="47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121792D-EF5B-B70B-4C61-8F02E6BEA1F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25130" y="3014009"/>
                  <a:ext cx="205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AAAAE13-EF91-6A27-AAE5-2BB92F6AEE94}"/>
                    </a:ext>
                  </a:extLst>
                </p14:cNvPr>
                <p14:cNvContentPartPr/>
                <p14:nvPr/>
              </p14:nvContentPartPr>
              <p14:xfrm>
                <a:off x="753010" y="2937689"/>
                <a:ext cx="131400" cy="362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AAAAE13-EF91-6A27-AAE5-2BB92F6AEE9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44010" y="2929049"/>
                  <a:ext cx="14904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D77B24E-747E-71D1-635B-EFC64CED1B76}"/>
                    </a:ext>
                  </a:extLst>
                </p14:cNvPr>
                <p14:cNvContentPartPr/>
                <p14:nvPr/>
              </p14:nvContentPartPr>
              <p14:xfrm>
                <a:off x="933010" y="3152969"/>
                <a:ext cx="309960" cy="131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D77B24E-747E-71D1-635B-EFC64CED1B7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24370" y="3143969"/>
                  <a:ext cx="327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925750C-EC70-6FED-C884-FCB477A78EFB}"/>
                    </a:ext>
                  </a:extLst>
                </p14:cNvPr>
                <p14:cNvContentPartPr/>
                <p14:nvPr/>
              </p14:nvContentPartPr>
              <p14:xfrm>
                <a:off x="1611250" y="2835089"/>
                <a:ext cx="784440" cy="424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925750C-EC70-6FED-C884-FCB477A78EF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602250" y="2826449"/>
                  <a:ext cx="80208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B78BD63-D8FC-B519-CE2E-E24445E166B0}"/>
                    </a:ext>
                  </a:extLst>
                </p14:cNvPr>
                <p14:cNvContentPartPr/>
                <p14:nvPr/>
              </p14:nvContentPartPr>
              <p14:xfrm>
                <a:off x="1689370" y="2978009"/>
                <a:ext cx="343800" cy="68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B78BD63-D8FC-B519-CE2E-E24445E166B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680730" y="2969369"/>
                  <a:ext cx="361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973450B-4B04-E99B-B380-41A7D5DAAE49}"/>
                    </a:ext>
                  </a:extLst>
                </p14:cNvPr>
                <p14:cNvContentPartPr/>
                <p14:nvPr/>
              </p14:nvContentPartPr>
              <p14:xfrm>
                <a:off x="2634730" y="3050729"/>
                <a:ext cx="427680" cy="166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973450B-4B04-E99B-B380-41A7D5DAAE4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626090" y="3041729"/>
                  <a:ext cx="445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957093D-C649-E6D7-2C2A-7427079EE69A}"/>
                    </a:ext>
                  </a:extLst>
                </p14:cNvPr>
                <p14:cNvContentPartPr/>
                <p14:nvPr/>
              </p14:nvContentPartPr>
              <p14:xfrm>
                <a:off x="2837410" y="2902049"/>
                <a:ext cx="19440" cy="19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957093D-C649-E6D7-2C2A-7427079EE69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828410" y="2893409"/>
                  <a:ext cx="37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CC9F666-D843-4063-7DBE-789A5CD6C87D}"/>
                    </a:ext>
                  </a:extLst>
                </p14:cNvPr>
                <p14:cNvContentPartPr/>
                <p14:nvPr/>
              </p14:nvContentPartPr>
              <p14:xfrm>
                <a:off x="3404410" y="2797649"/>
                <a:ext cx="51840" cy="333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CC9F666-D843-4063-7DBE-789A5CD6C87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395410" y="2788649"/>
                  <a:ext cx="694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08C54D1-F785-358D-0055-5F650F84B07D}"/>
                    </a:ext>
                  </a:extLst>
                </p14:cNvPr>
                <p14:cNvContentPartPr/>
                <p14:nvPr/>
              </p14:nvContentPartPr>
              <p14:xfrm>
                <a:off x="3557410" y="2857049"/>
                <a:ext cx="133560" cy="211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08C54D1-F785-358D-0055-5F650F84B07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48770" y="2848409"/>
                  <a:ext cx="1512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B8B913A-C0C1-E013-57C6-1EDE66EFFEF5}"/>
                    </a:ext>
                  </a:extLst>
                </p14:cNvPr>
                <p14:cNvContentPartPr/>
                <p14:nvPr/>
              </p14:nvContentPartPr>
              <p14:xfrm>
                <a:off x="3771250" y="2848769"/>
                <a:ext cx="127800" cy="217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B8B913A-C0C1-E013-57C6-1EDE66EFFEF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762610" y="2840129"/>
                  <a:ext cx="1454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C2B5422-AE09-BA67-0182-2F99F40B149E}"/>
                    </a:ext>
                  </a:extLst>
                </p14:cNvPr>
                <p14:cNvContentPartPr/>
                <p14:nvPr/>
              </p14:nvContentPartPr>
              <p14:xfrm>
                <a:off x="4026130" y="2763089"/>
                <a:ext cx="90720" cy="42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C2B5422-AE09-BA67-0182-2F99F40B149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017130" y="2754089"/>
                  <a:ext cx="108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68D51CA-3D58-BA61-AA62-E65B1A1E03A2}"/>
                    </a:ext>
                  </a:extLst>
                </p14:cNvPr>
                <p14:cNvContentPartPr/>
                <p14:nvPr/>
              </p14:nvContentPartPr>
              <p14:xfrm>
                <a:off x="4066090" y="2727449"/>
                <a:ext cx="236520" cy="426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68D51CA-3D58-BA61-AA62-E65B1A1E03A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057450" y="2718449"/>
                  <a:ext cx="25416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5931021-7481-F714-E7F0-80F3E50E5916}"/>
                    </a:ext>
                  </a:extLst>
                </p14:cNvPr>
                <p14:cNvContentPartPr/>
                <p14:nvPr/>
              </p14:nvContentPartPr>
              <p14:xfrm>
                <a:off x="4178770" y="3005729"/>
                <a:ext cx="129600" cy="81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5931021-7481-F714-E7F0-80F3E50E591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170130" y="2996729"/>
                  <a:ext cx="14724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DCC02CF-97EC-9B94-117E-BEFCED2B7466}"/>
              </a:ext>
            </a:extLst>
          </p:cNvPr>
          <p:cNvGrpSpPr/>
          <p:nvPr/>
        </p:nvGrpSpPr>
        <p:grpSpPr>
          <a:xfrm>
            <a:off x="4671250" y="2587409"/>
            <a:ext cx="2020680" cy="649800"/>
            <a:chOff x="4671250" y="2587409"/>
            <a:chExt cx="2020680" cy="64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8338E2B-B4E8-DFDE-8387-36DD62B6D8CC}"/>
                    </a:ext>
                  </a:extLst>
                </p14:cNvPr>
                <p14:cNvContentPartPr/>
                <p14:nvPr/>
              </p14:nvContentPartPr>
              <p14:xfrm>
                <a:off x="4671250" y="2587409"/>
                <a:ext cx="2020680" cy="649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8338E2B-B4E8-DFDE-8387-36DD62B6D8C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662610" y="2578769"/>
                  <a:ext cx="2038320" cy="66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9C30A02-A266-0B18-FA42-10BA410E6901}"/>
                    </a:ext>
                  </a:extLst>
                </p14:cNvPr>
                <p14:cNvContentPartPr/>
                <p14:nvPr/>
              </p14:nvContentPartPr>
              <p14:xfrm>
                <a:off x="6399610" y="2789729"/>
                <a:ext cx="192960" cy="20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9C30A02-A266-0B18-FA42-10BA410E690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390610" y="2780729"/>
                  <a:ext cx="210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13B9666-0BCD-5018-8816-9D37C3F0FF54}"/>
                    </a:ext>
                  </a:extLst>
                </p14:cNvPr>
                <p14:cNvContentPartPr/>
                <p14:nvPr/>
              </p14:nvContentPartPr>
              <p14:xfrm>
                <a:off x="6121330" y="2718089"/>
                <a:ext cx="51840" cy="25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13B9666-0BCD-5018-8816-9D37C3F0FF5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112690" y="2709089"/>
                  <a:ext cx="6948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0346E4B0-69F4-A3BC-06C1-E49DB28377F0}"/>
                  </a:ext>
                </a:extLst>
              </p14:cNvPr>
              <p14:cNvContentPartPr/>
              <p14:nvPr/>
            </p14:nvContentPartPr>
            <p14:xfrm>
              <a:off x="7042210" y="2728169"/>
              <a:ext cx="180000" cy="459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0346E4B0-69F4-A3BC-06C1-E49DB28377F0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033570" y="2719169"/>
                <a:ext cx="197640" cy="47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DDEB8C6-A853-A9BB-6218-145F42A17D75}"/>
              </a:ext>
            </a:extLst>
          </p:cNvPr>
          <p:cNvGrpSpPr/>
          <p:nvPr/>
        </p:nvGrpSpPr>
        <p:grpSpPr>
          <a:xfrm>
            <a:off x="7407610" y="2690369"/>
            <a:ext cx="1704600" cy="384120"/>
            <a:chOff x="7407610" y="2690369"/>
            <a:chExt cx="170460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10386FF-5DBA-C1C3-B4BE-EB5574464227}"/>
                    </a:ext>
                  </a:extLst>
                </p14:cNvPr>
                <p14:cNvContentPartPr/>
                <p14:nvPr/>
              </p14:nvContentPartPr>
              <p14:xfrm>
                <a:off x="7407610" y="2804489"/>
                <a:ext cx="1704600" cy="270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10386FF-5DBA-C1C3-B4BE-EB557446422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398970" y="2795489"/>
                  <a:ext cx="17222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DA7230B-4A3D-5098-4542-9D31D98B3D7F}"/>
                    </a:ext>
                  </a:extLst>
                </p14:cNvPr>
                <p14:cNvContentPartPr/>
                <p14:nvPr/>
              </p14:nvContentPartPr>
              <p14:xfrm>
                <a:off x="8840410" y="2690369"/>
                <a:ext cx="39240" cy="78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DA7230B-4A3D-5098-4542-9D31D98B3D7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831410" y="2681729"/>
                  <a:ext cx="56880" cy="9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3A377844-0059-7982-B450-3BCA5BFB3441}"/>
                  </a:ext>
                </a:extLst>
              </p14:cNvPr>
              <p14:cNvContentPartPr/>
              <p14:nvPr/>
            </p14:nvContentPartPr>
            <p14:xfrm>
              <a:off x="9504250" y="2682089"/>
              <a:ext cx="292680" cy="3218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3A377844-0059-7982-B450-3BCA5BFB3441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9495610" y="2673449"/>
                <a:ext cx="310320" cy="33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5AC22C3-F30A-F6E8-2FAC-6636059B5BC9}"/>
              </a:ext>
            </a:extLst>
          </p:cNvPr>
          <p:cNvGrpSpPr/>
          <p:nvPr/>
        </p:nvGrpSpPr>
        <p:grpSpPr>
          <a:xfrm>
            <a:off x="10091050" y="2544209"/>
            <a:ext cx="1133640" cy="443160"/>
            <a:chOff x="10091050" y="2544209"/>
            <a:chExt cx="113364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8CEE09B-22B1-972E-7355-F639F4515FD0}"/>
                    </a:ext>
                  </a:extLst>
                </p14:cNvPr>
                <p14:cNvContentPartPr/>
                <p14:nvPr/>
              </p14:nvContentPartPr>
              <p14:xfrm>
                <a:off x="10091050" y="2544209"/>
                <a:ext cx="834840" cy="435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8CEE09B-22B1-972E-7355-F639F4515FD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082050" y="2535569"/>
                  <a:ext cx="85248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EA14570-E325-3B68-32C2-69ECA6325B66}"/>
                    </a:ext>
                  </a:extLst>
                </p14:cNvPr>
                <p14:cNvContentPartPr/>
                <p14:nvPr/>
              </p14:nvContentPartPr>
              <p14:xfrm>
                <a:off x="10772530" y="2731049"/>
                <a:ext cx="198000" cy="10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EA14570-E325-3B68-32C2-69ECA6325B6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763890" y="2722409"/>
                  <a:ext cx="215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4D91B6A-0B8C-1D74-D8DC-801FA2BA7043}"/>
                    </a:ext>
                  </a:extLst>
                </p14:cNvPr>
                <p14:cNvContentPartPr/>
                <p14:nvPr/>
              </p14:nvContentPartPr>
              <p14:xfrm>
                <a:off x="10970170" y="2757329"/>
                <a:ext cx="113400" cy="103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4D91B6A-0B8C-1D74-D8DC-801FA2BA704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961530" y="2748329"/>
                  <a:ext cx="131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4D5A67C-C0CA-212A-0D03-311BC0057EFB}"/>
                    </a:ext>
                  </a:extLst>
                </p14:cNvPr>
                <p14:cNvContentPartPr/>
                <p14:nvPr/>
              </p14:nvContentPartPr>
              <p14:xfrm>
                <a:off x="10282210" y="2597129"/>
                <a:ext cx="403560" cy="68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4D5A67C-C0CA-212A-0D03-311BC0057EF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273570" y="2588489"/>
                  <a:ext cx="421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265F4B7-35DB-0521-FDB6-82104DF02EE3}"/>
                    </a:ext>
                  </a:extLst>
                </p14:cNvPr>
                <p14:cNvContentPartPr/>
                <p14:nvPr/>
              </p14:nvContentPartPr>
              <p14:xfrm>
                <a:off x="11196970" y="2956409"/>
                <a:ext cx="27720" cy="30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265F4B7-35DB-0521-FDB6-82104DF02EE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187970" y="2947769"/>
                  <a:ext cx="4536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B5345A1-5270-1EB3-DF2C-2243F16C73A9}"/>
              </a:ext>
            </a:extLst>
          </p:cNvPr>
          <p:cNvGrpSpPr/>
          <p:nvPr/>
        </p:nvGrpSpPr>
        <p:grpSpPr>
          <a:xfrm>
            <a:off x="685330" y="3661649"/>
            <a:ext cx="619560" cy="377280"/>
            <a:chOff x="685330" y="3661649"/>
            <a:chExt cx="61956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00DCBC5-8D4A-E3A2-D397-48B89C678AB5}"/>
                    </a:ext>
                  </a:extLst>
                </p14:cNvPr>
                <p14:cNvContentPartPr/>
                <p14:nvPr/>
              </p14:nvContentPartPr>
              <p14:xfrm>
                <a:off x="721690" y="3739049"/>
                <a:ext cx="116640" cy="299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00DCBC5-8D4A-E3A2-D397-48B89C678AB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13050" y="3730409"/>
                  <a:ext cx="1342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D17748A-E76F-2D78-D87F-4DA2694C6137}"/>
                    </a:ext>
                  </a:extLst>
                </p14:cNvPr>
                <p14:cNvContentPartPr/>
                <p14:nvPr/>
              </p14:nvContentPartPr>
              <p14:xfrm>
                <a:off x="685330" y="3705929"/>
                <a:ext cx="255240" cy="50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D17748A-E76F-2D78-D87F-4DA2694C613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6330" y="3697289"/>
                  <a:ext cx="272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960AC4E-E50A-728A-FFEE-E2374B03B228}"/>
                    </a:ext>
                  </a:extLst>
                </p14:cNvPr>
                <p14:cNvContentPartPr/>
                <p14:nvPr/>
              </p14:nvContentPartPr>
              <p14:xfrm>
                <a:off x="942370" y="3661649"/>
                <a:ext cx="362520" cy="370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960AC4E-E50A-728A-FFEE-E2374B03B22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33370" y="3653009"/>
                  <a:ext cx="38016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DABAC45-DFCA-D2F1-11F3-26535FE8CED3}"/>
                    </a:ext>
                  </a:extLst>
                </p14:cNvPr>
                <p14:cNvContentPartPr/>
                <p14:nvPr/>
              </p14:nvContentPartPr>
              <p14:xfrm>
                <a:off x="1150810" y="3880529"/>
                <a:ext cx="25920" cy="132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DABAC45-DFCA-D2F1-11F3-26535FE8CED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42170" y="3871529"/>
                  <a:ext cx="43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AAB7159-4D43-AB6D-6D14-F0C9B54735CB}"/>
                    </a:ext>
                  </a:extLst>
                </p14:cNvPr>
                <p14:cNvContentPartPr/>
                <p14:nvPr/>
              </p14:nvContentPartPr>
              <p14:xfrm>
                <a:off x="1157290" y="3769289"/>
                <a:ext cx="11880" cy="10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AAB7159-4D43-AB6D-6D14-F0C9B54735C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48290" y="3760649"/>
                  <a:ext cx="2952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0BC55C9-D98A-D263-15E9-C939EE13D373}"/>
                  </a:ext>
                </a:extLst>
              </p14:cNvPr>
              <p14:cNvContentPartPr/>
              <p14:nvPr/>
            </p14:nvContentPartPr>
            <p14:xfrm>
              <a:off x="1728250" y="3861089"/>
              <a:ext cx="745200" cy="1432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0BC55C9-D98A-D263-15E9-C939EE13D37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719250" y="3852089"/>
                <a:ext cx="762840" cy="16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C55AE73-5B75-F598-4394-DA19BF0AEF08}"/>
              </a:ext>
            </a:extLst>
          </p:cNvPr>
          <p:cNvGrpSpPr/>
          <p:nvPr/>
        </p:nvGrpSpPr>
        <p:grpSpPr>
          <a:xfrm>
            <a:off x="2854690" y="3651569"/>
            <a:ext cx="1788120" cy="576000"/>
            <a:chOff x="2854690" y="3651569"/>
            <a:chExt cx="1788120" cy="57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2535C0F-3AAF-705D-CAD2-095A0D40E02E}"/>
                    </a:ext>
                  </a:extLst>
                </p14:cNvPr>
                <p14:cNvContentPartPr/>
                <p14:nvPr/>
              </p14:nvContentPartPr>
              <p14:xfrm>
                <a:off x="2854690" y="3662369"/>
                <a:ext cx="997560" cy="565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2535C0F-3AAF-705D-CAD2-095A0D40E02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846050" y="3653729"/>
                  <a:ext cx="101520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1228DFD-60F1-14B4-C119-626F2DC58CCD}"/>
                    </a:ext>
                  </a:extLst>
                </p14:cNvPr>
                <p14:cNvContentPartPr/>
                <p14:nvPr/>
              </p14:nvContentPartPr>
              <p14:xfrm>
                <a:off x="4203970" y="3782609"/>
                <a:ext cx="438840" cy="176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1228DFD-60F1-14B4-C119-626F2DC58CC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194970" y="3773609"/>
                  <a:ext cx="4564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48EE5F9-3313-EE36-4C8A-CD83F211E8CF}"/>
                    </a:ext>
                  </a:extLst>
                </p14:cNvPr>
                <p14:cNvContentPartPr/>
                <p14:nvPr/>
              </p14:nvContentPartPr>
              <p14:xfrm>
                <a:off x="4416730" y="3651569"/>
                <a:ext cx="41040" cy="14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48EE5F9-3313-EE36-4C8A-CD83F211E8C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408090" y="3642569"/>
                  <a:ext cx="586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3B452F27-64DB-A996-5593-A770D05A377D}"/>
              </a:ext>
            </a:extLst>
          </p:cNvPr>
          <p:cNvGrpSpPr/>
          <p:nvPr/>
        </p:nvGrpSpPr>
        <p:grpSpPr>
          <a:xfrm>
            <a:off x="4992010" y="3542489"/>
            <a:ext cx="718560" cy="436680"/>
            <a:chOff x="4992010" y="3542489"/>
            <a:chExt cx="71856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E9A3341-356D-E474-A549-099CA9695890}"/>
                    </a:ext>
                  </a:extLst>
                </p14:cNvPr>
                <p14:cNvContentPartPr/>
                <p14:nvPr/>
              </p14:nvContentPartPr>
              <p14:xfrm>
                <a:off x="4992010" y="3542489"/>
                <a:ext cx="718560" cy="436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E9A3341-356D-E474-A549-099CA969589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983010" y="3533489"/>
                  <a:ext cx="7362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17F339F-F084-0813-95D3-8E593D948B5C}"/>
                    </a:ext>
                  </a:extLst>
                </p14:cNvPr>
                <p14:cNvContentPartPr/>
                <p14:nvPr/>
              </p14:nvContentPartPr>
              <p14:xfrm>
                <a:off x="5035210" y="3649769"/>
                <a:ext cx="416160" cy="105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17F339F-F084-0813-95D3-8E593D948B5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026570" y="3640769"/>
                  <a:ext cx="43380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E796258-2321-5926-CC96-7B232A837094}"/>
                  </a:ext>
                </a:extLst>
              </p14:cNvPr>
              <p14:cNvContentPartPr/>
              <p14:nvPr/>
            </p14:nvContentPartPr>
            <p14:xfrm>
              <a:off x="5951050" y="3443849"/>
              <a:ext cx="1607040" cy="6386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E796258-2321-5926-CC96-7B232A837094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5942050" y="3435209"/>
                <a:ext cx="162468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1E3BF45F-0187-9E3A-40F4-37E32DD52C6B}"/>
                  </a:ext>
                </a:extLst>
              </p14:cNvPr>
              <p14:cNvContentPartPr/>
              <p14:nvPr/>
            </p14:nvContentPartPr>
            <p14:xfrm>
              <a:off x="6860770" y="3471569"/>
              <a:ext cx="13680" cy="32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1E3BF45F-0187-9E3A-40F4-37E32DD52C6B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6851770" y="3462569"/>
                <a:ext cx="3132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5F5F9E0-A73B-DE24-4A14-AB4074E45CD3}"/>
              </a:ext>
            </a:extLst>
          </p:cNvPr>
          <p:cNvGrpSpPr/>
          <p:nvPr/>
        </p:nvGrpSpPr>
        <p:grpSpPr>
          <a:xfrm>
            <a:off x="7845010" y="3674249"/>
            <a:ext cx="1217160" cy="446760"/>
            <a:chOff x="7845010" y="3674249"/>
            <a:chExt cx="121716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B73A4BC-2E14-5C82-B41B-FDC975B3B66F}"/>
                    </a:ext>
                  </a:extLst>
                </p14:cNvPr>
                <p14:cNvContentPartPr/>
                <p14:nvPr/>
              </p14:nvContentPartPr>
              <p14:xfrm>
                <a:off x="7845010" y="3722129"/>
                <a:ext cx="1046160" cy="398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B73A4BC-2E14-5C82-B41B-FDC975B3B66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836010" y="3713489"/>
                  <a:ext cx="10638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35FD4B1-18BA-BEAB-81E1-E5443C2B415C}"/>
                    </a:ext>
                  </a:extLst>
                </p14:cNvPr>
                <p14:cNvContentPartPr/>
                <p14:nvPr/>
              </p14:nvContentPartPr>
              <p14:xfrm>
                <a:off x="9039490" y="3674249"/>
                <a:ext cx="16560" cy="262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35FD4B1-18BA-BEAB-81E1-E5443C2B415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030850" y="3665609"/>
                  <a:ext cx="342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57E3EF8-9E79-2853-31B7-2D428253087C}"/>
                    </a:ext>
                  </a:extLst>
                </p14:cNvPr>
                <p14:cNvContentPartPr/>
                <p14:nvPr/>
              </p14:nvContentPartPr>
              <p14:xfrm>
                <a:off x="9042370" y="3720329"/>
                <a:ext cx="19800" cy="36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57E3EF8-9E79-2853-31B7-2D428253087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033730" y="3711689"/>
                  <a:ext cx="3744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A5F735A-7537-B1A5-0142-D1509DA8D3D7}"/>
              </a:ext>
            </a:extLst>
          </p:cNvPr>
          <p:cNvGrpSpPr/>
          <p:nvPr/>
        </p:nvGrpSpPr>
        <p:grpSpPr>
          <a:xfrm>
            <a:off x="1295151" y="4233149"/>
            <a:ext cx="1164600" cy="391680"/>
            <a:chOff x="9409570" y="3514769"/>
            <a:chExt cx="1164600" cy="39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08A0C31-EC9C-AB50-3806-29E184CD5D21}"/>
                    </a:ext>
                  </a:extLst>
                </p14:cNvPr>
                <p14:cNvContentPartPr/>
                <p14:nvPr/>
              </p14:nvContentPartPr>
              <p14:xfrm>
                <a:off x="9409570" y="3582809"/>
                <a:ext cx="281520" cy="313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08A0C31-EC9C-AB50-3806-29E184CD5D2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400570" y="3573809"/>
                  <a:ext cx="2991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24BC08C-9A70-2CDD-CCC4-6F7A893F3967}"/>
                    </a:ext>
                  </a:extLst>
                </p14:cNvPr>
                <p14:cNvContentPartPr/>
                <p14:nvPr/>
              </p14:nvContentPartPr>
              <p14:xfrm>
                <a:off x="9811690" y="3654089"/>
                <a:ext cx="443160" cy="165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24BC08C-9A70-2CDD-CCC4-6F7A893F396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802690" y="3645089"/>
                  <a:ext cx="460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634FC63-D180-B62B-D099-BE6BF02D1EAD}"/>
                    </a:ext>
                  </a:extLst>
                </p14:cNvPr>
                <p14:cNvContentPartPr/>
                <p14:nvPr/>
              </p14:nvContentPartPr>
              <p14:xfrm>
                <a:off x="10344130" y="3514769"/>
                <a:ext cx="230040" cy="391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634FC63-D180-B62B-D099-BE6BF02D1EA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335490" y="3505769"/>
                  <a:ext cx="2476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E493E26-4778-6DEB-758E-B2D43DF38714}"/>
                    </a:ext>
                  </a:extLst>
                </p14:cNvPr>
                <p14:cNvContentPartPr/>
                <p14:nvPr/>
              </p14:nvContentPartPr>
              <p14:xfrm>
                <a:off x="10408570" y="3719249"/>
                <a:ext cx="142560" cy="6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E493E26-4778-6DEB-758E-B2D43DF3871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399570" y="3710249"/>
                  <a:ext cx="16020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DF39093C-7B43-2401-C17F-820435CBA8C6}"/>
              </a:ext>
            </a:extLst>
          </p:cNvPr>
          <p:cNvGrpSpPr/>
          <p:nvPr/>
        </p:nvGrpSpPr>
        <p:grpSpPr>
          <a:xfrm>
            <a:off x="3224845" y="4190489"/>
            <a:ext cx="1895400" cy="448920"/>
            <a:chOff x="8945170" y="4236209"/>
            <a:chExt cx="189540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E8D18A9-E881-0A89-E0D0-03473014E26B}"/>
                    </a:ext>
                  </a:extLst>
                </p14:cNvPr>
                <p14:cNvContentPartPr/>
                <p14:nvPr/>
              </p14:nvContentPartPr>
              <p14:xfrm>
                <a:off x="8945170" y="4404329"/>
                <a:ext cx="285480" cy="147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E8D18A9-E881-0A89-E0D0-03473014E26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936170" y="4395329"/>
                  <a:ext cx="303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D5CE0A4-1BC0-DC45-1A52-902A8E7CE64F}"/>
                    </a:ext>
                  </a:extLst>
                </p14:cNvPr>
                <p14:cNvContentPartPr/>
                <p14:nvPr/>
              </p14:nvContentPartPr>
              <p14:xfrm>
                <a:off x="9539890" y="4274009"/>
                <a:ext cx="232920" cy="309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D5CE0A4-1BC0-DC45-1A52-902A8E7CE64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530890" y="4265009"/>
                  <a:ext cx="2505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99B2B0A-D411-4468-8336-895A4C4BA199}"/>
                    </a:ext>
                  </a:extLst>
                </p14:cNvPr>
                <p14:cNvContentPartPr/>
                <p14:nvPr/>
              </p14:nvContentPartPr>
              <p14:xfrm>
                <a:off x="9846250" y="4307849"/>
                <a:ext cx="485280" cy="169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99B2B0A-D411-4468-8336-895A4C4BA19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837610" y="4298849"/>
                  <a:ext cx="502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67A7D51-89D4-B006-42BF-367720AC48FC}"/>
                    </a:ext>
                  </a:extLst>
                </p14:cNvPr>
                <p14:cNvContentPartPr/>
                <p14:nvPr/>
              </p14:nvContentPartPr>
              <p14:xfrm>
                <a:off x="10502530" y="4275809"/>
                <a:ext cx="24480" cy="279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67A7D51-89D4-B006-42BF-367720AC48F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493530" y="4267169"/>
                  <a:ext cx="421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3B6AA73-5D09-93F8-6469-522BD83A629B}"/>
                    </a:ext>
                  </a:extLst>
                </p14:cNvPr>
                <p14:cNvContentPartPr/>
                <p14:nvPr/>
              </p14:nvContentPartPr>
              <p14:xfrm>
                <a:off x="10489930" y="4236209"/>
                <a:ext cx="259560" cy="303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3B6AA73-5D09-93F8-6469-522BD83A629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480930" y="4227569"/>
                  <a:ext cx="2772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9D6E6C5-60D1-7AF9-756D-56572BAF0405}"/>
                    </a:ext>
                  </a:extLst>
                </p14:cNvPr>
                <p14:cNvContentPartPr/>
                <p14:nvPr/>
              </p14:nvContentPartPr>
              <p14:xfrm>
                <a:off x="10812850" y="4632569"/>
                <a:ext cx="27720" cy="52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9D6E6C5-60D1-7AF9-756D-56572BAF040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804210" y="4623569"/>
                  <a:ext cx="4536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24037B90-07C7-B8A9-7938-A7FB6E085098}"/>
              </a:ext>
            </a:extLst>
          </p:cNvPr>
          <p:cNvGrpSpPr/>
          <p:nvPr/>
        </p:nvGrpSpPr>
        <p:grpSpPr>
          <a:xfrm>
            <a:off x="109150" y="4717169"/>
            <a:ext cx="7430810" cy="2062209"/>
            <a:chOff x="109150" y="4717169"/>
            <a:chExt cx="7430810" cy="206220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F0D517E-E5D6-4B61-53A9-8134A6D83450}"/>
                    </a:ext>
                  </a:extLst>
                </p14:cNvPr>
                <p14:cNvContentPartPr/>
                <p14:nvPr/>
              </p14:nvContentPartPr>
              <p14:xfrm>
                <a:off x="866050" y="4924889"/>
                <a:ext cx="69840" cy="313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F0D517E-E5D6-4B61-53A9-8134A6D8345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57050" y="4915889"/>
                  <a:ext cx="874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021924C-76E1-D941-6F85-56800EED914F}"/>
                    </a:ext>
                  </a:extLst>
                </p14:cNvPr>
                <p14:cNvContentPartPr/>
                <p14:nvPr/>
              </p14:nvContentPartPr>
              <p14:xfrm>
                <a:off x="799090" y="4824449"/>
                <a:ext cx="555840" cy="437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021924C-76E1-D941-6F85-56800EED914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90450" y="4815449"/>
                  <a:ext cx="57348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6402607-6311-03AA-6BF6-A9A4266E7E4E}"/>
                    </a:ext>
                  </a:extLst>
                </p14:cNvPr>
                <p14:cNvContentPartPr/>
                <p14:nvPr/>
              </p14:nvContentPartPr>
              <p14:xfrm>
                <a:off x="1594690" y="4829489"/>
                <a:ext cx="931680" cy="625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6402607-6311-03AA-6BF6-A9A4266E7E4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586050" y="4820489"/>
                  <a:ext cx="94932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B559BFB-AE57-81EA-8C1F-F75ED80C7427}"/>
                    </a:ext>
                  </a:extLst>
                </p14:cNvPr>
                <p14:cNvContentPartPr/>
                <p14:nvPr/>
              </p14:nvContentPartPr>
              <p14:xfrm>
                <a:off x="2723290" y="4771529"/>
                <a:ext cx="1483920" cy="601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B559BFB-AE57-81EA-8C1F-F75ED80C742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714650" y="4762529"/>
                  <a:ext cx="1501560" cy="6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DF844F3-65AD-AF91-90F4-3092A949791A}"/>
                    </a:ext>
                  </a:extLst>
                </p14:cNvPr>
                <p14:cNvContentPartPr/>
                <p14:nvPr/>
              </p14:nvContentPartPr>
              <p14:xfrm>
                <a:off x="4125130" y="4734449"/>
                <a:ext cx="696960" cy="307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DF844F3-65AD-AF91-90F4-3092A949791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116490" y="4725449"/>
                  <a:ext cx="7146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E7C9605-DACD-EAEB-9D93-509EF3190EA5}"/>
                    </a:ext>
                  </a:extLst>
                </p14:cNvPr>
                <p14:cNvContentPartPr/>
                <p14:nvPr/>
              </p14:nvContentPartPr>
              <p14:xfrm>
                <a:off x="4643530" y="4923089"/>
                <a:ext cx="8280" cy="2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E7C9605-DACD-EAEB-9D93-509EF3190EA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634530" y="4914089"/>
                  <a:ext cx="25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71EFDCA-953C-7639-EE48-B2589AA8E4A0}"/>
                    </a:ext>
                  </a:extLst>
                </p14:cNvPr>
                <p14:cNvContentPartPr/>
                <p14:nvPr/>
              </p14:nvContentPartPr>
              <p14:xfrm>
                <a:off x="4083730" y="4717169"/>
                <a:ext cx="513000" cy="1918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71EFDCA-953C-7639-EE48-B2589AA8E4A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074730" y="4708529"/>
                  <a:ext cx="5306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D4CE3E5-F280-22DF-2908-9B2D82542ADA}"/>
                    </a:ext>
                  </a:extLst>
                </p14:cNvPr>
                <p14:cNvContentPartPr/>
                <p14:nvPr/>
              </p14:nvContentPartPr>
              <p14:xfrm>
                <a:off x="2559371" y="5533418"/>
                <a:ext cx="124920" cy="3096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D4CE3E5-F280-22DF-2908-9B2D82542AD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550371" y="5524418"/>
                  <a:ext cx="1425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1429C96-B3B2-C300-A4B3-39BAB41D70AF}"/>
                    </a:ext>
                  </a:extLst>
                </p14:cNvPr>
                <p14:cNvContentPartPr/>
                <p14:nvPr/>
              </p14:nvContentPartPr>
              <p14:xfrm>
                <a:off x="2641811" y="5483738"/>
                <a:ext cx="262080" cy="792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1429C96-B3B2-C300-A4B3-39BAB41D70A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632811" y="5474738"/>
                  <a:ext cx="279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064CBDE-298C-FBE5-3EF3-7E734BBBBD32}"/>
                    </a:ext>
                  </a:extLst>
                </p14:cNvPr>
                <p14:cNvContentPartPr/>
                <p14:nvPr/>
              </p14:nvContentPartPr>
              <p14:xfrm>
                <a:off x="2634971" y="5646098"/>
                <a:ext cx="192240" cy="72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064CBDE-298C-FBE5-3EF3-7E734BBBBD3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625971" y="5637527"/>
                  <a:ext cx="209880" cy="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4E2F41B-3829-8B39-407E-80735CF71D10}"/>
                    </a:ext>
                  </a:extLst>
                </p14:cNvPr>
                <p14:cNvContentPartPr/>
                <p14:nvPr/>
              </p14:nvContentPartPr>
              <p14:xfrm>
                <a:off x="2761691" y="5675978"/>
                <a:ext cx="886320" cy="1962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4E2F41B-3829-8B39-407E-80735CF71D1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752687" y="5666978"/>
                  <a:ext cx="903967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B673076-30E9-B1B1-AF74-F5B6A3D3BA24}"/>
                    </a:ext>
                  </a:extLst>
                </p14:cNvPr>
                <p14:cNvContentPartPr/>
                <p14:nvPr/>
              </p14:nvContentPartPr>
              <p14:xfrm>
                <a:off x="3627491" y="5645378"/>
                <a:ext cx="34200" cy="154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B673076-30E9-B1B1-AF74-F5B6A3D3BA2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618491" y="5636378"/>
                  <a:ext cx="51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DDB570C-C1E4-3CFA-D34B-F7EE7840DAF1}"/>
                    </a:ext>
                  </a:extLst>
                </p14:cNvPr>
                <p14:cNvContentPartPr/>
                <p14:nvPr/>
              </p14:nvContentPartPr>
              <p14:xfrm>
                <a:off x="3915851" y="5626298"/>
                <a:ext cx="1481760" cy="3315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DDB570C-C1E4-3CFA-D34B-F7EE7840DAF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906853" y="5617298"/>
                  <a:ext cx="1499396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911E125-9351-E04D-1DCE-6F045A355C54}"/>
                    </a:ext>
                  </a:extLst>
                </p14:cNvPr>
                <p14:cNvContentPartPr/>
                <p14:nvPr/>
              </p14:nvContentPartPr>
              <p14:xfrm>
                <a:off x="5682360" y="5579686"/>
                <a:ext cx="827280" cy="4075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911E125-9351-E04D-1DCE-6F045A355C5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673360" y="5570686"/>
                  <a:ext cx="8449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9C9C415-AA35-6028-4D4A-ABAFB7769350}"/>
                    </a:ext>
                  </a:extLst>
                </p14:cNvPr>
                <p14:cNvContentPartPr/>
                <p14:nvPr/>
              </p14:nvContentPartPr>
              <p14:xfrm>
                <a:off x="6797640" y="5581126"/>
                <a:ext cx="96120" cy="3783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9C9C415-AA35-6028-4D4A-ABAFB776935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788674" y="5572126"/>
                  <a:ext cx="113694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EDAE741-7326-4B3E-37B2-F41392F6973D}"/>
                    </a:ext>
                  </a:extLst>
                </p14:cNvPr>
                <p14:cNvContentPartPr/>
                <p14:nvPr/>
              </p14:nvContentPartPr>
              <p14:xfrm>
                <a:off x="6987720" y="5630806"/>
                <a:ext cx="42120" cy="2520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EDAE741-7326-4B3E-37B2-F41392F6973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978720" y="5621806"/>
                  <a:ext cx="597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A3B8531-0D47-5EFB-ECC4-54CCCEC289E2}"/>
                    </a:ext>
                  </a:extLst>
                </p14:cNvPr>
                <p14:cNvContentPartPr/>
                <p14:nvPr/>
              </p14:nvContentPartPr>
              <p14:xfrm>
                <a:off x="6759840" y="5735206"/>
                <a:ext cx="393480" cy="255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A3B8531-0D47-5EFB-ECC4-54CCCEC289E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750840" y="5726206"/>
                  <a:ext cx="411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AD1495D-2B53-ED9E-A792-0AB0E3FC65EE}"/>
                    </a:ext>
                  </a:extLst>
                </p14:cNvPr>
                <p14:cNvContentPartPr/>
                <p14:nvPr/>
              </p14:nvContentPartPr>
              <p14:xfrm>
                <a:off x="6733920" y="5806126"/>
                <a:ext cx="403920" cy="111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AD1495D-2B53-ED9E-A792-0AB0E3FC65E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724912" y="5797126"/>
                  <a:ext cx="421576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E0DDED8-9C33-BE61-9FAE-1CE43968DA94}"/>
                    </a:ext>
                  </a:extLst>
                </p14:cNvPr>
                <p14:cNvContentPartPr/>
                <p14:nvPr/>
              </p14:nvContentPartPr>
              <p14:xfrm>
                <a:off x="7295880" y="5643046"/>
                <a:ext cx="244080" cy="3654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E0DDED8-9C33-BE61-9FAE-1CE43968DA9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286880" y="5634046"/>
                  <a:ext cx="2617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39F79C9-EB4C-1E34-AFC1-107BE786E758}"/>
                    </a:ext>
                  </a:extLst>
                </p14:cNvPr>
                <p14:cNvContentPartPr/>
                <p14:nvPr/>
              </p14:nvContentPartPr>
              <p14:xfrm>
                <a:off x="109150" y="6246578"/>
                <a:ext cx="672120" cy="5328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39F79C9-EB4C-1E34-AFC1-107BE786E75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0150" y="6237584"/>
                  <a:ext cx="689760" cy="5504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D78B76F-2F2C-DBF4-0295-34087EE979A4}"/>
                    </a:ext>
                  </a:extLst>
                </p14:cNvPr>
                <p14:cNvContentPartPr/>
                <p14:nvPr/>
              </p14:nvContentPartPr>
              <p14:xfrm>
                <a:off x="1013110" y="6082058"/>
                <a:ext cx="2283840" cy="6091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D78B76F-2F2C-DBF4-0295-34087EE979A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04110" y="6073058"/>
                  <a:ext cx="230148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133C618-2F5F-E73E-4D12-1BF491F8B2AB}"/>
                    </a:ext>
                  </a:extLst>
                </p14:cNvPr>
                <p14:cNvContentPartPr/>
                <p14:nvPr/>
              </p14:nvContentPartPr>
              <p14:xfrm>
                <a:off x="2608630" y="6284738"/>
                <a:ext cx="352800" cy="324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133C618-2F5F-E73E-4D12-1BF491F8B2A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599630" y="6275738"/>
                  <a:ext cx="370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929E08F-8207-7B1E-EE7B-2F472B9398C5}"/>
                    </a:ext>
                  </a:extLst>
                </p14:cNvPr>
                <p14:cNvContentPartPr/>
                <p14:nvPr/>
              </p14:nvContentPartPr>
              <p14:xfrm>
                <a:off x="2417830" y="6299498"/>
                <a:ext cx="15480" cy="79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929E08F-8207-7B1E-EE7B-2F472B9398C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408830" y="6290498"/>
                  <a:ext cx="33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51CEF47-3CBD-02E9-6FC2-95BEB4959EE3}"/>
                    </a:ext>
                  </a:extLst>
                </p14:cNvPr>
                <p14:cNvContentPartPr/>
                <p14:nvPr/>
              </p14:nvContentPartPr>
              <p14:xfrm>
                <a:off x="951550" y="6314618"/>
                <a:ext cx="594360" cy="1022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51CEF47-3CBD-02E9-6FC2-95BEB4959EE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42555" y="6305618"/>
                  <a:ext cx="611989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4747818-D71D-0137-2FD0-6784BE9AAD9E}"/>
                    </a:ext>
                  </a:extLst>
                </p14:cNvPr>
                <p14:cNvContentPartPr/>
                <p14:nvPr/>
              </p14:nvContentPartPr>
              <p14:xfrm>
                <a:off x="3468670" y="6237218"/>
                <a:ext cx="1095120" cy="5299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4747818-D71D-0137-2FD0-6784BE9AAD9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459670" y="6228224"/>
                  <a:ext cx="1112760" cy="5475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11440D0-C33D-861B-0610-05F72E27DC8D}"/>
              </a:ext>
            </a:extLst>
          </p:cNvPr>
          <p:cNvGrpSpPr/>
          <p:nvPr/>
        </p:nvGrpSpPr>
        <p:grpSpPr>
          <a:xfrm>
            <a:off x="4876270" y="6254858"/>
            <a:ext cx="2962800" cy="479880"/>
            <a:chOff x="4876270" y="6254858"/>
            <a:chExt cx="2962800" cy="47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5DF6B0A-EFCF-AA98-B580-ABF9629B6121}"/>
                    </a:ext>
                  </a:extLst>
                </p14:cNvPr>
                <p14:cNvContentPartPr/>
                <p14:nvPr/>
              </p14:nvContentPartPr>
              <p14:xfrm>
                <a:off x="4876270" y="6254858"/>
                <a:ext cx="1488600" cy="4798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5DF6B0A-EFCF-AA98-B580-ABF9629B612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867270" y="6245851"/>
                  <a:ext cx="1506240" cy="497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1351853-1108-6174-3865-A74604E4476D}"/>
                    </a:ext>
                  </a:extLst>
                </p14:cNvPr>
                <p14:cNvContentPartPr/>
                <p14:nvPr/>
              </p14:nvContentPartPr>
              <p14:xfrm>
                <a:off x="5973910" y="6513698"/>
                <a:ext cx="239040" cy="165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1351853-1108-6174-3865-A74604E4476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964910" y="6504889"/>
                  <a:ext cx="256680" cy="338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097E8E4-509C-A1DF-7ABA-48301B084D4A}"/>
                    </a:ext>
                  </a:extLst>
                </p14:cNvPr>
                <p14:cNvContentPartPr/>
                <p14:nvPr/>
              </p14:nvContentPartPr>
              <p14:xfrm>
                <a:off x="5191990" y="6295178"/>
                <a:ext cx="191160" cy="1004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097E8E4-509C-A1DF-7ABA-48301B084D4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182990" y="6286178"/>
                  <a:ext cx="208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3246987-2921-7C52-BA7D-2C50E96E15C6}"/>
                    </a:ext>
                  </a:extLst>
                </p14:cNvPr>
                <p14:cNvContentPartPr/>
                <p14:nvPr/>
              </p14:nvContentPartPr>
              <p14:xfrm>
                <a:off x="6581590" y="6269978"/>
                <a:ext cx="966600" cy="4532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3246987-2921-7C52-BA7D-2C50E96E15C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572590" y="6260978"/>
                  <a:ext cx="98424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1C6FE0A-AE54-3B22-227A-5A28EE52C89D}"/>
                    </a:ext>
                  </a:extLst>
                </p14:cNvPr>
                <p14:cNvContentPartPr/>
                <p14:nvPr/>
              </p14:nvContentPartPr>
              <p14:xfrm>
                <a:off x="7350910" y="6443498"/>
                <a:ext cx="346320" cy="244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1C6FE0A-AE54-3B22-227A-5A28EE52C89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341910" y="6434628"/>
                  <a:ext cx="363960" cy="418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8EDF996-91FB-9DC2-2F3E-BA952768583B}"/>
                    </a:ext>
                  </a:extLst>
                </p14:cNvPr>
                <p14:cNvContentPartPr/>
                <p14:nvPr/>
              </p14:nvContentPartPr>
              <p14:xfrm>
                <a:off x="7601110" y="6489578"/>
                <a:ext cx="237960" cy="1922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8EDF996-91FB-9DC2-2F3E-BA952768583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592110" y="6480595"/>
                  <a:ext cx="255600" cy="209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827814B-3DA4-7093-BD54-C12CEE6568E5}"/>
                    </a:ext>
                  </a:extLst>
                </p14:cNvPr>
                <p14:cNvContentPartPr/>
                <p14:nvPr/>
              </p14:nvContentPartPr>
              <p14:xfrm>
                <a:off x="6753670" y="6394178"/>
                <a:ext cx="606960" cy="1040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827814B-3DA4-7093-BD54-C12CEE6568E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744675" y="6385209"/>
                  <a:ext cx="624590" cy="12161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8B93D996-78F7-EAC4-F98B-F7491A1C380F}"/>
              </a:ext>
            </a:extLst>
          </p:cNvPr>
          <p:cNvGrpSpPr/>
          <p:nvPr/>
        </p:nvGrpSpPr>
        <p:grpSpPr>
          <a:xfrm>
            <a:off x="8674777" y="6190469"/>
            <a:ext cx="2571120" cy="483480"/>
            <a:chOff x="8674777" y="6190469"/>
            <a:chExt cx="2571120" cy="48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9474659-62CF-8EAC-A03D-AB908ED5CEDB}"/>
                    </a:ext>
                  </a:extLst>
                </p14:cNvPr>
                <p14:cNvContentPartPr/>
                <p14:nvPr/>
              </p14:nvContentPartPr>
              <p14:xfrm>
                <a:off x="8674777" y="6195149"/>
                <a:ext cx="2571120" cy="4788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9474659-62CF-8EAC-A03D-AB908ED5CED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665777" y="6186156"/>
                  <a:ext cx="2588760" cy="496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CAE50B4-1891-1CF8-7CEE-4632BA0E559A}"/>
                    </a:ext>
                  </a:extLst>
                </p14:cNvPr>
                <p14:cNvContentPartPr/>
                <p14:nvPr/>
              </p14:nvContentPartPr>
              <p14:xfrm>
                <a:off x="9995257" y="6271829"/>
                <a:ext cx="19080" cy="54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CAE50B4-1891-1CF8-7CEE-4632BA0E559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986257" y="6262829"/>
                  <a:ext cx="36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D9A74B8-E687-E819-4053-4029630C3959}"/>
                    </a:ext>
                  </a:extLst>
                </p14:cNvPr>
                <p14:cNvContentPartPr/>
                <p14:nvPr/>
              </p14:nvContentPartPr>
              <p14:xfrm>
                <a:off x="9401257" y="6190469"/>
                <a:ext cx="678240" cy="1274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D9A74B8-E687-E819-4053-4029630C395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392257" y="6181469"/>
                  <a:ext cx="695880" cy="14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7FA1F4B5-741A-1B7E-589B-8271E1448E63}"/>
                  </a:ext>
                </a:extLst>
              </p14:cNvPr>
              <p14:cNvContentPartPr/>
              <p14:nvPr/>
            </p14:nvContentPartPr>
            <p14:xfrm>
              <a:off x="11510857" y="6545429"/>
              <a:ext cx="65160" cy="7200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7FA1F4B5-741A-1B7E-589B-8271E1448E63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1501857" y="6536429"/>
                <a:ext cx="82800" cy="8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60ADA53-4C51-26D8-AF35-D4EECCACB451}"/>
              </a:ext>
            </a:extLst>
          </p:cNvPr>
          <p:cNvGrpSpPr/>
          <p:nvPr/>
        </p:nvGrpSpPr>
        <p:grpSpPr>
          <a:xfrm>
            <a:off x="9219894" y="4014787"/>
            <a:ext cx="198589" cy="447281"/>
            <a:chOff x="9219894" y="4014787"/>
            <a:chExt cx="198589" cy="44728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83C9EF-7361-4A46-89FF-8D312105CF5D}"/>
                    </a:ext>
                  </a:extLst>
                </p14:cNvPr>
                <p14:cNvContentPartPr/>
                <p14:nvPr/>
              </p14:nvContentPartPr>
              <p14:xfrm>
                <a:off x="9219894" y="4014787"/>
                <a:ext cx="198589" cy="447281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83C9EF-7361-4A46-89FF-8D312105CF5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210884" y="4005784"/>
                  <a:ext cx="216249" cy="4649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EC3001B-3775-BB72-963A-1FC4E463A0D6}"/>
                    </a:ext>
                  </a:extLst>
                </p14:cNvPr>
                <p14:cNvContentPartPr/>
                <p14:nvPr/>
              </p14:nvContentPartPr>
              <p14:xfrm>
                <a:off x="9231281" y="4288075"/>
                <a:ext cx="148942" cy="15486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EC3001B-3775-BB72-963A-1FC4E463A0D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222626" y="4279072"/>
                  <a:ext cx="166613" cy="3313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DA67E0BC-C122-F103-2D92-CDEDE0A9829D}"/>
                  </a:ext>
                </a:extLst>
              </p14:cNvPr>
              <p14:cNvContentPartPr/>
              <p14:nvPr/>
            </p14:nvContentPartPr>
            <p14:xfrm>
              <a:off x="9083250" y="4567284"/>
              <a:ext cx="584836" cy="1002511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DA67E0BC-C122-F103-2D92-CDEDE0A9829D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9074247" y="4558645"/>
                <a:ext cx="602482" cy="1020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B3CB6331-E635-CC31-31B7-6CCD6DE7C5D5}"/>
                  </a:ext>
                </a:extLst>
              </p14:cNvPr>
              <p14:cNvContentPartPr/>
              <p14:nvPr/>
            </p14:nvContentPartPr>
            <p14:xfrm>
              <a:off x="9362915" y="4869723"/>
              <a:ext cx="643593" cy="199045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B3CB6331-E635-CC31-31B7-6CCD6DE7C5D5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9354276" y="4861069"/>
                <a:ext cx="661231" cy="216714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31E36EB3-CB0D-9CD3-EDE5-416E949E4838}"/>
              </a:ext>
            </a:extLst>
          </p:cNvPr>
          <p:cNvGrpSpPr/>
          <p:nvPr/>
        </p:nvGrpSpPr>
        <p:grpSpPr>
          <a:xfrm>
            <a:off x="10099881" y="3964229"/>
            <a:ext cx="1515836" cy="1501261"/>
            <a:chOff x="10099881" y="3964229"/>
            <a:chExt cx="1515836" cy="150126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82095A4-CF25-53C1-F63B-89FEB64F96D4}"/>
                    </a:ext>
                  </a:extLst>
                </p14:cNvPr>
                <p14:cNvContentPartPr/>
                <p14:nvPr/>
              </p14:nvContentPartPr>
              <p14:xfrm>
                <a:off x="10169114" y="4081287"/>
                <a:ext cx="224096" cy="321569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82095A4-CF25-53C1-F63B-89FEB64F96D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160481" y="4072645"/>
                  <a:ext cx="241722" cy="3392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737E943-F860-D3C5-F8FD-6BD29BCFB23E}"/>
                    </a:ext>
                  </a:extLst>
                </p14:cNvPr>
                <p14:cNvContentPartPr/>
                <p14:nvPr/>
              </p14:nvContentPartPr>
              <p14:xfrm>
                <a:off x="11353816" y="3964229"/>
                <a:ext cx="261901" cy="374404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737E943-F860-D3C5-F8FD-6BD29BCFB23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344822" y="3955589"/>
                  <a:ext cx="279529" cy="3920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3B2275B-0097-485B-B44C-371E34092A16}"/>
                    </a:ext>
                  </a:extLst>
                </p14:cNvPr>
                <p14:cNvContentPartPr/>
                <p14:nvPr/>
              </p14:nvContentPartPr>
              <p14:xfrm>
                <a:off x="10099881" y="4902973"/>
                <a:ext cx="477798" cy="51469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3B2275B-0097-485B-B44C-371E34092A1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090873" y="4893975"/>
                  <a:ext cx="495454" cy="69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78C9DA4-6B4F-03C3-782D-99454E8FA563}"/>
                    </a:ext>
                  </a:extLst>
                </p14:cNvPr>
                <p14:cNvContentPartPr/>
                <p14:nvPr/>
              </p14:nvContentPartPr>
              <p14:xfrm>
                <a:off x="10274329" y="4853325"/>
                <a:ext cx="65134" cy="36438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78C9DA4-6B4F-03C3-782D-99454E8FA56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265333" y="4844666"/>
                  <a:ext cx="82767" cy="541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99796B7-3B08-05AD-9256-77EC5C73F80A}"/>
                    </a:ext>
                  </a:extLst>
                </p14:cNvPr>
                <p14:cNvContentPartPr/>
                <p14:nvPr/>
              </p14:nvContentPartPr>
              <p14:xfrm>
                <a:off x="11075518" y="4509894"/>
                <a:ext cx="499661" cy="955596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99796B7-3B08-05AD-9256-77EC5C73F80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066878" y="4501253"/>
                  <a:ext cx="517300" cy="9732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8824E45-FECA-77EC-E353-CAA93F217652}"/>
                    </a:ext>
                  </a:extLst>
                </p14:cNvPr>
                <p14:cNvContentPartPr/>
                <p14:nvPr/>
              </p14:nvContentPartPr>
              <p14:xfrm>
                <a:off x="10635069" y="4767695"/>
                <a:ext cx="659535" cy="83808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8824E45-FECA-77EC-E353-CAA93F21765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626429" y="4758664"/>
                  <a:ext cx="677175" cy="10150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AE78F9DA-E236-3820-CF1B-513CAEDE3FA9}"/>
                  </a:ext>
                </a:extLst>
              </p14:cNvPr>
              <p14:cNvContentPartPr/>
              <p14:nvPr/>
            </p14:nvContentPartPr>
            <p14:xfrm>
              <a:off x="9227637" y="4702562"/>
              <a:ext cx="297884" cy="692329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AE78F9DA-E236-3820-CF1B-513CAEDE3FA9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9173967" y="4594554"/>
                <a:ext cx="405583" cy="907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FFEB2F2A-EBF8-776F-A1E0-89FBC28C0D10}"/>
                  </a:ext>
                </a:extLst>
              </p14:cNvPr>
              <p14:cNvContentPartPr/>
              <p14:nvPr/>
            </p14:nvContentPartPr>
            <p14:xfrm>
              <a:off x="11167070" y="4600534"/>
              <a:ext cx="316103" cy="735144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FFEB2F2A-EBF8-776F-A1E0-89FBC28C0D10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1113426" y="4492530"/>
                <a:ext cx="423751" cy="950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E97C6096-B1FE-5D37-0868-916708973A39}"/>
                  </a:ext>
                </a:extLst>
              </p14:cNvPr>
              <p14:cNvContentPartPr/>
              <p14:nvPr/>
            </p14:nvContentPartPr>
            <p14:xfrm>
              <a:off x="5184610" y="4915529"/>
              <a:ext cx="51120" cy="4392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E97C6096-B1FE-5D37-0868-916708973A39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5175610" y="4906889"/>
                <a:ext cx="687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0CCFF2D0-066A-E4C7-FF2D-8AAAEE29D70D}"/>
                  </a:ext>
                </a:extLst>
              </p14:cNvPr>
              <p14:cNvContentPartPr/>
              <p14:nvPr/>
            </p14:nvContentPartPr>
            <p14:xfrm>
              <a:off x="5159770" y="5095529"/>
              <a:ext cx="69840" cy="7452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0CCFF2D0-066A-E4C7-FF2D-8AAAEE29D70D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5150770" y="5086889"/>
                <a:ext cx="874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A5F06F5-3401-E547-3955-5F7B727B95FA}"/>
                  </a:ext>
                </a:extLst>
              </p14:cNvPr>
              <p14:cNvContentPartPr/>
              <p14:nvPr/>
            </p14:nvContentPartPr>
            <p14:xfrm>
              <a:off x="8032210" y="6520049"/>
              <a:ext cx="552240" cy="13428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A5F06F5-3401-E547-3955-5F7B727B95FA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8023570" y="6511049"/>
                <a:ext cx="569880" cy="15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9914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F691A02-B32B-6A51-D40F-690EC158187D}"/>
                  </a:ext>
                </a:extLst>
              </p14:cNvPr>
              <p14:cNvContentPartPr/>
              <p14:nvPr/>
            </p14:nvContentPartPr>
            <p14:xfrm>
              <a:off x="1105090" y="142289"/>
              <a:ext cx="133200" cy="327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F691A02-B32B-6A51-D40F-690EC15818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6090" y="133649"/>
                <a:ext cx="150840" cy="34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71173C48-2A11-D4FA-4AA8-DA3EE62AD234}"/>
              </a:ext>
            </a:extLst>
          </p:cNvPr>
          <p:cNvGrpSpPr/>
          <p:nvPr/>
        </p:nvGrpSpPr>
        <p:grpSpPr>
          <a:xfrm>
            <a:off x="1124530" y="89729"/>
            <a:ext cx="3547440" cy="750960"/>
            <a:chOff x="1124530" y="89729"/>
            <a:chExt cx="3547440" cy="75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F2A3D84-9DB0-6C16-5570-7FC4BF851BC9}"/>
                    </a:ext>
                  </a:extLst>
                </p14:cNvPr>
                <p14:cNvContentPartPr/>
                <p14:nvPr/>
              </p14:nvContentPartPr>
              <p14:xfrm>
                <a:off x="1189690" y="89729"/>
                <a:ext cx="1629360" cy="4536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F2A3D84-9DB0-6C16-5570-7FC4BF851B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80690" y="81089"/>
                  <a:ext cx="164700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2DA9517-5A5C-4DFE-C7BE-2B0199F37695}"/>
                    </a:ext>
                  </a:extLst>
                </p14:cNvPr>
                <p14:cNvContentPartPr/>
                <p14:nvPr/>
              </p14:nvContentPartPr>
              <p14:xfrm>
                <a:off x="2580370" y="219329"/>
                <a:ext cx="112320" cy="388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2DA9517-5A5C-4DFE-C7BE-2B0199F3769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71370" y="210689"/>
                  <a:ext cx="129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DBDA048-DED9-155E-E8C5-0111B1EE57D2}"/>
                    </a:ext>
                  </a:extLst>
                </p14:cNvPr>
                <p14:cNvContentPartPr/>
                <p14:nvPr/>
              </p14:nvContentPartPr>
              <p14:xfrm>
                <a:off x="2126770" y="198809"/>
                <a:ext cx="301320" cy="810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DBDA048-DED9-155E-E8C5-0111B1EE57D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17770" y="190169"/>
                  <a:ext cx="318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53B6F35-1F54-63A3-9F56-D33CA10E9913}"/>
                    </a:ext>
                  </a:extLst>
                </p14:cNvPr>
                <p14:cNvContentPartPr/>
                <p14:nvPr/>
              </p14:nvContentPartPr>
              <p14:xfrm>
                <a:off x="1124530" y="518129"/>
                <a:ext cx="1698840" cy="68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53B6F35-1F54-63A3-9F56-D33CA10E991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15890" y="509129"/>
                  <a:ext cx="1716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F1EAF01-09B1-98F9-D01D-6C0B1802CDA6}"/>
                    </a:ext>
                  </a:extLst>
                </p14:cNvPr>
                <p14:cNvContentPartPr/>
                <p14:nvPr/>
              </p14:nvContentPartPr>
              <p14:xfrm>
                <a:off x="1881250" y="627569"/>
                <a:ext cx="74880" cy="196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F1EAF01-09B1-98F9-D01D-6C0B1802CDA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72250" y="618929"/>
                  <a:ext cx="925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789FAC7-F3AA-7637-F80A-4FF7D2B223E9}"/>
                    </a:ext>
                  </a:extLst>
                </p14:cNvPr>
                <p14:cNvContentPartPr/>
                <p14:nvPr/>
              </p14:nvContentPartPr>
              <p14:xfrm>
                <a:off x="2054050" y="689489"/>
                <a:ext cx="142560" cy="151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789FAC7-F3AA-7637-F80A-4FF7D2B223E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45050" y="680489"/>
                  <a:ext cx="160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1B7DDEF-D60F-13E6-33E2-F910AF498755}"/>
                    </a:ext>
                  </a:extLst>
                </p14:cNvPr>
                <p14:cNvContentPartPr/>
                <p14:nvPr/>
              </p14:nvContentPartPr>
              <p14:xfrm>
                <a:off x="2279050" y="730529"/>
                <a:ext cx="123120" cy="92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1B7DDEF-D60F-13E6-33E2-F910AF49875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70410" y="721889"/>
                  <a:ext cx="140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2BC02D0-5597-5B43-830B-11D4F265C19A}"/>
                    </a:ext>
                  </a:extLst>
                </p14:cNvPr>
                <p14:cNvContentPartPr/>
                <p14:nvPr/>
              </p14:nvContentPartPr>
              <p14:xfrm>
                <a:off x="3277582" y="351523"/>
                <a:ext cx="244800" cy="302036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2BC02D0-5597-5B43-830B-11D4F265C19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68582" y="342523"/>
                  <a:ext cx="262440" cy="3196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22DE8EB-C309-F27C-C82C-0BFB4CC30978}"/>
                    </a:ext>
                  </a:extLst>
                </p14:cNvPr>
                <p14:cNvContentPartPr/>
                <p14:nvPr/>
              </p14:nvContentPartPr>
              <p14:xfrm>
                <a:off x="3740902" y="401982"/>
                <a:ext cx="419400" cy="182014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22DE8EB-C309-F27C-C82C-0BFB4CC3097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31902" y="393332"/>
                  <a:ext cx="437040" cy="199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C8765F3-BFB4-9F0B-12EB-4BA242AAE4F4}"/>
                    </a:ext>
                  </a:extLst>
                </p14:cNvPr>
                <p14:cNvContentPartPr/>
                <p14:nvPr/>
              </p14:nvContentPartPr>
              <p14:xfrm>
                <a:off x="4277302" y="388647"/>
                <a:ext cx="30240" cy="244368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C8765F3-BFB4-9F0B-12EB-4BA242AAE4F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68302" y="379636"/>
                  <a:ext cx="47880" cy="262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F0B28D9-C31C-83EA-E821-412838E9372E}"/>
                    </a:ext>
                  </a:extLst>
                </p14:cNvPr>
                <p14:cNvContentPartPr/>
                <p14:nvPr/>
              </p14:nvContentPartPr>
              <p14:xfrm>
                <a:off x="4284142" y="361615"/>
                <a:ext cx="205560" cy="29735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F0B28D9-C31C-83EA-E821-412838E937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75142" y="352615"/>
                  <a:ext cx="223200" cy="3149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D96C05F-27F8-1212-A621-6AD6F41E49FA}"/>
                    </a:ext>
                  </a:extLst>
                </p14:cNvPr>
                <p14:cNvContentPartPr/>
                <p14:nvPr/>
              </p14:nvContentPartPr>
              <p14:xfrm>
                <a:off x="3079330" y="253169"/>
                <a:ext cx="109440" cy="550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D96C05F-27F8-1212-A621-6AD6F41E49F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70690" y="244169"/>
                  <a:ext cx="12708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9C1326E-84C9-4272-65A2-1D78F667071B}"/>
                    </a:ext>
                  </a:extLst>
                </p14:cNvPr>
                <p14:cNvContentPartPr/>
                <p14:nvPr/>
              </p14:nvContentPartPr>
              <p14:xfrm>
                <a:off x="4554250" y="240209"/>
                <a:ext cx="117720" cy="567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9C1326E-84C9-4272-65A2-1D78F667071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45610" y="231569"/>
                  <a:ext cx="135360" cy="58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611611E-63F2-5D50-4C3B-5835CE7DF3B9}"/>
                  </a:ext>
                </a:extLst>
              </p14:cNvPr>
              <p14:cNvContentPartPr/>
              <p14:nvPr/>
            </p14:nvContentPartPr>
            <p14:xfrm>
              <a:off x="4948090" y="443609"/>
              <a:ext cx="199440" cy="111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611611E-63F2-5D50-4C3B-5835CE7DF3B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39450" y="434609"/>
                <a:ext cx="2170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67898C3-DBFA-C97A-D87C-0AC072BF5DDE}"/>
                  </a:ext>
                </a:extLst>
              </p14:cNvPr>
              <p14:cNvContentPartPr/>
              <p14:nvPr/>
            </p14:nvContentPartPr>
            <p14:xfrm>
              <a:off x="4936210" y="571049"/>
              <a:ext cx="198000" cy="111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67898C3-DBFA-C97A-D87C-0AC072BF5DD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27210" y="562049"/>
                <a:ext cx="2156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F74D07-ABD2-7FEA-427F-3E62F2505045}"/>
                  </a:ext>
                </a:extLst>
              </p14:cNvPr>
              <p14:cNvContentPartPr/>
              <p14:nvPr/>
            </p14:nvContentPartPr>
            <p14:xfrm>
              <a:off x="4916770" y="668969"/>
              <a:ext cx="196560" cy="295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F74D07-ABD2-7FEA-427F-3E62F250504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907770" y="660329"/>
                <a:ext cx="21420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B7960C5-45CD-DD00-5928-182D06E6D36C}"/>
              </a:ext>
            </a:extLst>
          </p:cNvPr>
          <p:cNvGrpSpPr/>
          <p:nvPr/>
        </p:nvGrpSpPr>
        <p:grpSpPr>
          <a:xfrm>
            <a:off x="5389450" y="261809"/>
            <a:ext cx="425880" cy="815760"/>
            <a:chOff x="5389450" y="261809"/>
            <a:chExt cx="425880" cy="81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D89899D-DFF6-9538-6EE2-6D8AB66FFD73}"/>
                    </a:ext>
                  </a:extLst>
                </p14:cNvPr>
                <p14:cNvContentPartPr/>
                <p14:nvPr/>
              </p14:nvContentPartPr>
              <p14:xfrm>
                <a:off x="5583490" y="261809"/>
                <a:ext cx="9000" cy="165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D89899D-DFF6-9538-6EE2-6D8AB66FFD7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74490" y="253169"/>
                  <a:ext cx="26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CDC650F-79A8-3E78-7FB3-3A25B33B0390}"/>
                    </a:ext>
                  </a:extLst>
                </p14:cNvPr>
                <p14:cNvContentPartPr/>
                <p14:nvPr/>
              </p14:nvContentPartPr>
              <p14:xfrm>
                <a:off x="5408890" y="523889"/>
                <a:ext cx="387360" cy="26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CDC650F-79A8-3E78-7FB3-3A25B33B039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00250" y="514889"/>
                  <a:ext cx="405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69F5AC9-E385-C9F3-B5E5-899C0EB9A674}"/>
                    </a:ext>
                  </a:extLst>
                </p14:cNvPr>
                <p14:cNvContentPartPr/>
                <p14:nvPr/>
              </p14:nvContentPartPr>
              <p14:xfrm>
                <a:off x="5526970" y="722609"/>
                <a:ext cx="23040" cy="168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69F5AC9-E385-C9F3-B5E5-899C0EB9A67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17970" y="713969"/>
                  <a:ext cx="40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F81D8C4-3496-A52F-9698-91E4CD67F16C}"/>
                    </a:ext>
                  </a:extLst>
                </p14:cNvPr>
                <p14:cNvContentPartPr/>
                <p14:nvPr/>
              </p14:nvContentPartPr>
              <p14:xfrm>
                <a:off x="5389450" y="640169"/>
                <a:ext cx="272880" cy="116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F81D8C4-3496-A52F-9698-91E4CD67F16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80450" y="631529"/>
                  <a:ext cx="290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9EDDADF-9058-C02C-0A75-8A980C051429}"/>
                    </a:ext>
                  </a:extLst>
                </p14:cNvPr>
                <p14:cNvContentPartPr/>
                <p14:nvPr/>
              </p14:nvContentPartPr>
              <p14:xfrm>
                <a:off x="5666290" y="869129"/>
                <a:ext cx="149040" cy="208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9EDDADF-9058-C02C-0A75-8A980C05142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57290" y="860489"/>
                  <a:ext cx="16668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B6BDDD9-EACC-9215-CE2E-BCFBFA82BF97}"/>
              </a:ext>
            </a:extLst>
          </p:cNvPr>
          <p:cNvGrpSpPr/>
          <p:nvPr/>
        </p:nvGrpSpPr>
        <p:grpSpPr>
          <a:xfrm>
            <a:off x="6098290" y="503729"/>
            <a:ext cx="215280" cy="115560"/>
            <a:chOff x="6098290" y="503729"/>
            <a:chExt cx="215280" cy="11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91D7A23-8890-7AB1-E6DC-41F680617550}"/>
                    </a:ext>
                  </a:extLst>
                </p14:cNvPr>
                <p14:cNvContentPartPr/>
                <p14:nvPr/>
              </p14:nvContentPartPr>
              <p14:xfrm>
                <a:off x="6098290" y="503729"/>
                <a:ext cx="176760" cy="26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91D7A23-8890-7AB1-E6DC-41F68061755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89650" y="495089"/>
                  <a:ext cx="194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17C710B-AFE1-F2B8-750C-4061EC415D0D}"/>
                    </a:ext>
                  </a:extLst>
                </p14:cNvPr>
                <p14:cNvContentPartPr/>
                <p14:nvPr/>
              </p14:nvContentPartPr>
              <p14:xfrm>
                <a:off x="6113050" y="603089"/>
                <a:ext cx="200520" cy="16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17C710B-AFE1-F2B8-750C-4061EC415D0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04050" y="594089"/>
                  <a:ext cx="21816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A36050D-7223-2DCB-75C2-0AFCDF98FB80}"/>
                  </a:ext>
                </a:extLst>
              </p14:cNvPr>
              <p14:cNvContentPartPr/>
              <p14:nvPr/>
            </p14:nvContentPartPr>
            <p14:xfrm>
              <a:off x="6596530" y="232649"/>
              <a:ext cx="174240" cy="2293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A36050D-7223-2DCB-75C2-0AFCDF98FB8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587890" y="223649"/>
                <a:ext cx="1918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9AE9A89-5D35-208C-1FAB-4C0A7BF2EF7D}"/>
                  </a:ext>
                </a:extLst>
              </p14:cNvPr>
              <p14:cNvContentPartPr/>
              <p14:nvPr/>
            </p14:nvContentPartPr>
            <p14:xfrm>
              <a:off x="6857530" y="326249"/>
              <a:ext cx="6840" cy="1245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9AE9A89-5D35-208C-1FAB-4C0A7BF2EF7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848890" y="317249"/>
                <a:ext cx="244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B9D0239-7045-892B-E724-7A50EA466BBE}"/>
                  </a:ext>
                </a:extLst>
              </p14:cNvPr>
              <p14:cNvContentPartPr/>
              <p14:nvPr/>
            </p14:nvContentPartPr>
            <p14:xfrm>
              <a:off x="6915130" y="343529"/>
              <a:ext cx="15840" cy="138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B9D0239-7045-892B-E724-7A50EA466BB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906130" y="334529"/>
                <a:ext cx="334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809C0ED-4CD9-A518-60D7-4CFE59D2E93B}"/>
                  </a:ext>
                </a:extLst>
              </p14:cNvPr>
              <p14:cNvContentPartPr/>
              <p14:nvPr/>
            </p14:nvContentPartPr>
            <p14:xfrm>
              <a:off x="6825130" y="260369"/>
              <a:ext cx="218880" cy="954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809C0ED-4CD9-A518-60D7-4CFE59D2E93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816490" y="251729"/>
                <a:ext cx="2365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F7D5EB4-3781-9CE5-E32C-DFCE686ED3AA}"/>
                  </a:ext>
                </a:extLst>
              </p14:cNvPr>
              <p14:cNvContentPartPr/>
              <p14:nvPr/>
            </p14:nvContentPartPr>
            <p14:xfrm>
              <a:off x="6537130" y="578249"/>
              <a:ext cx="498600" cy="475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F7D5EB4-3781-9CE5-E32C-DFCE686ED3A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528130" y="569249"/>
                <a:ext cx="5162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89484F7-06E8-A04C-2210-26AA5B818A76}"/>
                  </a:ext>
                </a:extLst>
              </p14:cNvPr>
              <p14:cNvContentPartPr/>
              <p14:nvPr/>
            </p14:nvContentPartPr>
            <p14:xfrm>
              <a:off x="6751690" y="650249"/>
              <a:ext cx="114120" cy="2840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89484F7-06E8-A04C-2210-26AA5B818A7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43050" y="641609"/>
                <a:ext cx="1317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09D8C2-89B9-876C-4826-958E999C76E1}"/>
                  </a:ext>
                </a:extLst>
              </p14:cNvPr>
              <p14:cNvContentPartPr/>
              <p14:nvPr/>
            </p14:nvContentPartPr>
            <p14:xfrm>
              <a:off x="6660250" y="709649"/>
              <a:ext cx="206640" cy="1324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09D8C2-89B9-876C-4826-958E999C76E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651610" y="700649"/>
                <a:ext cx="2242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833ACD8-EC49-63E6-CA1C-3F2642333809}"/>
                  </a:ext>
                </a:extLst>
              </p14:cNvPr>
              <p14:cNvContentPartPr/>
              <p14:nvPr/>
            </p14:nvContentPartPr>
            <p14:xfrm>
              <a:off x="7238410" y="303929"/>
              <a:ext cx="68760" cy="7336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833ACD8-EC49-63E6-CA1C-3F264233380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229770" y="295289"/>
                <a:ext cx="86400" cy="75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DDAAE5B5-627F-DCB2-D0F0-AA5A5D55E10E}"/>
              </a:ext>
            </a:extLst>
          </p:cNvPr>
          <p:cNvGrpSpPr/>
          <p:nvPr/>
        </p:nvGrpSpPr>
        <p:grpSpPr>
          <a:xfrm>
            <a:off x="7366930" y="251729"/>
            <a:ext cx="950760" cy="603360"/>
            <a:chOff x="7366930" y="251729"/>
            <a:chExt cx="950760" cy="60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4076365-13BC-3881-9019-957AF18B3083}"/>
                    </a:ext>
                  </a:extLst>
                </p14:cNvPr>
                <p14:cNvContentPartPr/>
                <p14:nvPr/>
              </p14:nvContentPartPr>
              <p14:xfrm>
                <a:off x="7690570" y="636929"/>
                <a:ext cx="129240" cy="2181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4076365-13BC-3881-9019-957AF18B308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81930" y="628289"/>
                  <a:ext cx="1468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950F6DD-C920-441C-C6BA-A973523C0DD0}"/>
                    </a:ext>
                  </a:extLst>
                </p14:cNvPr>
                <p14:cNvContentPartPr/>
                <p14:nvPr/>
              </p14:nvContentPartPr>
              <p14:xfrm>
                <a:off x="7853290" y="773009"/>
                <a:ext cx="123120" cy="78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950F6DD-C920-441C-C6BA-A973523C0DD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44650" y="764009"/>
                  <a:ext cx="140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4C9BD05-DA57-3DA9-FD73-E7E140098630}"/>
                    </a:ext>
                  </a:extLst>
                </p14:cNvPr>
                <p14:cNvContentPartPr/>
                <p14:nvPr/>
              </p14:nvContentPartPr>
              <p14:xfrm>
                <a:off x="8172970" y="251729"/>
                <a:ext cx="144720" cy="1562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4C9BD05-DA57-3DA9-FD73-E7E14009863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64330" y="242729"/>
                  <a:ext cx="162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69BA5BD-2809-CA58-5B7C-D9D76E8987C2}"/>
                    </a:ext>
                  </a:extLst>
                </p14:cNvPr>
                <p14:cNvContentPartPr/>
                <p14:nvPr/>
              </p14:nvContentPartPr>
              <p14:xfrm>
                <a:off x="7366930" y="362609"/>
                <a:ext cx="81000" cy="3484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69BA5BD-2809-CA58-5B7C-D9D76E8987C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58290" y="353969"/>
                  <a:ext cx="986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FD29F71-FB07-A988-D11A-C462D26F817D}"/>
                    </a:ext>
                  </a:extLst>
                </p14:cNvPr>
                <p14:cNvContentPartPr/>
                <p14:nvPr/>
              </p14:nvContentPartPr>
              <p14:xfrm>
                <a:off x="7566370" y="357209"/>
                <a:ext cx="63720" cy="325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FD29F71-FB07-A988-D11A-C462D26F817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57730" y="348569"/>
                  <a:ext cx="813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DF0B36E-206A-A8F0-D38B-129A9A7567FB}"/>
                    </a:ext>
                  </a:extLst>
                </p14:cNvPr>
                <p14:cNvContentPartPr/>
                <p14:nvPr/>
              </p14:nvContentPartPr>
              <p14:xfrm>
                <a:off x="7432090" y="564209"/>
                <a:ext cx="141480" cy="7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DF0B36E-206A-A8F0-D38B-129A9A7567F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23090" y="555569"/>
                  <a:ext cx="159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88B8193-72DF-DBCF-B252-43A327FF3E87}"/>
                    </a:ext>
                  </a:extLst>
                </p14:cNvPr>
                <p14:cNvContentPartPr/>
                <p14:nvPr/>
              </p14:nvContentPartPr>
              <p14:xfrm>
                <a:off x="8058490" y="326249"/>
                <a:ext cx="6840" cy="2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88B8193-72DF-DBCF-B252-43A327FF3E8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49850" y="317249"/>
                  <a:ext cx="24480" cy="2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F0558AC-790D-FFF5-76DC-A53E15B26B34}"/>
                  </a:ext>
                </a:extLst>
              </p14:cNvPr>
              <p14:cNvContentPartPr/>
              <p14:nvPr/>
            </p14:nvContentPartPr>
            <p14:xfrm>
              <a:off x="8082610" y="315089"/>
              <a:ext cx="45720" cy="6930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F0558AC-790D-FFF5-76DC-A53E15B26B3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073610" y="306449"/>
                <a:ext cx="63360" cy="71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5ED1DC9E-BA41-257C-9D20-C86A81A0E77F}"/>
              </a:ext>
            </a:extLst>
          </p:cNvPr>
          <p:cNvGrpSpPr/>
          <p:nvPr/>
        </p:nvGrpSpPr>
        <p:grpSpPr>
          <a:xfrm>
            <a:off x="6108730" y="1998089"/>
            <a:ext cx="325080" cy="119520"/>
            <a:chOff x="6108730" y="1998089"/>
            <a:chExt cx="325080" cy="11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0B5A686-1449-0762-DA47-4D0168BF2A53}"/>
                    </a:ext>
                  </a:extLst>
                </p14:cNvPr>
                <p14:cNvContentPartPr/>
                <p14:nvPr/>
              </p14:nvContentPartPr>
              <p14:xfrm>
                <a:off x="6122770" y="1998089"/>
                <a:ext cx="249840" cy="424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0B5A686-1449-0762-DA47-4D0168BF2A5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13770" y="1989449"/>
                  <a:ext cx="2674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1E11A3D-D7B6-29B1-170E-D00B64458DA2}"/>
                    </a:ext>
                  </a:extLst>
                </p14:cNvPr>
                <p14:cNvContentPartPr/>
                <p14:nvPr/>
              </p14:nvContentPartPr>
              <p14:xfrm>
                <a:off x="6108730" y="2064329"/>
                <a:ext cx="325080" cy="532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1E11A3D-D7B6-29B1-170E-D00B64458DA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00090" y="2055689"/>
                  <a:ext cx="34272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DA4A863-18BB-5896-FE27-DAC0DE6BA947}"/>
              </a:ext>
            </a:extLst>
          </p:cNvPr>
          <p:cNvGrpSpPr/>
          <p:nvPr/>
        </p:nvGrpSpPr>
        <p:grpSpPr>
          <a:xfrm>
            <a:off x="6585370" y="1679849"/>
            <a:ext cx="607680" cy="677160"/>
            <a:chOff x="6585370" y="1679849"/>
            <a:chExt cx="607680" cy="67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A8300A4-0F0F-4B65-7BF9-BB37B711CD77}"/>
                    </a:ext>
                  </a:extLst>
                </p14:cNvPr>
                <p14:cNvContentPartPr/>
                <p14:nvPr/>
              </p14:nvContentPartPr>
              <p14:xfrm>
                <a:off x="6835570" y="1679849"/>
                <a:ext cx="9720" cy="2383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A8300A4-0F0F-4B65-7BF9-BB37B711CD7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26930" y="1670849"/>
                  <a:ext cx="273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B552159-6F6E-1EC4-873F-EBCDBD7A75B9}"/>
                    </a:ext>
                  </a:extLst>
                </p14:cNvPr>
                <p14:cNvContentPartPr/>
                <p14:nvPr/>
              </p14:nvContentPartPr>
              <p14:xfrm>
                <a:off x="6609850" y="1991249"/>
                <a:ext cx="516600" cy="385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B552159-6F6E-1EC4-873F-EBCDBD7A75B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01210" y="1982249"/>
                  <a:ext cx="534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5D1435C-2ECB-0879-CA00-216FCEC63B97}"/>
                    </a:ext>
                  </a:extLst>
                </p14:cNvPr>
                <p14:cNvContentPartPr/>
                <p14:nvPr/>
              </p14:nvContentPartPr>
              <p14:xfrm>
                <a:off x="6631090" y="2201129"/>
                <a:ext cx="23040" cy="1332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5D1435C-2ECB-0879-CA00-216FCEC63B9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622090" y="2192129"/>
                  <a:ext cx="40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9EA3CA1-1D3F-EF46-F36E-D55641F2EA11}"/>
                    </a:ext>
                  </a:extLst>
                </p14:cNvPr>
                <p14:cNvContentPartPr/>
                <p14:nvPr/>
              </p14:nvContentPartPr>
              <p14:xfrm>
                <a:off x="6750250" y="2182049"/>
                <a:ext cx="5400" cy="1476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9EA3CA1-1D3F-EF46-F36E-D55641F2EA1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741250" y="2173049"/>
                  <a:ext cx="23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08EAB8B-6DDB-B076-F519-41FF14FE2F2F}"/>
                    </a:ext>
                  </a:extLst>
                </p14:cNvPr>
                <p14:cNvContentPartPr/>
                <p14:nvPr/>
              </p14:nvContentPartPr>
              <p14:xfrm>
                <a:off x="6585370" y="2158289"/>
                <a:ext cx="264240" cy="828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08EAB8B-6DDB-B076-F519-41FF14FE2F2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76730" y="2149289"/>
                  <a:ext cx="281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F862B42-06C2-4D7F-B5F9-0AA107F32469}"/>
                    </a:ext>
                  </a:extLst>
                </p14:cNvPr>
                <p14:cNvContentPartPr/>
                <p14:nvPr/>
              </p14:nvContentPartPr>
              <p14:xfrm>
                <a:off x="6952570" y="2093489"/>
                <a:ext cx="107640" cy="2635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F862B42-06C2-4D7F-B5F9-0AA107F3246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43570" y="2084849"/>
                  <a:ext cx="1252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A75594F-EDED-E622-6456-4BA36FB013AD}"/>
                    </a:ext>
                  </a:extLst>
                </p14:cNvPr>
                <p14:cNvContentPartPr/>
                <p14:nvPr/>
              </p14:nvContentPartPr>
              <p14:xfrm>
                <a:off x="6851050" y="2158289"/>
                <a:ext cx="188280" cy="1188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A75594F-EDED-E622-6456-4BA36FB013A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842410" y="2149289"/>
                  <a:ext cx="205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92BE594-18C5-3DCF-B13E-1C64E97FBCDB}"/>
                    </a:ext>
                  </a:extLst>
                </p14:cNvPr>
                <p14:cNvContentPartPr/>
                <p14:nvPr/>
              </p14:nvContentPartPr>
              <p14:xfrm>
                <a:off x="7134370" y="2057489"/>
                <a:ext cx="5400" cy="1339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92BE594-18C5-3DCF-B13E-1C64E97FBCD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125370" y="2048849"/>
                  <a:ext cx="23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25BAF78-20D1-A43F-8A1B-49893EC94302}"/>
                    </a:ext>
                  </a:extLst>
                </p14:cNvPr>
                <p14:cNvContentPartPr/>
                <p14:nvPr/>
              </p14:nvContentPartPr>
              <p14:xfrm>
                <a:off x="7075690" y="2056769"/>
                <a:ext cx="117360" cy="810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25BAF78-20D1-A43F-8A1B-49893EC9430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66690" y="2047769"/>
                  <a:ext cx="13500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0F16300-78E7-8795-BC11-2ADBAC4F9423}"/>
              </a:ext>
            </a:extLst>
          </p:cNvPr>
          <p:cNvGrpSpPr/>
          <p:nvPr/>
        </p:nvGrpSpPr>
        <p:grpSpPr>
          <a:xfrm>
            <a:off x="7349290" y="1706849"/>
            <a:ext cx="1170720" cy="807840"/>
            <a:chOff x="7349290" y="1706849"/>
            <a:chExt cx="1170720" cy="80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16A8B97-D707-9F97-E4FD-21FE88DA2782}"/>
                    </a:ext>
                  </a:extLst>
                </p14:cNvPr>
                <p14:cNvContentPartPr/>
                <p14:nvPr/>
              </p14:nvContentPartPr>
              <p14:xfrm>
                <a:off x="7349290" y="1755449"/>
                <a:ext cx="2160" cy="75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16A8B97-D707-9F97-E4FD-21FE88DA278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40650" y="1746809"/>
                  <a:ext cx="19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65C6166-2FE9-FB7B-A06C-39AE218A26C2}"/>
                    </a:ext>
                  </a:extLst>
                </p14:cNvPr>
                <p14:cNvContentPartPr/>
                <p14:nvPr/>
              </p14:nvContentPartPr>
              <p14:xfrm>
                <a:off x="7349290" y="1706849"/>
                <a:ext cx="41400" cy="7300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65C6166-2FE9-FB7B-A06C-39AE218A26C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40650" y="1697849"/>
                  <a:ext cx="59040" cy="74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0C5ABA8-376F-2D5F-E207-8E2BE0BF8545}"/>
                    </a:ext>
                  </a:extLst>
                </p14:cNvPr>
                <p14:cNvContentPartPr/>
                <p14:nvPr/>
              </p14:nvContentPartPr>
              <p14:xfrm>
                <a:off x="7548730" y="1811249"/>
                <a:ext cx="57600" cy="4921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0C5ABA8-376F-2D5F-E207-8E2BE0BF854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539730" y="1802249"/>
                  <a:ext cx="7524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C986501-2D6E-819D-4A50-D2185737B02A}"/>
                    </a:ext>
                  </a:extLst>
                </p14:cNvPr>
                <p14:cNvContentPartPr/>
                <p14:nvPr/>
              </p14:nvContentPartPr>
              <p14:xfrm>
                <a:off x="7603090" y="2058569"/>
                <a:ext cx="199800" cy="122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C986501-2D6E-819D-4A50-D2185737B02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594450" y="2049569"/>
                  <a:ext cx="217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210663C-1F8B-6F17-105C-53826ED3F483}"/>
                    </a:ext>
                  </a:extLst>
                </p14:cNvPr>
                <p14:cNvContentPartPr/>
                <p14:nvPr/>
              </p14:nvContentPartPr>
              <p14:xfrm>
                <a:off x="7795690" y="1802249"/>
                <a:ext cx="70920" cy="4723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210663C-1F8B-6F17-105C-53826ED3F48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786690" y="1793249"/>
                  <a:ext cx="8856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20CF1DF-2E3B-FC3F-46BE-606BB10A09CE}"/>
                    </a:ext>
                  </a:extLst>
                </p14:cNvPr>
                <p14:cNvContentPartPr/>
                <p14:nvPr/>
              </p14:nvContentPartPr>
              <p14:xfrm>
                <a:off x="7887130" y="2089169"/>
                <a:ext cx="135000" cy="2502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20CF1DF-2E3B-FC3F-46BE-606BB10A09C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78130" y="2080529"/>
                  <a:ext cx="1526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7D3BB0F-2670-81B7-4DD4-B0E580D37AE7}"/>
                    </a:ext>
                  </a:extLst>
                </p14:cNvPr>
                <p14:cNvContentPartPr/>
                <p14:nvPr/>
              </p14:nvContentPartPr>
              <p14:xfrm>
                <a:off x="8080810" y="2240729"/>
                <a:ext cx="84960" cy="741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7D3BB0F-2670-81B7-4DD4-B0E580D37AE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071810" y="2232089"/>
                  <a:ext cx="1026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AF97C75-AEA3-0298-8859-BFB076A7D7BF}"/>
                    </a:ext>
                  </a:extLst>
                </p14:cNvPr>
                <p14:cNvContentPartPr/>
                <p14:nvPr/>
              </p14:nvContentPartPr>
              <p14:xfrm>
                <a:off x="8249290" y="1753649"/>
                <a:ext cx="21240" cy="7610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AF97C75-AEA3-0298-8859-BFB076A7D7B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240650" y="1745009"/>
                  <a:ext cx="38880" cy="77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515B7D5-E66C-AC35-FE1F-C51472D9BC0A}"/>
                    </a:ext>
                  </a:extLst>
                </p14:cNvPr>
                <p14:cNvContentPartPr/>
                <p14:nvPr/>
              </p14:nvContentPartPr>
              <p14:xfrm>
                <a:off x="8357650" y="1764089"/>
                <a:ext cx="162360" cy="1288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515B7D5-E66C-AC35-FE1F-C51472D9BC0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349010" y="1755449"/>
                  <a:ext cx="180000" cy="14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3B515210-2ECA-2625-381D-7F0C39C9B202}"/>
                  </a:ext>
                </a:extLst>
              </p14:cNvPr>
              <p14:cNvContentPartPr/>
              <p14:nvPr/>
            </p14:nvContentPartPr>
            <p14:xfrm>
              <a:off x="7224730" y="1575449"/>
              <a:ext cx="1119600" cy="2700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3B515210-2ECA-2625-381D-7F0C39C9B20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216090" y="1566449"/>
                <a:ext cx="113724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97B2D41-6FF2-6B95-542B-5A2905622FF0}"/>
              </a:ext>
            </a:extLst>
          </p:cNvPr>
          <p:cNvGrpSpPr/>
          <p:nvPr/>
        </p:nvGrpSpPr>
        <p:grpSpPr>
          <a:xfrm>
            <a:off x="8781010" y="1572569"/>
            <a:ext cx="789480" cy="330120"/>
            <a:chOff x="8781010" y="1572569"/>
            <a:chExt cx="789480" cy="33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43E488A-0442-B682-2F71-A58AED001497}"/>
                    </a:ext>
                  </a:extLst>
                </p14:cNvPr>
                <p14:cNvContentPartPr/>
                <p14:nvPr/>
              </p14:nvContentPartPr>
              <p14:xfrm>
                <a:off x="8852290" y="1630169"/>
                <a:ext cx="171360" cy="2725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43E488A-0442-B682-2F71-A58AED00149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843650" y="1621169"/>
                  <a:ext cx="1890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6A0C410-231A-D6E1-F5E3-2095A08E7DDD}"/>
                    </a:ext>
                  </a:extLst>
                </p14:cNvPr>
                <p14:cNvContentPartPr/>
                <p14:nvPr/>
              </p14:nvContentPartPr>
              <p14:xfrm>
                <a:off x="8781010" y="1688489"/>
                <a:ext cx="165600" cy="1249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6A0C410-231A-D6E1-F5E3-2095A08E7DD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772010" y="1679849"/>
                  <a:ext cx="183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FD98DFF-6BEA-EABA-2ECD-0CD41ADCD83B}"/>
                    </a:ext>
                  </a:extLst>
                </p14:cNvPr>
                <p14:cNvContentPartPr/>
                <p14:nvPr/>
              </p14:nvContentPartPr>
              <p14:xfrm>
                <a:off x="9037330" y="1572569"/>
                <a:ext cx="86040" cy="788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FD98DFF-6BEA-EABA-2ECD-0CD41ADCD83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028690" y="1563569"/>
                  <a:ext cx="103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6915EC9-C0B0-CE49-32E5-548CB3C84A20}"/>
                    </a:ext>
                  </a:extLst>
                </p14:cNvPr>
                <p14:cNvContentPartPr/>
                <p14:nvPr/>
              </p14:nvContentPartPr>
              <p14:xfrm>
                <a:off x="9171250" y="1782449"/>
                <a:ext cx="234720" cy="1072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6915EC9-C0B0-CE49-32E5-548CB3C84A2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162610" y="1773809"/>
                  <a:ext cx="2523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E3DA9B5-E375-A8C6-DB47-CD2BF2DDFB10}"/>
                    </a:ext>
                  </a:extLst>
                </p14:cNvPr>
                <p14:cNvContentPartPr/>
                <p14:nvPr/>
              </p14:nvContentPartPr>
              <p14:xfrm>
                <a:off x="9469330" y="1590209"/>
                <a:ext cx="101160" cy="1400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E3DA9B5-E375-A8C6-DB47-CD2BF2DDFB1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460690" y="1581569"/>
                  <a:ext cx="11880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7E149B6-9C8B-F481-BED0-3DD21A9C2C17}"/>
              </a:ext>
            </a:extLst>
          </p:cNvPr>
          <p:cNvGrpSpPr/>
          <p:nvPr/>
        </p:nvGrpSpPr>
        <p:grpSpPr>
          <a:xfrm>
            <a:off x="8804410" y="2020049"/>
            <a:ext cx="649440" cy="375480"/>
            <a:chOff x="8804410" y="2020049"/>
            <a:chExt cx="649440" cy="37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5B476A2-AC2C-7266-3F82-721B29D8C41C}"/>
                    </a:ext>
                  </a:extLst>
                </p14:cNvPr>
                <p14:cNvContentPartPr/>
                <p14:nvPr/>
              </p14:nvContentPartPr>
              <p14:xfrm>
                <a:off x="8804410" y="2020049"/>
                <a:ext cx="649440" cy="565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5B476A2-AC2C-7266-3F82-721B29D8C41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795410" y="2011049"/>
                  <a:ext cx="667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4BA231D-5F5A-C744-D112-8A9CFBBD417E}"/>
                    </a:ext>
                  </a:extLst>
                </p14:cNvPr>
                <p14:cNvContentPartPr/>
                <p14:nvPr/>
              </p14:nvContentPartPr>
              <p14:xfrm>
                <a:off x="8974330" y="2256569"/>
                <a:ext cx="185040" cy="1389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4BA231D-5F5A-C744-D112-8A9CFBBD417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965690" y="2247569"/>
                  <a:ext cx="202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C6DA675-0091-A526-1F3F-1007EB3A034A}"/>
                    </a:ext>
                  </a:extLst>
                </p14:cNvPr>
                <p14:cNvContentPartPr/>
                <p14:nvPr/>
              </p14:nvContentPartPr>
              <p14:xfrm>
                <a:off x="9222010" y="2117609"/>
                <a:ext cx="103320" cy="1692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C6DA675-0091-A526-1F3F-1007EB3A034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213010" y="2108609"/>
                  <a:ext cx="12096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A836663-3D90-9A73-A4B5-8C44B6530687}"/>
              </a:ext>
            </a:extLst>
          </p:cNvPr>
          <p:cNvGrpSpPr/>
          <p:nvPr/>
        </p:nvGrpSpPr>
        <p:grpSpPr>
          <a:xfrm>
            <a:off x="9721919" y="1990726"/>
            <a:ext cx="534102" cy="174843"/>
            <a:chOff x="9721919" y="1990726"/>
            <a:chExt cx="534102" cy="17484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7FF34B3-E0E4-2304-7013-A38627C49B13}"/>
                    </a:ext>
                  </a:extLst>
                </p14:cNvPr>
                <p14:cNvContentPartPr/>
                <p14:nvPr/>
              </p14:nvContentPartPr>
              <p14:xfrm>
                <a:off x="9721919" y="2007657"/>
                <a:ext cx="104171" cy="157912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7FF34B3-E0E4-2304-7013-A38627C49B1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712939" y="1998664"/>
                  <a:ext cx="121772" cy="175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4570672-D93F-E8E7-78E7-E467129C3879}"/>
                    </a:ext>
                  </a:extLst>
                </p14:cNvPr>
                <p14:cNvContentPartPr/>
                <p14:nvPr/>
              </p14:nvContentPartPr>
              <p14:xfrm>
                <a:off x="9921425" y="2017963"/>
                <a:ext cx="129568" cy="121839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4570672-D93F-E8E7-78E7-E467129C387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912427" y="2008951"/>
                  <a:ext cx="147204" cy="1395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D1FD24A-605C-67AD-3FD1-AE5ABFC398B5}"/>
                    </a:ext>
                  </a:extLst>
                </p14:cNvPr>
                <p14:cNvContentPartPr/>
                <p14:nvPr/>
              </p14:nvContentPartPr>
              <p14:xfrm>
                <a:off x="10124245" y="1990726"/>
                <a:ext cx="131776" cy="139507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D1FD24A-605C-67AD-3FD1-AE5ABFC398B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115244" y="1981714"/>
                  <a:ext cx="149418" cy="15717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55142B9-79CD-7E25-096D-16B00A36695C}"/>
              </a:ext>
            </a:extLst>
          </p:cNvPr>
          <p:cNvGrpSpPr/>
          <p:nvPr/>
        </p:nvGrpSpPr>
        <p:grpSpPr>
          <a:xfrm>
            <a:off x="10275531" y="1672694"/>
            <a:ext cx="248830" cy="191410"/>
            <a:chOff x="10275531" y="1672694"/>
            <a:chExt cx="248830" cy="19141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FBD7598-3CBA-D733-DC5C-CD38F822BCF4}"/>
                    </a:ext>
                  </a:extLst>
                </p14:cNvPr>
                <p14:cNvContentPartPr/>
                <p14:nvPr/>
              </p14:nvContentPartPr>
              <p14:xfrm>
                <a:off x="10275531" y="1857478"/>
                <a:ext cx="91654" cy="6626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FBD7598-3CBA-D733-DC5C-CD38F822BCF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266905" y="1848643"/>
                  <a:ext cx="109266" cy="246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5FE2C5E-EAA9-305C-533E-62D58CC59866}"/>
                    </a:ext>
                  </a:extLst>
                </p14:cNvPr>
                <p14:cNvContentPartPr/>
                <p14:nvPr/>
              </p14:nvContentPartPr>
              <p14:xfrm>
                <a:off x="10510741" y="1672694"/>
                <a:ext cx="13620" cy="184045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5FE2C5E-EAA9-305C-533E-62D58CC5986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502139" y="1664050"/>
                  <a:ext cx="31183" cy="20169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0C5C97B-1766-5187-B06B-BA799CECD39C}"/>
              </a:ext>
            </a:extLst>
          </p:cNvPr>
          <p:cNvGrpSpPr/>
          <p:nvPr/>
        </p:nvGrpSpPr>
        <p:grpSpPr>
          <a:xfrm>
            <a:off x="467530" y="2658689"/>
            <a:ext cx="4005000" cy="856440"/>
            <a:chOff x="467530" y="2658689"/>
            <a:chExt cx="4005000" cy="85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C85E047-D37A-3826-BBA8-0811D47B66F0}"/>
                    </a:ext>
                  </a:extLst>
                </p14:cNvPr>
                <p14:cNvContentPartPr/>
                <p14:nvPr/>
              </p14:nvContentPartPr>
              <p14:xfrm>
                <a:off x="605050" y="2789729"/>
                <a:ext cx="20880" cy="2300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C85E047-D37A-3826-BBA8-0811D47B66F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96410" y="2780729"/>
                  <a:ext cx="385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8CBA503-FF1D-2481-FBA9-ED6D0BF873FA}"/>
                    </a:ext>
                  </a:extLst>
                </p14:cNvPr>
                <p14:cNvContentPartPr/>
                <p14:nvPr/>
              </p14:nvContentPartPr>
              <p14:xfrm>
                <a:off x="467530" y="2739689"/>
                <a:ext cx="314280" cy="892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8CBA503-FF1D-2481-FBA9-ED6D0BF873F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58890" y="2730689"/>
                  <a:ext cx="331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DEF2D51-F5CF-B32B-B159-13DF8AB2297B}"/>
                    </a:ext>
                  </a:extLst>
                </p14:cNvPr>
                <p14:cNvContentPartPr/>
                <p14:nvPr/>
              </p14:nvContentPartPr>
              <p14:xfrm>
                <a:off x="744730" y="2995289"/>
                <a:ext cx="118080" cy="2152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DEF2D51-F5CF-B32B-B159-13DF8AB2297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36090" y="2986649"/>
                  <a:ext cx="1357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4079395-E1A8-53A4-47BD-EA8C6DFB0F16}"/>
                    </a:ext>
                  </a:extLst>
                </p14:cNvPr>
                <p14:cNvContentPartPr/>
                <p14:nvPr/>
              </p14:nvContentPartPr>
              <p14:xfrm>
                <a:off x="1201570" y="2814569"/>
                <a:ext cx="258480" cy="1890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4079395-E1A8-53A4-47BD-EA8C6DFB0F1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92930" y="2805569"/>
                  <a:ext cx="276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01213F6-6C54-4691-A870-1631098AAD50}"/>
                    </a:ext>
                  </a:extLst>
                </p14:cNvPr>
                <p14:cNvContentPartPr/>
                <p14:nvPr/>
              </p14:nvContentPartPr>
              <p14:xfrm>
                <a:off x="1196170" y="2719169"/>
                <a:ext cx="24840" cy="248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01213F6-6C54-4691-A870-1631098AAD5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87170" y="2710169"/>
                  <a:ext cx="42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8ABF067-97FD-7745-A0AF-12E85878593D}"/>
                    </a:ext>
                  </a:extLst>
                </p14:cNvPr>
                <p14:cNvContentPartPr/>
                <p14:nvPr/>
              </p14:nvContentPartPr>
              <p14:xfrm>
                <a:off x="1652290" y="2681009"/>
                <a:ext cx="568440" cy="3938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8ABF067-97FD-7745-A0AF-12E85878593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643650" y="2672369"/>
                  <a:ext cx="5860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F4644DF-AFD8-5A41-9D36-05B10BACF08E}"/>
                    </a:ext>
                  </a:extLst>
                </p14:cNvPr>
                <p14:cNvContentPartPr/>
                <p14:nvPr/>
              </p14:nvContentPartPr>
              <p14:xfrm>
                <a:off x="1943890" y="2788649"/>
                <a:ext cx="31320" cy="104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F4644DF-AFD8-5A41-9D36-05B10BACF08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934890" y="2779649"/>
                  <a:ext cx="48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4330A0A-E00C-FD6F-CFE2-1A605F9D918F}"/>
                    </a:ext>
                  </a:extLst>
                </p14:cNvPr>
                <p14:cNvContentPartPr/>
                <p14:nvPr/>
              </p14:nvContentPartPr>
              <p14:xfrm>
                <a:off x="2376250" y="2741489"/>
                <a:ext cx="617040" cy="2847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4330A0A-E00C-FD6F-CFE2-1A605F9D918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67250" y="2732489"/>
                  <a:ext cx="6346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D821117-142D-4D16-19BC-F91545377E6D}"/>
                    </a:ext>
                  </a:extLst>
                </p14:cNvPr>
                <p14:cNvContentPartPr/>
                <p14:nvPr/>
              </p14:nvContentPartPr>
              <p14:xfrm>
                <a:off x="2670370" y="2809889"/>
                <a:ext cx="39240" cy="129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D821117-142D-4D16-19BC-F91545377E6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661730" y="2801249"/>
                  <a:ext cx="56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889F44C-7120-690A-BEA0-288389E7602A}"/>
                    </a:ext>
                  </a:extLst>
                </p14:cNvPr>
                <p14:cNvContentPartPr/>
                <p14:nvPr/>
              </p14:nvContentPartPr>
              <p14:xfrm>
                <a:off x="2371210" y="2794049"/>
                <a:ext cx="268920" cy="637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889F44C-7120-690A-BEA0-288389E7602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362570" y="2785049"/>
                  <a:ext cx="2865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9F79F18-734D-2839-0266-2D41421DB8D6}"/>
                    </a:ext>
                  </a:extLst>
                </p14:cNvPr>
                <p14:cNvContentPartPr/>
                <p14:nvPr/>
              </p14:nvContentPartPr>
              <p14:xfrm>
                <a:off x="3307210" y="2771729"/>
                <a:ext cx="163440" cy="3279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9F79F18-734D-2839-0266-2D41421DB8D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298570" y="2762729"/>
                  <a:ext cx="1810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FF170A6-67AF-4804-2560-748AA5CFDFFE}"/>
                    </a:ext>
                  </a:extLst>
                </p14:cNvPr>
                <p14:cNvContentPartPr/>
                <p14:nvPr/>
              </p14:nvContentPartPr>
              <p14:xfrm>
                <a:off x="3752890" y="2658689"/>
                <a:ext cx="536400" cy="3538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FF170A6-67AF-4804-2560-748AA5CFDFF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744250" y="2650049"/>
                  <a:ext cx="5540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6962B68-CFA9-4110-C5AE-D91276954BE7}"/>
                    </a:ext>
                  </a:extLst>
                </p14:cNvPr>
                <p14:cNvContentPartPr/>
                <p14:nvPr/>
              </p14:nvContentPartPr>
              <p14:xfrm>
                <a:off x="3811570" y="2818529"/>
                <a:ext cx="278640" cy="561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6962B68-CFA9-4110-C5AE-D91276954BE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802930" y="2809889"/>
                  <a:ext cx="296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2545F8D-1932-C9F4-1D1D-12C76B84E2F0}"/>
                    </a:ext>
                  </a:extLst>
                </p14:cNvPr>
                <p14:cNvContentPartPr/>
                <p14:nvPr/>
              </p14:nvContentPartPr>
              <p14:xfrm>
                <a:off x="989530" y="3182849"/>
                <a:ext cx="1421640" cy="3193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2545F8D-1932-C9F4-1D1D-12C76B84E2F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80890" y="3174209"/>
                  <a:ext cx="14392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BE10D52-9D8A-1193-0471-65C754B5372D}"/>
                    </a:ext>
                  </a:extLst>
                </p14:cNvPr>
                <p14:cNvContentPartPr/>
                <p14:nvPr/>
              </p14:nvContentPartPr>
              <p14:xfrm>
                <a:off x="2126770" y="3294449"/>
                <a:ext cx="25920" cy="122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BE10D52-9D8A-1193-0471-65C754B5372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117770" y="3285809"/>
                  <a:ext cx="43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926104C-8C9C-A788-E5A7-FABD3BAA3C59}"/>
                    </a:ext>
                  </a:extLst>
                </p14:cNvPr>
                <p14:cNvContentPartPr/>
                <p14:nvPr/>
              </p14:nvContentPartPr>
              <p14:xfrm>
                <a:off x="1829050" y="3257369"/>
                <a:ext cx="268920" cy="507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926104C-8C9C-A788-E5A7-FABD3BAA3C5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820050" y="3248729"/>
                  <a:ext cx="286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8B53FC4-1742-C030-B098-CEB6D70DFBAD}"/>
                    </a:ext>
                  </a:extLst>
                </p14:cNvPr>
                <p14:cNvContentPartPr/>
                <p14:nvPr/>
              </p14:nvContentPartPr>
              <p14:xfrm>
                <a:off x="1051810" y="3272849"/>
                <a:ext cx="330480" cy="752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8B53FC4-1742-C030-B098-CEB6D70DFBA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43170" y="3264209"/>
                  <a:ext cx="348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94A778B-CDA2-873A-324A-19FEC78757CA}"/>
                    </a:ext>
                  </a:extLst>
                </p14:cNvPr>
                <p14:cNvContentPartPr/>
                <p14:nvPr/>
              </p14:nvContentPartPr>
              <p14:xfrm>
                <a:off x="2613490" y="3123449"/>
                <a:ext cx="563400" cy="3916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94A778B-CDA2-873A-324A-19FEC78757C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604850" y="3114449"/>
                  <a:ext cx="5810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CAD393F-0C96-B992-AD67-4D1AC50A6A3E}"/>
                    </a:ext>
                  </a:extLst>
                </p14:cNvPr>
                <p14:cNvContentPartPr/>
                <p14:nvPr/>
              </p14:nvContentPartPr>
              <p14:xfrm>
                <a:off x="3096250" y="3274649"/>
                <a:ext cx="106920" cy="28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CAD393F-0C96-B992-AD67-4D1AC50A6A3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087250" y="3266009"/>
                  <a:ext cx="124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33E58C8-F6F9-D0DB-CCDB-909EDEC6CD80}"/>
                    </a:ext>
                  </a:extLst>
                </p14:cNvPr>
                <p14:cNvContentPartPr/>
                <p14:nvPr/>
              </p14:nvContentPartPr>
              <p14:xfrm>
                <a:off x="2607730" y="3307769"/>
                <a:ext cx="386640" cy="1242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33E58C8-F6F9-D0DB-CCDB-909EDEC6CD8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598730" y="3298769"/>
                  <a:ext cx="404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901A2E7-FE1F-EE24-0F84-6908111CD318}"/>
                    </a:ext>
                  </a:extLst>
                </p14:cNvPr>
                <p14:cNvContentPartPr/>
                <p14:nvPr/>
              </p14:nvContentPartPr>
              <p14:xfrm>
                <a:off x="3384970" y="3111209"/>
                <a:ext cx="1087560" cy="3686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901A2E7-FE1F-EE24-0F84-6908111CD31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375970" y="3102209"/>
                  <a:ext cx="110520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3D82F9B-4EFF-164A-5292-55B9B85B70BD}"/>
                    </a:ext>
                  </a:extLst>
                </p14:cNvPr>
                <p14:cNvContentPartPr/>
                <p14:nvPr/>
              </p14:nvContentPartPr>
              <p14:xfrm>
                <a:off x="4299010" y="3209489"/>
                <a:ext cx="155160" cy="277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3D82F9B-4EFF-164A-5292-55B9B85B70B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290370" y="3200849"/>
                  <a:ext cx="17280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89AA1FF-12FC-2FAB-0FB8-D99B7D2EFB15}"/>
              </a:ext>
            </a:extLst>
          </p:cNvPr>
          <p:cNvGrpSpPr/>
          <p:nvPr/>
        </p:nvGrpSpPr>
        <p:grpSpPr>
          <a:xfrm>
            <a:off x="975490" y="3604409"/>
            <a:ext cx="934560" cy="353160"/>
            <a:chOff x="975490" y="3604409"/>
            <a:chExt cx="934560" cy="35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B396ACB-2CFA-5DE7-84A3-5906DF725611}"/>
                    </a:ext>
                  </a:extLst>
                </p14:cNvPr>
                <p14:cNvContentPartPr/>
                <p14:nvPr/>
              </p14:nvContentPartPr>
              <p14:xfrm>
                <a:off x="975490" y="3740849"/>
                <a:ext cx="455400" cy="1933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B396ACB-2CFA-5DE7-84A3-5906DF72561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66850" y="3732209"/>
                  <a:ext cx="473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9EB335C-ECF8-2583-A918-4AD71D7C2029}"/>
                    </a:ext>
                  </a:extLst>
                </p14:cNvPr>
                <p14:cNvContentPartPr/>
                <p14:nvPr/>
              </p14:nvContentPartPr>
              <p14:xfrm>
                <a:off x="1175290" y="3604409"/>
                <a:ext cx="34560" cy="374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9EB335C-ECF8-2583-A918-4AD71D7C202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66290" y="3595409"/>
                  <a:ext cx="52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2CEC3AD-7283-1E1C-B95C-FCAA9D3A364C}"/>
                    </a:ext>
                  </a:extLst>
                </p14:cNvPr>
                <p14:cNvContentPartPr/>
                <p14:nvPr/>
              </p14:nvContentPartPr>
              <p14:xfrm>
                <a:off x="1697650" y="3642569"/>
                <a:ext cx="212400" cy="3150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2CEC3AD-7283-1E1C-B95C-FCAA9D3A364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688650" y="3633929"/>
                  <a:ext cx="23004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FCAFC98-D185-604F-E9C6-A684CE566EF9}"/>
              </a:ext>
            </a:extLst>
          </p:cNvPr>
          <p:cNvGrpSpPr/>
          <p:nvPr/>
        </p:nvGrpSpPr>
        <p:grpSpPr>
          <a:xfrm>
            <a:off x="2115250" y="3635369"/>
            <a:ext cx="1283760" cy="279720"/>
            <a:chOff x="2115250" y="3635369"/>
            <a:chExt cx="1283760" cy="27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E029E10-E093-FC01-E6EF-AFDE4EC1C668}"/>
                    </a:ext>
                  </a:extLst>
                </p14:cNvPr>
                <p14:cNvContentPartPr/>
                <p14:nvPr/>
              </p14:nvContentPartPr>
              <p14:xfrm>
                <a:off x="2115250" y="3740849"/>
                <a:ext cx="1283760" cy="1742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E029E10-E093-FC01-E6EF-AFDE4EC1C66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106610" y="3731849"/>
                  <a:ext cx="13014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249DEB7-8D1E-BA3C-962C-BCCADF21C06C}"/>
                    </a:ext>
                  </a:extLst>
                </p14:cNvPr>
                <p14:cNvContentPartPr/>
                <p14:nvPr/>
              </p14:nvContentPartPr>
              <p14:xfrm>
                <a:off x="2958730" y="3635369"/>
                <a:ext cx="34560" cy="464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249DEB7-8D1E-BA3C-962C-BCCADF21C06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949730" y="3626729"/>
                  <a:ext cx="52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354E91B-B1C9-0DCA-ED7C-CFCF64532072}"/>
                    </a:ext>
                  </a:extLst>
                </p14:cNvPr>
                <p14:cNvContentPartPr/>
                <p14:nvPr/>
              </p14:nvContentPartPr>
              <p14:xfrm>
                <a:off x="2617090" y="3684329"/>
                <a:ext cx="41040" cy="32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354E91B-B1C9-0DCA-ED7C-CFCF6453207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608450" y="3675689"/>
                  <a:ext cx="586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E8633911-D5E8-D4A9-6D34-D73A6F523173}"/>
              </a:ext>
            </a:extLst>
          </p:cNvPr>
          <p:cNvGrpSpPr/>
          <p:nvPr/>
        </p:nvGrpSpPr>
        <p:grpSpPr>
          <a:xfrm>
            <a:off x="616570" y="4214609"/>
            <a:ext cx="2291040" cy="646200"/>
            <a:chOff x="616570" y="4214609"/>
            <a:chExt cx="2291040" cy="64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D5D1434-652C-C6B5-FA13-3FA70DE7D5B2}"/>
                    </a:ext>
                  </a:extLst>
                </p14:cNvPr>
                <p14:cNvContentPartPr/>
                <p14:nvPr/>
              </p14:nvContentPartPr>
              <p14:xfrm>
                <a:off x="616570" y="4375889"/>
                <a:ext cx="108000" cy="2887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D5D1434-652C-C6B5-FA13-3FA70DE7D5B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07570" y="4366889"/>
                  <a:ext cx="1256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836AFFB-5258-FCB7-1792-2977895A36F2}"/>
                    </a:ext>
                  </a:extLst>
                </p14:cNvPr>
                <p14:cNvContentPartPr/>
                <p14:nvPr/>
              </p14:nvContentPartPr>
              <p14:xfrm>
                <a:off x="738250" y="4613489"/>
                <a:ext cx="171720" cy="2275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836AFFB-5258-FCB7-1792-2977895A36F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29250" y="4604489"/>
                  <a:ext cx="1893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DA7232A-A7DF-87E0-0A88-67BEAC9A5796}"/>
                    </a:ext>
                  </a:extLst>
                </p14:cNvPr>
                <p14:cNvContentPartPr/>
                <p14:nvPr/>
              </p14:nvContentPartPr>
              <p14:xfrm>
                <a:off x="1129570" y="4456889"/>
                <a:ext cx="154080" cy="208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DA7232A-A7DF-87E0-0A88-67BEAC9A579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20570" y="4447889"/>
                  <a:ext cx="171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39BB9D7-B4B9-D7BD-5389-39C1633F471A}"/>
                    </a:ext>
                  </a:extLst>
                </p14:cNvPr>
                <p14:cNvContentPartPr/>
                <p14:nvPr/>
              </p14:nvContentPartPr>
              <p14:xfrm>
                <a:off x="1134610" y="4507289"/>
                <a:ext cx="192960" cy="295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39BB9D7-B4B9-D7BD-5389-39C1633F471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25610" y="4498649"/>
                  <a:ext cx="210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3D2D94C-CD2A-8DB8-E45E-11D6139B52CF}"/>
                    </a:ext>
                  </a:extLst>
                </p14:cNvPr>
                <p14:cNvContentPartPr/>
                <p14:nvPr/>
              </p14:nvContentPartPr>
              <p14:xfrm>
                <a:off x="1558690" y="4214609"/>
                <a:ext cx="110160" cy="2674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3D2D94C-CD2A-8DB8-E45E-11D6139B52C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550050" y="4205969"/>
                  <a:ext cx="1278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2624C9E-3E76-5568-E024-26AE43D6B70F}"/>
                    </a:ext>
                  </a:extLst>
                </p14:cNvPr>
                <p14:cNvContentPartPr/>
                <p14:nvPr/>
              </p14:nvContentPartPr>
              <p14:xfrm>
                <a:off x="1464370" y="4247369"/>
                <a:ext cx="216000" cy="1407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2624C9E-3E76-5568-E024-26AE43D6B70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455370" y="4238369"/>
                  <a:ext cx="233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0C25C0B-3B50-327B-F41A-3DDACD878CEE}"/>
                    </a:ext>
                  </a:extLst>
                </p14:cNvPr>
                <p14:cNvContentPartPr/>
                <p14:nvPr/>
              </p14:nvContentPartPr>
              <p14:xfrm>
                <a:off x="1790170" y="4330529"/>
                <a:ext cx="152640" cy="1468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0C25C0B-3B50-327B-F41A-3DDACD878CE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781170" y="4321889"/>
                  <a:ext cx="170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1FD962C-9D63-8086-7840-6D05501DEADF}"/>
                    </a:ext>
                  </a:extLst>
                </p14:cNvPr>
                <p14:cNvContentPartPr/>
                <p14:nvPr/>
              </p14:nvContentPartPr>
              <p14:xfrm>
                <a:off x="1578490" y="4561289"/>
                <a:ext cx="412920" cy="547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1FD962C-9D63-8086-7840-6D05501DEAD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569490" y="4552289"/>
                  <a:ext cx="430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3F659AB-AED2-35D4-D8B5-05CA7082177F}"/>
                    </a:ext>
                  </a:extLst>
                </p14:cNvPr>
                <p14:cNvContentPartPr/>
                <p14:nvPr/>
              </p14:nvContentPartPr>
              <p14:xfrm>
                <a:off x="1683970" y="4729409"/>
                <a:ext cx="208800" cy="1314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3F659AB-AED2-35D4-D8B5-05CA7082177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675330" y="4720409"/>
                  <a:ext cx="226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F6A8B04-64CB-D044-5FBF-F16C07F47ECE}"/>
                    </a:ext>
                  </a:extLst>
                </p14:cNvPr>
                <p14:cNvContentPartPr/>
                <p14:nvPr/>
              </p14:nvContentPartPr>
              <p14:xfrm>
                <a:off x="2262850" y="4456529"/>
                <a:ext cx="169200" cy="255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F6A8B04-64CB-D044-5FBF-F16C07F47EC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253850" y="4447529"/>
                  <a:ext cx="186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9E70FBE-23D5-4057-016C-3A95299521DD}"/>
                    </a:ext>
                  </a:extLst>
                </p14:cNvPr>
                <p14:cNvContentPartPr/>
                <p14:nvPr/>
              </p14:nvContentPartPr>
              <p14:xfrm>
                <a:off x="2282290" y="4516289"/>
                <a:ext cx="190800" cy="241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9E70FBE-23D5-4057-016C-3A95299521D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273650" y="4507649"/>
                  <a:ext cx="208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7B57360-CB54-AC04-0BE6-5A477472FABA}"/>
                    </a:ext>
                  </a:extLst>
                </p14:cNvPr>
                <p14:cNvContentPartPr/>
                <p14:nvPr/>
              </p14:nvContentPartPr>
              <p14:xfrm>
                <a:off x="2678650" y="4230089"/>
                <a:ext cx="228960" cy="3067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7B57360-CB54-AC04-0BE6-5A477472FAB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670010" y="4221089"/>
                  <a:ext cx="246600" cy="32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479EC2ED-E773-7E04-3717-2D3C81D7C008}"/>
              </a:ext>
            </a:extLst>
          </p:cNvPr>
          <p:cNvGrpSpPr/>
          <p:nvPr/>
        </p:nvGrpSpPr>
        <p:grpSpPr>
          <a:xfrm>
            <a:off x="3166810" y="4046849"/>
            <a:ext cx="1656720" cy="434160"/>
            <a:chOff x="3166810" y="4046849"/>
            <a:chExt cx="1656720" cy="43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E5C0A30-28D8-2E14-D662-4419DD63E809}"/>
                    </a:ext>
                  </a:extLst>
                </p14:cNvPr>
                <p14:cNvContentPartPr/>
                <p14:nvPr/>
              </p14:nvContentPartPr>
              <p14:xfrm>
                <a:off x="3166810" y="4046849"/>
                <a:ext cx="1656720" cy="4341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E5C0A30-28D8-2E14-D662-4419DD63E80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157810" y="4037849"/>
                  <a:ext cx="16743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135DEB6-6B49-4D5B-41B9-F24BF3076002}"/>
                    </a:ext>
                  </a:extLst>
                </p14:cNvPr>
                <p14:cNvContentPartPr/>
                <p14:nvPr/>
              </p14:nvContentPartPr>
              <p14:xfrm>
                <a:off x="4120810" y="4140809"/>
                <a:ext cx="250920" cy="403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135DEB6-6B49-4D5B-41B9-F24BF307600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111810" y="4131809"/>
                  <a:ext cx="26856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F963BD1D-789A-1F8B-6748-AD2003C65168}"/>
              </a:ext>
            </a:extLst>
          </p:cNvPr>
          <p:cNvGrpSpPr/>
          <p:nvPr/>
        </p:nvGrpSpPr>
        <p:grpSpPr>
          <a:xfrm>
            <a:off x="663730" y="5005169"/>
            <a:ext cx="3471480" cy="706320"/>
            <a:chOff x="663730" y="5005169"/>
            <a:chExt cx="3471480" cy="70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B49D590-C038-076A-8DCB-A01DCA144DFC}"/>
                    </a:ext>
                  </a:extLst>
                </p14:cNvPr>
                <p14:cNvContentPartPr/>
                <p14:nvPr/>
              </p14:nvContentPartPr>
              <p14:xfrm>
                <a:off x="663730" y="5273369"/>
                <a:ext cx="218520" cy="3088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B49D590-C038-076A-8DCB-A01DCA144DF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55090" y="5264729"/>
                  <a:ext cx="2361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5EE0048-A41C-E2F3-ACE1-0B1B9642618F}"/>
                    </a:ext>
                  </a:extLst>
                </p14:cNvPr>
                <p14:cNvContentPartPr/>
                <p14:nvPr/>
              </p14:nvContentPartPr>
              <p14:xfrm>
                <a:off x="886930" y="5512409"/>
                <a:ext cx="100800" cy="1990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5EE0048-A41C-E2F3-ACE1-0B1B9642618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77930" y="5503769"/>
                  <a:ext cx="1184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A7F21F2-4FA6-E436-D75A-439804D99C6F}"/>
                    </a:ext>
                  </a:extLst>
                </p14:cNvPr>
                <p14:cNvContentPartPr/>
                <p14:nvPr/>
              </p14:nvContentPartPr>
              <p14:xfrm>
                <a:off x="1194010" y="5389289"/>
                <a:ext cx="198000" cy="234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A7F21F2-4FA6-E436-D75A-439804D99C6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85370" y="5380289"/>
                  <a:ext cx="215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A12F0DB-874E-CDA6-4912-FFA678E7B4EC}"/>
                    </a:ext>
                  </a:extLst>
                </p14:cNvPr>
                <p14:cNvContentPartPr/>
                <p14:nvPr/>
              </p14:nvContentPartPr>
              <p14:xfrm>
                <a:off x="1199050" y="5451209"/>
                <a:ext cx="185400" cy="230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A12F0DB-874E-CDA6-4912-FFA678E7B4E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90050" y="5442209"/>
                  <a:ext cx="203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3A80AA0-E2DA-A272-526C-47996C84F328}"/>
                    </a:ext>
                  </a:extLst>
                </p14:cNvPr>
                <p14:cNvContentPartPr/>
                <p14:nvPr/>
              </p14:nvContentPartPr>
              <p14:xfrm>
                <a:off x="1548970" y="5333489"/>
                <a:ext cx="150840" cy="1879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3A80AA0-E2DA-A272-526C-47996C84F32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540330" y="5324849"/>
                  <a:ext cx="1684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10B0F00-4D5F-DEE9-44E0-CFB960BCB2CD}"/>
                    </a:ext>
                  </a:extLst>
                </p14:cNvPr>
                <p14:cNvContentPartPr/>
                <p14:nvPr/>
              </p14:nvContentPartPr>
              <p14:xfrm>
                <a:off x="1958290" y="5384609"/>
                <a:ext cx="170280" cy="237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10B0F00-4D5F-DEE9-44E0-CFB960BCB2C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949650" y="5375609"/>
                  <a:ext cx="187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3BAC7DF-5D83-72A9-40C8-3601C6AD1871}"/>
                    </a:ext>
                  </a:extLst>
                </p14:cNvPr>
                <p14:cNvContentPartPr/>
                <p14:nvPr/>
              </p14:nvContentPartPr>
              <p14:xfrm>
                <a:off x="1959730" y="5445089"/>
                <a:ext cx="185400" cy="136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3BAC7DF-5D83-72A9-40C8-3601C6AD187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951090" y="5436449"/>
                  <a:ext cx="203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0C6F9A5-0DF5-21B9-CC06-A13FC131F0DD}"/>
                    </a:ext>
                  </a:extLst>
                </p14:cNvPr>
                <p14:cNvContentPartPr/>
                <p14:nvPr/>
              </p14:nvContentPartPr>
              <p14:xfrm>
                <a:off x="2465890" y="5201009"/>
                <a:ext cx="195120" cy="2973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0C6F9A5-0DF5-21B9-CC06-A13FC131F0D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457250" y="5192009"/>
                  <a:ext cx="2127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DB0C008-16FE-85E5-79F9-94E431AA2790}"/>
                    </a:ext>
                  </a:extLst>
                </p14:cNvPr>
                <p14:cNvContentPartPr/>
                <p14:nvPr/>
              </p14:nvContentPartPr>
              <p14:xfrm>
                <a:off x="2898250" y="5255009"/>
                <a:ext cx="168840" cy="1846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DB0C008-16FE-85E5-79F9-94E431AA279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889610" y="5246369"/>
                  <a:ext cx="1864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436204B-48A3-565F-7CA6-0BA16751EA55}"/>
                    </a:ext>
                  </a:extLst>
                </p14:cNvPr>
                <p14:cNvContentPartPr/>
                <p14:nvPr/>
              </p14:nvContentPartPr>
              <p14:xfrm>
                <a:off x="3103810" y="5042969"/>
                <a:ext cx="1031400" cy="5767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436204B-48A3-565F-7CA6-0BA16751EA5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095170" y="5033969"/>
                  <a:ext cx="104904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5BE0C60-DAC6-831A-FBC0-B24DB4392881}"/>
                    </a:ext>
                  </a:extLst>
                </p14:cNvPr>
                <p14:cNvContentPartPr/>
                <p14:nvPr/>
              </p14:nvContentPartPr>
              <p14:xfrm>
                <a:off x="3738490" y="5166449"/>
                <a:ext cx="291600" cy="363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5BE0C60-DAC6-831A-FBC0-B24DB439288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729850" y="5157809"/>
                  <a:ext cx="309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59B40A6-F743-83DC-D1A4-C991A5C67C49}"/>
                    </a:ext>
                  </a:extLst>
                </p14:cNvPr>
                <p14:cNvContentPartPr/>
                <p14:nvPr/>
              </p14:nvContentPartPr>
              <p14:xfrm>
                <a:off x="3434290" y="5005169"/>
                <a:ext cx="130320" cy="349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59B40A6-F743-83DC-D1A4-C991A5C67C4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425290" y="4996169"/>
                  <a:ext cx="14796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A5C4281B-C3A3-4A3C-78A6-C622AB5D2FC5}"/>
                  </a:ext>
                </a:extLst>
              </p14:cNvPr>
              <p14:cNvContentPartPr/>
              <p14:nvPr/>
            </p14:nvContentPartPr>
            <p14:xfrm>
              <a:off x="631690" y="1634129"/>
              <a:ext cx="46800" cy="33768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A5C4281B-C3A3-4A3C-78A6-C622AB5D2FC5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23050" y="1625129"/>
                <a:ext cx="64440" cy="35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9E655546-CCB0-AB3D-A2CB-EF6A39199B26}"/>
              </a:ext>
            </a:extLst>
          </p:cNvPr>
          <p:cNvGrpSpPr/>
          <p:nvPr/>
        </p:nvGrpSpPr>
        <p:grpSpPr>
          <a:xfrm>
            <a:off x="722050" y="1610729"/>
            <a:ext cx="1979640" cy="516240"/>
            <a:chOff x="722050" y="1610729"/>
            <a:chExt cx="1979640" cy="51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3EE9433-36DD-6204-3155-24A9882B7E44}"/>
                    </a:ext>
                  </a:extLst>
                </p14:cNvPr>
                <p14:cNvContentPartPr/>
                <p14:nvPr/>
              </p14:nvContentPartPr>
              <p14:xfrm>
                <a:off x="722050" y="1813049"/>
                <a:ext cx="945720" cy="3117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3EE9433-36DD-6204-3155-24A9882B7E4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13410" y="1804049"/>
                  <a:ext cx="9633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AFB6C4C-BCA7-ADEE-4FA1-7AC58E17CF8B}"/>
                    </a:ext>
                  </a:extLst>
                </p14:cNvPr>
                <p14:cNvContentPartPr/>
                <p14:nvPr/>
              </p14:nvContentPartPr>
              <p14:xfrm>
                <a:off x="1359250" y="1730969"/>
                <a:ext cx="18360" cy="158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AFB6C4C-BCA7-ADEE-4FA1-7AC58E17CF8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350610" y="1722329"/>
                  <a:ext cx="36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67A882E-C791-4C77-DFC6-A643C8513C80}"/>
                    </a:ext>
                  </a:extLst>
                </p14:cNvPr>
                <p14:cNvContentPartPr/>
                <p14:nvPr/>
              </p14:nvContentPartPr>
              <p14:xfrm>
                <a:off x="1907170" y="1773089"/>
                <a:ext cx="794520" cy="3538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67A882E-C791-4C77-DFC6-A643C8513C8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898530" y="1764089"/>
                  <a:ext cx="8121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05CC21C-ACF9-66E0-4529-0E8C09158229}"/>
                    </a:ext>
                  </a:extLst>
                </p14:cNvPr>
                <p14:cNvContentPartPr/>
                <p14:nvPr/>
              </p14:nvContentPartPr>
              <p14:xfrm>
                <a:off x="2391730" y="1610729"/>
                <a:ext cx="34920" cy="525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05CC21C-ACF9-66E0-4529-0E8C0915822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382730" y="1601729"/>
                  <a:ext cx="5256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AE827583-FB8D-1749-9DF3-6512FB4071AF}"/>
                  </a:ext>
                </a:extLst>
              </p14:cNvPr>
              <p14:cNvContentPartPr/>
              <p14:nvPr/>
            </p14:nvContentPartPr>
            <p14:xfrm>
              <a:off x="6849250" y="4010849"/>
              <a:ext cx="270720" cy="26100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AE827583-FB8D-1749-9DF3-6512FB4071AF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6840610" y="4001849"/>
                <a:ext cx="2883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46C75AD6-8F59-424A-2E44-BF91B7E96D01}"/>
                  </a:ext>
                </a:extLst>
              </p14:cNvPr>
              <p14:cNvContentPartPr/>
              <p14:nvPr/>
            </p14:nvContentPartPr>
            <p14:xfrm>
              <a:off x="6682930" y="3806369"/>
              <a:ext cx="617040" cy="63576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46C75AD6-8F59-424A-2E44-BF91B7E96D01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6674290" y="3797369"/>
                <a:ext cx="634680" cy="6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4E0984B8-B9D4-8767-7393-82F6CFE4EE7A}"/>
                  </a:ext>
                </a:extLst>
              </p14:cNvPr>
              <p14:cNvContentPartPr/>
              <p14:nvPr/>
            </p14:nvContentPartPr>
            <p14:xfrm>
              <a:off x="6423730" y="4684769"/>
              <a:ext cx="607320" cy="13824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4E0984B8-B9D4-8767-7393-82F6CFE4EE7A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6414730" y="4676129"/>
                <a:ext cx="6249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F7940F1B-DBBD-A774-E76F-0E24B993DB2E}"/>
                  </a:ext>
                </a:extLst>
              </p14:cNvPr>
              <p14:cNvContentPartPr/>
              <p14:nvPr/>
            </p14:nvContentPartPr>
            <p14:xfrm>
              <a:off x="6967330" y="4484249"/>
              <a:ext cx="975240" cy="48024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F7940F1B-DBBD-A774-E76F-0E24B993DB2E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6958330" y="4475609"/>
                <a:ext cx="992880" cy="49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156176C1-AFA4-6067-BCC9-DACB389CAB5B}"/>
              </a:ext>
            </a:extLst>
          </p:cNvPr>
          <p:cNvGrpSpPr/>
          <p:nvPr/>
        </p:nvGrpSpPr>
        <p:grpSpPr>
          <a:xfrm>
            <a:off x="6247690" y="4923809"/>
            <a:ext cx="1603800" cy="1149120"/>
            <a:chOff x="6247690" y="4923809"/>
            <a:chExt cx="1603800" cy="11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7B714C5-BAB5-3343-793E-1AC3AD8DF64B}"/>
                    </a:ext>
                  </a:extLst>
                </p14:cNvPr>
                <p14:cNvContentPartPr/>
                <p14:nvPr/>
              </p14:nvContentPartPr>
              <p14:xfrm>
                <a:off x="6317170" y="4945049"/>
                <a:ext cx="1104480" cy="2930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7B714C5-BAB5-3343-793E-1AC3AD8DF64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308170" y="4936049"/>
                  <a:ext cx="11221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44A6913-C59E-6266-E178-9F5C55B7CC52}"/>
                    </a:ext>
                  </a:extLst>
                </p14:cNvPr>
                <p14:cNvContentPartPr/>
                <p14:nvPr/>
              </p14:nvContentPartPr>
              <p14:xfrm>
                <a:off x="7609930" y="4923809"/>
                <a:ext cx="241560" cy="2329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44A6913-C59E-6266-E178-9F5C55B7CC5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601290" y="4915169"/>
                  <a:ext cx="2592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974955B-4862-D561-4358-C01841691183}"/>
                    </a:ext>
                  </a:extLst>
                </p14:cNvPr>
                <p14:cNvContentPartPr/>
                <p14:nvPr/>
              </p14:nvContentPartPr>
              <p14:xfrm>
                <a:off x="6303850" y="5497289"/>
                <a:ext cx="321120" cy="1623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974955B-4862-D561-4358-C0184169118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294850" y="5488649"/>
                  <a:ext cx="338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D4FC923-1CFC-EEA4-E42E-1DDB48D8A585}"/>
                    </a:ext>
                  </a:extLst>
                </p14:cNvPr>
                <p14:cNvContentPartPr/>
                <p14:nvPr/>
              </p14:nvContentPartPr>
              <p14:xfrm>
                <a:off x="6396370" y="5367329"/>
                <a:ext cx="50040" cy="381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D4FC923-1CFC-EEA4-E42E-1DDB48D8A58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387730" y="5358689"/>
                  <a:ext cx="67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44664CD-D968-1ACE-ACA0-5F2DBC8B10F5}"/>
                    </a:ext>
                  </a:extLst>
                </p14:cNvPr>
                <p14:cNvContentPartPr/>
                <p14:nvPr/>
              </p14:nvContentPartPr>
              <p14:xfrm>
                <a:off x="6813610" y="5392529"/>
                <a:ext cx="309960" cy="2793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44664CD-D968-1ACE-ACA0-5F2DBC8B10F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804610" y="5383889"/>
                  <a:ext cx="3276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401BC4A-4DE9-0075-7A39-FAD860235E21}"/>
                    </a:ext>
                  </a:extLst>
                </p14:cNvPr>
                <p14:cNvContentPartPr/>
                <p14:nvPr/>
              </p14:nvContentPartPr>
              <p14:xfrm>
                <a:off x="7056970" y="5444009"/>
                <a:ext cx="19440" cy="118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401BC4A-4DE9-0075-7A39-FAD860235E2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047970" y="5435369"/>
                  <a:ext cx="37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90720F3-EE90-B922-3A13-7216947E8E08}"/>
                    </a:ext>
                  </a:extLst>
                </p14:cNvPr>
                <p14:cNvContentPartPr/>
                <p14:nvPr/>
              </p14:nvContentPartPr>
              <p14:xfrm>
                <a:off x="7186570" y="5276969"/>
                <a:ext cx="641520" cy="3823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90720F3-EE90-B922-3A13-7216947E8E0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177570" y="5268329"/>
                  <a:ext cx="65916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95C439F-5547-8EFB-FC36-C73D277DA945}"/>
                    </a:ext>
                  </a:extLst>
                </p14:cNvPr>
                <p14:cNvContentPartPr/>
                <p14:nvPr/>
              </p14:nvContentPartPr>
              <p14:xfrm>
                <a:off x="7592290" y="5446889"/>
                <a:ext cx="162360" cy="86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95C439F-5547-8EFB-FC36-C73D277DA94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583290" y="5438249"/>
                  <a:ext cx="180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C458960-46EC-6145-37DC-A95B81EF176D}"/>
                    </a:ext>
                  </a:extLst>
                </p14:cNvPr>
                <p14:cNvContentPartPr/>
                <p14:nvPr/>
              </p14:nvContentPartPr>
              <p14:xfrm>
                <a:off x="6247690" y="5771969"/>
                <a:ext cx="637920" cy="3009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C458960-46EC-6145-37DC-A95B81EF176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238690" y="5763329"/>
                  <a:ext cx="655560" cy="31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5FE2D3BA-DEF6-DE47-F41E-27D318C05ECF}"/>
              </a:ext>
            </a:extLst>
          </p:cNvPr>
          <p:cNvGrpSpPr/>
          <p:nvPr/>
        </p:nvGrpSpPr>
        <p:grpSpPr>
          <a:xfrm>
            <a:off x="7153450" y="5823809"/>
            <a:ext cx="401760" cy="347760"/>
            <a:chOff x="7153450" y="5823809"/>
            <a:chExt cx="401760" cy="34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5A7C689-897B-6523-F5A7-EF3022D8C7E8}"/>
                    </a:ext>
                  </a:extLst>
                </p14:cNvPr>
                <p14:cNvContentPartPr/>
                <p14:nvPr/>
              </p14:nvContentPartPr>
              <p14:xfrm>
                <a:off x="7153450" y="5823809"/>
                <a:ext cx="158040" cy="2462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5A7C689-897B-6523-F5A7-EF3022D8C7E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144810" y="5814809"/>
                  <a:ext cx="1756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B4CA8D9-E43E-B168-E293-86E7E16C6225}"/>
                    </a:ext>
                  </a:extLst>
                </p14:cNvPr>
                <p14:cNvContentPartPr/>
                <p14:nvPr/>
              </p14:nvContentPartPr>
              <p14:xfrm>
                <a:off x="7215370" y="5931089"/>
                <a:ext cx="134280" cy="111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B4CA8D9-E43E-B168-E293-86E7E16C622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206370" y="5922449"/>
                  <a:ext cx="151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EA3B237-470D-5335-A709-D6DE2AE058BA}"/>
                    </a:ext>
                  </a:extLst>
                </p14:cNvPr>
                <p14:cNvContentPartPr/>
                <p14:nvPr/>
              </p14:nvContentPartPr>
              <p14:xfrm>
                <a:off x="7165690" y="5843969"/>
                <a:ext cx="207000" cy="277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EA3B237-470D-5335-A709-D6DE2AE058B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156690" y="5835329"/>
                  <a:ext cx="224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F9AE39E-3592-D7E1-09D3-AB24B036D816}"/>
                    </a:ext>
                  </a:extLst>
                </p14:cNvPr>
                <p14:cNvContentPartPr/>
                <p14:nvPr/>
              </p14:nvContentPartPr>
              <p14:xfrm>
                <a:off x="7371970" y="6076529"/>
                <a:ext cx="183240" cy="950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F9AE39E-3592-D7E1-09D3-AB24B036D81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363330" y="6067529"/>
                  <a:ext cx="20088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A65B56D6-D79E-548C-1AC6-ABACA53A8814}"/>
              </a:ext>
            </a:extLst>
          </p:cNvPr>
          <p:cNvGrpSpPr/>
          <p:nvPr/>
        </p:nvGrpSpPr>
        <p:grpSpPr>
          <a:xfrm>
            <a:off x="8314810" y="3977729"/>
            <a:ext cx="771840" cy="214920"/>
            <a:chOff x="8314810" y="3977729"/>
            <a:chExt cx="771840" cy="21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F708475-7EBF-5B01-F689-116846D6A8E2}"/>
                    </a:ext>
                  </a:extLst>
                </p14:cNvPr>
                <p14:cNvContentPartPr/>
                <p14:nvPr/>
              </p14:nvContentPartPr>
              <p14:xfrm>
                <a:off x="8314810" y="4081049"/>
                <a:ext cx="732960" cy="820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F708475-7EBF-5B01-F689-116846D6A8E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305810" y="4072409"/>
                  <a:ext cx="750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11D92C1-8F45-7C03-F31D-CB9A85081B39}"/>
                    </a:ext>
                  </a:extLst>
                </p14:cNvPr>
                <p14:cNvContentPartPr/>
                <p14:nvPr/>
              </p14:nvContentPartPr>
              <p14:xfrm>
                <a:off x="8886130" y="3977729"/>
                <a:ext cx="200520" cy="2149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11D92C1-8F45-7C03-F31D-CB9A85081B3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877490" y="3969089"/>
                  <a:ext cx="21816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44C4F311-F69F-09BC-D35C-E0D8E3A56240}"/>
              </a:ext>
            </a:extLst>
          </p:cNvPr>
          <p:cNvGrpSpPr/>
          <p:nvPr/>
        </p:nvGrpSpPr>
        <p:grpSpPr>
          <a:xfrm>
            <a:off x="9539170" y="3285809"/>
            <a:ext cx="710280" cy="864360"/>
            <a:chOff x="9539170" y="3285809"/>
            <a:chExt cx="710280" cy="86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EFFE231-AD0B-41F2-C016-5F9F711539EA}"/>
                    </a:ext>
                  </a:extLst>
                </p14:cNvPr>
                <p14:cNvContentPartPr/>
                <p14:nvPr/>
              </p14:nvContentPartPr>
              <p14:xfrm>
                <a:off x="9796570" y="3615569"/>
                <a:ext cx="223920" cy="3430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EFFE231-AD0B-41F2-C016-5F9F711539E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787930" y="3606929"/>
                  <a:ext cx="2415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7B96311-2748-22F4-6945-EDCD5585B053}"/>
                    </a:ext>
                  </a:extLst>
                </p14:cNvPr>
                <p14:cNvContentPartPr/>
                <p14:nvPr/>
              </p14:nvContentPartPr>
              <p14:xfrm>
                <a:off x="9564730" y="3499649"/>
                <a:ext cx="684720" cy="6505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7B96311-2748-22F4-6945-EDCD5585B05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555730" y="3490649"/>
                  <a:ext cx="702360" cy="66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F974FDF-1A7A-0ADA-B739-250D48ADB3C9}"/>
                    </a:ext>
                  </a:extLst>
                </p14:cNvPr>
                <p14:cNvContentPartPr/>
                <p14:nvPr/>
              </p14:nvContentPartPr>
              <p14:xfrm>
                <a:off x="9539170" y="3285809"/>
                <a:ext cx="216000" cy="2552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F974FDF-1A7A-0ADA-B739-250D48ADB3C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530530" y="3277169"/>
                  <a:ext cx="233640" cy="27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485FB31E-B9BC-D0A6-2BA5-8AEC9B909047}"/>
                  </a:ext>
                </a:extLst>
              </p14:cNvPr>
              <p14:cNvContentPartPr/>
              <p14:nvPr/>
            </p14:nvContentPartPr>
            <p14:xfrm>
              <a:off x="10170610" y="4193369"/>
              <a:ext cx="715680" cy="604080"/>
            </p14:xfrm>
          </p:contentPart>
        </mc:Choice>
        <mc:Fallback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485FB31E-B9BC-D0A6-2BA5-8AEC9B909047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0161610" y="4184729"/>
                <a:ext cx="73332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8970CC87-EDEB-94A4-C495-046BAF45DE06}"/>
                  </a:ext>
                </a:extLst>
              </p14:cNvPr>
              <p14:cNvContentPartPr/>
              <p14:nvPr/>
            </p14:nvContentPartPr>
            <p14:xfrm>
              <a:off x="11057290" y="4657049"/>
              <a:ext cx="262800" cy="311400"/>
            </p14:xfrm>
          </p:contentPart>
        </mc:Choice>
        <mc:Fallback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8970CC87-EDEB-94A4-C495-046BAF45DE06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1048290" y="4648049"/>
                <a:ext cx="28044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000A1DCE-D6C8-4F58-9796-49BCAA62B301}"/>
                  </a:ext>
                </a:extLst>
              </p14:cNvPr>
              <p14:cNvContentPartPr/>
              <p14:nvPr/>
            </p14:nvContentPartPr>
            <p14:xfrm>
              <a:off x="11263210" y="5291729"/>
              <a:ext cx="788760" cy="369360"/>
            </p14:xfrm>
          </p:contentPart>
        </mc:Choice>
        <mc:Fallback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000A1DCE-D6C8-4F58-9796-49BCAA62B301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1254570" y="5282729"/>
                <a:ext cx="806400" cy="38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Group 268">
            <a:extLst>
              <a:ext uri="{FF2B5EF4-FFF2-40B4-BE49-F238E27FC236}">
                <a16:creationId xmlns:a16="http://schemas.microsoft.com/office/drawing/2014/main" id="{A666AEEB-935D-D537-01F4-A196693EF2C0}"/>
              </a:ext>
            </a:extLst>
          </p:cNvPr>
          <p:cNvGrpSpPr/>
          <p:nvPr/>
        </p:nvGrpSpPr>
        <p:grpSpPr>
          <a:xfrm>
            <a:off x="9270970" y="4976729"/>
            <a:ext cx="2711880" cy="988560"/>
            <a:chOff x="9270970" y="4976729"/>
            <a:chExt cx="2711880" cy="98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83CFB20-5991-11A8-31D4-1CE3A35AA902}"/>
                    </a:ext>
                  </a:extLst>
                </p14:cNvPr>
                <p14:cNvContentPartPr/>
                <p14:nvPr/>
              </p14:nvContentPartPr>
              <p14:xfrm>
                <a:off x="9296170" y="5177969"/>
                <a:ext cx="69120" cy="1512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83CFB20-5991-11A8-31D4-1CE3A35AA90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287170" y="5169329"/>
                  <a:ext cx="86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0665351-14F5-FCF1-F184-4FDD7C5067A1}"/>
                    </a:ext>
                  </a:extLst>
                </p14:cNvPr>
                <p14:cNvContentPartPr/>
                <p14:nvPr/>
              </p14:nvContentPartPr>
              <p14:xfrm>
                <a:off x="9437290" y="5191649"/>
                <a:ext cx="94320" cy="1303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0665351-14F5-FCF1-F184-4FDD7C5067A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428290" y="5183009"/>
                  <a:ext cx="111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8F8C48F-CA65-6123-C8F9-BA2C71CF08C5}"/>
                    </a:ext>
                  </a:extLst>
                </p14:cNvPr>
                <p14:cNvContentPartPr/>
                <p14:nvPr/>
              </p14:nvContentPartPr>
              <p14:xfrm>
                <a:off x="9567250" y="4976729"/>
                <a:ext cx="542160" cy="3981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8F8C48F-CA65-6123-C8F9-BA2C71CF08C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558250" y="4967729"/>
                  <a:ext cx="55980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D8D9627-C72C-6222-6592-65C522D5CEE0}"/>
                    </a:ext>
                  </a:extLst>
                </p14:cNvPr>
                <p14:cNvContentPartPr/>
                <p14:nvPr/>
              </p14:nvContentPartPr>
              <p14:xfrm>
                <a:off x="10291930" y="5131889"/>
                <a:ext cx="143640" cy="2646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D8D9627-C72C-6222-6592-65C522D5CEE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283290" y="5123249"/>
                  <a:ext cx="1612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BAD661A-56DD-B4A5-95C7-C34EEB4734E4}"/>
                    </a:ext>
                  </a:extLst>
                </p14:cNvPr>
                <p14:cNvContentPartPr/>
                <p14:nvPr/>
              </p14:nvContentPartPr>
              <p14:xfrm>
                <a:off x="10735810" y="5170769"/>
                <a:ext cx="19080" cy="17424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BAD661A-56DD-B4A5-95C7-C34EEB4734E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726810" y="5161769"/>
                  <a:ext cx="367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66F307A-31D6-97F3-9084-85F5718F2E4E}"/>
                    </a:ext>
                  </a:extLst>
                </p14:cNvPr>
                <p14:cNvContentPartPr/>
                <p14:nvPr/>
              </p14:nvContentPartPr>
              <p14:xfrm>
                <a:off x="10659490" y="5220809"/>
                <a:ext cx="155880" cy="277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66F307A-31D6-97F3-9084-85F5718F2E4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650490" y="5212169"/>
                  <a:ext cx="173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0CE3E06-E258-0762-B3FC-E2902F10F360}"/>
                    </a:ext>
                  </a:extLst>
                </p14:cNvPr>
                <p14:cNvContentPartPr/>
                <p14:nvPr/>
              </p14:nvContentPartPr>
              <p14:xfrm>
                <a:off x="10981690" y="5163929"/>
                <a:ext cx="226800" cy="2487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0CE3E06-E258-0762-B3FC-E2902F10F36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973050" y="5154929"/>
                  <a:ext cx="2444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142E376-7867-3208-9C27-D597EF84CA5D}"/>
                    </a:ext>
                  </a:extLst>
                </p14:cNvPr>
                <p14:cNvContentPartPr/>
                <p14:nvPr/>
              </p14:nvContentPartPr>
              <p14:xfrm>
                <a:off x="9270970" y="5487569"/>
                <a:ext cx="636120" cy="39384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142E376-7867-3208-9C27-D597EF84CA5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262330" y="5478929"/>
                  <a:ext cx="65376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6CF5ADB-76C6-633B-0170-8B0CF68C3C5E}"/>
                    </a:ext>
                  </a:extLst>
                </p14:cNvPr>
                <p14:cNvContentPartPr/>
                <p14:nvPr/>
              </p14:nvContentPartPr>
              <p14:xfrm>
                <a:off x="9609010" y="5625089"/>
                <a:ext cx="173880" cy="75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6CF5ADB-76C6-633B-0170-8B0CF68C3C5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600010" y="5616449"/>
                  <a:ext cx="191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EAC16FA-EC7D-CD69-424D-1AFDABAADFBA}"/>
                    </a:ext>
                  </a:extLst>
                </p14:cNvPr>
                <p14:cNvContentPartPr/>
                <p14:nvPr/>
              </p14:nvContentPartPr>
              <p14:xfrm>
                <a:off x="9560410" y="5554529"/>
                <a:ext cx="73440" cy="176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EAC16FA-EC7D-CD69-424D-1AFDABAADFB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551770" y="5545889"/>
                  <a:ext cx="91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F4024F9-895F-F5F2-8769-8083018C9412}"/>
                    </a:ext>
                  </a:extLst>
                </p14:cNvPr>
                <p14:cNvContentPartPr/>
                <p14:nvPr/>
              </p14:nvContentPartPr>
              <p14:xfrm>
                <a:off x="10084210" y="5727689"/>
                <a:ext cx="211680" cy="1836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F4024F9-895F-F5F2-8769-8083018C941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075570" y="5718689"/>
                  <a:ext cx="229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1A1E736-7F66-DBB0-DBBC-411058BC26BC}"/>
                    </a:ext>
                  </a:extLst>
                </p14:cNvPr>
                <p14:cNvContentPartPr/>
                <p14:nvPr/>
              </p14:nvContentPartPr>
              <p14:xfrm>
                <a:off x="10442770" y="5634089"/>
                <a:ext cx="1540080" cy="3312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1A1E736-7F66-DBB0-DBBC-411058BC26B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433770" y="5625089"/>
                  <a:ext cx="15577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21F0EC4-9E42-E122-8B0F-C250DF68D603}"/>
                    </a:ext>
                  </a:extLst>
                </p14:cNvPr>
                <p14:cNvContentPartPr/>
                <p14:nvPr/>
              </p14:nvContentPartPr>
              <p14:xfrm>
                <a:off x="10857130" y="5679809"/>
                <a:ext cx="419040" cy="565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21F0EC4-9E42-E122-8B0F-C250DF68D60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848490" y="5670809"/>
                  <a:ext cx="43668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914B4744-4757-DEDF-E066-0E12FE5E8895}"/>
                  </a:ext>
                </a:extLst>
              </p14:cNvPr>
              <p14:cNvContentPartPr/>
              <p14:nvPr/>
            </p14:nvContentPartPr>
            <p14:xfrm>
              <a:off x="9126970" y="6129089"/>
              <a:ext cx="207360" cy="290520"/>
            </p14:xfrm>
          </p:contentPart>
        </mc:Choice>
        <mc:Fallback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914B4744-4757-DEDF-E066-0E12FE5E8895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9117970" y="6120089"/>
                <a:ext cx="225000" cy="30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5" name="Group 274">
            <a:extLst>
              <a:ext uri="{FF2B5EF4-FFF2-40B4-BE49-F238E27FC236}">
                <a16:creationId xmlns:a16="http://schemas.microsoft.com/office/drawing/2014/main" id="{E82BC6B0-5EC7-2796-4089-71C52C6F0F05}"/>
              </a:ext>
            </a:extLst>
          </p:cNvPr>
          <p:cNvGrpSpPr/>
          <p:nvPr/>
        </p:nvGrpSpPr>
        <p:grpSpPr>
          <a:xfrm>
            <a:off x="9579490" y="6114689"/>
            <a:ext cx="2361960" cy="320400"/>
            <a:chOff x="9579490" y="6114689"/>
            <a:chExt cx="2361960" cy="32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3D29430-E102-8D7C-AD31-65168F527DB6}"/>
                    </a:ext>
                  </a:extLst>
                </p14:cNvPr>
                <p14:cNvContentPartPr/>
                <p14:nvPr/>
              </p14:nvContentPartPr>
              <p14:xfrm>
                <a:off x="9579490" y="6114689"/>
                <a:ext cx="1211400" cy="32040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3D29430-E102-8D7C-AD31-65168F527DB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570850" y="6106049"/>
                  <a:ext cx="122904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1C4BE39-FAF3-539D-4CF7-0CDC84FFED9F}"/>
                    </a:ext>
                  </a:extLst>
                </p14:cNvPr>
                <p14:cNvContentPartPr/>
                <p14:nvPr/>
              </p14:nvContentPartPr>
              <p14:xfrm>
                <a:off x="10851730" y="6125489"/>
                <a:ext cx="1089720" cy="28404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1C4BE39-FAF3-539D-4CF7-0CDC84FFED9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843090" y="6116849"/>
                  <a:ext cx="11073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7F8D7B8-C072-35F6-BEA7-E8375CC5199D}"/>
                    </a:ext>
                  </a:extLst>
                </p14:cNvPr>
                <p14:cNvContentPartPr/>
                <p14:nvPr/>
              </p14:nvContentPartPr>
              <p14:xfrm>
                <a:off x="11494690" y="6234209"/>
                <a:ext cx="250920" cy="3024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7F8D7B8-C072-35F6-BEA7-E8375CC5199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486050" y="6225209"/>
                  <a:ext cx="268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A0CF18C-C962-C804-9465-0DC47EBAD9EE}"/>
                    </a:ext>
                  </a:extLst>
                </p14:cNvPr>
                <p14:cNvContentPartPr/>
                <p14:nvPr/>
              </p14:nvContentPartPr>
              <p14:xfrm>
                <a:off x="11073490" y="6151409"/>
                <a:ext cx="428040" cy="4824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A0CF18C-C962-C804-9465-0DC47EBAD9E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064850" y="6142769"/>
                  <a:ext cx="445680" cy="6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C60A95CE-2EE7-3D6C-C95E-6FD30EE9661D}"/>
                  </a:ext>
                </a:extLst>
              </p14:cNvPr>
              <p14:cNvContentPartPr/>
              <p14:nvPr/>
            </p14:nvContentPartPr>
            <p14:xfrm>
              <a:off x="7360810" y="2540969"/>
              <a:ext cx="957240" cy="151200"/>
            </p14:xfrm>
          </p:contentPart>
        </mc:Choice>
        <mc:Fallback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C60A95CE-2EE7-3D6C-C95E-6FD30EE9661D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7351810" y="2531969"/>
                <a:ext cx="9748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30461F5E-8F29-5B81-552E-90E14CA0DF82}"/>
                  </a:ext>
                </a:extLst>
              </p14:cNvPr>
              <p14:cNvContentPartPr/>
              <p14:nvPr/>
            </p14:nvContentPartPr>
            <p14:xfrm>
              <a:off x="8549170" y="144449"/>
              <a:ext cx="1163520" cy="1040400"/>
            </p14:xfrm>
          </p:contentPart>
        </mc:Choice>
        <mc:Fallback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30461F5E-8F29-5B81-552E-90E14CA0DF82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8495170" y="36449"/>
                <a:ext cx="1271160" cy="12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77C22222-B379-3590-96C9-055A440A58A5}"/>
                  </a:ext>
                </a:extLst>
              </p14:cNvPr>
              <p14:cNvContentPartPr/>
              <p14:nvPr/>
            </p14:nvContentPartPr>
            <p14:xfrm>
              <a:off x="10562290" y="5682253"/>
              <a:ext cx="1175040" cy="240480"/>
            </p14:xfrm>
          </p:contentPart>
        </mc:Choice>
        <mc:Fallback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77C22222-B379-3590-96C9-055A440A58A5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10508290" y="5574613"/>
                <a:ext cx="128268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9BC82EDC-6112-7807-0E87-41949E369C81}"/>
                  </a:ext>
                </a:extLst>
              </p14:cNvPr>
              <p14:cNvContentPartPr/>
              <p14:nvPr/>
            </p14:nvContentPartPr>
            <p14:xfrm>
              <a:off x="9099970" y="6175453"/>
              <a:ext cx="2674800" cy="223200"/>
            </p14:xfrm>
          </p:contentPart>
        </mc:Choice>
        <mc:Fallback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9BC82EDC-6112-7807-0E87-41949E369C81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9046330" y="6067813"/>
                <a:ext cx="278244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D010701-BDAA-0E46-1F57-9C7C79AE2423}"/>
                  </a:ext>
                </a:extLst>
              </p14:cNvPr>
              <p14:cNvContentPartPr/>
              <p14:nvPr/>
            </p14:nvContentPartPr>
            <p14:xfrm>
              <a:off x="8616490" y="201329"/>
              <a:ext cx="21600" cy="2710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D010701-BDAA-0E46-1F57-9C7C79AE2423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8607490" y="192329"/>
                <a:ext cx="392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BA52728-41E1-2955-FED4-0624B15EB389}"/>
                  </a:ext>
                </a:extLst>
              </p14:cNvPr>
              <p14:cNvContentPartPr/>
              <p14:nvPr/>
            </p14:nvContentPartPr>
            <p14:xfrm>
              <a:off x="8532250" y="178289"/>
              <a:ext cx="149760" cy="1857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BA52728-41E1-2955-FED4-0624B15EB389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8523610" y="169289"/>
                <a:ext cx="1674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A55AB76-51D5-18D2-23AA-FDE9BFA9F001}"/>
                  </a:ext>
                </a:extLst>
              </p14:cNvPr>
              <p14:cNvContentPartPr/>
              <p14:nvPr/>
            </p14:nvContentPartPr>
            <p14:xfrm>
              <a:off x="8800090" y="335249"/>
              <a:ext cx="7560" cy="1155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A55AB76-51D5-18D2-23AA-FDE9BFA9F001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8791090" y="326609"/>
                <a:ext cx="252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AD63EF1-0911-84C1-67C5-DD0BA397A0C8}"/>
                  </a:ext>
                </a:extLst>
              </p14:cNvPr>
              <p14:cNvContentPartPr/>
              <p14:nvPr/>
            </p14:nvContentPartPr>
            <p14:xfrm>
              <a:off x="8845090" y="316169"/>
              <a:ext cx="9000" cy="1317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AD63EF1-0911-84C1-67C5-DD0BA397A0C8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8836090" y="307529"/>
                <a:ext cx="266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80F5F3D-B594-46C4-D5AA-22835066BE84}"/>
                  </a:ext>
                </a:extLst>
              </p14:cNvPr>
              <p14:cNvContentPartPr/>
              <p14:nvPr/>
            </p14:nvContentPartPr>
            <p14:xfrm>
              <a:off x="8752930" y="273689"/>
              <a:ext cx="189360" cy="824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80F5F3D-B594-46C4-D5AA-22835066BE84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8744290" y="264689"/>
                <a:ext cx="2070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4C78A40-1952-CC7A-002B-8E7A78CA3AA0}"/>
                  </a:ext>
                </a:extLst>
              </p14:cNvPr>
              <p14:cNvContentPartPr/>
              <p14:nvPr/>
            </p14:nvContentPartPr>
            <p14:xfrm>
              <a:off x="9066850" y="337049"/>
              <a:ext cx="5400" cy="2080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4C78A40-1952-CC7A-002B-8E7A78CA3AA0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9057850" y="328049"/>
                <a:ext cx="2304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CDCBC03-7C09-5D85-93FE-43F08B77802B}"/>
                  </a:ext>
                </a:extLst>
              </p14:cNvPr>
              <p14:cNvContentPartPr/>
              <p14:nvPr/>
            </p14:nvContentPartPr>
            <p14:xfrm>
              <a:off x="9033730" y="298529"/>
              <a:ext cx="96840" cy="1004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CDCBC03-7C09-5D85-93FE-43F08B77802B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9025090" y="289529"/>
                <a:ext cx="1144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6AD7684-B6BA-9CC7-E7A1-39F6551E4590}"/>
                  </a:ext>
                </a:extLst>
              </p14:cNvPr>
              <p14:cNvContentPartPr/>
              <p14:nvPr/>
            </p14:nvContentPartPr>
            <p14:xfrm>
              <a:off x="9194290" y="451529"/>
              <a:ext cx="117360" cy="17892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6AD7684-B6BA-9CC7-E7A1-39F6551E4590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9185290" y="442889"/>
                <a:ext cx="1350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D7F9508-E919-AF6F-88D0-35C338AB8CD8}"/>
                  </a:ext>
                </a:extLst>
              </p14:cNvPr>
              <p14:cNvContentPartPr/>
              <p14:nvPr/>
            </p14:nvContentPartPr>
            <p14:xfrm>
              <a:off x="9226690" y="164249"/>
              <a:ext cx="107280" cy="1476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D7F9508-E919-AF6F-88D0-35C338AB8CD8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9218050" y="155609"/>
                <a:ext cx="1249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664D94F-6B28-E68D-5633-F34D6C7DF751}"/>
                  </a:ext>
                </a:extLst>
              </p14:cNvPr>
              <p14:cNvContentPartPr/>
              <p14:nvPr/>
            </p14:nvContentPartPr>
            <p14:xfrm>
              <a:off x="8510290" y="637649"/>
              <a:ext cx="926280" cy="936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664D94F-6B28-E68D-5633-F34D6C7DF751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8501290" y="629009"/>
                <a:ext cx="9439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890846B-1819-BCF5-B7B0-023D83FF216F}"/>
                  </a:ext>
                </a:extLst>
              </p14:cNvPr>
              <p14:cNvContentPartPr/>
              <p14:nvPr/>
            </p14:nvContentPartPr>
            <p14:xfrm>
              <a:off x="8549890" y="853649"/>
              <a:ext cx="150840" cy="1216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890846B-1819-BCF5-B7B0-023D83FF216F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8541250" y="845009"/>
                <a:ext cx="1684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6B8FD46-2170-B1E0-64A2-2BD3430896DF}"/>
                  </a:ext>
                </a:extLst>
              </p14:cNvPr>
              <p14:cNvContentPartPr/>
              <p14:nvPr/>
            </p14:nvContentPartPr>
            <p14:xfrm>
              <a:off x="8539090" y="965609"/>
              <a:ext cx="120960" cy="1375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6B8FD46-2170-B1E0-64A2-2BD3430896DF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8530090" y="956609"/>
                <a:ext cx="1386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2B8B2AE-DCD5-CDEF-2E29-73FF38D69EDE}"/>
                  </a:ext>
                </a:extLst>
              </p14:cNvPr>
              <p14:cNvContentPartPr/>
              <p14:nvPr/>
            </p14:nvContentPartPr>
            <p14:xfrm>
              <a:off x="8793610" y="936449"/>
              <a:ext cx="17640" cy="1504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2B8B2AE-DCD5-CDEF-2E29-73FF38D69EDE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8784970" y="927449"/>
                <a:ext cx="352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B0BA9AC-1204-54B8-A68D-E8F41140DBA0}"/>
                  </a:ext>
                </a:extLst>
              </p14:cNvPr>
              <p14:cNvContentPartPr/>
              <p14:nvPr/>
            </p14:nvContentPartPr>
            <p14:xfrm>
              <a:off x="8838610" y="909089"/>
              <a:ext cx="9720" cy="17784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B0BA9AC-1204-54B8-A68D-E8F41140DBA0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8829610" y="900449"/>
                <a:ext cx="2736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6A3151A-1104-0924-AC9A-FA43B5F1D1C0}"/>
                  </a:ext>
                </a:extLst>
              </p14:cNvPr>
              <p14:cNvContentPartPr/>
              <p14:nvPr/>
            </p14:nvContentPartPr>
            <p14:xfrm>
              <a:off x="8756890" y="875249"/>
              <a:ext cx="177840" cy="864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6A3151A-1104-0924-AC9A-FA43B5F1D1C0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8747890" y="866249"/>
                <a:ext cx="1954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C774F3E-36AC-10D4-737E-3FB00C4C570D}"/>
                  </a:ext>
                </a:extLst>
              </p14:cNvPr>
              <p14:cNvContentPartPr/>
              <p14:nvPr/>
            </p14:nvContentPartPr>
            <p14:xfrm>
              <a:off x="8896930" y="784529"/>
              <a:ext cx="118440" cy="1026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C774F3E-36AC-10D4-737E-3FB00C4C570D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8887930" y="775529"/>
                <a:ext cx="1360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77C7FD0-1367-B795-555F-5A37D12DE77D}"/>
                  </a:ext>
                </a:extLst>
              </p14:cNvPr>
              <p14:cNvContentPartPr/>
              <p14:nvPr/>
            </p14:nvContentPartPr>
            <p14:xfrm>
              <a:off x="9099250" y="788129"/>
              <a:ext cx="106560" cy="2930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77C7FD0-1367-B795-555F-5A37D12DE77D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9090250" y="779129"/>
                <a:ext cx="12420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029C483-E71A-D1AC-69FF-09D2E8F66AC2}"/>
                  </a:ext>
                </a:extLst>
              </p14:cNvPr>
              <p14:cNvContentPartPr/>
              <p14:nvPr/>
            </p14:nvContentPartPr>
            <p14:xfrm>
              <a:off x="9072970" y="847889"/>
              <a:ext cx="144360" cy="936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029C483-E71A-D1AC-69FF-09D2E8F66AC2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9064330" y="838889"/>
                <a:ext cx="1620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543F187-9DA6-4327-36B8-7ECDE5A0445E}"/>
                  </a:ext>
                </a:extLst>
              </p14:cNvPr>
              <p14:cNvContentPartPr/>
              <p14:nvPr/>
            </p14:nvContentPartPr>
            <p14:xfrm>
              <a:off x="9204730" y="698129"/>
              <a:ext cx="100800" cy="1371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543F187-9DA6-4327-36B8-7ECDE5A0445E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9195730" y="689129"/>
                <a:ext cx="1184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E8028AC-4ECB-C7CC-4D68-6545C3244494}"/>
                  </a:ext>
                </a:extLst>
              </p14:cNvPr>
              <p14:cNvContentPartPr/>
              <p14:nvPr/>
            </p14:nvContentPartPr>
            <p14:xfrm>
              <a:off x="9369970" y="840689"/>
              <a:ext cx="244440" cy="1933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E8028AC-4ECB-C7CC-4D68-6545C3244494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9361330" y="831689"/>
                <a:ext cx="2620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182EBF3-493C-7F8B-EE81-1C7574714BC4}"/>
                  </a:ext>
                </a:extLst>
              </p14:cNvPr>
              <p14:cNvContentPartPr/>
              <p14:nvPr/>
            </p14:nvContentPartPr>
            <p14:xfrm>
              <a:off x="9571570" y="1062449"/>
              <a:ext cx="146160" cy="1710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182EBF3-493C-7F8B-EE81-1C7574714BC4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9562570" y="1053449"/>
                <a:ext cx="1638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21D4C3E5-D464-93F4-9F77-309AD90A75EE}"/>
                  </a:ext>
                </a:extLst>
              </p14:cNvPr>
              <p14:cNvContentPartPr/>
              <p14:nvPr/>
            </p14:nvContentPartPr>
            <p14:xfrm>
              <a:off x="10189330" y="577529"/>
              <a:ext cx="138600" cy="21708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1D4C3E5-D464-93F4-9F77-309AD90A75EE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0180690" y="568889"/>
                <a:ext cx="1562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2840685-CD1C-389A-DE65-1045C55C0C0A}"/>
                  </a:ext>
                </a:extLst>
              </p14:cNvPr>
              <p14:cNvContentPartPr/>
              <p14:nvPr/>
            </p14:nvContentPartPr>
            <p14:xfrm>
              <a:off x="10362850" y="617849"/>
              <a:ext cx="185400" cy="16488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2840685-CD1C-389A-DE65-1045C55C0C0A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0353850" y="609209"/>
                <a:ext cx="2030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F28A159-0D10-6D6B-65D7-C29E8C0FF58D}"/>
                  </a:ext>
                </a:extLst>
              </p14:cNvPr>
              <p14:cNvContentPartPr/>
              <p14:nvPr/>
            </p14:nvContentPartPr>
            <p14:xfrm>
              <a:off x="10573450" y="632249"/>
              <a:ext cx="186480" cy="1551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F28A159-0D10-6D6B-65D7-C29E8C0FF58D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0564810" y="623249"/>
                <a:ext cx="2041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8BB0C38-2839-8C6C-C72A-439945DF821C}"/>
                  </a:ext>
                </a:extLst>
              </p14:cNvPr>
              <p14:cNvContentPartPr/>
              <p14:nvPr/>
            </p14:nvContentPartPr>
            <p14:xfrm>
              <a:off x="10758490" y="495809"/>
              <a:ext cx="177840" cy="2160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8BB0C38-2839-8C6C-C72A-439945DF821C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0749850" y="486809"/>
                <a:ext cx="1954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12F61A7-A070-8F99-6821-E81AAEF41671}"/>
                  </a:ext>
                </a:extLst>
              </p14:cNvPr>
              <p14:cNvContentPartPr/>
              <p14:nvPr/>
            </p14:nvContentPartPr>
            <p14:xfrm>
              <a:off x="11041450" y="384209"/>
              <a:ext cx="11880" cy="2163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12F61A7-A070-8F99-6821-E81AAEF41671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11032450" y="375209"/>
                <a:ext cx="29520" cy="23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7" name="Group 306">
            <a:extLst>
              <a:ext uri="{FF2B5EF4-FFF2-40B4-BE49-F238E27FC236}">
                <a16:creationId xmlns:a16="http://schemas.microsoft.com/office/drawing/2014/main" id="{524EE295-4E1D-19B6-7B64-0CFAA4178FBE}"/>
              </a:ext>
            </a:extLst>
          </p:cNvPr>
          <p:cNvGrpSpPr/>
          <p:nvPr/>
        </p:nvGrpSpPr>
        <p:grpSpPr>
          <a:xfrm>
            <a:off x="9841930" y="1020613"/>
            <a:ext cx="731520" cy="559440"/>
            <a:chOff x="9841930" y="1020613"/>
            <a:chExt cx="731520" cy="55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AA84F65-EA09-6051-6787-91C1050A7D45}"/>
                    </a:ext>
                  </a:extLst>
                </p14:cNvPr>
                <p14:cNvContentPartPr/>
                <p14:nvPr/>
              </p14:nvContentPartPr>
              <p14:xfrm>
                <a:off x="9905650" y="1149133"/>
                <a:ext cx="276840" cy="7020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AA84F65-EA09-6051-6787-91C1050A7D4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896650" y="1140493"/>
                  <a:ext cx="294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7F861E80-CC2B-2B87-74F3-30CA6927FBFE}"/>
                    </a:ext>
                  </a:extLst>
                </p14:cNvPr>
                <p14:cNvContentPartPr/>
                <p14:nvPr/>
              </p14:nvContentPartPr>
              <p14:xfrm>
                <a:off x="9841930" y="1103413"/>
                <a:ext cx="172080" cy="1454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7F861E80-CC2B-2B87-74F3-30CA6927FBF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832930" y="1094773"/>
                  <a:ext cx="189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A8B9CB4E-355C-E890-F453-FDDBC69A4C76}"/>
                    </a:ext>
                  </a:extLst>
                </p14:cNvPr>
                <p14:cNvContentPartPr/>
                <p14:nvPr/>
              </p14:nvContentPartPr>
              <p14:xfrm>
                <a:off x="10277530" y="1020613"/>
                <a:ext cx="86400" cy="23040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A8B9CB4E-355C-E890-F453-FDDBC69A4C7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268530" y="1011973"/>
                  <a:ext cx="1040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61302C0-02E8-5E4E-F9F1-F68D5E5FFFCF}"/>
                    </a:ext>
                  </a:extLst>
                </p14:cNvPr>
                <p14:cNvContentPartPr/>
                <p14:nvPr/>
              </p14:nvContentPartPr>
              <p14:xfrm>
                <a:off x="10426570" y="1135813"/>
                <a:ext cx="92520" cy="11412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61302C0-02E8-5E4E-F9F1-F68D5E5FFFC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417930" y="1127173"/>
                  <a:ext cx="110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59422D4-CF38-E2C7-CF30-04A7E2D2E329}"/>
                    </a:ext>
                  </a:extLst>
                </p14:cNvPr>
                <p14:cNvContentPartPr/>
                <p14:nvPr/>
              </p14:nvContentPartPr>
              <p14:xfrm>
                <a:off x="10243330" y="1296013"/>
                <a:ext cx="330120" cy="2772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59422D4-CF38-E2C7-CF30-04A7E2D2E32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234690" y="1287013"/>
                  <a:ext cx="347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A6B1747B-79CF-998C-E6DC-826E942EFD59}"/>
                    </a:ext>
                  </a:extLst>
                </p14:cNvPr>
                <p14:cNvContentPartPr/>
                <p14:nvPr/>
              </p14:nvContentPartPr>
              <p14:xfrm>
                <a:off x="10226410" y="1367653"/>
                <a:ext cx="95400" cy="21240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A6B1747B-79CF-998C-E6DC-826E942EFD5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217410" y="1359013"/>
                  <a:ext cx="1130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77421AC-D24C-19F3-DA4D-0869D5F2E2B6}"/>
                    </a:ext>
                  </a:extLst>
                </p14:cNvPr>
                <p14:cNvContentPartPr/>
                <p14:nvPr/>
              </p14:nvContentPartPr>
              <p14:xfrm>
                <a:off x="10372570" y="1400413"/>
                <a:ext cx="132120" cy="1630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77421AC-D24C-19F3-DA4D-0869D5F2E2B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363570" y="1391413"/>
                  <a:ext cx="149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A58ACCC-9EEB-96BE-1F00-465F099C4CC1}"/>
                    </a:ext>
                  </a:extLst>
                </p14:cNvPr>
                <p14:cNvContentPartPr/>
                <p14:nvPr/>
              </p14:nvContentPartPr>
              <p14:xfrm>
                <a:off x="10407850" y="1475653"/>
                <a:ext cx="120600" cy="1728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A58ACCC-9EEB-96BE-1F00-465F099C4CC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399210" y="1467013"/>
                  <a:ext cx="138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48B1612E-9041-43CD-E65A-FB3D43B1B1C4}"/>
                    </a:ext>
                  </a:extLst>
                </p14:cNvPr>
                <p14:cNvContentPartPr/>
                <p14:nvPr/>
              </p14:nvContentPartPr>
              <p14:xfrm>
                <a:off x="10366810" y="1374493"/>
                <a:ext cx="195840" cy="2916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48B1612E-9041-43CD-E65A-FB3D43B1B1C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357810" y="1365853"/>
                  <a:ext cx="2134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FA990E33-B056-17B9-9984-09B1CA2900FE}"/>
              </a:ext>
            </a:extLst>
          </p:cNvPr>
          <p:cNvGrpSpPr/>
          <p:nvPr/>
        </p:nvGrpSpPr>
        <p:grpSpPr>
          <a:xfrm>
            <a:off x="10855330" y="900733"/>
            <a:ext cx="1125720" cy="576360"/>
            <a:chOff x="10855330" y="900733"/>
            <a:chExt cx="1125720" cy="57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26C7DEE8-E204-F37A-7FC0-DEED76A7A947}"/>
                    </a:ext>
                  </a:extLst>
                </p14:cNvPr>
                <p14:cNvContentPartPr/>
                <p14:nvPr/>
              </p14:nvContentPartPr>
              <p14:xfrm>
                <a:off x="10926970" y="900733"/>
                <a:ext cx="743760" cy="32292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26C7DEE8-E204-F37A-7FC0-DEED76A7A94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918330" y="892093"/>
                  <a:ext cx="7614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ACEFD628-F982-CAB3-23AB-A1F41EE8109F}"/>
                    </a:ext>
                  </a:extLst>
                </p14:cNvPr>
                <p14:cNvContentPartPr/>
                <p14:nvPr/>
              </p14:nvContentPartPr>
              <p14:xfrm>
                <a:off x="11314690" y="959053"/>
                <a:ext cx="293400" cy="6372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ACEFD628-F982-CAB3-23AB-A1F41EE8109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305690" y="950053"/>
                  <a:ext cx="311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9B175BBE-93C7-E2F1-AF4F-AF6D67C7F9BE}"/>
                    </a:ext>
                  </a:extLst>
                </p14:cNvPr>
                <p14:cNvContentPartPr/>
                <p14:nvPr/>
              </p14:nvContentPartPr>
              <p14:xfrm>
                <a:off x="11776210" y="911533"/>
                <a:ext cx="204840" cy="36324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9B175BBE-93C7-E2F1-AF4F-AF6D67C7F9B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767210" y="902893"/>
                  <a:ext cx="2224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F90E7F6F-8776-71EB-867F-EB90EAC6A417}"/>
                    </a:ext>
                  </a:extLst>
                </p14:cNvPr>
                <p14:cNvContentPartPr/>
                <p14:nvPr/>
              </p14:nvContentPartPr>
              <p14:xfrm>
                <a:off x="10855330" y="1178653"/>
                <a:ext cx="903600" cy="29844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F90E7F6F-8776-71EB-867F-EB90EAC6A41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846690" y="1169653"/>
                  <a:ext cx="9212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96FC8B7D-B50F-B7AC-5DDF-AD9B7016CD51}"/>
                    </a:ext>
                  </a:extLst>
                </p14:cNvPr>
                <p14:cNvContentPartPr/>
                <p14:nvPr/>
              </p14:nvContentPartPr>
              <p14:xfrm>
                <a:off x="11342050" y="1279453"/>
                <a:ext cx="270720" cy="2952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96FC8B7D-B50F-B7AC-5DDF-AD9B7016CD5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333410" y="1270813"/>
                  <a:ext cx="288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AE88C694-6A63-14D8-3132-F32702F37C85}"/>
                    </a:ext>
                  </a:extLst>
                </p14:cNvPr>
                <p14:cNvContentPartPr/>
                <p14:nvPr/>
              </p14:nvContentPartPr>
              <p14:xfrm>
                <a:off x="11112370" y="1268293"/>
                <a:ext cx="306720" cy="468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AE88C694-6A63-14D8-3132-F32702F37C8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103730" y="1259293"/>
                  <a:ext cx="32436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ACCF55B1-AFF7-62D7-811B-DA027C6029FE}"/>
                  </a:ext>
                </a:extLst>
              </p14:cNvPr>
              <p14:cNvContentPartPr/>
              <p14:nvPr/>
            </p14:nvContentPartPr>
            <p14:xfrm>
              <a:off x="10234330" y="954373"/>
              <a:ext cx="1713240" cy="528120"/>
            </p14:xfrm>
          </p:contentPart>
        </mc:Choice>
        <mc:Fallback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ACCF55B1-AFF7-62D7-811B-DA027C6029FE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0180690" y="846733"/>
                <a:ext cx="182088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A6214EF2-03A8-758B-7849-7C7FA99E7D49}"/>
                  </a:ext>
                </a:extLst>
              </p14:cNvPr>
              <p14:cNvContentPartPr/>
              <p14:nvPr/>
            </p14:nvContentPartPr>
            <p14:xfrm>
              <a:off x="9161170" y="2619013"/>
              <a:ext cx="792360" cy="280440"/>
            </p14:xfrm>
          </p:contentPart>
        </mc:Choice>
        <mc:Fallback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A6214EF2-03A8-758B-7849-7C7FA99E7D49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9152170" y="2610373"/>
                <a:ext cx="810000" cy="29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5" name="Group 324">
            <a:extLst>
              <a:ext uri="{FF2B5EF4-FFF2-40B4-BE49-F238E27FC236}">
                <a16:creationId xmlns:a16="http://schemas.microsoft.com/office/drawing/2014/main" id="{23316623-B51D-1C07-8FBC-A8219A50C6EC}"/>
              </a:ext>
            </a:extLst>
          </p:cNvPr>
          <p:cNvGrpSpPr/>
          <p:nvPr/>
        </p:nvGrpSpPr>
        <p:grpSpPr>
          <a:xfrm>
            <a:off x="8832130" y="2532613"/>
            <a:ext cx="2821320" cy="653760"/>
            <a:chOff x="8832130" y="2532613"/>
            <a:chExt cx="2821320" cy="65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8F54D690-DF47-38B5-7C23-939C436BB21E}"/>
                    </a:ext>
                  </a:extLst>
                </p14:cNvPr>
                <p14:cNvContentPartPr/>
                <p14:nvPr/>
              </p14:nvContentPartPr>
              <p14:xfrm>
                <a:off x="10070170" y="2532613"/>
                <a:ext cx="1471320" cy="33156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8F54D690-DF47-38B5-7C23-939C436BB21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061170" y="2523973"/>
                  <a:ext cx="14889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22053739-E31B-8330-0511-F47CED11D0C4}"/>
                    </a:ext>
                  </a:extLst>
                </p14:cNvPr>
                <p14:cNvContentPartPr/>
                <p14:nvPr/>
              </p14:nvContentPartPr>
              <p14:xfrm>
                <a:off x="11082130" y="2651053"/>
                <a:ext cx="30960" cy="1584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22053739-E31B-8330-0511-F47CED11D0C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073130" y="2642053"/>
                  <a:ext cx="48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43FD1618-89C5-C480-0454-2D18B2B0752A}"/>
                    </a:ext>
                  </a:extLst>
                </p14:cNvPr>
                <p14:cNvContentPartPr/>
                <p14:nvPr/>
              </p14:nvContentPartPr>
              <p14:xfrm>
                <a:off x="9095650" y="2952733"/>
                <a:ext cx="487800" cy="22716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43FD1618-89C5-C480-0454-2D18B2B0752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087010" y="2943733"/>
                  <a:ext cx="5054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31EAA411-52C1-F466-6352-B23AD26F1F77}"/>
                    </a:ext>
                  </a:extLst>
                </p14:cNvPr>
                <p14:cNvContentPartPr/>
                <p14:nvPr/>
              </p14:nvContentPartPr>
              <p14:xfrm>
                <a:off x="9111850" y="2970373"/>
                <a:ext cx="308520" cy="2304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31EAA411-52C1-F466-6352-B23AD26F1F7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103210" y="2961373"/>
                  <a:ext cx="326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E9E2E893-8BC9-F55D-58DE-7098964C9FF7}"/>
                    </a:ext>
                  </a:extLst>
                </p14:cNvPr>
                <p14:cNvContentPartPr/>
                <p14:nvPr/>
              </p14:nvContentPartPr>
              <p14:xfrm>
                <a:off x="9826090" y="2881453"/>
                <a:ext cx="1102680" cy="28116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E9E2E893-8BC9-F55D-58DE-7098964C9FF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817090" y="2872813"/>
                  <a:ext cx="11203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B4F49048-EAF6-C416-B95F-2131EA4E2E7B}"/>
                    </a:ext>
                  </a:extLst>
                </p14:cNvPr>
                <p14:cNvContentPartPr/>
                <p14:nvPr/>
              </p14:nvContentPartPr>
              <p14:xfrm>
                <a:off x="11153050" y="2942293"/>
                <a:ext cx="500400" cy="24408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B4F49048-EAF6-C416-B95F-2131EA4E2E7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144410" y="2933653"/>
                  <a:ext cx="5180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553937C-E886-6E3E-A142-DD3DD4F75FE8}"/>
                    </a:ext>
                  </a:extLst>
                </p14:cNvPr>
                <p14:cNvContentPartPr/>
                <p14:nvPr/>
              </p14:nvContentPartPr>
              <p14:xfrm>
                <a:off x="8832130" y="2937973"/>
                <a:ext cx="132840" cy="23400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553937C-E886-6E3E-A142-DD3DD4F75FE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823130" y="2928973"/>
                  <a:ext cx="15048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91A4E425-B764-57B0-6707-182D6CD5076D}"/>
              </a:ext>
            </a:extLst>
          </p:cNvPr>
          <p:cNvGrpSpPr/>
          <p:nvPr/>
        </p:nvGrpSpPr>
        <p:grpSpPr>
          <a:xfrm>
            <a:off x="10269250" y="41053"/>
            <a:ext cx="1468440" cy="228600"/>
            <a:chOff x="10269250" y="41053"/>
            <a:chExt cx="1468440" cy="2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107EA27-1B95-14A3-D1F5-DC2DD122F5B6}"/>
                    </a:ext>
                  </a:extLst>
                </p14:cNvPr>
                <p14:cNvContentPartPr/>
                <p14:nvPr/>
              </p14:nvContentPartPr>
              <p14:xfrm>
                <a:off x="10269250" y="106213"/>
                <a:ext cx="350280" cy="16344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107EA27-1B95-14A3-D1F5-DC2DD122F5B6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260250" y="97213"/>
                  <a:ext cx="367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637ECDA8-03F5-5334-3311-EFF5633540F6}"/>
                    </a:ext>
                  </a:extLst>
                </p14:cNvPr>
                <p14:cNvContentPartPr/>
                <p14:nvPr/>
              </p14:nvContentPartPr>
              <p14:xfrm>
                <a:off x="10813210" y="56533"/>
                <a:ext cx="189720" cy="15876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637ECDA8-03F5-5334-3311-EFF5633540F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804210" y="47893"/>
                  <a:ext cx="207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394772DA-2BB1-EA9D-1477-B99DCB664969}"/>
                    </a:ext>
                  </a:extLst>
                </p14:cNvPr>
                <p14:cNvContentPartPr/>
                <p14:nvPr/>
              </p14:nvContentPartPr>
              <p14:xfrm>
                <a:off x="11059450" y="58333"/>
                <a:ext cx="11880" cy="16128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394772DA-2BB1-EA9D-1477-B99DCB66496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050450" y="49333"/>
                  <a:ext cx="29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D0EEF3CF-F5B7-C217-1958-FB4163EE9033}"/>
                    </a:ext>
                  </a:extLst>
                </p14:cNvPr>
                <p14:cNvContentPartPr/>
                <p14:nvPr/>
              </p14:nvContentPartPr>
              <p14:xfrm>
                <a:off x="11138290" y="41053"/>
                <a:ext cx="11880" cy="20124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D0EEF3CF-F5B7-C217-1958-FB4163EE903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129290" y="32413"/>
                  <a:ext cx="295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4923EA77-9588-B2EB-DEDA-989FC76494A8}"/>
                    </a:ext>
                  </a:extLst>
                </p14:cNvPr>
                <p14:cNvContentPartPr/>
                <p14:nvPr/>
              </p14:nvContentPartPr>
              <p14:xfrm>
                <a:off x="11256730" y="55453"/>
                <a:ext cx="5760" cy="19836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4923EA77-9588-B2EB-DEDA-989FC76494A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247730" y="46453"/>
                  <a:ext cx="234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1C459C36-505B-8028-E9C4-F4A90AAD015F}"/>
                    </a:ext>
                  </a:extLst>
                </p14:cNvPr>
                <p14:cNvContentPartPr/>
                <p14:nvPr/>
              </p14:nvContentPartPr>
              <p14:xfrm>
                <a:off x="11352490" y="220693"/>
                <a:ext cx="25920" cy="3348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1C459C36-505B-8028-E9C4-F4A90AAD015F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343850" y="211693"/>
                  <a:ext cx="435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4722E156-4CFD-810B-D7B0-FF5AE2E23C3E}"/>
                    </a:ext>
                  </a:extLst>
                </p14:cNvPr>
                <p14:cNvContentPartPr/>
                <p14:nvPr/>
              </p14:nvContentPartPr>
              <p14:xfrm>
                <a:off x="11549770" y="67333"/>
                <a:ext cx="145440" cy="19692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4722E156-4CFD-810B-D7B0-FF5AE2E23C3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540770" y="58333"/>
                  <a:ext cx="1630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D4CC2BB1-54C6-C2DE-E88F-EE4220B3AF8A}"/>
                    </a:ext>
                  </a:extLst>
                </p14:cNvPr>
                <p14:cNvContentPartPr/>
                <p14:nvPr/>
              </p14:nvContentPartPr>
              <p14:xfrm>
                <a:off x="11556250" y="67333"/>
                <a:ext cx="181440" cy="4032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D4CC2BB1-54C6-C2DE-E88F-EE4220B3AF8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547610" y="58333"/>
                  <a:ext cx="19908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2141145A-CDA8-C3A1-A9E0-F2D1F9C77FAF}"/>
                  </a:ext>
                </a:extLst>
              </p14:cNvPr>
              <p14:cNvContentPartPr/>
              <p14:nvPr/>
            </p14:nvContentPartPr>
            <p14:xfrm>
              <a:off x="8320930" y="713893"/>
              <a:ext cx="34200" cy="46440"/>
            </p14:xfrm>
          </p:contentPart>
        </mc:Choice>
        <mc:Fallback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2141145A-CDA8-C3A1-A9E0-F2D1F9C77FAF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8311930" y="705253"/>
                <a:ext cx="518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99459836-62B1-8AE0-FFA5-3F02150F467B}"/>
                  </a:ext>
                </a:extLst>
              </p14:cNvPr>
              <p14:cNvContentPartPr/>
              <p14:nvPr/>
            </p14:nvContentPartPr>
            <p14:xfrm>
              <a:off x="7113490" y="614893"/>
              <a:ext cx="36000" cy="51840"/>
            </p14:xfrm>
          </p:contentPart>
        </mc:Choice>
        <mc:Fallback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99459836-62B1-8AE0-FFA5-3F02150F467B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7104850" y="605893"/>
                <a:ext cx="536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A03B6B8C-C04C-6089-7141-58325B730EB0}"/>
                  </a:ext>
                </a:extLst>
              </p14:cNvPr>
              <p14:cNvContentPartPr/>
              <p14:nvPr/>
            </p14:nvContentPartPr>
            <p14:xfrm>
              <a:off x="7623610" y="2683453"/>
              <a:ext cx="985680" cy="346320"/>
            </p14:xfrm>
          </p:contentPart>
        </mc:Choice>
        <mc:Fallback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A03B6B8C-C04C-6089-7141-58325B730EB0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7614970" y="2674813"/>
                <a:ext cx="1003320" cy="36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7" name="Group 346">
            <a:extLst>
              <a:ext uri="{FF2B5EF4-FFF2-40B4-BE49-F238E27FC236}">
                <a16:creationId xmlns:a16="http://schemas.microsoft.com/office/drawing/2014/main" id="{438A1E87-012C-9D72-4842-EB21528BF0C7}"/>
              </a:ext>
            </a:extLst>
          </p:cNvPr>
          <p:cNvGrpSpPr/>
          <p:nvPr/>
        </p:nvGrpSpPr>
        <p:grpSpPr>
          <a:xfrm>
            <a:off x="7000090" y="2760493"/>
            <a:ext cx="1213920" cy="800640"/>
            <a:chOff x="7000090" y="2760493"/>
            <a:chExt cx="1213920" cy="80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1E95A4D4-AD35-B194-B285-622F16076322}"/>
                    </a:ext>
                  </a:extLst>
                </p14:cNvPr>
                <p14:cNvContentPartPr/>
                <p14:nvPr/>
              </p14:nvContentPartPr>
              <p14:xfrm>
                <a:off x="7090450" y="2760493"/>
                <a:ext cx="329400" cy="20052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1E95A4D4-AD35-B194-B285-622F1607632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081450" y="2751853"/>
                  <a:ext cx="3470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420C4588-F5C6-E3C2-4D2E-56BBDED6A6F9}"/>
                    </a:ext>
                  </a:extLst>
                </p14:cNvPr>
                <p14:cNvContentPartPr/>
                <p14:nvPr/>
              </p14:nvContentPartPr>
              <p14:xfrm>
                <a:off x="7508410" y="2927173"/>
                <a:ext cx="21240" cy="4320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420C4588-F5C6-E3C2-4D2E-56BBDED6A6F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499410" y="2918533"/>
                  <a:ext cx="388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8C13B031-EF42-AC84-5221-FBDB61F8215D}"/>
                    </a:ext>
                  </a:extLst>
                </p14:cNvPr>
                <p14:cNvContentPartPr/>
                <p14:nvPr/>
              </p14:nvContentPartPr>
              <p14:xfrm>
                <a:off x="7045450" y="2989453"/>
                <a:ext cx="993960" cy="26748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8C13B031-EF42-AC84-5221-FBDB61F8215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036810" y="2980453"/>
                  <a:ext cx="10116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02C757F6-F0F8-9074-7129-66B58E837887}"/>
                    </a:ext>
                  </a:extLst>
                </p14:cNvPr>
                <p14:cNvContentPartPr/>
                <p14:nvPr/>
              </p14:nvContentPartPr>
              <p14:xfrm>
                <a:off x="7827010" y="3141013"/>
                <a:ext cx="239760" cy="10836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02C757F6-F0F8-9074-7129-66B58E83788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818370" y="3132373"/>
                  <a:ext cx="257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394F81B9-7B7E-E304-37A0-1F5FAE87E84C}"/>
                    </a:ext>
                  </a:extLst>
                </p14:cNvPr>
                <p14:cNvContentPartPr/>
                <p14:nvPr/>
              </p14:nvContentPartPr>
              <p14:xfrm>
                <a:off x="7401490" y="3033733"/>
                <a:ext cx="273600" cy="4752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394F81B9-7B7E-E304-37A0-1F5FAE87E84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392490" y="3025093"/>
                  <a:ext cx="291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B35E5F54-B824-138E-22ED-F7D30E844CAB}"/>
                    </a:ext>
                  </a:extLst>
                </p14:cNvPr>
                <p14:cNvContentPartPr/>
                <p14:nvPr/>
              </p14:nvContentPartPr>
              <p14:xfrm>
                <a:off x="7000090" y="3281053"/>
                <a:ext cx="1196640" cy="28008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B35E5F54-B824-138E-22ED-F7D30E844CA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991090" y="3272053"/>
                  <a:ext cx="12142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CC936242-FA87-F638-ABFA-7C1DF1593686}"/>
                    </a:ext>
                  </a:extLst>
                </p14:cNvPr>
                <p14:cNvContentPartPr/>
                <p14:nvPr/>
              </p14:nvContentPartPr>
              <p14:xfrm>
                <a:off x="8011330" y="3318493"/>
                <a:ext cx="202680" cy="9792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CC936242-FA87-F638-ABFA-7C1DF159368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002690" y="3309493"/>
                  <a:ext cx="22032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1E546DAF-0FAD-437E-8C84-BC6CD18282E4}"/>
                  </a:ext>
                </a:extLst>
              </p14:cNvPr>
              <p14:cNvContentPartPr/>
              <p14:nvPr/>
            </p14:nvContentPartPr>
            <p14:xfrm>
              <a:off x="9632770" y="3638533"/>
              <a:ext cx="537840" cy="370080"/>
            </p14:xfrm>
          </p:contentPart>
        </mc:Choice>
        <mc:Fallback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1E546DAF-0FAD-437E-8C84-BC6CD18282E4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9579130" y="3530533"/>
                <a:ext cx="64548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EC7CEEAE-5FD5-C7D3-A131-A3BD803B6DB9}"/>
                  </a:ext>
                </a:extLst>
              </p14:cNvPr>
              <p14:cNvContentPartPr/>
              <p14:nvPr/>
            </p14:nvContentPartPr>
            <p14:xfrm>
              <a:off x="6770410" y="3972253"/>
              <a:ext cx="416160" cy="353880"/>
            </p14:xfrm>
          </p:contentPart>
        </mc:Choice>
        <mc:Fallback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EC7CEEAE-5FD5-C7D3-A131-A3BD803B6DB9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6716410" y="3864253"/>
                <a:ext cx="523800" cy="56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9973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5D7E6FA-81FF-2133-1961-975464B94039}"/>
                  </a:ext>
                </a:extLst>
              </p14:cNvPr>
              <p14:cNvContentPartPr/>
              <p14:nvPr/>
            </p14:nvContentPartPr>
            <p14:xfrm>
              <a:off x="746170" y="212489"/>
              <a:ext cx="187200" cy="389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5D7E6FA-81FF-2133-1961-975464B940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530" y="203489"/>
                <a:ext cx="204840" cy="40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1EC88606-DD80-090B-A52B-FCEEC5AB44DF}"/>
              </a:ext>
            </a:extLst>
          </p:cNvPr>
          <p:cNvGrpSpPr/>
          <p:nvPr/>
        </p:nvGrpSpPr>
        <p:grpSpPr>
          <a:xfrm>
            <a:off x="833650" y="117449"/>
            <a:ext cx="3247560" cy="972360"/>
            <a:chOff x="833650" y="117449"/>
            <a:chExt cx="3247560" cy="97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427AD2D-E9A7-55EF-C959-B7626D79C997}"/>
                    </a:ext>
                  </a:extLst>
                </p14:cNvPr>
                <p14:cNvContentPartPr/>
                <p14:nvPr/>
              </p14:nvContentPartPr>
              <p14:xfrm>
                <a:off x="911050" y="117449"/>
                <a:ext cx="1550520" cy="5853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427AD2D-E9A7-55EF-C959-B7626D79C99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2050" y="108449"/>
                  <a:ext cx="156816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4ABCEB6-216A-FC0C-22BB-E13C6EFE4753}"/>
                    </a:ext>
                  </a:extLst>
                </p14:cNvPr>
                <p14:cNvContentPartPr/>
                <p14:nvPr/>
              </p14:nvContentPartPr>
              <p14:xfrm>
                <a:off x="2184730" y="365849"/>
                <a:ext cx="66600" cy="320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4ABCEB6-216A-FC0C-22BB-E13C6EFE475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76090" y="356849"/>
                  <a:ext cx="84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F7860DA-1C20-393D-443D-B1B16ACA95FD}"/>
                    </a:ext>
                  </a:extLst>
                </p14:cNvPr>
                <p14:cNvContentPartPr/>
                <p14:nvPr/>
              </p14:nvContentPartPr>
              <p14:xfrm>
                <a:off x="1913290" y="341009"/>
                <a:ext cx="158760" cy="165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F7860DA-1C20-393D-443D-B1B16ACA95F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04290" y="332369"/>
                  <a:ext cx="176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CE0DF58-5E76-AA06-B431-45977D5DB96A}"/>
                    </a:ext>
                  </a:extLst>
                </p14:cNvPr>
                <p14:cNvContentPartPr/>
                <p14:nvPr/>
              </p14:nvContentPartPr>
              <p14:xfrm>
                <a:off x="2321170" y="298169"/>
                <a:ext cx="166680" cy="3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CE0DF58-5E76-AA06-B431-45977D5DB96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12170" y="289169"/>
                  <a:ext cx="184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79E0E05-CF2D-1070-E77A-7173912C8668}"/>
                    </a:ext>
                  </a:extLst>
                </p14:cNvPr>
                <p14:cNvContentPartPr/>
                <p14:nvPr/>
              </p14:nvContentPartPr>
              <p14:xfrm>
                <a:off x="833650" y="717929"/>
                <a:ext cx="1377720" cy="79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79E0E05-CF2D-1070-E77A-7173912C866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5010" y="709289"/>
                  <a:ext cx="1395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0A1D1EE-E996-77BE-EA71-B5E38FEA99D8}"/>
                    </a:ext>
                  </a:extLst>
                </p14:cNvPr>
                <p14:cNvContentPartPr/>
                <p14:nvPr/>
              </p14:nvContentPartPr>
              <p14:xfrm>
                <a:off x="1361410" y="909089"/>
                <a:ext cx="91440" cy="1807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0A1D1EE-E996-77BE-EA71-B5E38FEA99D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52770" y="900449"/>
                  <a:ext cx="109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2A0AE88-C4FC-E877-0D37-843D46149F49}"/>
                    </a:ext>
                  </a:extLst>
                </p14:cNvPr>
                <p14:cNvContentPartPr/>
                <p14:nvPr/>
              </p14:nvContentPartPr>
              <p14:xfrm>
                <a:off x="1498930" y="944369"/>
                <a:ext cx="142560" cy="132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2A0AE88-C4FC-E877-0D37-843D46149F4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89930" y="935729"/>
                  <a:ext cx="160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FDB7982-20B4-3F7C-3C60-D3842DE08708}"/>
                    </a:ext>
                  </a:extLst>
                </p14:cNvPr>
                <p14:cNvContentPartPr/>
                <p14:nvPr/>
              </p14:nvContentPartPr>
              <p14:xfrm>
                <a:off x="1699810" y="937889"/>
                <a:ext cx="190800" cy="122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FDB7982-20B4-3F7C-3C60-D3842DE0870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91170" y="928889"/>
                  <a:ext cx="208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E928EA1-6A63-D0B6-B6ED-85330ED142B6}"/>
                    </a:ext>
                  </a:extLst>
                </p14:cNvPr>
                <p14:cNvContentPartPr/>
                <p14:nvPr/>
              </p14:nvContentPartPr>
              <p14:xfrm>
                <a:off x="2610970" y="375929"/>
                <a:ext cx="160200" cy="584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E928EA1-6A63-D0B6-B6ED-85330ED142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01970" y="366929"/>
                  <a:ext cx="17784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090488A-25FC-CFA6-8500-43EE8FD92295}"/>
                    </a:ext>
                  </a:extLst>
                </p14:cNvPr>
                <p14:cNvContentPartPr/>
                <p14:nvPr/>
              </p14:nvContentPartPr>
              <p14:xfrm>
                <a:off x="2841370" y="571049"/>
                <a:ext cx="195480" cy="288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090488A-25FC-CFA6-8500-43EE8FD9229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32370" y="562049"/>
                  <a:ext cx="2131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218FCC7-F8AC-50EF-9589-2A9D80237CB4}"/>
                    </a:ext>
                  </a:extLst>
                </p14:cNvPr>
                <p14:cNvContentPartPr/>
                <p14:nvPr/>
              </p14:nvContentPartPr>
              <p14:xfrm>
                <a:off x="3165010" y="604889"/>
                <a:ext cx="409680" cy="176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218FCC7-F8AC-50EF-9589-2A9D80237CB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56010" y="596249"/>
                  <a:ext cx="427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6C3FD3F-E012-3733-FFF4-4F41DB09D9D4}"/>
                    </a:ext>
                  </a:extLst>
                </p14:cNvPr>
                <p14:cNvContentPartPr/>
                <p14:nvPr/>
              </p14:nvContentPartPr>
              <p14:xfrm>
                <a:off x="3647410" y="553049"/>
                <a:ext cx="221400" cy="288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6C3FD3F-E012-3733-FFF4-4F41DB09D9D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38410" y="544409"/>
                  <a:ext cx="2390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D0C95E8-057C-C86B-0CB8-E75D983568EA}"/>
                    </a:ext>
                  </a:extLst>
                </p14:cNvPr>
                <p14:cNvContentPartPr/>
                <p14:nvPr/>
              </p14:nvContentPartPr>
              <p14:xfrm>
                <a:off x="3678730" y="739529"/>
                <a:ext cx="136440" cy="10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D0C95E8-057C-C86B-0CB8-E75D983568E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69730" y="730529"/>
                  <a:ext cx="154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CB073DB-783D-E4EB-86B8-EBA970D14261}"/>
                    </a:ext>
                  </a:extLst>
                </p14:cNvPr>
                <p14:cNvContentPartPr/>
                <p14:nvPr/>
              </p14:nvContentPartPr>
              <p14:xfrm>
                <a:off x="3860170" y="427049"/>
                <a:ext cx="221040" cy="481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CB073DB-783D-E4EB-86B8-EBA970D1426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51170" y="418049"/>
                  <a:ext cx="238680" cy="49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8B22CB9-941A-9D8A-478F-ECEE7AE6F574}"/>
              </a:ext>
            </a:extLst>
          </p:cNvPr>
          <p:cNvGrpSpPr/>
          <p:nvPr/>
        </p:nvGrpSpPr>
        <p:grpSpPr>
          <a:xfrm>
            <a:off x="4329610" y="345329"/>
            <a:ext cx="824040" cy="743400"/>
            <a:chOff x="4329610" y="345329"/>
            <a:chExt cx="824040" cy="74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0693360-329E-7367-CC01-7F8C2A5D9AEE}"/>
                    </a:ext>
                  </a:extLst>
                </p14:cNvPr>
                <p14:cNvContentPartPr/>
                <p14:nvPr/>
              </p14:nvContentPartPr>
              <p14:xfrm>
                <a:off x="4329610" y="618569"/>
                <a:ext cx="161280" cy="13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0693360-329E-7367-CC01-7F8C2A5D9AE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20610" y="609569"/>
                  <a:ext cx="178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ADB4170-BBAB-3931-430B-3C96D90921CB}"/>
                    </a:ext>
                  </a:extLst>
                </p14:cNvPr>
                <p14:cNvContentPartPr/>
                <p14:nvPr/>
              </p14:nvContentPartPr>
              <p14:xfrm>
                <a:off x="4348690" y="706409"/>
                <a:ext cx="194760" cy="34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ADB4170-BBAB-3931-430B-3C96D90921C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339690" y="697769"/>
                  <a:ext cx="212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5FAACC0-B639-3807-E8BF-1100F03DD523}"/>
                    </a:ext>
                  </a:extLst>
                </p14:cNvPr>
                <p14:cNvContentPartPr/>
                <p14:nvPr/>
              </p14:nvContentPartPr>
              <p14:xfrm>
                <a:off x="4945930" y="345329"/>
                <a:ext cx="11880" cy="194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5FAACC0-B639-3807-E8BF-1100F03DD52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36930" y="336689"/>
                  <a:ext cx="295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9D2632A-121F-4EF0-4188-D3E258B50085}"/>
                    </a:ext>
                  </a:extLst>
                </p14:cNvPr>
                <p14:cNvContentPartPr/>
                <p14:nvPr/>
              </p14:nvContentPartPr>
              <p14:xfrm>
                <a:off x="4801570" y="587609"/>
                <a:ext cx="352080" cy="9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9D2632A-121F-4EF0-4188-D3E258B5008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92570" y="578609"/>
                  <a:ext cx="369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4AA2FC7-8081-A500-7AC8-A8577696A403}"/>
                    </a:ext>
                  </a:extLst>
                </p14:cNvPr>
                <p14:cNvContentPartPr/>
                <p14:nvPr/>
              </p14:nvContentPartPr>
              <p14:xfrm>
                <a:off x="4897690" y="782009"/>
                <a:ext cx="10080" cy="197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4AA2FC7-8081-A500-7AC8-A8577696A40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89050" y="773009"/>
                  <a:ext cx="277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C45E1C9-98D5-841D-ECC3-9E7AA3AD9B69}"/>
                    </a:ext>
                  </a:extLst>
                </p14:cNvPr>
                <p14:cNvContentPartPr/>
                <p14:nvPr/>
              </p14:nvContentPartPr>
              <p14:xfrm>
                <a:off x="4807690" y="726569"/>
                <a:ext cx="273240" cy="96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C45E1C9-98D5-841D-ECC3-9E7AA3AD9B6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99050" y="717569"/>
                  <a:ext cx="290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62223C7-5D35-DB4B-F391-3D8E2B985B01}"/>
                    </a:ext>
                  </a:extLst>
                </p14:cNvPr>
                <p14:cNvContentPartPr/>
                <p14:nvPr/>
              </p14:nvContentPartPr>
              <p14:xfrm>
                <a:off x="5004250" y="1015649"/>
                <a:ext cx="102600" cy="730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62223C7-5D35-DB4B-F391-3D8E2B985B0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95250" y="1007009"/>
                  <a:ext cx="12024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056E4E-B911-2BE1-E1EF-D08E411B73D8}"/>
              </a:ext>
            </a:extLst>
          </p:cNvPr>
          <p:cNvGrpSpPr/>
          <p:nvPr/>
        </p:nvGrpSpPr>
        <p:grpSpPr>
          <a:xfrm>
            <a:off x="5428330" y="601649"/>
            <a:ext cx="922680" cy="68400"/>
            <a:chOff x="5428330" y="601649"/>
            <a:chExt cx="922680" cy="6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BDBBF1D-6C01-3AEE-E719-8BF4030CAEF2}"/>
                    </a:ext>
                  </a:extLst>
                </p14:cNvPr>
                <p14:cNvContentPartPr/>
                <p14:nvPr/>
              </p14:nvContentPartPr>
              <p14:xfrm>
                <a:off x="5428330" y="601649"/>
                <a:ext cx="194760" cy="5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BDBBF1D-6C01-3AEE-E719-8BF4030CAEF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19330" y="592649"/>
                  <a:ext cx="212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5E79181-3991-A64C-4370-9E51946E4C31}"/>
                    </a:ext>
                  </a:extLst>
                </p14:cNvPr>
                <p14:cNvContentPartPr/>
                <p14:nvPr/>
              </p14:nvContentPartPr>
              <p14:xfrm>
                <a:off x="5445970" y="639449"/>
                <a:ext cx="201240" cy="306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5E79181-3991-A64C-4370-9E51946E4C3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37330" y="630449"/>
                  <a:ext cx="218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B9264A4-63F1-13E5-DB81-3E7FC560F6B1}"/>
                    </a:ext>
                  </a:extLst>
                </p14:cNvPr>
                <p14:cNvContentPartPr/>
                <p14:nvPr/>
              </p14:nvContentPartPr>
              <p14:xfrm>
                <a:off x="5852410" y="624329"/>
                <a:ext cx="498600" cy="183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B9264A4-63F1-13E5-DB81-3E7FC560F6B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43410" y="615689"/>
                  <a:ext cx="51624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BDF8D83-223F-6D87-C41E-63CC7E79A168}"/>
              </a:ext>
            </a:extLst>
          </p:cNvPr>
          <p:cNvGrpSpPr/>
          <p:nvPr/>
        </p:nvGrpSpPr>
        <p:grpSpPr>
          <a:xfrm>
            <a:off x="5918650" y="352889"/>
            <a:ext cx="444240" cy="216000"/>
            <a:chOff x="5918650" y="352889"/>
            <a:chExt cx="444240" cy="21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D268F32-926A-278A-4F2B-4F9B3E0DB5D7}"/>
                    </a:ext>
                  </a:extLst>
                </p14:cNvPr>
                <p14:cNvContentPartPr/>
                <p14:nvPr/>
              </p14:nvContentPartPr>
              <p14:xfrm>
                <a:off x="5918650" y="352889"/>
                <a:ext cx="147960" cy="162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D268F32-926A-278A-4F2B-4F9B3E0DB5D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10010" y="343889"/>
                  <a:ext cx="165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81D5169-FCB8-F946-0B18-F409683B8CFE}"/>
                    </a:ext>
                  </a:extLst>
                </p14:cNvPr>
                <p14:cNvContentPartPr/>
                <p14:nvPr/>
              </p14:nvContentPartPr>
              <p14:xfrm>
                <a:off x="6161290" y="376289"/>
                <a:ext cx="28080" cy="160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81D5169-FCB8-F946-0B18-F409683B8CF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152650" y="367649"/>
                  <a:ext cx="45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2BD9EEB-9DE8-AF1C-08EB-CD4EADE89031}"/>
                    </a:ext>
                  </a:extLst>
                </p14:cNvPr>
                <p14:cNvContentPartPr/>
                <p14:nvPr/>
              </p14:nvContentPartPr>
              <p14:xfrm>
                <a:off x="6262090" y="368729"/>
                <a:ext cx="26280" cy="2001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2BD9EEB-9DE8-AF1C-08EB-CD4EADE8903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53090" y="359729"/>
                  <a:ext cx="43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DC3AE34-D7C2-8BE5-77D3-9100D5B5CEFB}"/>
                    </a:ext>
                  </a:extLst>
                </p14:cNvPr>
                <p14:cNvContentPartPr/>
                <p14:nvPr/>
              </p14:nvContentPartPr>
              <p14:xfrm>
                <a:off x="6127450" y="369809"/>
                <a:ext cx="235440" cy="525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DC3AE34-D7C2-8BE5-77D3-9100D5B5CEF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18450" y="360809"/>
                  <a:ext cx="25308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04C47C6-849A-CBED-687E-438BD3441338}"/>
              </a:ext>
            </a:extLst>
          </p:cNvPr>
          <p:cNvGrpSpPr/>
          <p:nvPr/>
        </p:nvGrpSpPr>
        <p:grpSpPr>
          <a:xfrm>
            <a:off x="6002170" y="740969"/>
            <a:ext cx="154800" cy="261000"/>
            <a:chOff x="6002170" y="740969"/>
            <a:chExt cx="154800" cy="26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9AF0501-1DD1-F89E-99EE-C98F74CC2B2C}"/>
                    </a:ext>
                  </a:extLst>
                </p14:cNvPr>
                <p14:cNvContentPartPr/>
                <p14:nvPr/>
              </p14:nvContentPartPr>
              <p14:xfrm>
                <a:off x="6063010" y="740969"/>
                <a:ext cx="82440" cy="2610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9AF0501-1DD1-F89E-99EE-C98F74CC2B2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54010" y="732329"/>
                  <a:ext cx="1000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1BB62D4-5AC2-CA6C-8E8E-4335C2BEF971}"/>
                    </a:ext>
                  </a:extLst>
                </p14:cNvPr>
                <p14:cNvContentPartPr/>
                <p14:nvPr/>
              </p14:nvContentPartPr>
              <p14:xfrm>
                <a:off x="6002170" y="783089"/>
                <a:ext cx="154800" cy="77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1BB62D4-5AC2-CA6C-8E8E-4335C2BEF97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93170" y="774089"/>
                  <a:ext cx="172440" cy="9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318CC33-0143-376F-D78D-6E317999B8B8}"/>
                  </a:ext>
                </a:extLst>
              </p14:cNvPr>
              <p14:cNvContentPartPr/>
              <p14:nvPr/>
            </p14:nvContentPartPr>
            <p14:xfrm>
              <a:off x="6527410" y="385289"/>
              <a:ext cx="45000" cy="6112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318CC33-0143-376F-D78D-6E317999B8B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518770" y="376649"/>
                <a:ext cx="62640" cy="62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E82908C2-F3AA-EF55-16E3-375CF5E29DAE}"/>
              </a:ext>
            </a:extLst>
          </p:cNvPr>
          <p:cNvGrpSpPr/>
          <p:nvPr/>
        </p:nvGrpSpPr>
        <p:grpSpPr>
          <a:xfrm>
            <a:off x="6713890" y="360089"/>
            <a:ext cx="983880" cy="721800"/>
            <a:chOff x="6713890" y="360089"/>
            <a:chExt cx="983880" cy="72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7ABEB1F-1895-B93C-7380-14FEA75D70CC}"/>
                    </a:ext>
                  </a:extLst>
                </p14:cNvPr>
                <p14:cNvContentPartPr/>
                <p14:nvPr/>
              </p14:nvContentPartPr>
              <p14:xfrm>
                <a:off x="6713890" y="536849"/>
                <a:ext cx="135360" cy="3315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7ABEB1F-1895-B93C-7380-14FEA75D70C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705250" y="527849"/>
                  <a:ext cx="15300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2C1A7A2-C82C-30EA-4EB8-A70DF23A95EF}"/>
                    </a:ext>
                  </a:extLst>
                </p14:cNvPr>
                <p14:cNvContentPartPr/>
                <p14:nvPr/>
              </p14:nvContentPartPr>
              <p14:xfrm>
                <a:off x="6850690" y="692369"/>
                <a:ext cx="206280" cy="176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2C1A7A2-C82C-30EA-4EB8-A70DF23A95E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42050" y="683369"/>
                  <a:ext cx="223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AE064BE-AC49-E7ED-E7EA-1533FC50A3DD}"/>
                    </a:ext>
                  </a:extLst>
                </p14:cNvPr>
                <p14:cNvContentPartPr/>
                <p14:nvPr/>
              </p14:nvContentPartPr>
              <p14:xfrm>
                <a:off x="7036810" y="527849"/>
                <a:ext cx="76680" cy="3531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AE064BE-AC49-E7ED-E7EA-1533FC50A3D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28170" y="519209"/>
                  <a:ext cx="943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A18C147-347E-3EEE-886C-4FA8B779D7C8}"/>
                    </a:ext>
                  </a:extLst>
                </p14:cNvPr>
                <p14:cNvContentPartPr/>
                <p14:nvPr/>
              </p14:nvContentPartPr>
              <p14:xfrm>
                <a:off x="7128250" y="889649"/>
                <a:ext cx="72360" cy="115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A18C147-347E-3EEE-886C-4FA8B779D7C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19610" y="881009"/>
                  <a:ext cx="90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7812EA7-5847-CEBB-1C5B-545C93013ED3}"/>
                    </a:ext>
                  </a:extLst>
                </p14:cNvPr>
                <p14:cNvContentPartPr/>
                <p14:nvPr/>
              </p14:nvContentPartPr>
              <p14:xfrm>
                <a:off x="7300330" y="928529"/>
                <a:ext cx="96480" cy="1141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7812EA7-5847-CEBB-1C5B-545C93013ED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91690" y="919529"/>
                  <a:ext cx="1141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6B15E28-5AC3-278A-D572-A0FF9F6CF00C}"/>
                    </a:ext>
                  </a:extLst>
                </p14:cNvPr>
                <p14:cNvContentPartPr/>
                <p14:nvPr/>
              </p14:nvContentPartPr>
              <p14:xfrm>
                <a:off x="7476370" y="360089"/>
                <a:ext cx="63000" cy="7218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6B15E28-5AC3-278A-D572-A0FF9F6CF00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67370" y="351089"/>
                  <a:ext cx="80640" cy="73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8FA0CDD-5663-132E-4093-439A80A9E294}"/>
                    </a:ext>
                  </a:extLst>
                </p14:cNvPr>
                <p14:cNvContentPartPr/>
                <p14:nvPr/>
              </p14:nvContentPartPr>
              <p14:xfrm>
                <a:off x="7596970" y="364769"/>
                <a:ext cx="100800" cy="123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8FA0CDD-5663-132E-4093-439A80A9E29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87970" y="355769"/>
                  <a:ext cx="11844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E65E1F1-2E94-4FBF-4B07-5D5DD16BDF44}"/>
              </a:ext>
            </a:extLst>
          </p:cNvPr>
          <p:cNvGrpSpPr/>
          <p:nvPr/>
        </p:nvGrpSpPr>
        <p:grpSpPr>
          <a:xfrm>
            <a:off x="8030410" y="316169"/>
            <a:ext cx="370080" cy="250920"/>
            <a:chOff x="8030410" y="316169"/>
            <a:chExt cx="370080" cy="2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5976FEE-7C11-0995-8FF5-F1012CF6CD17}"/>
                    </a:ext>
                  </a:extLst>
                </p14:cNvPr>
                <p14:cNvContentPartPr/>
                <p14:nvPr/>
              </p14:nvContentPartPr>
              <p14:xfrm>
                <a:off x="8118250" y="322649"/>
                <a:ext cx="5400" cy="2444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5976FEE-7C11-0995-8FF5-F1012CF6CD1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09250" y="313649"/>
                  <a:ext cx="230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52D47F0-6624-BD62-EAF3-C9C9982663AD}"/>
                    </a:ext>
                  </a:extLst>
                </p14:cNvPr>
                <p14:cNvContentPartPr/>
                <p14:nvPr/>
              </p14:nvContentPartPr>
              <p14:xfrm>
                <a:off x="8030410" y="316169"/>
                <a:ext cx="178560" cy="1566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52D47F0-6624-BD62-EAF3-C9C9982663A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21770" y="307529"/>
                  <a:ext cx="196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BD980A3-D65B-EEAD-E46C-3F76FAE4E2C1}"/>
                    </a:ext>
                  </a:extLst>
                </p14:cNvPr>
                <p14:cNvContentPartPr/>
                <p14:nvPr/>
              </p14:nvContentPartPr>
              <p14:xfrm>
                <a:off x="8273410" y="382769"/>
                <a:ext cx="29520" cy="1738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BD980A3-D65B-EEAD-E46C-3F76FAE4E2C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264410" y="373769"/>
                  <a:ext cx="47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26A7A5E-400E-A41D-553E-B254870A10EE}"/>
                    </a:ext>
                  </a:extLst>
                </p14:cNvPr>
                <p14:cNvContentPartPr/>
                <p14:nvPr/>
              </p14:nvContentPartPr>
              <p14:xfrm>
                <a:off x="8324170" y="367289"/>
                <a:ext cx="14760" cy="1933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26A7A5E-400E-A41D-553E-B254870A10E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315530" y="358289"/>
                  <a:ext cx="32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DD50665-6ABA-110D-6950-0FAEB891A750}"/>
                    </a:ext>
                  </a:extLst>
                </p14:cNvPr>
                <p14:cNvContentPartPr/>
                <p14:nvPr/>
              </p14:nvContentPartPr>
              <p14:xfrm>
                <a:off x="8221930" y="366569"/>
                <a:ext cx="178560" cy="30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DD50665-6ABA-110D-6950-0FAEB891A75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212930" y="357929"/>
                  <a:ext cx="19620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80BF4C9-DBA1-EFA4-76FF-97070CB57446}"/>
              </a:ext>
            </a:extLst>
          </p:cNvPr>
          <p:cNvGrpSpPr/>
          <p:nvPr/>
        </p:nvGrpSpPr>
        <p:grpSpPr>
          <a:xfrm>
            <a:off x="8584090" y="300329"/>
            <a:ext cx="282240" cy="416160"/>
            <a:chOff x="8584090" y="300329"/>
            <a:chExt cx="282240" cy="41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DFAF82A-E72F-7934-E40E-21839114A939}"/>
                    </a:ext>
                  </a:extLst>
                </p14:cNvPr>
                <p14:cNvContentPartPr/>
                <p14:nvPr/>
              </p14:nvContentPartPr>
              <p14:xfrm>
                <a:off x="8584090" y="375569"/>
                <a:ext cx="120240" cy="2782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DFAF82A-E72F-7934-E40E-21839114A93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575090" y="366569"/>
                  <a:ext cx="1378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A64E395-E504-DA94-F1F4-6E305CAE741B}"/>
                    </a:ext>
                  </a:extLst>
                </p14:cNvPr>
                <p14:cNvContentPartPr/>
                <p14:nvPr/>
              </p14:nvContentPartPr>
              <p14:xfrm>
                <a:off x="8664010" y="618569"/>
                <a:ext cx="129240" cy="97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A64E395-E504-DA94-F1F4-6E305CAE741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55010" y="609569"/>
                  <a:ext cx="146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B857044-53E2-A4DC-7B76-305107955864}"/>
                    </a:ext>
                  </a:extLst>
                </p14:cNvPr>
                <p14:cNvContentPartPr/>
                <p14:nvPr/>
              </p14:nvContentPartPr>
              <p14:xfrm>
                <a:off x="8787850" y="300329"/>
                <a:ext cx="78480" cy="666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B857044-53E2-A4DC-7B76-30510795586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779210" y="291689"/>
                  <a:ext cx="9612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FB5B8E0-C73C-27E4-CF22-4781E3B0A2DC}"/>
              </a:ext>
            </a:extLst>
          </p:cNvPr>
          <p:cNvGrpSpPr/>
          <p:nvPr/>
        </p:nvGrpSpPr>
        <p:grpSpPr>
          <a:xfrm>
            <a:off x="7756090" y="791009"/>
            <a:ext cx="1394280" cy="448920"/>
            <a:chOff x="7756090" y="791009"/>
            <a:chExt cx="1394280" cy="44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1925344-9430-C224-A2FE-98291D9AEFB9}"/>
                    </a:ext>
                  </a:extLst>
                </p14:cNvPr>
                <p14:cNvContentPartPr/>
                <p14:nvPr/>
              </p14:nvContentPartPr>
              <p14:xfrm>
                <a:off x="7756090" y="791009"/>
                <a:ext cx="1394280" cy="50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1925344-9430-C224-A2FE-98291D9AEFB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47090" y="782369"/>
                  <a:ext cx="1411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C6FE24D-6E53-40DC-10F4-14D9EB75BBA4}"/>
                    </a:ext>
                  </a:extLst>
                </p14:cNvPr>
                <p14:cNvContentPartPr/>
                <p14:nvPr/>
              </p14:nvContentPartPr>
              <p14:xfrm>
                <a:off x="7899730" y="1013489"/>
                <a:ext cx="151560" cy="630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C6FE24D-6E53-40DC-10F4-14D9EB75BBA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90730" y="1004849"/>
                  <a:ext cx="1692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F566D2D-8ECF-DC2A-3BE2-08B9073655FE}"/>
                    </a:ext>
                  </a:extLst>
                </p14:cNvPr>
                <p14:cNvContentPartPr/>
                <p14:nvPr/>
              </p14:nvContentPartPr>
              <p14:xfrm>
                <a:off x="7872370" y="1077929"/>
                <a:ext cx="101520" cy="132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F566D2D-8ECF-DC2A-3BE2-08B9073655F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863730" y="1069289"/>
                  <a:ext cx="119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BAAEF79-C3A5-E4D7-F89A-71836D906FC7}"/>
                    </a:ext>
                  </a:extLst>
                </p14:cNvPr>
                <p14:cNvContentPartPr/>
                <p14:nvPr/>
              </p14:nvContentPartPr>
              <p14:xfrm>
                <a:off x="8097370" y="1084049"/>
                <a:ext cx="11880" cy="155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BAAEF79-C3A5-E4D7-F89A-71836D906FC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088370" y="1075049"/>
                  <a:ext cx="29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43FBC98-8677-CD2F-0256-7C3BD5CD3042}"/>
                    </a:ext>
                  </a:extLst>
                </p14:cNvPr>
                <p14:cNvContentPartPr/>
                <p14:nvPr/>
              </p14:nvContentPartPr>
              <p14:xfrm>
                <a:off x="8146690" y="1058849"/>
                <a:ext cx="28440" cy="1360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43FBC98-8677-CD2F-0256-7C3BD5CD304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137690" y="1049849"/>
                  <a:ext cx="46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D140B2D-64C0-14F7-211D-23341CF8704F}"/>
                    </a:ext>
                  </a:extLst>
                </p14:cNvPr>
                <p14:cNvContentPartPr/>
                <p14:nvPr/>
              </p14:nvContentPartPr>
              <p14:xfrm>
                <a:off x="8051650" y="1072169"/>
                <a:ext cx="223920" cy="52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D140B2D-64C0-14F7-211D-23341CF8704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043010" y="1063529"/>
                  <a:ext cx="241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B5FF875-97C8-DE67-0C5F-1CC13156CF41}"/>
                    </a:ext>
                  </a:extLst>
                </p14:cNvPr>
                <p14:cNvContentPartPr/>
                <p14:nvPr/>
              </p14:nvContentPartPr>
              <p14:xfrm>
                <a:off x="8272330" y="919889"/>
                <a:ext cx="83160" cy="1566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B5FF875-97C8-DE67-0C5F-1CC13156CF4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263330" y="911249"/>
                  <a:ext cx="100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02994EF-BE02-FBE3-32CF-9FFA151C5B75}"/>
                    </a:ext>
                  </a:extLst>
                </p14:cNvPr>
                <p14:cNvContentPartPr/>
                <p14:nvPr/>
              </p14:nvContentPartPr>
              <p14:xfrm>
                <a:off x="8467810" y="951569"/>
                <a:ext cx="113400" cy="280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02994EF-BE02-FBE3-32CF-9FFA151C5B7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458810" y="942569"/>
                  <a:ext cx="1310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1B1C317-A5E1-F4A3-6380-EA2D52BBF39F}"/>
                    </a:ext>
                  </a:extLst>
                </p14:cNvPr>
                <p14:cNvContentPartPr/>
                <p14:nvPr/>
              </p14:nvContentPartPr>
              <p14:xfrm>
                <a:off x="8432530" y="1039409"/>
                <a:ext cx="155880" cy="460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1B1C317-A5E1-F4A3-6380-EA2D52BBF39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423530" y="1030769"/>
                  <a:ext cx="173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35A5FC0-7ECF-F2A4-E612-B3BF22BDD7C7}"/>
                    </a:ext>
                  </a:extLst>
                </p14:cNvPr>
                <p14:cNvContentPartPr/>
                <p14:nvPr/>
              </p14:nvContentPartPr>
              <p14:xfrm>
                <a:off x="8621530" y="882809"/>
                <a:ext cx="80640" cy="1335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35A5FC0-7ECF-F2A4-E612-B3BF22BDD7C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12530" y="873809"/>
                  <a:ext cx="9828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579B804-5322-4C1C-E161-8F2C50DEC78B}"/>
              </a:ext>
            </a:extLst>
          </p:cNvPr>
          <p:cNvGrpSpPr/>
          <p:nvPr/>
        </p:nvGrpSpPr>
        <p:grpSpPr>
          <a:xfrm>
            <a:off x="8827090" y="993329"/>
            <a:ext cx="264240" cy="309600"/>
            <a:chOff x="8827090" y="993329"/>
            <a:chExt cx="264240" cy="30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BF4AAC8-54FE-0130-281B-29C65B8C718B}"/>
                    </a:ext>
                  </a:extLst>
                </p14:cNvPr>
                <p14:cNvContentPartPr/>
                <p14:nvPr/>
              </p14:nvContentPartPr>
              <p14:xfrm>
                <a:off x="8827090" y="993329"/>
                <a:ext cx="197640" cy="2559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BF4AAC8-54FE-0130-281B-29C65B8C718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818450" y="984689"/>
                  <a:ext cx="2152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4B91C50-246D-2B91-6DE8-DEA22567FFFF}"/>
                    </a:ext>
                  </a:extLst>
                </p14:cNvPr>
                <p14:cNvContentPartPr/>
                <p14:nvPr/>
              </p14:nvContentPartPr>
              <p14:xfrm>
                <a:off x="8969650" y="1193849"/>
                <a:ext cx="121680" cy="1090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4B91C50-246D-2B91-6DE8-DEA22567FFF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960650" y="1184849"/>
                  <a:ext cx="13932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5C5232E-6EA4-F22A-2EDC-5FCA2F8440D6}"/>
              </a:ext>
            </a:extLst>
          </p:cNvPr>
          <p:cNvGrpSpPr/>
          <p:nvPr/>
        </p:nvGrpSpPr>
        <p:grpSpPr>
          <a:xfrm>
            <a:off x="9521530" y="522449"/>
            <a:ext cx="708480" cy="339120"/>
            <a:chOff x="9521530" y="522449"/>
            <a:chExt cx="708480" cy="33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893AABE-F6FD-4940-AEC5-BFDABEA27CC2}"/>
                    </a:ext>
                  </a:extLst>
                </p14:cNvPr>
                <p14:cNvContentPartPr/>
                <p14:nvPr/>
              </p14:nvContentPartPr>
              <p14:xfrm>
                <a:off x="9521530" y="699569"/>
                <a:ext cx="106920" cy="1540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893AABE-F6FD-4940-AEC5-BFDABEA27CC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512890" y="690569"/>
                  <a:ext cx="124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BE7D741-E81C-CDB5-2FB7-3C73DD9DE60E}"/>
                    </a:ext>
                  </a:extLst>
                </p14:cNvPr>
                <p14:cNvContentPartPr/>
                <p14:nvPr/>
              </p14:nvContentPartPr>
              <p14:xfrm>
                <a:off x="9708370" y="771209"/>
                <a:ext cx="109440" cy="824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BE7D741-E81C-CDB5-2FB7-3C73DD9DE60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699730" y="762209"/>
                  <a:ext cx="127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CF4A0FD-2283-ED16-A1D3-688B18B81B68}"/>
                    </a:ext>
                  </a:extLst>
                </p14:cNvPr>
                <p14:cNvContentPartPr/>
                <p14:nvPr/>
              </p14:nvContentPartPr>
              <p14:xfrm>
                <a:off x="9867850" y="790649"/>
                <a:ext cx="142920" cy="709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CF4A0FD-2283-ED16-A1D3-688B18B81B6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858850" y="781649"/>
                  <a:ext cx="160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56E29DE-9E8E-4695-98F9-6708DB0F445D}"/>
                    </a:ext>
                  </a:extLst>
                </p14:cNvPr>
                <p14:cNvContentPartPr/>
                <p14:nvPr/>
              </p14:nvContentPartPr>
              <p14:xfrm>
                <a:off x="10015090" y="634049"/>
                <a:ext cx="79200" cy="8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56E29DE-9E8E-4695-98F9-6708DB0F445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06090" y="625409"/>
                  <a:ext cx="96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0CD2E8E-2213-ED1C-477E-7EC6E500B038}"/>
                    </a:ext>
                  </a:extLst>
                </p14:cNvPr>
                <p14:cNvContentPartPr/>
                <p14:nvPr/>
              </p14:nvContentPartPr>
              <p14:xfrm>
                <a:off x="10190410" y="522449"/>
                <a:ext cx="39600" cy="1332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0CD2E8E-2213-ED1C-477E-7EC6E500B03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181410" y="513449"/>
                  <a:ext cx="5724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580F9F1-FE4E-F243-8D2E-BCD8084C9EE3}"/>
              </a:ext>
            </a:extLst>
          </p:cNvPr>
          <p:cNvGrpSpPr/>
          <p:nvPr/>
        </p:nvGrpSpPr>
        <p:grpSpPr>
          <a:xfrm>
            <a:off x="450610" y="1335329"/>
            <a:ext cx="1729800" cy="459000"/>
            <a:chOff x="450610" y="1335329"/>
            <a:chExt cx="1729800" cy="45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D20C7E0-2031-C163-0A5C-269FD0559F13}"/>
                    </a:ext>
                  </a:extLst>
                </p14:cNvPr>
                <p14:cNvContentPartPr/>
                <p14:nvPr/>
              </p14:nvContentPartPr>
              <p14:xfrm>
                <a:off x="450610" y="1363769"/>
                <a:ext cx="44640" cy="2628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D20C7E0-2031-C163-0A5C-269FD0559F1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41970" y="1354769"/>
                  <a:ext cx="622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2537E00-D6C0-7D0F-D670-9CCACC074405}"/>
                    </a:ext>
                  </a:extLst>
                </p14:cNvPr>
                <p14:cNvContentPartPr/>
                <p14:nvPr/>
              </p14:nvContentPartPr>
              <p14:xfrm>
                <a:off x="547810" y="1534769"/>
                <a:ext cx="792720" cy="2192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2537E00-D6C0-7D0F-D670-9CCACC07440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39170" y="1526129"/>
                  <a:ext cx="8103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A91D0EA-7218-0E2A-C6EC-1274F3C3C945}"/>
                    </a:ext>
                  </a:extLst>
                </p14:cNvPr>
                <p14:cNvContentPartPr/>
                <p14:nvPr/>
              </p14:nvContentPartPr>
              <p14:xfrm>
                <a:off x="1431610" y="1482569"/>
                <a:ext cx="748800" cy="3117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A91D0EA-7218-0E2A-C6EC-1274F3C3C94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422610" y="1473569"/>
                  <a:ext cx="7664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1CB0347-A72E-BA04-5D4D-885C8A7C2E10}"/>
                    </a:ext>
                  </a:extLst>
                </p14:cNvPr>
                <p14:cNvContentPartPr/>
                <p14:nvPr/>
              </p14:nvContentPartPr>
              <p14:xfrm>
                <a:off x="1991050" y="1335329"/>
                <a:ext cx="68040" cy="176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1CB0347-A72E-BA04-5D4D-885C8A7C2E1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82050" y="1326329"/>
                  <a:ext cx="856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4BB90CD-56E5-69CE-2941-FCD71440A886}"/>
              </a:ext>
            </a:extLst>
          </p:cNvPr>
          <p:cNvGrpSpPr/>
          <p:nvPr/>
        </p:nvGrpSpPr>
        <p:grpSpPr>
          <a:xfrm>
            <a:off x="513250" y="1866689"/>
            <a:ext cx="3665880" cy="824760"/>
            <a:chOff x="513250" y="1866689"/>
            <a:chExt cx="3665880" cy="82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564D6FE-844E-4834-7133-C67F50E94164}"/>
                    </a:ext>
                  </a:extLst>
                </p14:cNvPr>
                <p14:cNvContentPartPr/>
                <p14:nvPr/>
              </p14:nvContentPartPr>
              <p14:xfrm>
                <a:off x="630970" y="1924649"/>
                <a:ext cx="22680" cy="2656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564D6FE-844E-4834-7133-C67F50E9416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21970" y="1916009"/>
                  <a:ext cx="403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8380CCD-CA97-1AA3-76FC-E2ABF4DBFA8A}"/>
                    </a:ext>
                  </a:extLst>
                </p14:cNvPr>
                <p14:cNvContentPartPr/>
                <p14:nvPr/>
              </p14:nvContentPartPr>
              <p14:xfrm>
                <a:off x="513250" y="1874969"/>
                <a:ext cx="322920" cy="1353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8380CCD-CA97-1AA3-76FC-E2ABF4DBFA8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04250" y="1865969"/>
                  <a:ext cx="340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1FD8E51-B8BE-2FC7-87EB-DE44DA90E410}"/>
                    </a:ext>
                  </a:extLst>
                </p14:cNvPr>
                <p14:cNvContentPartPr/>
                <p14:nvPr/>
              </p14:nvContentPartPr>
              <p14:xfrm>
                <a:off x="753730" y="2197169"/>
                <a:ext cx="126720" cy="1080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1FD8E51-B8BE-2FC7-87EB-DE44DA90E41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45090" y="2188169"/>
                  <a:ext cx="144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9409A01-09A8-C4F2-1C5E-3917339A2023}"/>
                    </a:ext>
                  </a:extLst>
                </p14:cNvPr>
                <p14:cNvContentPartPr/>
                <p14:nvPr/>
              </p14:nvContentPartPr>
              <p14:xfrm>
                <a:off x="1101850" y="2044529"/>
                <a:ext cx="122040" cy="255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9409A01-09A8-C4F2-1C5E-3917339A202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93210" y="2035529"/>
                  <a:ext cx="139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75A55E0-5BEB-25FF-8978-6FBB033C7C2F}"/>
                    </a:ext>
                  </a:extLst>
                </p14:cNvPr>
                <p14:cNvContentPartPr/>
                <p14:nvPr/>
              </p14:nvContentPartPr>
              <p14:xfrm>
                <a:off x="1087450" y="2105009"/>
                <a:ext cx="150840" cy="259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75A55E0-5BEB-25FF-8978-6FBB033C7C2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78450" y="2096009"/>
                  <a:ext cx="168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DD44E75-0822-9A9A-AB33-02438A799A03}"/>
                    </a:ext>
                  </a:extLst>
                </p14:cNvPr>
                <p14:cNvContentPartPr/>
                <p14:nvPr/>
              </p14:nvContentPartPr>
              <p14:xfrm>
                <a:off x="1336570" y="1878929"/>
                <a:ext cx="495720" cy="4435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DD44E75-0822-9A9A-AB33-02438A799A0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327570" y="1870289"/>
                  <a:ext cx="51336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2D7C1B1-8254-4AE4-F53B-01887468164F}"/>
                    </a:ext>
                  </a:extLst>
                </p14:cNvPr>
                <p14:cNvContentPartPr/>
                <p14:nvPr/>
              </p14:nvContentPartPr>
              <p14:xfrm>
                <a:off x="1610530" y="2022929"/>
                <a:ext cx="27720" cy="237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2D7C1B1-8254-4AE4-F53B-01887468164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601890" y="2014289"/>
                  <a:ext cx="45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E7237D5-14CA-1A02-E51B-6EAE3CA6F6CC}"/>
                    </a:ext>
                  </a:extLst>
                </p14:cNvPr>
                <p14:cNvContentPartPr/>
                <p14:nvPr/>
              </p14:nvContentPartPr>
              <p14:xfrm>
                <a:off x="1945690" y="1866689"/>
                <a:ext cx="547560" cy="3283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E7237D5-14CA-1A02-E51B-6EAE3CA6F6C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936690" y="1858049"/>
                  <a:ext cx="5652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9204B97-5876-F977-9FBB-F596012FE5B0}"/>
                    </a:ext>
                  </a:extLst>
                </p14:cNvPr>
                <p14:cNvContentPartPr/>
                <p14:nvPr/>
              </p14:nvContentPartPr>
              <p14:xfrm>
                <a:off x="2270770" y="2001329"/>
                <a:ext cx="32760" cy="230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9204B97-5876-F977-9FBB-F596012FE5B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262130" y="1992689"/>
                  <a:ext cx="50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EA0FD5F-3C6D-4533-D904-4FD00D6753BA}"/>
                    </a:ext>
                  </a:extLst>
                </p14:cNvPr>
                <p14:cNvContentPartPr/>
                <p14:nvPr/>
              </p14:nvContentPartPr>
              <p14:xfrm>
                <a:off x="1963330" y="1939769"/>
                <a:ext cx="314280" cy="864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EA0FD5F-3C6D-4533-D904-4FD00D6753B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954690" y="1931129"/>
                  <a:ext cx="331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99A35AA-8190-09E0-B852-100679321779}"/>
                    </a:ext>
                  </a:extLst>
                </p14:cNvPr>
                <p14:cNvContentPartPr/>
                <p14:nvPr/>
              </p14:nvContentPartPr>
              <p14:xfrm>
                <a:off x="2594410" y="1869929"/>
                <a:ext cx="393840" cy="4122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99A35AA-8190-09E0-B852-10067932177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585770" y="1861289"/>
                  <a:ext cx="41148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36F2B0A-9DC4-24E1-13B9-EF2E118FACAD}"/>
                    </a:ext>
                  </a:extLst>
                </p14:cNvPr>
                <p14:cNvContentPartPr/>
                <p14:nvPr/>
              </p14:nvContentPartPr>
              <p14:xfrm>
                <a:off x="3112090" y="2033729"/>
                <a:ext cx="1067040" cy="2800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36F2B0A-9DC4-24E1-13B9-EF2E118FACA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103450" y="2025089"/>
                  <a:ext cx="10846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5E26254-633A-A41E-382B-D5928776DC99}"/>
                    </a:ext>
                  </a:extLst>
                </p14:cNvPr>
                <p14:cNvContentPartPr/>
                <p14:nvPr/>
              </p14:nvContentPartPr>
              <p14:xfrm>
                <a:off x="1346650" y="2341169"/>
                <a:ext cx="575640" cy="3150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5E26254-633A-A41E-382B-D5928776DC9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338010" y="2332529"/>
                  <a:ext cx="5932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1BE7E85-AE34-3FEC-0C58-78816055A068}"/>
                    </a:ext>
                  </a:extLst>
                </p14:cNvPr>
                <p14:cNvContentPartPr/>
                <p14:nvPr/>
              </p14:nvContentPartPr>
              <p14:xfrm>
                <a:off x="1801330" y="2454929"/>
                <a:ext cx="123480" cy="302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1BE7E85-AE34-3FEC-0C58-78816055A06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792690" y="2445929"/>
                  <a:ext cx="141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2709D73-172D-E73F-03FD-67098A1FDECD}"/>
                    </a:ext>
                  </a:extLst>
                </p14:cNvPr>
                <p14:cNvContentPartPr/>
                <p14:nvPr/>
              </p14:nvContentPartPr>
              <p14:xfrm>
                <a:off x="1280410" y="2499209"/>
                <a:ext cx="296280" cy="525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2709D73-172D-E73F-03FD-67098A1FDEC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271770" y="2490209"/>
                  <a:ext cx="313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B9D0061-0332-54C2-4A84-0E9B1FF4FBCA}"/>
                    </a:ext>
                  </a:extLst>
                </p14:cNvPr>
                <p14:cNvContentPartPr/>
                <p14:nvPr/>
              </p14:nvContentPartPr>
              <p14:xfrm>
                <a:off x="2072410" y="2346569"/>
                <a:ext cx="954720" cy="3448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B9D0061-0332-54C2-4A84-0E9B1FF4FBC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063770" y="2337569"/>
                  <a:ext cx="9723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0170EA8-55BC-87FA-0C89-2C326E98C25F}"/>
                    </a:ext>
                  </a:extLst>
                </p14:cNvPr>
                <p14:cNvContentPartPr/>
                <p14:nvPr/>
              </p14:nvContentPartPr>
              <p14:xfrm>
                <a:off x="2789890" y="2462129"/>
                <a:ext cx="188280" cy="536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0170EA8-55BC-87FA-0C89-2C326E98C25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781250" y="2453129"/>
                  <a:ext cx="205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D552484-E169-4A17-16E0-031355F69A1D}"/>
                    </a:ext>
                  </a:extLst>
                </p14:cNvPr>
                <p14:cNvContentPartPr/>
                <p14:nvPr/>
              </p14:nvContentPartPr>
              <p14:xfrm>
                <a:off x="3158530" y="2513249"/>
                <a:ext cx="416880" cy="1468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D552484-E169-4A17-16E0-031355F69A1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49890" y="2504609"/>
                  <a:ext cx="434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CA28DD2-FDD4-0A04-CCFB-9B4BEE9B3348}"/>
                    </a:ext>
                  </a:extLst>
                </p14:cNvPr>
                <p14:cNvContentPartPr/>
                <p14:nvPr/>
              </p14:nvContentPartPr>
              <p14:xfrm>
                <a:off x="3366610" y="2342249"/>
                <a:ext cx="19440" cy="147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CA28DD2-FDD4-0A04-CCFB-9B4BEE9B334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357610" y="2333609"/>
                  <a:ext cx="370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46BD82AB-99B8-088D-6DBC-99AA17291D8C}"/>
              </a:ext>
            </a:extLst>
          </p:cNvPr>
          <p:cNvGrpSpPr/>
          <p:nvPr/>
        </p:nvGrpSpPr>
        <p:grpSpPr>
          <a:xfrm>
            <a:off x="1374010" y="2783969"/>
            <a:ext cx="1023840" cy="279000"/>
            <a:chOff x="1374010" y="2783969"/>
            <a:chExt cx="1023840" cy="27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F1BDE91-36A8-1199-A388-11C906866041}"/>
                    </a:ext>
                  </a:extLst>
                </p14:cNvPr>
                <p14:cNvContentPartPr/>
                <p14:nvPr/>
              </p14:nvContentPartPr>
              <p14:xfrm>
                <a:off x="1374010" y="2783969"/>
                <a:ext cx="1023840" cy="2790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F1BDE91-36A8-1199-A388-11C90686604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365370" y="2775329"/>
                  <a:ext cx="10414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02DBE77-4FDF-58EA-A403-75E367622DFD}"/>
                    </a:ext>
                  </a:extLst>
                </p14:cNvPr>
                <p14:cNvContentPartPr/>
                <p14:nvPr/>
              </p14:nvContentPartPr>
              <p14:xfrm>
                <a:off x="1694410" y="2801249"/>
                <a:ext cx="374760" cy="464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02DBE77-4FDF-58EA-A403-75E367622DF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685410" y="2792249"/>
                  <a:ext cx="39240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2675B01-5466-4B3F-AE61-25C7D7C3DE23}"/>
              </a:ext>
            </a:extLst>
          </p:cNvPr>
          <p:cNvGrpSpPr/>
          <p:nvPr/>
        </p:nvGrpSpPr>
        <p:grpSpPr>
          <a:xfrm>
            <a:off x="2540770" y="2795849"/>
            <a:ext cx="1213200" cy="271800"/>
            <a:chOff x="2540770" y="2795849"/>
            <a:chExt cx="1213200" cy="27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1F77AE6-DADC-E364-C105-072D10992D31}"/>
                    </a:ext>
                  </a:extLst>
                </p14:cNvPr>
                <p14:cNvContentPartPr/>
                <p14:nvPr/>
              </p14:nvContentPartPr>
              <p14:xfrm>
                <a:off x="2540770" y="2897009"/>
                <a:ext cx="1213200" cy="1706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1F77AE6-DADC-E364-C105-072D10992D3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531770" y="2888009"/>
                  <a:ext cx="12308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7325056-1E19-0ED2-1D1D-A8A306A9BD77}"/>
                    </a:ext>
                  </a:extLst>
                </p14:cNvPr>
                <p14:cNvContentPartPr/>
                <p14:nvPr/>
              </p14:nvContentPartPr>
              <p14:xfrm>
                <a:off x="3390370" y="2795849"/>
                <a:ext cx="20160" cy="248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7325056-1E19-0ED2-1D1D-A8A306A9BD7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381730" y="2786849"/>
                  <a:ext cx="37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2E11AA1-398E-8BBE-1CAC-3D98529EA2C0}"/>
                    </a:ext>
                  </a:extLst>
                </p14:cNvPr>
                <p14:cNvContentPartPr/>
                <p14:nvPr/>
              </p14:nvContentPartPr>
              <p14:xfrm>
                <a:off x="3036490" y="2808089"/>
                <a:ext cx="53640" cy="93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2E11AA1-398E-8BBE-1CAC-3D98529EA2C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27490" y="2799449"/>
                  <a:ext cx="7128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BD2A135-A02F-CB79-59CD-9675FCB94687}"/>
              </a:ext>
            </a:extLst>
          </p:cNvPr>
          <p:cNvGrpSpPr/>
          <p:nvPr/>
        </p:nvGrpSpPr>
        <p:grpSpPr>
          <a:xfrm>
            <a:off x="5491690" y="2036249"/>
            <a:ext cx="309240" cy="110880"/>
            <a:chOff x="5491690" y="2036249"/>
            <a:chExt cx="309240" cy="11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E587F90-61D3-6B9C-38F5-7D0ABB851CFC}"/>
                    </a:ext>
                  </a:extLst>
                </p14:cNvPr>
                <p14:cNvContentPartPr/>
                <p14:nvPr/>
              </p14:nvContentPartPr>
              <p14:xfrm>
                <a:off x="5491690" y="2036249"/>
                <a:ext cx="275400" cy="118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E587F90-61D3-6B9C-38F5-7D0ABB851CF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482690" y="2027249"/>
                  <a:ext cx="293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AF5F698-A1D8-3572-3ACD-126A03485697}"/>
                    </a:ext>
                  </a:extLst>
                </p14:cNvPr>
                <p14:cNvContentPartPr/>
                <p14:nvPr/>
              </p14:nvContentPartPr>
              <p14:xfrm>
                <a:off x="5521210" y="2101769"/>
                <a:ext cx="279720" cy="453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AF5F698-A1D8-3572-3ACD-126A0348569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512210" y="2092769"/>
                  <a:ext cx="29736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EC8B72AD-D375-413C-6102-72914F889488}"/>
                  </a:ext>
                </a:extLst>
              </p14:cNvPr>
              <p14:cNvContentPartPr/>
              <p14:nvPr/>
            </p14:nvContentPartPr>
            <p14:xfrm>
              <a:off x="6169930" y="1694969"/>
              <a:ext cx="268560" cy="31464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EC8B72AD-D375-413C-6102-72914F889488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161290" y="1685969"/>
                <a:ext cx="286200" cy="33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75A07E2F-F081-D4E8-9B58-AC6827D4D30F}"/>
              </a:ext>
            </a:extLst>
          </p:cNvPr>
          <p:cNvGrpSpPr/>
          <p:nvPr/>
        </p:nvGrpSpPr>
        <p:grpSpPr>
          <a:xfrm>
            <a:off x="627370" y="3579569"/>
            <a:ext cx="1743120" cy="563400"/>
            <a:chOff x="627370" y="3579569"/>
            <a:chExt cx="1743120" cy="56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69B1B93-52F2-26BC-1CE8-BB7C7956FDB6}"/>
                    </a:ext>
                  </a:extLst>
                </p14:cNvPr>
                <p14:cNvContentPartPr/>
                <p14:nvPr/>
              </p14:nvContentPartPr>
              <p14:xfrm>
                <a:off x="627370" y="3763889"/>
                <a:ext cx="156240" cy="3157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69B1B93-52F2-26BC-1CE8-BB7C7956FDB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18370" y="3754889"/>
                  <a:ext cx="17388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BAF5B29-F6F5-044F-C874-F591EE6D34B4}"/>
                    </a:ext>
                  </a:extLst>
                </p14:cNvPr>
                <p14:cNvContentPartPr/>
                <p14:nvPr/>
              </p14:nvContentPartPr>
              <p14:xfrm>
                <a:off x="771730" y="4064489"/>
                <a:ext cx="94320" cy="784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BAF5B29-F6F5-044F-C874-F591EE6D34B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62730" y="4055849"/>
                  <a:ext cx="111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19CAA9B-27F0-E139-74F2-73319F48BD75}"/>
                    </a:ext>
                  </a:extLst>
                </p14:cNvPr>
                <p14:cNvContentPartPr/>
                <p14:nvPr/>
              </p14:nvContentPartPr>
              <p14:xfrm>
                <a:off x="852010" y="3644009"/>
                <a:ext cx="122400" cy="1274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19CAA9B-27F0-E139-74F2-73319F48BD7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43010" y="3635009"/>
                  <a:ext cx="140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A145C8A-5413-3F72-68CF-C4A69A84360B}"/>
                    </a:ext>
                  </a:extLst>
                </p14:cNvPr>
                <p14:cNvContentPartPr/>
                <p14:nvPr/>
              </p14:nvContentPartPr>
              <p14:xfrm>
                <a:off x="1120930" y="3867569"/>
                <a:ext cx="204480" cy="75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A145C8A-5413-3F72-68CF-C4A69A84360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11930" y="3858929"/>
                  <a:ext cx="222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8AA2A90-DFE4-AE1B-5B27-79F46F7AD225}"/>
                    </a:ext>
                  </a:extLst>
                </p14:cNvPr>
                <p14:cNvContentPartPr/>
                <p14:nvPr/>
              </p14:nvContentPartPr>
              <p14:xfrm>
                <a:off x="1132450" y="3910409"/>
                <a:ext cx="202680" cy="237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8AA2A90-DFE4-AE1B-5B27-79F46F7AD22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23450" y="3901769"/>
                  <a:ext cx="220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65F2252-E713-DEA6-C30D-869147517BC5}"/>
                    </a:ext>
                  </a:extLst>
                </p14:cNvPr>
                <p14:cNvContentPartPr/>
                <p14:nvPr/>
              </p14:nvContentPartPr>
              <p14:xfrm>
                <a:off x="1488130" y="3669929"/>
                <a:ext cx="244800" cy="3668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65F2252-E713-DEA6-C30D-869147517BC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479490" y="3660929"/>
                  <a:ext cx="2624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442EAB6-E8D5-4FB9-FAE9-A552CB304145}"/>
                    </a:ext>
                  </a:extLst>
                </p14:cNvPr>
                <p14:cNvContentPartPr/>
                <p14:nvPr/>
              </p14:nvContentPartPr>
              <p14:xfrm>
                <a:off x="1790890" y="3969089"/>
                <a:ext cx="91080" cy="1119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442EAB6-E8D5-4FB9-FAE9-A552CB30414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782250" y="3960089"/>
                  <a:ext cx="108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98D6AF7-A25C-011E-FE7D-446FED9A5D03}"/>
                    </a:ext>
                  </a:extLst>
                </p14:cNvPr>
                <p14:cNvContentPartPr/>
                <p14:nvPr/>
              </p14:nvContentPartPr>
              <p14:xfrm>
                <a:off x="1978450" y="3780809"/>
                <a:ext cx="225720" cy="2491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98D6AF7-A25C-011E-FE7D-446FED9A5D0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969810" y="3771809"/>
                  <a:ext cx="2433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68B82C5-8532-0A24-099A-12980F04AF70}"/>
                    </a:ext>
                  </a:extLst>
                </p14:cNvPr>
                <p14:cNvContentPartPr/>
                <p14:nvPr/>
              </p14:nvContentPartPr>
              <p14:xfrm>
                <a:off x="2215330" y="3976289"/>
                <a:ext cx="106920" cy="1195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68B82C5-8532-0A24-099A-12980F04AF7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206690" y="3967289"/>
                  <a:ext cx="124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28DD36B-6995-F65D-6C6A-F8134C6E5291}"/>
                    </a:ext>
                  </a:extLst>
                </p14:cNvPr>
                <p14:cNvContentPartPr/>
                <p14:nvPr/>
              </p14:nvContentPartPr>
              <p14:xfrm>
                <a:off x="2266450" y="3634289"/>
                <a:ext cx="104040" cy="1098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28DD36B-6995-F65D-6C6A-F8134C6E529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257810" y="3625289"/>
                  <a:ext cx="121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20F23CE-CDD4-091D-4FBF-86AA0EC237D3}"/>
                    </a:ext>
                  </a:extLst>
                </p14:cNvPr>
                <p14:cNvContentPartPr/>
                <p14:nvPr/>
              </p14:nvContentPartPr>
              <p14:xfrm>
                <a:off x="1749130" y="3579569"/>
                <a:ext cx="144720" cy="1195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20F23CE-CDD4-091D-4FBF-86AA0EC237D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740490" y="3570929"/>
                  <a:ext cx="16236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72560596-64B9-9E0A-55B9-D75183964A01}"/>
              </a:ext>
            </a:extLst>
          </p:cNvPr>
          <p:cNvGrpSpPr/>
          <p:nvPr/>
        </p:nvGrpSpPr>
        <p:grpSpPr>
          <a:xfrm>
            <a:off x="6041770" y="1561049"/>
            <a:ext cx="2063880" cy="962640"/>
            <a:chOff x="6041770" y="1561049"/>
            <a:chExt cx="2063880" cy="96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BB98D30-E37D-0B8C-4050-0C08231A93EA}"/>
                    </a:ext>
                  </a:extLst>
                </p14:cNvPr>
                <p14:cNvContentPartPr/>
                <p14:nvPr/>
              </p14:nvContentPartPr>
              <p14:xfrm>
                <a:off x="6479170" y="1561049"/>
                <a:ext cx="149040" cy="1630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BB98D30-E37D-0B8C-4050-0C08231A93E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470530" y="1552409"/>
                  <a:ext cx="166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2C47AA2-BBAB-CB12-F720-3A812A17202D}"/>
                    </a:ext>
                  </a:extLst>
                </p14:cNvPr>
                <p14:cNvContentPartPr/>
                <p14:nvPr/>
              </p14:nvContentPartPr>
              <p14:xfrm>
                <a:off x="6041770" y="2112209"/>
                <a:ext cx="561240" cy="637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2C47AA2-BBAB-CB12-F720-3A812A17202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033130" y="2103209"/>
                  <a:ext cx="578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B54339D-4FB0-AF95-A3DE-B8AB5CB9487F}"/>
                    </a:ext>
                  </a:extLst>
                </p14:cNvPr>
                <p14:cNvContentPartPr/>
                <p14:nvPr/>
              </p14:nvContentPartPr>
              <p14:xfrm>
                <a:off x="6072370" y="2332169"/>
                <a:ext cx="42840" cy="1825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B54339D-4FB0-AF95-A3DE-B8AB5CB9487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063730" y="2323529"/>
                  <a:ext cx="604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EB75576-48D9-CD7D-4F10-2758DCD32099}"/>
                    </a:ext>
                  </a:extLst>
                </p14:cNvPr>
                <p14:cNvContentPartPr/>
                <p14:nvPr/>
              </p14:nvContentPartPr>
              <p14:xfrm>
                <a:off x="6158410" y="2316689"/>
                <a:ext cx="35640" cy="1951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EB75576-48D9-CD7D-4F10-2758DCD3209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149770" y="2307689"/>
                  <a:ext cx="532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1776200-DD90-3214-314D-D9FDC1B15C52}"/>
                    </a:ext>
                  </a:extLst>
                </p14:cNvPr>
                <p14:cNvContentPartPr/>
                <p14:nvPr/>
              </p14:nvContentPartPr>
              <p14:xfrm>
                <a:off x="6041770" y="2285009"/>
                <a:ext cx="210600" cy="792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1776200-DD90-3214-314D-D9FDC1B15C5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032770" y="2276009"/>
                  <a:ext cx="228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353E2E2-E69D-791A-2FEC-3C7716E791C4}"/>
                    </a:ext>
                  </a:extLst>
                </p14:cNvPr>
                <p14:cNvContentPartPr/>
                <p14:nvPr/>
              </p14:nvContentPartPr>
              <p14:xfrm>
                <a:off x="6414010" y="2236769"/>
                <a:ext cx="167400" cy="2869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353E2E2-E69D-791A-2FEC-3C7716E791C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405010" y="2228129"/>
                  <a:ext cx="1850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9C17DA8-45AE-64FF-9074-CB4619CCCFFA}"/>
                    </a:ext>
                  </a:extLst>
                </p14:cNvPr>
                <p14:cNvContentPartPr/>
                <p14:nvPr/>
              </p14:nvContentPartPr>
              <p14:xfrm>
                <a:off x="6352810" y="2274929"/>
                <a:ext cx="208800" cy="1497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9C17DA8-45AE-64FF-9074-CB4619CCCFF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344170" y="2266289"/>
                  <a:ext cx="2264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5C804DE-212B-2E71-256A-BA1980DA864F}"/>
                    </a:ext>
                  </a:extLst>
                </p14:cNvPr>
                <p14:cNvContentPartPr/>
                <p14:nvPr/>
              </p14:nvContentPartPr>
              <p14:xfrm>
                <a:off x="6674650" y="2233529"/>
                <a:ext cx="13680" cy="878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5C804DE-212B-2E71-256A-BA1980DA864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666010" y="2224529"/>
                  <a:ext cx="31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EA4A0EB-6C67-494D-C892-12717339E6BB}"/>
                    </a:ext>
                  </a:extLst>
                </p14:cNvPr>
                <p14:cNvContentPartPr/>
                <p14:nvPr/>
              </p14:nvContentPartPr>
              <p14:xfrm>
                <a:off x="6585370" y="2214449"/>
                <a:ext cx="149760" cy="835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EA4A0EB-6C67-494D-C892-12717339E6B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576370" y="2205449"/>
                  <a:ext cx="167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091F68E-053D-46EE-CDFA-A4F3E244CF7A}"/>
                    </a:ext>
                  </a:extLst>
                </p14:cNvPr>
                <p14:cNvContentPartPr/>
                <p14:nvPr/>
              </p14:nvContentPartPr>
              <p14:xfrm>
                <a:off x="6651970" y="2204369"/>
                <a:ext cx="20160" cy="1612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091F68E-053D-46EE-CDFA-A4F3E244CF7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642970" y="2195369"/>
                  <a:ext cx="37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BE5204D-7DE8-3449-8C06-31DAAEC3DACD}"/>
                    </a:ext>
                  </a:extLst>
                </p14:cNvPr>
                <p14:cNvContentPartPr/>
                <p14:nvPr/>
              </p14:nvContentPartPr>
              <p14:xfrm>
                <a:off x="6913690" y="1840409"/>
                <a:ext cx="54720" cy="6703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BE5204D-7DE8-3449-8C06-31DAAEC3DAC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904690" y="1831769"/>
                  <a:ext cx="72360" cy="68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46FDF3F-AAEF-1360-E935-552C0948A0BE}"/>
                    </a:ext>
                  </a:extLst>
                </p14:cNvPr>
                <p14:cNvContentPartPr/>
                <p14:nvPr/>
              </p14:nvContentPartPr>
              <p14:xfrm>
                <a:off x="7102330" y="1963529"/>
                <a:ext cx="137160" cy="3938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46FDF3F-AAEF-1360-E935-552C0948A0B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093330" y="1954889"/>
                  <a:ext cx="15480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1BE9EFF-26C2-FA6F-88B0-D14EC7A55CAC}"/>
                    </a:ext>
                  </a:extLst>
                </p14:cNvPr>
                <p14:cNvContentPartPr/>
                <p14:nvPr/>
              </p14:nvContentPartPr>
              <p14:xfrm>
                <a:off x="7346770" y="1922489"/>
                <a:ext cx="90720" cy="3783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1BE9EFF-26C2-FA6F-88B0-D14EC7A55CA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338130" y="1913849"/>
                  <a:ext cx="10836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40AA7E9-858B-D07B-5459-E584768B6485}"/>
                    </a:ext>
                  </a:extLst>
                </p14:cNvPr>
                <p14:cNvContentPartPr/>
                <p14:nvPr/>
              </p14:nvContentPartPr>
              <p14:xfrm>
                <a:off x="7196290" y="2133809"/>
                <a:ext cx="195840" cy="223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40AA7E9-858B-D07B-5459-E584768B648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187290" y="2124809"/>
                  <a:ext cx="213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D137715-6960-8085-63DA-FC8B42410C89}"/>
                    </a:ext>
                  </a:extLst>
                </p14:cNvPr>
                <p14:cNvContentPartPr/>
                <p14:nvPr/>
              </p14:nvContentPartPr>
              <p14:xfrm>
                <a:off x="7413730" y="2297969"/>
                <a:ext cx="154800" cy="1429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D137715-6960-8085-63DA-FC8B42410C8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405090" y="2289329"/>
                  <a:ext cx="172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1F19F5B-D690-7736-7F74-075705697A0A}"/>
                    </a:ext>
                  </a:extLst>
                </p14:cNvPr>
                <p14:cNvContentPartPr/>
                <p14:nvPr/>
              </p14:nvContentPartPr>
              <p14:xfrm>
                <a:off x="7665010" y="2296889"/>
                <a:ext cx="146160" cy="914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1F19F5B-D690-7736-7F74-075705697A0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656370" y="2288249"/>
                  <a:ext cx="163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AF2E7AA-AEA6-C438-AA38-6F429516E8CB}"/>
                    </a:ext>
                  </a:extLst>
                </p14:cNvPr>
                <p14:cNvContentPartPr/>
                <p14:nvPr/>
              </p14:nvContentPartPr>
              <p14:xfrm>
                <a:off x="7836370" y="1800449"/>
                <a:ext cx="44280" cy="6897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AF2E7AA-AEA6-C438-AA38-6F429516E8C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827730" y="1791809"/>
                  <a:ext cx="61920" cy="70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143585C-1B3B-3792-9587-75F788BBC935}"/>
                    </a:ext>
                  </a:extLst>
                </p14:cNvPr>
                <p14:cNvContentPartPr/>
                <p14:nvPr/>
              </p14:nvContentPartPr>
              <p14:xfrm>
                <a:off x="7977130" y="1804049"/>
                <a:ext cx="128520" cy="1245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143585C-1B3B-3792-9587-75F788BBC93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968490" y="1795049"/>
                  <a:ext cx="14616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44063AC1-61D7-82EC-4B7F-0F67EE8C57B1}"/>
              </a:ext>
            </a:extLst>
          </p:cNvPr>
          <p:cNvGrpSpPr/>
          <p:nvPr/>
        </p:nvGrpSpPr>
        <p:grpSpPr>
          <a:xfrm>
            <a:off x="8336410" y="2008889"/>
            <a:ext cx="421920" cy="289080"/>
            <a:chOff x="8336410" y="2008889"/>
            <a:chExt cx="42192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FCF9390-3552-585C-A8C9-795191552961}"/>
                    </a:ext>
                  </a:extLst>
                </p14:cNvPr>
                <p14:cNvContentPartPr/>
                <p14:nvPr/>
              </p14:nvContentPartPr>
              <p14:xfrm>
                <a:off x="8336410" y="2008889"/>
                <a:ext cx="256680" cy="2530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FCF9390-3552-585C-A8C9-79519155296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327770" y="2000249"/>
                  <a:ext cx="2743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E6F9BB2-9E79-7242-00E6-4E1CE177A3D6}"/>
                    </a:ext>
                  </a:extLst>
                </p14:cNvPr>
                <p14:cNvContentPartPr/>
                <p14:nvPr/>
              </p14:nvContentPartPr>
              <p14:xfrm>
                <a:off x="8611810" y="2197169"/>
                <a:ext cx="146520" cy="1008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E6F9BB2-9E79-7242-00E6-4E1CE177A3D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602810" y="2188169"/>
                  <a:ext cx="16416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0CB0F69A-6C05-573E-61EF-9E496B26272C}"/>
              </a:ext>
            </a:extLst>
          </p:cNvPr>
          <p:cNvGrpSpPr/>
          <p:nvPr/>
        </p:nvGrpSpPr>
        <p:grpSpPr>
          <a:xfrm>
            <a:off x="9268090" y="1992689"/>
            <a:ext cx="522360" cy="172800"/>
            <a:chOff x="9268090" y="1992689"/>
            <a:chExt cx="522360" cy="17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EAFB479-3EFF-A85D-F2F3-CD17202E12AC}"/>
                    </a:ext>
                  </a:extLst>
                </p14:cNvPr>
                <p14:cNvContentPartPr/>
                <p14:nvPr/>
              </p14:nvContentPartPr>
              <p14:xfrm>
                <a:off x="9268090" y="1992689"/>
                <a:ext cx="92160" cy="1360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EAFB479-3EFF-A85D-F2F3-CD17202E12A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259450" y="1983689"/>
                  <a:ext cx="109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140857D-7E88-2D07-A288-AF40ADA0C180}"/>
                    </a:ext>
                  </a:extLst>
                </p14:cNvPr>
                <p14:cNvContentPartPr/>
                <p14:nvPr/>
              </p14:nvContentPartPr>
              <p14:xfrm>
                <a:off x="9465730" y="2004569"/>
                <a:ext cx="96120" cy="1076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140857D-7E88-2D07-A288-AF40ADA0C18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456730" y="1995569"/>
                  <a:ext cx="113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719CB22-A0C6-7A26-FE78-FA5082215AFE}"/>
                    </a:ext>
                  </a:extLst>
                </p14:cNvPr>
                <p14:cNvContentPartPr/>
                <p14:nvPr/>
              </p14:nvContentPartPr>
              <p14:xfrm>
                <a:off x="9622330" y="2018969"/>
                <a:ext cx="168120" cy="1465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719CB22-A0C6-7A26-FE78-FA5082215AF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613330" y="2010329"/>
                  <a:ext cx="18576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15B9E6E5-98F4-0D77-F03C-FE74C2DCB0D9}"/>
              </a:ext>
            </a:extLst>
          </p:cNvPr>
          <p:cNvGrpSpPr/>
          <p:nvPr/>
        </p:nvGrpSpPr>
        <p:grpSpPr>
          <a:xfrm>
            <a:off x="9805570" y="1693529"/>
            <a:ext cx="248760" cy="193680"/>
            <a:chOff x="9805570" y="1693529"/>
            <a:chExt cx="248760" cy="19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EA37E51-7178-BE60-B789-623FFC40D919}"/>
                    </a:ext>
                  </a:extLst>
                </p14:cNvPr>
                <p14:cNvContentPartPr/>
                <p14:nvPr/>
              </p14:nvContentPartPr>
              <p14:xfrm>
                <a:off x="9805570" y="1847609"/>
                <a:ext cx="144720" cy="316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EA37E51-7178-BE60-B789-623FFC40D91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796930" y="1838609"/>
                  <a:ext cx="162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255961F-23D5-EEF2-33C8-8AD3DBA7D13A}"/>
                    </a:ext>
                  </a:extLst>
                </p14:cNvPr>
                <p14:cNvContentPartPr/>
                <p14:nvPr/>
              </p14:nvContentPartPr>
              <p14:xfrm>
                <a:off x="10050730" y="1693529"/>
                <a:ext cx="3600" cy="1936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255961F-23D5-EEF2-33C8-8AD3DBA7D13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042090" y="1684529"/>
                  <a:ext cx="2124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F24F65D2-3B94-DAD7-D264-3B5EF9BE1B88}"/>
              </a:ext>
            </a:extLst>
          </p:cNvPr>
          <p:cNvGrpSpPr/>
          <p:nvPr/>
        </p:nvGrpSpPr>
        <p:grpSpPr>
          <a:xfrm>
            <a:off x="9062474" y="3509912"/>
            <a:ext cx="1694880" cy="2365200"/>
            <a:chOff x="6247690" y="3806369"/>
            <a:chExt cx="1694880" cy="236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C816FBB-014B-F185-32DD-2092F9082BA6}"/>
                    </a:ext>
                  </a:extLst>
                </p14:cNvPr>
                <p14:cNvContentPartPr/>
                <p14:nvPr/>
              </p14:nvContentPartPr>
              <p14:xfrm>
                <a:off x="6849250" y="4010849"/>
                <a:ext cx="270720" cy="2610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C816FBB-014B-F185-32DD-2092F9082BA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840610" y="4001849"/>
                  <a:ext cx="2883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D3BB3A8-B068-160F-8F42-E7FFAF3D730B}"/>
                    </a:ext>
                  </a:extLst>
                </p14:cNvPr>
                <p14:cNvContentPartPr/>
                <p14:nvPr/>
              </p14:nvContentPartPr>
              <p14:xfrm>
                <a:off x="6682930" y="3806369"/>
                <a:ext cx="617040" cy="6357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D3BB3A8-B068-160F-8F42-E7FFAF3D730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674290" y="3797369"/>
                  <a:ext cx="634680" cy="65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A7DA2C5-7400-903D-59F2-2C606C71E373}"/>
                    </a:ext>
                  </a:extLst>
                </p14:cNvPr>
                <p14:cNvContentPartPr/>
                <p14:nvPr/>
              </p14:nvContentPartPr>
              <p14:xfrm>
                <a:off x="6423730" y="4684769"/>
                <a:ext cx="607320" cy="1382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A7DA2C5-7400-903D-59F2-2C606C71E37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414730" y="4676129"/>
                  <a:ext cx="624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E138529-CFB3-1196-D28E-9D0C466457C2}"/>
                    </a:ext>
                  </a:extLst>
                </p14:cNvPr>
                <p14:cNvContentPartPr/>
                <p14:nvPr/>
              </p14:nvContentPartPr>
              <p14:xfrm>
                <a:off x="6967330" y="4484249"/>
                <a:ext cx="975240" cy="4802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E138529-CFB3-1196-D28E-9D0C466457C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958330" y="4475609"/>
                  <a:ext cx="99288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D3D5A3D-9F44-E489-E480-9413B869C059}"/>
                    </a:ext>
                  </a:extLst>
                </p14:cNvPr>
                <p14:cNvContentPartPr/>
                <p14:nvPr/>
              </p14:nvContentPartPr>
              <p14:xfrm>
                <a:off x="6317170" y="4945049"/>
                <a:ext cx="1104480" cy="2930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D3D5A3D-9F44-E489-E480-9413B869C05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308170" y="4936049"/>
                  <a:ext cx="11221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67EDBED-5440-966F-1927-D07A12B0C537}"/>
                    </a:ext>
                  </a:extLst>
                </p14:cNvPr>
                <p14:cNvContentPartPr/>
                <p14:nvPr/>
              </p14:nvContentPartPr>
              <p14:xfrm>
                <a:off x="7609930" y="4923809"/>
                <a:ext cx="241560" cy="2329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67EDBED-5440-966F-1927-D07A12B0C53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601290" y="4915169"/>
                  <a:ext cx="2592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EC3268C-3EB7-8A53-1ABA-B546B3AB7885}"/>
                    </a:ext>
                  </a:extLst>
                </p14:cNvPr>
                <p14:cNvContentPartPr/>
                <p14:nvPr/>
              </p14:nvContentPartPr>
              <p14:xfrm>
                <a:off x="6303850" y="5497289"/>
                <a:ext cx="321120" cy="1623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EC3268C-3EB7-8A53-1ABA-B546B3AB788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294850" y="5488649"/>
                  <a:ext cx="338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11CA088-ABD2-F4DE-1E52-960BD5F81BF7}"/>
                    </a:ext>
                  </a:extLst>
                </p14:cNvPr>
                <p14:cNvContentPartPr/>
                <p14:nvPr/>
              </p14:nvContentPartPr>
              <p14:xfrm>
                <a:off x="6396370" y="5367329"/>
                <a:ext cx="50040" cy="381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11CA088-ABD2-F4DE-1E52-960BD5F81BF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387730" y="5358689"/>
                  <a:ext cx="67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B0E8BF0-9796-F339-BB22-2A9F0EE196C0}"/>
                    </a:ext>
                  </a:extLst>
                </p14:cNvPr>
                <p14:cNvContentPartPr/>
                <p14:nvPr/>
              </p14:nvContentPartPr>
              <p14:xfrm>
                <a:off x="6813610" y="5392529"/>
                <a:ext cx="309960" cy="2793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B0E8BF0-9796-F339-BB22-2A9F0EE196C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804610" y="5383889"/>
                  <a:ext cx="3276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3540A36-B401-3E3E-EEAB-BE229F7E1D9B}"/>
                    </a:ext>
                  </a:extLst>
                </p14:cNvPr>
                <p14:cNvContentPartPr/>
                <p14:nvPr/>
              </p14:nvContentPartPr>
              <p14:xfrm>
                <a:off x="7056970" y="5444009"/>
                <a:ext cx="19440" cy="118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3540A36-B401-3E3E-EEAB-BE229F7E1D9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047970" y="5435369"/>
                  <a:ext cx="37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3A123CF-CF6F-2D65-DADD-86C0B99D55F3}"/>
                    </a:ext>
                  </a:extLst>
                </p14:cNvPr>
                <p14:cNvContentPartPr/>
                <p14:nvPr/>
              </p14:nvContentPartPr>
              <p14:xfrm>
                <a:off x="7186570" y="5276969"/>
                <a:ext cx="641520" cy="3823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3A123CF-CF6F-2D65-DADD-86C0B99D55F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177570" y="5268329"/>
                  <a:ext cx="65916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2E24598-48AD-835C-7F42-7489691F29F8}"/>
                    </a:ext>
                  </a:extLst>
                </p14:cNvPr>
                <p14:cNvContentPartPr/>
                <p14:nvPr/>
              </p14:nvContentPartPr>
              <p14:xfrm>
                <a:off x="7592290" y="5446889"/>
                <a:ext cx="162360" cy="86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2E24598-48AD-835C-7F42-7489691F29F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583290" y="5438249"/>
                  <a:ext cx="180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B350E29-FAA9-1EF5-3E15-8625DF47CB6D}"/>
                    </a:ext>
                  </a:extLst>
                </p14:cNvPr>
                <p14:cNvContentPartPr/>
                <p14:nvPr/>
              </p14:nvContentPartPr>
              <p14:xfrm>
                <a:off x="6247690" y="5771969"/>
                <a:ext cx="637920" cy="3009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B350E29-FAA9-1EF5-3E15-8625DF47CB6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238690" y="5763329"/>
                  <a:ext cx="6555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27C1735-14DC-EDF2-88EB-2E03F2E2B5CF}"/>
                    </a:ext>
                  </a:extLst>
                </p14:cNvPr>
                <p14:cNvContentPartPr/>
                <p14:nvPr/>
              </p14:nvContentPartPr>
              <p14:xfrm>
                <a:off x="7153450" y="5823809"/>
                <a:ext cx="158040" cy="24624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27C1735-14DC-EDF2-88EB-2E03F2E2B5C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144810" y="5814809"/>
                  <a:ext cx="1756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C2F66DD-E41C-CE70-ADAF-C4CB8F5431DD}"/>
                    </a:ext>
                  </a:extLst>
                </p14:cNvPr>
                <p14:cNvContentPartPr/>
                <p14:nvPr/>
              </p14:nvContentPartPr>
              <p14:xfrm>
                <a:off x="7215370" y="5931089"/>
                <a:ext cx="134280" cy="111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C2F66DD-E41C-CE70-ADAF-C4CB8F5431D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206370" y="5922449"/>
                  <a:ext cx="151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17FB111-2602-2A65-A70E-8BAF46C50084}"/>
                    </a:ext>
                  </a:extLst>
                </p14:cNvPr>
                <p14:cNvContentPartPr/>
                <p14:nvPr/>
              </p14:nvContentPartPr>
              <p14:xfrm>
                <a:off x="7165690" y="5843969"/>
                <a:ext cx="207000" cy="277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17FB111-2602-2A65-A70E-8BAF46C5008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156690" y="5835329"/>
                  <a:ext cx="224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D9972F2-1210-C715-2162-6386BD991B22}"/>
                    </a:ext>
                  </a:extLst>
                </p14:cNvPr>
                <p14:cNvContentPartPr/>
                <p14:nvPr/>
              </p14:nvContentPartPr>
              <p14:xfrm>
                <a:off x="7371970" y="6076529"/>
                <a:ext cx="183240" cy="950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D9972F2-1210-C715-2162-6386BD991B2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363330" y="6067529"/>
                  <a:ext cx="200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025D0BE-59F8-5181-5FA5-00816741BA07}"/>
                    </a:ext>
                  </a:extLst>
                </p14:cNvPr>
                <p14:cNvContentPartPr/>
                <p14:nvPr/>
              </p14:nvContentPartPr>
              <p14:xfrm>
                <a:off x="6770410" y="3972253"/>
                <a:ext cx="416160" cy="3538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025D0BE-59F8-5181-5FA5-00816741BA0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716410" y="3864253"/>
                  <a:ext cx="523800" cy="56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0E348BBF-B2B6-6B5E-C6CC-DCC1986C8876}"/>
                  </a:ext>
                </a:extLst>
              </p14:cNvPr>
              <p14:cNvContentPartPr/>
              <p14:nvPr/>
            </p14:nvContentPartPr>
            <p14:xfrm>
              <a:off x="8154250" y="3913649"/>
              <a:ext cx="932400" cy="131760"/>
            </p14:xfrm>
          </p:contentPart>
        </mc:Choice>
        <mc:Fallback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0E348BBF-B2B6-6B5E-C6CC-DCC1986C8876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8145250" y="3905009"/>
                <a:ext cx="950040" cy="14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99D3227A-E586-46FA-AC7B-3FD1BE1B9C31}"/>
              </a:ext>
            </a:extLst>
          </p:cNvPr>
          <p:cNvGrpSpPr/>
          <p:nvPr/>
        </p:nvGrpSpPr>
        <p:grpSpPr>
          <a:xfrm>
            <a:off x="6137890" y="3273929"/>
            <a:ext cx="688320" cy="760680"/>
            <a:chOff x="6137890" y="3273929"/>
            <a:chExt cx="688320" cy="76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ECBFCFC-B9D9-79D2-CC62-C2D03D4FC0CC}"/>
                    </a:ext>
                  </a:extLst>
                </p14:cNvPr>
                <p14:cNvContentPartPr/>
                <p14:nvPr/>
              </p14:nvContentPartPr>
              <p14:xfrm>
                <a:off x="6594010" y="3906089"/>
                <a:ext cx="232200" cy="1285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ECBFCFC-B9D9-79D2-CC62-C2D03D4FC0C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585010" y="3897449"/>
                  <a:ext cx="2498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D04B07F-BFF4-D926-1033-4553FF042705}"/>
                    </a:ext>
                  </a:extLst>
                </p14:cNvPr>
                <p14:cNvContentPartPr/>
                <p14:nvPr/>
              </p14:nvContentPartPr>
              <p14:xfrm>
                <a:off x="6347410" y="3490289"/>
                <a:ext cx="327600" cy="4503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D04B07F-BFF4-D926-1033-4553FF04270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338410" y="3481649"/>
                  <a:ext cx="34524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E3E8E17-3BCA-3917-F67D-BBAA13FDF6D8}"/>
                    </a:ext>
                  </a:extLst>
                </p14:cNvPr>
                <p14:cNvContentPartPr/>
                <p14:nvPr/>
              </p14:nvContentPartPr>
              <p14:xfrm>
                <a:off x="6137890" y="3273929"/>
                <a:ext cx="186480" cy="2181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E3E8E17-3BCA-3917-F67D-BBAA13FDF6D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129250" y="3265289"/>
                  <a:ext cx="20412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3D316300-DC23-9D6F-FE1B-59B1661B383A}"/>
              </a:ext>
            </a:extLst>
          </p:cNvPr>
          <p:cNvGrpSpPr/>
          <p:nvPr/>
        </p:nvGrpSpPr>
        <p:grpSpPr>
          <a:xfrm>
            <a:off x="6826930" y="4346009"/>
            <a:ext cx="683640" cy="748440"/>
            <a:chOff x="6826930" y="4346009"/>
            <a:chExt cx="683640" cy="74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9CB2D19-8652-9496-9AAE-E180DCB9ED44}"/>
                    </a:ext>
                  </a:extLst>
                </p14:cNvPr>
                <p14:cNvContentPartPr/>
                <p14:nvPr/>
              </p14:nvContentPartPr>
              <p14:xfrm>
                <a:off x="6826930" y="4346009"/>
                <a:ext cx="631440" cy="5274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9CB2D19-8652-9496-9AAE-E180DCB9ED4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817930" y="4337369"/>
                  <a:ext cx="64908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3ED399E-4F71-DEC8-0E0F-06AF3E4BA98A}"/>
                    </a:ext>
                  </a:extLst>
                </p14:cNvPr>
                <p14:cNvContentPartPr/>
                <p14:nvPr/>
              </p14:nvContentPartPr>
              <p14:xfrm>
                <a:off x="7015570" y="4481729"/>
                <a:ext cx="146880" cy="2898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3ED399E-4F71-DEC8-0E0F-06AF3E4BA98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006930" y="4472729"/>
                  <a:ext cx="1645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0FF3AF4-910C-C146-DB6B-D05517A97C6A}"/>
                    </a:ext>
                  </a:extLst>
                </p14:cNvPr>
                <p14:cNvContentPartPr/>
                <p14:nvPr/>
              </p14:nvContentPartPr>
              <p14:xfrm>
                <a:off x="7046530" y="4708889"/>
                <a:ext cx="100800" cy="104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0FF3AF4-910C-C146-DB6B-D05517A97C6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037890" y="4700249"/>
                  <a:ext cx="118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A56095D-6E44-A4A6-284F-C7CAF4AA139E}"/>
                    </a:ext>
                  </a:extLst>
                </p14:cNvPr>
                <p14:cNvContentPartPr/>
                <p14:nvPr/>
              </p14:nvContentPartPr>
              <p14:xfrm>
                <a:off x="7307530" y="4883129"/>
                <a:ext cx="203040" cy="2113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A56095D-6E44-A4A6-284F-C7CAF4AA139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298530" y="4874129"/>
                  <a:ext cx="220680" cy="22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00619446-DE1D-60DA-587C-98CD4C8EFB7B}"/>
                  </a:ext>
                </a:extLst>
              </p14:cNvPr>
              <p14:cNvContentPartPr/>
              <p14:nvPr/>
            </p14:nvContentPartPr>
            <p14:xfrm>
              <a:off x="6876610" y="4472369"/>
              <a:ext cx="509040" cy="265680"/>
            </p14:xfrm>
          </p:contentPart>
        </mc:Choice>
        <mc:Fallback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00619446-DE1D-60DA-587C-98CD4C8EFB7B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6822970" y="4364369"/>
                <a:ext cx="616680" cy="48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9" name="Group 258">
            <a:extLst>
              <a:ext uri="{FF2B5EF4-FFF2-40B4-BE49-F238E27FC236}">
                <a16:creationId xmlns:a16="http://schemas.microsoft.com/office/drawing/2014/main" id="{41C1C6BF-CCD0-ECA2-CFA9-6660BADDE415}"/>
              </a:ext>
            </a:extLst>
          </p:cNvPr>
          <p:cNvGrpSpPr/>
          <p:nvPr/>
        </p:nvGrpSpPr>
        <p:grpSpPr>
          <a:xfrm>
            <a:off x="5312770" y="5004809"/>
            <a:ext cx="1754640" cy="786240"/>
            <a:chOff x="5312770" y="5004809"/>
            <a:chExt cx="1754640" cy="78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8883F2B-9129-45B8-0070-F3E49C3DBCD1}"/>
                    </a:ext>
                  </a:extLst>
                </p14:cNvPr>
                <p14:cNvContentPartPr/>
                <p14:nvPr/>
              </p14:nvContentPartPr>
              <p14:xfrm>
                <a:off x="5395570" y="5004809"/>
                <a:ext cx="946800" cy="36972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8883F2B-9129-45B8-0070-F3E49C3DBCD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386930" y="4996169"/>
                  <a:ext cx="96444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414FC23-FB01-1DFF-641A-92BC0E19834A}"/>
                    </a:ext>
                  </a:extLst>
                </p14:cNvPr>
                <p14:cNvContentPartPr/>
                <p14:nvPr/>
              </p14:nvContentPartPr>
              <p14:xfrm>
                <a:off x="6578890" y="5112089"/>
                <a:ext cx="212760" cy="2635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414FC23-FB01-1DFF-641A-92BC0E19834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569890" y="5103449"/>
                  <a:ext cx="2304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8525096-4318-66B7-8FC2-81AD4523D3DD}"/>
                    </a:ext>
                  </a:extLst>
                </p14:cNvPr>
                <p14:cNvContentPartPr/>
                <p14:nvPr/>
              </p14:nvContentPartPr>
              <p14:xfrm>
                <a:off x="6600490" y="5248529"/>
                <a:ext cx="129600" cy="104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8525096-4318-66B7-8FC2-81AD4523D3D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591490" y="5239529"/>
                  <a:ext cx="147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E101E9E-2E96-0FFC-193E-D3298209A242}"/>
                    </a:ext>
                  </a:extLst>
                </p14:cNvPr>
                <p14:cNvContentPartPr/>
                <p14:nvPr/>
              </p14:nvContentPartPr>
              <p14:xfrm>
                <a:off x="5312770" y="5446529"/>
                <a:ext cx="582480" cy="3445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E101E9E-2E96-0FFC-193E-D3298209A24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303770" y="5437889"/>
                  <a:ext cx="6001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4DD477F-E6BC-2C32-5D35-812BDA5919C0}"/>
                    </a:ext>
                  </a:extLst>
                </p14:cNvPr>
                <p14:cNvContentPartPr/>
                <p14:nvPr/>
              </p14:nvContentPartPr>
              <p14:xfrm>
                <a:off x="6105130" y="5460209"/>
                <a:ext cx="962280" cy="2559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4DD477F-E6BC-2C32-5D35-812BDA5919C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096130" y="5451569"/>
                  <a:ext cx="9799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86FD15E-0117-B3E0-AF0F-6A59BFC5C990}"/>
                    </a:ext>
                  </a:extLst>
                </p14:cNvPr>
                <p14:cNvContentPartPr/>
                <p14:nvPr/>
              </p14:nvContentPartPr>
              <p14:xfrm>
                <a:off x="6431650" y="5526089"/>
                <a:ext cx="336960" cy="453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86FD15E-0117-B3E0-AF0F-6A59BFC5C99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423010" y="5517089"/>
                  <a:ext cx="35460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CEE2891D-FE59-A726-244B-A6D1D0A225FC}"/>
              </a:ext>
            </a:extLst>
          </p:cNvPr>
          <p:cNvGrpSpPr/>
          <p:nvPr/>
        </p:nvGrpSpPr>
        <p:grpSpPr>
          <a:xfrm>
            <a:off x="5273170" y="5781689"/>
            <a:ext cx="2594160" cy="839520"/>
            <a:chOff x="5273170" y="5781689"/>
            <a:chExt cx="2594160" cy="83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09718F5-BE05-7064-11B1-7FC367A89D51}"/>
                    </a:ext>
                  </a:extLst>
                </p14:cNvPr>
                <p14:cNvContentPartPr/>
                <p14:nvPr/>
              </p14:nvContentPartPr>
              <p14:xfrm>
                <a:off x="5317090" y="5781689"/>
                <a:ext cx="558360" cy="3193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09718F5-BE05-7064-11B1-7FC367A89D5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308090" y="5773049"/>
                  <a:ext cx="5760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CE98A91-4FD5-3B65-FDCB-9E3B070B40C8}"/>
                    </a:ext>
                  </a:extLst>
                </p14:cNvPr>
                <p14:cNvContentPartPr/>
                <p14:nvPr/>
              </p14:nvContentPartPr>
              <p14:xfrm>
                <a:off x="5598250" y="5926049"/>
                <a:ext cx="139680" cy="176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CE98A91-4FD5-3B65-FDCB-9E3B070B40C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589610" y="5917409"/>
                  <a:ext cx="157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60C6B7D-33BC-5155-0151-E6268C1E4A18}"/>
                    </a:ext>
                  </a:extLst>
                </p14:cNvPr>
                <p14:cNvContentPartPr/>
                <p14:nvPr/>
              </p14:nvContentPartPr>
              <p14:xfrm>
                <a:off x="5512570" y="5828129"/>
                <a:ext cx="23040" cy="165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60C6B7D-33BC-5155-0151-E6268C1E4A1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503570" y="5819129"/>
                  <a:ext cx="40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E79A89D-70D0-D8B8-00AA-926523E98753}"/>
                    </a:ext>
                  </a:extLst>
                </p14:cNvPr>
                <p14:cNvContentPartPr/>
                <p14:nvPr/>
              </p14:nvContentPartPr>
              <p14:xfrm>
                <a:off x="6062650" y="5831729"/>
                <a:ext cx="1380960" cy="2761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E79A89D-70D0-D8B8-00AA-926523E9875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053650" y="5823089"/>
                  <a:ext cx="13986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145644B-37B7-1ECA-D17B-7FABE1B2F7C5}"/>
                    </a:ext>
                  </a:extLst>
                </p14:cNvPr>
                <p14:cNvContentPartPr/>
                <p14:nvPr/>
              </p14:nvContentPartPr>
              <p14:xfrm>
                <a:off x="6679330" y="5838209"/>
                <a:ext cx="86400" cy="277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145644B-37B7-1ECA-D17B-7FABE1B2F7C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670690" y="5829209"/>
                  <a:ext cx="104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8F18697-90FC-9DBD-CB6F-72C22C55AA03}"/>
                    </a:ext>
                  </a:extLst>
                </p14:cNvPr>
                <p14:cNvContentPartPr/>
                <p14:nvPr/>
              </p14:nvContentPartPr>
              <p14:xfrm>
                <a:off x="6486730" y="5878169"/>
                <a:ext cx="233640" cy="309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8F18697-90FC-9DBD-CB6F-72C22C55AA0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478090" y="5869529"/>
                  <a:ext cx="251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16570BE-4204-077D-25F5-7F035F433573}"/>
                    </a:ext>
                  </a:extLst>
                </p14:cNvPr>
                <p14:cNvContentPartPr/>
                <p14:nvPr/>
              </p14:nvContentPartPr>
              <p14:xfrm>
                <a:off x="5273170" y="6216209"/>
                <a:ext cx="232200" cy="3690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16570BE-4204-077D-25F5-7F035F43357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264170" y="6207569"/>
                  <a:ext cx="2498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62EA0A0-404C-C618-7B29-54C72CE6D6DD}"/>
                    </a:ext>
                  </a:extLst>
                </p14:cNvPr>
                <p14:cNvContentPartPr/>
                <p14:nvPr/>
              </p14:nvContentPartPr>
              <p14:xfrm>
                <a:off x="5658370" y="6175529"/>
                <a:ext cx="1146600" cy="4456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62EA0A0-404C-C618-7B29-54C72CE6D6D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649370" y="6166889"/>
                  <a:ext cx="116424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5DDB0EA-89D4-BDBB-1565-C133154051D6}"/>
                    </a:ext>
                  </a:extLst>
                </p14:cNvPr>
                <p14:cNvContentPartPr/>
                <p14:nvPr/>
              </p14:nvContentPartPr>
              <p14:xfrm>
                <a:off x="6310330" y="6171929"/>
                <a:ext cx="11880" cy="147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5DDB0EA-89D4-BDBB-1565-C133154051D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301690" y="6162929"/>
                  <a:ext cx="29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A9DDBF1-7B1E-C8AD-7ADE-9B4789DF2172}"/>
                    </a:ext>
                  </a:extLst>
                </p14:cNvPr>
                <p14:cNvContentPartPr/>
                <p14:nvPr/>
              </p14:nvContentPartPr>
              <p14:xfrm>
                <a:off x="6929170" y="6135209"/>
                <a:ext cx="938160" cy="3106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A9DDBF1-7B1E-C8AD-7ADE-9B4789DF217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920530" y="6126209"/>
                  <a:ext cx="9558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8D766C7-2A8F-BCA1-FF42-A887192B465E}"/>
                    </a:ext>
                  </a:extLst>
                </p14:cNvPr>
                <p14:cNvContentPartPr/>
                <p14:nvPr/>
              </p14:nvContentPartPr>
              <p14:xfrm>
                <a:off x="7442170" y="6190289"/>
                <a:ext cx="330480" cy="136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8D766C7-2A8F-BCA1-FF42-A887192B465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433170" y="6181649"/>
                  <a:ext cx="348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E1347650-5A45-903A-42EB-42AB41AA8811}"/>
                    </a:ext>
                  </a:extLst>
                </p14:cNvPr>
                <p14:cNvContentPartPr/>
                <p14:nvPr/>
              </p14:nvContentPartPr>
              <p14:xfrm>
                <a:off x="7172890" y="6184889"/>
                <a:ext cx="484920" cy="446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E1347650-5A45-903A-42EB-42AB41AA881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163890" y="6176249"/>
                  <a:ext cx="502560" cy="6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21674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4212D2E-2A3E-3626-8257-D59383FFBB72}"/>
                  </a:ext>
                </a:extLst>
              </p14:cNvPr>
              <p14:cNvContentPartPr/>
              <p14:nvPr/>
            </p14:nvContentPartPr>
            <p14:xfrm>
              <a:off x="1052170" y="207449"/>
              <a:ext cx="273240" cy="470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4212D2E-2A3E-3626-8257-D59383FFBB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3530" y="198809"/>
                <a:ext cx="290880" cy="48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AC146BC-61DE-BE7E-A7B3-92680BD8A24E}"/>
              </a:ext>
            </a:extLst>
          </p:cNvPr>
          <p:cNvGrpSpPr/>
          <p:nvPr/>
        </p:nvGrpSpPr>
        <p:grpSpPr>
          <a:xfrm>
            <a:off x="1226050" y="181169"/>
            <a:ext cx="1917360" cy="516240"/>
            <a:chOff x="1226050" y="181169"/>
            <a:chExt cx="1917360" cy="51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0B0F189-6668-9946-E09B-BB760FF80CD8}"/>
                    </a:ext>
                  </a:extLst>
                </p14:cNvPr>
                <p14:cNvContentPartPr/>
                <p14:nvPr/>
              </p14:nvContentPartPr>
              <p14:xfrm>
                <a:off x="1226050" y="181169"/>
                <a:ext cx="1917360" cy="516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0B0F189-6668-9946-E09B-BB760FF80CD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17410" y="172529"/>
                  <a:ext cx="193500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17F1EAC-B2F7-083A-ACD9-4D2C9567E069}"/>
                    </a:ext>
                  </a:extLst>
                </p14:cNvPr>
                <p14:cNvContentPartPr/>
                <p14:nvPr/>
              </p14:nvContentPartPr>
              <p14:xfrm>
                <a:off x="2701330" y="362609"/>
                <a:ext cx="281520" cy="49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17F1EAC-B2F7-083A-ACD9-4D2C9567E06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92690" y="353969"/>
                  <a:ext cx="299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EEDBA2D-A0D8-E8A1-2AB2-92F078EE0A35}"/>
                    </a:ext>
                  </a:extLst>
                </p14:cNvPr>
                <p14:cNvContentPartPr/>
                <p14:nvPr/>
              </p14:nvContentPartPr>
              <p14:xfrm>
                <a:off x="2422690" y="329849"/>
                <a:ext cx="15480" cy="75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EEDBA2D-A0D8-E8A1-2AB2-92F078EE0A3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14050" y="320849"/>
                  <a:ext cx="3312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D4FD3B3-75A4-7542-239F-41BC098C0532}"/>
                  </a:ext>
                </a:extLst>
              </p14:cNvPr>
              <p14:cNvContentPartPr/>
              <p14:nvPr/>
            </p14:nvContentPartPr>
            <p14:xfrm>
              <a:off x="3538330" y="324089"/>
              <a:ext cx="322200" cy="503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D4FD3B3-75A4-7542-239F-41BC098C053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29330" y="315449"/>
                <a:ext cx="339840" cy="52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BECD8E1B-8E9D-8932-8ABB-F65971B1D5A7}"/>
              </a:ext>
            </a:extLst>
          </p:cNvPr>
          <p:cNvGrpSpPr/>
          <p:nvPr/>
        </p:nvGrpSpPr>
        <p:grpSpPr>
          <a:xfrm>
            <a:off x="4224130" y="192329"/>
            <a:ext cx="1914120" cy="662760"/>
            <a:chOff x="4224130" y="192329"/>
            <a:chExt cx="1914120" cy="66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CCCD91D-0AC9-C3CF-580C-B753486F51F8}"/>
                    </a:ext>
                  </a:extLst>
                </p14:cNvPr>
                <p14:cNvContentPartPr/>
                <p14:nvPr/>
              </p14:nvContentPartPr>
              <p14:xfrm>
                <a:off x="4224130" y="192329"/>
                <a:ext cx="1914120" cy="6627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CCCD91D-0AC9-C3CF-580C-B753486F51F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15490" y="183329"/>
                  <a:ext cx="1931760" cy="68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177CADC-4216-B394-87AC-D115A6687765}"/>
                    </a:ext>
                  </a:extLst>
                </p14:cNvPr>
                <p14:cNvContentPartPr/>
                <p14:nvPr/>
              </p14:nvContentPartPr>
              <p14:xfrm>
                <a:off x="5588530" y="352529"/>
                <a:ext cx="296280" cy="20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177CADC-4216-B394-87AC-D115A668776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79530" y="343529"/>
                  <a:ext cx="31392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A0BF13-0AFD-0C35-6BD7-D4B09A9F1A28}"/>
              </a:ext>
            </a:extLst>
          </p:cNvPr>
          <p:cNvGrpSpPr/>
          <p:nvPr/>
        </p:nvGrpSpPr>
        <p:grpSpPr>
          <a:xfrm>
            <a:off x="6493930" y="152009"/>
            <a:ext cx="1753920" cy="653400"/>
            <a:chOff x="6493930" y="152009"/>
            <a:chExt cx="1753920" cy="65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B53D1C7-2F95-698E-E98B-283CCF77EB48}"/>
                    </a:ext>
                  </a:extLst>
                </p14:cNvPr>
                <p14:cNvContentPartPr/>
                <p14:nvPr/>
              </p14:nvContentPartPr>
              <p14:xfrm>
                <a:off x="6493930" y="325529"/>
                <a:ext cx="289440" cy="479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B53D1C7-2F95-698E-E98B-283CCF77EB4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84930" y="316889"/>
                  <a:ext cx="30708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1E7BE2F-748B-F914-3FFE-73B0289D96F1}"/>
                    </a:ext>
                  </a:extLst>
                </p14:cNvPr>
                <p14:cNvContentPartPr/>
                <p14:nvPr/>
              </p14:nvContentPartPr>
              <p14:xfrm>
                <a:off x="7061650" y="152009"/>
                <a:ext cx="507240" cy="467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1E7BE2F-748B-F914-3FFE-73B0289D96F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52650" y="143369"/>
                  <a:ext cx="52488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BDF2899-80B3-B98F-1F59-ACD26E515FB3}"/>
                    </a:ext>
                  </a:extLst>
                </p14:cNvPr>
                <p14:cNvContentPartPr/>
                <p14:nvPr/>
              </p14:nvContentPartPr>
              <p14:xfrm>
                <a:off x="7369090" y="311129"/>
                <a:ext cx="266040" cy="39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BDF2899-80B3-B98F-1F59-ACD26E515FB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60090" y="302489"/>
                  <a:ext cx="283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C7445B2-DA56-2523-65FC-BDCBD0F9F968}"/>
                    </a:ext>
                  </a:extLst>
                </p14:cNvPr>
                <p14:cNvContentPartPr/>
                <p14:nvPr/>
              </p14:nvContentPartPr>
              <p14:xfrm>
                <a:off x="7661770" y="218969"/>
                <a:ext cx="384840" cy="361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C7445B2-DA56-2523-65FC-BDCBD0F9F96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53130" y="210329"/>
                  <a:ext cx="4024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8F22118-F77A-0962-C43E-5AAD3BF366D8}"/>
                    </a:ext>
                  </a:extLst>
                </p14:cNvPr>
                <p14:cNvContentPartPr/>
                <p14:nvPr/>
              </p14:nvContentPartPr>
              <p14:xfrm>
                <a:off x="7862650" y="318329"/>
                <a:ext cx="227160" cy="43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8F22118-F77A-0962-C43E-5AAD3BF366D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53650" y="309689"/>
                  <a:ext cx="244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2F03D47-7779-6913-9C91-A4BEE4D386DA}"/>
                    </a:ext>
                  </a:extLst>
                </p14:cNvPr>
                <p14:cNvContentPartPr/>
                <p14:nvPr/>
              </p14:nvContentPartPr>
              <p14:xfrm>
                <a:off x="8025370" y="472769"/>
                <a:ext cx="222480" cy="129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2F03D47-7779-6913-9C91-A4BEE4D386D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016370" y="463769"/>
                  <a:ext cx="240120" cy="14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01A6DA9-F2E6-88A5-4232-09FE8F13C65D}"/>
                  </a:ext>
                </a:extLst>
              </p14:cNvPr>
              <p14:cNvContentPartPr/>
              <p14:nvPr/>
            </p14:nvContentPartPr>
            <p14:xfrm>
              <a:off x="8561770" y="323729"/>
              <a:ext cx="343440" cy="2746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01A6DA9-F2E6-88A5-4232-09FE8F13C65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553130" y="315089"/>
                <a:ext cx="36108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4F3EE8A-1832-6A7A-0A1B-E38472A1022D}"/>
                  </a:ext>
                </a:extLst>
              </p14:cNvPr>
              <p14:cNvContentPartPr/>
              <p14:nvPr/>
            </p14:nvContentPartPr>
            <p14:xfrm>
              <a:off x="3446890" y="1568969"/>
              <a:ext cx="323640" cy="29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4F3EE8A-1832-6A7A-0A1B-E38472A1022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38250" y="1559969"/>
                <a:ext cx="3412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665F6B2-AF6D-55B6-5B28-98D7090020E1}"/>
                  </a:ext>
                </a:extLst>
              </p14:cNvPr>
              <p14:cNvContentPartPr/>
              <p14:nvPr/>
            </p14:nvContentPartPr>
            <p14:xfrm>
              <a:off x="3501970" y="1635209"/>
              <a:ext cx="228960" cy="889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665F6B2-AF6D-55B6-5B28-98D7090020E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93330" y="1626569"/>
                <a:ext cx="2466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06D465D-C27B-E5F0-9B57-609DCF5C86AB}"/>
                  </a:ext>
                </a:extLst>
              </p14:cNvPr>
              <p14:cNvContentPartPr/>
              <p14:nvPr/>
            </p14:nvContentPartPr>
            <p14:xfrm>
              <a:off x="4126570" y="1520729"/>
              <a:ext cx="501120" cy="1926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06D465D-C27B-E5F0-9B57-609DCF5C86A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17930" y="1512089"/>
                <a:ext cx="5187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F411FCA-E546-24AE-BDF0-887E2DBE9EA4}"/>
                  </a:ext>
                </a:extLst>
              </p14:cNvPr>
              <p14:cNvContentPartPr/>
              <p14:nvPr/>
            </p14:nvContentPartPr>
            <p14:xfrm>
              <a:off x="4414930" y="1437569"/>
              <a:ext cx="210960" cy="3268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F411FCA-E546-24AE-BDF0-887E2DBE9EA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06290" y="1428569"/>
                <a:ext cx="22860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6A62D61-813B-ACEE-FB1D-AFAE6E17C81E}"/>
                  </a:ext>
                </a:extLst>
              </p14:cNvPr>
              <p14:cNvContentPartPr/>
              <p14:nvPr/>
            </p14:nvContentPartPr>
            <p14:xfrm>
              <a:off x="4670890" y="1534769"/>
              <a:ext cx="176040" cy="364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6A62D61-813B-ACEE-FB1D-AFAE6E17C81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661890" y="1526129"/>
                <a:ext cx="19368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7968D87-3398-72C5-E5EC-92C6701D9CEC}"/>
                  </a:ext>
                </a:extLst>
              </p14:cNvPr>
              <p14:cNvContentPartPr/>
              <p14:nvPr/>
            </p14:nvContentPartPr>
            <p14:xfrm>
              <a:off x="4980850" y="1255049"/>
              <a:ext cx="229320" cy="7610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7968D87-3398-72C5-E5EC-92C6701D9CE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972210" y="1246049"/>
                <a:ext cx="246960" cy="77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4B325F4-66A7-2469-AFAC-A718E222DA4C}"/>
                  </a:ext>
                </a:extLst>
              </p14:cNvPr>
              <p14:cNvContentPartPr/>
              <p14:nvPr/>
            </p14:nvContentPartPr>
            <p14:xfrm>
              <a:off x="5172370" y="1595969"/>
              <a:ext cx="223920" cy="122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4B325F4-66A7-2469-AFAC-A718E222DA4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63370" y="1586969"/>
                <a:ext cx="2415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105D307-81EF-5482-E800-B875793E981A}"/>
                  </a:ext>
                </a:extLst>
              </p14:cNvPr>
              <p14:cNvContentPartPr/>
              <p14:nvPr/>
            </p14:nvContentPartPr>
            <p14:xfrm>
              <a:off x="5596810" y="1365209"/>
              <a:ext cx="170280" cy="3798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105D307-81EF-5482-E800-B875793E981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87810" y="1356569"/>
                <a:ext cx="18792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9BEBE51-B420-6CBA-06CF-7AEBAF7417CE}"/>
                  </a:ext>
                </a:extLst>
              </p14:cNvPr>
              <p14:cNvContentPartPr/>
              <p14:nvPr/>
            </p14:nvContentPartPr>
            <p14:xfrm>
              <a:off x="5504650" y="1516409"/>
              <a:ext cx="291600" cy="176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9BEBE51-B420-6CBA-06CF-7AEBAF7417C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96010" y="1507409"/>
                <a:ext cx="3092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00E4E84-D238-994A-BC37-272DB35BDAF3}"/>
                  </a:ext>
                </a:extLst>
              </p14:cNvPr>
              <p14:cNvContentPartPr/>
              <p14:nvPr/>
            </p14:nvContentPartPr>
            <p14:xfrm>
              <a:off x="6091810" y="1221569"/>
              <a:ext cx="177120" cy="6850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00E4E84-D238-994A-BC37-272DB35BDAF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82810" y="1212569"/>
                <a:ext cx="194760" cy="7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88FF703-DF03-E4F4-2EEB-B7814ADAE4BA}"/>
                  </a:ext>
                </a:extLst>
              </p14:cNvPr>
              <p14:cNvContentPartPr/>
              <p14:nvPr/>
            </p14:nvContentPartPr>
            <p14:xfrm>
              <a:off x="6522730" y="1234529"/>
              <a:ext cx="11880" cy="2005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88FF703-DF03-E4F4-2EEB-B7814ADAE4B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514090" y="1225889"/>
                <a:ext cx="295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2C314A9-50FC-E56F-644D-8538E5D82CAB}"/>
                  </a:ext>
                </a:extLst>
              </p14:cNvPr>
              <p14:cNvContentPartPr/>
              <p14:nvPr/>
            </p14:nvContentPartPr>
            <p14:xfrm>
              <a:off x="6310330" y="1508129"/>
              <a:ext cx="481320" cy="320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2C314A9-50FC-E56F-644D-8538E5D82CA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01690" y="1499129"/>
                <a:ext cx="4989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791F177-1185-27CA-42AF-FE12BAF6DEB7}"/>
                  </a:ext>
                </a:extLst>
              </p14:cNvPr>
              <p14:cNvContentPartPr/>
              <p14:nvPr/>
            </p14:nvContentPartPr>
            <p14:xfrm>
              <a:off x="6545410" y="1680929"/>
              <a:ext cx="12960" cy="2059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791F177-1185-27CA-42AF-FE12BAF6DEB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36770" y="1672289"/>
                <a:ext cx="306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A3FD9EC-FF3A-F7CE-9543-89942777AA01}"/>
                  </a:ext>
                </a:extLst>
              </p14:cNvPr>
              <p14:cNvContentPartPr/>
              <p14:nvPr/>
            </p14:nvContentPartPr>
            <p14:xfrm>
              <a:off x="6393130" y="1625849"/>
              <a:ext cx="306720" cy="106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A3FD9EC-FF3A-F7CE-9543-89942777AA0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384130" y="1616849"/>
                <a:ext cx="3243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12B739F-7D3F-A0DC-260E-EC5144BC159C}"/>
                  </a:ext>
                </a:extLst>
              </p14:cNvPr>
              <p14:cNvContentPartPr/>
              <p14:nvPr/>
            </p14:nvContentPartPr>
            <p14:xfrm>
              <a:off x="6649810" y="1894409"/>
              <a:ext cx="159480" cy="1252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12B739F-7D3F-A0DC-260E-EC5144BC159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41170" y="1885409"/>
                <a:ext cx="177120" cy="14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A69CABD7-14F7-0685-D544-E5543ED93FCA}"/>
              </a:ext>
            </a:extLst>
          </p:cNvPr>
          <p:cNvGrpSpPr/>
          <p:nvPr/>
        </p:nvGrpSpPr>
        <p:grpSpPr>
          <a:xfrm>
            <a:off x="7116730" y="1133369"/>
            <a:ext cx="1327320" cy="1050840"/>
            <a:chOff x="7116730" y="1133369"/>
            <a:chExt cx="1327320" cy="105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DCC9816-A8F7-A0F5-6B1E-3FC2C80A2B1C}"/>
                    </a:ext>
                  </a:extLst>
                </p14:cNvPr>
                <p14:cNvContentPartPr/>
                <p14:nvPr/>
              </p14:nvContentPartPr>
              <p14:xfrm>
                <a:off x="7195930" y="1453769"/>
                <a:ext cx="8280" cy="167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DCC9816-A8F7-A0F5-6B1E-3FC2C80A2B1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86930" y="1444769"/>
                  <a:ext cx="25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3664376-782A-E885-B031-6003B52813E1}"/>
                    </a:ext>
                  </a:extLst>
                </p14:cNvPr>
                <p14:cNvContentPartPr/>
                <p14:nvPr/>
              </p14:nvContentPartPr>
              <p14:xfrm>
                <a:off x="7116730" y="1549889"/>
                <a:ext cx="205200" cy="15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3664376-782A-E885-B031-6003B52813E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08090" y="1540889"/>
                  <a:ext cx="222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A2A3C04-FA21-6A8E-92F7-DB0D42E751AE}"/>
                    </a:ext>
                  </a:extLst>
                </p14:cNvPr>
                <p14:cNvContentPartPr/>
                <p14:nvPr/>
              </p14:nvContentPartPr>
              <p14:xfrm>
                <a:off x="7652770" y="1268729"/>
                <a:ext cx="19080" cy="2527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A2A3C04-FA21-6A8E-92F7-DB0D42E751A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644130" y="1259729"/>
                  <a:ext cx="367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2D02165-ABD9-29BE-AC5F-C55D4F2C9D76}"/>
                    </a:ext>
                  </a:extLst>
                </p14:cNvPr>
                <p14:cNvContentPartPr/>
                <p14:nvPr/>
              </p14:nvContentPartPr>
              <p14:xfrm>
                <a:off x="7512730" y="1557089"/>
                <a:ext cx="337680" cy="21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2D02165-ABD9-29BE-AC5F-C55D4F2C9D7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504090" y="1548089"/>
                  <a:ext cx="355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04BA822-8468-B8DC-DAED-78EDECF68BEB}"/>
                    </a:ext>
                  </a:extLst>
                </p14:cNvPr>
                <p14:cNvContentPartPr/>
                <p14:nvPr/>
              </p14:nvContentPartPr>
              <p14:xfrm>
                <a:off x="7618930" y="1758689"/>
                <a:ext cx="7560" cy="195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04BA822-8468-B8DC-DAED-78EDECF68BE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09930" y="1750049"/>
                  <a:ext cx="252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0F4DDBE-F306-4C34-9E6B-7EDC5C632C7A}"/>
                    </a:ext>
                  </a:extLst>
                </p14:cNvPr>
                <p14:cNvContentPartPr/>
                <p14:nvPr/>
              </p14:nvContentPartPr>
              <p14:xfrm>
                <a:off x="7487890" y="1658609"/>
                <a:ext cx="309240" cy="134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0F4DDBE-F306-4C34-9E6B-7EDC5C632C7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78890" y="1649969"/>
                  <a:ext cx="326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36401E7-26E6-956A-88CE-5EF1FAC45A1B}"/>
                    </a:ext>
                  </a:extLst>
                </p14:cNvPr>
                <p14:cNvContentPartPr/>
                <p14:nvPr/>
              </p14:nvContentPartPr>
              <p14:xfrm>
                <a:off x="7734130" y="1879649"/>
                <a:ext cx="146880" cy="2707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36401E7-26E6-956A-88CE-5EF1FAC45A1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25130" y="1870649"/>
                  <a:ext cx="1645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557E98F-7D2C-E96E-B510-31CFBF93F00C}"/>
                    </a:ext>
                  </a:extLst>
                </p14:cNvPr>
                <p14:cNvContentPartPr/>
                <p14:nvPr/>
              </p14:nvContentPartPr>
              <p14:xfrm>
                <a:off x="7882090" y="1301129"/>
                <a:ext cx="258480" cy="783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557E98F-7D2C-E96E-B510-31CFBF93F00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873450" y="1292129"/>
                  <a:ext cx="276120" cy="80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A81B925-48DA-5199-3AB7-6942DE80A31F}"/>
                    </a:ext>
                  </a:extLst>
                </p14:cNvPr>
                <p14:cNvContentPartPr/>
                <p14:nvPr/>
              </p14:nvContentPartPr>
              <p14:xfrm>
                <a:off x="8098450" y="1133369"/>
                <a:ext cx="345600" cy="10508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A81B925-48DA-5199-3AB7-6942DE80A31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89810" y="1124729"/>
                  <a:ext cx="363240" cy="10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7E24B6F-9842-C456-A944-755CEDAE7E47}"/>
              </a:ext>
            </a:extLst>
          </p:cNvPr>
          <p:cNvGrpSpPr/>
          <p:nvPr/>
        </p:nvGrpSpPr>
        <p:grpSpPr>
          <a:xfrm>
            <a:off x="6292330" y="2236049"/>
            <a:ext cx="2294280" cy="1039320"/>
            <a:chOff x="6292330" y="2236049"/>
            <a:chExt cx="2294280" cy="103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6BE0ED6-D29C-4C02-2D86-046C1A04717A}"/>
                    </a:ext>
                  </a:extLst>
                </p14:cNvPr>
                <p14:cNvContentPartPr/>
                <p14:nvPr/>
              </p14:nvContentPartPr>
              <p14:xfrm>
                <a:off x="6292330" y="2236049"/>
                <a:ext cx="1650240" cy="2383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6BE0ED6-D29C-4C02-2D86-046C1A04717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83330" y="2227049"/>
                  <a:ext cx="16678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DE8F587-C06B-B57E-CDE2-2709F3A8C286}"/>
                    </a:ext>
                  </a:extLst>
                </p14:cNvPr>
                <p14:cNvContentPartPr/>
                <p14:nvPr/>
              </p14:nvContentPartPr>
              <p14:xfrm>
                <a:off x="6448210" y="2566529"/>
                <a:ext cx="182520" cy="2404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DE8F587-C06B-B57E-CDE2-2709F3A8C28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39570" y="2557529"/>
                  <a:ext cx="2001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9784F44-56B7-8017-59A9-05FDEEE5DFD6}"/>
                    </a:ext>
                  </a:extLst>
                </p14:cNvPr>
                <p14:cNvContentPartPr/>
                <p14:nvPr/>
              </p14:nvContentPartPr>
              <p14:xfrm>
                <a:off x="6382690" y="2640689"/>
                <a:ext cx="271440" cy="345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9784F44-56B7-8017-59A9-05FDEEE5DFD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73690" y="2631689"/>
                  <a:ext cx="289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C442521-543C-2098-7CC8-A6C948A03ACF}"/>
                    </a:ext>
                  </a:extLst>
                </p14:cNvPr>
                <p14:cNvContentPartPr/>
                <p14:nvPr/>
              </p14:nvContentPartPr>
              <p14:xfrm>
                <a:off x="6625330" y="2520449"/>
                <a:ext cx="582480" cy="3016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C442521-543C-2098-7CC8-A6C948A03AC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16690" y="2511449"/>
                  <a:ext cx="6001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2D98D7E-BFE4-4123-854D-33AD511F80F5}"/>
                    </a:ext>
                  </a:extLst>
                </p14:cNvPr>
                <p14:cNvContentPartPr/>
                <p14:nvPr/>
              </p14:nvContentPartPr>
              <p14:xfrm>
                <a:off x="6755290" y="2591009"/>
                <a:ext cx="299880" cy="709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2D98D7E-BFE4-4123-854D-33AD511F80F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746650" y="2582369"/>
                  <a:ext cx="3175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E21ED09-9F64-0590-AB30-AEEE872788DC}"/>
                    </a:ext>
                  </a:extLst>
                </p14:cNvPr>
                <p14:cNvContentPartPr/>
                <p14:nvPr/>
              </p14:nvContentPartPr>
              <p14:xfrm>
                <a:off x="7351450" y="2554649"/>
                <a:ext cx="995040" cy="492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E21ED09-9F64-0590-AB30-AEEE872788D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342810" y="2545649"/>
                  <a:ext cx="101268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FCE277E-DEEC-65F6-E121-989E0AB45DE0}"/>
                    </a:ext>
                  </a:extLst>
                </p14:cNvPr>
                <p14:cNvContentPartPr/>
                <p14:nvPr/>
              </p14:nvContentPartPr>
              <p14:xfrm>
                <a:off x="6377650" y="2932649"/>
                <a:ext cx="799560" cy="3052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FCE277E-DEEC-65F6-E121-989E0AB45DE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369010" y="2923649"/>
                  <a:ext cx="8172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9B8373E-76AF-D3C6-9A30-B08CB495CAF8}"/>
                    </a:ext>
                  </a:extLst>
                </p14:cNvPr>
                <p14:cNvContentPartPr/>
                <p14:nvPr/>
              </p14:nvContentPartPr>
              <p14:xfrm>
                <a:off x="6826210" y="2990249"/>
                <a:ext cx="357120" cy="576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9B8373E-76AF-D3C6-9A30-B08CB495CAF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17570" y="2981609"/>
                  <a:ext cx="374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ADF4E34-44DF-42CD-3053-73E2C1F14408}"/>
                    </a:ext>
                  </a:extLst>
                </p14:cNvPr>
                <p14:cNvContentPartPr/>
                <p14:nvPr/>
              </p14:nvContentPartPr>
              <p14:xfrm>
                <a:off x="7378450" y="2925089"/>
                <a:ext cx="708120" cy="3358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ADF4E34-44DF-42CD-3053-73E2C1F1440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69810" y="2916089"/>
                  <a:ext cx="7257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985007C-779E-3C98-4AFF-5BDFF0FCEFD3}"/>
                    </a:ext>
                  </a:extLst>
                </p14:cNvPr>
                <p14:cNvContentPartPr/>
                <p14:nvPr/>
              </p14:nvContentPartPr>
              <p14:xfrm>
                <a:off x="8350810" y="3011849"/>
                <a:ext cx="235800" cy="263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985007C-779E-3C98-4AFF-5BDFF0FCEFD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342170" y="3003209"/>
                  <a:ext cx="253440" cy="28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1B5C14D-6CE7-0189-595A-D54809A65A31}"/>
              </a:ext>
            </a:extLst>
          </p:cNvPr>
          <p:cNvGrpSpPr/>
          <p:nvPr/>
        </p:nvGrpSpPr>
        <p:grpSpPr>
          <a:xfrm>
            <a:off x="1149010" y="3322169"/>
            <a:ext cx="1685520" cy="597240"/>
            <a:chOff x="1149010" y="3322169"/>
            <a:chExt cx="1685520" cy="59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1C28923-1238-B946-797F-7622B19573DB}"/>
                    </a:ext>
                  </a:extLst>
                </p14:cNvPr>
                <p14:cNvContentPartPr/>
                <p14:nvPr/>
              </p14:nvContentPartPr>
              <p14:xfrm>
                <a:off x="1160530" y="3484169"/>
                <a:ext cx="172800" cy="2970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1C28923-1238-B946-797F-7622B19573D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51530" y="3475529"/>
                  <a:ext cx="1904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D7B1A81-5064-3885-81F1-D78110FE5E13}"/>
                    </a:ext>
                  </a:extLst>
                </p14:cNvPr>
                <p14:cNvContentPartPr/>
                <p14:nvPr/>
              </p14:nvContentPartPr>
              <p14:xfrm>
                <a:off x="1149010" y="3654449"/>
                <a:ext cx="168840" cy="648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D7B1A81-5064-3885-81F1-D78110FE5E1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40370" y="3645809"/>
                  <a:ext cx="186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DC0796C-98E4-25AF-2E4C-065C7C703BFB}"/>
                    </a:ext>
                  </a:extLst>
                </p14:cNvPr>
                <p14:cNvContentPartPr/>
                <p14:nvPr/>
              </p14:nvContentPartPr>
              <p14:xfrm>
                <a:off x="1331890" y="3322169"/>
                <a:ext cx="1502640" cy="597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DC0796C-98E4-25AF-2E4C-065C7C703BF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23250" y="3313169"/>
                  <a:ext cx="152028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640C9B3-BA46-7179-03A4-AC1C0734CFC7}"/>
                    </a:ext>
                  </a:extLst>
                </p14:cNvPr>
                <p14:cNvContentPartPr/>
                <p14:nvPr/>
              </p14:nvContentPartPr>
              <p14:xfrm>
                <a:off x="2163850" y="3470129"/>
                <a:ext cx="254520" cy="14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640C9B3-BA46-7179-03A4-AC1C0734CFC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54850" y="3461489"/>
                  <a:ext cx="272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D4CDE34-5759-AB14-5C81-BBDC4DCE9C50}"/>
                    </a:ext>
                  </a:extLst>
                </p14:cNvPr>
                <p14:cNvContentPartPr/>
                <p14:nvPr/>
              </p14:nvContentPartPr>
              <p14:xfrm>
                <a:off x="2133250" y="3408209"/>
                <a:ext cx="18360" cy="536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D4CDE34-5759-AB14-5C81-BBDC4DCE9C5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124610" y="3399209"/>
                  <a:ext cx="3600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D32730D-C1F7-2A82-6443-2130F8515E7D}"/>
                  </a:ext>
                </a:extLst>
              </p14:cNvPr>
              <p14:cNvContentPartPr/>
              <p14:nvPr/>
            </p14:nvContentPartPr>
            <p14:xfrm>
              <a:off x="3023890" y="3415049"/>
              <a:ext cx="492120" cy="4957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D32730D-C1F7-2A82-6443-2130F8515E7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014890" y="3406049"/>
                <a:ext cx="509760" cy="51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8AE6746A-4C3F-E022-1917-698A566070BD}"/>
              </a:ext>
            </a:extLst>
          </p:cNvPr>
          <p:cNvGrpSpPr/>
          <p:nvPr/>
        </p:nvGrpSpPr>
        <p:grpSpPr>
          <a:xfrm>
            <a:off x="3778450" y="3383729"/>
            <a:ext cx="6876360" cy="699840"/>
            <a:chOff x="3778450" y="3383729"/>
            <a:chExt cx="6876360" cy="69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146C08B-AFDD-DAEB-0E40-F9E29C3C1213}"/>
                    </a:ext>
                  </a:extLst>
                </p14:cNvPr>
                <p14:cNvContentPartPr/>
                <p14:nvPr/>
              </p14:nvContentPartPr>
              <p14:xfrm>
                <a:off x="5036650" y="3677129"/>
                <a:ext cx="181800" cy="19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146C08B-AFDD-DAEB-0E40-F9E29C3C121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028010" y="3668489"/>
                  <a:ext cx="199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BF4B81F-28F5-1141-1F07-44B92B4D7F0F}"/>
                    </a:ext>
                  </a:extLst>
                </p14:cNvPr>
                <p14:cNvContentPartPr/>
                <p14:nvPr/>
              </p14:nvContentPartPr>
              <p14:xfrm>
                <a:off x="5020810" y="3714929"/>
                <a:ext cx="186480" cy="349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BF4B81F-28F5-1141-1F07-44B92B4D7F0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12170" y="3706289"/>
                  <a:ext cx="204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19EAB2B-D18C-B3C1-9102-0BC63B60300D}"/>
                    </a:ext>
                  </a:extLst>
                </p14:cNvPr>
                <p14:cNvContentPartPr/>
                <p14:nvPr/>
              </p14:nvContentPartPr>
              <p14:xfrm>
                <a:off x="5434810" y="3452849"/>
                <a:ext cx="1639800" cy="5288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19EAB2B-D18C-B3C1-9102-0BC63B60300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425810" y="3444209"/>
                  <a:ext cx="165744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1705A25-6BC7-EE1A-3EA4-77698E5C43BB}"/>
                    </a:ext>
                  </a:extLst>
                </p14:cNvPr>
                <p14:cNvContentPartPr/>
                <p14:nvPr/>
              </p14:nvContentPartPr>
              <p14:xfrm>
                <a:off x="5803810" y="3584609"/>
                <a:ext cx="156240" cy="3506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1705A25-6BC7-EE1A-3EA4-77698E5C43B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795170" y="3575969"/>
                  <a:ext cx="1738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6452AB4-BFE0-321F-D541-E5992B394914}"/>
                    </a:ext>
                  </a:extLst>
                </p14:cNvPr>
                <p14:cNvContentPartPr/>
                <p14:nvPr/>
              </p14:nvContentPartPr>
              <p14:xfrm>
                <a:off x="5876890" y="3583889"/>
                <a:ext cx="1514880" cy="4996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6452AB4-BFE0-321F-D541-E5992B39491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67890" y="3575249"/>
                  <a:ext cx="153252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4D22373-034F-4F3B-9A36-5179FA89D23C}"/>
                    </a:ext>
                  </a:extLst>
                </p14:cNvPr>
                <p14:cNvContentPartPr/>
                <p14:nvPr/>
              </p14:nvContentPartPr>
              <p14:xfrm>
                <a:off x="7158490" y="3725009"/>
                <a:ext cx="173880" cy="259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4D22373-034F-4F3B-9A36-5179FA89D23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149850" y="3716369"/>
                  <a:ext cx="191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74A2921-FBD3-0FE4-2DA5-BFFA9D35FA27}"/>
                    </a:ext>
                  </a:extLst>
                </p14:cNvPr>
                <p14:cNvContentPartPr/>
                <p14:nvPr/>
              </p14:nvContentPartPr>
              <p14:xfrm>
                <a:off x="6745930" y="3684329"/>
                <a:ext cx="335160" cy="237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74A2921-FBD3-0FE4-2DA5-BFFA9D35FA2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36930" y="3675689"/>
                  <a:ext cx="352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48034B6-B31D-5BB3-38D9-620117DF6817}"/>
                    </a:ext>
                  </a:extLst>
                </p14:cNvPr>
                <p14:cNvContentPartPr/>
                <p14:nvPr/>
              </p14:nvContentPartPr>
              <p14:xfrm>
                <a:off x="7044010" y="3477329"/>
                <a:ext cx="529560" cy="234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48034B6-B31D-5BB3-38D9-620117DF681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35010" y="3468329"/>
                  <a:ext cx="547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6F5F40B-D670-7204-CFFE-142117067A07}"/>
                    </a:ext>
                  </a:extLst>
                </p14:cNvPr>
                <p14:cNvContentPartPr/>
                <p14:nvPr/>
              </p14:nvContentPartPr>
              <p14:xfrm>
                <a:off x="3778450" y="3498209"/>
                <a:ext cx="203400" cy="2772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6F5F40B-D670-7204-CFFE-142117067A0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69810" y="3489569"/>
                  <a:ext cx="2210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30E47E-CFFB-E4DC-ED59-2E1AE3FD26DC}"/>
                    </a:ext>
                  </a:extLst>
                </p14:cNvPr>
                <p14:cNvContentPartPr/>
                <p14:nvPr/>
              </p14:nvContentPartPr>
              <p14:xfrm>
                <a:off x="4141690" y="3644009"/>
                <a:ext cx="78840" cy="1188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30E47E-CFFB-E4DC-ED59-2E1AE3FD26D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133050" y="3635369"/>
                  <a:ext cx="96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B85F57B-6626-E478-FB68-C8222468C484}"/>
                    </a:ext>
                  </a:extLst>
                </p14:cNvPr>
                <p14:cNvContentPartPr/>
                <p14:nvPr/>
              </p14:nvContentPartPr>
              <p14:xfrm>
                <a:off x="4319890" y="3477689"/>
                <a:ext cx="23760" cy="2847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B85F57B-6626-E478-FB68-C8222468C48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311250" y="3469049"/>
                  <a:ext cx="414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885C500-29CC-95DD-9708-0B523C87672C}"/>
                    </a:ext>
                  </a:extLst>
                </p14:cNvPr>
                <p14:cNvContentPartPr/>
                <p14:nvPr/>
              </p14:nvContentPartPr>
              <p14:xfrm>
                <a:off x="4200730" y="3612329"/>
                <a:ext cx="172800" cy="90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885C500-29CC-95DD-9708-0B523C87672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92090" y="3603689"/>
                  <a:ext cx="190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729AFC5-ACF2-41D5-01A6-11111925F388}"/>
                    </a:ext>
                  </a:extLst>
                </p14:cNvPr>
                <p14:cNvContentPartPr/>
                <p14:nvPr/>
              </p14:nvContentPartPr>
              <p14:xfrm>
                <a:off x="4391890" y="3687569"/>
                <a:ext cx="126000" cy="720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729AFC5-ACF2-41D5-01A6-11111925F38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382890" y="3678569"/>
                  <a:ext cx="1436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2D67F20-DC94-4310-8147-4F56A6178EB8}"/>
                    </a:ext>
                  </a:extLst>
                </p14:cNvPr>
                <p14:cNvContentPartPr/>
                <p14:nvPr/>
              </p14:nvContentPartPr>
              <p14:xfrm>
                <a:off x="4639570" y="3383729"/>
                <a:ext cx="12240" cy="3553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2D67F20-DC94-4310-8147-4F56A6178EB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630570" y="3374729"/>
                  <a:ext cx="298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B1C53F9-C739-F15C-E3C0-253D50A3D160}"/>
                    </a:ext>
                  </a:extLst>
                </p14:cNvPr>
                <p14:cNvContentPartPr/>
                <p14:nvPr/>
              </p14:nvContentPartPr>
              <p14:xfrm>
                <a:off x="4607530" y="3606569"/>
                <a:ext cx="248040" cy="1378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B1C53F9-C739-F15C-E3C0-253D50A3D16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598890" y="3597929"/>
                  <a:ext cx="265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5805D18-67C9-CEC3-8D6B-4CE39EA67418}"/>
                    </a:ext>
                  </a:extLst>
                </p14:cNvPr>
                <p14:cNvContentPartPr/>
                <p14:nvPr/>
              </p14:nvContentPartPr>
              <p14:xfrm>
                <a:off x="7489330" y="3417209"/>
                <a:ext cx="3165480" cy="997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5805D18-67C9-CEC3-8D6B-4CE39EA6741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480690" y="3408209"/>
                  <a:ext cx="3183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8FE43C4-04F6-2D8A-0A89-6C6032BD9517}"/>
                    </a:ext>
                  </a:extLst>
                </p14:cNvPr>
                <p14:cNvContentPartPr/>
                <p14:nvPr/>
              </p14:nvContentPartPr>
              <p14:xfrm>
                <a:off x="7605250" y="3556889"/>
                <a:ext cx="709200" cy="3826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8FE43C4-04F6-2D8A-0A89-6C6032BD951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596610" y="3547889"/>
                  <a:ext cx="7268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1693A75-2DC1-C7CF-3A7C-0CAD5B8991E5}"/>
                    </a:ext>
                  </a:extLst>
                </p14:cNvPr>
                <p14:cNvContentPartPr/>
                <p14:nvPr/>
              </p14:nvContentPartPr>
              <p14:xfrm>
                <a:off x="7621450" y="3720329"/>
                <a:ext cx="393840" cy="147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1693A75-2DC1-C7CF-3A7C-0CAD5B8991E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612450" y="3711689"/>
                  <a:ext cx="411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A1DF064-48F5-DA2B-2E3E-EC1DE5E06F89}"/>
                    </a:ext>
                  </a:extLst>
                </p14:cNvPr>
                <p14:cNvContentPartPr/>
                <p14:nvPr/>
              </p14:nvContentPartPr>
              <p14:xfrm>
                <a:off x="8574010" y="3635369"/>
                <a:ext cx="257400" cy="2163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A1DF064-48F5-DA2B-2E3E-EC1DE5E06F8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565010" y="3626729"/>
                  <a:ext cx="275040" cy="23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2001A99-A0E1-12F0-C713-5A05D4F4407D}"/>
                  </a:ext>
                </a:extLst>
              </p14:cNvPr>
              <p14:cNvContentPartPr/>
              <p14:nvPr/>
            </p14:nvContentPartPr>
            <p14:xfrm>
              <a:off x="9078370" y="3580289"/>
              <a:ext cx="1110600" cy="40572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2001A99-A0E1-12F0-C713-5A05D4F4407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9069370" y="3571649"/>
                <a:ext cx="1128240" cy="42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9359030-1C30-7B28-500C-1360CF528723}"/>
              </a:ext>
            </a:extLst>
          </p:cNvPr>
          <p:cNvGrpSpPr/>
          <p:nvPr/>
        </p:nvGrpSpPr>
        <p:grpSpPr>
          <a:xfrm>
            <a:off x="4345090" y="4419449"/>
            <a:ext cx="5540040" cy="944280"/>
            <a:chOff x="4345090" y="4419449"/>
            <a:chExt cx="5540040" cy="94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57A673C-B99B-03E0-9D68-DC749A557877}"/>
                    </a:ext>
                  </a:extLst>
                </p14:cNvPr>
                <p14:cNvContentPartPr/>
                <p14:nvPr/>
              </p14:nvContentPartPr>
              <p14:xfrm>
                <a:off x="4345090" y="4614569"/>
                <a:ext cx="222840" cy="222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57A673C-B99B-03E0-9D68-DC749A55787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336090" y="4605929"/>
                  <a:ext cx="240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861AAA6-4F21-0E40-4A65-DA6CFAC00F24}"/>
                    </a:ext>
                  </a:extLst>
                </p14:cNvPr>
                <p14:cNvContentPartPr/>
                <p14:nvPr/>
              </p14:nvContentPartPr>
              <p14:xfrm>
                <a:off x="4617970" y="4879169"/>
                <a:ext cx="145440" cy="997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861AAA6-4F21-0E40-4A65-DA6CFAC00F2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08970" y="4870169"/>
                  <a:ext cx="163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F81008F-85E9-72D5-55AC-610B62B58D75}"/>
                    </a:ext>
                  </a:extLst>
                </p14:cNvPr>
                <p14:cNvContentPartPr/>
                <p14:nvPr/>
              </p14:nvContentPartPr>
              <p14:xfrm>
                <a:off x="4920370" y="4684409"/>
                <a:ext cx="254520" cy="36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F81008F-85E9-72D5-55AC-610B62B58D7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911370" y="4675769"/>
                  <a:ext cx="272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0D928AD-5C2B-5EB2-CDD0-7B037534D6C2}"/>
                    </a:ext>
                  </a:extLst>
                </p14:cNvPr>
                <p14:cNvContentPartPr/>
                <p14:nvPr/>
              </p14:nvContentPartPr>
              <p14:xfrm>
                <a:off x="4913170" y="4774769"/>
                <a:ext cx="240120" cy="205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0D928AD-5C2B-5EB2-CDD0-7B037534D6C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904530" y="4765769"/>
                  <a:ext cx="257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EB5FE1E-849D-9535-C26C-4958BC1227F5}"/>
                    </a:ext>
                  </a:extLst>
                </p14:cNvPr>
                <p14:cNvContentPartPr/>
                <p14:nvPr/>
              </p14:nvContentPartPr>
              <p14:xfrm>
                <a:off x="5448130" y="4702049"/>
                <a:ext cx="439560" cy="2116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EB5FE1E-849D-9535-C26C-4958BC1227F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439130" y="4693049"/>
                  <a:ext cx="4572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1403B4B-8D5A-4611-2974-17B8885F8B96}"/>
                    </a:ext>
                  </a:extLst>
                </p14:cNvPr>
                <p14:cNvContentPartPr/>
                <p14:nvPr/>
              </p14:nvContentPartPr>
              <p14:xfrm>
                <a:off x="5699050" y="4698449"/>
                <a:ext cx="196200" cy="2487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1403B4B-8D5A-4611-2974-17B8885F8B9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690050" y="4689809"/>
                  <a:ext cx="2138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3EBC937-0F7A-C632-5C31-1DB0BB901A90}"/>
                    </a:ext>
                  </a:extLst>
                </p14:cNvPr>
                <p14:cNvContentPartPr/>
                <p14:nvPr/>
              </p14:nvContentPartPr>
              <p14:xfrm>
                <a:off x="5922610" y="4749569"/>
                <a:ext cx="193320" cy="3333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3EBC937-0F7A-C632-5C31-1DB0BB901A9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913970" y="4740569"/>
                  <a:ext cx="2109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B72B37B-7303-EBD7-5AB2-DAD9692C9272}"/>
                    </a:ext>
                  </a:extLst>
                </p14:cNvPr>
                <p14:cNvContentPartPr/>
                <p14:nvPr/>
              </p14:nvContentPartPr>
              <p14:xfrm>
                <a:off x="6307090" y="4454729"/>
                <a:ext cx="194760" cy="7311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B72B37B-7303-EBD7-5AB2-DAD9692C927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298450" y="4445729"/>
                  <a:ext cx="212400" cy="74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C987BAA-C6CF-7AFA-EA75-AAD58EEBCE99}"/>
                    </a:ext>
                  </a:extLst>
                </p14:cNvPr>
                <p14:cNvContentPartPr/>
                <p14:nvPr/>
              </p14:nvContentPartPr>
              <p14:xfrm>
                <a:off x="6517330" y="4762169"/>
                <a:ext cx="164160" cy="349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C987BAA-C6CF-7AFA-EA75-AAD58EEBCE9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508330" y="4753529"/>
                  <a:ext cx="181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F1115D9-1F0E-B20E-A064-683D49D80AFA}"/>
                    </a:ext>
                  </a:extLst>
                </p14:cNvPr>
                <p14:cNvContentPartPr/>
                <p14:nvPr/>
              </p14:nvContentPartPr>
              <p14:xfrm>
                <a:off x="6958690" y="4471289"/>
                <a:ext cx="146880" cy="2498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F1115D9-1F0E-B20E-A064-683D49D80AF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949690" y="4462649"/>
                  <a:ext cx="1645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71543EB-8A57-ACCA-BDCF-B028984EDC5B}"/>
                    </a:ext>
                  </a:extLst>
                </p14:cNvPr>
                <p14:cNvContentPartPr/>
                <p14:nvPr/>
              </p14:nvContentPartPr>
              <p14:xfrm>
                <a:off x="6889570" y="4540409"/>
                <a:ext cx="259560" cy="266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71543EB-8A57-ACCA-BDCF-B028984EDC5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880930" y="4531409"/>
                  <a:ext cx="277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3286CB3-6E20-2307-BA88-4A417EF1A417}"/>
                    </a:ext>
                  </a:extLst>
                </p14:cNvPr>
                <p14:cNvContentPartPr/>
                <p14:nvPr/>
              </p14:nvContentPartPr>
              <p14:xfrm>
                <a:off x="6844210" y="4773689"/>
                <a:ext cx="360000" cy="842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3286CB3-6E20-2307-BA88-4A417EF1A41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835570" y="4764689"/>
                  <a:ext cx="377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7C01D4E-C435-E374-FC55-CC83BDA2FA82}"/>
                    </a:ext>
                  </a:extLst>
                </p14:cNvPr>
                <p14:cNvContentPartPr/>
                <p14:nvPr/>
              </p14:nvContentPartPr>
              <p14:xfrm>
                <a:off x="6855010" y="4939289"/>
                <a:ext cx="234360" cy="1915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7C01D4E-C435-E374-FC55-CC83BDA2FA8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846370" y="4930289"/>
                  <a:ext cx="252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2D92A88-A704-DB3C-9ED8-B7D63273677E}"/>
                    </a:ext>
                  </a:extLst>
                </p14:cNvPr>
                <p14:cNvContentPartPr/>
                <p14:nvPr/>
              </p14:nvContentPartPr>
              <p14:xfrm>
                <a:off x="7361170" y="4468409"/>
                <a:ext cx="216360" cy="7066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2D92A88-A704-DB3C-9ED8-B7D63273677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352170" y="4459409"/>
                  <a:ext cx="234000" cy="72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E83AEE9-3B2D-4BF5-C6BD-E6AF3AB49746}"/>
                    </a:ext>
                  </a:extLst>
                </p14:cNvPr>
                <p14:cNvContentPartPr/>
                <p14:nvPr/>
              </p14:nvContentPartPr>
              <p14:xfrm>
                <a:off x="7864450" y="4497569"/>
                <a:ext cx="13320" cy="2995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E83AEE9-3B2D-4BF5-C6BD-E6AF3AB4974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855810" y="4488929"/>
                  <a:ext cx="309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1CA3222-F3E7-50A6-E94B-0F9791A2EE2C}"/>
                    </a:ext>
                  </a:extLst>
                </p14:cNvPr>
                <p14:cNvContentPartPr/>
                <p14:nvPr/>
              </p14:nvContentPartPr>
              <p14:xfrm>
                <a:off x="7611010" y="4783769"/>
                <a:ext cx="485280" cy="78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1CA3222-F3E7-50A6-E94B-0F9791A2EE2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602010" y="4774769"/>
                  <a:ext cx="502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0AAEBE4-1492-0200-41E1-CF6FCA3D4EFC}"/>
                    </a:ext>
                  </a:extLst>
                </p14:cNvPr>
                <p14:cNvContentPartPr/>
                <p14:nvPr/>
              </p14:nvContentPartPr>
              <p14:xfrm>
                <a:off x="7846090" y="4971689"/>
                <a:ext cx="18000" cy="1908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0AAEBE4-1492-0200-41E1-CF6FCA3D4EF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837450" y="4963049"/>
                  <a:ext cx="35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B5DEA69-F0F2-37B9-231B-7C8DE2CC0186}"/>
                    </a:ext>
                  </a:extLst>
                </p14:cNvPr>
                <p14:cNvContentPartPr/>
                <p14:nvPr/>
              </p14:nvContentPartPr>
              <p14:xfrm>
                <a:off x="7700650" y="4924169"/>
                <a:ext cx="354600" cy="568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B5DEA69-F0F2-37B9-231B-7C8DE2CC018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692010" y="4915169"/>
                  <a:ext cx="372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79633B7-D072-792C-63D1-AFEABC218488}"/>
                    </a:ext>
                  </a:extLst>
                </p14:cNvPr>
                <p14:cNvContentPartPr/>
                <p14:nvPr/>
              </p14:nvContentPartPr>
              <p14:xfrm>
                <a:off x="7979650" y="5163209"/>
                <a:ext cx="109800" cy="590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79633B7-D072-792C-63D1-AFEABC21848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71010" y="5154209"/>
                  <a:ext cx="127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AB74618-ABDC-BEE3-3527-7FAFA4B14D82}"/>
                    </a:ext>
                  </a:extLst>
                </p14:cNvPr>
                <p14:cNvContentPartPr/>
                <p14:nvPr/>
              </p14:nvContentPartPr>
              <p14:xfrm>
                <a:off x="8477890" y="4697369"/>
                <a:ext cx="45720" cy="2253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AB74618-ABDC-BEE3-3527-7FAFA4B14D8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469250" y="4688729"/>
                  <a:ext cx="633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E0E1145-102E-81F6-B248-4E6669C7AAA3}"/>
                    </a:ext>
                  </a:extLst>
                </p14:cNvPr>
                <p14:cNvContentPartPr/>
                <p14:nvPr/>
              </p14:nvContentPartPr>
              <p14:xfrm>
                <a:off x="8382130" y="4779449"/>
                <a:ext cx="172080" cy="86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E0E1145-102E-81F6-B248-4E6669C7AAA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373490" y="4770809"/>
                  <a:ext cx="189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18B91BB-F17F-33AE-E596-D36C176AEA88}"/>
                    </a:ext>
                  </a:extLst>
                </p14:cNvPr>
                <p14:cNvContentPartPr/>
                <p14:nvPr/>
              </p14:nvContentPartPr>
              <p14:xfrm>
                <a:off x="8498770" y="4774049"/>
                <a:ext cx="214920" cy="201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18B91BB-F17F-33AE-E596-D36C176AEA8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490130" y="4765409"/>
                  <a:ext cx="232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06658B9-9319-0F3A-0D80-DBEFEE691671}"/>
                    </a:ext>
                  </a:extLst>
                </p14:cNvPr>
                <p14:cNvContentPartPr/>
                <p14:nvPr/>
              </p14:nvContentPartPr>
              <p14:xfrm>
                <a:off x="9068290" y="4486049"/>
                <a:ext cx="23400" cy="2264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06658B9-9319-0F3A-0D80-DBEFEE69167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059290" y="4477049"/>
                  <a:ext cx="410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8D5FBB9-4500-6F4E-6ADB-14E0414D5B76}"/>
                    </a:ext>
                  </a:extLst>
                </p14:cNvPr>
                <p14:cNvContentPartPr/>
                <p14:nvPr/>
              </p14:nvContentPartPr>
              <p14:xfrm>
                <a:off x="8958850" y="4743809"/>
                <a:ext cx="300960" cy="46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8D5FBB9-4500-6F4E-6ADB-14E0414D5B7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950210" y="4734809"/>
                  <a:ext cx="318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9202339-1418-5FEF-C7EF-6B7D92A1845C}"/>
                    </a:ext>
                  </a:extLst>
                </p14:cNvPr>
                <p14:cNvContentPartPr/>
                <p14:nvPr/>
              </p14:nvContentPartPr>
              <p14:xfrm>
                <a:off x="9034090" y="4945409"/>
                <a:ext cx="15840" cy="2113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9202339-1418-5FEF-C7EF-6B7D92A1845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025450" y="4936409"/>
                  <a:ext cx="33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7454AA8-F265-C16E-9549-D031014E45CB}"/>
                    </a:ext>
                  </a:extLst>
                </p14:cNvPr>
                <p14:cNvContentPartPr/>
                <p14:nvPr/>
              </p14:nvContentPartPr>
              <p14:xfrm>
                <a:off x="8913130" y="4903289"/>
                <a:ext cx="343080" cy="514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7454AA8-F265-C16E-9549-D031014E45C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904490" y="4894649"/>
                  <a:ext cx="360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A04A8B4-EF76-F695-05CC-B6FD23FEC69B}"/>
                    </a:ext>
                  </a:extLst>
                </p14:cNvPr>
                <p14:cNvContentPartPr/>
                <p14:nvPr/>
              </p14:nvContentPartPr>
              <p14:xfrm>
                <a:off x="9150010" y="5057009"/>
                <a:ext cx="183960" cy="2318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A04A8B4-EF76-F695-05CC-B6FD23FEC69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141010" y="5048009"/>
                  <a:ext cx="2016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0887A85-4A5D-2E89-AB96-597552EF4286}"/>
                    </a:ext>
                  </a:extLst>
                </p14:cNvPr>
                <p14:cNvContentPartPr/>
                <p14:nvPr/>
              </p14:nvContentPartPr>
              <p14:xfrm>
                <a:off x="9464290" y="4489649"/>
                <a:ext cx="188280" cy="7318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0887A85-4A5D-2E89-AB96-597552EF428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455650" y="4480649"/>
                  <a:ext cx="205920" cy="74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99F25A4-20A1-524A-F156-691F1C1FF99A}"/>
                    </a:ext>
                  </a:extLst>
                </p14:cNvPr>
                <p14:cNvContentPartPr/>
                <p14:nvPr/>
              </p14:nvContentPartPr>
              <p14:xfrm>
                <a:off x="9634570" y="4419449"/>
                <a:ext cx="250560" cy="9442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99F25A4-20A1-524A-F156-691F1C1FF99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625930" y="4410449"/>
                  <a:ext cx="268200" cy="9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65191687-E5F7-281F-42CA-9A64EFBE7822}"/>
                  </a:ext>
                </a:extLst>
              </p14:cNvPr>
              <p14:cNvContentPartPr/>
              <p14:nvPr/>
            </p14:nvContentPartPr>
            <p14:xfrm>
              <a:off x="10501810" y="4426649"/>
              <a:ext cx="36360" cy="23976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65191687-E5F7-281F-42CA-9A64EFBE7822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0492810" y="4418009"/>
                <a:ext cx="54000" cy="25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5095246-0527-CEE4-535E-99E416AC312B}"/>
              </a:ext>
            </a:extLst>
          </p:cNvPr>
          <p:cNvGrpSpPr/>
          <p:nvPr/>
        </p:nvGrpSpPr>
        <p:grpSpPr>
          <a:xfrm>
            <a:off x="10446370" y="4457249"/>
            <a:ext cx="1154880" cy="758160"/>
            <a:chOff x="10446370" y="4457249"/>
            <a:chExt cx="1154880" cy="75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EB11426-25D8-D85B-79DC-249CE77318F2}"/>
                    </a:ext>
                  </a:extLst>
                </p14:cNvPr>
                <p14:cNvContentPartPr/>
                <p14:nvPr/>
              </p14:nvContentPartPr>
              <p14:xfrm>
                <a:off x="10596490" y="4496129"/>
                <a:ext cx="1004760" cy="4366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EB11426-25D8-D85B-79DC-249CE77318F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587490" y="4487489"/>
                  <a:ext cx="10224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1608D5D-1F16-7AEC-A0A0-7DE79682AD57}"/>
                    </a:ext>
                  </a:extLst>
                </p14:cNvPr>
                <p14:cNvContentPartPr/>
                <p14:nvPr/>
              </p14:nvContentPartPr>
              <p14:xfrm>
                <a:off x="11304970" y="4457249"/>
                <a:ext cx="16560" cy="147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1608D5D-1F16-7AEC-A0A0-7DE79682AD5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296330" y="4448249"/>
                  <a:ext cx="34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38E46DC-FF41-6815-7D4C-3C87BF065873}"/>
                    </a:ext>
                  </a:extLst>
                </p14:cNvPr>
                <p14:cNvContentPartPr/>
                <p14:nvPr/>
              </p14:nvContentPartPr>
              <p14:xfrm>
                <a:off x="10446370" y="4958009"/>
                <a:ext cx="144720" cy="2574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38E46DC-FF41-6815-7D4C-3C87BF06587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437370" y="4949009"/>
                  <a:ext cx="1623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DF4E03A-05A7-EAB8-3188-EFBD10D6AC03}"/>
                    </a:ext>
                  </a:extLst>
                </p14:cNvPr>
                <p14:cNvContentPartPr/>
                <p14:nvPr/>
              </p14:nvContentPartPr>
              <p14:xfrm>
                <a:off x="10723210" y="4835609"/>
                <a:ext cx="752040" cy="3254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DF4E03A-05A7-EAB8-3188-EFBD10D6AC0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714570" y="4826969"/>
                  <a:ext cx="769680" cy="34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C4452B4-11DF-3688-0DA9-5844FE01DE53}"/>
              </a:ext>
            </a:extLst>
          </p:cNvPr>
          <p:cNvGrpSpPr/>
          <p:nvPr/>
        </p:nvGrpSpPr>
        <p:grpSpPr>
          <a:xfrm>
            <a:off x="4230610" y="5760449"/>
            <a:ext cx="528120" cy="547920"/>
            <a:chOff x="4230610" y="5760449"/>
            <a:chExt cx="528120" cy="54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CF5472B-A4EA-E1B1-64A7-BA543FF7179E}"/>
                    </a:ext>
                  </a:extLst>
                </p14:cNvPr>
                <p14:cNvContentPartPr/>
                <p14:nvPr/>
              </p14:nvContentPartPr>
              <p14:xfrm>
                <a:off x="4230610" y="5914889"/>
                <a:ext cx="283680" cy="2530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CF5472B-A4EA-E1B1-64A7-BA543FF7179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221610" y="5906249"/>
                  <a:ext cx="3013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C8D2E96-4570-94CA-6FEE-9B6FCB2D6369}"/>
                    </a:ext>
                  </a:extLst>
                </p14:cNvPr>
                <p14:cNvContentPartPr/>
                <p14:nvPr/>
              </p14:nvContentPartPr>
              <p14:xfrm>
                <a:off x="4579090" y="6184169"/>
                <a:ext cx="179640" cy="1242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C8D2E96-4570-94CA-6FEE-9B6FCB2D636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570450" y="6175169"/>
                  <a:ext cx="197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FAD2AE9-3868-A855-5192-0187C931D108}"/>
                    </a:ext>
                  </a:extLst>
                </p14:cNvPr>
                <p14:cNvContentPartPr/>
                <p14:nvPr/>
              </p14:nvContentPartPr>
              <p14:xfrm>
                <a:off x="4354810" y="5760449"/>
                <a:ext cx="43200" cy="781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FAD2AE9-3868-A855-5192-0187C931D10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345810" y="5751449"/>
                  <a:ext cx="6084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478A6E21-4DD8-DABC-804A-0560205FAF80}"/>
              </a:ext>
            </a:extLst>
          </p:cNvPr>
          <p:cNvGrpSpPr/>
          <p:nvPr/>
        </p:nvGrpSpPr>
        <p:grpSpPr>
          <a:xfrm>
            <a:off x="5008930" y="5938289"/>
            <a:ext cx="615960" cy="163440"/>
            <a:chOff x="5008930" y="5938289"/>
            <a:chExt cx="615960" cy="16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121D9F5-CE91-06B7-D543-850AEFBA0B7B}"/>
                    </a:ext>
                  </a:extLst>
                </p14:cNvPr>
                <p14:cNvContentPartPr/>
                <p14:nvPr/>
              </p14:nvContentPartPr>
              <p14:xfrm>
                <a:off x="5008930" y="5938289"/>
                <a:ext cx="243000" cy="201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121D9F5-CE91-06B7-D543-850AEFBA0B7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000290" y="5929289"/>
                  <a:ext cx="2606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69097EF-0D68-EC6A-D4C7-5CE081A9A2CD}"/>
                    </a:ext>
                  </a:extLst>
                </p14:cNvPr>
                <p14:cNvContentPartPr/>
                <p14:nvPr/>
              </p14:nvContentPartPr>
              <p14:xfrm>
                <a:off x="5019010" y="6048089"/>
                <a:ext cx="212040" cy="536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69097EF-0D68-EC6A-D4C7-5CE081A9A2C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010370" y="6039089"/>
                  <a:ext cx="229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C890636-18FD-4868-B84A-7AB813C74998}"/>
                    </a:ext>
                  </a:extLst>
                </p14:cNvPr>
                <p14:cNvContentPartPr/>
                <p14:nvPr/>
              </p14:nvContentPartPr>
              <p14:xfrm>
                <a:off x="5375050" y="5994809"/>
                <a:ext cx="249840" cy="576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C890636-18FD-4868-B84A-7AB813C7499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366050" y="5986169"/>
                  <a:ext cx="26748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E6F27FFE-C1DF-E441-E781-826892CCF896}"/>
              </a:ext>
            </a:extLst>
          </p:cNvPr>
          <p:cNvGrpSpPr/>
          <p:nvPr/>
        </p:nvGrpSpPr>
        <p:grpSpPr>
          <a:xfrm>
            <a:off x="5629210" y="5716169"/>
            <a:ext cx="2231640" cy="793080"/>
            <a:chOff x="5629210" y="5716169"/>
            <a:chExt cx="2231640" cy="79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8020C1B-FAFD-DE02-3003-E71F2321C4C0}"/>
                    </a:ext>
                  </a:extLst>
                </p14:cNvPr>
                <p14:cNvContentPartPr/>
                <p14:nvPr/>
              </p14:nvContentPartPr>
              <p14:xfrm>
                <a:off x="5813530" y="5771609"/>
                <a:ext cx="39240" cy="1936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8020C1B-FAFD-DE02-3003-E71F2321C4C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804530" y="5762969"/>
                  <a:ext cx="568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7E99A3C-4257-0659-3B02-F6A73DB8C62A}"/>
                    </a:ext>
                  </a:extLst>
                </p14:cNvPr>
                <p14:cNvContentPartPr/>
                <p14:nvPr/>
              </p14:nvContentPartPr>
              <p14:xfrm>
                <a:off x="5629210" y="6052409"/>
                <a:ext cx="294480" cy="619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7E99A3C-4257-0659-3B02-F6A73DB8C62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620210" y="6043769"/>
                  <a:ext cx="3121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5B85B8B-5D28-73E9-F702-9286CDD7FB9E}"/>
                    </a:ext>
                  </a:extLst>
                </p14:cNvPr>
                <p14:cNvContentPartPr/>
                <p14:nvPr/>
              </p14:nvContentPartPr>
              <p14:xfrm>
                <a:off x="5669890" y="6175889"/>
                <a:ext cx="254160" cy="1976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5B85B8B-5D28-73E9-F702-9286CDD7FB9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660890" y="6167249"/>
                  <a:ext cx="271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7A13979-799B-5D63-272D-787186D11CCC}"/>
                    </a:ext>
                  </a:extLst>
                </p14:cNvPr>
                <p14:cNvContentPartPr/>
                <p14:nvPr/>
              </p14:nvContentPartPr>
              <p14:xfrm>
                <a:off x="6093250" y="5716169"/>
                <a:ext cx="232200" cy="6393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7A13979-799B-5D63-272D-787186D11CC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084610" y="5707529"/>
                  <a:ext cx="249840" cy="65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0626510-4303-584B-88A1-292A7907C02B}"/>
                    </a:ext>
                  </a:extLst>
                </p14:cNvPr>
                <p14:cNvContentPartPr/>
                <p14:nvPr/>
              </p14:nvContentPartPr>
              <p14:xfrm>
                <a:off x="6498610" y="5782769"/>
                <a:ext cx="52920" cy="1825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0626510-4303-584B-88A1-292A7907C02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489970" y="5774129"/>
                  <a:ext cx="70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0BA223D-7908-AD54-41CD-AD0AA944F7A8}"/>
                    </a:ext>
                  </a:extLst>
                </p14:cNvPr>
                <p14:cNvContentPartPr/>
                <p14:nvPr/>
              </p14:nvContentPartPr>
              <p14:xfrm>
                <a:off x="6286930" y="6064289"/>
                <a:ext cx="329400" cy="302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0BA223D-7908-AD54-41CD-AD0AA944F7A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278290" y="6055649"/>
                  <a:ext cx="347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04F790C-0EAA-59EF-9839-F3A31A9B4209}"/>
                    </a:ext>
                  </a:extLst>
                </p14:cNvPr>
                <p14:cNvContentPartPr/>
                <p14:nvPr/>
              </p14:nvContentPartPr>
              <p14:xfrm>
                <a:off x="6376210" y="6189929"/>
                <a:ext cx="15480" cy="1828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04F790C-0EAA-59EF-9839-F3A31A9B420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367570" y="6181289"/>
                  <a:ext cx="331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0A0CA41-9D30-4556-C08B-E7D3918A49B9}"/>
                    </a:ext>
                  </a:extLst>
                </p14:cNvPr>
                <p14:cNvContentPartPr/>
                <p14:nvPr/>
              </p14:nvContentPartPr>
              <p14:xfrm>
                <a:off x="6305290" y="6163649"/>
                <a:ext cx="246600" cy="763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0A0CA41-9D30-4556-C08B-E7D3918A49B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296290" y="6154649"/>
                  <a:ext cx="264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4B3BA56-8854-1B68-B658-3B6FE584F555}"/>
                    </a:ext>
                  </a:extLst>
                </p14:cNvPr>
                <p14:cNvContentPartPr/>
                <p14:nvPr/>
              </p14:nvContentPartPr>
              <p14:xfrm>
                <a:off x="6487810" y="6362369"/>
                <a:ext cx="146520" cy="532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4B3BA56-8854-1B68-B658-3B6FE584F55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79170" y="6353729"/>
                  <a:ext cx="164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7DF6C6D-8803-9D9D-AE7A-E56421C7B626}"/>
                    </a:ext>
                  </a:extLst>
                </p14:cNvPr>
                <p14:cNvContentPartPr/>
                <p14:nvPr/>
              </p14:nvContentPartPr>
              <p14:xfrm>
                <a:off x="6940330" y="5943689"/>
                <a:ext cx="53280" cy="1753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7DF6C6D-8803-9D9D-AE7A-E56421C7B62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931330" y="5935049"/>
                  <a:ext cx="70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0B57EC2-548D-C0C5-B9F6-6256E5114812}"/>
                    </a:ext>
                  </a:extLst>
                </p14:cNvPr>
                <p14:cNvContentPartPr/>
                <p14:nvPr/>
              </p14:nvContentPartPr>
              <p14:xfrm>
                <a:off x="6846370" y="6025049"/>
                <a:ext cx="228240" cy="540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0B57EC2-548D-C0C5-B9F6-6256E511481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837370" y="6016409"/>
                  <a:ext cx="245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18984A9-1C4E-0932-B63F-1CA8643F0F41}"/>
                    </a:ext>
                  </a:extLst>
                </p14:cNvPr>
                <p14:cNvContentPartPr/>
                <p14:nvPr/>
              </p14:nvContentPartPr>
              <p14:xfrm>
                <a:off x="7398970" y="5776649"/>
                <a:ext cx="20880" cy="2289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18984A9-1C4E-0932-B63F-1CA8643F0F4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390330" y="5767649"/>
                  <a:ext cx="385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CC8833E-94C6-2361-8438-03941397AB1F}"/>
                    </a:ext>
                  </a:extLst>
                </p14:cNvPr>
                <p14:cNvContentPartPr/>
                <p14:nvPr/>
              </p14:nvContentPartPr>
              <p14:xfrm>
                <a:off x="7200250" y="6019289"/>
                <a:ext cx="474480" cy="1036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CC8833E-94C6-2361-8438-03941397AB1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191610" y="6010649"/>
                  <a:ext cx="492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9FF4A1F-2226-F5C8-80D4-E4D09ABE345E}"/>
                    </a:ext>
                  </a:extLst>
                </p14:cNvPr>
                <p14:cNvContentPartPr/>
                <p14:nvPr/>
              </p14:nvContentPartPr>
              <p14:xfrm>
                <a:off x="7327330" y="6213689"/>
                <a:ext cx="36360" cy="1710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9FF4A1F-2226-F5C8-80D4-E4D09ABE345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318330" y="6205049"/>
                  <a:ext cx="54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EFDF6A1-8748-8619-AEA6-C304E2D1E5C6}"/>
                    </a:ext>
                  </a:extLst>
                </p14:cNvPr>
                <p14:cNvContentPartPr/>
                <p14:nvPr/>
              </p14:nvContentPartPr>
              <p14:xfrm>
                <a:off x="7211770" y="6171209"/>
                <a:ext cx="238320" cy="705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EFDF6A1-8748-8619-AEA6-C304E2D1E5C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202770" y="6162209"/>
                  <a:ext cx="255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B45E561-6350-6A1C-2D25-37F7E9E3B882}"/>
                    </a:ext>
                  </a:extLst>
                </p14:cNvPr>
                <p14:cNvContentPartPr/>
                <p14:nvPr/>
              </p14:nvContentPartPr>
              <p14:xfrm>
                <a:off x="7382050" y="6329249"/>
                <a:ext cx="161280" cy="1288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B45E561-6350-6A1C-2D25-37F7E9E3B88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373410" y="6320249"/>
                  <a:ext cx="178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686FE2B-9AAE-F85D-22FC-59D785BF871E}"/>
                    </a:ext>
                  </a:extLst>
                </p14:cNvPr>
                <p14:cNvContentPartPr/>
                <p14:nvPr/>
              </p14:nvContentPartPr>
              <p14:xfrm>
                <a:off x="7668610" y="5766209"/>
                <a:ext cx="192240" cy="7430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686FE2B-9AAE-F85D-22FC-59D785BF871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659970" y="5757569"/>
                  <a:ext cx="209880" cy="76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B8AD1AD-F655-7229-93B7-470790CF8855}"/>
              </a:ext>
            </a:extLst>
          </p:cNvPr>
          <p:cNvGrpSpPr/>
          <p:nvPr/>
        </p:nvGrpSpPr>
        <p:grpSpPr>
          <a:xfrm>
            <a:off x="8109970" y="6048809"/>
            <a:ext cx="460440" cy="324000"/>
            <a:chOff x="8109970" y="6048809"/>
            <a:chExt cx="460440" cy="32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E66C367-46C6-A00D-EA02-7ED13834D842}"/>
                    </a:ext>
                  </a:extLst>
                </p14:cNvPr>
                <p14:cNvContentPartPr/>
                <p14:nvPr/>
              </p14:nvContentPartPr>
              <p14:xfrm>
                <a:off x="8109970" y="6048809"/>
                <a:ext cx="205920" cy="1663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E66C367-46C6-A00D-EA02-7ED13834D84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101330" y="6040169"/>
                  <a:ext cx="2235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2F0B342-C6C8-D261-9A84-0DB21A22A31C}"/>
                    </a:ext>
                  </a:extLst>
                </p14:cNvPr>
                <p14:cNvContentPartPr/>
                <p14:nvPr/>
              </p14:nvContentPartPr>
              <p14:xfrm>
                <a:off x="8351890" y="6248609"/>
                <a:ext cx="218520" cy="1242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2F0B342-C6C8-D261-9A84-0DB21A22A31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342890" y="6239609"/>
                  <a:ext cx="236160" cy="141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38208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43DC8B-F71C-B3AB-63B5-A0927ABA86A6}"/>
                  </a:ext>
                </a:extLst>
              </p14:cNvPr>
              <p14:cNvContentPartPr/>
              <p14:nvPr/>
            </p14:nvContentPartPr>
            <p14:xfrm>
              <a:off x="981250" y="284489"/>
              <a:ext cx="189360" cy="327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43DC8B-F71C-B3AB-63B5-A0927ABA86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2610" y="275849"/>
                <a:ext cx="207000" cy="34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93C812B4-261D-6CE8-CA84-E08AD884C427}"/>
              </a:ext>
            </a:extLst>
          </p:cNvPr>
          <p:cNvGrpSpPr/>
          <p:nvPr/>
        </p:nvGrpSpPr>
        <p:grpSpPr>
          <a:xfrm>
            <a:off x="1307770" y="200609"/>
            <a:ext cx="773640" cy="562320"/>
            <a:chOff x="1307770" y="200609"/>
            <a:chExt cx="773640" cy="56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8152D34-B892-114C-CD3E-3119FC1C3428}"/>
                    </a:ext>
                  </a:extLst>
                </p14:cNvPr>
                <p14:cNvContentPartPr/>
                <p14:nvPr/>
              </p14:nvContentPartPr>
              <p14:xfrm>
                <a:off x="1307770" y="200609"/>
                <a:ext cx="773640" cy="5623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8152D34-B892-114C-CD3E-3119FC1C342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99130" y="191969"/>
                  <a:ext cx="79128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3CF3BF6-3D81-2AC8-7517-B7E3B37AC5D4}"/>
                    </a:ext>
                  </a:extLst>
                </p14:cNvPr>
                <p14:cNvContentPartPr/>
                <p14:nvPr/>
              </p14:nvContentPartPr>
              <p14:xfrm>
                <a:off x="1702690" y="260369"/>
                <a:ext cx="41040" cy="320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3CF3BF6-3D81-2AC8-7517-B7E3B37AC5D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93690" y="251729"/>
                  <a:ext cx="5868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9934A2-3DE4-38D1-37A7-727F7EF2CC97}"/>
              </a:ext>
            </a:extLst>
          </p:cNvPr>
          <p:cNvGrpSpPr/>
          <p:nvPr/>
        </p:nvGrpSpPr>
        <p:grpSpPr>
          <a:xfrm>
            <a:off x="2466250" y="559169"/>
            <a:ext cx="641160" cy="948600"/>
            <a:chOff x="2466250" y="559169"/>
            <a:chExt cx="641160" cy="94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42C20AB-80DB-D1FB-B241-95E90FCB7087}"/>
                    </a:ext>
                  </a:extLst>
                </p14:cNvPr>
                <p14:cNvContentPartPr/>
                <p14:nvPr/>
              </p14:nvContentPartPr>
              <p14:xfrm>
                <a:off x="2636170" y="559169"/>
                <a:ext cx="267840" cy="375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42C20AB-80DB-D1FB-B241-95E90FCB708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27530" y="550169"/>
                  <a:ext cx="2854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E2CA6F9-1B1A-29DC-9ABA-CF4957C55698}"/>
                    </a:ext>
                  </a:extLst>
                </p14:cNvPr>
                <p14:cNvContentPartPr/>
                <p14:nvPr/>
              </p14:nvContentPartPr>
              <p14:xfrm>
                <a:off x="2839210" y="851849"/>
                <a:ext cx="94320" cy="1346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E2CA6F9-1B1A-29DC-9ABA-CF4957C5569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30210" y="843209"/>
                  <a:ext cx="111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4193D04-C2FA-C924-4061-6BBB76C564AA}"/>
                    </a:ext>
                  </a:extLst>
                </p14:cNvPr>
                <p14:cNvContentPartPr/>
                <p14:nvPr/>
              </p14:nvContentPartPr>
              <p14:xfrm>
                <a:off x="2466250" y="1069649"/>
                <a:ext cx="641160" cy="42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4193D04-C2FA-C924-4061-6BBB76C564A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57610" y="1061009"/>
                  <a:ext cx="658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BEE25F5-7CC2-96B9-AC77-8A45A5D07466}"/>
                    </a:ext>
                  </a:extLst>
                </p14:cNvPr>
                <p14:cNvContentPartPr/>
                <p14:nvPr/>
              </p14:nvContentPartPr>
              <p14:xfrm>
                <a:off x="2697370" y="1159289"/>
                <a:ext cx="182520" cy="348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BEE25F5-7CC2-96B9-AC77-8A45A5D0746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88730" y="1150289"/>
                  <a:ext cx="2001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25BA221-C622-45FE-4CA3-D879334824AB}"/>
                    </a:ext>
                  </a:extLst>
                </p14:cNvPr>
                <p14:cNvContentPartPr/>
                <p14:nvPr/>
              </p14:nvContentPartPr>
              <p14:xfrm>
                <a:off x="2594410" y="1223369"/>
                <a:ext cx="266040" cy="123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25BA221-C622-45FE-4CA3-D879334824A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85770" y="1214369"/>
                  <a:ext cx="28368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CDBDC93-35DE-9A09-F4ED-26F9007F566F}"/>
              </a:ext>
            </a:extLst>
          </p:cNvPr>
          <p:cNvGrpSpPr/>
          <p:nvPr/>
        </p:nvGrpSpPr>
        <p:grpSpPr>
          <a:xfrm>
            <a:off x="3407290" y="868409"/>
            <a:ext cx="281520" cy="240120"/>
            <a:chOff x="3407290" y="868409"/>
            <a:chExt cx="281520" cy="24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6FE20A0-35F7-C8C9-C801-1F28E264C765}"/>
                    </a:ext>
                  </a:extLst>
                </p14:cNvPr>
                <p14:cNvContentPartPr/>
                <p14:nvPr/>
              </p14:nvContentPartPr>
              <p14:xfrm>
                <a:off x="3445450" y="868409"/>
                <a:ext cx="241920" cy="38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6FE20A0-35F7-C8C9-C801-1F28E264C76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36810" y="859769"/>
                  <a:ext cx="259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DA4453D-50A6-B5F9-513C-46082050DE38}"/>
                    </a:ext>
                  </a:extLst>
                </p14:cNvPr>
                <p14:cNvContentPartPr/>
                <p14:nvPr/>
              </p14:nvContentPartPr>
              <p14:xfrm>
                <a:off x="3426370" y="957329"/>
                <a:ext cx="245160" cy="66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DA4453D-50A6-B5F9-513C-46082050DE3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17730" y="948329"/>
                  <a:ext cx="262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82DF6D4-730F-F2B0-370F-5070741FC52D}"/>
                    </a:ext>
                  </a:extLst>
                </p14:cNvPr>
                <p14:cNvContentPartPr/>
                <p14:nvPr/>
              </p14:nvContentPartPr>
              <p14:xfrm>
                <a:off x="3407290" y="1082249"/>
                <a:ext cx="281520" cy="26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82DF6D4-730F-F2B0-370F-5070741FC52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98650" y="1073249"/>
                  <a:ext cx="29916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35F3BA-4CC0-279A-169D-DAF89F26BA3F}"/>
              </a:ext>
            </a:extLst>
          </p:cNvPr>
          <p:cNvGrpSpPr/>
          <p:nvPr/>
        </p:nvGrpSpPr>
        <p:grpSpPr>
          <a:xfrm>
            <a:off x="4028650" y="523889"/>
            <a:ext cx="553680" cy="341640"/>
            <a:chOff x="4028650" y="523889"/>
            <a:chExt cx="553680" cy="34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595E5B8-47C4-68B0-1AC7-BD4FB921CD2C}"/>
                    </a:ext>
                  </a:extLst>
                </p14:cNvPr>
                <p14:cNvContentPartPr/>
                <p14:nvPr/>
              </p14:nvContentPartPr>
              <p14:xfrm>
                <a:off x="4202890" y="523889"/>
                <a:ext cx="13320" cy="286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595E5B8-47C4-68B0-1AC7-BD4FB921CD2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94250" y="515249"/>
                  <a:ext cx="309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48E80BB-6288-97A4-EEB9-E473D8DB5C1D}"/>
                    </a:ext>
                  </a:extLst>
                </p14:cNvPr>
                <p14:cNvContentPartPr/>
                <p14:nvPr/>
              </p14:nvContentPartPr>
              <p14:xfrm>
                <a:off x="4028650" y="810809"/>
                <a:ext cx="553680" cy="54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48E80BB-6288-97A4-EEB9-E473D8DB5C1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19650" y="801809"/>
                  <a:ext cx="57132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15E763-535D-BE4F-7082-F6F6EDEAEDE2}"/>
              </a:ext>
            </a:extLst>
          </p:cNvPr>
          <p:cNvGrpSpPr/>
          <p:nvPr/>
        </p:nvGrpSpPr>
        <p:grpSpPr>
          <a:xfrm>
            <a:off x="4055290" y="997289"/>
            <a:ext cx="528840" cy="395640"/>
            <a:chOff x="4055290" y="997289"/>
            <a:chExt cx="528840" cy="39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1DA83CB-CB52-D460-005C-B7B255ACFB11}"/>
                    </a:ext>
                  </a:extLst>
                </p14:cNvPr>
                <p14:cNvContentPartPr/>
                <p14:nvPr/>
              </p14:nvContentPartPr>
              <p14:xfrm>
                <a:off x="4055290" y="1056689"/>
                <a:ext cx="135360" cy="239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1DA83CB-CB52-D460-005C-B7B255ACFB1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46290" y="1048049"/>
                  <a:ext cx="1530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242DAAF-4CCE-30B0-A0B3-ED1A86D3ED47}"/>
                    </a:ext>
                  </a:extLst>
                </p14:cNvPr>
                <p14:cNvContentPartPr/>
                <p14:nvPr/>
              </p14:nvContentPartPr>
              <p14:xfrm>
                <a:off x="4345810" y="1075049"/>
                <a:ext cx="19440" cy="198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242DAAF-4CCE-30B0-A0B3-ED1A86D3ED4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36810" y="1066049"/>
                  <a:ext cx="370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AA584DD-9B4D-8A12-1C9E-124FFC0E41C0}"/>
                    </a:ext>
                  </a:extLst>
                </p14:cNvPr>
                <p14:cNvContentPartPr/>
                <p14:nvPr/>
              </p14:nvContentPartPr>
              <p14:xfrm>
                <a:off x="4233490" y="997289"/>
                <a:ext cx="240480" cy="1008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AA584DD-9B4D-8A12-1C9E-124FFC0E41C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24850" y="988289"/>
                  <a:ext cx="258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DD49A78-B990-547F-62B5-1E0375F86D2F}"/>
                    </a:ext>
                  </a:extLst>
                </p14:cNvPr>
                <p14:cNvContentPartPr/>
                <p14:nvPr/>
              </p14:nvContentPartPr>
              <p14:xfrm>
                <a:off x="4429330" y="1292129"/>
                <a:ext cx="154800" cy="100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DD49A78-B990-547F-62B5-1E0375F86D2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20330" y="1283129"/>
                  <a:ext cx="17244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C4BBCB1-4411-B390-102A-F8CCCD0A56DB}"/>
                  </a:ext>
                </a:extLst>
              </p14:cNvPr>
              <p14:cNvContentPartPr/>
              <p14:nvPr/>
            </p14:nvContentPartPr>
            <p14:xfrm>
              <a:off x="5752330" y="843209"/>
              <a:ext cx="102600" cy="2610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C4BBCB1-4411-B390-102A-F8CCCD0A56D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43690" y="834209"/>
                <a:ext cx="120240" cy="27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6AEF95B5-4E1B-1282-687A-2F86AF428E1C}"/>
              </a:ext>
            </a:extLst>
          </p:cNvPr>
          <p:cNvGrpSpPr/>
          <p:nvPr/>
        </p:nvGrpSpPr>
        <p:grpSpPr>
          <a:xfrm>
            <a:off x="6883450" y="529649"/>
            <a:ext cx="488880" cy="603000"/>
            <a:chOff x="6883450" y="529649"/>
            <a:chExt cx="488880" cy="60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4FA71FD-605E-6D07-60FB-6777A1CD3F8F}"/>
                    </a:ext>
                  </a:extLst>
                </p14:cNvPr>
                <p14:cNvContentPartPr/>
                <p14:nvPr/>
              </p14:nvContentPartPr>
              <p14:xfrm>
                <a:off x="6969490" y="529649"/>
                <a:ext cx="324360" cy="313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4FA71FD-605E-6D07-60FB-6777A1CD3F8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60850" y="520649"/>
                  <a:ext cx="3420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9665762-87C8-5885-9202-9DEA5D5EDA44}"/>
                    </a:ext>
                  </a:extLst>
                </p14:cNvPr>
                <p14:cNvContentPartPr/>
                <p14:nvPr/>
              </p14:nvContentPartPr>
              <p14:xfrm>
                <a:off x="7153810" y="820529"/>
                <a:ext cx="156600" cy="216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9665762-87C8-5885-9202-9DEA5D5EDA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44810" y="811529"/>
                  <a:ext cx="1742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63551DA-5ABD-78D4-C415-279B18665076}"/>
                    </a:ext>
                  </a:extLst>
                </p14:cNvPr>
                <p14:cNvContentPartPr/>
                <p14:nvPr/>
              </p14:nvContentPartPr>
              <p14:xfrm>
                <a:off x="6883450" y="1082609"/>
                <a:ext cx="488880" cy="50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63551DA-5ABD-78D4-C415-279B1866507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74450" y="1073609"/>
                  <a:ext cx="50652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5852AA1-3DCF-828B-455C-3EE0EF457709}"/>
              </a:ext>
            </a:extLst>
          </p:cNvPr>
          <p:cNvGrpSpPr/>
          <p:nvPr/>
        </p:nvGrpSpPr>
        <p:grpSpPr>
          <a:xfrm>
            <a:off x="7000090" y="1262249"/>
            <a:ext cx="184680" cy="269280"/>
            <a:chOff x="7000090" y="1262249"/>
            <a:chExt cx="184680" cy="26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4B3FCD8-60C5-F16F-7600-67F9773EA343}"/>
                    </a:ext>
                  </a:extLst>
                </p14:cNvPr>
                <p14:cNvContentPartPr/>
                <p14:nvPr/>
              </p14:nvContentPartPr>
              <p14:xfrm>
                <a:off x="7061290" y="1262249"/>
                <a:ext cx="90000" cy="269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4B3FCD8-60C5-F16F-7600-67F9773EA34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052290" y="1253249"/>
                  <a:ext cx="1076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76D1342-0B8D-5DD8-7BA3-E92847C3BB5F}"/>
                    </a:ext>
                  </a:extLst>
                </p14:cNvPr>
                <p14:cNvContentPartPr/>
                <p14:nvPr/>
              </p14:nvContentPartPr>
              <p14:xfrm>
                <a:off x="7000090" y="1295009"/>
                <a:ext cx="184680" cy="47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76D1342-0B8D-5DD8-7BA3-E92847C3BB5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991090" y="1286369"/>
                  <a:ext cx="20232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9099768-7F92-1DAC-643C-7D1A8C9E9D92}"/>
              </a:ext>
            </a:extLst>
          </p:cNvPr>
          <p:cNvGrpSpPr/>
          <p:nvPr/>
        </p:nvGrpSpPr>
        <p:grpSpPr>
          <a:xfrm>
            <a:off x="7655650" y="535769"/>
            <a:ext cx="1409760" cy="968400"/>
            <a:chOff x="7655650" y="535769"/>
            <a:chExt cx="1409760" cy="96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BE37FB4-75FF-3A88-F8A3-B85E364AC5F4}"/>
                    </a:ext>
                  </a:extLst>
                </p14:cNvPr>
                <p14:cNvContentPartPr/>
                <p14:nvPr/>
              </p14:nvContentPartPr>
              <p14:xfrm>
                <a:off x="7707490" y="923489"/>
                <a:ext cx="189000" cy="38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BE37FB4-75FF-3A88-F8A3-B85E364AC5F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98850" y="914849"/>
                  <a:ext cx="206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43D3385-8AF9-5385-9833-1FE72500F72E}"/>
                    </a:ext>
                  </a:extLst>
                </p14:cNvPr>
                <p14:cNvContentPartPr/>
                <p14:nvPr/>
              </p14:nvContentPartPr>
              <p14:xfrm>
                <a:off x="7673650" y="1028969"/>
                <a:ext cx="213120" cy="18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43D3385-8AF9-5385-9833-1FE72500F72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65010" y="1019969"/>
                  <a:ext cx="230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54B5E57-5FBA-7A27-9C9F-917451EFA174}"/>
                    </a:ext>
                  </a:extLst>
                </p14:cNvPr>
                <p14:cNvContentPartPr/>
                <p14:nvPr/>
              </p14:nvContentPartPr>
              <p14:xfrm>
                <a:off x="7655650" y="1126529"/>
                <a:ext cx="186480" cy="10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54B5E57-5FBA-7A27-9C9F-917451EFA17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46650" y="1117529"/>
                  <a:ext cx="204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6718C01-7FE7-A6FE-B196-1CEF5BDAF66E}"/>
                    </a:ext>
                  </a:extLst>
                </p14:cNvPr>
                <p14:cNvContentPartPr/>
                <p14:nvPr/>
              </p14:nvContentPartPr>
              <p14:xfrm>
                <a:off x="8579410" y="535769"/>
                <a:ext cx="10080" cy="3052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6718C01-7FE7-A6FE-B196-1CEF5BDAF66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570770" y="526769"/>
                  <a:ext cx="277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A2FDE81-9175-DF95-F444-2AA0F58521E2}"/>
                    </a:ext>
                  </a:extLst>
                </p14:cNvPr>
                <p14:cNvContentPartPr/>
                <p14:nvPr/>
              </p14:nvContentPartPr>
              <p14:xfrm>
                <a:off x="8149570" y="823049"/>
                <a:ext cx="843480" cy="89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A2FDE81-9175-DF95-F444-2AA0F58521E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40930" y="814049"/>
                  <a:ext cx="861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FD3AF3C-2C19-E5B9-8BFF-32ED62E49E20}"/>
                    </a:ext>
                  </a:extLst>
                </p14:cNvPr>
                <p14:cNvContentPartPr/>
                <p14:nvPr/>
              </p14:nvContentPartPr>
              <p14:xfrm>
                <a:off x="8223730" y="1083689"/>
                <a:ext cx="199440" cy="222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FD3AF3C-2C19-E5B9-8BFF-32ED62E49E2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14730" y="1074689"/>
                  <a:ext cx="2170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D3F4809-C45A-7A6F-1462-32732F500BD1}"/>
                    </a:ext>
                  </a:extLst>
                </p14:cNvPr>
                <p14:cNvContentPartPr/>
                <p14:nvPr/>
              </p14:nvContentPartPr>
              <p14:xfrm>
                <a:off x="8705770" y="1086209"/>
                <a:ext cx="38880" cy="192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D3F4809-C45A-7A6F-1462-32732F500BD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97130" y="1077569"/>
                  <a:ext cx="56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49CEFFB-8219-EB37-5676-4846354E4790}"/>
                    </a:ext>
                  </a:extLst>
                </p14:cNvPr>
                <p14:cNvContentPartPr/>
                <p14:nvPr/>
              </p14:nvContentPartPr>
              <p14:xfrm>
                <a:off x="8581210" y="1001609"/>
                <a:ext cx="319320" cy="1026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49CEFFB-8219-EB37-5676-4846354E479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72570" y="992609"/>
                  <a:ext cx="336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2A8238D-67EF-3E40-EA4C-CF25D8CBA31B}"/>
                    </a:ext>
                  </a:extLst>
                </p14:cNvPr>
                <p14:cNvContentPartPr/>
                <p14:nvPr/>
              </p14:nvContentPartPr>
              <p14:xfrm>
                <a:off x="8871370" y="1266569"/>
                <a:ext cx="194040" cy="237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2A8238D-67EF-3E40-EA4C-CF25D8CBA31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862730" y="1257929"/>
                  <a:ext cx="21168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A75EDE5-FE9A-4004-E4CF-56F65E85DFBA}"/>
              </a:ext>
            </a:extLst>
          </p:cNvPr>
          <p:cNvGrpSpPr/>
          <p:nvPr/>
        </p:nvGrpSpPr>
        <p:grpSpPr>
          <a:xfrm>
            <a:off x="893770" y="2205449"/>
            <a:ext cx="702000" cy="400320"/>
            <a:chOff x="893770" y="2205449"/>
            <a:chExt cx="702000" cy="40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5BF0B4E-2716-8342-8214-9C73CF43A5FB}"/>
                    </a:ext>
                  </a:extLst>
                </p14:cNvPr>
                <p14:cNvContentPartPr/>
                <p14:nvPr/>
              </p14:nvContentPartPr>
              <p14:xfrm>
                <a:off x="893770" y="2205449"/>
                <a:ext cx="277920" cy="400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5BF0B4E-2716-8342-8214-9C73CF43A5F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85130" y="2196449"/>
                  <a:ext cx="29556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5AAED20-B403-F7C2-CF14-F4DAA1A6B43B}"/>
                    </a:ext>
                  </a:extLst>
                </p14:cNvPr>
                <p14:cNvContentPartPr/>
                <p14:nvPr/>
              </p14:nvContentPartPr>
              <p14:xfrm>
                <a:off x="1398850" y="2353049"/>
                <a:ext cx="166680" cy="316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5AAED20-B403-F7C2-CF14-F4DAA1A6B43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90210" y="2344049"/>
                  <a:ext cx="184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F2AEF7E-90FA-3FC1-3C9A-2CA3BD4B14BC}"/>
                    </a:ext>
                  </a:extLst>
                </p14:cNvPr>
                <p14:cNvContentPartPr/>
                <p14:nvPr/>
              </p14:nvContentPartPr>
              <p14:xfrm>
                <a:off x="1389490" y="2444849"/>
                <a:ext cx="206280" cy="29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F2AEF7E-90FA-3FC1-3C9A-2CA3BD4B14B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80850" y="2436209"/>
                  <a:ext cx="223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0AD2B2B-FCDC-F065-0578-F84550D173BF}"/>
                    </a:ext>
                  </a:extLst>
                </p14:cNvPr>
                <p14:cNvContentPartPr/>
                <p14:nvPr/>
              </p14:nvContentPartPr>
              <p14:xfrm>
                <a:off x="1385530" y="2530889"/>
                <a:ext cx="191160" cy="11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0AD2B2B-FCDC-F065-0578-F84550D173B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76890" y="2521889"/>
                  <a:ext cx="2088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CBEB610-13E1-D93D-92B7-67CDF3136842}"/>
              </a:ext>
            </a:extLst>
          </p:cNvPr>
          <p:cNvGrpSpPr/>
          <p:nvPr/>
        </p:nvGrpSpPr>
        <p:grpSpPr>
          <a:xfrm>
            <a:off x="1856770" y="2261249"/>
            <a:ext cx="281520" cy="468720"/>
            <a:chOff x="1856770" y="2261249"/>
            <a:chExt cx="281520" cy="46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A7EF3D1-DAFD-D6FC-FD2F-A54F6EF01402}"/>
                    </a:ext>
                  </a:extLst>
                </p14:cNvPr>
                <p14:cNvContentPartPr/>
                <p14:nvPr/>
              </p14:nvContentPartPr>
              <p14:xfrm>
                <a:off x="1856770" y="2261249"/>
                <a:ext cx="270000" cy="326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A7EF3D1-DAFD-D6FC-FD2F-A54F6EF0140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847770" y="2252249"/>
                  <a:ext cx="2876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DF6A52D-BAC5-CE3E-5CE8-D6099740BEE9}"/>
                    </a:ext>
                  </a:extLst>
                </p14:cNvPr>
                <p14:cNvContentPartPr/>
                <p14:nvPr/>
              </p14:nvContentPartPr>
              <p14:xfrm>
                <a:off x="1991050" y="2622329"/>
                <a:ext cx="147240" cy="1076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DF6A52D-BAC5-CE3E-5CE8-D6099740BEE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982410" y="2613689"/>
                  <a:ext cx="16488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53DF18E-D2E7-F8FD-F7D2-7051518F3998}"/>
              </a:ext>
            </a:extLst>
          </p:cNvPr>
          <p:cNvGrpSpPr/>
          <p:nvPr/>
        </p:nvGrpSpPr>
        <p:grpSpPr>
          <a:xfrm>
            <a:off x="2422330" y="2223809"/>
            <a:ext cx="725760" cy="570240"/>
            <a:chOff x="2422330" y="2223809"/>
            <a:chExt cx="725760" cy="57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717EAA2-DBA1-E190-C819-7A7F6C63E6D0}"/>
                    </a:ext>
                  </a:extLst>
                </p14:cNvPr>
                <p14:cNvContentPartPr/>
                <p14:nvPr/>
              </p14:nvContentPartPr>
              <p14:xfrm>
                <a:off x="2529970" y="2295809"/>
                <a:ext cx="20160" cy="2325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717EAA2-DBA1-E190-C819-7A7F6C63E6D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20970" y="2286809"/>
                  <a:ext cx="378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506DF18-48E9-E09E-40FF-E5AE77CC99D3}"/>
                    </a:ext>
                  </a:extLst>
                </p14:cNvPr>
                <p14:cNvContentPartPr/>
                <p14:nvPr/>
              </p14:nvContentPartPr>
              <p14:xfrm>
                <a:off x="2422330" y="2430089"/>
                <a:ext cx="206640" cy="331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506DF18-48E9-E09E-40FF-E5AE77CC99D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413690" y="2421449"/>
                  <a:ext cx="224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7DBEC15-E8B4-06B8-B4E8-77880390BBFB}"/>
                    </a:ext>
                  </a:extLst>
                </p14:cNvPr>
                <p14:cNvContentPartPr/>
                <p14:nvPr/>
              </p14:nvContentPartPr>
              <p14:xfrm>
                <a:off x="2825890" y="2223809"/>
                <a:ext cx="248040" cy="317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7DBEC15-E8B4-06B8-B4E8-77880390BBF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17250" y="2215169"/>
                  <a:ext cx="2656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1456680-8B40-9642-2254-2CBF54C30A36}"/>
                    </a:ext>
                  </a:extLst>
                </p14:cNvPr>
                <p14:cNvContentPartPr/>
                <p14:nvPr/>
              </p14:nvContentPartPr>
              <p14:xfrm>
                <a:off x="2982490" y="2553569"/>
                <a:ext cx="165600" cy="2404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1456680-8B40-9642-2254-2CBF54C30A3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73850" y="2544569"/>
                  <a:ext cx="18324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2A1D4EC-FD3F-CA05-5E36-ADE9C47BB22E}"/>
              </a:ext>
            </a:extLst>
          </p:cNvPr>
          <p:cNvGrpSpPr/>
          <p:nvPr/>
        </p:nvGrpSpPr>
        <p:grpSpPr>
          <a:xfrm>
            <a:off x="3549850" y="2413169"/>
            <a:ext cx="147240" cy="116640"/>
            <a:chOff x="3549850" y="2413169"/>
            <a:chExt cx="147240" cy="11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F569C8C-531D-58DF-1D4E-1686B4C72441}"/>
                    </a:ext>
                  </a:extLst>
                </p14:cNvPr>
                <p14:cNvContentPartPr/>
                <p14:nvPr/>
              </p14:nvContentPartPr>
              <p14:xfrm>
                <a:off x="3549850" y="2413169"/>
                <a:ext cx="140760" cy="11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F569C8C-531D-58DF-1D4E-1686B4C7244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40850" y="2404169"/>
                  <a:ext cx="158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DC19216-B89F-AC81-8C14-EACA6569AA09}"/>
                    </a:ext>
                  </a:extLst>
                </p14:cNvPr>
                <p14:cNvContentPartPr/>
                <p14:nvPr/>
              </p14:nvContentPartPr>
              <p14:xfrm>
                <a:off x="3552730" y="2497769"/>
                <a:ext cx="144360" cy="320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DC19216-B89F-AC81-8C14-EACA6569AA0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43730" y="2489129"/>
                  <a:ext cx="1620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E2EA6F9-3132-9541-DE12-0CCD8DBA87BB}"/>
              </a:ext>
            </a:extLst>
          </p:cNvPr>
          <p:cNvGrpSpPr/>
          <p:nvPr/>
        </p:nvGrpSpPr>
        <p:grpSpPr>
          <a:xfrm>
            <a:off x="3990130" y="2094569"/>
            <a:ext cx="374040" cy="700920"/>
            <a:chOff x="3990130" y="2094569"/>
            <a:chExt cx="374040" cy="70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5B8CC14-389A-048D-8B97-3CED7E284488}"/>
                    </a:ext>
                  </a:extLst>
                </p14:cNvPr>
                <p14:cNvContentPartPr/>
                <p14:nvPr/>
              </p14:nvContentPartPr>
              <p14:xfrm>
                <a:off x="4126930" y="2094569"/>
                <a:ext cx="182520" cy="3574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5B8CC14-389A-048D-8B97-3CED7E28448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18290" y="2085929"/>
                  <a:ext cx="2001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AED5B48-874F-4D66-C59B-9B2E5E36DA72}"/>
                    </a:ext>
                  </a:extLst>
                </p14:cNvPr>
                <p14:cNvContentPartPr/>
                <p14:nvPr/>
              </p14:nvContentPartPr>
              <p14:xfrm>
                <a:off x="4072930" y="2166929"/>
                <a:ext cx="270360" cy="108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AED5B48-874F-4D66-C59B-9B2E5E36DA7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063930" y="2158289"/>
                  <a:ext cx="288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8E7ECE2-3248-5B7B-9BD7-FB2951AEE9F6}"/>
                    </a:ext>
                  </a:extLst>
                </p14:cNvPr>
                <p14:cNvContentPartPr/>
                <p14:nvPr/>
              </p14:nvContentPartPr>
              <p14:xfrm>
                <a:off x="3990130" y="2504609"/>
                <a:ext cx="374040" cy="190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8E7ECE2-3248-5B7B-9BD7-FB2951AEE9F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81490" y="2495969"/>
                  <a:ext cx="391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6E44244-60B9-C641-29C4-0A6B38DCAA24}"/>
                    </a:ext>
                  </a:extLst>
                </p14:cNvPr>
                <p14:cNvContentPartPr/>
                <p14:nvPr/>
              </p14:nvContentPartPr>
              <p14:xfrm>
                <a:off x="4066090" y="2624129"/>
                <a:ext cx="227880" cy="171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6E44244-60B9-C641-29C4-0A6B38DCAA2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57450" y="2615489"/>
                  <a:ext cx="245520" cy="18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4F486F8-9686-7E5D-AA4A-5372F9172D6A}"/>
                  </a:ext>
                </a:extLst>
              </p14:cNvPr>
              <p14:cNvContentPartPr/>
              <p14:nvPr/>
            </p14:nvContentPartPr>
            <p14:xfrm>
              <a:off x="4634170" y="2490569"/>
              <a:ext cx="37080" cy="410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4F486F8-9686-7E5D-AA4A-5372F9172D6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625530" y="2481569"/>
                <a:ext cx="547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E54E47D-FCF6-671D-7360-EC261C5EA2F9}"/>
                  </a:ext>
                </a:extLst>
              </p14:cNvPr>
              <p14:cNvContentPartPr/>
              <p14:nvPr/>
            </p14:nvContentPartPr>
            <p14:xfrm>
              <a:off x="4950970" y="2077289"/>
              <a:ext cx="173880" cy="6811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E54E47D-FCF6-671D-7360-EC261C5EA2F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942330" y="2068649"/>
                <a:ext cx="191520" cy="69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7624E911-7650-0A8B-EF62-C09999886EAD}"/>
              </a:ext>
            </a:extLst>
          </p:cNvPr>
          <p:cNvGrpSpPr/>
          <p:nvPr/>
        </p:nvGrpSpPr>
        <p:grpSpPr>
          <a:xfrm>
            <a:off x="5213050" y="1808369"/>
            <a:ext cx="6588000" cy="899640"/>
            <a:chOff x="5213050" y="1808369"/>
            <a:chExt cx="6588000" cy="89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8A511D7-4E62-CAE4-22F6-CEC10B658C7F}"/>
                    </a:ext>
                  </a:extLst>
                </p14:cNvPr>
                <p14:cNvContentPartPr/>
                <p14:nvPr/>
              </p14:nvContentPartPr>
              <p14:xfrm>
                <a:off x="5412130" y="2030849"/>
                <a:ext cx="172800" cy="2610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8A511D7-4E62-CAE4-22F6-CEC10B658C7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03130" y="2021849"/>
                  <a:ext cx="1904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EB958D6-13CC-26D1-0E29-96B92A8B1630}"/>
                    </a:ext>
                  </a:extLst>
                </p14:cNvPr>
                <p14:cNvContentPartPr/>
                <p14:nvPr/>
              </p14:nvContentPartPr>
              <p14:xfrm>
                <a:off x="5361010" y="2151809"/>
                <a:ext cx="260280" cy="154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EB958D6-13CC-26D1-0E29-96B92A8B163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352010" y="2143169"/>
                  <a:ext cx="277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BA5D462-EC84-68A4-C3FC-5B534CE1D657}"/>
                    </a:ext>
                  </a:extLst>
                </p14:cNvPr>
                <p14:cNvContentPartPr/>
                <p14:nvPr/>
              </p14:nvContentPartPr>
              <p14:xfrm>
                <a:off x="5653690" y="2032649"/>
                <a:ext cx="525240" cy="2379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BA5D462-EC84-68A4-C3FC-5B534CE1D65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645050" y="2023649"/>
                  <a:ext cx="542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233EDC0-F4EB-C4B8-C9CA-7175ADC5C6DD}"/>
                    </a:ext>
                  </a:extLst>
                </p14:cNvPr>
                <p14:cNvContentPartPr/>
                <p14:nvPr/>
              </p14:nvContentPartPr>
              <p14:xfrm>
                <a:off x="5807410" y="2108969"/>
                <a:ext cx="200880" cy="219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233EDC0-F4EB-C4B8-C9CA-7175ADC5C6D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98770" y="2100329"/>
                  <a:ext cx="218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13392EE-6341-3757-BD8B-2C2F491740E4}"/>
                    </a:ext>
                  </a:extLst>
                </p14:cNvPr>
                <p14:cNvContentPartPr/>
                <p14:nvPr/>
              </p14:nvContentPartPr>
              <p14:xfrm>
                <a:off x="6366490" y="1808369"/>
                <a:ext cx="1821600" cy="5346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13392EE-6341-3757-BD8B-2C2F491740E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57850" y="1799729"/>
                  <a:ext cx="183924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518FED2-75A8-8ED5-31B9-BA0172A1BE3F}"/>
                    </a:ext>
                  </a:extLst>
                </p14:cNvPr>
                <p14:cNvContentPartPr/>
                <p14:nvPr/>
              </p14:nvContentPartPr>
              <p14:xfrm>
                <a:off x="7922410" y="1998449"/>
                <a:ext cx="49320" cy="10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518FED2-75A8-8ED5-31B9-BA0172A1BE3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913410" y="1989449"/>
                  <a:ext cx="66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69F1A29-700C-7466-10AC-1F3BFF8D6164}"/>
                    </a:ext>
                  </a:extLst>
                </p14:cNvPr>
                <p14:cNvContentPartPr/>
                <p14:nvPr/>
              </p14:nvContentPartPr>
              <p14:xfrm>
                <a:off x="7577890" y="1990169"/>
                <a:ext cx="16560" cy="57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69F1A29-700C-7466-10AC-1F3BFF8D616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68890" y="1981169"/>
                  <a:ext cx="34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365794E-037D-DBDE-87A0-DF360D93173C}"/>
                    </a:ext>
                  </a:extLst>
                </p14:cNvPr>
                <p14:cNvContentPartPr/>
                <p14:nvPr/>
              </p14:nvContentPartPr>
              <p14:xfrm>
                <a:off x="8490850" y="1835729"/>
                <a:ext cx="288360" cy="378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365794E-037D-DBDE-87A0-DF360D93173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481850" y="1827089"/>
                  <a:ext cx="30600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9F93C9F-C151-606D-4041-FB748BC9BAAF}"/>
                    </a:ext>
                  </a:extLst>
                </p14:cNvPr>
                <p14:cNvContentPartPr/>
                <p14:nvPr/>
              </p14:nvContentPartPr>
              <p14:xfrm>
                <a:off x="9006370" y="1933289"/>
                <a:ext cx="188640" cy="2026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9F93C9F-C151-606D-4041-FB748BC9BAA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997370" y="1924289"/>
                  <a:ext cx="2062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6A11FE2-8540-8912-CCD1-951A864074C8}"/>
                    </a:ext>
                  </a:extLst>
                </p14:cNvPr>
                <p14:cNvContentPartPr/>
                <p14:nvPr/>
              </p14:nvContentPartPr>
              <p14:xfrm>
                <a:off x="9295090" y="2045249"/>
                <a:ext cx="126720" cy="86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6A11FE2-8540-8912-CCD1-951A864074C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286090" y="2036249"/>
                  <a:ext cx="144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1894521-32CA-C252-08BF-BB4915DF9DE6}"/>
                    </a:ext>
                  </a:extLst>
                </p14:cNvPr>
                <p14:cNvContentPartPr/>
                <p14:nvPr/>
              </p14:nvContentPartPr>
              <p14:xfrm>
                <a:off x="9605410" y="1817729"/>
                <a:ext cx="762840" cy="3009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1894521-32CA-C252-08BF-BB4915DF9DE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96410" y="1808729"/>
                  <a:ext cx="7804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3E81037-2D39-F4E0-672F-9ADB4AA71744}"/>
                    </a:ext>
                  </a:extLst>
                </p14:cNvPr>
                <p14:cNvContentPartPr/>
                <p14:nvPr/>
              </p14:nvContentPartPr>
              <p14:xfrm>
                <a:off x="10274290" y="1938329"/>
                <a:ext cx="153720" cy="450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3E81037-2D39-F4E0-672F-9ADB4AA7174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265650" y="1929329"/>
                  <a:ext cx="1713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DDB209C-04F7-5AFE-A1D4-89D19A18DB16}"/>
                    </a:ext>
                  </a:extLst>
                </p14:cNvPr>
                <p14:cNvContentPartPr/>
                <p14:nvPr/>
              </p14:nvContentPartPr>
              <p14:xfrm>
                <a:off x="10391650" y="2013209"/>
                <a:ext cx="146520" cy="666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DDB209C-04F7-5AFE-A1D4-89D19A18DB1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382650" y="2004209"/>
                  <a:ext cx="164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E584943-1F40-64F1-5F9E-EADB36892770}"/>
                    </a:ext>
                  </a:extLst>
                </p14:cNvPr>
                <p14:cNvContentPartPr/>
                <p14:nvPr/>
              </p14:nvContentPartPr>
              <p14:xfrm>
                <a:off x="10794490" y="1824929"/>
                <a:ext cx="799560" cy="4561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E584943-1F40-64F1-5F9E-EADB3689277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785490" y="1815929"/>
                  <a:ext cx="81720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97D3612-707A-3265-0FEF-D53477258FC8}"/>
                    </a:ext>
                  </a:extLst>
                </p14:cNvPr>
                <p14:cNvContentPartPr/>
                <p14:nvPr/>
              </p14:nvContentPartPr>
              <p14:xfrm>
                <a:off x="11603050" y="1812329"/>
                <a:ext cx="198000" cy="8956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97D3612-707A-3265-0FEF-D53477258FC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594050" y="1803689"/>
                  <a:ext cx="215640" cy="9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E0C4409-2EC7-A4DB-0641-2F74EB7F48DE}"/>
                    </a:ext>
                  </a:extLst>
                </p14:cNvPr>
                <p14:cNvContentPartPr/>
                <p14:nvPr/>
              </p14:nvContentPartPr>
              <p14:xfrm>
                <a:off x="5213050" y="2389049"/>
                <a:ext cx="6021360" cy="1155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E0C4409-2EC7-A4DB-0641-2F74EB7F48D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204050" y="2380409"/>
                  <a:ext cx="603900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D34B0EB-5A4D-C4D5-E8C7-8BF020260549}"/>
              </a:ext>
            </a:extLst>
          </p:cNvPr>
          <p:cNvGrpSpPr/>
          <p:nvPr/>
        </p:nvGrpSpPr>
        <p:grpSpPr>
          <a:xfrm>
            <a:off x="7992610" y="2672369"/>
            <a:ext cx="681120" cy="144000"/>
            <a:chOff x="7992610" y="2672369"/>
            <a:chExt cx="681120" cy="14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3F0B6EC-390D-99B0-36A0-BB96D3E7D8FB}"/>
                    </a:ext>
                  </a:extLst>
                </p14:cNvPr>
                <p14:cNvContentPartPr/>
                <p14:nvPr/>
              </p14:nvContentPartPr>
              <p14:xfrm>
                <a:off x="7992610" y="2672369"/>
                <a:ext cx="124920" cy="1429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3F0B6EC-390D-99B0-36A0-BB96D3E7D8F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983970" y="2663369"/>
                  <a:ext cx="142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6EFDA4D-6275-D52F-3EB7-3E2A19D1FB42}"/>
                    </a:ext>
                  </a:extLst>
                </p14:cNvPr>
                <p14:cNvContentPartPr/>
                <p14:nvPr/>
              </p14:nvContentPartPr>
              <p14:xfrm>
                <a:off x="8179810" y="2709809"/>
                <a:ext cx="186480" cy="106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6EFDA4D-6275-D52F-3EB7-3E2A19D1FB4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71170" y="2700809"/>
                  <a:ext cx="204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7AB8E1D-4DEE-71D3-75F9-001F6828C29E}"/>
                    </a:ext>
                  </a:extLst>
                </p14:cNvPr>
                <p14:cNvContentPartPr/>
                <p14:nvPr/>
              </p14:nvContentPartPr>
              <p14:xfrm>
                <a:off x="8459530" y="2712689"/>
                <a:ext cx="214200" cy="939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7AB8E1D-4DEE-71D3-75F9-001F6828C29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450890" y="2704049"/>
                  <a:ext cx="23184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1749D03-DD8C-ACE4-A7DA-7EB07045C2E3}"/>
              </a:ext>
            </a:extLst>
          </p:cNvPr>
          <p:cNvGrpSpPr/>
          <p:nvPr/>
        </p:nvGrpSpPr>
        <p:grpSpPr>
          <a:xfrm>
            <a:off x="3122530" y="3678929"/>
            <a:ext cx="394200" cy="230760"/>
            <a:chOff x="3122530" y="3678929"/>
            <a:chExt cx="394200" cy="23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01B7EAA-A9F2-1F83-CE5A-AAA8E7AAB856}"/>
                    </a:ext>
                  </a:extLst>
                </p14:cNvPr>
                <p14:cNvContentPartPr/>
                <p14:nvPr/>
              </p14:nvContentPartPr>
              <p14:xfrm>
                <a:off x="3122530" y="3678929"/>
                <a:ext cx="200880" cy="1155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01B7EAA-A9F2-1F83-CE5A-AAA8E7AAB85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13890" y="3670289"/>
                  <a:ext cx="2185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30D209E-0A0E-E29F-B296-538911980786}"/>
                    </a:ext>
                  </a:extLst>
                </p14:cNvPr>
                <p14:cNvContentPartPr/>
                <p14:nvPr/>
              </p14:nvContentPartPr>
              <p14:xfrm>
                <a:off x="3383890" y="3817889"/>
                <a:ext cx="132840" cy="918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30D209E-0A0E-E29F-B296-53891198078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374890" y="3808889"/>
                  <a:ext cx="15048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2EF384E-0F2C-9DD1-F662-1F59B98FBA42}"/>
                  </a:ext>
                </a:extLst>
              </p14:cNvPr>
              <p14:cNvContentPartPr/>
              <p14:nvPr/>
            </p14:nvContentPartPr>
            <p14:xfrm>
              <a:off x="3209290" y="3492089"/>
              <a:ext cx="57960" cy="3492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2EF384E-0F2C-9DD1-F662-1F59B98FBA4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200290" y="3483449"/>
                <a:ext cx="7560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FAF1034-5FBE-89AF-F233-8ECCDD26A0F8}"/>
              </a:ext>
            </a:extLst>
          </p:cNvPr>
          <p:cNvGrpSpPr/>
          <p:nvPr/>
        </p:nvGrpSpPr>
        <p:grpSpPr>
          <a:xfrm>
            <a:off x="3829570" y="3171689"/>
            <a:ext cx="1280160" cy="816840"/>
            <a:chOff x="3829570" y="3171689"/>
            <a:chExt cx="1280160" cy="81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2709CA6-C768-E4A0-8385-13143F134B30}"/>
                    </a:ext>
                  </a:extLst>
                </p14:cNvPr>
                <p14:cNvContentPartPr/>
                <p14:nvPr/>
              </p14:nvContentPartPr>
              <p14:xfrm>
                <a:off x="3833890" y="3558329"/>
                <a:ext cx="178920" cy="997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2709CA6-C768-E4A0-8385-13143F134B3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825250" y="3549329"/>
                  <a:ext cx="196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AE57A6A-A563-360E-4E24-72F41B8B5AC5}"/>
                    </a:ext>
                  </a:extLst>
                </p14:cNvPr>
                <p14:cNvContentPartPr/>
                <p14:nvPr/>
              </p14:nvContentPartPr>
              <p14:xfrm>
                <a:off x="3829570" y="3684329"/>
                <a:ext cx="209160" cy="324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AE57A6A-A563-360E-4E24-72F41B8B5AC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820570" y="3675689"/>
                  <a:ext cx="226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6AC69E8-9FC6-5438-431F-8D111039FFBD}"/>
                    </a:ext>
                  </a:extLst>
                </p14:cNvPr>
                <p14:cNvContentPartPr/>
                <p14:nvPr/>
              </p14:nvContentPartPr>
              <p14:xfrm>
                <a:off x="4197490" y="3615569"/>
                <a:ext cx="236160" cy="763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6AC69E8-9FC6-5438-431F-8D111039FFB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188490" y="3606929"/>
                  <a:ext cx="2538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3F58A59-19CC-E8F9-BF3B-F7C41658F3BE}"/>
                    </a:ext>
                  </a:extLst>
                </p14:cNvPr>
                <p14:cNvContentPartPr/>
                <p14:nvPr/>
              </p14:nvContentPartPr>
              <p14:xfrm>
                <a:off x="4759810" y="3171689"/>
                <a:ext cx="349920" cy="3808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3F58A59-19CC-E8F9-BF3B-F7C41658F3B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51170" y="3162689"/>
                  <a:ext cx="36756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C79AEFC-AA94-2D6C-6BAB-EF2FFAF4B6A7}"/>
                    </a:ext>
                  </a:extLst>
                </p14:cNvPr>
                <p14:cNvContentPartPr/>
                <p14:nvPr/>
              </p14:nvContentPartPr>
              <p14:xfrm>
                <a:off x="4807330" y="3702689"/>
                <a:ext cx="93240" cy="2858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C79AEFC-AA94-2D6C-6BAB-EF2FFAF4B6A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98330" y="3693689"/>
                  <a:ext cx="1108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E4D95DB-4707-53F2-5150-B72851813689}"/>
                    </a:ext>
                  </a:extLst>
                </p14:cNvPr>
                <p14:cNvContentPartPr/>
                <p14:nvPr/>
              </p14:nvContentPartPr>
              <p14:xfrm>
                <a:off x="4688170" y="3721409"/>
                <a:ext cx="216720" cy="943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E4D95DB-4707-53F2-5150-B7285181368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679170" y="3712769"/>
                  <a:ext cx="234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8ECEED0-0277-CF8E-0C7B-BA252DFDB080}"/>
                    </a:ext>
                  </a:extLst>
                </p14:cNvPr>
                <p14:cNvContentPartPr/>
                <p14:nvPr/>
              </p14:nvContentPartPr>
              <p14:xfrm>
                <a:off x="4623730" y="3589289"/>
                <a:ext cx="458640" cy="565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8ECEED0-0277-CF8E-0C7B-BA252DFDB08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615090" y="3580649"/>
                  <a:ext cx="47628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F27263D-BD6F-B0BB-4BAB-02C140C9C902}"/>
              </a:ext>
            </a:extLst>
          </p:cNvPr>
          <p:cNvGrpSpPr/>
          <p:nvPr/>
        </p:nvGrpSpPr>
        <p:grpSpPr>
          <a:xfrm>
            <a:off x="5542090" y="3507569"/>
            <a:ext cx="556920" cy="265680"/>
            <a:chOff x="5542090" y="3507569"/>
            <a:chExt cx="556920" cy="26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F723BCD-3BAD-DC88-F009-51606AD55398}"/>
                    </a:ext>
                  </a:extLst>
                </p14:cNvPr>
                <p14:cNvContentPartPr/>
                <p14:nvPr/>
              </p14:nvContentPartPr>
              <p14:xfrm>
                <a:off x="5542090" y="3507569"/>
                <a:ext cx="197640" cy="1983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F723BCD-3BAD-DC88-F009-51606AD5539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533090" y="3498569"/>
                  <a:ext cx="215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B0138ED-650F-0010-2994-64EC312C72F7}"/>
                    </a:ext>
                  </a:extLst>
                </p14:cNvPr>
                <p14:cNvContentPartPr/>
                <p14:nvPr/>
              </p14:nvContentPartPr>
              <p14:xfrm>
                <a:off x="5850970" y="3698729"/>
                <a:ext cx="248040" cy="745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B0138ED-650F-0010-2994-64EC312C72F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41970" y="3690089"/>
                  <a:ext cx="26568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7ACF847-3670-7193-87E2-F14F647CBF87}"/>
              </a:ext>
            </a:extLst>
          </p:cNvPr>
          <p:cNvGrpSpPr/>
          <p:nvPr/>
        </p:nvGrpSpPr>
        <p:grpSpPr>
          <a:xfrm>
            <a:off x="7338490" y="3298409"/>
            <a:ext cx="1267200" cy="414000"/>
            <a:chOff x="7338490" y="3298409"/>
            <a:chExt cx="1267200" cy="41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89E619A-DD14-9B76-B824-451DFC4FDBBF}"/>
                    </a:ext>
                  </a:extLst>
                </p14:cNvPr>
                <p14:cNvContentPartPr/>
                <p14:nvPr/>
              </p14:nvContentPartPr>
              <p14:xfrm>
                <a:off x="7338490" y="3339449"/>
                <a:ext cx="582840" cy="3726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89E619A-DD14-9B76-B824-451DFC4FDBB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329850" y="3330449"/>
                  <a:ext cx="60048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838A3CF-9AFC-754B-2CE7-9186C39E6EAB}"/>
                    </a:ext>
                  </a:extLst>
                </p14:cNvPr>
                <p14:cNvContentPartPr/>
                <p14:nvPr/>
              </p14:nvContentPartPr>
              <p14:xfrm>
                <a:off x="8192050" y="3298409"/>
                <a:ext cx="413640" cy="4140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838A3CF-9AFC-754B-2CE7-9186C39E6EA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183410" y="3289769"/>
                  <a:ext cx="43128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CCBF193-98C9-E25C-3A02-D71363FB2308}"/>
                    </a:ext>
                  </a:extLst>
                </p14:cNvPr>
                <p14:cNvContentPartPr/>
                <p14:nvPr/>
              </p14:nvContentPartPr>
              <p14:xfrm>
                <a:off x="8126170" y="3415409"/>
                <a:ext cx="421560" cy="194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CCBF193-98C9-E25C-3A02-D71363FB230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117530" y="3406409"/>
                  <a:ext cx="43920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CC21AFC0-9A68-FFDD-6B31-8CC914049AA6}"/>
                  </a:ext>
                </a:extLst>
              </p14:cNvPr>
              <p14:cNvContentPartPr/>
              <p14:nvPr/>
            </p14:nvContentPartPr>
            <p14:xfrm>
              <a:off x="8980090" y="3256289"/>
              <a:ext cx="929520" cy="75348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CC21AFC0-9A68-FFDD-6B31-8CC914049AA6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971090" y="3247649"/>
                <a:ext cx="947160" cy="77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8869175-E921-356F-3453-1CA46164008F}"/>
              </a:ext>
            </a:extLst>
          </p:cNvPr>
          <p:cNvGrpSpPr/>
          <p:nvPr/>
        </p:nvGrpSpPr>
        <p:grpSpPr>
          <a:xfrm>
            <a:off x="10293370" y="3415409"/>
            <a:ext cx="894240" cy="518040"/>
            <a:chOff x="10293370" y="3415409"/>
            <a:chExt cx="894240" cy="51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734CE2C-2439-AD9F-1D2F-F1EEB834D231}"/>
                    </a:ext>
                  </a:extLst>
                </p14:cNvPr>
                <p14:cNvContentPartPr/>
                <p14:nvPr/>
              </p14:nvContentPartPr>
              <p14:xfrm>
                <a:off x="10293370" y="3415409"/>
                <a:ext cx="236160" cy="5180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734CE2C-2439-AD9F-1D2F-F1EEB834D23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284730" y="3406409"/>
                  <a:ext cx="25380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5FA168F-02A9-706D-BFC4-22FD2E067BFA}"/>
                    </a:ext>
                  </a:extLst>
                </p14:cNvPr>
                <p14:cNvContentPartPr/>
                <p14:nvPr/>
              </p14:nvContentPartPr>
              <p14:xfrm>
                <a:off x="10752370" y="3467249"/>
                <a:ext cx="435240" cy="2624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5FA168F-02A9-706D-BFC4-22FD2E067BF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743370" y="3458609"/>
                  <a:ext cx="452880" cy="28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DE5370B1-A7A1-32A6-CDCA-689F59D7AD03}"/>
                  </a:ext>
                </a:extLst>
              </p14:cNvPr>
              <p14:cNvContentPartPr/>
              <p14:nvPr/>
            </p14:nvContentPartPr>
            <p14:xfrm>
              <a:off x="7361530" y="3913649"/>
              <a:ext cx="491760" cy="32868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DE5370B1-A7A1-32A6-CDCA-689F59D7AD03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352530" y="3905009"/>
                <a:ext cx="50940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60070CC-4655-D820-0616-5C72A4199D49}"/>
                  </a:ext>
                </a:extLst>
              </p14:cNvPr>
              <p14:cNvContentPartPr/>
              <p14:nvPr/>
            </p14:nvContentPartPr>
            <p14:xfrm>
              <a:off x="7548370" y="3979169"/>
              <a:ext cx="201240" cy="1656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60070CC-4655-D820-0616-5C72A4199D49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539730" y="3970529"/>
                <a:ext cx="21888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DB59C9F-5927-0AFF-4E60-64259D6267D4}"/>
              </a:ext>
            </a:extLst>
          </p:cNvPr>
          <p:cNvGrpSpPr/>
          <p:nvPr/>
        </p:nvGrpSpPr>
        <p:grpSpPr>
          <a:xfrm>
            <a:off x="8256490" y="3908609"/>
            <a:ext cx="1280160" cy="436680"/>
            <a:chOff x="8256490" y="3908609"/>
            <a:chExt cx="1280160" cy="43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CA90C50-904E-A03C-5643-2C554EC83899}"/>
                    </a:ext>
                  </a:extLst>
                </p14:cNvPr>
                <p14:cNvContentPartPr/>
                <p14:nvPr/>
              </p14:nvContentPartPr>
              <p14:xfrm>
                <a:off x="8256490" y="3914009"/>
                <a:ext cx="250920" cy="4042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CA90C50-904E-A03C-5643-2C554EC8389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247490" y="3905369"/>
                  <a:ext cx="26856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D0793BC-C144-214A-EA46-AC79FE34F136}"/>
                    </a:ext>
                  </a:extLst>
                </p14:cNvPr>
                <p14:cNvContentPartPr/>
                <p14:nvPr/>
              </p14:nvContentPartPr>
              <p14:xfrm>
                <a:off x="8267290" y="4134689"/>
                <a:ext cx="241560" cy="248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D0793BC-C144-214A-EA46-AC79FE34F13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258650" y="4126049"/>
                  <a:ext cx="259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154877F-6C65-F85D-5185-DF4695834A92}"/>
                    </a:ext>
                  </a:extLst>
                </p14:cNvPr>
                <p14:cNvContentPartPr/>
                <p14:nvPr/>
              </p14:nvContentPartPr>
              <p14:xfrm>
                <a:off x="8781730" y="3908609"/>
                <a:ext cx="307800" cy="3747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154877F-6C65-F85D-5185-DF4695834A9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773090" y="3899969"/>
                  <a:ext cx="3254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1B75B84-D08C-EBA3-85CE-4B89AAA97CEE}"/>
                    </a:ext>
                  </a:extLst>
                </p14:cNvPr>
                <p14:cNvContentPartPr/>
                <p14:nvPr/>
              </p14:nvContentPartPr>
              <p14:xfrm>
                <a:off x="9310210" y="3978809"/>
                <a:ext cx="226440" cy="3664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1B75B84-D08C-EBA3-85CE-4B89AAA97CE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301570" y="3970169"/>
                  <a:ext cx="244080" cy="38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3FD58EE-071E-EE8C-F444-1412A2EAD6AC}"/>
              </a:ext>
            </a:extLst>
          </p:cNvPr>
          <p:cNvGrpSpPr/>
          <p:nvPr/>
        </p:nvGrpSpPr>
        <p:grpSpPr>
          <a:xfrm>
            <a:off x="809170" y="4422329"/>
            <a:ext cx="592920" cy="436320"/>
            <a:chOff x="809170" y="4422329"/>
            <a:chExt cx="592920" cy="43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CE7BD32-A3F2-F93D-A30F-702592D999FB}"/>
                    </a:ext>
                  </a:extLst>
                </p14:cNvPr>
                <p14:cNvContentPartPr/>
                <p14:nvPr/>
              </p14:nvContentPartPr>
              <p14:xfrm>
                <a:off x="827170" y="4536089"/>
                <a:ext cx="99000" cy="2552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CE7BD32-A3F2-F93D-A30F-702592D999F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18170" y="4527449"/>
                  <a:ext cx="1166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BA53127-49D3-C75B-87E6-581C066D847E}"/>
                    </a:ext>
                  </a:extLst>
                </p14:cNvPr>
                <p14:cNvContentPartPr/>
                <p14:nvPr/>
              </p14:nvContentPartPr>
              <p14:xfrm>
                <a:off x="809170" y="4503329"/>
                <a:ext cx="223920" cy="244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BA53127-49D3-C75B-87E6-581C066D847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00530" y="4494329"/>
                  <a:ext cx="241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0712DD1-56F5-BC82-CE74-C67446A05784}"/>
                    </a:ext>
                  </a:extLst>
                </p14:cNvPr>
                <p14:cNvContentPartPr/>
                <p14:nvPr/>
              </p14:nvContentPartPr>
              <p14:xfrm>
                <a:off x="979450" y="4422329"/>
                <a:ext cx="422640" cy="4363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0712DD1-56F5-BC82-CE74-C67446A0578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70450" y="4413689"/>
                  <a:ext cx="440280" cy="45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F01F58BD-8F74-FA73-DA26-36584E6B8040}"/>
                  </a:ext>
                </a:extLst>
              </p14:cNvPr>
              <p14:cNvContentPartPr/>
              <p14:nvPr/>
            </p14:nvContentPartPr>
            <p14:xfrm>
              <a:off x="845890" y="5189489"/>
              <a:ext cx="625680" cy="17064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F01F58BD-8F74-FA73-DA26-36584E6B8040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37250" y="5180489"/>
                <a:ext cx="64332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2AFD52A9-EDE4-AB7F-FC60-D4245EA1A22B}"/>
                  </a:ext>
                </a:extLst>
              </p14:cNvPr>
              <p14:cNvContentPartPr/>
              <p14:nvPr/>
            </p14:nvContentPartPr>
            <p14:xfrm>
              <a:off x="1719610" y="4985729"/>
              <a:ext cx="696960" cy="37296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2AFD52A9-EDE4-AB7F-FC60-D4245EA1A22B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710610" y="4977089"/>
                <a:ext cx="714600" cy="39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A75ABB2-3FE1-1517-F2E2-7DFE88E25F6B}"/>
              </a:ext>
            </a:extLst>
          </p:cNvPr>
          <p:cNvGrpSpPr/>
          <p:nvPr/>
        </p:nvGrpSpPr>
        <p:grpSpPr>
          <a:xfrm>
            <a:off x="1781890" y="4252409"/>
            <a:ext cx="7464960" cy="1198440"/>
            <a:chOff x="1781890" y="4252409"/>
            <a:chExt cx="7464960" cy="119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1FFF397-1EC9-F43B-A8D0-1F1AD8A63738}"/>
                    </a:ext>
                  </a:extLst>
                </p14:cNvPr>
                <p14:cNvContentPartPr/>
                <p14:nvPr/>
              </p14:nvContentPartPr>
              <p14:xfrm>
                <a:off x="1781890" y="4292369"/>
                <a:ext cx="1787040" cy="6652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1FFF397-1EC9-F43B-A8D0-1F1AD8A6373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773250" y="4283369"/>
                  <a:ext cx="1804680" cy="68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A799B14-B8C9-82A7-6BFB-FF2EAAB907AD}"/>
                    </a:ext>
                  </a:extLst>
                </p14:cNvPr>
                <p14:cNvContentPartPr/>
                <p14:nvPr/>
              </p14:nvContentPartPr>
              <p14:xfrm>
                <a:off x="2842450" y="4497209"/>
                <a:ext cx="270360" cy="129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A799B14-B8C9-82A7-6BFB-FF2EAAB907A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33450" y="4488209"/>
                  <a:ext cx="288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9356AD6-BE53-8707-252E-F6D1C3F4FA26}"/>
                    </a:ext>
                  </a:extLst>
                </p14:cNvPr>
                <p14:cNvContentPartPr/>
                <p14:nvPr/>
              </p14:nvContentPartPr>
              <p14:xfrm>
                <a:off x="2691250" y="4475609"/>
                <a:ext cx="55440" cy="46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9356AD6-BE53-8707-252E-F6D1C3F4FA2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682610" y="4466969"/>
                  <a:ext cx="73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9837399-F59D-970E-ED2A-8E31FCB3CFF6}"/>
                    </a:ext>
                  </a:extLst>
                </p14:cNvPr>
                <p14:cNvContentPartPr/>
                <p14:nvPr/>
              </p14:nvContentPartPr>
              <p14:xfrm>
                <a:off x="3867370" y="4394969"/>
                <a:ext cx="293760" cy="5022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9837399-F59D-970E-ED2A-8E31FCB3CFF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858730" y="4386329"/>
                  <a:ext cx="31140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A626FC8-1A25-9F6B-4B7F-F7B1D64CF28F}"/>
                    </a:ext>
                  </a:extLst>
                </p14:cNvPr>
                <p14:cNvContentPartPr/>
                <p14:nvPr/>
              </p14:nvContentPartPr>
              <p14:xfrm>
                <a:off x="4404850" y="4277969"/>
                <a:ext cx="582480" cy="4626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A626FC8-1A25-9F6B-4B7F-F7B1D64CF28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395850" y="4269329"/>
                  <a:ext cx="60012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BC1A8D1-29F8-227D-9BDD-AE182E7FA1CF}"/>
                    </a:ext>
                  </a:extLst>
                </p14:cNvPr>
                <p14:cNvContentPartPr/>
                <p14:nvPr/>
              </p14:nvContentPartPr>
              <p14:xfrm>
                <a:off x="4467130" y="4441049"/>
                <a:ext cx="343800" cy="565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BC1A8D1-29F8-227D-9BDD-AE182E7FA1C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458130" y="4432049"/>
                  <a:ext cx="361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261B6AA-68F7-6D88-A39B-ABFE2D793C2D}"/>
                    </a:ext>
                  </a:extLst>
                </p14:cNvPr>
                <p14:cNvContentPartPr/>
                <p14:nvPr/>
              </p14:nvContentPartPr>
              <p14:xfrm>
                <a:off x="5334010" y="4404329"/>
                <a:ext cx="290520" cy="2757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261B6AA-68F7-6D88-A39B-ABFE2D793C2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325370" y="4395689"/>
                  <a:ext cx="3081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46E9C98-D7CF-623A-854F-031B806B19BA}"/>
                    </a:ext>
                  </a:extLst>
                </p14:cNvPr>
                <p14:cNvContentPartPr/>
                <p14:nvPr/>
              </p14:nvContentPartPr>
              <p14:xfrm>
                <a:off x="5693650" y="4516289"/>
                <a:ext cx="151200" cy="403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46E9C98-D7CF-623A-854F-031B806B19B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685010" y="4507649"/>
                  <a:ext cx="168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943C90A-1E4F-8AE5-0449-389524D808BB}"/>
                    </a:ext>
                  </a:extLst>
                </p14:cNvPr>
                <p14:cNvContentPartPr/>
                <p14:nvPr/>
              </p14:nvContentPartPr>
              <p14:xfrm>
                <a:off x="6012610" y="4252409"/>
                <a:ext cx="1058760" cy="4363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943C90A-1E4F-8AE5-0449-389524D808B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003970" y="4243769"/>
                  <a:ext cx="107640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F2EFD27-BBBD-0965-BD28-8B30B00B82FA}"/>
                    </a:ext>
                  </a:extLst>
                </p14:cNvPr>
                <p14:cNvContentPartPr/>
                <p14:nvPr/>
              </p14:nvContentPartPr>
              <p14:xfrm>
                <a:off x="6617770" y="4348889"/>
                <a:ext cx="375840" cy="493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F2EFD27-BBBD-0965-BD28-8B30B00B82F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609130" y="4340249"/>
                  <a:ext cx="3934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7CA23A5-E6BC-D47D-D2BC-9DA710EB0421}"/>
                    </a:ext>
                  </a:extLst>
                </p14:cNvPr>
                <p14:cNvContentPartPr/>
                <p14:nvPr/>
              </p14:nvContentPartPr>
              <p14:xfrm>
                <a:off x="6315370" y="4385249"/>
                <a:ext cx="280440" cy="576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7CA23A5-E6BC-D47D-D2BC-9DA710EB042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306370" y="4376609"/>
                  <a:ext cx="298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DC34221-DC52-FF71-4A70-1D1E887FFE8A}"/>
                    </a:ext>
                  </a:extLst>
                </p14:cNvPr>
                <p14:cNvContentPartPr/>
                <p14:nvPr/>
              </p14:nvContentPartPr>
              <p14:xfrm>
                <a:off x="2693050" y="5021009"/>
                <a:ext cx="47520" cy="219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DC34221-DC52-FF71-4A70-1D1E887FFE8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684410" y="5012369"/>
                  <a:ext cx="65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B846D72-3CA5-9B63-BB0B-86A293AC41F2}"/>
                    </a:ext>
                  </a:extLst>
                </p14:cNvPr>
                <p14:cNvContentPartPr/>
                <p14:nvPr/>
              </p14:nvContentPartPr>
              <p14:xfrm>
                <a:off x="2686210" y="5152409"/>
                <a:ext cx="1611360" cy="1828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B846D72-3CA5-9B63-BB0B-86A293AC41F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677210" y="5143409"/>
                  <a:ext cx="1629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36345B9-6CDD-875A-9235-0A1A1DDA21F0}"/>
                    </a:ext>
                  </a:extLst>
                </p14:cNvPr>
                <p14:cNvContentPartPr/>
                <p14:nvPr/>
              </p14:nvContentPartPr>
              <p14:xfrm>
                <a:off x="2713930" y="5336369"/>
                <a:ext cx="1635120" cy="892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36345B9-6CDD-875A-9235-0A1A1DDA21F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704930" y="5327369"/>
                  <a:ext cx="1652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EEB1E16-AFAB-D687-AAD5-5FFA5D35EDBE}"/>
                    </a:ext>
                  </a:extLst>
                </p14:cNvPr>
                <p14:cNvContentPartPr/>
                <p14:nvPr/>
              </p14:nvContentPartPr>
              <p14:xfrm>
                <a:off x="4848730" y="4929929"/>
                <a:ext cx="430920" cy="5133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EEB1E16-AFAB-D687-AAD5-5FFA5D35EDB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840090" y="4920929"/>
                  <a:ext cx="44856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EFFFF26-FFB9-4668-713B-4D7D2ED7F483}"/>
                    </a:ext>
                  </a:extLst>
                </p14:cNvPr>
                <p14:cNvContentPartPr/>
                <p14:nvPr/>
              </p14:nvContentPartPr>
              <p14:xfrm>
                <a:off x="5614450" y="4896449"/>
                <a:ext cx="1065600" cy="5544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EFFFF26-FFB9-4668-713B-4D7D2ED7F48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605810" y="4887809"/>
                  <a:ext cx="108324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AC70BA9-8D7C-5809-835D-A1273EDD726D}"/>
                    </a:ext>
                  </a:extLst>
                </p14:cNvPr>
                <p14:cNvContentPartPr/>
                <p14:nvPr/>
              </p14:nvContentPartPr>
              <p14:xfrm>
                <a:off x="6294130" y="4815449"/>
                <a:ext cx="42120" cy="619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AC70BA9-8D7C-5809-835D-A1273EDD726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285490" y="4806449"/>
                  <a:ext cx="59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BABE704-3A79-1FA2-B1F0-10D23D28559E}"/>
                    </a:ext>
                  </a:extLst>
                </p14:cNvPr>
                <p14:cNvContentPartPr/>
                <p14:nvPr/>
              </p14:nvContentPartPr>
              <p14:xfrm>
                <a:off x="7134730" y="4796009"/>
                <a:ext cx="183240" cy="3931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BABE704-3A79-1FA2-B1F0-10D23D28559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126090" y="4787009"/>
                  <a:ext cx="20088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AFBC932-E2E3-3C05-2D79-FCA80180A122}"/>
                    </a:ext>
                  </a:extLst>
                </p14:cNvPr>
                <p14:cNvContentPartPr/>
                <p14:nvPr/>
              </p14:nvContentPartPr>
              <p14:xfrm>
                <a:off x="7103410" y="4989329"/>
                <a:ext cx="236880" cy="136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AFBC932-E2E3-3C05-2D79-FCA80180A12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094410" y="4980689"/>
                  <a:ext cx="254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FF58CDD-7B9E-6B4F-44BF-49A31D80B01C}"/>
                    </a:ext>
                  </a:extLst>
                </p14:cNvPr>
                <p14:cNvContentPartPr/>
                <p14:nvPr/>
              </p14:nvContentPartPr>
              <p14:xfrm>
                <a:off x="7355050" y="4799609"/>
                <a:ext cx="487080" cy="3859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FF58CDD-7B9E-6B4F-44BF-49A31D80B01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346050" y="4790609"/>
                  <a:ext cx="50472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E2EED73-BA10-6944-5CB4-4FC8690156CB}"/>
                    </a:ext>
                  </a:extLst>
                </p14:cNvPr>
                <p14:cNvContentPartPr/>
                <p14:nvPr/>
              </p14:nvContentPartPr>
              <p14:xfrm>
                <a:off x="8127970" y="4757129"/>
                <a:ext cx="1118880" cy="4604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E2EED73-BA10-6944-5CB4-4FC8690156C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119330" y="4748129"/>
                  <a:ext cx="1136520" cy="47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DCF5C271-B680-8969-ECAA-7BCA433AC3E0}"/>
              </a:ext>
            </a:extLst>
          </p:cNvPr>
          <p:cNvGrpSpPr/>
          <p:nvPr/>
        </p:nvGrpSpPr>
        <p:grpSpPr>
          <a:xfrm>
            <a:off x="9700810" y="4769369"/>
            <a:ext cx="279360" cy="400320"/>
            <a:chOff x="9700810" y="4769369"/>
            <a:chExt cx="279360" cy="40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48C3489-BF44-85C6-3C87-9AB1EB5BD703}"/>
                    </a:ext>
                  </a:extLst>
                </p14:cNvPr>
                <p14:cNvContentPartPr/>
                <p14:nvPr/>
              </p14:nvContentPartPr>
              <p14:xfrm>
                <a:off x="9700810" y="4769369"/>
                <a:ext cx="279360" cy="4003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48C3489-BF44-85C6-3C87-9AB1EB5BD70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692170" y="4760729"/>
                  <a:ext cx="29700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311894B-1663-9097-6B03-2D44B9E8867D}"/>
                    </a:ext>
                  </a:extLst>
                </p14:cNvPr>
                <p14:cNvContentPartPr/>
                <p14:nvPr/>
              </p14:nvContentPartPr>
              <p14:xfrm>
                <a:off x="9790090" y="4975289"/>
                <a:ext cx="160560" cy="118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311894B-1663-9097-6B03-2D44B9E8867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781450" y="4966289"/>
                  <a:ext cx="1782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72219DB-4BD8-9535-A39D-4AD3ABF415CB}"/>
              </a:ext>
            </a:extLst>
          </p:cNvPr>
          <p:cNvGrpSpPr/>
          <p:nvPr/>
        </p:nvGrpSpPr>
        <p:grpSpPr>
          <a:xfrm>
            <a:off x="1154770" y="5392169"/>
            <a:ext cx="10558800" cy="1400760"/>
            <a:chOff x="1154770" y="5392169"/>
            <a:chExt cx="10558800" cy="140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BCF09D5-F7C0-0B98-911D-00AEDACF7A9A}"/>
                    </a:ext>
                  </a:extLst>
                </p14:cNvPr>
                <p14:cNvContentPartPr/>
                <p14:nvPr/>
              </p14:nvContentPartPr>
              <p14:xfrm>
                <a:off x="7103770" y="5751449"/>
                <a:ext cx="1017720" cy="3398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BCF09D5-F7C0-0B98-911D-00AEDACF7A9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095130" y="5742809"/>
                  <a:ext cx="10353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D150763-B17C-D0D3-52E8-07ED3A37F31A}"/>
                    </a:ext>
                  </a:extLst>
                </p14:cNvPr>
                <p14:cNvContentPartPr/>
                <p14:nvPr/>
              </p14:nvContentPartPr>
              <p14:xfrm>
                <a:off x="8446570" y="5697089"/>
                <a:ext cx="1219680" cy="2091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D150763-B17C-D0D3-52E8-07ED3A37F31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437570" y="5688449"/>
                  <a:ext cx="12373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612DB8F-4978-F79F-20D3-CD9CD015B7A4}"/>
                    </a:ext>
                  </a:extLst>
                </p14:cNvPr>
                <p14:cNvContentPartPr/>
                <p14:nvPr/>
              </p14:nvContentPartPr>
              <p14:xfrm>
                <a:off x="9786850" y="5487929"/>
                <a:ext cx="552600" cy="4179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612DB8F-4978-F79F-20D3-CD9CD015B7A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778210" y="5479289"/>
                  <a:ext cx="57024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3E6CD84-6160-19B4-D402-F234904875F7}"/>
                    </a:ext>
                  </a:extLst>
                </p14:cNvPr>
                <p14:cNvContentPartPr/>
                <p14:nvPr/>
              </p14:nvContentPartPr>
              <p14:xfrm>
                <a:off x="9783610" y="5564969"/>
                <a:ext cx="264240" cy="982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3E6CD84-6160-19B4-D402-F234904875F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774610" y="5555969"/>
                  <a:ext cx="2818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1C5793E-72DE-C3D4-4EFD-5BBFF2AEEE3B}"/>
                    </a:ext>
                  </a:extLst>
                </p14:cNvPr>
                <p14:cNvContentPartPr/>
                <p14:nvPr/>
              </p14:nvContentPartPr>
              <p14:xfrm>
                <a:off x="10496050" y="5392169"/>
                <a:ext cx="1217520" cy="5065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1C5793E-72DE-C3D4-4EFD-5BBFF2AEEE3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487050" y="5383529"/>
                  <a:ext cx="123516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823CAB3-0863-D608-BEE2-2F5CC97C07E8}"/>
                    </a:ext>
                  </a:extLst>
                </p14:cNvPr>
                <p14:cNvContentPartPr/>
                <p14:nvPr/>
              </p14:nvContentPartPr>
              <p14:xfrm>
                <a:off x="10745170" y="5515649"/>
                <a:ext cx="502200" cy="118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823CAB3-0863-D608-BEE2-2F5CC97C07E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736530" y="5507009"/>
                  <a:ext cx="519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4A5C07E-2792-9CBD-CBF0-2BF438505932}"/>
                    </a:ext>
                  </a:extLst>
                </p14:cNvPr>
                <p14:cNvContentPartPr/>
                <p14:nvPr/>
              </p14:nvContentPartPr>
              <p14:xfrm>
                <a:off x="5306650" y="5638049"/>
                <a:ext cx="385920" cy="3398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4A5C07E-2792-9CBD-CBF0-2BF43850593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297650" y="5629409"/>
                  <a:ext cx="4035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2714F1B-E855-3EF9-DF30-B7F35D406B95}"/>
                    </a:ext>
                  </a:extLst>
                </p14:cNvPr>
                <p14:cNvContentPartPr/>
                <p14:nvPr/>
              </p14:nvContentPartPr>
              <p14:xfrm>
                <a:off x="6039970" y="5728409"/>
                <a:ext cx="821160" cy="4035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2714F1B-E855-3EF9-DF30-B7F35D406B9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030970" y="5719409"/>
                  <a:ext cx="8388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838B157-3177-6443-8184-319C252AE2FE}"/>
                    </a:ext>
                  </a:extLst>
                </p14:cNvPr>
                <p14:cNvContentPartPr/>
                <p14:nvPr/>
              </p14:nvContentPartPr>
              <p14:xfrm>
                <a:off x="1154770" y="5653169"/>
                <a:ext cx="554760" cy="3726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838B157-3177-6443-8184-319C252AE2F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45770" y="5644529"/>
                  <a:ext cx="5724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A242D07-9125-B800-C079-9744F6237442}"/>
                    </a:ext>
                  </a:extLst>
                </p14:cNvPr>
                <p14:cNvContentPartPr/>
                <p14:nvPr/>
              </p14:nvContentPartPr>
              <p14:xfrm>
                <a:off x="1516570" y="5718689"/>
                <a:ext cx="215640" cy="320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A242D07-9125-B800-C079-9744F623744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507930" y="5709689"/>
                  <a:ext cx="233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61D3027-1C8A-8422-9678-6417A67922AA}"/>
                    </a:ext>
                  </a:extLst>
                </p14:cNvPr>
                <p14:cNvContentPartPr/>
                <p14:nvPr/>
              </p14:nvContentPartPr>
              <p14:xfrm>
                <a:off x="1970170" y="5696729"/>
                <a:ext cx="601920" cy="3859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61D3027-1C8A-8422-9678-6417A67922A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961170" y="5688089"/>
                  <a:ext cx="61956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F3D03F1-3223-BC0C-CA2C-A7E12EEEC05B}"/>
                    </a:ext>
                  </a:extLst>
                </p14:cNvPr>
                <p14:cNvContentPartPr/>
                <p14:nvPr/>
              </p14:nvContentPartPr>
              <p14:xfrm>
                <a:off x="2391010" y="5863769"/>
                <a:ext cx="250200" cy="280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F3D03F1-3223-BC0C-CA2C-A7E12EEEC05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382370" y="5854769"/>
                  <a:ext cx="267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9D1D8B7-7D35-DC51-AD5F-7A8086EC6EAB}"/>
                    </a:ext>
                  </a:extLst>
                </p14:cNvPr>
                <p14:cNvContentPartPr/>
                <p14:nvPr/>
              </p14:nvContentPartPr>
              <p14:xfrm>
                <a:off x="3023530" y="5755049"/>
                <a:ext cx="176760" cy="3754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9D1D8B7-7D35-DC51-AD5F-7A8086EC6EA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014530" y="5746049"/>
                  <a:ext cx="1944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517BFC1-F016-AD74-236C-3AB942BB7CED}"/>
                    </a:ext>
                  </a:extLst>
                </p14:cNvPr>
                <p14:cNvContentPartPr/>
                <p14:nvPr/>
              </p14:nvContentPartPr>
              <p14:xfrm>
                <a:off x="3712210" y="5883209"/>
                <a:ext cx="343440" cy="2116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517BFC1-F016-AD74-236C-3AB942BB7CE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703210" y="5874569"/>
                  <a:ext cx="3610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FF808D7-2D9F-81F8-C5A3-21C620E4628D}"/>
                    </a:ext>
                  </a:extLst>
                </p14:cNvPr>
                <p14:cNvContentPartPr/>
                <p14:nvPr/>
              </p14:nvContentPartPr>
              <p14:xfrm>
                <a:off x="4062130" y="5894369"/>
                <a:ext cx="694800" cy="1537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FF808D7-2D9F-81F8-C5A3-21C620E4628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053490" y="5885729"/>
                  <a:ext cx="712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EA23CD3-59A0-B5F7-E696-62EC28FE35DE}"/>
                    </a:ext>
                  </a:extLst>
                </p14:cNvPr>
                <p14:cNvContentPartPr/>
                <p14:nvPr/>
              </p14:nvContentPartPr>
              <p14:xfrm>
                <a:off x="4107490" y="5707169"/>
                <a:ext cx="18360" cy="147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EA23CD3-59A0-B5F7-E696-62EC28FE35D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098850" y="5698169"/>
                  <a:ext cx="36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F1F03E4-1CAB-29C5-8F2B-A34A4CC2B3D3}"/>
                    </a:ext>
                  </a:extLst>
                </p14:cNvPr>
                <p14:cNvContentPartPr/>
                <p14:nvPr/>
              </p14:nvContentPartPr>
              <p14:xfrm>
                <a:off x="1303090" y="6180569"/>
                <a:ext cx="846000" cy="4096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F1F03E4-1CAB-29C5-8F2B-A34A4CC2B3D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294450" y="6171569"/>
                  <a:ext cx="86364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D10FB57-3FC6-B0DA-CE86-0D655A3BE324}"/>
                    </a:ext>
                  </a:extLst>
                </p14:cNvPr>
                <p14:cNvContentPartPr/>
                <p14:nvPr/>
              </p14:nvContentPartPr>
              <p14:xfrm>
                <a:off x="1835530" y="6189209"/>
                <a:ext cx="66600" cy="230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D10FB57-3FC6-B0DA-CE86-0D655A3BE32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826530" y="6180569"/>
                  <a:ext cx="84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8EB9E04-BB0C-3CE9-0E65-B8194FCAD86B}"/>
                    </a:ext>
                  </a:extLst>
                </p14:cNvPr>
                <p14:cNvContentPartPr/>
                <p14:nvPr/>
              </p14:nvContentPartPr>
              <p14:xfrm>
                <a:off x="2380930" y="6294329"/>
                <a:ext cx="885600" cy="3556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8EB9E04-BB0C-3CE9-0E65-B8194FCAD86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371930" y="6285689"/>
                  <a:ext cx="9032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6C5B2F5-CEA8-88A4-18F9-52DED3103859}"/>
                    </a:ext>
                  </a:extLst>
                </p14:cNvPr>
                <p14:cNvContentPartPr/>
                <p14:nvPr/>
              </p14:nvContentPartPr>
              <p14:xfrm>
                <a:off x="3133330" y="6420689"/>
                <a:ext cx="231840" cy="169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6C5B2F5-CEA8-88A4-18F9-52DED310385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124690" y="6411689"/>
                  <a:ext cx="249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CB9AA8C-0C98-2A97-6470-B652BEDE4E35}"/>
                    </a:ext>
                  </a:extLst>
                </p14:cNvPr>
                <p14:cNvContentPartPr/>
                <p14:nvPr/>
              </p14:nvContentPartPr>
              <p14:xfrm>
                <a:off x="3282370" y="6461729"/>
                <a:ext cx="842040" cy="1908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CB9AA8C-0C98-2A97-6470-B652BEDE4E3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273370" y="6453089"/>
                  <a:ext cx="8596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B20526D-0DD7-69BB-014E-8D790F73D0A3}"/>
                    </a:ext>
                  </a:extLst>
                </p14:cNvPr>
                <p14:cNvContentPartPr/>
                <p14:nvPr/>
              </p14:nvContentPartPr>
              <p14:xfrm>
                <a:off x="4386490" y="6501689"/>
                <a:ext cx="678600" cy="1638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B20526D-0DD7-69BB-014E-8D790F73D0A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377490" y="6492689"/>
                  <a:ext cx="696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8B29F80-65D6-A2F3-97E8-EA67B94C7B04}"/>
                    </a:ext>
                  </a:extLst>
                </p14:cNvPr>
                <p14:cNvContentPartPr/>
                <p14:nvPr/>
              </p14:nvContentPartPr>
              <p14:xfrm>
                <a:off x="4489810" y="6520769"/>
                <a:ext cx="42120" cy="486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8B29F80-65D6-A2F3-97E8-EA67B94C7B0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481170" y="6511769"/>
                  <a:ext cx="597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529CC21-04BF-BA19-E86E-AE71B46EB27B}"/>
                    </a:ext>
                  </a:extLst>
                </p14:cNvPr>
                <p14:cNvContentPartPr/>
                <p14:nvPr/>
              </p14:nvContentPartPr>
              <p14:xfrm>
                <a:off x="5299450" y="6187409"/>
                <a:ext cx="482040" cy="4734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529CC21-04BF-BA19-E86E-AE71B46EB27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290450" y="6178409"/>
                  <a:ext cx="49968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69F9C77-5C7B-E6F8-9B50-931D80FD26C2}"/>
                    </a:ext>
                  </a:extLst>
                </p14:cNvPr>
                <p14:cNvContentPartPr/>
                <p14:nvPr/>
              </p14:nvContentPartPr>
              <p14:xfrm>
                <a:off x="5632450" y="6478649"/>
                <a:ext cx="720360" cy="3142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69F9C77-5C7B-E6F8-9B50-931D80FD26C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623450" y="6470009"/>
                  <a:ext cx="7380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93FF042-9D09-982B-A76D-CD17C1B5E002}"/>
                    </a:ext>
                  </a:extLst>
                </p14:cNvPr>
                <p14:cNvContentPartPr/>
                <p14:nvPr/>
              </p14:nvContentPartPr>
              <p14:xfrm>
                <a:off x="5842690" y="6395129"/>
                <a:ext cx="13680" cy="136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93FF042-9D09-982B-A76D-CD17C1B5E00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834050" y="6386129"/>
                  <a:ext cx="31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10FB7EC-58D8-ACEC-7577-B8030DF10B4F}"/>
                    </a:ext>
                  </a:extLst>
                </p14:cNvPr>
                <p14:cNvContentPartPr/>
                <p14:nvPr/>
              </p14:nvContentPartPr>
              <p14:xfrm>
                <a:off x="6578890" y="6211169"/>
                <a:ext cx="958320" cy="4402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10FB7EC-58D8-ACEC-7577-B8030DF10B4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569890" y="6202529"/>
                  <a:ext cx="97596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1609061-1583-FA0B-9742-0CDDCEFDE618}"/>
                    </a:ext>
                  </a:extLst>
                </p14:cNvPr>
                <p14:cNvContentPartPr/>
                <p14:nvPr/>
              </p14:nvContentPartPr>
              <p14:xfrm>
                <a:off x="7352890" y="6386129"/>
                <a:ext cx="248040" cy="223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1609061-1583-FA0B-9742-0CDDCEFDE61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344250" y="6377129"/>
                  <a:ext cx="265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EAEFE99-2D06-7FE9-1C05-973B1B034FBF}"/>
                    </a:ext>
                  </a:extLst>
                </p14:cNvPr>
                <p14:cNvContentPartPr/>
                <p14:nvPr/>
              </p14:nvContentPartPr>
              <p14:xfrm>
                <a:off x="7852570" y="6287849"/>
                <a:ext cx="460440" cy="3618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EAEFE99-2D06-7FE9-1C05-973B1B034FB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843930" y="6278849"/>
                  <a:ext cx="4780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9362BAD-0758-0A79-1E4E-4AE2E74F68F0}"/>
                    </a:ext>
                  </a:extLst>
                </p14:cNvPr>
                <p14:cNvContentPartPr/>
                <p14:nvPr/>
              </p14:nvContentPartPr>
              <p14:xfrm>
                <a:off x="8107090" y="6395129"/>
                <a:ext cx="333360" cy="176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9362BAD-0758-0A79-1E4E-4AE2E74F68F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098450" y="6386129"/>
                  <a:ext cx="351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48B137D-AE46-2B7E-E56B-D1FE0351E61A}"/>
                    </a:ext>
                  </a:extLst>
                </p14:cNvPr>
                <p14:cNvContentPartPr/>
                <p14:nvPr/>
              </p14:nvContentPartPr>
              <p14:xfrm>
                <a:off x="8472490" y="6236009"/>
                <a:ext cx="1750320" cy="4467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48B137D-AE46-2B7E-E56B-D1FE0351E61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463850" y="6227009"/>
                  <a:ext cx="176796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C8611A6-EA55-6CF4-56A6-EB796D4576DC}"/>
                    </a:ext>
                  </a:extLst>
                </p14:cNvPr>
                <p14:cNvContentPartPr/>
                <p14:nvPr/>
              </p14:nvContentPartPr>
              <p14:xfrm>
                <a:off x="10416130" y="6178769"/>
                <a:ext cx="345600" cy="4226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C8611A6-EA55-6CF4-56A6-EB796D4576D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407130" y="6170129"/>
                  <a:ext cx="36324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AF4AA68-1CD4-23B5-BC4F-4029A577C319}"/>
                    </a:ext>
                  </a:extLst>
                </p14:cNvPr>
                <p14:cNvContentPartPr/>
                <p14:nvPr/>
              </p14:nvContentPartPr>
              <p14:xfrm>
                <a:off x="10511890" y="6405209"/>
                <a:ext cx="160560" cy="147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AF4AA68-1CD4-23B5-BC4F-4029A577C31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503250" y="6396209"/>
                  <a:ext cx="178200" cy="32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46452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431F45F-7DE4-CCE4-2307-C32FC1953FE3}"/>
                  </a:ext>
                </a:extLst>
              </p14:cNvPr>
              <p14:cNvContentPartPr/>
              <p14:nvPr/>
            </p14:nvContentPartPr>
            <p14:xfrm>
              <a:off x="1699450" y="1967281"/>
              <a:ext cx="23040" cy="36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431F45F-7DE4-CCE4-2307-C32FC1953F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0450" y="1958368"/>
                <a:ext cx="40680" cy="54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B4ED9C9-EFEA-207D-5361-73228D48431A}"/>
                  </a:ext>
                </a:extLst>
              </p14:cNvPr>
              <p14:cNvContentPartPr/>
              <p14:nvPr/>
            </p14:nvContentPartPr>
            <p14:xfrm>
              <a:off x="529090" y="2238001"/>
              <a:ext cx="181080" cy="1346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B4ED9C9-EFEA-207D-5361-73228D4843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090" y="2229001"/>
                <a:ext cx="1987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AC91B8D-A9CD-11B5-1E53-6A64BF7EB687}"/>
                  </a:ext>
                </a:extLst>
              </p14:cNvPr>
              <p14:cNvContentPartPr/>
              <p14:nvPr/>
            </p14:nvContentPartPr>
            <p14:xfrm>
              <a:off x="777130" y="2396041"/>
              <a:ext cx="129240" cy="96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AC91B8D-A9CD-11B5-1E53-6A64BF7EB6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8130" y="2387041"/>
                <a:ext cx="1468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1FCD8EB-7A77-629E-2A4E-8BC960B8D7E8}"/>
                  </a:ext>
                </a:extLst>
              </p14:cNvPr>
              <p14:cNvContentPartPr/>
              <p14:nvPr/>
            </p14:nvContentPartPr>
            <p14:xfrm>
              <a:off x="607210" y="2119561"/>
              <a:ext cx="51480" cy="208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1FCD8EB-7A77-629E-2A4E-8BC960B8D7E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8210" y="2110561"/>
                <a:ext cx="691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AA8CBE8-A0F5-B4B6-8927-F5A94658C15B}"/>
                  </a:ext>
                </a:extLst>
              </p14:cNvPr>
              <p14:cNvContentPartPr/>
              <p14:nvPr/>
            </p14:nvContentPartPr>
            <p14:xfrm>
              <a:off x="1021930" y="2236561"/>
              <a:ext cx="211320" cy="522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AA8CBE8-A0F5-B4B6-8927-F5A94658C15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12915" y="2227561"/>
                <a:ext cx="22899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BB6B67B-26B9-AE7E-B2FA-693410156149}"/>
                  </a:ext>
                </a:extLst>
              </p14:cNvPr>
              <p14:cNvContentPartPr/>
              <p14:nvPr/>
            </p14:nvContentPartPr>
            <p14:xfrm>
              <a:off x="1035610" y="2331601"/>
              <a:ext cx="176760" cy="147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BB6B67B-26B9-AE7E-B2FA-69341015614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26610" y="2322601"/>
                <a:ext cx="1944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6A2F438-E075-E63A-F1E5-A17452F26B0C}"/>
                  </a:ext>
                </a:extLst>
              </p14:cNvPr>
              <p14:cNvContentPartPr/>
              <p14:nvPr/>
            </p14:nvContentPartPr>
            <p14:xfrm>
              <a:off x="1343410" y="2296681"/>
              <a:ext cx="179640" cy="122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6A2F438-E075-E63A-F1E5-A17452F26B0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34410" y="2287681"/>
                <a:ext cx="1972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66BE162-E699-3A7E-FE94-86B0791030B9}"/>
                  </a:ext>
                </a:extLst>
              </p14:cNvPr>
              <p14:cNvContentPartPr/>
              <p14:nvPr/>
            </p14:nvContentPartPr>
            <p14:xfrm>
              <a:off x="1668850" y="2097601"/>
              <a:ext cx="58320" cy="134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66BE162-E699-3A7E-FE94-86B0791030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59905" y="2088601"/>
                <a:ext cx="75852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4650419-95F0-EC1B-46F6-44F77CC8FA65}"/>
                  </a:ext>
                </a:extLst>
              </p14:cNvPr>
              <p14:cNvContentPartPr/>
              <p14:nvPr/>
            </p14:nvContentPartPr>
            <p14:xfrm>
              <a:off x="1631050" y="2332681"/>
              <a:ext cx="158760" cy="9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4650419-95F0-EC1B-46F6-44F77CC8FA6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22050" y="2323681"/>
                <a:ext cx="1764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DDC0847-DF91-EF1C-0018-5EEF11BCA4BB}"/>
                  </a:ext>
                </a:extLst>
              </p14:cNvPr>
              <p14:cNvContentPartPr/>
              <p14:nvPr/>
            </p14:nvContentPartPr>
            <p14:xfrm>
              <a:off x="1721050" y="2421961"/>
              <a:ext cx="79560" cy="284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DDC0847-DF91-EF1C-0018-5EEF11BCA4B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12050" y="2412961"/>
                <a:ext cx="9720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D0ACE13-6D3B-BFF8-342D-B80BDD5EA949}"/>
                  </a:ext>
                </a:extLst>
              </p14:cNvPr>
              <p14:cNvContentPartPr/>
              <p14:nvPr/>
            </p14:nvContentPartPr>
            <p14:xfrm>
              <a:off x="1610170" y="2459401"/>
              <a:ext cx="301320" cy="138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D0ACE13-6D3B-BFF8-342D-B80BDD5EA94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01159" y="2450401"/>
                <a:ext cx="318981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32BE895-D944-C865-7EE1-09ABA0150D4A}"/>
                  </a:ext>
                </a:extLst>
              </p14:cNvPr>
              <p14:cNvContentPartPr/>
              <p14:nvPr/>
            </p14:nvContentPartPr>
            <p14:xfrm>
              <a:off x="1982410" y="2063761"/>
              <a:ext cx="299880" cy="368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32BE895-D944-C865-7EE1-09ABA0150D4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73410" y="2054752"/>
                <a:ext cx="317520" cy="385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6E941F7-4897-B956-98D3-82454A4E19B2}"/>
                  </a:ext>
                </a:extLst>
              </p14:cNvPr>
              <p14:cNvContentPartPr/>
              <p14:nvPr/>
            </p14:nvContentPartPr>
            <p14:xfrm>
              <a:off x="2064490" y="2522041"/>
              <a:ext cx="162720" cy="1828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6E941F7-4897-B956-98D3-82454A4E19B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55510" y="2513023"/>
                <a:ext cx="180321" cy="200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BD3790F-5205-C383-BE08-85535C6D3BE3}"/>
                  </a:ext>
                </a:extLst>
              </p14:cNvPr>
              <p14:cNvContentPartPr/>
              <p14:nvPr/>
            </p14:nvContentPartPr>
            <p14:xfrm>
              <a:off x="2507650" y="2098321"/>
              <a:ext cx="96120" cy="4550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BD3790F-5205-C383-BE08-85535C6D3BE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98650" y="2089321"/>
                <a:ext cx="11376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01C1CC5-5236-0665-55BD-82A49242B4A6}"/>
                  </a:ext>
                </a:extLst>
              </p14:cNvPr>
              <p14:cNvContentPartPr/>
              <p14:nvPr/>
            </p14:nvContentPartPr>
            <p14:xfrm>
              <a:off x="2753170" y="2100841"/>
              <a:ext cx="120240" cy="4431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01C1CC5-5236-0665-55BD-82A49242B4A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744170" y="2091848"/>
                <a:ext cx="137880" cy="460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DAA3AFC-3E51-DC32-35F0-04B1CC6A35DD}"/>
                  </a:ext>
                </a:extLst>
              </p14:cNvPr>
              <p14:cNvContentPartPr/>
              <p14:nvPr/>
            </p14:nvContentPartPr>
            <p14:xfrm>
              <a:off x="2625010" y="2334481"/>
              <a:ext cx="104040" cy="43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DAA3AFC-3E51-DC32-35F0-04B1CC6A35D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16010" y="2325481"/>
                <a:ext cx="1216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183CF78-87A5-2A5C-FB37-35528C573A0D}"/>
                  </a:ext>
                </a:extLst>
              </p14:cNvPr>
              <p14:cNvContentPartPr/>
              <p14:nvPr/>
            </p14:nvContentPartPr>
            <p14:xfrm>
              <a:off x="2921650" y="2519521"/>
              <a:ext cx="121680" cy="1166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183CF78-87A5-2A5C-FB37-35528C573A0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912650" y="2510521"/>
                <a:ext cx="1393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F1B50B4-A46A-19E0-1F32-529C2E42FB8B}"/>
                  </a:ext>
                </a:extLst>
              </p14:cNvPr>
              <p14:cNvContentPartPr/>
              <p14:nvPr/>
            </p14:nvContentPartPr>
            <p14:xfrm>
              <a:off x="3093730" y="2549761"/>
              <a:ext cx="178920" cy="1018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F1B50B4-A46A-19E0-1F32-529C2E42FB8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84748" y="2540729"/>
                <a:ext cx="196525" cy="119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15E8874-A39D-1634-22A1-7BA2A8B1FEA1}"/>
                  </a:ext>
                </a:extLst>
              </p14:cNvPr>
              <p14:cNvContentPartPr/>
              <p14:nvPr/>
            </p14:nvContentPartPr>
            <p14:xfrm>
              <a:off x="3442930" y="2268241"/>
              <a:ext cx="159840" cy="1476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15E8874-A39D-1634-22A1-7BA2A8B1FEA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433950" y="2259241"/>
                <a:ext cx="1774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939654A-096D-A640-5EBB-461E95089CD2}"/>
                  </a:ext>
                </a:extLst>
              </p14:cNvPr>
              <p14:cNvContentPartPr/>
              <p14:nvPr/>
            </p14:nvContentPartPr>
            <p14:xfrm>
              <a:off x="3609610" y="2076721"/>
              <a:ext cx="145800" cy="1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939654A-096D-A640-5EBB-461E95089CD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00588" y="2067721"/>
                <a:ext cx="163484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1038B35-A089-B55F-80C9-4AD1C2C83F7F}"/>
                  </a:ext>
                </a:extLst>
              </p14:cNvPr>
              <p14:cNvContentPartPr/>
              <p14:nvPr/>
            </p14:nvContentPartPr>
            <p14:xfrm>
              <a:off x="3871330" y="2000761"/>
              <a:ext cx="47520" cy="799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1038B35-A089-B55F-80C9-4AD1C2C83F7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862330" y="1991761"/>
                <a:ext cx="651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AED125E-29A6-BDD9-59E9-B77C6AB8D064}"/>
                  </a:ext>
                </a:extLst>
              </p14:cNvPr>
              <p14:cNvContentPartPr/>
              <p14:nvPr/>
            </p14:nvContentPartPr>
            <p14:xfrm>
              <a:off x="3918130" y="1855321"/>
              <a:ext cx="3240" cy="136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AED125E-29A6-BDD9-59E9-B77C6AB8D06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909130" y="1846078"/>
                <a:ext cx="20880" cy="31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BFF1EA4-9786-EC28-C00A-6D1323D7E023}"/>
                  </a:ext>
                </a:extLst>
              </p14:cNvPr>
              <p14:cNvContentPartPr/>
              <p14:nvPr/>
            </p14:nvContentPartPr>
            <p14:xfrm>
              <a:off x="4063210" y="1853881"/>
              <a:ext cx="88560" cy="2361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BFF1EA4-9786-EC28-C00A-6D1323D7E02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054246" y="1844895"/>
                <a:ext cx="106129" cy="253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B9F216B-E9FC-452E-AF9C-7E54801009F9}"/>
                  </a:ext>
                </a:extLst>
              </p14:cNvPr>
              <p14:cNvContentPartPr/>
              <p14:nvPr/>
            </p14:nvContentPartPr>
            <p14:xfrm>
              <a:off x="4229890" y="1916881"/>
              <a:ext cx="86760" cy="1497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B9F216B-E9FC-452E-AF9C-7E54801009F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220927" y="1907881"/>
                <a:ext cx="104327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C5C8122-2AC7-975D-A761-FDDC9F41FE4F}"/>
                  </a:ext>
                </a:extLst>
              </p14:cNvPr>
              <p14:cNvContentPartPr/>
              <p14:nvPr/>
            </p14:nvContentPartPr>
            <p14:xfrm>
              <a:off x="4240690" y="1986361"/>
              <a:ext cx="98280" cy="248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C5C8122-2AC7-975D-A761-FDDC9F41FE4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231690" y="1977361"/>
                <a:ext cx="1159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041E95F-01EF-AE8A-36AD-A14A7D9E94E4}"/>
                  </a:ext>
                </a:extLst>
              </p14:cNvPr>
              <p14:cNvContentPartPr/>
              <p14:nvPr/>
            </p14:nvContentPartPr>
            <p14:xfrm>
              <a:off x="4228450" y="1887361"/>
              <a:ext cx="125640" cy="442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041E95F-01EF-AE8A-36AD-A14A7D9E94E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219450" y="1878361"/>
                <a:ext cx="1432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B5CD95D-D6BB-6BF8-2682-519381210E18}"/>
                  </a:ext>
                </a:extLst>
              </p14:cNvPr>
              <p14:cNvContentPartPr/>
              <p14:nvPr/>
            </p14:nvContentPartPr>
            <p14:xfrm>
              <a:off x="4407730" y="2058001"/>
              <a:ext cx="82080" cy="676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B5CD95D-D6BB-6BF8-2682-519381210E1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398769" y="2049001"/>
                <a:ext cx="99643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C4C3F7A-4129-9F10-43CC-CA1D8B6B8AEB}"/>
                  </a:ext>
                </a:extLst>
              </p14:cNvPr>
              <p14:cNvContentPartPr/>
              <p14:nvPr/>
            </p14:nvContentPartPr>
            <p14:xfrm>
              <a:off x="4530130" y="1974121"/>
              <a:ext cx="121680" cy="97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C4C3F7A-4129-9F10-43CC-CA1D8B6B8AE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521130" y="1964775"/>
                <a:ext cx="139320" cy="28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960FD61-8617-86C8-F6BA-1B84DFBE22C0}"/>
                  </a:ext>
                </a:extLst>
              </p14:cNvPr>
              <p14:cNvContentPartPr/>
              <p14:nvPr/>
            </p14:nvContentPartPr>
            <p14:xfrm>
              <a:off x="4715170" y="1866481"/>
              <a:ext cx="92160" cy="2066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960FD61-8617-86C8-F6BA-1B84DFBE22C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706205" y="1857465"/>
                <a:ext cx="109731" cy="224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06822F9-65A8-F84D-5C91-7977943B9649}"/>
                  </a:ext>
                </a:extLst>
              </p14:cNvPr>
              <p14:cNvContentPartPr/>
              <p14:nvPr/>
            </p14:nvContentPartPr>
            <p14:xfrm>
              <a:off x="4720930" y="1983481"/>
              <a:ext cx="105480" cy="277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06822F9-65A8-F84D-5C91-7977943B964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711930" y="1974596"/>
                <a:ext cx="123120" cy="45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F43C0F6-B24F-AEC4-8E4F-5D843AB907ED}"/>
                  </a:ext>
                </a:extLst>
              </p14:cNvPr>
              <p14:cNvContentPartPr/>
              <p14:nvPr/>
            </p14:nvContentPartPr>
            <p14:xfrm>
              <a:off x="4729210" y="1859641"/>
              <a:ext cx="103680" cy="176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F43C0F6-B24F-AEC4-8E4F-5D843AB907E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720210" y="1850641"/>
                <a:ext cx="1213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8DD3AD6-8245-ECDC-B26B-908583D84B1C}"/>
                  </a:ext>
                </a:extLst>
              </p14:cNvPr>
              <p14:cNvContentPartPr/>
              <p14:nvPr/>
            </p14:nvContentPartPr>
            <p14:xfrm>
              <a:off x="4835770" y="2059441"/>
              <a:ext cx="111240" cy="691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8DD3AD6-8245-ECDC-B26B-908583D84B1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826770" y="2050441"/>
                <a:ext cx="1288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8CC41C3-2E1C-8256-0B95-CBA06B5BBE1F}"/>
                  </a:ext>
                </a:extLst>
              </p14:cNvPr>
              <p14:cNvContentPartPr/>
              <p14:nvPr/>
            </p14:nvContentPartPr>
            <p14:xfrm>
              <a:off x="4947010" y="1803481"/>
              <a:ext cx="145080" cy="3513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8CC41C3-2E1C-8256-0B95-CBA06B5BBE1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938010" y="1794481"/>
                <a:ext cx="16272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B4C3B42-0DA2-27B7-7D46-D4D9A55BF2B9}"/>
                  </a:ext>
                </a:extLst>
              </p14:cNvPr>
              <p14:cNvContentPartPr/>
              <p14:nvPr/>
            </p14:nvContentPartPr>
            <p14:xfrm>
              <a:off x="5197930" y="1840921"/>
              <a:ext cx="78480" cy="2275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B4C3B42-0DA2-27B7-7D46-D4D9A55BF2B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188889" y="1831907"/>
                <a:ext cx="96201" cy="245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1E67D3A-8630-5625-9442-966161E922AD}"/>
                  </a:ext>
                </a:extLst>
              </p14:cNvPr>
              <p14:cNvContentPartPr/>
              <p14:nvPr/>
            </p14:nvContentPartPr>
            <p14:xfrm>
              <a:off x="5128810" y="1934161"/>
              <a:ext cx="119880" cy="14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1E67D3A-8630-5625-9442-966161E922A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119810" y="1925161"/>
                <a:ext cx="1375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764F727-FFA4-C303-9820-B8795BEFD7BB}"/>
                  </a:ext>
                </a:extLst>
              </p14:cNvPr>
              <p14:cNvContentPartPr/>
              <p14:nvPr/>
            </p14:nvContentPartPr>
            <p14:xfrm>
              <a:off x="5273530" y="1838041"/>
              <a:ext cx="190800" cy="3564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764F727-FFA4-C303-9820-B8795BEFD7B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264547" y="1829050"/>
                <a:ext cx="208407" cy="374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ECC4F58-B185-3975-DB62-1C4A090726F8}"/>
                  </a:ext>
                </a:extLst>
              </p14:cNvPr>
              <p14:cNvContentPartPr/>
              <p14:nvPr/>
            </p14:nvContentPartPr>
            <p14:xfrm>
              <a:off x="5449570" y="1997881"/>
              <a:ext cx="73800" cy="2224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ECC4F58-B185-3975-DB62-1C4A090726F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440570" y="1988881"/>
                <a:ext cx="914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0E24A78-86DA-FEBA-FBE5-4189D5266796}"/>
                  </a:ext>
                </a:extLst>
              </p14:cNvPr>
              <p14:cNvContentPartPr/>
              <p14:nvPr/>
            </p14:nvContentPartPr>
            <p14:xfrm>
              <a:off x="5431570" y="2032441"/>
              <a:ext cx="174960" cy="853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0E24A78-86DA-FEBA-FBE5-4189D526679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22570" y="2023441"/>
                <a:ext cx="1926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65C149D-E6AB-9BC7-B6C5-18A8867244EA}"/>
                  </a:ext>
                </a:extLst>
              </p14:cNvPr>
              <p14:cNvContentPartPr/>
              <p14:nvPr/>
            </p14:nvContentPartPr>
            <p14:xfrm>
              <a:off x="5541010" y="2337001"/>
              <a:ext cx="207720" cy="1962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65C149D-E6AB-9BC7-B6C5-18A8867244E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532010" y="2328001"/>
                <a:ext cx="22536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27BBC8F-45DE-496B-21DE-394D2053973D}"/>
                  </a:ext>
                </a:extLst>
              </p14:cNvPr>
              <p14:cNvContentPartPr/>
              <p14:nvPr/>
            </p14:nvContentPartPr>
            <p14:xfrm>
              <a:off x="5759170" y="2558041"/>
              <a:ext cx="172440" cy="1472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27BBC8F-45DE-496B-21DE-394D2053973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750170" y="2549041"/>
                <a:ext cx="1900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C142B24-8D46-8CAE-D538-E3D50224FE95}"/>
                  </a:ext>
                </a:extLst>
              </p14:cNvPr>
              <p14:cNvContentPartPr/>
              <p14:nvPr/>
            </p14:nvContentPartPr>
            <p14:xfrm>
              <a:off x="6708490" y="1896697"/>
              <a:ext cx="2160" cy="118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C142B24-8D46-8CAE-D538-E3D50224FE9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699490" y="1887416"/>
                <a:ext cx="19800" cy="30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514F305-F0D0-454D-28E3-EF3FB4FB563F}"/>
                  </a:ext>
                </a:extLst>
              </p14:cNvPr>
              <p14:cNvContentPartPr/>
              <p14:nvPr/>
            </p14:nvContentPartPr>
            <p14:xfrm>
              <a:off x="6203050" y="2181457"/>
              <a:ext cx="225000" cy="133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514F305-F0D0-454D-28E3-EF3FB4FB563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194050" y="2172694"/>
                <a:ext cx="242640" cy="30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0EC1B09-FADB-57DF-07CA-B223A3BB2AB3}"/>
                  </a:ext>
                </a:extLst>
              </p14:cNvPr>
              <p14:cNvContentPartPr/>
              <p14:nvPr/>
            </p14:nvContentPartPr>
            <p14:xfrm>
              <a:off x="6686890" y="2010457"/>
              <a:ext cx="30240" cy="1641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0EC1B09-FADB-57DF-07CA-B223A3BB2AB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677890" y="2001457"/>
                <a:ext cx="4788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E4F2751-1572-B2F2-B15E-BBE3DA09B6CA}"/>
                  </a:ext>
                </a:extLst>
              </p14:cNvPr>
              <p14:cNvContentPartPr/>
              <p14:nvPr/>
            </p14:nvContentPartPr>
            <p14:xfrm>
              <a:off x="6549010" y="2220337"/>
              <a:ext cx="326880" cy="536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E4F2751-1572-B2F2-B15E-BBE3DA09B6C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540010" y="2211276"/>
                <a:ext cx="344520" cy="71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BCC92CA-19FF-9186-A0F5-C8C2BA200387}"/>
                  </a:ext>
                </a:extLst>
              </p14:cNvPr>
              <p14:cNvContentPartPr/>
              <p14:nvPr/>
            </p14:nvContentPartPr>
            <p14:xfrm>
              <a:off x="6700570" y="2035297"/>
              <a:ext cx="43200" cy="1371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BCC92CA-19FF-9186-A0F5-C8C2BA20038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691570" y="2026297"/>
                <a:ext cx="608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689967D-CAB1-414C-CE98-D2C7296B36E1}"/>
                  </a:ext>
                </a:extLst>
              </p14:cNvPr>
              <p14:cNvContentPartPr/>
              <p14:nvPr/>
            </p14:nvContentPartPr>
            <p14:xfrm>
              <a:off x="6709930" y="1907497"/>
              <a:ext cx="13320" cy="45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689967D-CAB1-414C-CE98-D2C7296B36E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700930" y="1898497"/>
                <a:ext cx="309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10AF629-06EF-5AD6-D160-15D04F3316DE}"/>
                  </a:ext>
                </a:extLst>
              </p14:cNvPr>
              <p14:cNvContentPartPr/>
              <p14:nvPr/>
            </p14:nvContentPartPr>
            <p14:xfrm>
              <a:off x="6666730" y="2376937"/>
              <a:ext cx="62640" cy="2815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10AF629-06EF-5AD6-D160-15D04F3316D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657730" y="2367937"/>
                <a:ext cx="802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A1A3A89-36F9-DCB9-0D24-E56EB973BE93}"/>
                  </a:ext>
                </a:extLst>
              </p14:cNvPr>
              <p14:cNvContentPartPr/>
              <p14:nvPr/>
            </p14:nvContentPartPr>
            <p14:xfrm>
              <a:off x="6585010" y="2403217"/>
              <a:ext cx="222120" cy="1051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A1A3A89-36F9-DCB9-0D24-E56EB973BE9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576010" y="2394248"/>
                <a:ext cx="239760" cy="122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986ACF9-092E-96BD-93B8-164E3659F321}"/>
                  </a:ext>
                </a:extLst>
              </p14:cNvPr>
              <p14:cNvContentPartPr/>
              <p14:nvPr/>
            </p14:nvContentPartPr>
            <p14:xfrm>
              <a:off x="8030410" y="2184337"/>
              <a:ext cx="146160" cy="2023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986ACF9-092E-96BD-93B8-164E3659F32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021410" y="2175353"/>
                <a:ext cx="163800" cy="219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C78FA01-69B2-4958-7EA9-0091C64FCF11}"/>
                  </a:ext>
                </a:extLst>
              </p14:cNvPr>
              <p14:cNvContentPartPr/>
              <p14:nvPr/>
            </p14:nvContentPartPr>
            <p14:xfrm>
              <a:off x="8188090" y="1940977"/>
              <a:ext cx="136800" cy="183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C78FA01-69B2-4958-7EA9-0091C64FCF11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179114" y="1931977"/>
                <a:ext cx="154394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6478861-E0FD-EEC5-50B2-C47BD00C4C1F}"/>
                  </a:ext>
                </a:extLst>
              </p14:cNvPr>
              <p14:cNvContentPartPr/>
              <p14:nvPr/>
            </p14:nvContentPartPr>
            <p14:xfrm>
              <a:off x="8413450" y="1873657"/>
              <a:ext cx="32760" cy="1134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6478861-E0FD-EEC5-50B2-C47BD00C4C1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404450" y="1864657"/>
                <a:ext cx="504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EB4A8AC-4299-C866-52B8-58D1D8DBC86A}"/>
                  </a:ext>
                </a:extLst>
              </p14:cNvPr>
              <p14:cNvContentPartPr/>
              <p14:nvPr/>
            </p14:nvContentPartPr>
            <p14:xfrm>
              <a:off x="8438650" y="1709497"/>
              <a:ext cx="14760" cy="104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EB4A8AC-4299-C866-52B8-58D1D8DBC86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429425" y="1700497"/>
                <a:ext cx="32841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9E07A9F-83F7-A4E5-6EF4-03E8E982292C}"/>
                  </a:ext>
                </a:extLst>
              </p14:cNvPr>
              <p14:cNvContentPartPr/>
              <p14:nvPr/>
            </p14:nvContentPartPr>
            <p14:xfrm>
              <a:off x="8579410" y="1674937"/>
              <a:ext cx="92880" cy="3110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9E07A9F-83F7-A4E5-6EF4-03E8E982292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570375" y="1665947"/>
                <a:ext cx="110589" cy="328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CCA4A5E-B8DB-1168-8A22-ED773C1B7A9B}"/>
                  </a:ext>
                </a:extLst>
              </p14:cNvPr>
              <p14:cNvContentPartPr/>
              <p14:nvPr/>
            </p14:nvContentPartPr>
            <p14:xfrm>
              <a:off x="8702530" y="1728217"/>
              <a:ext cx="116280" cy="2325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CCA4A5E-B8DB-1168-8A22-ED773C1B7A9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693558" y="1719217"/>
                <a:ext cx="133866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E6EF660-7AD7-B2EE-4250-2382622C573D}"/>
                  </a:ext>
                </a:extLst>
              </p14:cNvPr>
              <p14:cNvContentPartPr/>
              <p14:nvPr/>
            </p14:nvContentPartPr>
            <p14:xfrm>
              <a:off x="8699290" y="1892377"/>
              <a:ext cx="154800" cy="1080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E6EF660-7AD7-B2EE-4250-2382622C573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690290" y="1883067"/>
                <a:ext cx="172440" cy="29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FCE5D09-2A86-B850-5A5F-C5B09E13E23B}"/>
                  </a:ext>
                </a:extLst>
              </p14:cNvPr>
              <p14:cNvContentPartPr/>
              <p14:nvPr/>
            </p14:nvContentPartPr>
            <p14:xfrm>
              <a:off x="8712970" y="1723897"/>
              <a:ext cx="183600" cy="270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FCE5D09-2A86-B850-5A5F-C5B09E13E23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703970" y="1714897"/>
                <a:ext cx="201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BBC8AF2-2000-EED2-021C-8B8FA2B5B039}"/>
                  </a:ext>
                </a:extLst>
              </p14:cNvPr>
              <p14:cNvContentPartPr/>
              <p14:nvPr/>
            </p14:nvContentPartPr>
            <p14:xfrm>
              <a:off x="8927890" y="1940257"/>
              <a:ext cx="141840" cy="1123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BBC8AF2-2000-EED2-021C-8B8FA2B5B03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918890" y="1931257"/>
                <a:ext cx="1594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D1C080B-E968-A348-2435-AB6FEACA1251}"/>
                  </a:ext>
                </a:extLst>
              </p14:cNvPr>
              <p14:cNvContentPartPr/>
              <p14:nvPr/>
            </p14:nvContentPartPr>
            <p14:xfrm>
              <a:off x="9097090" y="1847737"/>
              <a:ext cx="89640" cy="104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D1C080B-E968-A348-2435-AB6FEACA125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088054" y="1838737"/>
                <a:ext cx="107351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B401853-294F-17EF-34A8-22FE668F6A29}"/>
                  </a:ext>
                </a:extLst>
              </p14:cNvPr>
              <p14:cNvContentPartPr/>
              <p14:nvPr/>
            </p14:nvContentPartPr>
            <p14:xfrm>
              <a:off x="9297970" y="1728577"/>
              <a:ext cx="134640" cy="22932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B401853-294F-17EF-34A8-22FE668F6A2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288970" y="1719577"/>
                <a:ext cx="1522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BBC482F-73C0-A856-CA10-02676D4CBFCC}"/>
                  </a:ext>
                </a:extLst>
              </p14:cNvPr>
              <p14:cNvContentPartPr/>
              <p14:nvPr/>
            </p14:nvContentPartPr>
            <p14:xfrm>
              <a:off x="9325690" y="1848097"/>
              <a:ext cx="161640" cy="334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BBC482F-73C0-A856-CA10-02676D4CBFCC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316690" y="1839193"/>
                <a:ext cx="179280" cy="50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E54D63D-BF8B-B2AA-C1F5-D14FCB151A68}"/>
                  </a:ext>
                </a:extLst>
              </p14:cNvPr>
              <p14:cNvContentPartPr/>
              <p14:nvPr/>
            </p14:nvContentPartPr>
            <p14:xfrm>
              <a:off x="9380770" y="1704097"/>
              <a:ext cx="150120" cy="259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E54D63D-BF8B-B2AA-C1F5-D14FCB151A68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371770" y="1695097"/>
                <a:ext cx="1677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16C3F29-9A60-14BE-E1EE-3029148E3832}"/>
                  </a:ext>
                </a:extLst>
              </p14:cNvPr>
              <p14:cNvContentPartPr/>
              <p14:nvPr/>
            </p14:nvContentPartPr>
            <p14:xfrm>
              <a:off x="9507490" y="1958617"/>
              <a:ext cx="155160" cy="13356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16C3F29-9A60-14BE-E1EE-3029148E3832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498490" y="1949617"/>
                <a:ext cx="1728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E362EC1-FB1D-02CE-B1A1-A76892A84425}"/>
                  </a:ext>
                </a:extLst>
              </p14:cNvPr>
              <p14:cNvContentPartPr/>
              <p14:nvPr/>
            </p14:nvContentPartPr>
            <p14:xfrm>
              <a:off x="9638170" y="1619497"/>
              <a:ext cx="145800" cy="4935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E362EC1-FB1D-02CE-B1A1-A76892A84425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629192" y="1610497"/>
                <a:ext cx="163397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05363602-8C23-78EE-9A43-2CB9A2163AC6}"/>
                  </a:ext>
                </a:extLst>
              </p14:cNvPr>
              <p14:cNvContentPartPr/>
              <p14:nvPr/>
            </p14:nvContentPartPr>
            <p14:xfrm>
              <a:off x="9877930" y="1682857"/>
              <a:ext cx="35280" cy="24048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05363602-8C23-78EE-9A43-2CB9A2163AC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869021" y="1673857"/>
                <a:ext cx="52742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8D4B643-AF6B-CF1F-BACB-F7DF9C141896}"/>
                  </a:ext>
                </a:extLst>
              </p14:cNvPr>
              <p14:cNvContentPartPr/>
              <p14:nvPr/>
            </p14:nvContentPartPr>
            <p14:xfrm>
              <a:off x="9796210" y="1742977"/>
              <a:ext cx="142560" cy="259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8D4B643-AF6B-CF1F-BACB-F7DF9C14189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787210" y="1733977"/>
                <a:ext cx="1602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68908DB-2EE3-3A64-16B1-4B88166809D0}"/>
                  </a:ext>
                </a:extLst>
              </p14:cNvPr>
              <p14:cNvContentPartPr/>
              <p14:nvPr/>
            </p14:nvContentPartPr>
            <p14:xfrm>
              <a:off x="9927250" y="1668097"/>
              <a:ext cx="210600" cy="3297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68908DB-2EE3-3A64-16B1-4B88166809D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918250" y="1659097"/>
                <a:ext cx="22824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82DFF77-C298-A5D6-7C76-6B93AF278581}"/>
                  </a:ext>
                </a:extLst>
              </p14:cNvPr>
              <p14:cNvContentPartPr/>
              <p14:nvPr/>
            </p14:nvContentPartPr>
            <p14:xfrm>
              <a:off x="10121290" y="1722457"/>
              <a:ext cx="94680" cy="32400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82DFF77-C298-A5D6-7C76-6B93AF27858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0112290" y="1713457"/>
                <a:ext cx="1123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21F5E0FC-FB41-B1FC-DEF8-45E4AEF0BBDA}"/>
                  </a:ext>
                </a:extLst>
              </p14:cNvPr>
              <p14:cNvContentPartPr/>
              <p14:nvPr/>
            </p14:nvContentPartPr>
            <p14:xfrm>
              <a:off x="10100770" y="1871137"/>
              <a:ext cx="202680" cy="752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21F5E0FC-FB41-B1FC-DEF8-45E4AEF0BBDA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0091754" y="1862137"/>
                <a:ext cx="220351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CB82AC6-C906-1A69-CD39-F99DD9D82C4D}"/>
                  </a:ext>
                </a:extLst>
              </p14:cNvPr>
              <p14:cNvContentPartPr/>
              <p14:nvPr/>
            </p14:nvContentPartPr>
            <p14:xfrm>
              <a:off x="10124530" y="2190457"/>
              <a:ext cx="169200" cy="21744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CB82AC6-C906-1A69-CD39-F99DD9D82C4D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0115530" y="2181472"/>
                <a:ext cx="186840" cy="235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6CF4A984-EA0D-B692-DDEC-45171963A18E}"/>
                  </a:ext>
                </a:extLst>
              </p14:cNvPr>
              <p14:cNvContentPartPr/>
              <p14:nvPr/>
            </p14:nvContentPartPr>
            <p14:xfrm>
              <a:off x="10345570" y="2384857"/>
              <a:ext cx="89280" cy="2548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6CF4A984-EA0D-B692-DDEC-45171963A18E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0336570" y="2375870"/>
                <a:ext cx="106920" cy="272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EFE4C5B-DB14-6054-9C04-C296BF5A87F3}"/>
                  </a:ext>
                </a:extLst>
              </p14:cNvPr>
              <p14:cNvContentPartPr/>
              <p14:nvPr/>
            </p14:nvContentPartPr>
            <p14:xfrm>
              <a:off x="7002610" y="1893817"/>
              <a:ext cx="390240" cy="48492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EFE4C5B-DB14-6054-9C04-C296BF5A87F3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993618" y="1884817"/>
                <a:ext cx="407864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0C09BCF-B19C-EF20-919A-EA22D3336690}"/>
                  </a:ext>
                </a:extLst>
              </p14:cNvPr>
              <p14:cNvContentPartPr/>
              <p14:nvPr/>
            </p14:nvContentPartPr>
            <p14:xfrm>
              <a:off x="7161730" y="2400337"/>
              <a:ext cx="91440" cy="2296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0C09BCF-B19C-EF20-919A-EA22D3336690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152694" y="2391337"/>
                <a:ext cx="10915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770FA07-4346-089F-A853-D1E1E41C7409}"/>
                  </a:ext>
                </a:extLst>
              </p14:cNvPr>
              <p14:cNvContentPartPr/>
              <p14:nvPr/>
            </p14:nvContentPartPr>
            <p14:xfrm>
              <a:off x="7465570" y="1913977"/>
              <a:ext cx="77760" cy="45036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770FA07-4346-089F-A853-D1E1E41C7409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456570" y="1904977"/>
                <a:ext cx="9540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E869D0B8-55C1-284F-F464-8962ABCEC09B}"/>
                  </a:ext>
                </a:extLst>
              </p14:cNvPr>
              <p14:cNvContentPartPr/>
              <p14:nvPr/>
            </p14:nvContentPartPr>
            <p14:xfrm>
              <a:off x="7679770" y="1903537"/>
              <a:ext cx="106920" cy="43992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E869D0B8-55C1-284F-F464-8962ABCEC09B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670770" y="1894537"/>
                <a:ext cx="12456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1054F1D9-2CBE-7BD8-21BA-DC84B298A4A3}"/>
                  </a:ext>
                </a:extLst>
              </p14:cNvPr>
              <p14:cNvContentPartPr/>
              <p14:nvPr/>
            </p14:nvContentPartPr>
            <p14:xfrm>
              <a:off x="7511650" y="2150137"/>
              <a:ext cx="214920" cy="1476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1054F1D9-2CBE-7BD8-21BA-DC84B298A4A3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502665" y="2141137"/>
                <a:ext cx="232531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364CC72-01AB-4AF1-D413-F238B7F1661D}"/>
                  </a:ext>
                </a:extLst>
              </p14:cNvPr>
              <p14:cNvContentPartPr/>
              <p14:nvPr/>
            </p14:nvContentPartPr>
            <p14:xfrm>
              <a:off x="7716130" y="2415817"/>
              <a:ext cx="72360" cy="817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364CC72-01AB-4AF1-D413-F238B7F1661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707130" y="2406777"/>
                <a:ext cx="90000" cy="99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DA77EF6-4140-2FC4-0ABA-558DBFD36BD1}"/>
                  </a:ext>
                </a:extLst>
              </p14:cNvPr>
              <p14:cNvContentPartPr/>
              <p14:nvPr/>
            </p14:nvContentPartPr>
            <p14:xfrm>
              <a:off x="7810810" y="2364697"/>
              <a:ext cx="128160" cy="1764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DA77EF6-4140-2FC4-0ABA-558DBFD36BD1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801835" y="2355697"/>
                <a:ext cx="145751" cy="19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9B3799A-769F-2B6E-759B-E6D26000C9BA}"/>
              </a:ext>
            </a:extLst>
          </p:cNvPr>
          <p:cNvGrpSpPr/>
          <p:nvPr/>
        </p:nvGrpSpPr>
        <p:grpSpPr>
          <a:xfrm>
            <a:off x="269245" y="93689"/>
            <a:ext cx="9022965" cy="1274880"/>
            <a:chOff x="269245" y="93689"/>
            <a:chExt cx="9022965" cy="127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CCF9943-C0AE-9530-2122-A2E3F1FC4873}"/>
                    </a:ext>
                  </a:extLst>
                </p14:cNvPr>
                <p14:cNvContentPartPr/>
                <p14:nvPr/>
              </p14:nvContentPartPr>
              <p14:xfrm>
                <a:off x="885850" y="153089"/>
                <a:ext cx="264960" cy="3391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CCF9943-C0AE-9530-2122-A2E3F1FC487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77210" y="144449"/>
                  <a:ext cx="2826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DA4912C-0BB4-560F-E0DB-B0630B533FF6}"/>
                    </a:ext>
                  </a:extLst>
                </p14:cNvPr>
                <p14:cNvContentPartPr/>
                <p14:nvPr/>
              </p14:nvContentPartPr>
              <p14:xfrm>
                <a:off x="1196170" y="93689"/>
                <a:ext cx="475560" cy="4111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DA4912C-0BB4-560F-E0DB-B0630B533FF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87530" y="85049"/>
                  <a:ext cx="49320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615C7CA-5D48-3C6B-CB05-572F49F4682D}"/>
                    </a:ext>
                  </a:extLst>
                </p14:cNvPr>
                <p14:cNvContentPartPr/>
                <p14:nvPr/>
              </p14:nvContentPartPr>
              <p14:xfrm>
                <a:off x="1480930" y="286649"/>
                <a:ext cx="219240" cy="29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615C7CA-5D48-3C6B-CB05-572F49F4682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471930" y="278009"/>
                  <a:ext cx="236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52866BE-0F01-3EDE-D31E-FAC37FFC177F}"/>
                    </a:ext>
                  </a:extLst>
                </p14:cNvPr>
                <p14:cNvContentPartPr/>
                <p14:nvPr/>
              </p14:nvContentPartPr>
              <p14:xfrm>
                <a:off x="1908610" y="328409"/>
                <a:ext cx="354600" cy="233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52866BE-0F01-3EDE-D31E-FAC37FFC177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899610" y="319769"/>
                  <a:ext cx="372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E691873-C4CC-35E2-58EA-D359EE0AB8E5}"/>
                    </a:ext>
                  </a:extLst>
                </p14:cNvPr>
                <p14:cNvContentPartPr/>
                <p14:nvPr/>
              </p14:nvContentPartPr>
              <p14:xfrm>
                <a:off x="1935970" y="244889"/>
                <a:ext cx="17640" cy="23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E691873-C4CC-35E2-58EA-D359EE0AB8E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926970" y="235889"/>
                  <a:ext cx="35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84A6864-7B5E-8298-6876-8553AC5E41BC}"/>
                    </a:ext>
                  </a:extLst>
                </p14:cNvPr>
                <p14:cNvContentPartPr/>
                <p14:nvPr/>
              </p14:nvContentPartPr>
              <p14:xfrm>
                <a:off x="2454730" y="121409"/>
                <a:ext cx="644760" cy="464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84A6864-7B5E-8298-6876-8553AC5E41B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446090" y="112409"/>
                  <a:ext cx="66240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01F6A7D-E6E0-93EC-A002-4A625DE85E11}"/>
                    </a:ext>
                  </a:extLst>
                </p14:cNvPr>
                <p14:cNvContentPartPr/>
                <p14:nvPr/>
              </p14:nvContentPartPr>
              <p14:xfrm>
                <a:off x="2558410" y="322649"/>
                <a:ext cx="207720" cy="33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01F6A7D-E6E0-93EC-A002-4A625DE85E1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549770" y="313649"/>
                  <a:ext cx="2253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E7EE7B0-77D7-40C9-C7F7-5DC60FAFCE05}"/>
                    </a:ext>
                  </a:extLst>
                </p14:cNvPr>
                <p14:cNvContentPartPr/>
                <p14:nvPr/>
              </p14:nvContentPartPr>
              <p14:xfrm>
                <a:off x="3361210" y="135809"/>
                <a:ext cx="1267920" cy="550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E7EE7B0-77D7-40C9-C7F7-5DC60FAFCE0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352570" y="127169"/>
                  <a:ext cx="128556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3978F25-3DA4-470D-0A81-B3E752431ED6}"/>
                    </a:ext>
                  </a:extLst>
                </p14:cNvPr>
                <p14:cNvContentPartPr/>
                <p14:nvPr/>
              </p14:nvContentPartPr>
              <p14:xfrm>
                <a:off x="4251850" y="142649"/>
                <a:ext cx="53640" cy="24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3978F25-3DA4-470D-0A81-B3E752431ED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242850" y="133649"/>
                  <a:ext cx="71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D4124E1-F58C-C942-AEFC-6E263E4CCE02}"/>
                    </a:ext>
                  </a:extLst>
                </p14:cNvPr>
                <p14:cNvContentPartPr/>
                <p14:nvPr/>
              </p14:nvContentPartPr>
              <p14:xfrm>
                <a:off x="4853770" y="131489"/>
                <a:ext cx="907560" cy="457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D4124E1-F58C-C942-AEFC-6E263E4CCE0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845130" y="122489"/>
                  <a:ext cx="92520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356A5E3-7E9E-0065-23E2-EC170D757C99}"/>
                    </a:ext>
                  </a:extLst>
                </p14:cNvPr>
                <p14:cNvContentPartPr/>
                <p14:nvPr/>
              </p14:nvContentPartPr>
              <p14:xfrm>
                <a:off x="5340850" y="311129"/>
                <a:ext cx="282240" cy="46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356A5E3-7E9E-0065-23E2-EC170D757C9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332210" y="302489"/>
                  <a:ext cx="299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591A699-1AA6-7ECD-F3C6-E6A236CD9857}"/>
                    </a:ext>
                  </a:extLst>
                </p14:cNvPr>
                <p14:cNvContentPartPr/>
                <p14:nvPr/>
              </p14:nvContentPartPr>
              <p14:xfrm>
                <a:off x="6067330" y="262889"/>
                <a:ext cx="291600" cy="492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591A699-1AA6-7ECD-F3C6-E6A236CD985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058690" y="253889"/>
                  <a:ext cx="30924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B9C432B-77D4-FA5E-2CEE-AA860882DECA}"/>
                    </a:ext>
                  </a:extLst>
                </p14:cNvPr>
                <p14:cNvContentPartPr/>
                <p14:nvPr/>
              </p14:nvContentPartPr>
              <p14:xfrm>
                <a:off x="6631090" y="324089"/>
                <a:ext cx="294840" cy="308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B9C432B-77D4-FA5E-2CEE-AA860882DEC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622090" y="315449"/>
                  <a:ext cx="3124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AB0600F-ED42-886F-1366-C8A2FC79F0D8}"/>
                    </a:ext>
                  </a:extLst>
                </p14:cNvPr>
                <p14:cNvContentPartPr/>
                <p14:nvPr/>
              </p14:nvContentPartPr>
              <p14:xfrm>
                <a:off x="7302850" y="206009"/>
                <a:ext cx="1015200" cy="597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AB0600F-ED42-886F-1366-C8A2FC79F0D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294210" y="197369"/>
                  <a:ext cx="1032840" cy="61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F7CECBD-A662-1071-5A93-D59C3C654C2F}"/>
                    </a:ext>
                  </a:extLst>
                </p14:cNvPr>
                <p14:cNvContentPartPr/>
                <p14:nvPr/>
              </p14:nvContentPartPr>
              <p14:xfrm>
                <a:off x="8607490" y="222209"/>
                <a:ext cx="241200" cy="3538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F7CECBD-A662-1071-5A93-D59C3C654C2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598490" y="213209"/>
                  <a:ext cx="2588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FBA7DE3-9C1E-10CC-C91C-F6ACF234E162}"/>
                    </a:ext>
                  </a:extLst>
                </p14:cNvPr>
                <p14:cNvContentPartPr/>
                <p14:nvPr/>
              </p14:nvContentPartPr>
              <p14:xfrm>
                <a:off x="8628010" y="440369"/>
                <a:ext cx="219240" cy="118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FBA7DE3-9C1E-10CC-C91C-F6ACF234E16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619370" y="431729"/>
                  <a:ext cx="236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4B54A61-0293-0492-EC77-4D910F37B9F6}"/>
                    </a:ext>
                  </a:extLst>
                </p14:cNvPr>
                <p14:cNvContentPartPr/>
                <p14:nvPr/>
              </p14:nvContentPartPr>
              <p14:xfrm>
                <a:off x="9092050" y="161369"/>
                <a:ext cx="200160" cy="406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4B54A61-0293-0492-EC77-4D910F37B9F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083410" y="152369"/>
                  <a:ext cx="21780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F600D3C-E731-2868-E671-D4A67DFC79AE}"/>
                    </a:ext>
                  </a:extLst>
                </p14:cNvPr>
                <p14:cNvContentPartPr/>
                <p14:nvPr/>
              </p14:nvContentPartPr>
              <p14:xfrm>
                <a:off x="9188530" y="594089"/>
                <a:ext cx="66600" cy="49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F600D3C-E731-2868-E671-D4A67DFC79A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179530" y="585449"/>
                  <a:ext cx="84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AD04EB6-4ABD-DA4B-384E-87051DCF2019}"/>
                    </a:ext>
                  </a:extLst>
                </p14:cNvPr>
                <p14:cNvContentPartPr/>
                <p14:nvPr/>
              </p14:nvContentPartPr>
              <p14:xfrm>
                <a:off x="313165" y="880409"/>
                <a:ext cx="174600" cy="2991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AD04EB6-4ABD-DA4B-384E-87051DCF201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04165" y="871409"/>
                  <a:ext cx="1922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F3C9360-4E26-4CDA-FE9C-2C1007E64370}"/>
                    </a:ext>
                  </a:extLst>
                </p14:cNvPr>
                <p14:cNvContentPartPr/>
                <p14:nvPr/>
              </p14:nvContentPartPr>
              <p14:xfrm>
                <a:off x="269245" y="950249"/>
                <a:ext cx="251640" cy="702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F3C9360-4E26-4CDA-FE9C-2C1007E6437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60605" y="941249"/>
                  <a:ext cx="2692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B18E7C9-E3D0-0003-29CF-D188DB1373B9}"/>
                    </a:ext>
                  </a:extLst>
                </p14:cNvPr>
                <p14:cNvContentPartPr/>
                <p14:nvPr/>
              </p14:nvContentPartPr>
              <p14:xfrm>
                <a:off x="593605" y="1069049"/>
                <a:ext cx="121320" cy="147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B18E7C9-E3D0-0003-29CF-D188DB1373B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84605" y="1060409"/>
                  <a:ext cx="138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759FBCC-D59D-F227-D65A-F828CB75B19E}"/>
                    </a:ext>
                  </a:extLst>
                </p14:cNvPr>
                <p14:cNvContentPartPr/>
                <p14:nvPr/>
              </p14:nvContentPartPr>
              <p14:xfrm>
                <a:off x="790525" y="784289"/>
                <a:ext cx="504720" cy="5187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759FBCC-D59D-F227-D65A-F828CB75B19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81525" y="775649"/>
                  <a:ext cx="52236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52CCADB-9919-0854-2E83-C7A641B6F4C2}"/>
                    </a:ext>
                  </a:extLst>
                </p14:cNvPr>
                <p14:cNvContentPartPr/>
                <p14:nvPr/>
              </p14:nvContentPartPr>
              <p14:xfrm>
                <a:off x="1630765" y="682049"/>
                <a:ext cx="2040120" cy="6267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52CCADB-9919-0854-2E83-C7A641B6F4C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621765" y="673409"/>
                  <a:ext cx="2057760" cy="64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50544AE-68CC-F144-3114-0F58B0A47736}"/>
                    </a:ext>
                  </a:extLst>
                </p14:cNvPr>
                <p14:cNvContentPartPr/>
                <p14:nvPr/>
              </p14:nvContentPartPr>
              <p14:xfrm>
                <a:off x="3441565" y="814169"/>
                <a:ext cx="39240" cy="154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50544AE-68CC-F144-3114-0F58B0A4773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432565" y="805529"/>
                  <a:ext cx="56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C0A35B1-62C3-7E57-2F17-82038CD8D084}"/>
                    </a:ext>
                  </a:extLst>
                </p14:cNvPr>
                <p14:cNvContentPartPr/>
                <p14:nvPr/>
              </p14:nvContentPartPr>
              <p14:xfrm>
                <a:off x="3051325" y="800489"/>
                <a:ext cx="279720" cy="313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C0A35B1-62C3-7E57-2F17-82038CD8D08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042325" y="791489"/>
                  <a:ext cx="2973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C2B8D6A-7206-DD1C-B7D5-09CC62DF8C5D}"/>
                    </a:ext>
                  </a:extLst>
                </p14:cNvPr>
                <p14:cNvContentPartPr/>
                <p14:nvPr/>
              </p14:nvContentPartPr>
              <p14:xfrm>
                <a:off x="2189485" y="815609"/>
                <a:ext cx="347760" cy="658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C2B8D6A-7206-DD1C-B7D5-09CC62DF8C5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180845" y="806609"/>
                  <a:ext cx="365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16C8FF2-E892-DAC9-E914-9232BC7EA7AF}"/>
                    </a:ext>
                  </a:extLst>
                </p14:cNvPr>
                <p14:cNvContentPartPr/>
                <p14:nvPr/>
              </p14:nvContentPartPr>
              <p14:xfrm>
                <a:off x="3780325" y="696809"/>
                <a:ext cx="987480" cy="6717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16C8FF2-E892-DAC9-E914-9232BC7EA7A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771325" y="687809"/>
                  <a:ext cx="1005120" cy="6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D6907E4-0A20-8296-028F-9A6C282A70DE}"/>
                    </a:ext>
                  </a:extLst>
                </p14:cNvPr>
                <p14:cNvContentPartPr/>
                <p14:nvPr/>
              </p14:nvContentPartPr>
              <p14:xfrm>
                <a:off x="3960685" y="896249"/>
                <a:ext cx="133200" cy="122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D6907E4-0A20-8296-028F-9A6C282A70D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951685" y="887249"/>
                  <a:ext cx="1508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C14E2BC-B044-8FA1-CFCF-A48E1AFCB3B2}"/>
              </a:ext>
            </a:extLst>
          </p:cNvPr>
          <p:cNvGrpSpPr/>
          <p:nvPr/>
        </p:nvGrpSpPr>
        <p:grpSpPr>
          <a:xfrm>
            <a:off x="5046805" y="799049"/>
            <a:ext cx="4766040" cy="522720"/>
            <a:chOff x="5046805" y="799049"/>
            <a:chExt cx="4766040" cy="52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9857FDD-8BCD-B880-FCC6-4BD167C36236}"/>
                    </a:ext>
                  </a:extLst>
                </p14:cNvPr>
                <p14:cNvContentPartPr/>
                <p14:nvPr/>
              </p14:nvContentPartPr>
              <p14:xfrm>
                <a:off x="5046805" y="963569"/>
                <a:ext cx="741600" cy="3024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9857FDD-8BCD-B880-FCC6-4BD167C3623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038165" y="954569"/>
                  <a:ext cx="7592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80BAD62-1254-E5B0-455F-7957EA5974A2}"/>
                    </a:ext>
                  </a:extLst>
                </p14:cNvPr>
                <p14:cNvContentPartPr/>
                <p14:nvPr/>
              </p14:nvContentPartPr>
              <p14:xfrm>
                <a:off x="6016285" y="862769"/>
                <a:ext cx="525240" cy="3146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80BAD62-1254-E5B0-455F-7957EA5974A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007285" y="854129"/>
                  <a:ext cx="5428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37D1E76-79F5-C82F-011B-C7A4106D4EE6}"/>
                    </a:ext>
                  </a:extLst>
                </p14:cNvPr>
                <p14:cNvContentPartPr/>
                <p14:nvPr/>
              </p14:nvContentPartPr>
              <p14:xfrm>
                <a:off x="5965165" y="940169"/>
                <a:ext cx="373680" cy="306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37D1E76-79F5-C82F-011B-C7A4106D4EE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956525" y="931529"/>
                  <a:ext cx="3913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857FAC1-CB5F-6340-C579-F53AF34A9244}"/>
                    </a:ext>
                  </a:extLst>
                </p14:cNvPr>
                <p14:cNvContentPartPr/>
                <p14:nvPr/>
              </p14:nvContentPartPr>
              <p14:xfrm>
                <a:off x="6702805" y="910289"/>
                <a:ext cx="622080" cy="2840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857FAC1-CB5F-6340-C579-F53AF34A924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694165" y="901289"/>
                  <a:ext cx="6397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4EEDD62-3DDA-D1D1-4A61-8C67DD979C96}"/>
                    </a:ext>
                  </a:extLst>
                </p14:cNvPr>
                <p14:cNvContentPartPr/>
                <p14:nvPr/>
              </p14:nvContentPartPr>
              <p14:xfrm>
                <a:off x="7163605" y="985529"/>
                <a:ext cx="218880" cy="576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4EEDD62-3DDA-D1D1-4A61-8C67DD979C9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154605" y="976529"/>
                  <a:ext cx="236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462920B-6B34-889C-B54F-35A2074F3A7E}"/>
                    </a:ext>
                  </a:extLst>
                </p14:cNvPr>
                <p14:cNvContentPartPr/>
                <p14:nvPr/>
              </p14:nvContentPartPr>
              <p14:xfrm>
                <a:off x="7381765" y="1017929"/>
                <a:ext cx="167760" cy="1292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462920B-6B34-889C-B54F-35A2074F3A7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373125" y="1008929"/>
                  <a:ext cx="185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FE65CB3-0671-28D0-478D-09E05092C936}"/>
                    </a:ext>
                  </a:extLst>
                </p14:cNvPr>
                <p14:cNvContentPartPr/>
                <p14:nvPr/>
              </p14:nvContentPartPr>
              <p14:xfrm>
                <a:off x="7738525" y="893729"/>
                <a:ext cx="233640" cy="4280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FE65CB3-0671-28D0-478D-09E05092C93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729525" y="884729"/>
                  <a:ext cx="2512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EA69448-5DE6-CA1A-CB20-338C421BAF83}"/>
                    </a:ext>
                  </a:extLst>
                </p14:cNvPr>
                <p14:cNvContentPartPr/>
                <p14:nvPr/>
              </p14:nvContentPartPr>
              <p14:xfrm>
                <a:off x="8117605" y="942329"/>
                <a:ext cx="456480" cy="2001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EA69448-5DE6-CA1A-CB20-338C421BAF8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108965" y="933329"/>
                  <a:ext cx="474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CBB7104-E848-7417-C1D6-DF4EBC0566D1}"/>
                    </a:ext>
                  </a:extLst>
                </p14:cNvPr>
                <p14:cNvContentPartPr/>
                <p14:nvPr/>
              </p14:nvContentPartPr>
              <p14:xfrm>
                <a:off x="8409205" y="799049"/>
                <a:ext cx="39240" cy="273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CBB7104-E848-7417-C1D6-DF4EBC0566D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400205" y="790409"/>
                  <a:ext cx="56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C224454-3688-D351-2602-5DA4EE884C32}"/>
                    </a:ext>
                  </a:extLst>
                </p14:cNvPr>
                <p14:cNvContentPartPr/>
                <p14:nvPr/>
              </p14:nvContentPartPr>
              <p14:xfrm>
                <a:off x="8706565" y="852689"/>
                <a:ext cx="1106280" cy="2678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C224454-3688-D351-2602-5DA4EE884C3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697565" y="843689"/>
                  <a:ext cx="112392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9AE81AF-308F-156E-2BF9-BFD01EDCDCA2}"/>
              </a:ext>
            </a:extLst>
          </p:cNvPr>
          <p:cNvGrpSpPr/>
          <p:nvPr/>
        </p:nvGrpSpPr>
        <p:grpSpPr>
          <a:xfrm>
            <a:off x="10037125" y="711209"/>
            <a:ext cx="1685160" cy="434880"/>
            <a:chOff x="10037125" y="711209"/>
            <a:chExt cx="1685160" cy="43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6911F4C-5D5F-49DF-4D29-F5987D7E4E82}"/>
                    </a:ext>
                  </a:extLst>
                </p14:cNvPr>
                <p14:cNvContentPartPr/>
                <p14:nvPr/>
              </p14:nvContentPartPr>
              <p14:xfrm>
                <a:off x="10037125" y="711209"/>
                <a:ext cx="315720" cy="4348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6911F4C-5D5F-49DF-4D29-F5987D7E4E8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028485" y="702569"/>
                  <a:ext cx="33336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9F3953F-A8AB-02B0-54C1-B4AC1FB1EC3B}"/>
                    </a:ext>
                  </a:extLst>
                </p14:cNvPr>
                <p14:cNvContentPartPr/>
                <p14:nvPr/>
              </p14:nvContentPartPr>
              <p14:xfrm>
                <a:off x="10594405" y="801569"/>
                <a:ext cx="328680" cy="2898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9F3953F-A8AB-02B0-54C1-B4AC1FB1EC3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585765" y="792569"/>
                  <a:ext cx="3463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A2E9B0B-716B-052B-6247-1B33E49DB77B}"/>
                    </a:ext>
                  </a:extLst>
                </p14:cNvPr>
                <p14:cNvContentPartPr/>
                <p14:nvPr/>
              </p14:nvContentPartPr>
              <p14:xfrm>
                <a:off x="11269405" y="949529"/>
                <a:ext cx="452880" cy="1836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A2E9B0B-716B-052B-6247-1B33E49DB77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260405" y="940889"/>
                  <a:ext cx="47052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81B4579-D8E4-5163-E811-46FD8D17731F}"/>
              </a:ext>
            </a:extLst>
          </p:cNvPr>
          <p:cNvGrpSpPr/>
          <p:nvPr/>
        </p:nvGrpSpPr>
        <p:grpSpPr>
          <a:xfrm>
            <a:off x="471565" y="3023129"/>
            <a:ext cx="4902840" cy="605520"/>
            <a:chOff x="471565" y="3023129"/>
            <a:chExt cx="4902840" cy="60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74BE504-94AA-9B30-EF58-0AD0BF8DAFF6}"/>
                    </a:ext>
                  </a:extLst>
                </p14:cNvPr>
                <p14:cNvContentPartPr/>
                <p14:nvPr/>
              </p14:nvContentPartPr>
              <p14:xfrm>
                <a:off x="471565" y="3145889"/>
                <a:ext cx="696240" cy="3506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74BE504-94AA-9B30-EF58-0AD0BF8DAFF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62565" y="3137249"/>
                  <a:ext cx="7138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D1706DF-A35B-F249-3B0A-05EEDEBEDD7F}"/>
                    </a:ext>
                  </a:extLst>
                </p14:cNvPr>
                <p14:cNvContentPartPr/>
                <p14:nvPr/>
              </p14:nvContentPartPr>
              <p14:xfrm>
                <a:off x="1417285" y="3126809"/>
                <a:ext cx="529200" cy="3628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D1706DF-A35B-F249-3B0A-05EEDEBEDD7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408645" y="3117809"/>
                  <a:ext cx="54684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A43022F-4C51-884D-3876-782ACA708BC2}"/>
                    </a:ext>
                  </a:extLst>
                </p14:cNvPr>
                <p14:cNvContentPartPr/>
                <p14:nvPr/>
              </p14:nvContentPartPr>
              <p14:xfrm>
                <a:off x="1421245" y="3188369"/>
                <a:ext cx="359640" cy="439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A43022F-4C51-884D-3876-782ACA708BC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412245" y="3179369"/>
                  <a:ext cx="377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B803173-C2F4-E387-436B-20C32DEE0535}"/>
                    </a:ext>
                  </a:extLst>
                </p14:cNvPr>
                <p14:cNvContentPartPr/>
                <p14:nvPr/>
              </p14:nvContentPartPr>
              <p14:xfrm>
                <a:off x="2234125" y="3094769"/>
                <a:ext cx="1131120" cy="5338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B803173-C2F4-E387-436B-20C32DEE053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225125" y="3086129"/>
                  <a:ext cx="114876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807F2E1-1C04-6E30-8114-339C6FFFF60A}"/>
                    </a:ext>
                  </a:extLst>
                </p14:cNvPr>
                <p14:cNvContentPartPr/>
                <p14:nvPr/>
              </p14:nvContentPartPr>
              <p14:xfrm>
                <a:off x="3350845" y="3166769"/>
                <a:ext cx="19080" cy="36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807F2E1-1C04-6E30-8114-339C6FFFF60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341845" y="3158129"/>
                  <a:ext cx="36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AD4794F-5BA5-3F23-5CD3-29E4A9E84A7D}"/>
                    </a:ext>
                  </a:extLst>
                </p14:cNvPr>
                <p14:cNvContentPartPr/>
                <p14:nvPr/>
              </p14:nvContentPartPr>
              <p14:xfrm>
                <a:off x="3444085" y="3023129"/>
                <a:ext cx="658440" cy="4446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AD4794F-5BA5-3F23-5CD3-29E4A9E84A7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435445" y="3014489"/>
                  <a:ext cx="67608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C719E11-3F26-1C67-7BE1-3F290B9AD14B}"/>
                    </a:ext>
                  </a:extLst>
                </p14:cNvPr>
                <p14:cNvContentPartPr/>
                <p14:nvPr/>
              </p14:nvContentPartPr>
              <p14:xfrm>
                <a:off x="4303405" y="3339209"/>
                <a:ext cx="480240" cy="1332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C719E11-3F26-1C67-7BE1-3F290B9AD14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294405" y="3330569"/>
                  <a:ext cx="497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6064212-127F-2C3D-920E-BD44C2D12954}"/>
                    </a:ext>
                  </a:extLst>
                </p14:cNvPr>
                <p14:cNvContentPartPr/>
                <p14:nvPr/>
              </p14:nvContentPartPr>
              <p14:xfrm>
                <a:off x="4553605" y="3192689"/>
                <a:ext cx="5400" cy="36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6064212-127F-2C3D-920E-BD44C2D1295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544605" y="3183689"/>
                  <a:ext cx="23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8F2A980-1693-78D2-6BB0-4F38F3C37948}"/>
                    </a:ext>
                  </a:extLst>
                </p14:cNvPr>
                <p14:cNvContentPartPr/>
                <p14:nvPr/>
              </p14:nvContentPartPr>
              <p14:xfrm>
                <a:off x="5189005" y="3200969"/>
                <a:ext cx="185400" cy="3135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8F2A980-1693-78D2-6BB0-4F38F3C3794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180365" y="3191969"/>
                  <a:ext cx="2030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C5DD706-DEAE-C328-D903-C8C87A484A8C}"/>
                    </a:ext>
                  </a:extLst>
                </p14:cNvPr>
                <p14:cNvContentPartPr/>
                <p14:nvPr/>
              </p14:nvContentPartPr>
              <p14:xfrm>
                <a:off x="5251645" y="3404729"/>
                <a:ext cx="102960" cy="104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C5DD706-DEAE-C328-D903-C8C87A484A8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242645" y="3396089"/>
                  <a:ext cx="12060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A5EB07B4-24BA-FCD2-16FD-EC35F2F447CA}"/>
                  </a:ext>
                </a:extLst>
              </p14:cNvPr>
              <p14:cNvContentPartPr/>
              <p14:nvPr/>
            </p14:nvContentPartPr>
            <p14:xfrm>
              <a:off x="5853925" y="3140849"/>
              <a:ext cx="661680" cy="33552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A5EB07B4-24BA-FCD2-16FD-EC35F2F447CA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5845285" y="3131849"/>
                <a:ext cx="67932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46188F35-E3F2-3F40-034D-C2D82FAAAB7A}"/>
                  </a:ext>
                </a:extLst>
              </p14:cNvPr>
              <p14:cNvContentPartPr/>
              <p14:nvPr/>
            </p14:nvContentPartPr>
            <p14:xfrm>
              <a:off x="7023565" y="3134729"/>
              <a:ext cx="172080" cy="37800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46188F35-E3F2-3F40-034D-C2D82FAAAB7A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7014565" y="3125729"/>
                <a:ext cx="189720" cy="39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21C35F0-99C8-CFE9-71F4-29CE76FD2144}"/>
              </a:ext>
            </a:extLst>
          </p:cNvPr>
          <p:cNvGrpSpPr/>
          <p:nvPr/>
        </p:nvGrpSpPr>
        <p:grpSpPr>
          <a:xfrm>
            <a:off x="715645" y="3857609"/>
            <a:ext cx="642960" cy="365760"/>
            <a:chOff x="715645" y="3857609"/>
            <a:chExt cx="642960" cy="36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69ADE78-9AE4-A8DF-5CF3-3786DC189ECC}"/>
                    </a:ext>
                  </a:extLst>
                </p14:cNvPr>
                <p14:cNvContentPartPr/>
                <p14:nvPr/>
              </p14:nvContentPartPr>
              <p14:xfrm>
                <a:off x="715645" y="3969209"/>
                <a:ext cx="194760" cy="2541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69ADE78-9AE4-A8DF-5CF3-3786DC189EC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06645" y="3960569"/>
                  <a:ext cx="2124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0AC8A49-152D-CF24-130F-3E55DF79D675}"/>
                    </a:ext>
                  </a:extLst>
                </p14:cNvPr>
                <p14:cNvContentPartPr/>
                <p14:nvPr/>
              </p14:nvContentPartPr>
              <p14:xfrm>
                <a:off x="965125" y="3857609"/>
                <a:ext cx="386640" cy="3610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0AC8A49-152D-CF24-130F-3E55DF79D67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56125" y="3848969"/>
                  <a:ext cx="40428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A1523CD-E218-4E51-7270-964350A426DC}"/>
                    </a:ext>
                  </a:extLst>
                </p14:cNvPr>
                <p14:cNvContentPartPr/>
                <p14:nvPr/>
              </p14:nvContentPartPr>
              <p14:xfrm>
                <a:off x="1131805" y="3972449"/>
                <a:ext cx="226800" cy="288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A1523CD-E218-4E51-7270-964350A426D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22805" y="3963449"/>
                  <a:ext cx="24444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5D32B18F-FA6B-897B-D7E0-9089CFBBB53D}"/>
              </a:ext>
            </a:extLst>
          </p:cNvPr>
          <p:cNvGrpSpPr/>
          <p:nvPr/>
        </p:nvGrpSpPr>
        <p:grpSpPr>
          <a:xfrm>
            <a:off x="1798525" y="3952649"/>
            <a:ext cx="1413000" cy="512280"/>
            <a:chOff x="1798525" y="3952649"/>
            <a:chExt cx="1413000" cy="51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A6BC099-3223-272F-613A-637B1D0ADDFA}"/>
                    </a:ext>
                  </a:extLst>
                </p14:cNvPr>
                <p14:cNvContentPartPr/>
                <p14:nvPr/>
              </p14:nvContentPartPr>
              <p14:xfrm>
                <a:off x="1798525" y="4000169"/>
                <a:ext cx="253080" cy="2073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A6BC099-3223-272F-613A-637B1D0ADDF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789885" y="3991529"/>
                  <a:ext cx="2707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C26ADE4-1F5E-9D2E-55C8-5DB110D625AC}"/>
                    </a:ext>
                  </a:extLst>
                </p14:cNvPr>
                <p14:cNvContentPartPr/>
                <p14:nvPr/>
              </p14:nvContentPartPr>
              <p14:xfrm>
                <a:off x="2161045" y="4202849"/>
                <a:ext cx="114480" cy="2620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C26ADE4-1F5E-9D2E-55C8-5DB110D625A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152045" y="4194209"/>
                  <a:ext cx="1321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C9EECA2-1C26-7D37-2360-D4AA916A9996}"/>
                    </a:ext>
                  </a:extLst>
                </p14:cNvPr>
                <p14:cNvContentPartPr/>
                <p14:nvPr/>
              </p14:nvContentPartPr>
              <p14:xfrm>
                <a:off x="2590525" y="4030409"/>
                <a:ext cx="212400" cy="241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C9EECA2-1C26-7D37-2360-D4AA916A999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581885" y="4021409"/>
                  <a:ext cx="230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4D8BC56-0B0D-2A02-24F1-369DDBE39401}"/>
                    </a:ext>
                  </a:extLst>
                </p14:cNvPr>
                <p14:cNvContentPartPr/>
                <p14:nvPr/>
              </p14:nvContentPartPr>
              <p14:xfrm>
                <a:off x="2599165" y="4108529"/>
                <a:ext cx="174600" cy="349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4D8BC56-0B0D-2A02-24F1-369DDBE3940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590525" y="4099529"/>
                  <a:ext cx="192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CFE9183-8553-BE5C-99CA-D1F1C6DE49D0}"/>
                    </a:ext>
                  </a:extLst>
                </p14:cNvPr>
                <p14:cNvContentPartPr/>
                <p14:nvPr/>
              </p14:nvContentPartPr>
              <p14:xfrm>
                <a:off x="2961325" y="3952649"/>
                <a:ext cx="250200" cy="2664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CFE9183-8553-BE5C-99CA-D1F1C6DE49D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952325" y="3943649"/>
                  <a:ext cx="267840" cy="28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48D904C7-A14E-AF12-3BFE-C36F1BB650A0}"/>
                  </a:ext>
                </a:extLst>
              </p14:cNvPr>
              <p14:cNvContentPartPr/>
              <p14:nvPr/>
            </p14:nvContentPartPr>
            <p14:xfrm>
              <a:off x="3298285" y="4228769"/>
              <a:ext cx="93240" cy="18756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48D904C7-A14E-AF12-3BFE-C36F1BB650A0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3289645" y="4219769"/>
                <a:ext cx="11088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3682574F-0627-CB3C-0A84-40ED918F4E84}"/>
                  </a:ext>
                </a:extLst>
              </p14:cNvPr>
              <p14:cNvContentPartPr/>
              <p14:nvPr/>
            </p14:nvContentPartPr>
            <p14:xfrm>
              <a:off x="3731365" y="3989729"/>
              <a:ext cx="898560" cy="22824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3682574F-0627-CB3C-0A84-40ED918F4E84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3722365" y="3981089"/>
                <a:ext cx="9162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C9B12E2B-AB96-A7C3-7AA5-F53BE89A7205}"/>
                  </a:ext>
                </a:extLst>
              </p14:cNvPr>
              <p14:cNvContentPartPr/>
              <p14:nvPr/>
            </p14:nvContentPartPr>
            <p14:xfrm>
              <a:off x="4119445" y="3902609"/>
              <a:ext cx="64440" cy="3060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C9B12E2B-AB96-A7C3-7AA5-F53BE89A7205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4110445" y="3893609"/>
                <a:ext cx="82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D00EDEFE-E979-283D-F1E8-C5E28636DC1F}"/>
                  </a:ext>
                </a:extLst>
              </p14:cNvPr>
              <p14:cNvContentPartPr/>
              <p14:nvPr/>
            </p14:nvContentPartPr>
            <p14:xfrm>
              <a:off x="4951765" y="3981809"/>
              <a:ext cx="516600" cy="19584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D00EDEFE-E979-283D-F1E8-C5E28636DC1F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4943125" y="3972809"/>
                <a:ext cx="53424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6834D3A8-52C2-4BC0-FD49-1BA24E521C6F}"/>
                  </a:ext>
                </a:extLst>
              </p14:cNvPr>
              <p14:cNvContentPartPr/>
              <p14:nvPr/>
            </p14:nvContentPartPr>
            <p14:xfrm>
              <a:off x="5785885" y="3745289"/>
              <a:ext cx="1332720" cy="40608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6834D3A8-52C2-4BC0-FD49-1BA24E521C6F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5776885" y="3736289"/>
                <a:ext cx="135036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77CD38C8-B5CE-C47F-1916-295CFAB11979}"/>
                  </a:ext>
                </a:extLst>
              </p14:cNvPr>
              <p14:cNvContentPartPr/>
              <p14:nvPr/>
            </p14:nvContentPartPr>
            <p14:xfrm>
              <a:off x="6624325" y="3702449"/>
              <a:ext cx="16200" cy="216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77CD38C8-B5CE-C47F-1916-295CFAB11979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6615325" y="3693809"/>
                <a:ext cx="3384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99F9C6CE-B1F8-6B25-B5FD-5FBF6D0FB75B}"/>
              </a:ext>
            </a:extLst>
          </p:cNvPr>
          <p:cNvGrpSpPr/>
          <p:nvPr/>
        </p:nvGrpSpPr>
        <p:grpSpPr>
          <a:xfrm>
            <a:off x="7376005" y="2971649"/>
            <a:ext cx="4702680" cy="1370160"/>
            <a:chOff x="7376005" y="2971649"/>
            <a:chExt cx="4702680" cy="137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281EAD0-12F6-1001-D52A-BB7B8D509876}"/>
                    </a:ext>
                  </a:extLst>
                </p14:cNvPr>
                <p14:cNvContentPartPr/>
                <p14:nvPr/>
              </p14:nvContentPartPr>
              <p14:xfrm>
                <a:off x="7598125" y="2971649"/>
                <a:ext cx="1266120" cy="4942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281EAD0-12F6-1001-D52A-BB7B8D50987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589485" y="2963009"/>
                  <a:ext cx="128376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B0899F0-92D1-5AB9-5EDB-4415C951168B}"/>
                    </a:ext>
                  </a:extLst>
                </p14:cNvPr>
                <p14:cNvContentPartPr/>
                <p14:nvPr/>
              </p14:nvContentPartPr>
              <p14:xfrm>
                <a:off x="8381485" y="3071369"/>
                <a:ext cx="355320" cy="745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B0899F0-92D1-5AB9-5EDB-4415C951168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372485" y="3062369"/>
                  <a:ext cx="3729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D6B8A63-9AFE-227F-608E-AC9F9CF9E963}"/>
                    </a:ext>
                  </a:extLst>
                </p14:cNvPr>
                <p14:cNvContentPartPr/>
                <p14:nvPr/>
              </p14:nvContentPartPr>
              <p14:xfrm>
                <a:off x="7781005" y="3073169"/>
                <a:ext cx="488880" cy="500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D6B8A63-9AFE-227F-608E-AC9F9CF9E96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772005" y="3064169"/>
                  <a:ext cx="506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8ACA0BC-DFE9-6D37-E3F8-0F5575CB3487}"/>
                    </a:ext>
                  </a:extLst>
                </p14:cNvPr>
                <p14:cNvContentPartPr/>
                <p14:nvPr/>
              </p14:nvContentPartPr>
              <p14:xfrm>
                <a:off x="9005005" y="3418049"/>
                <a:ext cx="38160" cy="291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8ACA0BC-DFE9-6D37-E3F8-0F5575CB348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996365" y="3409049"/>
                  <a:ext cx="55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745DC87-F4A3-76EC-C7E9-A9E40FF5FD29}"/>
                    </a:ext>
                  </a:extLst>
                </p14:cNvPr>
                <p14:cNvContentPartPr/>
                <p14:nvPr/>
              </p14:nvContentPartPr>
              <p14:xfrm>
                <a:off x="7376005" y="3694529"/>
                <a:ext cx="1326960" cy="6372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745DC87-F4A3-76EC-C7E9-A9E40FF5FD2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367005" y="3685889"/>
                  <a:ext cx="1344600" cy="65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8F0C242-15B7-1EAE-74D7-6413B02E20D8}"/>
                    </a:ext>
                  </a:extLst>
                </p14:cNvPr>
                <p14:cNvContentPartPr/>
                <p14:nvPr/>
              </p14:nvContentPartPr>
              <p14:xfrm>
                <a:off x="8293285" y="3713249"/>
                <a:ext cx="72000" cy="262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8F0C242-15B7-1EAE-74D7-6413B02E20D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284285" y="3704249"/>
                  <a:ext cx="89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5DA90B3-B7CB-E817-0FBE-63A691BE0459}"/>
                    </a:ext>
                  </a:extLst>
                </p14:cNvPr>
                <p14:cNvContentPartPr/>
                <p14:nvPr/>
              </p14:nvContentPartPr>
              <p14:xfrm>
                <a:off x="9118405" y="3735569"/>
                <a:ext cx="176400" cy="5493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5DA90B3-B7CB-E817-0FBE-63A691BE045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109765" y="3726929"/>
                  <a:ext cx="19404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C2B58A2-1079-34BD-14FA-F9948CECA829}"/>
                    </a:ext>
                  </a:extLst>
                </p14:cNvPr>
                <p14:cNvContentPartPr/>
                <p14:nvPr/>
              </p14:nvContentPartPr>
              <p14:xfrm>
                <a:off x="9529885" y="3716489"/>
                <a:ext cx="272880" cy="3495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C2B58A2-1079-34BD-14FA-F9948CECA82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521245" y="3707489"/>
                  <a:ext cx="2905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12EFD8D-26C9-210D-801E-A4D3CBC9C9FD}"/>
                    </a:ext>
                  </a:extLst>
                </p14:cNvPr>
                <p14:cNvContentPartPr/>
                <p14:nvPr/>
              </p14:nvContentPartPr>
              <p14:xfrm>
                <a:off x="10084645" y="3677969"/>
                <a:ext cx="707040" cy="6638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12EFD8D-26C9-210D-801E-A4D3CBC9C9F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075645" y="3669329"/>
                  <a:ext cx="724680" cy="6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11B60DB-11CE-EBC4-9484-EBCCD4784830}"/>
                    </a:ext>
                  </a:extLst>
                </p14:cNvPr>
                <p14:cNvContentPartPr/>
                <p14:nvPr/>
              </p14:nvContentPartPr>
              <p14:xfrm>
                <a:off x="11059885" y="3569249"/>
                <a:ext cx="793440" cy="6292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11B60DB-11CE-EBC4-9484-EBCCD478483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050885" y="3560249"/>
                  <a:ext cx="811080" cy="6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F40CA96-F81C-3FCE-467B-C8C5E868FAF2}"/>
                    </a:ext>
                  </a:extLst>
                </p14:cNvPr>
                <p14:cNvContentPartPr/>
                <p14:nvPr/>
              </p14:nvContentPartPr>
              <p14:xfrm>
                <a:off x="11871685" y="3677609"/>
                <a:ext cx="207000" cy="4600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F40CA96-F81C-3FCE-467B-C8C5E868FAF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863045" y="3668969"/>
                  <a:ext cx="22464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A3AE506-2DB2-5FFB-C402-939E254541AA}"/>
                    </a:ext>
                  </a:extLst>
                </p14:cNvPr>
                <p14:cNvContentPartPr/>
                <p14:nvPr/>
              </p14:nvContentPartPr>
              <p14:xfrm>
                <a:off x="11905885" y="3969209"/>
                <a:ext cx="151920" cy="79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A3AE506-2DB2-5FFB-C402-939E254541A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896885" y="3960569"/>
                  <a:ext cx="16956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4BFB2423-5381-8D1A-5C3B-52AE606B689D}"/>
              </a:ext>
            </a:extLst>
          </p:cNvPr>
          <p:cNvGrpSpPr/>
          <p:nvPr/>
        </p:nvGrpSpPr>
        <p:grpSpPr>
          <a:xfrm>
            <a:off x="718525" y="4637729"/>
            <a:ext cx="630000" cy="440280"/>
            <a:chOff x="718525" y="4637729"/>
            <a:chExt cx="630000" cy="44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2EC2F54-0449-6B56-84D2-BC14E4A63905}"/>
                    </a:ext>
                  </a:extLst>
                </p14:cNvPr>
                <p14:cNvContentPartPr/>
                <p14:nvPr/>
              </p14:nvContentPartPr>
              <p14:xfrm>
                <a:off x="718525" y="4790009"/>
                <a:ext cx="203760" cy="2880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2EC2F54-0449-6B56-84D2-BC14E4A6390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09525" y="4781009"/>
                  <a:ext cx="2214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710755B-43C9-D842-22B9-E4874CB431F6}"/>
                    </a:ext>
                  </a:extLst>
                </p14:cNvPr>
                <p14:cNvContentPartPr/>
                <p14:nvPr/>
              </p14:nvContentPartPr>
              <p14:xfrm>
                <a:off x="999325" y="4637729"/>
                <a:ext cx="349200" cy="3758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710755B-43C9-D842-22B9-E4874CB431F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90685" y="4628729"/>
                  <a:ext cx="3668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77C7582-A32F-093F-B710-E789334B2ACD}"/>
                    </a:ext>
                  </a:extLst>
                </p14:cNvPr>
                <p14:cNvContentPartPr/>
                <p14:nvPr/>
              </p14:nvContentPartPr>
              <p14:xfrm>
                <a:off x="1123525" y="4786769"/>
                <a:ext cx="179280" cy="111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77C7582-A32F-093F-B710-E789334B2AC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14525" y="4778129"/>
                  <a:ext cx="19692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9F3FCE2B-651C-982B-D64D-065A8BD0F264}"/>
                  </a:ext>
                </a:extLst>
              </p14:cNvPr>
              <p14:cNvContentPartPr/>
              <p14:nvPr/>
            </p14:nvContentPartPr>
            <p14:xfrm>
              <a:off x="4678525" y="4625489"/>
              <a:ext cx="1680480" cy="57060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9F3FCE2B-651C-982B-D64D-065A8BD0F264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4669885" y="4616849"/>
                <a:ext cx="169812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4DF5BB1C-0D6F-3AD7-1E70-CA1179CA3C72}"/>
                  </a:ext>
                </a:extLst>
              </p14:cNvPr>
              <p14:cNvContentPartPr/>
              <p14:nvPr/>
            </p14:nvContentPartPr>
            <p14:xfrm>
              <a:off x="6665725" y="4575809"/>
              <a:ext cx="476640" cy="63324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4DF5BB1C-0D6F-3AD7-1E70-CA1179CA3C72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6656725" y="4566809"/>
                <a:ext cx="49428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01057E38-0FC7-D987-F8C8-44CCA79B7CEB}"/>
                  </a:ext>
                </a:extLst>
              </p14:cNvPr>
              <p14:cNvContentPartPr/>
              <p14:nvPr/>
            </p14:nvContentPartPr>
            <p14:xfrm>
              <a:off x="7415245" y="4762649"/>
              <a:ext cx="473040" cy="19044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01057E38-0FC7-D987-F8C8-44CCA79B7CEB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7406605" y="4754009"/>
                <a:ext cx="49068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1953733E-3BC9-63DB-4022-FD87DE264DF2}"/>
                  </a:ext>
                </a:extLst>
              </p14:cNvPr>
              <p14:cNvContentPartPr/>
              <p14:nvPr/>
            </p14:nvContentPartPr>
            <p14:xfrm>
              <a:off x="7689205" y="4730969"/>
              <a:ext cx="262080" cy="22248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1953733E-3BC9-63DB-4022-FD87DE264DF2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7680205" y="4721969"/>
                <a:ext cx="2797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30E58596-B06F-9591-29EF-2BACFD09B3AE}"/>
                  </a:ext>
                </a:extLst>
              </p14:cNvPr>
              <p14:cNvContentPartPr/>
              <p14:nvPr/>
            </p14:nvContentPartPr>
            <p14:xfrm>
              <a:off x="7926805" y="4545209"/>
              <a:ext cx="1385280" cy="63432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30E58596-B06F-9591-29EF-2BACFD09B3AE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7918165" y="4536209"/>
                <a:ext cx="1402920" cy="65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54535EC7-3C29-5142-23ED-9D99A21A2790}"/>
                  </a:ext>
                </a:extLst>
              </p14:cNvPr>
              <p14:cNvContentPartPr/>
              <p14:nvPr/>
            </p14:nvContentPartPr>
            <p14:xfrm>
              <a:off x="9168805" y="4750409"/>
              <a:ext cx="111240" cy="3060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54535EC7-3C29-5142-23ED-9D99A21A2790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9159805" y="4741409"/>
                <a:ext cx="128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DE01730B-016E-1FB8-6C54-BC7330DC9927}"/>
                  </a:ext>
                </a:extLst>
              </p14:cNvPr>
              <p14:cNvContentPartPr/>
              <p14:nvPr/>
            </p14:nvContentPartPr>
            <p14:xfrm>
              <a:off x="8567605" y="4656449"/>
              <a:ext cx="60120" cy="1656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DE01730B-016E-1FB8-6C54-BC7330DC9927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8558965" y="4647809"/>
                <a:ext cx="777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D53CBAFE-15F8-0A98-F39D-8D88C46073CD}"/>
                  </a:ext>
                </a:extLst>
              </p14:cNvPr>
              <p14:cNvContentPartPr/>
              <p14:nvPr/>
            </p14:nvContentPartPr>
            <p14:xfrm>
              <a:off x="9243685" y="4928969"/>
              <a:ext cx="171000" cy="26532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D53CBAFE-15F8-0A98-F39D-8D88C46073CD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9234685" y="4920329"/>
                <a:ext cx="188640" cy="28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97B7E91C-A08E-DBF6-9E65-6ADCAE9181C9}"/>
              </a:ext>
            </a:extLst>
          </p:cNvPr>
          <p:cNvGrpSpPr/>
          <p:nvPr/>
        </p:nvGrpSpPr>
        <p:grpSpPr>
          <a:xfrm>
            <a:off x="9761725" y="4496249"/>
            <a:ext cx="2353680" cy="558360"/>
            <a:chOff x="9761725" y="4496249"/>
            <a:chExt cx="2353680" cy="55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3F95037-9254-E23B-EE86-922182A1EC27}"/>
                    </a:ext>
                  </a:extLst>
                </p14:cNvPr>
                <p14:cNvContentPartPr/>
                <p14:nvPr/>
              </p14:nvContentPartPr>
              <p14:xfrm>
                <a:off x="9761725" y="4498409"/>
                <a:ext cx="513720" cy="5119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3F95037-9254-E23B-EE86-922182A1EC2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752725" y="4489409"/>
                  <a:ext cx="53136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8C8CCCE-7883-9C89-3B99-F5FEE35E636F}"/>
                    </a:ext>
                  </a:extLst>
                </p14:cNvPr>
                <p14:cNvContentPartPr/>
                <p14:nvPr/>
              </p14:nvContentPartPr>
              <p14:xfrm>
                <a:off x="10477405" y="4496249"/>
                <a:ext cx="732240" cy="4694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8C8CCCE-7883-9C89-3B99-F5FEE35E636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468405" y="4487609"/>
                  <a:ext cx="74988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63C38E1-E562-3578-8913-6B324B2CA568}"/>
                    </a:ext>
                  </a:extLst>
                </p14:cNvPr>
                <p14:cNvContentPartPr/>
                <p14:nvPr/>
              </p14:nvContentPartPr>
              <p14:xfrm>
                <a:off x="10582165" y="4646009"/>
                <a:ext cx="208080" cy="165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63C38E1-E562-3578-8913-6B324B2CA56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573525" y="4637009"/>
                  <a:ext cx="225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06D3299-87BA-CD82-865A-53C54C1D9391}"/>
                    </a:ext>
                  </a:extLst>
                </p14:cNvPr>
                <p14:cNvContentPartPr/>
                <p14:nvPr/>
              </p14:nvContentPartPr>
              <p14:xfrm>
                <a:off x="11442925" y="4717649"/>
                <a:ext cx="161640" cy="2275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06D3299-87BA-CD82-865A-53C54C1D939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434285" y="4709009"/>
                  <a:ext cx="1792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156DDB6-80D3-61DA-576C-E98BD93630BA}"/>
                    </a:ext>
                  </a:extLst>
                </p14:cNvPr>
                <p14:cNvContentPartPr/>
                <p14:nvPr/>
              </p14:nvContentPartPr>
              <p14:xfrm>
                <a:off x="11583685" y="4995209"/>
                <a:ext cx="160920" cy="594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156DDB6-80D3-61DA-576C-E98BD93630B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574685" y="4986209"/>
                  <a:ext cx="178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77ABB55-786C-E396-57B2-50017715DDE1}"/>
                    </a:ext>
                  </a:extLst>
                </p14:cNvPr>
                <p14:cNvContentPartPr/>
                <p14:nvPr/>
              </p14:nvContentPartPr>
              <p14:xfrm>
                <a:off x="11745325" y="4826009"/>
                <a:ext cx="101160" cy="140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77ABB55-786C-E396-57B2-50017715DDE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736325" y="4817009"/>
                  <a:ext cx="118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5CAE041-ED0D-53D9-693E-96EBC44E1A30}"/>
                    </a:ext>
                  </a:extLst>
                </p14:cNvPr>
                <p14:cNvContentPartPr/>
                <p14:nvPr/>
              </p14:nvContentPartPr>
              <p14:xfrm>
                <a:off x="11740285" y="4921409"/>
                <a:ext cx="111240" cy="154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5CAE041-ED0D-53D9-693E-96EBC44E1A3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731645" y="4912769"/>
                  <a:ext cx="128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6BFB444-3FBC-7B8A-7455-D40562BA9525}"/>
                    </a:ext>
                  </a:extLst>
                </p14:cNvPr>
                <p14:cNvContentPartPr/>
                <p14:nvPr/>
              </p14:nvContentPartPr>
              <p14:xfrm>
                <a:off x="11919925" y="4773809"/>
                <a:ext cx="195480" cy="1623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6BFB444-3FBC-7B8A-7455-D40562BA952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910925" y="4764809"/>
                  <a:ext cx="21312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875A769A-3FA4-15A9-1729-56D898F784B5}"/>
              </a:ext>
            </a:extLst>
          </p:cNvPr>
          <p:cNvGrpSpPr/>
          <p:nvPr/>
        </p:nvGrpSpPr>
        <p:grpSpPr>
          <a:xfrm>
            <a:off x="861805" y="5744369"/>
            <a:ext cx="2564280" cy="472320"/>
            <a:chOff x="861805" y="5744369"/>
            <a:chExt cx="2564280" cy="47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131A5A5-9494-D834-29E1-DD9C85DD1544}"/>
                    </a:ext>
                  </a:extLst>
                </p14:cNvPr>
                <p14:cNvContentPartPr/>
                <p14:nvPr/>
              </p14:nvContentPartPr>
              <p14:xfrm>
                <a:off x="861805" y="5759129"/>
                <a:ext cx="53640" cy="3632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131A5A5-9494-D834-29E1-DD9C85DD154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52805" y="5750129"/>
                  <a:ext cx="712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CE078F5-89BD-BBDA-2406-0172B8D80184}"/>
                    </a:ext>
                  </a:extLst>
                </p14:cNvPr>
                <p14:cNvContentPartPr/>
                <p14:nvPr/>
              </p14:nvContentPartPr>
              <p14:xfrm>
                <a:off x="884845" y="5744369"/>
                <a:ext cx="270360" cy="630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CE078F5-89BD-BBDA-2406-0172B8D8018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75845" y="5735729"/>
                  <a:ext cx="2880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123D613-9CE1-101B-8250-D533C744C2D4}"/>
                    </a:ext>
                  </a:extLst>
                </p14:cNvPr>
                <p14:cNvContentPartPr/>
                <p14:nvPr/>
              </p14:nvContentPartPr>
              <p14:xfrm>
                <a:off x="871885" y="5956769"/>
                <a:ext cx="232920" cy="126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123D613-9CE1-101B-8250-D533C744C2D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63245" y="5947769"/>
                  <a:ext cx="250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FC50441-E95C-41EE-6528-B4ED47FBE980}"/>
                    </a:ext>
                  </a:extLst>
                </p14:cNvPr>
                <p14:cNvContentPartPr/>
                <p14:nvPr/>
              </p14:nvContentPartPr>
              <p14:xfrm>
                <a:off x="1106605" y="5814209"/>
                <a:ext cx="527760" cy="3693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FC50441-E95C-41EE-6528-B4ED47FBE98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97965" y="5805569"/>
                  <a:ext cx="5454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0F41C92-FFAF-E3E4-2607-614CA0B468F4}"/>
                    </a:ext>
                  </a:extLst>
                </p14:cNvPr>
                <p14:cNvContentPartPr/>
                <p14:nvPr/>
              </p14:nvContentPartPr>
              <p14:xfrm>
                <a:off x="1904005" y="5751209"/>
                <a:ext cx="570960" cy="4233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0F41C92-FFAF-E3E4-2607-614CA0B468F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895365" y="5742569"/>
                  <a:ext cx="58860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71E9B8E-4F89-2C0D-BE18-EC3FA10F5DBC}"/>
                    </a:ext>
                  </a:extLst>
                </p14:cNvPr>
                <p14:cNvContentPartPr/>
                <p14:nvPr/>
              </p14:nvContentPartPr>
              <p14:xfrm>
                <a:off x="2296765" y="5869649"/>
                <a:ext cx="235800" cy="734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71E9B8E-4F89-2C0D-BE18-EC3FA10F5DB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287765" y="5861009"/>
                  <a:ext cx="253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CEE212D-56BB-DCB6-1AE2-3EE67B4116CD}"/>
                    </a:ext>
                  </a:extLst>
                </p14:cNvPr>
                <p14:cNvContentPartPr/>
                <p14:nvPr/>
              </p14:nvContentPartPr>
              <p14:xfrm>
                <a:off x="2541565" y="5990249"/>
                <a:ext cx="145800" cy="1490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CEE212D-56BB-DCB6-1AE2-3EE67B4116C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532565" y="5981609"/>
                  <a:ext cx="163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F0DBBD1-3129-F082-5BAF-A11EEAA99C01}"/>
                    </a:ext>
                  </a:extLst>
                </p14:cNvPr>
                <p14:cNvContentPartPr/>
                <p14:nvPr/>
              </p14:nvContentPartPr>
              <p14:xfrm>
                <a:off x="2998405" y="6001769"/>
                <a:ext cx="427680" cy="2149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F0DBBD1-3129-F082-5BAF-A11EEAA99C0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989405" y="5992769"/>
                  <a:ext cx="445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3F97C01-43A8-9AB1-DFEC-7BCFF5A1A028}"/>
                    </a:ext>
                  </a:extLst>
                </p14:cNvPr>
                <p14:cNvContentPartPr/>
                <p14:nvPr/>
              </p14:nvContentPartPr>
              <p14:xfrm>
                <a:off x="3179125" y="5796209"/>
                <a:ext cx="27360" cy="532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3F97C01-43A8-9AB1-DFEC-7BCFF5A1A02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170125" y="5787569"/>
                  <a:ext cx="45000" cy="7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934209CF-6A51-CFFA-264C-4102569D32A4}"/>
                  </a:ext>
                </a:extLst>
              </p14:cNvPr>
              <p14:cNvContentPartPr/>
              <p14:nvPr/>
            </p14:nvContentPartPr>
            <p14:xfrm>
              <a:off x="5999365" y="5613329"/>
              <a:ext cx="26280" cy="2916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934209CF-6A51-CFFA-264C-4102569D32A4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5990365" y="5604329"/>
                <a:ext cx="4392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9D3DEEB6-696A-7129-0A56-A6F30C533C55}"/>
              </a:ext>
            </a:extLst>
          </p:cNvPr>
          <p:cNvGrpSpPr/>
          <p:nvPr/>
        </p:nvGrpSpPr>
        <p:grpSpPr>
          <a:xfrm>
            <a:off x="1812205" y="4662209"/>
            <a:ext cx="2608920" cy="578520"/>
            <a:chOff x="1812205" y="4662209"/>
            <a:chExt cx="2608920" cy="57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16B9FE2-492F-4F87-F29B-91F9AA621964}"/>
                    </a:ext>
                  </a:extLst>
                </p14:cNvPr>
                <p14:cNvContentPartPr/>
                <p14:nvPr/>
              </p14:nvContentPartPr>
              <p14:xfrm>
                <a:off x="1812205" y="4811609"/>
                <a:ext cx="187920" cy="1947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16B9FE2-492F-4F87-F29B-91F9AA62196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803205" y="4802609"/>
                  <a:ext cx="205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38C799D-AAD6-8947-DB77-59A13D46AF38}"/>
                    </a:ext>
                  </a:extLst>
                </p14:cNvPr>
                <p14:cNvContentPartPr/>
                <p14:nvPr/>
              </p14:nvContentPartPr>
              <p14:xfrm>
                <a:off x="2094445" y="5021489"/>
                <a:ext cx="108720" cy="1447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38C799D-AAD6-8947-DB77-59A13D46AF3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085445" y="5012849"/>
                  <a:ext cx="126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AB8AC6C-FBD8-A16B-82ED-86435409B838}"/>
                    </a:ext>
                  </a:extLst>
                </p14:cNvPr>
                <p14:cNvContentPartPr/>
                <p14:nvPr/>
              </p14:nvContentPartPr>
              <p14:xfrm>
                <a:off x="2346085" y="4860569"/>
                <a:ext cx="163440" cy="133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AB8AC6C-FBD8-A16B-82ED-86435409B83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337085" y="4851569"/>
                  <a:ext cx="181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C97BB9C-A910-3047-C0E8-FD6E3970710D}"/>
                    </a:ext>
                  </a:extLst>
                </p14:cNvPr>
                <p14:cNvContentPartPr/>
                <p14:nvPr/>
              </p14:nvContentPartPr>
              <p14:xfrm>
                <a:off x="2381725" y="4951649"/>
                <a:ext cx="113040" cy="154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C97BB9C-A910-3047-C0E8-FD6E3970710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372725" y="4943009"/>
                  <a:ext cx="130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FF7AAA8-BBA2-BE86-6E83-3EB5EC3EF45F}"/>
                    </a:ext>
                  </a:extLst>
                </p14:cNvPr>
                <p14:cNvContentPartPr/>
                <p14:nvPr/>
              </p14:nvContentPartPr>
              <p14:xfrm>
                <a:off x="2791765" y="4750409"/>
                <a:ext cx="195120" cy="2289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FF7AAA8-BBA2-BE86-6E83-3EB5EC3EF45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782765" y="4741409"/>
                  <a:ext cx="2127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E5A83BC-C72D-978A-E99C-97E666648AF7}"/>
                    </a:ext>
                  </a:extLst>
                </p14:cNvPr>
                <p14:cNvContentPartPr/>
                <p14:nvPr/>
              </p14:nvContentPartPr>
              <p14:xfrm>
                <a:off x="3011365" y="4978649"/>
                <a:ext cx="149040" cy="1425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E5A83BC-C72D-978A-E99C-97E666648AF7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002725" y="4970009"/>
                  <a:ext cx="166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21920CF-38E9-7776-7196-CEA107A4F934}"/>
                    </a:ext>
                  </a:extLst>
                </p14:cNvPr>
                <p14:cNvContentPartPr/>
                <p14:nvPr/>
              </p14:nvContentPartPr>
              <p14:xfrm>
                <a:off x="3185965" y="5148569"/>
                <a:ext cx="54360" cy="921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21920CF-38E9-7776-7196-CEA107A4F93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176965" y="5139929"/>
                  <a:ext cx="72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4AF28C1-8805-A080-34B8-D6ECFDDB47DC}"/>
                    </a:ext>
                  </a:extLst>
                </p14:cNvPr>
                <p14:cNvContentPartPr/>
                <p14:nvPr/>
              </p14:nvContentPartPr>
              <p14:xfrm>
                <a:off x="3283165" y="5000249"/>
                <a:ext cx="139680" cy="1414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4AF28C1-8805-A080-34B8-D6ECFDDB47D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274165" y="4991609"/>
                  <a:ext cx="157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94E1E22-7448-AA05-BEC1-2EE88C7C4EAD}"/>
                    </a:ext>
                  </a:extLst>
                </p14:cNvPr>
                <p14:cNvContentPartPr/>
                <p14:nvPr/>
              </p14:nvContentPartPr>
              <p14:xfrm>
                <a:off x="3997405" y="4792169"/>
                <a:ext cx="423720" cy="1893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94E1E22-7448-AA05-BEC1-2EE88C7C4EA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988405" y="4783169"/>
                  <a:ext cx="4413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A224DA4-06EF-F93E-541F-F442EFB21FD3}"/>
                    </a:ext>
                  </a:extLst>
                </p14:cNvPr>
                <p14:cNvContentPartPr/>
                <p14:nvPr/>
              </p14:nvContentPartPr>
              <p14:xfrm>
                <a:off x="3468565" y="4782449"/>
                <a:ext cx="209880" cy="500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A224DA4-06EF-F93E-541F-F442EFB21FD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459565" y="4773449"/>
                  <a:ext cx="227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7E7C69A-D7F7-4B82-00EB-FA6F966584E6}"/>
                    </a:ext>
                  </a:extLst>
                </p14:cNvPr>
                <p14:cNvContentPartPr/>
                <p14:nvPr/>
              </p14:nvContentPartPr>
              <p14:xfrm>
                <a:off x="3511045" y="4859129"/>
                <a:ext cx="157320" cy="529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7E7C69A-D7F7-4B82-00EB-FA6F966584E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502405" y="4850489"/>
                  <a:ext cx="1749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604F716-05CB-B176-249A-44995D4C78BD}"/>
                    </a:ext>
                  </a:extLst>
                </p14:cNvPr>
                <p14:cNvContentPartPr/>
                <p14:nvPr/>
              </p14:nvContentPartPr>
              <p14:xfrm>
                <a:off x="3785725" y="4662209"/>
                <a:ext cx="13680" cy="3848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604F716-05CB-B176-249A-44995D4C78B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777085" y="4653569"/>
                  <a:ext cx="31320" cy="40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4F7F4048-B887-7011-3D89-42DB58AEF228}"/>
              </a:ext>
            </a:extLst>
          </p:cNvPr>
          <p:cNvGrpSpPr/>
          <p:nvPr/>
        </p:nvGrpSpPr>
        <p:grpSpPr>
          <a:xfrm>
            <a:off x="7485805" y="5479049"/>
            <a:ext cx="3009240" cy="729000"/>
            <a:chOff x="7485805" y="5479049"/>
            <a:chExt cx="3009240" cy="72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2149CF9-0EA0-F021-2E2D-1D84297E1799}"/>
                    </a:ext>
                  </a:extLst>
                </p14:cNvPr>
                <p14:cNvContentPartPr/>
                <p14:nvPr/>
              </p14:nvContentPartPr>
              <p14:xfrm>
                <a:off x="7485805" y="5984489"/>
                <a:ext cx="267840" cy="2235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2149CF9-0EA0-F021-2E2D-1D84297E179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476805" y="5975849"/>
                  <a:ext cx="2854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8DCCE4D-F566-C4CA-6AEF-2929280D92F7}"/>
                    </a:ext>
                  </a:extLst>
                </p14:cNvPr>
                <p14:cNvContentPartPr/>
                <p14:nvPr/>
              </p14:nvContentPartPr>
              <p14:xfrm>
                <a:off x="7863445" y="5732849"/>
                <a:ext cx="165600" cy="111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8DCCE4D-F566-C4CA-6AEF-2929280D92F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854805" y="5723849"/>
                  <a:ext cx="183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394704D-BFDF-EF6B-3BC9-C48AD2A7DE46}"/>
                    </a:ext>
                  </a:extLst>
                </p14:cNvPr>
                <p14:cNvContentPartPr/>
                <p14:nvPr/>
              </p14:nvContentPartPr>
              <p14:xfrm>
                <a:off x="8205085" y="5618729"/>
                <a:ext cx="69480" cy="1414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394704D-BFDF-EF6B-3BC9-C48AD2A7DE4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196445" y="5610089"/>
                  <a:ext cx="87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6C358F5-5BE1-7861-873B-12AD85085026}"/>
                    </a:ext>
                  </a:extLst>
                </p14:cNvPr>
                <p14:cNvContentPartPr/>
                <p14:nvPr/>
              </p14:nvContentPartPr>
              <p14:xfrm>
                <a:off x="8210125" y="5493449"/>
                <a:ext cx="23760" cy="79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6C358F5-5BE1-7861-873B-12AD8508502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201485" y="5484809"/>
                  <a:ext cx="41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C765819-5DA5-9B36-5FB4-7B3D40D5A584}"/>
                    </a:ext>
                  </a:extLst>
                </p14:cNvPr>
                <p14:cNvContentPartPr/>
                <p14:nvPr/>
              </p14:nvContentPartPr>
              <p14:xfrm>
                <a:off x="8088805" y="5779649"/>
                <a:ext cx="291960" cy="594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C765819-5DA5-9B36-5FB4-7B3D40D5A58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080165" y="5770649"/>
                  <a:ext cx="309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D9F9044-F88D-724F-7FDC-00DB15C7472A}"/>
                    </a:ext>
                  </a:extLst>
                </p14:cNvPr>
                <p14:cNvContentPartPr/>
                <p14:nvPr/>
              </p14:nvContentPartPr>
              <p14:xfrm>
                <a:off x="8196445" y="5865329"/>
                <a:ext cx="102960" cy="16488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D9F9044-F88D-724F-7FDC-00DB15C7472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187445" y="5856329"/>
                  <a:ext cx="1206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2A9F29E-162B-8385-C953-49413EF291B2}"/>
                    </a:ext>
                  </a:extLst>
                </p14:cNvPr>
                <p14:cNvContentPartPr/>
                <p14:nvPr/>
              </p14:nvContentPartPr>
              <p14:xfrm>
                <a:off x="8150365" y="5903849"/>
                <a:ext cx="165240" cy="651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2A9F29E-162B-8385-C953-49413EF291B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141725" y="5895209"/>
                  <a:ext cx="182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88E6F48-1A07-5149-6C9D-09CAA39E0F58}"/>
                    </a:ext>
                  </a:extLst>
                </p14:cNvPr>
                <p14:cNvContentPartPr/>
                <p14:nvPr/>
              </p14:nvContentPartPr>
              <p14:xfrm>
                <a:off x="8546005" y="5540969"/>
                <a:ext cx="127800" cy="3902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88E6F48-1A07-5149-6C9D-09CAA39E0F5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537005" y="5531969"/>
                  <a:ext cx="1454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B373582-04FF-F7C2-7FD4-BB080C400DE3}"/>
                    </a:ext>
                  </a:extLst>
                </p14:cNvPr>
                <p14:cNvContentPartPr/>
                <p14:nvPr/>
              </p14:nvContentPartPr>
              <p14:xfrm>
                <a:off x="8754445" y="5648249"/>
                <a:ext cx="169200" cy="2239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B373582-04FF-F7C2-7FD4-BB080C400DE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745445" y="5639249"/>
                  <a:ext cx="1868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7CB9508-069D-FA3A-53C0-82945D550E5A}"/>
                    </a:ext>
                  </a:extLst>
                </p14:cNvPr>
                <p14:cNvContentPartPr/>
                <p14:nvPr/>
              </p14:nvContentPartPr>
              <p14:xfrm>
                <a:off x="8783245" y="5746529"/>
                <a:ext cx="165600" cy="381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7CB9508-069D-FA3A-53C0-82945D550E5A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774245" y="5737889"/>
                  <a:ext cx="183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F2E89B7-A4AB-0CEF-7709-0831BFD8CA9C}"/>
                    </a:ext>
                  </a:extLst>
                </p14:cNvPr>
                <p14:cNvContentPartPr/>
                <p14:nvPr/>
              </p14:nvContentPartPr>
              <p14:xfrm>
                <a:off x="8805205" y="5659049"/>
                <a:ext cx="190080" cy="590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F2E89B7-A4AB-0CEF-7709-0831BFD8CA9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796565" y="5650409"/>
                  <a:ext cx="207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E9D17F1-084E-5476-2E8A-BC9E25D942DC}"/>
                    </a:ext>
                  </a:extLst>
                </p14:cNvPr>
                <p14:cNvContentPartPr/>
                <p14:nvPr/>
              </p14:nvContentPartPr>
              <p14:xfrm>
                <a:off x="8982685" y="5866049"/>
                <a:ext cx="137520" cy="878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E9D17F1-084E-5476-2E8A-BC9E25D942D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973685" y="5857409"/>
                  <a:ext cx="155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FB664B4-0CF2-954E-11C0-43E9794635CD}"/>
                    </a:ext>
                  </a:extLst>
                </p14:cNvPr>
                <p14:cNvContentPartPr/>
                <p14:nvPr/>
              </p14:nvContentPartPr>
              <p14:xfrm>
                <a:off x="9195805" y="5752289"/>
                <a:ext cx="109800" cy="100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FB664B4-0CF2-954E-11C0-43E9794635C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186805" y="5743289"/>
                  <a:ext cx="127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5A1D6C3-98F7-4D2D-5885-E8EB32CC83A5}"/>
                    </a:ext>
                  </a:extLst>
                </p14:cNvPr>
                <p14:cNvContentPartPr/>
                <p14:nvPr/>
              </p14:nvContentPartPr>
              <p14:xfrm>
                <a:off x="9463285" y="5649689"/>
                <a:ext cx="182520" cy="20988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5A1D6C3-98F7-4D2D-5885-E8EB32CC83A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454285" y="5640689"/>
                  <a:ext cx="200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F2D4531-6007-A6C8-D974-D7E690C606E7}"/>
                    </a:ext>
                  </a:extLst>
                </p14:cNvPr>
                <p14:cNvContentPartPr/>
                <p14:nvPr/>
              </p14:nvContentPartPr>
              <p14:xfrm>
                <a:off x="9482005" y="5720969"/>
                <a:ext cx="155160" cy="414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F2D4531-6007-A6C8-D974-D7E690C606E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473365" y="5711969"/>
                  <a:ext cx="172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112D471-22B9-72F1-252C-42C0B35BAC52}"/>
                    </a:ext>
                  </a:extLst>
                </p14:cNvPr>
                <p14:cNvContentPartPr/>
                <p14:nvPr/>
              </p14:nvContentPartPr>
              <p14:xfrm>
                <a:off x="9485245" y="5587409"/>
                <a:ext cx="187920" cy="669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112D471-22B9-72F1-252C-42C0B35BAC5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476605" y="5578409"/>
                  <a:ext cx="205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E6AFAE8-0D49-A705-0099-C2084064A4A4}"/>
                    </a:ext>
                  </a:extLst>
                </p14:cNvPr>
                <p14:cNvContentPartPr/>
                <p14:nvPr/>
              </p14:nvContentPartPr>
              <p14:xfrm>
                <a:off x="9727885" y="5782169"/>
                <a:ext cx="151920" cy="9900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E6AFAE8-0D49-A705-0099-C2084064A4A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718885" y="5773529"/>
                  <a:ext cx="169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37B431B-6FC8-8261-A448-93262282A8C0}"/>
                    </a:ext>
                  </a:extLst>
                </p14:cNvPr>
                <p14:cNvContentPartPr/>
                <p14:nvPr/>
              </p14:nvContentPartPr>
              <p14:xfrm>
                <a:off x="9848125" y="5479049"/>
                <a:ext cx="214560" cy="4942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37B431B-6FC8-8261-A448-93262282A8C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839485" y="5470409"/>
                  <a:ext cx="23220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FEF6CD6-92C4-D301-4D5F-3EBB8AC02AD2}"/>
                    </a:ext>
                  </a:extLst>
                </p14:cNvPr>
                <p14:cNvContentPartPr/>
                <p14:nvPr/>
              </p14:nvContentPartPr>
              <p14:xfrm>
                <a:off x="10268245" y="5528729"/>
                <a:ext cx="226800" cy="2512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FEF6CD6-92C4-D301-4D5F-3EBB8AC02AD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259605" y="5520089"/>
                  <a:ext cx="2444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E5902F9-3549-E34B-01EE-AC2365DD7C57}"/>
                    </a:ext>
                  </a:extLst>
                </p14:cNvPr>
                <p14:cNvContentPartPr/>
                <p14:nvPr/>
              </p14:nvContentPartPr>
              <p14:xfrm>
                <a:off x="10184005" y="5614409"/>
                <a:ext cx="244080" cy="367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E5902F9-3549-E34B-01EE-AC2365DD7C5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175005" y="5605769"/>
                  <a:ext cx="26172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4E96AE98-0D9A-0AFA-2ACD-05EFC7544D6F}"/>
              </a:ext>
            </a:extLst>
          </p:cNvPr>
          <p:cNvGrpSpPr/>
          <p:nvPr/>
        </p:nvGrpSpPr>
        <p:grpSpPr>
          <a:xfrm>
            <a:off x="4327885" y="5764889"/>
            <a:ext cx="1835280" cy="652320"/>
            <a:chOff x="4327885" y="5764889"/>
            <a:chExt cx="1835280" cy="65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9972F60-9C62-6C85-0362-FA465BC38102}"/>
                    </a:ext>
                  </a:extLst>
                </p14:cNvPr>
                <p14:cNvContentPartPr/>
                <p14:nvPr/>
              </p14:nvContentPartPr>
              <p14:xfrm>
                <a:off x="4327885" y="5933729"/>
                <a:ext cx="217080" cy="1915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9972F60-9C62-6C85-0362-FA465BC3810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318885" y="5924729"/>
                  <a:ext cx="2347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00C38D6-EEF9-9493-6C07-F38B4202FC1E}"/>
                    </a:ext>
                  </a:extLst>
                </p14:cNvPr>
                <p14:cNvContentPartPr/>
                <p14:nvPr/>
              </p14:nvContentPartPr>
              <p14:xfrm>
                <a:off x="4578085" y="6164489"/>
                <a:ext cx="190440" cy="896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00C38D6-EEF9-9493-6C07-F38B4202FC1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569085" y="6155489"/>
                  <a:ext cx="208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E954322-8598-4BF5-264B-7B74B5C92247}"/>
                    </a:ext>
                  </a:extLst>
                </p14:cNvPr>
                <p14:cNvContentPartPr/>
                <p14:nvPr/>
              </p14:nvContentPartPr>
              <p14:xfrm>
                <a:off x="4416805" y="5778209"/>
                <a:ext cx="41760" cy="511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E954322-8598-4BF5-264B-7B74B5C9224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408165" y="5769209"/>
                  <a:ext cx="59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53626C2-A69D-94F1-AA18-28925C403679}"/>
                    </a:ext>
                  </a:extLst>
                </p14:cNvPr>
                <p14:cNvContentPartPr/>
                <p14:nvPr/>
              </p14:nvContentPartPr>
              <p14:xfrm>
                <a:off x="5094685" y="5949209"/>
                <a:ext cx="218880" cy="140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53626C2-A69D-94F1-AA18-28925C40367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086045" y="5940569"/>
                  <a:ext cx="236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0641790-5D7C-16F8-3416-48C1BA9060B4}"/>
                    </a:ext>
                  </a:extLst>
                </p14:cNvPr>
                <p14:cNvContentPartPr/>
                <p14:nvPr/>
              </p14:nvContentPartPr>
              <p14:xfrm>
                <a:off x="5060485" y="6022289"/>
                <a:ext cx="305280" cy="255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0641790-5D7C-16F8-3416-48C1BA9060B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051845" y="6013289"/>
                  <a:ext cx="322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FAEA472-62A6-8DDC-B4B8-A598535378A4}"/>
                    </a:ext>
                  </a:extLst>
                </p14:cNvPr>
                <p14:cNvContentPartPr/>
                <p14:nvPr/>
              </p14:nvContentPartPr>
              <p14:xfrm>
                <a:off x="5547925" y="5925089"/>
                <a:ext cx="249840" cy="277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FAEA472-62A6-8DDC-B4B8-A598535378A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539285" y="5916449"/>
                  <a:ext cx="267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40A8188-3F1B-89A7-C7F1-99C023E05702}"/>
                    </a:ext>
                  </a:extLst>
                </p14:cNvPr>
                <p14:cNvContentPartPr/>
                <p14:nvPr/>
              </p14:nvContentPartPr>
              <p14:xfrm>
                <a:off x="5955085" y="5764889"/>
                <a:ext cx="63360" cy="1807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40A8188-3F1B-89A7-C7F1-99C023E0570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946445" y="5755889"/>
                  <a:ext cx="81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B94D0B8-0FA0-5F44-74DA-13C9430216A6}"/>
                    </a:ext>
                  </a:extLst>
                </p14:cNvPr>
                <p14:cNvContentPartPr/>
                <p14:nvPr/>
              </p14:nvContentPartPr>
              <p14:xfrm>
                <a:off x="5788045" y="6001049"/>
                <a:ext cx="375120" cy="907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B94D0B8-0FA0-5F44-74DA-13C9430216A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779405" y="5992409"/>
                  <a:ext cx="392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64ABDE7-4408-58F6-4E87-3C00C908B78C}"/>
                    </a:ext>
                  </a:extLst>
                </p14:cNvPr>
                <p14:cNvContentPartPr/>
                <p14:nvPr/>
              </p14:nvContentPartPr>
              <p14:xfrm>
                <a:off x="5880565" y="6149729"/>
                <a:ext cx="178920" cy="2674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64ABDE7-4408-58F6-4E87-3C00C908B78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871565" y="6141089"/>
                  <a:ext cx="1965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E9FE739-B1B9-96A9-A953-B0292CE1268F}"/>
                    </a:ext>
                  </a:extLst>
                </p14:cNvPr>
                <p14:cNvContentPartPr/>
                <p14:nvPr/>
              </p14:nvContentPartPr>
              <p14:xfrm>
                <a:off x="5815405" y="6182129"/>
                <a:ext cx="252000" cy="633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E9FE739-B1B9-96A9-A953-B0292CE1268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806765" y="6173129"/>
                  <a:ext cx="26964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94213D04-0129-67D8-8804-3079B77E1510}"/>
              </a:ext>
            </a:extLst>
          </p:cNvPr>
          <p:cNvGrpSpPr/>
          <p:nvPr/>
        </p:nvGrpSpPr>
        <p:grpSpPr>
          <a:xfrm>
            <a:off x="6500125" y="5758049"/>
            <a:ext cx="877680" cy="674640"/>
            <a:chOff x="6500125" y="5758049"/>
            <a:chExt cx="877680" cy="67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062D700-E8C9-F9D0-03E4-48D55DB49B9F}"/>
                    </a:ext>
                  </a:extLst>
                </p14:cNvPr>
                <p14:cNvContentPartPr/>
                <p14:nvPr/>
              </p14:nvContentPartPr>
              <p14:xfrm>
                <a:off x="6500125" y="5759489"/>
                <a:ext cx="127080" cy="5101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062D700-E8C9-F9D0-03E4-48D55DB49B9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491485" y="5750849"/>
                  <a:ext cx="14472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60FA574-805F-89E9-2D42-59A8F260A77F}"/>
                    </a:ext>
                  </a:extLst>
                </p14:cNvPr>
                <p14:cNvContentPartPr/>
                <p14:nvPr/>
              </p14:nvContentPartPr>
              <p14:xfrm>
                <a:off x="6799285" y="5758049"/>
                <a:ext cx="113400" cy="4827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60FA574-805F-89E9-2D42-59A8F260A77F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790285" y="5749409"/>
                  <a:ext cx="13104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C417483-8B41-5268-556A-8994771913CC}"/>
                    </a:ext>
                  </a:extLst>
                </p14:cNvPr>
                <p14:cNvContentPartPr/>
                <p14:nvPr/>
              </p14:nvContentPartPr>
              <p14:xfrm>
                <a:off x="6634765" y="6006809"/>
                <a:ext cx="208080" cy="108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C417483-8B41-5268-556A-8994771913CC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626125" y="5997809"/>
                  <a:ext cx="225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B2B5786-D7FA-8F37-9C9F-65A5A2F568CA}"/>
                    </a:ext>
                  </a:extLst>
                </p14:cNvPr>
                <p14:cNvContentPartPr/>
                <p14:nvPr/>
              </p14:nvContentPartPr>
              <p14:xfrm>
                <a:off x="6896485" y="6201569"/>
                <a:ext cx="130320" cy="795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B2B5786-D7FA-8F37-9C9F-65A5A2F568C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887485" y="6192929"/>
                  <a:ext cx="147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6E3C6D3-6A79-BD0E-33F0-27102BB1A568}"/>
                    </a:ext>
                  </a:extLst>
                </p14:cNvPr>
                <p14:cNvContentPartPr/>
                <p14:nvPr/>
              </p14:nvContentPartPr>
              <p14:xfrm>
                <a:off x="7138045" y="6226769"/>
                <a:ext cx="143280" cy="622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6E3C6D3-6A79-BD0E-33F0-27102BB1A568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129405" y="6217769"/>
                  <a:ext cx="160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47BE7FD-0C02-DEC4-4D2A-274ACA05F4CE}"/>
                    </a:ext>
                  </a:extLst>
                </p14:cNvPr>
                <p14:cNvContentPartPr/>
                <p14:nvPr/>
              </p14:nvContentPartPr>
              <p14:xfrm>
                <a:off x="7261165" y="6343409"/>
                <a:ext cx="116640" cy="892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47BE7FD-0C02-DEC4-4D2A-274ACA05F4C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252165" y="6334769"/>
                  <a:ext cx="13428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EE5ECDC1-90B7-851E-428F-9C9D910B9970}"/>
                  </a:ext>
                </a:extLst>
              </p14:cNvPr>
              <p14:cNvContentPartPr/>
              <p14:nvPr/>
            </p14:nvContentPartPr>
            <p14:xfrm>
              <a:off x="9843085" y="5873609"/>
              <a:ext cx="106200" cy="82080"/>
            </p14:xfrm>
          </p:contentPart>
        </mc:Choice>
        <mc:Fallback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EE5ECDC1-90B7-851E-428F-9C9D910B9970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9834445" y="5864969"/>
                <a:ext cx="123840" cy="9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4367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2B6951AE-B75B-DC23-68BC-65E321114F89}"/>
              </a:ext>
            </a:extLst>
          </p:cNvPr>
          <p:cNvGrpSpPr/>
          <p:nvPr/>
        </p:nvGrpSpPr>
        <p:grpSpPr>
          <a:xfrm>
            <a:off x="858925" y="85529"/>
            <a:ext cx="10072800" cy="677880"/>
            <a:chOff x="858925" y="85529"/>
            <a:chExt cx="10072800" cy="67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38C8FBA-B806-71A8-73DA-205AC3BE5A49}"/>
                    </a:ext>
                  </a:extLst>
                </p14:cNvPr>
                <p14:cNvContentPartPr/>
                <p14:nvPr/>
              </p14:nvContentPartPr>
              <p14:xfrm>
                <a:off x="858925" y="268409"/>
                <a:ext cx="275040" cy="3672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38C8FBA-B806-71A8-73DA-205AC3BE5A4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9925" y="259769"/>
                  <a:ext cx="29268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0112767-2EFB-9E4F-87A2-0012C510E94B}"/>
                    </a:ext>
                  </a:extLst>
                </p14:cNvPr>
                <p14:cNvContentPartPr/>
                <p14:nvPr/>
              </p14:nvContentPartPr>
              <p14:xfrm>
                <a:off x="1171045" y="393689"/>
                <a:ext cx="556560" cy="2163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0112767-2EFB-9E4F-87A2-0012C510E94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62045" y="385049"/>
                  <a:ext cx="5742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D830863-F654-43BA-3745-83FD84A2D28D}"/>
                    </a:ext>
                  </a:extLst>
                </p14:cNvPr>
                <p14:cNvContentPartPr/>
                <p14:nvPr/>
              </p14:nvContentPartPr>
              <p14:xfrm>
                <a:off x="2045125" y="161129"/>
                <a:ext cx="638280" cy="4035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D830863-F654-43BA-3745-83FD84A2D28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36125" y="152489"/>
                  <a:ext cx="6559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BE21519-3F17-4B89-BCFC-40E16CA236A1}"/>
                    </a:ext>
                  </a:extLst>
                </p14:cNvPr>
                <p14:cNvContentPartPr/>
                <p14:nvPr/>
              </p14:nvContentPartPr>
              <p14:xfrm>
                <a:off x="2972485" y="140609"/>
                <a:ext cx="755280" cy="433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BE21519-3F17-4B89-BCFC-40E16CA236A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63485" y="131609"/>
                  <a:ext cx="77292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2E04ACB-EF30-4089-0F3F-90F400F25946}"/>
                    </a:ext>
                  </a:extLst>
                </p14:cNvPr>
                <p14:cNvContentPartPr/>
                <p14:nvPr/>
              </p14:nvContentPartPr>
              <p14:xfrm>
                <a:off x="3286045" y="281369"/>
                <a:ext cx="283680" cy="50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2E04ACB-EF30-4089-0F3F-90F400F2594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77045" y="272369"/>
                  <a:ext cx="301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99E2A18-732C-40BD-3C35-BD29D21416A1}"/>
                    </a:ext>
                  </a:extLst>
                </p14:cNvPr>
                <p14:cNvContentPartPr/>
                <p14:nvPr/>
              </p14:nvContentPartPr>
              <p14:xfrm>
                <a:off x="4035565" y="150329"/>
                <a:ext cx="763200" cy="522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99E2A18-732C-40BD-3C35-BD29D21416A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26565" y="141689"/>
                  <a:ext cx="7808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DE51466-4ABC-C7A1-4376-A534AA7C5FAC}"/>
                    </a:ext>
                  </a:extLst>
                </p14:cNvPr>
                <p14:cNvContentPartPr/>
                <p14:nvPr/>
              </p14:nvContentPartPr>
              <p14:xfrm>
                <a:off x="5110885" y="171929"/>
                <a:ext cx="714240" cy="386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DE51466-4ABC-C7A1-4376-A534AA7C5FA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02245" y="163289"/>
                  <a:ext cx="73188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BA3BD19-8FC3-3495-A307-DD7633EB65C1}"/>
                    </a:ext>
                  </a:extLst>
                </p14:cNvPr>
                <p14:cNvContentPartPr/>
                <p14:nvPr/>
              </p14:nvContentPartPr>
              <p14:xfrm>
                <a:off x="6108085" y="152129"/>
                <a:ext cx="1071720" cy="611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BA3BD19-8FC3-3495-A307-DD7633EB65C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99085" y="143129"/>
                  <a:ext cx="108936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DBD7343-8B01-F4F0-A559-FCD2A52DF621}"/>
                    </a:ext>
                  </a:extLst>
                </p14:cNvPr>
                <p14:cNvContentPartPr/>
                <p14:nvPr/>
              </p14:nvContentPartPr>
              <p14:xfrm>
                <a:off x="7424605" y="85529"/>
                <a:ext cx="1005840" cy="416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DBD7343-8B01-F4F0-A559-FCD2A52DF62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415965" y="76889"/>
                  <a:ext cx="102348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CD0A5A1-E773-22B3-69BD-65992C27D719}"/>
                    </a:ext>
                  </a:extLst>
                </p14:cNvPr>
                <p14:cNvContentPartPr/>
                <p14:nvPr/>
              </p14:nvContentPartPr>
              <p14:xfrm>
                <a:off x="7945885" y="169409"/>
                <a:ext cx="267840" cy="58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CD0A5A1-E773-22B3-69BD-65992C27D71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36885" y="160409"/>
                  <a:ext cx="285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A7B4FB5-AC63-4DD1-FCEE-1D4D5A633A07}"/>
                    </a:ext>
                  </a:extLst>
                </p14:cNvPr>
                <p14:cNvContentPartPr/>
                <p14:nvPr/>
              </p14:nvContentPartPr>
              <p14:xfrm>
                <a:off x="8636365" y="134489"/>
                <a:ext cx="425880" cy="449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A7B4FB5-AC63-4DD1-FCEE-1D4D5A633A0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627365" y="125489"/>
                  <a:ext cx="44352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BBAFD28-765F-29E1-84D2-CDAF4C13DEE6}"/>
                    </a:ext>
                  </a:extLst>
                </p14:cNvPr>
                <p14:cNvContentPartPr/>
                <p14:nvPr/>
              </p14:nvContentPartPr>
              <p14:xfrm>
                <a:off x="9321805" y="219809"/>
                <a:ext cx="333360" cy="311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BBAFD28-765F-29E1-84D2-CDAF4C13DEE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312805" y="210809"/>
                  <a:ext cx="3510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79F3D57-038D-3574-0FA8-27A7790BA8E7}"/>
                    </a:ext>
                  </a:extLst>
                </p14:cNvPr>
                <p14:cNvContentPartPr/>
                <p14:nvPr/>
              </p14:nvContentPartPr>
              <p14:xfrm>
                <a:off x="9747685" y="384329"/>
                <a:ext cx="111240" cy="19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79F3D57-038D-3574-0FA8-27A7790BA8E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739045" y="375689"/>
                  <a:ext cx="128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5FDE8E4-365F-6EC4-CA6B-25CA9C614DA3}"/>
                    </a:ext>
                  </a:extLst>
                </p14:cNvPr>
                <p14:cNvContentPartPr/>
                <p14:nvPr/>
              </p14:nvContentPartPr>
              <p14:xfrm>
                <a:off x="9919405" y="148529"/>
                <a:ext cx="1012320" cy="395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5FDE8E4-365F-6EC4-CA6B-25CA9C614DA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10765" y="139889"/>
                  <a:ext cx="10299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F4479E8-C911-B145-AF9D-75A8E0FDE01D}"/>
                    </a:ext>
                  </a:extLst>
                </p14:cNvPr>
                <p14:cNvContentPartPr/>
                <p14:nvPr/>
              </p14:nvContentPartPr>
              <p14:xfrm>
                <a:off x="10524205" y="301529"/>
                <a:ext cx="239040" cy="24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F4479E8-C911-B145-AF9D-75A8E0FDE01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515565" y="292529"/>
                  <a:ext cx="256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8325EB4-B6E5-EC75-40BB-B376F4EC43CE}"/>
                    </a:ext>
                  </a:extLst>
                </p14:cNvPr>
                <p14:cNvContentPartPr/>
                <p14:nvPr/>
              </p14:nvContentPartPr>
              <p14:xfrm>
                <a:off x="10030285" y="298289"/>
                <a:ext cx="283680" cy="45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8325EB4-B6E5-EC75-40BB-B376F4EC43C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021645" y="289289"/>
                  <a:ext cx="30132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9963680-297D-A8EF-5267-D4731AA710FD}"/>
              </a:ext>
            </a:extLst>
          </p:cNvPr>
          <p:cNvGrpSpPr/>
          <p:nvPr/>
        </p:nvGrpSpPr>
        <p:grpSpPr>
          <a:xfrm>
            <a:off x="1983205" y="935849"/>
            <a:ext cx="2836080" cy="782640"/>
            <a:chOff x="1983205" y="935849"/>
            <a:chExt cx="2836080" cy="78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75B544F-0DCE-7A78-3DBC-2C006730F2EC}"/>
                    </a:ext>
                  </a:extLst>
                </p14:cNvPr>
                <p14:cNvContentPartPr/>
                <p14:nvPr/>
              </p14:nvContentPartPr>
              <p14:xfrm>
                <a:off x="1983205" y="1239329"/>
                <a:ext cx="236880" cy="206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75B544F-0DCE-7A78-3DBC-2C006730F2E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74565" y="1230689"/>
                  <a:ext cx="2545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8710E2A-95E3-1A4B-BB5A-7E607D637887}"/>
                    </a:ext>
                  </a:extLst>
                </p14:cNvPr>
                <p14:cNvContentPartPr/>
                <p14:nvPr/>
              </p14:nvContentPartPr>
              <p14:xfrm>
                <a:off x="2307925" y="1441649"/>
                <a:ext cx="137520" cy="126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8710E2A-95E3-1A4B-BB5A-7E607D63788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99285" y="1432649"/>
                  <a:ext cx="155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1517AAF-C863-A635-C55D-3F285B325E2C}"/>
                    </a:ext>
                  </a:extLst>
                </p14:cNvPr>
                <p14:cNvContentPartPr/>
                <p14:nvPr/>
              </p14:nvContentPartPr>
              <p14:xfrm>
                <a:off x="2075365" y="1093529"/>
                <a:ext cx="78840" cy="65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1517AAF-C863-A635-C55D-3F285B325E2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66365" y="1084889"/>
                  <a:ext cx="96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88803F8-F1B5-474B-7C04-DED951619F23}"/>
                    </a:ext>
                  </a:extLst>
                </p14:cNvPr>
                <p14:cNvContentPartPr/>
                <p14:nvPr/>
              </p14:nvContentPartPr>
              <p14:xfrm>
                <a:off x="2836405" y="1221329"/>
                <a:ext cx="204480" cy="24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88803F8-F1B5-474B-7C04-DED951619F2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27405" y="1212689"/>
                  <a:ext cx="2221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6D57EFE-3A5C-D3D7-2006-D48513399CAB}"/>
                    </a:ext>
                  </a:extLst>
                </p14:cNvPr>
                <p14:cNvContentPartPr/>
                <p14:nvPr/>
              </p14:nvContentPartPr>
              <p14:xfrm>
                <a:off x="2856925" y="1302329"/>
                <a:ext cx="212760" cy="50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6D57EFE-3A5C-D3D7-2006-D48513399CA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47925" y="1293689"/>
                  <a:ext cx="2304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291BE7C-7C1F-E4F1-C999-BCE324F13216}"/>
                    </a:ext>
                  </a:extLst>
                </p14:cNvPr>
                <p14:cNvContentPartPr/>
                <p14:nvPr/>
              </p14:nvContentPartPr>
              <p14:xfrm>
                <a:off x="3270565" y="1232129"/>
                <a:ext cx="265320" cy="28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291BE7C-7C1F-E4F1-C999-BCE324F1321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61565" y="1223489"/>
                  <a:ext cx="282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7EE72F6-60B6-6294-D6D5-DFC7B49EFE2C}"/>
                    </a:ext>
                  </a:extLst>
                </p14:cNvPr>
                <p14:cNvContentPartPr/>
                <p14:nvPr/>
              </p14:nvContentPartPr>
              <p14:xfrm>
                <a:off x="3711205" y="935849"/>
                <a:ext cx="253080" cy="295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7EE72F6-60B6-6294-D6D5-DFC7B49EFE2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02565" y="926849"/>
                  <a:ext cx="2707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E16559C-B4B7-B3F7-2B07-693C0CC212A1}"/>
                    </a:ext>
                  </a:extLst>
                </p14:cNvPr>
                <p14:cNvContentPartPr/>
                <p14:nvPr/>
              </p14:nvContentPartPr>
              <p14:xfrm>
                <a:off x="3604645" y="1337969"/>
                <a:ext cx="424080" cy="35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E16559C-B4B7-B3F7-2B07-693C0CC212A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96005" y="1328969"/>
                  <a:ext cx="441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00C5088-BEC3-1BDE-4A16-B391FAF0FE5D}"/>
                    </a:ext>
                  </a:extLst>
                </p14:cNvPr>
                <p14:cNvContentPartPr/>
                <p14:nvPr/>
              </p14:nvContentPartPr>
              <p14:xfrm>
                <a:off x="3754405" y="1447049"/>
                <a:ext cx="119520" cy="271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00C5088-BEC3-1BDE-4A16-B391FAF0FE5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45765" y="1438409"/>
                  <a:ext cx="1371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A1AED5F-052C-5DBB-5FE9-B938108B7D87}"/>
                    </a:ext>
                  </a:extLst>
                </p14:cNvPr>
                <p14:cNvContentPartPr/>
                <p14:nvPr/>
              </p14:nvContentPartPr>
              <p14:xfrm>
                <a:off x="3618325" y="1473689"/>
                <a:ext cx="262800" cy="154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A1AED5F-052C-5DBB-5FE9-B938108B7D8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09325" y="1465049"/>
                  <a:ext cx="280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066CE9D-6BE4-308B-B8A5-119F4EFBA094}"/>
                    </a:ext>
                  </a:extLst>
                </p14:cNvPr>
                <p14:cNvContentPartPr/>
                <p14:nvPr/>
              </p14:nvContentPartPr>
              <p14:xfrm>
                <a:off x="4306645" y="1174889"/>
                <a:ext cx="234720" cy="255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066CE9D-6BE4-308B-B8A5-119F4EFBA09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98005" y="1166249"/>
                  <a:ext cx="2523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EE36DB7-9BAA-93FD-0F19-23DD0CCDE29F}"/>
                    </a:ext>
                  </a:extLst>
                </p14:cNvPr>
                <p14:cNvContentPartPr/>
                <p14:nvPr/>
              </p14:nvContentPartPr>
              <p14:xfrm>
                <a:off x="4646485" y="1395209"/>
                <a:ext cx="172800" cy="126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EE36DB7-9BAA-93FD-0F19-23DD0CCDE29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37845" y="1386209"/>
                  <a:ext cx="19044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747BD6B-E4C1-C72D-D79B-95E63B034C01}"/>
              </a:ext>
            </a:extLst>
          </p:cNvPr>
          <p:cNvGrpSpPr/>
          <p:nvPr/>
        </p:nvGrpSpPr>
        <p:grpSpPr>
          <a:xfrm>
            <a:off x="5201245" y="791129"/>
            <a:ext cx="4947120" cy="938160"/>
            <a:chOff x="5547925" y="5479049"/>
            <a:chExt cx="4947120" cy="93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669C659-B39F-3512-5F2E-7B2C7408154A}"/>
                    </a:ext>
                  </a:extLst>
                </p14:cNvPr>
                <p14:cNvContentPartPr/>
                <p14:nvPr/>
              </p14:nvContentPartPr>
              <p14:xfrm>
                <a:off x="5999365" y="5613329"/>
                <a:ext cx="26280" cy="291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669C659-B39F-3512-5F2E-7B2C7408154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990365" y="5604329"/>
                  <a:ext cx="43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989572A-2F12-9589-6A76-217E6FF929BA}"/>
                    </a:ext>
                  </a:extLst>
                </p14:cNvPr>
                <p14:cNvContentPartPr/>
                <p14:nvPr/>
              </p14:nvContentPartPr>
              <p14:xfrm>
                <a:off x="5547925" y="5925089"/>
                <a:ext cx="249840" cy="277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989572A-2F12-9589-6A76-217E6FF929B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39285" y="5916449"/>
                  <a:ext cx="267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48AE06A-5CDE-AC3E-C077-8E81730B6EFE}"/>
                    </a:ext>
                  </a:extLst>
                </p14:cNvPr>
                <p14:cNvContentPartPr/>
                <p14:nvPr/>
              </p14:nvContentPartPr>
              <p14:xfrm>
                <a:off x="5955085" y="5764889"/>
                <a:ext cx="63360" cy="1807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48AE06A-5CDE-AC3E-C077-8E81730B6EF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46445" y="5755889"/>
                  <a:ext cx="81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10A7605-C2EC-E6EE-42CA-3B9B454C6408}"/>
                    </a:ext>
                  </a:extLst>
                </p14:cNvPr>
                <p14:cNvContentPartPr/>
                <p14:nvPr/>
              </p14:nvContentPartPr>
              <p14:xfrm>
                <a:off x="5788045" y="6001049"/>
                <a:ext cx="375120" cy="907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10A7605-C2EC-E6EE-42CA-3B9B454C640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779405" y="5992409"/>
                  <a:ext cx="392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3765BB8-BCA5-6FA6-7D3D-E050DADAF590}"/>
                    </a:ext>
                  </a:extLst>
                </p14:cNvPr>
                <p14:cNvContentPartPr/>
                <p14:nvPr/>
              </p14:nvContentPartPr>
              <p14:xfrm>
                <a:off x="5880565" y="6149729"/>
                <a:ext cx="178920" cy="2674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3765BB8-BCA5-6FA6-7D3D-E050DADAF59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71565" y="6141089"/>
                  <a:ext cx="1965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CFFEDD3-AAA3-40BE-0F76-D8DE785F5E16}"/>
                    </a:ext>
                  </a:extLst>
                </p14:cNvPr>
                <p14:cNvContentPartPr/>
                <p14:nvPr/>
              </p14:nvContentPartPr>
              <p14:xfrm>
                <a:off x="6500125" y="5759489"/>
                <a:ext cx="127080" cy="5101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CFFEDD3-AAA3-40BE-0F76-D8DE785F5E1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91485" y="5750849"/>
                  <a:ext cx="14472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58E38D0-F0C5-3E8B-275C-C248F686BB4F}"/>
                    </a:ext>
                  </a:extLst>
                </p14:cNvPr>
                <p14:cNvContentPartPr/>
                <p14:nvPr/>
              </p14:nvContentPartPr>
              <p14:xfrm>
                <a:off x="6799285" y="5758049"/>
                <a:ext cx="113400" cy="482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58E38D0-F0C5-3E8B-275C-C248F686BB4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790285" y="5749409"/>
                  <a:ext cx="13104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2EBAC8F-9079-6CAB-57F3-FF29B8D695BA}"/>
                    </a:ext>
                  </a:extLst>
                </p14:cNvPr>
                <p14:cNvContentPartPr/>
                <p14:nvPr/>
              </p14:nvContentPartPr>
              <p14:xfrm>
                <a:off x="6634765" y="6006809"/>
                <a:ext cx="208080" cy="108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2EBAC8F-9079-6CAB-57F3-FF29B8D695B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26125" y="5997809"/>
                  <a:ext cx="225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B6B7AD6-35CA-A13B-887C-CF0E89DAABBB}"/>
                    </a:ext>
                  </a:extLst>
                </p14:cNvPr>
                <p14:cNvContentPartPr/>
                <p14:nvPr/>
              </p14:nvContentPartPr>
              <p14:xfrm>
                <a:off x="6896485" y="6201569"/>
                <a:ext cx="130320" cy="795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B6B7AD6-35CA-A13B-887C-CF0E89DAABB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887485" y="6192929"/>
                  <a:ext cx="147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A66A090-EE78-F62E-BE09-E76C28585FDE}"/>
                    </a:ext>
                  </a:extLst>
                </p14:cNvPr>
                <p14:cNvContentPartPr/>
                <p14:nvPr/>
              </p14:nvContentPartPr>
              <p14:xfrm>
                <a:off x="7138045" y="6226769"/>
                <a:ext cx="143280" cy="622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A66A090-EE78-F62E-BE09-E76C28585FD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29405" y="6217769"/>
                  <a:ext cx="160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DD73940-7AED-2E69-408F-1D775DB9D62F}"/>
                    </a:ext>
                  </a:extLst>
                </p14:cNvPr>
                <p14:cNvContentPartPr/>
                <p14:nvPr/>
              </p14:nvContentPartPr>
              <p14:xfrm>
                <a:off x="7485805" y="5984489"/>
                <a:ext cx="267840" cy="2235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DD73940-7AED-2E69-408F-1D775DB9D62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76805" y="5975849"/>
                  <a:ext cx="2854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39637CE-DDAE-1662-7313-F140312C5566}"/>
                    </a:ext>
                  </a:extLst>
                </p14:cNvPr>
                <p14:cNvContentPartPr/>
                <p14:nvPr/>
              </p14:nvContentPartPr>
              <p14:xfrm>
                <a:off x="7863445" y="5732849"/>
                <a:ext cx="165600" cy="111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39637CE-DDAE-1662-7313-F140312C556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54805" y="5723849"/>
                  <a:ext cx="183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F3AB9D0-F807-5794-AB47-3625316CD20F}"/>
                    </a:ext>
                  </a:extLst>
                </p14:cNvPr>
                <p14:cNvContentPartPr/>
                <p14:nvPr/>
              </p14:nvContentPartPr>
              <p14:xfrm>
                <a:off x="8205085" y="5618729"/>
                <a:ext cx="69480" cy="141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F3AB9D0-F807-5794-AB47-3625316CD20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196445" y="5610089"/>
                  <a:ext cx="87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9916A65-6CF9-1867-8F6A-51DE1DCB3570}"/>
                    </a:ext>
                  </a:extLst>
                </p14:cNvPr>
                <p14:cNvContentPartPr/>
                <p14:nvPr/>
              </p14:nvContentPartPr>
              <p14:xfrm>
                <a:off x="8210125" y="5493449"/>
                <a:ext cx="23760" cy="79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9916A65-6CF9-1867-8F6A-51DE1DCB357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201485" y="5484809"/>
                  <a:ext cx="41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CF8C07C-5E35-710B-0FE4-C528B30779F8}"/>
                    </a:ext>
                  </a:extLst>
                </p14:cNvPr>
                <p14:cNvContentPartPr/>
                <p14:nvPr/>
              </p14:nvContentPartPr>
              <p14:xfrm>
                <a:off x="8088805" y="5779649"/>
                <a:ext cx="291960" cy="594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CF8C07C-5E35-710B-0FE4-C528B30779F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080165" y="5770649"/>
                  <a:ext cx="309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DBA9E89-31E1-B2BE-F095-5BF359E3AF2C}"/>
                    </a:ext>
                  </a:extLst>
                </p14:cNvPr>
                <p14:cNvContentPartPr/>
                <p14:nvPr/>
              </p14:nvContentPartPr>
              <p14:xfrm>
                <a:off x="8196445" y="5865329"/>
                <a:ext cx="102960" cy="164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DBA9E89-31E1-B2BE-F095-5BF359E3AF2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187445" y="5856329"/>
                  <a:ext cx="1206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25693E3-C179-7BF4-18D7-58019125D041}"/>
                    </a:ext>
                  </a:extLst>
                </p14:cNvPr>
                <p14:cNvContentPartPr/>
                <p14:nvPr/>
              </p14:nvContentPartPr>
              <p14:xfrm>
                <a:off x="8150365" y="5903849"/>
                <a:ext cx="165240" cy="651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25693E3-C179-7BF4-18D7-58019125D04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141725" y="5895209"/>
                  <a:ext cx="182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1ABA086-F6A6-B048-1600-5FB676FE065E}"/>
                    </a:ext>
                  </a:extLst>
                </p14:cNvPr>
                <p14:cNvContentPartPr/>
                <p14:nvPr/>
              </p14:nvContentPartPr>
              <p14:xfrm>
                <a:off x="8546005" y="5540969"/>
                <a:ext cx="127800" cy="390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1ABA086-F6A6-B048-1600-5FB676FE065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537005" y="5531969"/>
                  <a:ext cx="1454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349F78A-1E84-15D4-75C8-08F7AF824291}"/>
                    </a:ext>
                  </a:extLst>
                </p14:cNvPr>
                <p14:cNvContentPartPr/>
                <p14:nvPr/>
              </p14:nvContentPartPr>
              <p14:xfrm>
                <a:off x="8754445" y="5648249"/>
                <a:ext cx="169200" cy="2239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349F78A-1E84-15D4-75C8-08F7AF82429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745445" y="5639249"/>
                  <a:ext cx="1868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2DAA4B4-32D4-C7A3-3A19-3538F459FA2C}"/>
                    </a:ext>
                  </a:extLst>
                </p14:cNvPr>
                <p14:cNvContentPartPr/>
                <p14:nvPr/>
              </p14:nvContentPartPr>
              <p14:xfrm>
                <a:off x="8783245" y="5746529"/>
                <a:ext cx="165600" cy="38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2DAA4B4-32D4-C7A3-3A19-3538F459FA2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774245" y="5737889"/>
                  <a:ext cx="183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6462C9F-AF7C-78CD-BECF-81AE80B8C8F0}"/>
                    </a:ext>
                  </a:extLst>
                </p14:cNvPr>
                <p14:cNvContentPartPr/>
                <p14:nvPr/>
              </p14:nvContentPartPr>
              <p14:xfrm>
                <a:off x="8805205" y="5659049"/>
                <a:ext cx="190080" cy="590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6462C9F-AF7C-78CD-BECF-81AE80B8C8F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796565" y="5650409"/>
                  <a:ext cx="207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2B6F342-789D-B42E-F218-E55F0A86E0A4}"/>
                    </a:ext>
                  </a:extLst>
                </p14:cNvPr>
                <p14:cNvContentPartPr/>
                <p14:nvPr/>
              </p14:nvContentPartPr>
              <p14:xfrm>
                <a:off x="8982685" y="5866049"/>
                <a:ext cx="137520" cy="878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2B6F342-789D-B42E-F218-E55F0A86E0A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973685" y="5857409"/>
                  <a:ext cx="155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0CEE13C-7F3F-247F-4A54-25C4D6A58F7D}"/>
                    </a:ext>
                  </a:extLst>
                </p14:cNvPr>
                <p14:cNvContentPartPr/>
                <p14:nvPr/>
              </p14:nvContentPartPr>
              <p14:xfrm>
                <a:off x="9195805" y="5752289"/>
                <a:ext cx="109800" cy="100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0CEE13C-7F3F-247F-4A54-25C4D6A58F7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186805" y="5743289"/>
                  <a:ext cx="127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E8D2853-5B81-B2AA-C6B9-4B8E294B6E0A}"/>
                    </a:ext>
                  </a:extLst>
                </p14:cNvPr>
                <p14:cNvContentPartPr/>
                <p14:nvPr/>
              </p14:nvContentPartPr>
              <p14:xfrm>
                <a:off x="9463285" y="5649689"/>
                <a:ext cx="182520" cy="2098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E8D2853-5B81-B2AA-C6B9-4B8E294B6E0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454285" y="5640689"/>
                  <a:ext cx="200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3DEB0AE-0104-0ECD-C299-F574A378842D}"/>
                    </a:ext>
                  </a:extLst>
                </p14:cNvPr>
                <p14:cNvContentPartPr/>
                <p14:nvPr/>
              </p14:nvContentPartPr>
              <p14:xfrm>
                <a:off x="9482005" y="5720969"/>
                <a:ext cx="155160" cy="414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3DEB0AE-0104-0ECD-C299-F574A378842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473365" y="5711969"/>
                  <a:ext cx="172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DFC07FF-DA1F-8064-B74B-BE35D0FB5486}"/>
                    </a:ext>
                  </a:extLst>
                </p14:cNvPr>
                <p14:cNvContentPartPr/>
                <p14:nvPr/>
              </p14:nvContentPartPr>
              <p14:xfrm>
                <a:off x="9485245" y="5587409"/>
                <a:ext cx="187920" cy="669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DFC07FF-DA1F-8064-B74B-BE35D0FB548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476605" y="5578409"/>
                  <a:ext cx="205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56B5DCF-83DF-0965-B1DC-B960474AFE25}"/>
                    </a:ext>
                  </a:extLst>
                </p14:cNvPr>
                <p14:cNvContentPartPr/>
                <p14:nvPr/>
              </p14:nvContentPartPr>
              <p14:xfrm>
                <a:off x="9727885" y="5782169"/>
                <a:ext cx="151920" cy="990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56B5DCF-83DF-0965-B1DC-B960474AFE2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718885" y="5773529"/>
                  <a:ext cx="169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430029B-5916-6F89-AD6A-E1CE2B448018}"/>
                    </a:ext>
                  </a:extLst>
                </p14:cNvPr>
                <p14:cNvContentPartPr/>
                <p14:nvPr/>
              </p14:nvContentPartPr>
              <p14:xfrm>
                <a:off x="9848125" y="5479049"/>
                <a:ext cx="214560" cy="4942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430029B-5916-6F89-AD6A-E1CE2B44801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839485" y="5470409"/>
                  <a:ext cx="23220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AB91CDE-B2AE-3CF8-DDAF-F3E72AB12A12}"/>
                    </a:ext>
                  </a:extLst>
                </p14:cNvPr>
                <p14:cNvContentPartPr/>
                <p14:nvPr/>
              </p14:nvContentPartPr>
              <p14:xfrm>
                <a:off x="10268245" y="5528729"/>
                <a:ext cx="226800" cy="2512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AB91CDE-B2AE-3CF8-DDAF-F3E72AB12A1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259605" y="5520089"/>
                  <a:ext cx="2444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B6FEB0B-096C-3DF1-1884-73A9421FFB84}"/>
                    </a:ext>
                  </a:extLst>
                </p14:cNvPr>
                <p14:cNvContentPartPr/>
                <p14:nvPr/>
              </p14:nvContentPartPr>
              <p14:xfrm>
                <a:off x="10184005" y="5614409"/>
                <a:ext cx="244080" cy="367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B6FEB0B-096C-3DF1-1884-73A9421FFB8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75005" y="5605769"/>
                  <a:ext cx="26172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FEBC03C-76E9-8FC7-64AF-E4AEA124A752}"/>
                  </a:ext>
                </a:extLst>
              </p14:cNvPr>
              <p14:cNvContentPartPr/>
              <p14:nvPr/>
            </p14:nvContentPartPr>
            <p14:xfrm>
              <a:off x="5474125" y="1471529"/>
              <a:ext cx="169920" cy="694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FEBC03C-76E9-8FC7-64AF-E4AEA124A75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465485" y="1462529"/>
                <a:ext cx="187560" cy="8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BA0FF2C5-C132-474A-B9DB-A8DF793CF7AD}"/>
              </a:ext>
            </a:extLst>
          </p:cNvPr>
          <p:cNvGrpSpPr/>
          <p:nvPr/>
        </p:nvGrpSpPr>
        <p:grpSpPr>
          <a:xfrm>
            <a:off x="879445" y="1920809"/>
            <a:ext cx="2480400" cy="540000"/>
            <a:chOff x="879445" y="1920809"/>
            <a:chExt cx="2480400" cy="54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52F1CE5-80FD-8BFB-6DCC-7FA7DB2B34AA}"/>
                    </a:ext>
                  </a:extLst>
                </p14:cNvPr>
                <p14:cNvContentPartPr/>
                <p14:nvPr/>
              </p14:nvContentPartPr>
              <p14:xfrm>
                <a:off x="879445" y="1926569"/>
                <a:ext cx="74880" cy="3492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52F1CE5-80FD-8BFB-6DCC-7FA7DB2B34A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70445" y="1917569"/>
                  <a:ext cx="925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8E80D41-4C62-5E68-4951-9AE684065145}"/>
                    </a:ext>
                  </a:extLst>
                </p14:cNvPr>
                <p14:cNvContentPartPr/>
                <p14:nvPr/>
              </p14:nvContentPartPr>
              <p14:xfrm>
                <a:off x="944605" y="2127089"/>
                <a:ext cx="305280" cy="1594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8E80D41-4C62-5E68-4951-9AE68406514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35605" y="2118449"/>
                  <a:ext cx="322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88BADF0-49F1-FC0C-AA50-5690875C8455}"/>
                    </a:ext>
                  </a:extLst>
                </p14:cNvPr>
                <p14:cNvContentPartPr/>
                <p14:nvPr/>
              </p14:nvContentPartPr>
              <p14:xfrm>
                <a:off x="1366885" y="1920809"/>
                <a:ext cx="1992960" cy="540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88BADF0-49F1-FC0C-AA50-5690875C845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358245" y="1912169"/>
                  <a:ext cx="2010600" cy="55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7E61AAA-9022-3F9B-81CE-FDD71F10C095}"/>
              </a:ext>
            </a:extLst>
          </p:cNvPr>
          <p:cNvGrpSpPr/>
          <p:nvPr/>
        </p:nvGrpSpPr>
        <p:grpSpPr>
          <a:xfrm>
            <a:off x="3678805" y="1932689"/>
            <a:ext cx="1667520" cy="533880"/>
            <a:chOff x="3678805" y="1932689"/>
            <a:chExt cx="1667520" cy="53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8FC1D6F-7D1E-6125-DA58-0FAF76167A05}"/>
                    </a:ext>
                  </a:extLst>
                </p14:cNvPr>
                <p14:cNvContentPartPr/>
                <p14:nvPr/>
              </p14:nvContentPartPr>
              <p14:xfrm>
                <a:off x="3678805" y="1932689"/>
                <a:ext cx="1667520" cy="5338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8FC1D6F-7D1E-6125-DA58-0FAF76167A0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669805" y="1923689"/>
                  <a:ext cx="168516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3DC7C06-DDF5-5FFC-089C-0CFD8AD2BB5B}"/>
                    </a:ext>
                  </a:extLst>
                </p14:cNvPr>
                <p14:cNvContentPartPr/>
                <p14:nvPr/>
              </p14:nvContentPartPr>
              <p14:xfrm>
                <a:off x="5060845" y="2113409"/>
                <a:ext cx="24120" cy="46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3DC7C06-DDF5-5FFC-089C-0CFD8AD2BB5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051845" y="2104409"/>
                  <a:ext cx="41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7BB6650-8E2B-3479-0ADC-67EAD61998D3}"/>
                    </a:ext>
                  </a:extLst>
                </p14:cNvPr>
                <p14:cNvContentPartPr/>
                <p14:nvPr/>
              </p14:nvContentPartPr>
              <p14:xfrm>
                <a:off x="3984445" y="2009009"/>
                <a:ext cx="1004760" cy="745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7BB6650-8E2B-3479-0ADC-67EAD61998D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975805" y="2000009"/>
                  <a:ext cx="1022400" cy="9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259BE0C-B479-CCCF-4DC6-2B2791A88CCC}"/>
                  </a:ext>
                </a:extLst>
              </p14:cNvPr>
              <p14:cNvContentPartPr/>
              <p14:nvPr/>
            </p14:nvContentPartPr>
            <p14:xfrm>
              <a:off x="5576005" y="1923329"/>
              <a:ext cx="1477800" cy="5061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259BE0C-B479-CCCF-4DC6-2B2791A88CC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567365" y="1914689"/>
                <a:ext cx="1495440" cy="52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9C11547A-CDEF-E54D-ABDC-7497AC2D31E2}"/>
              </a:ext>
            </a:extLst>
          </p:cNvPr>
          <p:cNvGrpSpPr/>
          <p:nvPr/>
        </p:nvGrpSpPr>
        <p:grpSpPr>
          <a:xfrm>
            <a:off x="7242805" y="1890929"/>
            <a:ext cx="1222920" cy="523800"/>
            <a:chOff x="7242805" y="1890929"/>
            <a:chExt cx="1222920" cy="52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C1B4125-3387-9F30-48CF-0F0FDBAF2E63}"/>
                    </a:ext>
                  </a:extLst>
                </p14:cNvPr>
                <p14:cNvContentPartPr/>
                <p14:nvPr/>
              </p14:nvContentPartPr>
              <p14:xfrm>
                <a:off x="7242805" y="2223569"/>
                <a:ext cx="118800" cy="1911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C1B4125-3387-9F30-48CF-0F0FDBAF2E6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234165" y="2214569"/>
                  <a:ext cx="1364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819CCC2-46A4-E3F5-34F8-BC421EB36511}"/>
                    </a:ext>
                  </a:extLst>
                </p14:cNvPr>
                <p14:cNvContentPartPr/>
                <p14:nvPr/>
              </p14:nvContentPartPr>
              <p14:xfrm>
                <a:off x="7629085" y="1890929"/>
                <a:ext cx="836640" cy="3132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819CCC2-46A4-E3F5-34F8-BC421EB3651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20445" y="1882289"/>
                  <a:ext cx="8542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C94D95B-901B-2E63-C419-60706AB76187}"/>
                    </a:ext>
                  </a:extLst>
                </p14:cNvPr>
                <p14:cNvContentPartPr/>
                <p14:nvPr/>
              </p14:nvContentPartPr>
              <p14:xfrm>
                <a:off x="8085565" y="1978769"/>
                <a:ext cx="174240" cy="424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C94D95B-901B-2E63-C419-60706AB7618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076565" y="1969769"/>
                  <a:ext cx="1918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359326F-7BAF-10F9-13B8-5B0A2FCCAF9F}"/>
                    </a:ext>
                  </a:extLst>
                </p14:cNvPr>
                <p14:cNvContentPartPr/>
                <p14:nvPr/>
              </p14:nvContentPartPr>
              <p14:xfrm>
                <a:off x="7649245" y="2013329"/>
                <a:ext cx="267840" cy="399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359326F-7BAF-10F9-13B8-5B0A2FCCAF9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640605" y="2004329"/>
                  <a:ext cx="28548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2271EF4-630D-904E-E846-B2E7F2159E38}"/>
              </a:ext>
            </a:extLst>
          </p:cNvPr>
          <p:cNvGrpSpPr/>
          <p:nvPr/>
        </p:nvGrpSpPr>
        <p:grpSpPr>
          <a:xfrm>
            <a:off x="8737885" y="1939529"/>
            <a:ext cx="2633040" cy="378720"/>
            <a:chOff x="8737885" y="1939529"/>
            <a:chExt cx="2633040" cy="37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CBC9DA1-A8DE-55DA-2C10-24A30240EEFE}"/>
                    </a:ext>
                  </a:extLst>
                </p14:cNvPr>
                <p14:cNvContentPartPr/>
                <p14:nvPr/>
              </p14:nvContentPartPr>
              <p14:xfrm>
                <a:off x="8737885" y="1939529"/>
                <a:ext cx="1379520" cy="2692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CBC9DA1-A8DE-55DA-2C10-24A30240EEF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728885" y="1930529"/>
                  <a:ext cx="13971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29CDDBA-8245-A4E1-A176-A89209AF8E8D}"/>
                    </a:ext>
                  </a:extLst>
                </p14:cNvPr>
                <p14:cNvContentPartPr/>
                <p14:nvPr/>
              </p14:nvContentPartPr>
              <p14:xfrm>
                <a:off x="9887365" y="2010089"/>
                <a:ext cx="102240" cy="129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29CDDBA-8245-A4E1-A176-A89209AF8E8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878725" y="2001449"/>
                  <a:ext cx="119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F19B56B-55F0-BC13-1732-575AC53281C8}"/>
                    </a:ext>
                  </a:extLst>
                </p14:cNvPr>
                <p14:cNvContentPartPr/>
                <p14:nvPr/>
              </p14:nvContentPartPr>
              <p14:xfrm>
                <a:off x="9526285" y="1972289"/>
                <a:ext cx="492480" cy="1198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F19B56B-55F0-BC13-1732-575AC53281C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517285" y="1963649"/>
                  <a:ext cx="5101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FE9E7CC-CA27-2794-F546-B306BC67C9F3}"/>
                    </a:ext>
                  </a:extLst>
                </p14:cNvPr>
                <p14:cNvContentPartPr/>
                <p14:nvPr/>
              </p14:nvContentPartPr>
              <p14:xfrm>
                <a:off x="10403605" y="2019449"/>
                <a:ext cx="172080" cy="1782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FE9E7CC-CA27-2794-F546-B306BC67C9F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394965" y="2010809"/>
                  <a:ext cx="189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283A0B1-40DA-CCD6-1DD6-4C94BB046398}"/>
                    </a:ext>
                  </a:extLst>
                </p14:cNvPr>
                <p14:cNvContentPartPr/>
                <p14:nvPr/>
              </p14:nvContentPartPr>
              <p14:xfrm>
                <a:off x="10625725" y="2207729"/>
                <a:ext cx="163080" cy="1105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283A0B1-40DA-CCD6-1DD6-4C94BB04639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617085" y="2198729"/>
                  <a:ext cx="180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386CAB5-3F17-DC6B-C315-459528477B03}"/>
                    </a:ext>
                  </a:extLst>
                </p14:cNvPr>
                <p14:cNvContentPartPr/>
                <p14:nvPr/>
              </p14:nvContentPartPr>
              <p14:xfrm>
                <a:off x="10856485" y="2038529"/>
                <a:ext cx="199440" cy="118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386CAB5-3F17-DC6B-C315-459528477B0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847485" y="2029529"/>
                  <a:ext cx="217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A70F155-6544-847A-607A-B090503458A4}"/>
                    </a:ext>
                  </a:extLst>
                </p14:cNvPr>
                <p14:cNvContentPartPr/>
                <p14:nvPr/>
              </p14:nvContentPartPr>
              <p14:xfrm>
                <a:off x="10811845" y="2149769"/>
                <a:ext cx="196920" cy="79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A70F155-6544-847A-607A-B090503458A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802845" y="2141129"/>
                  <a:ext cx="214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7F79B88-23DC-DD4F-380C-563E578C3C76}"/>
                    </a:ext>
                  </a:extLst>
                </p14:cNvPr>
                <p14:cNvContentPartPr/>
                <p14:nvPr/>
              </p14:nvContentPartPr>
              <p14:xfrm>
                <a:off x="11147005" y="1961849"/>
                <a:ext cx="223920" cy="2232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7F79B88-23DC-DD4F-380C-563E578C3C7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138005" y="1953209"/>
                  <a:ext cx="24156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E6318AC-2C51-73A0-E382-7F6EA69C40DA}"/>
              </a:ext>
            </a:extLst>
          </p:cNvPr>
          <p:cNvGrpSpPr/>
          <p:nvPr/>
        </p:nvGrpSpPr>
        <p:grpSpPr>
          <a:xfrm>
            <a:off x="10038925" y="2484209"/>
            <a:ext cx="1295640" cy="274320"/>
            <a:chOff x="10038925" y="2484209"/>
            <a:chExt cx="1295640" cy="27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9011A5C-0A6A-7C0D-C2D3-7E7159776FB5}"/>
                    </a:ext>
                  </a:extLst>
                </p14:cNvPr>
                <p14:cNvContentPartPr/>
                <p14:nvPr/>
              </p14:nvContentPartPr>
              <p14:xfrm>
                <a:off x="10038925" y="2484209"/>
                <a:ext cx="280080" cy="274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9011A5C-0A6A-7C0D-C2D3-7E7159776FB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029925" y="2475569"/>
                  <a:ext cx="2977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391FC9F-E101-11F7-AD47-67A97E19CBA5}"/>
                    </a:ext>
                  </a:extLst>
                </p14:cNvPr>
                <p14:cNvContentPartPr/>
                <p14:nvPr/>
              </p14:nvContentPartPr>
              <p14:xfrm>
                <a:off x="10232965" y="2608049"/>
                <a:ext cx="144000" cy="230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391FC9F-E101-11F7-AD47-67A97E19CBA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223965" y="2599049"/>
                  <a:ext cx="161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1BC13F9-9ED8-15B8-2699-F07957545581}"/>
                    </a:ext>
                  </a:extLst>
                </p14:cNvPr>
                <p14:cNvContentPartPr/>
                <p14:nvPr/>
              </p14:nvContentPartPr>
              <p14:xfrm>
                <a:off x="10526365" y="2635769"/>
                <a:ext cx="163800" cy="122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1BC13F9-9ED8-15B8-2699-F0795754558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517365" y="2626769"/>
                  <a:ext cx="181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AB8BEB3-F265-613D-CB7D-EE3B098D6EE2}"/>
                    </a:ext>
                  </a:extLst>
                </p14:cNvPr>
                <p14:cNvContentPartPr/>
                <p14:nvPr/>
              </p14:nvContentPartPr>
              <p14:xfrm>
                <a:off x="10577845" y="2525969"/>
                <a:ext cx="71280" cy="2120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AB8BEB3-F265-613D-CB7D-EE3B098D6EE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569205" y="2516969"/>
                  <a:ext cx="889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966D0EE-36C6-9304-F81B-45B9A35AA44B}"/>
                    </a:ext>
                  </a:extLst>
                </p14:cNvPr>
                <p14:cNvContentPartPr/>
                <p14:nvPr/>
              </p14:nvContentPartPr>
              <p14:xfrm>
                <a:off x="10808605" y="2605529"/>
                <a:ext cx="162360" cy="252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966D0EE-36C6-9304-F81B-45B9A35AA44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799605" y="2596889"/>
                  <a:ext cx="180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9F146FC-33ED-0AA7-9FA8-28092044FDFD}"/>
                    </a:ext>
                  </a:extLst>
                </p14:cNvPr>
                <p14:cNvContentPartPr/>
                <p14:nvPr/>
              </p14:nvContentPartPr>
              <p14:xfrm>
                <a:off x="10803925" y="2668889"/>
                <a:ext cx="171000" cy="230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9F146FC-33ED-0AA7-9FA8-28092044FDF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794925" y="2660249"/>
                  <a:ext cx="188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CE7D207-4FBC-96F3-6F9B-EB37A1119E97}"/>
                    </a:ext>
                  </a:extLst>
                </p14:cNvPr>
                <p14:cNvContentPartPr/>
                <p14:nvPr/>
              </p14:nvContentPartPr>
              <p14:xfrm>
                <a:off x="11101285" y="2484569"/>
                <a:ext cx="233280" cy="2185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CE7D207-4FBC-96F3-6F9B-EB37A1119E9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092285" y="2475569"/>
                  <a:ext cx="250920" cy="23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0B21083-DAFF-7008-32FE-EDD47C5564BE}"/>
                  </a:ext>
                </a:extLst>
              </p14:cNvPr>
              <p14:cNvContentPartPr/>
              <p14:nvPr/>
            </p14:nvContentPartPr>
            <p14:xfrm>
              <a:off x="1774765" y="3029969"/>
              <a:ext cx="1958760" cy="48708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0B21083-DAFF-7008-32FE-EDD47C5564B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765765" y="3020969"/>
                <a:ext cx="1976400" cy="50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04C55D8-8878-4601-169F-B1805F877CFF}"/>
              </a:ext>
            </a:extLst>
          </p:cNvPr>
          <p:cNvGrpSpPr/>
          <p:nvPr/>
        </p:nvGrpSpPr>
        <p:grpSpPr>
          <a:xfrm>
            <a:off x="3932245" y="2834849"/>
            <a:ext cx="1382760" cy="607320"/>
            <a:chOff x="3932245" y="2834849"/>
            <a:chExt cx="1382760" cy="60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B6528A9-A687-C018-3B43-5A9CA8BBAB65}"/>
                    </a:ext>
                  </a:extLst>
                </p14:cNvPr>
                <p14:cNvContentPartPr/>
                <p14:nvPr/>
              </p14:nvContentPartPr>
              <p14:xfrm>
                <a:off x="3932245" y="2834849"/>
                <a:ext cx="1382760" cy="6073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B6528A9-A687-C018-3B43-5A9CA8BBAB6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923245" y="2826209"/>
                  <a:ext cx="1400400" cy="6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66E1C8F-7B3C-1ABD-48FE-BA2B898E46B6}"/>
                    </a:ext>
                  </a:extLst>
                </p14:cNvPr>
                <p14:cNvContentPartPr/>
                <p14:nvPr/>
              </p14:nvContentPartPr>
              <p14:xfrm>
                <a:off x="4796965" y="3006209"/>
                <a:ext cx="318960" cy="608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66E1C8F-7B3C-1ABD-48FE-BA2B898E46B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788325" y="2997569"/>
                  <a:ext cx="33660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ADB28FD-9B66-F18F-9C56-0635CB10E849}"/>
                  </a:ext>
                </a:extLst>
              </p14:cNvPr>
              <p14:cNvContentPartPr/>
              <p14:nvPr/>
            </p14:nvContentPartPr>
            <p14:xfrm>
              <a:off x="5604085" y="3185129"/>
              <a:ext cx="39960" cy="5004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ADB28FD-9B66-F18F-9C56-0635CB10E849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595085" y="3176129"/>
                <a:ext cx="57600" cy="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20645B4-A21D-113D-2C26-DA0F35DBD88F}"/>
              </a:ext>
            </a:extLst>
          </p:cNvPr>
          <p:cNvGrpSpPr/>
          <p:nvPr/>
        </p:nvGrpSpPr>
        <p:grpSpPr>
          <a:xfrm>
            <a:off x="5571685" y="3387809"/>
            <a:ext cx="27720" cy="55080"/>
            <a:chOff x="5571685" y="3387809"/>
            <a:chExt cx="27720" cy="5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753F702-A78C-6712-775C-F007CA4B776B}"/>
                    </a:ext>
                  </a:extLst>
                </p14:cNvPr>
                <p14:cNvContentPartPr/>
                <p14:nvPr/>
              </p14:nvContentPartPr>
              <p14:xfrm>
                <a:off x="5594005" y="3387809"/>
                <a:ext cx="5400" cy="79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753F702-A78C-6712-775C-F007CA4B776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585005" y="3378809"/>
                  <a:ext cx="23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436DED5-7E5F-F491-6B5F-6C391CBB3EC7}"/>
                    </a:ext>
                  </a:extLst>
                </p14:cNvPr>
                <p14:cNvContentPartPr/>
                <p14:nvPr/>
              </p14:nvContentPartPr>
              <p14:xfrm>
                <a:off x="5571685" y="3414809"/>
                <a:ext cx="15480" cy="280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436DED5-7E5F-F491-6B5F-6C391CBB3EC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563045" y="3406169"/>
                  <a:ext cx="3312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E3469F7-8331-B1AA-ED37-4DA786AF015F}"/>
              </a:ext>
            </a:extLst>
          </p:cNvPr>
          <p:cNvGrpSpPr/>
          <p:nvPr/>
        </p:nvGrpSpPr>
        <p:grpSpPr>
          <a:xfrm>
            <a:off x="6099805" y="3099809"/>
            <a:ext cx="1983960" cy="535680"/>
            <a:chOff x="6099805" y="3099809"/>
            <a:chExt cx="1983960" cy="53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4BE72BA-9B62-B00B-8AD3-15536AF72FEF}"/>
                    </a:ext>
                  </a:extLst>
                </p14:cNvPr>
                <p14:cNvContentPartPr/>
                <p14:nvPr/>
              </p14:nvContentPartPr>
              <p14:xfrm>
                <a:off x="6099805" y="3250289"/>
                <a:ext cx="408960" cy="1530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4BE72BA-9B62-B00B-8AD3-15536AF72FE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091165" y="3241289"/>
                  <a:ext cx="426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4713636-65D2-3269-FD57-95999643EEDA}"/>
                    </a:ext>
                  </a:extLst>
                </p14:cNvPr>
                <p14:cNvContentPartPr/>
                <p14:nvPr/>
              </p14:nvContentPartPr>
              <p14:xfrm>
                <a:off x="6340285" y="3213929"/>
                <a:ext cx="243360" cy="2239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4713636-65D2-3269-FD57-95999643EED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331285" y="3205289"/>
                  <a:ext cx="2610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467CC43-48AD-5517-E8C9-3FA9F83F18CE}"/>
                    </a:ext>
                  </a:extLst>
                </p14:cNvPr>
                <p14:cNvContentPartPr/>
                <p14:nvPr/>
              </p14:nvContentPartPr>
              <p14:xfrm>
                <a:off x="6581125" y="3099809"/>
                <a:ext cx="1502640" cy="5356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467CC43-48AD-5517-E8C9-3FA9F83F18C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572485" y="3090809"/>
                  <a:ext cx="152028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C300F99-37BB-4161-D824-CA82B121FD23}"/>
                    </a:ext>
                  </a:extLst>
                </p14:cNvPr>
                <p14:cNvContentPartPr/>
                <p14:nvPr/>
              </p14:nvContentPartPr>
              <p14:xfrm>
                <a:off x="7786045" y="3212129"/>
                <a:ext cx="19080" cy="21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C300F99-37BB-4161-D824-CA82B121FD2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777045" y="3203489"/>
                  <a:ext cx="36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528E16A-6F87-0F53-770D-53F885385C19}"/>
                    </a:ext>
                  </a:extLst>
                </p14:cNvPr>
                <p14:cNvContentPartPr/>
                <p14:nvPr/>
              </p14:nvContentPartPr>
              <p14:xfrm>
                <a:off x="7457365" y="3200249"/>
                <a:ext cx="218160" cy="140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528E16A-6F87-0F53-770D-53F885385C1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448725" y="3191249"/>
                  <a:ext cx="2358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156DB77-1525-68B2-7B04-47B400065261}"/>
              </a:ext>
            </a:extLst>
          </p:cNvPr>
          <p:cNvGrpSpPr/>
          <p:nvPr/>
        </p:nvGrpSpPr>
        <p:grpSpPr>
          <a:xfrm>
            <a:off x="8429365" y="3019889"/>
            <a:ext cx="1091520" cy="693000"/>
            <a:chOff x="8429365" y="3019889"/>
            <a:chExt cx="1091520" cy="69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ABA4B05-4EE0-7D96-BBA8-DE9CE482FBBF}"/>
                    </a:ext>
                  </a:extLst>
                </p14:cNvPr>
                <p14:cNvContentPartPr/>
                <p14:nvPr/>
              </p14:nvContentPartPr>
              <p14:xfrm>
                <a:off x="8429365" y="3019889"/>
                <a:ext cx="1091520" cy="6930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ABA4B05-4EE0-7D96-BBA8-DE9CE482FBB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420725" y="3011249"/>
                  <a:ext cx="1109160" cy="71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3C843D9-9397-8F68-0168-F8D0138E8A39}"/>
                    </a:ext>
                  </a:extLst>
                </p14:cNvPr>
                <p14:cNvContentPartPr/>
                <p14:nvPr/>
              </p14:nvContentPartPr>
              <p14:xfrm>
                <a:off x="8476885" y="3211049"/>
                <a:ext cx="146160" cy="36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3C843D9-9397-8F68-0168-F8D0138E8A3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468245" y="3202049"/>
                  <a:ext cx="16380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6EA662B-5A46-4656-4670-6DEFA42A32C1}"/>
              </a:ext>
            </a:extLst>
          </p:cNvPr>
          <p:cNvGrpSpPr/>
          <p:nvPr/>
        </p:nvGrpSpPr>
        <p:grpSpPr>
          <a:xfrm>
            <a:off x="1724005" y="3654569"/>
            <a:ext cx="3260520" cy="642960"/>
            <a:chOff x="1724005" y="3654569"/>
            <a:chExt cx="3260520" cy="64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59DD31B-9CC3-7216-E39B-5E3607F1B7CE}"/>
                    </a:ext>
                  </a:extLst>
                </p14:cNvPr>
                <p14:cNvContentPartPr/>
                <p14:nvPr/>
              </p14:nvContentPartPr>
              <p14:xfrm>
                <a:off x="1724005" y="3765449"/>
                <a:ext cx="1143360" cy="5320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59DD31B-9CC3-7216-E39B-5E3607F1B7C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715005" y="3756449"/>
                  <a:ext cx="116100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8F75180-7A28-1D55-E4C1-7AC7F010AB22}"/>
                    </a:ext>
                  </a:extLst>
                </p14:cNvPr>
                <p14:cNvContentPartPr/>
                <p14:nvPr/>
              </p14:nvContentPartPr>
              <p14:xfrm>
                <a:off x="2805085" y="3701369"/>
                <a:ext cx="697320" cy="4003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8F75180-7A28-1D55-E4C1-7AC7F010AB2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796085" y="3692729"/>
                  <a:ext cx="71496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B7D9963-E31F-8837-65A8-EE5169889AB3}"/>
                    </a:ext>
                  </a:extLst>
                </p14:cNvPr>
                <p14:cNvContentPartPr/>
                <p14:nvPr/>
              </p14:nvContentPartPr>
              <p14:xfrm>
                <a:off x="2804365" y="3757169"/>
                <a:ext cx="18720" cy="64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B7D9963-E31F-8837-65A8-EE5169889AB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795725" y="3748529"/>
                  <a:ext cx="36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C867904-A307-8543-3E2B-36623136193F}"/>
                    </a:ext>
                  </a:extLst>
                </p14:cNvPr>
                <p14:cNvContentPartPr/>
                <p14:nvPr/>
              </p14:nvContentPartPr>
              <p14:xfrm>
                <a:off x="2395405" y="3910169"/>
                <a:ext cx="244080" cy="338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C867904-A307-8543-3E2B-36623136193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386765" y="3901169"/>
                  <a:ext cx="261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F9444EC-79A1-A5DF-5435-73F891C902CE}"/>
                    </a:ext>
                  </a:extLst>
                </p14:cNvPr>
                <p14:cNvContentPartPr/>
                <p14:nvPr/>
              </p14:nvContentPartPr>
              <p14:xfrm>
                <a:off x="3573685" y="3654569"/>
                <a:ext cx="1281960" cy="5227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F9444EC-79A1-A5DF-5435-73F891C902C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564685" y="3645929"/>
                  <a:ext cx="129960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9804823-B0D4-9CAB-82B6-41D32FBFD228}"/>
                    </a:ext>
                  </a:extLst>
                </p14:cNvPr>
                <p14:cNvContentPartPr/>
                <p14:nvPr/>
              </p14:nvContentPartPr>
              <p14:xfrm>
                <a:off x="4958965" y="4076849"/>
                <a:ext cx="25560" cy="262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9804823-B0D4-9CAB-82B6-41D32FBFD22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949965" y="4068209"/>
                  <a:ext cx="4320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32AD2F6-E130-10BC-0EAC-65A0068FE847}"/>
              </a:ext>
            </a:extLst>
          </p:cNvPr>
          <p:cNvGrpSpPr/>
          <p:nvPr/>
        </p:nvGrpSpPr>
        <p:grpSpPr>
          <a:xfrm>
            <a:off x="5549725" y="3786329"/>
            <a:ext cx="22320" cy="217800"/>
            <a:chOff x="5549725" y="3786329"/>
            <a:chExt cx="22320" cy="21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0E24762-0587-37A0-D8E2-6B74AC63572B}"/>
                    </a:ext>
                  </a:extLst>
                </p14:cNvPr>
                <p14:cNvContentPartPr/>
                <p14:nvPr/>
              </p14:nvContentPartPr>
              <p14:xfrm>
                <a:off x="5561605" y="3786329"/>
                <a:ext cx="10440" cy="986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0E24762-0587-37A0-D8E2-6B74AC63572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552965" y="3777329"/>
                  <a:ext cx="28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A156CD6-DE13-A3CF-81FE-595C471B0B68}"/>
                    </a:ext>
                  </a:extLst>
                </p14:cNvPr>
                <p14:cNvContentPartPr/>
                <p14:nvPr/>
              </p14:nvContentPartPr>
              <p14:xfrm>
                <a:off x="5549725" y="3981089"/>
                <a:ext cx="13680" cy="230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A156CD6-DE13-A3CF-81FE-595C471B0B6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541085" y="3972449"/>
                  <a:ext cx="3132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6162A9E-5691-CCA0-1C2D-4106547D87CF}"/>
              </a:ext>
            </a:extLst>
          </p:cNvPr>
          <p:cNvGrpSpPr/>
          <p:nvPr/>
        </p:nvGrpSpPr>
        <p:grpSpPr>
          <a:xfrm>
            <a:off x="6148045" y="3687689"/>
            <a:ext cx="2038680" cy="441000"/>
            <a:chOff x="6148045" y="3687689"/>
            <a:chExt cx="2038680" cy="44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BA703BC-7603-FB26-BA8E-174A70AC68E7}"/>
                    </a:ext>
                  </a:extLst>
                </p14:cNvPr>
                <p14:cNvContentPartPr/>
                <p14:nvPr/>
              </p14:nvContentPartPr>
              <p14:xfrm>
                <a:off x="6148045" y="3687689"/>
                <a:ext cx="2038680" cy="4410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BA703BC-7603-FB26-BA8E-174A70AC68E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139045" y="3679049"/>
                  <a:ext cx="205632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BCF104A-F406-987F-1708-5D51B2FEAA18}"/>
                    </a:ext>
                  </a:extLst>
                </p14:cNvPr>
                <p14:cNvContentPartPr/>
                <p14:nvPr/>
              </p14:nvContentPartPr>
              <p14:xfrm>
                <a:off x="7707205" y="3842129"/>
                <a:ext cx="21240" cy="90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BCF104A-F406-987F-1708-5D51B2FEAA1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698565" y="3833489"/>
                  <a:ext cx="38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23E9544-FC47-39FE-82ED-DC9ACB7797F1}"/>
                    </a:ext>
                  </a:extLst>
                </p14:cNvPr>
                <p14:cNvContentPartPr/>
                <p14:nvPr/>
              </p14:nvContentPartPr>
              <p14:xfrm>
                <a:off x="7417765" y="3864809"/>
                <a:ext cx="247680" cy="140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23E9544-FC47-39FE-82ED-DC9ACB7797F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409125" y="3856169"/>
                  <a:ext cx="265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F3FB17C-8733-393E-9509-1D8351476401}"/>
                    </a:ext>
                  </a:extLst>
                </p14:cNvPr>
                <p14:cNvContentPartPr/>
                <p14:nvPr/>
              </p14:nvContentPartPr>
              <p14:xfrm>
                <a:off x="6726565" y="3857249"/>
                <a:ext cx="23760" cy="79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F3FB17C-8733-393E-9509-1D835147640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717925" y="3848609"/>
                  <a:ext cx="4140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2B50B24B-6968-FE51-130F-923A35CEEAAD}"/>
                  </a:ext>
                </a:extLst>
              </p14:cNvPr>
              <p14:cNvContentPartPr/>
              <p14:nvPr/>
            </p14:nvContentPartPr>
            <p14:xfrm>
              <a:off x="1883845" y="4466729"/>
              <a:ext cx="1123920" cy="42696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2B50B24B-6968-FE51-130F-923A35CEEAAD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874845" y="4457729"/>
                <a:ext cx="1141560" cy="44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F8302FE-9697-BA73-5280-F80C525CA494}"/>
              </a:ext>
            </a:extLst>
          </p:cNvPr>
          <p:cNvGrpSpPr/>
          <p:nvPr/>
        </p:nvGrpSpPr>
        <p:grpSpPr>
          <a:xfrm>
            <a:off x="3285685" y="4271969"/>
            <a:ext cx="2138040" cy="477360"/>
            <a:chOff x="3285685" y="4271969"/>
            <a:chExt cx="2138040" cy="47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9193A88-11A9-C07E-3D21-B6FCBB6DB753}"/>
                    </a:ext>
                  </a:extLst>
                </p14:cNvPr>
                <p14:cNvContentPartPr/>
                <p14:nvPr/>
              </p14:nvContentPartPr>
              <p14:xfrm>
                <a:off x="3285685" y="4271969"/>
                <a:ext cx="1495800" cy="4723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9193A88-11A9-C07E-3D21-B6FCBB6DB75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277045" y="4263329"/>
                  <a:ext cx="151344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F57E680-6769-A55B-C0D6-A587C7C99066}"/>
                    </a:ext>
                  </a:extLst>
                </p14:cNvPr>
                <p14:cNvContentPartPr/>
                <p14:nvPr/>
              </p14:nvContentPartPr>
              <p14:xfrm>
                <a:off x="4076605" y="4405529"/>
                <a:ext cx="453600" cy="802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F57E680-6769-A55B-C0D6-A587C7C9906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067605" y="4396529"/>
                  <a:ext cx="471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609F803-AF0E-0A75-9419-4051B2035B39}"/>
                    </a:ext>
                  </a:extLst>
                </p14:cNvPr>
                <p14:cNvContentPartPr/>
                <p14:nvPr/>
              </p14:nvContentPartPr>
              <p14:xfrm>
                <a:off x="5036725" y="4599209"/>
                <a:ext cx="387000" cy="1501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609F803-AF0E-0A75-9419-4051B2035B3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028085" y="4590569"/>
                  <a:ext cx="404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751E189-DD29-D329-3879-BB675827D006}"/>
                    </a:ext>
                  </a:extLst>
                </p14:cNvPr>
                <p14:cNvContentPartPr/>
                <p14:nvPr/>
              </p14:nvContentPartPr>
              <p14:xfrm>
                <a:off x="5104765" y="4482209"/>
                <a:ext cx="43200" cy="140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751E189-DD29-D329-3879-BB675827D00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096125" y="4473569"/>
                  <a:ext cx="6084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36228B5-D39D-AAA8-A35F-BA16E8DADC80}"/>
                  </a:ext>
                </a:extLst>
              </p14:cNvPr>
              <p14:cNvContentPartPr/>
              <p14:nvPr/>
            </p14:nvContentPartPr>
            <p14:xfrm>
              <a:off x="5764645" y="4517849"/>
              <a:ext cx="921600" cy="22284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36228B5-D39D-AAA8-A35F-BA16E8DADC80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755645" y="4508849"/>
                <a:ext cx="9392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4D8BA1FB-8AD8-593D-6C1F-62698F9F0010}"/>
                  </a:ext>
                </a:extLst>
              </p14:cNvPr>
              <p14:cNvContentPartPr/>
              <p14:nvPr/>
            </p14:nvContentPartPr>
            <p14:xfrm>
              <a:off x="3856645" y="5154329"/>
              <a:ext cx="8640" cy="1116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4D8BA1FB-8AD8-593D-6C1F-62698F9F0010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848005" y="5145689"/>
                <a:ext cx="262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A493013F-A50A-6211-8EA5-A6B89616AF14}"/>
                  </a:ext>
                </a:extLst>
              </p14:cNvPr>
              <p14:cNvContentPartPr/>
              <p14:nvPr/>
            </p14:nvContentPartPr>
            <p14:xfrm>
              <a:off x="6961285" y="1660169"/>
              <a:ext cx="125640" cy="9828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A493013F-A50A-6211-8EA5-A6B89616AF14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6952285" y="1651529"/>
                <a:ext cx="143280" cy="11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A33DD918-7A12-3FED-0FEC-A641023915C0}"/>
              </a:ext>
            </a:extLst>
          </p:cNvPr>
          <p:cNvGrpSpPr/>
          <p:nvPr/>
        </p:nvGrpSpPr>
        <p:grpSpPr>
          <a:xfrm>
            <a:off x="1364725" y="5657249"/>
            <a:ext cx="482760" cy="346320"/>
            <a:chOff x="1364725" y="5657249"/>
            <a:chExt cx="482760" cy="34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CDF2FE1-C7E3-9907-A9EB-0FAFC2BD5221}"/>
                    </a:ext>
                  </a:extLst>
                </p14:cNvPr>
                <p14:cNvContentPartPr/>
                <p14:nvPr/>
              </p14:nvContentPartPr>
              <p14:xfrm>
                <a:off x="1364725" y="5657249"/>
                <a:ext cx="243720" cy="2343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CDF2FE1-C7E3-9907-A9EB-0FAFC2BD522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355725" y="5648249"/>
                  <a:ext cx="2613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73F1FF6-50DE-11F2-3804-CEE6D5B6B084}"/>
                    </a:ext>
                  </a:extLst>
                </p14:cNvPr>
                <p14:cNvContentPartPr/>
                <p14:nvPr/>
              </p14:nvContentPartPr>
              <p14:xfrm>
                <a:off x="1683685" y="5882969"/>
                <a:ext cx="163800" cy="1206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73F1FF6-50DE-11F2-3804-CEE6D5B6B08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675045" y="5874329"/>
                  <a:ext cx="18144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D8A19F1-55AB-FC66-1DF3-1A53C41C73D9}"/>
              </a:ext>
            </a:extLst>
          </p:cNvPr>
          <p:cNvGrpSpPr/>
          <p:nvPr/>
        </p:nvGrpSpPr>
        <p:grpSpPr>
          <a:xfrm>
            <a:off x="2390725" y="5726369"/>
            <a:ext cx="289800" cy="140040"/>
            <a:chOff x="2390725" y="5726369"/>
            <a:chExt cx="289800" cy="14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A8E07DD-579F-4A78-3A11-A63234AAFE47}"/>
                    </a:ext>
                  </a:extLst>
                </p14:cNvPr>
                <p14:cNvContentPartPr/>
                <p14:nvPr/>
              </p14:nvContentPartPr>
              <p14:xfrm>
                <a:off x="2390725" y="5726369"/>
                <a:ext cx="196200" cy="162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A8E07DD-579F-4A78-3A11-A63234AAFE4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381725" y="5717729"/>
                  <a:ext cx="213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067588B-C67B-14E6-8D21-99E84E4DCCB9}"/>
                    </a:ext>
                  </a:extLst>
                </p14:cNvPr>
                <p14:cNvContentPartPr/>
                <p14:nvPr/>
              </p14:nvContentPartPr>
              <p14:xfrm>
                <a:off x="2406565" y="5808089"/>
                <a:ext cx="273960" cy="583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067588B-C67B-14E6-8D21-99E84E4DCCB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97565" y="5799449"/>
                  <a:ext cx="29160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4DEDC7CF-D18F-D63E-475B-4E4E1A59E1DF}"/>
              </a:ext>
            </a:extLst>
          </p:cNvPr>
          <p:cNvGrpSpPr/>
          <p:nvPr/>
        </p:nvGrpSpPr>
        <p:grpSpPr>
          <a:xfrm>
            <a:off x="3403225" y="4812186"/>
            <a:ext cx="5468171" cy="998783"/>
            <a:chOff x="5353645" y="912066"/>
            <a:chExt cx="5468171" cy="99878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9A1FE49-D9FD-EFC4-BDBE-C4AFFDC79517}"/>
                    </a:ext>
                  </a:extLst>
                </p14:cNvPr>
                <p14:cNvContentPartPr/>
                <p14:nvPr/>
              </p14:nvContentPartPr>
              <p14:xfrm>
                <a:off x="5805085" y="1077809"/>
                <a:ext cx="26280" cy="291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9A1FE49-D9FD-EFC4-BDBE-C4AFFDC7951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96085" y="1068809"/>
                  <a:ext cx="43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988EAB0-D59C-3A44-4577-1BBA2732C3B4}"/>
                    </a:ext>
                  </a:extLst>
                </p14:cNvPr>
                <p14:cNvContentPartPr/>
                <p14:nvPr/>
              </p14:nvContentPartPr>
              <p14:xfrm>
                <a:off x="5353645" y="1389569"/>
                <a:ext cx="249840" cy="277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988EAB0-D59C-3A44-4577-1BBA2732C3B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45005" y="1380929"/>
                  <a:ext cx="267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7DA85B9-F28D-1275-0AA6-9FD8C0457CCB}"/>
                    </a:ext>
                  </a:extLst>
                </p14:cNvPr>
                <p14:cNvContentPartPr/>
                <p14:nvPr/>
              </p14:nvContentPartPr>
              <p14:xfrm>
                <a:off x="5760805" y="1229369"/>
                <a:ext cx="63360" cy="1807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7DA85B9-F28D-1275-0AA6-9FD8C0457CC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52165" y="1220369"/>
                  <a:ext cx="81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738E657-CF07-7738-CBA4-743BE7D2D257}"/>
                    </a:ext>
                  </a:extLst>
                </p14:cNvPr>
                <p14:cNvContentPartPr/>
                <p14:nvPr/>
              </p14:nvContentPartPr>
              <p14:xfrm>
                <a:off x="5593765" y="1465529"/>
                <a:ext cx="375120" cy="907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738E657-CF07-7738-CBA4-743BE7D2D25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85125" y="1456889"/>
                  <a:ext cx="392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6D25898-D956-00A1-DBE7-1FDED33FBE14}"/>
                    </a:ext>
                  </a:extLst>
                </p14:cNvPr>
                <p14:cNvContentPartPr/>
                <p14:nvPr/>
              </p14:nvContentPartPr>
              <p14:xfrm>
                <a:off x="5686285" y="1614209"/>
                <a:ext cx="178920" cy="2674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6D25898-D956-00A1-DBE7-1FDED33FBE1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677285" y="1605569"/>
                  <a:ext cx="1965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09AFF12-B392-7FE3-8B33-9E38E6FD1816}"/>
                    </a:ext>
                  </a:extLst>
                </p14:cNvPr>
                <p14:cNvContentPartPr/>
                <p14:nvPr/>
              </p14:nvContentPartPr>
              <p14:xfrm>
                <a:off x="6305845" y="1223969"/>
                <a:ext cx="127080" cy="5101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09AFF12-B392-7FE3-8B33-9E38E6FD181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97205" y="1215329"/>
                  <a:ext cx="14472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3C7C11C-E61C-D32D-4D04-B0025AFFF063}"/>
                    </a:ext>
                  </a:extLst>
                </p14:cNvPr>
                <p14:cNvContentPartPr/>
                <p14:nvPr/>
              </p14:nvContentPartPr>
              <p14:xfrm>
                <a:off x="6605005" y="1222529"/>
                <a:ext cx="113400" cy="4827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3C7C11C-E61C-D32D-4D04-B0025AFFF06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596005" y="1213889"/>
                  <a:ext cx="13104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2B56D81-EC55-704A-BEF2-4D001B7F4F42}"/>
                    </a:ext>
                  </a:extLst>
                </p14:cNvPr>
                <p14:cNvContentPartPr/>
                <p14:nvPr/>
              </p14:nvContentPartPr>
              <p14:xfrm>
                <a:off x="6440485" y="1471289"/>
                <a:ext cx="208080" cy="108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2B56D81-EC55-704A-BEF2-4D001B7F4F4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31845" y="1462289"/>
                  <a:ext cx="225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F926753-33AA-D1DD-186C-7039417C8F47}"/>
                    </a:ext>
                  </a:extLst>
                </p14:cNvPr>
                <p14:cNvContentPartPr/>
                <p14:nvPr/>
              </p14:nvContentPartPr>
              <p14:xfrm>
                <a:off x="6702205" y="1666049"/>
                <a:ext cx="130320" cy="795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F926753-33AA-D1DD-186C-7039417C8F4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93205" y="1657409"/>
                  <a:ext cx="147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10A61F8-3A6E-1926-E826-945B846C2100}"/>
                    </a:ext>
                  </a:extLst>
                </p14:cNvPr>
                <p14:cNvContentPartPr/>
                <p14:nvPr/>
              </p14:nvContentPartPr>
              <p14:xfrm>
                <a:off x="6943765" y="1691249"/>
                <a:ext cx="143280" cy="622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10A61F8-3A6E-1926-E826-945B846C210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935125" y="1682249"/>
                  <a:ext cx="160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CFC02A0-ADDF-E42B-3B64-938F18EE621F}"/>
                    </a:ext>
                  </a:extLst>
                </p14:cNvPr>
                <p14:cNvContentPartPr/>
                <p14:nvPr/>
              </p14:nvContentPartPr>
              <p14:xfrm>
                <a:off x="7812576" y="1417506"/>
                <a:ext cx="267840" cy="2235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CFC02A0-ADDF-E42B-3B64-938F18EE621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03576" y="1408866"/>
                  <a:ext cx="2854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9FE1638-B85F-787D-FDE3-ABD1C8F2A23C}"/>
                    </a:ext>
                  </a:extLst>
                </p14:cNvPr>
                <p14:cNvContentPartPr/>
                <p14:nvPr/>
              </p14:nvContentPartPr>
              <p14:xfrm>
                <a:off x="8190216" y="1165866"/>
                <a:ext cx="165600" cy="111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9FE1638-B85F-787D-FDE3-ABD1C8F2A23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81576" y="1156866"/>
                  <a:ext cx="183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D779516-B2A0-3D5F-5D2B-C62F4097BAFA}"/>
                    </a:ext>
                  </a:extLst>
                </p14:cNvPr>
                <p14:cNvContentPartPr/>
                <p14:nvPr/>
              </p14:nvContentPartPr>
              <p14:xfrm>
                <a:off x="8531856" y="1051746"/>
                <a:ext cx="69480" cy="1414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D779516-B2A0-3D5F-5D2B-C62F4097BAF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23216" y="1043106"/>
                  <a:ext cx="87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EACFA47-C0E7-BB1D-604C-864C080E19D4}"/>
                    </a:ext>
                  </a:extLst>
                </p14:cNvPr>
                <p14:cNvContentPartPr/>
                <p14:nvPr/>
              </p14:nvContentPartPr>
              <p14:xfrm>
                <a:off x="8536896" y="926466"/>
                <a:ext cx="23760" cy="79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EACFA47-C0E7-BB1D-604C-864C080E19D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28256" y="917826"/>
                  <a:ext cx="41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9FE7EC6-D208-0527-41B9-AA25182FA287}"/>
                    </a:ext>
                  </a:extLst>
                </p14:cNvPr>
                <p14:cNvContentPartPr/>
                <p14:nvPr/>
              </p14:nvContentPartPr>
              <p14:xfrm>
                <a:off x="8415576" y="1212666"/>
                <a:ext cx="291960" cy="594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9FE7EC6-D208-0527-41B9-AA25182FA28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406936" y="1203666"/>
                  <a:ext cx="309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D6CD6FC-1A8E-5C6B-4AAB-848EFEE9BB9B}"/>
                    </a:ext>
                  </a:extLst>
                </p14:cNvPr>
                <p14:cNvContentPartPr/>
                <p14:nvPr/>
              </p14:nvContentPartPr>
              <p14:xfrm>
                <a:off x="8523216" y="1298346"/>
                <a:ext cx="102960" cy="1648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D6CD6FC-1A8E-5C6B-4AAB-848EFEE9BB9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14216" y="1289346"/>
                  <a:ext cx="1206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9B61CB3-4CFA-6E66-6315-60FE98837609}"/>
                    </a:ext>
                  </a:extLst>
                </p14:cNvPr>
                <p14:cNvContentPartPr/>
                <p14:nvPr/>
              </p14:nvContentPartPr>
              <p14:xfrm>
                <a:off x="8477136" y="1336866"/>
                <a:ext cx="165240" cy="651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9B61CB3-4CFA-6E66-6315-60FE9883760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68496" y="1328226"/>
                  <a:ext cx="182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30A265E-B991-5DF8-1869-D2D1AD877165}"/>
                    </a:ext>
                  </a:extLst>
                </p14:cNvPr>
                <p14:cNvContentPartPr/>
                <p14:nvPr/>
              </p14:nvContentPartPr>
              <p14:xfrm>
                <a:off x="8872776" y="973986"/>
                <a:ext cx="127800" cy="3902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30A265E-B991-5DF8-1869-D2D1AD87716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863776" y="964986"/>
                  <a:ext cx="1454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5BBAB63-54B9-1061-F7D6-CEA9A783EF94}"/>
                    </a:ext>
                  </a:extLst>
                </p14:cNvPr>
                <p14:cNvContentPartPr/>
                <p14:nvPr/>
              </p14:nvContentPartPr>
              <p14:xfrm>
                <a:off x="9081216" y="1081266"/>
                <a:ext cx="169200" cy="2239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5BBAB63-54B9-1061-F7D6-CEA9A783EF9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72216" y="1072266"/>
                  <a:ext cx="1868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75B11D5-6907-9D7C-EAC8-556962D25AC3}"/>
                    </a:ext>
                  </a:extLst>
                </p14:cNvPr>
                <p14:cNvContentPartPr/>
                <p14:nvPr/>
              </p14:nvContentPartPr>
              <p14:xfrm>
                <a:off x="9110016" y="1179546"/>
                <a:ext cx="165600" cy="381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75B11D5-6907-9D7C-EAC8-556962D25AC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101016" y="1170906"/>
                  <a:ext cx="183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1755BB3-A0C7-6C63-5F07-82250A24E60B}"/>
                    </a:ext>
                  </a:extLst>
                </p14:cNvPr>
                <p14:cNvContentPartPr/>
                <p14:nvPr/>
              </p14:nvContentPartPr>
              <p14:xfrm>
                <a:off x="9131976" y="1092066"/>
                <a:ext cx="190080" cy="590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1755BB3-A0C7-6C63-5F07-82250A24E60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123336" y="1083426"/>
                  <a:ext cx="207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6B2BA43-CFC9-CF88-683D-648C8778661E}"/>
                    </a:ext>
                  </a:extLst>
                </p14:cNvPr>
                <p14:cNvContentPartPr/>
                <p14:nvPr/>
              </p14:nvContentPartPr>
              <p14:xfrm>
                <a:off x="9309456" y="1299066"/>
                <a:ext cx="137520" cy="878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6B2BA43-CFC9-CF88-683D-648C8778661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300456" y="1290426"/>
                  <a:ext cx="155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4B5D76A-F59B-B209-E1F5-27A607BEA593}"/>
                    </a:ext>
                  </a:extLst>
                </p14:cNvPr>
                <p14:cNvContentPartPr/>
                <p14:nvPr/>
              </p14:nvContentPartPr>
              <p14:xfrm>
                <a:off x="9522576" y="1185306"/>
                <a:ext cx="109800" cy="100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4B5D76A-F59B-B209-E1F5-27A607BEA59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513576" y="1176306"/>
                  <a:ext cx="127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0580090-F100-E924-18D8-E53B7F606474}"/>
                    </a:ext>
                  </a:extLst>
                </p14:cNvPr>
                <p14:cNvContentPartPr/>
                <p14:nvPr/>
              </p14:nvContentPartPr>
              <p14:xfrm>
                <a:off x="9790056" y="1082706"/>
                <a:ext cx="182520" cy="2098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0580090-F100-E924-18D8-E53B7F60647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781056" y="1073706"/>
                  <a:ext cx="200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3956B8B-3DF1-FC10-8AAD-89EB3789551F}"/>
                    </a:ext>
                  </a:extLst>
                </p14:cNvPr>
                <p14:cNvContentPartPr/>
                <p14:nvPr/>
              </p14:nvContentPartPr>
              <p14:xfrm>
                <a:off x="9808776" y="1153986"/>
                <a:ext cx="155160" cy="414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3956B8B-3DF1-FC10-8AAD-89EB3789551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800136" y="1144986"/>
                  <a:ext cx="172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EBAE1E7-B3E9-DA5B-D986-CEEDF20270FD}"/>
                    </a:ext>
                  </a:extLst>
                </p14:cNvPr>
                <p14:cNvContentPartPr/>
                <p14:nvPr/>
              </p14:nvContentPartPr>
              <p14:xfrm>
                <a:off x="9812016" y="1020426"/>
                <a:ext cx="187920" cy="669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EBAE1E7-B3E9-DA5B-D986-CEEDF20270F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03376" y="1011426"/>
                  <a:ext cx="205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25CF3AC-21AD-16DC-7113-60EC27EF9BC8}"/>
                    </a:ext>
                  </a:extLst>
                </p14:cNvPr>
                <p14:cNvContentPartPr/>
                <p14:nvPr/>
              </p14:nvContentPartPr>
              <p14:xfrm>
                <a:off x="10054656" y="1215186"/>
                <a:ext cx="151920" cy="990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25CF3AC-21AD-16DC-7113-60EC27EF9BC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45656" y="1206546"/>
                  <a:ext cx="169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17FEF29-D754-B518-E730-FBA6C518CC9A}"/>
                    </a:ext>
                  </a:extLst>
                </p14:cNvPr>
                <p14:cNvContentPartPr/>
                <p14:nvPr/>
              </p14:nvContentPartPr>
              <p14:xfrm>
                <a:off x="10174896" y="912066"/>
                <a:ext cx="214560" cy="4942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17FEF29-D754-B518-E730-FBA6C518CC9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66256" y="903426"/>
                  <a:ext cx="23220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3AEDD6E-1896-76A0-43D2-758E82334071}"/>
                    </a:ext>
                  </a:extLst>
                </p14:cNvPr>
                <p14:cNvContentPartPr/>
                <p14:nvPr/>
              </p14:nvContentPartPr>
              <p14:xfrm>
                <a:off x="10595016" y="961746"/>
                <a:ext cx="226800" cy="2512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3AEDD6E-1896-76A0-43D2-758E8233407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586376" y="953106"/>
                  <a:ext cx="2444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81461EF-1A40-3278-3D39-340BF85F5AEE}"/>
                    </a:ext>
                  </a:extLst>
                </p14:cNvPr>
                <p14:cNvContentPartPr/>
                <p14:nvPr/>
              </p14:nvContentPartPr>
              <p14:xfrm>
                <a:off x="10510776" y="1047426"/>
                <a:ext cx="244080" cy="367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81461EF-1A40-3278-3D39-340BF85F5AE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501776" y="1038786"/>
                  <a:ext cx="261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D6F12A2-8E9D-0DF4-9B6A-059C12B307F7}"/>
                    </a:ext>
                  </a:extLst>
                </p14:cNvPr>
                <p14:cNvContentPartPr/>
                <p14:nvPr/>
              </p14:nvContentPartPr>
              <p14:xfrm>
                <a:off x="5626525" y="1623929"/>
                <a:ext cx="169920" cy="694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D6F12A2-8E9D-0DF4-9B6A-059C12B307F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617885" y="1614929"/>
                  <a:ext cx="187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C9DD08B-9266-2BC5-732A-18A36F400B14}"/>
                    </a:ext>
                  </a:extLst>
                </p14:cNvPr>
                <p14:cNvContentPartPr/>
                <p14:nvPr/>
              </p14:nvContentPartPr>
              <p14:xfrm>
                <a:off x="7113685" y="1812569"/>
                <a:ext cx="125640" cy="982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C9DD08B-9266-2BC5-732A-18A36F400B1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104685" y="1803929"/>
                  <a:ext cx="143280" cy="11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08F069CD-2D84-32C3-04DD-96C3F0A4E1DA}"/>
                  </a:ext>
                </a:extLst>
              </p14:cNvPr>
              <p14:cNvContentPartPr/>
              <p14:nvPr/>
            </p14:nvContentPartPr>
            <p14:xfrm>
              <a:off x="5523805" y="5023649"/>
              <a:ext cx="169560" cy="67896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08F069CD-2D84-32C3-04DD-96C3F0A4E1DA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514805" y="5015009"/>
                <a:ext cx="187200" cy="69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85F99912-4C6F-66F6-F187-A3AFD7818CA0}"/>
              </a:ext>
            </a:extLst>
          </p:cNvPr>
          <p:cNvGrpSpPr/>
          <p:nvPr/>
        </p:nvGrpSpPr>
        <p:grpSpPr>
          <a:xfrm>
            <a:off x="9189325" y="5238569"/>
            <a:ext cx="551880" cy="241920"/>
            <a:chOff x="9189325" y="5238569"/>
            <a:chExt cx="551880" cy="24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9C5503D-840C-D6BD-CB5C-FED6AEC9167E}"/>
                    </a:ext>
                  </a:extLst>
                </p14:cNvPr>
                <p14:cNvContentPartPr/>
                <p14:nvPr/>
              </p14:nvContentPartPr>
              <p14:xfrm>
                <a:off x="9189325" y="5278529"/>
                <a:ext cx="230760" cy="324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9C5503D-840C-D6BD-CB5C-FED6AEC9167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180685" y="5269529"/>
                  <a:ext cx="248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CF37370-B826-D644-ADE3-D1665F8E463F}"/>
                    </a:ext>
                  </a:extLst>
                </p14:cNvPr>
                <p14:cNvContentPartPr/>
                <p14:nvPr/>
              </p14:nvContentPartPr>
              <p14:xfrm>
                <a:off x="9516205" y="5238569"/>
                <a:ext cx="225000" cy="2419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CF37370-B826-D644-ADE3-D1665F8E463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507205" y="5229569"/>
                  <a:ext cx="242640" cy="25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684BC269-7387-F8DE-87AB-69E8AD972D28}"/>
                  </a:ext>
                </a:extLst>
              </p14:cNvPr>
              <p14:cNvContentPartPr/>
              <p14:nvPr/>
            </p14:nvContentPartPr>
            <p14:xfrm>
              <a:off x="9880525" y="4980809"/>
              <a:ext cx="183960" cy="900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684BC269-7387-F8DE-87AB-69E8AD972D28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9871525" y="4972169"/>
                <a:ext cx="20160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CD9C62A1-2986-E873-7C29-2A566629EAFB}"/>
              </a:ext>
            </a:extLst>
          </p:cNvPr>
          <p:cNvGrpSpPr/>
          <p:nvPr/>
        </p:nvGrpSpPr>
        <p:grpSpPr>
          <a:xfrm>
            <a:off x="10260685" y="4582649"/>
            <a:ext cx="964080" cy="1011600"/>
            <a:chOff x="10260685" y="4582649"/>
            <a:chExt cx="964080" cy="101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0B7C8E8-7D67-7FE0-9F6D-F894B7A45E55}"/>
                    </a:ext>
                  </a:extLst>
                </p14:cNvPr>
                <p14:cNvContentPartPr/>
                <p14:nvPr/>
              </p14:nvContentPartPr>
              <p14:xfrm>
                <a:off x="10331605" y="4662569"/>
                <a:ext cx="223920" cy="3049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0B7C8E8-7D67-7FE0-9F6D-F894B7A45E5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322605" y="4653929"/>
                  <a:ext cx="2415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7EB6577-9EE6-1785-FA9E-C0CFF8C4A3AD}"/>
                    </a:ext>
                  </a:extLst>
                </p14:cNvPr>
                <p14:cNvContentPartPr/>
                <p14:nvPr/>
              </p14:nvContentPartPr>
              <p14:xfrm>
                <a:off x="10260685" y="4981169"/>
                <a:ext cx="298080" cy="511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7EB6577-9EE6-1785-FA9E-C0CFF8C4A3A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251685" y="4972169"/>
                  <a:ext cx="3157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36C463B-07BF-9C7E-F470-7BC92BC008B6}"/>
                    </a:ext>
                  </a:extLst>
                </p14:cNvPr>
                <p14:cNvContentPartPr/>
                <p14:nvPr/>
              </p14:nvContentPartPr>
              <p14:xfrm>
                <a:off x="10359325" y="5043089"/>
                <a:ext cx="132120" cy="2124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36C463B-07BF-9C7E-F470-7BC92BC008B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350325" y="5034449"/>
                  <a:ext cx="1497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30A644E-71E7-7947-465C-462C4D3BEF4E}"/>
                    </a:ext>
                  </a:extLst>
                </p14:cNvPr>
                <p14:cNvContentPartPr/>
                <p14:nvPr/>
              </p14:nvContentPartPr>
              <p14:xfrm>
                <a:off x="10289485" y="5080529"/>
                <a:ext cx="226800" cy="882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30A644E-71E7-7947-465C-462C4D3BEF4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280845" y="5071889"/>
                  <a:ext cx="244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2B6FC8E-4F9F-6890-5C72-E2562AD4FF38}"/>
                    </a:ext>
                  </a:extLst>
                </p14:cNvPr>
                <p14:cNvContentPartPr/>
                <p14:nvPr/>
              </p14:nvContentPartPr>
              <p14:xfrm>
                <a:off x="10754605" y="4750409"/>
                <a:ext cx="154800" cy="3150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2B6FC8E-4F9F-6890-5C72-E2562AD4FF3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745965" y="4741409"/>
                  <a:ext cx="1724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86FB679-8CC7-63A3-7E3F-539EAA2DEE2C}"/>
                    </a:ext>
                  </a:extLst>
                </p14:cNvPr>
                <p14:cNvContentPartPr/>
                <p14:nvPr/>
              </p14:nvContentPartPr>
              <p14:xfrm>
                <a:off x="10621405" y="4874249"/>
                <a:ext cx="324360" cy="792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86FB679-8CC7-63A3-7E3F-539EAA2DEE2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612405" y="4865609"/>
                  <a:ext cx="342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2BB65C8-527C-4025-2972-5AE47E78CAC8}"/>
                    </a:ext>
                  </a:extLst>
                </p14:cNvPr>
                <p14:cNvContentPartPr/>
                <p14:nvPr/>
              </p14:nvContentPartPr>
              <p14:xfrm>
                <a:off x="10835965" y="4582649"/>
                <a:ext cx="388800" cy="10116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2BB65C8-527C-4025-2972-5AE47E78CAC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826965" y="4573649"/>
                  <a:ext cx="406440" cy="10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D426357B-C1F7-2D70-BB4A-B0E9E6875597}"/>
                  </a:ext>
                </a:extLst>
              </p14:cNvPr>
              <p14:cNvContentPartPr/>
              <p14:nvPr/>
            </p14:nvContentPartPr>
            <p14:xfrm>
              <a:off x="3100285" y="5755529"/>
              <a:ext cx="8380440" cy="23940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D426357B-C1F7-2D70-BB4A-B0E9E6875597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3091645" y="5746529"/>
                <a:ext cx="83980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652EF13D-0E61-8CAB-26DE-5634F77800E2}"/>
                  </a:ext>
                </a:extLst>
              </p14:cNvPr>
              <p14:cNvContentPartPr/>
              <p14:nvPr/>
            </p14:nvContentPartPr>
            <p14:xfrm>
              <a:off x="3905965" y="6090329"/>
              <a:ext cx="12240" cy="1980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652EF13D-0E61-8CAB-26DE-5634F77800E2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3896965" y="6081329"/>
                <a:ext cx="2988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DAA33654-933B-B773-AB33-0B77D2583E63}"/>
              </a:ext>
            </a:extLst>
          </p:cNvPr>
          <p:cNvGrpSpPr/>
          <p:nvPr/>
        </p:nvGrpSpPr>
        <p:grpSpPr>
          <a:xfrm>
            <a:off x="3761245" y="6059369"/>
            <a:ext cx="2540520" cy="673200"/>
            <a:chOff x="3761245" y="6059369"/>
            <a:chExt cx="2540520" cy="67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873B56A-E4AE-4E45-D68F-E2131C5D1748}"/>
                    </a:ext>
                  </a:extLst>
                </p14:cNvPr>
                <p14:cNvContentPartPr/>
                <p14:nvPr/>
              </p14:nvContentPartPr>
              <p14:xfrm>
                <a:off x="3904525" y="6243329"/>
                <a:ext cx="64440" cy="792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873B56A-E4AE-4E45-D68F-E2131C5D174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895885" y="6234329"/>
                  <a:ext cx="820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6EAA880-E794-EA80-D334-9464703F8D32}"/>
                    </a:ext>
                  </a:extLst>
                </p14:cNvPr>
                <p14:cNvContentPartPr/>
                <p14:nvPr/>
              </p14:nvContentPartPr>
              <p14:xfrm>
                <a:off x="3893005" y="6059369"/>
                <a:ext cx="36000" cy="446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6EAA880-E794-EA80-D334-9464703F8D3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884005" y="6050729"/>
                  <a:ext cx="53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C06849E-C3B1-02D4-B9C8-3B54E9FB1D3E}"/>
                    </a:ext>
                  </a:extLst>
                </p14:cNvPr>
                <p14:cNvContentPartPr/>
                <p14:nvPr/>
              </p14:nvContentPartPr>
              <p14:xfrm>
                <a:off x="3761245" y="6441329"/>
                <a:ext cx="342720" cy="133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C06849E-C3B1-02D4-B9C8-3B54E9FB1D3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752245" y="6432689"/>
                  <a:ext cx="360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9E5A7C7-5289-2830-F9B6-6B34F8D5CD91}"/>
                    </a:ext>
                  </a:extLst>
                </p14:cNvPr>
                <p14:cNvContentPartPr/>
                <p14:nvPr/>
              </p14:nvContentPartPr>
              <p14:xfrm>
                <a:off x="3914245" y="6506129"/>
                <a:ext cx="119520" cy="2264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9E5A7C7-5289-2830-F9B6-6B34F8D5CD9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905245" y="6497489"/>
                  <a:ext cx="1371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FE0A0A4-8697-B083-742D-16E28B4D6431}"/>
                    </a:ext>
                  </a:extLst>
                </p14:cNvPr>
                <p14:cNvContentPartPr/>
                <p14:nvPr/>
              </p14:nvContentPartPr>
              <p14:xfrm>
                <a:off x="3875725" y="6521249"/>
                <a:ext cx="169200" cy="820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FE0A0A4-8697-B083-742D-16E28B4D643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866725" y="6512609"/>
                  <a:ext cx="1868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05D0A20-068F-7F98-0757-40800B17C706}"/>
                    </a:ext>
                  </a:extLst>
                </p14:cNvPr>
                <p14:cNvContentPartPr/>
                <p14:nvPr/>
              </p14:nvContentPartPr>
              <p14:xfrm>
                <a:off x="4402765" y="6168809"/>
                <a:ext cx="151200" cy="4892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05D0A20-068F-7F98-0757-40800B17C70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393765" y="6160169"/>
                  <a:ext cx="16884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B2ADD94-4049-A583-DD04-FAFD17D0741C}"/>
                    </a:ext>
                  </a:extLst>
                </p14:cNvPr>
                <p14:cNvContentPartPr/>
                <p14:nvPr/>
              </p14:nvContentPartPr>
              <p14:xfrm>
                <a:off x="4696165" y="6254129"/>
                <a:ext cx="156600" cy="2606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B2ADD94-4049-A583-DD04-FAFD17D0741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687525" y="6245489"/>
                  <a:ext cx="1742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EBDA59D-9213-C045-5E01-FC8B195CCCB8}"/>
                    </a:ext>
                  </a:extLst>
                </p14:cNvPr>
                <p14:cNvContentPartPr/>
                <p14:nvPr/>
              </p14:nvContentPartPr>
              <p14:xfrm>
                <a:off x="4703365" y="6407849"/>
                <a:ext cx="180720" cy="133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EBDA59D-9213-C045-5E01-FC8B195CCCB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694365" y="6399209"/>
                  <a:ext cx="198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3916BA6-F5CB-425E-B677-563E5374BA66}"/>
                    </a:ext>
                  </a:extLst>
                </p14:cNvPr>
                <p14:cNvContentPartPr/>
                <p14:nvPr/>
              </p14:nvContentPartPr>
              <p14:xfrm>
                <a:off x="4701565" y="6245489"/>
                <a:ext cx="245160" cy="313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3916BA6-F5CB-425E-B677-563E5374BA6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692565" y="6236849"/>
                  <a:ext cx="262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D22057B-0D92-F5ED-AB7F-3D3904F47295}"/>
                    </a:ext>
                  </a:extLst>
                </p14:cNvPr>
                <p14:cNvContentPartPr/>
                <p14:nvPr/>
              </p14:nvContentPartPr>
              <p14:xfrm>
                <a:off x="5000365" y="6525929"/>
                <a:ext cx="139680" cy="1281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D22057B-0D92-F5ED-AB7F-3D3904F4729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991365" y="6516929"/>
                  <a:ext cx="157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F896C44-4DC0-6CAD-D4DC-99541DCD3D5B}"/>
                    </a:ext>
                  </a:extLst>
                </p14:cNvPr>
                <p14:cNvContentPartPr/>
                <p14:nvPr/>
              </p14:nvContentPartPr>
              <p14:xfrm>
                <a:off x="5253445" y="6416489"/>
                <a:ext cx="162000" cy="82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F896C44-4DC0-6CAD-D4DC-99541DCD3D5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244445" y="6407849"/>
                  <a:ext cx="179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196227E-9DC6-CD5C-1940-7D44C544746B}"/>
                    </a:ext>
                  </a:extLst>
                </p14:cNvPr>
                <p14:cNvContentPartPr/>
                <p14:nvPr/>
              </p14:nvContentPartPr>
              <p14:xfrm>
                <a:off x="5588965" y="6242249"/>
                <a:ext cx="221760" cy="2995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196227E-9DC6-CD5C-1940-7D44C544746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579965" y="6233249"/>
                  <a:ext cx="2394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55905F8-D10A-6B33-82B5-87BAA90B0648}"/>
                    </a:ext>
                  </a:extLst>
                </p14:cNvPr>
                <p14:cNvContentPartPr/>
                <p14:nvPr/>
              </p14:nvContentPartPr>
              <p14:xfrm>
                <a:off x="5600125" y="6380849"/>
                <a:ext cx="194040" cy="471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55905F8-D10A-6B33-82B5-87BAA90B064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591485" y="6371849"/>
                  <a:ext cx="211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E9695DD-C5D5-BB91-4F4D-D92C2C599F9B}"/>
                    </a:ext>
                  </a:extLst>
                </p14:cNvPr>
                <p14:cNvContentPartPr/>
                <p14:nvPr/>
              </p14:nvContentPartPr>
              <p14:xfrm>
                <a:off x="5585725" y="6224969"/>
                <a:ext cx="261000" cy="241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E9695DD-C5D5-BB91-4F4D-D92C2C599F9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576725" y="6215969"/>
                  <a:ext cx="278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A98AF23-02E4-A630-1865-CD703599AE69}"/>
                    </a:ext>
                  </a:extLst>
                </p14:cNvPr>
                <p14:cNvContentPartPr/>
                <p14:nvPr/>
              </p14:nvContentPartPr>
              <p14:xfrm>
                <a:off x="5893525" y="6489929"/>
                <a:ext cx="168840" cy="738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A98AF23-02E4-A630-1865-CD703599AE6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884885" y="6480929"/>
                  <a:ext cx="186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3EE9483-A67E-F9A5-98F1-E058E4EF8D6D}"/>
                    </a:ext>
                  </a:extLst>
                </p14:cNvPr>
                <p14:cNvContentPartPr/>
                <p14:nvPr/>
              </p14:nvContentPartPr>
              <p14:xfrm>
                <a:off x="6062005" y="6086009"/>
                <a:ext cx="239760" cy="5695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3EE9483-A67E-F9A5-98F1-E058E4EF8D6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053365" y="6077369"/>
                  <a:ext cx="257400" cy="58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0D811FD9-BBB8-C0DE-C214-5402F6CC01E8}"/>
              </a:ext>
            </a:extLst>
          </p:cNvPr>
          <p:cNvGrpSpPr/>
          <p:nvPr/>
        </p:nvGrpSpPr>
        <p:grpSpPr>
          <a:xfrm>
            <a:off x="6847165" y="6065849"/>
            <a:ext cx="1217520" cy="685440"/>
            <a:chOff x="6847165" y="6065849"/>
            <a:chExt cx="1217520" cy="68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8EC453B-B5C1-2A35-01A9-FC0F158C30AC}"/>
                    </a:ext>
                  </a:extLst>
                </p14:cNvPr>
                <p14:cNvContentPartPr/>
                <p14:nvPr/>
              </p14:nvContentPartPr>
              <p14:xfrm>
                <a:off x="6847165" y="6315329"/>
                <a:ext cx="312480" cy="144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8EC453B-B5C1-2A35-01A9-FC0F158C30A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838165" y="6306329"/>
                  <a:ext cx="330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7D8A525-956B-1ED3-A3F4-B20000A4134B}"/>
                    </a:ext>
                  </a:extLst>
                </p14:cNvPr>
                <p14:cNvContentPartPr/>
                <p14:nvPr/>
              </p14:nvContentPartPr>
              <p14:xfrm>
                <a:off x="7012405" y="6229289"/>
                <a:ext cx="19440" cy="2318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7D8A525-956B-1ED3-A3F4-B20000A4134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003405" y="6220649"/>
                  <a:ext cx="370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92078D7-8774-F70B-BD54-4D0E55A511C8}"/>
                    </a:ext>
                  </a:extLst>
                </p14:cNvPr>
                <p14:cNvContentPartPr/>
                <p14:nvPr/>
              </p14:nvContentPartPr>
              <p14:xfrm>
                <a:off x="7606765" y="6065849"/>
                <a:ext cx="302400" cy="2844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92078D7-8774-F70B-BD54-4D0E55A511C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597765" y="6056849"/>
                  <a:ext cx="3200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D0CCB8B-6650-90A9-9573-819262561061}"/>
                    </a:ext>
                  </a:extLst>
                </p14:cNvPr>
                <p14:cNvContentPartPr/>
                <p14:nvPr/>
              </p14:nvContentPartPr>
              <p14:xfrm>
                <a:off x="7364125" y="6371849"/>
                <a:ext cx="700560" cy="1119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D0CCB8B-6650-90A9-9573-81926256106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355485" y="6363209"/>
                  <a:ext cx="718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394BA9C-2BCC-04C8-9C21-A3BC9FC760E8}"/>
                    </a:ext>
                  </a:extLst>
                </p14:cNvPr>
                <p14:cNvContentPartPr/>
                <p14:nvPr/>
              </p14:nvContentPartPr>
              <p14:xfrm>
                <a:off x="7697125" y="6506129"/>
                <a:ext cx="172440" cy="2451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394BA9C-2BCC-04C8-9C21-A3BC9FC760E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688485" y="6497489"/>
                  <a:ext cx="1900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2603399-D130-5366-EF15-8BCBC09CEEA3}"/>
                    </a:ext>
                  </a:extLst>
                </p14:cNvPr>
                <p14:cNvContentPartPr/>
                <p14:nvPr/>
              </p14:nvContentPartPr>
              <p14:xfrm>
                <a:off x="7542325" y="6503249"/>
                <a:ext cx="321840" cy="1263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2603399-D130-5366-EF15-8BCBC09CEEA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533685" y="6494249"/>
                  <a:ext cx="33948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039A52AF-2D11-FEBF-521E-2FC31823E95F}"/>
                  </a:ext>
                </a:extLst>
              </p14:cNvPr>
              <p14:cNvContentPartPr/>
              <p14:nvPr/>
            </p14:nvContentPartPr>
            <p14:xfrm>
              <a:off x="8245045" y="5189609"/>
              <a:ext cx="89280" cy="54360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039A52AF-2D11-FEBF-521E-2FC31823E95F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8236405" y="5180609"/>
                <a:ext cx="1069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AF906857-A5B1-9DF4-5CE4-1B185562EB60}"/>
                  </a:ext>
                </a:extLst>
              </p14:cNvPr>
              <p14:cNvContentPartPr/>
              <p14:nvPr/>
            </p14:nvContentPartPr>
            <p14:xfrm>
              <a:off x="6062005" y="6534569"/>
              <a:ext cx="52200" cy="75600"/>
            </p14:xfrm>
          </p:contentPart>
        </mc:Choice>
        <mc:Fallback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AF906857-A5B1-9DF4-5CE4-1B185562EB60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6053365" y="6525929"/>
                <a:ext cx="698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5C85D863-6D74-E529-BF26-05FFF8A66875}"/>
                  </a:ext>
                </a:extLst>
              </p14:cNvPr>
              <p14:cNvContentPartPr/>
              <p14:nvPr/>
            </p14:nvContentPartPr>
            <p14:xfrm>
              <a:off x="9509005" y="1165169"/>
              <a:ext cx="91440" cy="91440"/>
            </p14:xfrm>
          </p:contentPart>
        </mc:Choice>
        <mc:Fallback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5C85D863-6D74-E529-BF26-05FFF8A66875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9500005" y="1156529"/>
                <a:ext cx="109080" cy="10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4845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B674059-3687-15D1-4128-21FCEB188627}"/>
                  </a:ext>
                </a:extLst>
              </p14:cNvPr>
              <p14:cNvContentPartPr/>
              <p14:nvPr/>
            </p14:nvContentPartPr>
            <p14:xfrm>
              <a:off x="1220005" y="424649"/>
              <a:ext cx="235440" cy="205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B674059-3687-15D1-4128-21FCEB18862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1365" y="415649"/>
                <a:ext cx="253080" cy="22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E3D1B1E-F4E3-C672-2DAD-E19FC2E90D5E}"/>
              </a:ext>
            </a:extLst>
          </p:cNvPr>
          <p:cNvGrpSpPr/>
          <p:nvPr/>
        </p:nvGrpSpPr>
        <p:grpSpPr>
          <a:xfrm>
            <a:off x="1473805" y="89129"/>
            <a:ext cx="935640" cy="309240"/>
            <a:chOff x="1473805" y="89129"/>
            <a:chExt cx="935640" cy="30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8E0D840-212A-109C-96EA-4306413CD09F}"/>
                    </a:ext>
                  </a:extLst>
                </p14:cNvPr>
                <p14:cNvContentPartPr/>
                <p14:nvPr/>
              </p14:nvContentPartPr>
              <p14:xfrm>
                <a:off x="1473805" y="245729"/>
                <a:ext cx="159120" cy="561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8E0D840-212A-109C-96EA-4306413CD09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65165" y="236729"/>
                  <a:ext cx="1767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AA19ACA-F27D-5503-B824-0DCDB4778C18}"/>
                    </a:ext>
                  </a:extLst>
                </p14:cNvPr>
                <p14:cNvContentPartPr/>
                <p14:nvPr/>
              </p14:nvContentPartPr>
              <p14:xfrm>
                <a:off x="1708885" y="107489"/>
                <a:ext cx="140040" cy="156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AA19ACA-F27D-5503-B824-0DCDB4778C1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99885" y="98489"/>
                  <a:ext cx="157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B58D1F7-1EF8-368C-B6B9-071AC4110F6E}"/>
                    </a:ext>
                  </a:extLst>
                </p14:cNvPr>
                <p14:cNvContentPartPr/>
                <p14:nvPr/>
              </p14:nvContentPartPr>
              <p14:xfrm>
                <a:off x="1811845" y="131249"/>
                <a:ext cx="190800" cy="215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B58D1F7-1EF8-368C-B6B9-071AC4110F6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02845" y="122249"/>
                  <a:ext cx="2084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D09F511-5EC3-BBD4-4163-0BF5B2500D25}"/>
                    </a:ext>
                  </a:extLst>
                </p14:cNvPr>
                <p14:cNvContentPartPr/>
                <p14:nvPr/>
              </p14:nvContentPartPr>
              <p14:xfrm>
                <a:off x="1950445" y="216209"/>
                <a:ext cx="72000" cy="182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D09F511-5EC3-BBD4-4163-0BF5B2500D2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41805" y="207569"/>
                  <a:ext cx="89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E20CDF5-8CD6-B830-C704-23F300A81960}"/>
                    </a:ext>
                  </a:extLst>
                </p14:cNvPr>
                <p14:cNvContentPartPr/>
                <p14:nvPr/>
              </p14:nvContentPartPr>
              <p14:xfrm>
                <a:off x="1921645" y="240329"/>
                <a:ext cx="169560" cy="117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E20CDF5-8CD6-B830-C704-23F300A8196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12645" y="231689"/>
                  <a:ext cx="187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925EE76-FD45-D9B5-65DA-6278611ED23C}"/>
                    </a:ext>
                  </a:extLst>
                </p14:cNvPr>
                <p14:cNvContentPartPr/>
                <p14:nvPr/>
              </p14:nvContentPartPr>
              <p14:xfrm>
                <a:off x="2220445" y="89129"/>
                <a:ext cx="124560" cy="227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925EE76-FD45-D9B5-65DA-6278611ED23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11445" y="80129"/>
                  <a:ext cx="1422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00F9F97-ABAE-3AD2-5C18-B4E3260C78B8}"/>
                    </a:ext>
                  </a:extLst>
                </p14:cNvPr>
                <p14:cNvContentPartPr/>
                <p14:nvPr/>
              </p14:nvContentPartPr>
              <p14:xfrm>
                <a:off x="2181565" y="134129"/>
                <a:ext cx="227880" cy="450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00F9F97-ABAE-3AD2-5C18-B4E3260C78B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72925" y="125129"/>
                  <a:ext cx="24552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715777-7A7B-994E-F9E7-F0279F6D5F03}"/>
              </a:ext>
            </a:extLst>
          </p:cNvPr>
          <p:cNvGrpSpPr/>
          <p:nvPr/>
        </p:nvGrpSpPr>
        <p:grpSpPr>
          <a:xfrm>
            <a:off x="2850445" y="135569"/>
            <a:ext cx="1904400" cy="482760"/>
            <a:chOff x="2850445" y="135569"/>
            <a:chExt cx="1904400" cy="48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1F91446-59DA-5FF0-2E0F-88F4512A8F3B}"/>
                    </a:ext>
                  </a:extLst>
                </p14:cNvPr>
                <p14:cNvContentPartPr/>
                <p14:nvPr/>
              </p14:nvContentPartPr>
              <p14:xfrm>
                <a:off x="2850445" y="296849"/>
                <a:ext cx="804240" cy="321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1F91446-59DA-5FF0-2E0F-88F4512A8F3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41445" y="288209"/>
                  <a:ext cx="8218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6E9404E-5DEE-BAC1-E167-74CE88AD4737}"/>
                    </a:ext>
                  </a:extLst>
                </p14:cNvPr>
                <p14:cNvContentPartPr/>
                <p14:nvPr/>
              </p14:nvContentPartPr>
              <p14:xfrm>
                <a:off x="3832165" y="135569"/>
                <a:ext cx="922680" cy="343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6E9404E-5DEE-BAC1-E167-74CE88AD473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23165" y="126929"/>
                  <a:ext cx="940320" cy="36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FF5C2DA-2393-24C7-4CCC-20FCFB367081}"/>
              </a:ext>
            </a:extLst>
          </p:cNvPr>
          <p:cNvGrpSpPr/>
          <p:nvPr/>
        </p:nvGrpSpPr>
        <p:grpSpPr>
          <a:xfrm>
            <a:off x="5121685" y="85169"/>
            <a:ext cx="4329360" cy="407520"/>
            <a:chOff x="5121685" y="85169"/>
            <a:chExt cx="4329360" cy="40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D24F298-CF85-4125-BC83-E97A7EA52DC4}"/>
                    </a:ext>
                  </a:extLst>
                </p14:cNvPr>
                <p14:cNvContentPartPr/>
                <p14:nvPr/>
              </p14:nvContentPartPr>
              <p14:xfrm>
                <a:off x="5121685" y="219449"/>
                <a:ext cx="223920" cy="245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D24F298-CF85-4125-BC83-E97A7EA52DC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12685" y="210449"/>
                  <a:ext cx="2415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FCCA94F-190E-4609-3B29-F0B68B7A4081}"/>
                    </a:ext>
                  </a:extLst>
                </p14:cNvPr>
                <p14:cNvContentPartPr/>
                <p14:nvPr/>
              </p14:nvContentPartPr>
              <p14:xfrm>
                <a:off x="5468005" y="359849"/>
                <a:ext cx="83520" cy="7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FCCA94F-190E-4609-3B29-F0B68B7A408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59005" y="351209"/>
                  <a:ext cx="101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F64FD2A-C6A7-10DA-B63C-BE16BB8AF808}"/>
                    </a:ext>
                  </a:extLst>
                </p14:cNvPr>
                <p14:cNvContentPartPr/>
                <p14:nvPr/>
              </p14:nvContentPartPr>
              <p14:xfrm>
                <a:off x="5590765" y="106769"/>
                <a:ext cx="386280" cy="348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F64FD2A-C6A7-10DA-B63C-BE16BB8AF80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81765" y="97769"/>
                  <a:ext cx="4039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B90F3F4-5240-DED3-7271-FCDBF584966B}"/>
                    </a:ext>
                  </a:extLst>
                </p14:cNvPr>
                <p14:cNvContentPartPr/>
                <p14:nvPr/>
              </p14:nvContentPartPr>
              <p14:xfrm>
                <a:off x="5853205" y="241049"/>
                <a:ext cx="167040" cy="60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B90F3F4-5240-DED3-7271-FCDBF584966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44565" y="232409"/>
                  <a:ext cx="184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1AB51D2-BD87-8CA0-8EDF-1E448780E56C}"/>
                    </a:ext>
                  </a:extLst>
                </p14:cNvPr>
                <p14:cNvContentPartPr/>
                <p14:nvPr/>
              </p14:nvContentPartPr>
              <p14:xfrm>
                <a:off x="6025285" y="126209"/>
                <a:ext cx="219960" cy="286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1AB51D2-BD87-8CA0-8EDF-1E448780E56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16285" y="117209"/>
                  <a:ext cx="2376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FFDAF72-96F3-7019-1496-8AA6E4C5D86E}"/>
                    </a:ext>
                  </a:extLst>
                </p14:cNvPr>
                <p14:cNvContentPartPr/>
                <p14:nvPr/>
              </p14:nvContentPartPr>
              <p14:xfrm>
                <a:off x="6113125" y="279929"/>
                <a:ext cx="181080" cy="29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FFDAF72-96F3-7019-1496-8AA6E4C5D86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104125" y="271289"/>
                  <a:ext cx="198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67F4B64-4733-DCE0-CA05-3D00AA9B0ACD}"/>
                    </a:ext>
                  </a:extLst>
                </p14:cNvPr>
                <p14:cNvContentPartPr/>
                <p14:nvPr/>
              </p14:nvContentPartPr>
              <p14:xfrm>
                <a:off x="6283405" y="335729"/>
                <a:ext cx="80280" cy="82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67F4B64-4733-DCE0-CA05-3D00AA9B0AC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74765" y="327089"/>
                  <a:ext cx="97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3B4DE50-7E39-81DD-62C4-65CA13336A4D}"/>
                    </a:ext>
                  </a:extLst>
                </p14:cNvPr>
                <p14:cNvContentPartPr/>
                <p14:nvPr/>
              </p14:nvContentPartPr>
              <p14:xfrm>
                <a:off x="6612805" y="111089"/>
                <a:ext cx="548640" cy="3816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3B4DE50-7E39-81DD-62C4-65CA13336A4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03805" y="102449"/>
                  <a:ext cx="5662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2747B62-6EAB-6849-53BC-329B87531828}"/>
                    </a:ext>
                  </a:extLst>
                </p14:cNvPr>
                <p14:cNvContentPartPr/>
                <p14:nvPr/>
              </p14:nvContentPartPr>
              <p14:xfrm>
                <a:off x="6920605" y="175529"/>
                <a:ext cx="22320" cy="187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2747B62-6EAB-6849-53BC-329B8753182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11605" y="166889"/>
                  <a:ext cx="39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4458A26-0A6A-FAFE-24FB-BA0FC555048E}"/>
                    </a:ext>
                  </a:extLst>
                </p14:cNvPr>
                <p14:cNvContentPartPr/>
                <p14:nvPr/>
              </p14:nvContentPartPr>
              <p14:xfrm>
                <a:off x="7147045" y="125489"/>
                <a:ext cx="601560" cy="267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4458A26-0A6A-FAFE-24FB-BA0FC555048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38405" y="116849"/>
                  <a:ext cx="6192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9B84B7B-57EB-FEE2-DB97-21E4FFA37AE9}"/>
                    </a:ext>
                  </a:extLst>
                </p14:cNvPr>
                <p14:cNvContentPartPr/>
                <p14:nvPr/>
              </p14:nvContentPartPr>
              <p14:xfrm>
                <a:off x="7494445" y="171209"/>
                <a:ext cx="51480" cy="7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9B84B7B-57EB-FEE2-DB97-21E4FFA37AE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85805" y="162209"/>
                  <a:ext cx="69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AEB92E4-C2D8-5804-FDB9-E19BB3DDA3B9}"/>
                    </a:ext>
                  </a:extLst>
                </p14:cNvPr>
                <p14:cNvContentPartPr/>
                <p14:nvPr/>
              </p14:nvContentPartPr>
              <p14:xfrm>
                <a:off x="7237045" y="159329"/>
                <a:ext cx="308880" cy="43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AEB92E4-C2D8-5804-FDB9-E19BB3DDA3B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28405" y="150329"/>
                  <a:ext cx="3265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4240F72-B7E3-BA33-0982-308722C72A47}"/>
                    </a:ext>
                  </a:extLst>
                </p14:cNvPr>
                <p14:cNvContentPartPr/>
                <p14:nvPr/>
              </p14:nvContentPartPr>
              <p14:xfrm>
                <a:off x="7927525" y="275969"/>
                <a:ext cx="299880" cy="124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4240F72-B7E3-BA33-0982-308722C72A4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918885" y="267329"/>
                  <a:ext cx="317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0CE86B4-AE59-6B52-AEC9-9C5F20F55ADB}"/>
                    </a:ext>
                  </a:extLst>
                </p14:cNvPr>
                <p14:cNvContentPartPr/>
                <p14:nvPr/>
              </p14:nvContentPartPr>
              <p14:xfrm>
                <a:off x="8003845" y="135929"/>
                <a:ext cx="21240" cy="21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0CE86B4-AE59-6B52-AEC9-9C5F20F55AD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94845" y="126929"/>
                  <a:ext cx="388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F14F6AC-F133-802B-A74E-502E7D116041}"/>
                    </a:ext>
                  </a:extLst>
                </p14:cNvPr>
                <p14:cNvContentPartPr/>
                <p14:nvPr/>
              </p14:nvContentPartPr>
              <p14:xfrm>
                <a:off x="8468965" y="85169"/>
                <a:ext cx="982080" cy="352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F14F6AC-F133-802B-A74E-502E7D11604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459965" y="76529"/>
                  <a:ext cx="999720" cy="37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33B230E-7867-F67C-B7C5-A20EA7D0BAFE}"/>
              </a:ext>
            </a:extLst>
          </p:cNvPr>
          <p:cNvGrpSpPr/>
          <p:nvPr/>
        </p:nvGrpSpPr>
        <p:grpSpPr>
          <a:xfrm>
            <a:off x="865405" y="1020089"/>
            <a:ext cx="568080" cy="346320"/>
            <a:chOff x="865405" y="1020089"/>
            <a:chExt cx="568080" cy="34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3427CC2-5046-CBB0-329A-148A2D1EC2D2}"/>
                    </a:ext>
                  </a:extLst>
                </p14:cNvPr>
                <p14:cNvContentPartPr/>
                <p14:nvPr/>
              </p14:nvContentPartPr>
              <p14:xfrm>
                <a:off x="892405" y="1097489"/>
                <a:ext cx="55800" cy="2682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3427CC2-5046-CBB0-329A-148A2D1EC2D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3405" y="1088849"/>
                  <a:ext cx="734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49E0186-DFEA-3D48-EF06-FB19BC24D35E}"/>
                    </a:ext>
                  </a:extLst>
                </p14:cNvPr>
                <p14:cNvContentPartPr/>
                <p14:nvPr/>
              </p14:nvContentPartPr>
              <p14:xfrm>
                <a:off x="865405" y="1020089"/>
                <a:ext cx="568080" cy="346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49E0186-DFEA-3D48-EF06-FB19BC24D35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56405" y="1011089"/>
                  <a:ext cx="585720" cy="36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5CF94B7-640B-81F7-7704-BDF88F27B3E5}"/>
                  </a:ext>
                </a:extLst>
              </p14:cNvPr>
              <p14:cNvContentPartPr/>
              <p14:nvPr/>
            </p14:nvContentPartPr>
            <p14:xfrm>
              <a:off x="1779445" y="815249"/>
              <a:ext cx="1700280" cy="6184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5CF94B7-640B-81F7-7704-BDF88F27B3E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770445" y="806609"/>
                <a:ext cx="1717920" cy="63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0ABBC5C7-8988-18C9-EA96-95A487AB5D50}"/>
              </a:ext>
            </a:extLst>
          </p:cNvPr>
          <p:cNvGrpSpPr/>
          <p:nvPr/>
        </p:nvGrpSpPr>
        <p:grpSpPr>
          <a:xfrm>
            <a:off x="3785005" y="658289"/>
            <a:ext cx="7059960" cy="742680"/>
            <a:chOff x="3785005" y="658289"/>
            <a:chExt cx="7059960" cy="74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C1B2C55-7C3D-3E3B-6BE6-0187687978DC}"/>
                    </a:ext>
                  </a:extLst>
                </p14:cNvPr>
                <p14:cNvContentPartPr/>
                <p14:nvPr/>
              </p14:nvContentPartPr>
              <p14:xfrm>
                <a:off x="3785005" y="991289"/>
                <a:ext cx="228960" cy="409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C1B2C55-7C3D-3E3B-6BE6-0187687978D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776365" y="982289"/>
                  <a:ext cx="24660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66AD62F-14FB-4D65-9046-1C9E1A167FDA}"/>
                    </a:ext>
                  </a:extLst>
                </p14:cNvPr>
                <p14:cNvContentPartPr/>
                <p14:nvPr/>
              </p14:nvContentPartPr>
              <p14:xfrm>
                <a:off x="4357765" y="911369"/>
                <a:ext cx="223920" cy="2826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66AD62F-14FB-4D65-9046-1C9E1A167FD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48765" y="902369"/>
                  <a:ext cx="2415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E1752A4-D8FC-FBB6-6B24-4104D42A1B40}"/>
                    </a:ext>
                  </a:extLst>
                </p14:cNvPr>
                <p14:cNvContentPartPr/>
                <p14:nvPr/>
              </p14:nvContentPartPr>
              <p14:xfrm>
                <a:off x="4614445" y="1082369"/>
                <a:ext cx="106200" cy="61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E1752A4-D8FC-FBB6-6B24-4104D42A1B4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05805" y="1073729"/>
                  <a:ext cx="123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AF949C5-F8FC-E6AE-B1D5-DA9D17B4F3F6}"/>
                    </a:ext>
                  </a:extLst>
                </p14:cNvPr>
                <p14:cNvContentPartPr/>
                <p14:nvPr/>
              </p14:nvContentPartPr>
              <p14:xfrm>
                <a:off x="4801285" y="724889"/>
                <a:ext cx="914040" cy="476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AF949C5-F8FC-E6AE-B1D5-DA9D17B4F3F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92285" y="716249"/>
                  <a:ext cx="93168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97CF63F-2994-7BB2-A5B2-DB2A13E9C34B}"/>
                    </a:ext>
                  </a:extLst>
                </p14:cNvPr>
                <p14:cNvContentPartPr/>
                <p14:nvPr/>
              </p14:nvContentPartPr>
              <p14:xfrm>
                <a:off x="5365405" y="888689"/>
                <a:ext cx="230760" cy="24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97CF63F-2994-7BB2-A5B2-DB2A13E9C34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56765" y="879689"/>
                  <a:ext cx="248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2F8DE5D-1855-2D3E-21E2-830566DDEE8C}"/>
                    </a:ext>
                  </a:extLst>
                </p14:cNvPr>
                <p14:cNvContentPartPr/>
                <p14:nvPr/>
              </p14:nvContentPartPr>
              <p14:xfrm>
                <a:off x="5081725" y="831449"/>
                <a:ext cx="261000" cy="154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2F8DE5D-1855-2D3E-21E2-830566DDEE8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72725" y="822449"/>
                  <a:ext cx="278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787C77C-26BB-7417-0561-1AD104411090}"/>
                    </a:ext>
                  </a:extLst>
                </p14:cNvPr>
                <p14:cNvContentPartPr/>
                <p14:nvPr/>
              </p14:nvContentPartPr>
              <p14:xfrm>
                <a:off x="5922325" y="963209"/>
                <a:ext cx="419760" cy="2084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787C77C-26BB-7417-0561-1AD10441109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13325" y="954209"/>
                  <a:ext cx="4374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8A0C77D-E860-0ABC-0340-16201971290E}"/>
                    </a:ext>
                  </a:extLst>
                </p14:cNvPr>
                <p14:cNvContentPartPr/>
                <p14:nvPr/>
              </p14:nvContentPartPr>
              <p14:xfrm>
                <a:off x="6181885" y="906689"/>
                <a:ext cx="24120" cy="4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8A0C77D-E860-0ABC-0340-16201971290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172885" y="898049"/>
                  <a:ext cx="41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EECDAF5-6DA9-E423-E2E8-3B20BE33E4D9}"/>
                    </a:ext>
                  </a:extLst>
                </p14:cNvPr>
                <p14:cNvContentPartPr/>
                <p14:nvPr/>
              </p14:nvContentPartPr>
              <p14:xfrm>
                <a:off x="6587605" y="722009"/>
                <a:ext cx="537840" cy="4186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EECDAF5-6DA9-E423-E2E8-3B20BE33E4D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78605" y="713009"/>
                  <a:ext cx="55548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3214158-67EC-C813-F9F4-F383C13E4D48}"/>
                    </a:ext>
                  </a:extLst>
                </p14:cNvPr>
                <p14:cNvContentPartPr/>
                <p14:nvPr/>
              </p14:nvContentPartPr>
              <p14:xfrm>
                <a:off x="7282405" y="727409"/>
                <a:ext cx="444240" cy="4384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3214158-67EC-C813-F9F4-F383C13E4D4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273405" y="718769"/>
                  <a:ext cx="46188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2D52BAC-D0E4-122B-51F5-9FC1DBB59AC0}"/>
                    </a:ext>
                  </a:extLst>
                </p14:cNvPr>
                <p14:cNvContentPartPr/>
                <p14:nvPr/>
              </p14:nvContentPartPr>
              <p14:xfrm>
                <a:off x="7298965" y="877889"/>
                <a:ext cx="225000" cy="111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2D52BAC-D0E4-122B-51F5-9FC1DBB59AC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89965" y="869249"/>
                  <a:ext cx="242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26515F5-DB03-9126-F06E-AAD0514415EC}"/>
                    </a:ext>
                  </a:extLst>
                </p14:cNvPr>
                <p14:cNvContentPartPr/>
                <p14:nvPr/>
              </p14:nvContentPartPr>
              <p14:xfrm>
                <a:off x="7917805" y="700769"/>
                <a:ext cx="1106640" cy="6480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26515F5-DB03-9126-F06E-AAD0514415E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09165" y="692129"/>
                  <a:ext cx="1124280" cy="66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DAED3F6-1FA2-1F63-3940-9822A8329789}"/>
                    </a:ext>
                  </a:extLst>
                </p14:cNvPr>
                <p14:cNvContentPartPr/>
                <p14:nvPr/>
              </p14:nvContentPartPr>
              <p14:xfrm>
                <a:off x="8787205" y="719129"/>
                <a:ext cx="68400" cy="439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DAED3F6-1FA2-1F63-3940-9822A832978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778565" y="710489"/>
                  <a:ext cx="860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AC4F046-75B3-0F0F-3849-F888999A6B44}"/>
                    </a:ext>
                  </a:extLst>
                </p14:cNvPr>
                <p14:cNvContentPartPr/>
                <p14:nvPr/>
              </p14:nvContentPartPr>
              <p14:xfrm>
                <a:off x="9247645" y="675569"/>
                <a:ext cx="783000" cy="5569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AC4F046-75B3-0F0F-3849-F888999A6B4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239005" y="666569"/>
                  <a:ext cx="80064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152619D-168D-A748-3A4C-3765D5594DA5}"/>
                    </a:ext>
                  </a:extLst>
                </p14:cNvPr>
                <p14:cNvContentPartPr/>
                <p14:nvPr/>
              </p14:nvContentPartPr>
              <p14:xfrm>
                <a:off x="10289845" y="658289"/>
                <a:ext cx="301680" cy="4471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152619D-168D-A748-3A4C-3765D5594DA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280845" y="649289"/>
                  <a:ext cx="31932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66D6C26-E13F-1363-7D4A-3E8D94C5A6C9}"/>
                    </a:ext>
                  </a:extLst>
                </p14:cNvPr>
                <p14:cNvContentPartPr/>
                <p14:nvPr/>
              </p14:nvContentPartPr>
              <p14:xfrm>
                <a:off x="10368325" y="921809"/>
                <a:ext cx="223200" cy="46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66D6C26-E13F-1363-7D4A-3E8D94C5A6C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359325" y="913169"/>
                  <a:ext cx="240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9CEEB97-9B1D-1BF3-C686-ECF3E99B9C34}"/>
                    </a:ext>
                  </a:extLst>
                </p14:cNvPr>
                <p14:cNvContentPartPr/>
                <p14:nvPr/>
              </p14:nvContentPartPr>
              <p14:xfrm>
                <a:off x="10820485" y="1088129"/>
                <a:ext cx="24480" cy="248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9CEEB97-9B1D-1BF3-C686-ECF3E99B9C3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811485" y="1079129"/>
                  <a:ext cx="4212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D8C96B7-14A4-4785-A4BF-6C3C4D3ACB62}"/>
                  </a:ext>
                </a:extLst>
              </p14:cNvPr>
              <p14:cNvContentPartPr/>
              <p14:nvPr/>
            </p14:nvContentPartPr>
            <p14:xfrm>
              <a:off x="9420445" y="1638569"/>
              <a:ext cx="1009080" cy="44460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D8C96B7-14A4-4785-A4BF-6C3C4D3ACB6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411805" y="1629569"/>
                <a:ext cx="1026720" cy="46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DE4F877-80BC-8628-9388-F1253BC71EA1}"/>
              </a:ext>
            </a:extLst>
          </p:cNvPr>
          <p:cNvGrpSpPr/>
          <p:nvPr/>
        </p:nvGrpSpPr>
        <p:grpSpPr>
          <a:xfrm>
            <a:off x="664484" y="4215160"/>
            <a:ext cx="1354320" cy="498600"/>
            <a:chOff x="809965" y="3928169"/>
            <a:chExt cx="1354320" cy="49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996E96B-E9E6-53E0-7A84-83278E357D71}"/>
                    </a:ext>
                  </a:extLst>
                </p14:cNvPr>
                <p14:cNvContentPartPr/>
                <p14:nvPr/>
              </p14:nvContentPartPr>
              <p14:xfrm>
                <a:off x="809965" y="4014209"/>
                <a:ext cx="34200" cy="3963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996E96B-E9E6-53E0-7A84-83278E357D7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01325" y="4005209"/>
                  <a:ext cx="5184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411160C-674F-021B-4AD2-57B0EB240E48}"/>
                    </a:ext>
                  </a:extLst>
                </p14:cNvPr>
                <p14:cNvContentPartPr/>
                <p14:nvPr/>
              </p14:nvContentPartPr>
              <p14:xfrm>
                <a:off x="962605" y="4149929"/>
                <a:ext cx="196200" cy="2012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411160C-674F-021B-4AD2-57B0EB240E4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53965" y="4140929"/>
                  <a:ext cx="2138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35C2456-3DA3-9E85-46CD-D2907E49F072}"/>
                    </a:ext>
                  </a:extLst>
                </p14:cNvPr>
                <p14:cNvContentPartPr/>
                <p14:nvPr/>
              </p14:nvContentPartPr>
              <p14:xfrm>
                <a:off x="1246285" y="4287089"/>
                <a:ext cx="167040" cy="1396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35C2456-3DA3-9E85-46CD-D2907E49F07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237285" y="4278449"/>
                  <a:ext cx="184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E9A59E7-F8D0-DFA7-62F1-C0492C52B50A}"/>
                    </a:ext>
                  </a:extLst>
                </p14:cNvPr>
                <p14:cNvContentPartPr/>
                <p14:nvPr/>
              </p14:nvContentPartPr>
              <p14:xfrm>
                <a:off x="1508725" y="4004129"/>
                <a:ext cx="30600" cy="3920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E9A59E7-F8D0-DFA7-62F1-C0492C52B50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500085" y="3995129"/>
                  <a:ext cx="482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7278408-CD01-7CEC-69B7-6FECF40C3A43}"/>
                    </a:ext>
                  </a:extLst>
                </p14:cNvPr>
                <p14:cNvContentPartPr/>
                <p14:nvPr/>
              </p14:nvContentPartPr>
              <p14:xfrm>
                <a:off x="1623205" y="3928169"/>
                <a:ext cx="118440" cy="1515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7278408-CD01-7CEC-69B7-6FECF40C3A4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14565" y="3919529"/>
                  <a:ext cx="136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97895AA-DCE3-2C79-07A4-ECCDC37F5829}"/>
                    </a:ext>
                  </a:extLst>
                </p14:cNvPr>
                <p14:cNvContentPartPr/>
                <p14:nvPr/>
              </p14:nvContentPartPr>
              <p14:xfrm>
                <a:off x="1957645" y="4188449"/>
                <a:ext cx="206640" cy="93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97895AA-DCE3-2C79-07A4-ECCDC37F582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49005" y="4179809"/>
                  <a:ext cx="224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1C00E26-3F51-997C-7754-AD89CC13FCF1}"/>
                    </a:ext>
                  </a:extLst>
                </p14:cNvPr>
                <p14:cNvContentPartPr/>
                <p14:nvPr/>
              </p14:nvContentPartPr>
              <p14:xfrm>
                <a:off x="1964125" y="4246409"/>
                <a:ext cx="187920" cy="147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1C00E26-3F51-997C-7754-AD89CC13FCF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55485" y="4237769"/>
                  <a:ext cx="2055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B4A3EECB-57BC-473A-9A31-D8B14C10AC31}"/>
              </a:ext>
            </a:extLst>
          </p:cNvPr>
          <p:cNvGrpSpPr/>
          <p:nvPr/>
        </p:nvGrpSpPr>
        <p:grpSpPr>
          <a:xfrm>
            <a:off x="389485" y="3321209"/>
            <a:ext cx="683280" cy="377640"/>
            <a:chOff x="389485" y="3321209"/>
            <a:chExt cx="683280" cy="37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6981DFC-15B3-A147-CA43-50F04D618C19}"/>
                    </a:ext>
                  </a:extLst>
                </p14:cNvPr>
                <p14:cNvContentPartPr/>
                <p14:nvPr/>
              </p14:nvContentPartPr>
              <p14:xfrm>
                <a:off x="498925" y="3473849"/>
                <a:ext cx="50760" cy="2250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6981DFC-15B3-A147-CA43-50F04D618C1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0285" y="3465209"/>
                  <a:ext cx="68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2DF2DA3-9ABE-25D8-9FB0-01427DC65114}"/>
                    </a:ext>
                  </a:extLst>
                </p14:cNvPr>
                <p14:cNvContentPartPr/>
                <p14:nvPr/>
              </p14:nvContentPartPr>
              <p14:xfrm>
                <a:off x="389485" y="3445769"/>
                <a:ext cx="257040" cy="489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2DF2DA3-9ABE-25D8-9FB0-01427DC6511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0845" y="3436769"/>
                  <a:ext cx="274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C47F526-6102-C7DB-AC85-50B1EBB0EC9C}"/>
                    </a:ext>
                  </a:extLst>
                </p14:cNvPr>
                <p14:cNvContentPartPr/>
                <p14:nvPr/>
              </p14:nvContentPartPr>
              <p14:xfrm>
                <a:off x="656965" y="3321209"/>
                <a:ext cx="415800" cy="3614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C47F526-6102-C7DB-AC85-50B1EBB0EC9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8325" y="3312209"/>
                  <a:ext cx="433440" cy="37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D8D90684-6B49-4434-E869-D37AD304F4C9}"/>
                  </a:ext>
                </a:extLst>
              </p14:cNvPr>
              <p14:cNvContentPartPr/>
              <p14:nvPr/>
            </p14:nvContentPartPr>
            <p14:xfrm>
              <a:off x="5740165" y="3396017"/>
              <a:ext cx="23760" cy="792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D8D90684-6B49-4434-E869-D37AD304F4C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731525" y="3387377"/>
                <a:ext cx="4140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4" name="Group 263">
            <a:extLst>
              <a:ext uri="{FF2B5EF4-FFF2-40B4-BE49-F238E27FC236}">
                <a16:creationId xmlns:a16="http://schemas.microsoft.com/office/drawing/2014/main" id="{0C44F1A5-3E34-76DE-5A82-422284ECBCF5}"/>
              </a:ext>
            </a:extLst>
          </p:cNvPr>
          <p:cNvGrpSpPr/>
          <p:nvPr/>
        </p:nvGrpSpPr>
        <p:grpSpPr>
          <a:xfrm>
            <a:off x="7529536" y="3321139"/>
            <a:ext cx="4606681" cy="1633605"/>
            <a:chOff x="3403225" y="4812186"/>
            <a:chExt cx="5468171" cy="193910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01B76FC-1711-4FD0-7CFB-FF59F8809DF9}"/>
                    </a:ext>
                  </a:extLst>
                </p14:cNvPr>
                <p14:cNvContentPartPr/>
                <p14:nvPr/>
              </p14:nvContentPartPr>
              <p14:xfrm>
                <a:off x="3856645" y="5154329"/>
                <a:ext cx="8640" cy="111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01B76FC-1711-4FD0-7CFB-FF59F8809DF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846277" y="5144027"/>
                  <a:ext cx="29808" cy="32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3848D37-F041-8673-9F74-35C5FC147822}"/>
                    </a:ext>
                  </a:extLst>
                </p14:cNvPr>
                <p14:cNvContentPartPr/>
                <p14:nvPr/>
              </p14:nvContentPartPr>
              <p14:xfrm>
                <a:off x="3854665" y="4977929"/>
                <a:ext cx="26280" cy="291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3848D37-F041-8673-9F74-35C5FC14782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43895" y="4967364"/>
                  <a:ext cx="47390" cy="498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F9103E6-D39D-72B8-43C3-7A47BB4599CB}"/>
                    </a:ext>
                  </a:extLst>
                </p14:cNvPr>
                <p14:cNvContentPartPr/>
                <p14:nvPr/>
              </p14:nvContentPartPr>
              <p14:xfrm>
                <a:off x="3403225" y="5289689"/>
                <a:ext cx="249840" cy="277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F9103E6-D39D-72B8-43C3-7A47BB4599C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392548" y="5279454"/>
                  <a:ext cx="270767" cy="486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678078C-40EB-EDA3-D942-5205552ED05E}"/>
                    </a:ext>
                  </a:extLst>
                </p14:cNvPr>
                <p14:cNvContentPartPr/>
                <p14:nvPr/>
              </p14:nvContentPartPr>
              <p14:xfrm>
                <a:off x="3810385" y="5129489"/>
                <a:ext cx="63360" cy="1807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678078C-40EB-EDA3-D942-5205552ED05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800110" y="5118808"/>
                  <a:ext cx="84337" cy="2016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F57ADE5-0EA8-036A-E54F-ED44BFF7F8B3}"/>
                    </a:ext>
                  </a:extLst>
                </p14:cNvPr>
                <p14:cNvContentPartPr/>
                <p14:nvPr/>
              </p14:nvContentPartPr>
              <p14:xfrm>
                <a:off x="3643345" y="5365649"/>
                <a:ext cx="375120" cy="907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F57ADE5-0EA8-036A-E54F-ED44BFF7F8B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33091" y="5355001"/>
                  <a:ext cx="396055" cy="1115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459DD38-245A-2282-7CC0-D33C4E9B2CD1}"/>
                    </a:ext>
                  </a:extLst>
                </p14:cNvPr>
                <p14:cNvContentPartPr/>
                <p14:nvPr/>
              </p14:nvContentPartPr>
              <p14:xfrm>
                <a:off x="3735865" y="5514329"/>
                <a:ext cx="178920" cy="2674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459DD38-245A-2282-7CC0-D33C4E9B2CD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25190" y="5503647"/>
                  <a:ext cx="199844" cy="2884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653FB05-E0A9-EE7A-FD24-DB54DCB57B74}"/>
                    </a:ext>
                  </a:extLst>
                </p14:cNvPr>
                <p14:cNvContentPartPr/>
                <p14:nvPr/>
              </p14:nvContentPartPr>
              <p14:xfrm>
                <a:off x="4355425" y="5124089"/>
                <a:ext cx="127080" cy="5101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653FB05-E0A9-EE7A-FD24-DB54DCB57B7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345156" y="5113835"/>
                  <a:ext cx="148046" cy="531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00FEA17-5554-6792-7DB4-06F914A913DB}"/>
                    </a:ext>
                  </a:extLst>
                </p14:cNvPr>
                <p14:cNvContentPartPr/>
                <p14:nvPr/>
              </p14:nvContentPartPr>
              <p14:xfrm>
                <a:off x="4654585" y="5122649"/>
                <a:ext cx="113400" cy="4827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00FEA17-5554-6792-7DB4-06F914A913D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643927" y="5112396"/>
                  <a:ext cx="134289" cy="5036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9FFC556-EC2A-1A30-E2EF-3B9DE4B9DC57}"/>
                    </a:ext>
                  </a:extLst>
                </p14:cNvPr>
                <p14:cNvContentPartPr/>
                <p14:nvPr/>
              </p14:nvContentPartPr>
              <p14:xfrm>
                <a:off x="4490065" y="5371409"/>
                <a:ext cx="208080" cy="108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9FFC556-EC2A-1A30-E2EF-3B9DE4B9DC5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479811" y="5361024"/>
                  <a:ext cx="229016" cy="311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4EE732C-6B9A-183B-E51A-2AE227276D64}"/>
                    </a:ext>
                  </a:extLst>
                </p14:cNvPr>
                <p14:cNvContentPartPr/>
                <p14:nvPr/>
              </p14:nvContentPartPr>
              <p14:xfrm>
                <a:off x="4751785" y="5566169"/>
                <a:ext cx="130320" cy="795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4EE732C-6B9A-183B-E51A-2AE227276D6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741103" y="5555903"/>
                  <a:ext cx="151257" cy="1005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9FF3994-DECC-CB03-1D4B-042FE5D3F1CE}"/>
                    </a:ext>
                  </a:extLst>
                </p14:cNvPr>
                <p14:cNvContentPartPr/>
                <p14:nvPr/>
              </p14:nvContentPartPr>
              <p14:xfrm>
                <a:off x="4993345" y="5591369"/>
                <a:ext cx="143280" cy="622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9FF3994-DECC-CB03-1D4B-042FE5D3F1C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983080" y="5580705"/>
                  <a:ext cx="164237" cy="831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9D172F3-D20E-74E4-42E9-2FF1482E400C}"/>
                    </a:ext>
                  </a:extLst>
                </p14:cNvPr>
                <p14:cNvContentPartPr/>
                <p14:nvPr/>
              </p14:nvContentPartPr>
              <p14:xfrm>
                <a:off x="5862156" y="5317626"/>
                <a:ext cx="267840" cy="2235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9D172F3-D20E-74E4-42E9-2FF1482E400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851477" y="5307367"/>
                  <a:ext cx="288772" cy="2445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77450EE-D1B0-09F6-A053-CDCF84D0EAE4}"/>
                    </a:ext>
                  </a:extLst>
                </p14:cNvPr>
                <p14:cNvContentPartPr/>
                <p14:nvPr/>
              </p14:nvContentPartPr>
              <p14:xfrm>
                <a:off x="6239796" y="5065986"/>
                <a:ext cx="165600" cy="111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77450EE-D1B0-09F6-A053-CDCF84D0EAE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229553" y="5055255"/>
                  <a:ext cx="186513" cy="32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4D77096-DCCD-6145-C358-AA14C6D281B7}"/>
                    </a:ext>
                  </a:extLst>
                </p14:cNvPr>
                <p14:cNvContentPartPr/>
                <p14:nvPr/>
              </p14:nvContentPartPr>
              <p14:xfrm>
                <a:off x="6581436" y="4951866"/>
                <a:ext cx="69480" cy="1414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4D77096-DCCD-6145-C358-AA14C6D281B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571206" y="4941608"/>
                  <a:ext cx="90367" cy="1624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E10CC95-97E5-C898-E196-9E4ABB743DD0}"/>
                    </a:ext>
                  </a:extLst>
                </p14:cNvPr>
                <p14:cNvContentPartPr/>
                <p14:nvPr/>
              </p14:nvContentPartPr>
              <p14:xfrm>
                <a:off x="6586476" y="4826586"/>
                <a:ext cx="23760" cy="79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E10CC95-97E5-C898-E196-9E4ABB743DD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576108" y="4816582"/>
                  <a:ext cx="44928" cy="28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A7B7755-80C5-BC73-38F8-D1EA0172A65E}"/>
                    </a:ext>
                  </a:extLst>
                </p14:cNvPr>
                <p14:cNvContentPartPr/>
                <p14:nvPr/>
              </p14:nvContentPartPr>
              <p14:xfrm>
                <a:off x="6465156" y="5112786"/>
                <a:ext cx="291960" cy="594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A7B7755-80C5-BC73-38F8-D1EA0172A65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454897" y="5102103"/>
                  <a:ext cx="312906" cy="803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1539F02-A9AF-0ED3-8101-57D87A1C1A0A}"/>
                    </a:ext>
                  </a:extLst>
                </p14:cNvPr>
                <p14:cNvContentPartPr/>
                <p14:nvPr/>
              </p14:nvContentPartPr>
              <p14:xfrm>
                <a:off x="6572796" y="5198466"/>
                <a:ext cx="102960" cy="1648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1539F02-A9AF-0ED3-8101-57D87A1C1A0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62116" y="5187787"/>
                  <a:ext cx="123894" cy="1858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7EEF3ED-23C9-06C2-D91B-3F9B305E2091}"/>
                    </a:ext>
                  </a:extLst>
                </p14:cNvPr>
                <p14:cNvContentPartPr/>
                <p14:nvPr/>
              </p14:nvContentPartPr>
              <p14:xfrm>
                <a:off x="6526716" y="5236986"/>
                <a:ext cx="165240" cy="651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7EEF3ED-23C9-06C2-D91B-3F9B305E209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516042" y="5226765"/>
                  <a:ext cx="186162" cy="86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E446D5D-5F86-1D51-41EE-7F70F6CA08A8}"/>
                    </a:ext>
                  </a:extLst>
                </p14:cNvPr>
                <p14:cNvContentPartPr/>
                <p14:nvPr/>
              </p14:nvContentPartPr>
              <p14:xfrm>
                <a:off x="6922356" y="4874106"/>
                <a:ext cx="127800" cy="3902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E446D5D-5F86-1D51-41EE-7F70F6CA08A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911670" y="4863432"/>
                  <a:ext cx="148744" cy="411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B92EA40-13CF-3768-5455-1DD686B4C9EE}"/>
                    </a:ext>
                  </a:extLst>
                </p14:cNvPr>
                <p14:cNvContentPartPr/>
                <p14:nvPr/>
              </p14:nvContentPartPr>
              <p14:xfrm>
                <a:off x="7130796" y="4981386"/>
                <a:ext cx="169200" cy="2239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B92EA40-13CF-3768-5455-1DD686B4C9E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120114" y="4970723"/>
                  <a:ext cx="190136" cy="2448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74E7AEA-4E39-C39A-6A97-F3C45D63893C}"/>
                    </a:ext>
                  </a:extLst>
                </p14:cNvPr>
                <p14:cNvContentPartPr/>
                <p14:nvPr/>
              </p14:nvContentPartPr>
              <p14:xfrm>
                <a:off x="7159596" y="5079666"/>
                <a:ext cx="165600" cy="381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74E7AEA-4E39-C39A-6A97-F3C45D63893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148926" y="5069376"/>
                  <a:ext cx="186513" cy="591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51BD421-7C0B-7BD9-9D4E-BE39D3A0E1BD}"/>
                    </a:ext>
                  </a:extLst>
                </p14:cNvPr>
                <p14:cNvContentPartPr/>
                <p14:nvPr/>
              </p14:nvContentPartPr>
              <p14:xfrm>
                <a:off x="7181556" y="4992186"/>
                <a:ext cx="190080" cy="590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51BD421-7C0B-7BD9-9D4E-BE39D3A0E1B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171304" y="4981918"/>
                  <a:ext cx="211010" cy="80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DAE80A7-A958-9EBF-15C6-379551CB7D6A}"/>
                    </a:ext>
                  </a:extLst>
                </p14:cNvPr>
                <p14:cNvContentPartPr/>
                <p14:nvPr/>
              </p14:nvContentPartPr>
              <p14:xfrm>
                <a:off x="7359036" y="5199186"/>
                <a:ext cx="137520" cy="878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DAE80A7-A958-9EBF-15C6-379551CB7D6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348359" y="5188952"/>
                  <a:ext cx="158447" cy="1087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6B52140-96B7-E8B8-E316-AD2C02A88A6F}"/>
                    </a:ext>
                  </a:extLst>
                </p14:cNvPr>
                <p14:cNvContentPartPr/>
                <p14:nvPr/>
              </p14:nvContentPartPr>
              <p14:xfrm>
                <a:off x="7572156" y="5085426"/>
                <a:ext cx="109800" cy="100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6B52140-96B7-E8B8-E316-AD2C02A88A6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561475" y="5074469"/>
                  <a:ext cx="130735" cy="315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F7604C9-E06E-3D15-ED5C-5E85724AA7FD}"/>
                    </a:ext>
                  </a:extLst>
                </p14:cNvPr>
                <p14:cNvContentPartPr/>
                <p14:nvPr/>
              </p14:nvContentPartPr>
              <p14:xfrm>
                <a:off x="7839636" y="4982826"/>
                <a:ext cx="182520" cy="2098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F7604C9-E06E-3D15-ED5C-5E85724AA7F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828975" y="4972161"/>
                  <a:ext cx="203416" cy="2307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86CBE08-4D88-9B3F-3DCF-3447DF183F2A}"/>
                    </a:ext>
                  </a:extLst>
                </p14:cNvPr>
                <p14:cNvContentPartPr/>
                <p14:nvPr/>
              </p14:nvContentPartPr>
              <p14:xfrm>
                <a:off x="7858356" y="5054106"/>
                <a:ext cx="155160" cy="414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86CBE08-4D88-9B3F-3DCF-3447DF183F2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848097" y="5043436"/>
                  <a:ext cx="176104" cy="623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66EE569-BC6A-4E68-3E31-87853DED1187}"/>
                    </a:ext>
                  </a:extLst>
                </p14:cNvPr>
                <p14:cNvContentPartPr/>
                <p14:nvPr/>
              </p14:nvContentPartPr>
              <p14:xfrm>
                <a:off x="7861596" y="4920546"/>
                <a:ext cx="187920" cy="669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66EE569-BC6A-4E68-3E31-87853DED118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50919" y="4909884"/>
                  <a:ext cx="208847" cy="878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C9D883E-2E11-4548-8FAB-7C7A45C65208}"/>
                    </a:ext>
                  </a:extLst>
                </p14:cNvPr>
                <p14:cNvContentPartPr/>
                <p14:nvPr/>
              </p14:nvContentPartPr>
              <p14:xfrm>
                <a:off x="8104236" y="5115306"/>
                <a:ext cx="151920" cy="990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C9D883E-2E11-4548-8FAB-7C7A45C6520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093567" y="5104638"/>
                  <a:ext cx="172830" cy="1199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6F83F74-B85F-135B-12D5-C6F966EC5045}"/>
                    </a:ext>
                  </a:extLst>
                </p14:cNvPr>
                <p14:cNvContentPartPr/>
                <p14:nvPr/>
              </p14:nvContentPartPr>
              <p14:xfrm>
                <a:off x="8224476" y="4812186"/>
                <a:ext cx="214560" cy="4942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6F83F74-B85F-135B-12D5-C6F966EC504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214218" y="4801933"/>
                  <a:ext cx="235503" cy="5152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B961968-6540-7E30-037F-64C34350139D}"/>
                    </a:ext>
                  </a:extLst>
                </p14:cNvPr>
                <p14:cNvContentPartPr/>
                <p14:nvPr/>
              </p14:nvContentPartPr>
              <p14:xfrm>
                <a:off x="8644596" y="4861866"/>
                <a:ext cx="226800" cy="2512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B961968-6540-7E30-037F-64C34350139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633918" y="4851182"/>
                  <a:ext cx="247729" cy="2722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BDC5764-B9F4-486E-991C-F696A09551A5}"/>
                    </a:ext>
                  </a:extLst>
                </p14:cNvPr>
                <p14:cNvContentPartPr/>
                <p14:nvPr/>
              </p14:nvContentPartPr>
              <p14:xfrm>
                <a:off x="8560356" y="4947546"/>
                <a:ext cx="244080" cy="367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BDC5764-B9F4-486E-991C-F696A09551A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549669" y="4936872"/>
                  <a:ext cx="265026" cy="57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E739BD7-A7CB-E801-8ACA-4A99D80B9AA9}"/>
                    </a:ext>
                  </a:extLst>
                </p14:cNvPr>
                <p14:cNvContentPartPr/>
                <p14:nvPr/>
              </p14:nvContentPartPr>
              <p14:xfrm>
                <a:off x="3676105" y="5524049"/>
                <a:ext cx="169920" cy="694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E739BD7-A7CB-E801-8ACA-4A99D80B9AA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665432" y="5513393"/>
                  <a:ext cx="190840" cy="903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BA4C3E2-F087-44ED-7D9C-6CFA1684A194}"/>
                    </a:ext>
                  </a:extLst>
                </p14:cNvPr>
                <p14:cNvContentPartPr/>
                <p14:nvPr/>
              </p14:nvContentPartPr>
              <p14:xfrm>
                <a:off x="5163265" y="5712689"/>
                <a:ext cx="125640" cy="982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BA4C3E2-F087-44ED-7D9C-6CFA1684A19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152581" y="5702434"/>
                  <a:ext cx="146580" cy="1192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8BB65AB-57E2-B2C3-241F-035067B7DC07}"/>
                    </a:ext>
                  </a:extLst>
                </p14:cNvPr>
                <p14:cNvContentPartPr/>
                <p14:nvPr/>
              </p14:nvContentPartPr>
              <p14:xfrm>
                <a:off x="5523805" y="5023649"/>
                <a:ext cx="169560" cy="6789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8BB65AB-57E2-B2C3-241F-035067B7DC0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513127" y="5013394"/>
                  <a:ext cx="190488" cy="6998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5B53E90-DDEB-A348-3173-3180077D0A68}"/>
                    </a:ext>
                  </a:extLst>
                </p14:cNvPr>
                <p14:cNvContentPartPr/>
                <p14:nvPr/>
              </p14:nvContentPartPr>
              <p14:xfrm>
                <a:off x="3905965" y="6090329"/>
                <a:ext cx="12240" cy="198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5B53E90-DDEB-A348-3173-3180077D0A6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895413" y="6079797"/>
                  <a:ext cx="32921" cy="404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4D007F3-BCA4-B43C-7463-B7213F3C992A}"/>
                    </a:ext>
                  </a:extLst>
                </p14:cNvPr>
                <p14:cNvContentPartPr/>
                <p14:nvPr/>
              </p14:nvContentPartPr>
              <p14:xfrm>
                <a:off x="3904525" y="6243329"/>
                <a:ext cx="64440" cy="792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4D007F3-BCA4-B43C-7463-B7213F3C992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894283" y="6232684"/>
                  <a:ext cx="85351" cy="1000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B01696E-3E2C-6B7D-8055-116A6040E74E}"/>
                    </a:ext>
                  </a:extLst>
                </p14:cNvPr>
                <p14:cNvContentPartPr/>
                <p14:nvPr/>
              </p14:nvContentPartPr>
              <p14:xfrm>
                <a:off x="3893005" y="6059369"/>
                <a:ext cx="36000" cy="446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B01696E-3E2C-6B7D-8055-116A6040E74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882417" y="6049067"/>
                  <a:ext cx="56753" cy="656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BA62C75-0E35-2807-30A7-9AC7F1E78083}"/>
                    </a:ext>
                  </a:extLst>
                </p14:cNvPr>
                <p14:cNvContentPartPr/>
                <p14:nvPr/>
              </p14:nvContentPartPr>
              <p14:xfrm>
                <a:off x="3761245" y="6441329"/>
                <a:ext cx="342720" cy="133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BA62C75-0E35-2807-30A7-9AC7F1E7808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750562" y="6431017"/>
                  <a:ext cx="363659" cy="343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47BC806-B5C2-6D03-5D30-470CD6650678}"/>
                    </a:ext>
                  </a:extLst>
                </p14:cNvPr>
                <p14:cNvContentPartPr/>
                <p14:nvPr/>
              </p14:nvContentPartPr>
              <p14:xfrm>
                <a:off x="3914245" y="6506129"/>
                <a:ext cx="119520" cy="2264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47BC806-B5C2-6D03-5D30-470CD665067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903574" y="6495875"/>
                  <a:ext cx="140436" cy="2473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0F45574-954E-2E9C-3D99-5A324D4D298B}"/>
                    </a:ext>
                  </a:extLst>
                </p14:cNvPr>
                <p14:cNvContentPartPr/>
                <p14:nvPr/>
              </p14:nvContentPartPr>
              <p14:xfrm>
                <a:off x="3875725" y="6521249"/>
                <a:ext cx="169200" cy="820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0F45574-954E-2E9C-3D99-5A324D4D298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865043" y="6510989"/>
                  <a:ext cx="190136" cy="103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517F3AB-B7FF-0B66-5890-77284AE4B6C9}"/>
                    </a:ext>
                  </a:extLst>
                </p14:cNvPr>
                <p14:cNvContentPartPr/>
                <p14:nvPr/>
              </p14:nvContentPartPr>
              <p14:xfrm>
                <a:off x="4402765" y="6168809"/>
                <a:ext cx="151200" cy="4892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517F3AB-B7FF-0B66-5890-77284AE4B6C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392087" y="6158554"/>
                  <a:ext cx="172129" cy="5101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4BB0A00-E5ED-0C2F-CBDB-6F17FDDE4ED2}"/>
                    </a:ext>
                  </a:extLst>
                </p14:cNvPr>
                <p14:cNvContentPartPr/>
                <p14:nvPr/>
              </p14:nvContentPartPr>
              <p14:xfrm>
                <a:off x="4696165" y="6254129"/>
                <a:ext cx="156600" cy="2606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4BB0A00-E5ED-0C2F-CBDB-6F17FDDE4ED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685924" y="6243447"/>
                  <a:ext cx="177508" cy="2815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41107F8-1BA5-3564-1F9A-76BF2920F075}"/>
                    </a:ext>
                  </a:extLst>
                </p14:cNvPr>
                <p14:cNvContentPartPr/>
                <p14:nvPr/>
              </p14:nvContentPartPr>
              <p14:xfrm>
                <a:off x="4703365" y="6407849"/>
                <a:ext cx="180720" cy="133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41107F8-1BA5-3564-1F9A-76BF2920F07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692684" y="6397537"/>
                  <a:ext cx="201654" cy="343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F5F1175-4F49-AAA2-A584-0C389FB769B1}"/>
                    </a:ext>
                  </a:extLst>
                </p14:cNvPr>
                <p14:cNvContentPartPr/>
                <p14:nvPr/>
              </p14:nvContentPartPr>
              <p14:xfrm>
                <a:off x="4701565" y="6245489"/>
                <a:ext cx="245160" cy="313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F5F1175-4F49-AAA2-A584-0C389FB769B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690887" y="6235192"/>
                  <a:ext cx="266088" cy="523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0A79425-1EC0-7617-85C4-57E41D4DAB68}"/>
                    </a:ext>
                  </a:extLst>
                </p14:cNvPr>
                <p14:cNvContentPartPr/>
                <p14:nvPr/>
              </p14:nvContentPartPr>
              <p14:xfrm>
                <a:off x="5000365" y="6525929"/>
                <a:ext cx="139680" cy="1281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0A79425-1EC0-7617-85C4-57E41D4DAB6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989686" y="6515249"/>
                  <a:ext cx="160611" cy="1490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A60C1FD-AC27-9E87-594D-7613F31FEBF8}"/>
                    </a:ext>
                  </a:extLst>
                </p14:cNvPr>
                <p14:cNvContentPartPr/>
                <p14:nvPr/>
              </p14:nvContentPartPr>
              <p14:xfrm>
                <a:off x="5253445" y="6416489"/>
                <a:ext cx="162000" cy="82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A60C1FD-AC27-9E87-594D-7613F31FEBF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242787" y="6406030"/>
                  <a:ext cx="182889" cy="296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551F0BA-CF8C-AF7C-4650-0ED785BF04B3}"/>
                    </a:ext>
                  </a:extLst>
                </p14:cNvPr>
                <p14:cNvContentPartPr/>
                <p14:nvPr/>
              </p14:nvContentPartPr>
              <p14:xfrm>
                <a:off x="5588965" y="6242249"/>
                <a:ext cx="221760" cy="2995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551F0BA-CF8C-AF7C-4650-0ED785BF04B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578283" y="6231567"/>
                  <a:ext cx="242697" cy="3204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C82CEA1-9F35-E5D8-B939-54F0015585A4}"/>
                    </a:ext>
                  </a:extLst>
                </p14:cNvPr>
                <p14:cNvContentPartPr/>
                <p14:nvPr/>
              </p14:nvContentPartPr>
              <p14:xfrm>
                <a:off x="5600125" y="6380849"/>
                <a:ext cx="194040" cy="471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C82CEA1-9F35-E5D8-B939-54F0015585A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589890" y="6370227"/>
                  <a:ext cx="214937" cy="679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EB6C143-5D09-81F6-73B7-5BB1C8FD3617}"/>
                    </a:ext>
                  </a:extLst>
                </p14:cNvPr>
                <p14:cNvContentPartPr/>
                <p14:nvPr/>
              </p14:nvContentPartPr>
              <p14:xfrm>
                <a:off x="5585725" y="6224969"/>
                <a:ext cx="261000" cy="241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EB6C143-5D09-81F6-73B7-5BB1C8FD361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575046" y="6214390"/>
                  <a:ext cx="281931" cy="448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52BAFCC-FA6E-24B8-A611-7DA1F885B458}"/>
                    </a:ext>
                  </a:extLst>
                </p14:cNvPr>
                <p14:cNvContentPartPr/>
                <p14:nvPr/>
              </p14:nvContentPartPr>
              <p14:xfrm>
                <a:off x="5893525" y="6489929"/>
                <a:ext cx="168840" cy="738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52BAFCC-FA6E-24B8-A611-7DA1F885B45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883266" y="6479264"/>
                  <a:ext cx="189785" cy="947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9AD2A77-C6B7-42BE-BA7B-1EC9F366685F}"/>
                    </a:ext>
                  </a:extLst>
                </p14:cNvPr>
                <p14:cNvContentPartPr/>
                <p14:nvPr/>
              </p14:nvContentPartPr>
              <p14:xfrm>
                <a:off x="6062005" y="6086009"/>
                <a:ext cx="239760" cy="5695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9AD2A77-C6B7-42BE-BA7B-1EC9F366685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051766" y="6075328"/>
                  <a:ext cx="260664" cy="590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6B200FC-DEFA-4BE8-CBAC-974C57D650A4}"/>
                    </a:ext>
                  </a:extLst>
                </p14:cNvPr>
                <p14:cNvContentPartPr/>
                <p14:nvPr/>
              </p14:nvContentPartPr>
              <p14:xfrm>
                <a:off x="6847165" y="6315329"/>
                <a:ext cx="312480" cy="144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6B200FC-DEFA-4BE8-CBAC-974C57D650A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836478" y="6304741"/>
                  <a:ext cx="333426" cy="351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FB2A170-B35B-71D8-74CE-189535875A09}"/>
                    </a:ext>
                  </a:extLst>
                </p14:cNvPr>
                <p14:cNvContentPartPr/>
                <p14:nvPr/>
              </p14:nvContentPartPr>
              <p14:xfrm>
                <a:off x="7012405" y="6229289"/>
                <a:ext cx="19440" cy="2318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FB2A170-B35B-71D8-74CE-189535875A0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001605" y="6218615"/>
                  <a:ext cx="40608" cy="252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76C67C6-569C-2F13-3CE0-64C325B357CC}"/>
                    </a:ext>
                  </a:extLst>
                </p14:cNvPr>
                <p14:cNvContentPartPr/>
                <p14:nvPr/>
              </p14:nvContentPartPr>
              <p14:xfrm>
                <a:off x="7606765" y="6065849"/>
                <a:ext cx="302400" cy="28440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76C67C6-569C-2F13-3CE0-64C325B357C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596087" y="6055173"/>
                  <a:ext cx="323329" cy="3053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46F2E6FA-3614-6CD0-C6F7-5AB92AA82B49}"/>
                    </a:ext>
                  </a:extLst>
                </p14:cNvPr>
                <p14:cNvContentPartPr/>
                <p14:nvPr/>
              </p14:nvContentPartPr>
              <p14:xfrm>
                <a:off x="7364125" y="6371849"/>
                <a:ext cx="700560" cy="1119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6F2E6FA-3614-6CD0-C6F7-5AB92AA82B4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353873" y="6361166"/>
                  <a:ext cx="721491" cy="1328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AB06787-D9FD-709B-4C19-64811F1AE947}"/>
                    </a:ext>
                  </a:extLst>
                </p14:cNvPr>
                <p14:cNvContentPartPr/>
                <p14:nvPr/>
              </p14:nvContentPartPr>
              <p14:xfrm>
                <a:off x="7697125" y="6506129"/>
                <a:ext cx="172440" cy="2451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AB06787-D9FD-709B-4C19-64811F1AE94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686856" y="6495878"/>
                  <a:ext cx="193407" cy="266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4596638-38AF-F773-FDD9-325DEA73EC10}"/>
                    </a:ext>
                  </a:extLst>
                </p14:cNvPr>
                <p14:cNvContentPartPr/>
                <p14:nvPr/>
              </p14:nvContentPartPr>
              <p14:xfrm>
                <a:off x="7542325" y="6503249"/>
                <a:ext cx="321840" cy="1263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4596638-38AF-F773-FDD9-325DEA73EC1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532081" y="6492577"/>
                  <a:ext cx="342755" cy="14727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485CCF6F-1416-0F00-8B95-522E18F93611}"/>
              </a:ext>
            </a:extLst>
          </p:cNvPr>
          <p:cNvGrpSpPr/>
          <p:nvPr/>
        </p:nvGrpSpPr>
        <p:grpSpPr>
          <a:xfrm>
            <a:off x="2377143" y="3529432"/>
            <a:ext cx="4577662" cy="1623314"/>
            <a:chOff x="3403225" y="4812186"/>
            <a:chExt cx="5468171" cy="193910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FA1E6D2-F2E9-FB26-7DD7-942E5606753B}"/>
                    </a:ext>
                  </a:extLst>
                </p14:cNvPr>
                <p14:cNvContentPartPr/>
                <p14:nvPr/>
              </p14:nvContentPartPr>
              <p14:xfrm>
                <a:off x="3856645" y="5154329"/>
                <a:ext cx="8640" cy="1116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FA1E6D2-F2E9-FB26-7DD7-942E5606753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846277" y="5144027"/>
                  <a:ext cx="29808" cy="32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1C4C5E6-2191-5735-B72E-F761586F887B}"/>
                    </a:ext>
                  </a:extLst>
                </p14:cNvPr>
                <p14:cNvContentPartPr/>
                <p14:nvPr/>
              </p14:nvContentPartPr>
              <p14:xfrm>
                <a:off x="3854665" y="4977929"/>
                <a:ext cx="26280" cy="291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1C4C5E6-2191-5735-B72E-F761586F887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843895" y="4967208"/>
                  <a:ext cx="47390" cy="501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7CC26E9-570B-90D1-7166-42820A7C46D1}"/>
                    </a:ext>
                  </a:extLst>
                </p14:cNvPr>
                <p14:cNvContentPartPr/>
                <p14:nvPr/>
              </p14:nvContentPartPr>
              <p14:xfrm>
                <a:off x="3403225" y="5289689"/>
                <a:ext cx="249840" cy="277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7CC26E9-570B-90D1-7166-42820A7C46D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392475" y="5279294"/>
                  <a:ext cx="270911" cy="48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42174AA-9128-189C-562B-D490169107E3}"/>
                    </a:ext>
                  </a:extLst>
                </p14:cNvPr>
                <p14:cNvContentPartPr/>
                <p14:nvPr/>
              </p14:nvContentPartPr>
              <p14:xfrm>
                <a:off x="3810385" y="5129489"/>
                <a:ext cx="63360" cy="1807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42174AA-9128-189C-562B-D490169107E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800041" y="5118757"/>
                  <a:ext cx="84480" cy="201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27207CB-DCEF-BA5B-5A57-7C94628C6BAE}"/>
                    </a:ext>
                  </a:extLst>
                </p14:cNvPr>
                <p14:cNvContentPartPr/>
                <p14:nvPr/>
              </p14:nvContentPartPr>
              <p14:xfrm>
                <a:off x="3643345" y="5365649"/>
                <a:ext cx="375120" cy="9072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27207CB-DCEF-BA5B-5A57-7C94628C6BA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633021" y="5354900"/>
                  <a:ext cx="396199" cy="1117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F1D157C9-D8E4-DD50-A48F-1A061415C6AB}"/>
                    </a:ext>
                  </a:extLst>
                </p14:cNvPr>
                <p14:cNvContentPartPr/>
                <p14:nvPr/>
              </p14:nvContentPartPr>
              <p14:xfrm>
                <a:off x="3735865" y="5514329"/>
                <a:ext cx="178920" cy="2674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F1D157C9-D8E4-DD50-A48F-1A061415C6A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725113" y="5503578"/>
                  <a:ext cx="199995" cy="2885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CD1BAE4-B191-9C0E-00B4-0D6F443FACC1}"/>
                    </a:ext>
                  </a:extLst>
                </p14:cNvPr>
                <p14:cNvContentPartPr/>
                <p14:nvPr/>
              </p14:nvContentPartPr>
              <p14:xfrm>
                <a:off x="4355425" y="5124089"/>
                <a:ext cx="127080" cy="5101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CD1BAE4-B191-9C0E-00B4-0D6F443FACC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345121" y="5113775"/>
                  <a:ext cx="148117" cy="531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4F6C6CE-680E-A947-57E7-B9DCAFD64A0E}"/>
                    </a:ext>
                  </a:extLst>
                </p14:cNvPr>
                <p14:cNvContentPartPr/>
                <p14:nvPr/>
              </p14:nvContentPartPr>
              <p14:xfrm>
                <a:off x="4654585" y="5122649"/>
                <a:ext cx="113400" cy="4827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4F6C6CE-680E-A947-57E7-B9DCAFD64A0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643846" y="5112332"/>
                  <a:ext cx="134448" cy="5038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96CA5A5-2745-06E7-51DB-6989C6E153E8}"/>
                    </a:ext>
                  </a:extLst>
                </p14:cNvPr>
                <p14:cNvContentPartPr/>
                <p14:nvPr/>
              </p14:nvContentPartPr>
              <p14:xfrm>
                <a:off x="4490065" y="5371409"/>
                <a:ext cx="208080" cy="108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96CA5A5-2745-06E7-51DB-6989C6E153E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479747" y="5360609"/>
                  <a:ext cx="229146" cy="319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C728885-5BA9-743C-AC39-82D7E5C0CFE4}"/>
                    </a:ext>
                  </a:extLst>
                </p14:cNvPr>
                <p14:cNvContentPartPr/>
                <p14:nvPr/>
              </p14:nvContentPartPr>
              <p14:xfrm>
                <a:off x="4751785" y="5566169"/>
                <a:ext cx="130320" cy="7956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C728885-5BA9-743C-AC39-82D7E5C0CFE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741033" y="5555848"/>
                  <a:ext cx="151395" cy="1006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DBD9701-9807-1D13-4AF9-A8A52DFD52A6}"/>
                    </a:ext>
                  </a:extLst>
                </p14:cNvPr>
                <p14:cNvContentPartPr/>
                <p14:nvPr/>
              </p14:nvContentPartPr>
              <p14:xfrm>
                <a:off x="4993345" y="5591369"/>
                <a:ext cx="143280" cy="622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DBD9701-9807-1D13-4AF9-A8A52DFD52A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983019" y="5580631"/>
                  <a:ext cx="164363" cy="833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16AF9BD-4A00-918F-8AA7-A73B8BE95520}"/>
                    </a:ext>
                  </a:extLst>
                </p14:cNvPr>
                <p14:cNvContentPartPr/>
                <p14:nvPr/>
              </p14:nvContentPartPr>
              <p14:xfrm>
                <a:off x="5862156" y="5317626"/>
                <a:ext cx="267840" cy="22356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16AF9BD-4A00-918F-8AA7-A73B8BE9552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851408" y="5307308"/>
                  <a:ext cx="288906" cy="2446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BC98198-CF25-1511-5E5E-52337FCA39B3}"/>
                    </a:ext>
                  </a:extLst>
                </p14:cNvPr>
                <p14:cNvContentPartPr/>
                <p14:nvPr/>
              </p14:nvContentPartPr>
              <p14:xfrm>
                <a:off x="6239796" y="5065986"/>
                <a:ext cx="165600" cy="1116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BC98198-CF25-1511-5E5E-52337FCA39B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229473" y="5055255"/>
                  <a:ext cx="186676" cy="32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CDEDB498-052C-6EAE-52FD-6E477D615AD9}"/>
                    </a:ext>
                  </a:extLst>
                </p14:cNvPr>
                <p14:cNvContentPartPr/>
                <p14:nvPr/>
              </p14:nvContentPartPr>
              <p14:xfrm>
                <a:off x="6581436" y="4951866"/>
                <a:ext cx="69480" cy="14148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CDEDB498-052C-6EAE-52FD-6E477D615AD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571143" y="4941545"/>
                  <a:ext cx="90496" cy="162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210A4A1-3C24-6FB0-A006-5A407F042B6F}"/>
                    </a:ext>
                  </a:extLst>
                </p14:cNvPr>
                <p14:cNvContentPartPr/>
                <p14:nvPr/>
              </p14:nvContentPartPr>
              <p14:xfrm>
                <a:off x="6586476" y="4826586"/>
                <a:ext cx="23760" cy="792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210A4A1-3C24-6FB0-A006-5A407F042B6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576108" y="4816582"/>
                  <a:ext cx="44928" cy="28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5566229B-9C81-D8E3-1038-36F162772DFB}"/>
                    </a:ext>
                  </a:extLst>
                </p14:cNvPr>
                <p14:cNvContentPartPr/>
                <p14:nvPr/>
              </p14:nvContentPartPr>
              <p14:xfrm>
                <a:off x="6465156" y="5112786"/>
                <a:ext cx="291960" cy="5940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5566229B-9C81-D8E3-1038-36F162772DF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454836" y="5102025"/>
                  <a:ext cx="313029" cy="80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7B7DBCC4-A88F-EBDF-E387-02E4D718BC31}"/>
                    </a:ext>
                  </a:extLst>
                </p14:cNvPr>
                <p14:cNvContentPartPr/>
                <p14:nvPr/>
              </p14:nvContentPartPr>
              <p14:xfrm>
                <a:off x="6572796" y="5198466"/>
                <a:ext cx="102960" cy="16488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7B7DBCC4-A88F-EBDF-E387-02E4D718BC3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562071" y="5187732"/>
                  <a:ext cx="123981" cy="1859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E0F022DF-86CF-758D-0EA0-68485A7B63CC}"/>
                    </a:ext>
                  </a:extLst>
                </p14:cNvPr>
                <p14:cNvContentPartPr/>
                <p14:nvPr/>
              </p14:nvContentPartPr>
              <p14:xfrm>
                <a:off x="6526716" y="5236986"/>
                <a:ext cx="165240" cy="6516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0F022DF-86CF-758D-0EA0-68485A7B63C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515958" y="5226698"/>
                  <a:ext cx="186325" cy="861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635A6B8-4F18-DA82-7CE3-EEC16B144BE0}"/>
                    </a:ext>
                  </a:extLst>
                </p14:cNvPr>
                <p14:cNvContentPartPr/>
                <p14:nvPr/>
              </p14:nvContentPartPr>
              <p14:xfrm>
                <a:off x="6922356" y="4874106"/>
                <a:ext cx="127800" cy="39024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635A6B8-4F18-DA82-7CE3-EEC16B144BE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911635" y="4863362"/>
                  <a:ext cx="148814" cy="4112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BD05F71C-C816-B32E-11D1-E3E40D0C6A3F}"/>
                    </a:ext>
                  </a:extLst>
                </p14:cNvPr>
                <p14:cNvContentPartPr/>
                <p14:nvPr/>
              </p14:nvContentPartPr>
              <p14:xfrm>
                <a:off x="7130796" y="4981386"/>
                <a:ext cx="169200" cy="2239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BD05F71C-C816-B32E-11D1-E3E40D0C6A3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120060" y="4970641"/>
                  <a:ext cx="190243" cy="2449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5B1879E-6F7D-47E9-C512-12C58873F539}"/>
                    </a:ext>
                  </a:extLst>
                </p14:cNvPr>
                <p14:cNvContentPartPr/>
                <p14:nvPr/>
              </p14:nvContentPartPr>
              <p14:xfrm>
                <a:off x="7159596" y="5079666"/>
                <a:ext cx="165600" cy="381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5B1879E-6F7D-47E9-C512-12C58873F53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148871" y="5069376"/>
                  <a:ext cx="186622" cy="591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931FC1A-785D-EB61-7D0D-9682EC8037B0}"/>
                    </a:ext>
                  </a:extLst>
                </p14:cNvPr>
                <p14:cNvContentPartPr/>
                <p14:nvPr/>
              </p14:nvContentPartPr>
              <p14:xfrm>
                <a:off x="7181556" y="4992186"/>
                <a:ext cx="190080" cy="5904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931FC1A-785D-EB61-7D0D-9682EC8037B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171235" y="4981843"/>
                  <a:ext cx="211152" cy="80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EF411DF-73DA-38EE-3A23-46C32B0F5077}"/>
                    </a:ext>
                  </a:extLst>
                </p14:cNvPr>
                <p14:cNvContentPartPr/>
                <p14:nvPr/>
              </p14:nvContentPartPr>
              <p14:xfrm>
                <a:off x="7359036" y="5199186"/>
                <a:ext cx="137520" cy="8784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EF411DF-73DA-38EE-3A23-46C32B0F507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348292" y="5188852"/>
                  <a:ext cx="158578" cy="1089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EBCD69B5-5CDC-CEDF-7DED-41DD963A3F13}"/>
                    </a:ext>
                  </a:extLst>
                </p14:cNvPr>
                <p14:cNvContentPartPr/>
                <p14:nvPr/>
              </p14:nvContentPartPr>
              <p14:xfrm>
                <a:off x="7572156" y="5085426"/>
                <a:ext cx="109800" cy="1008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EBCD69B5-5CDC-CEDF-7DED-41DD963A3F1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561433" y="5074469"/>
                  <a:ext cx="130816" cy="315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C5E00440-FFBF-C18A-9031-91EB0FB8DD9A}"/>
                    </a:ext>
                  </a:extLst>
                </p14:cNvPr>
                <p14:cNvContentPartPr/>
                <p14:nvPr/>
              </p14:nvContentPartPr>
              <p14:xfrm>
                <a:off x="7839636" y="4982826"/>
                <a:ext cx="182520" cy="2098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C5E00440-FFBF-C18A-9031-91EB0FB8DD9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828900" y="4972096"/>
                  <a:ext cx="203563" cy="2309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0A57C89E-6E33-2907-952E-206B43CC8492}"/>
                    </a:ext>
                  </a:extLst>
                </p14:cNvPr>
                <p14:cNvContentPartPr/>
                <p14:nvPr/>
              </p14:nvContentPartPr>
              <p14:xfrm>
                <a:off x="7858356" y="5054106"/>
                <a:ext cx="155160" cy="414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0A57C89E-6E33-2907-952E-206B43CC849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848041" y="5043325"/>
                  <a:ext cx="176220" cy="62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F791CE5A-EA56-BFD4-368D-D319BDF2C44A}"/>
                    </a:ext>
                  </a:extLst>
                </p14:cNvPr>
                <p14:cNvContentPartPr/>
                <p14:nvPr/>
              </p14:nvContentPartPr>
              <p14:xfrm>
                <a:off x="7861596" y="4920546"/>
                <a:ext cx="187920" cy="669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F791CE5A-EA56-BFD4-368D-D319BDF2C44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850845" y="4909815"/>
                  <a:ext cx="208991" cy="87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DCC1D8C0-B05C-D598-265D-9C076447676D}"/>
                    </a:ext>
                  </a:extLst>
                </p14:cNvPr>
                <p14:cNvContentPartPr/>
                <p14:nvPr/>
              </p14:nvContentPartPr>
              <p14:xfrm>
                <a:off x="8104236" y="5115306"/>
                <a:ext cx="151920" cy="9900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DCC1D8C0-B05C-D598-265D-9C076447676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093477" y="5104592"/>
                  <a:ext cx="173008" cy="12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5BA9E73F-AAA2-2882-6B0D-DAAF4A334D8F}"/>
                    </a:ext>
                  </a:extLst>
                </p14:cNvPr>
                <p14:cNvContentPartPr/>
                <p14:nvPr/>
              </p14:nvContentPartPr>
              <p14:xfrm>
                <a:off x="8224476" y="4812186"/>
                <a:ext cx="214560" cy="49428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5BA9E73F-AAA2-2882-6B0D-DAAF4A334D8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214156" y="4801871"/>
                  <a:ext cx="235629" cy="5153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F224AB9E-BC60-0799-E731-74EA4742F5A1}"/>
                    </a:ext>
                  </a:extLst>
                </p14:cNvPr>
                <p14:cNvContentPartPr/>
                <p14:nvPr/>
              </p14:nvContentPartPr>
              <p14:xfrm>
                <a:off x="8644596" y="4861866"/>
                <a:ext cx="226800" cy="25128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F224AB9E-BC60-0799-E731-74EA4742F5A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633857" y="4851128"/>
                  <a:ext cx="247848" cy="2723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DD359FA4-309A-7786-E435-6694B5FE1837}"/>
                    </a:ext>
                  </a:extLst>
                </p14:cNvPr>
                <p14:cNvContentPartPr/>
                <p14:nvPr/>
              </p14:nvContentPartPr>
              <p14:xfrm>
                <a:off x="8560356" y="4947546"/>
                <a:ext cx="244080" cy="3672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DD359FA4-309A-7786-E435-6694B5FE183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549594" y="4936872"/>
                  <a:ext cx="265173" cy="57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91B6B49-E77D-063F-9687-009F2B800F60}"/>
                    </a:ext>
                  </a:extLst>
                </p14:cNvPr>
                <p14:cNvContentPartPr/>
                <p14:nvPr/>
              </p14:nvContentPartPr>
              <p14:xfrm>
                <a:off x="3676105" y="5524049"/>
                <a:ext cx="169920" cy="6948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91B6B49-E77D-063F-9687-009F2B800F6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665351" y="5513327"/>
                  <a:ext cx="190999" cy="904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BE67AF1-3325-62DF-D281-080222054B2B}"/>
                    </a:ext>
                  </a:extLst>
                </p14:cNvPr>
                <p14:cNvContentPartPr/>
                <p14:nvPr/>
              </p14:nvContentPartPr>
              <p14:xfrm>
                <a:off x="5163265" y="5712689"/>
                <a:ext cx="125640" cy="9828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BE67AF1-3325-62DF-D281-080222054B2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152545" y="5702389"/>
                  <a:ext cx="146651" cy="119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C3CD9B15-6301-EDE8-E3D6-7C4D159EBA0F}"/>
                    </a:ext>
                  </a:extLst>
                </p14:cNvPr>
                <p14:cNvContentPartPr/>
                <p14:nvPr/>
              </p14:nvContentPartPr>
              <p14:xfrm>
                <a:off x="5523805" y="5023649"/>
                <a:ext cx="169560" cy="67896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C3CD9B15-6301-EDE8-E3D6-7C4D159EBA0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513073" y="5013329"/>
                  <a:ext cx="190594" cy="700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E5608461-2383-B731-D115-02CF3A7C3CA2}"/>
                    </a:ext>
                  </a:extLst>
                </p14:cNvPr>
                <p14:cNvContentPartPr/>
                <p14:nvPr/>
              </p14:nvContentPartPr>
              <p14:xfrm>
                <a:off x="3905965" y="6090329"/>
                <a:ext cx="12240" cy="1980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E5608461-2383-B731-D115-02CF3A7C3CA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895413" y="6079568"/>
                  <a:ext cx="32921" cy="408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67A33E2-0656-B5EA-754C-64266D3D5956}"/>
                    </a:ext>
                  </a:extLst>
                </p14:cNvPr>
                <p14:cNvContentPartPr/>
                <p14:nvPr/>
              </p14:nvContentPartPr>
              <p14:xfrm>
                <a:off x="3904525" y="6243329"/>
                <a:ext cx="64440" cy="7920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67A33E2-0656-B5EA-754C-64266D3D595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894215" y="6232626"/>
                  <a:ext cx="85490" cy="1001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7B0D058-48B4-2A38-42F5-810E616C2C6D}"/>
                    </a:ext>
                  </a:extLst>
                </p14:cNvPr>
                <p14:cNvContentPartPr/>
                <p14:nvPr/>
              </p14:nvContentPartPr>
              <p14:xfrm>
                <a:off x="3893005" y="6059369"/>
                <a:ext cx="36000" cy="4464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7B0D058-48B4-2A38-42F5-810E616C2C6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882291" y="6049067"/>
                  <a:ext cx="57000" cy="656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5C4C9EB0-2C7F-ADAB-FB17-3DAEC2F67F83}"/>
                    </a:ext>
                  </a:extLst>
                </p14:cNvPr>
                <p14:cNvContentPartPr/>
                <p14:nvPr/>
              </p14:nvContentPartPr>
              <p14:xfrm>
                <a:off x="3761245" y="6441329"/>
                <a:ext cx="342720" cy="1332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5C4C9EB0-2C7F-ADAB-FB17-3DAEC2F67F8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750495" y="6431017"/>
                  <a:ext cx="363791" cy="343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BA370E1-CBFE-7EA6-E298-33161C00EC7D}"/>
                    </a:ext>
                  </a:extLst>
                </p14:cNvPr>
                <p14:cNvContentPartPr/>
                <p14:nvPr/>
              </p14:nvContentPartPr>
              <p14:xfrm>
                <a:off x="3914245" y="6506129"/>
                <a:ext cx="119520" cy="22644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BA370E1-CBFE-7EA6-E298-33161C00EC7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903497" y="6495817"/>
                  <a:ext cx="140586" cy="2474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BB85528C-6C04-3313-C1E6-63242F69A472}"/>
                    </a:ext>
                  </a:extLst>
                </p14:cNvPr>
                <p14:cNvContentPartPr/>
                <p14:nvPr/>
              </p14:nvContentPartPr>
              <p14:xfrm>
                <a:off x="3875725" y="6521249"/>
                <a:ext cx="169200" cy="8208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BB85528C-6C04-3313-C1E6-63242F69A47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864962" y="6510935"/>
                  <a:ext cx="190296" cy="1031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7F218EAE-FDCF-C2C2-722D-BB376E4EB331}"/>
                    </a:ext>
                  </a:extLst>
                </p14:cNvPr>
                <p14:cNvContentPartPr/>
                <p14:nvPr/>
              </p14:nvContentPartPr>
              <p14:xfrm>
                <a:off x="4402765" y="6168809"/>
                <a:ext cx="151200" cy="48924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7F218EAE-FDCF-C2C2-722D-BB376E4EB33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392026" y="6158491"/>
                  <a:ext cx="172248" cy="5103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8E066D0-4E9E-3B4D-4738-7E4942C2C5D7}"/>
                    </a:ext>
                  </a:extLst>
                </p14:cNvPr>
                <p14:cNvContentPartPr/>
                <p14:nvPr/>
              </p14:nvContentPartPr>
              <p14:xfrm>
                <a:off x="4696165" y="6254129"/>
                <a:ext cx="156600" cy="26064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8E066D0-4E9E-3B4D-4738-7E4942C2C5D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685840" y="6243377"/>
                  <a:ext cx="177681" cy="2817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BF8B476B-772A-533B-B53B-A6FE855EFC93}"/>
                    </a:ext>
                  </a:extLst>
                </p14:cNvPr>
                <p14:cNvContentPartPr/>
                <p14:nvPr/>
              </p14:nvContentPartPr>
              <p14:xfrm>
                <a:off x="4703365" y="6407849"/>
                <a:ext cx="180720" cy="1332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BF8B476B-772A-533B-B53B-A6FE855EFC9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692608" y="6397537"/>
                  <a:ext cx="201804" cy="343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3F65E87B-D7BF-20A3-9DF0-7CF1A4AB3E76}"/>
                    </a:ext>
                  </a:extLst>
                </p14:cNvPr>
                <p14:cNvContentPartPr/>
                <p14:nvPr/>
              </p14:nvContentPartPr>
              <p14:xfrm>
                <a:off x="4701565" y="6245489"/>
                <a:ext cx="245160" cy="3132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3F65E87B-D7BF-20A3-9DF0-7CF1A4AB3E7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690812" y="6235192"/>
                  <a:ext cx="266235" cy="523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0E7A27F0-B184-1ED2-8BE5-896659813635}"/>
                    </a:ext>
                  </a:extLst>
                </p14:cNvPr>
                <p14:cNvContentPartPr/>
                <p14:nvPr/>
              </p14:nvContentPartPr>
              <p14:xfrm>
                <a:off x="5000365" y="6525929"/>
                <a:ext cx="139680" cy="12816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0E7A27F0-B184-1ED2-8BE5-89665981363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989620" y="6515177"/>
                  <a:ext cx="160739" cy="1492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27FD5CDC-C7AB-888E-572B-60E98D8A1D4F}"/>
                    </a:ext>
                  </a:extLst>
                </p14:cNvPr>
                <p14:cNvContentPartPr/>
                <p14:nvPr/>
              </p14:nvContentPartPr>
              <p14:xfrm>
                <a:off x="5253445" y="6416489"/>
                <a:ext cx="162000" cy="828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27FD5CDC-C7AB-888E-572B-60E98D8A1D4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242702" y="6406030"/>
                  <a:ext cx="183056" cy="296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2693DFD6-D33E-980F-8CAC-E42E011FB9AC}"/>
                    </a:ext>
                  </a:extLst>
                </p14:cNvPr>
                <p14:cNvContentPartPr/>
                <p14:nvPr/>
              </p14:nvContentPartPr>
              <p14:xfrm>
                <a:off x="5588965" y="6242249"/>
                <a:ext cx="221760" cy="29952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2693DFD6-D33E-980F-8CAC-E42E011FB9A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578221" y="6231506"/>
                  <a:ext cx="242819" cy="3205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60F39F0B-6F24-097B-8062-A63FBB1625F6}"/>
                    </a:ext>
                  </a:extLst>
                </p14:cNvPr>
                <p14:cNvContentPartPr/>
                <p14:nvPr/>
              </p14:nvContentPartPr>
              <p14:xfrm>
                <a:off x="5600125" y="6380849"/>
                <a:ext cx="194040" cy="4716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60F39F0B-6F24-097B-8062-A63FBB1625F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589822" y="6370131"/>
                  <a:ext cx="215075" cy="681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7147B43-AD1E-D87E-2E1B-0804B2B76B3F}"/>
                    </a:ext>
                  </a:extLst>
                </p14:cNvPr>
                <p14:cNvContentPartPr/>
                <p14:nvPr/>
              </p14:nvContentPartPr>
              <p14:xfrm>
                <a:off x="5585725" y="6224969"/>
                <a:ext cx="261000" cy="2412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F7147B43-AD1E-D87E-2E1B-0804B2B76B3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574975" y="6214390"/>
                  <a:ext cx="282069" cy="448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858B534C-3462-ED2F-E6BF-1BA0B41796B4}"/>
                    </a:ext>
                  </a:extLst>
                </p14:cNvPr>
                <p14:cNvContentPartPr/>
                <p14:nvPr/>
              </p14:nvContentPartPr>
              <p14:xfrm>
                <a:off x="5893525" y="6489929"/>
                <a:ext cx="168840" cy="7380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858B534C-3462-ED2F-E6BF-1BA0B41796B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883214" y="6479202"/>
                  <a:ext cx="189891" cy="948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FD8EBBAD-C791-BC8C-1FBB-CA3C59BC81AF}"/>
                    </a:ext>
                  </a:extLst>
                </p14:cNvPr>
                <p14:cNvContentPartPr/>
                <p14:nvPr/>
              </p14:nvContentPartPr>
              <p14:xfrm>
                <a:off x="6062005" y="6086009"/>
                <a:ext cx="239760" cy="56952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FD8EBBAD-C791-BC8C-1FBB-CA3C59BC81A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051693" y="6075263"/>
                  <a:ext cx="260814" cy="5905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29A19B4C-73B0-4108-C240-881A505807A8}"/>
                    </a:ext>
                  </a:extLst>
                </p14:cNvPr>
                <p14:cNvContentPartPr/>
                <p14:nvPr/>
              </p14:nvContentPartPr>
              <p14:xfrm>
                <a:off x="6847165" y="6315329"/>
                <a:ext cx="312480" cy="1440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29A19B4C-73B0-4108-C240-881A505807A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836419" y="6304741"/>
                  <a:ext cx="333541" cy="351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58235480-7F5A-0EC2-0FDA-87845C04732F}"/>
                    </a:ext>
                  </a:extLst>
                </p14:cNvPr>
                <p14:cNvContentPartPr/>
                <p14:nvPr/>
              </p14:nvContentPartPr>
              <p14:xfrm>
                <a:off x="7012405" y="6229289"/>
                <a:ext cx="19440" cy="23184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58235480-7F5A-0EC2-0FDA-87845C04732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001605" y="6218536"/>
                  <a:ext cx="40608" cy="2529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36CFD105-9B0F-B5AD-C3FA-6DB76B84F2BB}"/>
                    </a:ext>
                  </a:extLst>
                </p14:cNvPr>
                <p14:cNvContentPartPr/>
                <p14:nvPr/>
              </p14:nvContentPartPr>
              <p14:xfrm>
                <a:off x="7606765" y="6065849"/>
                <a:ext cx="302400" cy="28440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36CFD105-9B0F-B5AD-C3FA-6DB76B84F2B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596011" y="6055109"/>
                  <a:ext cx="323478" cy="3054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DACAE08-A1DE-3361-B0BD-8663F3568FC7}"/>
                    </a:ext>
                  </a:extLst>
                </p14:cNvPr>
                <p14:cNvContentPartPr/>
                <p14:nvPr/>
              </p14:nvContentPartPr>
              <p14:xfrm>
                <a:off x="7364125" y="6371849"/>
                <a:ext cx="700560" cy="11196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DACAE08-A1DE-3361-B0BD-8663F3568FC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353804" y="6361125"/>
                  <a:ext cx="721633" cy="1329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B50EEB0D-67EC-8223-7038-EA0814435599}"/>
                    </a:ext>
                  </a:extLst>
                </p14:cNvPr>
                <p14:cNvContentPartPr/>
                <p14:nvPr/>
              </p14:nvContentPartPr>
              <p14:xfrm>
                <a:off x="7697125" y="6506129"/>
                <a:ext cx="172440" cy="24516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B50EEB0D-67EC-8223-7038-EA081443559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686804" y="6495825"/>
                  <a:ext cx="193511" cy="266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94BF4BD4-5B41-3878-14AA-18844D4BEF1C}"/>
                    </a:ext>
                  </a:extLst>
                </p14:cNvPr>
                <p14:cNvContentPartPr/>
                <p14:nvPr/>
              </p14:nvContentPartPr>
              <p14:xfrm>
                <a:off x="7542325" y="6503249"/>
                <a:ext cx="321840" cy="12636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94BF4BD4-5B41-3878-14AA-18844D4BEF1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532012" y="6492504"/>
                  <a:ext cx="342895" cy="1474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6F72D8E3-F444-F459-4E1B-E05AD46D3DAF}"/>
              </a:ext>
            </a:extLst>
          </p:cNvPr>
          <p:cNvGrpSpPr/>
          <p:nvPr/>
        </p:nvGrpSpPr>
        <p:grpSpPr>
          <a:xfrm>
            <a:off x="2134405" y="1421489"/>
            <a:ext cx="10020960" cy="3818520"/>
            <a:chOff x="2134405" y="1421489"/>
            <a:chExt cx="10020960" cy="38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B139F10-AE3D-8110-5C06-4FE4E43D6D74}"/>
                    </a:ext>
                  </a:extLst>
                </p14:cNvPr>
                <p14:cNvContentPartPr/>
                <p14:nvPr/>
              </p14:nvContentPartPr>
              <p14:xfrm>
                <a:off x="2207845" y="1688249"/>
                <a:ext cx="9360" cy="2368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B139F10-AE3D-8110-5C06-4FE4E43D6D7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199205" y="1679609"/>
                  <a:ext cx="27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DDD8012-847D-332D-B2C1-23FD350B0D54}"/>
                    </a:ext>
                  </a:extLst>
                </p14:cNvPr>
                <p14:cNvContentPartPr/>
                <p14:nvPr/>
              </p14:nvContentPartPr>
              <p14:xfrm>
                <a:off x="2134405" y="1663769"/>
                <a:ext cx="220320" cy="45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DDD8012-847D-332D-B2C1-23FD350B0D5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125405" y="1654769"/>
                  <a:ext cx="2379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083C9A6-C433-C45F-C79E-9BFF59CE85DE}"/>
                    </a:ext>
                  </a:extLst>
                </p14:cNvPr>
                <p14:cNvContentPartPr/>
                <p14:nvPr/>
              </p14:nvContentPartPr>
              <p14:xfrm>
                <a:off x="2279485" y="1922609"/>
                <a:ext cx="156960" cy="1404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083C9A6-C433-C45F-C79E-9BFF59CE85D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270845" y="1913969"/>
                  <a:ext cx="174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20E291B-2C5C-0288-5D4B-8BE0D4AAD683}"/>
                    </a:ext>
                  </a:extLst>
                </p14:cNvPr>
                <p14:cNvContentPartPr/>
                <p14:nvPr/>
              </p14:nvContentPartPr>
              <p14:xfrm>
                <a:off x="2694925" y="1759529"/>
                <a:ext cx="113040" cy="43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20E291B-2C5C-0288-5D4B-8BE0D4AAD68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686285" y="1750529"/>
                  <a:ext cx="130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FBF3E90-4193-7196-7BFE-652FFBBD8E32}"/>
                    </a:ext>
                  </a:extLst>
                </p14:cNvPr>
                <p14:cNvContentPartPr/>
                <p14:nvPr/>
              </p14:nvContentPartPr>
              <p14:xfrm>
                <a:off x="2674765" y="1834409"/>
                <a:ext cx="167040" cy="507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FBF3E90-4193-7196-7BFE-652FFBBD8E3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666125" y="1825769"/>
                  <a:ext cx="184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3AF2F44-C7DC-1CB3-7E26-C34E791D11C6}"/>
                    </a:ext>
                  </a:extLst>
                </p14:cNvPr>
                <p14:cNvContentPartPr/>
                <p14:nvPr/>
              </p14:nvContentPartPr>
              <p14:xfrm>
                <a:off x="3083005" y="1421489"/>
                <a:ext cx="144360" cy="290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3AF2F44-C7DC-1CB3-7E26-C34E791D11C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074005" y="1412849"/>
                  <a:ext cx="1620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D3DDFB8-27E5-5D10-8D5D-7177AE8B7E5A}"/>
                    </a:ext>
                  </a:extLst>
                </p14:cNvPr>
                <p14:cNvContentPartPr/>
                <p14:nvPr/>
              </p14:nvContentPartPr>
              <p14:xfrm>
                <a:off x="3018565" y="1436969"/>
                <a:ext cx="250920" cy="1738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D3DDFB8-27E5-5D10-8D5D-7177AE8B7E5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009565" y="1428329"/>
                  <a:ext cx="2685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1DABC00-1B2F-4B2E-7957-07F51E2899C6}"/>
                    </a:ext>
                  </a:extLst>
                </p14:cNvPr>
                <p14:cNvContentPartPr/>
                <p14:nvPr/>
              </p14:nvContentPartPr>
              <p14:xfrm>
                <a:off x="2979325" y="1810649"/>
                <a:ext cx="264600" cy="50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1DABC00-1B2F-4B2E-7957-07F51E2899C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970685" y="1801649"/>
                  <a:ext cx="282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414AA95-7565-7AF7-8012-8D45176F462C}"/>
                    </a:ext>
                  </a:extLst>
                </p14:cNvPr>
                <p14:cNvContentPartPr/>
                <p14:nvPr/>
              </p14:nvContentPartPr>
              <p14:xfrm>
                <a:off x="2981485" y="1921889"/>
                <a:ext cx="234000" cy="275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414AA95-7565-7AF7-8012-8D45176F462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972485" y="1913249"/>
                  <a:ext cx="2516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750D5F1-AD35-ABDA-1B59-CE635A70D371}"/>
                    </a:ext>
                  </a:extLst>
                </p14:cNvPr>
                <p14:cNvContentPartPr/>
                <p14:nvPr/>
              </p14:nvContentPartPr>
              <p14:xfrm>
                <a:off x="3572605" y="1714529"/>
                <a:ext cx="342360" cy="1944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750D5F1-AD35-ABDA-1B59-CE635A70D37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563965" y="1705529"/>
                  <a:ext cx="360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2C4FA5B-72D7-A9FD-0933-6FEC203DC9F7}"/>
                    </a:ext>
                  </a:extLst>
                </p14:cNvPr>
                <p14:cNvContentPartPr/>
                <p14:nvPr/>
              </p14:nvContentPartPr>
              <p14:xfrm>
                <a:off x="3744325" y="1630649"/>
                <a:ext cx="12240" cy="104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2C4FA5B-72D7-A9FD-0933-6FEC203DC9F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735325" y="1621649"/>
                  <a:ext cx="29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AD81FBC-FD0C-5EAD-8541-300880BC0585}"/>
                    </a:ext>
                  </a:extLst>
                </p14:cNvPr>
                <p14:cNvContentPartPr/>
                <p14:nvPr/>
              </p14:nvContentPartPr>
              <p14:xfrm>
                <a:off x="4215565" y="1475129"/>
                <a:ext cx="1385640" cy="4701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AD81FBC-FD0C-5EAD-8541-300880BC058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206925" y="1466129"/>
                  <a:ext cx="140328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A968605-BBD8-FDE4-B148-5CF2D2AC49FF}"/>
                    </a:ext>
                  </a:extLst>
                </p14:cNvPr>
                <p14:cNvContentPartPr/>
                <p14:nvPr/>
              </p14:nvContentPartPr>
              <p14:xfrm>
                <a:off x="4479805" y="1653329"/>
                <a:ext cx="21240" cy="6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A968605-BBD8-FDE4-B148-5CF2D2AC49F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471165" y="1644329"/>
                  <a:ext cx="38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9D1DBE4-94E5-DED4-BE78-E3B71C14E27B}"/>
                    </a:ext>
                  </a:extLst>
                </p14:cNvPr>
                <p14:cNvContentPartPr/>
                <p14:nvPr/>
              </p14:nvContentPartPr>
              <p14:xfrm>
                <a:off x="5867245" y="1451009"/>
                <a:ext cx="754200" cy="4694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9D1DBE4-94E5-DED4-BE78-E3B71C14E27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858245" y="1442369"/>
                  <a:ext cx="77184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21EAB7F-A0F7-B1C6-1A4C-6C447DEA7BF6}"/>
                    </a:ext>
                  </a:extLst>
                </p14:cNvPr>
                <p14:cNvContentPartPr/>
                <p14:nvPr/>
              </p14:nvContentPartPr>
              <p14:xfrm>
                <a:off x="6920605" y="1656569"/>
                <a:ext cx="419400" cy="1213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21EAB7F-A0F7-B1C6-1A4C-6C447DEA7BF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911605" y="1647929"/>
                  <a:ext cx="437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51AC6C3-52AA-D58F-1C2B-0FB0FE42902D}"/>
                    </a:ext>
                  </a:extLst>
                </p14:cNvPr>
                <p14:cNvContentPartPr/>
                <p14:nvPr/>
              </p14:nvContentPartPr>
              <p14:xfrm>
                <a:off x="7167205" y="1607249"/>
                <a:ext cx="230760" cy="1864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51AC6C3-52AA-D58F-1C2B-0FB0FE42902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158565" y="1598609"/>
                  <a:ext cx="2484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781EA93-97A1-C7FF-B7B6-3135ABF2E2C8}"/>
                    </a:ext>
                  </a:extLst>
                </p14:cNvPr>
                <p14:cNvContentPartPr/>
                <p14:nvPr/>
              </p14:nvContentPartPr>
              <p14:xfrm>
                <a:off x="7400845" y="1451009"/>
                <a:ext cx="1736640" cy="4636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781EA93-97A1-C7FF-B7B6-3135ABF2E2C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391845" y="1442009"/>
                  <a:ext cx="17542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036BC88-523C-8BDE-5514-A366A841FF83}"/>
                    </a:ext>
                  </a:extLst>
                </p14:cNvPr>
                <p14:cNvContentPartPr/>
                <p14:nvPr/>
              </p14:nvContentPartPr>
              <p14:xfrm>
                <a:off x="8070445" y="1434809"/>
                <a:ext cx="44280" cy="122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036BC88-523C-8BDE-5514-A366A841FF8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061445" y="1426169"/>
                  <a:ext cx="61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D2B3E43-8685-1B0A-9A3A-251AFA49C128}"/>
                    </a:ext>
                  </a:extLst>
                </p14:cNvPr>
                <p14:cNvContentPartPr/>
                <p14:nvPr/>
              </p14:nvContentPartPr>
              <p14:xfrm>
                <a:off x="3092005" y="2179289"/>
                <a:ext cx="2034000" cy="4633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D2B3E43-8685-1B0A-9A3A-251AFA49C12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083365" y="2170289"/>
                  <a:ext cx="205164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4B4B743-DE09-F485-E69D-C86A915B9B73}"/>
                    </a:ext>
                  </a:extLst>
                </p14:cNvPr>
                <p14:cNvContentPartPr/>
                <p14:nvPr/>
              </p14:nvContentPartPr>
              <p14:xfrm>
                <a:off x="4740445" y="2273969"/>
                <a:ext cx="209880" cy="424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4B4B743-DE09-F485-E69D-C86A915B9B7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731805" y="2264969"/>
                  <a:ext cx="227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8749D4A-9458-8BF8-3E12-FF80D6B34403}"/>
                    </a:ext>
                  </a:extLst>
                </p14:cNvPr>
                <p14:cNvContentPartPr/>
                <p14:nvPr/>
              </p14:nvContentPartPr>
              <p14:xfrm>
                <a:off x="4406725" y="2341649"/>
                <a:ext cx="66600" cy="140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8749D4A-9458-8BF8-3E12-FF80D6B3440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398085" y="2333009"/>
                  <a:ext cx="84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FD48EDE-50AC-FC35-7E0D-91F40FA53D7F}"/>
                    </a:ext>
                  </a:extLst>
                </p14:cNvPr>
                <p14:cNvContentPartPr/>
                <p14:nvPr/>
              </p14:nvContentPartPr>
              <p14:xfrm>
                <a:off x="3914605" y="2293409"/>
                <a:ext cx="461520" cy="972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FD48EDE-50AC-FC35-7E0D-91F40FA53D7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905965" y="2284409"/>
                  <a:ext cx="479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84A65AF-057B-1163-44CB-4A2D34C64CF7}"/>
                    </a:ext>
                  </a:extLst>
                </p14:cNvPr>
                <p14:cNvContentPartPr/>
                <p14:nvPr/>
              </p14:nvContentPartPr>
              <p14:xfrm>
                <a:off x="5558725" y="2105129"/>
                <a:ext cx="475200" cy="4068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84A65AF-057B-1163-44CB-4A2D34C64CF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550085" y="2096129"/>
                  <a:ext cx="49284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494FA85-38D2-2100-B229-B79023042F62}"/>
                    </a:ext>
                  </a:extLst>
                </p14:cNvPr>
                <p14:cNvContentPartPr/>
                <p14:nvPr/>
              </p14:nvContentPartPr>
              <p14:xfrm>
                <a:off x="5665645" y="2210249"/>
                <a:ext cx="362880" cy="306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494FA85-38D2-2100-B229-B79023042F6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656645" y="2201249"/>
                  <a:ext cx="380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469E3B3-03AB-6636-C261-5F89E7699942}"/>
                    </a:ext>
                  </a:extLst>
                </p14:cNvPr>
                <p14:cNvContentPartPr/>
                <p14:nvPr/>
              </p14:nvContentPartPr>
              <p14:xfrm>
                <a:off x="6388165" y="2082089"/>
                <a:ext cx="182520" cy="4201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469E3B3-03AB-6636-C261-5F89E769994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379165" y="2073089"/>
                  <a:ext cx="20016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CFEBEF2-1405-C4AE-EDA2-06C7720233A6}"/>
                    </a:ext>
                  </a:extLst>
                </p14:cNvPr>
                <p14:cNvContentPartPr/>
                <p14:nvPr/>
              </p14:nvContentPartPr>
              <p14:xfrm>
                <a:off x="6601645" y="2401409"/>
                <a:ext cx="220680" cy="1558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CFEBEF2-1405-C4AE-EDA2-06C7720233A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592645" y="2392409"/>
                  <a:ext cx="238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B35736E-9DA3-1B7A-B29A-A235CC0496A1}"/>
                    </a:ext>
                  </a:extLst>
                </p14:cNvPr>
                <p14:cNvContentPartPr/>
                <p14:nvPr/>
              </p14:nvContentPartPr>
              <p14:xfrm>
                <a:off x="7316245" y="2309609"/>
                <a:ext cx="287280" cy="1224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B35736E-9DA3-1B7A-B29A-A235CC0496A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307605" y="2300969"/>
                  <a:ext cx="304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043BF72-8A15-86E1-D0D7-620B2D921E1C}"/>
                    </a:ext>
                  </a:extLst>
                </p14:cNvPr>
                <p14:cNvContentPartPr/>
                <p14:nvPr/>
              </p14:nvContentPartPr>
              <p14:xfrm>
                <a:off x="7874965" y="2191889"/>
                <a:ext cx="16560" cy="3178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043BF72-8A15-86E1-D0D7-620B2D921E1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865965" y="2182889"/>
                  <a:ext cx="342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B7783CE-0767-F0C1-742A-09235E3B29F8}"/>
                    </a:ext>
                  </a:extLst>
                </p14:cNvPr>
                <p14:cNvContentPartPr/>
                <p14:nvPr/>
              </p14:nvContentPartPr>
              <p14:xfrm>
                <a:off x="7976125" y="2208809"/>
                <a:ext cx="196920" cy="2113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B7783CE-0767-F0C1-742A-09235E3B29F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967485" y="2199809"/>
                  <a:ext cx="214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FFCB22F-4E8B-E230-A891-7A2F08DA6438}"/>
                    </a:ext>
                  </a:extLst>
                </p14:cNvPr>
                <p14:cNvContentPartPr/>
                <p14:nvPr/>
              </p14:nvContentPartPr>
              <p14:xfrm>
                <a:off x="8187445" y="2159849"/>
                <a:ext cx="150840" cy="97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FFCB22F-4E8B-E230-A891-7A2F08DA643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178805" y="2150849"/>
                  <a:ext cx="168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DAB19CB-9725-BE7E-D7F8-0D9B63F849DF}"/>
                    </a:ext>
                  </a:extLst>
                </p14:cNvPr>
                <p14:cNvContentPartPr/>
                <p14:nvPr/>
              </p14:nvContentPartPr>
              <p14:xfrm>
                <a:off x="8454925" y="2000729"/>
                <a:ext cx="10800" cy="2383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DAB19CB-9725-BE7E-D7F8-0D9B63F849D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446285" y="1991729"/>
                  <a:ext cx="284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612964A-48F2-83C2-8C29-34AB9038C88D}"/>
                    </a:ext>
                  </a:extLst>
                </p14:cNvPr>
                <p14:cNvContentPartPr/>
                <p14:nvPr/>
              </p14:nvContentPartPr>
              <p14:xfrm>
                <a:off x="8684245" y="1951049"/>
                <a:ext cx="30240" cy="2689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612964A-48F2-83C2-8C29-34AB9038C88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675245" y="1942049"/>
                  <a:ext cx="478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043BA66-1B18-88B4-9207-9D10A3D5F9EA}"/>
                    </a:ext>
                  </a:extLst>
                </p14:cNvPr>
                <p14:cNvContentPartPr/>
                <p14:nvPr/>
              </p14:nvContentPartPr>
              <p14:xfrm>
                <a:off x="8603605" y="1948889"/>
                <a:ext cx="195840" cy="1846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043BA66-1B18-88B4-9207-9D10A3D5F9E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594965" y="1939889"/>
                  <a:ext cx="2134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2FFEFF4-072D-2CBB-0EA5-93DDD177CF18}"/>
                    </a:ext>
                  </a:extLst>
                </p14:cNvPr>
                <p14:cNvContentPartPr/>
                <p14:nvPr/>
              </p14:nvContentPartPr>
              <p14:xfrm>
                <a:off x="8765245" y="2277929"/>
                <a:ext cx="201240" cy="1627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2FFEFF4-072D-2CBB-0EA5-93DDD177CF1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756605" y="2268929"/>
                  <a:ext cx="218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BE3A54F-5E5C-CF3B-B4D4-2A4CEE9BAF32}"/>
                    </a:ext>
                  </a:extLst>
                </p14:cNvPr>
                <p14:cNvContentPartPr/>
                <p14:nvPr/>
              </p14:nvContentPartPr>
              <p14:xfrm>
                <a:off x="3221965" y="2933129"/>
                <a:ext cx="131400" cy="2070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BE3A54F-5E5C-CF3B-B4D4-2A4CEE9BAF3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212965" y="2924489"/>
                  <a:ext cx="1490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E32798C-AE09-028C-F255-A3202F58660C}"/>
                    </a:ext>
                  </a:extLst>
                </p14:cNvPr>
                <p14:cNvContentPartPr/>
                <p14:nvPr/>
              </p14:nvContentPartPr>
              <p14:xfrm>
                <a:off x="3451645" y="3013409"/>
                <a:ext cx="83880" cy="1746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E32798C-AE09-028C-F255-A3202F58660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442645" y="3004769"/>
                  <a:ext cx="101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6CB6189-5B58-FDA1-AE13-1364B3BE9557}"/>
                    </a:ext>
                  </a:extLst>
                </p14:cNvPr>
                <p14:cNvContentPartPr/>
                <p14:nvPr/>
              </p14:nvContentPartPr>
              <p14:xfrm>
                <a:off x="3943765" y="2737649"/>
                <a:ext cx="380880" cy="5868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6CB6189-5B58-FDA1-AE13-1364B3BE955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935125" y="2729009"/>
                  <a:ext cx="398520" cy="60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436DB6B-1BC6-1F34-4014-FC4D8655AF1A}"/>
                    </a:ext>
                  </a:extLst>
                </p14:cNvPr>
                <p14:cNvContentPartPr/>
                <p14:nvPr/>
              </p14:nvContentPartPr>
              <p14:xfrm>
                <a:off x="4233565" y="2892809"/>
                <a:ext cx="154800" cy="126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436DB6B-1BC6-1F34-4014-FC4D8655AF1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224925" y="2884169"/>
                  <a:ext cx="172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7C42024-E03E-50E1-B556-D38AF122A975}"/>
                    </a:ext>
                  </a:extLst>
                </p14:cNvPr>
                <p14:cNvContentPartPr/>
                <p14:nvPr/>
              </p14:nvContentPartPr>
              <p14:xfrm>
                <a:off x="4395205" y="2968769"/>
                <a:ext cx="335520" cy="1209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7C42024-E03E-50E1-B556-D38AF122A97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386205" y="2960129"/>
                  <a:ext cx="353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5C18276-A872-3205-8947-E5D0B340C397}"/>
                    </a:ext>
                  </a:extLst>
                </p14:cNvPr>
                <p14:cNvContentPartPr/>
                <p14:nvPr/>
              </p14:nvContentPartPr>
              <p14:xfrm>
                <a:off x="5200525" y="2850689"/>
                <a:ext cx="19080" cy="2559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5C18276-A872-3205-8947-E5D0B340C39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191525" y="2841689"/>
                  <a:ext cx="367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CA65866-8643-4C0A-8A2A-4FA613546D0F}"/>
                    </a:ext>
                  </a:extLst>
                </p14:cNvPr>
                <p14:cNvContentPartPr/>
                <p14:nvPr/>
              </p14:nvContentPartPr>
              <p14:xfrm>
                <a:off x="5338765" y="2784089"/>
                <a:ext cx="211320" cy="2372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CA65866-8643-4C0A-8A2A-4FA613546D0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330125" y="2775089"/>
                  <a:ext cx="2289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A487324-CC2D-2840-1B1B-8EC0AEE57ED6}"/>
                    </a:ext>
                  </a:extLst>
                </p14:cNvPr>
                <p14:cNvContentPartPr/>
                <p14:nvPr/>
              </p14:nvContentPartPr>
              <p14:xfrm>
                <a:off x="5842405" y="2864009"/>
                <a:ext cx="7200" cy="1339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A487324-CC2D-2840-1B1B-8EC0AEE57ED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833765" y="2855369"/>
                  <a:ext cx="24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DDFFD3F-10C8-1F65-504F-1A0128B03412}"/>
                    </a:ext>
                  </a:extLst>
                </p14:cNvPr>
                <p14:cNvContentPartPr/>
                <p14:nvPr/>
              </p14:nvContentPartPr>
              <p14:xfrm>
                <a:off x="5746285" y="2804249"/>
                <a:ext cx="257040" cy="1022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DDFFD3F-10C8-1F65-504F-1A0128B0341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737285" y="2795609"/>
                  <a:ext cx="274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A3D33E5-F391-1C87-308E-82C60D8ADB0F}"/>
                    </a:ext>
                  </a:extLst>
                </p14:cNvPr>
                <p14:cNvContentPartPr/>
                <p14:nvPr/>
              </p14:nvContentPartPr>
              <p14:xfrm>
                <a:off x="5979205" y="3127889"/>
                <a:ext cx="121320" cy="694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A3D33E5-F391-1C87-308E-82C60D8ADB0F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970205" y="3118889"/>
                  <a:ext cx="138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CEE9747-05C7-7342-0F61-D4F81DA74364}"/>
                    </a:ext>
                  </a:extLst>
                </p14:cNvPr>
                <p14:cNvContentPartPr/>
                <p14:nvPr/>
              </p14:nvContentPartPr>
              <p14:xfrm>
                <a:off x="6416605" y="2919449"/>
                <a:ext cx="308520" cy="558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CEE9747-05C7-7342-0F61-D4F81DA7436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407605" y="2910449"/>
                  <a:ext cx="326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18C31A1-3794-3DF5-1CFA-C06CBE8B99F9}"/>
                    </a:ext>
                  </a:extLst>
                </p14:cNvPr>
                <p14:cNvContentPartPr/>
                <p14:nvPr/>
              </p14:nvContentPartPr>
              <p14:xfrm>
                <a:off x="6929245" y="2882369"/>
                <a:ext cx="25560" cy="2577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18C31A1-3794-3DF5-1CFA-C06CBE8B99F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920605" y="2873369"/>
                  <a:ext cx="432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7148A1F-7A38-FF71-8626-D1146AB1E531}"/>
                    </a:ext>
                  </a:extLst>
                </p14:cNvPr>
                <p14:cNvContentPartPr/>
                <p14:nvPr/>
              </p14:nvContentPartPr>
              <p14:xfrm>
                <a:off x="7111405" y="2916929"/>
                <a:ext cx="153720" cy="1717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7148A1F-7A38-FF71-8626-D1146AB1E53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102765" y="2907929"/>
                  <a:ext cx="171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9B48600-2637-E326-B6E0-7D09FE3BB897}"/>
                    </a:ext>
                  </a:extLst>
                </p14:cNvPr>
                <p14:cNvContentPartPr/>
                <p14:nvPr/>
              </p14:nvContentPartPr>
              <p14:xfrm>
                <a:off x="7344325" y="2853569"/>
                <a:ext cx="80640" cy="97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9B48600-2637-E326-B6E0-7D09FE3BB89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335685" y="2844569"/>
                  <a:ext cx="98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69954A7-9D16-9ECD-A069-EABC93B4F3C9}"/>
                    </a:ext>
                  </a:extLst>
                </p14:cNvPr>
                <p14:cNvContentPartPr/>
                <p14:nvPr/>
              </p14:nvContentPartPr>
              <p14:xfrm>
                <a:off x="7595245" y="2702369"/>
                <a:ext cx="22320" cy="1983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69954A7-9D16-9ECD-A069-EABC93B4F3C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586605" y="2693729"/>
                  <a:ext cx="399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58CD38E-0DB7-DB45-E84A-87A4116E46E8}"/>
                    </a:ext>
                  </a:extLst>
                </p14:cNvPr>
                <p14:cNvContentPartPr/>
                <p14:nvPr/>
              </p14:nvContentPartPr>
              <p14:xfrm>
                <a:off x="7677685" y="2702729"/>
                <a:ext cx="108360" cy="1951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58CD38E-0DB7-DB45-E84A-87A4116E46E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668685" y="2694089"/>
                  <a:ext cx="1260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A7474B2-7A0E-BA3E-2119-02AF008A2799}"/>
                    </a:ext>
                  </a:extLst>
                </p14:cNvPr>
                <p14:cNvContentPartPr/>
                <p14:nvPr/>
              </p14:nvContentPartPr>
              <p14:xfrm>
                <a:off x="7901605" y="2996849"/>
                <a:ext cx="139320" cy="1717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A7474B2-7A0E-BA3E-2119-02AF008A279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892965" y="2988209"/>
                  <a:ext cx="156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CC08829-1AFD-B476-485A-18F40D435188}"/>
                    </a:ext>
                  </a:extLst>
                </p14:cNvPr>
                <p14:cNvContentPartPr/>
                <p14:nvPr/>
              </p14:nvContentPartPr>
              <p14:xfrm>
                <a:off x="8042725" y="3212129"/>
                <a:ext cx="107280" cy="1047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CC08829-1AFD-B476-485A-18F40D43518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034085" y="3203489"/>
                  <a:ext cx="124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4689BCF-DBE6-8F42-F93D-A9A3F96B8146}"/>
                    </a:ext>
                  </a:extLst>
                </p14:cNvPr>
                <p14:cNvContentPartPr/>
                <p14:nvPr/>
              </p14:nvContentPartPr>
              <p14:xfrm>
                <a:off x="8515765" y="2917289"/>
                <a:ext cx="1262880" cy="3391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4689BCF-DBE6-8F42-F93D-A9A3F96B814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507125" y="2908289"/>
                  <a:ext cx="12805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3C8F4B6-39D6-B2B2-B2E2-2AB9FAABFF7E}"/>
                    </a:ext>
                  </a:extLst>
                </p14:cNvPr>
                <p14:cNvContentPartPr/>
                <p14:nvPr/>
              </p14:nvContentPartPr>
              <p14:xfrm>
                <a:off x="8650765" y="2824409"/>
                <a:ext cx="11160" cy="111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3C8F4B6-39D6-B2B2-B2E2-2AB9FAABFF7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641765" y="2815769"/>
                  <a:ext cx="28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3F2C3E8-01F1-D72D-460C-0EF9585099ED}"/>
                    </a:ext>
                  </a:extLst>
                </p14:cNvPr>
                <p14:cNvContentPartPr/>
                <p14:nvPr/>
              </p14:nvContentPartPr>
              <p14:xfrm>
                <a:off x="10083565" y="2685449"/>
                <a:ext cx="1062000" cy="7084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3F2C3E8-01F1-D72D-460C-0EF9585099E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074565" y="2676449"/>
                  <a:ext cx="1079640" cy="72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4D5B452-6CE2-BDC6-683D-5A1953EE441A}"/>
                    </a:ext>
                  </a:extLst>
                </p14:cNvPr>
                <p14:cNvContentPartPr/>
                <p14:nvPr/>
              </p14:nvContentPartPr>
              <p14:xfrm>
                <a:off x="11380645" y="2711729"/>
                <a:ext cx="168840" cy="3477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4D5B452-6CE2-BDC6-683D-5A1953EE441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372005" y="2703089"/>
                  <a:ext cx="1864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A4B0CFD-FD92-1F68-36C6-332AE1948E37}"/>
                    </a:ext>
                  </a:extLst>
                </p14:cNvPr>
                <p14:cNvContentPartPr/>
                <p14:nvPr/>
              </p14:nvContentPartPr>
              <p14:xfrm>
                <a:off x="11335285" y="2851049"/>
                <a:ext cx="253800" cy="187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A4B0CFD-FD92-1F68-36C6-332AE1948E3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326285" y="2842049"/>
                  <a:ext cx="271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C8EC18C-0137-CD06-807E-D705E749CF84}"/>
                    </a:ext>
                  </a:extLst>
                </p14:cNvPr>
                <p14:cNvContentPartPr/>
                <p14:nvPr/>
              </p14:nvContentPartPr>
              <p14:xfrm>
                <a:off x="11532205" y="2912609"/>
                <a:ext cx="521640" cy="1944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C8EC18C-0137-CD06-807E-D705E749CF8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523565" y="2903609"/>
                  <a:ext cx="5392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2DF1150-812B-7E45-B7A9-02C26D15278C}"/>
                    </a:ext>
                  </a:extLst>
                </p14:cNvPr>
                <p14:cNvContentPartPr/>
                <p14:nvPr/>
              </p14:nvContentPartPr>
              <p14:xfrm>
                <a:off x="6118885" y="4235609"/>
                <a:ext cx="10440" cy="79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2DF1150-812B-7E45-B7A9-02C26D15278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109885" y="4226609"/>
                  <a:ext cx="28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32C11D6-0139-7CCB-10BA-708785BE96E4}"/>
                    </a:ext>
                  </a:extLst>
                </p14:cNvPr>
                <p14:cNvContentPartPr/>
                <p14:nvPr/>
              </p14:nvContentPartPr>
              <p14:xfrm>
                <a:off x="6621085" y="5015369"/>
                <a:ext cx="15480" cy="111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32C11D6-0139-7CCB-10BA-708785BE96E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612085" y="5006369"/>
                  <a:ext cx="33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909AFAA1-D52A-4973-1458-CCF1A8F5FFC0}"/>
                    </a:ext>
                  </a:extLst>
                </p14:cNvPr>
                <p14:cNvContentPartPr/>
                <p14:nvPr/>
              </p14:nvContentPartPr>
              <p14:xfrm>
                <a:off x="2489365" y="4370249"/>
                <a:ext cx="4358520" cy="7812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909AFAA1-D52A-4973-1458-CCF1A8F5FFC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480365" y="4361249"/>
                  <a:ext cx="4376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E70DB476-DEA8-FFFC-D791-36B5D9B57F0D}"/>
                    </a:ext>
                  </a:extLst>
                </p14:cNvPr>
                <p14:cNvContentPartPr/>
                <p14:nvPr/>
              </p14:nvContentPartPr>
              <p14:xfrm>
                <a:off x="2253925" y="3636929"/>
                <a:ext cx="394200" cy="160308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E70DB476-DEA8-FFFC-D791-36B5D9B57F0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244925" y="3628289"/>
                  <a:ext cx="411840" cy="162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C22EBF6-5A68-F93B-CA29-F2116E0FC42C}"/>
                    </a:ext>
                  </a:extLst>
                </p14:cNvPr>
                <p14:cNvContentPartPr/>
                <p14:nvPr/>
              </p14:nvContentPartPr>
              <p14:xfrm>
                <a:off x="6799645" y="3451169"/>
                <a:ext cx="404640" cy="177192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C22EBF6-5A68-F93B-CA29-F2116E0FC42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791005" y="3442529"/>
                  <a:ext cx="422280" cy="178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F56E10C0-DFFF-5B8F-6A44-C03D721F6171}"/>
                    </a:ext>
                  </a:extLst>
                </p14:cNvPr>
                <p14:cNvContentPartPr/>
                <p14:nvPr/>
              </p14:nvContentPartPr>
              <p14:xfrm>
                <a:off x="7253245" y="3424169"/>
                <a:ext cx="248400" cy="163872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F56E10C0-DFFF-5B8F-6A44-C03D721F617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244605" y="3415529"/>
                  <a:ext cx="266040" cy="165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CF2BE270-EDDF-A1C6-A069-55E787F4C5C0}"/>
                    </a:ext>
                  </a:extLst>
                </p14:cNvPr>
                <p14:cNvContentPartPr/>
                <p14:nvPr/>
              </p14:nvContentPartPr>
              <p14:xfrm>
                <a:off x="11406565" y="3224009"/>
                <a:ext cx="748800" cy="194436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CF2BE270-EDDF-A1C6-A069-55E787F4C5C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397925" y="3215369"/>
                  <a:ext cx="766440" cy="19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0EED00FC-0E66-3A16-771E-C723B8B4B4E8}"/>
                    </a:ext>
                  </a:extLst>
                </p14:cNvPr>
                <p14:cNvContentPartPr/>
                <p14:nvPr/>
              </p14:nvContentPartPr>
              <p14:xfrm>
                <a:off x="7446565" y="4155689"/>
                <a:ext cx="4507200" cy="13176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0EED00FC-0E66-3A16-771E-C723B8B4B4E8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437925" y="4146689"/>
                  <a:ext cx="452484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399054AF-0EAF-3DE3-AAD4-0B4D0EFE0A67}"/>
                  </a:ext>
                </a:extLst>
              </p14:cNvPr>
              <p14:cNvContentPartPr/>
              <p14:nvPr/>
            </p14:nvContentPartPr>
            <p14:xfrm>
              <a:off x="7631965" y="3658889"/>
              <a:ext cx="18000" cy="171720"/>
            </p14:xfrm>
          </p:contentPart>
        </mc:Choice>
        <mc:Fallback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399054AF-0EAF-3DE3-AAD4-0B4D0EFE0A67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7622965" y="3650249"/>
                <a:ext cx="356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19FE7542-361D-1016-CB27-D6DACA1FDD8D}"/>
                  </a:ext>
                </a:extLst>
              </p14:cNvPr>
              <p14:cNvContentPartPr/>
              <p14:nvPr/>
            </p14:nvContentPartPr>
            <p14:xfrm>
              <a:off x="9971245" y="3439289"/>
              <a:ext cx="27360" cy="228960"/>
            </p14:xfrm>
          </p:contentPart>
        </mc:Choice>
        <mc:Fallback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19FE7542-361D-1016-CB27-D6DACA1FDD8D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9962605" y="3430649"/>
                <a:ext cx="450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5862FA6D-4F81-C3D4-E941-084B254E0898}"/>
                  </a:ext>
                </a:extLst>
              </p14:cNvPr>
              <p14:cNvContentPartPr/>
              <p14:nvPr/>
            </p14:nvContentPartPr>
            <p14:xfrm>
              <a:off x="7535485" y="4486529"/>
              <a:ext cx="313920" cy="20520"/>
            </p14:xfrm>
          </p:contentPart>
        </mc:Choice>
        <mc:Fallback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5862FA6D-4F81-C3D4-E941-084B254E0898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7526485" y="4477889"/>
                <a:ext cx="33156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1" name="Group 360">
            <a:extLst>
              <a:ext uri="{FF2B5EF4-FFF2-40B4-BE49-F238E27FC236}">
                <a16:creationId xmlns:a16="http://schemas.microsoft.com/office/drawing/2014/main" id="{E2192F0B-FAFD-5C2C-CF1A-2A77F2D9C641}"/>
              </a:ext>
            </a:extLst>
          </p:cNvPr>
          <p:cNvGrpSpPr/>
          <p:nvPr/>
        </p:nvGrpSpPr>
        <p:grpSpPr>
          <a:xfrm>
            <a:off x="8863525" y="3402929"/>
            <a:ext cx="271800" cy="250920"/>
            <a:chOff x="8863525" y="3402929"/>
            <a:chExt cx="271800" cy="2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2A7CCDC6-F12B-F557-3CF2-10EEE9CE9C06}"/>
                    </a:ext>
                  </a:extLst>
                </p14:cNvPr>
                <p14:cNvContentPartPr/>
                <p14:nvPr/>
              </p14:nvContentPartPr>
              <p14:xfrm>
                <a:off x="8921845" y="3441089"/>
                <a:ext cx="117720" cy="21276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2A7CCDC6-F12B-F557-3CF2-10EEE9CE9C0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913205" y="3432089"/>
                  <a:ext cx="135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C75E74A2-0BC6-91DC-F9B9-2FD65884177A}"/>
                    </a:ext>
                  </a:extLst>
                </p14:cNvPr>
                <p14:cNvContentPartPr/>
                <p14:nvPr/>
              </p14:nvContentPartPr>
              <p14:xfrm>
                <a:off x="8863525" y="3469529"/>
                <a:ext cx="227880" cy="11196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C75E74A2-0BC6-91DC-F9B9-2FD65884177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854885" y="3460889"/>
                  <a:ext cx="2455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7721DC6B-0590-C4A0-4F63-6CFCA2F00F69}"/>
                    </a:ext>
                  </a:extLst>
                </p14:cNvPr>
                <p14:cNvContentPartPr/>
                <p14:nvPr/>
              </p14:nvContentPartPr>
              <p14:xfrm>
                <a:off x="8913925" y="3478529"/>
                <a:ext cx="221400" cy="13248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7721DC6B-0590-C4A0-4F63-6CFCA2F00F6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904925" y="3469529"/>
                  <a:ext cx="239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A042F302-E74F-1F19-F4A5-91F1EA9796E7}"/>
                    </a:ext>
                  </a:extLst>
                </p14:cNvPr>
                <p14:cNvContentPartPr/>
                <p14:nvPr/>
              </p14:nvContentPartPr>
              <p14:xfrm>
                <a:off x="8966125" y="3402929"/>
                <a:ext cx="68400" cy="23652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A042F302-E74F-1F19-F4A5-91F1EA9796E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957125" y="3393929"/>
                  <a:ext cx="8604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FE2D0394-4AA7-CE40-216A-82C510B6DE30}"/>
              </a:ext>
            </a:extLst>
          </p:cNvPr>
          <p:cNvGrpSpPr/>
          <p:nvPr/>
        </p:nvGrpSpPr>
        <p:grpSpPr>
          <a:xfrm>
            <a:off x="7167565" y="5238209"/>
            <a:ext cx="4854600" cy="1543680"/>
            <a:chOff x="7167565" y="5238209"/>
            <a:chExt cx="4854600" cy="154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7947FACB-2F00-D4DD-3305-8F9571820161}"/>
                    </a:ext>
                  </a:extLst>
                </p14:cNvPr>
                <p14:cNvContentPartPr/>
                <p14:nvPr/>
              </p14:nvContentPartPr>
              <p14:xfrm>
                <a:off x="7187365" y="5526569"/>
                <a:ext cx="758880" cy="33984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7947FACB-2F00-D4DD-3305-8F957182016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178365" y="5517569"/>
                  <a:ext cx="7765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2CF3E7B4-C45D-22E5-B78B-E00B614513E7}"/>
                    </a:ext>
                  </a:extLst>
                </p14:cNvPr>
                <p14:cNvContentPartPr/>
                <p14:nvPr/>
              </p14:nvContentPartPr>
              <p14:xfrm>
                <a:off x="7467445" y="5463209"/>
                <a:ext cx="42480" cy="2304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2CF3E7B4-C45D-22E5-B78B-E00B614513E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458805" y="5454569"/>
                  <a:ext cx="60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4662EEAE-18EF-4F4D-F0FE-46C538350628}"/>
                    </a:ext>
                  </a:extLst>
                </p14:cNvPr>
                <p14:cNvContentPartPr/>
                <p14:nvPr/>
              </p14:nvContentPartPr>
              <p14:xfrm>
                <a:off x="8317405" y="5238209"/>
                <a:ext cx="1446120" cy="56376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4662EEAE-18EF-4F4D-F0FE-46C53835062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308405" y="5229209"/>
                  <a:ext cx="146376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39EE1068-4AD7-EC60-2495-9B563E10CF24}"/>
                    </a:ext>
                  </a:extLst>
                </p14:cNvPr>
                <p14:cNvContentPartPr/>
                <p14:nvPr/>
              </p14:nvContentPartPr>
              <p14:xfrm>
                <a:off x="9528085" y="5392289"/>
                <a:ext cx="164160" cy="4140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39EE1068-4AD7-EC60-2495-9B563E10CF2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519085" y="5383289"/>
                  <a:ext cx="181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61BFD918-FDE4-6E2E-6846-CD751F94E4DD}"/>
                    </a:ext>
                  </a:extLst>
                </p14:cNvPr>
                <p14:cNvContentPartPr/>
                <p14:nvPr/>
              </p14:nvContentPartPr>
              <p14:xfrm>
                <a:off x="9272485" y="5311649"/>
                <a:ext cx="22320" cy="5184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61BFD918-FDE4-6E2E-6846-CD751F94E4D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263845" y="5303009"/>
                  <a:ext cx="39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46FA6AD3-626F-8715-4CE7-7E6A0CCDF11D}"/>
                    </a:ext>
                  </a:extLst>
                </p14:cNvPr>
                <p14:cNvContentPartPr/>
                <p14:nvPr/>
              </p14:nvContentPartPr>
              <p14:xfrm>
                <a:off x="10033885" y="5320289"/>
                <a:ext cx="417600" cy="55008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46FA6AD3-626F-8715-4CE7-7E6A0CCDF11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025245" y="5311649"/>
                  <a:ext cx="43524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57E4E60E-1C97-24E2-DA07-B42180892929}"/>
                    </a:ext>
                  </a:extLst>
                </p14:cNvPr>
                <p14:cNvContentPartPr/>
                <p14:nvPr/>
              </p14:nvContentPartPr>
              <p14:xfrm>
                <a:off x="10640485" y="5366729"/>
                <a:ext cx="209520" cy="31248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57E4E60E-1C97-24E2-DA07-B4218089292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631845" y="5357729"/>
                  <a:ext cx="2271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B65637F8-3DE4-DAAF-B332-8E7868926EF6}"/>
                    </a:ext>
                  </a:extLst>
                </p14:cNvPr>
                <p14:cNvContentPartPr/>
                <p14:nvPr/>
              </p14:nvContentPartPr>
              <p14:xfrm>
                <a:off x="10841005" y="5545289"/>
                <a:ext cx="184680" cy="792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B65637F8-3DE4-DAAF-B332-8E7868926EF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832005" y="5536289"/>
                  <a:ext cx="202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08AF64DC-69A9-1671-9141-A6B03D77D4E9}"/>
                    </a:ext>
                  </a:extLst>
                </p14:cNvPr>
                <p14:cNvContentPartPr/>
                <p14:nvPr/>
              </p14:nvContentPartPr>
              <p14:xfrm>
                <a:off x="11031805" y="5271689"/>
                <a:ext cx="990360" cy="44928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08AF64DC-69A9-1671-9141-A6B03D77D4E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023165" y="5263049"/>
                  <a:ext cx="100800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C6C43BD6-D7A2-7186-7A6D-0EB9A0C47C42}"/>
                    </a:ext>
                  </a:extLst>
                </p14:cNvPr>
                <p14:cNvContentPartPr/>
                <p14:nvPr/>
              </p14:nvContentPartPr>
              <p14:xfrm>
                <a:off x="11710045" y="5438729"/>
                <a:ext cx="216360" cy="3240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C6C43BD6-D7A2-7186-7A6D-0EB9A0C47C42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1701405" y="5430089"/>
                  <a:ext cx="234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BFE34EBD-1C14-1EEC-C358-5BB483B82F29}"/>
                    </a:ext>
                  </a:extLst>
                </p14:cNvPr>
                <p14:cNvContentPartPr/>
                <p14:nvPr/>
              </p14:nvContentPartPr>
              <p14:xfrm>
                <a:off x="11279125" y="5395529"/>
                <a:ext cx="240840" cy="5328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BFE34EBD-1C14-1EEC-C358-5BB483B82F29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1270125" y="5386529"/>
                  <a:ext cx="2584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5CB360CE-13A1-6779-7795-DCF56D24F96B}"/>
                    </a:ext>
                  </a:extLst>
                </p14:cNvPr>
                <p14:cNvContentPartPr/>
                <p14:nvPr/>
              </p14:nvContentPartPr>
              <p14:xfrm>
                <a:off x="7167565" y="5996369"/>
                <a:ext cx="729360" cy="48132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5CB360CE-13A1-6779-7795-DCF56D24F96B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158565" y="5987369"/>
                  <a:ext cx="74700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FEDFD35F-FC53-9B35-1D92-420CC5339784}"/>
                    </a:ext>
                  </a:extLst>
                </p14:cNvPr>
                <p14:cNvContentPartPr/>
                <p14:nvPr/>
              </p14:nvContentPartPr>
              <p14:xfrm>
                <a:off x="7412725" y="6052529"/>
                <a:ext cx="189720" cy="2124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FEDFD35F-FC53-9B35-1D92-420CC5339784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404085" y="6043529"/>
                  <a:ext cx="207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96D08A06-5A3B-402F-5990-000BFF9DFAA9}"/>
                    </a:ext>
                  </a:extLst>
                </p14:cNvPr>
                <p14:cNvContentPartPr/>
                <p14:nvPr/>
              </p14:nvContentPartPr>
              <p14:xfrm>
                <a:off x="8075845" y="5995649"/>
                <a:ext cx="860760" cy="48636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96D08A06-5A3B-402F-5990-000BFF9DFAA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066845" y="5986649"/>
                  <a:ext cx="87840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EF0B3516-3C51-3B27-B3F2-11C9FAA83879}"/>
                    </a:ext>
                  </a:extLst>
                </p14:cNvPr>
                <p14:cNvContentPartPr/>
                <p14:nvPr/>
              </p14:nvContentPartPr>
              <p14:xfrm>
                <a:off x="9005365" y="5997089"/>
                <a:ext cx="692280" cy="29196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EF0B3516-3C51-3B27-B3F2-11C9FAA83879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996725" y="5988089"/>
                  <a:ext cx="7099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900A82B9-FB3A-A56C-421C-C03B9470BC6E}"/>
                    </a:ext>
                  </a:extLst>
                </p14:cNvPr>
                <p14:cNvContentPartPr/>
                <p14:nvPr/>
              </p14:nvContentPartPr>
              <p14:xfrm>
                <a:off x="9245485" y="6014009"/>
                <a:ext cx="408960" cy="7956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900A82B9-FB3A-A56C-421C-C03B9470BC6E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236485" y="6005369"/>
                  <a:ext cx="426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C81C17E5-410F-2560-38FF-D47F90C7C34D}"/>
                    </a:ext>
                  </a:extLst>
                </p14:cNvPr>
                <p14:cNvContentPartPr/>
                <p14:nvPr/>
              </p14:nvContentPartPr>
              <p14:xfrm>
                <a:off x="10015885" y="5815289"/>
                <a:ext cx="949320" cy="50256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C81C17E5-410F-2560-38FF-D47F90C7C34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006885" y="5806649"/>
                  <a:ext cx="96696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C6684E81-7A1D-5AB2-1BC8-A646ACA38C6C}"/>
                    </a:ext>
                  </a:extLst>
                </p14:cNvPr>
                <p14:cNvContentPartPr/>
                <p14:nvPr/>
              </p14:nvContentPartPr>
              <p14:xfrm>
                <a:off x="10499005" y="5915729"/>
                <a:ext cx="18720" cy="3996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C6684E81-7A1D-5AB2-1BC8-A646ACA38C6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490365" y="5907089"/>
                  <a:ext cx="36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BA25D3AD-88C7-70F8-423E-63B8CEB5E89B}"/>
                    </a:ext>
                  </a:extLst>
                </p14:cNvPr>
                <p14:cNvContentPartPr/>
                <p14:nvPr/>
              </p14:nvContentPartPr>
              <p14:xfrm>
                <a:off x="11084005" y="6077009"/>
                <a:ext cx="409320" cy="39096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BA25D3AD-88C7-70F8-423E-63B8CEB5E89B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1075365" y="6068369"/>
                  <a:ext cx="42696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75188152-82F5-8DC4-E43B-9371AD9BD7F6}"/>
                    </a:ext>
                  </a:extLst>
                </p14:cNvPr>
                <p14:cNvContentPartPr/>
                <p14:nvPr/>
              </p14:nvContentPartPr>
              <p14:xfrm>
                <a:off x="7344685" y="6512249"/>
                <a:ext cx="220680" cy="26352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75188152-82F5-8DC4-E43B-9371AD9BD7F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336045" y="6503609"/>
                  <a:ext cx="2383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54EB50F3-6E0E-C176-BD32-9D8F57DA4CFA}"/>
                    </a:ext>
                  </a:extLst>
                </p14:cNvPr>
                <p14:cNvContentPartPr/>
                <p14:nvPr/>
              </p14:nvContentPartPr>
              <p14:xfrm>
                <a:off x="7276645" y="6624569"/>
                <a:ext cx="289800" cy="2628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54EB50F3-6E0E-C176-BD32-9D8F57DA4CF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268005" y="6615569"/>
                  <a:ext cx="307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A6E4DDFF-73E2-E169-1EE4-C6064776AC30}"/>
                    </a:ext>
                  </a:extLst>
                </p14:cNvPr>
                <p14:cNvContentPartPr/>
                <p14:nvPr/>
              </p14:nvContentPartPr>
              <p14:xfrm>
                <a:off x="7622245" y="6663089"/>
                <a:ext cx="648000" cy="11880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A6E4DDFF-73E2-E169-1EE4-C6064776AC30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613605" y="6654089"/>
                  <a:ext cx="665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7BEB46E4-1EA0-B61E-788C-DCB71C9B1F47}"/>
                    </a:ext>
                  </a:extLst>
                </p14:cNvPr>
                <p14:cNvContentPartPr/>
                <p14:nvPr/>
              </p14:nvContentPartPr>
              <p14:xfrm>
                <a:off x="7687045" y="6515849"/>
                <a:ext cx="20520" cy="900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7BEB46E4-1EA0-B61E-788C-DCB71C9B1F47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678405" y="6506849"/>
                  <a:ext cx="3816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66D40D79-021C-B371-97B1-1681C7D09420}"/>
              </a:ext>
            </a:extLst>
          </p:cNvPr>
          <p:cNvGrpSpPr/>
          <p:nvPr/>
        </p:nvGrpSpPr>
        <p:grpSpPr>
          <a:xfrm>
            <a:off x="132805" y="6439529"/>
            <a:ext cx="2113560" cy="270360"/>
            <a:chOff x="132805" y="6439529"/>
            <a:chExt cx="2113560" cy="27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E6231BD7-E112-5C15-F2C0-9D59F6648C97}"/>
                    </a:ext>
                  </a:extLst>
                </p14:cNvPr>
                <p14:cNvContentPartPr/>
                <p14:nvPr/>
              </p14:nvContentPartPr>
              <p14:xfrm>
                <a:off x="132805" y="6477689"/>
                <a:ext cx="175680" cy="20628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E6231BD7-E112-5C15-F2C0-9D59F6648C9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23805" y="6468689"/>
                  <a:ext cx="1933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ABED7A32-AA59-725D-5FEF-74E85886F0F5}"/>
                    </a:ext>
                  </a:extLst>
                </p14:cNvPr>
                <p14:cNvContentPartPr/>
                <p14:nvPr/>
              </p14:nvContentPartPr>
              <p14:xfrm>
                <a:off x="307045" y="6514769"/>
                <a:ext cx="1109520" cy="19512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ABED7A32-AA59-725D-5FEF-74E85886F0F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298405" y="6505769"/>
                  <a:ext cx="1127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2FD80154-6EFB-D13B-5BDE-D43A98F566F5}"/>
                    </a:ext>
                  </a:extLst>
                </p14:cNvPr>
                <p14:cNvContentPartPr/>
                <p14:nvPr/>
              </p14:nvContentPartPr>
              <p14:xfrm>
                <a:off x="1461925" y="6439529"/>
                <a:ext cx="784440" cy="22284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2FD80154-6EFB-D13B-5BDE-D43A98F566F5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453285" y="6430529"/>
                  <a:ext cx="80208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916877CA-CCD6-5C50-DFA8-13C70558CA8B}"/>
              </a:ext>
            </a:extLst>
          </p:cNvPr>
          <p:cNvGrpSpPr/>
          <p:nvPr/>
        </p:nvGrpSpPr>
        <p:grpSpPr>
          <a:xfrm>
            <a:off x="1880965" y="5351249"/>
            <a:ext cx="4175640" cy="1483560"/>
            <a:chOff x="1880965" y="5351249"/>
            <a:chExt cx="4175640" cy="148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4170A6AA-09AF-CA67-1930-747401158755}"/>
                    </a:ext>
                  </a:extLst>
                </p14:cNvPr>
                <p14:cNvContentPartPr/>
                <p14:nvPr/>
              </p14:nvContentPartPr>
              <p14:xfrm>
                <a:off x="1880965" y="5988809"/>
                <a:ext cx="228600" cy="1548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4170A6AA-09AF-CA67-1930-747401158755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871965" y="5980169"/>
                  <a:ext cx="246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2466FA85-E52B-DE52-43DA-DCEA04AE214B}"/>
                    </a:ext>
                  </a:extLst>
                </p14:cNvPr>
                <p14:cNvContentPartPr/>
                <p14:nvPr/>
              </p14:nvContentPartPr>
              <p14:xfrm>
                <a:off x="1906525" y="6058289"/>
                <a:ext cx="213840" cy="2916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2466FA85-E52B-DE52-43DA-DCEA04AE214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897525" y="6049289"/>
                  <a:ext cx="231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BC35DAE9-CFFA-B48A-EDF4-77326F658FAF}"/>
                    </a:ext>
                  </a:extLst>
                </p14:cNvPr>
                <p14:cNvContentPartPr/>
                <p14:nvPr/>
              </p14:nvContentPartPr>
              <p14:xfrm>
                <a:off x="2990845" y="5501729"/>
                <a:ext cx="125640" cy="41184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BC35DAE9-CFFA-B48A-EDF4-77326F658FAF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2981845" y="5492729"/>
                  <a:ext cx="14328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2A289ED5-20D6-16F4-C8A5-58C122219943}"/>
                    </a:ext>
                  </a:extLst>
                </p14:cNvPr>
                <p14:cNvContentPartPr/>
                <p14:nvPr/>
              </p14:nvContentPartPr>
              <p14:xfrm>
                <a:off x="3263365" y="5422889"/>
                <a:ext cx="187560" cy="40500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2A289ED5-20D6-16F4-C8A5-58C122219943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254365" y="5413889"/>
                  <a:ext cx="2052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FF7DAD8F-0FAE-D4A0-DBD4-667718EC50A0}"/>
                    </a:ext>
                  </a:extLst>
                </p14:cNvPr>
                <p14:cNvContentPartPr/>
                <p14:nvPr/>
              </p14:nvContentPartPr>
              <p14:xfrm>
                <a:off x="3085165" y="5690369"/>
                <a:ext cx="203040" cy="1368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FF7DAD8F-0FAE-D4A0-DBD4-667718EC50A0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076165" y="5681729"/>
                  <a:ext cx="220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48A44507-25FF-B068-3339-9A4089CFCA26}"/>
                    </a:ext>
                  </a:extLst>
                </p14:cNvPr>
                <p14:cNvContentPartPr/>
                <p14:nvPr/>
              </p14:nvContentPartPr>
              <p14:xfrm>
                <a:off x="3420685" y="5764169"/>
                <a:ext cx="117360" cy="18036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48A44507-25FF-B068-3339-9A4089CFCA26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412045" y="5755529"/>
                  <a:ext cx="135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4D3CE68A-362D-8C3E-7859-D26D80B6CE2A}"/>
                    </a:ext>
                  </a:extLst>
                </p14:cNvPr>
                <p14:cNvContentPartPr/>
                <p14:nvPr/>
              </p14:nvContentPartPr>
              <p14:xfrm>
                <a:off x="3635605" y="5787209"/>
                <a:ext cx="180720" cy="18252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4D3CE68A-362D-8C3E-7859-D26D80B6CE2A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626605" y="5778569"/>
                  <a:ext cx="198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A23F2E05-ABB6-A035-9A6C-60122B67249F}"/>
                    </a:ext>
                  </a:extLst>
                </p14:cNvPr>
                <p14:cNvContentPartPr/>
                <p14:nvPr/>
              </p14:nvContentPartPr>
              <p14:xfrm>
                <a:off x="3865645" y="5971169"/>
                <a:ext cx="119160" cy="7452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A23F2E05-ABB6-A035-9A6C-60122B67249F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856645" y="5962529"/>
                  <a:ext cx="136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70EA3BD0-39E5-0001-00F0-9BB432FACD5A}"/>
                    </a:ext>
                  </a:extLst>
                </p14:cNvPr>
                <p14:cNvContentPartPr/>
                <p14:nvPr/>
              </p14:nvContentPartPr>
              <p14:xfrm>
                <a:off x="2802565" y="5426129"/>
                <a:ext cx="54360" cy="55548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70EA3BD0-39E5-0001-00F0-9BB432FACD5A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2793925" y="5417489"/>
                  <a:ext cx="7200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8F9564A3-BBF1-E3B5-5043-AC22FE37278B}"/>
                    </a:ext>
                  </a:extLst>
                </p14:cNvPr>
                <p14:cNvContentPartPr/>
                <p14:nvPr/>
              </p14:nvContentPartPr>
              <p14:xfrm>
                <a:off x="4114765" y="5351249"/>
                <a:ext cx="11160" cy="62172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8F9564A3-BBF1-E3B5-5043-AC22FE37278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105765" y="5342249"/>
                  <a:ext cx="28800" cy="63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898A2341-5EF7-03FB-ADC7-DCF5055FE878}"/>
                    </a:ext>
                  </a:extLst>
                </p14:cNvPr>
                <p14:cNvContentPartPr/>
                <p14:nvPr/>
              </p14:nvContentPartPr>
              <p14:xfrm>
                <a:off x="4286845" y="5364569"/>
                <a:ext cx="207360" cy="15552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898A2341-5EF7-03FB-ADC7-DCF5055FE878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277845" y="5355569"/>
                  <a:ext cx="225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4D1F9E03-437B-7C9D-4E5E-81EC23194BCF}"/>
                    </a:ext>
                  </a:extLst>
                </p14:cNvPr>
                <p14:cNvContentPartPr/>
                <p14:nvPr/>
              </p14:nvContentPartPr>
              <p14:xfrm>
                <a:off x="2416285" y="6094649"/>
                <a:ext cx="3116880" cy="13176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4D1F9E03-437B-7C9D-4E5E-81EC23194BCF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2407285" y="6085649"/>
                  <a:ext cx="3134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688C927A-DFAF-E89B-B209-493A6BFA7D0A}"/>
                    </a:ext>
                  </a:extLst>
                </p14:cNvPr>
                <p14:cNvContentPartPr/>
                <p14:nvPr/>
              </p14:nvContentPartPr>
              <p14:xfrm>
                <a:off x="2399005" y="6286529"/>
                <a:ext cx="105840" cy="45072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688C927A-DFAF-E89B-B209-493A6BFA7D0A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2390005" y="6277889"/>
                  <a:ext cx="12348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C93EE144-BA77-36C0-C1F2-B766BB4FFBAD}"/>
                    </a:ext>
                  </a:extLst>
                </p14:cNvPr>
                <p14:cNvContentPartPr/>
                <p14:nvPr/>
              </p14:nvContentPartPr>
              <p14:xfrm>
                <a:off x="2696725" y="6400649"/>
                <a:ext cx="177120" cy="28368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C93EE144-BA77-36C0-C1F2-B766BB4FFBAD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2688085" y="6391649"/>
                  <a:ext cx="1947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B9387EC1-8A91-6442-2F14-000527967526}"/>
                    </a:ext>
                  </a:extLst>
                </p14:cNvPr>
                <p14:cNvContentPartPr/>
                <p14:nvPr/>
              </p14:nvContentPartPr>
              <p14:xfrm>
                <a:off x="2713285" y="6518369"/>
                <a:ext cx="199800" cy="1404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B9387EC1-8A91-6442-2F14-000527967526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2704285" y="6509369"/>
                  <a:ext cx="217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78599BF1-4431-AD49-DE29-07B41071752C}"/>
                    </a:ext>
                  </a:extLst>
                </p14:cNvPr>
                <p14:cNvContentPartPr/>
                <p14:nvPr/>
              </p14:nvContentPartPr>
              <p14:xfrm>
                <a:off x="2717245" y="6321089"/>
                <a:ext cx="232200" cy="7344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78599BF1-4431-AD49-DE29-07B41071752C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2708245" y="6312449"/>
                  <a:ext cx="249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5983B8E2-FFFE-E8AA-0E9C-9151E8D90D71}"/>
                    </a:ext>
                  </a:extLst>
                </p14:cNvPr>
                <p14:cNvContentPartPr/>
                <p14:nvPr/>
              </p14:nvContentPartPr>
              <p14:xfrm>
                <a:off x="2987605" y="6689009"/>
                <a:ext cx="111960" cy="6984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5983B8E2-FFFE-E8AA-0E9C-9151E8D90D71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2978605" y="6680369"/>
                  <a:ext cx="129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41E87A53-35C3-42DE-DB06-33F8E28ACAD7}"/>
                    </a:ext>
                  </a:extLst>
                </p14:cNvPr>
                <p14:cNvContentPartPr/>
                <p14:nvPr/>
              </p14:nvContentPartPr>
              <p14:xfrm>
                <a:off x="3203605" y="6498209"/>
                <a:ext cx="159120" cy="828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41E87A53-35C3-42DE-DB06-33F8E28ACAD7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194605" y="6489569"/>
                  <a:ext cx="176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D5253452-2E7A-E9DC-7299-4CCAE0D1C24A}"/>
                    </a:ext>
                  </a:extLst>
                </p14:cNvPr>
                <p14:cNvContentPartPr/>
                <p14:nvPr/>
              </p14:nvContentPartPr>
              <p14:xfrm>
                <a:off x="3495565" y="6351329"/>
                <a:ext cx="201240" cy="34596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D5253452-2E7A-E9DC-7299-4CCAE0D1C24A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486565" y="6342689"/>
                  <a:ext cx="2188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4E2B9B58-2DC5-F305-233B-0FE7EF48E0C5}"/>
                    </a:ext>
                  </a:extLst>
                </p14:cNvPr>
                <p14:cNvContentPartPr/>
                <p14:nvPr/>
              </p14:nvContentPartPr>
              <p14:xfrm>
                <a:off x="3502045" y="6520169"/>
                <a:ext cx="246960" cy="1548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4E2B9B58-2DC5-F305-233B-0FE7EF48E0C5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3493405" y="6511169"/>
                  <a:ext cx="264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2DEC592B-F4E2-E96F-F7B0-8BE6518B5B2D}"/>
                    </a:ext>
                  </a:extLst>
                </p14:cNvPr>
                <p14:cNvContentPartPr/>
                <p14:nvPr/>
              </p14:nvContentPartPr>
              <p14:xfrm>
                <a:off x="3516805" y="6315329"/>
                <a:ext cx="260640" cy="6408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2DEC592B-F4E2-E96F-F7B0-8BE6518B5B2D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3507805" y="6306329"/>
                  <a:ext cx="278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A2CC12A6-5104-AF5E-662C-B1805604D0C6}"/>
                    </a:ext>
                  </a:extLst>
                </p14:cNvPr>
                <p14:cNvContentPartPr/>
                <p14:nvPr/>
              </p14:nvContentPartPr>
              <p14:xfrm>
                <a:off x="3873205" y="6591089"/>
                <a:ext cx="171360" cy="15048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A2CC12A6-5104-AF5E-662C-B1805604D0C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3864565" y="6582449"/>
                  <a:ext cx="189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10F2943A-31F8-2EE9-F811-1C9A3C78C542}"/>
                    </a:ext>
                  </a:extLst>
                </p14:cNvPr>
                <p14:cNvContentPartPr/>
                <p14:nvPr/>
              </p14:nvContentPartPr>
              <p14:xfrm>
                <a:off x="4030525" y="6288329"/>
                <a:ext cx="239760" cy="54648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10F2943A-31F8-2EE9-F811-1C9A3C78C54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4021525" y="6279689"/>
                  <a:ext cx="25740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94BC61E8-44F4-29BE-778C-C6E0B376B170}"/>
                    </a:ext>
                  </a:extLst>
                </p14:cNvPr>
                <p14:cNvContentPartPr/>
                <p14:nvPr/>
              </p14:nvContentPartPr>
              <p14:xfrm>
                <a:off x="4280005" y="6317489"/>
                <a:ext cx="176040" cy="15660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94BC61E8-44F4-29BE-778C-C6E0B376B170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4271365" y="6308849"/>
                  <a:ext cx="193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7537AB6B-2005-4CD8-45EE-675CC009D4DA}"/>
                    </a:ext>
                  </a:extLst>
                </p14:cNvPr>
                <p14:cNvContentPartPr/>
                <p14:nvPr/>
              </p14:nvContentPartPr>
              <p14:xfrm>
                <a:off x="4696525" y="6545729"/>
                <a:ext cx="333720" cy="2052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7537AB6B-2005-4CD8-45EE-675CC009D4DA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4687525" y="6537089"/>
                  <a:ext cx="351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29822E68-FC81-2140-3326-8314799E6FC1}"/>
                    </a:ext>
                  </a:extLst>
                </p14:cNvPr>
                <p14:cNvContentPartPr/>
                <p14:nvPr/>
              </p14:nvContentPartPr>
              <p14:xfrm>
                <a:off x="4834045" y="6453569"/>
                <a:ext cx="21960" cy="25020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29822E68-FC81-2140-3326-8314799E6FC1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825045" y="6444569"/>
                  <a:ext cx="396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D6BCA32D-6C6B-B058-A65A-FDDE544C0AE2}"/>
                    </a:ext>
                  </a:extLst>
                </p14:cNvPr>
                <p14:cNvContentPartPr/>
                <p14:nvPr/>
              </p14:nvContentPartPr>
              <p14:xfrm>
                <a:off x="5308885" y="6277169"/>
                <a:ext cx="204480" cy="24984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D6BCA32D-6C6B-B058-A65A-FDDE544C0AE2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300245" y="6268529"/>
                  <a:ext cx="2221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1AE608A3-F504-8938-44DE-57ED6990D658}"/>
                    </a:ext>
                  </a:extLst>
                </p14:cNvPr>
                <p14:cNvContentPartPr/>
                <p14:nvPr/>
              </p14:nvContentPartPr>
              <p14:xfrm>
                <a:off x="5349205" y="6363929"/>
                <a:ext cx="439560" cy="34020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1AE608A3-F504-8938-44DE-57ED6990D658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340205" y="6355289"/>
                  <a:ext cx="4572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DF8A2A9B-B44C-86A3-A2FC-71009727DE8E}"/>
                    </a:ext>
                  </a:extLst>
                </p14:cNvPr>
                <p14:cNvContentPartPr/>
                <p14:nvPr/>
              </p14:nvContentPartPr>
              <p14:xfrm>
                <a:off x="5706685" y="6505049"/>
                <a:ext cx="134280" cy="22824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DF8A2A9B-B44C-86A3-A2FC-71009727DE8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697685" y="6496049"/>
                  <a:ext cx="1519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2351B0B2-9814-25FB-A4F4-56F15F161887}"/>
                    </a:ext>
                  </a:extLst>
                </p14:cNvPr>
                <p14:cNvContentPartPr/>
                <p14:nvPr/>
              </p14:nvContentPartPr>
              <p14:xfrm>
                <a:off x="5627125" y="6516569"/>
                <a:ext cx="234360" cy="10332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2351B0B2-9814-25FB-A4F4-56F15F161887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5618485" y="6507929"/>
                  <a:ext cx="252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33DB5497-EDBE-5839-C2BB-093C20C76106}"/>
                    </a:ext>
                  </a:extLst>
                </p14:cNvPr>
                <p14:cNvContentPartPr/>
                <p14:nvPr/>
              </p14:nvContentPartPr>
              <p14:xfrm>
                <a:off x="5460085" y="6176369"/>
                <a:ext cx="596520" cy="5004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33DB5497-EDBE-5839-C2BB-093C20C76106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451085" y="6167729"/>
                  <a:ext cx="6141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044E6CAD-7D77-92C7-115A-F6F190CF420F}"/>
                    </a:ext>
                  </a:extLst>
                </p14:cNvPr>
                <p14:cNvContentPartPr/>
                <p14:nvPr/>
              </p14:nvContentPartPr>
              <p14:xfrm>
                <a:off x="4068325" y="6693689"/>
                <a:ext cx="97560" cy="7344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044E6CAD-7D77-92C7-115A-F6F190CF420F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059325" y="6684689"/>
                  <a:ext cx="115200" cy="9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4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93EF2F9F-810C-AAD5-DEF7-739BE4FA774A}"/>
                  </a:ext>
                </a:extLst>
              </p14:cNvPr>
              <p14:cNvContentPartPr/>
              <p14:nvPr/>
            </p14:nvContentPartPr>
            <p14:xfrm>
              <a:off x="9762805" y="4794329"/>
              <a:ext cx="53640" cy="97920"/>
            </p14:xfrm>
          </p:contentPart>
        </mc:Choice>
        <mc:Fallback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93EF2F9F-810C-AAD5-DEF7-739BE4FA774A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9754165" y="4785689"/>
                <a:ext cx="712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6">
            <p14:nvContentPartPr>
              <p14:cNvPr id="421" name="Ink 420">
                <a:extLst>
                  <a:ext uri="{FF2B5EF4-FFF2-40B4-BE49-F238E27FC236}">
                    <a16:creationId xmlns:a16="http://schemas.microsoft.com/office/drawing/2014/main" id="{61424413-437D-B369-DFB2-E51F291E7415}"/>
                  </a:ext>
                </a:extLst>
              </p14:cNvPr>
              <p14:cNvContentPartPr/>
              <p14:nvPr/>
            </p14:nvContentPartPr>
            <p14:xfrm>
              <a:off x="4585645" y="5003489"/>
              <a:ext cx="50400" cy="64080"/>
            </p14:xfrm>
          </p:contentPart>
        </mc:Choice>
        <mc:Fallback>
          <p:pic>
            <p:nvPicPr>
              <p:cNvPr id="421" name="Ink 420">
                <a:extLst>
                  <a:ext uri="{FF2B5EF4-FFF2-40B4-BE49-F238E27FC236}">
                    <a16:creationId xmlns:a16="http://schemas.microsoft.com/office/drawing/2014/main" id="{61424413-437D-B369-DFB2-E51F291E7415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4576645" y="4994489"/>
                <a:ext cx="680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422" name="Ink 421">
                <a:extLst>
                  <a:ext uri="{FF2B5EF4-FFF2-40B4-BE49-F238E27FC236}">
                    <a16:creationId xmlns:a16="http://schemas.microsoft.com/office/drawing/2014/main" id="{3EAA853D-62B9-F1B0-A677-9CB8564B50AF}"/>
                  </a:ext>
                </a:extLst>
              </p14:cNvPr>
              <p14:cNvContentPartPr/>
              <p14:nvPr/>
            </p14:nvContentPartPr>
            <p14:xfrm>
              <a:off x="6378445" y="3910169"/>
              <a:ext cx="66600" cy="49320"/>
            </p14:xfrm>
          </p:contentPart>
        </mc:Choice>
        <mc:Fallback>
          <p:pic>
            <p:nvPicPr>
              <p:cNvPr id="422" name="Ink 421">
                <a:extLst>
                  <a:ext uri="{FF2B5EF4-FFF2-40B4-BE49-F238E27FC236}">
                    <a16:creationId xmlns:a16="http://schemas.microsoft.com/office/drawing/2014/main" id="{3EAA853D-62B9-F1B0-A677-9CB8564B50AF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6369445" y="3901169"/>
                <a:ext cx="842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423" name="Ink 422">
                <a:extLst>
                  <a:ext uri="{FF2B5EF4-FFF2-40B4-BE49-F238E27FC236}">
                    <a16:creationId xmlns:a16="http://schemas.microsoft.com/office/drawing/2014/main" id="{66CD80AB-D32D-9076-014E-AE229248C1E4}"/>
                  </a:ext>
                </a:extLst>
              </p14:cNvPr>
              <p14:cNvContentPartPr/>
              <p14:nvPr/>
            </p14:nvContentPartPr>
            <p14:xfrm>
              <a:off x="11577565" y="3681929"/>
              <a:ext cx="58680" cy="78840"/>
            </p14:xfrm>
          </p:contentPart>
        </mc:Choice>
        <mc:Fallback>
          <p:pic>
            <p:nvPicPr>
              <p:cNvPr id="423" name="Ink 422">
                <a:extLst>
                  <a:ext uri="{FF2B5EF4-FFF2-40B4-BE49-F238E27FC236}">
                    <a16:creationId xmlns:a16="http://schemas.microsoft.com/office/drawing/2014/main" id="{66CD80AB-D32D-9076-014E-AE229248C1E4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11568925" y="3673289"/>
                <a:ext cx="76320" cy="9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046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B74B71F-E7DB-4C71-AFE2-EEF8DC294ABC}"/>
              </a:ext>
            </a:extLst>
          </p:cNvPr>
          <p:cNvGrpSpPr/>
          <p:nvPr/>
        </p:nvGrpSpPr>
        <p:grpSpPr>
          <a:xfrm>
            <a:off x="737530" y="106649"/>
            <a:ext cx="7044480" cy="557280"/>
            <a:chOff x="737530" y="106649"/>
            <a:chExt cx="7044480" cy="55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1A36CED-BB28-DF36-0B0A-16F1C7C154D9}"/>
                    </a:ext>
                  </a:extLst>
                </p14:cNvPr>
                <p14:cNvContentPartPr/>
                <p14:nvPr/>
              </p14:nvContentPartPr>
              <p14:xfrm>
                <a:off x="737530" y="226529"/>
                <a:ext cx="28440" cy="318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1A36CED-BB28-DF36-0B0A-16F1C7C154D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8530" y="217529"/>
                  <a:ext cx="460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5A9F182-6C81-ABB3-AF56-1CEBD7AFA5DC}"/>
                    </a:ext>
                  </a:extLst>
                </p14:cNvPr>
                <p14:cNvContentPartPr/>
                <p14:nvPr/>
              </p14:nvContentPartPr>
              <p14:xfrm>
                <a:off x="1023010" y="553049"/>
                <a:ext cx="19800" cy="25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5A9F182-6C81-ABB3-AF56-1CEBD7AFA5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14010" y="544409"/>
                  <a:ext cx="37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1DA1E91-D34B-AD00-CE5B-F0BB6E621CC9}"/>
                    </a:ext>
                  </a:extLst>
                </p14:cNvPr>
                <p14:cNvContentPartPr/>
                <p14:nvPr/>
              </p14:nvContentPartPr>
              <p14:xfrm>
                <a:off x="1430890" y="203489"/>
                <a:ext cx="291960" cy="301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1DA1E91-D34B-AD00-CE5B-F0BB6E621CC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22250" y="194849"/>
                  <a:ext cx="3096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73B1E54-8AE7-DB91-90C4-91FDAB5D0C4F}"/>
                    </a:ext>
                  </a:extLst>
                </p14:cNvPr>
                <p14:cNvContentPartPr/>
                <p14:nvPr/>
              </p14:nvContentPartPr>
              <p14:xfrm>
                <a:off x="1592530" y="383129"/>
                <a:ext cx="94320" cy="178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73B1E54-8AE7-DB91-90C4-91FDAB5D0C4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83890" y="374129"/>
                  <a:ext cx="1119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F7BD6C9-8811-7EC0-1CE2-3AE53DD3C61A}"/>
                    </a:ext>
                  </a:extLst>
                </p14:cNvPr>
                <p14:cNvContentPartPr/>
                <p14:nvPr/>
              </p14:nvContentPartPr>
              <p14:xfrm>
                <a:off x="1838050" y="112409"/>
                <a:ext cx="1949760" cy="432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F7BD6C9-8811-7EC0-1CE2-3AE53DD3C61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29050" y="103409"/>
                  <a:ext cx="196740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2038843-FBD6-BEED-8C74-77D54B0661BF}"/>
                    </a:ext>
                  </a:extLst>
                </p14:cNvPr>
                <p14:cNvContentPartPr/>
                <p14:nvPr/>
              </p14:nvContentPartPr>
              <p14:xfrm>
                <a:off x="3410170" y="315449"/>
                <a:ext cx="142560" cy="49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2038843-FBD6-BEED-8C74-77D54B0661B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01530" y="306449"/>
                  <a:ext cx="1602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2357E20-4690-E8EB-68CC-15385A228E75}"/>
                    </a:ext>
                  </a:extLst>
                </p14:cNvPr>
                <p14:cNvContentPartPr/>
                <p14:nvPr/>
              </p14:nvContentPartPr>
              <p14:xfrm>
                <a:off x="3261490" y="252089"/>
                <a:ext cx="250920" cy="46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2357E20-4690-E8EB-68CC-15385A228E7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52490" y="243089"/>
                  <a:ext cx="268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AB7E570-36E7-0A5C-2521-48EB65B8A88E}"/>
                    </a:ext>
                  </a:extLst>
                </p14:cNvPr>
                <p14:cNvContentPartPr/>
                <p14:nvPr/>
              </p14:nvContentPartPr>
              <p14:xfrm>
                <a:off x="2853970" y="280169"/>
                <a:ext cx="213120" cy="17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AB7E570-36E7-0A5C-2521-48EB65B8A88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45330" y="271169"/>
                  <a:ext cx="230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88A8D4D-A0D7-DE44-2AAD-D542F7F9F1BA}"/>
                    </a:ext>
                  </a:extLst>
                </p14:cNvPr>
                <p14:cNvContentPartPr/>
                <p14:nvPr/>
              </p14:nvContentPartPr>
              <p14:xfrm>
                <a:off x="2492890" y="233369"/>
                <a:ext cx="347760" cy="89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88A8D4D-A0D7-DE44-2AAD-D542F7F9F1B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83890" y="224729"/>
                  <a:ext cx="365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004826F-13E6-B69B-7B82-82D47E6AD82C}"/>
                    </a:ext>
                  </a:extLst>
                </p14:cNvPr>
                <p14:cNvContentPartPr/>
                <p14:nvPr/>
              </p14:nvContentPartPr>
              <p14:xfrm>
                <a:off x="4146370" y="131489"/>
                <a:ext cx="1954080" cy="380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004826F-13E6-B69B-7B82-82D47E6AD82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37370" y="122489"/>
                  <a:ext cx="197172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8080E2E-FD8A-A26E-E15E-529095483F86}"/>
                    </a:ext>
                  </a:extLst>
                </p14:cNvPr>
                <p14:cNvContentPartPr/>
                <p14:nvPr/>
              </p14:nvContentPartPr>
              <p14:xfrm>
                <a:off x="6527050" y="188009"/>
                <a:ext cx="73440" cy="229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8080E2E-FD8A-A26E-E15E-529095483F8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18410" y="179009"/>
                  <a:ext cx="910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3BF9F0F-97DD-39F6-39BA-4E96C241A548}"/>
                    </a:ext>
                  </a:extLst>
                </p14:cNvPr>
                <p14:cNvContentPartPr/>
                <p14:nvPr/>
              </p14:nvContentPartPr>
              <p14:xfrm>
                <a:off x="6504370" y="137609"/>
                <a:ext cx="295200" cy="51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3BF9F0F-97DD-39F6-39BA-4E96C241A54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95370" y="128969"/>
                  <a:ext cx="3128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018910D-5DF8-8D65-1B81-86FD0AF25B23}"/>
                    </a:ext>
                  </a:extLst>
                </p14:cNvPr>
                <p14:cNvContentPartPr/>
                <p14:nvPr/>
              </p14:nvContentPartPr>
              <p14:xfrm>
                <a:off x="6725050" y="106649"/>
                <a:ext cx="1056960" cy="557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018910D-5DF8-8D65-1B81-86FD0AF25B2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16410" y="98009"/>
                  <a:ext cx="1074600" cy="57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900B7F3-EA6B-70A8-410B-8400D9597CC3}"/>
              </a:ext>
            </a:extLst>
          </p:cNvPr>
          <p:cNvGrpSpPr/>
          <p:nvPr/>
        </p:nvGrpSpPr>
        <p:grpSpPr>
          <a:xfrm>
            <a:off x="3616810" y="708929"/>
            <a:ext cx="4697640" cy="605880"/>
            <a:chOff x="3616810" y="708929"/>
            <a:chExt cx="4697640" cy="60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67BE06F-E76A-7A94-9E28-E399326ED361}"/>
                    </a:ext>
                  </a:extLst>
                </p14:cNvPr>
                <p14:cNvContentPartPr/>
                <p14:nvPr/>
              </p14:nvContentPartPr>
              <p14:xfrm>
                <a:off x="3616810" y="808289"/>
                <a:ext cx="1019520" cy="385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67BE06F-E76A-7A94-9E28-E399326ED36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07810" y="799649"/>
                  <a:ext cx="10371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B923967-40E1-282E-4296-D98DE8AC6364}"/>
                    </a:ext>
                  </a:extLst>
                </p14:cNvPr>
                <p14:cNvContentPartPr/>
                <p14:nvPr/>
              </p14:nvContentPartPr>
              <p14:xfrm>
                <a:off x="4427890" y="933209"/>
                <a:ext cx="194760" cy="44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B923967-40E1-282E-4296-D98DE8AC636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19250" y="924209"/>
                  <a:ext cx="212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9A66F77-7EE2-FCE6-613A-26E4E58716F0}"/>
                    </a:ext>
                  </a:extLst>
                </p14:cNvPr>
                <p14:cNvContentPartPr/>
                <p14:nvPr/>
              </p14:nvContentPartPr>
              <p14:xfrm>
                <a:off x="4305130" y="855089"/>
                <a:ext cx="15480" cy="7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9A66F77-7EE2-FCE6-613A-26E4E58716F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96130" y="846089"/>
                  <a:ext cx="33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5B48246-E0CB-D253-F46C-FD947A651932}"/>
                    </a:ext>
                  </a:extLst>
                </p14:cNvPr>
                <p14:cNvContentPartPr/>
                <p14:nvPr/>
              </p14:nvContentPartPr>
              <p14:xfrm>
                <a:off x="4737130" y="1019969"/>
                <a:ext cx="143280" cy="15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5B48246-E0CB-D253-F46C-FD947A65193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28130" y="1011329"/>
                  <a:ext cx="160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AD2D6FA-1F98-3454-F525-848783DC90AA}"/>
                    </a:ext>
                  </a:extLst>
                </p14:cNvPr>
                <p14:cNvContentPartPr/>
                <p14:nvPr/>
              </p14:nvContentPartPr>
              <p14:xfrm>
                <a:off x="5015410" y="844649"/>
                <a:ext cx="372960" cy="258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AD2D6FA-1F98-3454-F525-848783DC90A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06770" y="836009"/>
                  <a:ext cx="3906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9788D98-D0F6-B58F-561D-C1643497BD1D}"/>
                    </a:ext>
                  </a:extLst>
                </p14:cNvPr>
                <p14:cNvContentPartPr/>
                <p14:nvPr/>
              </p14:nvContentPartPr>
              <p14:xfrm>
                <a:off x="5344450" y="947609"/>
                <a:ext cx="970200" cy="367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9788D98-D0F6-B58F-561D-C1643497BD1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335810" y="938609"/>
                  <a:ext cx="9878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73A8FC2-7888-1F74-084B-4299F655F096}"/>
                    </a:ext>
                  </a:extLst>
                </p14:cNvPr>
                <p14:cNvContentPartPr/>
                <p14:nvPr/>
              </p14:nvContentPartPr>
              <p14:xfrm>
                <a:off x="5596810" y="829169"/>
                <a:ext cx="40320" cy="30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73A8FC2-7888-1F74-084B-4299F655F09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88170" y="820529"/>
                  <a:ext cx="57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CCC3741-62CA-679A-F895-5391A6415084}"/>
                    </a:ext>
                  </a:extLst>
                </p14:cNvPr>
                <p14:cNvContentPartPr/>
                <p14:nvPr/>
              </p14:nvContentPartPr>
              <p14:xfrm>
                <a:off x="6642970" y="833129"/>
                <a:ext cx="114840" cy="242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CCC3741-62CA-679A-F895-5391A641508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34330" y="824129"/>
                  <a:ext cx="1324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04D1B93-F494-2244-FC5B-AA490720C63F}"/>
                    </a:ext>
                  </a:extLst>
                </p14:cNvPr>
                <p14:cNvContentPartPr/>
                <p14:nvPr/>
              </p14:nvContentPartPr>
              <p14:xfrm>
                <a:off x="6668530" y="798209"/>
                <a:ext cx="237960" cy="65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04D1B93-F494-2244-FC5B-AA490720C63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59530" y="789569"/>
                  <a:ext cx="255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33B4118-9160-3475-83E6-558DA7D92D1D}"/>
                    </a:ext>
                  </a:extLst>
                </p14:cNvPr>
                <p14:cNvContentPartPr/>
                <p14:nvPr/>
              </p14:nvContentPartPr>
              <p14:xfrm>
                <a:off x="6646570" y="934289"/>
                <a:ext cx="219240" cy="45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33B4118-9160-3475-83E6-558DA7D92D1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37930" y="925649"/>
                  <a:ext cx="236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1AD0901-1337-6767-E911-977AE531C2C4}"/>
                    </a:ext>
                  </a:extLst>
                </p14:cNvPr>
                <p14:cNvContentPartPr/>
                <p14:nvPr/>
              </p14:nvContentPartPr>
              <p14:xfrm>
                <a:off x="6893890" y="708929"/>
                <a:ext cx="1420560" cy="388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1AD0901-1337-6767-E911-977AE531C2C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84890" y="700289"/>
                  <a:ext cx="1438200" cy="40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F385A43-4E92-66BF-A0B0-EE80E8287BF3}"/>
                  </a:ext>
                </a:extLst>
              </p14:cNvPr>
              <p14:cNvContentPartPr/>
              <p14:nvPr/>
            </p14:nvContentPartPr>
            <p14:xfrm>
              <a:off x="387610" y="1557449"/>
              <a:ext cx="640800" cy="300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F385A43-4E92-66BF-A0B0-EE80E8287BF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78970" y="1548809"/>
                <a:ext cx="658440" cy="31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44B9F06D-23E7-CAB1-F0B8-C56112ABDC1D}"/>
              </a:ext>
            </a:extLst>
          </p:cNvPr>
          <p:cNvGrpSpPr/>
          <p:nvPr/>
        </p:nvGrpSpPr>
        <p:grpSpPr>
          <a:xfrm>
            <a:off x="1335130" y="1513529"/>
            <a:ext cx="701640" cy="345600"/>
            <a:chOff x="1335130" y="1513529"/>
            <a:chExt cx="701640" cy="3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E3987F8-E917-1FA9-E908-A11DE5B84204}"/>
                    </a:ext>
                  </a:extLst>
                </p14:cNvPr>
                <p14:cNvContentPartPr/>
                <p14:nvPr/>
              </p14:nvContentPartPr>
              <p14:xfrm>
                <a:off x="1335130" y="1513529"/>
                <a:ext cx="221760" cy="312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E3987F8-E917-1FA9-E908-A11DE5B8420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26490" y="1504529"/>
                  <a:ext cx="2394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537F97C-FAFE-ED27-F571-E1DF5C409D69}"/>
                    </a:ext>
                  </a:extLst>
                </p14:cNvPr>
                <p14:cNvContentPartPr/>
                <p14:nvPr/>
              </p14:nvContentPartPr>
              <p14:xfrm>
                <a:off x="1569850" y="1520729"/>
                <a:ext cx="204480" cy="338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537F97C-FAFE-ED27-F571-E1DF5C409D6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560850" y="1512089"/>
                  <a:ext cx="2221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73A1D98-701B-E4DE-BD6B-56ACD24852CF}"/>
                    </a:ext>
                  </a:extLst>
                </p14:cNvPr>
                <p14:cNvContentPartPr/>
                <p14:nvPr/>
              </p14:nvContentPartPr>
              <p14:xfrm>
                <a:off x="1868650" y="1567889"/>
                <a:ext cx="168120" cy="287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73A1D98-701B-E4DE-BD6B-56ACD24852C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860010" y="1559249"/>
                  <a:ext cx="18576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F68589-DBDE-51F1-3B5F-2FAC1475ED9F}"/>
              </a:ext>
            </a:extLst>
          </p:cNvPr>
          <p:cNvGrpSpPr/>
          <p:nvPr/>
        </p:nvGrpSpPr>
        <p:grpSpPr>
          <a:xfrm>
            <a:off x="2343490" y="1403009"/>
            <a:ext cx="7251480" cy="644400"/>
            <a:chOff x="2343490" y="1403009"/>
            <a:chExt cx="7251480" cy="64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2EE4A7F-AC90-62B3-B02A-3D1C63A063C7}"/>
                    </a:ext>
                  </a:extLst>
                </p14:cNvPr>
                <p14:cNvContentPartPr/>
                <p14:nvPr/>
              </p14:nvContentPartPr>
              <p14:xfrm>
                <a:off x="2343490" y="1598489"/>
                <a:ext cx="205560" cy="230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2EE4A7F-AC90-62B3-B02A-3D1C63A063C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34850" y="1589489"/>
                  <a:ext cx="223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896F88D-4BBA-0057-281D-F4C7C7C2424A}"/>
                    </a:ext>
                  </a:extLst>
                </p14:cNvPr>
                <p14:cNvContentPartPr/>
                <p14:nvPr/>
              </p14:nvContentPartPr>
              <p14:xfrm>
                <a:off x="2609890" y="1555649"/>
                <a:ext cx="104760" cy="270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896F88D-4BBA-0057-281D-F4C7C7C2424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00890" y="1546649"/>
                  <a:ext cx="1224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728F127-3E0F-AC6A-B565-5F35D4607675}"/>
                    </a:ext>
                  </a:extLst>
                </p14:cNvPr>
                <p14:cNvContentPartPr/>
                <p14:nvPr/>
              </p14:nvContentPartPr>
              <p14:xfrm>
                <a:off x="2801410" y="1813049"/>
                <a:ext cx="26640" cy="18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728F127-3E0F-AC6A-B565-5F35D460767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92410" y="1804049"/>
                  <a:ext cx="44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6E63BB2-FE91-AA1F-7ACB-CE9433AC4A1C}"/>
                    </a:ext>
                  </a:extLst>
                </p14:cNvPr>
                <p14:cNvContentPartPr/>
                <p14:nvPr/>
              </p14:nvContentPartPr>
              <p14:xfrm>
                <a:off x="3005530" y="1582649"/>
                <a:ext cx="18000" cy="244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6E63BB2-FE91-AA1F-7ACB-CE9433AC4A1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96890" y="1574009"/>
                  <a:ext cx="356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35C7974-5118-D230-1712-B1428BD334DB}"/>
                    </a:ext>
                  </a:extLst>
                </p14:cNvPr>
                <p14:cNvContentPartPr/>
                <p14:nvPr/>
              </p14:nvContentPartPr>
              <p14:xfrm>
                <a:off x="3143050" y="1595969"/>
                <a:ext cx="177480" cy="134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35C7974-5118-D230-1712-B1428BD334D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34050" y="1586969"/>
                  <a:ext cx="195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A2679F7-5597-EF7A-2625-686000C3B010}"/>
                    </a:ext>
                  </a:extLst>
                </p14:cNvPr>
                <p14:cNvContentPartPr/>
                <p14:nvPr/>
              </p14:nvContentPartPr>
              <p14:xfrm>
                <a:off x="3137290" y="1748609"/>
                <a:ext cx="115200" cy="108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A2679F7-5597-EF7A-2625-686000C3B01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128290" y="1739609"/>
                  <a:ext cx="132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9A89F2B-D065-08D1-5322-C2545281545F}"/>
                    </a:ext>
                  </a:extLst>
                </p14:cNvPr>
                <p14:cNvContentPartPr/>
                <p14:nvPr/>
              </p14:nvContentPartPr>
              <p14:xfrm>
                <a:off x="3600610" y="1583009"/>
                <a:ext cx="124560" cy="245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9A89F2B-D065-08D1-5322-C2545281545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91970" y="1574369"/>
                  <a:ext cx="1422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8BB818F-0DCA-9234-0E65-A4A1837FC035}"/>
                    </a:ext>
                  </a:extLst>
                </p14:cNvPr>
                <p14:cNvContentPartPr/>
                <p14:nvPr/>
              </p14:nvContentPartPr>
              <p14:xfrm>
                <a:off x="3881050" y="1595609"/>
                <a:ext cx="16560" cy="223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8BB818F-0DCA-9234-0E65-A4A1837FC03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872050" y="1586969"/>
                  <a:ext cx="342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4FE4865-C1FA-B13E-AE26-E651441D192E}"/>
                    </a:ext>
                  </a:extLst>
                </p14:cNvPr>
                <p14:cNvContentPartPr/>
                <p14:nvPr/>
              </p14:nvContentPartPr>
              <p14:xfrm>
                <a:off x="4129090" y="1578689"/>
                <a:ext cx="8280" cy="254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4FE4865-C1FA-B13E-AE26-E651441D192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20450" y="1569689"/>
                  <a:ext cx="259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4B1F684-7581-E3CA-90F1-3023E1D45965}"/>
                    </a:ext>
                  </a:extLst>
                </p14:cNvPr>
                <p14:cNvContentPartPr/>
                <p14:nvPr/>
              </p14:nvContentPartPr>
              <p14:xfrm>
                <a:off x="4025050" y="1582649"/>
                <a:ext cx="194760" cy="171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4B1F684-7581-E3CA-90F1-3023E1D4596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16410" y="1573649"/>
                  <a:ext cx="212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64D8852-C4B3-539A-F605-B4C6CDF11271}"/>
                    </a:ext>
                  </a:extLst>
                </p14:cNvPr>
                <p14:cNvContentPartPr/>
                <p14:nvPr/>
              </p14:nvContentPartPr>
              <p14:xfrm>
                <a:off x="4318090" y="1598129"/>
                <a:ext cx="103680" cy="239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64D8852-C4B3-539A-F605-B4C6CDF1127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09450" y="1589489"/>
                  <a:ext cx="1213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6190FF2-68BC-AB57-896A-730110C8B09C}"/>
                    </a:ext>
                  </a:extLst>
                </p14:cNvPr>
                <p14:cNvContentPartPr/>
                <p14:nvPr/>
              </p14:nvContentPartPr>
              <p14:xfrm>
                <a:off x="4694650" y="1562489"/>
                <a:ext cx="777600" cy="284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6190FF2-68BC-AB57-896A-730110C8B09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686010" y="1553489"/>
                  <a:ext cx="7952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EEA8A31-1A15-931B-3DAA-722CC99FA8DA}"/>
                    </a:ext>
                  </a:extLst>
                </p14:cNvPr>
                <p14:cNvContentPartPr/>
                <p14:nvPr/>
              </p14:nvContentPartPr>
              <p14:xfrm>
                <a:off x="5328610" y="1623329"/>
                <a:ext cx="155160" cy="16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EEA8A31-1A15-931B-3DAA-722CC99FA8D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19610" y="1614329"/>
                  <a:ext cx="172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650E68A-AE8D-0928-A5E0-9980A186F14F}"/>
                    </a:ext>
                  </a:extLst>
                </p14:cNvPr>
                <p14:cNvContentPartPr/>
                <p14:nvPr/>
              </p14:nvContentPartPr>
              <p14:xfrm>
                <a:off x="5193610" y="1562489"/>
                <a:ext cx="10080" cy="2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650E68A-AE8D-0928-A5E0-9980A186F14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184970" y="1553489"/>
                  <a:ext cx="27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BEB19E5-CC29-3D8B-788B-AB2B96FA9450}"/>
                    </a:ext>
                  </a:extLst>
                </p14:cNvPr>
                <p14:cNvContentPartPr/>
                <p14:nvPr/>
              </p14:nvContentPartPr>
              <p14:xfrm>
                <a:off x="5660170" y="1548809"/>
                <a:ext cx="640080" cy="271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BEB19E5-CC29-3D8B-788B-AB2B96FA945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51530" y="1540169"/>
                  <a:ext cx="6577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D1CDC05-20A7-867A-3D37-224D5BE6E939}"/>
                    </a:ext>
                  </a:extLst>
                </p14:cNvPr>
                <p14:cNvContentPartPr/>
                <p14:nvPr/>
              </p14:nvContentPartPr>
              <p14:xfrm>
                <a:off x="6516610" y="1584089"/>
                <a:ext cx="341280" cy="236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D1CDC05-20A7-867A-3D37-224D5BE6E93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507970" y="1575089"/>
                  <a:ext cx="3589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E8F98F5-0FB6-8487-F709-C45B93D2BF89}"/>
                    </a:ext>
                  </a:extLst>
                </p14:cNvPr>
                <p14:cNvContentPartPr/>
                <p14:nvPr/>
              </p14:nvContentPartPr>
              <p14:xfrm>
                <a:off x="6773290" y="1715129"/>
                <a:ext cx="880560" cy="332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E8F98F5-0FB6-8487-F709-C45B93D2BF8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764650" y="1706129"/>
                  <a:ext cx="8982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9F3235C-E438-97AB-F72C-28E580157BCE}"/>
                    </a:ext>
                  </a:extLst>
                </p14:cNvPr>
                <p14:cNvContentPartPr/>
                <p14:nvPr/>
              </p14:nvContentPartPr>
              <p14:xfrm>
                <a:off x="6942130" y="1595969"/>
                <a:ext cx="48960" cy="32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9F3235C-E438-97AB-F72C-28E580157BC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33130" y="1586969"/>
                  <a:ext cx="66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4DAF4F9-4485-557E-ED5B-3A7B96F84192}"/>
                    </a:ext>
                  </a:extLst>
                </p14:cNvPr>
                <p14:cNvContentPartPr/>
                <p14:nvPr/>
              </p14:nvContentPartPr>
              <p14:xfrm>
                <a:off x="7779850" y="1585889"/>
                <a:ext cx="28080" cy="75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4DAF4F9-4485-557E-ED5B-3A7B96F8419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71210" y="1576889"/>
                  <a:ext cx="45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5193E48-0F05-F9D2-D229-F614A43BC6E1}"/>
                    </a:ext>
                  </a:extLst>
                </p14:cNvPr>
                <p14:cNvContentPartPr/>
                <p14:nvPr/>
              </p14:nvContentPartPr>
              <p14:xfrm>
                <a:off x="7796050" y="1706129"/>
                <a:ext cx="217440" cy="137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5193E48-0F05-F9D2-D229-F614A43BC6E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87410" y="1697129"/>
                  <a:ext cx="2350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BA78641-EB99-734E-538E-45C3708B6511}"/>
                    </a:ext>
                  </a:extLst>
                </p14:cNvPr>
                <p14:cNvContentPartPr/>
                <p14:nvPr/>
              </p14:nvContentPartPr>
              <p14:xfrm>
                <a:off x="8086570" y="1403009"/>
                <a:ext cx="1508400" cy="563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BA78641-EB99-734E-538E-45C3708B651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77570" y="1394009"/>
                  <a:ext cx="1526040" cy="58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3F58EE8-79BE-0E99-FDE3-0561B9F913DB}"/>
              </a:ext>
            </a:extLst>
          </p:cNvPr>
          <p:cNvGrpSpPr/>
          <p:nvPr/>
        </p:nvGrpSpPr>
        <p:grpSpPr>
          <a:xfrm>
            <a:off x="1921930" y="2057849"/>
            <a:ext cx="964440" cy="458640"/>
            <a:chOff x="1921930" y="2057849"/>
            <a:chExt cx="964440" cy="4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C7163B6-EBF5-E6E8-6CC3-D0F586004643}"/>
                    </a:ext>
                  </a:extLst>
                </p14:cNvPr>
                <p14:cNvContentPartPr/>
                <p14:nvPr/>
              </p14:nvContentPartPr>
              <p14:xfrm>
                <a:off x="1921930" y="2111849"/>
                <a:ext cx="95040" cy="386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C7163B6-EBF5-E6E8-6CC3-D0F58600464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913290" y="2103209"/>
                  <a:ext cx="11268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5CD364C-A896-8785-D1B1-B161C00787E7}"/>
                    </a:ext>
                  </a:extLst>
                </p14:cNvPr>
                <p14:cNvContentPartPr/>
                <p14:nvPr/>
              </p14:nvContentPartPr>
              <p14:xfrm>
                <a:off x="2075650" y="2273129"/>
                <a:ext cx="120600" cy="148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5CD364C-A896-8785-D1B1-B161C00787E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67010" y="2264489"/>
                  <a:ext cx="138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79D2441-CA9D-E113-C713-0F987D3D52DF}"/>
                    </a:ext>
                  </a:extLst>
                </p14:cNvPr>
                <p14:cNvContentPartPr/>
                <p14:nvPr/>
              </p14:nvContentPartPr>
              <p14:xfrm>
                <a:off x="2331250" y="2380769"/>
                <a:ext cx="40680" cy="135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79D2441-CA9D-E113-C713-0F987D3D52D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322610" y="2371769"/>
                  <a:ext cx="583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EA70E41-7C12-11C5-C1B1-82DF6453EDD8}"/>
                    </a:ext>
                  </a:extLst>
                </p14:cNvPr>
                <p14:cNvContentPartPr/>
                <p14:nvPr/>
              </p14:nvContentPartPr>
              <p14:xfrm>
                <a:off x="2472730" y="2165489"/>
                <a:ext cx="178920" cy="267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EA70E41-7C12-11C5-C1B1-82DF6453EDD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463730" y="2156849"/>
                  <a:ext cx="1965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EAC611C-251F-E84C-D771-53F73961CE9F}"/>
                    </a:ext>
                  </a:extLst>
                </p14:cNvPr>
                <p14:cNvContentPartPr/>
                <p14:nvPr/>
              </p14:nvContentPartPr>
              <p14:xfrm>
                <a:off x="2723650" y="2057849"/>
                <a:ext cx="162720" cy="433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EAC611C-251F-E84C-D771-53F73961CE9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714650" y="2049209"/>
                  <a:ext cx="180360" cy="45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07BF2CD-651C-09E9-EDA2-B55FD1553317}"/>
              </a:ext>
            </a:extLst>
          </p:cNvPr>
          <p:cNvGrpSpPr/>
          <p:nvPr/>
        </p:nvGrpSpPr>
        <p:grpSpPr>
          <a:xfrm>
            <a:off x="3267610" y="2000249"/>
            <a:ext cx="3415680" cy="449280"/>
            <a:chOff x="3267610" y="2000249"/>
            <a:chExt cx="341568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6A8EF28-2D2E-EA65-3FA4-7DD2869DF274}"/>
                    </a:ext>
                  </a:extLst>
                </p14:cNvPr>
                <p14:cNvContentPartPr/>
                <p14:nvPr/>
              </p14:nvContentPartPr>
              <p14:xfrm>
                <a:off x="3267610" y="2030849"/>
                <a:ext cx="1644840" cy="418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6A8EF28-2D2E-EA65-3FA4-7DD2869DF27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58970" y="2021849"/>
                  <a:ext cx="166248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1E108F2-5717-C49A-E1F0-ADBC43B622C4}"/>
                    </a:ext>
                  </a:extLst>
                </p14:cNvPr>
                <p14:cNvContentPartPr/>
                <p14:nvPr/>
              </p14:nvContentPartPr>
              <p14:xfrm>
                <a:off x="4488010" y="2172329"/>
                <a:ext cx="36360" cy="48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1E108F2-5717-C49A-E1F0-ADBC43B622C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479370" y="2163689"/>
                  <a:ext cx="54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808CDBD-B69C-62CF-0A9C-8792E1C89B0B}"/>
                    </a:ext>
                  </a:extLst>
                </p14:cNvPr>
                <p14:cNvContentPartPr/>
                <p14:nvPr/>
              </p14:nvContentPartPr>
              <p14:xfrm>
                <a:off x="4170850" y="2099609"/>
                <a:ext cx="294480" cy="48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808CDBD-B69C-62CF-0A9C-8792E1C89B0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162210" y="2090609"/>
                  <a:ext cx="3121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35F4A6E-D783-7F88-57A3-724A413B5253}"/>
                    </a:ext>
                  </a:extLst>
                </p14:cNvPr>
                <p14:cNvContentPartPr/>
                <p14:nvPr/>
              </p14:nvContentPartPr>
              <p14:xfrm>
                <a:off x="5126650" y="2009609"/>
                <a:ext cx="784080" cy="352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35F4A6E-D783-7F88-57A3-724A413B525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117650" y="2000609"/>
                  <a:ext cx="80172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32113F1-CC29-2BA9-A9FA-88D8CD2B2879}"/>
                    </a:ext>
                  </a:extLst>
                </p14:cNvPr>
                <p14:cNvContentPartPr/>
                <p14:nvPr/>
              </p14:nvContentPartPr>
              <p14:xfrm>
                <a:off x="5606530" y="2087729"/>
                <a:ext cx="21240" cy="12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32113F1-CC29-2BA9-A9FA-88D8CD2B287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597530" y="2078729"/>
                  <a:ext cx="38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40F52CA-453F-47B7-4E0F-92B92C8C6CCC}"/>
                    </a:ext>
                  </a:extLst>
                </p14:cNvPr>
                <p14:cNvContentPartPr/>
                <p14:nvPr/>
              </p14:nvContentPartPr>
              <p14:xfrm>
                <a:off x="6216010" y="2000249"/>
                <a:ext cx="467280" cy="328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40F52CA-453F-47B7-4E0F-92B92C8C6CC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207370" y="1991249"/>
                  <a:ext cx="484920" cy="34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6BB3928-2731-F680-2AE5-8DB625DFCC4B}"/>
              </a:ext>
            </a:extLst>
          </p:cNvPr>
          <p:cNvGrpSpPr/>
          <p:nvPr/>
        </p:nvGrpSpPr>
        <p:grpSpPr>
          <a:xfrm>
            <a:off x="7092250" y="1952369"/>
            <a:ext cx="3222720" cy="581040"/>
            <a:chOff x="7092250" y="1952369"/>
            <a:chExt cx="3222720" cy="58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D965728-984C-B6E3-3A0B-D5BAD510D8D9}"/>
                    </a:ext>
                  </a:extLst>
                </p14:cNvPr>
                <p14:cNvContentPartPr/>
                <p14:nvPr/>
              </p14:nvContentPartPr>
              <p14:xfrm>
                <a:off x="7092250" y="2080169"/>
                <a:ext cx="620640" cy="246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D965728-984C-B6E3-3A0B-D5BAD510D8D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83250" y="2071169"/>
                  <a:ext cx="6382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E9863B8-B71E-10B5-0290-C2C5B64DFDE6}"/>
                    </a:ext>
                  </a:extLst>
                </p14:cNvPr>
                <p14:cNvContentPartPr/>
                <p14:nvPr/>
              </p14:nvContentPartPr>
              <p14:xfrm>
                <a:off x="8009170" y="2203649"/>
                <a:ext cx="298800" cy="131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E9863B8-B71E-10B5-0290-C2C5B64DFDE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00530" y="2194649"/>
                  <a:ext cx="316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674F2FF-4F81-E876-7693-662FD6710870}"/>
                    </a:ext>
                  </a:extLst>
                </p14:cNvPr>
                <p14:cNvContentPartPr/>
                <p14:nvPr/>
              </p14:nvContentPartPr>
              <p14:xfrm>
                <a:off x="8618650" y="2173409"/>
                <a:ext cx="450360" cy="150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674F2FF-4F81-E876-7693-662FD671087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610010" y="2164769"/>
                  <a:ext cx="468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4AA5D61-1C6D-33AE-9E1C-B12B983C196F}"/>
                    </a:ext>
                  </a:extLst>
                </p14:cNvPr>
                <p14:cNvContentPartPr/>
                <p14:nvPr/>
              </p14:nvContentPartPr>
              <p14:xfrm>
                <a:off x="8865970" y="2131649"/>
                <a:ext cx="209160" cy="198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4AA5D61-1C6D-33AE-9E1C-B12B983C196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57330" y="2122649"/>
                  <a:ext cx="226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EE28705-52A7-9198-B8B3-9F9309ED7963}"/>
                    </a:ext>
                  </a:extLst>
                </p14:cNvPr>
                <p14:cNvContentPartPr/>
                <p14:nvPr/>
              </p14:nvContentPartPr>
              <p14:xfrm>
                <a:off x="9105730" y="1952369"/>
                <a:ext cx="1057320" cy="581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EE28705-52A7-9198-B8B3-9F9309ED796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097090" y="1943369"/>
                  <a:ext cx="107496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8EFC4C8-B000-B48C-53A0-75CFD5490D81}"/>
                    </a:ext>
                  </a:extLst>
                </p14:cNvPr>
                <p14:cNvContentPartPr/>
                <p14:nvPr/>
              </p14:nvContentPartPr>
              <p14:xfrm>
                <a:off x="10275730" y="2345489"/>
                <a:ext cx="39240" cy="53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8EFC4C8-B000-B48C-53A0-75CFD5490D8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267090" y="2336489"/>
                  <a:ext cx="5688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ECC52F2-9E1C-1BC0-9FD6-FB31E6B4E829}"/>
              </a:ext>
            </a:extLst>
          </p:cNvPr>
          <p:cNvGrpSpPr/>
          <p:nvPr/>
        </p:nvGrpSpPr>
        <p:grpSpPr>
          <a:xfrm>
            <a:off x="1118770" y="3160889"/>
            <a:ext cx="1532880" cy="511560"/>
            <a:chOff x="1118770" y="3160889"/>
            <a:chExt cx="1532880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034FC41-D4CA-3CB6-4FD1-DC851B8B4B4B}"/>
                    </a:ext>
                  </a:extLst>
                </p14:cNvPr>
                <p14:cNvContentPartPr/>
                <p14:nvPr/>
              </p14:nvContentPartPr>
              <p14:xfrm>
                <a:off x="1118770" y="3160889"/>
                <a:ext cx="1001880" cy="511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034FC41-D4CA-3CB6-4FD1-DC851B8B4B4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09770" y="3151889"/>
                  <a:ext cx="101952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06334D0-2CEC-24CD-EF40-D82185573D94}"/>
                    </a:ext>
                  </a:extLst>
                </p14:cNvPr>
                <p14:cNvContentPartPr/>
                <p14:nvPr/>
              </p14:nvContentPartPr>
              <p14:xfrm>
                <a:off x="2379850" y="3178529"/>
                <a:ext cx="271800" cy="440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06334D0-2CEC-24CD-EF40-D82185573D9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70850" y="3169529"/>
                  <a:ext cx="289440" cy="45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81892BC-A0DA-94DD-5C78-6A9918560464}"/>
              </a:ext>
            </a:extLst>
          </p:cNvPr>
          <p:cNvGrpSpPr/>
          <p:nvPr/>
        </p:nvGrpSpPr>
        <p:grpSpPr>
          <a:xfrm>
            <a:off x="2835250" y="3024449"/>
            <a:ext cx="2331360" cy="485280"/>
            <a:chOff x="2835250" y="3024449"/>
            <a:chExt cx="233136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C5946A3-2D37-F6CB-2E94-717A84C9F73A}"/>
                    </a:ext>
                  </a:extLst>
                </p14:cNvPr>
                <p14:cNvContentPartPr/>
                <p14:nvPr/>
              </p14:nvContentPartPr>
              <p14:xfrm>
                <a:off x="2835250" y="3024449"/>
                <a:ext cx="1073160" cy="449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C5946A3-2D37-F6CB-2E94-717A84C9F73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826610" y="3015449"/>
                  <a:ext cx="109080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B0358AD-C1CE-83C8-DC7E-701A16AF5B65}"/>
                    </a:ext>
                  </a:extLst>
                </p14:cNvPr>
                <p14:cNvContentPartPr/>
                <p14:nvPr/>
              </p14:nvContentPartPr>
              <p14:xfrm>
                <a:off x="3549490" y="3140729"/>
                <a:ext cx="53640" cy="21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B0358AD-C1CE-83C8-DC7E-701A16AF5B6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540850" y="3132089"/>
                  <a:ext cx="71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B1073BD-7B0C-5AB2-C0FE-10C6BDAEAD4A}"/>
                    </a:ext>
                  </a:extLst>
                </p14:cNvPr>
                <p14:cNvContentPartPr/>
                <p14:nvPr/>
              </p14:nvContentPartPr>
              <p14:xfrm>
                <a:off x="3160690" y="3106169"/>
                <a:ext cx="469800" cy="135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B1073BD-7B0C-5AB2-C0FE-10C6BDAEAD4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52050" y="3097169"/>
                  <a:ext cx="487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D2357C7-A3AD-B7D3-9E90-172FD94F53B2}"/>
                    </a:ext>
                  </a:extLst>
                </p14:cNvPr>
                <p14:cNvContentPartPr/>
                <p14:nvPr/>
              </p14:nvContentPartPr>
              <p14:xfrm>
                <a:off x="2889250" y="3237209"/>
                <a:ext cx="16560" cy="11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D2357C7-A3AD-B7D3-9E90-172FD94F53B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880610" y="3228209"/>
                  <a:ext cx="34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5AA4CC2-6912-0951-9C65-090073735E90}"/>
                    </a:ext>
                  </a:extLst>
                </p14:cNvPr>
                <p14:cNvContentPartPr/>
                <p14:nvPr/>
              </p14:nvContentPartPr>
              <p14:xfrm>
                <a:off x="4045570" y="3048929"/>
                <a:ext cx="504360" cy="460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5AA4CC2-6912-0951-9C65-090073735E9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036570" y="3039929"/>
                  <a:ext cx="52200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C9FB360-B365-FDFB-BF29-3DAD0A83B9DC}"/>
                    </a:ext>
                  </a:extLst>
                </p14:cNvPr>
                <p14:cNvContentPartPr/>
                <p14:nvPr/>
              </p14:nvContentPartPr>
              <p14:xfrm>
                <a:off x="4600330" y="3073769"/>
                <a:ext cx="291240" cy="335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C9FB360-B365-FDFB-BF29-3DAD0A83B9D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91330" y="3064769"/>
                  <a:ext cx="3088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0A9BB82-58F0-D250-043C-47D7EB87A67A}"/>
                    </a:ext>
                  </a:extLst>
                </p14:cNvPr>
                <p14:cNvContentPartPr/>
                <p14:nvPr/>
              </p14:nvContentPartPr>
              <p14:xfrm>
                <a:off x="4755490" y="3226409"/>
                <a:ext cx="165240" cy="12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0A9BB82-58F0-D250-043C-47D7EB87A67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46850" y="3217409"/>
                  <a:ext cx="182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B303FF5-2ED8-E5B4-2EF9-59E2C4921F6A}"/>
                    </a:ext>
                  </a:extLst>
                </p14:cNvPr>
                <p14:cNvContentPartPr/>
                <p14:nvPr/>
              </p14:nvContentPartPr>
              <p14:xfrm>
                <a:off x="4998130" y="3275369"/>
                <a:ext cx="168480" cy="115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B303FF5-2ED8-E5B4-2EF9-59E2C4921F6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989490" y="3266729"/>
                  <a:ext cx="18612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1DA932A-B9EB-7492-6708-1ED8337413A3}"/>
              </a:ext>
            </a:extLst>
          </p:cNvPr>
          <p:cNvGrpSpPr/>
          <p:nvPr/>
        </p:nvGrpSpPr>
        <p:grpSpPr>
          <a:xfrm>
            <a:off x="5511850" y="2938769"/>
            <a:ext cx="2508120" cy="581040"/>
            <a:chOff x="5511850" y="2938769"/>
            <a:chExt cx="2508120" cy="58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6A97F7A-E56C-B03F-37F1-3CFFD18C94FF}"/>
                    </a:ext>
                  </a:extLst>
                </p14:cNvPr>
                <p14:cNvContentPartPr/>
                <p14:nvPr/>
              </p14:nvContentPartPr>
              <p14:xfrm>
                <a:off x="5511850" y="2989529"/>
                <a:ext cx="145440" cy="478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6A97F7A-E56C-B03F-37F1-3CFFD18C94F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503210" y="2980529"/>
                  <a:ext cx="16308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F693DAB-E8B0-9261-F7EB-1A1143B832C9}"/>
                    </a:ext>
                  </a:extLst>
                </p14:cNvPr>
                <p14:cNvContentPartPr/>
                <p14:nvPr/>
              </p14:nvContentPartPr>
              <p14:xfrm>
                <a:off x="5729650" y="3219569"/>
                <a:ext cx="136080" cy="116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F693DAB-E8B0-9261-F7EB-1A1143B832C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721010" y="3210929"/>
                  <a:ext cx="153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241BE0F-FBCA-8235-6F09-406E2E5FAA9F}"/>
                    </a:ext>
                  </a:extLst>
                </p14:cNvPr>
                <p14:cNvContentPartPr/>
                <p14:nvPr/>
              </p14:nvContentPartPr>
              <p14:xfrm>
                <a:off x="6264970" y="3142889"/>
                <a:ext cx="12600" cy="192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241BE0F-FBCA-8235-6F09-406E2E5FAA9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255970" y="3133889"/>
                  <a:ext cx="30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D5F39B9-E94A-9674-96A6-C20CCE264617}"/>
                    </a:ext>
                  </a:extLst>
                </p14:cNvPr>
                <p14:cNvContentPartPr/>
                <p14:nvPr/>
              </p14:nvContentPartPr>
              <p14:xfrm>
                <a:off x="6162010" y="3243689"/>
                <a:ext cx="216720" cy="24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D5F39B9-E94A-9674-96A6-C20CCE26461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153370" y="3234689"/>
                  <a:ext cx="234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23994D5-3151-6C35-252F-CF2C87AE1EB6}"/>
                    </a:ext>
                  </a:extLst>
                </p14:cNvPr>
                <p14:cNvContentPartPr/>
                <p14:nvPr/>
              </p14:nvContentPartPr>
              <p14:xfrm>
                <a:off x="6642610" y="3172409"/>
                <a:ext cx="162360" cy="130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23994D5-3151-6C35-252F-CF2C87AE1EB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633610" y="3163769"/>
                  <a:ext cx="180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33FDBF7-625E-DF5D-086F-568EBF5B2083}"/>
                    </a:ext>
                  </a:extLst>
                </p14:cNvPr>
                <p14:cNvContentPartPr/>
                <p14:nvPr/>
              </p14:nvContentPartPr>
              <p14:xfrm>
                <a:off x="6860770" y="3202289"/>
                <a:ext cx="117720" cy="88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33FDBF7-625E-DF5D-086F-568EBF5B208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851770" y="3193289"/>
                  <a:ext cx="135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D0ECABD-6401-14D6-ADC4-CB2D3FF10143}"/>
                    </a:ext>
                  </a:extLst>
                </p14:cNvPr>
                <p14:cNvContentPartPr/>
                <p14:nvPr/>
              </p14:nvContentPartPr>
              <p14:xfrm>
                <a:off x="7072810" y="3170609"/>
                <a:ext cx="115200" cy="129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D0ECABD-6401-14D6-ADC4-CB2D3FF1014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064170" y="3161969"/>
                  <a:ext cx="132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2E38F00-2135-C8D6-6649-35F60DC6EAB0}"/>
                    </a:ext>
                  </a:extLst>
                </p14:cNvPr>
                <p14:cNvContentPartPr/>
                <p14:nvPr/>
              </p14:nvContentPartPr>
              <p14:xfrm>
                <a:off x="7267930" y="2938769"/>
                <a:ext cx="15480" cy="337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2E38F00-2135-C8D6-6649-35F60DC6EAB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59290" y="2929769"/>
                  <a:ext cx="331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3958AFC-966D-9CA0-8735-08007879EDED}"/>
                    </a:ext>
                  </a:extLst>
                </p14:cNvPr>
                <p14:cNvContentPartPr/>
                <p14:nvPr/>
              </p14:nvContentPartPr>
              <p14:xfrm>
                <a:off x="7328410" y="3148289"/>
                <a:ext cx="154080" cy="128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3958AFC-966D-9CA0-8735-08007879EDE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319410" y="3139649"/>
                  <a:ext cx="171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A0D2192-F076-45C6-99AE-F83597581008}"/>
                    </a:ext>
                  </a:extLst>
                </p14:cNvPr>
                <p14:cNvContentPartPr/>
                <p14:nvPr/>
              </p14:nvContentPartPr>
              <p14:xfrm>
                <a:off x="7552690" y="3174209"/>
                <a:ext cx="72000" cy="104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A0D2192-F076-45C6-99AE-F8359758100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544050" y="3165209"/>
                  <a:ext cx="89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D637126-D4BD-31F1-9125-B2A47DA96719}"/>
                    </a:ext>
                  </a:extLst>
                </p14:cNvPr>
                <p14:cNvContentPartPr/>
                <p14:nvPr/>
              </p14:nvContentPartPr>
              <p14:xfrm>
                <a:off x="7646650" y="3191129"/>
                <a:ext cx="138960" cy="108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D637126-D4BD-31F1-9125-B2A47DA9671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638010" y="3182489"/>
                  <a:ext cx="156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E5EADA1-B7D3-7507-B771-9B7FF8852A45}"/>
                    </a:ext>
                  </a:extLst>
                </p14:cNvPr>
                <p14:cNvContentPartPr/>
                <p14:nvPr/>
              </p14:nvContentPartPr>
              <p14:xfrm>
                <a:off x="7806130" y="2964689"/>
                <a:ext cx="213840" cy="555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E5EADA1-B7D3-7507-B771-9B7FF8852A4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797490" y="2955689"/>
                  <a:ext cx="231480" cy="57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2EAC148-AC95-0BAB-F1C8-D901C4C4C155}"/>
              </a:ext>
            </a:extLst>
          </p:cNvPr>
          <p:cNvGrpSpPr/>
          <p:nvPr/>
        </p:nvGrpSpPr>
        <p:grpSpPr>
          <a:xfrm>
            <a:off x="8403010" y="2934089"/>
            <a:ext cx="1505880" cy="381960"/>
            <a:chOff x="8403010" y="2934089"/>
            <a:chExt cx="150588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B405EEC-874D-1305-8043-FDAC9B422862}"/>
                    </a:ext>
                  </a:extLst>
                </p14:cNvPr>
                <p14:cNvContentPartPr/>
                <p14:nvPr/>
              </p14:nvContentPartPr>
              <p14:xfrm>
                <a:off x="8403010" y="3198689"/>
                <a:ext cx="871200" cy="117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B405EEC-874D-1305-8043-FDAC9B42286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394370" y="3190049"/>
                  <a:ext cx="888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B2BDD1C-1A4E-690A-09C9-3CE05558D8BE}"/>
                    </a:ext>
                  </a:extLst>
                </p14:cNvPr>
                <p14:cNvContentPartPr/>
                <p14:nvPr/>
              </p14:nvContentPartPr>
              <p14:xfrm>
                <a:off x="9534490" y="2934089"/>
                <a:ext cx="374400" cy="341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B2BDD1C-1A4E-690A-09C9-3CE05558D8B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525490" y="2925449"/>
                  <a:ext cx="392040" cy="35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92F4649-3934-E9D5-16E2-953F666AB395}"/>
              </a:ext>
            </a:extLst>
          </p:cNvPr>
          <p:cNvGrpSpPr/>
          <p:nvPr/>
        </p:nvGrpSpPr>
        <p:grpSpPr>
          <a:xfrm>
            <a:off x="10095370" y="2808809"/>
            <a:ext cx="1442880" cy="675000"/>
            <a:chOff x="10095370" y="2808809"/>
            <a:chExt cx="1442880" cy="67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E1C1C8C-C2C7-4904-E36B-B60479B187F7}"/>
                    </a:ext>
                  </a:extLst>
                </p14:cNvPr>
                <p14:cNvContentPartPr/>
                <p14:nvPr/>
              </p14:nvContentPartPr>
              <p14:xfrm>
                <a:off x="10095370" y="2808809"/>
                <a:ext cx="1442880" cy="675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E1C1C8C-C2C7-4904-E36B-B60479B187F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086370" y="2800169"/>
                  <a:ext cx="1460520" cy="69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3ACE751-F1E6-0C9A-9541-398D55485EE2}"/>
                    </a:ext>
                  </a:extLst>
                </p14:cNvPr>
                <p14:cNvContentPartPr/>
                <p14:nvPr/>
              </p14:nvContentPartPr>
              <p14:xfrm>
                <a:off x="11300290" y="3048569"/>
                <a:ext cx="13680" cy="8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3ACE751-F1E6-0C9A-9541-398D55485EE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291650" y="3039929"/>
                  <a:ext cx="31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1A96BEA-583B-F299-F3F9-A025DEF6EB4A}"/>
                    </a:ext>
                  </a:extLst>
                </p14:cNvPr>
                <p14:cNvContentPartPr/>
                <p14:nvPr/>
              </p14:nvContentPartPr>
              <p14:xfrm>
                <a:off x="10753090" y="3042809"/>
                <a:ext cx="549360" cy="20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1A96BEA-583B-F299-F3F9-A025DEF6EB4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744090" y="3033809"/>
                  <a:ext cx="56700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AC567385-7919-7958-D628-8519F4EE2E10}"/>
                  </a:ext>
                </a:extLst>
              </p14:cNvPr>
              <p14:cNvContentPartPr/>
              <p14:nvPr/>
            </p14:nvContentPartPr>
            <p14:xfrm>
              <a:off x="2916250" y="3842729"/>
              <a:ext cx="961920" cy="4924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AC567385-7919-7958-D628-8519F4EE2E10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907250" y="3833729"/>
                <a:ext cx="97956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4B7B3390-895E-8637-BA71-2CA3BEB67EEA}"/>
                  </a:ext>
                </a:extLst>
              </p14:cNvPr>
              <p14:cNvContentPartPr/>
              <p14:nvPr/>
            </p14:nvContentPartPr>
            <p14:xfrm>
              <a:off x="4094890" y="3748769"/>
              <a:ext cx="1514880" cy="5112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4B7B3390-895E-8637-BA71-2CA3BEB67EEA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086250" y="3739769"/>
                <a:ext cx="1532520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904FF88-A760-C080-F692-9C183FD50331}"/>
                  </a:ext>
                </a:extLst>
              </p14:cNvPr>
              <p14:cNvContentPartPr/>
              <p14:nvPr/>
            </p14:nvContentPartPr>
            <p14:xfrm>
              <a:off x="4772770" y="3834089"/>
              <a:ext cx="295200" cy="45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904FF88-A760-C080-F692-9C183FD50331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763770" y="3825089"/>
                <a:ext cx="312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58C879D8-1420-3506-C0DE-30A7369F2AC7}"/>
                  </a:ext>
                </a:extLst>
              </p14:cNvPr>
              <p14:cNvContentPartPr/>
              <p14:nvPr/>
            </p14:nvContentPartPr>
            <p14:xfrm>
              <a:off x="5821810" y="3756689"/>
              <a:ext cx="338400" cy="5385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58C879D8-1420-3506-C0DE-30A7369F2AC7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812810" y="3747689"/>
                <a:ext cx="356040" cy="55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0B6AE2E-7A9D-6598-4F54-15FC2271673A}"/>
              </a:ext>
            </a:extLst>
          </p:cNvPr>
          <p:cNvGrpSpPr/>
          <p:nvPr/>
        </p:nvGrpSpPr>
        <p:grpSpPr>
          <a:xfrm>
            <a:off x="6318250" y="3541049"/>
            <a:ext cx="4098600" cy="543960"/>
            <a:chOff x="6318250" y="3541049"/>
            <a:chExt cx="409860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29B004D-4573-C53A-99D9-1A7617718C71}"/>
                    </a:ext>
                  </a:extLst>
                </p14:cNvPr>
                <p14:cNvContentPartPr/>
                <p14:nvPr/>
              </p14:nvContentPartPr>
              <p14:xfrm>
                <a:off x="6318250" y="3681449"/>
                <a:ext cx="1020960" cy="366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29B004D-4573-C53A-99D9-1A7617718C7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309610" y="3672449"/>
                  <a:ext cx="10386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6CE6483-43AE-BCFD-F564-E3DFB23B7B7E}"/>
                    </a:ext>
                  </a:extLst>
                </p14:cNvPr>
                <p14:cNvContentPartPr/>
                <p14:nvPr/>
              </p14:nvContentPartPr>
              <p14:xfrm>
                <a:off x="7055170" y="3753809"/>
                <a:ext cx="39240" cy="10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6CE6483-43AE-BCFD-F564-E3DFB23B7B7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046170" y="3745169"/>
                  <a:ext cx="56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3FAACD4-3599-0FEE-88A9-20E722CB33F3}"/>
                    </a:ext>
                  </a:extLst>
                </p14:cNvPr>
                <p14:cNvContentPartPr/>
                <p14:nvPr/>
              </p14:nvContentPartPr>
              <p14:xfrm>
                <a:off x="6794170" y="3753449"/>
                <a:ext cx="308520" cy="13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3FAACD4-3599-0FEE-88A9-20E722CB33F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785530" y="3744809"/>
                  <a:ext cx="326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C0D789A-BBAC-10C4-5E3C-97A747D0765C}"/>
                    </a:ext>
                  </a:extLst>
                </p14:cNvPr>
                <p14:cNvContentPartPr/>
                <p14:nvPr/>
              </p14:nvContentPartPr>
              <p14:xfrm>
                <a:off x="6318610" y="3727529"/>
                <a:ext cx="37440" cy="13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C0D789A-BBAC-10C4-5E3C-97A747D0765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09970" y="3718529"/>
                  <a:ext cx="55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EC51C1C-BCD9-5513-B141-987A36D06468}"/>
                    </a:ext>
                  </a:extLst>
                </p14:cNvPr>
                <p14:cNvContentPartPr/>
                <p14:nvPr/>
              </p14:nvContentPartPr>
              <p14:xfrm>
                <a:off x="7504810" y="3598289"/>
                <a:ext cx="1000080" cy="4363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EC51C1C-BCD9-5513-B141-987A36D0646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495810" y="3589649"/>
                  <a:ext cx="101772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B2C263F-992E-599F-9157-D5D4CEDE2AAE}"/>
                    </a:ext>
                  </a:extLst>
                </p14:cNvPr>
                <p14:cNvContentPartPr/>
                <p14:nvPr/>
              </p14:nvContentPartPr>
              <p14:xfrm>
                <a:off x="8111770" y="3778289"/>
                <a:ext cx="285120" cy="8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B2C263F-992E-599F-9157-D5D4CEDE2AA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103130" y="3769649"/>
                  <a:ext cx="302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D5E43E6-E806-1D9C-EDDD-72764A9D7EF4}"/>
                    </a:ext>
                  </a:extLst>
                </p14:cNvPr>
                <p14:cNvContentPartPr/>
                <p14:nvPr/>
              </p14:nvContentPartPr>
              <p14:xfrm>
                <a:off x="7679410" y="3753809"/>
                <a:ext cx="551160" cy="39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D5E43E6-E806-1D9C-EDDD-72764A9D7EF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670770" y="3745169"/>
                  <a:ext cx="5688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4CC4BAF-BC4C-1240-1665-7B92BD106AC9}"/>
                    </a:ext>
                  </a:extLst>
                </p14:cNvPr>
                <p14:cNvContentPartPr/>
                <p14:nvPr/>
              </p14:nvContentPartPr>
              <p14:xfrm>
                <a:off x="8817370" y="3541049"/>
                <a:ext cx="1021680" cy="543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4CC4BAF-BC4C-1240-1665-7B92BD106AC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808730" y="3532049"/>
                  <a:ext cx="103932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301EC13-E133-4B12-7F77-396298DB398A}"/>
                    </a:ext>
                  </a:extLst>
                </p14:cNvPr>
                <p14:cNvContentPartPr/>
                <p14:nvPr/>
              </p14:nvContentPartPr>
              <p14:xfrm>
                <a:off x="10161610" y="3718889"/>
                <a:ext cx="255240" cy="195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301EC13-E133-4B12-7F77-396298DB398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152610" y="3710249"/>
                  <a:ext cx="27288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3BDCA66-AD06-D98D-7B9A-177A0C5183C4}"/>
              </a:ext>
            </a:extLst>
          </p:cNvPr>
          <p:cNvGrpSpPr/>
          <p:nvPr/>
        </p:nvGrpSpPr>
        <p:grpSpPr>
          <a:xfrm>
            <a:off x="2949010" y="4493249"/>
            <a:ext cx="1994400" cy="403920"/>
            <a:chOff x="2949010" y="4493249"/>
            <a:chExt cx="199440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5A63963-2BED-5995-5DDD-AC6C339EBA36}"/>
                    </a:ext>
                  </a:extLst>
                </p14:cNvPr>
                <p14:cNvContentPartPr/>
                <p14:nvPr/>
              </p14:nvContentPartPr>
              <p14:xfrm>
                <a:off x="2949010" y="4493249"/>
                <a:ext cx="813960" cy="403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5A63963-2BED-5995-5DDD-AC6C339EBA3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940370" y="4484249"/>
                  <a:ext cx="83160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9D0477E-FA42-8529-C9D6-CFC9D3F96F4E}"/>
                    </a:ext>
                  </a:extLst>
                </p14:cNvPr>
                <p14:cNvContentPartPr/>
                <p14:nvPr/>
              </p14:nvContentPartPr>
              <p14:xfrm>
                <a:off x="3611410" y="4655969"/>
                <a:ext cx="186480" cy="18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9D0477E-FA42-8529-C9D6-CFC9D3F96F4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602410" y="4647329"/>
                  <a:ext cx="204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5212BE1-D385-2F35-793B-76672170A649}"/>
                    </a:ext>
                  </a:extLst>
                </p14:cNvPr>
                <p14:cNvContentPartPr/>
                <p14:nvPr/>
              </p14:nvContentPartPr>
              <p14:xfrm>
                <a:off x="3879610" y="4619969"/>
                <a:ext cx="10080" cy="199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5212BE1-D385-2F35-793B-76672170A64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870970" y="4610969"/>
                  <a:ext cx="27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304742A-511D-FDA6-0731-05C51982A3D9}"/>
                    </a:ext>
                  </a:extLst>
                </p14:cNvPr>
                <p14:cNvContentPartPr/>
                <p14:nvPr/>
              </p14:nvContentPartPr>
              <p14:xfrm>
                <a:off x="4020370" y="4708529"/>
                <a:ext cx="86040" cy="107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304742A-511D-FDA6-0731-05C51982A3D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011370" y="4699529"/>
                  <a:ext cx="1036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27730A2-91B5-6250-BB1F-31426A98E5B1}"/>
                    </a:ext>
                  </a:extLst>
                </p14:cNvPr>
                <p14:cNvContentPartPr/>
                <p14:nvPr/>
              </p14:nvContentPartPr>
              <p14:xfrm>
                <a:off x="4168690" y="4688729"/>
                <a:ext cx="136440" cy="121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27730A2-91B5-6250-BB1F-31426A98E5B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159690" y="4679729"/>
                  <a:ext cx="154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D2F84CA-0C88-3AC3-5C0D-5A9A42841FF7}"/>
                    </a:ext>
                  </a:extLst>
                </p14:cNvPr>
                <p14:cNvContentPartPr/>
                <p14:nvPr/>
              </p14:nvContentPartPr>
              <p14:xfrm>
                <a:off x="4359490" y="4677209"/>
                <a:ext cx="56520" cy="121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D2F84CA-0C88-3AC3-5C0D-5A9A42841FF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350850" y="4668569"/>
                  <a:ext cx="741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FBB53C4-0B38-5368-4C22-D272A4F73416}"/>
                    </a:ext>
                  </a:extLst>
                </p14:cNvPr>
                <p14:cNvContentPartPr/>
                <p14:nvPr/>
              </p14:nvContentPartPr>
              <p14:xfrm>
                <a:off x="4529770" y="4671089"/>
                <a:ext cx="235800" cy="91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FBB53C4-0B38-5368-4C22-D272A4F7341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521130" y="4662089"/>
                  <a:ext cx="2534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9C53278-E249-A21B-90B2-F6D31AD3CBB5}"/>
                    </a:ext>
                  </a:extLst>
                </p14:cNvPr>
                <p14:cNvContentPartPr/>
                <p14:nvPr/>
              </p14:nvContentPartPr>
              <p14:xfrm>
                <a:off x="4918570" y="4794929"/>
                <a:ext cx="24840" cy="19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9C53278-E249-A21B-90B2-F6D31AD3CBB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909930" y="4786289"/>
                  <a:ext cx="424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F5C145B-2C7E-E1AA-D97B-9F0C5374ECA8}"/>
              </a:ext>
            </a:extLst>
          </p:cNvPr>
          <p:cNvGrpSpPr/>
          <p:nvPr/>
        </p:nvGrpSpPr>
        <p:grpSpPr>
          <a:xfrm>
            <a:off x="2124610" y="5404769"/>
            <a:ext cx="2354040" cy="772920"/>
            <a:chOff x="2124610" y="5404769"/>
            <a:chExt cx="2354040" cy="77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E28549B-A8CB-83AC-0D1D-2CED8C2954B6}"/>
                    </a:ext>
                  </a:extLst>
                </p14:cNvPr>
                <p14:cNvContentPartPr/>
                <p14:nvPr/>
              </p14:nvContentPartPr>
              <p14:xfrm>
                <a:off x="2124610" y="5761169"/>
                <a:ext cx="154440" cy="194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E28549B-A8CB-83AC-0D1D-2CED8C2954B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115970" y="5752529"/>
                  <a:ext cx="1720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51780B9-C720-E1D4-A894-83B7F43B6E26}"/>
                    </a:ext>
                  </a:extLst>
                </p14:cNvPr>
                <p14:cNvContentPartPr/>
                <p14:nvPr/>
              </p14:nvContentPartPr>
              <p14:xfrm>
                <a:off x="2594050" y="5807969"/>
                <a:ext cx="690480" cy="101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51780B9-C720-E1D4-A894-83B7F43B6E2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585410" y="5799329"/>
                  <a:ext cx="708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A458EBC-18B3-F021-E9AF-D0CBECFD7D47}"/>
                    </a:ext>
                  </a:extLst>
                </p14:cNvPr>
                <p14:cNvContentPartPr/>
                <p14:nvPr/>
              </p14:nvContentPartPr>
              <p14:xfrm>
                <a:off x="3568570" y="5404769"/>
                <a:ext cx="910080" cy="7729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A458EBC-18B3-F021-E9AF-D0CBECFD7D4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559570" y="5395769"/>
                  <a:ext cx="927720" cy="79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61438BB-A1A8-ABB5-2EA8-8202325C309C}"/>
                    </a:ext>
                  </a:extLst>
                </p14:cNvPr>
                <p14:cNvContentPartPr/>
                <p14:nvPr/>
              </p14:nvContentPartPr>
              <p14:xfrm>
                <a:off x="3701410" y="5694569"/>
                <a:ext cx="241200" cy="249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61438BB-A1A8-ABB5-2EA8-8202325C309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692770" y="5685569"/>
                  <a:ext cx="2588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FE1879B-A0D3-C959-0D1F-C2B6F98FBC58}"/>
                    </a:ext>
                  </a:extLst>
                </p14:cNvPr>
                <p14:cNvContentPartPr/>
                <p14:nvPr/>
              </p14:nvContentPartPr>
              <p14:xfrm>
                <a:off x="3946210" y="5898329"/>
                <a:ext cx="128520" cy="124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FE1879B-A0D3-C959-0D1F-C2B6F98FBC5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937210" y="5889689"/>
                  <a:ext cx="146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7A64AB5-63EC-95CD-09AF-5F1C7622CC74}"/>
                    </a:ext>
                  </a:extLst>
                </p14:cNvPr>
                <p14:cNvContentPartPr/>
                <p14:nvPr/>
              </p14:nvContentPartPr>
              <p14:xfrm>
                <a:off x="4160770" y="5611769"/>
                <a:ext cx="181800" cy="296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7A64AB5-63EC-95CD-09AF-5F1C7622CC7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152130" y="5602769"/>
                  <a:ext cx="1994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4C3FD2F-12E6-BC41-A1B7-1DDC90B6F8AE}"/>
                    </a:ext>
                  </a:extLst>
                </p14:cNvPr>
                <p14:cNvContentPartPr/>
                <p14:nvPr/>
              </p14:nvContentPartPr>
              <p14:xfrm>
                <a:off x="4209730" y="5826689"/>
                <a:ext cx="84240" cy="8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4C3FD2F-12E6-BC41-A1B7-1DDC90B6F8A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201090" y="5818049"/>
                  <a:ext cx="10188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4FEB0C5C-4B49-650F-6921-30A4FCAD85E1}"/>
                  </a:ext>
                </a:extLst>
              </p14:cNvPr>
              <p14:cNvContentPartPr/>
              <p14:nvPr/>
            </p14:nvContentPartPr>
            <p14:xfrm>
              <a:off x="3666850" y="5527169"/>
              <a:ext cx="715320" cy="51192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4FEB0C5C-4B49-650F-6921-30A4FCAD85E1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613210" y="5419169"/>
                <a:ext cx="822960" cy="7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6C0EAA04-1208-E10C-37B2-6262AA4C44D3}"/>
                  </a:ext>
                </a:extLst>
              </p14:cNvPr>
              <p14:cNvContentPartPr/>
              <p14:nvPr/>
            </p14:nvContentPartPr>
            <p14:xfrm>
              <a:off x="7329850" y="4479569"/>
              <a:ext cx="1023120" cy="45540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6C0EAA04-1208-E10C-37B2-6262AA4C44D3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7321210" y="4470569"/>
                <a:ext cx="1040760" cy="47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84D82ADE-9786-6047-EAA6-7D4F59C454E6}"/>
              </a:ext>
            </a:extLst>
          </p:cNvPr>
          <p:cNvGrpSpPr/>
          <p:nvPr/>
        </p:nvGrpSpPr>
        <p:grpSpPr>
          <a:xfrm>
            <a:off x="5755210" y="4608449"/>
            <a:ext cx="5558760" cy="2121840"/>
            <a:chOff x="5755210" y="4608449"/>
            <a:chExt cx="5558760" cy="21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9976559-42A8-2324-BCE0-33A71AC4FD0D}"/>
                    </a:ext>
                  </a:extLst>
                </p14:cNvPr>
                <p14:cNvContentPartPr/>
                <p14:nvPr/>
              </p14:nvContentPartPr>
              <p14:xfrm>
                <a:off x="5822170" y="5194889"/>
                <a:ext cx="71280" cy="206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9976559-42A8-2324-BCE0-33A71AC4FD0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813170" y="5186249"/>
                  <a:ext cx="88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0B5B505-71AF-5385-DC2A-6A85BF562C91}"/>
                    </a:ext>
                  </a:extLst>
                </p14:cNvPr>
                <p14:cNvContentPartPr/>
                <p14:nvPr/>
              </p14:nvContentPartPr>
              <p14:xfrm>
                <a:off x="5800210" y="5164649"/>
                <a:ext cx="206640" cy="49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0B5B505-71AF-5385-DC2A-6A85BF562C9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791570" y="5155649"/>
                  <a:ext cx="224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583E6F8-79B4-081F-4D96-82CFC4D2E835}"/>
                    </a:ext>
                  </a:extLst>
                </p14:cNvPr>
                <p14:cNvContentPartPr/>
                <p14:nvPr/>
              </p14:nvContentPartPr>
              <p14:xfrm>
                <a:off x="5993890" y="5093729"/>
                <a:ext cx="272880" cy="316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583E6F8-79B4-081F-4D96-82CFC4D2E83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985250" y="5084729"/>
                  <a:ext cx="2905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5C45600-3440-79C6-225C-92402B692C60}"/>
                    </a:ext>
                  </a:extLst>
                </p14:cNvPr>
                <p14:cNvContentPartPr/>
                <p14:nvPr/>
              </p14:nvContentPartPr>
              <p14:xfrm>
                <a:off x="6438490" y="5284169"/>
                <a:ext cx="404640" cy="141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5C45600-3440-79C6-225C-92402B692C6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429490" y="5275169"/>
                  <a:ext cx="422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70EBF3A-FB40-BD1E-30F2-0F08E1C97635}"/>
                    </a:ext>
                  </a:extLst>
                </p14:cNvPr>
                <p14:cNvContentPartPr/>
                <p14:nvPr/>
              </p14:nvContentPartPr>
              <p14:xfrm>
                <a:off x="6660610" y="5246729"/>
                <a:ext cx="215280" cy="197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70EBF3A-FB40-BD1E-30F2-0F08E1C9763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651970" y="5238089"/>
                  <a:ext cx="232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1171132-C7A4-5768-AB2D-B7472A925670}"/>
                    </a:ext>
                  </a:extLst>
                </p14:cNvPr>
                <p14:cNvContentPartPr/>
                <p14:nvPr/>
              </p14:nvContentPartPr>
              <p14:xfrm>
                <a:off x="6857890" y="4985729"/>
                <a:ext cx="1361880" cy="573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1171132-C7A4-5768-AB2D-B7472A92567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848890" y="4976729"/>
                  <a:ext cx="1379520" cy="5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F244F4D-8B92-93A0-E6C5-EB789CF03464}"/>
                    </a:ext>
                  </a:extLst>
                </p14:cNvPr>
                <p14:cNvContentPartPr/>
                <p14:nvPr/>
              </p14:nvContentPartPr>
              <p14:xfrm>
                <a:off x="8037610" y="5118569"/>
                <a:ext cx="194040" cy="14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F244F4D-8B92-93A0-E6C5-EB789CF0346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028970" y="5109929"/>
                  <a:ext cx="211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7E4B57C-8738-BAF9-5B34-079CA1CA23AE}"/>
                    </a:ext>
                  </a:extLst>
                </p14:cNvPr>
                <p14:cNvContentPartPr/>
                <p14:nvPr/>
              </p14:nvContentPartPr>
              <p14:xfrm>
                <a:off x="7403290" y="5045849"/>
                <a:ext cx="64800" cy="39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7E4B57C-8738-BAF9-5B34-079CA1CA23A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394290" y="5036849"/>
                  <a:ext cx="824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4839426-BE95-8646-B8FA-6E76ABBE8C83}"/>
                    </a:ext>
                  </a:extLst>
                </p14:cNvPr>
                <p14:cNvContentPartPr/>
                <p14:nvPr/>
              </p14:nvContentPartPr>
              <p14:xfrm>
                <a:off x="8552770" y="4981049"/>
                <a:ext cx="749880" cy="348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4839426-BE95-8646-B8FA-6E76ABBE8C8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543770" y="4972409"/>
                  <a:ext cx="7675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415C3D0-DE33-05F8-2874-1F5D96E481DD}"/>
                    </a:ext>
                  </a:extLst>
                </p14:cNvPr>
                <p14:cNvContentPartPr/>
                <p14:nvPr/>
              </p14:nvContentPartPr>
              <p14:xfrm>
                <a:off x="8900170" y="5100209"/>
                <a:ext cx="11880" cy="6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415C3D0-DE33-05F8-2874-1F5D96E481D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891170" y="5091209"/>
                  <a:ext cx="29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50DD5F4-A546-8002-68A8-8BDC05C6668E}"/>
                    </a:ext>
                  </a:extLst>
                </p14:cNvPr>
                <p14:cNvContentPartPr/>
                <p14:nvPr/>
              </p14:nvContentPartPr>
              <p14:xfrm>
                <a:off x="9650050" y="4931369"/>
                <a:ext cx="870120" cy="472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50DD5F4-A546-8002-68A8-8BDC05C6668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641050" y="4922369"/>
                  <a:ext cx="88776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2F9FAA7-ADD0-7A3F-9CF4-62CED051109C}"/>
                    </a:ext>
                  </a:extLst>
                </p14:cNvPr>
                <p14:cNvContentPartPr/>
                <p14:nvPr/>
              </p14:nvContentPartPr>
              <p14:xfrm>
                <a:off x="10055770" y="5061329"/>
                <a:ext cx="23040" cy="21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2F9FAA7-ADD0-7A3F-9CF4-62CED051109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046770" y="5052329"/>
                  <a:ext cx="40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74CF9BA-27CD-19ED-3534-3E3EDD6BDA75}"/>
                    </a:ext>
                  </a:extLst>
                </p14:cNvPr>
                <p14:cNvContentPartPr/>
                <p14:nvPr/>
              </p14:nvContentPartPr>
              <p14:xfrm>
                <a:off x="10764970" y="4969529"/>
                <a:ext cx="509760" cy="2631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74CF9BA-27CD-19ED-3534-3E3EDD6BDA7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756330" y="4960529"/>
                  <a:ext cx="5274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7331687-D41C-AECF-381C-90B7955532E8}"/>
                    </a:ext>
                  </a:extLst>
                </p14:cNvPr>
                <p14:cNvContentPartPr/>
                <p14:nvPr/>
              </p14:nvContentPartPr>
              <p14:xfrm>
                <a:off x="11104810" y="5118569"/>
                <a:ext cx="209160" cy="19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7331687-D41C-AECF-381C-90B7955532E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095810" y="5109929"/>
                  <a:ext cx="226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F9654AE-604B-93E1-2992-56E2A7074701}"/>
                    </a:ext>
                  </a:extLst>
                </p14:cNvPr>
                <p14:cNvContentPartPr/>
                <p14:nvPr/>
              </p14:nvContentPartPr>
              <p14:xfrm>
                <a:off x="5829730" y="5876009"/>
                <a:ext cx="230400" cy="123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F9654AE-604B-93E1-2992-56E2A707470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821090" y="5867009"/>
                  <a:ext cx="248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48AD65B-D44A-BAAF-6603-6A3AC43B4D45}"/>
                    </a:ext>
                  </a:extLst>
                </p14:cNvPr>
                <p14:cNvContentPartPr/>
                <p14:nvPr/>
              </p14:nvContentPartPr>
              <p14:xfrm>
                <a:off x="5883010" y="5917049"/>
                <a:ext cx="83160" cy="16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48AD65B-D44A-BAAF-6603-6A3AC43B4D4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874010" y="5908409"/>
                  <a:ext cx="100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339EC0D-EE9D-6EAF-B607-6E57CC574AA4}"/>
                    </a:ext>
                  </a:extLst>
                </p14:cNvPr>
                <p14:cNvContentPartPr/>
                <p14:nvPr/>
              </p14:nvContentPartPr>
              <p14:xfrm>
                <a:off x="6348130" y="5594489"/>
                <a:ext cx="1982160" cy="628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339EC0D-EE9D-6EAF-B607-6E57CC574AA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339490" y="5585489"/>
                  <a:ext cx="1999800" cy="64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00EC57A-792C-F1FB-9531-244C2067A834}"/>
                    </a:ext>
                  </a:extLst>
                </p14:cNvPr>
                <p14:cNvContentPartPr/>
                <p14:nvPr/>
              </p14:nvContentPartPr>
              <p14:xfrm>
                <a:off x="7339570" y="5688449"/>
                <a:ext cx="39240" cy="40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00EC57A-792C-F1FB-9531-244C2067A83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30930" y="5679809"/>
                  <a:ext cx="56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590E834-CC70-868C-E914-8B3806C76F9A}"/>
                    </a:ext>
                  </a:extLst>
                </p14:cNvPr>
                <p14:cNvContentPartPr/>
                <p14:nvPr/>
              </p14:nvContentPartPr>
              <p14:xfrm>
                <a:off x="7051930" y="5667209"/>
                <a:ext cx="374040" cy="42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590E834-CC70-868C-E914-8B3806C76F9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043290" y="5658209"/>
                  <a:ext cx="391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4DA0722-5945-BA00-EFF3-DDC602C26B52}"/>
                    </a:ext>
                  </a:extLst>
                </p14:cNvPr>
                <p14:cNvContentPartPr/>
                <p14:nvPr/>
              </p14:nvContentPartPr>
              <p14:xfrm>
                <a:off x="8592730" y="5612489"/>
                <a:ext cx="1230840" cy="339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4DA0722-5945-BA00-EFF3-DDC602C26B5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584090" y="5603489"/>
                  <a:ext cx="12484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FC54FAE-5E16-10E1-DFAB-84919C8847AD}"/>
                    </a:ext>
                  </a:extLst>
                </p14:cNvPr>
                <p14:cNvContentPartPr/>
                <p14:nvPr/>
              </p14:nvContentPartPr>
              <p14:xfrm>
                <a:off x="9272050" y="5732729"/>
                <a:ext cx="314280" cy="48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FC54FAE-5E16-10E1-DFAB-84919C8847A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263410" y="5724089"/>
                  <a:ext cx="331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5921301-073B-B3E2-5CF1-9CD32835039D}"/>
                    </a:ext>
                  </a:extLst>
                </p14:cNvPr>
                <p14:cNvContentPartPr/>
                <p14:nvPr/>
              </p14:nvContentPartPr>
              <p14:xfrm>
                <a:off x="8822410" y="5688449"/>
                <a:ext cx="254520" cy="124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5921301-073B-B3E2-5CF1-9CD32835039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813770" y="5679809"/>
                  <a:ext cx="272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6820580-581D-52FD-E852-2D50707E92E0}"/>
                    </a:ext>
                  </a:extLst>
                </p14:cNvPr>
                <p14:cNvContentPartPr/>
                <p14:nvPr/>
              </p14:nvContentPartPr>
              <p14:xfrm>
                <a:off x="10041730" y="5535809"/>
                <a:ext cx="1103040" cy="4424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6820580-581D-52FD-E852-2D50707E92E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033090" y="5526809"/>
                  <a:ext cx="112068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0101852-D74B-B931-CE57-5728A4BB8B5D}"/>
                    </a:ext>
                  </a:extLst>
                </p14:cNvPr>
                <p14:cNvContentPartPr/>
                <p14:nvPr/>
              </p14:nvContentPartPr>
              <p14:xfrm>
                <a:off x="10849210" y="5697809"/>
                <a:ext cx="331920" cy="9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0101852-D74B-B931-CE57-5728A4BB8B5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840210" y="5689169"/>
                  <a:ext cx="349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A456258-4B10-5B1E-CCD9-98D615A3FC90}"/>
                    </a:ext>
                  </a:extLst>
                </p14:cNvPr>
                <p14:cNvContentPartPr/>
                <p14:nvPr/>
              </p14:nvContentPartPr>
              <p14:xfrm>
                <a:off x="10211290" y="5787809"/>
                <a:ext cx="503280" cy="10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A456258-4B10-5B1E-CCD9-98D615A3FC9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202290" y="5779169"/>
                  <a:ext cx="520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65058FE-A8B7-1710-980D-2846D02EF099}"/>
                    </a:ext>
                  </a:extLst>
                </p14:cNvPr>
                <p14:cNvContentPartPr/>
                <p14:nvPr/>
              </p14:nvContentPartPr>
              <p14:xfrm>
                <a:off x="5755210" y="6225569"/>
                <a:ext cx="965160" cy="494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65058FE-A8B7-1710-980D-2846D02EF09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746570" y="6216929"/>
                  <a:ext cx="98280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38E0512-317D-7E2A-F166-AB4D1CCFBF51}"/>
                    </a:ext>
                  </a:extLst>
                </p14:cNvPr>
                <p14:cNvContentPartPr/>
                <p14:nvPr/>
              </p14:nvContentPartPr>
              <p14:xfrm>
                <a:off x="6933490" y="6169769"/>
                <a:ext cx="780120" cy="560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38E0512-317D-7E2A-F166-AB4D1CCFBF5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924850" y="6160769"/>
                  <a:ext cx="79776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60402DD-205C-0A58-C224-F1148531957C}"/>
                    </a:ext>
                  </a:extLst>
                </p14:cNvPr>
                <p14:cNvContentPartPr/>
                <p14:nvPr/>
              </p14:nvContentPartPr>
              <p14:xfrm>
                <a:off x="7137610" y="6448049"/>
                <a:ext cx="375840" cy="59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60402DD-205C-0A58-C224-F1148531957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128610" y="6439409"/>
                  <a:ext cx="393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9B00562-1A02-DBA1-D5AA-096B8764BFA1}"/>
                    </a:ext>
                  </a:extLst>
                </p14:cNvPr>
                <p14:cNvContentPartPr/>
                <p14:nvPr/>
              </p14:nvContentPartPr>
              <p14:xfrm>
                <a:off x="7996930" y="6203609"/>
                <a:ext cx="2262960" cy="434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9B00562-1A02-DBA1-D5AA-096B8764BFA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987930" y="6194609"/>
                  <a:ext cx="228060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3EAECAF-95AC-70E9-6D85-FEF5C4EA87C9}"/>
                    </a:ext>
                  </a:extLst>
                </p14:cNvPr>
                <p14:cNvContentPartPr/>
                <p14:nvPr/>
              </p14:nvContentPartPr>
              <p14:xfrm>
                <a:off x="8973250" y="6371729"/>
                <a:ext cx="40320" cy="23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3EAECAF-95AC-70E9-6D85-FEF5C4EA87C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964250" y="6362729"/>
                  <a:ext cx="57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31D3065-C9FC-181E-D4BD-744DB013C799}"/>
                    </a:ext>
                  </a:extLst>
                </p14:cNvPr>
                <p14:cNvContentPartPr/>
                <p14:nvPr/>
              </p14:nvContentPartPr>
              <p14:xfrm>
                <a:off x="8581210" y="6218009"/>
                <a:ext cx="486000" cy="882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31D3065-C9FC-181E-D4BD-744DB013C79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572570" y="6209009"/>
                  <a:ext cx="503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E068D71-35DD-8587-FCDD-5216CFD587F8}"/>
                    </a:ext>
                  </a:extLst>
                </p14:cNvPr>
                <p14:cNvContentPartPr/>
                <p14:nvPr/>
              </p14:nvContentPartPr>
              <p14:xfrm>
                <a:off x="5830810" y="4751009"/>
                <a:ext cx="78840" cy="245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E068D71-35DD-8587-FCDD-5216CFD587F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821810" y="4742369"/>
                  <a:ext cx="964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1AEE597-ECBF-FA72-98B0-38B887B54649}"/>
                    </a:ext>
                  </a:extLst>
                </p14:cNvPr>
                <p14:cNvContentPartPr/>
                <p14:nvPr/>
              </p14:nvContentPartPr>
              <p14:xfrm>
                <a:off x="5846650" y="4728329"/>
                <a:ext cx="237600" cy="496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1AEE597-ECBF-FA72-98B0-38B887B5464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837650" y="4719689"/>
                  <a:ext cx="2552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68E6C98-4DAA-6553-6D77-A9DB817CAF78}"/>
                    </a:ext>
                  </a:extLst>
                </p14:cNvPr>
                <p14:cNvContentPartPr/>
                <p14:nvPr/>
              </p14:nvContentPartPr>
              <p14:xfrm>
                <a:off x="5846290" y="4828049"/>
                <a:ext cx="199080" cy="792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68E6C98-4DAA-6553-6D77-A9DB817CAF7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837290" y="4819049"/>
                  <a:ext cx="216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BEFF24E-D970-ECF8-98E3-E893DF671D85}"/>
                    </a:ext>
                  </a:extLst>
                </p14:cNvPr>
                <p14:cNvContentPartPr/>
                <p14:nvPr/>
              </p14:nvContentPartPr>
              <p14:xfrm>
                <a:off x="6103690" y="4873049"/>
                <a:ext cx="305640" cy="1022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BEFF24E-D970-ECF8-98E3-E893DF671D8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095050" y="4864409"/>
                  <a:ext cx="323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D6BE181-248B-F9A0-D3A9-D3BF71FE46C7}"/>
                    </a:ext>
                  </a:extLst>
                </p14:cNvPr>
                <p14:cNvContentPartPr/>
                <p14:nvPr/>
              </p14:nvContentPartPr>
              <p14:xfrm>
                <a:off x="6755650" y="4852529"/>
                <a:ext cx="297000" cy="133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D6BE181-248B-F9A0-D3A9-D3BF71FE46C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746650" y="4843529"/>
                  <a:ext cx="314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87C2A08-067D-DC48-3231-3D245C855B62}"/>
                    </a:ext>
                  </a:extLst>
                </p14:cNvPr>
                <p14:cNvContentPartPr/>
                <p14:nvPr/>
              </p14:nvContentPartPr>
              <p14:xfrm>
                <a:off x="8531170" y="4608449"/>
                <a:ext cx="2080080" cy="2350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87C2A08-067D-DC48-3231-3D245C855B6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522170" y="4599809"/>
                  <a:ext cx="20977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253CF30-5F1A-9435-7D57-BE0D4F9BA83E}"/>
                    </a:ext>
                  </a:extLst>
                </p14:cNvPr>
                <p14:cNvContentPartPr/>
                <p14:nvPr/>
              </p14:nvContentPartPr>
              <p14:xfrm>
                <a:off x="10622050" y="4737689"/>
                <a:ext cx="186480" cy="191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253CF30-5F1A-9435-7D57-BE0D4F9BA83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613410" y="4728689"/>
                  <a:ext cx="20412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A4C915-DA85-5B94-8771-71368951584C}"/>
              </a:ext>
            </a:extLst>
          </p:cNvPr>
          <p:cNvGrpSpPr/>
          <p:nvPr/>
        </p:nvGrpSpPr>
        <p:grpSpPr>
          <a:xfrm>
            <a:off x="719973" y="289896"/>
            <a:ext cx="248400" cy="22320"/>
            <a:chOff x="719973" y="289896"/>
            <a:chExt cx="248400" cy="2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32DA215-EDBB-BF4C-5AA0-9C623497518C}"/>
                    </a:ext>
                  </a:extLst>
                </p14:cNvPr>
                <p14:cNvContentPartPr/>
                <p14:nvPr/>
              </p14:nvContentPartPr>
              <p14:xfrm>
                <a:off x="719973" y="302136"/>
                <a:ext cx="3600" cy="36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32DA215-EDBB-BF4C-5AA0-9C623497518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11333" y="293136"/>
                  <a:ext cx="21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088C35C-CABA-AC36-AFC2-31E598B9A810}"/>
                    </a:ext>
                  </a:extLst>
                </p14:cNvPr>
                <p14:cNvContentPartPr/>
                <p14:nvPr/>
              </p14:nvContentPartPr>
              <p14:xfrm>
                <a:off x="721053" y="289896"/>
                <a:ext cx="247320" cy="22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088C35C-CABA-AC36-AFC2-31E598B9A81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12053" y="280896"/>
                  <a:ext cx="26496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5200490-5BB1-51FA-9A57-60BC1FF5B0B6}"/>
                  </a:ext>
                </a:extLst>
              </p14:cNvPr>
              <p14:cNvContentPartPr/>
              <p14:nvPr/>
            </p14:nvContentPartPr>
            <p14:xfrm>
              <a:off x="680013" y="429216"/>
              <a:ext cx="193680" cy="612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5200490-5BB1-51FA-9A57-60BC1FF5B0B6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671373" y="420216"/>
                <a:ext cx="211320" cy="7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2037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8D3C6B0F-B5F5-0836-6ADC-17562DBC9C0E}"/>
              </a:ext>
            </a:extLst>
          </p:cNvPr>
          <p:cNvGrpSpPr/>
          <p:nvPr/>
        </p:nvGrpSpPr>
        <p:grpSpPr>
          <a:xfrm>
            <a:off x="7092762" y="1195546"/>
            <a:ext cx="922320" cy="590040"/>
            <a:chOff x="4523733" y="1046256"/>
            <a:chExt cx="922320" cy="59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E37B033-99B3-429A-EB97-E401C8B5109B}"/>
                    </a:ext>
                  </a:extLst>
                </p14:cNvPr>
                <p14:cNvContentPartPr/>
                <p14:nvPr/>
              </p14:nvContentPartPr>
              <p14:xfrm>
                <a:off x="4523733" y="1052016"/>
                <a:ext cx="36000" cy="567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E37B033-99B3-429A-EB97-E401C8B5109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15093" y="1043016"/>
                  <a:ext cx="5364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2DF07D3-A300-F07C-4ADB-7C8F15E948AC}"/>
                    </a:ext>
                  </a:extLst>
                </p14:cNvPr>
                <p14:cNvContentPartPr/>
                <p14:nvPr/>
              </p14:nvContentPartPr>
              <p14:xfrm>
                <a:off x="4706613" y="1245696"/>
                <a:ext cx="188280" cy="249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2DF07D3-A300-F07C-4ADB-7C8F15E948A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97973" y="1236696"/>
                  <a:ext cx="2059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90DEDA5-AFA6-D948-3D42-924C2206796F}"/>
                    </a:ext>
                  </a:extLst>
                </p14:cNvPr>
                <p14:cNvContentPartPr/>
                <p14:nvPr/>
              </p14:nvContentPartPr>
              <p14:xfrm>
                <a:off x="4988493" y="1433256"/>
                <a:ext cx="100080" cy="1479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90DEDA5-AFA6-D948-3D42-924C2206796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79493" y="1424256"/>
                  <a:ext cx="117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414D7F4-54A4-92FD-85E4-3D1D3306EF97}"/>
                    </a:ext>
                  </a:extLst>
                </p14:cNvPr>
                <p14:cNvContentPartPr/>
                <p14:nvPr/>
              </p14:nvContentPartPr>
              <p14:xfrm>
                <a:off x="5203053" y="1112496"/>
                <a:ext cx="61920" cy="523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414D7F4-54A4-92FD-85E4-3D1D3306EF9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94413" y="1103496"/>
                  <a:ext cx="7956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33C98BC-CF51-AF6D-75EB-89AA7EF51801}"/>
                    </a:ext>
                  </a:extLst>
                </p14:cNvPr>
                <p14:cNvContentPartPr/>
                <p14:nvPr/>
              </p14:nvContentPartPr>
              <p14:xfrm>
                <a:off x="5291973" y="1046256"/>
                <a:ext cx="154080" cy="137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33C98BC-CF51-AF6D-75EB-89AA7EF5180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82973" y="1037256"/>
                  <a:ext cx="17172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D6C9AE7-51F9-A486-1330-CBAA8A213E1E}"/>
              </a:ext>
            </a:extLst>
          </p:cNvPr>
          <p:cNvGrpSpPr/>
          <p:nvPr/>
        </p:nvGrpSpPr>
        <p:grpSpPr>
          <a:xfrm>
            <a:off x="8262042" y="1198066"/>
            <a:ext cx="435240" cy="347760"/>
            <a:chOff x="5693013" y="1048776"/>
            <a:chExt cx="435240" cy="34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2EB33E8-3DCD-DDBE-982B-D44AB64A7EED}"/>
                    </a:ext>
                  </a:extLst>
                </p14:cNvPr>
                <p14:cNvContentPartPr/>
                <p14:nvPr/>
              </p14:nvContentPartPr>
              <p14:xfrm>
                <a:off x="5929893" y="1048776"/>
                <a:ext cx="16200" cy="2714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2EB33E8-3DCD-DDBE-982B-D44AB64A7EE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20893" y="1039776"/>
                  <a:ext cx="338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668465D-E016-1CF5-5DF3-87228546FCBD}"/>
                    </a:ext>
                  </a:extLst>
                </p14:cNvPr>
                <p14:cNvContentPartPr/>
                <p14:nvPr/>
              </p14:nvContentPartPr>
              <p14:xfrm>
                <a:off x="5693013" y="1383216"/>
                <a:ext cx="435240" cy="133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668465D-E016-1CF5-5DF3-87228546FCB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84013" y="1374216"/>
                  <a:ext cx="4528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97510EF-6ECD-E165-F86A-49EB3BC9450E}"/>
              </a:ext>
            </a:extLst>
          </p:cNvPr>
          <p:cNvGrpSpPr/>
          <p:nvPr/>
        </p:nvGrpSpPr>
        <p:grpSpPr>
          <a:xfrm>
            <a:off x="8277522" y="1745986"/>
            <a:ext cx="485640" cy="535320"/>
            <a:chOff x="5708493" y="1596696"/>
            <a:chExt cx="485640" cy="53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0FCE537-DB45-7118-3E5D-662FEDEA1035}"/>
                    </a:ext>
                  </a:extLst>
                </p14:cNvPr>
                <p14:cNvContentPartPr/>
                <p14:nvPr/>
              </p14:nvContentPartPr>
              <p14:xfrm>
                <a:off x="5841333" y="1619376"/>
                <a:ext cx="15480" cy="2779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0FCE537-DB45-7118-3E5D-662FEDEA103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32333" y="1610376"/>
                  <a:ext cx="331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B4071CA-1D44-ACE5-6772-E44E7A10A86F}"/>
                    </a:ext>
                  </a:extLst>
                </p14:cNvPr>
                <p14:cNvContentPartPr/>
                <p14:nvPr/>
              </p14:nvContentPartPr>
              <p14:xfrm>
                <a:off x="5708493" y="1596696"/>
                <a:ext cx="301680" cy="67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B4071CA-1D44-ACE5-6772-E44E7A10A86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99493" y="1587696"/>
                  <a:ext cx="319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1E3D795-6A3C-6218-F0A1-62240F56D9E7}"/>
                    </a:ext>
                  </a:extLst>
                </p14:cNvPr>
                <p14:cNvContentPartPr/>
                <p14:nvPr/>
              </p14:nvContentPartPr>
              <p14:xfrm>
                <a:off x="6071373" y="1879296"/>
                <a:ext cx="122760" cy="2527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1E3D795-6A3C-6218-F0A1-62240F56D9E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62373" y="1870656"/>
                  <a:ext cx="14040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E7986DF-2EEC-044C-EFE8-36073185C63C}"/>
              </a:ext>
            </a:extLst>
          </p:cNvPr>
          <p:cNvGrpSpPr/>
          <p:nvPr/>
        </p:nvGrpSpPr>
        <p:grpSpPr>
          <a:xfrm>
            <a:off x="4921602" y="3524026"/>
            <a:ext cx="709560" cy="198720"/>
            <a:chOff x="2352573" y="3374736"/>
            <a:chExt cx="709560" cy="19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A4AA43B-09F4-2AA7-C0C8-F52F3A04B0B7}"/>
                    </a:ext>
                  </a:extLst>
                </p14:cNvPr>
                <p14:cNvContentPartPr/>
                <p14:nvPr/>
              </p14:nvContentPartPr>
              <p14:xfrm>
                <a:off x="2352573" y="3374736"/>
                <a:ext cx="178560" cy="1926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A4AA43B-09F4-2AA7-C0C8-F52F3A04B0B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43573" y="3366096"/>
                  <a:ext cx="1962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E08B169-4F8D-AC9A-8D6A-FCDCC3DF6ED6}"/>
                    </a:ext>
                  </a:extLst>
                </p14:cNvPr>
                <p14:cNvContentPartPr/>
                <p14:nvPr/>
              </p14:nvContentPartPr>
              <p14:xfrm>
                <a:off x="2603853" y="3459696"/>
                <a:ext cx="458280" cy="1137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E08B169-4F8D-AC9A-8D6A-FCDCC3DF6ED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95213" y="3451056"/>
                  <a:ext cx="47592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4FFA755-994F-B25A-251E-44FFF13CB420}"/>
              </a:ext>
            </a:extLst>
          </p:cNvPr>
          <p:cNvGrpSpPr/>
          <p:nvPr/>
        </p:nvGrpSpPr>
        <p:grpSpPr>
          <a:xfrm>
            <a:off x="7188522" y="3017146"/>
            <a:ext cx="711000" cy="544680"/>
            <a:chOff x="4619493" y="2867856"/>
            <a:chExt cx="711000" cy="54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B32EF04-23A4-FC8A-831E-3654454EC1B2}"/>
                    </a:ext>
                  </a:extLst>
                </p14:cNvPr>
                <p14:cNvContentPartPr/>
                <p14:nvPr/>
              </p14:nvContentPartPr>
              <p14:xfrm>
                <a:off x="4619493" y="2886216"/>
                <a:ext cx="25200" cy="452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B32EF04-23A4-FC8A-831E-3654454EC1B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10853" y="2877216"/>
                  <a:ext cx="4284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CA98956-529E-CC33-3FE9-14700959D1C5}"/>
                    </a:ext>
                  </a:extLst>
                </p14:cNvPr>
                <p14:cNvContentPartPr/>
                <p14:nvPr/>
              </p14:nvContentPartPr>
              <p14:xfrm>
                <a:off x="4751973" y="3053256"/>
                <a:ext cx="229680" cy="1911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CA98956-529E-CC33-3FE9-14700959D1C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43333" y="3044256"/>
                  <a:ext cx="2473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534CBA2-A7BA-5991-518D-6EE93EA20A2E}"/>
                    </a:ext>
                  </a:extLst>
                </p14:cNvPr>
                <p14:cNvContentPartPr/>
                <p14:nvPr/>
              </p14:nvContentPartPr>
              <p14:xfrm>
                <a:off x="5035653" y="3253416"/>
                <a:ext cx="133920" cy="1137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534CBA2-A7BA-5991-518D-6EE93EA20A2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26653" y="3244416"/>
                  <a:ext cx="151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2858F5F-0981-152F-EB97-9E3AF8853F8D}"/>
                    </a:ext>
                  </a:extLst>
                </p14:cNvPr>
                <p14:cNvContentPartPr/>
                <p14:nvPr/>
              </p14:nvContentPartPr>
              <p14:xfrm>
                <a:off x="5291613" y="2867856"/>
                <a:ext cx="38880" cy="5446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2858F5F-0981-152F-EB97-9E3AF8853F8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82973" y="2859216"/>
                  <a:ext cx="56520" cy="56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A855FD7-89EE-C514-5E55-39E2E44D47B7}"/>
              </a:ext>
            </a:extLst>
          </p:cNvPr>
          <p:cNvGrpSpPr/>
          <p:nvPr/>
        </p:nvGrpSpPr>
        <p:grpSpPr>
          <a:xfrm>
            <a:off x="8008962" y="2851546"/>
            <a:ext cx="938160" cy="1011600"/>
            <a:chOff x="5439933" y="2702256"/>
            <a:chExt cx="938160" cy="101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14A90C5-AFDC-6A2D-9F70-7C109751E5F6}"/>
                    </a:ext>
                  </a:extLst>
                </p14:cNvPr>
                <p14:cNvContentPartPr/>
                <p14:nvPr/>
              </p14:nvContentPartPr>
              <p14:xfrm>
                <a:off x="5439933" y="2724936"/>
                <a:ext cx="118440" cy="2070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14A90C5-AFDC-6A2D-9F70-7C109751E5F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30933" y="2716296"/>
                  <a:ext cx="1360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04D600F-8468-26A6-D8C2-C105FF3053DD}"/>
                    </a:ext>
                  </a:extLst>
                </p14:cNvPr>
                <p14:cNvContentPartPr/>
                <p14:nvPr/>
              </p14:nvContentPartPr>
              <p14:xfrm>
                <a:off x="5927373" y="2702256"/>
                <a:ext cx="101520" cy="3981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04D600F-8468-26A6-D8C2-C105FF3053D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18373" y="2693616"/>
                  <a:ext cx="11916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D7DDA07-83DB-4CFF-FB50-9B8138765985}"/>
                    </a:ext>
                  </a:extLst>
                </p14:cNvPr>
                <p14:cNvContentPartPr/>
                <p14:nvPr/>
              </p14:nvContentPartPr>
              <p14:xfrm>
                <a:off x="5627493" y="3173136"/>
                <a:ext cx="750600" cy="284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D7DDA07-83DB-4CFF-FB50-9B813876598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18493" y="3164136"/>
                  <a:ext cx="768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F4A663E-28B3-7EDB-3505-7FA57802F28F}"/>
                    </a:ext>
                  </a:extLst>
                </p14:cNvPr>
                <p14:cNvContentPartPr/>
                <p14:nvPr/>
              </p14:nvContentPartPr>
              <p14:xfrm>
                <a:off x="5874813" y="3356376"/>
                <a:ext cx="22320" cy="2498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F4A663E-28B3-7EDB-3505-7FA57802F28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65813" y="3347376"/>
                  <a:ext cx="399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4169E33-FB56-F1A9-5E05-384ACD1415D4}"/>
                    </a:ext>
                  </a:extLst>
                </p14:cNvPr>
                <p14:cNvContentPartPr/>
                <p14:nvPr/>
              </p14:nvContentPartPr>
              <p14:xfrm>
                <a:off x="5743773" y="3317856"/>
                <a:ext cx="308520" cy="1076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4169E33-FB56-F1A9-5E05-384ACD1415D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34773" y="3309216"/>
                  <a:ext cx="326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AE78652-8BEE-4E84-912B-EB81CA6FC50D}"/>
                    </a:ext>
                  </a:extLst>
                </p14:cNvPr>
                <p14:cNvContentPartPr/>
                <p14:nvPr/>
              </p14:nvContentPartPr>
              <p14:xfrm>
                <a:off x="6029253" y="3572016"/>
                <a:ext cx="138600" cy="1418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AE78652-8BEE-4E84-912B-EB81CA6FC50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020613" y="3563016"/>
                  <a:ext cx="15624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F4442CD-9D24-76D2-BB3B-F6C4AF9FF388}"/>
              </a:ext>
            </a:extLst>
          </p:cNvPr>
          <p:cNvGrpSpPr/>
          <p:nvPr/>
        </p:nvGrpSpPr>
        <p:grpSpPr>
          <a:xfrm>
            <a:off x="2700042" y="988546"/>
            <a:ext cx="4006800" cy="1102680"/>
            <a:chOff x="131013" y="839256"/>
            <a:chExt cx="4006800" cy="110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D7CD077-C21F-9919-C6E0-E9B25F282E64}"/>
                    </a:ext>
                  </a:extLst>
                </p14:cNvPr>
                <p14:cNvContentPartPr/>
                <p14:nvPr/>
              </p14:nvContentPartPr>
              <p14:xfrm>
                <a:off x="1415853" y="1455576"/>
                <a:ext cx="2117160" cy="124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D7CD077-C21F-9919-C6E0-E9B25F282E6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07213" y="1446576"/>
                  <a:ext cx="2134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7F76777-4A24-ED91-EF8C-A64015E87270}"/>
                    </a:ext>
                  </a:extLst>
                </p14:cNvPr>
                <p14:cNvContentPartPr/>
                <p14:nvPr/>
              </p14:nvContentPartPr>
              <p14:xfrm>
                <a:off x="2325933" y="1695696"/>
                <a:ext cx="192240" cy="239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7F76777-4A24-ED91-EF8C-A64015E8727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16933" y="1687056"/>
                  <a:ext cx="2098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4A69A6D-C444-9338-D325-D9A68E630200}"/>
                    </a:ext>
                  </a:extLst>
                </p14:cNvPr>
                <p14:cNvContentPartPr/>
                <p14:nvPr/>
              </p14:nvContentPartPr>
              <p14:xfrm>
                <a:off x="2590173" y="1793256"/>
                <a:ext cx="248760" cy="137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4A69A6D-C444-9338-D325-D9A68E63020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81533" y="1784256"/>
                  <a:ext cx="266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710DEDD-44E4-E743-6280-92B0484D1CD0}"/>
                    </a:ext>
                  </a:extLst>
                </p14:cNvPr>
                <p14:cNvContentPartPr/>
                <p14:nvPr/>
              </p14:nvContentPartPr>
              <p14:xfrm>
                <a:off x="2811933" y="1821696"/>
                <a:ext cx="172440" cy="120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710DEDD-44E4-E743-6280-92B0484D1CD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03293" y="1812696"/>
                  <a:ext cx="190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FFE6556-715C-8A83-3797-583461723F5F}"/>
                    </a:ext>
                  </a:extLst>
                </p14:cNvPr>
                <p14:cNvContentPartPr/>
                <p14:nvPr/>
              </p14:nvContentPartPr>
              <p14:xfrm>
                <a:off x="3913893" y="1397256"/>
                <a:ext cx="223920" cy="18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FFE6556-715C-8A83-3797-583461723F5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05253" y="1388256"/>
                  <a:ext cx="241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4DFD7B3-2C01-BB17-8890-32119792F626}"/>
                    </a:ext>
                  </a:extLst>
                </p14:cNvPr>
                <p14:cNvContentPartPr/>
                <p14:nvPr/>
              </p14:nvContentPartPr>
              <p14:xfrm>
                <a:off x="3772773" y="1537296"/>
                <a:ext cx="301680" cy="36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4DFD7B3-2C01-BB17-8890-32119792F62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63773" y="1528656"/>
                  <a:ext cx="319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013D72F-8C05-FC23-F941-479925D98035}"/>
                    </a:ext>
                  </a:extLst>
                </p14:cNvPr>
                <p14:cNvContentPartPr/>
                <p14:nvPr/>
              </p14:nvContentPartPr>
              <p14:xfrm>
                <a:off x="145053" y="1085496"/>
                <a:ext cx="243720" cy="4014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013D72F-8C05-FC23-F941-479925D9803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6413" y="1076856"/>
                  <a:ext cx="2613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0E1B2DF-A28B-EF40-FEBA-9FAFEA9DA254}"/>
                    </a:ext>
                  </a:extLst>
                </p14:cNvPr>
                <p14:cNvContentPartPr/>
                <p14:nvPr/>
              </p14:nvContentPartPr>
              <p14:xfrm>
                <a:off x="344133" y="1314456"/>
                <a:ext cx="113760" cy="1368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0E1B2DF-A28B-EF40-FEBA-9FAFEA9DA25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5133" y="1305456"/>
                  <a:ext cx="131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AC36A16-B0B6-DF8C-499B-37F9E81186B2}"/>
                    </a:ext>
                  </a:extLst>
                </p14:cNvPr>
                <p14:cNvContentPartPr/>
                <p14:nvPr/>
              </p14:nvContentPartPr>
              <p14:xfrm>
                <a:off x="483093" y="1359096"/>
                <a:ext cx="150480" cy="759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AC36A16-B0B6-DF8C-499B-37F9E81186B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4453" y="1350456"/>
                  <a:ext cx="1681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BFC3239-365E-9A0A-7628-AE94D52607CD}"/>
                    </a:ext>
                  </a:extLst>
                </p14:cNvPr>
                <p14:cNvContentPartPr/>
                <p14:nvPr/>
              </p14:nvContentPartPr>
              <p14:xfrm>
                <a:off x="638613" y="1137696"/>
                <a:ext cx="217800" cy="2977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BFC3239-365E-9A0A-7628-AE94D52607C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9613" y="1128696"/>
                  <a:ext cx="2354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B638C27-FFF9-ADDB-5437-3D1D42D20ECB}"/>
                    </a:ext>
                  </a:extLst>
                </p14:cNvPr>
                <p14:cNvContentPartPr/>
                <p14:nvPr/>
              </p14:nvContentPartPr>
              <p14:xfrm>
                <a:off x="921933" y="996936"/>
                <a:ext cx="142560" cy="5284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B638C27-FFF9-ADDB-5437-3D1D42D20EC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12933" y="988296"/>
                  <a:ext cx="16020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AAAF051-3CD4-0B58-D85A-2954CEBADF91}"/>
                    </a:ext>
                  </a:extLst>
                </p14:cNvPr>
                <p14:cNvContentPartPr/>
                <p14:nvPr/>
              </p14:nvContentPartPr>
              <p14:xfrm>
                <a:off x="1039293" y="1118976"/>
                <a:ext cx="213480" cy="2851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AAAF051-3CD4-0B58-D85A-2954CEBADF9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0653" y="1109976"/>
                  <a:ext cx="2311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D3BB8CD-0BD9-73C4-1433-80F08F80789F}"/>
                    </a:ext>
                  </a:extLst>
                </p14:cNvPr>
                <p14:cNvContentPartPr/>
                <p14:nvPr/>
              </p14:nvContentPartPr>
              <p14:xfrm>
                <a:off x="1086813" y="1295016"/>
                <a:ext cx="140400" cy="61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D3BB8CD-0BD9-73C4-1433-80F08F80789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78173" y="1286016"/>
                  <a:ext cx="158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2667721-9A92-CA88-5400-04A09893C514}"/>
                    </a:ext>
                  </a:extLst>
                </p14:cNvPr>
                <p14:cNvContentPartPr/>
                <p14:nvPr/>
              </p14:nvContentPartPr>
              <p14:xfrm>
                <a:off x="1398933" y="1160016"/>
                <a:ext cx="41400" cy="1940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2667721-9A92-CA88-5400-04A09893C51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90293" y="1151376"/>
                  <a:ext cx="590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A12845D-C719-28B3-0A8D-2B0715CFA819}"/>
                    </a:ext>
                  </a:extLst>
                </p14:cNvPr>
                <p14:cNvContentPartPr/>
                <p14:nvPr/>
              </p14:nvContentPartPr>
              <p14:xfrm>
                <a:off x="1358253" y="1242456"/>
                <a:ext cx="144000" cy="241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A12845D-C719-28B3-0A8D-2B0715CFA81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49253" y="1233816"/>
                  <a:ext cx="161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AB59505-70A8-46CB-6D7F-199FB6C023F2}"/>
                    </a:ext>
                  </a:extLst>
                </p14:cNvPr>
                <p14:cNvContentPartPr/>
                <p14:nvPr/>
              </p14:nvContentPartPr>
              <p14:xfrm>
                <a:off x="1574253" y="1171896"/>
                <a:ext cx="160200" cy="165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AB59505-70A8-46CB-6D7F-199FB6C023F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565613" y="1162896"/>
                  <a:ext cx="177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808BA11-6902-C36A-A86A-492E5B7163AB}"/>
                    </a:ext>
                  </a:extLst>
                </p14:cNvPr>
                <p14:cNvContentPartPr/>
                <p14:nvPr/>
              </p14:nvContentPartPr>
              <p14:xfrm>
                <a:off x="1794213" y="1140576"/>
                <a:ext cx="288720" cy="1987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808BA11-6902-C36A-A86A-492E5B7163A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85573" y="1131936"/>
                  <a:ext cx="306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589E297-39B7-6E03-402D-A9DAABBE0BA5}"/>
                    </a:ext>
                  </a:extLst>
                </p14:cNvPr>
                <p14:cNvContentPartPr/>
                <p14:nvPr/>
              </p14:nvContentPartPr>
              <p14:xfrm>
                <a:off x="2198493" y="1028256"/>
                <a:ext cx="202320" cy="2966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589E297-39B7-6E03-402D-A9DAABBE0BA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89853" y="1019256"/>
                  <a:ext cx="2199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681D75E-6FE1-758D-8A70-88D19E1EDACC}"/>
                    </a:ext>
                  </a:extLst>
                </p14:cNvPr>
                <p14:cNvContentPartPr/>
                <p14:nvPr/>
              </p14:nvContentPartPr>
              <p14:xfrm>
                <a:off x="2552733" y="1085496"/>
                <a:ext cx="270000" cy="1339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681D75E-6FE1-758D-8A70-88D19E1EDAC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44093" y="1076496"/>
                  <a:ext cx="287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2CAA5E0-1BB3-8B5E-0E25-9A50F713124F}"/>
                    </a:ext>
                  </a:extLst>
                </p14:cNvPr>
                <p14:cNvContentPartPr/>
                <p14:nvPr/>
              </p14:nvContentPartPr>
              <p14:xfrm>
                <a:off x="2869893" y="1016016"/>
                <a:ext cx="210960" cy="2962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2CAA5E0-1BB3-8B5E-0E25-9A50F713124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61253" y="1007376"/>
                  <a:ext cx="2286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971366D-DA39-A577-C8C6-28DD92332978}"/>
                    </a:ext>
                  </a:extLst>
                </p14:cNvPr>
                <p14:cNvContentPartPr/>
                <p14:nvPr/>
              </p14:nvContentPartPr>
              <p14:xfrm>
                <a:off x="3146373" y="1069656"/>
                <a:ext cx="25200" cy="205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971366D-DA39-A577-C8C6-28DD9233297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37733" y="1060656"/>
                  <a:ext cx="428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7F23535-6E5A-FADE-1124-D3D5E0838EA0}"/>
                    </a:ext>
                  </a:extLst>
                </p14:cNvPr>
                <p14:cNvContentPartPr/>
                <p14:nvPr/>
              </p14:nvContentPartPr>
              <p14:xfrm>
                <a:off x="3080853" y="1136976"/>
                <a:ext cx="217800" cy="619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7F23535-6E5A-FADE-1124-D3D5E0838EA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72213" y="1128336"/>
                  <a:ext cx="235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15BF587-9B2B-D6FE-61D0-0B38ECEA8332}"/>
                    </a:ext>
                  </a:extLst>
                </p14:cNvPr>
                <p14:cNvContentPartPr/>
                <p14:nvPr/>
              </p14:nvContentPartPr>
              <p14:xfrm>
                <a:off x="3347973" y="1027176"/>
                <a:ext cx="244440" cy="2458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15BF587-9B2B-D6FE-61D0-0B38ECEA833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38973" y="1018176"/>
                  <a:ext cx="2620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CBCAADF-115A-8FE7-7924-9717CE5AC3E4}"/>
                    </a:ext>
                  </a:extLst>
                </p14:cNvPr>
                <p14:cNvContentPartPr/>
                <p14:nvPr/>
              </p14:nvContentPartPr>
              <p14:xfrm>
                <a:off x="3529773" y="839256"/>
                <a:ext cx="147240" cy="5659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CBCAADF-115A-8FE7-7924-9717CE5AC3E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20773" y="830616"/>
                  <a:ext cx="16488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B828BFE-773B-1CAC-EB92-CE60D9239791}"/>
                    </a:ext>
                  </a:extLst>
                </p14:cNvPr>
                <p14:cNvContentPartPr/>
                <p14:nvPr/>
              </p14:nvContentPartPr>
              <p14:xfrm>
                <a:off x="938133" y="1513896"/>
                <a:ext cx="773280" cy="1184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B828BFE-773B-1CAC-EB92-CE60D923979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29493" y="1504896"/>
                  <a:ext cx="790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74B6406-35DC-C13E-6715-A0EB4455D809}"/>
                    </a:ext>
                  </a:extLst>
                </p14:cNvPr>
                <p14:cNvContentPartPr/>
                <p14:nvPr/>
              </p14:nvContentPartPr>
              <p14:xfrm>
                <a:off x="131013" y="1575456"/>
                <a:ext cx="1117080" cy="601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74B6406-35DC-C13E-6715-A0EB4455D80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22373" y="1566456"/>
                  <a:ext cx="1134720" cy="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CB3678C-4379-0CDC-1AE4-1A3ADA0022E9}"/>
                  </a:ext>
                </a:extLst>
              </p14:cNvPr>
              <p14:cNvContentPartPr/>
              <p14:nvPr/>
            </p14:nvContentPartPr>
            <p14:xfrm>
              <a:off x="2741802" y="3312346"/>
              <a:ext cx="1743840" cy="9576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CB3678C-4379-0CDC-1AE4-1A3ADA0022E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732802" y="3303706"/>
                <a:ext cx="1761480" cy="11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227BBFD-0AC3-400D-B4EF-653DD485D131}"/>
              </a:ext>
            </a:extLst>
          </p:cNvPr>
          <p:cNvGrpSpPr/>
          <p:nvPr/>
        </p:nvGrpSpPr>
        <p:grpSpPr>
          <a:xfrm>
            <a:off x="2650722" y="2753626"/>
            <a:ext cx="4102560" cy="636840"/>
            <a:chOff x="81693" y="2604336"/>
            <a:chExt cx="4102560" cy="63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5D2E611-2BC6-F5A9-954C-EC29BFCEDC40}"/>
                    </a:ext>
                  </a:extLst>
                </p14:cNvPr>
                <p14:cNvContentPartPr/>
                <p14:nvPr/>
              </p14:nvContentPartPr>
              <p14:xfrm>
                <a:off x="1694853" y="3154416"/>
                <a:ext cx="2020320" cy="86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5D2E611-2BC6-F5A9-954C-EC29BFCEDC4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685853" y="3145416"/>
                  <a:ext cx="20379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480322B-0D3E-012D-C98F-501A54A6BFC2}"/>
                    </a:ext>
                  </a:extLst>
                </p14:cNvPr>
                <p14:cNvContentPartPr/>
                <p14:nvPr/>
              </p14:nvContentPartPr>
              <p14:xfrm>
                <a:off x="3951333" y="3127056"/>
                <a:ext cx="210600" cy="223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480322B-0D3E-012D-C98F-501A54A6BFC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942693" y="3118416"/>
                  <a:ext cx="228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36CD5C8-87C9-2A27-5D92-244D8A9BFC20}"/>
                    </a:ext>
                  </a:extLst>
                </p14:cNvPr>
                <p14:cNvContentPartPr/>
                <p14:nvPr/>
              </p14:nvContentPartPr>
              <p14:xfrm>
                <a:off x="3954573" y="3219936"/>
                <a:ext cx="229680" cy="118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36CD5C8-87C9-2A27-5D92-244D8A9BFC2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45933" y="3211296"/>
                  <a:ext cx="247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31A568E-DCF4-AF3C-BD98-72704A14D0FE}"/>
                    </a:ext>
                  </a:extLst>
                </p14:cNvPr>
                <p14:cNvContentPartPr/>
                <p14:nvPr/>
              </p14:nvContentPartPr>
              <p14:xfrm>
                <a:off x="81693" y="2749056"/>
                <a:ext cx="149400" cy="4647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31A568E-DCF4-AF3C-BD98-72704A14D0F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053" y="2740416"/>
                  <a:ext cx="16704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F7586F0-3F3B-EEB2-9195-E9B58554DB72}"/>
                    </a:ext>
                  </a:extLst>
                </p14:cNvPr>
                <p14:cNvContentPartPr/>
                <p14:nvPr/>
              </p14:nvContentPartPr>
              <p14:xfrm>
                <a:off x="269973" y="2972256"/>
                <a:ext cx="248400" cy="1951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F7586F0-3F3B-EEB2-9195-E9B58554DB7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61333" y="2963616"/>
                  <a:ext cx="266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CB16E8E-70F5-39DC-FF3B-536EFC9CFD7F}"/>
                    </a:ext>
                  </a:extLst>
                </p14:cNvPr>
                <p14:cNvContentPartPr/>
                <p14:nvPr/>
              </p14:nvContentPartPr>
              <p14:xfrm>
                <a:off x="436293" y="2996736"/>
                <a:ext cx="36000" cy="266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CB16E8E-70F5-39DC-FF3B-536EFC9CFD7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27653" y="2988096"/>
                  <a:ext cx="53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10C796D-1C14-FAE7-F1DE-0EDDC69D0506}"/>
                    </a:ext>
                  </a:extLst>
                </p14:cNvPr>
                <p14:cNvContentPartPr/>
                <p14:nvPr/>
              </p14:nvContentPartPr>
              <p14:xfrm>
                <a:off x="613053" y="2723856"/>
                <a:ext cx="157680" cy="3596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10C796D-1C14-FAE7-F1DE-0EDDC69D050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4413" y="2715216"/>
                  <a:ext cx="1753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57814FB-730D-81FA-31E1-B3EB9DEB57BA}"/>
                    </a:ext>
                  </a:extLst>
                </p14:cNvPr>
                <p14:cNvContentPartPr/>
                <p14:nvPr/>
              </p14:nvContentPartPr>
              <p14:xfrm>
                <a:off x="887373" y="2654736"/>
                <a:ext cx="107640" cy="5230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57814FB-730D-81FA-31E1-B3EB9DEB57B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78373" y="2646096"/>
                  <a:ext cx="125280" cy="5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D43A85F-EE8A-C01E-21F5-841E8F2FF283}"/>
                    </a:ext>
                  </a:extLst>
                </p14:cNvPr>
                <p14:cNvContentPartPr/>
                <p14:nvPr/>
              </p14:nvContentPartPr>
              <p14:xfrm>
                <a:off x="1084653" y="2733936"/>
                <a:ext cx="215640" cy="2959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D43A85F-EE8A-C01E-21F5-841E8F2FF28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76013" y="2724936"/>
                  <a:ext cx="2332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390AA78-B8E7-699E-6D78-57F7BD10EA58}"/>
                    </a:ext>
                  </a:extLst>
                </p14:cNvPr>
                <p14:cNvContentPartPr/>
                <p14:nvPr/>
              </p14:nvContentPartPr>
              <p14:xfrm>
                <a:off x="1113813" y="2916096"/>
                <a:ext cx="146880" cy="194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390AA78-B8E7-699E-6D78-57F7BD10EA5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05173" y="2907456"/>
                  <a:ext cx="164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ED49332-985A-4F67-85BD-04EDAE20FBE9}"/>
                    </a:ext>
                  </a:extLst>
                </p14:cNvPr>
                <p14:cNvContentPartPr/>
                <p14:nvPr/>
              </p14:nvContentPartPr>
              <p14:xfrm>
                <a:off x="1402533" y="2797656"/>
                <a:ext cx="60480" cy="2401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ED49332-985A-4F67-85BD-04EDAE20FBE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393893" y="2789016"/>
                  <a:ext cx="781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B83DF1C-5B5C-BB38-04DA-574D7599640A}"/>
                    </a:ext>
                  </a:extLst>
                </p14:cNvPr>
                <p14:cNvContentPartPr/>
                <p14:nvPr/>
              </p14:nvContentPartPr>
              <p14:xfrm>
                <a:off x="1317573" y="2913936"/>
                <a:ext cx="196920" cy="216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B83DF1C-5B5C-BB38-04DA-574D7599640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308573" y="2904936"/>
                  <a:ext cx="2145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41F7A78-A22C-F4A3-EFEE-A264CA235B7C}"/>
                    </a:ext>
                  </a:extLst>
                </p14:cNvPr>
                <p14:cNvContentPartPr/>
                <p14:nvPr/>
              </p14:nvContentPartPr>
              <p14:xfrm>
                <a:off x="1571013" y="2903856"/>
                <a:ext cx="174240" cy="961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41F7A78-A22C-F4A3-EFEE-A264CA235B7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562013" y="2894856"/>
                  <a:ext cx="191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F58CC6E-9637-3393-D61F-00EFABBBA1CE}"/>
                    </a:ext>
                  </a:extLst>
                </p14:cNvPr>
                <p14:cNvContentPartPr/>
                <p14:nvPr/>
              </p14:nvContentPartPr>
              <p14:xfrm>
                <a:off x="1834893" y="2842296"/>
                <a:ext cx="286200" cy="1922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F58CC6E-9637-3393-D61F-00EFABBBA1C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26253" y="2833656"/>
                  <a:ext cx="3038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20F0006-BB48-8D54-DA80-C4B445D745DF}"/>
                    </a:ext>
                  </a:extLst>
                </p14:cNvPr>
                <p14:cNvContentPartPr/>
                <p14:nvPr/>
              </p14:nvContentPartPr>
              <p14:xfrm>
                <a:off x="2301453" y="2720616"/>
                <a:ext cx="188640" cy="3060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20F0006-BB48-8D54-DA80-C4B445D745D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292453" y="2711616"/>
                  <a:ext cx="2062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CCE55EC-22A0-5F0F-D308-32EDEF32C613}"/>
                    </a:ext>
                  </a:extLst>
                </p14:cNvPr>
                <p14:cNvContentPartPr/>
                <p14:nvPr/>
              </p14:nvContentPartPr>
              <p14:xfrm>
                <a:off x="2561373" y="2818176"/>
                <a:ext cx="312840" cy="1501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CCE55EC-22A0-5F0F-D308-32EDEF32C61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552733" y="2809536"/>
                  <a:ext cx="330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DC38EA8-93AD-D29D-27C3-FA14A13E1D36}"/>
                    </a:ext>
                  </a:extLst>
                </p14:cNvPr>
                <p14:cNvContentPartPr/>
                <p14:nvPr/>
              </p14:nvContentPartPr>
              <p14:xfrm>
                <a:off x="3049533" y="2700456"/>
                <a:ext cx="211320" cy="3049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DC38EA8-93AD-D29D-27C3-FA14A13E1D3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40533" y="2691456"/>
                  <a:ext cx="2289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D3AC22C-2917-77B3-EE2A-562D5324EC5E}"/>
                    </a:ext>
                  </a:extLst>
                </p14:cNvPr>
                <p14:cNvContentPartPr/>
                <p14:nvPr/>
              </p14:nvContentPartPr>
              <p14:xfrm>
                <a:off x="3035133" y="2898096"/>
                <a:ext cx="143640" cy="262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D3AC22C-2917-77B3-EE2A-562D5324EC5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026133" y="2889096"/>
                  <a:ext cx="161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5BEEF61-D71D-E592-B388-7E54F5723EBF}"/>
                    </a:ext>
                  </a:extLst>
                </p14:cNvPr>
                <p14:cNvContentPartPr/>
                <p14:nvPr/>
              </p14:nvContentPartPr>
              <p14:xfrm>
                <a:off x="3398733" y="2761656"/>
                <a:ext cx="21240" cy="2073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5BEEF61-D71D-E592-B388-7E54F5723EB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389733" y="2753016"/>
                  <a:ext cx="388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3B329EA-A9FB-53A4-BE56-F1B5D141499F}"/>
                    </a:ext>
                  </a:extLst>
                </p14:cNvPr>
                <p14:cNvContentPartPr/>
                <p14:nvPr/>
              </p14:nvContentPartPr>
              <p14:xfrm>
                <a:off x="3351933" y="2879736"/>
                <a:ext cx="145800" cy="399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3B329EA-A9FB-53A4-BE56-F1B5D141499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43293" y="2871096"/>
                  <a:ext cx="163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B11E6F9-8307-53BE-772B-66870D41E057}"/>
                    </a:ext>
                  </a:extLst>
                </p14:cNvPr>
                <p14:cNvContentPartPr/>
                <p14:nvPr/>
              </p14:nvContentPartPr>
              <p14:xfrm>
                <a:off x="3545253" y="2855616"/>
                <a:ext cx="114480" cy="1188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B11E6F9-8307-53BE-772B-66870D41E05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536613" y="2846976"/>
                  <a:ext cx="132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8893012-B6D3-4572-801F-CC77C3DDA52A}"/>
                    </a:ext>
                  </a:extLst>
                </p14:cNvPr>
                <p14:cNvContentPartPr/>
                <p14:nvPr/>
              </p14:nvContentPartPr>
              <p14:xfrm>
                <a:off x="3693933" y="2604336"/>
                <a:ext cx="98280" cy="1512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8893012-B6D3-4572-801F-CC77C3DDA52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84933" y="2595696"/>
                  <a:ext cx="11592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0A41767-A77C-C7BD-D384-5DB9864C6F22}"/>
              </a:ext>
            </a:extLst>
          </p:cNvPr>
          <p:cNvGrpSpPr/>
          <p:nvPr/>
        </p:nvGrpSpPr>
        <p:grpSpPr>
          <a:xfrm>
            <a:off x="514413" y="289176"/>
            <a:ext cx="1198440" cy="578880"/>
            <a:chOff x="514413" y="289176"/>
            <a:chExt cx="1198440" cy="57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CC021D0-63E7-6904-2223-47A4DA8F03A1}"/>
                    </a:ext>
                  </a:extLst>
                </p14:cNvPr>
                <p14:cNvContentPartPr/>
                <p14:nvPr/>
              </p14:nvContentPartPr>
              <p14:xfrm>
                <a:off x="560493" y="410856"/>
                <a:ext cx="136800" cy="4572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CC021D0-63E7-6904-2223-47A4DA8F03A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51853" y="401856"/>
                  <a:ext cx="15444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6D48E51-6E33-6415-BE4F-96EE86F610E2}"/>
                    </a:ext>
                  </a:extLst>
                </p14:cNvPr>
                <p14:cNvContentPartPr/>
                <p14:nvPr/>
              </p14:nvContentPartPr>
              <p14:xfrm>
                <a:off x="514413" y="399696"/>
                <a:ext cx="394200" cy="194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6D48E51-6E33-6415-BE4F-96EE86F610E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05413" y="390696"/>
                  <a:ext cx="411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474335C-075E-985C-E9C7-B9189EE05A7F}"/>
                    </a:ext>
                  </a:extLst>
                </p14:cNvPr>
                <p14:cNvContentPartPr/>
                <p14:nvPr/>
              </p14:nvContentPartPr>
              <p14:xfrm>
                <a:off x="795573" y="289176"/>
                <a:ext cx="917280" cy="5684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474335C-075E-985C-E9C7-B9189EE05A7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86573" y="280536"/>
                  <a:ext cx="934920" cy="58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8345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87F5355-2A3E-CB83-2E79-73D85C5D9672}"/>
              </a:ext>
            </a:extLst>
          </p:cNvPr>
          <p:cNvGrpSpPr/>
          <p:nvPr/>
        </p:nvGrpSpPr>
        <p:grpSpPr>
          <a:xfrm>
            <a:off x="640690" y="60929"/>
            <a:ext cx="1504800" cy="461520"/>
            <a:chOff x="640690" y="60929"/>
            <a:chExt cx="150480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B5FAF4D-EC0B-F3DB-3F29-A92A28AFA0AE}"/>
                    </a:ext>
                  </a:extLst>
                </p14:cNvPr>
                <p14:cNvContentPartPr/>
                <p14:nvPr/>
              </p14:nvContentPartPr>
              <p14:xfrm>
                <a:off x="640690" y="114209"/>
                <a:ext cx="513720" cy="380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B5FAF4D-EC0B-F3DB-3F29-A92A28AFA0A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2050" y="105569"/>
                  <a:ext cx="53136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C8CE3FF-7BCB-9070-2A1D-57BAAB53804E}"/>
                    </a:ext>
                  </a:extLst>
                </p14:cNvPr>
                <p14:cNvContentPartPr/>
                <p14:nvPr/>
              </p14:nvContentPartPr>
              <p14:xfrm>
                <a:off x="676330" y="180449"/>
                <a:ext cx="319320" cy="95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C8CE3FF-7BCB-9070-2A1D-57BAAB53804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7690" y="171449"/>
                  <a:ext cx="336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34797F8-7D5D-3A49-E68F-F3390581CC6D}"/>
                    </a:ext>
                  </a:extLst>
                </p14:cNvPr>
                <p14:cNvContentPartPr/>
                <p14:nvPr/>
              </p14:nvContentPartPr>
              <p14:xfrm>
                <a:off x="1385170" y="60929"/>
                <a:ext cx="760320" cy="461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34797F8-7D5D-3A49-E68F-F3390581CC6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76170" y="51929"/>
                  <a:ext cx="77796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60C76F4-98F1-6FBC-5E5D-EB1845036522}"/>
                    </a:ext>
                  </a:extLst>
                </p14:cNvPr>
                <p14:cNvContentPartPr/>
                <p14:nvPr/>
              </p14:nvContentPartPr>
              <p14:xfrm>
                <a:off x="1652290" y="123929"/>
                <a:ext cx="53640" cy="19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60C76F4-98F1-6FBC-5E5D-EB184503652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43650" y="115289"/>
                  <a:ext cx="712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EF6543-1243-1A07-88ED-E74E7C7F0958}"/>
              </a:ext>
            </a:extLst>
          </p:cNvPr>
          <p:cNvGrpSpPr/>
          <p:nvPr/>
        </p:nvGrpSpPr>
        <p:grpSpPr>
          <a:xfrm>
            <a:off x="2372650" y="82169"/>
            <a:ext cx="2278800" cy="523800"/>
            <a:chOff x="2372650" y="82169"/>
            <a:chExt cx="227880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EB82E41-DEF6-DC0D-5DEE-09E79E3B7DAD}"/>
                    </a:ext>
                  </a:extLst>
                </p14:cNvPr>
                <p14:cNvContentPartPr/>
                <p14:nvPr/>
              </p14:nvContentPartPr>
              <p14:xfrm>
                <a:off x="2372650" y="82169"/>
                <a:ext cx="807120" cy="300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EB82E41-DEF6-DC0D-5DEE-09E79E3B7DA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63650" y="73169"/>
                  <a:ext cx="8247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A2DEA75-8465-6D8E-5300-C49975FD5C7A}"/>
                    </a:ext>
                  </a:extLst>
                </p14:cNvPr>
                <p14:cNvContentPartPr/>
                <p14:nvPr/>
              </p14:nvContentPartPr>
              <p14:xfrm>
                <a:off x="2905450" y="123929"/>
                <a:ext cx="202680" cy="37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A2DEA75-8465-6D8E-5300-C49975FD5C7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96810" y="115289"/>
                  <a:ext cx="2203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8C471CE-2E05-59BC-A41B-05DEAA0EC224}"/>
                    </a:ext>
                  </a:extLst>
                </p14:cNvPr>
                <p14:cNvContentPartPr/>
                <p14:nvPr/>
              </p14:nvContentPartPr>
              <p14:xfrm>
                <a:off x="2484250" y="116729"/>
                <a:ext cx="358200" cy="49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8C471CE-2E05-59BC-A41B-05DEAA0EC22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75610" y="108089"/>
                  <a:ext cx="375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EB7567D-4BB2-E4F6-E5A7-455A70CD4C3B}"/>
                    </a:ext>
                  </a:extLst>
                </p14:cNvPr>
                <p14:cNvContentPartPr/>
                <p14:nvPr/>
              </p14:nvContentPartPr>
              <p14:xfrm>
                <a:off x="3426010" y="189449"/>
                <a:ext cx="1225440" cy="416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EB7567D-4BB2-E4F6-E5A7-455A70CD4C3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17370" y="180449"/>
                  <a:ext cx="1243080" cy="43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E545BD-A045-4DC9-B923-7D1C4D683412}"/>
              </a:ext>
            </a:extLst>
          </p:cNvPr>
          <p:cNvGrpSpPr/>
          <p:nvPr/>
        </p:nvGrpSpPr>
        <p:grpSpPr>
          <a:xfrm>
            <a:off x="4838650" y="94049"/>
            <a:ext cx="5276160" cy="465840"/>
            <a:chOff x="4838650" y="94049"/>
            <a:chExt cx="5276160" cy="4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37C78E3-243E-6D93-4AA1-3F44FAC4E69B}"/>
                    </a:ext>
                  </a:extLst>
                </p14:cNvPr>
                <p14:cNvContentPartPr/>
                <p14:nvPr/>
              </p14:nvContentPartPr>
              <p14:xfrm>
                <a:off x="4838650" y="94049"/>
                <a:ext cx="1724400" cy="465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37C78E3-243E-6D93-4AA1-3F44FAC4E69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29650" y="85049"/>
                  <a:ext cx="174204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567D265-9F88-589E-D76D-1A327739ED8F}"/>
                    </a:ext>
                  </a:extLst>
                </p14:cNvPr>
                <p14:cNvContentPartPr/>
                <p14:nvPr/>
              </p14:nvContentPartPr>
              <p14:xfrm>
                <a:off x="5611210" y="135449"/>
                <a:ext cx="448920" cy="50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567D265-9F88-589E-D76D-1A327739ED8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02570" y="126449"/>
                  <a:ext cx="466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BD5A8BE-F175-8608-61FB-81B1EE2BFF61}"/>
                    </a:ext>
                  </a:extLst>
                </p14:cNvPr>
                <p14:cNvContentPartPr/>
                <p14:nvPr/>
              </p14:nvContentPartPr>
              <p14:xfrm>
                <a:off x="6793090" y="285209"/>
                <a:ext cx="358200" cy="132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BD5A8BE-F175-8608-61FB-81B1EE2BFF6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784090" y="276209"/>
                  <a:ext cx="375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FF49DB-59BE-9F7F-0984-EAFA52DF5101}"/>
                    </a:ext>
                  </a:extLst>
                </p14:cNvPr>
                <p14:cNvContentPartPr/>
                <p14:nvPr/>
              </p14:nvContentPartPr>
              <p14:xfrm>
                <a:off x="6878770" y="161009"/>
                <a:ext cx="61920" cy="8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FF49DB-59BE-9F7F-0984-EAFA52DF510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69770" y="152369"/>
                  <a:ext cx="79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0D5CB74-0248-E2B9-B386-31E044F243FF}"/>
                    </a:ext>
                  </a:extLst>
                </p14:cNvPr>
                <p14:cNvContentPartPr/>
                <p14:nvPr/>
              </p14:nvContentPartPr>
              <p14:xfrm>
                <a:off x="7529290" y="142289"/>
                <a:ext cx="567720" cy="233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0D5CB74-0248-E2B9-B386-31E044F243F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20650" y="133289"/>
                  <a:ext cx="5853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32F9E29-12F5-CF5D-F9E5-8FA29AEFC4A1}"/>
                    </a:ext>
                  </a:extLst>
                </p14:cNvPr>
                <p14:cNvContentPartPr/>
                <p14:nvPr/>
              </p14:nvContentPartPr>
              <p14:xfrm>
                <a:off x="8451250" y="96569"/>
                <a:ext cx="826560" cy="259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32F9E29-12F5-CF5D-F9E5-8FA29AEFC4A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442610" y="87929"/>
                  <a:ext cx="8442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C10BEEA-E3ED-10CC-B9A0-A16C01CD3EAE}"/>
                    </a:ext>
                  </a:extLst>
                </p14:cNvPr>
                <p14:cNvContentPartPr/>
                <p14:nvPr/>
              </p14:nvContentPartPr>
              <p14:xfrm>
                <a:off x="9315970" y="157049"/>
                <a:ext cx="178560" cy="177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C10BEEA-E3ED-10CC-B9A0-A16C01CD3EA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306970" y="148049"/>
                  <a:ext cx="196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0EA595B-FCF0-D7CA-15A7-B3E917E4C864}"/>
                    </a:ext>
                  </a:extLst>
                </p14:cNvPr>
                <p14:cNvContentPartPr/>
                <p14:nvPr/>
              </p14:nvContentPartPr>
              <p14:xfrm>
                <a:off x="9557890" y="227609"/>
                <a:ext cx="94320" cy="110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0EA595B-FCF0-D7CA-15A7-B3E917E4C86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549250" y="218609"/>
                  <a:ext cx="111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8961D9F-F97A-9807-73DC-5380F3FC6BC4}"/>
                    </a:ext>
                  </a:extLst>
                </p14:cNvPr>
                <p14:cNvContentPartPr/>
                <p14:nvPr/>
              </p14:nvContentPartPr>
              <p14:xfrm>
                <a:off x="9697210" y="242369"/>
                <a:ext cx="100080" cy="89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8961D9F-F97A-9807-73DC-5380F3FC6BC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688210" y="233729"/>
                  <a:ext cx="117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50B6A69-ACBB-F5A3-555C-59C51EDE7D0A}"/>
                    </a:ext>
                  </a:extLst>
                </p14:cNvPr>
                <p14:cNvContentPartPr/>
                <p14:nvPr/>
              </p14:nvContentPartPr>
              <p14:xfrm>
                <a:off x="9838690" y="244889"/>
                <a:ext cx="134640" cy="103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50B6A69-ACBB-F5A3-555C-59C51EDE7D0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829690" y="236249"/>
                  <a:ext cx="152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8B8E6AF-5F91-9BF5-30A7-238C7B78FB77}"/>
                    </a:ext>
                  </a:extLst>
                </p14:cNvPr>
                <p14:cNvContentPartPr/>
                <p14:nvPr/>
              </p14:nvContentPartPr>
              <p14:xfrm>
                <a:off x="10000690" y="234449"/>
                <a:ext cx="114120" cy="127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8B8E6AF-5F91-9BF5-30A7-238C7B78FB7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991690" y="225449"/>
                  <a:ext cx="131760" cy="14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99CA3EF-3316-5AD0-DA45-820961E4B921}"/>
                  </a:ext>
                </a:extLst>
              </p14:cNvPr>
              <p14:cNvContentPartPr/>
              <p14:nvPr/>
            </p14:nvContentPartPr>
            <p14:xfrm>
              <a:off x="4903450" y="876329"/>
              <a:ext cx="238680" cy="219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99CA3EF-3316-5AD0-DA45-820961E4B92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94810" y="867689"/>
                <a:ext cx="256320" cy="23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8E8A5448-866A-87B5-FCAE-8F44FBBEF3D3}"/>
              </a:ext>
            </a:extLst>
          </p:cNvPr>
          <p:cNvGrpSpPr/>
          <p:nvPr/>
        </p:nvGrpSpPr>
        <p:grpSpPr>
          <a:xfrm>
            <a:off x="4959250" y="1011689"/>
            <a:ext cx="1147680" cy="780480"/>
            <a:chOff x="4959250" y="1011689"/>
            <a:chExt cx="1147680" cy="78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0483AD6-3212-6006-D11F-6BB1A04FB992}"/>
                    </a:ext>
                  </a:extLst>
                </p14:cNvPr>
                <p14:cNvContentPartPr/>
                <p14:nvPr/>
              </p14:nvContentPartPr>
              <p14:xfrm>
                <a:off x="5085610" y="1284209"/>
                <a:ext cx="181440" cy="194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0483AD6-3212-6006-D11F-6BB1A04FB99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76610" y="1275569"/>
                  <a:ext cx="1990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AD0EB2C-4958-24CF-4470-B08A1E98C198}"/>
                    </a:ext>
                  </a:extLst>
                </p14:cNvPr>
                <p14:cNvContentPartPr/>
                <p14:nvPr/>
              </p14:nvContentPartPr>
              <p14:xfrm>
                <a:off x="5301970" y="1457729"/>
                <a:ext cx="62640" cy="114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AD0EB2C-4958-24CF-4470-B08A1E98C19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93330" y="1449089"/>
                  <a:ext cx="80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01F47EE-58A7-B3C4-E726-686CB93EBCF3}"/>
                    </a:ext>
                  </a:extLst>
                </p14:cNvPr>
                <p14:cNvContentPartPr/>
                <p14:nvPr/>
              </p14:nvContentPartPr>
              <p14:xfrm>
                <a:off x="5499610" y="1222289"/>
                <a:ext cx="130320" cy="245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01F47EE-58A7-B3C4-E726-686CB93EBCF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90970" y="1213289"/>
                  <a:ext cx="1479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CDD25B6-D2AE-19A6-496D-4A586B4C7E17}"/>
                    </a:ext>
                  </a:extLst>
                </p14:cNvPr>
                <p14:cNvContentPartPr/>
                <p14:nvPr/>
              </p14:nvContentPartPr>
              <p14:xfrm>
                <a:off x="5567650" y="1326329"/>
                <a:ext cx="61920" cy="13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CDD25B6-D2AE-19A6-496D-4A586B4C7E1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58650" y="1317329"/>
                  <a:ext cx="79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4BBDF5B-24D4-9B34-8B8D-F6F33BD6ADC5}"/>
                    </a:ext>
                  </a:extLst>
                </p14:cNvPr>
                <p14:cNvContentPartPr/>
                <p14:nvPr/>
              </p14:nvContentPartPr>
              <p14:xfrm>
                <a:off x="5764930" y="1258649"/>
                <a:ext cx="8280" cy="117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4BBDF5B-24D4-9B34-8B8D-F6F33BD6ADC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56290" y="1250009"/>
                  <a:ext cx="25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1C56607-0F1C-FBCC-B17E-6A63EF2AA8C1}"/>
                    </a:ext>
                  </a:extLst>
                </p14:cNvPr>
                <p14:cNvContentPartPr/>
                <p14:nvPr/>
              </p14:nvContentPartPr>
              <p14:xfrm>
                <a:off x="5691850" y="1308329"/>
                <a:ext cx="146520" cy="12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1C56607-0F1C-FBCC-B17E-6A63EF2AA8C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82850" y="1299329"/>
                  <a:ext cx="164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B91582D-02B6-92D4-78D3-FAC2E53289D9}"/>
                    </a:ext>
                  </a:extLst>
                </p14:cNvPr>
                <p14:cNvContentPartPr/>
                <p14:nvPr/>
              </p14:nvContentPartPr>
              <p14:xfrm>
                <a:off x="5903170" y="1225889"/>
                <a:ext cx="7560" cy="128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B91582D-02B6-92D4-78D3-FAC2E53289D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94170" y="1216889"/>
                  <a:ext cx="25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9B3C708-5F67-3A4C-9C9F-C72F4239B597}"/>
                    </a:ext>
                  </a:extLst>
                </p14:cNvPr>
                <p14:cNvContentPartPr/>
                <p14:nvPr/>
              </p14:nvContentPartPr>
              <p14:xfrm>
                <a:off x="4959250" y="1011689"/>
                <a:ext cx="1147680" cy="780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9B3C708-5F67-3A4C-9C9F-C72F4239B59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50610" y="1003049"/>
                  <a:ext cx="1165320" cy="79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BCE3540-D6CA-81B6-3536-C4BC8B2FBBCA}"/>
                  </a:ext>
                </a:extLst>
              </p14:cNvPr>
              <p14:cNvContentPartPr/>
              <p14:nvPr/>
            </p14:nvContentPartPr>
            <p14:xfrm>
              <a:off x="5076970" y="1103129"/>
              <a:ext cx="934920" cy="5547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BCE3540-D6CA-81B6-3536-C4BC8B2FBBC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022970" y="995129"/>
                <a:ext cx="1042560" cy="77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707A1C19-96A4-B7AA-B470-12A0E4D61388}"/>
              </a:ext>
            </a:extLst>
          </p:cNvPr>
          <p:cNvGrpSpPr/>
          <p:nvPr/>
        </p:nvGrpSpPr>
        <p:grpSpPr>
          <a:xfrm>
            <a:off x="6103330" y="1728089"/>
            <a:ext cx="1201320" cy="730080"/>
            <a:chOff x="6103330" y="1728089"/>
            <a:chExt cx="1201320" cy="73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BF65002-4C47-AB3F-BE67-22D22BFCF199}"/>
                    </a:ext>
                  </a:extLst>
                </p14:cNvPr>
                <p14:cNvContentPartPr/>
                <p14:nvPr/>
              </p14:nvContentPartPr>
              <p14:xfrm>
                <a:off x="6103330" y="1728089"/>
                <a:ext cx="770040" cy="564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BF65002-4C47-AB3F-BE67-22D22BFCF19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94690" y="1719089"/>
                  <a:ext cx="78768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CCE1778-F37C-C433-4588-9859F428D097}"/>
                    </a:ext>
                  </a:extLst>
                </p14:cNvPr>
                <p14:cNvContentPartPr/>
                <p14:nvPr/>
              </p14:nvContentPartPr>
              <p14:xfrm>
                <a:off x="7073530" y="2043449"/>
                <a:ext cx="231120" cy="414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CCE1778-F37C-C433-4588-9859F428D09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064890" y="2034449"/>
                  <a:ext cx="248760" cy="43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CB6826E-BE5F-0B38-7963-7D809DD6CE6F}"/>
              </a:ext>
            </a:extLst>
          </p:cNvPr>
          <p:cNvGrpSpPr/>
          <p:nvPr/>
        </p:nvGrpSpPr>
        <p:grpSpPr>
          <a:xfrm>
            <a:off x="854530" y="2566529"/>
            <a:ext cx="537480" cy="346680"/>
            <a:chOff x="854530" y="2566529"/>
            <a:chExt cx="53748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2EF41E2-6447-A327-DB3F-A2179EA443C9}"/>
                    </a:ext>
                  </a:extLst>
                </p14:cNvPr>
                <p14:cNvContentPartPr/>
                <p14:nvPr/>
              </p14:nvContentPartPr>
              <p14:xfrm>
                <a:off x="854530" y="2588489"/>
                <a:ext cx="312480" cy="153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2EF41E2-6447-A327-DB3F-A2179EA443C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45890" y="2579489"/>
                  <a:ext cx="330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B2E9613-2597-FBBC-CB47-ACF1F918BD50}"/>
                    </a:ext>
                  </a:extLst>
                </p14:cNvPr>
                <p14:cNvContentPartPr/>
                <p14:nvPr/>
              </p14:nvContentPartPr>
              <p14:xfrm>
                <a:off x="933730" y="2636369"/>
                <a:ext cx="111960" cy="272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B2E9613-2597-FBBC-CB47-ACF1F918BD5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4730" y="2627369"/>
                  <a:ext cx="1296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394EAB9-C235-14AC-A3B1-B69856DBF805}"/>
                    </a:ext>
                  </a:extLst>
                </p14:cNvPr>
                <p14:cNvContentPartPr/>
                <p14:nvPr/>
              </p14:nvContentPartPr>
              <p14:xfrm>
                <a:off x="1165210" y="2566529"/>
                <a:ext cx="226800" cy="346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394EAB9-C235-14AC-A3B1-B69856DBF80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56570" y="2557889"/>
                  <a:ext cx="244440" cy="36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56E64B1-3E40-2545-A518-78D8628B2359}"/>
                  </a:ext>
                </a:extLst>
              </p14:cNvPr>
              <p14:cNvContentPartPr/>
              <p14:nvPr/>
            </p14:nvContentPartPr>
            <p14:xfrm>
              <a:off x="1623130" y="2705489"/>
              <a:ext cx="1690560" cy="173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56E64B1-3E40-2545-A518-78D8628B235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614490" y="2696489"/>
                <a:ext cx="1708200" cy="19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18E5A0B6-C9A7-E06E-D576-B7E6C0E57681}"/>
              </a:ext>
            </a:extLst>
          </p:cNvPr>
          <p:cNvGrpSpPr/>
          <p:nvPr/>
        </p:nvGrpSpPr>
        <p:grpSpPr>
          <a:xfrm>
            <a:off x="3638050" y="2389769"/>
            <a:ext cx="1760040" cy="601920"/>
            <a:chOff x="3638050" y="2389769"/>
            <a:chExt cx="1760040" cy="60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14CB332-4F70-07FF-833D-D8DC19BAFC01}"/>
                    </a:ext>
                  </a:extLst>
                </p14:cNvPr>
                <p14:cNvContentPartPr/>
                <p14:nvPr/>
              </p14:nvContentPartPr>
              <p14:xfrm>
                <a:off x="4392970" y="2389769"/>
                <a:ext cx="697680" cy="601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14CB332-4F70-07FF-833D-D8DC19BAFC0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83970" y="2380769"/>
                  <a:ext cx="71532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DBB1165-CA9C-C422-9C53-1010FD1711A3}"/>
                    </a:ext>
                  </a:extLst>
                </p14:cNvPr>
                <p14:cNvContentPartPr/>
                <p14:nvPr/>
              </p14:nvContentPartPr>
              <p14:xfrm>
                <a:off x="4667290" y="2516489"/>
                <a:ext cx="52560" cy="24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DBB1165-CA9C-C422-9C53-1010FD1711A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658650" y="2507489"/>
                  <a:ext cx="70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1C6EBCF-809F-7EF1-7859-CB1EE0AFA2D8}"/>
                    </a:ext>
                  </a:extLst>
                </p14:cNvPr>
                <p14:cNvContentPartPr/>
                <p14:nvPr/>
              </p14:nvContentPartPr>
              <p14:xfrm>
                <a:off x="3638050" y="2692529"/>
                <a:ext cx="374040" cy="131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1C6EBCF-809F-7EF1-7859-CB1EE0AFA2D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29410" y="2683889"/>
                  <a:ext cx="391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54A35B2-40DD-5457-29E6-E48C00B9135A}"/>
                    </a:ext>
                  </a:extLst>
                </p14:cNvPr>
                <p14:cNvContentPartPr/>
                <p14:nvPr/>
              </p14:nvContentPartPr>
              <p14:xfrm>
                <a:off x="3782410" y="2548169"/>
                <a:ext cx="43920" cy="20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54A35B2-40DD-5457-29E6-E48C00B9135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73410" y="2539169"/>
                  <a:ext cx="61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AAABF95-1F61-36A5-D0EE-9C6E316027D3}"/>
                    </a:ext>
                  </a:extLst>
                </p14:cNvPr>
                <p14:cNvContentPartPr/>
                <p14:nvPr/>
              </p14:nvContentPartPr>
              <p14:xfrm>
                <a:off x="5089930" y="2468969"/>
                <a:ext cx="308160" cy="488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AAABF95-1F61-36A5-D0EE-9C6E316027D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81290" y="2459969"/>
                  <a:ext cx="325800" cy="50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98EE94F-A566-36D3-11AB-F4EA7E58BB13}"/>
                  </a:ext>
                </a:extLst>
              </p14:cNvPr>
              <p14:cNvContentPartPr/>
              <p14:nvPr/>
            </p14:nvContentPartPr>
            <p14:xfrm>
              <a:off x="5673490" y="2583449"/>
              <a:ext cx="1137240" cy="432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98EE94F-A566-36D3-11AB-F4EA7E58BB1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664490" y="2574809"/>
                <a:ext cx="1154880" cy="44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A929870E-FE89-15D1-938B-E23046498709}"/>
              </a:ext>
            </a:extLst>
          </p:cNvPr>
          <p:cNvGrpSpPr/>
          <p:nvPr/>
        </p:nvGrpSpPr>
        <p:grpSpPr>
          <a:xfrm>
            <a:off x="7110970" y="2196089"/>
            <a:ext cx="3184920" cy="553320"/>
            <a:chOff x="7110970" y="2196089"/>
            <a:chExt cx="3184920" cy="55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93D672B-F4A2-DDF1-D774-1EAAA3200774}"/>
                    </a:ext>
                  </a:extLst>
                </p14:cNvPr>
                <p14:cNvContentPartPr/>
                <p14:nvPr/>
              </p14:nvContentPartPr>
              <p14:xfrm>
                <a:off x="7110970" y="2285369"/>
                <a:ext cx="1503000" cy="464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93D672B-F4A2-DDF1-D774-1EAAA320077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102330" y="2276729"/>
                  <a:ext cx="152064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75C46DD-847F-DC95-708C-3BF5938ACF82}"/>
                    </a:ext>
                  </a:extLst>
                </p14:cNvPr>
                <p14:cNvContentPartPr/>
                <p14:nvPr/>
              </p14:nvContentPartPr>
              <p14:xfrm>
                <a:off x="8045530" y="2384369"/>
                <a:ext cx="401760" cy="97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75C46DD-847F-DC95-708C-3BF5938ACF8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036530" y="2375369"/>
                  <a:ext cx="419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2968FFA-0742-8C6F-538C-9A15623A1093}"/>
                    </a:ext>
                  </a:extLst>
                </p14:cNvPr>
                <p14:cNvContentPartPr/>
                <p14:nvPr/>
              </p14:nvContentPartPr>
              <p14:xfrm>
                <a:off x="8843290" y="2324249"/>
                <a:ext cx="333000" cy="394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2968FFA-0742-8C6F-538C-9A15623A109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834650" y="2315249"/>
                  <a:ext cx="3506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2112756-6256-8B55-7B02-811C55DC48E3}"/>
                    </a:ext>
                  </a:extLst>
                </p14:cNvPr>
                <p14:cNvContentPartPr/>
                <p14:nvPr/>
              </p14:nvContentPartPr>
              <p14:xfrm>
                <a:off x="8913490" y="2418209"/>
                <a:ext cx="71640" cy="26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2112756-6256-8B55-7B02-811C55DC48E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904490" y="2409569"/>
                  <a:ext cx="89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8403805-E0C2-90C7-6777-C60AF2241028}"/>
                    </a:ext>
                  </a:extLst>
                </p14:cNvPr>
                <p14:cNvContentPartPr/>
                <p14:nvPr/>
              </p14:nvContentPartPr>
              <p14:xfrm>
                <a:off x="9417850" y="2196089"/>
                <a:ext cx="878040" cy="345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8403805-E0C2-90C7-6777-C60AF224102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08850" y="2187449"/>
                  <a:ext cx="8956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F5F0653-E275-4BA9-6FC6-75CDEF2A2ADA}"/>
                    </a:ext>
                  </a:extLst>
                </p14:cNvPr>
                <p14:cNvContentPartPr/>
                <p14:nvPr/>
              </p14:nvContentPartPr>
              <p14:xfrm>
                <a:off x="9535930" y="2341169"/>
                <a:ext cx="309600" cy="64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F5F0653-E275-4BA9-6FC6-75CDEF2A2AD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527290" y="2332169"/>
                  <a:ext cx="32724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54E1909-8C97-7F64-4413-791B589DECD6}"/>
                  </a:ext>
                </a:extLst>
              </p14:cNvPr>
              <p14:cNvContentPartPr/>
              <p14:nvPr/>
            </p14:nvContentPartPr>
            <p14:xfrm>
              <a:off x="7356490" y="3034889"/>
              <a:ext cx="1854360" cy="4744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54E1909-8C97-7F64-4413-791B589DECD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347850" y="3026249"/>
                <a:ext cx="187200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7A2FFA9-529B-22D0-1C89-455CEF064E31}"/>
                  </a:ext>
                </a:extLst>
              </p14:cNvPr>
              <p14:cNvContentPartPr/>
              <p14:nvPr/>
            </p14:nvContentPartPr>
            <p14:xfrm>
              <a:off x="9390850" y="2802689"/>
              <a:ext cx="1717560" cy="4694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7A2FFA9-529B-22D0-1C89-455CEF064E3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381850" y="2794049"/>
                <a:ext cx="1735200" cy="48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E2A795C-6899-E4DE-09C4-3004E625673D}"/>
              </a:ext>
            </a:extLst>
          </p:cNvPr>
          <p:cNvGrpSpPr/>
          <p:nvPr/>
        </p:nvGrpSpPr>
        <p:grpSpPr>
          <a:xfrm>
            <a:off x="637810" y="3050009"/>
            <a:ext cx="9955440" cy="1085760"/>
            <a:chOff x="637810" y="3050009"/>
            <a:chExt cx="9955440" cy="10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5D334C8-A629-D52A-44B4-A965B1A12A31}"/>
                    </a:ext>
                  </a:extLst>
                </p14:cNvPr>
                <p14:cNvContentPartPr/>
                <p14:nvPr/>
              </p14:nvContentPartPr>
              <p14:xfrm>
                <a:off x="637810" y="3324329"/>
                <a:ext cx="420480" cy="211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5D334C8-A629-D52A-44B4-A965B1A12A3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29170" y="3315329"/>
                  <a:ext cx="4381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C6B398D-ED55-C012-7492-CFADB63D6A3C}"/>
                    </a:ext>
                  </a:extLst>
                </p14:cNvPr>
                <p14:cNvContentPartPr/>
                <p14:nvPr/>
              </p14:nvContentPartPr>
              <p14:xfrm>
                <a:off x="882250" y="3230009"/>
                <a:ext cx="21240" cy="17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C6B398D-ED55-C012-7492-CFADB63D6A3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73250" y="3221009"/>
                  <a:ext cx="38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19BADAD-A029-D67F-1A3A-A8D7DD4F0F97}"/>
                    </a:ext>
                  </a:extLst>
                </p14:cNvPr>
                <p14:cNvContentPartPr/>
                <p14:nvPr/>
              </p14:nvContentPartPr>
              <p14:xfrm>
                <a:off x="1354930" y="3368969"/>
                <a:ext cx="448560" cy="137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19BADAD-A029-D67F-1A3A-A8D7DD4F0F9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45930" y="3359969"/>
                  <a:ext cx="466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5E6B9E7-3E64-14CF-BF97-BEB52C7044C8}"/>
                    </a:ext>
                  </a:extLst>
                </p14:cNvPr>
                <p14:cNvContentPartPr/>
                <p14:nvPr/>
              </p14:nvContentPartPr>
              <p14:xfrm>
                <a:off x="2056930" y="3134969"/>
                <a:ext cx="506880" cy="360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5E6B9E7-3E64-14CF-BF97-BEB52C7044C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48290" y="3126329"/>
                  <a:ext cx="5245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07243E1-5464-4B6C-8748-04DE069FB4DC}"/>
                    </a:ext>
                  </a:extLst>
                </p14:cNvPr>
                <p14:cNvContentPartPr/>
                <p14:nvPr/>
              </p14:nvContentPartPr>
              <p14:xfrm>
                <a:off x="2402170" y="3265649"/>
                <a:ext cx="231480" cy="19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07243E1-5464-4B6C-8748-04DE069FB4D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393170" y="3257009"/>
                  <a:ext cx="249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CD70DA0-4387-706D-BFE4-9570B2A56F46}"/>
                    </a:ext>
                  </a:extLst>
                </p14:cNvPr>
                <p14:cNvContentPartPr/>
                <p14:nvPr/>
              </p14:nvContentPartPr>
              <p14:xfrm>
                <a:off x="2622850" y="3058289"/>
                <a:ext cx="1729800" cy="418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CD70DA0-4387-706D-BFE4-9570B2A56F4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613850" y="3049649"/>
                  <a:ext cx="174744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AE3942E-6A58-1191-13A9-F465A85FA66C}"/>
                    </a:ext>
                  </a:extLst>
                </p14:cNvPr>
                <p14:cNvContentPartPr/>
                <p14:nvPr/>
              </p14:nvContentPartPr>
              <p14:xfrm>
                <a:off x="3659650" y="3139649"/>
                <a:ext cx="453240" cy="89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AE3942E-6A58-1191-13A9-F465A85FA66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51010" y="3130649"/>
                  <a:ext cx="4708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1B92291-ADD3-0078-7997-069F06FC64FA}"/>
                    </a:ext>
                  </a:extLst>
                </p14:cNvPr>
                <p14:cNvContentPartPr/>
                <p14:nvPr/>
              </p14:nvContentPartPr>
              <p14:xfrm>
                <a:off x="2094370" y="3253049"/>
                <a:ext cx="32760" cy="27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1B92291-ADD3-0078-7997-069F06FC64F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085730" y="3244409"/>
                  <a:ext cx="50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B89E4E0-1373-F4F7-9D03-AE6C5156028D}"/>
                    </a:ext>
                  </a:extLst>
                </p14:cNvPr>
                <p14:cNvContentPartPr/>
                <p14:nvPr/>
              </p14:nvContentPartPr>
              <p14:xfrm>
                <a:off x="4575490" y="3069449"/>
                <a:ext cx="372960" cy="419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B89E4E0-1373-F4F7-9D03-AE6C5156028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566850" y="3060449"/>
                  <a:ext cx="39060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EA8F91E-9A3F-83FE-60FA-F3A7EF58B0A2}"/>
                    </a:ext>
                  </a:extLst>
                </p14:cNvPr>
                <p14:cNvContentPartPr/>
                <p14:nvPr/>
              </p14:nvContentPartPr>
              <p14:xfrm>
                <a:off x="5034130" y="3050009"/>
                <a:ext cx="369720" cy="385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EA8F91E-9A3F-83FE-60FA-F3A7EF58B0A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025130" y="3041009"/>
                  <a:ext cx="38736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25CDFBD-0588-7192-DB8E-D1004F4E32CC}"/>
                    </a:ext>
                  </a:extLst>
                </p14:cNvPr>
                <p14:cNvContentPartPr/>
                <p14:nvPr/>
              </p14:nvContentPartPr>
              <p14:xfrm>
                <a:off x="5299090" y="3268169"/>
                <a:ext cx="349560" cy="86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25CDFBD-0588-7192-DB8E-D1004F4E32C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90090" y="3259169"/>
                  <a:ext cx="367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D679B6B-29CE-2DC6-D6B2-3A3149E380E3}"/>
                    </a:ext>
                  </a:extLst>
                </p14:cNvPr>
                <p14:cNvContentPartPr/>
                <p14:nvPr/>
              </p14:nvContentPartPr>
              <p14:xfrm>
                <a:off x="6113050" y="3133169"/>
                <a:ext cx="265680" cy="456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D679B6B-29CE-2DC6-D6B2-3A3149E380E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104410" y="3124169"/>
                  <a:ext cx="28332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CD2A2C9-5A21-E7E1-545D-4E767E39C9C7}"/>
                    </a:ext>
                  </a:extLst>
                </p14:cNvPr>
                <p14:cNvContentPartPr/>
                <p14:nvPr/>
              </p14:nvContentPartPr>
              <p14:xfrm>
                <a:off x="6716770" y="3246569"/>
                <a:ext cx="243000" cy="97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CD2A2C9-5A21-E7E1-545D-4E767E39C9C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707770" y="3237929"/>
                  <a:ext cx="260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6CC87FA-5B80-2686-31A1-FD8149FB6877}"/>
                    </a:ext>
                  </a:extLst>
                </p14:cNvPr>
                <p14:cNvContentPartPr/>
                <p14:nvPr/>
              </p14:nvContentPartPr>
              <p14:xfrm>
                <a:off x="652570" y="3722489"/>
                <a:ext cx="739440" cy="409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6CC87FA-5B80-2686-31A1-FD8149FB687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43570" y="3713489"/>
                  <a:ext cx="75708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3E6F18E-D023-C8DD-50CE-6EEB087CF8FC}"/>
                    </a:ext>
                  </a:extLst>
                </p14:cNvPr>
                <p14:cNvContentPartPr/>
                <p14:nvPr/>
              </p14:nvContentPartPr>
              <p14:xfrm>
                <a:off x="1280410" y="3870449"/>
                <a:ext cx="129600" cy="38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3E6F18E-D023-C8DD-50CE-6EEB087CF8F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271770" y="3861809"/>
                  <a:ext cx="147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192AA7F-3DDC-A525-288D-FAB5FAF15C4B}"/>
                    </a:ext>
                  </a:extLst>
                </p14:cNvPr>
                <p14:cNvContentPartPr/>
                <p14:nvPr/>
              </p14:nvContentPartPr>
              <p14:xfrm>
                <a:off x="671650" y="3915809"/>
                <a:ext cx="343800" cy="41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192AA7F-3DDC-A525-288D-FAB5FAF15C4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62650" y="3907169"/>
                  <a:ext cx="361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E3AFA42-98C0-F053-346E-A4BC44DFAF80}"/>
                    </a:ext>
                  </a:extLst>
                </p14:cNvPr>
                <p14:cNvContentPartPr/>
                <p14:nvPr/>
              </p14:nvContentPartPr>
              <p14:xfrm>
                <a:off x="1807810" y="3693329"/>
                <a:ext cx="597600" cy="338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E3AFA42-98C0-F053-346E-A4BC44DFAF8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798810" y="3684689"/>
                  <a:ext cx="6152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0CA6C97-A413-E501-F2F8-2784F9822DB1}"/>
                    </a:ext>
                  </a:extLst>
                </p14:cNvPr>
                <p14:cNvContentPartPr/>
                <p14:nvPr/>
              </p14:nvContentPartPr>
              <p14:xfrm>
                <a:off x="2707450" y="3805649"/>
                <a:ext cx="233640" cy="177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0CA6C97-A413-E501-F2F8-2784F9822DB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698450" y="3796649"/>
                  <a:ext cx="251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622A54D-2A3B-1112-D4F0-4753D71DA09F}"/>
                    </a:ext>
                  </a:extLst>
                </p14:cNvPr>
                <p14:cNvContentPartPr/>
                <p14:nvPr/>
              </p14:nvContentPartPr>
              <p14:xfrm>
                <a:off x="3143410" y="3593969"/>
                <a:ext cx="815400" cy="541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622A54D-2A3B-1112-D4F0-4753D71DA09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134770" y="3584969"/>
                  <a:ext cx="83304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DE7355C-50F3-4608-D61A-169E49E1FDFD}"/>
                    </a:ext>
                  </a:extLst>
                </p14:cNvPr>
                <p14:cNvContentPartPr/>
                <p14:nvPr/>
              </p14:nvContentPartPr>
              <p14:xfrm>
                <a:off x="4187410" y="3573809"/>
                <a:ext cx="635760" cy="429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DE7355C-50F3-4608-D61A-169E49E1FDF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78770" y="3565169"/>
                  <a:ext cx="65340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032C9AC-5896-1505-30C1-83F780CFC9C5}"/>
                    </a:ext>
                  </a:extLst>
                </p14:cNvPr>
                <p14:cNvContentPartPr/>
                <p14:nvPr/>
              </p14:nvContentPartPr>
              <p14:xfrm>
                <a:off x="4506010" y="3690449"/>
                <a:ext cx="35640" cy="3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032C9AC-5896-1505-30C1-83F780CFC9C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497010" y="3681449"/>
                  <a:ext cx="53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9662969-144E-A61D-C891-F749E6B0D0BC}"/>
                    </a:ext>
                  </a:extLst>
                </p14:cNvPr>
                <p14:cNvContentPartPr/>
                <p14:nvPr/>
              </p14:nvContentPartPr>
              <p14:xfrm>
                <a:off x="4976530" y="3584249"/>
                <a:ext cx="654120" cy="344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9662969-144E-A61D-C891-F749E6B0D0B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967530" y="3575249"/>
                  <a:ext cx="6717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8ECFAA0-563E-C023-04C8-8721E6198832}"/>
                    </a:ext>
                  </a:extLst>
                </p14:cNvPr>
                <p14:cNvContentPartPr/>
                <p14:nvPr/>
              </p14:nvContentPartPr>
              <p14:xfrm>
                <a:off x="5413930" y="3661649"/>
                <a:ext cx="13680" cy="3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8ECFAA0-563E-C023-04C8-8721E619883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404930" y="3653009"/>
                  <a:ext cx="31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4BA4982-EAF0-4143-D66B-1C7A3B0FAF2A}"/>
                    </a:ext>
                  </a:extLst>
                </p14:cNvPr>
                <p14:cNvContentPartPr/>
                <p14:nvPr/>
              </p14:nvContentPartPr>
              <p14:xfrm>
                <a:off x="5026930" y="3687569"/>
                <a:ext cx="392040" cy="36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4BA4982-EAF0-4143-D66B-1C7A3B0FAF2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017930" y="3678569"/>
                  <a:ext cx="409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6DDB98B-ABB1-C7DF-AC49-BFB0F5A0B9C1}"/>
                    </a:ext>
                  </a:extLst>
                </p14:cNvPr>
                <p14:cNvContentPartPr/>
                <p14:nvPr/>
              </p14:nvContentPartPr>
              <p14:xfrm>
                <a:off x="5733610" y="3834449"/>
                <a:ext cx="116280" cy="180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6DDB98B-ABB1-C7DF-AC49-BFB0F5A0B9C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724610" y="3825809"/>
                  <a:ext cx="1339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6953101-BA27-F8D7-74B5-864A85EAF826}"/>
                    </a:ext>
                  </a:extLst>
                </p14:cNvPr>
                <p14:cNvContentPartPr/>
                <p14:nvPr/>
              </p14:nvContentPartPr>
              <p14:xfrm>
                <a:off x="6151930" y="3712769"/>
                <a:ext cx="437400" cy="213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6953101-BA27-F8D7-74B5-864A85EAF82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42930" y="3703769"/>
                  <a:ext cx="4550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D1782E3-6270-47C6-D1A5-2811D7B1D955}"/>
                    </a:ext>
                  </a:extLst>
                </p14:cNvPr>
                <p14:cNvContentPartPr/>
                <p14:nvPr/>
              </p14:nvContentPartPr>
              <p14:xfrm>
                <a:off x="6838090" y="3687569"/>
                <a:ext cx="231840" cy="6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D1782E3-6270-47C6-D1A5-2811D7B1D95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829090" y="3678569"/>
                  <a:ext cx="249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F7C654E-056D-D8D8-D8EC-132ED6AF1F33}"/>
                    </a:ext>
                  </a:extLst>
                </p14:cNvPr>
                <p14:cNvContentPartPr/>
                <p14:nvPr/>
              </p14:nvContentPartPr>
              <p14:xfrm>
                <a:off x="6755650" y="3502169"/>
                <a:ext cx="822960" cy="428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F7C654E-056D-D8D8-D8EC-132ED6AF1F3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47010" y="3493169"/>
                  <a:ext cx="84060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72C3BF4-CE1F-4EBE-4387-3DAFA0DA5E1D}"/>
                    </a:ext>
                  </a:extLst>
                </p14:cNvPr>
                <p14:cNvContentPartPr/>
                <p14:nvPr/>
              </p14:nvContentPartPr>
              <p14:xfrm>
                <a:off x="7435330" y="3634289"/>
                <a:ext cx="178560" cy="32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72C3BF4-CE1F-4EBE-4387-3DAFA0DA5E1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426690" y="3625289"/>
                  <a:ext cx="196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CCFE837-822A-BDC9-E21E-257F8AEF8575}"/>
                    </a:ext>
                  </a:extLst>
                </p14:cNvPr>
                <p14:cNvContentPartPr/>
                <p14:nvPr/>
              </p14:nvContentPartPr>
              <p14:xfrm>
                <a:off x="7768330" y="3560849"/>
                <a:ext cx="509400" cy="332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CCFE837-822A-BDC9-E21E-257F8AEF857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759690" y="3552209"/>
                  <a:ext cx="5270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72CEE49-B84C-8257-03C0-65A552C8C777}"/>
                    </a:ext>
                  </a:extLst>
                </p14:cNvPr>
                <p14:cNvContentPartPr/>
                <p14:nvPr/>
              </p14:nvContentPartPr>
              <p14:xfrm>
                <a:off x="8042650" y="3655889"/>
                <a:ext cx="160560" cy="32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72CEE49-B84C-8257-03C0-65A552C8C77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033650" y="3646889"/>
                  <a:ext cx="178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911D317-440C-8E19-C4AF-7EE2B3062751}"/>
                    </a:ext>
                  </a:extLst>
                </p14:cNvPr>
                <p14:cNvContentPartPr/>
                <p14:nvPr/>
              </p14:nvContentPartPr>
              <p14:xfrm>
                <a:off x="7872730" y="3578129"/>
                <a:ext cx="48960" cy="11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911D317-440C-8E19-C4AF-7EE2B306275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863730" y="3569129"/>
                  <a:ext cx="66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DCC51B1-82E0-AC56-0389-B5F820F00734}"/>
                    </a:ext>
                  </a:extLst>
                </p14:cNvPr>
                <p14:cNvContentPartPr/>
                <p14:nvPr/>
              </p14:nvContentPartPr>
              <p14:xfrm>
                <a:off x="8513890" y="3685049"/>
                <a:ext cx="994320" cy="313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DCC51B1-82E0-AC56-0389-B5F820F0073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504890" y="3676409"/>
                  <a:ext cx="10119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4718B69-99F2-D4CA-9540-8C8BD5D560E7}"/>
                    </a:ext>
                  </a:extLst>
                </p14:cNvPr>
                <p14:cNvContentPartPr/>
                <p14:nvPr/>
              </p14:nvContentPartPr>
              <p14:xfrm>
                <a:off x="9803770" y="3451769"/>
                <a:ext cx="789480" cy="342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4718B69-99F2-D4CA-9540-8C8BD5D560E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794770" y="3442769"/>
                  <a:ext cx="807120" cy="35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1EC3CA1-287F-1351-1A79-E89D9B88EBB2}"/>
              </a:ext>
            </a:extLst>
          </p:cNvPr>
          <p:cNvGrpSpPr/>
          <p:nvPr/>
        </p:nvGrpSpPr>
        <p:grpSpPr>
          <a:xfrm>
            <a:off x="567970" y="4231889"/>
            <a:ext cx="3034440" cy="476640"/>
            <a:chOff x="567970" y="4231889"/>
            <a:chExt cx="3034440" cy="47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2FD9A44-7287-98B4-7D26-BD47D611B3CF}"/>
                    </a:ext>
                  </a:extLst>
                </p14:cNvPr>
                <p14:cNvContentPartPr/>
                <p14:nvPr/>
              </p14:nvContentPartPr>
              <p14:xfrm>
                <a:off x="567970" y="4467689"/>
                <a:ext cx="363240" cy="168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2FD9A44-7287-98B4-7D26-BD47D611B3C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58970" y="4458689"/>
                  <a:ext cx="380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5D0B14B-7E9D-DE9C-B0A5-097DDECEA344}"/>
                    </a:ext>
                  </a:extLst>
                </p14:cNvPr>
                <p14:cNvContentPartPr/>
                <p14:nvPr/>
              </p14:nvContentPartPr>
              <p14:xfrm>
                <a:off x="694330" y="4308929"/>
                <a:ext cx="41040" cy="20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5D0B14B-7E9D-DE9C-B0A5-097DDECEA34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85330" y="4299929"/>
                  <a:ext cx="58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53C653B-A5B7-6160-E46D-8F1CAFB4BB94}"/>
                    </a:ext>
                  </a:extLst>
                </p14:cNvPr>
                <p14:cNvContentPartPr/>
                <p14:nvPr/>
              </p14:nvContentPartPr>
              <p14:xfrm>
                <a:off x="1218850" y="4280129"/>
                <a:ext cx="727560" cy="364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53C653B-A5B7-6160-E46D-8F1CAFB4BB9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209850" y="4271489"/>
                  <a:ext cx="74520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856BB5A-9FF3-B8B7-FE0A-1E66079BA9E5}"/>
                    </a:ext>
                  </a:extLst>
                </p14:cNvPr>
                <p14:cNvContentPartPr/>
                <p14:nvPr/>
              </p14:nvContentPartPr>
              <p14:xfrm>
                <a:off x="2300290" y="4231889"/>
                <a:ext cx="1138680" cy="476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856BB5A-9FF3-B8B7-FE0A-1E66079BA9E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291290" y="4222889"/>
                  <a:ext cx="115632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46BAE27-E752-137D-192A-4461758CD00C}"/>
                    </a:ext>
                  </a:extLst>
                </p14:cNvPr>
                <p14:cNvContentPartPr/>
                <p14:nvPr/>
              </p14:nvContentPartPr>
              <p14:xfrm>
                <a:off x="2986090" y="4274009"/>
                <a:ext cx="66600" cy="20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46BAE27-E752-137D-192A-4461758CD00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977450" y="4265369"/>
                  <a:ext cx="84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FA0EBCE-F42E-1BE5-8864-F36C7F6D8FEB}"/>
                    </a:ext>
                  </a:extLst>
                </p14:cNvPr>
                <p14:cNvContentPartPr/>
                <p14:nvPr/>
              </p14:nvContentPartPr>
              <p14:xfrm>
                <a:off x="3568210" y="4454369"/>
                <a:ext cx="34200" cy="21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FA0EBCE-F42E-1BE5-8864-F36C7F6D8FE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559570" y="4445729"/>
                  <a:ext cx="51840" cy="39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6DEA3B0A-A3F7-8732-52FF-C44DC2611336}"/>
              </a:ext>
            </a:extLst>
      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6942172" y="4087889"/>
            <a:ext cx="4790994" cy="27291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E748BEB3-490B-0081-9858-5DFBE223BD13}"/>
                  </a:ext>
                </a:extLst>
              </p14:cNvPr>
              <p14:cNvContentPartPr/>
              <p14:nvPr/>
            </p14:nvContentPartPr>
            <p14:xfrm>
              <a:off x="10383730" y="4871249"/>
              <a:ext cx="424080" cy="84312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E748BEB3-490B-0081-9858-5DFBE223BD13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0330090" y="4763609"/>
                <a:ext cx="531720" cy="10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933EDA48-6A57-4C64-A5C8-904BA5738753}"/>
                  </a:ext>
                </a:extLst>
              </p14:cNvPr>
              <p14:cNvContentPartPr/>
              <p14:nvPr/>
            </p14:nvContentPartPr>
            <p14:xfrm>
              <a:off x="7373770" y="4854329"/>
              <a:ext cx="425880" cy="8272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933EDA48-6A57-4C64-A5C8-904BA5738753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320130" y="4746329"/>
                <a:ext cx="533520" cy="104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576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3EC1BE-3F68-CB73-A442-E9F2AF4D4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277" y="1168623"/>
            <a:ext cx="5505965" cy="31364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D9C6A04-99B9-784D-F7F4-76D0F266A0F3}"/>
                  </a:ext>
                </a:extLst>
              </p14:cNvPr>
              <p14:cNvContentPartPr/>
              <p14:nvPr/>
            </p14:nvContentPartPr>
            <p14:xfrm>
              <a:off x="4629850" y="2480129"/>
              <a:ext cx="585000" cy="149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D9C6A04-99B9-784D-F7F4-76D0F266A0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2210" y="2444489"/>
                <a:ext cx="6206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E740219-58F3-214A-9297-BEA5A281AE64}"/>
                  </a:ext>
                </a:extLst>
              </p14:cNvPr>
              <p14:cNvContentPartPr/>
              <p14:nvPr/>
            </p14:nvContentPartPr>
            <p14:xfrm>
              <a:off x="6574210" y="2495609"/>
              <a:ext cx="655200" cy="120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E740219-58F3-214A-9297-BEA5A281AE6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56210" y="2459969"/>
                <a:ext cx="690840" cy="19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BEF53C1E-4744-112B-E16A-3C0C304EE8BE}"/>
              </a:ext>
            </a:extLst>
          </p:cNvPr>
          <p:cNvGrpSpPr/>
          <p:nvPr/>
        </p:nvGrpSpPr>
        <p:grpSpPr>
          <a:xfrm>
            <a:off x="239517" y="4406413"/>
            <a:ext cx="3354253" cy="489240"/>
            <a:chOff x="239517" y="4406413"/>
            <a:chExt cx="3354253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2E44E15-2909-9F14-A63F-A8F90DFC15CA}"/>
                    </a:ext>
                  </a:extLst>
                </p14:cNvPr>
                <p14:cNvContentPartPr/>
                <p14:nvPr/>
              </p14:nvContentPartPr>
              <p14:xfrm>
                <a:off x="239517" y="4436293"/>
                <a:ext cx="1296360" cy="451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2E44E15-2909-9F14-A63F-A8F90DFC15C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0877" y="4427653"/>
                  <a:ext cx="131400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DBAC598-59F8-B0D1-43F1-D4DF0E92D0C3}"/>
                    </a:ext>
                  </a:extLst>
                </p14:cNvPr>
                <p14:cNvContentPartPr/>
                <p14:nvPr/>
              </p14:nvContentPartPr>
              <p14:xfrm>
                <a:off x="1388637" y="4671733"/>
                <a:ext cx="196560" cy="198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DBAC598-59F8-B0D1-43F1-D4DF0E92D0C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79637" y="4662733"/>
                  <a:ext cx="214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E652FD9-46F2-6C43-07A6-444E798A46C7}"/>
                    </a:ext>
                  </a:extLst>
                </p14:cNvPr>
                <p14:cNvContentPartPr/>
                <p14:nvPr/>
              </p14:nvContentPartPr>
              <p14:xfrm>
                <a:off x="813717" y="4521253"/>
                <a:ext cx="466920" cy="93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E652FD9-46F2-6C43-07A6-444E798A46C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5077" y="4512253"/>
                  <a:ext cx="484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253F537-56F4-D7D0-DD33-9EECDF55E1A3}"/>
                    </a:ext>
                  </a:extLst>
                </p14:cNvPr>
                <p14:cNvContentPartPr/>
                <p14:nvPr/>
              </p14:nvContentPartPr>
              <p14:xfrm>
                <a:off x="1844757" y="4406413"/>
                <a:ext cx="1604520" cy="489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253F537-56F4-D7D0-DD33-9EECDF55E1A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36117" y="4397413"/>
                  <a:ext cx="162216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A117313-DE8C-A226-49CC-0E3E43ABF9FF}"/>
                    </a:ext>
                  </a:extLst>
                </p14:cNvPr>
                <p14:cNvContentPartPr/>
                <p14:nvPr/>
              </p14:nvContentPartPr>
              <p14:xfrm>
                <a:off x="3112317" y="4521253"/>
                <a:ext cx="228960" cy="36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A117313-DE8C-A226-49CC-0E3E43ABF9F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03317" y="4512253"/>
                  <a:ext cx="246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33F8F0C-9308-A663-D790-13A56A541022}"/>
                    </a:ext>
                  </a:extLst>
                </p14:cNvPr>
                <p14:cNvContentPartPr/>
                <p14:nvPr/>
              </p14:nvContentPartPr>
              <p14:xfrm>
                <a:off x="3562090" y="4538609"/>
                <a:ext cx="27000" cy="62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33F8F0C-9308-A663-D790-13A56A54102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53090" y="4529969"/>
                  <a:ext cx="44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B3D5FB3-25DA-D177-6A29-8205163B0F91}"/>
                    </a:ext>
                  </a:extLst>
                </p14:cNvPr>
                <p14:cNvContentPartPr/>
                <p14:nvPr/>
              </p14:nvContentPartPr>
              <p14:xfrm>
                <a:off x="3581530" y="4729049"/>
                <a:ext cx="12240" cy="20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B3D5FB3-25DA-D177-6A29-8205163B0F9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72530" y="4720049"/>
                  <a:ext cx="298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F19826-FAA7-6C98-63FD-A515F88BD22C}"/>
              </a:ext>
            </a:extLst>
          </p:cNvPr>
          <p:cNvGrpSpPr/>
          <p:nvPr/>
        </p:nvGrpSpPr>
        <p:grpSpPr>
          <a:xfrm>
            <a:off x="4430770" y="4448249"/>
            <a:ext cx="858960" cy="588960"/>
            <a:chOff x="4430770" y="4448249"/>
            <a:chExt cx="858960" cy="58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21C8B20-593E-1261-B5C3-ABB622DFE29B}"/>
                    </a:ext>
                  </a:extLst>
                </p14:cNvPr>
                <p14:cNvContentPartPr/>
                <p14:nvPr/>
              </p14:nvContentPartPr>
              <p14:xfrm>
                <a:off x="4430770" y="4455089"/>
                <a:ext cx="181800" cy="467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21C8B20-593E-1261-B5C3-ABB622DFE29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422130" y="4446449"/>
                  <a:ext cx="19944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EC84870-87A1-231A-A51E-8AA79AEE57A4}"/>
                    </a:ext>
                  </a:extLst>
                </p14:cNvPr>
                <p14:cNvContentPartPr/>
                <p14:nvPr/>
              </p14:nvContentPartPr>
              <p14:xfrm>
                <a:off x="4751170" y="4448249"/>
                <a:ext cx="151920" cy="495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EC84870-87A1-231A-A51E-8AA79AEE57A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742530" y="4439609"/>
                  <a:ext cx="16956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8AE4F2E-F50B-71B1-4D3E-8915C9AE2A6B}"/>
                    </a:ext>
                  </a:extLst>
                </p14:cNvPr>
                <p14:cNvContentPartPr/>
                <p14:nvPr/>
              </p14:nvContentPartPr>
              <p14:xfrm>
                <a:off x="4612210" y="4697729"/>
                <a:ext cx="153000" cy="11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8AE4F2E-F50B-71B1-4D3E-8915C9AE2A6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603570" y="4688729"/>
                  <a:ext cx="170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BC2AA35-6BF3-1AED-A690-5BD8CECEB4CB}"/>
                    </a:ext>
                  </a:extLst>
                </p14:cNvPr>
                <p14:cNvContentPartPr/>
                <p14:nvPr/>
              </p14:nvContentPartPr>
              <p14:xfrm>
                <a:off x="4902370" y="4901489"/>
                <a:ext cx="132480" cy="108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BC2AA35-6BF3-1AED-A690-5BD8CECEB4C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93730" y="4892849"/>
                  <a:ext cx="150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AF4A6BD-5AA1-4791-6C73-9B348EDC3058}"/>
                    </a:ext>
                  </a:extLst>
                </p14:cNvPr>
                <p14:cNvContentPartPr/>
                <p14:nvPr/>
              </p14:nvContentPartPr>
              <p14:xfrm>
                <a:off x="5126290" y="4922369"/>
                <a:ext cx="163440" cy="114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AF4A6BD-5AA1-4791-6C73-9B348EDC305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117650" y="4913369"/>
                  <a:ext cx="18108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27254B8-CFD9-AB5D-631C-248DB8AE681C}"/>
              </a:ext>
            </a:extLst>
          </p:cNvPr>
          <p:cNvGrpSpPr/>
          <p:nvPr/>
        </p:nvGrpSpPr>
        <p:grpSpPr>
          <a:xfrm>
            <a:off x="6555130" y="4425569"/>
            <a:ext cx="773640" cy="684360"/>
            <a:chOff x="6555130" y="4425569"/>
            <a:chExt cx="773640" cy="68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FF5E9AC-261A-054A-EE31-081718A2AB1D}"/>
                    </a:ext>
                  </a:extLst>
                </p14:cNvPr>
                <p14:cNvContentPartPr/>
                <p14:nvPr/>
              </p14:nvContentPartPr>
              <p14:xfrm>
                <a:off x="6555130" y="4425569"/>
                <a:ext cx="86040" cy="511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FF5E9AC-261A-054A-EE31-081718A2AB1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546130" y="4416569"/>
                  <a:ext cx="10368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54BB0E8-6515-8F5F-DAE6-539625429559}"/>
                    </a:ext>
                  </a:extLst>
                </p14:cNvPr>
                <p14:cNvContentPartPr/>
                <p14:nvPr/>
              </p14:nvContentPartPr>
              <p14:xfrm>
                <a:off x="6852850" y="4451129"/>
                <a:ext cx="99000" cy="449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54BB0E8-6515-8F5F-DAE6-53962542955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44210" y="4442489"/>
                  <a:ext cx="11664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CF983BA-B8C3-408C-8FF9-1455AE53A477}"/>
                    </a:ext>
                  </a:extLst>
                </p14:cNvPr>
                <p14:cNvContentPartPr/>
                <p14:nvPr/>
              </p14:nvContentPartPr>
              <p14:xfrm>
                <a:off x="6618490" y="4661009"/>
                <a:ext cx="239760" cy="14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CF983BA-B8C3-408C-8FF9-1455AE53A47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609490" y="4652369"/>
                  <a:ext cx="257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11FD745-8147-E483-02A9-8A267FCF3C47}"/>
                    </a:ext>
                  </a:extLst>
                </p14:cNvPr>
                <p14:cNvContentPartPr/>
                <p14:nvPr/>
              </p14:nvContentPartPr>
              <p14:xfrm>
                <a:off x="6964090" y="4871969"/>
                <a:ext cx="133200" cy="212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11FD745-8147-E483-02A9-8A267FCF3C4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955450" y="4862969"/>
                  <a:ext cx="1508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2982477-1264-FAFD-5A91-D6E38C8B64F5}"/>
                    </a:ext>
                  </a:extLst>
                </p14:cNvPr>
                <p14:cNvContentPartPr/>
                <p14:nvPr/>
              </p14:nvContentPartPr>
              <p14:xfrm>
                <a:off x="7194850" y="4970969"/>
                <a:ext cx="133920" cy="138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2982477-1264-FAFD-5A91-D6E38C8B64F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85850" y="4961969"/>
                  <a:ext cx="151560" cy="15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FB2558A-8FD0-F025-04CA-69D9EDAF0AB5}"/>
                  </a:ext>
                </a:extLst>
              </p14:cNvPr>
              <p14:cNvContentPartPr/>
              <p14:nvPr/>
            </p14:nvContentPartPr>
            <p14:xfrm>
              <a:off x="6452890" y="4425209"/>
              <a:ext cx="915120" cy="711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FB2558A-8FD0-F025-04CA-69D9EDAF0AB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434890" y="4389209"/>
                <a:ext cx="950760" cy="7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FC2B66E-724F-CD2F-834E-85304AEAF52B}"/>
                  </a:ext>
                </a:extLst>
              </p14:cNvPr>
              <p14:cNvContentPartPr/>
              <p14:nvPr/>
            </p14:nvContentPartPr>
            <p14:xfrm>
              <a:off x="6525250" y="4466249"/>
              <a:ext cx="689040" cy="592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FC2B66E-724F-CD2F-834E-85304AEAF52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471610" y="4358609"/>
                <a:ext cx="796680" cy="80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C916BC2-3B7D-503E-D803-1298AA1C7CA3}"/>
                  </a:ext>
                </a:extLst>
              </p14:cNvPr>
              <p14:cNvContentPartPr/>
              <p14:nvPr/>
            </p14:nvContentPartPr>
            <p14:xfrm>
              <a:off x="4387210" y="4424849"/>
              <a:ext cx="821520" cy="568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C916BC2-3B7D-503E-D803-1298AA1C7CA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333210" y="4316849"/>
                <a:ext cx="929160" cy="7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F4F6F35-13D5-745A-4C02-6E49BC9BB0C8}"/>
                  </a:ext>
                </a:extLst>
              </p14:cNvPr>
              <p14:cNvContentPartPr/>
              <p14:nvPr/>
            </p14:nvContentPartPr>
            <p14:xfrm>
              <a:off x="4495570" y="4747769"/>
              <a:ext cx="136800" cy="56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F4F6F35-13D5-745A-4C02-6E49BC9BB0C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441930" y="4639769"/>
                <a:ext cx="244440" cy="27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C6E68EF6-F095-5E1A-C06E-D5A2502BDA11}"/>
              </a:ext>
            </a:extLst>
          </p:cNvPr>
          <p:cNvGrpSpPr/>
          <p:nvPr/>
        </p:nvGrpSpPr>
        <p:grpSpPr>
          <a:xfrm>
            <a:off x="402010" y="5640929"/>
            <a:ext cx="2091240" cy="636120"/>
            <a:chOff x="402010" y="5640929"/>
            <a:chExt cx="2091240" cy="63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07454BE-C6B0-F1F1-7A61-489AE9117229}"/>
                    </a:ext>
                  </a:extLst>
                </p14:cNvPr>
                <p14:cNvContentPartPr/>
                <p14:nvPr/>
              </p14:nvContentPartPr>
              <p14:xfrm>
                <a:off x="402010" y="5656769"/>
                <a:ext cx="1096920" cy="620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07454BE-C6B0-F1F1-7A61-489AE911722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93010" y="5648129"/>
                  <a:ext cx="1114560" cy="63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2475EFE-2806-2094-B86D-222018B0F918}"/>
                    </a:ext>
                  </a:extLst>
                </p14:cNvPr>
                <p14:cNvContentPartPr/>
                <p14:nvPr/>
              </p14:nvContentPartPr>
              <p14:xfrm>
                <a:off x="1719970" y="5640929"/>
                <a:ext cx="773280" cy="441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2475EFE-2806-2094-B86D-222018B0F91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710970" y="5631929"/>
                  <a:ext cx="79092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8DF200E-5C79-853E-9010-B90820D5CB2D}"/>
                    </a:ext>
                  </a:extLst>
                </p14:cNvPr>
                <p14:cNvContentPartPr/>
                <p14:nvPr/>
              </p14:nvContentPartPr>
              <p14:xfrm>
                <a:off x="1790170" y="5808329"/>
                <a:ext cx="303120" cy="84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8DF200E-5C79-853E-9010-B90820D5CB2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781170" y="5799329"/>
                  <a:ext cx="320760" cy="10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5F1962A-D191-A270-4F1D-475C179747E2}"/>
                  </a:ext>
                </a:extLst>
              </p14:cNvPr>
              <p14:cNvContentPartPr/>
              <p14:nvPr/>
            </p14:nvContentPartPr>
            <p14:xfrm>
              <a:off x="2627890" y="5632649"/>
              <a:ext cx="1706760" cy="4734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5F1962A-D191-A270-4F1D-475C179747E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619250" y="5624009"/>
                <a:ext cx="172440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ACA11AC-F157-4726-3C79-BD398D32F57F}"/>
                  </a:ext>
                </a:extLst>
              </p14:cNvPr>
              <p14:cNvContentPartPr/>
              <p14:nvPr/>
            </p14:nvContentPartPr>
            <p14:xfrm>
              <a:off x="3921730" y="5899769"/>
              <a:ext cx="79920" cy="58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ACA11AC-F157-4726-3C79-BD398D32F57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912730" y="5890769"/>
                <a:ext cx="975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41790B3-CEA6-A72B-7D2B-92B3A36BAFCA}"/>
                  </a:ext>
                </a:extLst>
              </p14:cNvPr>
              <p14:cNvContentPartPr/>
              <p14:nvPr/>
            </p14:nvContentPartPr>
            <p14:xfrm>
              <a:off x="3552730" y="5817689"/>
              <a:ext cx="417960" cy="277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41790B3-CEA6-A72B-7D2B-92B3A36BAFC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543730" y="5809049"/>
                <a:ext cx="4356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D8980C7-8DA5-315C-3D17-19E482364200}"/>
                  </a:ext>
                </a:extLst>
              </p14:cNvPr>
              <p14:cNvContentPartPr/>
              <p14:nvPr/>
            </p14:nvContentPartPr>
            <p14:xfrm>
              <a:off x="2647690" y="5688449"/>
              <a:ext cx="421560" cy="666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D8980C7-8DA5-315C-3D17-19E48236420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638690" y="5679809"/>
                <a:ext cx="4392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4B497AC-F387-4FB9-D32A-DEDD502C4AEF}"/>
                  </a:ext>
                </a:extLst>
              </p14:cNvPr>
              <p14:cNvContentPartPr/>
              <p14:nvPr/>
            </p14:nvContentPartPr>
            <p14:xfrm>
              <a:off x="4583770" y="5895089"/>
              <a:ext cx="10080" cy="223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4B497AC-F387-4FB9-D32A-DEDD502C4AE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574770" y="5886449"/>
                <a:ext cx="277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522584F-909A-9232-C58D-5900D323FA72}"/>
                  </a:ext>
                </a:extLst>
              </p14:cNvPr>
              <p14:cNvContentPartPr/>
              <p14:nvPr/>
            </p14:nvContentPartPr>
            <p14:xfrm>
              <a:off x="4581970" y="6059609"/>
              <a:ext cx="10080" cy="23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522584F-909A-9232-C58D-5900D323FA7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72970" y="6050609"/>
                <a:ext cx="2772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B3A3D120-9EEF-EB1F-0306-93A21048FD1A}"/>
              </a:ext>
            </a:extLst>
          </p:cNvPr>
          <p:cNvGrpSpPr/>
          <p:nvPr/>
        </p:nvGrpSpPr>
        <p:grpSpPr>
          <a:xfrm>
            <a:off x="4861690" y="5783489"/>
            <a:ext cx="969480" cy="622800"/>
            <a:chOff x="4861690" y="5783489"/>
            <a:chExt cx="969480" cy="62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1494A2D-8673-D008-19C2-A10845B334A7}"/>
                    </a:ext>
                  </a:extLst>
                </p14:cNvPr>
                <p14:cNvContentPartPr/>
                <p14:nvPr/>
              </p14:nvContentPartPr>
              <p14:xfrm>
                <a:off x="4861690" y="5784929"/>
                <a:ext cx="148680" cy="507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1494A2D-8673-D008-19C2-A10845B334A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852690" y="5775929"/>
                  <a:ext cx="16632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AD1F335-41CB-856E-2AD4-CA51F719ED23}"/>
                    </a:ext>
                  </a:extLst>
                </p14:cNvPr>
                <p14:cNvContentPartPr/>
                <p14:nvPr/>
              </p14:nvContentPartPr>
              <p14:xfrm>
                <a:off x="5168410" y="5783489"/>
                <a:ext cx="187920" cy="541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AD1F335-41CB-856E-2AD4-CA51F719ED2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159770" y="5774489"/>
                  <a:ext cx="20556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E6DD978-AD32-B27D-A3A4-F547D12036FD}"/>
                    </a:ext>
                  </a:extLst>
                </p14:cNvPr>
                <p14:cNvContentPartPr/>
                <p14:nvPr/>
              </p14:nvContentPartPr>
              <p14:xfrm>
                <a:off x="5013610" y="5991929"/>
                <a:ext cx="157680" cy="72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E6DD978-AD32-B27D-A3A4-F547D12036F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004610" y="5982929"/>
                  <a:ext cx="175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94F5BE2-6BCB-55B5-B89F-A9D14AE2666D}"/>
                    </a:ext>
                  </a:extLst>
                </p14:cNvPr>
                <p14:cNvContentPartPr/>
                <p14:nvPr/>
              </p14:nvContentPartPr>
              <p14:xfrm>
                <a:off x="5348410" y="6230969"/>
                <a:ext cx="156600" cy="169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94F5BE2-6BCB-55B5-B89F-A9D14AE2666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339770" y="6221969"/>
                  <a:ext cx="174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328DC39-4768-4EE2-CC4D-671C7D06E3D7}"/>
                    </a:ext>
                  </a:extLst>
                </p14:cNvPr>
                <p14:cNvContentPartPr/>
                <p14:nvPr/>
              </p14:nvContentPartPr>
              <p14:xfrm>
                <a:off x="5595010" y="6273809"/>
                <a:ext cx="78120" cy="132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328DC39-4768-4EE2-CC4D-671C7D06E3D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586010" y="6265169"/>
                  <a:ext cx="95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5939537-98B4-519C-F22F-8BA6B4C40C92}"/>
                    </a:ext>
                  </a:extLst>
                </p14:cNvPr>
                <p14:cNvContentPartPr/>
                <p14:nvPr/>
              </p14:nvContentPartPr>
              <p14:xfrm>
                <a:off x="5748730" y="6133049"/>
                <a:ext cx="82440" cy="70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5939537-98B4-519C-F22F-8BA6B4C40C9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740090" y="6124409"/>
                  <a:ext cx="100080" cy="8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521A178-0294-C55D-B82C-F8462D43DD13}"/>
                  </a:ext>
                </a:extLst>
              </p14:cNvPr>
              <p14:cNvContentPartPr/>
              <p14:nvPr/>
            </p14:nvContentPartPr>
            <p14:xfrm>
              <a:off x="6358570" y="5833529"/>
              <a:ext cx="102960" cy="4964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521A178-0294-C55D-B82C-F8462D43DD1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49930" y="5824889"/>
                <a:ext cx="12060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2AF219A-94DF-0801-3E9C-C1C3C8801C49}"/>
                  </a:ext>
                </a:extLst>
              </p14:cNvPr>
              <p14:cNvContentPartPr/>
              <p14:nvPr/>
            </p14:nvContentPartPr>
            <p14:xfrm>
              <a:off x="5996410" y="6175889"/>
              <a:ext cx="119880" cy="1828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2AF219A-94DF-0801-3E9C-C1C3C8801C4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987770" y="6166889"/>
                <a:ext cx="137520" cy="20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728C8F26-46A1-A1D0-DD72-29F315E91228}"/>
              </a:ext>
            </a:extLst>
          </p:cNvPr>
          <p:cNvGrpSpPr/>
          <p:nvPr/>
        </p:nvGrpSpPr>
        <p:grpSpPr>
          <a:xfrm>
            <a:off x="6408970" y="5880329"/>
            <a:ext cx="619200" cy="539640"/>
            <a:chOff x="6408970" y="5880329"/>
            <a:chExt cx="619200" cy="53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7C6FC17-233D-24B6-B4B2-427B7F9DCC76}"/>
                    </a:ext>
                  </a:extLst>
                </p14:cNvPr>
                <p14:cNvContentPartPr/>
                <p14:nvPr/>
              </p14:nvContentPartPr>
              <p14:xfrm>
                <a:off x="6621730" y="5880329"/>
                <a:ext cx="121680" cy="399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7C6FC17-233D-24B6-B4B2-427B7F9DCC7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613090" y="5871329"/>
                  <a:ext cx="13932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984F225-CB74-48E5-0797-635EDA76A123}"/>
                    </a:ext>
                  </a:extLst>
                </p14:cNvPr>
                <p14:cNvContentPartPr/>
                <p14:nvPr/>
              </p14:nvContentPartPr>
              <p14:xfrm>
                <a:off x="6408970" y="6095969"/>
                <a:ext cx="186480" cy="25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984F225-CB74-48E5-0797-635EDA76A12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400330" y="6086969"/>
                  <a:ext cx="2041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8A91C7A-CD97-9711-30D4-8607318B5EB9}"/>
                    </a:ext>
                  </a:extLst>
                </p14:cNvPr>
                <p14:cNvContentPartPr/>
                <p14:nvPr/>
              </p14:nvContentPartPr>
              <p14:xfrm>
                <a:off x="6727570" y="6318089"/>
                <a:ext cx="99360" cy="101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8A91C7A-CD97-9711-30D4-8607318B5EB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718930" y="6309449"/>
                  <a:ext cx="117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9280E3D-FAA3-2245-52CA-41B7EDDD2DEF}"/>
                    </a:ext>
                  </a:extLst>
                </p14:cNvPr>
                <p14:cNvContentPartPr/>
                <p14:nvPr/>
              </p14:nvContentPartPr>
              <p14:xfrm>
                <a:off x="6869050" y="6128729"/>
                <a:ext cx="159120" cy="285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9280E3D-FAA3-2245-52CA-41B7EDDD2DE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860050" y="6120089"/>
                  <a:ext cx="176760" cy="30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3075374-D0D4-A767-ABFA-2997D10A0476}"/>
                  </a:ext>
                </a:extLst>
              </p14:cNvPr>
              <p14:cNvContentPartPr/>
              <p14:nvPr/>
            </p14:nvContentPartPr>
            <p14:xfrm>
              <a:off x="7306810" y="6193529"/>
              <a:ext cx="72360" cy="189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3075374-D0D4-A767-ABFA-2997D10A047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297810" y="6184529"/>
                <a:ext cx="90000" cy="20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BE4C98A9-5293-CA1E-8F06-B0D9E869640D}"/>
              </a:ext>
            </a:extLst>
          </p:cNvPr>
          <p:cNvGrpSpPr/>
          <p:nvPr/>
        </p:nvGrpSpPr>
        <p:grpSpPr>
          <a:xfrm>
            <a:off x="7703890" y="5854769"/>
            <a:ext cx="900720" cy="735480"/>
            <a:chOff x="7703890" y="5854769"/>
            <a:chExt cx="900720" cy="73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691E5DD-7483-613D-0F7D-35A20C73B76D}"/>
                    </a:ext>
                  </a:extLst>
                </p14:cNvPr>
                <p14:cNvContentPartPr/>
                <p14:nvPr/>
              </p14:nvContentPartPr>
              <p14:xfrm>
                <a:off x="7703890" y="5854769"/>
                <a:ext cx="141120" cy="511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691E5DD-7483-613D-0F7D-35A20C73B76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695250" y="5845769"/>
                  <a:ext cx="15876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3A9BE5F-3134-C052-15B0-C129FD7E9507}"/>
                    </a:ext>
                  </a:extLst>
                </p14:cNvPr>
                <p14:cNvContentPartPr/>
                <p14:nvPr/>
              </p14:nvContentPartPr>
              <p14:xfrm>
                <a:off x="8025370" y="5892209"/>
                <a:ext cx="156960" cy="479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3A9BE5F-3134-C052-15B0-C129FD7E950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16370" y="5883569"/>
                  <a:ext cx="17460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A84455A-5DC3-AAAA-6424-284A98FB6CA5}"/>
                    </a:ext>
                  </a:extLst>
                </p14:cNvPr>
                <p14:cNvContentPartPr/>
                <p14:nvPr/>
              </p14:nvContentPartPr>
              <p14:xfrm>
                <a:off x="7843570" y="6095969"/>
                <a:ext cx="237960" cy="39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A84455A-5DC3-AAAA-6424-284A98FB6CA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834930" y="6087329"/>
                  <a:ext cx="255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114A9FF-C5BF-9471-808C-94F83A998375}"/>
                    </a:ext>
                  </a:extLst>
                </p14:cNvPr>
                <p14:cNvContentPartPr/>
                <p14:nvPr/>
              </p14:nvContentPartPr>
              <p14:xfrm>
                <a:off x="8126890" y="6315569"/>
                <a:ext cx="169920" cy="274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114A9FF-C5BF-9471-808C-94F83A99837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117890" y="6306569"/>
                  <a:ext cx="1875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E3D71CD-FDD7-67CC-ACDA-E657F31DDA93}"/>
                    </a:ext>
                  </a:extLst>
                </p14:cNvPr>
                <p14:cNvContentPartPr/>
                <p14:nvPr/>
              </p14:nvContentPartPr>
              <p14:xfrm>
                <a:off x="8330650" y="6330689"/>
                <a:ext cx="136440" cy="257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E3D71CD-FDD7-67CC-ACDA-E657F31DDA9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322010" y="6321689"/>
                  <a:ext cx="1540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757CCEB-1149-148C-06F1-51C7D3ECB4EB}"/>
                    </a:ext>
                  </a:extLst>
                </p14:cNvPr>
                <p14:cNvContentPartPr/>
                <p14:nvPr/>
              </p14:nvContentPartPr>
              <p14:xfrm>
                <a:off x="8534410" y="6183089"/>
                <a:ext cx="70200" cy="137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757CCEB-1149-148C-06F1-51C7D3ECB4E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525410" y="6174449"/>
                  <a:ext cx="87840" cy="155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733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4B120771-7BEC-F7B5-A316-7C2123860835}"/>
              </a:ext>
            </a:extLst>
          </p:cNvPr>
          <p:cNvGrpSpPr/>
          <p:nvPr/>
        </p:nvGrpSpPr>
        <p:grpSpPr>
          <a:xfrm>
            <a:off x="1252330" y="104129"/>
            <a:ext cx="8829720" cy="1092600"/>
            <a:chOff x="1252330" y="104129"/>
            <a:chExt cx="8829720" cy="109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FB22DD3-3BBB-24F8-CE3C-0DE27D02B0F2}"/>
                    </a:ext>
                  </a:extLst>
                </p14:cNvPr>
                <p14:cNvContentPartPr/>
                <p14:nvPr/>
              </p14:nvContentPartPr>
              <p14:xfrm>
                <a:off x="1260250" y="303209"/>
                <a:ext cx="142920" cy="301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FB22DD3-3BBB-24F8-CE3C-0DE27D02B0F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51610" y="294209"/>
                  <a:ext cx="1605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8EE891B-6B2B-C41D-785C-4E25AC42D71A}"/>
                    </a:ext>
                  </a:extLst>
                </p14:cNvPr>
                <p14:cNvContentPartPr/>
                <p14:nvPr/>
              </p14:nvContentPartPr>
              <p14:xfrm>
                <a:off x="1252330" y="262169"/>
                <a:ext cx="334080" cy="86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8EE891B-6B2B-C41D-785C-4E25AC42D71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3690" y="253529"/>
                  <a:ext cx="351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AF04ED1-47B5-FCCD-71F6-99332EDE52CC}"/>
                    </a:ext>
                  </a:extLst>
                </p14:cNvPr>
                <p14:cNvContentPartPr/>
                <p14:nvPr/>
              </p14:nvContentPartPr>
              <p14:xfrm>
                <a:off x="1427650" y="143369"/>
                <a:ext cx="1651320" cy="481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AF04ED1-47B5-FCCD-71F6-99332EDE52C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18650" y="134369"/>
                  <a:ext cx="166896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ACBCE26-91E7-F430-749A-C0FE12C8024E}"/>
                    </a:ext>
                  </a:extLst>
                </p14:cNvPr>
                <p14:cNvContentPartPr/>
                <p14:nvPr/>
              </p14:nvContentPartPr>
              <p14:xfrm>
                <a:off x="2846770" y="333809"/>
                <a:ext cx="18360" cy="9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ACBCE26-91E7-F430-749A-C0FE12C8024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38130" y="325169"/>
                  <a:ext cx="36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DFA601C-6E8A-1969-B58D-02D0A0E6CA12}"/>
                    </a:ext>
                  </a:extLst>
                </p14:cNvPr>
                <p14:cNvContentPartPr/>
                <p14:nvPr/>
              </p14:nvContentPartPr>
              <p14:xfrm>
                <a:off x="2395330" y="229409"/>
                <a:ext cx="476280" cy="110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DFA601C-6E8A-1969-B58D-02D0A0E6CA1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86330" y="220409"/>
                  <a:ext cx="493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DBAC3CD-D3DC-5B1A-4B2D-365D447ADFB9}"/>
                    </a:ext>
                  </a:extLst>
                </p14:cNvPr>
                <p14:cNvContentPartPr/>
                <p14:nvPr/>
              </p14:nvContentPartPr>
              <p14:xfrm>
                <a:off x="3411250" y="104129"/>
                <a:ext cx="2197800" cy="653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DBAC3CD-D3DC-5B1A-4B2D-365D447ADFB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02250" y="95489"/>
                  <a:ext cx="2215440" cy="6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8C03FC6-D643-A412-7C3E-99A785EA11E7}"/>
                    </a:ext>
                  </a:extLst>
                </p14:cNvPr>
                <p14:cNvContentPartPr/>
                <p14:nvPr/>
              </p14:nvContentPartPr>
              <p14:xfrm>
                <a:off x="5148250" y="259289"/>
                <a:ext cx="249840" cy="39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8C03FC6-D643-A412-7C3E-99A785EA11E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39610" y="250289"/>
                  <a:ext cx="267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EDC1FA8-F4CD-82B9-B02E-CB14D51C9019}"/>
                    </a:ext>
                  </a:extLst>
                </p14:cNvPr>
                <p14:cNvContentPartPr/>
                <p14:nvPr/>
              </p14:nvContentPartPr>
              <p14:xfrm>
                <a:off x="5125570" y="273689"/>
                <a:ext cx="23040" cy="25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EDC1FA8-F4CD-82B9-B02E-CB14D51C901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16930" y="264689"/>
                  <a:ext cx="40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EE4B15D-CF77-A4AF-4974-030D7FF0BE70}"/>
                    </a:ext>
                  </a:extLst>
                </p14:cNvPr>
                <p14:cNvContentPartPr/>
                <p14:nvPr/>
              </p14:nvContentPartPr>
              <p14:xfrm>
                <a:off x="4836130" y="194489"/>
                <a:ext cx="21240" cy="19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EE4B15D-CF77-A4AF-4974-030D7FF0BE7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27130" y="185849"/>
                  <a:ext cx="38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18FAEDC-120C-6431-8126-71D8E18C501F}"/>
                    </a:ext>
                  </a:extLst>
                </p14:cNvPr>
                <p14:cNvContentPartPr/>
                <p14:nvPr/>
              </p14:nvContentPartPr>
              <p14:xfrm>
                <a:off x="8297170" y="197729"/>
                <a:ext cx="1667880" cy="517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18FAEDC-120C-6431-8126-71D8E18C501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88530" y="188729"/>
                  <a:ext cx="168552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C43EEA6-40D1-6227-BC03-A85AD5A21C79}"/>
                    </a:ext>
                  </a:extLst>
                </p14:cNvPr>
                <p14:cNvContentPartPr/>
                <p14:nvPr/>
              </p14:nvContentPartPr>
              <p14:xfrm>
                <a:off x="9701170" y="315449"/>
                <a:ext cx="380880" cy="43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C43EEA6-40D1-6227-BC03-A85AD5A21C7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692170" y="306449"/>
                  <a:ext cx="3985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8346784-C4F7-A990-C945-B5AB17C87233}"/>
                    </a:ext>
                  </a:extLst>
                </p14:cNvPr>
                <p14:cNvContentPartPr/>
                <p14:nvPr/>
              </p14:nvContentPartPr>
              <p14:xfrm>
                <a:off x="5944930" y="341369"/>
                <a:ext cx="31320" cy="29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8346784-C4F7-A990-C945-B5AB17C8723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935930" y="332729"/>
                  <a:ext cx="48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D531C2A-10F8-D44A-AEAB-3E5C11246F5A}"/>
                    </a:ext>
                  </a:extLst>
                </p14:cNvPr>
                <p14:cNvContentPartPr/>
                <p14:nvPr/>
              </p14:nvContentPartPr>
              <p14:xfrm>
                <a:off x="5911090" y="481049"/>
                <a:ext cx="40320" cy="70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D531C2A-10F8-D44A-AEAB-3E5C11246F5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02090" y="472409"/>
                  <a:ext cx="57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4D1213D-035B-2BD8-FD42-C106B40563E8}"/>
                    </a:ext>
                  </a:extLst>
                </p14:cNvPr>
                <p14:cNvContentPartPr/>
                <p14:nvPr/>
              </p14:nvContentPartPr>
              <p14:xfrm>
                <a:off x="6303850" y="274049"/>
                <a:ext cx="236880" cy="301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4D1213D-035B-2BD8-FD42-C106B40563E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94850" y="265409"/>
                  <a:ext cx="2545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ED3D2C4-B4CB-19AA-5588-938C54914518}"/>
                    </a:ext>
                  </a:extLst>
                </p14:cNvPr>
                <p14:cNvContentPartPr/>
                <p14:nvPr/>
              </p14:nvContentPartPr>
              <p14:xfrm>
                <a:off x="6479170" y="416249"/>
                <a:ext cx="425520" cy="196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ED3D2C4-B4CB-19AA-5588-938C5491451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70170" y="407249"/>
                  <a:ext cx="4431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E784C34-7479-B937-CDB3-F1E03830DB90}"/>
                    </a:ext>
                  </a:extLst>
                </p14:cNvPr>
                <p14:cNvContentPartPr/>
                <p14:nvPr/>
              </p14:nvContentPartPr>
              <p14:xfrm>
                <a:off x="7096930" y="268289"/>
                <a:ext cx="762840" cy="340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E784C34-7479-B937-CDB3-F1E03830DB9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87930" y="259649"/>
                  <a:ext cx="7804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AF1E9D1-EEAE-4D56-B24E-CF98D17059F5}"/>
                    </a:ext>
                  </a:extLst>
                </p14:cNvPr>
                <p14:cNvContentPartPr/>
                <p14:nvPr/>
              </p14:nvContentPartPr>
              <p14:xfrm>
                <a:off x="7537210" y="345329"/>
                <a:ext cx="24840" cy="9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AF1E9D1-EEAE-4D56-B24E-CF98D17059F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28210" y="336689"/>
                  <a:ext cx="42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BAB114B-77C1-5DB2-F343-217E138A427A}"/>
                    </a:ext>
                  </a:extLst>
                </p14:cNvPr>
                <p14:cNvContentPartPr/>
                <p14:nvPr/>
              </p14:nvContentPartPr>
              <p14:xfrm>
                <a:off x="7131130" y="341009"/>
                <a:ext cx="430920" cy="53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BAB114B-77C1-5DB2-F343-217E138A427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22130" y="332369"/>
                  <a:ext cx="448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1823407-0897-1AE6-96D9-9F099500A2F5}"/>
                    </a:ext>
                  </a:extLst>
                </p14:cNvPr>
                <p14:cNvContentPartPr/>
                <p14:nvPr/>
              </p14:nvContentPartPr>
              <p14:xfrm>
                <a:off x="7965610" y="437129"/>
                <a:ext cx="140040" cy="20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1823407-0897-1AE6-96D9-9F099500A2F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956610" y="428489"/>
                  <a:ext cx="157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50B1AC2-B7C3-3760-8753-A6BE2C7D6DD4}"/>
                    </a:ext>
                  </a:extLst>
                </p14:cNvPr>
                <p14:cNvContentPartPr/>
                <p14:nvPr/>
              </p14:nvContentPartPr>
              <p14:xfrm>
                <a:off x="6226090" y="654929"/>
                <a:ext cx="2252880" cy="541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50B1AC2-B7C3-3760-8753-A6BE2C7D6DD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17090" y="646289"/>
                  <a:ext cx="227052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B091371-8D5B-3BDD-310A-B7DBA7CEE86F}"/>
                    </a:ext>
                  </a:extLst>
                </p14:cNvPr>
                <p14:cNvContentPartPr/>
                <p14:nvPr/>
              </p14:nvContentPartPr>
              <p14:xfrm>
                <a:off x="7870930" y="773009"/>
                <a:ext cx="349560" cy="53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B091371-8D5B-3BDD-310A-B7DBA7CEE86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861930" y="764009"/>
                  <a:ext cx="367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6EFA2E0-3EDE-DEA9-0137-B59D282929DF}"/>
                    </a:ext>
                  </a:extLst>
                </p14:cNvPr>
                <p14:cNvContentPartPr/>
                <p14:nvPr/>
              </p14:nvContentPartPr>
              <p14:xfrm>
                <a:off x="6853930" y="777329"/>
                <a:ext cx="481320" cy="76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6EFA2E0-3EDE-DEA9-0137-B59D282929D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45290" y="768329"/>
                  <a:ext cx="498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C15674B-A5AE-ACC1-7665-F359D12522E1}"/>
                    </a:ext>
                  </a:extLst>
                </p14:cNvPr>
                <p14:cNvContentPartPr/>
                <p14:nvPr/>
              </p14:nvContentPartPr>
              <p14:xfrm>
                <a:off x="8603530" y="656729"/>
                <a:ext cx="1347480" cy="513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C15674B-A5AE-ACC1-7665-F359D12522E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594530" y="648089"/>
                  <a:ext cx="136512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9BFFAAE-5B53-167D-0431-1BBD5DA7F945}"/>
                    </a:ext>
                  </a:extLst>
                </p14:cNvPr>
                <p14:cNvContentPartPr/>
                <p14:nvPr/>
              </p14:nvContentPartPr>
              <p14:xfrm>
                <a:off x="8646730" y="775889"/>
                <a:ext cx="489960" cy="86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9BFFAAE-5B53-167D-0431-1BBD5DA7F94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637730" y="767249"/>
                  <a:ext cx="50760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F419B72-11B3-DAF0-8D67-4586609F5FC9}"/>
              </a:ext>
            </a:extLst>
          </p:cNvPr>
          <p:cNvGrpSpPr/>
          <p:nvPr/>
        </p:nvGrpSpPr>
        <p:grpSpPr>
          <a:xfrm>
            <a:off x="760570" y="1281329"/>
            <a:ext cx="2025720" cy="687240"/>
            <a:chOff x="760570" y="1281329"/>
            <a:chExt cx="2025720" cy="68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AA577A1-9271-5CAD-B964-1AA0F1D1B73C}"/>
                    </a:ext>
                  </a:extLst>
                </p14:cNvPr>
                <p14:cNvContentPartPr/>
                <p14:nvPr/>
              </p14:nvContentPartPr>
              <p14:xfrm>
                <a:off x="760570" y="1405169"/>
                <a:ext cx="934200" cy="563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AA577A1-9271-5CAD-B964-1AA0F1D1B73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1570" y="1396529"/>
                  <a:ext cx="95184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F9D1B86-890A-14AF-A6F8-C7BD9D623C03}"/>
                    </a:ext>
                  </a:extLst>
                </p14:cNvPr>
                <p14:cNvContentPartPr/>
                <p14:nvPr/>
              </p14:nvContentPartPr>
              <p14:xfrm>
                <a:off x="960010" y="1550969"/>
                <a:ext cx="10080" cy="13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F9D1B86-890A-14AF-A6F8-C7BD9D623C0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51010" y="1542329"/>
                  <a:ext cx="27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9E687CC-D138-3E90-1DA1-05CB4C7FFA06}"/>
                    </a:ext>
                  </a:extLst>
                </p14:cNvPr>
                <p14:cNvContentPartPr/>
                <p14:nvPr/>
              </p14:nvContentPartPr>
              <p14:xfrm>
                <a:off x="1665610" y="1281329"/>
                <a:ext cx="1120680" cy="476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9E687CC-D138-3E90-1DA1-05CB4C7FFA0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56610" y="1272689"/>
                  <a:ext cx="113832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642C8B4-02CB-3BC8-BFC6-AF11C546CDA3}"/>
                    </a:ext>
                  </a:extLst>
                </p14:cNvPr>
                <p14:cNvContentPartPr/>
                <p14:nvPr/>
              </p14:nvContentPartPr>
              <p14:xfrm>
                <a:off x="2141890" y="1448729"/>
                <a:ext cx="306720" cy="36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642C8B4-02CB-3BC8-BFC6-AF11C546CDA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33250" y="1440089"/>
                  <a:ext cx="3243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D446A7A-32EF-A5E9-9F4E-198D0C3B7326}"/>
                    </a:ext>
                  </a:extLst>
                </p14:cNvPr>
                <p14:cNvContentPartPr/>
                <p14:nvPr/>
              </p14:nvContentPartPr>
              <p14:xfrm>
                <a:off x="1853530" y="1489409"/>
                <a:ext cx="243360" cy="36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D446A7A-32EF-A5E9-9F4E-198D0C3B732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844530" y="1480769"/>
                  <a:ext cx="26100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CC81516-0D99-8D7D-EFF5-AF08C6D86100}"/>
              </a:ext>
            </a:extLst>
          </p:cNvPr>
          <p:cNvGrpSpPr/>
          <p:nvPr/>
        </p:nvGrpSpPr>
        <p:grpSpPr>
          <a:xfrm>
            <a:off x="3131170" y="1346849"/>
            <a:ext cx="4742280" cy="565920"/>
            <a:chOff x="3131170" y="1346849"/>
            <a:chExt cx="4742280" cy="56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0818B47-D93B-15E7-D008-64BE7116CD1B}"/>
                    </a:ext>
                  </a:extLst>
                </p14:cNvPr>
                <p14:cNvContentPartPr/>
                <p14:nvPr/>
              </p14:nvContentPartPr>
              <p14:xfrm>
                <a:off x="3131170" y="1418489"/>
                <a:ext cx="270000" cy="494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0818B47-D93B-15E7-D008-64BE7116CD1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22170" y="1409489"/>
                  <a:ext cx="28764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F7DC35D-41A5-62BF-DB59-948E18CD5EAA}"/>
                    </a:ext>
                  </a:extLst>
                </p14:cNvPr>
                <p14:cNvContentPartPr/>
                <p14:nvPr/>
              </p14:nvContentPartPr>
              <p14:xfrm>
                <a:off x="3660370" y="1346849"/>
                <a:ext cx="528120" cy="420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F7DC35D-41A5-62BF-DB59-948E18CD5EA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51730" y="1337849"/>
                  <a:ext cx="54576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08A7AA0-551A-16CB-CC1E-26247E7BC7C3}"/>
                    </a:ext>
                  </a:extLst>
                </p14:cNvPr>
                <p14:cNvContentPartPr/>
                <p14:nvPr/>
              </p14:nvContentPartPr>
              <p14:xfrm>
                <a:off x="3675850" y="1538009"/>
                <a:ext cx="335160" cy="63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08A7AA0-551A-16CB-CC1E-26247E7BC7C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66850" y="1529009"/>
                  <a:ext cx="352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5492612-C6A5-1AFC-5D63-81E113081E9A}"/>
                    </a:ext>
                  </a:extLst>
                </p14:cNvPr>
                <p14:cNvContentPartPr/>
                <p14:nvPr/>
              </p14:nvContentPartPr>
              <p14:xfrm>
                <a:off x="4385410" y="1376729"/>
                <a:ext cx="1121760" cy="416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5492612-C6A5-1AFC-5D63-81E113081E9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76770" y="1367729"/>
                  <a:ext cx="11394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C4C5A29-2CD4-3B94-6AAC-75D220256F44}"/>
                    </a:ext>
                  </a:extLst>
                </p14:cNvPr>
                <p14:cNvContentPartPr/>
                <p14:nvPr/>
              </p14:nvContentPartPr>
              <p14:xfrm>
                <a:off x="5111170" y="1569689"/>
                <a:ext cx="45720" cy="10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C4C5A29-2CD4-3B94-6AAC-75D220256F4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102530" y="1560689"/>
                  <a:ext cx="63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EA163A1-F9A4-67E4-4525-55F3B96BC867}"/>
                    </a:ext>
                  </a:extLst>
                </p14:cNvPr>
                <p14:cNvContentPartPr/>
                <p14:nvPr/>
              </p14:nvContentPartPr>
              <p14:xfrm>
                <a:off x="4760170" y="1528289"/>
                <a:ext cx="505080" cy="46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EA163A1-F9A4-67E4-4525-55F3B96BC86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51170" y="1519649"/>
                  <a:ext cx="522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7A678AF-B343-59E7-3B40-7784571555DB}"/>
                    </a:ext>
                  </a:extLst>
                </p14:cNvPr>
                <p14:cNvContentPartPr/>
                <p14:nvPr/>
              </p14:nvContentPartPr>
              <p14:xfrm>
                <a:off x="4486210" y="1491929"/>
                <a:ext cx="79920" cy="17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7A678AF-B343-59E7-3B40-7784571555D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477570" y="1482929"/>
                  <a:ext cx="97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054597E-2AF3-0DBE-3E97-C0D6DDE05A5E}"/>
                    </a:ext>
                  </a:extLst>
                </p14:cNvPr>
                <p14:cNvContentPartPr/>
                <p14:nvPr/>
              </p14:nvContentPartPr>
              <p14:xfrm>
                <a:off x="5782570" y="1364849"/>
                <a:ext cx="2090880" cy="513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054597E-2AF3-0DBE-3E97-C0D6DDE05A5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73570" y="1355849"/>
                  <a:ext cx="210852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24FB988-496C-6F7A-1E33-F1DBCC386E9A}"/>
                    </a:ext>
                  </a:extLst>
                </p14:cNvPr>
                <p14:cNvContentPartPr/>
                <p14:nvPr/>
              </p14:nvContentPartPr>
              <p14:xfrm>
                <a:off x="6768610" y="1417049"/>
                <a:ext cx="343800" cy="49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24FB988-496C-6F7A-1E33-F1DBCC386E9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759610" y="1408409"/>
                  <a:ext cx="36144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7A2B2EE-4A0F-AB6E-E8E5-4227AFD56273}"/>
              </a:ext>
            </a:extLst>
          </p:cNvPr>
          <p:cNvGrpSpPr/>
          <p:nvPr/>
        </p:nvGrpSpPr>
        <p:grpSpPr>
          <a:xfrm>
            <a:off x="8120050" y="1361609"/>
            <a:ext cx="1395360" cy="521280"/>
            <a:chOff x="8120050" y="1361609"/>
            <a:chExt cx="1395360" cy="5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FB50F30-4AA8-021B-3BE6-4B68977F4542}"/>
                    </a:ext>
                  </a:extLst>
                </p14:cNvPr>
                <p14:cNvContentPartPr/>
                <p14:nvPr/>
              </p14:nvContentPartPr>
              <p14:xfrm>
                <a:off x="8120050" y="1361609"/>
                <a:ext cx="1395360" cy="521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FB50F30-4AA8-021B-3BE6-4B68977F454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11410" y="1352969"/>
                  <a:ext cx="141300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F0BCAFB-16A4-50EA-83A3-FDB1D863CC55}"/>
                    </a:ext>
                  </a:extLst>
                </p14:cNvPr>
                <p14:cNvContentPartPr/>
                <p14:nvPr/>
              </p14:nvContentPartPr>
              <p14:xfrm>
                <a:off x="8786410" y="1476449"/>
                <a:ext cx="325800" cy="21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F0BCAFB-16A4-50EA-83A3-FDB1D863CC5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777770" y="1467449"/>
                  <a:ext cx="34344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B36C9C3-653E-B284-5353-9A3429D16C69}"/>
              </a:ext>
            </a:extLst>
          </p:cNvPr>
          <p:cNvGrpSpPr/>
          <p:nvPr/>
        </p:nvGrpSpPr>
        <p:grpSpPr>
          <a:xfrm>
            <a:off x="1958650" y="2247209"/>
            <a:ext cx="440280" cy="329400"/>
            <a:chOff x="1958650" y="2247209"/>
            <a:chExt cx="44028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35E9C11-1C28-6838-DBF2-401308713EA4}"/>
                    </a:ext>
                  </a:extLst>
                </p14:cNvPr>
                <p14:cNvContentPartPr/>
                <p14:nvPr/>
              </p14:nvContentPartPr>
              <p14:xfrm>
                <a:off x="1958650" y="2247209"/>
                <a:ext cx="237960" cy="288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35E9C11-1C28-6838-DBF2-401308713EA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50010" y="2238569"/>
                  <a:ext cx="2556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45B28D9-6553-9330-89EF-887DB66DDBB2}"/>
                    </a:ext>
                  </a:extLst>
                </p14:cNvPr>
                <p14:cNvContentPartPr/>
                <p14:nvPr/>
              </p14:nvContentPartPr>
              <p14:xfrm>
                <a:off x="2348890" y="2498849"/>
                <a:ext cx="50040" cy="77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45B28D9-6553-9330-89EF-887DB66DDBB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40250" y="2490209"/>
                  <a:ext cx="676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0824CCA-273B-0582-0E2F-6D688A87AB4A}"/>
                    </a:ext>
                  </a:extLst>
                </p14:cNvPr>
                <p14:cNvContentPartPr/>
                <p14:nvPr/>
              </p14:nvContentPartPr>
              <p14:xfrm>
                <a:off x="2370850" y="2404169"/>
                <a:ext cx="12240" cy="53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0824CCA-273B-0582-0E2F-6D688A87AB4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362210" y="2395529"/>
                  <a:ext cx="2988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F445ED5-3B27-F0D7-7FDF-19653444A974}"/>
              </a:ext>
            </a:extLst>
          </p:cNvPr>
          <p:cNvGrpSpPr/>
          <p:nvPr/>
        </p:nvGrpSpPr>
        <p:grpSpPr>
          <a:xfrm>
            <a:off x="3199570" y="1998089"/>
            <a:ext cx="843840" cy="513720"/>
            <a:chOff x="3199570" y="1998089"/>
            <a:chExt cx="843840" cy="51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282B8B1-5BBD-F96C-44B5-6493826A4479}"/>
                    </a:ext>
                  </a:extLst>
                </p14:cNvPr>
                <p14:cNvContentPartPr/>
                <p14:nvPr/>
              </p14:nvContentPartPr>
              <p14:xfrm>
                <a:off x="3199570" y="1998089"/>
                <a:ext cx="843840" cy="513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282B8B1-5BBD-F96C-44B5-6493826A447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190570" y="1989449"/>
                  <a:ext cx="86148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6C3B61B-5630-4FDA-CBD6-447F01C3897F}"/>
                    </a:ext>
                  </a:extLst>
                </p14:cNvPr>
                <p14:cNvContentPartPr/>
                <p14:nvPr/>
              </p14:nvContentPartPr>
              <p14:xfrm>
                <a:off x="3680530" y="2204369"/>
                <a:ext cx="260640" cy="21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6C3B61B-5630-4FDA-CBD6-447F01C3897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671890" y="2195369"/>
                  <a:ext cx="278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ABD3749-D0A5-C684-F11E-9AD4E7C72A3E}"/>
                    </a:ext>
                  </a:extLst>
                </p14:cNvPr>
                <p14:cNvContentPartPr/>
                <p14:nvPr/>
              </p14:nvContentPartPr>
              <p14:xfrm>
                <a:off x="3594490" y="2164049"/>
                <a:ext cx="16560" cy="19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ABD3749-D0A5-C684-F11E-9AD4E7C72A3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85490" y="2155409"/>
                  <a:ext cx="342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BDD821A-8E62-09BA-778A-81DAA040A638}"/>
              </a:ext>
            </a:extLst>
          </p:cNvPr>
          <p:cNvGrpSpPr/>
          <p:nvPr/>
        </p:nvGrpSpPr>
        <p:grpSpPr>
          <a:xfrm>
            <a:off x="4427170" y="2146769"/>
            <a:ext cx="961200" cy="561960"/>
            <a:chOff x="4427170" y="2146769"/>
            <a:chExt cx="961200" cy="5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7584218-2B74-1034-1D1A-FAA72D1D8491}"/>
                    </a:ext>
                  </a:extLst>
                </p14:cNvPr>
                <p14:cNvContentPartPr/>
                <p14:nvPr/>
              </p14:nvContentPartPr>
              <p14:xfrm>
                <a:off x="4427170" y="2266649"/>
                <a:ext cx="961200" cy="442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7584218-2B74-1034-1D1A-FAA72D1D849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18530" y="2257649"/>
                  <a:ext cx="97884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150E554-1FD0-45F4-7B75-9ECBC11CE77D}"/>
                    </a:ext>
                  </a:extLst>
                </p14:cNvPr>
                <p14:cNvContentPartPr/>
                <p14:nvPr/>
              </p14:nvContentPartPr>
              <p14:xfrm>
                <a:off x="4776370" y="2146769"/>
                <a:ext cx="82800" cy="42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150E554-1FD0-45F4-7B75-9ECBC11CE77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67370" y="2138129"/>
                  <a:ext cx="10044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FDAD4D8-A3B8-425E-ADFC-53B60A587A66}"/>
              </a:ext>
            </a:extLst>
          </p:cNvPr>
          <p:cNvGrpSpPr/>
          <p:nvPr/>
        </p:nvGrpSpPr>
        <p:grpSpPr>
          <a:xfrm>
            <a:off x="5475490" y="2066849"/>
            <a:ext cx="2402280" cy="503640"/>
            <a:chOff x="5475490" y="2066849"/>
            <a:chExt cx="2402280" cy="50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BCEB26C-35D7-6A73-BB83-2669C9D1C8A3}"/>
                    </a:ext>
                  </a:extLst>
                </p14:cNvPr>
                <p14:cNvContentPartPr/>
                <p14:nvPr/>
              </p14:nvContentPartPr>
              <p14:xfrm>
                <a:off x="5475490" y="2214449"/>
                <a:ext cx="1419480" cy="356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BCEB26C-35D7-6A73-BB83-2669C9D1C8A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66850" y="2205809"/>
                  <a:ext cx="143712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0A3CD74-4B16-8C10-91C5-205DBA352C6E}"/>
                    </a:ext>
                  </a:extLst>
                </p14:cNvPr>
                <p14:cNvContentPartPr/>
                <p14:nvPr/>
              </p14:nvContentPartPr>
              <p14:xfrm>
                <a:off x="6592210" y="2093489"/>
                <a:ext cx="21240" cy="24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0A3CD74-4B16-8C10-91C5-205DBA352C6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83210" y="2084849"/>
                  <a:ext cx="38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ABF1A00-C95F-186E-1C03-7083DE75D850}"/>
                    </a:ext>
                  </a:extLst>
                </p14:cNvPr>
                <p14:cNvContentPartPr/>
                <p14:nvPr/>
              </p14:nvContentPartPr>
              <p14:xfrm>
                <a:off x="7342450" y="2078729"/>
                <a:ext cx="268560" cy="333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ABF1A00-C95F-186E-1C03-7083DE75D85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333810" y="2070089"/>
                  <a:ext cx="2862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B445643-275C-FB41-38D0-83FF2139F05C}"/>
                    </a:ext>
                  </a:extLst>
                </p14:cNvPr>
                <p14:cNvContentPartPr/>
                <p14:nvPr/>
              </p14:nvContentPartPr>
              <p14:xfrm>
                <a:off x="7367650" y="2221649"/>
                <a:ext cx="245520" cy="46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B445643-275C-FB41-38D0-83FF2139F05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58650" y="2212649"/>
                  <a:ext cx="2631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27A9C73-A458-B468-7815-AAE78DE790B5}"/>
                    </a:ext>
                  </a:extLst>
                </p14:cNvPr>
                <p14:cNvContentPartPr/>
                <p14:nvPr/>
              </p14:nvContentPartPr>
              <p14:xfrm>
                <a:off x="7346050" y="2066849"/>
                <a:ext cx="367920" cy="64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27A9C73-A458-B468-7815-AAE78DE790B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37050" y="2057849"/>
                  <a:ext cx="385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DE74088-7D60-E018-654D-49FE557E9571}"/>
                    </a:ext>
                  </a:extLst>
                </p14:cNvPr>
                <p14:cNvContentPartPr/>
                <p14:nvPr/>
              </p14:nvContentPartPr>
              <p14:xfrm>
                <a:off x="7762930" y="2354489"/>
                <a:ext cx="98640" cy="178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DE74088-7D60-E018-654D-49FE557E957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54290" y="2345489"/>
                  <a:ext cx="116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347DB26-9EDB-D392-E978-54CB04976FF5}"/>
                    </a:ext>
                  </a:extLst>
                </p14:cNvPr>
                <p14:cNvContentPartPr/>
                <p14:nvPr/>
              </p14:nvContentPartPr>
              <p14:xfrm>
                <a:off x="7850050" y="2232809"/>
                <a:ext cx="27720" cy="32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347DB26-9EDB-D392-E978-54CB04976FF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841050" y="2224169"/>
                  <a:ext cx="4536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B896DEA-F64D-1803-8265-B9F9340E6F8D}"/>
              </a:ext>
            </a:extLst>
          </p:cNvPr>
          <p:cNvGrpSpPr/>
          <p:nvPr/>
        </p:nvGrpSpPr>
        <p:grpSpPr>
          <a:xfrm>
            <a:off x="919690" y="3079889"/>
            <a:ext cx="1492200" cy="392760"/>
            <a:chOff x="919690" y="3079889"/>
            <a:chExt cx="149220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38C7F9C-5D21-098A-6C5B-B1C49E36DEBB}"/>
                    </a:ext>
                  </a:extLst>
                </p14:cNvPr>
                <p14:cNvContentPartPr/>
                <p14:nvPr/>
              </p14:nvContentPartPr>
              <p14:xfrm>
                <a:off x="919690" y="3105809"/>
                <a:ext cx="166680" cy="339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38C7F9C-5D21-098A-6C5B-B1C49E36DEB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11050" y="3096809"/>
                  <a:ext cx="1843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E6B670A-F8A5-1256-957E-5E9DC6EE8CCF}"/>
                    </a:ext>
                  </a:extLst>
                </p14:cNvPr>
                <p14:cNvContentPartPr/>
                <p14:nvPr/>
              </p14:nvContentPartPr>
              <p14:xfrm>
                <a:off x="1097530" y="3079889"/>
                <a:ext cx="1314360" cy="392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E6B670A-F8A5-1256-957E-5E9DC6EE8CC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88530" y="3071249"/>
                  <a:ext cx="133200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48F1C7F-9362-7817-0700-1FC582E54DE6}"/>
                    </a:ext>
                  </a:extLst>
                </p14:cNvPr>
                <p14:cNvContentPartPr/>
                <p14:nvPr/>
              </p14:nvContentPartPr>
              <p14:xfrm>
                <a:off x="1348450" y="3255569"/>
                <a:ext cx="253800" cy="20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48F1C7F-9362-7817-0700-1FC582E54DE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339810" y="3246929"/>
                  <a:ext cx="27144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A7D3E32-22D4-4FFE-B666-595851F4A0D3}"/>
              </a:ext>
            </a:extLst>
          </p:cNvPr>
          <p:cNvGrpSpPr/>
          <p:nvPr/>
        </p:nvGrpSpPr>
        <p:grpSpPr>
          <a:xfrm>
            <a:off x="6134650" y="2799089"/>
            <a:ext cx="4025160" cy="700560"/>
            <a:chOff x="6134650" y="2799089"/>
            <a:chExt cx="4025160" cy="70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70A52AD-44E0-D1B3-3F61-3F4B93817BC4}"/>
                    </a:ext>
                  </a:extLst>
                </p14:cNvPr>
                <p14:cNvContentPartPr/>
                <p14:nvPr/>
              </p14:nvContentPartPr>
              <p14:xfrm>
                <a:off x="6134650" y="2854529"/>
                <a:ext cx="2563920" cy="645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70A52AD-44E0-D1B3-3F61-3F4B93817BC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125650" y="2845889"/>
                  <a:ext cx="258156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68AC94A-5D8C-F3F6-58DA-3028B96748FE}"/>
                    </a:ext>
                  </a:extLst>
                </p14:cNvPr>
                <p14:cNvContentPartPr/>
                <p14:nvPr/>
              </p14:nvContentPartPr>
              <p14:xfrm>
                <a:off x="8341450" y="2991329"/>
                <a:ext cx="82800" cy="4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68AC94A-5D8C-F3F6-58DA-3028B96748F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332810" y="2982329"/>
                  <a:ext cx="100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A8F18CA-4657-2D5A-F6BD-A7E00ADC9F36}"/>
                    </a:ext>
                  </a:extLst>
                </p14:cNvPr>
                <p14:cNvContentPartPr/>
                <p14:nvPr/>
              </p14:nvContentPartPr>
              <p14:xfrm>
                <a:off x="7818730" y="2897369"/>
                <a:ext cx="633240" cy="112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A8F18CA-4657-2D5A-F6BD-A7E00ADC9F3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810090" y="2888369"/>
                  <a:ext cx="650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6596B45-B151-623B-076C-CDC88DBDC8E8}"/>
                    </a:ext>
                  </a:extLst>
                </p14:cNvPr>
                <p14:cNvContentPartPr/>
                <p14:nvPr/>
              </p14:nvContentPartPr>
              <p14:xfrm>
                <a:off x="8906650" y="2799089"/>
                <a:ext cx="1253160" cy="484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6596B45-B151-623B-076C-CDC88DBDC8E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897650" y="2790089"/>
                  <a:ext cx="127080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275A1FC-F566-4F23-BCEE-9531561144DA}"/>
                    </a:ext>
                  </a:extLst>
                </p14:cNvPr>
                <p14:cNvContentPartPr/>
                <p14:nvPr/>
              </p14:nvContentPartPr>
              <p14:xfrm>
                <a:off x="9577330" y="2989169"/>
                <a:ext cx="451080" cy="10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275A1FC-F566-4F23-BCEE-9531561144D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568330" y="2980529"/>
                  <a:ext cx="468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233A5F9-2AC9-A22D-64AB-5C9A5A4DA293}"/>
                    </a:ext>
                  </a:extLst>
                </p14:cNvPr>
                <p14:cNvContentPartPr/>
                <p14:nvPr/>
              </p14:nvContentPartPr>
              <p14:xfrm>
                <a:off x="9116530" y="3003929"/>
                <a:ext cx="447120" cy="23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233A5F9-2AC9-A22D-64AB-5C9A5A4DA29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107890" y="2994929"/>
                  <a:ext cx="46476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B25F7DA-CEB3-5A9E-CE7B-0BC643BD7010}"/>
              </a:ext>
            </a:extLst>
          </p:cNvPr>
          <p:cNvGrpSpPr/>
          <p:nvPr/>
        </p:nvGrpSpPr>
        <p:grpSpPr>
          <a:xfrm>
            <a:off x="927610" y="3591449"/>
            <a:ext cx="1670400" cy="459360"/>
            <a:chOff x="927610" y="3591449"/>
            <a:chExt cx="167040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FE38639-29BC-7983-B292-ED2403E5B974}"/>
                    </a:ext>
                  </a:extLst>
                </p14:cNvPr>
                <p14:cNvContentPartPr/>
                <p14:nvPr/>
              </p14:nvContentPartPr>
              <p14:xfrm>
                <a:off x="927610" y="3591449"/>
                <a:ext cx="801360" cy="459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FE38639-29BC-7983-B292-ED2403E5B97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18610" y="3582809"/>
                  <a:ext cx="81900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A5A7300-F855-EE17-BFBC-0B4B2F139154}"/>
                    </a:ext>
                  </a:extLst>
                </p14:cNvPr>
                <p14:cNvContentPartPr/>
                <p14:nvPr/>
              </p14:nvContentPartPr>
              <p14:xfrm>
                <a:off x="1399930" y="3778289"/>
                <a:ext cx="261000" cy="14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A5A7300-F855-EE17-BFBC-0B4B2F13915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391290" y="3769649"/>
                  <a:ext cx="278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DDCAD80-EBF1-A26D-EA3C-627BA30AAE4D}"/>
                    </a:ext>
                  </a:extLst>
                </p14:cNvPr>
                <p14:cNvContentPartPr/>
                <p14:nvPr/>
              </p14:nvContentPartPr>
              <p14:xfrm>
                <a:off x="1203730" y="3759209"/>
                <a:ext cx="61920" cy="21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DDCAD80-EBF1-A26D-EA3C-627BA30AAE4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95090" y="3750209"/>
                  <a:ext cx="79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DC0A3C9-94B5-8A4D-FC38-E5BC6D73CBC4}"/>
                    </a:ext>
                  </a:extLst>
                </p14:cNvPr>
                <p14:cNvContentPartPr/>
                <p14:nvPr/>
              </p14:nvContentPartPr>
              <p14:xfrm>
                <a:off x="1948570" y="3867209"/>
                <a:ext cx="649440" cy="181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DC0A3C9-94B5-8A4D-FC38-E5BC6D73CBC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39570" y="3858209"/>
                  <a:ext cx="66708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DF08335-504E-8D91-36B5-D391260FA5BE}"/>
              </a:ext>
            </a:extLst>
          </p:cNvPr>
          <p:cNvGrpSpPr/>
          <p:nvPr/>
        </p:nvGrpSpPr>
        <p:grpSpPr>
          <a:xfrm>
            <a:off x="9997450" y="1260449"/>
            <a:ext cx="1697040" cy="546480"/>
            <a:chOff x="9997450" y="1260449"/>
            <a:chExt cx="1697040" cy="54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4B9EDCE-64E3-B4D7-5A15-B8BCD1D20492}"/>
                    </a:ext>
                  </a:extLst>
                </p14:cNvPr>
                <p14:cNvContentPartPr/>
                <p14:nvPr/>
              </p14:nvContentPartPr>
              <p14:xfrm>
                <a:off x="9997450" y="1361609"/>
                <a:ext cx="71640" cy="336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4B9EDCE-64E3-B4D7-5A15-B8BCD1D2049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988450" y="1352609"/>
                  <a:ext cx="892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D3B33B1-91EB-924D-BFF8-89B11388A4D5}"/>
                    </a:ext>
                  </a:extLst>
                </p14:cNvPr>
                <p14:cNvContentPartPr/>
                <p14:nvPr/>
              </p14:nvContentPartPr>
              <p14:xfrm>
                <a:off x="10135330" y="1423169"/>
                <a:ext cx="140400" cy="207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D3B33B1-91EB-924D-BFF8-89B11388A4D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126690" y="1414169"/>
                  <a:ext cx="1580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AC28CFE-26A7-8A7F-431F-A1EC2B7FBA26}"/>
                    </a:ext>
                  </a:extLst>
                </p14:cNvPr>
                <p14:cNvContentPartPr/>
                <p14:nvPr/>
              </p14:nvContentPartPr>
              <p14:xfrm>
                <a:off x="10085650" y="1506329"/>
                <a:ext cx="203760" cy="46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AC28CFE-26A7-8A7F-431F-A1EC2B7FBA2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076650" y="1497329"/>
                  <a:ext cx="221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8CC0191-94C5-1A67-3244-04821A3290DB}"/>
                    </a:ext>
                  </a:extLst>
                </p14:cNvPr>
                <p14:cNvContentPartPr/>
                <p14:nvPr/>
              </p14:nvContentPartPr>
              <p14:xfrm>
                <a:off x="10356010" y="1522529"/>
                <a:ext cx="145080" cy="20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8CC0191-94C5-1A67-3244-04821A3290D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347370" y="1513529"/>
                  <a:ext cx="162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A81D871-4616-EFEC-16E4-1018F18E79F5}"/>
                    </a:ext>
                  </a:extLst>
                </p14:cNvPr>
                <p14:cNvContentPartPr/>
                <p14:nvPr/>
              </p14:nvContentPartPr>
              <p14:xfrm>
                <a:off x="10518730" y="1312649"/>
                <a:ext cx="818640" cy="494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A81D871-4616-EFEC-16E4-1018F18E79F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509730" y="1303649"/>
                  <a:ext cx="83628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DD7DFB4-92D5-C9B7-35B2-0A0276AA6F86}"/>
                    </a:ext>
                  </a:extLst>
                </p14:cNvPr>
                <p14:cNvContentPartPr/>
                <p14:nvPr/>
              </p14:nvContentPartPr>
              <p14:xfrm>
                <a:off x="11361850" y="1612169"/>
                <a:ext cx="54360" cy="37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DD7DFB4-92D5-C9B7-35B2-0A0276AA6F8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352850" y="1603169"/>
                  <a:ext cx="72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9F7A921-2FDF-6C14-3094-60DFBE1115D2}"/>
                    </a:ext>
                  </a:extLst>
                </p14:cNvPr>
                <p14:cNvContentPartPr/>
                <p14:nvPr/>
              </p14:nvContentPartPr>
              <p14:xfrm>
                <a:off x="10641850" y="1352609"/>
                <a:ext cx="119880" cy="21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9F7A921-2FDF-6C14-3094-60DFBE1115D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632850" y="1343609"/>
                  <a:ext cx="137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C5FD349-F349-0A47-B127-22A20F35B8D8}"/>
                    </a:ext>
                  </a:extLst>
                </p14:cNvPr>
                <p14:cNvContentPartPr/>
                <p14:nvPr/>
              </p14:nvContentPartPr>
              <p14:xfrm>
                <a:off x="11520250" y="1260449"/>
                <a:ext cx="174240" cy="538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C5FD349-F349-0A47-B127-22A20F35B8D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511610" y="1251809"/>
                  <a:ext cx="191880" cy="55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62EBFE5-185D-CC6A-6481-A42CCAE5933C}"/>
              </a:ext>
            </a:extLst>
          </p:cNvPr>
          <p:cNvGrpSpPr/>
          <p:nvPr/>
        </p:nvGrpSpPr>
        <p:grpSpPr>
          <a:xfrm>
            <a:off x="2583250" y="3034889"/>
            <a:ext cx="3282480" cy="1114560"/>
            <a:chOff x="2583250" y="3034889"/>
            <a:chExt cx="3282480" cy="11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0C750D3-4E15-F9DC-76BF-78FB61CFF528}"/>
                    </a:ext>
                  </a:extLst>
                </p14:cNvPr>
                <p14:cNvContentPartPr/>
                <p14:nvPr/>
              </p14:nvContentPartPr>
              <p14:xfrm>
                <a:off x="2583250" y="3034889"/>
                <a:ext cx="1373040" cy="550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0C750D3-4E15-F9DC-76BF-78FB61CFF52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574250" y="3026249"/>
                  <a:ext cx="139068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0EC43D8-6D7E-0C10-1B17-CC08C84B19C4}"/>
                    </a:ext>
                  </a:extLst>
                </p14:cNvPr>
                <p14:cNvContentPartPr/>
                <p14:nvPr/>
              </p14:nvContentPartPr>
              <p14:xfrm>
                <a:off x="3215770" y="3100769"/>
                <a:ext cx="400320" cy="83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0EC43D8-6D7E-0C10-1B17-CC08C84B19C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207130" y="3091769"/>
                  <a:ext cx="417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B62EEA0-F4E6-4CCE-53A9-3151154B52D4}"/>
                    </a:ext>
                  </a:extLst>
                </p14:cNvPr>
                <p14:cNvContentPartPr/>
                <p14:nvPr/>
              </p14:nvContentPartPr>
              <p14:xfrm>
                <a:off x="4128370" y="3250529"/>
                <a:ext cx="431280" cy="204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B62EEA0-F4E6-4CCE-53A9-3151154B52D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119730" y="3241529"/>
                  <a:ext cx="4489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ABBF037-1AF9-2DE5-6B83-29BEF61D0642}"/>
                    </a:ext>
                  </a:extLst>
                </p14:cNvPr>
                <p14:cNvContentPartPr/>
                <p14:nvPr/>
              </p14:nvContentPartPr>
              <p14:xfrm>
                <a:off x="4332490" y="3074489"/>
                <a:ext cx="21960" cy="42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ABBF037-1AF9-2DE5-6B83-29BEF61D064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323850" y="3065489"/>
                  <a:ext cx="396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184A62B-7BF1-BECD-19B1-C87D259E38A4}"/>
                    </a:ext>
                  </a:extLst>
                </p14:cNvPr>
                <p14:cNvContentPartPr/>
                <p14:nvPr/>
              </p14:nvContentPartPr>
              <p14:xfrm>
                <a:off x="4760170" y="3276809"/>
                <a:ext cx="430920" cy="130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184A62B-7BF1-BECD-19B1-C87D259E38A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51170" y="3268169"/>
                  <a:ext cx="448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586D37C-AFEC-6EE9-6A54-4BD13AAB3CBE}"/>
                    </a:ext>
                  </a:extLst>
                </p14:cNvPr>
                <p14:cNvContentPartPr/>
                <p14:nvPr/>
              </p14:nvContentPartPr>
              <p14:xfrm>
                <a:off x="4889410" y="3137849"/>
                <a:ext cx="47520" cy="19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586D37C-AFEC-6EE9-6A54-4BD13AAB3CB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880410" y="3128849"/>
                  <a:ext cx="65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484A30A-BBF8-10CC-9544-92D55945242D}"/>
                    </a:ext>
                  </a:extLst>
                </p14:cNvPr>
                <p14:cNvContentPartPr/>
                <p14:nvPr/>
              </p14:nvContentPartPr>
              <p14:xfrm>
                <a:off x="5566930" y="3264569"/>
                <a:ext cx="272880" cy="127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484A30A-BBF8-10CC-9544-92D55945242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558290" y="3255929"/>
                  <a:ext cx="290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A552469-9AAB-BBFB-F175-CC26634EBEF8}"/>
                    </a:ext>
                  </a:extLst>
                </p14:cNvPr>
                <p14:cNvContentPartPr/>
                <p14:nvPr/>
              </p14:nvContentPartPr>
              <p14:xfrm>
                <a:off x="2926330" y="3542489"/>
                <a:ext cx="1277280" cy="606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A552469-9AAB-BBFB-F175-CC26634EBEF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917690" y="3533849"/>
                  <a:ext cx="1294920" cy="6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15C7219-5868-E13A-07C4-295DD428A218}"/>
                    </a:ext>
                  </a:extLst>
                </p14:cNvPr>
                <p14:cNvContentPartPr/>
                <p14:nvPr/>
              </p14:nvContentPartPr>
              <p14:xfrm>
                <a:off x="3750010" y="3676049"/>
                <a:ext cx="335160" cy="56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15C7219-5868-E13A-07C4-295DD428A21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741010" y="3667409"/>
                  <a:ext cx="352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D8EA16A-40ED-C555-6B71-4774A0ECCE92}"/>
                    </a:ext>
                  </a:extLst>
                </p14:cNvPr>
                <p14:cNvContentPartPr/>
                <p14:nvPr/>
              </p14:nvContentPartPr>
              <p14:xfrm>
                <a:off x="3474970" y="3697649"/>
                <a:ext cx="96120" cy="27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D8EA16A-40ED-C555-6B71-4774A0ECCE9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465970" y="3688649"/>
                  <a:ext cx="113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80C6749-0607-AE76-D856-648C77420C5D}"/>
                    </a:ext>
                  </a:extLst>
                </p14:cNvPr>
                <p14:cNvContentPartPr/>
                <p14:nvPr/>
              </p14:nvContentPartPr>
              <p14:xfrm>
                <a:off x="4392970" y="3734009"/>
                <a:ext cx="1249200" cy="379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80C6749-0607-AE76-D856-648C77420C5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383970" y="3725009"/>
                  <a:ext cx="12668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4638C4A-B30D-5DFE-F654-37F3D468ADE2}"/>
                    </a:ext>
                  </a:extLst>
                </p14:cNvPr>
                <p14:cNvContentPartPr/>
                <p14:nvPr/>
              </p14:nvContentPartPr>
              <p14:xfrm>
                <a:off x="5849170" y="4015169"/>
                <a:ext cx="16560" cy="19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4638C4A-B30D-5DFE-F654-37F3D468ADE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840530" y="4006529"/>
                  <a:ext cx="3420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15FD399-C474-B72F-FEEE-A51EC1DA5979}"/>
              </a:ext>
            </a:extLst>
          </p:cNvPr>
          <p:cNvGrpSpPr/>
          <p:nvPr/>
        </p:nvGrpSpPr>
        <p:grpSpPr>
          <a:xfrm>
            <a:off x="2924530" y="4389929"/>
            <a:ext cx="1646280" cy="522000"/>
            <a:chOff x="2924530" y="4389929"/>
            <a:chExt cx="164628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13E105F-C8A5-19AD-D715-B25C0115AF9A}"/>
                    </a:ext>
                  </a:extLst>
                </p14:cNvPr>
                <p14:cNvContentPartPr/>
                <p14:nvPr/>
              </p14:nvContentPartPr>
              <p14:xfrm>
                <a:off x="2924530" y="4535729"/>
                <a:ext cx="504000" cy="207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13E105F-C8A5-19AD-D715-B25C0115AF9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915890" y="4526729"/>
                  <a:ext cx="5216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C99437E-CBC7-B9E0-5E7F-39C28BBC8827}"/>
                    </a:ext>
                  </a:extLst>
                </p14:cNvPr>
                <p14:cNvContentPartPr/>
                <p14:nvPr/>
              </p14:nvContentPartPr>
              <p14:xfrm>
                <a:off x="3198130" y="4456529"/>
                <a:ext cx="65520" cy="455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C99437E-CBC7-B9E0-5E7F-39C28BBC882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189130" y="4447889"/>
                  <a:ext cx="8316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6BAA2D2-E091-63B2-230A-12A1946B8D81}"/>
                    </a:ext>
                  </a:extLst>
                </p14:cNvPr>
                <p14:cNvContentPartPr/>
                <p14:nvPr/>
              </p14:nvContentPartPr>
              <p14:xfrm>
                <a:off x="3673330" y="4641209"/>
                <a:ext cx="234000" cy="23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6BAA2D2-E091-63B2-230A-12A1946B8D8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664330" y="4632209"/>
                  <a:ext cx="251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DA8A64D-88B0-855D-53F9-0330D5F61FAE}"/>
                    </a:ext>
                  </a:extLst>
                </p14:cNvPr>
                <p14:cNvContentPartPr/>
                <p14:nvPr/>
              </p14:nvContentPartPr>
              <p14:xfrm>
                <a:off x="3690250" y="4704929"/>
                <a:ext cx="199440" cy="18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DA8A64D-88B0-855D-53F9-0330D5F61FA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681610" y="4695929"/>
                  <a:ext cx="217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E0D18B2-3B55-6741-35FE-57230D1A8E72}"/>
                    </a:ext>
                  </a:extLst>
                </p14:cNvPr>
                <p14:cNvContentPartPr/>
                <p14:nvPr/>
              </p14:nvContentPartPr>
              <p14:xfrm>
                <a:off x="4145290" y="4389929"/>
                <a:ext cx="425520" cy="381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E0D18B2-3B55-6741-35FE-57230D1A8E7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36650" y="4380929"/>
                  <a:ext cx="443160" cy="39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493546B-14C4-6229-B0AE-4519FE3A07E6}"/>
              </a:ext>
            </a:extLst>
          </p:cNvPr>
          <p:cNvGrpSpPr/>
          <p:nvPr/>
        </p:nvGrpSpPr>
        <p:grpSpPr>
          <a:xfrm>
            <a:off x="5381530" y="3986729"/>
            <a:ext cx="2478600" cy="793080"/>
            <a:chOff x="5381530" y="3986729"/>
            <a:chExt cx="2478600" cy="79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CE5369C-C449-4E59-656A-7E9F2B4AC57E}"/>
                    </a:ext>
                  </a:extLst>
                </p14:cNvPr>
                <p14:cNvContentPartPr/>
                <p14:nvPr/>
              </p14:nvContentPartPr>
              <p14:xfrm>
                <a:off x="5381530" y="4498649"/>
                <a:ext cx="196920" cy="191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CE5369C-C449-4E59-656A-7E9F2B4AC57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72890" y="4490009"/>
                  <a:ext cx="2145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ED7DFEC-CDD3-8B48-5BFE-4DBB0006FC75}"/>
                    </a:ext>
                  </a:extLst>
                </p14:cNvPr>
                <p14:cNvContentPartPr/>
                <p14:nvPr/>
              </p14:nvContentPartPr>
              <p14:xfrm>
                <a:off x="5648290" y="4721489"/>
                <a:ext cx="26640" cy="58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ED7DFEC-CDD3-8B48-5BFE-4DBB0006FC7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39650" y="4712849"/>
                  <a:ext cx="44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E82A3C7-178C-9E47-04DB-9BFB0CC3BE85}"/>
                    </a:ext>
                  </a:extLst>
                </p14:cNvPr>
                <p14:cNvContentPartPr/>
                <p14:nvPr/>
              </p14:nvContentPartPr>
              <p14:xfrm>
                <a:off x="5664490" y="4645529"/>
                <a:ext cx="13680" cy="15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E82A3C7-178C-9E47-04DB-9BFB0CC3BE8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655490" y="4636889"/>
                  <a:ext cx="31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7F9DEAF-8AE4-ED1B-D6B8-89F831F29823}"/>
                    </a:ext>
                  </a:extLst>
                </p14:cNvPr>
                <p14:cNvContentPartPr/>
                <p14:nvPr/>
              </p14:nvContentPartPr>
              <p14:xfrm>
                <a:off x="5938450" y="4471289"/>
                <a:ext cx="189000" cy="150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7F9DEAF-8AE4-ED1B-D6B8-89F831F2982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929810" y="4462289"/>
                  <a:ext cx="206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D2AB657-217E-E587-1C12-34946BB9B471}"/>
                    </a:ext>
                  </a:extLst>
                </p14:cNvPr>
                <p14:cNvContentPartPr/>
                <p14:nvPr/>
              </p14:nvContentPartPr>
              <p14:xfrm>
                <a:off x="6177850" y="4284089"/>
                <a:ext cx="152640" cy="21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D2AB657-217E-E587-1C12-34946BB9B47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168850" y="4275449"/>
                  <a:ext cx="170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7A15D63-3B18-94F1-AABF-9DCC9FE6155A}"/>
                    </a:ext>
                  </a:extLst>
                </p14:cNvPr>
                <p14:cNvContentPartPr/>
                <p14:nvPr/>
              </p14:nvContentPartPr>
              <p14:xfrm>
                <a:off x="6420850" y="4206329"/>
                <a:ext cx="89280" cy="70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7A15D63-3B18-94F1-AABF-9DCC9FE6155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411850" y="4197689"/>
                  <a:ext cx="1069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8B92154-2BDC-50E0-1505-CAD2988BB7B6}"/>
                    </a:ext>
                  </a:extLst>
                </p14:cNvPr>
                <p14:cNvContentPartPr/>
                <p14:nvPr/>
              </p14:nvContentPartPr>
              <p14:xfrm>
                <a:off x="6424090" y="4082849"/>
                <a:ext cx="25920" cy="20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8B92154-2BDC-50E0-1505-CAD2988BB7B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415090" y="4073849"/>
                  <a:ext cx="43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2B261FB-999C-1011-A088-85C0BECE994E}"/>
                    </a:ext>
                  </a:extLst>
                </p14:cNvPr>
                <p14:cNvContentPartPr/>
                <p14:nvPr/>
              </p14:nvContentPartPr>
              <p14:xfrm>
                <a:off x="6635410" y="4027049"/>
                <a:ext cx="137880" cy="208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2B261FB-999C-1011-A088-85C0BECE994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626770" y="4018409"/>
                  <a:ext cx="1555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EBFA774-A03B-7629-122B-13BF6F130DA7}"/>
                    </a:ext>
                  </a:extLst>
                </p14:cNvPr>
                <p14:cNvContentPartPr/>
                <p14:nvPr/>
              </p14:nvContentPartPr>
              <p14:xfrm>
                <a:off x="6656650" y="4128929"/>
                <a:ext cx="152280" cy="42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EBFA774-A03B-7629-122B-13BF6F130DA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647650" y="4119929"/>
                  <a:ext cx="1699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0EE7DDD-2178-F0C5-6F20-6C155DBA6A85}"/>
                    </a:ext>
                  </a:extLst>
                </p14:cNvPr>
                <p14:cNvContentPartPr/>
                <p14:nvPr/>
              </p14:nvContentPartPr>
              <p14:xfrm>
                <a:off x="6627490" y="4015889"/>
                <a:ext cx="168840" cy="48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0EE7DDD-2178-F0C5-6F20-6C155DBA6A8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18490" y="4006889"/>
                  <a:ext cx="186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FD1B9BF-74C3-CC2C-7891-B7C3AFE13EB9}"/>
                    </a:ext>
                  </a:extLst>
                </p14:cNvPr>
                <p14:cNvContentPartPr/>
                <p14:nvPr/>
              </p14:nvContentPartPr>
              <p14:xfrm>
                <a:off x="6848530" y="4229729"/>
                <a:ext cx="41760" cy="52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FD1B9BF-74C3-CC2C-7891-B7C3AFE13EB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39530" y="4221089"/>
                  <a:ext cx="59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F70EBBE-38E3-BED4-AC00-4DFD4E016658}"/>
                    </a:ext>
                  </a:extLst>
                </p14:cNvPr>
                <p14:cNvContentPartPr/>
                <p14:nvPr/>
              </p14:nvContentPartPr>
              <p14:xfrm>
                <a:off x="6881650" y="4148009"/>
                <a:ext cx="16560" cy="20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F70EBBE-38E3-BED4-AC00-4DFD4E01665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872650" y="4139009"/>
                  <a:ext cx="34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3888082-9DC2-0D3B-DEEF-64BAB7A6EA8E}"/>
                    </a:ext>
                  </a:extLst>
                </p14:cNvPr>
                <p14:cNvContentPartPr/>
                <p14:nvPr/>
              </p14:nvContentPartPr>
              <p14:xfrm>
                <a:off x="7141570" y="4002209"/>
                <a:ext cx="131400" cy="216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3888082-9DC2-0D3B-DEEF-64BAB7A6EA8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132570" y="3993569"/>
                  <a:ext cx="1490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2BBA42A-2738-C1A8-AAA8-47D2264BD425}"/>
                    </a:ext>
                  </a:extLst>
                </p14:cNvPr>
                <p14:cNvContentPartPr/>
                <p14:nvPr/>
              </p14:nvContentPartPr>
              <p14:xfrm>
                <a:off x="7099810" y="4060529"/>
                <a:ext cx="221400" cy="66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2BBA42A-2738-C1A8-AAA8-47D2264BD42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090810" y="4051529"/>
                  <a:ext cx="239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D4B526D-76FC-C747-1DDA-188239ED654A}"/>
                    </a:ext>
                  </a:extLst>
                </p14:cNvPr>
                <p14:cNvContentPartPr/>
                <p14:nvPr/>
              </p14:nvContentPartPr>
              <p14:xfrm>
                <a:off x="7341010" y="3986729"/>
                <a:ext cx="316080" cy="407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D4B526D-76FC-C747-1DDA-188239ED654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32370" y="3978089"/>
                  <a:ext cx="3337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A08C560-F8F1-6EEF-0B6A-63A2887F2D82}"/>
                    </a:ext>
                  </a:extLst>
                </p14:cNvPr>
                <p14:cNvContentPartPr/>
                <p14:nvPr/>
              </p14:nvContentPartPr>
              <p14:xfrm>
                <a:off x="7667890" y="4013729"/>
                <a:ext cx="150120" cy="343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A08C560-F8F1-6EEF-0B6A-63A2887F2D8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659250" y="4005089"/>
                  <a:ext cx="1677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B762EB5-89CA-176A-CBD1-126BC80A1557}"/>
                    </a:ext>
                  </a:extLst>
                </p14:cNvPr>
                <p14:cNvContentPartPr/>
                <p14:nvPr/>
              </p14:nvContentPartPr>
              <p14:xfrm>
                <a:off x="7632970" y="4077449"/>
                <a:ext cx="227160" cy="139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B762EB5-89CA-176A-CBD1-126BC80A155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623970" y="4068449"/>
                  <a:ext cx="24480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18BC9273-12FD-4A3F-307F-FCD9F74A6C43}"/>
              </a:ext>
            </a:extLst>
          </p:cNvPr>
          <p:cNvGrpSpPr/>
          <p:nvPr/>
        </p:nvGrpSpPr>
        <p:grpSpPr>
          <a:xfrm>
            <a:off x="4896970" y="4493609"/>
            <a:ext cx="282960" cy="303840"/>
            <a:chOff x="4896970" y="4493609"/>
            <a:chExt cx="28296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5BB4ACF-1DE7-CD7D-C442-BAD9D0208DD8}"/>
                    </a:ext>
                  </a:extLst>
                </p14:cNvPr>
                <p14:cNvContentPartPr/>
                <p14:nvPr/>
              </p14:nvContentPartPr>
              <p14:xfrm>
                <a:off x="4896970" y="4493609"/>
                <a:ext cx="187200" cy="173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5BB4ACF-1DE7-CD7D-C442-BAD9D0208DD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887970" y="4484969"/>
                  <a:ext cx="204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91EB9F3-DF94-5E44-9D2B-6810DD7E20AF}"/>
                    </a:ext>
                  </a:extLst>
                </p14:cNvPr>
                <p14:cNvContentPartPr/>
                <p14:nvPr/>
              </p14:nvContentPartPr>
              <p14:xfrm>
                <a:off x="5142850" y="4701689"/>
                <a:ext cx="37080" cy="957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91EB9F3-DF94-5E44-9D2B-6810DD7E20A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133850" y="4693049"/>
                  <a:ext cx="54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3E86492-2E59-BF7B-D9CF-1764F6E985B6}"/>
                    </a:ext>
                  </a:extLst>
                </p14:cNvPr>
                <p14:cNvContentPartPr/>
                <p14:nvPr/>
              </p14:nvContentPartPr>
              <p14:xfrm>
                <a:off x="5146450" y="4566689"/>
                <a:ext cx="26640" cy="17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3E86492-2E59-BF7B-D9CF-1764F6E985B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137810" y="4557689"/>
                  <a:ext cx="442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C1AC8A4-CE6B-8D2F-0DED-BCFA06F85796}"/>
              </a:ext>
            </a:extLst>
          </p:cNvPr>
          <p:cNvGrpSpPr/>
          <p:nvPr/>
        </p:nvGrpSpPr>
        <p:grpSpPr>
          <a:xfrm>
            <a:off x="4874650" y="4868729"/>
            <a:ext cx="362520" cy="383040"/>
            <a:chOff x="4874650" y="4868729"/>
            <a:chExt cx="36252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5A1C343-4F87-316D-2131-6FDA5FB6C8C6}"/>
                    </a:ext>
                  </a:extLst>
                </p14:cNvPr>
                <p14:cNvContentPartPr/>
                <p14:nvPr/>
              </p14:nvContentPartPr>
              <p14:xfrm>
                <a:off x="4949170" y="4929209"/>
                <a:ext cx="288000" cy="322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5A1C343-4F87-316D-2131-6FDA5FB6C8C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940170" y="4920209"/>
                  <a:ext cx="3056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60CB8CF-8052-0E38-62C8-BD145429BFCC}"/>
                    </a:ext>
                  </a:extLst>
                </p14:cNvPr>
                <p14:cNvContentPartPr/>
                <p14:nvPr/>
              </p14:nvContentPartPr>
              <p14:xfrm>
                <a:off x="4874650" y="4868729"/>
                <a:ext cx="189360" cy="175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60CB8CF-8052-0E38-62C8-BD145429BFC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866010" y="4860089"/>
                  <a:ext cx="207000" cy="19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039E4A5A-0E84-BFF1-B690-0A4D1B7DC7A9}"/>
                  </a:ext>
                </a:extLst>
              </p14:cNvPr>
              <p14:cNvContentPartPr/>
              <p14:nvPr/>
            </p14:nvContentPartPr>
            <p14:xfrm>
              <a:off x="5248690" y="5179769"/>
              <a:ext cx="806760" cy="2282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039E4A5A-0E84-BFF1-B690-0A4D1B7DC7A9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240050" y="5171129"/>
                <a:ext cx="8244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EBB2BD98-D36D-D7C0-D336-E9DC3EAB47D0}"/>
                  </a:ext>
                </a:extLst>
              </p14:cNvPr>
              <p14:cNvContentPartPr/>
              <p14:nvPr/>
            </p14:nvContentPartPr>
            <p14:xfrm>
              <a:off x="6180010" y="4968449"/>
              <a:ext cx="1343520" cy="5130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EBB2BD98-D36D-D7C0-D336-E9DC3EAB47D0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6171370" y="4959809"/>
                <a:ext cx="1361160" cy="53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5F023628-7FB7-BF73-7A49-188C0EF0DC3A}"/>
              </a:ext>
            </a:extLst>
          </p:cNvPr>
          <p:cNvGrpSpPr/>
          <p:nvPr/>
        </p:nvGrpSpPr>
        <p:grpSpPr>
          <a:xfrm>
            <a:off x="7764010" y="4847129"/>
            <a:ext cx="2099160" cy="612000"/>
            <a:chOff x="7764010" y="4847129"/>
            <a:chExt cx="2099160" cy="61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AB6D4EC-9CA8-0FA6-1099-D2DB6FC5AD8D}"/>
                    </a:ext>
                  </a:extLst>
                </p14:cNvPr>
                <p14:cNvContentPartPr/>
                <p14:nvPr/>
              </p14:nvContentPartPr>
              <p14:xfrm>
                <a:off x="7764010" y="4847129"/>
                <a:ext cx="2099160" cy="6120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AB6D4EC-9CA8-0FA6-1099-D2DB6FC5AD8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755010" y="4838489"/>
                  <a:ext cx="211680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33D7436-CCB1-6838-DB40-0EA65C6C4F2F}"/>
                    </a:ext>
                  </a:extLst>
                </p14:cNvPr>
                <p14:cNvContentPartPr/>
                <p14:nvPr/>
              </p14:nvContentPartPr>
              <p14:xfrm>
                <a:off x="9516850" y="5010929"/>
                <a:ext cx="156960" cy="11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33D7436-CCB1-6838-DB40-0EA65C6C4F2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507850" y="5002289"/>
                  <a:ext cx="174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E895AA4-D0E2-704C-062F-FE1720075236}"/>
                    </a:ext>
                  </a:extLst>
                </p14:cNvPr>
                <p14:cNvContentPartPr/>
                <p14:nvPr/>
              </p14:nvContentPartPr>
              <p14:xfrm>
                <a:off x="8770210" y="4949369"/>
                <a:ext cx="363240" cy="70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E895AA4-D0E2-704C-062F-FE172007523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761570" y="4940729"/>
                  <a:ext cx="38088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278A183-B27D-0A87-19C1-64FB5A8F6A24}"/>
              </a:ext>
            </a:extLst>
          </p:cNvPr>
          <p:cNvGrpSpPr/>
          <p:nvPr/>
        </p:nvGrpSpPr>
        <p:grpSpPr>
          <a:xfrm>
            <a:off x="798010" y="5471009"/>
            <a:ext cx="1781640" cy="437760"/>
            <a:chOff x="798010" y="5471009"/>
            <a:chExt cx="178164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149594C-F8C9-5E0E-9031-84963F1F8546}"/>
                    </a:ext>
                  </a:extLst>
                </p14:cNvPr>
                <p14:cNvContentPartPr/>
                <p14:nvPr/>
              </p14:nvContentPartPr>
              <p14:xfrm>
                <a:off x="798010" y="5558489"/>
                <a:ext cx="139680" cy="350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149594C-F8C9-5E0E-9031-84963F1F854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89370" y="5549849"/>
                  <a:ext cx="1573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98BE952-404E-26EB-912A-B85E29D9098C}"/>
                    </a:ext>
                  </a:extLst>
                </p14:cNvPr>
                <p14:cNvContentPartPr/>
                <p14:nvPr/>
              </p14:nvContentPartPr>
              <p14:xfrm>
                <a:off x="937690" y="5471009"/>
                <a:ext cx="1641960" cy="420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98BE952-404E-26EB-912A-B85E29D9098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29050" y="5462369"/>
                  <a:ext cx="165960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D22DA34-463B-85E4-5E3E-13185B631C95}"/>
                    </a:ext>
                  </a:extLst>
                </p14:cNvPr>
                <p14:cNvContentPartPr/>
                <p14:nvPr/>
              </p14:nvContentPartPr>
              <p14:xfrm>
                <a:off x="1977730" y="5615009"/>
                <a:ext cx="340200" cy="57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D22DA34-463B-85E4-5E3E-13185B631C9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969090" y="5606369"/>
                  <a:ext cx="3578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4F323CD-CE31-C10D-8AF2-8BEABFB49364}"/>
                    </a:ext>
                  </a:extLst>
                </p14:cNvPr>
                <p14:cNvContentPartPr/>
                <p14:nvPr/>
              </p14:nvContentPartPr>
              <p14:xfrm>
                <a:off x="1225330" y="5596649"/>
                <a:ext cx="358200" cy="853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4F323CD-CE31-C10D-8AF2-8BEABFB4936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216690" y="5587649"/>
                  <a:ext cx="37584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F0D4724A-AE4C-FDEA-3C4A-06F0A57C9888}"/>
              </a:ext>
            </a:extLst>
          </p:cNvPr>
          <p:cNvGrpSpPr/>
          <p:nvPr/>
        </p:nvGrpSpPr>
        <p:grpSpPr>
          <a:xfrm>
            <a:off x="2778730" y="5450489"/>
            <a:ext cx="1031400" cy="636840"/>
            <a:chOff x="2778730" y="5450489"/>
            <a:chExt cx="1031400" cy="63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70FF131-BA7B-A02F-4643-F3B794F8CE16}"/>
                    </a:ext>
                  </a:extLst>
                </p14:cNvPr>
                <p14:cNvContentPartPr/>
                <p14:nvPr/>
              </p14:nvContentPartPr>
              <p14:xfrm>
                <a:off x="2778730" y="5450489"/>
                <a:ext cx="1031400" cy="6368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70FF131-BA7B-A02F-4643-F3B794F8CE1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769730" y="5441849"/>
                  <a:ext cx="1049040" cy="65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62231D2-52C4-393A-BF41-2A47A4A36D78}"/>
                    </a:ext>
                  </a:extLst>
                </p14:cNvPr>
                <p14:cNvContentPartPr/>
                <p14:nvPr/>
              </p14:nvContentPartPr>
              <p14:xfrm>
                <a:off x="2878090" y="5615009"/>
                <a:ext cx="326880" cy="781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62231D2-52C4-393A-BF41-2A47A4A36D7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869090" y="5606369"/>
                  <a:ext cx="344520" cy="9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04456106-04D6-67EF-84AB-CED563E1666F}"/>
                  </a:ext>
                </a:extLst>
              </p14:cNvPr>
              <p14:cNvContentPartPr/>
              <p14:nvPr/>
            </p14:nvContentPartPr>
            <p14:xfrm>
              <a:off x="4078330" y="5693129"/>
              <a:ext cx="1261800" cy="3200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04456106-04D6-67EF-84AB-CED563E1666F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069330" y="5684129"/>
                <a:ext cx="127944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E0C64F9D-4454-C1C0-C3DF-C11845965937}"/>
                  </a:ext>
                </a:extLst>
              </p14:cNvPr>
              <p14:cNvContentPartPr/>
              <p14:nvPr/>
            </p14:nvContentPartPr>
            <p14:xfrm>
              <a:off x="6893530" y="5596649"/>
              <a:ext cx="380160" cy="2685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E0C64F9D-4454-C1C0-C3DF-C11845965937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6884890" y="5588009"/>
                <a:ext cx="397800" cy="28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2AFADF2-5C06-F83F-5AC9-291966233475}"/>
              </a:ext>
            </a:extLst>
          </p:cNvPr>
          <p:cNvGrpSpPr/>
          <p:nvPr/>
        </p:nvGrpSpPr>
        <p:grpSpPr>
          <a:xfrm>
            <a:off x="7561690" y="5473529"/>
            <a:ext cx="2300040" cy="386640"/>
            <a:chOff x="7561690" y="5473529"/>
            <a:chExt cx="2300040" cy="3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3FAF282-3311-2589-8145-FA4D81C3C4C8}"/>
                    </a:ext>
                  </a:extLst>
                </p14:cNvPr>
                <p14:cNvContentPartPr/>
                <p14:nvPr/>
              </p14:nvContentPartPr>
              <p14:xfrm>
                <a:off x="7561690" y="5480729"/>
                <a:ext cx="804600" cy="378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3FAF282-3311-2589-8145-FA4D81C3C4C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553050" y="5471729"/>
                  <a:ext cx="82224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C47F47C-6F9A-6078-182E-56B5B11C58D8}"/>
                    </a:ext>
                  </a:extLst>
                </p14:cNvPr>
                <p14:cNvContentPartPr/>
                <p14:nvPr/>
              </p14:nvContentPartPr>
              <p14:xfrm>
                <a:off x="8593810" y="5473529"/>
                <a:ext cx="421560" cy="385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C47F47C-6F9A-6078-182E-56B5B11C58D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585170" y="5464529"/>
                  <a:ext cx="43920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DC9FFDD-D1A9-9EA9-E2E4-8A42AD7897D7}"/>
                    </a:ext>
                  </a:extLst>
                </p14:cNvPr>
                <p14:cNvContentPartPr/>
                <p14:nvPr/>
              </p14:nvContentPartPr>
              <p14:xfrm>
                <a:off x="8699290" y="5588009"/>
                <a:ext cx="267840" cy="734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DC9FFDD-D1A9-9EA9-E2E4-8A42AD7897D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690290" y="5579369"/>
                  <a:ext cx="285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4C2A5BF-ABAE-2273-B14D-6D01FF315685}"/>
                    </a:ext>
                  </a:extLst>
                </p14:cNvPr>
                <p14:cNvContentPartPr/>
                <p14:nvPr/>
              </p14:nvContentPartPr>
              <p14:xfrm>
                <a:off x="9276730" y="5683409"/>
                <a:ext cx="585000" cy="176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4C2A5BF-ABAE-2273-B14D-6D01FF31568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267730" y="5674409"/>
                  <a:ext cx="60264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484872C4-F5AC-5147-328A-1494971F39B3}"/>
              </a:ext>
            </a:extLst>
          </p:cNvPr>
          <p:cNvGrpSpPr/>
          <p:nvPr/>
        </p:nvGrpSpPr>
        <p:grpSpPr>
          <a:xfrm>
            <a:off x="800890" y="6012809"/>
            <a:ext cx="987120" cy="602640"/>
            <a:chOff x="800890" y="6012809"/>
            <a:chExt cx="987120" cy="6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0818534-E2CB-B5B0-56BC-C7766DB9862D}"/>
                    </a:ext>
                  </a:extLst>
                </p14:cNvPr>
                <p14:cNvContentPartPr/>
                <p14:nvPr/>
              </p14:nvContentPartPr>
              <p14:xfrm>
                <a:off x="800890" y="6149969"/>
                <a:ext cx="272160" cy="465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0818534-E2CB-B5B0-56BC-C7766DB9862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92250" y="6140969"/>
                  <a:ext cx="28980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50EB7F7-95C3-9561-A748-9FF37307E3A5}"/>
                    </a:ext>
                  </a:extLst>
                </p14:cNvPr>
                <p14:cNvContentPartPr/>
                <p14:nvPr/>
              </p14:nvContentPartPr>
              <p14:xfrm>
                <a:off x="1231090" y="6012809"/>
                <a:ext cx="556920" cy="390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50EB7F7-95C3-9561-A748-9FF37307E3A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222090" y="6003809"/>
                  <a:ext cx="57456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B6270D8-4914-ED1A-114C-A20EA3CD9E22}"/>
                    </a:ext>
                  </a:extLst>
                </p14:cNvPr>
                <p14:cNvContentPartPr/>
                <p14:nvPr/>
              </p14:nvContentPartPr>
              <p14:xfrm>
                <a:off x="1186450" y="6182009"/>
                <a:ext cx="367560" cy="46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B6270D8-4914-ED1A-114C-A20EA3CD9E2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77810" y="6173369"/>
                  <a:ext cx="38520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4D111E64-1D1F-5B2F-C3EC-F8F9DCB824D0}"/>
              </a:ext>
            </a:extLst>
          </p:cNvPr>
          <p:cNvGrpSpPr/>
          <p:nvPr/>
        </p:nvGrpSpPr>
        <p:grpSpPr>
          <a:xfrm>
            <a:off x="2084650" y="6056369"/>
            <a:ext cx="2106000" cy="483840"/>
            <a:chOff x="2084650" y="6056369"/>
            <a:chExt cx="2106000" cy="4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888437E-3708-4FCB-3146-AB03D256BDC4}"/>
                    </a:ext>
                  </a:extLst>
                </p14:cNvPr>
                <p14:cNvContentPartPr/>
                <p14:nvPr/>
              </p14:nvContentPartPr>
              <p14:xfrm>
                <a:off x="2084650" y="6056369"/>
                <a:ext cx="2106000" cy="4838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888437E-3708-4FCB-3146-AB03D256BDC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076010" y="6047369"/>
                  <a:ext cx="212364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0360BFC-D071-D127-2B75-08E6E85F6080}"/>
                    </a:ext>
                  </a:extLst>
                </p14:cNvPr>
                <p14:cNvContentPartPr/>
                <p14:nvPr/>
              </p14:nvContentPartPr>
              <p14:xfrm>
                <a:off x="2919850" y="6180929"/>
                <a:ext cx="417960" cy="15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0360BFC-D071-D127-2B75-08E6E85F608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910850" y="6171929"/>
                  <a:ext cx="43560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A8307D3-1F15-D7FE-DAEA-887C51194A38}"/>
              </a:ext>
            </a:extLst>
          </p:cNvPr>
          <p:cNvGrpSpPr/>
          <p:nvPr/>
        </p:nvGrpSpPr>
        <p:grpSpPr>
          <a:xfrm>
            <a:off x="4461010" y="5580089"/>
            <a:ext cx="2246040" cy="975960"/>
            <a:chOff x="4461010" y="5580089"/>
            <a:chExt cx="2246040" cy="97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1BCDCD0-AD02-43AC-70F4-E128BB621ACB}"/>
                    </a:ext>
                  </a:extLst>
                </p14:cNvPr>
                <p14:cNvContentPartPr/>
                <p14:nvPr/>
              </p14:nvContentPartPr>
              <p14:xfrm>
                <a:off x="5656570" y="5626889"/>
                <a:ext cx="433800" cy="126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1BCDCD0-AD02-43AC-70F4-E128BB621AC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647930" y="5618249"/>
                  <a:ext cx="451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9AAFE1D-F88A-5ACE-C948-61B6511EC25C}"/>
                    </a:ext>
                  </a:extLst>
                </p14:cNvPr>
                <p14:cNvContentPartPr/>
                <p14:nvPr/>
              </p14:nvContentPartPr>
              <p14:xfrm>
                <a:off x="5903170" y="5580089"/>
                <a:ext cx="29160" cy="2869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9AAFE1D-F88A-5ACE-C948-61B6511EC25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894530" y="5571449"/>
                  <a:ext cx="468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40B8D9A-C47D-9F6D-BD9F-079E0CDBBA71}"/>
                    </a:ext>
                  </a:extLst>
                </p14:cNvPr>
                <p14:cNvContentPartPr/>
                <p14:nvPr/>
              </p14:nvContentPartPr>
              <p14:xfrm>
                <a:off x="6276490" y="5588729"/>
                <a:ext cx="367920" cy="307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40B8D9A-C47D-9F6D-BD9F-079E0CDBBA7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267850" y="5579729"/>
                  <a:ext cx="3855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477479D-71D6-5095-36B0-FDB3FBB47033}"/>
                    </a:ext>
                  </a:extLst>
                </p14:cNvPr>
                <p14:cNvContentPartPr/>
                <p14:nvPr/>
              </p14:nvContentPartPr>
              <p14:xfrm>
                <a:off x="6328330" y="5699969"/>
                <a:ext cx="243360" cy="59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477479D-71D6-5095-36B0-FDB3FBB4703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319690" y="5691329"/>
                  <a:ext cx="261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6BA541D-647D-1EDC-D5E6-69443A342A4A}"/>
                    </a:ext>
                  </a:extLst>
                </p14:cNvPr>
                <p14:cNvContentPartPr/>
                <p14:nvPr/>
              </p14:nvContentPartPr>
              <p14:xfrm>
                <a:off x="4461010" y="5964209"/>
                <a:ext cx="1204920" cy="443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6BA541D-647D-1EDC-D5E6-69443A342A4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452010" y="5955569"/>
                  <a:ext cx="122256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05B2687-66DE-64A5-9D15-553041F95D39}"/>
                    </a:ext>
                  </a:extLst>
                </p14:cNvPr>
                <p14:cNvContentPartPr/>
                <p14:nvPr/>
              </p14:nvContentPartPr>
              <p14:xfrm>
                <a:off x="5127370" y="6160409"/>
                <a:ext cx="351360" cy="349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05B2687-66DE-64A5-9D15-553041F95D3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118730" y="6151769"/>
                  <a:ext cx="369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9896453-50DC-0535-F406-E9F67980A3D6}"/>
                    </a:ext>
                  </a:extLst>
                </p14:cNvPr>
                <p14:cNvContentPartPr/>
                <p14:nvPr/>
              </p14:nvContentPartPr>
              <p14:xfrm>
                <a:off x="4742170" y="6069689"/>
                <a:ext cx="262440" cy="48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9896453-50DC-0535-F406-E9F67980A3D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733530" y="6060689"/>
                  <a:ext cx="2800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BFC772D-1246-63C6-1EC0-6281612BA1CF}"/>
                    </a:ext>
                  </a:extLst>
                </p14:cNvPr>
                <p14:cNvContentPartPr/>
                <p14:nvPr/>
              </p14:nvContentPartPr>
              <p14:xfrm>
                <a:off x="6001090" y="6201449"/>
                <a:ext cx="302040" cy="270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BFC772D-1246-63C6-1EC0-6281612BA1C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992090" y="6192449"/>
                  <a:ext cx="3196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4B08D3D-43F5-4797-1A70-F27206A0CAA2}"/>
                    </a:ext>
                  </a:extLst>
                </p14:cNvPr>
                <p14:cNvContentPartPr/>
                <p14:nvPr/>
              </p14:nvContentPartPr>
              <p14:xfrm>
                <a:off x="6404290" y="6420689"/>
                <a:ext cx="112320" cy="1166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4B08D3D-43F5-4797-1A70-F27206A0CAA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395650" y="6412049"/>
                  <a:ext cx="129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AB1637B-1698-7F22-4CC5-C61A377CB96A}"/>
                    </a:ext>
                  </a:extLst>
                </p14:cNvPr>
                <p14:cNvContentPartPr/>
                <p14:nvPr/>
              </p14:nvContentPartPr>
              <p14:xfrm>
                <a:off x="6451090" y="6301529"/>
                <a:ext cx="28800" cy="331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AB1637B-1698-7F22-4CC5-C61A377CB96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442450" y="6292889"/>
                  <a:ext cx="464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247D416-FA3F-1755-0383-5E305831D566}"/>
                    </a:ext>
                  </a:extLst>
                </p14:cNvPr>
                <p14:cNvContentPartPr/>
                <p14:nvPr/>
              </p14:nvContentPartPr>
              <p14:xfrm>
                <a:off x="6677890" y="6520409"/>
                <a:ext cx="29160" cy="356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247D416-FA3F-1755-0383-5E305831D56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669250" y="6511769"/>
                  <a:ext cx="4680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3EC542E6-E92A-6EB0-0BB6-53D812D092B2}"/>
              </a:ext>
            </a:extLst>
          </p:cNvPr>
          <p:cNvGrpSpPr/>
          <p:nvPr/>
        </p:nvGrpSpPr>
        <p:grpSpPr>
          <a:xfrm>
            <a:off x="10285810" y="148769"/>
            <a:ext cx="1660680" cy="778320"/>
            <a:chOff x="10285810" y="148769"/>
            <a:chExt cx="1660680" cy="77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801AB9D-7C9C-BDEF-2132-923A9A37DE62}"/>
                    </a:ext>
                  </a:extLst>
                </p14:cNvPr>
                <p14:cNvContentPartPr/>
                <p14:nvPr/>
              </p14:nvContentPartPr>
              <p14:xfrm>
                <a:off x="10285810" y="148769"/>
                <a:ext cx="241560" cy="3985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801AB9D-7C9C-BDEF-2132-923A9A37DE6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277170" y="139769"/>
                  <a:ext cx="2592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4C93C5E-83CB-D9F4-583E-DFE6C6CA4202}"/>
                    </a:ext>
                  </a:extLst>
                </p14:cNvPr>
                <p14:cNvContentPartPr/>
                <p14:nvPr/>
              </p14:nvContentPartPr>
              <p14:xfrm>
                <a:off x="10546090" y="184409"/>
                <a:ext cx="133200" cy="349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4C93C5E-83CB-D9F4-583E-DFE6C6CA420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537450" y="175769"/>
                  <a:ext cx="1508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0F4439B-1E3E-C433-CAC0-ADB703DB3764}"/>
                    </a:ext>
                  </a:extLst>
                </p14:cNvPr>
                <p14:cNvContentPartPr/>
                <p14:nvPr/>
              </p14:nvContentPartPr>
              <p14:xfrm>
                <a:off x="10790890" y="206009"/>
                <a:ext cx="103320" cy="3052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0F4439B-1E3E-C433-CAC0-ADB703DB376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782250" y="197009"/>
                  <a:ext cx="1209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3842B73-5BC4-781D-F925-E6DF696ED5C6}"/>
                    </a:ext>
                  </a:extLst>
                </p14:cNvPr>
                <p14:cNvContentPartPr/>
                <p14:nvPr/>
              </p14:nvContentPartPr>
              <p14:xfrm>
                <a:off x="10300210" y="703889"/>
                <a:ext cx="81000" cy="144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3842B73-5BC4-781D-F925-E6DF696ED5C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291570" y="695249"/>
                  <a:ext cx="98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BA8A5A6-F0C1-18AA-916D-682CE64CD1B3}"/>
                    </a:ext>
                  </a:extLst>
                </p14:cNvPr>
                <p14:cNvContentPartPr/>
                <p14:nvPr/>
              </p14:nvContentPartPr>
              <p14:xfrm>
                <a:off x="10436290" y="756089"/>
                <a:ext cx="114120" cy="828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BA8A5A6-F0C1-18AA-916D-682CE64CD1B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427290" y="747449"/>
                  <a:ext cx="131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356CD89-3FC4-359F-28D5-D943D29CDC0B}"/>
                    </a:ext>
                  </a:extLst>
                </p14:cNvPr>
                <p14:cNvContentPartPr/>
                <p14:nvPr/>
              </p14:nvContentPartPr>
              <p14:xfrm>
                <a:off x="10594690" y="756809"/>
                <a:ext cx="124920" cy="83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356CD89-3FC4-359F-28D5-D943D29CDC0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585690" y="747809"/>
                  <a:ext cx="142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745A70D-865D-04C6-8060-9CA848A5F27E}"/>
                    </a:ext>
                  </a:extLst>
                </p14:cNvPr>
                <p14:cNvContentPartPr/>
                <p14:nvPr/>
              </p14:nvContentPartPr>
              <p14:xfrm>
                <a:off x="10734730" y="754289"/>
                <a:ext cx="74160" cy="97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745A70D-865D-04C6-8060-9CA848A5F27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725730" y="745649"/>
                  <a:ext cx="91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7827858-7640-B162-A862-D3090F162B8C}"/>
                    </a:ext>
                  </a:extLst>
                </p14:cNvPr>
                <p14:cNvContentPartPr/>
                <p14:nvPr/>
              </p14:nvContentPartPr>
              <p14:xfrm>
                <a:off x="10939570" y="695249"/>
                <a:ext cx="3600" cy="302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7827858-7640-B162-A862-D3090F162B8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930930" y="686249"/>
                  <a:ext cx="21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F3ED9FD-0D0B-8E2A-6FA0-595D312F4AF4}"/>
                    </a:ext>
                  </a:extLst>
                </p14:cNvPr>
                <p14:cNvContentPartPr/>
                <p14:nvPr/>
              </p14:nvContentPartPr>
              <p14:xfrm>
                <a:off x="10908970" y="819089"/>
                <a:ext cx="18000" cy="28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F3ED9FD-0D0B-8E2A-6FA0-595D312F4AF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899970" y="810089"/>
                  <a:ext cx="35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B0593B1-EF73-9A54-1D00-D1AE18720A43}"/>
                    </a:ext>
                  </a:extLst>
                </p14:cNvPr>
                <p14:cNvContentPartPr/>
                <p14:nvPr/>
              </p14:nvContentPartPr>
              <p14:xfrm>
                <a:off x="11114530" y="622889"/>
                <a:ext cx="21240" cy="209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B0593B1-EF73-9A54-1D00-D1AE18720A4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105530" y="613889"/>
                  <a:ext cx="388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4BD0606-4B6B-23C0-9665-DBBC2EB317D1}"/>
                    </a:ext>
                  </a:extLst>
                </p14:cNvPr>
                <p14:cNvContentPartPr/>
                <p14:nvPr/>
              </p14:nvContentPartPr>
              <p14:xfrm>
                <a:off x="11054410" y="603089"/>
                <a:ext cx="145800" cy="1566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4BD0606-4B6B-23C0-9665-DBBC2EB317D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045770" y="594449"/>
                  <a:ext cx="163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5EBC540-1888-0906-810E-7B812D851A06}"/>
                    </a:ext>
                  </a:extLst>
                </p14:cNvPr>
                <p14:cNvContentPartPr/>
                <p14:nvPr/>
              </p14:nvContentPartPr>
              <p14:xfrm>
                <a:off x="11231170" y="663569"/>
                <a:ext cx="110160" cy="1738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5EBC540-1888-0906-810E-7B812D851A0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222530" y="654569"/>
                  <a:ext cx="1278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2FA995E-BB34-331F-5080-23FD103608F7}"/>
                    </a:ext>
                  </a:extLst>
                </p14:cNvPr>
                <p14:cNvContentPartPr/>
                <p14:nvPr/>
              </p14:nvContentPartPr>
              <p14:xfrm>
                <a:off x="11383810" y="752489"/>
                <a:ext cx="109080" cy="26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2FA995E-BB34-331F-5080-23FD103608F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374810" y="743489"/>
                  <a:ext cx="126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33F5FCF-79A2-BD64-9377-1AABE04A8CA4}"/>
                    </a:ext>
                  </a:extLst>
                </p14:cNvPr>
                <p14:cNvContentPartPr/>
                <p14:nvPr/>
              </p14:nvContentPartPr>
              <p14:xfrm>
                <a:off x="11658850" y="607409"/>
                <a:ext cx="7920" cy="1947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33F5FCF-79A2-BD64-9377-1AABE04A8CA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650210" y="598409"/>
                  <a:ext cx="25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C0FEB0C-2886-B9AD-E523-8EDBE79BAF32}"/>
                    </a:ext>
                  </a:extLst>
                </p14:cNvPr>
                <p14:cNvContentPartPr/>
                <p14:nvPr/>
              </p14:nvContentPartPr>
              <p14:xfrm>
                <a:off x="11568130" y="595169"/>
                <a:ext cx="188640" cy="1051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C0FEB0C-2886-B9AD-E523-8EDBE79BAF3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559490" y="586169"/>
                  <a:ext cx="206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17CBA55-A1FE-91C0-FD08-133307BE6444}"/>
                    </a:ext>
                  </a:extLst>
                </p14:cNvPr>
                <p14:cNvContentPartPr/>
                <p14:nvPr/>
              </p14:nvContentPartPr>
              <p14:xfrm>
                <a:off x="11742370" y="613169"/>
                <a:ext cx="166680" cy="2307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17CBA55-A1FE-91C0-FD08-133307BE644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733370" y="604529"/>
                  <a:ext cx="1843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90A383B-84CE-9FF8-9AE6-EB70FF5368A6}"/>
                    </a:ext>
                  </a:extLst>
                </p14:cNvPr>
                <p14:cNvContentPartPr/>
                <p14:nvPr/>
              </p14:nvContentPartPr>
              <p14:xfrm>
                <a:off x="11605570" y="884249"/>
                <a:ext cx="340920" cy="428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90A383B-84CE-9FF8-9AE6-EB70FF5368A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596930" y="875609"/>
                  <a:ext cx="358560" cy="60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7391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BF703B3-F200-BA8A-CE61-B33E22DA5E08}"/>
                  </a:ext>
                </a:extLst>
              </p14:cNvPr>
              <p14:cNvContentPartPr/>
              <p14:nvPr/>
            </p14:nvContentPartPr>
            <p14:xfrm>
              <a:off x="993130" y="180449"/>
              <a:ext cx="371520" cy="535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BF703B3-F200-BA8A-CE61-B33E22DA5E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4130" y="171449"/>
                <a:ext cx="38916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A71FA0-09DD-BB26-DB50-32616816B8DC}"/>
                  </a:ext>
                </a:extLst>
              </p14:cNvPr>
              <p14:cNvContentPartPr/>
              <p14:nvPr/>
            </p14:nvContentPartPr>
            <p14:xfrm>
              <a:off x="1616290" y="131849"/>
              <a:ext cx="547920" cy="447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A71FA0-09DD-BB26-DB50-32616816B8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7290" y="123209"/>
                <a:ext cx="56556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00E1E6-C4C4-AD24-99D1-E6F60041FB98}"/>
                  </a:ext>
                </a:extLst>
              </p14:cNvPr>
              <p14:cNvContentPartPr/>
              <p14:nvPr/>
            </p14:nvContentPartPr>
            <p14:xfrm>
              <a:off x="1649410" y="303929"/>
              <a:ext cx="228240" cy="82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00E1E6-C4C4-AD24-99D1-E6F60041FB9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0770" y="295289"/>
                <a:ext cx="24588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3AEB28E-615D-C995-AEFE-B5140EED3F9D}"/>
                  </a:ext>
                </a:extLst>
              </p14:cNvPr>
              <p14:cNvContentPartPr/>
              <p14:nvPr/>
            </p14:nvContentPartPr>
            <p14:xfrm>
              <a:off x="2369410" y="25649"/>
              <a:ext cx="2205360" cy="649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3AEB28E-615D-C995-AEFE-B5140EED3F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60770" y="16649"/>
                <a:ext cx="2223000" cy="66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FC4DF5D-BAEB-F45D-FD56-BEA762D7CA09}"/>
                  </a:ext>
                </a:extLst>
              </p14:cNvPr>
              <p14:cNvContentPartPr/>
              <p14:nvPr/>
            </p14:nvContentPartPr>
            <p14:xfrm>
              <a:off x="4243930" y="275489"/>
              <a:ext cx="37440" cy="25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FC4DF5D-BAEB-F45D-FD56-BEA762D7CA0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35290" y="266489"/>
                <a:ext cx="550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4EBF44F-CC9A-8F13-80A1-D64AA31DA628}"/>
                  </a:ext>
                </a:extLst>
              </p14:cNvPr>
              <p14:cNvContentPartPr/>
              <p14:nvPr/>
            </p14:nvContentPartPr>
            <p14:xfrm>
              <a:off x="3997690" y="208889"/>
              <a:ext cx="241560" cy="61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4EBF44F-CC9A-8F13-80A1-D64AA31DA62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88690" y="200249"/>
                <a:ext cx="2592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065BCFC-EEDC-786A-87C1-EEE45087384D}"/>
                  </a:ext>
                </a:extLst>
              </p14:cNvPr>
              <p14:cNvContentPartPr/>
              <p14:nvPr/>
            </p14:nvContentPartPr>
            <p14:xfrm>
              <a:off x="3016690" y="244889"/>
              <a:ext cx="319320" cy="63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065BCFC-EEDC-786A-87C1-EEE45087384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08050" y="235889"/>
                <a:ext cx="3369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0E7B031-3689-CCA9-7B23-1CD07CF6D1CF}"/>
                  </a:ext>
                </a:extLst>
              </p14:cNvPr>
              <p14:cNvContentPartPr/>
              <p14:nvPr/>
            </p14:nvContentPartPr>
            <p14:xfrm>
              <a:off x="4793290" y="351809"/>
              <a:ext cx="336240" cy="162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0E7B031-3689-CCA9-7B23-1CD07CF6D1C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84650" y="343169"/>
                <a:ext cx="35388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DBEDC99-B42A-16B6-8DFD-C12180C2406C}"/>
                  </a:ext>
                </a:extLst>
              </p14:cNvPr>
              <p14:cNvContentPartPr/>
              <p14:nvPr/>
            </p14:nvContentPartPr>
            <p14:xfrm>
              <a:off x="4921810" y="266489"/>
              <a:ext cx="23040" cy="20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DBEDC99-B42A-16B6-8DFD-C12180C2406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12810" y="257489"/>
                <a:ext cx="406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CAFE5B4-B84B-C687-9131-BFC3580B16C8}"/>
                  </a:ext>
                </a:extLst>
              </p14:cNvPr>
              <p14:cNvContentPartPr/>
              <p14:nvPr/>
            </p14:nvContentPartPr>
            <p14:xfrm>
              <a:off x="5372530" y="355769"/>
              <a:ext cx="761760" cy="322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CAFE5B4-B84B-C687-9131-BFC3580B16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63530" y="347129"/>
                <a:ext cx="77940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B7EFE73-9315-3634-CE13-2DC0EBD2681C}"/>
                  </a:ext>
                </a:extLst>
              </p14:cNvPr>
              <p14:cNvContentPartPr/>
              <p14:nvPr/>
            </p14:nvContentPartPr>
            <p14:xfrm>
              <a:off x="5705170" y="185489"/>
              <a:ext cx="69840" cy="16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B7EFE73-9315-3634-CE13-2DC0EBD2681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96170" y="176849"/>
                <a:ext cx="874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7D48C90-4840-98E8-0EEA-ED92FDAA82FD}"/>
                  </a:ext>
                </a:extLst>
              </p14:cNvPr>
              <p14:cNvContentPartPr/>
              <p14:nvPr/>
            </p14:nvContentPartPr>
            <p14:xfrm>
              <a:off x="6469090" y="151649"/>
              <a:ext cx="382320" cy="508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7D48C90-4840-98E8-0EEA-ED92FDAA82F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60450" y="143009"/>
                <a:ext cx="39996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0F71A70-38AE-7010-DA81-FF7FABCED989}"/>
                  </a:ext>
                </a:extLst>
              </p14:cNvPr>
              <p14:cNvContentPartPr/>
              <p14:nvPr/>
            </p14:nvContentPartPr>
            <p14:xfrm>
              <a:off x="7321930" y="144449"/>
              <a:ext cx="65520" cy="459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0F71A70-38AE-7010-DA81-FF7FABCED98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12930" y="135449"/>
                <a:ext cx="8316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226785C-1563-D546-3D6E-CF5024329634}"/>
                  </a:ext>
                </a:extLst>
              </p14:cNvPr>
              <p14:cNvContentPartPr/>
              <p14:nvPr/>
            </p14:nvContentPartPr>
            <p14:xfrm>
              <a:off x="7382410" y="377009"/>
              <a:ext cx="190800" cy="7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226785C-1563-D546-3D6E-CF502432963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73410" y="368369"/>
                <a:ext cx="2084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8911B8B-AEE8-5559-CE12-59364215FDA9}"/>
                  </a:ext>
                </a:extLst>
              </p14:cNvPr>
              <p14:cNvContentPartPr/>
              <p14:nvPr/>
            </p14:nvContentPartPr>
            <p14:xfrm>
              <a:off x="7585810" y="140849"/>
              <a:ext cx="79560" cy="436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8911B8B-AEE8-5559-CE12-59364215FDA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77170" y="131849"/>
                <a:ext cx="9720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23DC32C-140C-7547-0672-55C3166F2542}"/>
                  </a:ext>
                </a:extLst>
              </p14:cNvPr>
              <p14:cNvContentPartPr/>
              <p14:nvPr/>
            </p14:nvContentPartPr>
            <p14:xfrm>
              <a:off x="7867330" y="518129"/>
              <a:ext cx="121320" cy="201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23DC32C-140C-7547-0672-55C3166F254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858330" y="509489"/>
                <a:ext cx="1389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AC6246F-1010-0AF9-1BD9-0A866EE87876}"/>
                  </a:ext>
                </a:extLst>
              </p14:cNvPr>
              <p14:cNvContentPartPr/>
              <p14:nvPr/>
            </p14:nvContentPartPr>
            <p14:xfrm>
              <a:off x="4016410" y="816209"/>
              <a:ext cx="2055240" cy="554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AC6246F-1010-0AF9-1BD9-0A866EE8787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07770" y="807569"/>
                <a:ext cx="2072880" cy="5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5DFD3B6-5625-28B2-275B-346D60112462}"/>
                  </a:ext>
                </a:extLst>
              </p14:cNvPr>
              <p14:cNvContentPartPr/>
              <p14:nvPr/>
            </p14:nvContentPartPr>
            <p14:xfrm>
              <a:off x="6396010" y="871289"/>
              <a:ext cx="241920" cy="527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5DFD3B6-5625-28B2-275B-346D6011246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387370" y="862289"/>
                <a:ext cx="259560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5FEC9AA-FFCE-34DB-D042-97A708A0B504}"/>
                  </a:ext>
                </a:extLst>
              </p14:cNvPr>
              <p14:cNvContentPartPr/>
              <p14:nvPr/>
            </p14:nvContentPartPr>
            <p14:xfrm>
              <a:off x="6882010" y="775529"/>
              <a:ext cx="690480" cy="449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5FEC9AA-FFCE-34DB-D042-97A708A0B50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73010" y="766529"/>
                <a:ext cx="70812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0A1CFA4-B0EC-6EB6-3789-B2E82BD162D9}"/>
                  </a:ext>
                </a:extLst>
              </p14:cNvPr>
              <p14:cNvContentPartPr/>
              <p14:nvPr/>
            </p14:nvContentPartPr>
            <p14:xfrm>
              <a:off x="6903250" y="937889"/>
              <a:ext cx="379080" cy="97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0A1CFA4-B0EC-6EB6-3789-B2E82BD162D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894250" y="929249"/>
                <a:ext cx="3967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8FB06AF-E407-EE53-8428-BEEFFBB32720}"/>
                  </a:ext>
                </a:extLst>
              </p14:cNvPr>
              <p14:cNvContentPartPr/>
              <p14:nvPr/>
            </p14:nvContentPartPr>
            <p14:xfrm>
              <a:off x="7867330" y="721169"/>
              <a:ext cx="2094840" cy="536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8FB06AF-E407-EE53-8428-BEEFFBB3272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58330" y="712529"/>
                <a:ext cx="211248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4AF917E-0543-206F-6F5C-2E5C22B2BD71}"/>
                  </a:ext>
                </a:extLst>
              </p14:cNvPr>
              <p14:cNvContentPartPr/>
              <p14:nvPr/>
            </p14:nvContentPartPr>
            <p14:xfrm>
              <a:off x="9031210" y="868049"/>
              <a:ext cx="273600" cy="46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4AF917E-0543-206F-6F5C-2E5C22B2BD7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022210" y="859409"/>
                <a:ext cx="2912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546F4F3-396B-8B23-2080-98132C9154BC}"/>
                  </a:ext>
                </a:extLst>
              </p14:cNvPr>
              <p14:cNvContentPartPr/>
              <p14:nvPr/>
            </p14:nvContentPartPr>
            <p14:xfrm>
              <a:off x="9028330" y="830249"/>
              <a:ext cx="16560" cy="7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546F4F3-396B-8B23-2080-98132C9154B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019330" y="821609"/>
                <a:ext cx="3420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4602C974-00BD-B55E-9A3F-D40F2F207A26}"/>
              </a:ext>
            </a:extLst>
          </p:cNvPr>
          <p:cNvGrpSpPr/>
          <p:nvPr/>
        </p:nvGrpSpPr>
        <p:grpSpPr>
          <a:xfrm>
            <a:off x="836170" y="802889"/>
            <a:ext cx="4940640" cy="1160280"/>
            <a:chOff x="836170" y="802889"/>
            <a:chExt cx="4940640" cy="11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21D43BA-546A-F1E5-1388-C40E37ED33D2}"/>
                    </a:ext>
                  </a:extLst>
                </p14:cNvPr>
                <p14:cNvContentPartPr/>
                <p14:nvPr/>
              </p14:nvContentPartPr>
              <p14:xfrm>
                <a:off x="845170" y="878489"/>
                <a:ext cx="919080" cy="459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21D43BA-546A-F1E5-1388-C40E37ED33D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6170" y="869489"/>
                  <a:ext cx="93672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5105DC4-7E73-C7B1-8F06-EEF5C437A3FB}"/>
                    </a:ext>
                  </a:extLst>
                </p14:cNvPr>
                <p14:cNvContentPartPr/>
                <p14:nvPr/>
              </p14:nvContentPartPr>
              <p14:xfrm>
                <a:off x="1000690" y="1035089"/>
                <a:ext cx="299520" cy="47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5105DC4-7E73-C7B1-8F06-EEF5C437A3F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1690" y="1026089"/>
                  <a:ext cx="317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F9290DD-6AE8-0CFB-49FE-C2148A630F1C}"/>
                    </a:ext>
                  </a:extLst>
                </p14:cNvPr>
                <p14:cNvContentPartPr/>
                <p14:nvPr/>
              </p14:nvContentPartPr>
              <p14:xfrm>
                <a:off x="1961890" y="802889"/>
                <a:ext cx="630000" cy="492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F9290DD-6AE8-0CFB-49FE-C2148A630F1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53250" y="793889"/>
                  <a:ext cx="64764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5B7CCC0-69F8-B9AC-7057-D3400994D005}"/>
                    </a:ext>
                  </a:extLst>
                </p14:cNvPr>
                <p14:cNvContentPartPr/>
                <p14:nvPr/>
              </p14:nvContentPartPr>
              <p14:xfrm>
                <a:off x="2028130" y="921329"/>
                <a:ext cx="433800" cy="133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5B7CCC0-69F8-B9AC-7057-D3400994D00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19130" y="912329"/>
                  <a:ext cx="4514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23280B0-43AA-2231-D863-5A0C8A2A91DC}"/>
                    </a:ext>
                  </a:extLst>
                </p14:cNvPr>
                <p14:cNvContentPartPr/>
                <p14:nvPr/>
              </p14:nvContentPartPr>
              <p14:xfrm>
                <a:off x="2918050" y="820889"/>
                <a:ext cx="786960" cy="379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23280B0-43AA-2231-D863-5A0C8A2A91D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09050" y="812249"/>
                  <a:ext cx="8046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EE586A1-857D-A653-DCD9-749FD2BAE2A3}"/>
                    </a:ext>
                  </a:extLst>
                </p14:cNvPr>
                <p14:cNvContentPartPr/>
                <p14:nvPr/>
              </p14:nvContentPartPr>
              <p14:xfrm>
                <a:off x="3339250" y="889649"/>
                <a:ext cx="60120" cy="24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EE586A1-857D-A653-DCD9-749FD2BAE2A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30250" y="880649"/>
                  <a:ext cx="77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945F421-FA85-BBB8-740B-59563263B9B9}"/>
                    </a:ext>
                  </a:extLst>
                </p14:cNvPr>
                <p14:cNvContentPartPr/>
                <p14:nvPr/>
              </p14:nvContentPartPr>
              <p14:xfrm>
                <a:off x="3012010" y="890729"/>
                <a:ext cx="477720" cy="78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945F421-FA85-BBB8-740B-59563263B9B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03010" y="882089"/>
                  <a:ext cx="4953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AE76E56-FEC7-FBAD-A1BE-3429737E5888}"/>
                    </a:ext>
                  </a:extLst>
                </p14:cNvPr>
                <p14:cNvContentPartPr/>
                <p14:nvPr/>
              </p14:nvContentPartPr>
              <p14:xfrm>
                <a:off x="836170" y="1747529"/>
                <a:ext cx="400680" cy="137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AE76E56-FEC7-FBAD-A1BE-3429737E588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27530" y="1738529"/>
                  <a:ext cx="418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C864388-5CED-25DC-43B8-2D3845CD57CE}"/>
                    </a:ext>
                  </a:extLst>
                </p14:cNvPr>
                <p14:cNvContentPartPr/>
                <p14:nvPr/>
              </p14:nvContentPartPr>
              <p14:xfrm>
                <a:off x="1037770" y="1572569"/>
                <a:ext cx="29160" cy="9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C864388-5CED-25DC-43B8-2D3845CD57C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28770" y="1563929"/>
                  <a:ext cx="46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7A2F9E8-B81F-6EA0-5737-53FA7D4D9F98}"/>
                    </a:ext>
                  </a:extLst>
                </p14:cNvPr>
                <p14:cNvContentPartPr/>
                <p14:nvPr/>
              </p14:nvContentPartPr>
              <p14:xfrm>
                <a:off x="1556530" y="1388969"/>
                <a:ext cx="721440" cy="533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7A2F9E8-B81F-6EA0-5737-53FA7D4D9F9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547530" y="1379969"/>
                  <a:ext cx="73908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390B1B0-020A-9443-92A4-12628517E4A5}"/>
                    </a:ext>
                  </a:extLst>
                </p14:cNvPr>
                <p14:cNvContentPartPr/>
                <p14:nvPr/>
              </p14:nvContentPartPr>
              <p14:xfrm>
                <a:off x="1650490" y="1586969"/>
                <a:ext cx="400320" cy="124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390B1B0-020A-9443-92A4-12628517E4A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41850" y="1577969"/>
                  <a:ext cx="417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2D12E26-9EDA-6A49-AC10-13D1EF1D47FB}"/>
                    </a:ext>
                  </a:extLst>
                </p14:cNvPr>
                <p14:cNvContentPartPr/>
                <p14:nvPr/>
              </p14:nvContentPartPr>
              <p14:xfrm>
                <a:off x="2581810" y="1320929"/>
                <a:ext cx="2519280" cy="642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2D12E26-9EDA-6A49-AC10-13D1EF1D47F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73170" y="1312289"/>
                  <a:ext cx="2536920" cy="6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0082D47-51E2-EE3C-1695-FDD86A4EE728}"/>
                    </a:ext>
                  </a:extLst>
                </p14:cNvPr>
                <p14:cNvContentPartPr/>
                <p14:nvPr/>
              </p14:nvContentPartPr>
              <p14:xfrm>
                <a:off x="4533370" y="1381049"/>
                <a:ext cx="324000" cy="55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0082D47-51E2-EE3C-1695-FDD86A4EE72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24730" y="1372409"/>
                  <a:ext cx="3416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43D3344-C5E9-8AFE-3035-3239AC98BE19}"/>
                    </a:ext>
                  </a:extLst>
                </p14:cNvPr>
                <p14:cNvContentPartPr/>
                <p14:nvPr/>
              </p14:nvContentPartPr>
              <p14:xfrm>
                <a:off x="4373170" y="1421729"/>
                <a:ext cx="11880" cy="19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43D3344-C5E9-8AFE-3035-3239AC98BE1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64530" y="1413089"/>
                  <a:ext cx="29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9147252-2A3B-6D7C-01D4-34BF2A0C850D}"/>
                    </a:ext>
                  </a:extLst>
                </p14:cNvPr>
                <p14:cNvContentPartPr/>
                <p14:nvPr/>
              </p14:nvContentPartPr>
              <p14:xfrm>
                <a:off x="5304130" y="1544849"/>
                <a:ext cx="472680" cy="142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9147252-2A3B-6D7C-01D4-34BF2A0C850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95130" y="1535849"/>
                  <a:ext cx="490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67E203A-F66F-DD94-DA84-043E4C8DFD21}"/>
                    </a:ext>
                  </a:extLst>
                </p14:cNvPr>
                <p14:cNvContentPartPr/>
                <p14:nvPr/>
              </p14:nvContentPartPr>
              <p14:xfrm>
                <a:off x="5577010" y="1436129"/>
                <a:ext cx="10440" cy="4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67E203A-F66F-DD94-DA84-043E4C8DFD2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68370" y="1427489"/>
                  <a:ext cx="2808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FDEFE83-D90B-FC60-AF8F-D1552FE4A465}"/>
                  </a:ext>
                </a:extLst>
              </p14:cNvPr>
              <p14:cNvContentPartPr/>
              <p14:nvPr/>
            </p14:nvContentPartPr>
            <p14:xfrm>
              <a:off x="6086770" y="2402729"/>
              <a:ext cx="214560" cy="1886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FDEFE83-D90B-FC60-AF8F-D1552FE4A46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077770" y="2394089"/>
                <a:ext cx="2322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D6AD7B4-0C37-905F-1EBF-32317035DB8D}"/>
                  </a:ext>
                </a:extLst>
              </p14:cNvPr>
              <p14:cNvContentPartPr/>
              <p14:nvPr/>
            </p14:nvContentPartPr>
            <p14:xfrm>
              <a:off x="6358570" y="2629529"/>
              <a:ext cx="249120" cy="1389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D6AD7B4-0C37-905F-1EBF-32317035DB8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49570" y="2620529"/>
                <a:ext cx="266760" cy="15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CCC619BA-C909-9D40-0801-DCAC1E64609B}"/>
              </a:ext>
            </a:extLst>
          </p:cNvPr>
          <p:cNvGrpSpPr/>
          <p:nvPr/>
        </p:nvGrpSpPr>
        <p:grpSpPr>
          <a:xfrm>
            <a:off x="6883090" y="1759769"/>
            <a:ext cx="2608200" cy="749880"/>
            <a:chOff x="6883090" y="1759769"/>
            <a:chExt cx="2608200" cy="74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DF9875C-2408-E44B-E50A-80E02C7A37F4}"/>
                    </a:ext>
                  </a:extLst>
                </p14:cNvPr>
                <p14:cNvContentPartPr/>
                <p14:nvPr/>
              </p14:nvContentPartPr>
              <p14:xfrm>
                <a:off x="6883090" y="2295089"/>
                <a:ext cx="243360" cy="214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DF9875C-2408-E44B-E50A-80E02C7A37F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74090" y="2286449"/>
                  <a:ext cx="2610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A09E37E-CF88-9F47-A619-215502E16037}"/>
                    </a:ext>
                  </a:extLst>
                </p14:cNvPr>
                <p14:cNvContentPartPr/>
                <p14:nvPr/>
              </p14:nvContentPartPr>
              <p14:xfrm>
                <a:off x="7127890" y="2088449"/>
                <a:ext cx="213840" cy="13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A09E37E-CF88-9F47-A619-215502E1603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18890" y="2079809"/>
                  <a:ext cx="231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FFD1EA6-8B97-B52D-445C-1A8C297EA0A6}"/>
                    </a:ext>
                  </a:extLst>
                </p14:cNvPr>
                <p14:cNvContentPartPr/>
                <p14:nvPr/>
              </p14:nvContentPartPr>
              <p14:xfrm>
                <a:off x="7567810" y="1833209"/>
                <a:ext cx="38160" cy="154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FFD1EA6-8B97-B52D-445C-1A8C297EA0A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558810" y="1824569"/>
                  <a:ext cx="55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BE63B8E-6301-6933-96DF-4E1E82F743DB}"/>
                    </a:ext>
                  </a:extLst>
                </p14:cNvPr>
                <p14:cNvContentPartPr/>
                <p14:nvPr/>
              </p14:nvContentPartPr>
              <p14:xfrm>
                <a:off x="7589050" y="1765169"/>
                <a:ext cx="10080" cy="20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BE63B8E-6301-6933-96DF-4E1E82F743D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580410" y="1756529"/>
                  <a:ext cx="27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07C6EDE-1EBA-6BC2-C675-0C0575F8B346}"/>
                    </a:ext>
                  </a:extLst>
                </p14:cNvPr>
                <p14:cNvContentPartPr/>
                <p14:nvPr/>
              </p14:nvContentPartPr>
              <p14:xfrm>
                <a:off x="7419130" y="2030489"/>
                <a:ext cx="330480" cy="56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07C6EDE-1EBA-6BC2-C675-0C0575F8B34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10490" y="2021849"/>
                  <a:ext cx="348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EB650BB-525C-25FE-896E-5FEFC8FB5B8C}"/>
                    </a:ext>
                  </a:extLst>
                </p14:cNvPr>
                <p14:cNvContentPartPr/>
                <p14:nvPr/>
              </p14:nvContentPartPr>
              <p14:xfrm>
                <a:off x="7549810" y="2125169"/>
                <a:ext cx="95040" cy="195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EB650BB-525C-25FE-896E-5FEFC8FB5B8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41170" y="2116529"/>
                  <a:ext cx="1126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7C71819-29C8-0BBA-7739-EA3930A81446}"/>
                    </a:ext>
                  </a:extLst>
                </p14:cNvPr>
                <p14:cNvContentPartPr/>
                <p14:nvPr/>
              </p14:nvContentPartPr>
              <p14:xfrm>
                <a:off x="7503730" y="2152889"/>
                <a:ext cx="165600" cy="100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7C71819-29C8-0BBA-7739-EA3930A8144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494730" y="2143889"/>
                  <a:ext cx="1832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11AFB1F-806B-D4BA-EBE2-997146A51213}"/>
                    </a:ext>
                  </a:extLst>
                </p14:cNvPr>
                <p14:cNvContentPartPr/>
                <p14:nvPr/>
              </p14:nvContentPartPr>
              <p14:xfrm>
                <a:off x="7818730" y="1783529"/>
                <a:ext cx="103680" cy="469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11AFB1F-806B-D4BA-EBE2-997146A5121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10090" y="1774889"/>
                  <a:ext cx="12132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95B076C-87EA-36B5-8235-509ADCC647AD}"/>
                    </a:ext>
                  </a:extLst>
                </p14:cNvPr>
                <p14:cNvContentPartPr/>
                <p14:nvPr/>
              </p14:nvContentPartPr>
              <p14:xfrm>
                <a:off x="8902330" y="1759769"/>
                <a:ext cx="222840" cy="397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95B076C-87EA-36B5-8235-509ADCC647A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893330" y="1751129"/>
                  <a:ext cx="24048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89A1339-C9BF-C79E-30D6-AE938397A339}"/>
                    </a:ext>
                  </a:extLst>
                </p14:cNvPr>
                <p14:cNvContentPartPr/>
                <p14:nvPr/>
              </p14:nvContentPartPr>
              <p14:xfrm>
                <a:off x="9308050" y="1777409"/>
                <a:ext cx="183240" cy="271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89A1339-C9BF-C79E-30D6-AE938397A33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299410" y="1768409"/>
                  <a:ext cx="2008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FDF17A8-840A-79C0-4F7E-AE5E1552A1D7}"/>
                    </a:ext>
                  </a:extLst>
                </p14:cNvPr>
                <p14:cNvContentPartPr/>
                <p14:nvPr/>
              </p14:nvContentPartPr>
              <p14:xfrm>
                <a:off x="9193210" y="1893689"/>
                <a:ext cx="265320" cy="10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FDF17A8-840A-79C0-4F7E-AE5E1552A1D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184570" y="1885049"/>
                  <a:ext cx="282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5ABF338-0746-FBA1-F8E8-3EB054544CC5}"/>
                    </a:ext>
                  </a:extLst>
                </p14:cNvPr>
                <p14:cNvContentPartPr/>
                <p14:nvPr/>
              </p14:nvContentPartPr>
              <p14:xfrm>
                <a:off x="7989730" y="1831409"/>
                <a:ext cx="131040" cy="286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5ABF338-0746-FBA1-F8E8-3EB054544CC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981090" y="1822409"/>
                  <a:ext cx="1486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258BE34-EF19-06F3-8B93-486031D595BC}"/>
                    </a:ext>
                  </a:extLst>
                </p14:cNvPr>
                <p14:cNvContentPartPr/>
                <p14:nvPr/>
              </p14:nvContentPartPr>
              <p14:xfrm>
                <a:off x="8039050" y="1988369"/>
                <a:ext cx="135360" cy="23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258BE34-EF19-06F3-8B93-486031D595B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30050" y="1979369"/>
                  <a:ext cx="153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8EF5D8E-4625-867F-01A9-20FA4EBAD6DE}"/>
                    </a:ext>
                  </a:extLst>
                </p14:cNvPr>
                <p14:cNvContentPartPr/>
                <p14:nvPr/>
              </p14:nvContentPartPr>
              <p14:xfrm>
                <a:off x="8024650" y="1831409"/>
                <a:ext cx="173160" cy="19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8EF5D8E-4625-867F-01A9-20FA4EBAD6D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15650" y="1822409"/>
                  <a:ext cx="190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D938CF9-4C9F-2A7B-34FF-48891EA52524}"/>
                    </a:ext>
                  </a:extLst>
                </p14:cNvPr>
                <p14:cNvContentPartPr/>
                <p14:nvPr/>
              </p14:nvContentPartPr>
              <p14:xfrm>
                <a:off x="8168290" y="2105009"/>
                <a:ext cx="131760" cy="144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D938CF9-4C9F-2A7B-34FF-48891EA5252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159290" y="2096009"/>
                  <a:ext cx="149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DF44883-3047-54B0-1D63-DF1D5A900A8A}"/>
                    </a:ext>
                  </a:extLst>
                </p14:cNvPr>
                <p14:cNvContentPartPr/>
                <p14:nvPr/>
              </p14:nvContentPartPr>
              <p14:xfrm>
                <a:off x="8428210" y="1994129"/>
                <a:ext cx="160200" cy="10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DF44883-3047-54B0-1D63-DF1D5A900A8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419570" y="1985129"/>
                  <a:ext cx="177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D238BC3-7F45-404F-AF4B-EDB2D302AAC7}"/>
                    </a:ext>
                  </a:extLst>
                </p14:cNvPr>
                <p14:cNvContentPartPr/>
                <p14:nvPr/>
              </p14:nvContentPartPr>
              <p14:xfrm>
                <a:off x="8693890" y="1818089"/>
                <a:ext cx="151560" cy="326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D238BC3-7F45-404F-AF4B-EDB2D302AAC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684890" y="1809449"/>
                  <a:ext cx="1692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42CF212-A583-3AA9-FF1B-47151A323350}"/>
                    </a:ext>
                  </a:extLst>
                </p14:cNvPr>
                <p14:cNvContentPartPr/>
                <p14:nvPr/>
              </p14:nvContentPartPr>
              <p14:xfrm>
                <a:off x="8736730" y="1996649"/>
                <a:ext cx="97200" cy="7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42CF212-A583-3AA9-FF1B-47151A32335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728090" y="1988009"/>
                  <a:ext cx="114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FB76AB8-AE4F-DEFE-76C9-63C362A12944}"/>
                    </a:ext>
                  </a:extLst>
                </p14:cNvPr>
                <p14:cNvContentPartPr/>
                <p14:nvPr/>
              </p14:nvContentPartPr>
              <p14:xfrm>
                <a:off x="8707570" y="1824569"/>
                <a:ext cx="152280" cy="27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FB76AB8-AE4F-DEFE-76C9-63C362A1294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698570" y="1815929"/>
                  <a:ext cx="169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AFDC5B5-C7E9-C6FA-180E-3E04D96110F2}"/>
                    </a:ext>
                  </a:extLst>
                </p14:cNvPr>
                <p14:cNvContentPartPr/>
                <p14:nvPr/>
              </p14:nvContentPartPr>
              <p14:xfrm>
                <a:off x="8838610" y="2087729"/>
                <a:ext cx="171720" cy="165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AFDC5B5-C7E9-C6FA-180E-3E04D96110F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829610" y="2079089"/>
                  <a:ext cx="18936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B237D8D-696E-F3B9-E78D-102EE34A7641}"/>
              </a:ext>
            </a:extLst>
          </p:cNvPr>
          <p:cNvGrpSpPr/>
          <p:nvPr/>
        </p:nvGrpSpPr>
        <p:grpSpPr>
          <a:xfrm>
            <a:off x="7497970" y="3281849"/>
            <a:ext cx="1928160" cy="547560"/>
            <a:chOff x="7497970" y="3281849"/>
            <a:chExt cx="1928160" cy="54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BF85234-E2C7-D2B7-EEB8-E1910D1B28FA}"/>
                    </a:ext>
                  </a:extLst>
                </p14:cNvPr>
                <p14:cNvContentPartPr/>
                <p14:nvPr/>
              </p14:nvContentPartPr>
              <p14:xfrm>
                <a:off x="7497970" y="3540689"/>
                <a:ext cx="224280" cy="216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BF85234-E2C7-D2B7-EEB8-E1910D1B28F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488970" y="3531689"/>
                  <a:ext cx="2419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FE23B60-22BB-4DC7-61E5-41549E99F033}"/>
                    </a:ext>
                  </a:extLst>
                </p14:cNvPr>
                <p14:cNvContentPartPr/>
                <p14:nvPr/>
              </p14:nvContentPartPr>
              <p14:xfrm>
                <a:off x="7816930" y="3742289"/>
                <a:ext cx="75240" cy="87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FE23B60-22BB-4DC7-61E5-41549E99F03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808290" y="3733649"/>
                  <a:ext cx="928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8A3D211-8559-A7A9-538D-E08543652F6F}"/>
                    </a:ext>
                  </a:extLst>
                </p14:cNvPr>
                <p14:cNvContentPartPr/>
                <p14:nvPr/>
              </p14:nvContentPartPr>
              <p14:xfrm>
                <a:off x="7852930" y="3281849"/>
                <a:ext cx="110520" cy="187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8A3D211-8559-A7A9-538D-E08543652F6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844290" y="3273209"/>
                  <a:ext cx="1281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AC5B606-6A93-D36D-3661-A6B143137649}"/>
                    </a:ext>
                  </a:extLst>
                </p14:cNvPr>
                <p14:cNvContentPartPr/>
                <p14:nvPr/>
              </p14:nvContentPartPr>
              <p14:xfrm>
                <a:off x="7800730" y="3335849"/>
                <a:ext cx="184680" cy="57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AC5B606-6A93-D36D-3661-A6B14313764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791730" y="3326849"/>
                  <a:ext cx="202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E91E41F-5EEE-1A3B-DD61-BB965DB423C3}"/>
                    </a:ext>
                  </a:extLst>
                </p14:cNvPr>
                <p14:cNvContentPartPr/>
                <p14:nvPr/>
              </p14:nvContentPartPr>
              <p14:xfrm>
                <a:off x="7819810" y="3345929"/>
                <a:ext cx="230760" cy="84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E91E41F-5EEE-1A3B-DD61-BB965DB423C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811170" y="3337289"/>
                  <a:ext cx="248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117262C-FF33-FD0E-E6CF-59221A5AEC50}"/>
                    </a:ext>
                  </a:extLst>
                </p14:cNvPr>
                <p14:cNvContentPartPr/>
                <p14:nvPr/>
              </p14:nvContentPartPr>
              <p14:xfrm>
                <a:off x="7869130" y="3308849"/>
                <a:ext cx="84960" cy="178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117262C-FF33-FD0E-E6CF-59221A5AEC5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60130" y="3300209"/>
                  <a:ext cx="102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D16219E-C69D-03A0-0D2D-67A305EE9139}"/>
                    </a:ext>
                  </a:extLst>
                </p14:cNvPr>
                <p14:cNvContentPartPr/>
                <p14:nvPr/>
              </p14:nvContentPartPr>
              <p14:xfrm>
                <a:off x="8272690" y="3364289"/>
                <a:ext cx="84960" cy="434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D16219E-C69D-03A0-0D2D-67A305EE913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264050" y="3355289"/>
                  <a:ext cx="10260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9C71AFF-30A1-501A-790C-BD18639D440C}"/>
                    </a:ext>
                  </a:extLst>
                </p14:cNvPr>
                <p14:cNvContentPartPr/>
                <p14:nvPr/>
              </p14:nvContentPartPr>
              <p14:xfrm>
                <a:off x="8573290" y="3323609"/>
                <a:ext cx="153000" cy="464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9C71AFF-30A1-501A-790C-BD18639D440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564290" y="3314969"/>
                  <a:ext cx="17064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BF56E84-D357-05CF-4E79-8C32D0D4680F}"/>
                    </a:ext>
                  </a:extLst>
                </p14:cNvPr>
                <p14:cNvContentPartPr/>
                <p14:nvPr/>
              </p14:nvContentPartPr>
              <p14:xfrm>
                <a:off x="8361610" y="3558329"/>
                <a:ext cx="219960" cy="14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BF56E84-D357-05CF-4E79-8C32D0D4680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352970" y="3549329"/>
                  <a:ext cx="237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C8D8A07-0A0B-68C5-B139-C3B2DE87374D}"/>
                    </a:ext>
                  </a:extLst>
                </p14:cNvPr>
                <p14:cNvContentPartPr/>
                <p14:nvPr/>
              </p14:nvContentPartPr>
              <p14:xfrm>
                <a:off x="8872090" y="3509369"/>
                <a:ext cx="244800" cy="226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C8D8A07-0A0B-68C5-B139-C3B2DE87374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863090" y="3500729"/>
                  <a:ext cx="2624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826ACC0-7341-C414-0F58-5C860A5B6ECF}"/>
                    </a:ext>
                  </a:extLst>
                </p14:cNvPr>
                <p14:cNvContentPartPr/>
                <p14:nvPr/>
              </p14:nvContentPartPr>
              <p14:xfrm>
                <a:off x="9227050" y="3694769"/>
                <a:ext cx="199080" cy="77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826ACC0-7341-C414-0F58-5C860A5B6EC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218050" y="3686129"/>
                  <a:ext cx="21672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6F58C20-E698-973A-AF08-121FD50E08B8}"/>
              </a:ext>
            </a:extLst>
          </p:cNvPr>
          <p:cNvGrpSpPr/>
          <p:nvPr/>
        </p:nvGrpSpPr>
        <p:grpSpPr>
          <a:xfrm>
            <a:off x="9726370" y="3303449"/>
            <a:ext cx="608040" cy="392760"/>
            <a:chOff x="9726370" y="3303449"/>
            <a:chExt cx="60804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2A1391A-B0F2-06EE-B9CE-2EF014DD4091}"/>
                    </a:ext>
                  </a:extLst>
                </p14:cNvPr>
                <p14:cNvContentPartPr/>
                <p14:nvPr/>
              </p14:nvContentPartPr>
              <p14:xfrm>
                <a:off x="9726370" y="3303449"/>
                <a:ext cx="227880" cy="376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2A1391A-B0F2-06EE-B9CE-2EF014DD409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717730" y="3294809"/>
                  <a:ext cx="2455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EE18145-0636-7824-FEF1-DF80F7711672}"/>
                    </a:ext>
                  </a:extLst>
                </p14:cNvPr>
                <p14:cNvContentPartPr/>
                <p14:nvPr/>
              </p14:nvContentPartPr>
              <p14:xfrm>
                <a:off x="10147930" y="3480569"/>
                <a:ext cx="39240" cy="215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EE18145-0636-7824-FEF1-DF80F771167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138930" y="3471569"/>
                  <a:ext cx="568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1ABD3F5-99D5-1ADF-53AE-55563714F43F}"/>
                    </a:ext>
                  </a:extLst>
                </p14:cNvPr>
                <p14:cNvContentPartPr/>
                <p14:nvPr/>
              </p14:nvContentPartPr>
              <p14:xfrm>
                <a:off x="10066210" y="3448889"/>
                <a:ext cx="268200" cy="74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1ABD3F5-99D5-1ADF-53AE-55563714F43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057570" y="3439889"/>
                  <a:ext cx="28584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F470754-25C5-99C5-D015-E90D38983235}"/>
              </a:ext>
            </a:extLst>
          </p:cNvPr>
          <p:cNvGrpSpPr/>
          <p:nvPr/>
        </p:nvGrpSpPr>
        <p:grpSpPr>
          <a:xfrm>
            <a:off x="5041330" y="3148649"/>
            <a:ext cx="2266560" cy="882360"/>
            <a:chOff x="5041330" y="3148649"/>
            <a:chExt cx="2266560" cy="88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67FF19B-53FC-B808-C595-8783082BBD1D}"/>
                    </a:ext>
                  </a:extLst>
                </p14:cNvPr>
                <p14:cNvContentPartPr/>
                <p14:nvPr/>
              </p14:nvContentPartPr>
              <p14:xfrm>
                <a:off x="5102170" y="3239369"/>
                <a:ext cx="262080" cy="457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67FF19B-53FC-B808-C595-8783082BBD1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093170" y="3230729"/>
                  <a:ext cx="27972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6330C05-9DF4-33C4-E2C1-A1D706F21381}"/>
                    </a:ext>
                  </a:extLst>
                </p14:cNvPr>
                <p14:cNvContentPartPr/>
                <p14:nvPr/>
              </p14:nvContentPartPr>
              <p14:xfrm>
                <a:off x="5041330" y="3148649"/>
                <a:ext cx="199800" cy="207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6330C05-9DF4-33C4-E2C1-A1D706F2138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032690" y="3140009"/>
                  <a:ext cx="2174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257B104-C619-D366-0476-2D5513481618}"/>
                    </a:ext>
                  </a:extLst>
                </p14:cNvPr>
                <p14:cNvContentPartPr/>
                <p14:nvPr/>
              </p14:nvContentPartPr>
              <p14:xfrm>
                <a:off x="5490610" y="3495689"/>
                <a:ext cx="117000" cy="449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257B104-C619-D366-0476-2D551348161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481610" y="3487049"/>
                  <a:ext cx="13464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4760502-895F-FC35-4654-567B0C062566}"/>
                    </a:ext>
                  </a:extLst>
                </p14:cNvPr>
                <p14:cNvContentPartPr/>
                <p14:nvPr/>
              </p14:nvContentPartPr>
              <p14:xfrm>
                <a:off x="5775010" y="3502169"/>
                <a:ext cx="110160" cy="456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4760502-895F-FC35-4654-567B0C06256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766010" y="3493169"/>
                  <a:ext cx="12780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986E079-2747-6AE0-73C4-14E3426DB7B1}"/>
                    </a:ext>
                  </a:extLst>
                </p14:cNvPr>
                <p14:cNvContentPartPr/>
                <p14:nvPr/>
              </p14:nvContentPartPr>
              <p14:xfrm>
                <a:off x="5604370" y="3720329"/>
                <a:ext cx="216000" cy="21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986E079-2747-6AE0-73C4-14E3426DB7B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595730" y="3711329"/>
                  <a:ext cx="233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241F7D4-FCD4-52FB-806C-933F8EB2D653}"/>
                    </a:ext>
                  </a:extLst>
                </p14:cNvPr>
                <p14:cNvContentPartPr/>
                <p14:nvPr/>
              </p14:nvContentPartPr>
              <p14:xfrm>
                <a:off x="5875090" y="3922289"/>
                <a:ext cx="153000" cy="108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241F7D4-FCD4-52FB-806C-933F8EB2D65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66090" y="3913289"/>
                  <a:ext cx="170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21A809C-FBF1-075A-D102-78F447113016}"/>
                    </a:ext>
                  </a:extLst>
                </p14:cNvPr>
                <p14:cNvContentPartPr/>
                <p14:nvPr/>
              </p14:nvContentPartPr>
              <p14:xfrm>
                <a:off x="6110170" y="3894209"/>
                <a:ext cx="220320" cy="95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21A809C-FBF1-075A-D102-78F44711301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101170" y="3885569"/>
                  <a:ext cx="237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5D5D509-2B6F-D9E5-90D1-08E7506F266A}"/>
                    </a:ext>
                  </a:extLst>
                </p14:cNvPr>
                <p14:cNvContentPartPr/>
                <p14:nvPr/>
              </p14:nvContentPartPr>
              <p14:xfrm>
                <a:off x="6588250" y="3584249"/>
                <a:ext cx="251280" cy="77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5D5D509-2B6F-D9E5-90D1-08E7506F266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579610" y="3575609"/>
                  <a:ext cx="268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BCD033A-569D-929C-D996-5FD6CFBE42AA}"/>
                    </a:ext>
                  </a:extLst>
                </p14:cNvPr>
                <p14:cNvContentPartPr/>
                <p14:nvPr/>
              </p14:nvContentPartPr>
              <p14:xfrm>
                <a:off x="6600490" y="3744809"/>
                <a:ext cx="202680" cy="11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BCD033A-569D-929C-D996-5FD6CFBE42A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591490" y="3736169"/>
                  <a:ext cx="220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DF102BF-74FD-CD79-B679-C2CDB58C35D9}"/>
                    </a:ext>
                  </a:extLst>
                </p14:cNvPr>
                <p14:cNvContentPartPr/>
                <p14:nvPr/>
              </p14:nvContentPartPr>
              <p14:xfrm>
                <a:off x="7101610" y="3270329"/>
                <a:ext cx="206280" cy="735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DF102BF-74FD-CD79-B679-C2CDB58C35D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092970" y="3261329"/>
                  <a:ext cx="223920" cy="75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3D84860-68D0-6E54-6A90-A1259413B876}"/>
                    </a:ext>
                  </a:extLst>
                </p14:cNvPr>
                <p14:cNvContentPartPr/>
                <p14:nvPr/>
              </p14:nvContentPartPr>
              <p14:xfrm>
                <a:off x="6587170" y="3448889"/>
                <a:ext cx="286920" cy="59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3D84860-68D0-6E54-6A90-A1259413B87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578530" y="3439889"/>
                  <a:ext cx="30456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5DC6E3-356C-1BE4-F014-4F4951937FA6}"/>
              </a:ext>
            </a:extLst>
          </p:cNvPr>
          <p:cNvGrpSpPr/>
          <p:nvPr/>
        </p:nvGrpSpPr>
        <p:grpSpPr>
          <a:xfrm>
            <a:off x="2326570" y="2266289"/>
            <a:ext cx="3403440" cy="733680"/>
            <a:chOff x="2326570" y="2266289"/>
            <a:chExt cx="3403440" cy="73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FF40434-ECAA-C46D-72B4-9B330C60B897}"/>
                    </a:ext>
                  </a:extLst>
                </p14:cNvPr>
                <p14:cNvContentPartPr/>
                <p14:nvPr/>
              </p14:nvContentPartPr>
              <p14:xfrm>
                <a:off x="2326570" y="2495249"/>
                <a:ext cx="284400" cy="224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FF40434-ECAA-C46D-72B4-9B330C60B89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317570" y="2486249"/>
                  <a:ext cx="3020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89C8E72-CC64-6AE6-3138-2910C83BFA2A}"/>
                    </a:ext>
                  </a:extLst>
                </p14:cNvPr>
                <p14:cNvContentPartPr/>
                <p14:nvPr/>
              </p14:nvContentPartPr>
              <p14:xfrm>
                <a:off x="2654170" y="2687129"/>
                <a:ext cx="135000" cy="111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89C8E72-CC64-6AE6-3138-2910C83BFA2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645530" y="2678129"/>
                  <a:ext cx="1526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634B1E3-24F7-5871-E70C-577C74788E88}"/>
                    </a:ext>
                  </a:extLst>
                </p14:cNvPr>
                <p14:cNvContentPartPr/>
                <p14:nvPr/>
              </p14:nvContentPartPr>
              <p14:xfrm>
                <a:off x="2421610" y="2375369"/>
                <a:ext cx="34560" cy="53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634B1E3-24F7-5871-E70C-577C74788E8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412970" y="2366729"/>
                  <a:ext cx="522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2BBB532-D668-6809-5F30-240EF0B0E628}"/>
                    </a:ext>
                  </a:extLst>
                </p14:cNvPr>
                <p14:cNvContentPartPr/>
                <p14:nvPr/>
              </p14:nvContentPartPr>
              <p14:xfrm>
                <a:off x="3018490" y="2538089"/>
                <a:ext cx="332280" cy="11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2BBB532-D668-6809-5F30-240EF0B0E62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009850" y="2529089"/>
                  <a:ext cx="349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B1B0A11-4768-FC2A-5A20-AFCEE9CD2139}"/>
                    </a:ext>
                  </a:extLst>
                </p14:cNvPr>
                <p14:cNvContentPartPr/>
                <p14:nvPr/>
              </p14:nvContentPartPr>
              <p14:xfrm>
                <a:off x="3011650" y="2616929"/>
                <a:ext cx="321120" cy="67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B1B0A11-4768-FC2A-5A20-AFCEE9CD213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03010" y="2607929"/>
                  <a:ext cx="338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FA6CDE2-354A-5EC0-11DD-0A23C9AA4593}"/>
                    </a:ext>
                  </a:extLst>
                </p14:cNvPr>
                <p14:cNvContentPartPr/>
                <p14:nvPr/>
              </p14:nvContentPartPr>
              <p14:xfrm>
                <a:off x="3589450" y="2555369"/>
                <a:ext cx="206640" cy="21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FA6CDE2-354A-5EC0-11DD-0A23C9AA459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580450" y="2546369"/>
                  <a:ext cx="224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FABD551-0332-3178-286A-3D8FEAAFBE0D}"/>
                    </a:ext>
                  </a:extLst>
                </p14:cNvPr>
                <p14:cNvContentPartPr/>
                <p14:nvPr/>
              </p14:nvContentPartPr>
              <p14:xfrm>
                <a:off x="4030450" y="2382569"/>
                <a:ext cx="72720" cy="144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FABD551-0332-3178-286A-3D8FEAAFBE0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021450" y="2373569"/>
                  <a:ext cx="90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9161DDC-FC1A-2517-3F9D-33D40C6B3201}"/>
                    </a:ext>
                  </a:extLst>
                </p14:cNvPr>
                <p14:cNvContentPartPr/>
                <p14:nvPr/>
              </p14:nvContentPartPr>
              <p14:xfrm>
                <a:off x="4081930" y="2283209"/>
                <a:ext cx="16560" cy="21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9161DDC-FC1A-2517-3F9D-33D40C6B320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072930" y="2274209"/>
                  <a:ext cx="34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A7FE6DC-F141-B49A-0F47-F9CF7FFDCBE5}"/>
                    </a:ext>
                  </a:extLst>
                </p14:cNvPr>
                <p14:cNvContentPartPr/>
                <p14:nvPr/>
              </p14:nvContentPartPr>
              <p14:xfrm>
                <a:off x="3903370" y="2594249"/>
                <a:ext cx="308160" cy="56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A7FE6DC-F141-B49A-0F47-F9CF7FFDCBE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894730" y="2585249"/>
                  <a:ext cx="325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8604DEB-4C64-7C64-736B-9560657A5875}"/>
                    </a:ext>
                  </a:extLst>
                </p14:cNvPr>
                <p14:cNvContentPartPr/>
                <p14:nvPr/>
              </p14:nvContentPartPr>
              <p14:xfrm>
                <a:off x="4026130" y="2733209"/>
                <a:ext cx="110160" cy="209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8604DEB-4C64-7C64-736B-9560657A587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017130" y="2724569"/>
                  <a:ext cx="1278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E941114-F408-EE23-6D09-825689690F9A}"/>
                    </a:ext>
                  </a:extLst>
                </p14:cNvPr>
                <p14:cNvContentPartPr/>
                <p14:nvPr/>
              </p14:nvContentPartPr>
              <p14:xfrm>
                <a:off x="3924610" y="2729249"/>
                <a:ext cx="225720" cy="89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E941114-F408-EE23-6D09-825689690F9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915970" y="2720609"/>
                  <a:ext cx="2433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3C4CDE4-560B-79C5-7121-80E5CA8E5C65}"/>
                    </a:ext>
                  </a:extLst>
                </p14:cNvPr>
                <p14:cNvContentPartPr/>
                <p14:nvPr/>
              </p14:nvContentPartPr>
              <p14:xfrm>
                <a:off x="4894090" y="2337929"/>
                <a:ext cx="149400" cy="478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3C4CDE4-560B-79C5-7121-80E5CA8E5C6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885090" y="2328929"/>
                  <a:ext cx="16704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8E3ACF0-54CE-CBC1-2502-C5775786FF8A}"/>
                    </a:ext>
                  </a:extLst>
                </p14:cNvPr>
                <p14:cNvContentPartPr/>
                <p14:nvPr/>
              </p14:nvContentPartPr>
              <p14:xfrm>
                <a:off x="5165530" y="2324969"/>
                <a:ext cx="158040" cy="465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8E3ACF0-54CE-CBC1-2502-C5775786FF8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56530" y="2316329"/>
                  <a:ext cx="17568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EBFFD7D-C84E-E917-D6DB-4A1C0E15211D}"/>
                    </a:ext>
                  </a:extLst>
                </p14:cNvPr>
                <p14:cNvContentPartPr/>
                <p14:nvPr/>
              </p14:nvContentPartPr>
              <p14:xfrm>
                <a:off x="5063650" y="2565089"/>
                <a:ext cx="143640" cy="9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EBFFD7D-C84E-E917-D6DB-4A1C0E15211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054650" y="2556089"/>
                  <a:ext cx="161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3AD8E7C-9A01-0D16-BACD-CB27A52A04D9}"/>
                    </a:ext>
                  </a:extLst>
                </p14:cNvPr>
                <p14:cNvContentPartPr/>
                <p14:nvPr/>
              </p14:nvContentPartPr>
              <p14:xfrm>
                <a:off x="5328250" y="2745449"/>
                <a:ext cx="87840" cy="109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3AD8E7C-9A01-0D16-BACD-CB27A52A04D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19610" y="2736449"/>
                  <a:ext cx="105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692456E-5ABF-CFE4-C943-81F594DE2FE6}"/>
                    </a:ext>
                  </a:extLst>
                </p14:cNvPr>
                <p14:cNvContentPartPr/>
                <p14:nvPr/>
              </p14:nvContentPartPr>
              <p14:xfrm>
                <a:off x="5553610" y="2749769"/>
                <a:ext cx="176400" cy="71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692456E-5ABF-CFE4-C943-81F594DE2FE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544610" y="2740769"/>
                  <a:ext cx="194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D3AE29E-F209-1D1C-2319-A9497D43B7E0}"/>
                    </a:ext>
                  </a:extLst>
                </p14:cNvPr>
                <p14:cNvContentPartPr/>
                <p14:nvPr/>
              </p14:nvContentPartPr>
              <p14:xfrm>
                <a:off x="4376050" y="2326769"/>
                <a:ext cx="343800" cy="430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D3AE29E-F209-1D1C-2319-A9497D43B7E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367050" y="2318129"/>
                  <a:ext cx="36144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C68106D-0DD2-4028-939E-365A1D1E49CA}"/>
                    </a:ext>
                  </a:extLst>
                </p14:cNvPr>
                <p14:cNvContentPartPr/>
                <p14:nvPr/>
              </p14:nvContentPartPr>
              <p14:xfrm>
                <a:off x="4418890" y="2886209"/>
                <a:ext cx="216720" cy="113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C68106D-0DD2-4028-939E-365A1D1E49C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409890" y="2877569"/>
                  <a:ext cx="2343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9308AB4-8CEE-B2B0-CA79-19979AC64A95}"/>
                    </a:ext>
                  </a:extLst>
                </p14:cNvPr>
                <p14:cNvContentPartPr/>
                <p14:nvPr/>
              </p14:nvContentPartPr>
              <p14:xfrm>
                <a:off x="4732810" y="2749049"/>
                <a:ext cx="43920" cy="30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9308AB4-8CEE-B2B0-CA79-19979AC64A9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723810" y="2740409"/>
                  <a:ext cx="61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D085EB1-A293-A969-0DA8-8DECA36D1054}"/>
                    </a:ext>
                  </a:extLst>
                </p14:cNvPr>
                <p14:cNvContentPartPr/>
                <p14:nvPr/>
              </p14:nvContentPartPr>
              <p14:xfrm>
                <a:off x="4659010" y="2266289"/>
                <a:ext cx="11520" cy="55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D085EB1-A293-A969-0DA8-8DECA36D105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650010" y="2257649"/>
                  <a:ext cx="2916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2979654-E076-B3C7-65BF-77857C89DD20}"/>
              </a:ext>
            </a:extLst>
          </p:cNvPr>
          <p:cNvGrpSpPr/>
          <p:nvPr/>
        </p:nvGrpSpPr>
        <p:grpSpPr>
          <a:xfrm>
            <a:off x="1843090" y="3503609"/>
            <a:ext cx="3022920" cy="483120"/>
            <a:chOff x="1843090" y="3503609"/>
            <a:chExt cx="302292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C25199D-C0B1-D638-7444-DAC6384C2270}"/>
                    </a:ext>
                  </a:extLst>
                </p14:cNvPr>
                <p14:cNvContentPartPr/>
                <p14:nvPr/>
              </p14:nvContentPartPr>
              <p14:xfrm>
                <a:off x="1843090" y="3503609"/>
                <a:ext cx="1216440" cy="451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C25199D-C0B1-D638-7444-DAC6384C227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834450" y="3494969"/>
                  <a:ext cx="123408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D33F0E8-5DC1-B8C2-37E2-5B75B49A27C4}"/>
                    </a:ext>
                  </a:extLst>
                </p14:cNvPr>
                <p14:cNvContentPartPr/>
                <p14:nvPr/>
              </p14:nvContentPartPr>
              <p14:xfrm>
                <a:off x="2834170" y="3707729"/>
                <a:ext cx="294480" cy="279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D33F0E8-5DC1-B8C2-37E2-5B75B49A27C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825530" y="3699089"/>
                  <a:ext cx="3121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E785CCC-07CA-845F-65FC-ACEF0F27A3E0}"/>
                    </a:ext>
                  </a:extLst>
                </p14:cNvPr>
                <p14:cNvContentPartPr/>
                <p14:nvPr/>
              </p14:nvContentPartPr>
              <p14:xfrm>
                <a:off x="2282290" y="3629969"/>
                <a:ext cx="390240" cy="92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E785CCC-07CA-845F-65FC-ACEF0F27A3E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273290" y="3621329"/>
                  <a:ext cx="407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BADE48D-B286-A1F4-6474-E71723433301}"/>
                    </a:ext>
                  </a:extLst>
                </p14:cNvPr>
                <p14:cNvContentPartPr/>
                <p14:nvPr/>
              </p14:nvContentPartPr>
              <p14:xfrm>
                <a:off x="3352930" y="3513329"/>
                <a:ext cx="1496520" cy="447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BADE48D-B286-A1F4-6474-E7172343330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344290" y="3504329"/>
                  <a:ext cx="151416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EE46361-B089-2506-3F5F-1E5551DE8E83}"/>
                    </a:ext>
                  </a:extLst>
                </p14:cNvPr>
                <p14:cNvContentPartPr/>
                <p14:nvPr/>
              </p14:nvContentPartPr>
              <p14:xfrm>
                <a:off x="4614370" y="3693329"/>
                <a:ext cx="251640" cy="48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EE46361-B089-2506-3F5F-1E5551DE8E8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605370" y="3684689"/>
                  <a:ext cx="26928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D91F661-C09A-E64E-3816-950F6A8E1FEA}"/>
              </a:ext>
            </a:extLst>
          </p:cNvPr>
          <p:cNvGrpSpPr/>
          <p:nvPr/>
        </p:nvGrpSpPr>
        <p:grpSpPr>
          <a:xfrm>
            <a:off x="421090" y="4250609"/>
            <a:ext cx="505080" cy="481680"/>
            <a:chOff x="421090" y="4250609"/>
            <a:chExt cx="50508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3A1FB94-7D54-1E41-5541-DB681B2E79B3}"/>
                    </a:ext>
                  </a:extLst>
                </p14:cNvPr>
                <p14:cNvContentPartPr/>
                <p14:nvPr/>
              </p14:nvContentPartPr>
              <p14:xfrm>
                <a:off x="421090" y="4289489"/>
                <a:ext cx="243000" cy="312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3A1FB94-7D54-1E41-5541-DB681B2E79B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12450" y="4280489"/>
                  <a:ext cx="2606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25F575F-44D2-4F06-0803-06FB40C5EA28}"/>
                    </a:ext>
                  </a:extLst>
                </p14:cNvPr>
                <p14:cNvContentPartPr/>
                <p14:nvPr/>
              </p14:nvContentPartPr>
              <p14:xfrm>
                <a:off x="482290" y="4250609"/>
                <a:ext cx="239760" cy="80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25F575F-44D2-4F06-0803-06FB40C5EA2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73650" y="4241969"/>
                  <a:ext cx="257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4515A16-8C30-73AF-08A0-4F6C8AEA43CC}"/>
                    </a:ext>
                  </a:extLst>
                </p14:cNvPr>
                <p14:cNvContentPartPr/>
                <p14:nvPr/>
              </p14:nvContentPartPr>
              <p14:xfrm>
                <a:off x="733930" y="4258889"/>
                <a:ext cx="192240" cy="473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4515A16-8C30-73AF-08A0-4F6C8AEA43C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25290" y="4250249"/>
                  <a:ext cx="209880" cy="49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4385B33-71FD-FB0B-C76E-990DCC709591}"/>
              </a:ext>
            </a:extLst>
          </p:cNvPr>
          <p:cNvGrpSpPr/>
          <p:nvPr/>
        </p:nvGrpSpPr>
        <p:grpSpPr>
          <a:xfrm>
            <a:off x="1370770" y="4221089"/>
            <a:ext cx="2837880" cy="541440"/>
            <a:chOff x="1370770" y="4221089"/>
            <a:chExt cx="2837880" cy="54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BB74E43-1369-D9BA-AB8A-7C9CF295D136}"/>
                    </a:ext>
                  </a:extLst>
                </p14:cNvPr>
                <p14:cNvContentPartPr/>
                <p14:nvPr/>
              </p14:nvContentPartPr>
              <p14:xfrm>
                <a:off x="1370770" y="4272209"/>
                <a:ext cx="457560" cy="204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BB74E43-1369-D9BA-AB8A-7C9CF295D13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361770" y="4263569"/>
                  <a:ext cx="4752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EA35B25-AD53-ECE7-7A06-08D480CB5175}"/>
                    </a:ext>
                  </a:extLst>
                </p14:cNvPr>
                <p14:cNvContentPartPr/>
                <p14:nvPr/>
              </p14:nvContentPartPr>
              <p14:xfrm>
                <a:off x="1590730" y="4250249"/>
                <a:ext cx="55080" cy="408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EA35B25-AD53-ECE7-7A06-08D480CB517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582090" y="4241249"/>
                  <a:ext cx="727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BD2015C-AF66-EE97-76ED-E9965A429262}"/>
                    </a:ext>
                  </a:extLst>
                </p14:cNvPr>
                <p14:cNvContentPartPr/>
                <p14:nvPr/>
              </p14:nvContentPartPr>
              <p14:xfrm>
                <a:off x="1935610" y="4221089"/>
                <a:ext cx="122760" cy="433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BD2015C-AF66-EE97-76ED-E9965A42926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926970" y="4212449"/>
                  <a:ext cx="14040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6A0809D-357B-C144-1C40-3AFAC2CD4F92}"/>
                    </a:ext>
                  </a:extLst>
                </p14:cNvPr>
                <p14:cNvContentPartPr/>
                <p14:nvPr/>
              </p14:nvContentPartPr>
              <p14:xfrm>
                <a:off x="2178970" y="4288409"/>
                <a:ext cx="137520" cy="224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6A0809D-357B-C144-1C40-3AFAC2CD4F9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169970" y="4279409"/>
                  <a:ext cx="1551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37CC3AE-0EFE-9364-E919-2DDF49EBF53A}"/>
                    </a:ext>
                  </a:extLst>
                </p14:cNvPr>
                <p14:cNvContentPartPr/>
                <p14:nvPr/>
              </p14:nvContentPartPr>
              <p14:xfrm>
                <a:off x="2121370" y="4394969"/>
                <a:ext cx="193320" cy="19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37CC3AE-0EFE-9364-E919-2DDF49EBF53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112730" y="4386329"/>
                  <a:ext cx="210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F7A744A-4218-E8CF-3134-34CC13084C94}"/>
                    </a:ext>
                  </a:extLst>
                </p14:cNvPr>
                <p14:cNvContentPartPr/>
                <p14:nvPr/>
              </p14:nvContentPartPr>
              <p14:xfrm>
                <a:off x="2449330" y="4328729"/>
                <a:ext cx="174600" cy="176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F7A744A-4218-E8CF-3134-34CC13084C9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440690" y="4320089"/>
                  <a:ext cx="192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5532840-249A-EA7A-32E5-345338463C8E}"/>
                    </a:ext>
                  </a:extLst>
                </p14:cNvPr>
                <p14:cNvContentPartPr/>
                <p14:nvPr/>
              </p14:nvContentPartPr>
              <p14:xfrm>
                <a:off x="2735170" y="4318289"/>
                <a:ext cx="156240" cy="191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5532840-249A-EA7A-32E5-345338463C8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726170" y="4309289"/>
                  <a:ext cx="1738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FC6AC7F-417B-5FF0-9788-08D46ECEBB08}"/>
                    </a:ext>
                  </a:extLst>
                </p14:cNvPr>
                <p14:cNvContentPartPr/>
                <p14:nvPr/>
              </p14:nvContentPartPr>
              <p14:xfrm>
                <a:off x="2907250" y="4236209"/>
                <a:ext cx="173880" cy="355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FC6AC7F-417B-5FF0-9788-08D46ECEBB0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898610" y="4227569"/>
                  <a:ext cx="1915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A806071-7765-C00C-C4A1-F5ACA3F4DE9E}"/>
                    </a:ext>
                  </a:extLst>
                </p14:cNvPr>
                <p14:cNvContentPartPr/>
                <p14:nvPr/>
              </p14:nvContentPartPr>
              <p14:xfrm>
                <a:off x="3257890" y="4385249"/>
                <a:ext cx="208080" cy="46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A806071-7765-C00C-C4A1-F5ACA3F4DE9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248890" y="4376609"/>
                  <a:ext cx="225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ADD059E-CE97-6A10-7939-661B54C754D1}"/>
                    </a:ext>
                  </a:extLst>
                </p14:cNvPr>
                <p14:cNvContentPartPr/>
                <p14:nvPr/>
              </p14:nvContentPartPr>
              <p14:xfrm>
                <a:off x="3298570" y="4478849"/>
                <a:ext cx="174600" cy="15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ADD059E-CE97-6A10-7939-661B54C754D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289930" y="4469849"/>
                  <a:ext cx="192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9A972DF-A20C-8553-ACCC-06A60DAF2AA8}"/>
                    </a:ext>
                  </a:extLst>
                </p14:cNvPr>
                <p14:cNvContentPartPr/>
                <p14:nvPr/>
              </p14:nvContentPartPr>
              <p14:xfrm>
                <a:off x="3703570" y="4334129"/>
                <a:ext cx="225000" cy="223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9A972DF-A20C-8553-ACCC-06A60DAF2AA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694570" y="4325489"/>
                  <a:ext cx="242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59CF351-52BC-9C8E-9D1A-94E27B06D2E7}"/>
                    </a:ext>
                  </a:extLst>
                </p14:cNvPr>
                <p14:cNvContentPartPr/>
                <p14:nvPr/>
              </p14:nvContentPartPr>
              <p14:xfrm>
                <a:off x="4046290" y="4549049"/>
                <a:ext cx="162360" cy="213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59CF351-52BC-9C8E-9D1A-94E27B06D2E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037290" y="4540409"/>
                  <a:ext cx="18000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97E9A0D-99D6-1CBC-69C2-ABAFE3A04530}"/>
              </a:ext>
            </a:extLst>
          </p:cNvPr>
          <p:cNvGrpSpPr/>
          <p:nvPr/>
        </p:nvGrpSpPr>
        <p:grpSpPr>
          <a:xfrm>
            <a:off x="4886170" y="4236569"/>
            <a:ext cx="456840" cy="487800"/>
            <a:chOff x="4886170" y="4236569"/>
            <a:chExt cx="456840" cy="48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0B980CA-72E0-9CFE-4685-A8D9ED57DADD}"/>
                    </a:ext>
                  </a:extLst>
                </p14:cNvPr>
                <p14:cNvContentPartPr/>
                <p14:nvPr/>
              </p14:nvContentPartPr>
              <p14:xfrm>
                <a:off x="4886170" y="4236569"/>
                <a:ext cx="157320" cy="487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0B980CA-72E0-9CFE-4685-A8D9ED57DAD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877170" y="4227929"/>
                  <a:ext cx="17496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C4B5B28-5C67-427C-2287-CE082C84E441}"/>
                    </a:ext>
                  </a:extLst>
                </p14:cNvPr>
                <p14:cNvContentPartPr/>
                <p14:nvPr/>
              </p14:nvContentPartPr>
              <p14:xfrm>
                <a:off x="5124490" y="4465529"/>
                <a:ext cx="218520" cy="159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C4B5B28-5C67-427C-2287-CE082C84E44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115490" y="4456529"/>
                  <a:ext cx="23616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4326FABE-5164-0573-D24C-DCC7223EABD5}"/>
              </a:ext>
            </a:extLst>
          </p:cNvPr>
          <p:cNvGrpSpPr/>
          <p:nvPr/>
        </p:nvGrpSpPr>
        <p:grpSpPr>
          <a:xfrm>
            <a:off x="5413930" y="4345649"/>
            <a:ext cx="1219320" cy="451440"/>
            <a:chOff x="5413930" y="4345649"/>
            <a:chExt cx="121932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53C5004-6B1A-FA5B-B3A4-058868C00B27}"/>
                    </a:ext>
                  </a:extLst>
                </p14:cNvPr>
                <p14:cNvContentPartPr/>
                <p14:nvPr/>
              </p14:nvContentPartPr>
              <p14:xfrm>
                <a:off x="5413930" y="4697369"/>
                <a:ext cx="61920" cy="73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53C5004-6B1A-FA5B-B3A4-058868C00B2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405290" y="4688369"/>
                  <a:ext cx="79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C00C323-F699-AD45-9CD3-001441F84D45}"/>
                    </a:ext>
                  </a:extLst>
                </p14:cNvPr>
                <p14:cNvContentPartPr/>
                <p14:nvPr/>
              </p14:nvContentPartPr>
              <p14:xfrm>
                <a:off x="5426890" y="4569569"/>
                <a:ext cx="10080" cy="100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C00C323-F699-AD45-9CD3-001441F84D4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418250" y="4560929"/>
                  <a:ext cx="27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CF5FDCE-E5C0-32DE-9E96-CE450FE92C8A}"/>
                    </a:ext>
                  </a:extLst>
                </p14:cNvPr>
                <p14:cNvContentPartPr/>
                <p14:nvPr/>
              </p14:nvContentPartPr>
              <p14:xfrm>
                <a:off x="5615890" y="4526369"/>
                <a:ext cx="142920" cy="16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CF5FDCE-E5C0-32DE-9E96-CE450FE92C8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607250" y="4517369"/>
                  <a:ext cx="160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BA04B30-D348-B836-7F13-D6A9C04786BE}"/>
                    </a:ext>
                  </a:extLst>
                </p14:cNvPr>
                <p14:cNvContentPartPr/>
                <p14:nvPr/>
              </p14:nvContentPartPr>
              <p14:xfrm>
                <a:off x="5611570" y="4620329"/>
                <a:ext cx="163080" cy="29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BA04B30-D348-B836-7F13-D6A9C04786B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602930" y="4611329"/>
                  <a:ext cx="180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BBDDC91-87A1-550F-7E43-3A757C1E7C23}"/>
                    </a:ext>
                  </a:extLst>
                </p14:cNvPr>
                <p14:cNvContentPartPr/>
                <p14:nvPr/>
              </p14:nvContentPartPr>
              <p14:xfrm>
                <a:off x="5958250" y="4357529"/>
                <a:ext cx="184320" cy="3171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BBDDC91-87A1-550F-7E43-3A757C1E7C2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949250" y="4348529"/>
                  <a:ext cx="2019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3FEBDB3-0FCD-18AC-6099-048394D9C1F0}"/>
                    </a:ext>
                  </a:extLst>
                </p14:cNvPr>
                <p14:cNvContentPartPr/>
                <p14:nvPr/>
              </p14:nvContentPartPr>
              <p14:xfrm>
                <a:off x="6192610" y="4679369"/>
                <a:ext cx="60120" cy="82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3FEBDB3-0FCD-18AC-6099-048394D9C1F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183970" y="4670369"/>
                  <a:ext cx="77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3039BCF-D444-63EC-4A55-B40FC0392C42}"/>
                    </a:ext>
                  </a:extLst>
                </p14:cNvPr>
                <p14:cNvContentPartPr/>
                <p14:nvPr/>
              </p14:nvContentPartPr>
              <p14:xfrm>
                <a:off x="6242650" y="4598369"/>
                <a:ext cx="10080" cy="14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3039BCF-D444-63EC-4A55-B40FC0392C4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234010" y="4589369"/>
                  <a:ext cx="27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E75D3E7-94C3-B93F-6CE3-575D4EFE4711}"/>
                    </a:ext>
                  </a:extLst>
                </p14:cNvPr>
                <p14:cNvContentPartPr/>
                <p14:nvPr/>
              </p14:nvContentPartPr>
              <p14:xfrm>
                <a:off x="6328690" y="4576049"/>
                <a:ext cx="127440" cy="193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E75D3E7-94C3-B93F-6CE3-575D4EFE471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319690" y="4567049"/>
                  <a:ext cx="145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26121D8-C41A-67D9-9904-FC634274C326}"/>
                    </a:ext>
                  </a:extLst>
                </p14:cNvPr>
                <p14:cNvContentPartPr/>
                <p14:nvPr/>
              </p14:nvContentPartPr>
              <p14:xfrm>
                <a:off x="6436690" y="4345649"/>
                <a:ext cx="196560" cy="451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26121D8-C41A-67D9-9904-FC634274C32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427690" y="4337009"/>
                  <a:ext cx="214200" cy="46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BDDBA775-AE0F-F1DA-6378-E7A1A83DEF5F}"/>
              </a:ext>
            </a:extLst>
          </p:cNvPr>
          <p:cNvGrpSpPr/>
          <p:nvPr/>
        </p:nvGrpSpPr>
        <p:grpSpPr>
          <a:xfrm>
            <a:off x="5133490" y="4925249"/>
            <a:ext cx="1905120" cy="493560"/>
            <a:chOff x="5133490" y="4925249"/>
            <a:chExt cx="1905120" cy="49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FAF3213-CC2A-F33A-D27B-36C42385C290}"/>
                    </a:ext>
                  </a:extLst>
                </p14:cNvPr>
                <p14:cNvContentPartPr/>
                <p14:nvPr/>
              </p14:nvContentPartPr>
              <p14:xfrm>
                <a:off x="5133490" y="4925249"/>
                <a:ext cx="1905120" cy="493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FAF3213-CC2A-F33A-D27B-36C42385C29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124490" y="4916609"/>
                  <a:ext cx="192276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EEF5E0F-6B34-79E0-82EA-31AED95E9EA1}"/>
                    </a:ext>
                  </a:extLst>
                </p14:cNvPr>
                <p14:cNvContentPartPr/>
                <p14:nvPr/>
              </p14:nvContentPartPr>
              <p14:xfrm>
                <a:off x="6757090" y="5086889"/>
                <a:ext cx="37440" cy="14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EEF5E0F-6B34-79E0-82EA-31AED95E9EA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748450" y="5078249"/>
                  <a:ext cx="55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3314FF9-D329-CCD6-2CC2-C6F072C9F4F2}"/>
                    </a:ext>
                  </a:extLst>
                </p14:cNvPr>
                <p14:cNvContentPartPr/>
                <p14:nvPr/>
              </p14:nvContentPartPr>
              <p14:xfrm>
                <a:off x="6441010" y="5002649"/>
                <a:ext cx="289080" cy="33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3314FF9-D329-CCD6-2CC2-C6F072C9F4F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432010" y="4994009"/>
                  <a:ext cx="306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1002118-ECFB-1BC0-7194-6C0C8B7596CD}"/>
                    </a:ext>
                  </a:extLst>
                </p14:cNvPr>
                <p14:cNvContentPartPr/>
                <p14:nvPr/>
              </p14:nvContentPartPr>
              <p14:xfrm>
                <a:off x="6358930" y="4985369"/>
                <a:ext cx="61920" cy="8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1002118-ECFB-1BC0-7194-6C0C8B7596C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349930" y="4976369"/>
                  <a:ext cx="79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818D4E0-6CA3-1B55-B5BD-5840CFD4FE75}"/>
                    </a:ext>
                  </a:extLst>
                </p14:cNvPr>
                <p14:cNvContentPartPr/>
                <p14:nvPr/>
              </p14:nvContentPartPr>
              <p14:xfrm>
                <a:off x="6664930" y="5065289"/>
                <a:ext cx="37440" cy="7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818D4E0-6CA3-1B55-B5BD-5840CFD4FE7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656290" y="5056649"/>
                  <a:ext cx="5508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9D029B25-6188-DCF3-B0C2-655582091B63}"/>
                  </a:ext>
                </a:extLst>
              </p14:cNvPr>
              <p14:cNvContentPartPr/>
              <p14:nvPr/>
            </p14:nvContentPartPr>
            <p14:xfrm>
              <a:off x="7401130" y="4966649"/>
              <a:ext cx="204480" cy="41400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9D029B25-6188-DCF3-B0C2-655582091B63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7392490" y="4958009"/>
                <a:ext cx="22212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334F1813-F73D-2BC3-F209-BAFE17CDE660}"/>
                  </a:ext>
                </a:extLst>
              </p14:cNvPr>
              <p14:cNvContentPartPr/>
              <p14:nvPr/>
            </p14:nvContentPartPr>
            <p14:xfrm>
              <a:off x="7820530" y="4982129"/>
              <a:ext cx="1884600" cy="4035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334F1813-F73D-2BC3-F209-BAFE17CDE660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811890" y="4973129"/>
                <a:ext cx="190224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43305D95-02A5-E846-A0F3-0BA82E60A8E2}"/>
                  </a:ext>
                </a:extLst>
              </p14:cNvPr>
              <p14:cNvContentPartPr/>
              <p14:nvPr/>
            </p14:nvContentPartPr>
            <p14:xfrm>
              <a:off x="9356650" y="4729409"/>
              <a:ext cx="11880" cy="2304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43305D95-02A5-E846-A0F3-0BA82E60A8E2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9347650" y="4720409"/>
                <a:ext cx="295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9598E4A9-7904-9FC6-49DB-D483FEA36BA6}"/>
                  </a:ext>
                </a:extLst>
              </p14:cNvPr>
              <p14:cNvContentPartPr/>
              <p14:nvPr/>
            </p14:nvContentPartPr>
            <p14:xfrm>
              <a:off x="2729050" y="5717609"/>
              <a:ext cx="205200" cy="15660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9598E4A9-7904-9FC6-49DB-D483FEA36BA6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2720410" y="5708969"/>
                <a:ext cx="222840" cy="17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E2D9CE8F-5988-F012-9279-294FADEEB540}"/>
              </a:ext>
            </a:extLst>
          </p:cNvPr>
          <p:cNvGrpSpPr/>
          <p:nvPr/>
        </p:nvGrpSpPr>
        <p:grpSpPr>
          <a:xfrm>
            <a:off x="365290" y="4946849"/>
            <a:ext cx="4471920" cy="1051920"/>
            <a:chOff x="365290" y="4946849"/>
            <a:chExt cx="4471920" cy="105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AE36C5D-C26D-F76E-88F7-D7327590B381}"/>
                    </a:ext>
                  </a:extLst>
                </p14:cNvPr>
                <p14:cNvContentPartPr/>
                <p14:nvPr/>
              </p14:nvContentPartPr>
              <p14:xfrm>
                <a:off x="457810" y="5005169"/>
                <a:ext cx="133920" cy="254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AE36C5D-C26D-F76E-88F7-D7327590B38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48810" y="4996169"/>
                  <a:ext cx="1515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2D8A8F7-2B93-17A7-9A67-92DAD6D330D4}"/>
                    </a:ext>
                  </a:extLst>
                </p14:cNvPr>
                <p14:cNvContentPartPr/>
                <p14:nvPr/>
              </p14:nvContentPartPr>
              <p14:xfrm>
                <a:off x="413530" y="5086889"/>
                <a:ext cx="192240" cy="42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2D8A8F7-2B93-17A7-9A67-92DAD6D330D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04530" y="5078249"/>
                  <a:ext cx="209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88ACEA3-AFC0-1D6A-CF1A-9002DF18EC4D}"/>
                    </a:ext>
                  </a:extLst>
                </p14:cNvPr>
                <p14:cNvContentPartPr/>
                <p14:nvPr/>
              </p14:nvContentPartPr>
              <p14:xfrm>
                <a:off x="669850" y="4970969"/>
                <a:ext cx="447840" cy="299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88ACEA3-AFC0-1D6A-CF1A-9002DF18EC4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60850" y="4961969"/>
                  <a:ext cx="4654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D1D68FD-705D-3DB4-9CD0-069C7898940D}"/>
                    </a:ext>
                  </a:extLst>
                </p14:cNvPr>
                <p14:cNvContentPartPr/>
                <p14:nvPr/>
              </p14:nvContentPartPr>
              <p14:xfrm>
                <a:off x="1440970" y="4991849"/>
                <a:ext cx="290880" cy="304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D1D68FD-705D-3DB4-9CD0-069C7898940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432330" y="4982849"/>
                  <a:ext cx="3085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F1FE0F0-9B35-93A4-AEE1-D007AC02F8DD}"/>
                    </a:ext>
                  </a:extLst>
                </p14:cNvPr>
                <p14:cNvContentPartPr/>
                <p14:nvPr/>
              </p14:nvContentPartPr>
              <p14:xfrm>
                <a:off x="1566970" y="5103089"/>
                <a:ext cx="209160" cy="34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F1FE0F0-9B35-93A4-AEE1-D007AC02F8D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557970" y="5094449"/>
                  <a:ext cx="226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B1F58EA-E3EB-7960-E874-8E6369DB5E0F}"/>
                    </a:ext>
                  </a:extLst>
                </p14:cNvPr>
                <p14:cNvContentPartPr/>
                <p14:nvPr/>
              </p14:nvContentPartPr>
              <p14:xfrm>
                <a:off x="2173210" y="5028209"/>
                <a:ext cx="144000" cy="290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B1F58EA-E3EB-7960-E874-8E6369DB5E0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164570" y="5019569"/>
                  <a:ext cx="1616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B560E61-9B1E-F4F4-7FF2-B8C855118569}"/>
                    </a:ext>
                  </a:extLst>
                </p14:cNvPr>
                <p14:cNvContentPartPr/>
                <p14:nvPr/>
              </p14:nvContentPartPr>
              <p14:xfrm>
                <a:off x="2100490" y="5190569"/>
                <a:ext cx="183600" cy="6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B560E61-9B1E-F4F4-7FF2-B8C85511856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091490" y="5181929"/>
                  <a:ext cx="201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CAB5ACC-E10A-EB7E-826C-1AEC7278591E}"/>
                    </a:ext>
                  </a:extLst>
                </p14:cNvPr>
                <p14:cNvContentPartPr/>
                <p14:nvPr/>
              </p14:nvContentPartPr>
              <p14:xfrm>
                <a:off x="2451850" y="5134769"/>
                <a:ext cx="222120" cy="223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CAB5ACC-E10A-EB7E-826C-1AEC7278591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442850" y="5125769"/>
                  <a:ext cx="2397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432E7F8-8B0C-F3D6-7776-9670B3D08DA9}"/>
                    </a:ext>
                  </a:extLst>
                </p14:cNvPr>
                <p14:cNvContentPartPr/>
                <p14:nvPr/>
              </p14:nvContentPartPr>
              <p14:xfrm>
                <a:off x="2737330" y="5114609"/>
                <a:ext cx="183240" cy="225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432E7F8-8B0C-F3D6-7776-9670B3D08DA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728330" y="5105969"/>
                  <a:ext cx="2008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E88743E-867D-920A-4DC2-2692ECEB8E73}"/>
                    </a:ext>
                  </a:extLst>
                </p14:cNvPr>
                <p14:cNvContentPartPr/>
                <p14:nvPr/>
              </p14:nvContentPartPr>
              <p14:xfrm>
                <a:off x="3157810" y="5354729"/>
                <a:ext cx="37440" cy="98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E88743E-867D-920A-4DC2-2692ECEB8E7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149170" y="5345729"/>
                  <a:ext cx="55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5211846-E866-630D-FB0D-872307030DF1}"/>
                    </a:ext>
                  </a:extLst>
                </p14:cNvPr>
                <p14:cNvContentPartPr/>
                <p14:nvPr/>
              </p14:nvContentPartPr>
              <p14:xfrm>
                <a:off x="3424210" y="4946849"/>
                <a:ext cx="824760" cy="368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5211846-E866-630D-FB0D-872307030DF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415210" y="4937849"/>
                  <a:ext cx="8424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E9CD995-D5E8-DCDF-9112-A89FA78A5F0D}"/>
                    </a:ext>
                  </a:extLst>
                </p14:cNvPr>
                <p14:cNvContentPartPr/>
                <p14:nvPr/>
              </p14:nvContentPartPr>
              <p14:xfrm>
                <a:off x="3494410" y="5128649"/>
                <a:ext cx="289800" cy="32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E9CD995-D5E8-DCDF-9112-A89FA78A5F0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485770" y="5120009"/>
                  <a:ext cx="307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2E421F2-9E09-D1D2-19C2-B7589BC1BB2C}"/>
                    </a:ext>
                  </a:extLst>
                </p14:cNvPr>
                <p14:cNvContentPartPr/>
                <p14:nvPr/>
              </p14:nvContentPartPr>
              <p14:xfrm>
                <a:off x="4438690" y="5163209"/>
                <a:ext cx="398520" cy="164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2E421F2-9E09-D1D2-19C2-B7589BC1BB2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429690" y="5154209"/>
                  <a:ext cx="416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9A6D893-D16B-A977-342F-09667007083A}"/>
                    </a:ext>
                  </a:extLst>
                </p14:cNvPr>
                <p14:cNvContentPartPr/>
                <p14:nvPr/>
              </p14:nvContentPartPr>
              <p14:xfrm>
                <a:off x="4583770" y="4966289"/>
                <a:ext cx="40320" cy="75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9A6D893-D16B-A977-342F-09667007083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574770" y="4957289"/>
                  <a:ext cx="57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B22F7F5-56AD-7059-5F2E-272537EFE1F4}"/>
                    </a:ext>
                  </a:extLst>
                </p14:cNvPr>
                <p14:cNvContentPartPr/>
                <p14:nvPr/>
              </p14:nvContentPartPr>
              <p14:xfrm>
                <a:off x="365290" y="5442569"/>
                <a:ext cx="1329480" cy="556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B22F7F5-56AD-7059-5F2E-272537EFE1F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56290" y="5433929"/>
                  <a:ext cx="13471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88C1316-3EE3-96E7-C99F-9FCDCC902147}"/>
                    </a:ext>
                  </a:extLst>
                </p14:cNvPr>
                <p14:cNvContentPartPr/>
                <p14:nvPr/>
              </p14:nvContentPartPr>
              <p14:xfrm>
                <a:off x="961810" y="5508449"/>
                <a:ext cx="374040" cy="32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88C1316-3EE3-96E7-C99F-9FCDCC90214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52810" y="5499809"/>
                  <a:ext cx="391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9EC3160-8727-D739-C361-F2A34796909A}"/>
                    </a:ext>
                  </a:extLst>
                </p14:cNvPr>
                <p14:cNvContentPartPr/>
                <p14:nvPr/>
              </p14:nvContentPartPr>
              <p14:xfrm>
                <a:off x="1893490" y="5684489"/>
                <a:ext cx="456840" cy="178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9EC3160-8727-D739-C361-F2A34796909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884850" y="5675849"/>
                  <a:ext cx="474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FEC90D6-9FE3-20FA-52DE-886993FE3311}"/>
                    </a:ext>
                  </a:extLst>
                </p14:cNvPr>
                <p14:cNvContentPartPr/>
                <p14:nvPr/>
              </p14:nvContentPartPr>
              <p14:xfrm>
                <a:off x="2060170" y="5473889"/>
                <a:ext cx="27720" cy="29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FEC90D6-9FE3-20FA-52DE-886993FE331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051530" y="5465249"/>
                  <a:ext cx="45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4BD3A76-5D9F-1F43-FC6B-32216886C084}"/>
                    </a:ext>
                  </a:extLst>
                </p14:cNvPr>
                <p14:cNvContentPartPr/>
                <p14:nvPr/>
              </p14:nvContentPartPr>
              <p14:xfrm>
                <a:off x="3194530" y="5428889"/>
                <a:ext cx="983160" cy="451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4BD3A76-5D9F-1F43-FC6B-32216886C08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185890" y="5419889"/>
                  <a:ext cx="100080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F1693D6-E417-D1B6-0637-F0B3AE430144}"/>
                    </a:ext>
                  </a:extLst>
                </p14:cNvPr>
                <p14:cNvContentPartPr/>
                <p14:nvPr/>
              </p14:nvContentPartPr>
              <p14:xfrm>
                <a:off x="3742810" y="5580449"/>
                <a:ext cx="371520" cy="194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F1693D6-E417-D1B6-0637-F0B3AE43014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734170" y="5571449"/>
                  <a:ext cx="389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CC2A168-25CB-0F03-968F-C31960CADDCA}"/>
                    </a:ext>
                  </a:extLst>
                </p14:cNvPr>
                <p14:cNvContentPartPr/>
                <p14:nvPr/>
              </p14:nvContentPartPr>
              <p14:xfrm>
                <a:off x="3390370" y="5533289"/>
                <a:ext cx="382680" cy="47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CC2A168-25CB-0F03-968F-C31960CADDC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381730" y="5524289"/>
                  <a:ext cx="40032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106FBE02-80D3-D0BD-8F23-B868725E5C2C}"/>
              </a:ext>
            </a:extLst>
          </p:cNvPr>
          <p:cNvGrpSpPr/>
          <p:nvPr/>
        </p:nvGrpSpPr>
        <p:grpSpPr>
          <a:xfrm>
            <a:off x="4567210" y="5635169"/>
            <a:ext cx="1002240" cy="430200"/>
            <a:chOff x="4567210" y="5635169"/>
            <a:chExt cx="1002240" cy="4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14E1377-1EED-597C-311F-E61357877C40}"/>
                    </a:ext>
                  </a:extLst>
                </p14:cNvPr>
                <p14:cNvContentPartPr/>
                <p14:nvPr/>
              </p14:nvContentPartPr>
              <p14:xfrm>
                <a:off x="4567210" y="5635169"/>
                <a:ext cx="264240" cy="1976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14E1377-1EED-597C-311F-E61357877C4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558570" y="5626169"/>
                  <a:ext cx="2818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B4C2260-DB2B-CD5D-D91C-1F02A3EFD56D}"/>
                    </a:ext>
                  </a:extLst>
                </p14:cNvPr>
                <p14:cNvContentPartPr/>
                <p14:nvPr/>
              </p14:nvContentPartPr>
              <p14:xfrm>
                <a:off x="4878610" y="5894729"/>
                <a:ext cx="129240" cy="1018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B4C2260-DB2B-CD5D-D91C-1F02A3EFD56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869970" y="5886089"/>
                  <a:ext cx="1468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EBFB8C7-C86F-68FC-5B96-917F95AABFB6}"/>
                    </a:ext>
                  </a:extLst>
                </p14:cNvPr>
                <p14:cNvContentPartPr/>
                <p14:nvPr/>
              </p14:nvContentPartPr>
              <p14:xfrm>
                <a:off x="5132770" y="5935769"/>
                <a:ext cx="183960" cy="4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EBFB8C7-C86F-68FC-5B96-917F95AABFB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124130" y="5927129"/>
                  <a:ext cx="201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7CFB3A2-1AEF-0C9F-D44E-A812F98737AB}"/>
                    </a:ext>
                  </a:extLst>
                </p14:cNvPr>
                <p14:cNvContentPartPr/>
                <p14:nvPr/>
              </p14:nvContentPartPr>
              <p14:xfrm>
                <a:off x="5131330" y="5969609"/>
                <a:ext cx="171000" cy="316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7CFB3A2-1AEF-0C9F-D44E-A812F98737A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122690" y="5960609"/>
                  <a:ext cx="188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A6BD2E8-3DFC-A9AF-C5B9-70746C501751}"/>
                    </a:ext>
                  </a:extLst>
                </p14:cNvPr>
                <p14:cNvContentPartPr/>
                <p14:nvPr/>
              </p14:nvContentPartPr>
              <p14:xfrm>
                <a:off x="5161570" y="5881049"/>
                <a:ext cx="85320" cy="1501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A6BD2E8-3DFC-A9AF-C5B9-70746C50175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152570" y="5872409"/>
                  <a:ext cx="102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ADDEE7D-2093-FDCC-83CC-12D37DDC2C90}"/>
                    </a:ext>
                  </a:extLst>
                </p14:cNvPr>
                <p14:cNvContentPartPr/>
                <p14:nvPr/>
              </p14:nvContentPartPr>
              <p14:xfrm>
                <a:off x="5406730" y="5823449"/>
                <a:ext cx="162720" cy="241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ADDEE7D-2093-FDCC-83CC-12D37DDC2C9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398090" y="5814449"/>
                  <a:ext cx="180360" cy="25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F3FC6D25-8A34-787E-4930-4676FDC257B8}"/>
              </a:ext>
            </a:extLst>
          </p:cNvPr>
          <p:cNvGrpSpPr/>
          <p:nvPr/>
        </p:nvGrpSpPr>
        <p:grpSpPr>
          <a:xfrm>
            <a:off x="5705530" y="5899769"/>
            <a:ext cx="58680" cy="31680"/>
            <a:chOff x="5705530" y="5899769"/>
            <a:chExt cx="58680" cy="3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D89D4B9-A222-BF1A-8F9F-0D750B66A5E4}"/>
                    </a:ext>
                  </a:extLst>
                </p14:cNvPr>
                <p14:cNvContentPartPr/>
                <p14:nvPr/>
              </p14:nvContentPartPr>
              <p14:xfrm>
                <a:off x="5746930" y="5914529"/>
                <a:ext cx="17280" cy="16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D89D4B9-A222-BF1A-8F9F-0D750B66A5E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738290" y="5905889"/>
                  <a:ext cx="34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E976315-F4A8-9364-3513-E32C6D249768}"/>
                    </a:ext>
                  </a:extLst>
                </p14:cNvPr>
                <p14:cNvContentPartPr/>
                <p14:nvPr/>
              </p14:nvContentPartPr>
              <p14:xfrm>
                <a:off x="5705530" y="5899769"/>
                <a:ext cx="50400" cy="280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E976315-F4A8-9364-3513-E32C6D24976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696530" y="5890769"/>
                  <a:ext cx="6804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46005C43-AA23-5A73-047A-C6B5A86DC208}"/>
                  </a:ext>
                </a:extLst>
              </p14:cNvPr>
              <p14:cNvContentPartPr/>
              <p14:nvPr/>
            </p14:nvContentPartPr>
            <p14:xfrm>
              <a:off x="6878770" y="2296169"/>
              <a:ext cx="2614320" cy="4395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46005C43-AA23-5A73-047A-C6B5A86DC208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6869770" y="2287169"/>
                <a:ext cx="263196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D02F43D2-B3E4-15C1-F993-A3C7A2E6C2E6}"/>
                  </a:ext>
                </a:extLst>
              </p14:cNvPr>
              <p14:cNvContentPartPr/>
              <p14:nvPr/>
            </p14:nvContentPartPr>
            <p14:xfrm>
              <a:off x="7522450" y="2624849"/>
              <a:ext cx="1295280" cy="27900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D02F43D2-B3E4-15C1-F993-A3C7A2E6C2E6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7513810" y="2616209"/>
                <a:ext cx="13129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FA88BAE6-1D6F-EBE0-9F48-3D5D75428151}"/>
                  </a:ext>
                </a:extLst>
              </p14:cNvPr>
              <p14:cNvContentPartPr/>
              <p14:nvPr/>
            </p14:nvContentPartPr>
            <p14:xfrm>
              <a:off x="8389690" y="2702249"/>
              <a:ext cx="235800" cy="435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FA88BAE6-1D6F-EBE0-9F48-3D5D75428151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8381050" y="2693609"/>
                <a:ext cx="2534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431F6313-F215-5FC2-2A35-BD7EDA53B572}"/>
                  </a:ext>
                </a:extLst>
              </p14:cNvPr>
              <p14:cNvContentPartPr/>
              <p14:nvPr/>
            </p14:nvContentPartPr>
            <p14:xfrm>
              <a:off x="7976050" y="2679209"/>
              <a:ext cx="19440" cy="2484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431F6313-F215-5FC2-2A35-BD7EDA53B572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7967410" y="2670209"/>
                <a:ext cx="3708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oup 228">
            <a:extLst>
              <a:ext uri="{FF2B5EF4-FFF2-40B4-BE49-F238E27FC236}">
                <a16:creationId xmlns:a16="http://schemas.microsoft.com/office/drawing/2014/main" id="{015462BA-80C7-1604-E464-14E41FB4446A}"/>
              </a:ext>
            </a:extLst>
          </p:cNvPr>
          <p:cNvGrpSpPr/>
          <p:nvPr/>
        </p:nvGrpSpPr>
        <p:grpSpPr>
          <a:xfrm>
            <a:off x="9013210" y="2444489"/>
            <a:ext cx="2708280" cy="643320"/>
            <a:chOff x="9013210" y="2444489"/>
            <a:chExt cx="2708280" cy="64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C3C3552-1C65-683B-AF8B-8FE86A673104}"/>
                    </a:ext>
                  </a:extLst>
                </p14:cNvPr>
                <p14:cNvContentPartPr/>
                <p14:nvPr/>
              </p14:nvContentPartPr>
              <p14:xfrm>
                <a:off x="9013210" y="2583449"/>
                <a:ext cx="672480" cy="278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C3C3552-1C65-683B-AF8B-8FE86A67310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004210" y="2574449"/>
                  <a:ext cx="6901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344B662-8F8C-1226-FCA8-1920D03E81EC}"/>
                    </a:ext>
                  </a:extLst>
                </p14:cNvPr>
                <p14:cNvContentPartPr/>
                <p14:nvPr/>
              </p14:nvContentPartPr>
              <p14:xfrm>
                <a:off x="9343330" y="2715209"/>
                <a:ext cx="243000" cy="15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344B662-8F8C-1226-FCA8-1920D03E81E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334690" y="2706209"/>
                  <a:ext cx="260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ECFE73E-9D93-8452-3237-A89B2F24E864}"/>
                    </a:ext>
                  </a:extLst>
                </p14:cNvPr>
                <p14:cNvContentPartPr/>
                <p14:nvPr/>
              </p14:nvContentPartPr>
              <p14:xfrm>
                <a:off x="9273850" y="2589929"/>
                <a:ext cx="32760" cy="190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ECFE73E-9D93-8452-3237-A89B2F24E86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265210" y="2581289"/>
                  <a:ext cx="50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67B2D94-44A4-BF8B-E9CE-7CFA65FA3148}"/>
                    </a:ext>
                  </a:extLst>
                </p14:cNvPr>
                <p14:cNvContentPartPr/>
                <p14:nvPr/>
              </p14:nvContentPartPr>
              <p14:xfrm>
                <a:off x="9897370" y="2720969"/>
                <a:ext cx="222840" cy="123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67B2D94-44A4-BF8B-E9CE-7CFA65FA314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888730" y="2711969"/>
                  <a:ext cx="240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99A0334-484E-7BBF-079D-2F922842A395}"/>
                    </a:ext>
                  </a:extLst>
                </p14:cNvPr>
                <p14:cNvContentPartPr/>
                <p14:nvPr/>
              </p14:nvContentPartPr>
              <p14:xfrm>
                <a:off x="10304170" y="2722409"/>
                <a:ext cx="182520" cy="21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99A0334-484E-7BBF-079D-2F922842A39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295530" y="2713409"/>
                  <a:ext cx="200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92F11E8-4F5B-12FF-7BEF-8773110E5853}"/>
                    </a:ext>
                  </a:extLst>
                </p14:cNvPr>
                <p14:cNvContentPartPr/>
                <p14:nvPr/>
              </p14:nvContentPartPr>
              <p14:xfrm>
                <a:off x="10293730" y="2789729"/>
                <a:ext cx="162000" cy="147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92F11E8-4F5B-12FF-7BEF-8773110E585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284730" y="2780729"/>
                  <a:ext cx="179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A4B4053-4C37-7744-1E49-75653F5C4901}"/>
                    </a:ext>
                  </a:extLst>
                </p14:cNvPr>
                <p14:cNvContentPartPr/>
                <p14:nvPr/>
              </p14:nvContentPartPr>
              <p14:xfrm>
                <a:off x="10753090" y="2480489"/>
                <a:ext cx="87840" cy="1458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A4B4053-4C37-7744-1E49-75653F5C490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744090" y="2471849"/>
                  <a:ext cx="105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BBE022D-E9C2-223C-D451-ABB49CA17983}"/>
                    </a:ext>
                  </a:extLst>
                </p14:cNvPr>
                <p14:cNvContentPartPr/>
                <p14:nvPr/>
              </p14:nvContentPartPr>
              <p14:xfrm>
                <a:off x="10779370" y="2533409"/>
                <a:ext cx="126720" cy="306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BBE022D-E9C2-223C-D451-ABB49CA1798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770730" y="2524769"/>
                  <a:ext cx="1443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7781385-87BC-9D4D-AEB6-B9F01AC73897}"/>
                    </a:ext>
                  </a:extLst>
                </p14:cNvPr>
                <p14:cNvContentPartPr/>
                <p14:nvPr/>
              </p14:nvContentPartPr>
              <p14:xfrm>
                <a:off x="10759570" y="2480489"/>
                <a:ext cx="142560" cy="118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7781385-87BC-9D4D-AEB6-B9F01AC7389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750930" y="2471849"/>
                  <a:ext cx="160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A8DCAE3-9A9A-28E7-BCDC-9FC8F7CBAB8C}"/>
                    </a:ext>
                  </a:extLst>
                </p14:cNvPr>
                <p14:cNvContentPartPr/>
                <p14:nvPr/>
              </p14:nvContentPartPr>
              <p14:xfrm>
                <a:off x="10964770" y="2600729"/>
                <a:ext cx="90000" cy="928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A8DCAE3-9A9A-28E7-BCDC-9FC8F7CBAB8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956130" y="2591729"/>
                  <a:ext cx="107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E3067F0-D9A4-10FA-0504-1EE80884931F}"/>
                    </a:ext>
                  </a:extLst>
                </p14:cNvPr>
                <p14:cNvContentPartPr/>
                <p14:nvPr/>
              </p14:nvContentPartPr>
              <p14:xfrm>
                <a:off x="11103730" y="2536649"/>
                <a:ext cx="162360" cy="50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E3067F0-D9A4-10FA-0504-1EE80884931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095090" y="2528009"/>
                  <a:ext cx="180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2EF05E2-E947-D2DB-B04F-3EFFD89DEC53}"/>
                    </a:ext>
                  </a:extLst>
                </p14:cNvPr>
                <p14:cNvContentPartPr/>
                <p14:nvPr/>
              </p14:nvContentPartPr>
              <p14:xfrm>
                <a:off x="11331250" y="2450609"/>
                <a:ext cx="122040" cy="1962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2EF05E2-E947-D2DB-B04F-3EFFD89DEC5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322250" y="2441969"/>
                  <a:ext cx="139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5DC7C60-5400-68A7-1BD1-9944A65371FB}"/>
                    </a:ext>
                  </a:extLst>
                </p14:cNvPr>
                <p14:cNvContentPartPr/>
                <p14:nvPr/>
              </p14:nvContentPartPr>
              <p14:xfrm>
                <a:off x="11346010" y="2544929"/>
                <a:ext cx="138960" cy="352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5DC7C60-5400-68A7-1BD1-9944A65371F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337010" y="2536289"/>
                  <a:ext cx="156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0C14552-A482-9AC9-0E93-E25FD675E6CA}"/>
                    </a:ext>
                  </a:extLst>
                </p14:cNvPr>
                <p14:cNvContentPartPr/>
                <p14:nvPr/>
              </p14:nvContentPartPr>
              <p14:xfrm>
                <a:off x="11330890" y="2444489"/>
                <a:ext cx="135000" cy="30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0C14552-A482-9AC9-0E93-E25FD675E6C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321890" y="2435849"/>
                  <a:ext cx="152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9FFBCC5-ED83-3E3A-CF1B-886223D11088}"/>
                    </a:ext>
                  </a:extLst>
                </p14:cNvPr>
                <p14:cNvContentPartPr/>
                <p14:nvPr/>
              </p14:nvContentPartPr>
              <p14:xfrm>
                <a:off x="11522050" y="2578049"/>
                <a:ext cx="199440" cy="1234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9FFBCC5-ED83-3E3A-CF1B-886223D1108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513410" y="2569049"/>
                  <a:ext cx="217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08FD5F5-7246-0B24-9C15-78216C1E92C1}"/>
                    </a:ext>
                  </a:extLst>
                </p14:cNvPr>
                <p14:cNvContentPartPr/>
                <p14:nvPr/>
              </p14:nvContentPartPr>
              <p14:xfrm>
                <a:off x="10740490" y="2778929"/>
                <a:ext cx="807480" cy="111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08FD5F5-7246-0B24-9C15-78216C1E92C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731850" y="2769929"/>
                  <a:ext cx="825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4FE878C-75AB-5B32-C440-CD5DD6445686}"/>
                    </a:ext>
                  </a:extLst>
                </p14:cNvPr>
                <p14:cNvContentPartPr/>
                <p14:nvPr/>
              </p14:nvContentPartPr>
              <p14:xfrm>
                <a:off x="11082130" y="2853449"/>
                <a:ext cx="145800" cy="234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4FE878C-75AB-5B32-C440-CD5DD644568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073130" y="2844809"/>
                  <a:ext cx="1634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898D651-DA45-EE1F-D909-94C6CD353422}"/>
                    </a:ext>
                  </a:extLst>
                </p14:cNvPr>
                <p14:cNvContentPartPr/>
                <p14:nvPr/>
              </p14:nvContentPartPr>
              <p14:xfrm>
                <a:off x="11028130" y="2931929"/>
                <a:ext cx="196560" cy="60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898D651-DA45-EE1F-D909-94C6CD35342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019490" y="2923289"/>
                  <a:ext cx="21420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84C28A7A-9261-02C3-5373-75BBE071BDCD}"/>
              </a:ext>
            </a:extLst>
          </p:cNvPr>
          <p:cNvGrpSpPr/>
          <p:nvPr/>
        </p:nvGrpSpPr>
        <p:grpSpPr>
          <a:xfrm>
            <a:off x="6375490" y="5498009"/>
            <a:ext cx="1418760" cy="375120"/>
            <a:chOff x="6375490" y="5498009"/>
            <a:chExt cx="141876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099CFBE-2E61-4A47-CE95-4B6F6357E2A3}"/>
                    </a:ext>
                  </a:extLst>
                </p14:cNvPr>
                <p14:cNvContentPartPr/>
                <p14:nvPr/>
              </p14:nvContentPartPr>
              <p14:xfrm>
                <a:off x="6375490" y="5647769"/>
                <a:ext cx="47160" cy="1990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099CFBE-2E61-4A47-CE95-4B6F6357E2A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366850" y="5639129"/>
                  <a:ext cx="648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4F01A1E-8DAE-A3D3-DD39-D7564DF3B31B}"/>
                    </a:ext>
                  </a:extLst>
                </p14:cNvPr>
                <p14:cNvContentPartPr/>
                <p14:nvPr/>
              </p14:nvContentPartPr>
              <p14:xfrm>
                <a:off x="6387010" y="5643449"/>
                <a:ext cx="163800" cy="223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4F01A1E-8DAE-A3D3-DD39-D7564DF3B31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378010" y="5634449"/>
                  <a:ext cx="181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AEBDB96-6A04-43A8-E3A7-5FF3EA9D5DC1}"/>
                    </a:ext>
                  </a:extLst>
                </p14:cNvPr>
                <p14:cNvContentPartPr/>
                <p14:nvPr/>
              </p14:nvContentPartPr>
              <p14:xfrm>
                <a:off x="6386290" y="5677289"/>
                <a:ext cx="173160" cy="53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AEBDB96-6A04-43A8-E3A7-5FF3EA9D5DC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377650" y="5668289"/>
                  <a:ext cx="1908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D9226A3-EC55-A0F1-0692-52AC89483CAA}"/>
                    </a:ext>
                  </a:extLst>
                </p14:cNvPr>
                <p14:cNvContentPartPr/>
                <p14:nvPr/>
              </p14:nvContentPartPr>
              <p14:xfrm>
                <a:off x="6626050" y="5711849"/>
                <a:ext cx="257760" cy="1400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D9226A3-EC55-A0F1-0692-52AC89483CA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617410" y="5703209"/>
                  <a:ext cx="275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AE7B054-2A99-CC8D-18D7-0E46FD975AC2}"/>
                    </a:ext>
                  </a:extLst>
                </p14:cNvPr>
                <p14:cNvContentPartPr/>
                <p14:nvPr/>
              </p14:nvContentPartPr>
              <p14:xfrm>
                <a:off x="7062730" y="5498009"/>
                <a:ext cx="731520" cy="3751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AE7B054-2A99-CC8D-18D7-0E46FD975AC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054090" y="5489369"/>
                  <a:ext cx="74916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8538184-0E2B-CB4E-05A8-8B2A886CF0A2}"/>
                    </a:ext>
                  </a:extLst>
                </p14:cNvPr>
                <p14:cNvContentPartPr/>
                <p14:nvPr/>
              </p14:nvContentPartPr>
              <p14:xfrm>
                <a:off x="7496890" y="5653889"/>
                <a:ext cx="152280" cy="147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8538184-0E2B-CB4E-05A8-8B2A886CF0A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488250" y="5645249"/>
                  <a:ext cx="169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751972F-7EF3-5F0F-54A0-5D1DE1B64845}"/>
                    </a:ext>
                  </a:extLst>
                </p14:cNvPr>
                <p14:cNvContentPartPr/>
                <p14:nvPr/>
              </p14:nvContentPartPr>
              <p14:xfrm>
                <a:off x="7163170" y="5662889"/>
                <a:ext cx="272520" cy="147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751972F-7EF3-5F0F-54A0-5D1DE1B6484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154530" y="5654249"/>
                  <a:ext cx="2901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9EC2A9F9-456D-923B-9612-24214424DF1A}"/>
              </a:ext>
            </a:extLst>
          </p:cNvPr>
          <p:cNvGrpSpPr/>
          <p:nvPr/>
        </p:nvGrpSpPr>
        <p:grpSpPr>
          <a:xfrm>
            <a:off x="8036170" y="5456609"/>
            <a:ext cx="1192680" cy="450360"/>
            <a:chOff x="8036170" y="5456609"/>
            <a:chExt cx="119268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B84E71F-0903-3098-CC43-C0422ADF86C3}"/>
                    </a:ext>
                  </a:extLst>
                </p14:cNvPr>
                <p14:cNvContentPartPr/>
                <p14:nvPr/>
              </p14:nvContentPartPr>
              <p14:xfrm>
                <a:off x="8036170" y="5664689"/>
                <a:ext cx="129240" cy="1476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B84E71F-0903-3098-CC43-C0422ADF86C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027530" y="5656049"/>
                  <a:ext cx="146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304B588-A134-DFDC-52CF-6A3385ADEAA9}"/>
                    </a:ext>
                  </a:extLst>
                </p14:cNvPr>
                <p14:cNvContentPartPr/>
                <p14:nvPr/>
              </p14:nvContentPartPr>
              <p14:xfrm>
                <a:off x="8220490" y="5813009"/>
                <a:ext cx="121320" cy="939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304B588-A134-DFDC-52CF-6A3385ADEAA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211850" y="5804369"/>
                  <a:ext cx="138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9BA0B67-B6A1-A397-F6EB-6E8D7F5D5FA0}"/>
                    </a:ext>
                  </a:extLst>
                </p14:cNvPr>
                <p14:cNvContentPartPr/>
                <p14:nvPr/>
              </p14:nvContentPartPr>
              <p14:xfrm>
                <a:off x="8593810" y="5655689"/>
                <a:ext cx="178560" cy="1310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9BA0B67-B6A1-A397-F6EB-6E8D7F5D5FA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585170" y="5647049"/>
                  <a:ext cx="1962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50F2F9D-855C-94C3-81B7-39FC6B5CE8B4}"/>
                    </a:ext>
                  </a:extLst>
                </p14:cNvPr>
                <p14:cNvContentPartPr/>
                <p14:nvPr/>
              </p14:nvContentPartPr>
              <p14:xfrm>
                <a:off x="8846890" y="5566049"/>
                <a:ext cx="19440" cy="1908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50F2F9D-855C-94C3-81B7-39FC6B5CE8B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838250" y="5557049"/>
                  <a:ext cx="370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03D8057-CF13-4E2E-A588-70757B8EB6E1}"/>
                    </a:ext>
                  </a:extLst>
                </p14:cNvPr>
                <p14:cNvContentPartPr/>
                <p14:nvPr/>
              </p14:nvContentPartPr>
              <p14:xfrm>
                <a:off x="8976130" y="5456609"/>
                <a:ext cx="18360" cy="3045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03D8057-CF13-4E2E-A588-70757B8EB6E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967130" y="5447609"/>
                  <a:ext cx="360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95166C4-89F1-2EE3-318C-2C5388D253C3}"/>
                    </a:ext>
                  </a:extLst>
                </p14:cNvPr>
                <p14:cNvContentPartPr/>
                <p14:nvPr/>
              </p14:nvContentPartPr>
              <p14:xfrm>
                <a:off x="8854810" y="5602409"/>
                <a:ext cx="163800" cy="313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95166C4-89F1-2EE3-318C-2C5388D253C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845810" y="5593769"/>
                  <a:ext cx="1814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AF556D4-18C9-E222-186C-E065BCA14750}"/>
                    </a:ext>
                  </a:extLst>
                </p14:cNvPr>
                <p14:cNvContentPartPr/>
                <p14:nvPr/>
              </p14:nvContentPartPr>
              <p14:xfrm>
                <a:off x="9079450" y="5469569"/>
                <a:ext cx="149400" cy="2653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AF556D4-18C9-E222-186C-E065BCA1475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070810" y="5460929"/>
                  <a:ext cx="167040" cy="28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656EA1B6-58BA-D6D0-D793-F5C34FB99BEA}"/>
              </a:ext>
            </a:extLst>
          </p:cNvPr>
          <p:cNvGrpSpPr/>
          <p:nvPr/>
        </p:nvGrpSpPr>
        <p:grpSpPr>
          <a:xfrm>
            <a:off x="9605770" y="5397929"/>
            <a:ext cx="1439280" cy="434160"/>
            <a:chOff x="9605770" y="5397929"/>
            <a:chExt cx="143928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BA957A7-61D4-C52C-9BD5-C6A6E5A570F0}"/>
                    </a:ext>
                  </a:extLst>
                </p14:cNvPr>
                <p14:cNvContentPartPr/>
                <p14:nvPr/>
              </p14:nvContentPartPr>
              <p14:xfrm>
                <a:off x="9605770" y="5489009"/>
                <a:ext cx="187920" cy="2790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BA957A7-61D4-C52C-9BD5-C6A6E5A570F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597130" y="5480009"/>
                  <a:ext cx="2055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75C753C-04AE-229B-5D53-0276A0F41290}"/>
                    </a:ext>
                  </a:extLst>
                </p14:cNvPr>
                <p14:cNvContentPartPr/>
                <p14:nvPr/>
              </p14:nvContentPartPr>
              <p14:xfrm>
                <a:off x="9674530" y="5632289"/>
                <a:ext cx="150120" cy="309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75C753C-04AE-229B-5D53-0276A0F4129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665890" y="5623649"/>
                  <a:ext cx="167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B0DD5E3-8FB1-C32C-1E69-0E62E7A2F718}"/>
                    </a:ext>
                  </a:extLst>
                </p14:cNvPr>
                <p14:cNvContentPartPr/>
                <p14:nvPr/>
              </p14:nvContentPartPr>
              <p14:xfrm>
                <a:off x="9662290" y="5494409"/>
                <a:ext cx="159480" cy="248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B0DD5E3-8FB1-C32C-1E69-0E62E7A2F71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653290" y="5485409"/>
                  <a:ext cx="177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71A771E-8CDE-B328-BC04-5423A4C75DF7}"/>
                    </a:ext>
                  </a:extLst>
                </p14:cNvPr>
                <p14:cNvContentPartPr/>
                <p14:nvPr/>
              </p14:nvContentPartPr>
              <p14:xfrm>
                <a:off x="9879370" y="5688089"/>
                <a:ext cx="96480" cy="1126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71A771E-8CDE-B328-BC04-5423A4C75DF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870370" y="5679449"/>
                  <a:ext cx="114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02A4E87-483B-7651-06F8-FAFDA70CA6D7}"/>
                    </a:ext>
                  </a:extLst>
                </p14:cNvPr>
                <p14:cNvContentPartPr/>
                <p14:nvPr/>
              </p14:nvContentPartPr>
              <p14:xfrm>
                <a:off x="10227490" y="5438609"/>
                <a:ext cx="151920" cy="1951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02A4E87-483B-7651-06F8-FAFDA70CA6D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218850" y="5429609"/>
                  <a:ext cx="169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E5E6E63-B44A-69CE-8EC3-A905C9ADA31E}"/>
                    </a:ext>
                  </a:extLst>
                </p14:cNvPr>
                <p14:cNvContentPartPr/>
                <p14:nvPr/>
              </p14:nvContentPartPr>
              <p14:xfrm>
                <a:off x="10387330" y="5406209"/>
                <a:ext cx="166680" cy="2192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E5E6E63-B44A-69CE-8EC3-A905C9ADA31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378690" y="5397569"/>
                  <a:ext cx="1843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2E71E21-57BE-A118-12D4-48CE53E24C82}"/>
                    </a:ext>
                  </a:extLst>
                </p14:cNvPr>
                <p14:cNvContentPartPr/>
                <p14:nvPr/>
              </p14:nvContentPartPr>
              <p14:xfrm>
                <a:off x="10735090" y="5414489"/>
                <a:ext cx="145080" cy="2646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2E71E21-57BE-A118-12D4-48CE53E24C8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726450" y="5405489"/>
                  <a:ext cx="1627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E4E249D-5928-3AFE-3021-2DE64AA4DFDA}"/>
                    </a:ext>
                  </a:extLst>
                </p14:cNvPr>
                <p14:cNvContentPartPr/>
                <p14:nvPr/>
              </p14:nvContentPartPr>
              <p14:xfrm>
                <a:off x="10750210" y="5501609"/>
                <a:ext cx="162000" cy="428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E4E249D-5928-3AFE-3021-2DE64AA4DFD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741210" y="5492969"/>
                  <a:ext cx="1796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C703267-3F3D-1C2E-3E74-FE05FFB29B73}"/>
                    </a:ext>
                  </a:extLst>
                </p14:cNvPr>
                <p14:cNvContentPartPr/>
                <p14:nvPr/>
              </p14:nvContentPartPr>
              <p14:xfrm>
                <a:off x="10741210" y="5397929"/>
                <a:ext cx="214920" cy="464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C703267-3F3D-1C2E-3E74-FE05FFB29B7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732210" y="5389289"/>
                  <a:ext cx="232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38D2BFA-B0A6-3618-94FB-2E1E3029B815}"/>
                    </a:ext>
                  </a:extLst>
                </p14:cNvPr>
                <p14:cNvContentPartPr/>
                <p14:nvPr/>
              </p14:nvContentPartPr>
              <p14:xfrm>
                <a:off x="10923370" y="5655689"/>
                <a:ext cx="121680" cy="1764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38D2BFA-B0A6-3618-94FB-2E1E3029B81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914370" y="5647049"/>
                  <a:ext cx="139320" cy="19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E6717388-416C-0F68-BBEE-5CFF45F67FF1}"/>
                  </a:ext>
                </a:extLst>
              </p14:cNvPr>
              <p14:cNvContentPartPr/>
              <p14:nvPr/>
            </p14:nvContentPartPr>
            <p14:xfrm>
              <a:off x="6369370" y="6160769"/>
              <a:ext cx="280080" cy="10908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E6717388-416C-0F68-BBEE-5CFF45F67FF1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6360370" y="6151769"/>
                <a:ext cx="297720" cy="12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" name="Group 296">
            <a:extLst>
              <a:ext uri="{FF2B5EF4-FFF2-40B4-BE49-F238E27FC236}">
                <a16:creationId xmlns:a16="http://schemas.microsoft.com/office/drawing/2014/main" id="{FEC48D4F-F258-C040-E73D-4D8D4069F39F}"/>
              </a:ext>
            </a:extLst>
          </p:cNvPr>
          <p:cNvGrpSpPr/>
          <p:nvPr/>
        </p:nvGrpSpPr>
        <p:grpSpPr>
          <a:xfrm>
            <a:off x="6363250" y="5938289"/>
            <a:ext cx="4948200" cy="857520"/>
            <a:chOff x="6363250" y="5938289"/>
            <a:chExt cx="4948200" cy="85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E474376-5D5A-4BEA-93F3-50E3E31E7BFD}"/>
                    </a:ext>
                  </a:extLst>
                </p14:cNvPr>
                <p14:cNvContentPartPr/>
                <p14:nvPr/>
              </p14:nvContentPartPr>
              <p14:xfrm>
                <a:off x="6878410" y="6034769"/>
                <a:ext cx="156600" cy="2397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E474376-5D5A-4BEA-93F3-50E3E31E7BF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869410" y="6026129"/>
                  <a:ext cx="1742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965EB82-663F-7B04-086F-6F339BD4CAD5}"/>
                    </a:ext>
                  </a:extLst>
                </p14:cNvPr>
                <p14:cNvContentPartPr/>
                <p14:nvPr/>
              </p14:nvContentPartPr>
              <p14:xfrm>
                <a:off x="6867250" y="6159329"/>
                <a:ext cx="166680" cy="370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965EB82-663F-7B04-086F-6F339BD4CAD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858250" y="6150689"/>
                  <a:ext cx="1843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8BBF8F3-12A1-2C00-9D56-282F3B501BA6}"/>
                    </a:ext>
                  </a:extLst>
                </p14:cNvPr>
                <p14:cNvContentPartPr/>
                <p14:nvPr/>
              </p14:nvContentPartPr>
              <p14:xfrm>
                <a:off x="6860770" y="6030809"/>
                <a:ext cx="178560" cy="482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8BBF8F3-12A1-2C00-9D56-282F3B501BA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851770" y="6021809"/>
                  <a:ext cx="196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8E1C267-9CAE-7A7A-263D-2F1D342D30B5}"/>
                    </a:ext>
                  </a:extLst>
                </p14:cNvPr>
                <p14:cNvContentPartPr/>
                <p14:nvPr/>
              </p14:nvContentPartPr>
              <p14:xfrm>
                <a:off x="7091170" y="6216569"/>
                <a:ext cx="67680" cy="1090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8E1C267-9CAE-7A7A-263D-2F1D342D30B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082170" y="6207929"/>
                  <a:ext cx="85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DFC63CA-00F3-7734-2CE0-7EAE1603573A}"/>
                    </a:ext>
                  </a:extLst>
                </p14:cNvPr>
                <p14:cNvContentPartPr/>
                <p14:nvPr/>
              </p14:nvContentPartPr>
              <p14:xfrm>
                <a:off x="7326970" y="6074369"/>
                <a:ext cx="173520" cy="1544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DFC63CA-00F3-7734-2CE0-7EAE1603573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318330" y="6065729"/>
                  <a:ext cx="191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622014A-9AB1-FA61-DD7B-B6E06C45233F}"/>
                    </a:ext>
                  </a:extLst>
                </p14:cNvPr>
                <p14:cNvContentPartPr/>
                <p14:nvPr/>
              </p14:nvContentPartPr>
              <p14:xfrm>
                <a:off x="7546930" y="6079769"/>
                <a:ext cx="134280" cy="1170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622014A-9AB1-FA61-DD7B-B6E06C45233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537930" y="6071129"/>
                  <a:ext cx="151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9475E08-3A97-B6C8-B54C-F7A8A07A606F}"/>
                    </a:ext>
                  </a:extLst>
                </p14:cNvPr>
                <p14:cNvContentPartPr/>
                <p14:nvPr/>
              </p14:nvContentPartPr>
              <p14:xfrm>
                <a:off x="7818730" y="6007769"/>
                <a:ext cx="167040" cy="245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9475E08-3A97-B6C8-B54C-F7A8A07A606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809730" y="5998769"/>
                  <a:ext cx="1846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E12B164E-8CFB-1E34-81D5-9003A65AF731}"/>
                    </a:ext>
                  </a:extLst>
                </p14:cNvPr>
                <p14:cNvContentPartPr/>
                <p14:nvPr/>
              </p14:nvContentPartPr>
              <p14:xfrm>
                <a:off x="7841410" y="6157529"/>
                <a:ext cx="171720" cy="118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E12B164E-8CFB-1E34-81D5-9003A65AF73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832410" y="6148529"/>
                  <a:ext cx="189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55621FD-B599-4561-492F-E0295B57E146}"/>
                    </a:ext>
                  </a:extLst>
                </p14:cNvPr>
                <p14:cNvContentPartPr/>
                <p14:nvPr/>
              </p14:nvContentPartPr>
              <p14:xfrm>
                <a:off x="7826650" y="6003809"/>
                <a:ext cx="221040" cy="291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55621FD-B599-4561-492F-E0295B57E146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817650" y="5995169"/>
                  <a:ext cx="238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C6F3E82-348F-B95F-7B92-D7D492C77D48}"/>
                    </a:ext>
                  </a:extLst>
                </p14:cNvPr>
                <p14:cNvContentPartPr/>
                <p14:nvPr/>
              </p14:nvContentPartPr>
              <p14:xfrm>
                <a:off x="8109970" y="6140249"/>
                <a:ext cx="153720" cy="2275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C6F3E82-348F-B95F-7B92-D7D492C77D4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101330" y="6131609"/>
                  <a:ext cx="1713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D1D46E4-932F-278D-0358-DA534FD9B891}"/>
                    </a:ext>
                  </a:extLst>
                </p14:cNvPr>
                <p14:cNvContentPartPr/>
                <p14:nvPr/>
              </p14:nvContentPartPr>
              <p14:xfrm>
                <a:off x="8341450" y="6272369"/>
                <a:ext cx="97920" cy="1328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D1D46E4-932F-278D-0358-DA534FD9B89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332810" y="6263369"/>
                  <a:ext cx="115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F95317D-F789-B7F9-1F01-7CD546D9E38D}"/>
                    </a:ext>
                  </a:extLst>
                </p14:cNvPr>
                <p14:cNvContentPartPr/>
                <p14:nvPr/>
              </p14:nvContentPartPr>
              <p14:xfrm>
                <a:off x="8795410" y="5996249"/>
                <a:ext cx="134280" cy="3348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F95317D-F789-B7F9-1F01-7CD546D9E38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786770" y="5987609"/>
                  <a:ext cx="1519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8DF401A-AD99-AB29-0D2F-0165E84893B2}"/>
                    </a:ext>
                  </a:extLst>
                </p14:cNvPr>
                <p14:cNvContentPartPr/>
                <p14:nvPr/>
              </p14:nvContentPartPr>
              <p14:xfrm>
                <a:off x="8769130" y="6162569"/>
                <a:ext cx="225360" cy="82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8DF401A-AD99-AB29-0D2F-0165E84893B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760490" y="6153929"/>
                  <a:ext cx="243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02F30F6-28DF-072F-0C1A-ABEC87160762}"/>
                    </a:ext>
                  </a:extLst>
                </p14:cNvPr>
                <p14:cNvContentPartPr/>
                <p14:nvPr/>
              </p14:nvContentPartPr>
              <p14:xfrm>
                <a:off x="9025450" y="6048809"/>
                <a:ext cx="402480" cy="2584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02F30F6-28DF-072F-0C1A-ABEC8716076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016810" y="6040169"/>
                  <a:ext cx="4201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A6DA9116-5186-93A9-355A-63262ADE1C9E}"/>
                    </a:ext>
                  </a:extLst>
                </p14:cNvPr>
                <p14:cNvContentPartPr/>
                <p14:nvPr/>
              </p14:nvContentPartPr>
              <p14:xfrm>
                <a:off x="9282850" y="6146009"/>
                <a:ext cx="203760" cy="90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A6DA9116-5186-93A9-355A-63262ADE1C9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274210" y="6137369"/>
                  <a:ext cx="221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2F9754D-4A32-84D8-52D0-CF33FE9B6E0A}"/>
                    </a:ext>
                  </a:extLst>
                </p14:cNvPr>
                <p14:cNvContentPartPr/>
                <p14:nvPr/>
              </p14:nvContentPartPr>
              <p14:xfrm>
                <a:off x="9672010" y="5938289"/>
                <a:ext cx="1639440" cy="3229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2F9754D-4A32-84D8-52D0-CF33FE9B6E0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663370" y="5929649"/>
                  <a:ext cx="16570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639925D-1B31-EF18-2F0C-A3A2969E8C61}"/>
                    </a:ext>
                  </a:extLst>
                </p14:cNvPr>
                <p14:cNvContentPartPr/>
                <p14:nvPr/>
              </p14:nvContentPartPr>
              <p14:xfrm>
                <a:off x="10871530" y="6016409"/>
                <a:ext cx="78120" cy="194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639925D-1B31-EF18-2F0C-A3A2969E8C61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862530" y="6007409"/>
                  <a:ext cx="95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D209F348-3E66-6EAF-71BD-A2FAC544EC10}"/>
                    </a:ext>
                  </a:extLst>
                </p14:cNvPr>
                <p14:cNvContentPartPr/>
                <p14:nvPr/>
              </p14:nvContentPartPr>
              <p14:xfrm>
                <a:off x="10641850" y="6048089"/>
                <a:ext cx="236520" cy="410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D209F348-3E66-6EAF-71BD-A2FAC544EC1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632850" y="6039089"/>
                  <a:ext cx="2541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B890D9A-FF8D-09D3-A105-19232BE76A20}"/>
                    </a:ext>
                  </a:extLst>
                </p14:cNvPr>
                <p14:cNvContentPartPr/>
                <p14:nvPr/>
              </p14:nvContentPartPr>
              <p14:xfrm>
                <a:off x="10218850" y="6019289"/>
                <a:ext cx="15480" cy="392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B890D9A-FF8D-09D3-A105-19232BE76A2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210210" y="6010649"/>
                  <a:ext cx="33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96D401D-1FBA-86DB-AC0E-A07786590C5D}"/>
                    </a:ext>
                  </a:extLst>
                </p14:cNvPr>
                <p14:cNvContentPartPr/>
                <p14:nvPr/>
              </p14:nvContentPartPr>
              <p14:xfrm>
                <a:off x="6363250" y="6579449"/>
                <a:ext cx="1015920" cy="1522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96D401D-1FBA-86DB-AC0E-A07786590C5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354250" y="6570449"/>
                  <a:ext cx="10335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ABD63B44-89EA-3871-D269-42A538330759}"/>
                    </a:ext>
                  </a:extLst>
                </p14:cNvPr>
                <p14:cNvContentPartPr/>
                <p14:nvPr/>
              </p14:nvContentPartPr>
              <p14:xfrm>
                <a:off x="7595170" y="6597449"/>
                <a:ext cx="204120" cy="1015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ABD63B44-89EA-3871-D269-42A53833075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586170" y="6588449"/>
                  <a:ext cx="221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95B28B5-C049-6A59-8CBD-402268823390}"/>
                    </a:ext>
                  </a:extLst>
                </p14:cNvPr>
                <p14:cNvContentPartPr/>
                <p14:nvPr/>
              </p14:nvContentPartPr>
              <p14:xfrm>
                <a:off x="7827010" y="6685649"/>
                <a:ext cx="90720" cy="1101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95B28B5-C049-6A59-8CBD-402268823390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818370" y="6676649"/>
                  <a:ext cx="108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D18C1265-661C-F67E-139D-54F97DB324E1}"/>
                    </a:ext>
                  </a:extLst>
                </p14:cNvPr>
                <p14:cNvContentPartPr/>
                <p14:nvPr/>
              </p14:nvContentPartPr>
              <p14:xfrm>
                <a:off x="7690930" y="6470009"/>
                <a:ext cx="46440" cy="594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D18C1265-661C-F67E-139D-54F97DB324E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681930" y="6461009"/>
                  <a:ext cx="64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5F76208-924D-A3B9-C664-3E6827CBBA45}"/>
                    </a:ext>
                  </a:extLst>
                </p14:cNvPr>
                <p14:cNvContentPartPr/>
                <p14:nvPr/>
              </p14:nvContentPartPr>
              <p14:xfrm>
                <a:off x="8190610" y="6502049"/>
                <a:ext cx="345960" cy="2358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5F76208-924D-A3B9-C664-3E6827CBBA4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181970" y="6493049"/>
                  <a:ext cx="3636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F57324B-07C6-66B9-3453-18CB0CE388C9}"/>
                    </a:ext>
                  </a:extLst>
                </p14:cNvPr>
                <p14:cNvContentPartPr/>
                <p14:nvPr/>
              </p14:nvContentPartPr>
              <p14:xfrm>
                <a:off x="8282410" y="6611489"/>
                <a:ext cx="213120" cy="162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F57324B-07C6-66B9-3453-18CB0CE388C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273410" y="6602849"/>
                  <a:ext cx="230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F41A069-26AA-9F8D-A69A-3221008FF70C}"/>
                    </a:ext>
                  </a:extLst>
                </p14:cNvPr>
                <p14:cNvContentPartPr/>
                <p14:nvPr/>
              </p14:nvContentPartPr>
              <p14:xfrm>
                <a:off x="8718010" y="6596369"/>
                <a:ext cx="1032480" cy="1771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F41A069-26AA-9F8D-A69A-3221008FF70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709370" y="6587369"/>
                  <a:ext cx="10501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EC764E93-C2E2-1CB1-ED1B-2EA3CD157A19}"/>
                    </a:ext>
                  </a:extLst>
                </p14:cNvPr>
                <p14:cNvContentPartPr/>
                <p14:nvPr/>
              </p14:nvContentPartPr>
              <p14:xfrm>
                <a:off x="9800170" y="6401249"/>
                <a:ext cx="403200" cy="2970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EC764E93-C2E2-1CB1-ED1B-2EA3CD157A1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791170" y="6392609"/>
                  <a:ext cx="4208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0ED96D42-ED89-74A9-7869-C8BA6E0704CF}"/>
                    </a:ext>
                  </a:extLst>
                </p14:cNvPr>
                <p14:cNvContentPartPr/>
                <p14:nvPr/>
              </p14:nvContentPartPr>
              <p14:xfrm>
                <a:off x="9828970" y="6463889"/>
                <a:ext cx="197640" cy="277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0ED96D42-ED89-74A9-7869-C8BA6E0704CF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820330" y="6454889"/>
                  <a:ext cx="21528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748C18B0-252D-B76B-A073-F85C9940227F}"/>
              </a:ext>
            </a:extLst>
          </p:cNvPr>
          <p:cNvGrpSpPr/>
          <p:nvPr/>
        </p:nvGrpSpPr>
        <p:grpSpPr>
          <a:xfrm>
            <a:off x="10346650" y="6515369"/>
            <a:ext cx="905400" cy="217800"/>
            <a:chOff x="10346650" y="6515369"/>
            <a:chExt cx="90540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8B7123F7-522D-AE2B-7927-77FA79270B86}"/>
                    </a:ext>
                  </a:extLst>
                </p14:cNvPr>
                <p14:cNvContentPartPr/>
                <p14:nvPr/>
              </p14:nvContentPartPr>
              <p14:xfrm>
                <a:off x="10346650" y="6515369"/>
                <a:ext cx="790560" cy="2178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8B7123F7-522D-AE2B-7927-77FA79270B8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338010" y="6506729"/>
                  <a:ext cx="808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17AB8760-D91C-5AB4-1691-4C4A7B47DC03}"/>
                    </a:ext>
                  </a:extLst>
                </p14:cNvPr>
                <p14:cNvContentPartPr/>
                <p14:nvPr/>
              </p14:nvContentPartPr>
              <p14:xfrm>
                <a:off x="11171410" y="6647849"/>
                <a:ext cx="80640" cy="374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17AB8760-D91C-5AB4-1691-4C4A7B47DC03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162770" y="6639209"/>
                  <a:ext cx="98280" cy="55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7561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FAC1F5-214A-6355-4247-22EBF6FFE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416" y="289656"/>
            <a:ext cx="4345261" cy="231913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F518DF8-699C-F7F2-9E23-36E42227AF34}"/>
              </a:ext>
            </a:extLst>
          </p:cNvPr>
          <p:cNvGrpSpPr/>
          <p:nvPr/>
        </p:nvGrpSpPr>
        <p:grpSpPr>
          <a:xfrm>
            <a:off x="443410" y="131489"/>
            <a:ext cx="3669120" cy="637560"/>
            <a:chOff x="443410" y="131489"/>
            <a:chExt cx="3669120" cy="63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2521993-70DA-5E56-DE1B-B0663CE580CD}"/>
                    </a:ext>
                  </a:extLst>
                </p14:cNvPr>
                <p14:cNvContentPartPr/>
                <p14:nvPr/>
              </p14:nvContentPartPr>
              <p14:xfrm>
                <a:off x="443410" y="191969"/>
                <a:ext cx="1633680" cy="577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2521993-70DA-5E56-DE1B-B0663CE580C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4410" y="183329"/>
                  <a:ext cx="165132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1E92480-5DEB-42AB-A095-8BA1B0E2C14B}"/>
                    </a:ext>
                  </a:extLst>
                </p14:cNvPr>
                <p14:cNvContentPartPr/>
                <p14:nvPr/>
              </p14:nvContentPartPr>
              <p14:xfrm>
                <a:off x="1338730" y="342809"/>
                <a:ext cx="255960" cy="15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1E92480-5DEB-42AB-A095-8BA1B0E2C14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30090" y="334169"/>
                  <a:ext cx="273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8847719-0BEF-E06E-852F-D82180C9F6DD}"/>
                    </a:ext>
                  </a:extLst>
                </p14:cNvPr>
                <p14:cNvContentPartPr/>
                <p14:nvPr/>
              </p14:nvContentPartPr>
              <p14:xfrm>
                <a:off x="1303090" y="293849"/>
                <a:ext cx="16560" cy="8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8847719-0BEF-E06E-852F-D82180C9F6D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94450" y="285209"/>
                  <a:ext cx="34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7481C2B-8C96-A32D-0583-B6FE715048EC}"/>
                    </a:ext>
                  </a:extLst>
                </p14:cNvPr>
                <p14:cNvContentPartPr/>
                <p14:nvPr/>
              </p14:nvContentPartPr>
              <p14:xfrm>
                <a:off x="2349970" y="318329"/>
                <a:ext cx="151560" cy="441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7481C2B-8C96-A32D-0583-B6FE715048E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40970" y="309689"/>
                  <a:ext cx="16920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DEA991A-F286-5719-86D1-56E02D13AF17}"/>
                    </a:ext>
                  </a:extLst>
                </p14:cNvPr>
                <p14:cNvContentPartPr/>
                <p14:nvPr/>
              </p14:nvContentPartPr>
              <p14:xfrm>
                <a:off x="2735170" y="307169"/>
                <a:ext cx="162360" cy="279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DEA991A-F286-5719-86D1-56E02D13AF1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26170" y="298529"/>
                  <a:ext cx="1800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EBE60B9-1A16-9C18-3565-C03524EFF918}"/>
                    </a:ext>
                  </a:extLst>
                </p14:cNvPr>
                <p14:cNvContentPartPr/>
                <p14:nvPr/>
              </p14:nvContentPartPr>
              <p14:xfrm>
                <a:off x="2797090" y="488249"/>
                <a:ext cx="90720" cy="29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EBE60B9-1A16-9C18-3565-C03524EFF91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88450" y="479249"/>
                  <a:ext cx="108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61CC5F4-FFF5-77A6-68F9-C6AAD2B9FEF3}"/>
                    </a:ext>
                  </a:extLst>
                </p14:cNvPr>
                <p14:cNvContentPartPr/>
                <p14:nvPr/>
              </p14:nvContentPartPr>
              <p14:xfrm>
                <a:off x="3127210" y="131489"/>
                <a:ext cx="985320" cy="466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61CC5F4-FFF5-77A6-68F9-C6AAD2B9FEF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18570" y="122489"/>
                  <a:ext cx="100296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588AD3F-EEE4-9990-986E-6CF86E8B48E5}"/>
                    </a:ext>
                  </a:extLst>
                </p14:cNvPr>
                <p14:cNvContentPartPr/>
                <p14:nvPr/>
              </p14:nvContentPartPr>
              <p14:xfrm>
                <a:off x="3323050" y="279449"/>
                <a:ext cx="238320" cy="19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588AD3F-EEE4-9990-986E-6CF86E8B48E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14050" y="270809"/>
                  <a:ext cx="25596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A49CF6B-3575-AB9B-CC5E-613F43978FCC}"/>
                  </a:ext>
                </a:extLst>
              </p14:cNvPr>
              <p14:cNvContentPartPr/>
              <p14:nvPr/>
            </p14:nvContentPartPr>
            <p14:xfrm>
              <a:off x="4258330" y="350009"/>
              <a:ext cx="25920" cy="26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A49CF6B-3575-AB9B-CC5E-613F43978FC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49690" y="341009"/>
                <a:ext cx="435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6D9C61A-4378-1871-1E67-C5B1D1B44374}"/>
                  </a:ext>
                </a:extLst>
              </p14:cNvPr>
              <p14:cNvContentPartPr/>
              <p14:nvPr/>
            </p14:nvContentPartPr>
            <p14:xfrm>
              <a:off x="4301530" y="513809"/>
              <a:ext cx="19800" cy="27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6D9C61A-4378-1871-1E67-C5B1D1B4437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92890" y="504809"/>
                <a:ext cx="3744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56DAD44C-AEC5-67C7-D728-682596B1FB5E}"/>
              </a:ext>
            </a:extLst>
          </p:cNvPr>
          <p:cNvGrpSpPr/>
          <p:nvPr/>
        </p:nvGrpSpPr>
        <p:grpSpPr>
          <a:xfrm>
            <a:off x="4639930" y="361169"/>
            <a:ext cx="497520" cy="356040"/>
            <a:chOff x="4639930" y="361169"/>
            <a:chExt cx="49752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4765C4A-C4F6-1E9B-14CD-42612DA3AD0F}"/>
                    </a:ext>
                  </a:extLst>
                </p14:cNvPr>
                <p14:cNvContentPartPr/>
                <p14:nvPr/>
              </p14:nvContentPartPr>
              <p14:xfrm>
                <a:off x="4639930" y="361169"/>
                <a:ext cx="256320" cy="191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4765C4A-C4F6-1E9B-14CD-42612DA3AD0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31290" y="352169"/>
                  <a:ext cx="273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B2A8AFE-E317-495F-9189-6964ECDBC718}"/>
                    </a:ext>
                  </a:extLst>
                </p14:cNvPr>
                <p14:cNvContentPartPr/>
                <p14:nvPr/>
              </p14:nvContentPartPr>
              <p14:xfrm>
                <a:off x="4912810" y="600209"/>
                <a:ext cx="224640" cy="117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B2A8AFE-E317-495F-9189-6964ECDBC71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04170" y="591209"/>
                  <a:ext cx="24228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47B8F46-3A24-DA9E-BD40-37AB121BD1BB}"/>
              </a:ext>
            </a:extLst>
          </p:cNvPr>
          <p:cNvGrpSpPr/>
          <p:nvPr/>
        </p:nvGrpSpPr>
        <p:grpSpPr>
          <a:xfrm>
            <a:off x="2317210" y="950489"/>
            <a:ext cx="1701360" cy="647280"/>
            <a:chOff x="2317210" y="950489"/>
            <a:chExt cx="1701360" cy="64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063CAAF-BA2A-1804-2F1E-B0FE60FCB75C}"/>
                    </a:ext>
                  </a:extLst>
                </p14:cNvPr>
                <p14:cNvContentPartPr/>
                <p14:nvPr/>
              </p14:nvContentPartPr>
              <p14:xfrm>
                <a:off x="2317210" y="1133009"/>
                <a:ext cx="162720" cy="464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063CAAF-BA2A-1804-2F1E-B0FE60FCB75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308210" y="1124009"/>
                  <a:ext cx="18036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EE92624-AC6E-7757-DB9F-2253C8B7DF67}"/>
                    </a:ext>
                  </a:extLst>
                </p14:cNvPr>
                <p14:cNvContentPartPr/>
                <p14:nvPr/>
              </p14:nvContentPartPr>
              <p14:xfrm>
                <a:off x="2727250" y="1115729"/>
                <a:ext cx="171360" cy="317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EE92624-AC6E-7757-DB9F-2253C8B7DF6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18250" y="1107089"/>
                  <a:ext cx="1890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6153581-7243-3D4D-3E03-2A268C2BCCDF}"/>
                    </a:ext>
                  </a:extLst>
                </p14:cNvPr>
                <p14:cNvContentPartPr/>
                <p14:nvPr/>
              </p14:nvContentPartPr>
              <p14:xfrm>
                <a:off x="3125770" y="950489"/>
                <a:ext cx="892800" cy="490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6153581-7243-3D4D-3E03-2A268C2BCCD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117130" y="941849"/>
                  <a:ext cx="91044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9AD4F50-51CB-390B-2C35-D63586CC1327}"/>
                    </a:ext>
                  </a:extLst>
                </p14:cNvPr>
                <p14:cNvContentPartPr/>
                <p14:nvPr/>
              </p14:nvContentPartPr>
              <p14:xfrm>
                <a:off x="3680530" y="1100609"/>
                <a:ext cx="210960" cy="13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9AD4F50-51CB-390B-2C35-D63586CC132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71890" y="1091969"/>
                  <a:ext cx="228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DDFCE1B-33C9-7AEA-469A-46D6F9AB4444}"/>
                    </a:ext>
                  </a:extLst>
                </p14:cNvPr>
                <p14:cNvContentPartPr/>
                <p14:nvPr/>
              </p14:nvContentPartPr>
              <p14:xfrm>
                <a:off x="3314410" y="1111049"/>
                <a:ext cx="342000" cy="46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DDFCE1B-33C9-7AEA-469A-46D6F9AB444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05770" y="1102049"/>
                  <a:ext cx="35964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9752C36-34DF-6A85-0C7D-24BED54B3F7F}"/>
              </a:ext>
            </a:extLst>
          </p:cNvPr>
          <p:cNvGrpSpPr/>
          <p:nvPr/>
        </p:nvGrpSpPr>
        <p:grpSpPr>
          <a:xfrm>
            <a:off x="4304770" y="1126169"/>
            <a:ext cx="815040" cy="392760"/>
            <a:chOff x="4304770" y="1126169"/>
            <a:chExt cx="81504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6FC43F6-78C6-A4C7-E434-08BAFB61B4E2}"/>
                    </a:ext>
                  </a:extLst>
                </p14:cNvPr>
                <p14:cNvContentPartPr/>
                <p14:nvPr/>
              </p14:nvContentPartPr>
              <p14:xfrm>
                <a:off x="4304770" y="1153529"/>
                <a:ext cx="16920" cy="31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6FC43F6-78C6-A4C7-E434-08BAFB61B4E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295770" y="1144529"/>
                  <a:ext cx="34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A28094B-DB54-24FA-BC9E-315D39C4D96B}"/>
                    </a:ext>
                  </a:extLst>
                </p14:cNvPr>
                <p14:cNvContentPartPr/>
                <p14:nvPr/>
              </p14:nvContentPartPr>
              <p14:xfrm>
                <a:off x="4320970" y="1306529"/>
                <a:ext cx="33120" cy="7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A28094B-DB54-24FA-BC9E-315D39C4D96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312330" y="1297529"/>
                  <a:ext cx="50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293C0E6-B59E-23AD-2F2A-614593C54605}"/>
                    </a:ext>
                  </a:extLst>
                </p14:cNvPr>
                <p14:cNvContentPartPr/>
                <p14:nvPr/>
              </p14:nvContentPartPr>
              <p14:xfrm>
                <a:off x="4626250" y="1126169"/>
                <a:ext cx="250920" cy="195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293C0E6-B59E-23AD-2F2A-614593C5460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617250" y="1117169"/>
                  <a:ext cx="268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8AE1122-9875-AE9C-2A11-0DC50F55A167}"/>
                    </a:ext>
                  </a:extLst>
                </p14:cNvPr>
                <p14:cNvContentPartPr/>
                <p14:nvPr/>
              </p14:nvContentPartPr>
              <p14:xfrm>
                <a:off x="5020090" y="1289249"/>
                <a:ext cx="99720" cy="229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8AE1122-9875-AE9C-2A11-0DC50F55A16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011450" y="1280609"/>
                  <a:ext cx="117360" cy="24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E1D21C9-3439-6014-F59E-6ADF1B6CF33C}"/>
                  </a:ext>
                </a:extLst>
              </p14:cNvPr>
              <p14:cNvContentPartPr/>
              <p14:nvPr/>
            </p14:nvContentPartPr>
            <p14:xfrm>
              <a:off x="698650" y="1875689"/>
              <a:ext cx="227520" cy="397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E1D21C9-3439-6014-F59E-6ADF1B6CF33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89650" y="1867049"/>
                <a:ext cx="2451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1E97255-176B-8996-93E5-936ED5CCCB97}"/>
                  </a:ext>
                </a:extLst>
              </p14:cNvPr>
              <p14:cNvContentPartPr/>
              <p14:nvPr/>
            </p14:nvContentPartPr>
            <p14:xfrm>
              <a:off x="1134610" y="1772369"/>
              <a:ext cx="1296720" cy="504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1E97255-176B-8996-93E5-936ED5CCCB9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125970" y="1763369"/>
                <a:ext cx="131436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0E003FD-3F42-EA6A-5F91-4F96C6D37F8E}"/>
                  </a:ext>
                </a:extLst>
              </p14:cNvPr>
              <p14:cNvContentPartPr/>
              <p14:nvPr/>
            </p14:nvContentPartPr>
            <p14:xfrm>
              <a:off x="2607730" y="1665449"/>
              <a:ext cx="1327680" cy="4456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0E003FD-3F42-EA6A-5F91-4F96C6D37F8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598730" y="1656449"/>
                <a:ext cx="1345320" cy="46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18B695D3-5364-CF0C-725B-82244271C2B9}"/>
              </a:ext>
            </a:extLst>
          </p:cNvPr>
          <p:cNvGrpSpPr/>
          <p:nvPr/>
        </p:nvGrpSpPr>
        <p:grpSpPr>
          <a:xfrm>
            <a:off x="4344010" y="1817009"/>
            <a:ext cx="15120" cy="200160"/>
            <a:chOff x="4344010" y="1817009"/>
            <a:chExt cx="1512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EED7739-DCDC-2D19-3BFE-5A55E05BDF4A}"/>
                    </a:ext>
                  </a:extLst>
                </p14:cNvPr>
                <p14:cNvContentPartPr/>
                <p14:nvPr/>
              </p14:nvContentPartPr>
              <p14:xfrm>
                <a:off x="4347250" y="1817009"/>
                <a:ext cx="7200" cy="28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EED7739-DCDC-2D19-3BFE-5A55E05BDF4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338250" y="1808009"/>
                  <a:ext cx="24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3339B14-BE93-A5AA-8B37-F1763177C9A2}"/>
                    </a:ext>
                  </a:extLst>
                </p14:cNvPr>
                <p14:cNvContentPartPr/>
                <p14:nvPr/>
              </p14:nvContentPartPr>
              <p14:xfrm>
                <a:off x="4344010" y="1937969"/>
                <a:ext cx="15120" cy="79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3339B14-BE93-A5AA-8B37-F1763177C9A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35010" y="1929329"/>
                  <a:ext cx="3276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C70596A-C135-3A30-E246-02E98CBCFB34}"/>
              </a:ext>
            </a:extLst>
          </p:cNvPr>
          <p:cNvGrpSpPr/>
          <p:nvPr/>
        </p:nvGrpSpPr>
        <p:grpSpPr>
          <a:xfrm>
            <a:off x="4692850" y="1814129"/>
            <a:ext cx="468720" cy="290880"/>
            <a:chOff x="4692850" y="1814129"/>
            <a:chExt cx="46872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07B4D33-9738-6801-E4FD-961FAF9DCDE2}"/>
                    </a:ext>
                  </a:extLst>
                </p14:cNvPr>
                <p14:cNvContentPartPr/>
                <p14:nvPr/>
              </p14:nvContentPartPr>
              <p14:xfrm>
                <a:off x="4692850" y="1814129"/>
                <a:ext cx="217800" cy="165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07B4D33-9738-6801-E4FD-961FAF9DCDE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683850" y="1805489"/>
                  <a:ext cx="235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872937F-5645-0C95-3B77-6D82BC7783A8}"/>
                    </a:ext>
                  </a:extLst>
                </p14:cNvPr>
                <p14:cNvContentPartPr/>
                <p14:nvPr/>
              </p14:nvContentPartPr>
              <p14:xfrm>
                <a:off x="5016850" y="2015009"/>
                <a:ext cx="144720" cy="90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872937F-5645-0C95-3B77-6D82BC7783A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008210" y="2006009"/>
                  <a:ext cx="16236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D2091E8-9002-EBCB-4EBB-053323C57177}"/>
              </a:ext>
            </a:extLst>
          </p:cNvPr>
          <p:cNvGrpSpPr/>
          <p:nvPr/>
        </p:nvGrpSpPr>
        <p:grpSpPr>
          <a:xfrm>
            <a:off x="749770" y="2271329"/>
            <a:ext cx="1108800" cy="308160"/>
            <a:chOff x="749770" y="2271329"/>
            <a:chExt cx="1108800" cy="3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78B9559-2563-BE43-BABA-0C1DE8983F50}"/>
                    </a:ext>
                  </a:extLst>
                </p14:cNvPr>
                <p14:cNvContentPartPr/>
                <p14:nvPr/>
              </p14:nvContentPartPr>
              <p14:xfrm>
                <a:off x="749770" y="2271329"/>
                <a:ext cx="361800" cy="245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78B9559-2563-BE43-BABA-0C1DE8983F5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41130" y="2262689"/>
                  <a:ext cx="3794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4842D54-35FE-8C18-8078-1E507253BD5C}"/>
                    </a:ext>
                  </a:extLst>
                </p14:cNvPr>
                <p14:cNvContentPartPr/>
                <p14:nvPr/>
              </p14:nvContentPartPr>
              <p14:xfrm>
                <a:off x="942010" y="2333969"/>
                <a:ext cx="197640" cy="21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4842D54-35FE-8C18-8078-1E507253BD5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33010" y="2325329"/>
                  <a:ext cx="215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8F20D1D-2D52-C7CE-5449-0A9A6D3A4DCE}"/>
                    </a:ext>
                  </a:extLst>
                </p14:cNvPr>
                <p14:cNvContentPartPr/>
                <p14:nvPr/>
              </p14:nvContentPartPr>
              <p14:xfrm>
                <a:off x="1440610" y="2292209"/>
                <a:ext cx="200880" cy="236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8F20D1D-2D52-C7CE-5449-0A9A6D3A4DC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431970" y="2283209"/>
                  <a:ext cx="2185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EB33E1C-281B-4167-AADD-E94F6F9C03E6}"/>
                    </a:ext>
                  </a:extLst>
                </p14:cNvPr>
                <p14:cNvContentPartPr/>
                <p14:nvPr/>
              </p14:nvContentPartPr>
              <p14:xfrm>
                <a:off x="1454650" y="2381129"/>
                <a:ext cx="172440" cy="19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EB33E1C-281B-4167-AADD-E94F6F9C03E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445650" y="2372489"/>
                  <a:ext cx="190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F371A98-C4C4-E474-04D8-CB7EDA1F7EA9}"/>
                    </a:ext>
                  </a:extLst>
                </p14:cNvPr>
                <p14:cNvContentPartPr/>
                <p14:nvPr/>
              </p14:nvContentPartPr>
              <p14:xfrm>
                <a:off x="1432690" y="2291849"/>
                <a:ext cx="153720" cy="21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F371A98-C4C4-E474-04D8-CB7EDA1F7EA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424050" y="2283209"/>
                  <a:ext cx="171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BE50A98-E0B2-68BA-E920-9B0A81BE2F48}"/>
                    </a:ext>
                  </a:extLst>
                </p14:cNvPr>
                <p14:cNvContentPartPr/>
                <p14:nvPr/>
              </p14:nvContentPartPr>
              <p14:xfrm>
                <a:off x="1739050" y="2513969"/>
                <a:ext cx="119520" cy="65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BE50A98-E0B2-68BA-E920-9B0A81BE2F4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730050" y="2504969"/>
                  <a:ext cx="13716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88D6821-51D2-2442-59EC-67C8046786BB}"/>
              </a:ext>
            </a:extLst>
          </p:cNvPr>
          <p:cNvGrpSpPr/>
          <p:nvPr/>
        </p:nvGrpSpPr>
        <p:grpSpPr>
          <a:xfrm>
            <a:off x="864250" y="2583809"/>
            <a:ext cx="3580560" cy="911880"/>
            <a:chOff x="864250" y="2583809"/>
            <a:chExt cx="3580560" cy="91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8206D24-1CC8-5164-E8C9-40E7C6C1562A}"/>
                    </a:ext>
                  </a:extLst>
                </p14:cNvPr>
                <p14:cNvContentPartPr/>
                <p14:nvPr/>
              </p14:nvContentPartPr>
              <p14:xfrm>
                <a:off x="932650" y="2890889"/>
                <a:ext cx="916200" cy="155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8206D24-1CC8-5164-E8C9-40E7C6C1562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23650" y="2882249"/>
                  <a:ext cx="933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65595EC-202A-D689-0150-CA20E111EACB}"/>
                    </a:ext>
                  </a:extLst>
                </p14:cNvPr>
                <p14:cNvContentPartPr/>
                <p14:nvPr/>
              </p14:nvContentPartPr>
              <p14:xfrm>
                <a:off x="2037490" y="2726729"/>
                <a:ext cx="520200" cy="284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65595EC-202A-D689-0150-CA20E111EAC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028490" y="2718089"/>
                  <a:ext cx="5378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B8D5E77-EF39-1EB0-13E5-02BE5007876E}"/>
                    </a:ext>
                  </a:extLst>
                </p14:cNvPr>
                <p14:cNvContentPartPr/>
                <p14:nvPr/>
              </p14:nvContentPartPr>
              <p14:xfrm>
                <a:off x="1995730" y="2779649"/>
                <a:ext cx="442440" cy="68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B8D5E77-EF39-1EB0-13E5-02BE5007876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987090" y="2770649"/>
                  <a:ext cx="460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A49813F-9FB3-3468-1FCF-02AA9BF05AA7}"/>
                    </a:ext>
                  </a:extLst>
                </p14:cNvPr>
                <p14:cNvContentPartPr/>
                <p14:nvPr/>
              </p14:nvContentPartPr>
              <p14:xfrm>
                <a:off x="2700250" y="2827889"/>
                <a:ext cx="329760" cy="183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A49813F-9FB3-3468-1FCF-02AA9BF05AA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691610" y="2819249"/>
                  <a:ext cx="3474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B2091E6-DC8D-E6E0-91A2-D6033D46F897}"/>
                    </a:ext>
                  </a:extLst>
                </p14:cNvPr>
                <p14:cNvContentPartPr/>
                <p14:nvPr/>
              </p14:nvContentPartPr>
              <p14:xfrm>
                <a:off x="2876290" y="2782529"/>
                <a:ext cx="25920" cy="7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B2091E6-DC8D-E6E0-91A2-D6033D46F89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867290" y="2773889"/>
                  <a:ext cx="43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5F113C2-7FB1-81D6-4CBC-AEE6668EA836}"/>
                    </a:ext>
                  </a:extLst>
                </p14:cNvPr>
                <p14:cNvContentPartPr/>
                <p14:nvPr/>
              </p14:nvContentPartPr>
              <p14:xfrm>
                <a:off x="3134770" y="2589929"/>
                <a:ext cx="478080" cy="398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5F113C2-7FB1-81D6-4CBC-AEE6668EA83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126130" y="2581289"/>
                  <a:ext cx="49572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3F8B5BB-5B5E-D5AA-9E45-8F4E9DD068F4}"/>
                    </a:ext>
                  </a:extLst>
                </p14:cNvPr>
                <p14:cNvContentPartPr/>
                <p14:nvPr/>
              </p14:nvContentPartPr>
              <p14:xfrm>
                <a:off x="3185530" y="2719169"/>
                <a:ext cx="254520" cy="48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3F8B5BB-5B5E-D5AA-9E45-8F4E9DD068F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176530" y="2710169"/>
                  <a:ext cx="2721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309C9C4-39D0-EE84-60F5-A2DC58EF80E6}"/>
                    </a:ext>
                  </a:extLst>
                </p14:cNvPr>
                <p14:cNvContentPartPr/>
                <p14:nvPr/>
              </p14:nvContentPartPr>
              <p14:xfrm>
                <a:off x="3874930" y="2583809"/>
                <a:ext cx="569880" cy="463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309C9C4-39D0-EE84-60F5-A2DC58EF80E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865930" y="2574809"/>
                  <a:ext cx="5875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65D5557-C8AA-E075-7EBA-F2116146CFB9}"/>
                    </a:ext>
                  </a:extLst>
                </p14:cNvPr>
                <p14:cNvContentPartPr/>
                <p14:nvPr/>
              </p14:nvContentPartPr>
              <p14:xfrm>
                <a:off x="864250" y="3140369"/>
                <a:ext cx="633240" cy="355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65D5557-C8AA-E075-7EBA-F2116146CFB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55250" y="3131729"/>
                  <a:ext cx="6508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EA72BE8-7AE6-4E77-7633-4DAC288D912A}"/>
                    </a:ext>
                  </a:extLst>
                </p14:cNvPr>
                <p14:cNvContentPartPr/>
                <p14:nvPr/>
              </p14:nvContentPartPr>
              <p14:xfrm>
                <a:off x="1642570" y="3059729"/>
                <a:ext cx="1025640" cy="379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EA72BE8-7AE6-4E77-7633-4DAC288D912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633930" y="3050729"/>
                  <a:ext cx="104328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472E7D4-1E3F-8C80-BEEF-7A08B2E0A87B}"/>
                    </a:ext>
                  </a:extLst>
                </p14:cNvPr>
                <p14:cNvContentPartPr/>
                <p14:nvPr/>
              </p14:nvContentPartPr>
              <p14:xfrm>
                <a:off x="1798450" y="3150809"/>
                <a:ext cx="30960" cy="24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472E7D4-1E3F-8C80-BEEF-7A08B2E0A87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789450" y="3142169"/>
                  <a:ext cx="48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1C5137C-EA48-B6B1-CC1F-6E83529BDB6C}"/>
                    </a:ext>
                  </a:extLst>
                </p14:cNvPr>
                <p14:cNvContentPartPr/>
                <p14:nvPr/>
              </p14:nvContentPartPr>
              <p14:xfrm>
                <a:off x="2799250" y="3235409"/>
                <a:ext cx="297360" cy="78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1C5137C-EA48-B6B1-CC1F-6E83529BDB6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790610" y="3226769"/>
                  <a:ext cx="315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DFC79CC-3C19-262D-BC15-C161E523236C}"/>
                    </a:ext>
                  </a:extLst>
                </p14:cNvPr>
                <p14:cNvContentPartPr/>
                <p14:nvPr/>
              </p14:nvContentPartPr>
              <p14:xfrm>
                <a:off x="2929210" y="3107969"/>
                <a:ext cx="20160" cy="14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DFC79CC-3C19-262D-BC15-C161E523236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920570" y="3098969"/>
                  <a:ext cx="37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716FA51-C818-CAD7-3FA0-67CB2C7C8789}"/>
                    </a:ext>
                  </a:extLst>
                </p14:cNvPr>
                <p14:cNvContentPartPr/>
                <p14:nvPr/>
              </p14:nvContentPartPr>
              <p14:xfrm>
                <a:off x="3334930" y="3005729"/>
                <a:ext cx="388080" cy="276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716FA51-C818-CAD7-3FA0-67CB2C7C878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325930" y="2997089"/>
                  <a:ext cx="4057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CAC94B2-5C0F-3617-73C3-BA0F7326948A}"/>
                    </a:ext>
                  </a:extLst>
                </p14:cNvPr>
                <p14:cNvContentPartPr/>
                <p14:nvPr/>
              </p14:nvContentPartPr>
              <p14:xfrm>
                <a:off x="3360130" y="3136769"/>
                <a:ext cx="220320" cy="63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CAC94B2-5C0F-3617-73C3-BA0F7326948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351130" y="3127769"/>
                  <a:ext cx="23796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5B38D85-B1F5-D3C4-70B5-B893A26FAEAB}"/>
                  </a:ext>
                </a:extLst>
              </p14:cNvPr>
              <p14:cNvContentPartPr/>
              <p14:nvPr/>
            </p14:nvContentPartPr>
            <p14:xfrm>
              <a:off x="855970" y="3534569"/>
              <a:ext cx="1300320" cy="3024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5B38D85-B1F5-D3C4-70B5-B893A26FAEA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46970" y="3525929"/>
                <a:ext cx="131796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E939105-CD0F-A910-F143-D86B4C2D5F3A}"/>
                  </a:ext>
                </a:extLst>
              </p14:cNvPr>
              <p14:cNvContentPartPr/>
              <p14:nvPr/>
            </p14:nvContentPartPr>
            <p14:xfrm>
              <a:off x="682450" y="2566529"/>
              <a:ext cx="704160" cy="464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E939105-CD0F-A910-F143-D86B4C2D5F3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73450" y="2557529"/>
                <a:ext cx="721800" cy="48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CAB2637C-D6F5-D8B0-F721-1D40B6CF11A0}"/>
              </a:ext>
            </a:extLst>
          </p:cNvPr>
          <p:cNvGrpSpPr/>
          <p:nvPr/>
        </p:nvGrpSpPr>
        <p:grpSpPr>
          <a:xfrm>
            <a:off x="888730" y="3758849"/>
            <a:ext cx="2501280" cy="536040"/>
            <a:chOff x="888730" y="3758849"/>
            <a:chExt cx="2501280" cy="53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B2E7A47-88E3-B093-DA5E-7BC16938EE11}"/>
                    </a:ext>
                  </a:extLst>
                </p14:cNvPr>
                <p14:cNvContentPartPr/>
                <p14:nvPr/>
              </p14:nvContentPartPr>
              <p14:xfrm>
                <a:off x="2239810" y="3758849"/>
                <a:ext cx="29160" cy="13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B2E7A47-88E3-B093-DA5E-7BC16938EE1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230810" y="3750209"/>
                  <a:ext cx="46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BFAB9A1-72EB-D15B-1E77-0B407D4F827E}"/>
                    </a:ext>
                  </a:extLst>
                </p14:cNvPr>
                <p14:cNvContentPartPr/>
                <p14:nvPr/>
              </p14:nvContentPartPr>
              <p14:xfrm>
                <a:off x="888730" y="4002569"/>
                <a:ext cx="277560" cy="240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BFAB9A1-72EB-D15B-1E77-0B407D4F827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79730" y="3993929"/>
                  <a:ext cx="2952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4F870F1-1188-86C4-8E21-A2EBCB97CD04}"/>
                    </a:ext>
                  </a:extLst>
                </p14:cNvPr>
                <p14:cNvContentPartPr/>
                <p14:nvPr/>
              </p14:nvContentPartPr>
              <p14:xfrm>
                <a:off x="1176370" y="4071689"/>
                <a:ext cx="477360" cy="195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4F870F1-1188-86C4-8E21-A2EBCB97CD0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67370" y="4062689"/>
                  <a:ext cx="4950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3A90DBA-30FD-8FF8-D655-E495A463559B}"/>
                    </a:ext>
                  </a:extLst>
                </p14:cNvPr>
                <p14:cNvContentPartPr/>
                <p14:nvPr/>
              </p14:nvContentPartPr>
              <p14:xfrm>
                <a:off x="1314610" y="4003649"/>
                <a:ext cx="30960" cy="11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3A90DBA-30FD-8FF8-D655-E495A463559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305610" y="3995009"/>
                  <a:ext cx="48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B70C0A0-2B02-A404-045F-3CE04E7772ED}"/>
                    </a:ext>
                  </a:extLst>
                </p14:cNvPr>
                <p14:cNvContentPartPr/>
                <p14:nvPr/>
              </p14:nvContentPartPr>
              <p14:xfrm>
                <a:off x="1900330" y="4023809"/>
                <a:ext cx="483840" cy="185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B70C0A0-2B02-A404-045F-3CE04E7772E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891690" y="4015169"/>
                  <a:ext cx="5014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D8AFB9A-A553-2FE1-C6A6-E498B1EDD170}"/>
                    </a:ext>
                  </a:extLst>
                </p14:cNvPr>
                <p14:cNvContentPartPr/>
                <p14:nvPr/>
              </p14:nvContentPartPr>
              <p14:xfrm>
                <a:off x="2498650" y="4052969"/>
                <a:ext cx="114120" cy="11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D8AFB9A-A553-2FE1-C6A6-E498B1EDD17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490010" y="4043969"/>
                  <a:ext cx="131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E515C87-2AF6-3E00-45CB-DF6E18009933}"/>
                    </a:ext>
                  </a:extLst>
                </p14:cNvPr>
                <p14:cNvContentPartPr/>
                <p14:nvPr/>
              </p14:nvContentPartPr>
              <p14:xfrm>
                <a:off x="2633290" y="3784409"/>
                <a:ext cx="756720" cy="438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E515C87-2AF6-3E00-45CB-DF6E1800993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624290" y="3775409"/>
                  <a:ext cx="77436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2E247BB-BC92-FCEA-776A-6D379F128C15}"/>
                    </a:ext>
                  </a:extLst>
                </p14:cNvPr>
                <p14:cNvContentPartPr/>
                <p14:nvPr/>
              </p14:nvContentPartPr>
              <p14:xfrm>
                <a:off x="1898890" y="4249889"/>
                <a:ext cx="647280" cy="45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2E247BB-BC92-FCEA-776A-6D379F128C1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890250" y="4241249"/>
                  <a:ext cx="664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DE87BE3-6D12-C938-D4F4-130132EACEC1}"/>
                    </a:ext>
                  </a:extLst>
                </p14:cNvPr>
                <p14:cNvContentPartPr/>
                <p14:nvPr/>
              </p14:nvContentPartPr>
              <p14:xfrm>
                <a:off x="2739850" y="4219649"/>
                <a:ext cx="552600" cy="38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DE87BE3-6D12-C938-D4F4-130132EACEC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730850" y="4211009"/>
                  <a:ext cx="5702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7C9DE29-D7BE-8578-9F4D-CDF6957692B4}"/>
              </a:ext>
            </a:extLst>
          </p:cNvPr>
          <p:cNvGrpSpPr/>
          <p:nvPr/>
        </p:nvGrpSpPr>
        <p:grpSpPr>
          <a:xfrm>
            <a:off x="913570" y="4412249"/>
            <a:ext cx="2315520" cy="433800"/>
            <a:chOff x="913570" y="4412249"/>
            <a:chExt cx="231552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1863750-0288-C2AF-2D92-D833FF772D2A}"/>
                    </a:ext>
                  </a:extLst>
                </p14:cNvPr>
                <p14:cNvContentPartPr/>
                <p14:nvPr/>
              </p14:nvContentPartPr>
              <p14:xfrm>
                <a:off x="913570" y="4412249"/>
                <a:ext cx="803520" cy="340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1863750-0288-C2AF-2D92-D833FF772D2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04930" y="4403249"/>
                  <a:ext cx="8211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F827AE9-5DF6-FCDE-BE31-E4AA69BCECE3}"/>
                    </a:ext>
                  </a:extLst>
                </p14:cNvPr>
                <p14:cNvContentPartPr/>
                <p14:nvPr/>
              </p14:nvContentPartPr>
              <p14:xfrm>
                <a:off x="1585330" y="4530689"/>
                <a:ext cx="130680" cy="17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F827AE9-5DF6-FCDE-BE31-E4AA69BCECE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576690" y="4522049"/>
                  <a:ext cx="148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6680B33-AF2F-CA55-0F5F-A5A98E3A5699}"/>
                    </a:ext>
                  </a:extLst>
                </p14:cNvPr>
                <p14:cNvContentPartPr/>
                <p14:nvPr/>
              </p14:nvContentPartPr>
              <p14:xfrm>
                <a:off x="1457890" y="4442849"/>
                <a:ext cx="31320" cy="14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6680B33-AF2F-CA55-0F5F-A5A98E3A569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449250" y="4433849"/>
                  <a:ext cx="48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ECF0EB3-62ED-4D3D-13C5-0D0FD87A42A1}"/>
                    </a:ext>
                  </a:extLst>
                </p14:cNvPr>
                <p14:cNvContentPartPr/>
                <p14:nvPr/>
              </p14:nvContentPartPr>
              <p14:xfrm>
                <a:off x="1851730" y="4595489"/>
                <a:ext cx="108720" cy="30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ECF0EB3-62ED-4D3D-13C5-0D0FD87A42A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842730" y="4586489"/>
                  <a:ext cx="126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3E68670-68F3-8B68-A244-D39989A48213}"/>
                    </a:ext>
                  </a:extLst>
                </p14:cNvPr>
                <p14:cNvContentPartPr/>
                <p14:nvPr/>
              </p14:nvContentPartPr>
              <p14:xfrm>
                <a:off x="2093650" y="4427369"/>
                <a:ext cx="311400" cy="273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3E68670-68F3-8B68-A244-D39989A4821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085010" y="4418369"/>
                  <a:ext cx="3290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62DAF10-7EF8-1675-0003-C80CE44C7E86}"/>
                    </a:ext>
                  </a:extLst>
                </p14:cNvPr>
                <p14:cNvContentPartPr/>
                <p14:nvPr/>
              </p14:nvContentPartPr>
              <p14:xfrm>
                <a:off x="2425210" y="4495049"/>
                <a:ext cx="803880" cy="351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62DAF10-7EF8-1675-0003-C80CE44C7E8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416570" y="4486049"/>
                  <a:ext cx="8215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3D39C51-AFC6-2083-4E05-84E1105CA466}"/>
                    </a:ext>
                  </a:extLst>
                </p14:cNvPr>
                <p14:cNvContentPartPr/>
                <p14:nvPr/>
              </p14:nvContentPartPr>
              <p14:xfrm>
                <a:off x="2578210" y="4422329"/>
                <a:ext cx="24840" cy="13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3D39C51-AFC6-2083-4E05-84E1105CA46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569570" y="4413689"/>
                  <a:ext cx="424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765DAB9-3D54-8271-3731-70A1D1F8043E}"/>
              </a:ext>
            </a:extLst>
          </p:cNvPr>
          <p:cNvGrpSpPr/>
          <p:nvPr/>
        </p:nvGrpSpPr>
        <p:grpSpPr>
          <a:xfrm>
            <a:off x="691090" y="4943609"/>
            <a:ext cx="1494000" cy="499320"/>
            <a:chOff x="691090" y="4943609"/>
            <a:chExt cx="149400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EA0B113-4640-74A4-7CB7-23C16588E9C1}"/>
                    </a:ext>
                  </a:extLst>
                </p14:cNvPr>
                <p14:cNvContentPartPr/>
                <p14:nvPr/>
              </p14:nvContentPartPr>
              <p14:xfrm>
                <a:off x="691090" y="4943609"/>
                <a:ext cx="1394280" cy="499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EA0B113-4640-74A4-7CB7-23C16588E9C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82450" y="4934609"/>
                  <a:ext cx="141192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CDF3E26-E68A-5A3C-BC1B-2A5DE453F0D5}"/>
                    </a:ext>
                  </a:extLst>
                </p14:cNvPr>
                <p14:cNvContentPartPr/>
                <p14:nvPr/>
              </p14:nvContentPartPr>
              <p14:xfrm>
                <a:off x="1909690" y="5171849"/>
                <a:ext cx="55440" cy="24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CDF3E26-E68A-5A3C-BC1B-2A5DE453F0D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900690" y="5163209"/>
                  <a:ext cx="73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2996E96-A25F-68E8-C439-BC702D409E57}"/>
                    </a:ext>
                  </a:extLst>
                </p14:cNvPr>
                <p14:cNvContentPartPr/>
                <p14:nvPr/>
              </p14:nvContentPartPr>
              <p14:xfrm>
                <a:off x="2168170" y="5265449"/>
                <a:ext cx="16920" cy="42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2996E96-A25F-68E8-C439-BC702D409E5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159530" y="5256449"/>
                  <a:ext cx="3456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C2E47AF-3079-6213-B968-0D2A36687760}"/>
              </a:ext>
            </a:extLst>
          </p:cNvPr>
          <p:cNvGrpSpPr/>
          <p:nvPr/>
        </p:nvGrpSpPr>
        <p:grpSpPr>
          <a:xfrm>
            <a:off x="5555770" y="2593889"/>
            <a:ext cx="5646960" cy="692280"/>
            <a:chOff x="5555770" y="2593889"/>
            <a:chExt cx="5646960" cy="69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4FAD0AA-097D-7C5C-F573-1EBCFD1E17B1}"/>
                    </a:ext>
                  </a:extLst>
                </p14:cNvPr>
                <p14:cNvContentPartPr/>
                <p14:nvPr/>
              </p14:nvContentPartPr>
              <p14:xfrm>
                <a:off x="5555770" y="2685689"/>
                <a:ext cx="1410120" cy="600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4FAD0AA-097D-7C5C-F573-1EBCFD1E17B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546770" y="2676689"/>
                  <a:ext cx="142776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0EF2368-9606-03DE-A1C3-AC0DCC519C43}"/>
                    </a:ext>
                  </a:extLst>
                </p14:cNvPr>
                <p14:cNvContentPartPr/>
                <p14:nvPr/>
              </p14:nvContentPartPr>
              <p14:xfrm>
                <a:off x="6669970" y="2852009"/>
                <a:ext cx="58320" cy="20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0EF2368-9606-03DE-A1C3-AC0DCC519C4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660970" y="2843009"/>
                  <a:ext cx="75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B416024-91B6-CEE5-ACF2-E645BAE95213}"/>
                    </a:ext>
                  </a:extLst>
                </p14:cNvPr>
                <p14:cNvContentPartPr/>
                <p14:nvPr/>
              </p14:nvContentPartPr>
              <p14:xfrm>
                <a:off x="5803810" y="2836889"/>
                <a:ext cx="879480" cy="66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B416024-91B6-CEE5-ACF2-E645BAE9521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795170" y="2828249"/>
                  <a:ext cx="8971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7927AB7-3DC9-F125-42C4-EFF98FFBAB03}"/>
                    </a:ext>
                  </a:extLst>
                </p14:cNvPr>
                <p14:cNvContentPartPr/>
                <p14:nvPr/>
              </p14:nvContentPartPr>
              <p14:xfrm>
                <a:off x="7168210" y="2637809"/>
                <a:ext cx="1460160" cy="611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7927AB7-3DC9-F125-42C4-EFF98FFBAB0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159210" y="2628809"/>
                  <a:ext cx="147780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359B19A-7B48-FEC3-C3B5-1D847D018136}"/>
                    </a:ext>
                  </a:extLst>
                </p14:cNvPr>
                <p14:cNvContentPartPr/>
                <p14:nvPr/>
              </p14:nvContentPartPr>
              <p14:xfrm>
                <a:off x="8221930" y="2786849"/>
                <a:ext cx="82800" cy="19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359B19A-7B48-FEC3-C3B5-1D847D01813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212930" y="2777849"/>
                  <a:ext cx="100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DC58591-5107-7737-5458-931715803AFF}"/>
                    </a:ext>
                  </a:extLst>
                </p14:cNvPr>
                <p14:cNvContentPartPr/>
                <p14:nvPr/>
              </p14:nvContentPartPr>
              <p14:xfrm>
                <a:off x="7894690" y="2755169"/>
                <a:ext cx="377640" cy="60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DC58591-5107-7737-5458-931715803AF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886050" y="2746169"/>
                  <a:ext cx="3952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932D059-A0DC-3C74-9D6E-0DC0B8754580}"/>
                    </a:ext>
                  </a:extLst>
                </p14:cNvPr>
                <p14:cNvContentPartPr/>
                <p14:nvPr/>
              </p14:nvContentPartPr>
              <p14:xfrm>
                <a:off x="8856250" y="2659769"/>
                <a:ext cx="537480" cy="421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932D059-A0DC-3C74-9D6E-0DC0B875458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847610" y="2651129"/>
                  <a:ext cx="55512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717C297-65D6-E802-A920-7751B52477E1}"/>
                    </a:ext>
                  </a:extLst>
                </p14:cNvPr>
                <p14:cNvContentPartPr/>
                <p14:nvPr/>
              </p14:nvContentPartPr>
              <p14:xfrm>
                <a:off x="9614770" y="2593889"/>
                <a:ext cx="1587960" cy="489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717C297-65D6-E802-A920-7751B52477E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605770" y="2584889"/>
                  <a:ext cx="160560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516ACB1-0686-8E1F-97DC-035DF00882CC}"/>
                    </a:ext>
                  </a:extLst>
                </p14:cNvPr>
                <p14:cNvContentPartPr/>
                <p14:nvPr/>
              </p14:nvContentPartPr>
              <p14:xfrm>
                <a:off x="10522330" y="2746889"/>
                <a:ext cx="205920" cy="21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516ACB1-0686-8E1F-97DC-035DF00882C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513330" y="2737889"/>
                  <a:ext cx="223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B1E3E00-7EA8-0DD6-ECA2-1D672B58F096}"/>
                    </a:ext>
                  </a:extLst>
                </p14:cNvPr>
                <p14:cNvContentPartPr/>
                <p14:nvPr/>
              </p14:nvContentPartPr>
              <p14:xfrm>
                <a:off x="10434130" y="2729249"/>
                <a:ext cx="41040" cy="11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B1E3E00-7EA8-0DD6-ECA2-1D672B58F09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425490" y="2720609"/>
                  <a:ext cx="5868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8F33A2FD-652A-1736-962D-0ACC7D78B6BF}"/>
                  </a:ext>
                </a:extLst>
              </p14:cNvPr>
              <p14:cNvContentPartPr/>
              <p14:nvPr/>
            </p14:nvContentPartPr>
            <p14:xfrm>
              <a:off x="7090450" y="3336209"/>
              <a:ext cx="8640" cy="392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8F33A2FD-652A-1736-962D-0ACC7D78B6BF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081450" y="3327569"/>
                <a:ext cx="2628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647102C-310F-CB69-7E10-07E13AB7E909}"/>
              </a:ext>
            </a:extLst>
          </p:cNvPr>
          <p:cNvGrpSpPr/>
          <p:nvPr/>
        </p:nvGrpSpPr>
        <p:grpSpPr>
          <a:xfrm>
            <a:off x="5781490" y="3493169"/>
            <a:ext cx="2325960" cy="528840"/>
            <a:chOff x="5781490" y="3493169"/>
            <a:chExt cx="2325960" cy="52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3218006-5909-7181-6B4A-54F8770DC117}"/>
                    </a:ext>
                  </a:extLst>
                </p14:cNvPr>
                <p14:cNvContentPartPr/>
                <p14:nvPr/>
              </p14:nvContentPartPr>
              <p14:xfrm>
                <a:off x="5781490" y="3641849"/>
                <a:ext cx="168480" cy="144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3218006-5909-7181-6B4A-54F8770DC11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772850" y="3633209"/>
                  <a:ext cx="186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DAE843E-7A00-5A4C-268A-D45E607EEB25}"/>
                    </a:ext>
                  </a:extLst>
                </p14:cNvPr>
                <p14:cNvContentPartPr/>
                <p14:nvPr/>
              </p14:nvContentPartPr>
              <p14:xfrm>
                <a:off x="5989930" y="3824369"/>
                <a:ext cx="151200" cy="125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DAE843E-7A00-5A4C-268A-D45E607EEB2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980930" y="3815729"/>
                  <a:ext cx="168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40094FD-E0B0-FE8E-9DD2-BB416BF7ED7E}"/>
                    </a:ext>
                  </a:extLst>
                </p14:cNvPr>
                <p14:cNvContentPartPr/>
                <p14:nvPr/>
              </p14:nvContentPartPr>
              <p14:xfrm>
                <a:off x="5846290" y="3505409"/>
                <a:ext cx="22320" cy="23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40094FD-E0B0-FE8E-9DD2-BB416BF7ED7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837290" y="3496769"/>
                  <a:ext cx="39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475897B-A0A7-3FA2-249D-3504E6F24C10}"/>
                    </a:ext>
                  </a:extLst>
                </p14:cNvPr>
                <p14:cNvContentPartPr/>
                <p14:nvPr/>
              </p14:nvContentPartPr>
              <p14:xfrm>
                <a:off x="6331210" y="3638609"/>
                <a:ext cx="222480" cy="30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475897B-A0A7-3FA2-249D-3504E6F24C1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322210" y="3629969"/>
                  <a:ext cx="240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C76ABAA-EEF3-CE01-C4FA-8DE58663ABBC}"/>
                    </a:ext>
                  </a:extLst>
                </p14:cNvPr>
                <p14:cNvContentPartPr/>
                <p14:nvPr/>
              </p14:nvContentPartPr>
              <p14:xfrm>
                <a:off x="6339130" y="3746969"/>
                <a:ext cx="147960" cy="14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C76ABAA-EEF3-CE01-C4FA-8DE58663ABB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330490" y="3738329"/>
                  <a:ext cx="165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45E2FCC-B84C-78F4-78AF-5BD7CD92484F}"/>
                    </a:ext>
                  </a:extLst>
                </p14:cNvPr>
                <p14:cNvContentPartPr/>
                <p14:nvPr/>
              </p14:nvContentPartPr>
              <p14:xfrm>
                <a:off x="6707410" y="3718889"/>
                <a:ext cx="142200" cy="11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45E2FCC-B84C-78F4-78AF-5BD7CD92484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698770" y="3710249"/>
                  <a:ext cx="159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39E6A06-A56D-FA44-A15C-6BEE01CE56F8}"/>
                    </a:ext>
                  </a:extLst>
                </p14:cNvPr>
                <p14:cNvContentPartPr/>
                <p14:nvPr/>
              </p14:nvContentPartPr>
              <p14:xfrm>
                <a:off x="7058410" y="3500009"/>
                <a:ext cx="47160" cy="78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39E6A06-A56D-FA44-A15C-6BEE01CE56F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049410" y="3491009"/>
                  <a:ext cx="64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D26A8F4-9CBE-8B94-0BD7-36D27FDD0D75}"/>
                    </a:ext>
                  </a:extLst>
                </p14:cNvPr>
                <p14:cNvContentPartPr/>
                <p14:nvPr/>
              </p14:nvContentPartPr>
              <p14:xfrm>
                <a:off x="6968770" y="3695849"/>
                <a:ext cx="250920" cy="18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D26A8F4-9CBE-8B94-0BD7-36D27FDD0D7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960130" y="3686849"/>
                  <a:ext cx="268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0746ED4-E2F9-53F3-C739-A1C520CCF056}"/>
                    </a:ext>
                  </a:extLst>
                </p14:cNvPr>
                <p14:cNvContentPartPr/>
                <p14:nvPr/>
              </p14:nvContentPartPr>
              <p14:xfrm>
                <a:off x="7035730" y="3786209"/>
                <a:ext cx="77400" cy="235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0746ED4-E2F9-53F3-C739-A1C520CCF05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027090" y="3777569"/>
                  <a:ext cx="950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7709821-9917-30EA-147A-0F8FD68CDC6E}"/>
                    </a:ext>
                  </a:extLst>
                </p14:cNvPr>
                <p14:cNvContentPartPr/>
                <p14:nvPr/>
              </p14:nvContentPartPr>
              <p14:xfrm>
                <a:off x="6979210" y="3809609"/>
                <a:ext cx="172080" cy="130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7709821-9917-30EA-147A-0F8FD68CDC6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970210" y="3800609"/>
                  <a:ext cx="189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089EC88-5286-0AA9-E4E6-4F3297EF481C}"/>
                    </a:ext>
                  </a:extLst>
                </p14:cNvPr>
                <p14:cNvContentPartPr/>
                <p14:nvPr/>
              </p14:nvContentPartPr>
              <p14:xfrm>
                <a:off x="7388170" y="3493169"/>
                <a:ext cx="122040" cy="406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089EC88-5286-0AA9-E4E6-4F3297EF481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379170" y="3484169"/>
                  <a:ext cx="13968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E1C7677-F96D-B964-FE53-04543CCCD833}"/>
                    </a:ext>
                  </a:extLst>
                </p14:cNvPr>
                <p14:cNvContentPartPr/>
                <p14:nvPr/>
              </p14:nvContentPartPr>
              <p14:xfrm>
                <a:off x="7608490" y="3497849"/>
                <a:ext cx="136800" cy="383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E1C7677-F96D-B964-FE53-04543CCCD83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599490" y="3488849"/>
                  <a:ext cx="1544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788B113-54A6-AE2A-508C-61198DF4D52B}"/>
                    </a:ext>
                  </a:extLst>
                </p14:cNvPr>
                <p14:cNvContentPartPr/>
                <p14:nvPr/>
              </p14:nvContentPartPr>
              <p14:xfrm>
                <a:off x="7486090" y="3700529"/>
                <a:ext cx="151920" cy="12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788B113-54A6-AE2A-508C-61198DF4D52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477090" y="3691889"/>
                  <a:ext cx="169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9FC0A9B-6E57-95AF-4F12-8A860A0B1ACF}"/>
                    </a:ext>
                  </a:extLst>
                </p14:cNvPr>
                <p14:cNvContentPartPr/>
                <p14:nvPr/>
              </p14:nvContentPartPr>
              <p14:xfrm>
                <a:off x="7726570" y="3888809"/>
                <a:ext cx="100800" cy="111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9FC0A9B-6E57-95AF-4F12-8A860A0B1AC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717930" y="3879809"/>
                  <a:ext cx="118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F112523-47AF-2E61-E516-7ABAD5139A49}"/>
                    </a:ext>
                  </a:extLst>
                </p14:cNvPr>
                <p14:cNvContentPartPr/>
                <p14:nvPr/>
              </p14:nvContentPartPr>
              <p14:xfrm>
                <a:off x="7930690" y="3916169"/>
                <a:ext cx="176760" cy="93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F112523-47AF-2E61-E516-7ABAD5139A4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921690" y="3907169"/>
                  <a:ext cx="194400" cy="11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28CAE78A-3410-4961-5B4E-C303EA628864}"/>
                  </a:ext>
                </a:extLst>
              </p14:cNvPr>
              <p14:cNvContentPartPr/>
              <p14:nvPr/>
            </p14:nvContentPartPr>
            <p14:xfrm>
              <a:off x="8298970" y="3680369"/>
              <a:ext cx="173880" cy="1828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28CAE78A-3410-4961-5B4E-C303EA628864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289970" y="3671729"/>
                <a:ext cx="191520" cy="20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F639A70-C4BE-C4F2-C307-2A0EE4BA29E8}"/>
              </a:ext>
            </a:extLst>
          </p:cNvPr>
          <p:cNvGrpSpPr/>
          <p:nvPr/>
        </p:nvGrpSpPr>
        <p:grpSpPr>
          <a:xfrm>
            <a:off x="8472490" y="3216689"/>
            <a:ext cx="2088360" cy="315720"/>
            <a:chOff x="8472490" y="3216689"/>
            <a:chExt cx="2088360" cy="3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22339A6-38CA-1F92-9F21-9011D9681FF9}"/>
                    </a:ext>
                  </a:extLst>
                </p14:cNvPr>
                <p14:cNvContentPartPr/>
                <p14:nvPr/>
              </p14:nvContentPartPr>
              <p14:xfrm>
                <a:off x="8472490" y="3506489"/>
                <a:ext cx="114120" cy="14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22339A6-38CA-1F92-9F21-9011D9681FF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463490" y="3497849"/>
                  <a:ext cx="131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3173A81-F952-D710-F454-A307BA45F8DB}"/>
                    </a:ext>
                  </a:extLst>
                </p14:cNvPr>
                <p14:cNvContentPartPr/>
                <p14:nvPr/>
              </p14:nvContentPartPr>
              <p14:xfrm>
                <a:off x="8728810" y="3367889"/>
                <a:ext cx="56520" cy="132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3173A81-F952-D710-F454-A307BA45F8D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719810" y="3359249"/>
                  <a:ext cx="74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C078F27-D1CE-6DB0-DCF5-ACE16DE92583}"/>
                    </a:ext>
                  </a:extLst>
                </p14:cNvPr>
                <p14:cNvContentPartPr/>
                <p14:nvPr/>
              </p14:nvContentPartPr>
              <p14:xfrm>
                <a:off x="8764450" y="3264569"/>
                <a:ext cx="16560" cy="14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C078F27-D1CE-6DB0-DCF5-ACE16DE9258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755450" y="3255929"/>
                  <a:ext cx="34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A32443F-0549-D66A-52B9-A0F8631C4DF9}"/>
                    </a:ext>
                  </a:extLst>
                </p14:cNvPr>
                <p14:cNvContentPartPr/>
                <p14:nvPr/>
              </p14:nvContentPartPr>
              <p14:xfrm>
                <a:off x="8874250" y="3228569"/>
                <a:ext cx="111600" cy="288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A32443F-0549-D66A-52B9-A0F8631C4DF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865610" y="3219929"/>
                  <a:ext cx="1292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AB92C78-5118-05C8-124C-7CC5C1A632B3}"/>
                    </a:ext>
                  </a:extLst>
                </p14:cNvPr>
                <p14:cNvContentPartPr/>
                <p14:nvPr/>
              </p14:nvContentPartPr>
              <p14:xfrm>
                <a:off x="9035530" y="3280049"/>
                <a:ext cx="64800" cy="198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AB92C78-5118-05C8-124C-7CC5C1A632B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026890" y="3271409"/>
                  <a:ext cx="824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39C5544-1E9B-82D2-22B6-9C70015BFAEE}"/>
                    </a:ext>
                  </a:extLst>
                </p14:cNvPr>
                <p14:cNvContentPartPr/>
                <p14:nvPr/>
              </p14:nvContentPartPr>
              <p14:xfrm>
                <a:off x="9058570" y="3371489"/>
                <a:ext cx="55440" cy="38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39C5544-1E9B-82D2-22B6-9C70015BFAE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049930" y="3362489"/>
                  <a:ext cx="730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FDFFDFA-F046-965C-2AC1-8604F2E743A0}"/>
                    </a:ext>
                  </a:extLst>
                </p14:cNvPr>
                <p14:cNvContentPartPr/>
                <p14:nvPr/>
              </p14:nvContentPartPr>
              <p14:xfrm>
                <a:off x="9063250" y="3277169"/>
                <a:ext cx="114120" cy="12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FDFFDFA-F046-965C-2AC1-8604F2E743A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054250" y="3268169"/>
                  <a:ext cx="131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75A209A-B515-29A2-47BE-EC74570578F1}"/>
                    </a:ext>
                  </a:extLst>
                </p14:cNvPr>
                <p14:cNvContentPartPr/>
                <p14:nvPr/>
              </p14:nvContentPartPr>
              <p14:xfrm>
                <a:off x="9179170" y="3464369"/>
                <a:ext cx="120960" cy="48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75A209A-B515-29A2-47BE-EC74570578F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170170" y="3455369"/>
                  <a:ext cx="138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35CECE0-019B-118D-19DC-950991F18333}"/>
                    </a:ext>
                  </a:extLst>
                </p14:cNvPr>
                <p14:cNvContentPartPr/>
                <p14:nvPr/>
              </p14:nvContentPartPr>
              <p14:xfrm>
                <a:off x="9363850" y="3320729"/>
                <a:ext cx="98280" cy="21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35CECE0-019B-118D-19DC-950991F1833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354850" y="3312089"/>
                  <a:ext cx="115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651B14A-F94F-BC3F-E53D-5C816CCC63A7}"/>
                    </a:ext>
                  </a:extLst>
                </p14:cNvPr>
                <p14:cNvContentPartPr/>
                <p14:nvPr/>
              </p14:nvContentPartPr>
              <p14:xfrm>
                <a:off x="9544210" y="3262769"/>
                <a:ext cx="55080" cy="197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651B14A-F94F-BC3F-E53D-5C816CCC63A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535210" y="3254129"/>
                  <a:ext cx="72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B4B956B-11AB-302A-C817-F85E0B1BF124}"/>
                    </a:ext>
                  </a:extLst>
                </p14:cNvPr>
                <p14:cNvContentPartPr/>
                <p14:nvPr/>
              </p14:nvContentPartPr>
              <p14:xfrm>
                <a:off x="9552130" y="3342329"/>
                <a:ext cx="96120" cy="41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B4B956B-11AB-302A-C817-F85E0B1BF12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543130" y="3333689"/>
                  <a:ext cx="113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9BE9FDB-E78A-030D-BB10-0D61B9DEFC22}"/>
                    </a:ext>
                  </a:extLst>
                </p14:cNvPr>
                <p14:cNvContentPartPr/>
                <p14:nvPr/>
              </p14:nvContentPartPr>
              <p14:xfrm>
                <a:off x="9552490" y="3266729"/>
                <a:ext cx="95760" cy="13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9BE9FDB-E78A-030D-BB10-0D61B9DEFC2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543490" y="3258089"/>
                  <a:ext cx="113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318D3EE-188B-ADC0-A513-9BA67F72E704}"/>
                    </a:ext>
                  </a:extLst>
                </p14:cNvPr>
                <p14:cNvContentPartPr/>
                <p14:nvPr/>
              </p14:nvContentPartPr>
              <p14:xfrm>
                <a:off x="9685330" y="3466169"/>
                <a:ext cx="84240" cy="51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318D3EE-188B-ADC0-A513-9BA67F72E70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676330" y="3457169"/>
                  <a:ext cx="101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C389A3C-52A0-7458-0CD1-A092812C2A98}"/>
                    </a:ext>
                  </a:extLst>
                </p14:cNvPr>
                <p14:cNvContentPartPr/>
                <p14:nvPr/>
              </p14:nvContentPartPr>
              <p14:xfrm>
                <a:off x="9807730" y="3216689"/>
                <a:ext cx="128520" cy="315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C389A3C-52A0-7458-0CD1-A092812C2A9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798730" y="3208049"/>
                  <a:ext cx="1461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B50AF03-BEB1-3B3D-495E-D39A9A05AD0E}"/>
                    </a:ext>
                  </a:extLst>
                </p14:cNvPr>
                <p14:cNvContentPartPr/>
                <p14:nvPr/>
              </p14:nvContentPartPr>
              <p14:xfrm>
                <a:off x="10068730" y="3258089"/>
                <a:ext cx="68040" cy="196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B50AF03-BEB1-3B3D-495E-D39A9A05AD0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060090" y="3249449"/>
                  <a:ext cx="856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D6869C1-C10D-A048-6CC2-025B1B8D9E04}"/>
                    </a:ext>
                  </a:extLst>
                </p14:cNvPr>
                <p14:cNvContentPartPr/>
                <p14:nvPr/>
              </p14:nvContentPartPr>
              <p14:xfrm>
                <a:off x="10010410" y="3318929"/>
                <a:ext cx="142560" cy="41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D6869C1-C10D-A048-6CC2-025B1B8D9E0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001410" y="3310289"/>
                  <a:ext cx="160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EE5EFE3-98B5-BF2D-2C4F-E056D8D1633B}"/>
                    </a:ext>
                  </a:extLst>
                </p14:cNvPr>
                <p14:cNvContentPartPr/>
                <p14:nvPr/>
              </p14:nvContentPartPr>
              <p14:xfrm>
                <a:off x="10212370" y="3217409"/>
                <a:ext cx="153000" cy="260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EE5EFE3-98B5-BF2D-2C4F-E056D8D1633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203730" y="3208409"/>
                  <a:ext cx="1706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7A20107-E3C5-1306-7150-8499CA45AA30}"/>
                    </a:ext>
                  </a:extLst>
                </p14:cNvPr>
                <p14:cNvContentPartPr/>
                <p14:nvPr/>
              </p14:nvContentPartPr>
              <p14:xfrm>
                <a:off x="10413610" y="3252329"/>
                <a:ext cx="120240" cy="245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7A20107-E3C5-1306-7150-8499CA45AA3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404970" y="3243689"/>
                  <a:ext cx="1378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6E694B0-F3F5-2B44-9756-A86ABE23A01C}"/>
                    </a:ext>
                  </a:extLst>
                </p14:cNvPr>
                <p14:cNvContentPartPr/>
                <p14:nvPr/>
              </p14:nvContentPartPr>
              <p14:xfrm>
                <a:off x="10360690" y="3297689"/>
                <a:ext cx="200160" cy="96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6E694B0-F3F5-2B44-9756-A86ABE23A01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351690" y="3289049"/>
                  <a:ext cx="21780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3D29078-DE19-AF72-A452-BE23CC87B27F}"/>
              </a:ext>
            </a:extLst>
          </p:cNvPr>
          <p:cNvGrpSpPr/>
          <p:nvPr/>
        </p:nvGrpSpPr>
        <p:grpSpPr>
          <a:xfrm>
            <a:off x="10806370" y="3538169"/>
            <a:ext cx="484920" cy="294840"/>
            <a:chOff x="10806370" y="3538169"/>
            <a:chExt cx="48492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579A5D2-DC0D-DAD0-5DEF-171BEFA6F450}"/>
                    </a:ext>
                  </a:extLst>
                </p14:cNvPr>
                <p14:cNvContentPartPr/>
                <p14:nvPr/>
              </p14:nvContentPartPr>
              <p14:xfrm>
                <a:off x="10806370" y="3538169"/>
                <a:ext cx="228600" cy="207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579A5D2-DC0D-DAD0-5DEF-171BEFA6F45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797730" y="3529169"/>
                  <a:ext cx="246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31FE373-A58D-0933-E7FF-BEEA060A4CF9}"/>
                    </a:ext>
                  </a:extLst>
                </p14:cNvPr>
                <p14:cNvContentPartPr/>
                <p14:nvPr/>
              </p14:nvContentPartPr>
              <p14:xfrm>
                <a:off x="11141530" y="3732929"/>
                <a:ext cx="149760" cy="100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31FE373-A58D-0933-E7FF-BEEA060A4CF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132530" y="3724289"/>
                  <a:ext cx="16740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614BF813-702E-0665-3506-5514529E5B47}"/>
              </a:ext>
            </a:extLst>
          </p:cNvPr>
          <p:cNvGrpSpPr/>
          <p:nvPr/>
        </p:nvGrpSpPr>
        <p:grpSpPr>
          <a:xfrm>
            <a:off x="5813890" y="4347809"/>
            <a:ext cx="2032920" cy="631800"/>
            <a:chOff x="5813890" y="4347809"/>
            <a:chExt cx="2032920" cy="63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49C2814-E1D4-3A0A-7CBF-E04EDF50F471}"/>
                    </a:ext>
                  </a:extLst>
                </p14:cNvPr>
                <p14:cNvContentPartPr/>
                <p14:nvPr/>
              </p14:nvContentPartPr>
              <p14:xfrm>
                <a:off x="5813890" y="4533569"/>
                <a:ext cx="199080" cy="167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49C2814-E1D4-3A0A-7CBF-E04EDF50F47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804890" y="4524929"/>
                  <a:ext cx="2167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2888E26-5683-274E-B987-D0EB1A57819C}"/>
                    </a:ext>
                  </a:extLst>
                </p14:cNvPr>
                <p14:cNvContentPartPr/>
                <p14:nvPr/>
              </p14:nvContentPartPr>
              <p14:xfrm>
                <a:off x="6049330" y="4677209"/>
                <a:ext cx="86040" cy="143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2888E26-5683-274E-B987-D0EB1A57819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040690" y="4668209"/>
                  <a:ext cx="103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DF31C46-6902-07B0-9CED-C68C266060E4}"/>
                    </a:ext>
                  </a:extLst>
                </p14:cNvPr>
                <p14:cNvContentPartPr/>
                <p14:nvPr/>
              </p14:nvContentPartPr>
              <p14:xfrm>
                <a:off x="5873650" y="4401089"/>
                <a:ext cx="21240" cy="59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DF31C46-6902-07B0-9CED-C68C266060E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865010" y="4392089"/>
                  <a:ext cx="388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2AEA66D-8336-E256-E128-4162A44E73D3}"/>
                    </a:ext>
                  </a:extLst>
                </p14:cNvPr>
                <p14:cNvContentPartPr/>
                <p14:nvPr/>
              </p14:nvContentPartPr>
              <p14:xfrm>
                <a:off x="6342370" y="4554809"/>
                <a:ext cx="208080" cy="565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2AEA66D-8336-E256-E128-4162A44E73D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333730" y="4545809"/>
                  <a:ext cx="225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0E925C2-03C4-B207-4F90-2C81F25E940D}"/>
                    </a:ext>
                  </a:extLst>
                </p14:cNvPr>
                <p14:cNvContentPartPr/>
                <p14:nvPr/>
              </p14:nvContentPartPr>
              <p14:xfrm>
                <a:off x="6362530" y="4671449"/>
                <a:ext cx="162000" cy="30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0E925C2-03C4-B207-4F90-2C81F25E940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353530" y="4662449"/>
                  <a:ext cx="179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73B5BA2-6B1F-52A3-67F2-DEF19705E2B7}"/>
                    </a:ext>
                  </a:extLst>
                </p14:cNvPr>
                <p14:cNvContentPartPr/>
                <p14:nvPr/>
              </p14:nvContentPartPr>
              <p14:xfrm>
                <a:off x="6724330" y="4646609"/>
                <a:ext cx="154800" cy="34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73B5BA2-6B1F-52A3-67F2-DEF19705E2B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715330" y="4637969"/>
                  <a:ext cx="172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AA93217-8461-64C4-1C02-CF23643CAA6E}"/>
                    </a:ext>
                  </a:extLst>
                </p14:cNvPr>
                <p14:cNvContentPartPr/>
                <p14:nvPr/>
              </p14:nvContentPartPr>
              <p14:xfrm>
                <a:off x="7078210" y="4488569"/>
                <a:ext cx="72720" cy="140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AA93217-8461-64C4-1C02-CF23643CAA6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069570" y="4479929"/>
                  <a:ext cx="90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81BFDC4-62E4-0470-6644-95DAAA6BCF6C}"/>
                    </a:ext>
                  </a:extLst>
                </p14:cNvPr>
                <p14:cNvContentPartPr/>
                <p14:nvPr/>
              </p14:nvContentPartPr>
              <p14:xfrm>
                <a:off x="7108450" y="4347809"/>
                <a:ext cx="11880" cy="45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81BFDC4-62E4-0470-6644-95DAAA6BCF6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099450" y="4338809"/>
                  <a:ext cx="295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CE012B6-BB8F-B531-9DB9-D878AE758311}"/>
                    </a:ext>
                  </a:extLst>
                </p14:cNvPr>
                <p14:cNvContentPartPr/>
                <p14:nvPr/>
              </p14:nvContentPartPr>
              <p14:xfrm>
                <a:off x="7029970" y="4691609"/>
                <a:ext cx="234360" cy="29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CE012B6-BB8F-B531-9DB9-D878AE75831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020970" y="4682969"/>
                  <a:ext cx="252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CBEF3C1-6936-CCD1-9928-DA929C3F0E28}"/>
                    </a:ext>
                  </a:extLst>
                </p14:cNvPr>
                <p14:cNvContentPartPr/>
                <p14:nvPr/>
              </p14:nvContentPartPr>
              <p14:xfrm>
                <a:off x="7086850" y="4765049"/>
                <a:ext cx="81360" cy="214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CBEF3C1-6936-CCD1-9928-DA929C3F0E2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078210" y="4756409"/>
                  <a:ext cx="990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B58B580-5955-F989-B2B4-2CF21A500903}"/>
                    </a:ext>
                  </a:extLst>
                </p14:cNvPr>
                <p14:cNvContentPartPr/>
                <p14:nvPr/>
              </p14:nvContentPartPr>
              <p14:xfrm>
                <a:off x="7029250" y="4766849"/>
                <a:ext cx="204480" cy="119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B58B580-5955-F989-B2B4-2CF21A50090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020610" y="4758209"/>
                  <a:ext cx="2221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50E04EA-8850-133D-A383-D41B604BE7C9}"/>
                    </a:ext>
                  </a:extLst>
                </p14:cNvPr>
                <p14:cNvContentPartPr/>
                <p14:nvPr/>
              </p14:nvContentPartPr>
              <p14:xfrm>
                <a:off x="7435330" y="4468409"/>
                <a:ext cx="138960" cy="4219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50E04EA-8850-133D-A383-D41B604BE7C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426690" y="4459769"/>
                  <a:ext cx="1566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2271BFE-6EFF-A81E-5803-04EE930AD4B3}"/>
                    </a:ext>
                  </a:extLst>
                </p14:cNvPr>
                <p14:cNvContentPartPr/>
                <p14:nvPr/>
              </p14:nvContentPartPr>
              <p14:xfrm>
                <a:off x="7676530" y="4486769"/>
                <a:ext cx="170280" cy="375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2271BFE-6EFF-A81E-5803-04EE930AD4B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667530" y="4477769"/>
                  <a:ext cx="18792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5F084FB-5A39-ABF3-A33D-3121A1BF7A1B}"/>
                    </a:ext>
                  </a:extLst>
                </p14:cNvPr>
                <p14:cNvContentPartPr/>
                <p14:nvPr/>
              </p14:nvContentPartPr>
              <p14:xfrm>
                <a:off x="7579690" y="4701689"/>
                <a:ext cx="76320" cy="8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5F084FB-5A39-ABF3-A33D-3121A1BF7A1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570690" y="4693049"/>
                  <a:ext cx="9396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51C79700-2265-26BE-B8FD-621A4E043E9E}"/>
              </a:ext>
            </a:extLst>
          </p:cNvPr>
          <p:cNvGrpSpPr/>
          <p:nvPr/>
        </p:nvGrpSpPr>
        <p:grpSpPr>
          <a:xfrm>
            <a:off x="7839610" y="4852169"/>
            <a:ext cx="326160" cy="212760"/>
            <a:chOff x="7839610" y="4852169"/>
            <a:chExt cx="32616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E163CDA-4B00-741B-44C0-09A08D318A08}"/>
                    </a:ext>
                  </a:extLst>
                </p14:cNvPr>
                <p14:cNvContentPartPr/>
                <p14:nvPr/>
              </p14:nvContentPartPr>
              <p14:xfrm>
                <a:off x="7839610" y="4852169"/>
                <a:ext cx="113400" cy="182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E163CDA-4B00-741B-44C0-09A08D318A0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830970" y="4843529"/>
                  <a:ext cx="131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8E9A39A-B706-8FFA-2B06-9B92ACAE5270}"/>
                    </a:ext>
                  </a:extLst>
                </p14:cNvPr>
                <p14:cNvContentPartPr/>
                <p14:nvPr/>
              </p14:nvContentPartPr>
              <p14:xfrm>
                <a:off x="8029690" y="4964849"/>
                <a:ext cx="136080" cy="100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8E9A39A-B706-8FFA-2B06-9B92ACAE527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020690" y="4955849"/>
                  <a:ext cx="15372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2ABA04EF-F855-173D-66C4-9BAE9DBE50D4}"/>
              </a:ext>
            </a:extLst>
          </p:cNvPr>
          <p:cNvGrpSpPr/>
          <p:nvPr/>
        </p:nvGrpSpPr>
        <p:grpSpPr>
          <a:xfrm>
            <a:off x="8357650" y="4180409"/>
            <a:ext cx="2667960" cy="647640"/>
            <a:chOff x="8357650" y="4180409"/>
            <a:chExt cx="2667960" cy="64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590A3E8-7B82-284B-A624-5BD93D8FFA89}"/>
                    </a:ext>
                  </a:extLst>
                </p14:cNvPr>
                <p14:cNvContentPartPr/>
                <p14:nvPr/>
              </p14:nvContentPartPr>
              <p14:xfrm>
                <a:off x="8357650" y="4679729"/>
                <a:ext cx="212760" cy="1483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590A3E8-7B82-284B-A624-5BD93D8FFA8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349010" y="4670729"/>
                  <a:ext cx="230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480A318-9BBD-9E5E-6D9C-4FD3E1FCB1FE}"/>
                    </a:ext>
                  </a:extLst>
                </p14:cNvPr>
                <p14:cNvContentPartPr/>
                <p14:nvPr/>
              </p14:nvContentPartPr>
              <p14:xfrm>
                <a:off x="8540890" y="4507289"/>
                <a:ext cx="141480" cy="20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480A318-9BBD-9E5E-6D9C-4FD3E1FCB1F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531890" y="4498649"/>
                  <a:ext cx="159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C1CAED7-6BD2-EF92-608B-5CA8101BA0BA}"/>
                    </a:ext>
                  </a:extLst>
                </p14:cNvPr>
                <p14:cNvContentPartPr/>
                <p14:nvPr/>
              </p14:nvContentPartPr>
              <p14:xfrm>
                <a:off x="8780650" y="4441049"/>
                <a:ext cx="50400" cy="946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C1CAED7-6BD2-EF92-608B-5CA8101BA0B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772010" y="4432409"/>
                  <a:ext cx="68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9239E1C-60A3-A35A-E745-024D5C789434}"/>
                    </a:ext>
                  </a:extLst>
                </p14:cNvPr>
                <p14:cNvContentPartPr/>
                <p14:nvPr/>
              </p14:nvContentPartPr>
              <p14:xfrm>
                <a:off x="8820610" y="4290209"/>
                <a:ext cx="6840" cy="27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9239E1C-60A3-A35A-E745-024D5C78943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811970" y="4281569"/>
                  <a:ext cx="24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41C54D0-1F82-0D55-FC34-24E6D9381C8C}"/>
                    </a:ext>
                  </a:extLst>
                </p14:cNvPr>
                <p14:cNvContentPartPr/>
                <p14:nvPr/>
              </p14:nvContentPartPr>
              <p14:xfrm>
                <a:off x="9027250" y="4234049"/>
                <a:ext cx="66960" cy="3052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41C54D0-1F82-0D55-FC34-24E6D9381C8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018610" y="4225409"/>
                  <a:ext cx="846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6AB50A7-8F15-92D6-E0B8-95936B1B821A}"/>
                    </a:ext>
                  </a:extLst>
                </p14:cNvPr>
                <p14:cNvContentPartPr/>
                <p14:nvPr/>
              </p14:nvContentPartPr>
              <p14:xfrm>
                <a:off x="9192490" y="4262489"/>
                <a:ext cx="122040" cy="225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6AB50A7-8F15-92D6-E0B8-95936B1B821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183850" y="4253849"/>
                  <a:ext cx="1396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C11071D-88AE-CD58-B3FE-D4D534F136A8}"/>
                    </a:ext>
                  </a:extLst>
                </p14:cNvPr>
                <p14:cNvContentPartPr/>
                <p14:nvPr/>
              </p14:nvContentPartPr>
              <p14:xfrm>
                <a:off x="9209050" y="4367249"/>
                <a:ext cx="126720" cy="32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C11071D-88AE-CD58-B3FE-D4D534F136A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200410" y="4358249"/>
                  <a:ext cx="144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5B0BA5E-5E77-F6A3-738C-4CD3EC846788}"/>
                    </a:ext>
                  </a:extLst>
                </p14:cNvPr>
                <p14:cNvContentPartPr/>
                <p14:nvPr/>
              </p14:nvContentPartPr>
              <p14:xfrm>
                <a:off x="9223810" y="4257449"/>
                <a:ext cx="117000" cy="8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5B0BA5E-5E77-F6A3-738C-4CD3EC84678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214810" y="4248449"/>
                  <a:ext cx="134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A52F787-9B06-4633-0D92-20CBCD276101}"/>
                    </a:ext>
                  </a:extLst>
                </p14:cNvPr>
                <p14:cNvContentPartPr/>
                <p14:nvPr/>
              </p14:nvContentPartPr>
              <p14:xfrm>
                <a:off x="9388690" y="4447169"/>
                <a:ext cx="110520" cy="107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A52F787-9B06-4633-0D92-20CBCD27610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380050" y="4438169"/>
                  <a:ext cx="128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D5F4823-DD65-D7A4-7D4C-8F4E90E86117}"/>
                    </a:ext>
                  </a:extLst>
                </p14:cNvPr>
                <p14:cNvContentPartPr/>
                <p14:nvPr/>
              </p14:nvContentPartPr>
              <p14:xfrm>
                <a:off x="9542410" y="4408289"/>
                <a:ext cx="110520" cy="237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D5F4823-DD65-D7A4-7D4C-8F4E90E8611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533770" y="4399289"/>
                  <a:ext cx="128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C0440B4-5BEC-9C9B-31AC-A9FF5AAA12E0}"/>
                    </a:ext>
                  </a:extLst>
                </p14:cNvPr>
                <p14:cNvContentPartPr/>
                <p14:nvPr/>
              </p14:nvContentPartPr>
              <p14:xfrm>
                <a:off x="9799090" y="4271489"/>
                <a:ext cx="118800" cy="2293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C0440B4-5BEC-9C9B-31AC-A9FF5AAA12E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790450" y="4262849"/>
                  <a:ext cx="1364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24038DA-AA73-268B-2898-5D4373BF016C}"/>
                    </a:ext>
                  </a:extLst>
                </p14:cNvPr>
                <p14:cNvContentPartPr/>
                <p14:nvPr/>
              </p14:nvContentPartPr>
              <p14:xfrm>
                <a:off x="9815650" y="4384889"/>
                <a:ext cx="181440" cy="30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24038DA-AA73-268B-2898-5D4373BF016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806650" y="4376249"/>
                  <a:ext cx="199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4F734A9-ABF7-D661-BEF8-E63545555966}"/>
                    </a:ext>
                  </a:extLst>
                </p14:cNvPr>
                <p14:cNvContentPartPr/>
                <p14:nvPr/>
              </p14:nvContentPartPr>
              <p14:xfrm>
                <a:off x="9814570" y="4251329"/>
                <a:ext cx="158760" cy="19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4F734A9-ABF7-D661-BEF8-E6354555596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805930" y="4242689"/>
                  <a:ext cx="176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0B402AF-8657-DAEF-A57F-A3386523CD62}"/>
                    </a:ext>
                  </a:extLst>
                </p14:cNvPr>
                <p14:cNvContentPartPr/>
                <p14:nvPr/>
              </p14:nvContentPartPr>
              <p14:xfrm>
                <a:off x="10061890" y="4477409"/>
                <a:ext cx="127080" cy="741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0B402AF-8657-DAEF-A57F-A3386523CD6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052890" y="4468769"/>
                  <a:ext cx="144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16A6F35-D1D5-AF6C-C3D3-DC54ED48567F}"/>
                    </a:ext>
                  </a:extLst>
                </p14:cNvPr>
                <p14:cNvContentPartPr/>
                <p14:nvPr/>
              </p14:nvContentPartPr>
              <p14:xfrm>
                <a:off x="10159810" y="4180409"/>
                <a:ext cx="144720" cy="389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16A6F35-D1D5-AF6C-C3D3-DC54ED48567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150810" y="4171769"/>
                  <a:ext cx="16236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A4DC64C-E1D7-E3B0-ABFF-9E72E79C8B3B}"/>
                    </a:ext>
                  </a:extLst>
                </p14:cNvPr>
                <p14:cNvContentPartPr/>
                <p14:nvPr/>
              </p14:nvContentPartPr>
              <p14:xfrm>
                <a:off x="10447450" y="4231169"/>
                <a:ext cx="115200" cy="2386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A4DC64C-E1D7-E3B0-ABFF-9E72E79C8B3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438810" y="4222169"/>
                  <a:ext cx="1328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CE56F46-EA72-2873-A68D-0EBB3B1ADDCA}"/>
                    </a:ext>
                  </a:extLst>
                </p14:cNvPr>
                <p14:cNvContentPartPr/>
                <p14:nvPr/>
              </p14:nvContentPartPr>
              <p14:xfrm>
                <a:off x="10367890" y="4330529"/>
                <a:ext cx="165600" cy="10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CE56F46-EA72-2873-A68D-0EBB3B1ADDC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359250" y="4321529"/>
                  <a:ext cx="183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D4D4CD8-CFAB-F065-A2A1-97F9655914CC}"/>
                    </a:ext>
                  </a:extLst>
                </p14:cNvPr>
                <p14:cNvContentPartPr/>
                <p14:nvPr/>
              </p14:nvContentPartPr>
              <p14:xfrm>
                <a:off x="10580650" y="4244129"/>
                <a:ext cx="281520" cy="358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D4D4CD8-CFAB-F065-A2A1-97F9655914C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571650" y="4235489"/>
                  <a:ext cx="2991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9086F2F-412E-E77D-6857-B8B98F710EDD}"/>
                    </a:ext>
                  </a:extLst>
                </p14:cNvPr>
                <p14:cNvContentPartPr/>
                <p14:nvPr/>
              </p14:nvContentPartPr>
              <p14:xfrm>
                <a:off x="10827610" y="4332329"/>
                <a:ext cx="164160" cy="224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9086F2F-412E-E77D-6857-B8B98F710ED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818610" y="4323689"/>
                  <a:ext cx="1818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D5B3503-1B87-6609-2DCF-2E07DF77ECD2}"/>
                    </a:ext>
                  </a:extLst>
                </p14:cNvPr>
                <p14:cNvContentPartPr/>
                <p14:nvPr/>
              </p14:nvContentPartPr>
              <p14:xfrm>
                <a:off x="10800250" y="4402169"/>
                <a:ext cx="225360" cy="61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D5B3503-1B87-6609-2DCF-2E07DF77ECD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791610" y="4393169"/>
                  <a:ext cx="243000" cy="7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C8FAF4B6-F8B6-A291-6130-F92FA25DBE0A}"/>
                  </a:ext>
                </a:extLst>
              </p14:cNvPr>
              <p14:cNvContentPartPr/>
              <p14:nvPr/>
            </p14:nvContentPartPr>
            <p14:xfrm>
              <a:off x="11105530" y="4729409"/>
              <a:ext cx="293400" cy="21384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C8FAF4B6-F8B6-A291-6130-F92FA25DBE0A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11096890" y="4720409"/>
                <a:ext cx="3110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668BF130-40D6-AA2F-B9CA-02D2ADBAF532}"/>
                  </a:ext>
                </a:extLst>
              </p14:cNvPr>
              <p14:cNvContentPartPr/>
              <p14:nvPr/>
            </p14:nvContentPartPr>
            <p14:xfrm>
              <a:off x="11423770" y="4944329"/>
              <a:ext cx="250560" cy="957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668BF130-40D6-AA2F-B9CA-02D2ADBAF532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11415130" y="4935329"/>
                <a:ext cx="268200" cy="11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E66B52B2-EC21-56F4-AA36-CE5B17E096FE}"/>
              </a:ext>
            </a:extLst>
          </p:cNvPr>
          <p:cNvGrpSpPr/>
          <p:nvPr/>
        </p:nvGrpSpPr>
        <p:grpSpPr>
          <a:xfrm>
            <a:off x="2152690" y="5710073"/>
            <a:ext cx="1753200" cy="739080"/>
            <a:chOff x="2152690" y="5710073"/>
            <a:chExt cx="1753200" cy="73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2154591-2945-E992-3D8B-BC27C263BB5A}"/>
                    </a:ext>
                  </a:extLst>
                </p14:cNvPr>
                <p14:cNvContentPartPr/>
                <p14:nvPr/>
              </p14:nvContentPartPr>
              <p14:xfrm>
                <a:off x="3323050" y="5710073"/>
                <a:ext cx="23040" cy="367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2154591-2945-E992-3D8B-BC27C263BB5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314050" y="5701073"/>
                  <a:ext cx="406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A9BF61C-F1D8-3409-C0DE-0021BF9D9294}"/>
                    </a:ext>
                  </a:extLst>
                </p14:cNvPr>
                <p14:cNvContentPartPr/>
                <p14:nvPr/>
              </p14:nvContentPartPr>
              <p14:xfrm>
                <a:off x="2152690" y="5980793"/>
                <a:ext cx="181080" cy="1346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A9BF61C-F1D8-3409-C0DE-0021BF9D929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144050" y="5972153"/>
                  <a:ext cx="198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DEB2F4D-E5B2-7BD6-AAB3-1292E2B27A6C}"/>
                    </a:ext>
                  </a:extLst>
                </p14:cNvPr>
                <p14:cNvContentPartPr/>
                <p14:nvPr/>
              </p14:nvContentPartPr>
              <p14:xfrm>
                <a:off x="2400730" y="6138833"/>
                <a:ext cx="129240" cy="964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DEB2F4D-E5B2-7BD6-AAB3-1292E2B27A6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392090" y="6130193"/>
                  <a:ext cx="146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6F87F45-B71D-B0E9-BE39-170845F2B9F9}"/>
                    </a:ext>
                  </a:extLst>
                </p14:cNvPr>
                <p14:cNvContentPartPr/>
                <p14:nvPr/>
              </p14:nvContentPartPr>
              <p14:xfrm>
                <a:off x="2230810" y="5862353"/>
                <a:ext cx="51480" cy="208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6F87F45-B71D-B0E9-BE39-170845F2B9F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222170" y="5853353"/>
                  <a:ext cx="69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4FB3B8E-0CE2-7211-AE0E-61A9BC4D91F9}"/>
                    </a:ext>
                  </a:extLst>
                </p14:cNvPr>
                <p14:cNvContentPartPr/>
                <p14:nvPr/>
              </p14:nvContentPartPr>
              <p14:xfrm>
                <a:off x="2645530" y="5979353"/>
                <a:ext cx="211320" cy="522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4FB3B8E-0CE2-7211-AE0E-61A9BC4D91F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636890" y="5970353"/>
                  <a:ext cx="2289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192843E-4B76-9047-EABD-BA75372471E9}"/>
                    </a:ext>
                  </a:extLst>
                </p14:cNvPr>
                <p14:cNvContentPartPr/>
                <p14:nvPr/>
              </p14:nvContentPartPr>
              <p14:xfrm>
                <a:off x="2659210" y="6074393"/>
                <a:ext cx="176760" cy="147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192843E-4B76-9047-EABD-BA75372471E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650210" y="6065393"/>
                  <a:ext cx="194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455EA59-48DB-C3E8-8848-35D355CFE82E}"/>
                    </a:ext>
                  </a:extLst>
                </p14:cNvPr>
                <p14:cNvContentPartPr/>
                <p14:nvPr/>
              </p14:nvContentPartPr>
              <p14:xfrm>
                <a:off x="2967010" y="6039473"/>
                <a:ext cx="179640" cy="12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455EA59-48DB-C3E8-8848-35D355CFE82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958370" y="6030833"/>
                  <a:ext cx="197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85B19EC-509C-C5D7-803E-EBBB8DEBDC79}"/>
                    </a:ext>
                  </a:extLst>
                </p14:cNvPr>
                <p14:cNvContentPartPr/>
                <p14:nvPr/>
              </p14:nvContentPartPr>
              <p14:xfrm>
                <a:off x="3292450" y="5840393"/>
                <a:ext cx="58320" cy="1346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85B19EC-509C-C5D7-803E-EBBB8DEBDC7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283450" y="5831393"/>
                  <a:ext cx="75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F6CA115-DF5D-107D-8C60-AC24FFFB0B09}"/>
                    </a:ext>
                  </a:extLst>
                </p14:cNvPr>
                <p14:cNvContentPartPr/>
                <p14:nvPr/>
              </p14:nvContentPartPr>
              <p14:xfrm>
                <a:off x="3254650" y="6075473"/>
                <a:ext cx="158760" cy="9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F6CA115-DF5D-107D-8C60-AC24FFFB0B0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246010" y="6066473"/>
                  <a:ext cx="176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79F6777-0EC5-7390-49C7-42F0FB5FD11E}"/>
                    </a:ext>
                  </a:extLst>
                </p14:cNvPr>
                <p14:cNvContentPartPr/>
                <p14:nvPr/>
              </p14:nvContentPartPr>
              <p14:xfrm>
                <a:off x="3344650" y="6164753"/>
                <a:ext cx="79560" cy="2844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79F6777-0EC5-7390-49C7-42F0FB5FD11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336010" y="6156113"/>
                  <a:ext cx="972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A88C4A0-DAAA-5F7B-A6BC-B9AF40B3E59C}"/>
                    </a:ext>
                  </a:extLst>
                </p14:cNvPr>
                <p14:cNvContentPartPr/>
                <p14:nvPr/>
              </p14:nvContentPartPr>
              <p14:xfrm>
                <a:off x="3233770" y="6202193"/>
                <a:ext cx="301320" cy="1386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A88C4A0-DAAA-5F7B-A6BC-B9AF40B3E59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225130" y="6193193"/>
                  <a:ext cx="318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F3E25FC-2A19-6AC3-EE42-75709CDA5F10}"/>
                    </a:ext>
                  </a:extLst>
                </p14:cNvPr>
                <p14:cNvContentPartPr/>
                <p14:nvPr/>
              </p14:nvContentPartPr>
              <p14:xfrm>
                <a:off x="3606010" y="5806553"/>
                <a:ext cx="299880" cy="368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F3E25FC-2A19-6AC3-EE42-75709CDA5F1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597010" y="5797913"/>
                  <a:ext cx="317520" cy="38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B1BCF495-25D3-686F-03BE-84B463363FFF}"/>
                  </a:ext>
                </a:extLst>
              </p14:cNvPr>
              <p14:cNvContentPartPr/>
              <p14:nvPr/>
            </p14:nvContentPartPr>
            <p14:xfrm>
              <a:off x="3688090" y="6264833"/>
              <a:ext cx="162720" cy="18288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B1BCF495-25D3-686F-03BE-84B463363FFF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3679090" y="6256193"/>
                <a:ext cx="180360" cy="20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E1AEAAEE-7CB8-DFB0-DDDA-8070092052F9}"/>
              </a:ext>
            </a:extLst>
          </p:cNvPr>
          <p:cNvGrpSpPr/>
          <p:nvPr/>
        </p:nvGrpSpPr>
        <p:grpSpPr>
          <a:xfrm>
            <a:off x="4131250" y="5841113"/>
            <a:ext cx="765000" cy="553320"/>
            <a:chOff x="4131250" y="5841113"/>
            <a:chExt cx="765000" cy="55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BF09E2E-D78E-9EC1-F76D-20BF49612F82}"/>
                    </a:ext>
                  </a:extLst>
                </p14:cNvPr>
                <p14:cNvContentPartPr/>
                <p14:nvPr/>
              </p14:nvContentPartPr>
              <p14:xfrm>
                <a:off x="4131250" y="5841113"/>
                <a:ext cx="96120" cy="455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BF09E2E-D78E-9EC1-F76D-20BF49612F8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122610" y="5832113"/>
                  <a:ext cx="11376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D50CBF4-2C1A-55C5-0A0C-C69C71E35CD1}"/>
                    </a:ext>
                  </a:extLst>
                </p14:cNvPr>
                <p14:cNvContentPartPr/>
                <p14:nvPr/>
              </p14:nvContentPartPr>
              <p14:xfrm>
                <a:off x="4376770" y="5843633"/>
                <a:ext cx="120240" cy="443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D50CBF4-2C1A-55C5-0A0C-C69C71E35CD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367770" y="5834633"/>
                  <a:ext cx="1378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6D674D6-44A7-2C4B-BB84-9593855FAA96}"/>
                    </a:ext>
                  </a:extLst>
                </p14:cNvPr>
                <p14:cNvContentPartPr/>
                <p14:nvPr/>
              </p14:nvContentPartPr>
              <p14:xfrm>
                <a:off x="4248610" y="6077273"/>
                <a:ext cx="104040" cy="43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6D674D6-44A7-2C4B-BB84-9593855FAA9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239610" y="6068273"/>
                  <a:ext cx="121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650EAB7-0789-089D-B767-5CE9F1A48602}"/>
                    </a:ext>
                  </a:extLst>
                </p14:cNvPr>
                <p14:cNvContentPartPr/>
                <p14:nvPr/>
              </p14:nvContentPartPr>
              <p14:xfrm>
                <a:off x="4545250" y="6262313"/>
                <a:ext cx="121680" cy="116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650EAB7-0789-089D-B767-5CE9F1A4860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536250" y="6253313"/>
                  <a:ext cx="139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E38A119-4606-61CB-C080-123928E61F5F}"/>
                    </a:ext>
                  </a:extLst>
                </p14:cNvPr>
                <p14:cNvContentPartPr/>
                <p14:nvPr/>
              </p14:nvContentPartPr>
              <p14:xfrm>
                <a:off x="4717330" y="6292553"/>
                <a:ext cx="178920" cy="1018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E38A119-4606-61CB-C080-123928E61F5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708330" y="6283913"/>
                  <a:ext cx="19656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BC34A438-DA64-9894-1F9A-8EA8226F86D5}"/>
              </a:ext>
            </a:extLst>
          </p:cNvPr>
          <p:cNvGrpSpPr/>
          <p:nvPr/>
        </p:nvGrpSpPr>
        <p:grpSpPr>
          <a:xfrm>
            <a:off x="5066530" y="5546273"/>
            <a:ext cx="2163600" cy="612360"/>
            <a:chOff x="5066530" y="5546273"/>
            <a:chExt cx="2163600" cy="61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A4E22CE-F55F-4F79-910F-1C7B287B83AE}"/>
                    </a:ext>
                  </a:extLst>
                </p14:cNvPr>
                <p14:cNvContentPartPr/>
                <p14:nvPr/>
              </p14:nvContentPartPr>
              <p14:xfrm>
                <a:off x="5066530" y="6011033"/>
                <a:ext cx="159840" cy="1476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A4E22CE-F55F-4F79-910F-1C7B287B83A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057530" y="6002033"/>
                  <a:ext cx="1774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E23E383-D34E-E206-3111-A6E3CD079B22}"/>
                    </a:ext>
                  </a:extLst>
                </p14:cNvPr>
                <p14:cNvContentPartPr/>
                <p14:nvPr/>
              </p14:nvContentPartPr>
              <p14:xfrm>
                <a:off x="5233210" y="5819513"/>
                <a:ext cx="145800" cy="194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E23E383-D34E-E206-3111-A6E3CD079B2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224570" y="5810513"/>
                  <a:ext cx="163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CC99D8E-8545-EC35-6EF8-C50853781FF6}"/>
                    </a:ext>
                  </a:extLst>
                </p14:cNvPr>
                <p14:cNvContentPartPr/>
                <p14:nvPr/>
              </p14:nvContentPartPr>
              <p14:xfrm>
                <a:off x="5494930" y="5743553"/>
                <a:ext cx="47520" cy="799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CC99D8E-8545-EC35-6EF8-C50853781FF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485930" y="5734553"/>
                  <a:ext cx="65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412484A-35B8-EFD3-BD6E-FD3D2BED57EC}"/>
                    </a:ext>
                  </a:extLst>
                </p14:cNvPr>
                <p14:cNvContentPartPr/>
                <p14:nvPr/>
              </p14:nvContentPartPr>
              <p14:xfrm>
                <a:off x="5541730" y="5598113"/>
                <a:ext cx="3240" cy="136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412484A-35B8-EFD3-BD6E-FD3D2BED57E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533090" y="5589473"/>
                  <a:ext cx="20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D8C6EA4-2C21-1C54-EBA2-CD69DBA33F6E}"/>
                    </a:ext>
                  </a:extLst>
                </p14:cNvPr>
                <p14:cNvContentPartPr/>
                <p14:nvPr/>
              </p14:nvContentPartPr>
              <p14:xfrm>
                <a:off x="5686810" y="5596673"/>
                <a:ext cx="88560" cy="236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D8C6EA4-2C21-1C54-EBA2-CD69DBA33F6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677810" y="5587673"/>
                  <a:ext cx="1062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36EF885-A349-ABC3-1EBF-9FE1164022C8}"/>
                    </a:ext>
                  </a:extLst>
                </p14:cNvPr>
                <p14:cNvContentPartPr/>
                <p14:nvPr/>
              </p14:nvContentPartPr>
              <p14:xfrm>
                <a:off x="5853490" y="5659673"/>
                <a:ext cx="86760" cy="1497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36EF885-A349-ABC3-1EBF-9FE1164022C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844490" y="5651033"/>
                  <a:ext cx="104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84C12D6-6573-E1FC-0E1F-64D7086172AA}"/>
                    </a:ext>
                  </a:extLst>
                </p14:cNvPr>
                <p14:cNvContentPartPr/>
                <p14:nvPr/>
              </p14:nvContentPartPr>
              <p14:xfrm>
                <a:off x="5864290" y="5729153"/>
                <a:ext cx="98280" cy="248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84C12D6-6573-E1FC-0E1F-64D7086172A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855650" y="5720153"/>
                  <a:ext cx="115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3FC3D65-2F61-8F57-309E-35A34BA81773}"/>
                    </a:ext>
                  </a:extLst>
                </p14:cNvPr>
                <p14:cNvContentPartPr/>
                <p14:nvPr/>
              </p14:nvContentPartPr>
              <p14:xfrm>
                <a:off x="5852050" y="5630153"/>
                <a:ext cx="125640" cy="442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3FC3D65-2F61-8F57-309E-35A34BA8177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843050" y="5621513"/>
                  <a:ext cx="143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EEB3998-A925-73EF-4A69-B76C27EDE592}"/>
                    </a:ext>
                  </a:extLst>
                </p14:cNvPr>
                <p14:cNvContentPartPr/>
                <p14:nvPr/>
              </p14:nvContentPartPr>
              <p14:xfrm>
                <a:off x="6031330" y="5800793"/>
                <a:ext cx="82080" cy="676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EEB3998-A925-73EF-4A69-B76C27EDE59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022330" y="5791793"/>
                  <a:ext cx="99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BDFE094-211D-2D66-77B6-42205E4DFBFD}"/>
                    </a:ext>
                  </a:extLst>
                </p14:cNvPr>
                <p14:cNvContentPartPr/>
                <p14:nvPr/>
              </p14:nvContentPartPr>
              <p14:xfrm>
                <a:off x="6153730" y="5716913"/>
                <a:ext cx="121680" cy="97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BDFE094-211D-2D66-77B6-42205E4DFBF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144730" y="5708273"/>
                  <a:ext cx="139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5C67FB0-4CD0-E459-7266-9885955437FE}"/>
                    </a:ext>
                  </a:extLst>
                </p14:cNvPr>
                <p14:cNvContentPartPr/>
                <p14:nvPr/>
              </p14:nvContentPartPr>
              <p14:xfrm>
                <a:off x="6338770" y="5609273"/>
                <a:ext cx="92160" cy="2066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5C67FB0-4CD0-E459-7266-9885955437F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329770" y="5600633"/>
                  <a:ext cx="1098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CA8DA7D-BE6F-D5BD-54C5-1FDA78292A4E}"/>
                    </a:ext>
                  </a:extLst>
                </p14:cNvPr>
                <p14:cNvContentPartPr/>
                <p14:nvPr/>
              </p14:nvContentPartPr>
              <p14:xfrm>
                <a:off x="6344530" y="5726273"/>
                <a:ext cx="105480" cy="27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CA8DA7D-BE6F-D5BD-54C5-1FDA78292A4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335890" y="5717273"/>
                  <a:ext cx="123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42C59C4-25E5-F34D-9E15-E9B65446604D}"/>
                    </a:ext>
                  </a:extLst>
                </p14:cNvPr>
                <p14:cNvContentPartPr/>
                <p14:nvPr/>
              </p14:nvContentPartPr>
              <p14:xfrm>
                <a:off x="6352810" y="5602433"/>
                <a:ext cx="103680" cy="176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42C59C4-25E5-F34D-9E15-E9B65446604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344170" y="5593433"/>
                  <a:ext cx="121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492E294-9D00-061F-243F-2F9294844053}"/>
                    </a:ext>
                  </a:extLst>
                </p14:cNvPr>
                <p14:cNvContentPartPr/>
                <p14:nvPr/>
              </p14:nvContentPartPr>
              <p14:xfrm>
                <a:off x="6459370" y="5802233"/>
                <a:ext cx="111240" cy="691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492E294-9D00-061F-243F-2F929484405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450730" y="5793593"/>
                  <a:ext cx="128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A533626-95EF-B158-3590-46564381276E}"/>
                    </a:ext>
                  </a:extLst>
                </p14:cNvPr>
                <p14:cNvContentPartPr/>
                <p14:nvPr/>
              </p14:nvContentPartPr>
              <p14:xfrm>
                <a:off x="6570610" y="5546273"/>
                <a:ext cx="145080" cy="351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A533626-95EF-B158-3590-46564381276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561970" y="5537273"/>
                  <a:ext cx="1627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082C45E-FEB4-D640-A13A-119FC13A8958}"/>
                    </a:ext>
                  </a:extLst>
                </p14:cNvPr>
                <p14:cNvContentPartPr/>
                <p14:nvPr/>
              </p14:nvContentPartPr>
              <p14:xfrm>
                <a:off x="6821530" y="5583713"/>
                <a:ext cx="78480" cy="2275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082C45E-FEB4-D640-A13A-119FC13A895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812890" y="5575073"/>
                  <a:ext cx="961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DE641C1-AA73-8C7A-2A1D-DCD6925862E0}"/>
                    </a:ext>
                  </a:extLst>
                </p14:cNvPr>
                <p14:cNvContentPartPr/>
                <p14:nvPr/>
              </p14:nvContentPartPr>
              <p14:xfrm>
                <a:off x="6752410" y="5676953"/>
                <a:ext cx="119880" cy="147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DE641C1-AA73-8C7A-2A1D-DCD6925862E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743770" y="5668313"/>
                  <a:ext cx="137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EF0A4C3-1758-A22E-E87F-F2336B8C9505}"/>
                    </a:ext>
                  </a:extLst>
                </p14:cNvPr>
                <p14:cNvContentPartPr/>
                <p14:nvPr/>
              </p14:nvContentPartPr>
              <p14:xfrm>
                <a:off x="6897130" y="5580833"/>
                <a:ext cx="190800" cy="3564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EF0A4C3-1758-A22E-E87F-F2336B8C950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888130" y="5571833"/>
                  <a:ext cx="20844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A22459D-6792-3500-2150-404B152ECB68}"/>
                    </a:ext>
                  </a:extLst>
                </p14:cNvPr>
                <p14:cNvContentPartPr/>
                <p14:nvPr/>
              </p14:nvContentPartPr>
              <p14:xfrm>
                <a:off x="7073170" y="5740673"/>
                <a:ext cx="73800" cy="2224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A22459D-6792-3500-2150-404B152ECB6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064170" y="5731673"/>
                  <a:ext cx="914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F844D5E-6A6A-A775-2DFC-0C3061F72338}"/>
                    </a:ext>
                  </a:extLst>
                </p14:cNvPr>
                <p14:cNvContentPartPr/>
                <p14:nvPr/>
              </p14:nvContentPartPr>
              <p14:xfrm>
                <a:off x="7055170" y="5775233"/>
                <a:ext cx="174960" cy="853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F844D5E-6A6A-A775-2DFC-0C3061F7233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046170" y="5766233"/>
                  <a:ext cx="192600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00E9ED19-6C5E-AE4E-FE87-45D9CE9E28FC}"/>
                  </a:ext>
                </a:extLst>
              </p14:cNvPr>
              <p14:cNvContentPartPr/>
              <p14:nvPr/>
            </p14:nvContentPartPr>
            <p14:xfrm>
              <a:off x="7164610" y="6079793"/>
              <a:ext cx="207720" cy="19620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00E9ED19-6C5E-AE4E-FE87-45D9CE9E28FC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7155970" y="6071153"/>
                <a:ext cx="22536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878560AF-EE0E-F4C1-1D1A-70B5EA2A736B}"/>
                  </a:ext>
                </a:extLst>
              </p14:cNvPr>
              <p14:cNvContentPartPr/>
              <p14:nvPr/>
            </p14:nvContentPartPr>
            <p14:xfrm>
              <a:off x="7382770" y="6300833"/>
              <a:ext cx="172440" cy="14724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878560AF-EE0E-F4C1-1D1A-70B5EA2A736B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7374130" y="6292193"/>
                <a:ext cx="190080" cy="16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4" name="Group 253">
            <a:extLst>
              <a:ext uri="{FF2B5EF4-FFF2-40B4-BE49-F238E27FC236}">
                <a16:creationId xmlns:a16="http://schemas.microsoft.com/office/drawing/2014/main" id="{99E7EB4C-4F51-B435-E0CE-E8357DC728B2}"/>
              </a:ext>
            </a:extLst>
          </p:cNvPr>
          <p:cNvGrpSpPr/>
          <p:nvPr/>
        </p:nvGrpSpPr>
        <p:grpSpPr>
          <a:xfrm>
            <a:off x="7826650" y="5639489"/>
            <a:ext cx="672840" cy="377280"/>
            <a:chOff x="7826650" y="5639489"/>
            <a:chExt cx="67284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4CB35DF-0192-B51E-CCEA-EB8273557BDA}"/>
                    </a:ext>
                  </a:extLst>
                </p14:cNvPr>
                <p14:cNvContentPartPr/>
                <p14:nvPr/>
              </p14:nvContentPartPr>
              <p14:xfrm>
                <a:off x="8332090" y="5639489"/>
                <a:ext cx="2160" cy="118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4CB35DF-0192-B51E-CCEA-EB8273557BDA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323090" y="5630849"/>
                  <a:ext cx="19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B64A20D-C505-C56F-885C-A110AA0A0F12}"/>
                    </a:ext>
                  </a:extLst>
                </p14:cNvPr>
                <p14:cNvContentPartPr/>
                <p14:nvPr/>
              </p14:nvContentPartPr>
              <p14:xfrm>
                <a:off x="7826650" y="5924249"/>
                <a:ext cx="225000" cy="133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B64A20D-C505-C56F-885C-A110AA0A0F1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818010" y="5915249"/>
                  <a:ext cx="242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D961D48-A6F5-DBCF-3370-B8248140F28D}"/>
                    </a:ext>
                  </a:extLst>
                </p14:cNvPr>
                <p14:cNvContentPartPr/>
                <p14:nvPr/>
              </p14:nvContentPartPr>
              <p14:xfrm>
                <a:off x="8310490" y="5753249"/>
                <a:ext cx="30240" cy="1641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D961D48-A6F5-DBCF-3370-B8248140F28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301850" y="5744609"/>
                  <a:ext cx="478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379FD68-AB65-A9D3-846D-5BB07BB73505}"/>
                    </a:ext>
                  </a:extLst>
                </p14:cNvPr>
                <p14:cNvContentPartPr/>
                <p14:nvPr/>
              </p14:nvContentPartPr>
              <p14:xfrm>
                <a:off x="8172610" y="5963129"/>
                <a:ext cx="326880" cy="536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379FD68-AB65-A9D3-846D-5BB07BB7350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163610" y="5954489"/>
                  <a:ext cx="344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DBAA566-F3D2-8E1B-7ECC-97526557C33A}"/>
                    </a:ext>
                  </a:extLst>
                </p14:cNvPr>
                <p14:cNvContentPartPr/>
                <p14:nvPr/>
              </p14:nvContentPartPr>
              <p14:xfrm>
                <a:off x="8324170" y="5778089"/>
                <a:ext cx="43200" cy="1371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DBAA566-F3D2-8E1B-7ECC-97526557C33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315530" y="5769449"/>
                  <a:ext cx="60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E3856BC-65FB-4773-373B-899402694E58}"/>
                    </a:ext>
                  </a:extLst>
                </p14:cNvPr>
                <p14:cNvContentPartPr/>
                <p14:nvPr/>
              </p14:nvContentPartPr>
              <p14:xfrm>
                <a:off x="8333530" y="5650289"/>
                <a:ext cx="13320" cy="453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E3856BC-65FB-4773-373B-899402694E5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324530" y="5641289"/>
                  <a:ext cx="3096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1B359855-4FB9-37A0-CD52-E2A229A95C01}"/>
              </a:ext>
            </a:extLst>
          </p:cNvPr>
          <p:cNvGrpSpPr/>
          <p:nvPr/>
        </p:nvGrpSpPr>
        <p:grpSpPr>
          <a:xfrm>
            <a:off x="8208610" y="6119729"/>
            <a:ext cx="222120" cy="281520"/>
            <a:chOff x="8208610" y="6119729"/>
            <a:chExt cx="22212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7545A1E-7114-FB06-8A38-A3289E3B8FE0}"/>
                    </a:ext>
                  </a:extLst>
                </p14:cNvPr>
                <p14:cNvContentPartPr/>
                <p14:nvPr/>
              </p14:nvContentPartPr>
              <p14:xfrm>
                <a:off x="8290330" y="6119729"/>
                <a:ext cx="62640" cy="2815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7545A1E-7114-FB06-8A38-A3289E3B8FE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281690" y="6110729"/>
                  <a:ext cx="802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8B26C23-D4E5-77A5-548F-2FEAE691B81E}"/>
                    </a:ext>
                  </a:extLst>
                </p14:cNvPr>
                <p14:cNvContentPartPr/>
                <p14:nvPr/>
              </p14:nvContentPartPr>
              <p14:xfrm>
                <a:off x="8208610" y="6146009"/>
                <a:ext cx="222120" cy="1051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8B26C23-D4E5-77A5-548F-2FEAE691B81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199970" y="6137009"/>
                  <a:ext cx="23976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F8460914-CA35-29AB-902A-179D291F1951}"/>
              </a:ext>
            </a:extLst>
          </p:cNvPr>
          <p:cNvGrpSpPr/>
          <p:nvPr/>
        </p:nvGrpSpPr>
        <p:grpSpPr>
          <a:xfrm>
            <a:off x="9654010" y="5362289"/>
            <a:ext cx="2273040" cy="767160"/>
            <a:chOff x="9654010" y="5362289"/>
            <a:chExt cx="2273040" cy="76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873621D-7468-9058-D470-AB0F4F9E2E4A}"/>
                    </a:ext>
                  </a:extLst>
                </p14:cNvPr>
                <p14:cNvContentPartPr/>
                <p14:nvPr/>
              </p14:nvContentPartPr>
              <p14:xfrm>
                <a:off x="9654010" y="5927129"/>
                <a:ext cx="146160" cy="2023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873621D-7468-9058-D470-AB0F4F9E2E4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645010" y="5918129"/>
                  <a:ext cx="163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712FFE9-BC5C-0B3E-C9E2-4C16915E17E0}"/>
                    </a:ext>
                  </a:extLst>
                </p14:cNvPr>
                <p14:cNvContentPartPr/>
                <p14:nvPr/>
              </p14:nvContentPartPr>
              <p14:xfrm>
                <a:off x="9811690" y="5683769"/>
                <a:ext cx="136800" cy="183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712FFE9-BC5C-0B3E-C9E2-4C16915E17E0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802690" y="5675129"/>
                  <a:ext cx="154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3E495B0-3E78-1702-8C13-614AFC4DDE63}"/>
                    </a:ext>
                  </a:extLst>
                </p14:cNvPr>
                <p14:cNvContentPartPr/>
                <p14:nvPr/>
              </p14:nvContentPartPr>
              <p14:xfrm>
                <a:off x="10037050" y="5616449"/>
                <a:ext cx="32760" cy="1134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3E495B0-3E78-1702-8C13-614AFC4DDE63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028410" y="5607809"/>
                  <a:ext cx="50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F1FC0B1-FCF2-28AB-6124-2FBCE4A66A04}"/>
                    </a:ext>
                  </a:extLst>
                </p14:cNvPr>
                <p14:cNvContentPartPr/>
                <p14:nvPr/>
              </p14:nvContentPartPr>
              <p14:xfrm>
                <a:off x="10062250" y="5452289"/>
                <a:ext cx="14760" cy="104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F1FC0B1-FCF2-28AB-6124-2FBCE4A66A0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053610" y="5443649"/>
                  <a:ext cx="32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7F7907C-75A4-27F0-B06D-B71DF0A53D75}"/>
                    </a:ext>
                  </a:extLst>
                </p14:cNvPr>
                <p14:cNvContentPartPr/>
                <p14:nvPr/>
              </p14:nvContentPartPr>
              <p14:xfrm>
                <a:off x="10203010" y="5417729"/>
                <a:ext cx="92880" cy="3110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7F7907C-75A4-27F0-B06D-B71DF0A53D7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194370" y="5408729"/>
                  <a:ext cx="1105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7494E58-81C7-0679-275E-9261E63DC342}"/>
                    </a:ext>
                  </a:extLst>
                </p14:cNvPr>
                <p14:cNvContentPartPr/>
                <p14:nvPr/>
              </p14:nvContentPartPr>
              <p14:xfrm>
                <a:off x="10326130" y="5471009"/>
                <a:ext cx="116280" cy="2325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7494E58-81C7-0679-275E-9261E63DC34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317130" y="5462009"/>
                  <a:ext cx="1339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792FA96-F1E3-DD0D-863E-0063E2314E11}"/>
                    </a:ext>
                  </a:extLst>
                </p14:cNvPr>
                <p14:cNvContentPartPr/>
                <p14:nvPr/>
              </p14:nvContentPartPr>
              <p14:xfrm>
                <a:off x="10322890" y="5635169"/>
                <a:ext cx="154800" cy="108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792FA96-F1E3-DD0D-863E-0063E2314E1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314250" y="5626529"/>
                  <a:ext cx="172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E97EDB4-FEC3-AF40-0CD4-C97817E4FBF6}"/>
                    </a:ext>
                  </a:extLst>
                </p14:cNvPr>
                <p14:cNvContentPartPr/>
                <p14:nvPr/>
              </p14:nvContentPartPr>
              <p14:xfrm>
                <a:off x="10336570" y="5466689"/>
                <a:ext cx="183600" cy="270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E97EDB4-FEC3-AF40-0CD4-C97817E4FBF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327570" y="5457689"/>
                  <a:ext cx="201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0BAB430-00C8-8CF0-78A0-BFBB11E5F5DE}"/>
                    </a:ext>
                  </a:extLst>
                </p14:cNvPr>
                <p14:cNvContentPartPr/>
                <p14:nvPr/>
              </p14:nvContentPartPr>
              <p14:xfrm>
                <a:off x="10551490" y="5683049"/>
                <a:ext cx="141840" cy="112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0BAB430-00C8-8CF0-78A0-BFBB11E5F5DE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542850" y="5674049"/>
                  <a:ext cx="159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9E1514B4-1BD1-ED58-B2D9-6520119600F9}"/>
                    </a:ext>
                  </a:extLst>
                </p14:cNvPr>
                <p14:cNvContentPartPr/>
                <p14:nvPr/>
              </p14:nvContentPartPr>
              <p14:xfrm>
                <a:off x="10720690" y="5590529"/>
                <a:ext cx="89640" cy="104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9E1514B4-1BD1-ED58-B2D9-6520119600F9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712050" y="5581889"/>
                  <a:ext cx="107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9A2B2E3-1267-3CE2-5638-4B7A7285A7A2}"/>
                    </a:ext>
                  </a:extLst>
                </p14:cNvPr>
                <p14:cNvContentPartPr/>
                <p14:nvPr/>
              </p14:nvContentPartPr>
              <p14:xfrm>
                <a:off x="10921570" y="5471369"/>
                <a:ext cx="134640" cy="2293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9A2B2E3-1267-3CE2-5638-4B7A7285A7A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912570" y="5462369"/>
                  <a:ext cx="1522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8E3D441-C474-C32E-BCDA-4CAABD56C722}"/>
                    </a:ext>
                  </a:extLst>
                </p14:cNvPr>
                <p14:cNvContentPartPr/>
                <p14:nvPr/>
              </p14:nvContentPartPr>
              <p14:xfrm>
                <a:off x="10949290" y="5590889"/>
                <a:ext cx="161640" cy="334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8E3D441-C474-C32E-BCDA-4CAABD56C72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940290" y="5581889"/>
                  <a:ext cx="179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08984A5-DE12-4A8A-32E7-19376041B077}"/>
                    </a:ext>
                  </a:extLst>
                </p14:cNvPr>
                <p14:cNvContentPartPr/>
                <p14:nvPr/>
              </p14:nvContentPartPr>
              <p14:xfrm>
                <a:off x="11004370" y="5446889"/>
                <a:ext cx="150120" cy="259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08984A5-DE12-4A8A-32E7-19376041B07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995730" y="5438249"/>
                  <a:ext cx="1677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3901CD7-8BCA-47F7-6E78-B786F0B2F1C7}"/>
                    </a:ext>
                  </a:extLst>
                </p14:cNvPr>
                <p14:cNvContentPartPr/>
                <p14:nvPr/>
              </p14:nvContentPartPr>
              <p14:xfrm>
                <a:off x="11131090" y="5701409"/>
                <a:ext cx="155160" cy="1335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3901CD7-8BCA-47F7-6E78-B786F0B2F1C7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122450" y="5692769"/>
                  <a:ext cx="1728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3D6AF327-A006-7AD6-1BF5-CFD1E8B9C692}"/>
                    </a:ext>
                  </a:extLst>
                </p14:cNvPr>
                <p14:cNvContentPartPr/>
                <p14:nvPr/>
              </p14:nvContentPartPr>
              <p14:xfrm>
                <a:off x="11261770" y="5362289"/>
                <a:ext cx="145800" cy="4935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3D6AF327-A006-7AD6-1BF5-CFD1E8B9C69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252770" y="5353289"/>
                  <a:ext cx="16344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5F89AA7-490C-0F7A-5F61-2F9AFA49CEC2}"/>
                    </a:ext>
                  </a:extLst>
                </p14:cNvPr>
                <p14:cNvContentPartPr/>
                <p14:nvPr/>
              </p14:nvContentPartPr>
              <p14:xfrm>
                <a:off x="11501530" y="5425649"/>
                <a:ext cx="35280" cy="2404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5F89AA7-490C-0F7A-5F61-2F9AFA49CEC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492530" y="5416649"/>
                  <a:ext cx="529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BB986C7-7E83-7FD8-4438-D57C2AE93B03}"/>
                    </a:ext>
                  </a:extLst>
                </p14:cNvPr>
                <p14:cNvContentPartPr/>
                <p14:nvPr/>
              </p14:nvContentPartPr>
              <p14:xfrm>
                <a:off x="11419810" y="5485769"/>
                <a:ext cx="142560" cy="259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BB986C7-7E83-7FD8-4438-D57C2AE93B0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411170" y="5477129"/>
                  <a:ext cx="160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83BF4B2-AF27-424E-0437-4D8BBD93B3C7}"/>
                    </a:ext>
                  </a:extLst>
                </p14:cNvPr>
                <p14:cNvContentPartPr/>
                <p14:nvPr/>
              </p14:nvContentPartPr>
              <p14:xfrm>
                <a:off x="11550850" y="5410889"/>
                <a:ext cx="210600" cy="3297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83BF4B2-AF27-424E-0437-4D8BBD93B3C7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542210" y="5401889"/>
                  <a:ext cx="2282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7BBC9D6-402F-516A-AAD4-1E2D1350B559}"/>
                    </a:ext>
                  </a:extLst>
                </p14:cNvPr>
                <p14:cNvContentPartPr/>
                <p14:nvPr/>
              </p14:nvContentPartPr>
              <p14:xfrm>
                <a:off x="11744890" y="5465249"/>
                <a:ext cx="94680" cy="3240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7BBC9D6-402F-516A-AAD4-1E2D1350B55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1735890" y="5456249"/>
                  <a:ext cx="1123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55249CB-B835-4139-B66F-74A036E14E36}"/>
                    </a:ext>
                  </a:extLst>
                </p14:cNvPr>
                <p14:cNvContentPartPr/>
                <p14:nvPr/>
              </p14:nvContentPartPr>
              <p14:xfrm>
                <a:off x="11724370" y="5613929"/>
                <a:ext cx="202680" cy="752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55249CB-B835-4139-B66F-74A036E14E3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715730" y="5604929"/>
                  <a:ext cx="22032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73CA7F87-7CE1-F853-9B4C-3FF94F1D16E5}"/>
              </a:ext>
            </a:extLst>
          </p:cNvPr>
          <p:cNvGrpSpPr/>
          <p:nvPr/>
        </p:nvGrpSpPr>
        <p:grpSpPr>
          <a:xfrm>
            <a:off x="11748130" y="5933249"/>
            <a:ext cx="310320" cy="449280"/>
            <a:chOff x="11748130" y="5933249"/>
            <a:chExt cx="31032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0AA0284-BA48-27D5-95E4-3461B711F398}"/>
                    </a:ext>
                  </a:extLst>
                </p14:cNvPr>
                <p14:cNvContentPartPr/>
                <p14:nvPr/>
              </p14:nvContentPartPr>
              <p14:xfrm>
                <a:off x="11748130" y="5933249"/>
                <a:ext cx="169200" cy="2174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0AA0284-BA48-27D5-95E4-3461B711F398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739130" y="5924249"/>
                  <a:ext cx="1868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E849A00-23B6-60ED-7204-83817C33053F}"/>
                    </a:ext>
                  </a:extLst>
                </p14:cNvPr>
                <p14:cNvContentPartPr/>
                <p14:nvPr/>
              </p14:nvContentPartPr>
              <p14:xfrm>
                <a:off x="11969170" y="6127649"/>
                <a:ext cx="89280" cy="2548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E849A00-23B6-60ED-7204-83817C33053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1960170" y="6118649"/>
                  <a:ext cx="106920" cy="27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8236C16A-F3FC-4131-02C0-5C4D710D9848}"/>
              </a:ext>
            </a:extLst>
          </p:cNvPr>
          <p:cNvGrpSpPr/>
          <p:nvPr/>
        </p:nvGrpSpPr>
        <p:grpSpPr>
          <a:xfrm>
            <a:off x="8626210" y="5636609"/>
            <a:ext cx="936360" cy="736200"/>
            <a:chOff x="8626210" y="5636609"/>
            <a:chExt cx="936360" cy="73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256D9DB-152B-16EC-2401-9F7ABD56F779}"/>
                    </a:ext>
                  </a:extLst>
                </p14:cNvPr>
                <p14:cNvContentPartPr/>
                <p14:nvPr/>
              </p14:nvContentPartPr>
              <p14:xfrm>
                <a:off x="8626210" y="5636609"/>
                <a:ext cx="390240" cy="4849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256D9DB-152B-16EC-2401-9F7ABD56F779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617210" y="5627609"/>
                  <a:ext cx="40788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CF6F26C-7CB8-A5EB-A730-3C2A60E1F7D1}"/>
                    </a:ext>
                  </a:extLst>
                </p14:cNvPr>
                <p14:cNvContentPartPr/>
                <p14:nvPr/>
              </p14:nvContentPartPr>
              <p14:xfrm>
                <a:off x="8785330" y="6143129"/>
                <a:ext cx="91440" cy="2296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CF6F26C-7CB8-A5EB-A730-3C2A60E1F7D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776690" y="6134129"/>
                  <a:ext cx="1090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77B0206-36D8-1160-986F-564B6A23BECE}"/>
                    </a:ext>
                  </a:extLst>
                </p14:cNvPr>
                <p14:cNvContentPartPr/>
                <p14:nvPr/>
              </p14:nvContentPartPr>
              <p14:xfrm>
                <a:off x="9089170" y="5656769"/>
                <a:ext cx="77760" cy="4503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77B0206-36D8-1160-986F-564B6A23BECE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080170" y="5648129"/>
                  <a:ext cx="9540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5DEE7B8-597E-F384-15EF-4AA01BCE905B}"/>
                    </a:ext>
                  </a:extLst>
                </p14:cNvPr>
                <p14:cNvContentPartPr/>
                <p14:nvPr/>
              </p14:nvContentPartPr>
              <p14:xfrm>
                <a:off x="9303370" y="5646329"/>
                <a:ext cx="106920" cy="4399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5DEE7B8-597E-F384-15EF-4AA01BCE905B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294370" y="5637329"/>
                  <a:ext cx="12456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F230152-80CD-3D05-1A4E-F0F07CC4D1B1}"/>
                    </a:ext>
                  </a:extLst>
                </p14:cNvPr>
                <p14:cNvContentPartPr/>
                <p14:nvPr/>
              </p14:nvContentPartPr>
              <p14:xfrm>
                <a:off x="9135250" y="5892929"/>
                <a:ext cx="214920" cy="147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F230152-80CD-3D05-1A4E-F0F07CC4D1B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126250" y="5884289"/>
                  <a:ext cx="232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9BB3B75B-78E8-19AD-D5EC-525428693569}"/>
                    </a:ext>
                  </a:extLst>
                </p14:cNvPr>
                <p14:cNvContentPartPr/>
                <p14:nvPr/>
              </p14:nvContentPartPr>
              <p14:xfrm>
                <a:off x="9339730" y="6158609"/>
                <a:ext cx="72360" cy="817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9BB3B75B-78E8-19AD-D5EC-52542869356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330730" y="6149969"/>
                  <a:ext cx="90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320E8C9E-3422-98A6-E4CA-D69D70B2D8B1}"/>
                    </a:ext>
                  </a:extLst>
                </p14:cNvPr>
                <p14:cNvContentPartPr/>
                <p14:nvPr/>
              </p14:nvContentPartPr>
              <p14:xfrm>
                <a:off x="9434410" y="6107489"/>
                <a:ext cx="128160" cy="1764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320E8C9E-3422-98A6-E4CA-D69D70B2D8B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425410" y="6098489"/>
                  <a:ext cx="145800" cy="19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1AF45229-DF1E-0FCC-7CEB-DAC1EA57C52E}"/>
                  </a:ext>
                </a:extLst>
              </p14:cNvPr>
              <p14:cNvContentPartPr/>
              <p14:nvPr/>
            </p14:nvContentPartPr>
            <p14:xfrm>
              <a:off x="7360810" y="3485969"/>
              <a:ext cx="693000" cy="60300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1AF45229-DF1E-0FCC-7CEB-DAC1EA57C52E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7306810" y="3377969"/>
                <a:ext cx="800640" cy="81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4C2681F2-37A0-7FA4-C604-5F77583C1CFA}"/>
                  </a:ext>
                </a:extLst>
              </p14:cNvPr>
              <p14:cNvContentPartPr/>
              <p14:nvPr/>
            </p14:nvContentPartPr>
            <p14:xfrm>
              <a:off x="7356130" y="4461929"/>
              <a:ext cx="764280" cy="55548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4C2681F2-37A0-7FA4-C604-5F77583C1CFA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7302490" y="4353929"/>
                <a:ext cx="871920" cy="77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E1AB1A97-4D2A-DBC3-3B07-4CAAD8A96BE6}"/>
                  </a:ext>
                </a:extLst>
              </p14:cNvPr>
              <p14:cNvContentPartPr/>
              <p14:nvPr/>
            </p14:nvContentPartPr>
            <p14:xfrm>
              <a:off x="4109290" y="5690249"/>
              <a:ext cx="768240" cy="73008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E1AB1A97-4D2A-DBC3-3B07-4CAAD8A96BE6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4055650" y="5582609"/>
                <a:ext cx="875880" cy="9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5887B047-1FBF-7920-B3D5-53580B874AC1}"/>
                  </a:ext>
                </a:extLst>
              </p14:cNvPr>
              <p14:cNvContentPartPr/>
              <p14:nvPr/>
            </p14:nvContentPartPr>
            <p14:xfrm>
              <a:off x="9058930" y="5537249"/>
              <a:ext cx="461880" cy="74016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5887B047-1FBF-7920-B3D5-53580B874AC1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9004930" y="5429609"/>
                <a:ext cx="569520" cy="9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3" name="Group 322">
            <a:extLst>
              <a:ext uri="{FF2B5EF4-FFF2-40B4-BE49-F238E27FC236}">
                <a16:creationId xmlns:a16="http://schemas.microsoft.com/office/drawing/2014/main" id="{5CF67F3B-108C-52B9-8108-606CFFCC5232}"/>
              </a:ext>
            </a:extLst>
          </p:cNvPr>
          <p:cNvGrpSpPr/>
          <p:nvPr/>
        </p:nvGrpSpPr>
        <p:grpSpPr>
          <a:xfrm>
            <a:off x="187090" y="5691689"/>
            <a:ext cx="1573920" cy="680040"/>
            <a:chOff x="187090" y="5691689"/>
            <a:chExt cx="1573920" cy="68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16703E7-30FF-4E11-5BA9-603025134740}"/>
                    </a:ext>
                  </a:extLst>
                </p14:cNvPr>
                <p14:cNvContentPartPr/>
                <p14:nvPr/>
              </p14:nvContentPartPr>
              <p14:xfrm>
                <a:off x="187090" y="5974649"/>
                <a:ext cx="76680" cy="1065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16703E7-30FF-4E11-5BA9-603025134740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78090" y="5965649"/>
                  <a:ext cx="94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6148BC3E-5315-7E98-EE3A-D210B8AE7918}"/>
                    </a:ext>
                  </a:extLst>
                </p14:cNvPr>
                <p14:cNvContentPartPr/>
                <p14:nvPr/>
              </p14:nvContentPartPr>
              <p14:xfrm>
                <a:off x="305170" y="5958809"/>
                <a:ext cx="102960" cy="867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6148BC3E-5315-7E98-EE3A-D210B8AE791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96170" y="5950169"/>
                  <a:ext cx="1206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C9960965-04BC-2771-A84E-06C45788F282}"/>
                    </a:ext>
                  </a:extLst>
                </p14:cNvPr>
                <p14:cNvContentPartPr/>
                <p14:nvPr/>
              </p14:nvContentPartPr>
              <p14:xfrm>
                <a:off x="444850" y="5888249"/>
                <a:ext cx="18360" cy="1760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C9960965-04BC-2771-A84E-06C45788F282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36210" y="5879609"/>
                  <a:ext cx="360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AC7ABC2B-8633-4B54-1BD8-AB249F22A735}"/>
                    </a:ext>
                  </a:extLst>
                </p14:cNvPr>
                <p14:cNvContentPartPr/>
                <p14:nvPr/>
              </p14:nvContentPartPr>
              <p14:xfrm>
                <a:off x="535930" y="5933969"/>
                <a:ext cx="96120" cy="1882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AC7ABC2B-8633-4B54-1BD8-AB249F22A73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26930" y="5924969"/>
                  <a:ext cx="113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98DEC1B7-2E79-A4BF-91A3-5A8B9082AED7}"/>
                    </a:ext>
                  </a:extLst>
                </p14:cNvPr>
                <p14:cNvContentPartPr/>
                <p14:nvPr/>
              </p14:nvContentPartPr>
              <p14:xfrm>
                <a:off x="527290" y="5936129"/>
                <a:ext cx="44280" cy="806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98DEC1B7-2E79-A4BF-91A3-5A8B9082AED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18650" y="5927489"/>
                  <a:ext cx="619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4E8654F-E8A7-890E-8CA8-DD53FF464872}"/>
                    </a:ext>
                  </a:extLst>
                </p14:cNvPr>
                <p14:cNvContentPartPr/>
                <p14:nvPr/>
              </p14:nvContentPartPr>
              <p14:xfrm>
                <a:off x="805930" y="5831369"/>
                <a:ext cx="94680" cy="1584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64E8654F-E8A7-890E-8CA8-DD53FF46487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97290" y="5822729"/>
                  <a:ext cx="112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6370144D-C332-396E-FD51-6EBB457ED667}"/>
                    </a:ext>
                  </a:extLst>
                </p14:cNvPr>
                <p14:cNvContentPartPr/>
                <p14:nvPr/>
              </p14:nvContentPartPr>
              <p14:xfrm>
                <a:off x="755890" y="5889329"/>
                <a:ext cx="159120" cy="327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6370144D-C332-396E-FD51-6EBB457ED66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46890" y="5880329"/>
                  <a:ext cx="1767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6E608553-5311-EE43-2A92-5C0E4D3F917D}"/>
                    </a:ext>
                  </a:extLst>
                </p14:cNvPr>
                <p14:cNvContentPartPr/>
                <p14:nvPr/>
              </p14:nvContentPartPr>
              <p14:xfrm>
                <a:off x="917530" y="5887169"/>
                <a:ext cx="81720" cy="648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E608553-5311-EE43-2A92-5C0E4D3F917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08530" y="5878529"/>
                  <a:ext cx="99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0CADB16B-FC8A-4276-D098-0A4DFDE4BFB5}"/>
                    </a:ext>
                  </a:extLst>
                </p14:cNvPr>
                <p14:cNvContentPartPr/>
                <p14:nvPr/>
              </p14:nvContentPartPr>
              <p14:xfrm>
                <a:off x="1029130" y="5895449"/>
                <a:ext cx="105840" cy="536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0CADB16B-FC8A-4276-D098-0A4DFDE4BFB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20490" y="5886809"/>
                  <a:ext cx="1234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6457F346-F361-2B3D-2A87-DEC0BC5ABD9C}"/>
                    </a:ext>
                  </a:extLst>
                </p14:cNvPr>
                <p14:cNvContentPartPr/>
                <p14:nvPr/>
              </p14:nvContentPartPr>
              <p14:xfrm>
                <a:off x="1149010" y="5883209"/>
                <a:ext cx="59040" cy="403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6457F346-F361-2B3D-2A87-DEC0BC5ABD9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140010" y="5874209"/>
                  <a:ext cx="766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0448E5E-0A9A-1D6D-80CC-08EC3B990BA6}"/>
                    </a:ext>
                  </a:extLst>
                </p14:cNvPr>
                <p14:cNvContentPartPr/>
                <p14:nvPr/>
              </p14:nvContentPartPr>
              <p14:xfrm>
                <a:off x="1231810" y="5852969"/>
                <a:ext cx="80280" cy="788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0448E5E-0A9A-1D6D-80CC-08EC3B990BA6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223170" y="5843969"/>
                  <a:ext cx="97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82F5FC2F-7A82-3083-C281-F4FD9280E058}"/>
                    </a:ext>
                  </a:extLst>
                </p14:cNvPr>
                <p14:cNvContentPartPr/>
                <p14:nvPr/>
              </p14:nvContentPartPr>
              <p14:xfrm>
                <a:off x="1369690" y="5887889"/>
                <a:ext cx="3240" cy="410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82F5FC2F-7A82-3083-C281-F4FD9280E058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360690" y="5879249"/>
                  <a:ext cx="20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52A51AF9-271C-90B6-6A0B-E83BC1ADF998}"/>
                    </a:ext>
                  </a:extLst>
                </p14:cNvPr>
                <p14:cNvContentPartPr/>
                <p14:nvPr/>
              </p14:nvContentPartPr>
              <p14:xfrm>
                <a:off x="1352770" y="5723369"/>
                <a:ext cx="17280" cy="118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52A51AF9-271C-90B6-6A0B-E83BC1ADF998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344130" y="5714369"/>
                  <a:ext cx="34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64B15708-7C49-F9C9-451A-A72B19904FEC}"/>
                    </a:ext>
                  </a:extLst>
                </p14:cNvPr>
                <p14:cNvContentPartPr/>
                <p14:nvPr/>
              </p14:nvContentPartPr>
              <p14:xfrm>
                <a:off x="1392370" y="5691689"/>
                <a:ext cx="103680" cy="2286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64B15708-7C49-F9C9-451A-A72B19904FEC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383730" y="5682689"/>
                  <a:ext cx="121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6A35AC5-2C17-208D-DB2E-F8BED8196C3A}"/>
                    </a:ext>
                  </a:extLst>
                </p14:cNvPr>
                <p14:cNvContentPartPr/>
                <p14:nvPr/>
              </p14:nvContentPartPr>
              <p14:xfrm>
                <a:off x="1531690" y="5808329"/>
                <a:ext cx="40680" cy="802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6A35AC5-2C17-208D-DB2E-F8BED8196C3A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523050" y="5799329"/>
                  <a:ext cx="58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449CE6F-466F-C96B-11ED-D725748C4080}"/>
                    </a:ext>
                  </a:extLst>
                </p14:cNvPr>
                <p14:cNvContentPartPr/>
                <p14:nvPr/>
              </p14:nvContentPartPr>
              <p14:xfrm>
                <a:off x="1605850" y="5815529"/>
                <a:ext cx="155160" cy="903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449CE6F-466F-C96B-11ED-D725748C4080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596850" y="5806889"/>
                  <a:ext cx="172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E843FBA3-37E4-E993-6956-611C356C2DB8}"/>
                    </a:ext>
                  </a:extLst>
                </p14:cNvPr>
                <p14:cNvContentPartPr/>
                <p14:nvPr/>
              </p14:nvContentPartPr>
              <p14:xfrm>
                <a:off x="204730" y="6192089"/>
                <a:ext cx="542880" cy="1796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E843FBA3-37E4-E993-6956-611C356C2DB8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96090" y="6183089"/>
                  <a:ext cx="560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2F3CCB5A-8313-665E-D68F-FC9BE9D8F818}"/>
                    </a:ext>
                  </a:extLst>
                </p14:cNvPr>
                <p14:cNvContentPartPr/>
                <p14:nvPr/>
              </p14:nvContentPartPr>
              <p14:xfrm>
                <a:off x="708730" y="6160409"/>
                <a:ext cx="26640" cy="205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2F3CCB5A-8313-665E-D68F-FC9BE9D8F818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99730" y="6151769"/>
                  <a:ext cx="44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3889B683-CCE0-DC7E-A279-601FF16DCDD1}"/>
                    </a:ext>
                  </a:extLst>
                </p14:cNvPr>
                <p14:cNvContentPartPr/>
                <p14:nvPr/>
              </p14:nvContentPartPr>
              <p14:xfrm>
                <a:off x="758050" y="6124769"/>
                <a:ext cx="129240" cy="1980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3889B683-CCE0-DC7E-A279-601FF16DCDD1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49410" y="6116129"/>
                  <a:ext cx="1468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F45DDF50-5BAA-F49C-C3DA-09B48275588F}"/>
                    </a:ext>
                  </a:extLst>
                </p14:cNvPr>
                <p14:cNvContentPartPr/>
                <p14:nvPr/>
              </p14:nvContentPartPr>
              <p14:xfrm>
                <a:off x="900610" y="6188849"/>
                <a:ext cx="208440" cy="1000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F45DDF50-5BAA-F49C-C3DA-09B48275588F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891970" y="6180209"/>
                  <a:ext cx="226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DCBC42D2-3F24-F47B-9F6E-35542DD7EDAE}"/>
                    </a:ext>
                  </a:extLst>
                </p14:cNvPr>
                <p14:cNvContentPartPr/>
                <p14:nvPr/>
              </p14:nvContentPartPr>
              <p14:xfrm>
                <a:off x="1103290" y="6078329"/>
                <a:ext cx="261000" cy="2131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DCBC42D2-3F24-F47B-9F6E-35542DD7EDAE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094650" y="6069689"/>
                  <a:ext cx="278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36F3864E-B071-26CD-9C68-75B1F625BC73}"/>
                    </a:ext>
                  </a:extLst>
                </p14:cNvPr>
                <p14:cNvContentPartPr/>
                <p14:nvPr/>
              </p14:nvContentPartPr>
              <p14:xfrm>
                <a:off x="1250530" y="6059969"/>
                <a:ext cx="186840" cy="2059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36F3864E-B071-26CD-9C68-75B1F625BC73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241890" y="6050969"/>
                  <a:ext cx="204480" cy="22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5AC763B7-5FB6-9BFA-D519-F11B4E2F6C55}"/>
                  </a:ext>
                </a:extLst>
              </p14:cNvPr>
              <p14:cNvContentPartPr/>
              <p14:nvPr/>
            </p14:nvContentPartPr>
            <p14:xfrm>
              <a:off x="179890" y="5739929"/>
              <a:ext cx="1541160" cy="65268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5AC763B7-5FB6-9BFA-D519-F11B4E2F6C55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125890" y="5632289"/>
                <a:ext cx="1648800" cy="86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1" name="Group 350">
            <a:extLst>
              <a:ext uri="{FF2B5EF4-FFF2-40B4-BE49-F238E27FC236}">
                <a16:creationId xmlns:a16="http://schemas.microsoft.com/office/drawing/2014/main" id="{36A7AEC0-C9B9-6749-4B39-6C660EF204E6}"/>
              </a:ext>
            </a:extLst>
          </p:cNvPr>
          <p:cNvGrpSpPr/>
          <p:nvPr/>
        </p:nvGrpSpPr>
        <p:grpSpPr>
          <a:xfrm>
            <a:off x="4340410" y="3500009"/>
            <a:ext cx="1387080" cy="1238040"/>
            <a:chOff x="4340410" y="3500009"/>
            <a:chExt cx="1387080" cy="12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8E78B596-F213-715F-64D3-91F538EEB346}"/>
                    </a:ext>
                  </a:extLst>
                </p14:cNvPr>
                <p14:cNvContentPartPr/>
                <p14:nvPr/>
              </p14:nvContentPartPr>
              <p14:xfrm>
                <a:off x="4353730" y="3714929"/>
                <a:ext cx="52200" cy="615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8E78B596-F213-715F-64D3-91F538EEB346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344730" y="3706289"/>
                  <a:ext cx="69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DAF7F162-3E59-EDEC-0648-CA3618C2B7BF}"/>
                    </a:ext>
                  </a:extLst>
                </p14:cNvPr>
                <p14:cNvContentPartPr/>
                <p14:nvPr/>
              </p14:nvContentPartPr>
              <p14:xfrm>
                <a:off x="4449130" y="3712409"/>
                <a:ext cx="79920" cy="486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DAF7F162-3E59-EDEC-0648-CA3618C2B7BF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4440490" y="3703769"/>
                  <a:ext cx="975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DC918E0D-E0C6-94D8-E1AB-38ADFCCD0F09}"/>
                    </a:ext>
                  </a:extLst>
                </p14:cNvPr>
                <p14:cNvContentPartPr/>
                <p14:nvPr/>
              </p14:nvContentPartPr>
              <p14:xfrm>
                <a:off x="4604290" y="3574529"/>
                <a:ext cx="5400" cy="1980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DC918E0D-E0C6-94D8-E1AB-38ADFCCD0F09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4595650" y="3565889"/>
                  <a:ext cx="23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39CDCE5C-0BBD-AE55-A5C1-748E5A82739B}"/>
                    </a:ext>
                  </a:extLst>
                </p14:cNvPr>
                <p14:cNvContentPartPr/>
                <p14:nvPr/>
              </p14:nvContentPartPr>
              <p14:xfrm>
                <a:off x="4680970" y="3705209"/>
                <a:ext cx="55080" cy="1407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39CDCE5C-0BBD-AE55-A5C1-748E5A82739B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4671970" y="3696569"/>
                  <a:ext cx="72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C3E80CC8-1FE5-0855-8C07-E6D5C23D61DE}"/>
                    </a:ext>
                  </a:extLst>
                </p14:cNvPr>
                <p14:cNvContentPartPr/>
                <p14:nvPr/>
              </p14:nvContentPartPr>
              <p14:xfrm>
                <a:off x="4669810" y="3712049"/>
                <a:ext cx="22680" cy="720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C3E80CC8-1FE5-0855-8C07-E6D5C23D61DE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4660810" y="3703409"/>
                  <a:ext cx="40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E5AB5555-E656-817F-6061-ECA475923C19}"/>
                    </a:ext>
                  </a:extLst>
                </p14:cNvPr>
                <p14:cNvContentPartPr/>
                <p14:nvPr/>
              </p14:nvContentPartPr>
              <p14:xfrm>
                <a:off x="4970050" y="3701969"/>
                <a:ext cx="92160" cy="601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E5AB5555-E656-817F-6061-ECA475923C1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4961050" y="3693329"/>
                  <a:ext cx="1098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5D30F654-0946-A36D-07DA-F4E172EC2DE3}"/>
                    </a:ext>
                  </a:extLst>
                </p14:cNvPr>
                <p14:cNvContentPartPr/>
                <p14:nvPr/>
              </p14:nvContentPartPr>
              <p14:xfrm>
                <a:off x="5098570" y="3708809"/>
                <a:ext cx="56520" cy="594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5D30F654-0946-A36D-07DA-F4E172EC2DE3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089930" y="3700169"/>
                  <a:ext cx="741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C0BBD00E-1121-77D8-658C-72811161FC61}"/>
                    </a:ext>
                  </a:extLst>
                </p14:cNvPr>
                <p14:cNvContentPartPr/>
                <p14:nvPr/>
              </p14:nvContentPartPr>
              <p14:xfrm>
                <a:off x="5250850" y="3680009"/>
                <a:ext cx="71280" cy="687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C0BBD00E-1121-77D8-658C-72811161FC61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241850" y="3671009"/>
                  <a:ext cx="88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58DFACF6-B7AD-78EA-FB40-AD11C944B61E}"/>
                    </a:ext>
                  </a:extLst>
                </p14:cNvPr>
                <p14:cNvContentPartPr/>
                <p14:nvPr/>
              </p14:nvContentPartPr>
              <p14:xfrm>
                <a:off x="4340410" y="4020569"/>
                <a:ext cx="96840" cy="1368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58DFACF6-B7AD-78EA-FB40-AD11C944B61E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4331410" y="4011569"/>
                  <a:ext cx="114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BF2F793B-B94B-D946-33AD-B9C92575958B}"/>
                    </a:ext>
                  </a:extLst>
                </p14:cNvPr>
                <p14:cNvContentPartPr/>
                <p14:nvPr/>
              </p14:nvContentPartPr>
              <p14:xfrm>
                <a:off x="4525090" y="4081409"/>
                <a:ext cx="52560" cy="75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BF2F793B-B94B-D946-33AD-B9C92575958B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4516450" y="4072769"/>
                  <a:ext cx="70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772E21F9-87A3-56BF-0737-049B6F318694}"/>
                    </a:ext>
                  </a:extLst>
                </p14:cNvPr>
                <p14:cNvContentPartPr/>
                <p14:nvPr/>
              </p14:nvContentPartPr>
              <p14:xfrm>
                <a:off x="4655410" y="4026329"/>
                <a:ext cx="106200" cy="1281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772E21F9-87A3-56BF-0737-049B6F318694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646770" y="4017689"/>
                  <a:ext cx="1238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8D6AD209-033E-E71A-18A7-A447D9B9A56F}"/>
                    </a:ext>
                  </a:extLst>
                </p14:cNvPr>
                <p14:cNvContentPartPr/>
                <p14:nvPr/>
              </p14:nvContentPartPr>
              <p14:xfrm>
                <a:off x="4857730" y="3883409"/>
                <a:ext cx="8280" cy="1987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8D6AD209-033E-E71A-18A7-A447D9B9A56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4848730" y="3874409"/>
                  <a:ext cx="259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F85FE258-6BE7-B15E-23C6-693FEC007823}"/>
                    </a:ext>
                  </a:extLst>
                </p14:cNvPr>
                <p14:cNvContentPartPr/>
                <p14:nvPr/>
              </p14:nvContentPartPr>
              <p14:xfrm>
                <a:off x="4779250" y="3979169"/>
                <a:ext cx="105480" cy="147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F85FE258-6BE7-B15E-23C6-693FEC007823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770610" y="3970529"/>
                  <a:ext cx="123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CBC67746-30A3-26B1-BC57-AFCCD6090F65}"/>
                    </a:ext>
                  </a:extLst>
                </p14:cNvPr>
                <p14:cNvContentPartPr/>
                <p14:nvPr/>
              </p14:nvContentPartPr>
              <p14:xfrm>
                <a:off x="4928650" y="4006889"/>
                <a:ext cx="114480" cy="986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CBC67746-30A3-26B1-BC57-AFCCD6090F65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4920010" y="3997889"/>
                  <a:ext cx="132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9FF735F6-ABEF-8CB1-3E88-BDF579044DA3}"/>
                    </a:ext>
                  </a:extLst>
                </p14:cNvPr>
                <p14:cNvContentPartPr/>
                <p14:nvPr/>
              </p14:nvContentPartPr>
              <p14:xfrm>
                <a:off x="5070490" y="3838769"/>
                <a:ext cx="55440" cy="2599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9FF735F6-ABEF-8CB1-3E88-BDF579044DA3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061850" y="3830129"/>
                  <a:ext cx="730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C7EA4DE2-BCF8-0A6A-E435-994549AA911B}"/>
                    </a:ext>
                  </a:extLst>
                </p14:cNvPr>
                <p14:cNvContentPartPr/>
                <p14:nvPr/>
              </p14:nvContentPartPr>
              <p14:xfrm>
                <a:off x="5171290" y="3991409"/>
                <a:ext cx="121680" cy="680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C7EA4DE2-BCF8-0A6A-E435-994549AA911B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162650" y="3982409"/>
                  <a:ext cx="139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2C1060E1-FC56-74B4-5FFC-34517F2B9A34}"/>
                    </a:ext>
                  </a:extLst>
                </p14:cNvPr>
                <p14:cNvContentPartPr/>
                <p14:nvPr/>
              </p14:nvContentPartPr>
              <p14:xfrm>
                <a:off x="4377490" y="4309289"/>
                <a:ext cx="26640" cy="12852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2C1060E1-FC56-74B4-5FFC-34517F2B9A34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368850" y="4300289"/>
                  <a:ext cx="44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4ECAD899-F6C4-7F8B-A67D-E542C3041DBA}"/>
                    </a:ext>
                  </a:extLst>
                </p14:cNvPr>
                <p14:cNvContentPartPr/>
                <p14:nvPr/>
              </p14:nvContentPartPr>
              <p14:xfrm>
                <a:off x="4376050" y="4231169"/>
                <a:ext cx="5760" cy="32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4ECAD899-F6C4-7F8B-A67D-E542C3041DBA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4367410" y="4222169"/>
                  <a:ext cx="234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F461312F-66CC-820E-C2F7-D23E36B78DB7}"/>
                    </a:ext>
                  </a:extLst>
                </p14:cNvPr>
                <p14:cNvContentPartPr/>
                <p14:nvPr/>
              </p14:nvContentPartPr>
              <p14:xfrm>
                <a:off x="4481530" y="4360769"/>
                <a:ext cx="108720" cy="752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F461312F-66CC-820E-C2F7-D23E36B78DB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472530" y="4351769"/>
                  <a:ext cx="126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234127CE-1BC4-D893-C448-4E62E5E4A7E6}"/>
                    </a:ext>
                  </a:extLst>
                </p14:cNvPr>
                <p14:cNvContentPartPr/>
                <p14:nvPr/>
              </p14:nvContentPartPr>
              <p14:xfrm>
                <a:off x="4724890" y="4310369"/>
                <a:ext cx="82800" cy="1213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234127CE-1BC4-D893-C448-4E62E5E4A7E6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716250" y="4301369"/>
                  <a:ext cx="100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95D30DC0-FFA8-1727-1FE9-511D7586D4C3}"/>
                    </a:ext>
                  </a:extLst>
                </p14:cNvPr>
                <p14:cNvContentPartPr/>
                <p14:nvPr/>
              </p14:nvContentPartPr>
              <p14:xfrm>
                <a:off x="4864930" y="4295609"/>
                <a:ext cx="55800" cy="1105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95D30DC0-FFA8-1727-1FE9-511D7586D4C3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4856290" y="4286969"/>
                  <a:ext cx="73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4F290A0A-D0E1-2394-3C08-4CBECC0A0A82}"/>
                    </a:ext>
                  </a:extLst>
                </p14:cNvPr>
                <p14:cNvContentPartPr/>
                <p14:nvPr/>
              </p14:nvContentPartPr>
              <p14:xfrm>
                <a:off x="5017930" y="4271849"/>
                <a:ext cx="123120" cy="1220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4F290A0A-D0E1-2394-3C08-4CBECC0A0A82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008930" y="4262849"/>
                  <a:ext cx="140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3EF2EF3F-379F-0AA9-F540-2B86E6C3CDF7}"/>
                    </a:ext>
                  </a:extLst>
                </p14:cNvPr>
                <p14:cNvContentPartPr/>
                <p14:nvPr/>
              </p14:nvContentPartPr>
              <p14:xfrm>
                <a:off x="5395210" y="3500009"/>
                <a:ext cx="332280" cy="12380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3EF2EF3F-379F-0AA9-F540-2B86E6C3CDF7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386570" y="3491369"/>
                  <a:ext cx="349920" cy="125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88559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45F08B2-F5B4-E7F2-9419-DEA3D75F1B35}"/>
              </a:ext>
            </a:extLst>
          </p:cNvPr>
          <p:cNvGrpSpPr/>
          <p:nvPr/>
        </p:nvGrpSpPr>
        <p:grpSpPr>
          <a:xfrm>
            <a:off x="929050" y="137609"/>
            <a:ext cx="1023120" cy="473040"/>
            <a:chOff x="929050" y="137609"/>
            <a:chExt cx="102312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285120C-FB02-E2DB-6646-B2ED82A0B1C7}"/>
                    </a:ext>
                  </a:extLst>
                </p14:cNvPr>
                <p14:cNvContentPartPr/>
                <p14:nvPr/>
              </p14:nvContentPartPr>
              <p14:xfrm>
                <a:off x="929050" y="215729"/>
                <a:ext cx="73080" cy="367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285120C-FB02-E2DB-6646-B2ED82A0B1C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20050" y="207089"/>
                  <a:ext cx="907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0A639A7-6B3D-98A8-64A9-1DECDE51A9C2}"/>
                    </a:ext>
                  </a:extLst>
                </p14:cNvPr>
                <p14:cNvContentPartPr/>
                <p14:nvPr/>
              </p14:nvContentPartPr>
              <p14:xfrm>
                <a:off x="988450" y="137609"/>
                <a:ext cx="963720" cy="473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0A639A7-6B3D-98A8-64A9-1DECDE51A9C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9810" y="128609"/>
                  <a:ext cx="98136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DF3B684-4CAC-9F4E-FEA5-F60AF4D68517}"/>
                    </a:ext>
                  </a:extLst>
                </p14:cNvPr>
                <p14:cNvContentPartPr/>
                <p14:nvPr/>
              </p14:nvContentPartPr>
              <p14:xfrm>
                <a:off x="1663810" y="322649"/>
                <a:ext cx="13680" cy="15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DF3B684-4CAC-9F4E-FEA5-F60AF4D6851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54810" y="313649"/>
                  <a:ext cx="31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A4AFB24-C50F-0558-733D-CA3FE9A82885}"/>
                    </a:ext>
                  </a:extLst>
                </p14:cNvPr>
                <p14:cNvContentPartPr/>
                <p14:nvPr/>
              </p14:nvContentPartPr>
              <p14:xfrm>
                <a:off x="1291930" y="283769"/>
                <a:ext cx="456840" cy="78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A4AFB24-C50F-0558-733D-CA3FE9A8288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82930" y="274769"/>
                  <a:ext cx="47448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05FB16-3F04-04ED-5183-1E77CD00572E}"/>
              </a:ext>
            </a:extLst>
          </p:cNvPr>
          <p:cNvGrpSpPr/>
          <p:nvPr/>
        </p:nvGrpSpPr>
        <p:grpSpPr>
          <a:xfrm>
            <a:off x="2200930" y="129689"/>
            <a:ext cx="2167560" cy="450360"/>
            <a:chOff x="2200930" y="129689"/>
            <a:chExt cx="216756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4C93DEC-ED2B-EFC3-C9AC-6DD3BC62263D}"/>
                    </a:ext>
                  </a:extLst>
                </p14:cNvPr>
                <p14:cNvContentPartPr/>
                <p14:nvPr/>
              </p14:nvContentPartPr>
              <p14:xfrm>
                <a:off x="2200930" y="133649"/>
                <a:ext cx="944280" cy="446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4C93DEC-ED2B-EFC3-C9AC-6DD3BC62263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91930" y="124649"/>
                  <a:ext cx="96192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54DB0B0-B284-51BE-236A-4B762FB20925}"/>
                    </a:ext>
                  </a:extLst>
                </p14:cNvPr>
                <p14:cNvContentPartPr/>
                <p14:nvPr/>
              </p14:nvContentPartPr>
              <p14:xfrm>
                <a:off x="2867650" y="260369"/>
                <a:ext cx="204480" cy="30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54DB0B0-B284-51BE-236A-4B762FB209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59010" y="251729"/>
                  <a:ext cx="222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2F96CCC-5AD4-E192-F02C-78A59F79CD39}"/>
                    </a:ext>
                  </a:extLst>
                </p14:cNvPr>
                <p14:cNvContentPartPr/>
                <p14:nvPr/>
              </p14:nvContentPartPr>
              <p14:xfrm>
                <a:off x="2419810" y="262169"/>
                <a:ext cx="343080" cy="69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2F96CCC-5AD4-E192-F02C-78A59F79CD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10810" y="253529"/>
                  <a:ext cx="360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B749C52-582E-C17B-9C0F-81D08645A07A}"/>
                    </a:ext>
                  </a:extLst>
                </p14:cNvPr>
                <p14:cNvContentPartPr/>
                <p14:nvPr/>
              </p14:nvContentPartPr>
              <p14:xfrm>
                <a:off x="3444010" y="129689"/>
                <a:ext cx="340560" cy="429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B749C52-582E-C17B-9C0F-81D08645A07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35370" y="121049"/>
                  <a:ext cx="35820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21857C4-B5AC-9F8A-CE8C-657C463B79A9}"/>
                    </a:ext>
                  </a:extLst>
                </p14:cNvPr>
                <p14:cNvContentPartPr/>
                <p14:nvPr/>
              </p14:nvContentPartPr>
              <p14:xfrm>
                <a:off x="3578290" y="375929"/>
                <a:ext cx="142560" cy="37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21857C4-B5AC-9F8A-CE8C-657C463B79A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69650" y="366929"/>
                  <a:ext cx="160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237EE67-4D8D-5E69-32DB-19C9C38DD28B}"/>
                    </a:ext>
                  </a:extLst>
                </p14:cNvPr>
                <p14:cNvContentPartPr/>
                <p14:nvPr/>
              </p14:nvContentPartPr>
              <p14:xfrm>
                <a:off x="4012450" y="346769"/>
                <a:ext cx="356040" cy="176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237EE67-4D8D-5E69-32DB-19C9C38DD28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03810" y="337769"/>
                  <a:ext cx="373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3989BF1-8FC7-81C5-D740-351BFCBED785}"/>
                    </a:ext>
                  </a:extLst>
                </p14:cNvPr>
                <p14:cNvContentPartPr/>
                <p14:nvPr/>
              </p14:nvContentPartPr>
              <p14:xfrm>
                <a:off x="4139890" y="286649"/>
                <a:ext cx="16560" cy="30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3989BF1-8FC7-81C5-D740-351BFCBED78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31250" y="278009"/>
                  <a:ext cx="3420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39B860-0A15-0500-F268-906A19B8CCBE}"/>
              </a:ext>
            </a:extLst>
          </p:cNvPr>
          <p:cNvGrpSpPr/>
          <p:nvPr/>
        </p:nvGrpSpPr>
        <p:grpSpPr>
          <a:xfrm>
            <a:off x="4642090" y="109889"/>
            <a:ext cx="4849200" cy="517320"/>
            <a:chOff x="4642090" y="109889"/>
            <a:chExt cx="4849200" cy="51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16DCB85-A6EB-6147-7198-826B1C39F658}"/>
                    </a:ext>
                  </a:extLst>
                </p14:cNvPr>
                <p14:cNvContentPartPr/>
                <p14:nvPr/>
              </p14:nvContentPartPr>
              <p14:xfrm>
                <a:off x="4642090" y="109889"/>
                <a:ext cx="1839240" cy="362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16DCB85-A6EB-6147-7198-826B1C39F65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33450" y="101249"/>
                  <a:ext cx="18568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4A17DA1-6EB2-F6CC-9072-CD1C0B83D478}"/>
                    </a:ext>
                  </a:extLst>
                </p14:cNvPr>
                <p14:cNvContentPartPr/>
                <p14:nvPr/>
              </p14:nvContentPartPr>
              <p14:xfrm>
                <a:off x="5907130" y="192689"/>
                <a:ext cx="18360" cy="19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4A17DA1-6EB2-F6CC-9072-CD1C0B83D4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98490" y="184049"/>
                  <a:ext cx="36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3FB9226-264E-8D76-D275-440C96E799EE}"/>
                    </a:ext>
                  </a:extLst>
                </p14:cNvPr>
                <p14:cNvContentPartPr/>
                <p14:nvPr/>
              </p14:nvContentPartPr>
              <p14:xfrm>
                <a:off x="5059330" y="256409"/>
                <a:ext cx="223920" cy="39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3FB9226-264E-8D76-D275-440C96E799E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50330" y="247409"/>
                  <a:ext cx="2415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FC19EB3-2A2E-7C48-A08E-A4E002D0458C}"/>
                    </a:ext>
                  </a:extLst>
                </p14:cNvPr>
                <p14:cNvContentPartPr/>
                <p14:nvPr/>
              </p14:nvContentPartPr>
              <p14:xfrm>
                <a:off x="6852490" y="130409"/>
                <a:ext cx="359640" cy="496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FC19EB3-2A2E-7C48-A08E-A4E002D0458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43850" y="121769"/>
                  <a:ext cx="3772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FEE19E6-1027-663F-875B-70A31331258C}"/>
                    </a:ext>
                  </a:extLst>
                </p14:cNvPr>
                <p14:cNvContentPartPr/>
                <p14:nvPr/>
              </p14:nvContentPartPr>
              <p14:xfrm>
                <a:off x="7595890" y="263249"/>
                <a:ext cx="451080" cy="125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FEE19E6-1027-663F-875B-70A31331258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586890" y="254609"/>
                  <a:ext cx="468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6EC2BE4-6F23-30A6-6B7C-C52AB633D6E3}"/>
                    </a:ext>
                  </a:extLst>
                </p14:cNvPr>
                <p14:cNvContentPartPr/>
                <p14:nvPr/>
              </p14:nvContentPartPr>
              <p14:xfrm>
                <a:off x="7827010" y="250289"/>
                <a:ext cx="246600" cy="183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6EC2BE4-6F23-30A6-6B7C-C52AB633D6E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18010" y="241649"/>
                  <a:ext cx="2642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34C17A7-D153-7B2A-30CB-731B0106646E}"/>
                    </a:ext>
                  </a:extLst>
                </p14:cNvPr>
                <p14:cNvContentPartPr/>
                <p14:nvPr/>
              </p14:nvContentPartPr>
              <p14:xfrm>
                <a:off x="8095570" y="122129"/>
                <a:ext cx="1395720" cy="481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34C17A7-D153-7B2A-30CB-731B0106646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086570" y="113489"/>
                  <a:ext cx="141336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B977702-499C-EB9A-6B6A-98F46BA626D5}"/>
                    </a:ext>
                  </a:extLst>
                </p14:cNvPr>
                <p14:cNvContentPartPr/>
                <p14:nvPr/>
              </p14:nvContentPartPr>
              <p14:xfrm>
                <a:off x="9332170" y="181529"/>
                <a:ext cx="115920" cy="69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B977702-499C-EB9A-6B6A-98F46BA626D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323170" y="172529"/>
                  <a:ext cx="1335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3B25F2A-8E88-C28B-37A7-77F25D6CC100}"/>
                    </a:ext>
                  </a:extLst>
                </p14:cNvPr>
                <p14:cNvContentPartPr/>
                <p14:nvPr/>
              </p14:nvContentPartPr>
              <p14:xfrm>
                <a:off x="8728450" y="134369"/>
                <a:ext cx="29520" cy="21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3B25F2A-8E88-C28B-37A7-77F25D6CC10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719810" y="125369"/>
                  <a:ext cx="4716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954ACC4-6D47-2048-0D5A-1035D900F226}"/>
              </a:ext>
            </a:extLst>
          </p:cNvPr>
          <p:cNvGrpSpPr/>
          <p:nvPr/>
        </p:nvGrpSpPr>
        <p:grpSpPr>
          <a:xfrm>
            <a:off x="1772170" y="713609"/>
            <a:ext cx="1595880" cy="706320"/>
            <a:chOff x="1772170" y="713609"/>
            <a:chExt cx="1595880" cy="70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78C448D-D6B5-FDA5-4D9B-4A1D508CE671}"/>
                    </a:ext>
                  </a:extLst>
                </p14:cNvPr>
                <p14:cNvContentPartPr/>
                <p14:nvPr/>
              </p14:nvContentPartPr>
              <p14:xfrm>
                <a:off x="1772170" y="1050209"/>
                <a:ext cx="136800" cy="133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78C448D-D6B5-FDA5-4D9B-4A1D508CE67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63170" y="1041569"/>
                  <a:ext cx="154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230285E-8E08-FE72-766D-5FA902EF43C2}"/>
                    </a:ext>
                  </a:extLst>
                </p14:cNvPr>
                <p14:cNvContentPartPr/>
                <p14:nvPr/>
              </p14:nvContentPartPr>
              <p14:xfrm>
                <a:off x="2082850" y="1020689"/>
                <a:ext cx="312120" cy="143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230285E-8E08-FE72-766D-5FA902EF43C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073850" y="1012049"/>
                  <a:ext cx="329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9F06EAD-143D-3EC6-7744-544F49247A6F}"/>
                    </a:ext>
                  </a:extLst>
                </p14:cNvPr>
                <p14:cNvContentPartPr/>
                <p14:nvPr/>
              </p14:nvContentPartPr>
              <p14:xfrm>
                <a:off x="2691610" y="888929"/>
                <a:ext cx="249840" cy="275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9F06EAD-143D-3EC6-7744-544F49247A6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82610" y="880289"/>
                  <a:ext cx="2674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506A5E7-EB82-95C1-939C-6FD00A9CD95A}"/>
                    </a:ext>
                  </a:extLst>
                </p14:cNvPr>
                <p14:cNvContentPartPr/>
                <p14:nvPr/>
              </p14:nvContentPartPr>
              <p14:xfrm>
                <a:off x="3078970" y="843569"/>
                <a:ext cx="142200" cy="292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506A5E7-EB82-95C1-939C-6FD00A9CD95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70330" y="834929"/>
                  <a:ext cx="1598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FD0EF5B-DB2D-ACE6-9451-0F6FDEC06129}"/>
                    </a:ext>
                  </a:extLst>
                </p14:cNvPr>
                <p14:cNvContentPartPr/>
                <p14:nvPr/>
              </p14:nvContentPartPr>
              <p14:xfrm>
                <a:off x="3117130" y="1014569"/>
                <a:ext cx="94320" cy="15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FD0EF5B-DB2D-ACE6-9451-0F6FDEC0612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08490" y="1005929"/>
                  <a:ext cx="111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2C194D7-B8A2-14AC-8EE1-9DDF39F362E5}"/>
                    </a:ext>
                  </a:extLst>
                </p14:cNvPr>
                <p14:cNvContentPartPr/>
                <p14:nvPr/>
              </p14:nvContentPartPr>
              <p14:xfrm>
                <a:off x="2921650" y="1157489"/>
                <a:ext cx="51120" cy="129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2C194D7-B8A2-14AC-8EE1-9DDF39F362E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12650" y="1148489"/>
                  <a:ext cx="68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D8B0A17-569A-B244-AE79-D089482918C6}"/>
                    </a:ext>
                  </a:extLst>
                </p14:cNvPr>
                <p14:cNvContentPartPr/>
                <p14:nvPr/>
              </p14:nvContentPartPr>
              <p14:xfrm>
                <a:off x="2547250" y="713609"/>
                <a:ext cx="820800" cy="706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D8B0A17-569A-B244-AE79-D089482918C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38250" y="704969"/>
                  <a:ext cx="838440" cy="72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4ECA77F-B64C-0E02-A64B-EE35DC1536E2}"/>
                  </a:ext>
                </a:extLst>
              </p14:cNvPr>
              <p14:cNvContentPartPr/>
              <p14:nvPr/>
            </p14:nvContentPartPr>
            <p14:xfrm>
              <a:off x="2660650" y="857249"/>
              <a:ext cx="628560" cy="425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4ECA77F-B64C-0E02-A64B-EE35DC1536E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06650" y="749249"/>
                <a:ext cx="736200" cy="64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0D2395DE-1874-9E40-26E6-BFE0C5B8C125}"/>
              </a:ext>
            </a:extLst>
          </p:cNvPr>
          <p:cNvGrpSpPr/>
          <p:nvPr/>
        </p:nvGrpSpPr>
        <p:grpSpPr>
          <a:xfrm>
            <a:off x="4337890" y="798569"/>
            <a:ext cx="1777680" cy="635040"/>
            <a:chOff x="4337890" y="798569"/>
            <a:chExt cx="1777680" cy="63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3B19761-BE2D-01B7-50C9-716A8A79944A}"/>
                    </a:ext>
                  </a:extLst>
                </p14:cNvPr>
                <p14:cNvContentPartPr/>
                <p14:nvPr/>
              </p14:nvContentPartPr>
              <p14:xfrm>
                <a:off x="4337890" y="853649"/>
                <a:ext cx="491400" cy="169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3B19761-BE2D-01B7-50C9-716A8A79944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28890" y="845009"/>
                  <a:ext cx="5090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75100BF-E1AC-4354-F10A-C515175652C4}"/>
                    </a:ext>
                  </a:extLst>
                </p14:cNvPr>
                <p14:cNvContentPartPr/>
                <p14:nvPr/>
              </p14:nvContentPartPr>
              <p14:xfrm>
                <a:off x="4503130" y="819089"/>
                <a:ext cx="45000" cy="439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75100BF-E1AC-4354-F10A-C515175652C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94490" y="810089"/>
                  <a:ext cx="6264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E451C96-7FF1-8C84-0D83-76E5CD3C01E2}"/>
                    </a:ext>
                  </a:extLst>
                </p14:cNvPr>
                <p14:cNvContentPartPr/>
                <p14:nvPr/>
              </p14:nvContentPartPr>
              <p14:xfrm>
                <a:off x="4659730" y="1162529"/>
                <a:ext cx="173880" cy="271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E451C96-7FF1-8C84-0D83-76E5CD3C01E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50730" y="1153889"/>
                  <a:ext cx="1915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B9FEBB1-9403-CD76-13B2-A25B036D5BA7}"/>
                    </a:ext>
                  </a:extLst>
                </p14:cNvPr>
                <p14:cNvContentPartPr/>
                <p14:nvPr/>
              </p14:nvContentPartPr>
              <p14:xfrm>
                <a:off x="4705090" y="1358369"/>
                <a:ext cx="89640" cy="7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B9FEBB1-9403-CD76-13B2-A25B036D5BA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96450" y="1349729"/>
                  <a:ext cx="107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F5B0C30-2E73-CBFD-598E-D2C38557E58A}"/>
                    </a:ext>
                  </a:extLst>
                </p14:cNvPr>
                <p14:cNvContentPartPr/>
                <p14:nvPr/>
              </p14:nvContentPartPr>
              <p14:xfrm>
                <a:off x="5038450" y="824489"/>
                <a:ext cx="94320" cy="455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F5B0C30-2E73-CBFD-598E-D2C38557E58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029810" y="815489"/>
                  <a:ext cx="11196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F856629-568A-D535-8011-7B62BF815BA5}"/>
                    </a:ext>
                  </a:extLst>
                </p14:cNvPr>
                <p14:cNvContentPartPr/>
                <p14:nvPr/>
              </p14:nvContentPartPr>
              <p14:xfrm>
                <a:off x="5211610" y="906209"/>
                <a:ext cx="149400" cy="266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F856629-568A-D535-8011-7B62BF815BA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202970" y="897209"/>
                  <a:ext cx="1670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ACCBD59-1CC7-033E-BAB7-5189C37E6B38}"/>
                    </a:ext>
                  </a:extLst>
                </p14:cNvPr>
                <p14:cNvContentPartPr/>
                <p14:nvPr/>
              </p14:nvContentPartPr>
              <p14:xfrm>
                <a:off x="5166250" y="1035449"/>
                <a:ext cx="151200" cy="22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ACCBD59-1CC7-033E-BAB7-5189C37E6B3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57610" y="1026449"/>
                  <a:ext cx="168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F266D06-6EFB-375F-3532-7DADFDFC340B}"/>
                    </a:ext>
                  </a:extLst>
                </p14:cNvPr>
                <p14:cNvContentPartPr/>
                <p14:nvPr/>
              </p14:nvContentPartPr>
              <p14:xfrm>
                <a:off x="5400250" y="1031489"/>
                <a:ext cx="200160" cy="20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F266D06-6EFB-375F-3532-7DADFDFC340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91250" y="1022489"/>
                  <a:ext cx="217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4C2D7B3-CE1C-8D9F-0A37-C0C6A1C845AD}"/>
                    </a:ext>
                  </a:extLst>
                </p14:cNvPr>
                <p14:cNvContentPartPr/>
                <p14:nvPr/>
              </p14:nvContentPartPr>
              <p14:xfrm>
                <a:off x="5466490" y="1102049"/>
                <a:ext cx="150120" cy="7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4C2D7B3-CE1C-8D9F-0A37-C0C6A1C845A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457490" y="1093049"/>
                  <a:ext cx="167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5C8BB44-D1C4-44F1-A484-352AD29974D5}"/>
                    </a:ext>
                  </a:extLst>
                </p14:cNvPr>
                <p14:cNvContentPartPr/>
                <p14:nvPr/>
              </p14:nvContentPartPr>
              <p14:xfrm>
                <a:off x="5712730" y="889649"/>
                <a:ext cx="187200" cy="223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5C8BB44-D1C4-44F1-A484-352AD29974D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704090" y="880649"/>
                  <a:ext cx="2048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C07C38C-ABD7-C802-82FE-27BB7714CFAF}"/>
                    </a:ext>
                  </a:extLst>
                </p14:cNvPr>
                <p14:cNvContentPartPr/>
                <p14:nvPr/>
              </p14:nvContentPartPr>
              <p14:xfrm>
                <a:off x="5964010" y="798569"/>
                <a:ext cx="151560" cy="442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C07C38C-ABD7-C802-82FE-27BB7714CFA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55370" y="789569"/>
                  <a:ext cx="169200" cy="45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9D7CFF9-9559-B33E-76E5-D457E0EF6ACF}"/>
              </a:ext>
            </a:extLst>
          </p:cNvPr>
          <p:cNvGrpSpPr/>
          <p:nvPr/>
        </p:nvGrpSpPr>
        <p:grpSpPr>
          <a:xfrm>
            <a:off x="6495010" y="951209"/>
            <a:ext cx="239760" cy="135720"/>
            <a:chOff x="6495010" y="951209"/>
            <a:chExt cx="239760" cy="1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10D2A2B-4D4D-D113-1A35-3CEAAB6E0269}"/>
                    </a:ext>
                  </a:extLst>
                </p14:cNvPr>
                <p14:cNvContentPartPr/>
                <p14:nvPr/>
              </p14:nvContentPartPr>
              <p14:xfrm>
                <a:off x="6495010" y="951209"/>
                <a:ext cx="207360" cy="29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10D2A2B-4D4D-D113-1A35-3CEAAB6E026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86010" y="942209"/>
                  <a:ext cx="225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ABB9A3C-EB11-14EF-DEBB-63F8D7F8E970}"/>
                    </a:ext>
                  </a:extLst>
                </p14:cNvPr>
                <p14:cNvContentPartPr/>
                <p14:nvPr/>
              </p14:nvContentPartPr>
              <p14:xfrm>
                <a:off x="6505450" y="1062449"/>
                <a:ext cx="229320" cy="24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ABB9A3C-EB11-14EF-DEBB-63F8D7F8E97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496450" y="1053449"/>
                  <a:ext cx="24696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954ACD8-0438-56C0-1FAA-893B138FD080}"/>
                  </a:ext>
                </a:extLst>
              </p14:cNvPr>
              <p14:cNvContentPartPr/>
              <p14:nvPr/>
            </p14:nvContentPartPr>
            <p14:xfrm>
              <a:off x="7047250" y="769769"/>
              <a:ext cx="421560" cy="499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954ACD8-0438-56C0-1FAA-893B138FD08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038610" y="761129"/>
                <a:ext cx="439200" cy="51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4E852A2E-B30A-50E7-F248-493EB319D300}"/>
              </a:ext>
            </a:extLst>
          </p:cNvPr>
          <p:cNvGrpSpPr/>
          <p:nvPr/>
        </p:nvGrpSpPr>
        <p:grpSpPr>
          <a:xfrm>
            <a:off x="7174330" y="1309049"/>
            <a:ext cx="117360" cy="240840"/>
            <a:chOff x="7174330" y="1309049"/>
            <a:chExt cx="11736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3E88BE8-6C04-8CED-086A-0C7E859A8A1B}"/>
                    </a:ext>
                  </a:extLst>
                </p14:cNvPr>
                <p14:cNvContentPartPr/>
                <p14:nvPr/>
              </p14:nvContentPartPr>
              <p14:xfrm>
                <a:off x="7174330" y="1397249"/>
                <a:ext cx="80280" cy="152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3E88BE8-6C04-8CED-086A-0C7E859A8A1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65690" y="1388609"/>
                  <a:ext cx="979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88729BA-FB45-B91A-13B4-8A10CD233FFF}"/>
                    </a:ext>
                  </a:extLst>
                </p14:cNvPr>
                <p14:cNvContentPartPr/>
                <p14:nvPr/>
              </p14:nvContentPartPr>
              <p14:xfrm>
                <a:off x="7245970" y="1309049"/>
                <a:ext cx="45720" cy="11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88729BA-FB45-B91A-13B4-8A10CD233FF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36970" y="1300409"/>
                  <a:ext cx="633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3EC1F53-77F4-5ADE-A7BC-2061BC70B2AC}"/>
              </a:ext>
            </a:extLst>
          </p:cNvPr>
          <p:cNvGrpSpPr/>
          <p:nvPr/>
        </p:nvGrpSpPr>
        <p:grpSpPr>
          <a:xfrm>
            <a:off x="7735210" y="854009"/>
            <a:ext cx="798840" cy="441360"/>
            <a:chOff x="7735210" y="854009"/>
            <a:chExt cx="79884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9A1C3B5-CDF1-BDA9-7992-31417E80BE29}"/>
                    </a:ext>
                  </a:extLst>
                </p14:cNvPr>
                <p14:cNvContentPartPr/>
                <p14:nvPr/>
              </p14:nvContentPartPr>
              <p14:xfrm>
                <a:off x="7735210" y="854009"/>
                <a:ext cx="312480" cy="242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9A1C3B5-CDF1-BDA9-7992-31417E80BE2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726570" y="845369"/>
                  <a:ext cx="3301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0AA5E9E-DB12-194B-C22A-FEFFF52AE300}"/>
                    </a:ext>
                  </a:extLst>
                </p14:cNvPr>
                <p14:cNvContentPartPr/>
                <p14:nvPr/>
              </p14:nvContentPartPr>
              <p14:xfrm>
                <a:off x="8088730" y="1052009"/>
                <a:ext cx="169920" cy="106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0AA5E9E-DB12-194B-C22A-FEFFF52AE30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080090" y="1043009"/>
                  <a:ext cx="187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17AF211-D13D-4FCC-16CC-487B7BE29AED}"/>
                    </a:ext>
                  </a:extLst>
                </p14:cNvPr>
                <p14:cNvContentPartPr/>
                <p14:nvPr/>
              </p14:nvContentPartPr>
              <p14:xfrm>
                <a:off x="8291410" y="1179449"/>
                <a:ext cx="48960" cy="115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17AF211-D13D-4FCC-16CC-487B7BE29AE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282410" y="1170809"/>
                  <a:ext cx="666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9778E5B-9EA9-B95B-A6A0-C81E0C5F1F5F}"/>
                    </a:ext>
                  </a:extLst>
                </p14:cNvPr>
                <p14:cNvContentPartPr/>
                <p14:nvPr/>
              </p14:nvContentPartPr>
              <p14:xfrm>
                <a:off x="8473930" y="1086209"/>
                <a:ext cx="60120" cy="57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9778E5B-9EA9-B95B-A6A0-C81E0C5F1F5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465290" y="1077569"/>
                  <a:ext cx="77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79DD220-B1B1-EE35-F714-8E1FDC596E39}"/>
                    </a:ext>
                  </a:extLst>
                </p14:cNvPr>
                <p14:cNvContentPartPr/>
                <p14:nvPr/>
              </p14:nvContentPartPr>
              <p14:xfrm>
                <a:off x="8505610" y="968129"/>
                <a:ext cx="24120" cy="36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79DD220-B1B1-EE35-F714-8E1FDC596E3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496610" y="959489"/>
                  <a:ext cx="4176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1F34C0B-8842-4CC4-7510-78612CBEF5AD}"/>
              </a:ext>
            </a:extLst>
          </p:cNvPr>
          <p:cNvGrpSpPr/>
          <p:nvPr/>
        </p:nvGrpSpPr>
        <p:grpSpPr>
          <a:xfrm>
            <a:off x="6518050" y="2166569"/>
            <a:ext cx="289440" cy="121680"/>
            <a:chOff x="6518050" y="2166569"/>
            <a:chExt cx="289440" cy="12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C2B0C77-2913-173F-09B8-DDF1D8DE40A6}"/>
                    </a:ext>
                  </a:extLst>
                </p14:cNvPr>
                <p14:cNvContentPartPr/>
                <p14:nvPr/>
              </p14:nvContentPartPr>
              <p14:xfrm>
                <a:off x="6518050" y="2166569"/>
                <a:ext cx="289440" cy="65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C2B0C77-2913-173F-09B8-DDF1D8DE40A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09050" y="2157569"/>
                  <a:ext cx="307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36FDB6C-616D-821E-3DF3-DD994C7F4650}"/>
                    </a:ext>
                  </a:extLst>
                </p14:cNvPr>
                <p14:cNvContentPartPr/>
                <p14:nvPr/>
              </p14:nvContentPartPr>
              <p14:xfrm>
                <a:off x="6578530" y="2280689"/>
                <a:ext cx="183960" cy="7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36FDB6C-616D-821E-3DF3-DD994C7F465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69530" y="2272049"/>
                  <a:ext cx="2016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00167B8-7D55-EC3C-AE8D-2E67CD6E2F7A}"/>
              </a:ext>
            </a:extLst>
          </p:cNvPr>
          <p:cNvGrpSpPr/>
          <p:nvPr/>
        </p:nvGrpSpPr>
        <p:grpSpPr>
          <a:xfrm>
            <a:off x="7347850" y="2061809"/>
            <a:ext cx="714240" cy="434160"/>
            <a:chOff x="7347850" y="2061809"/>
            <a:chExt cx="71424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D1BD630-4064-7EF9-CD44-FAEA9CAB1A09}"/>
                    </a:ext>
                  </a:extLst>
                </p14:cNvPr>
                <p14:cNvContentPartPr/>
                <p14:nvPr/>
              </p14:nvContentPartPr>
              <p14:xfrm>
                <a:off x="7347850" y="2061809"/>
                <a:ext cx="272160" cy="231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D1BD630-4064-7EF9-CD44-FAEA9CAB1A0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38850" y="2052809"/>
                  <a:ext cx="2898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D3B62B8-40A9-6B68-F4ED-2FBED7E65F8D}"/>
                    </a:ext>
                  </a:extLst>
                </p14:cNvPr>
                <p14:cNvContentPartPr/>
                <p14:nvPr/>
              </p14:nvContentPartPr>
              <p14:xfrm>
                <a:off x="7671130" y="2261609"/>
                <a:ext cx="156600" cy="126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D3B62B8-40A9-6B68-F4ED-2FBED7E65F8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662130" y="2252609"/>
                  <a:ext cx="174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D7A6D7E-5FEC-87FE-0818-B378A19A47C0}"/>
                    </a:ext>
                  </a:extLst>
                </p14:cNvPr>
                <p14:cNvContentPartPr/>
                <p14:nvPr/>
              </p14:nvContentPartPr>
              <p14:xfrm>
                <a:off x="7836730" y="2391569"/>
                <a:ext cx="43920" cy="104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D7A6D7E-5FEC-87FE-0818-B378A19A47C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827730" y="2382569"/>
                  <a:ext cx="61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A55BA07-2014-9B0A-2F04-2BD84520B3C1}"/>
                    </a:ext>
                  </a:extLst>
                </p14:cNvPr>
                <p14:cNvContentPartPr/>
                <p14:nvPr/>
              </p14:nvContentPartPr>
              <p14:xfrm>
                <a:off x="7964170" y="2270249"/>
                <a:ext cx="97920" cy="125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A55BA07-2014-9B0A-2F04-2BD84520B3C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955530" y="2261249"/>
                  <a:ext cx="11556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D989E66-7618-740B-18CD-A3186D9559BA}"/>
              </a:ext>
            </a:extLst>
          </p:cNvPr>
          <p:cNvGrpSpPr/>
          <p:nvPr/>
        </p:nvGrpSpPr>
        <p:grpSpPr>
          <a:xfrm>
            <a:off x="8502370" y="2002769"/>
            <a:ext cx="713520" cy="333360"/>
            <a:chOff x="8502370" y="2002769"/>
            <a:chExt cx="71352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1EDBF22-8A9B-7AB8-BCB3-6D3934A40565}"/>
                    </a:ext>
                  </a:extLst>
                </p14:cNvPr>
                <p14:cNvContentPartPr/>
                <p14:nvPr/>
              </p14:nvContentPartPr>
              <p14:xfrm>
                <a:off x="8502370" y="2002769"/>
                <a:ext cx="246960" cy="201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1EDBF22-8A9B-7AB8-BCB3-6D3934A4056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493370" y="1994129"/>
                  <a:ext cx="2646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FAB24BD-540C-9AF7-A9C4-E0EFC6F5861C}"/>
                    </a:ext>
                  </a:extLst>
                </p14:cNvPr>
                <p14:cNvContentPartPr/>
                <p14:nvPr/>
              </p14:nvContentPartPr>
              <p14:xfrm>
                <a:off x="8836810" y="2183129"/>
                <a:ext cx="132120" cy="92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FAB24BD-540C-9AF7-A9C4-E0EFC6F5861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827810" y="2174489"/>
                  <a:ext cx="149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B43FCFD-BC85-B0D1-C87D-90C27A25B512}"/>
                    </a:ext>
                  </a:extLst>
                </p14:cNvPr>
                <p14:cNvContentPartPr/>
                <p14:nvPr/>
              </p14:nvContentPartPr>
              <p14:xfrm>
                <a:off x="9029050" y="2261609"/>
                <a:ext cx="38160" cy="74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B43FCFD-BC85-B0D1-C87D-90C27A25B51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020410" y="2252609"/>
                  <a:ext cx="55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7C90E73-EA1D-7163-8ECC-CEE0799992A9}"/>
                    </a:ext>
                  </a:extLst>
                </p14:cNvPr>
                <p14:cNvContentPartPr/>
                <p14:nvPr/>
              </p14:nvContentPartPr>
              <p14:xfrm>
                <a:off x="9116890" y="2159729"/>
                <a:ext cx="99000" cy="101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7C90E73-EA1D-7163-8ECC-CEE0799992A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107890" y="2150729"/>
                  <a:ext cx="11664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1F6BA29-5A60-EAA1-64B2-5B818683AE71}"/>
              </a:ext>
            </a:extLst>
          </p:cNvPr>
          <p:cNvGrpSpPr/>
          <p:nvPr/>
        </p:nvGrpSpPr>
        <p:grpSpPr>
          <a:xfrm>
            <a:off x="9767050" y="460169"/>
            <a:ext cx="1962360" cy="615960"/>
            <a:chOff x="9767050" y="460169"/>
            <a:chExt cx="1962360" cy="61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9BF4DC1-0DC8-5801-050A-6DF54EC0358C}"/>
                    </a:ext>
                  </a:extLst>
                </p14:cNvPr>
                <p14:cNvContentPartPr/>
                <p14:nvPr/>
              </p14:nvContentPartPr>
              <p14:xfrm>
                <a:off x="9767050" y="924569"/>
                <a:ext cx="148320" cy="151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9BF4DC1-0DC8-5801-050A-6DF54EC0358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758410" y="915569"/>
                  <a:ext cx="165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1919543-ABE1-9391-02FE-4D71F87CF8CA}"/>
                    </a:ext>
                  </a:extLst>
                </p14:cNvPr>
                <p14:cNvContentPartPr/>
                <p14:nvPr/>
              </p14:nvContentPartPr>
              <p14:xfrm>
                <a:off x="9945970" y="768689"/>
                <a:ext cx="132840" cy="22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1919543-ABE1-9391-02FE-4D71F87CF8C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936970" y="759689"/>
                  <a:ext cx="150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DA0010F-7261-7FAF-8570-B5D24FD2C8C5}"/>
                    </a:ext>
                  </a:extLst>
                </p14:cNvPr>
                <p14:cNvContentPartPr/>
                <p14:nvPr/>
              </p14:nvContentPartPr>
              <p14:xfrm>
                <a:off x="10201570" y="631529"/>
                <a:ext cx="66960" cy="137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DA0010F-7261-7FAF-8570-B5D24FD2C8C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192570" y="622529"/>
                  <a:ext cx="84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CF3BD07-F9D6-180C-EAEF-024E935CFF83}"/>
                    </a:ext>
                  </a:extLst>
                </p14:cNvPr>
                <p14:cNvContentPartPr/>
                <p14:nvPr/>
              </p14:nvContentPartPr>
              <p14:xfrm>
                <a:off x="10268170" y="544049"/>
                <a:ext cx="6480" cy="3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CF3BD07-F9D6-180C-EAEF-024E935CFF8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259170" y="535049"/>
                  <a:ext cx="24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EF82319-BD78-BFDA-ED71-A86448388EB1}"/>
                    </a:ext>
                  </a:extLst>
                </p14:cNvPr>
                <p14:cNvContentPartPr/>
                <p14:nvPr/>
              </p14:nvContentPartPr>
              <p14:xfrm>
                <a:off x="10440250" y="532529"/>
                <a:ext cx="154800" cy="219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EF82319-BD78-BFDA-ED71-A86448388EB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431250" y="523889"/>
                  <a:ext cx="1724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4042342-6CD2-7319-1CB2-5E3FC1B21FF3}"/>
                    </a:ext>
                  </a:extLst>
                </p14:cNvPr>
                <p14:cNvContentPartPr/>
                <p14:nvPr/>
              </p14:nvContentPartPr>
              <p14:xfrm>
                <a:off x="10485970" y="599849"/>
                <a:ext cx="99000" cy="14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4042342-6CD2-7319-1CB2-5E3FC1B21FF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477330" y="591209"/>
                  <a:ext cx="116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55C2672-25A2-EBD4-5B11-413C269BF368}"/>
                    </a:ext>
                  </a:extLst>
                </p14:cNvPr>
                <p14:cNvContentPartPr/>
                <p14:nvPr/>
              </p14:nvContentPartPr>
              <p14:xfrm>
                <a:off x="10444930" y="527129"/>
                <a:ext cx="166320" cy="14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55C2672-25A2-EBD4-5B11-413C269BF36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435930" y="518129"/>
                  <a:ext cx="183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19087BC-1895-FC20-5742-61FABF540170}"/>
                    </a:ext>
                  </a:extLst>
                </p14:cNvPr>
                <p14:cNvContentPartPr/>
                <p14:nvPr/>
              </p14:nvContentPartPr>
              <p14:xfrm>
                <a:off x="10795570" y="793169"/>
                <a:ext cx="24120" cy="45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19087BC-1895-FC20-5742-61FABF54017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786930" y="784529"/>
                  <a:ext cx="41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2963CEA-B676-D195-FB28-A5802734A413}"/>
                    </a:ext>
                  </a:extLst>
                </p14:cNvPr>
                <p14:cNvContentPartPr/>
                <p14:nvPr/>
              </p14:nvContentPartPr>
              <p14:xfrm>
                <a:off x="10918690" y="700649"/>
                <a:ext cx="32040" cy="91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2963CEA-B676-D195-FB28-A5802734A41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910050" y="691649"/>
                  <a:ext cx="49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06352F9-81CB-949C-60D9-0E2C9A3BC763}"/>
                    </a:ext>
                  </a:extLst>
                </p14:cNvPr>
                <p14:cNvContentPartPr/>
                <p14:nvPr/>
              </p14:nvContentPartPr>
              <p14:xfrm>
                <a:off x="10916890" y="625769"/>
                <a:ext cx="29160" cy="12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06352F9-81CB-949C-60D9-0E2C9A3BC76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908250" y="617129"/>
                  <a:ext cx="46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CF8D70E-4599-6F06-AF88-083174BB6461}"/>
                    </a:ext>
                  </a:extLst>
                </p14:cNvPr>
                <p14:cNvContentPartPr/>
                <p14:nvPr/>
              </p14:nvContentPartPr>
              <p14:xfrm>
                <a:off x="11136130" y="460169"/>
                <a:ext cx="150480" cy="228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CF8D70E-4599-6F06-AF88-083174BB646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127130" y="451169"/>
                  <a:ext cx="1681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999757D-BDB5-9925-AFD1-EB06F9C41653}"/>
                    </a:ext>
                  </a:extLst>
                </p14:cNvPr>
                <p14:cNvContentPartPr/>
                <p14:nvPr/>
              </p14:nvContentPartPr>
              <p14:xfrm>
                <a:off x="11067010" y="577529"/>
                <a:ext cx="175680" cy="14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999757D-BDB5-9925-AFD1-EB06F9C4165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058370" y="568529"/>
                  <a:ext cx="193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F638DDE-0333-5E55-7464-9B09EE84EBDF}"/>
                    </a:ext>
                  </a:extLst>
                </p14:cNvPr>
                <p14:cNvContentPartPr/>
                <p14:nvPr/>
              </p14:nvContentPartPr>
              <p14:xfrm>
                <a:off x="11263930" y="566009"/>
                <a:ext cx="302400" cy="286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F638DDE-0333-5E55-7464-9B09EE84EBD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254930" y="557009"/>
                  <a:ext cx="3200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11E502A-F802-174D-E9BE-BA98C3B97655}"/>
                    </a:ext>
                  </a:extLst>
                </p14:cNvPr>
                <p14:cNvContentPartPr/>
                <p14:nvPr/>
              </p14:nvContentPartPr>
              <p14:xfrm>
                <a:off x="11513050" y="634409"/>
                <a:ext cx="117000" cy="297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11E502A-F802-174D-E9BE-BA98C3B9765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504410" y="625769"/>
                  <a:ext cx="1346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9F9B8DA-92C2-1F31-40F2-49DB6271C070}"/>
                    </a:ext>
                  </a:extLst>
                </p14:cNvPr>
                <p14:cNvContentPartPr/>
                <p14:nvPr/>
              </p14:nvContentPartPr>
              <p14:xfrm>
                <a:off x="11511970" y="765809"/>
                <a:ext cx="217440" cy="72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9F9B8DA-92C2-1F31-40F2-49DB6271C07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503330" y="757169"/>
                  <a:ext cx="2350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D1DF120-DA28-AE23-2147-6F153226A937}"/>
                    </a:ext>
                  </a:extLst>
                </p14:cNvPr>
                <p14:cNvContentPartPr/>
                <p14:nvPr/>
              </p14:nvContentPartPr>
              <p14:xfrm>
                <a:off x="10660930" y="633689"/>
                <a:ext cx="121320" cy="222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D1DF120-DA28-AE23-2147-6F153226A93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652290" y="624689"/>
                  <a:ext cx="1389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BFA852F-4BBD-39E3-2A06-E61A94BA1EBD}"/>
                    </a:ext>
                  </a:extLst>
                </p14:cNvPr>
                <p14:cNvContentPartPr/>
                <p14:nvPr/>
              </p14:nvContentPartPr>
              <p14:xfrm>
                <a:off x="10711330" y="771209"/>
                <a:ext cx="58320" cy="27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BFA852F-4BBD-39E3-2A06-E61A94BA1EB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702330" y="762209"/>
                  <a:ext cx="7596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40F29D0-B667-8371-EE51-9F51724ACFD7}"/>
              </a:ext>
            </a:extLst>
          </p:cNvPr>
          <p:cNvGrpSpPr/>
          <p:nvPr/>
        </p:nvGrpSpPr>
        <p:grpSpPr>
          <a:xfrm>
            <a:off x="8802250" y="821969"/>
            <a:ext cx="572760" cy="433440"/>
            <a:chOff x="8802250" y="821969"/>
            <a:chExt cx="572760" cy="4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FD5E71B-57C6-0A3D-FA39-7E1C52665FF4}"/>
                    </a:ext>
                  </a:extLst>
                </p14:cNvPr>
                <p14:cNvContentPartPr/>
                <p14:nvPr/>
              </p14:nvContentPartPr>
              <p14:xfrm>
                <a:off x="8802250" y="821969"/>
                <a:ext cx="212400" cy="234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FD5E71B-57C6-0A3D-FA39-7E1C52665FF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793250" y="813329"/>
                  <a:ext cx="2300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5E939C5-1B16-E31B-01AF-D479E31433E5}"/>
                    </a:ext>
                  </a:extLst>
                </p14:cNvPr>
                <p14:cNvContentPartPr/>
                <p14:nvPr/>
              </p14:nvContentPartPr>
              <p14:xfrm>
                <a:off x="9180250" y="1121489"/>
                <a:ext cx="92520" cy="133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5E939C5-1B16-E31B-01AF-D479E31433E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171250" y="1112849"/>
                  <a:ext cx="110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1F36D2F-20FF-E9B4-B5BD-FF9CE65A2DFF}"/>
                    </a:ext>
                  </a:extLst>
                </p14:cNvPr>
                <p14:cNvContentPartPr/>
                <p14:nvPr/>
              </p14:nvContentPartPr>
              <p14:xfrm>
                <a:off x="9345130" y="1047689"/>
                <a:ext cx="29880" cy="56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1F36D2F-20FF-E9B4-B5BD-FF9CE65A2DF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336130" y="1039049"/>
                  <a:ext cx="47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34E34F2-E895-A93C-F4BE-1F3082D8FDAA}"/>
                    </a:ext>
                  </a:extLst>
                </p14:cNvPr>
                <p14:cNvContentPartPr/>
                <p14:nvPr/>
              </p14:nvContentPartPr>
              <p14:xfrm>
                <a:off x="9354850" y="918449"/>
                <a:ext cx="11520" cy="47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34E34F2-E895-A93C-F4BE-1F3082D8FDA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346210" y="909449"/>
                  <a:ext cx="29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9E5C6EC-0D55-F26F-0654-38B5F773C484}"/>
                    </a:ext>
                  </a:extLst>
                </p14:cNvPr>
                <p14:cNvContentPartPr/>
                <p14:nvPr/>
              </p14:nvContentPartPr>
              <p14:xfrm>
                <a:off x="9079090" y="1001249"/>
                <a:ext cx="99720" cy="185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9E5C6EC-0D55-F26F-0654-38B5F773C48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070090" y="992249"/>
                  <a:ext cx="1173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99F1CE1-0EE2-D4A6-F1C6-368F9ACC1C7D}"/>
                    </a:ext>
                  </a:extLst>
                </p14:cNvPr>
                <p14:cNvContentPartPr/>
                <p14:nvPr/>
              </p14:nvContentPartPr>
              <p14:xfrm>
                <a:off x="9086290" y="1092329"/>
                <a:ext cx="63720" cy="15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99F1CE1-0EE2-D4A6-F1C6-368F9ACC1C7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077290" y="1083689"/>
                  <a:ext cx="8136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42DF008-8D38-1F79-F0B8-4BE6645CC7CF}"/>
              </a:ext>
            </a:extLst>
          </p:cNvPr>
          <p:cNvGrpSpPr/>
          <p:nvPr/>
        </p:nvGrpSpPr>
        <p:grpSpPr>
          <a:xfrm>
            <a:off x="1274650" y="2728169"/>
            <a:ext cx="1848960" cy="460440"/>
            <a:chOff x="1274650" y="2728169"/>
            <a:chExt cx="184896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4BDCADE-7191-0987-DA70-9DC18B307965}"/>
                    </a:ext>
                  </a:extLst>
                </p14:cNvPr>
                <p14:cNvContentPartPr/>
                <p14:nvPr/>
              </p14:nvContentPartPr>
              <p14:xfrm>
                <a:off x="1274650" y="2746169"/>
                <a:ext cx="358920" cy="302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4BDCADE-7191-0987-DA70-9DC18B30796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266010" y="2737529"/>
                  <a:ext cx="3765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E68D900-B2BC-50D1-66E1-4F9E51177B00}"/>
                    </a:ext>
                  </a:extLst>
                </p14:cNvPr>
                <p14:cNvContentPartPr/>
                <p14:nvPr/>
              </p14:nvContentPartPr>
              <p14:xfrm>
                <a:off x="1480930" y="2811329"/>
                <a:ext cx="190080" cy="7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E68D900-B2BC-50D1-66E1-4F9E51177B0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471930" y="2802329"/>
                  <a:ext cx="207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8D7EFC4-5835-5319-EAF9-98D43A7EAA5D}"/>
                    </a:ext>
                  </a:extLst>
                </p14:cNvPr>
                <p14:cNvContentPartPr/>
                <p14:nvPr/>
              </p14:nvContentPartPr>
              <p14:xfrm>
                <a:off x="1991770" y="2728169"/>
                <a:ext cx="141480" cy="279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8D7EFC4-5835-5319-EAF9-98D43A7EAA5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983130" y="2719169"/>
                  <a:ext cx="1591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2D4748B-F62B-8547-2782-F4354128D443}"/>
                    </a:ext>
                  </a:extLst>
                </p14:cNvPr>
                <p14:cNvContentPartPr/>
                <p14:nvPr/>
              </p14:nvContentPartPr>
              <p14:xfrm>
                <a:off x="1926250" y="2814209"/>
                <a:ext cx="272160" cy="39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2D4748B-F62B-8547-2782-F4354128D44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917250" y="2805209"/>
                  <a:ext cx="2898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30FFD6F-F6AA-3216-57F5-93EA29857A66}"/>
                    </a:ext>
                  </a:extLst>
                </p14:cNvPr>
                <p14:cNvContentPartPr/>
                <p14:nvPr/>
              </p14:nvContentPartPr>
              <p14:xfrm>
                <a:off x="2312170" y="2821049"/>
                <a:ext cx="153720" cy="18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30FFD6F-F6AA-3216-57F5-93EA29857A6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303170" y="2812409"/>
                  <a:ext cx="171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AA3677F-A4D6-6033-676D-4349798BB7C4}"/>
                    </a:ext>
                  </a:extLst>
                </p14:cNvPr>
                <p14:cNvContentPartPr/>
                <p14:nvPr/>
              </p14:nvContentPartPr>
              <p14:xfrm>
                <a:off x="2329090" y="2914649"/>
                <a:ext cx="153000" cy="28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AA3677F-A4D6-6033-676D-4349798BB7C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320090" y="2906009"/>
                  <a:ext cx="170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4297EAE-2E55-49D6-583C-FD718059F925}"/>
                    </a:ext>
                  </a:extLst>
                </p14:cNvPr>
                <p14:cNvContentPartPr/>
                <p14:nvPr/>
              </p14:nvContentPartPr>
              <p14:xfrm>
                <a:off x="2595850" y="2743289"/>
                <a:ext cx="170640" cy="203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4297EAE-2E55-49D6-583C-FD718059F92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587210" y="2734289"/>
                  <a:ext cx="188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0BA9180-9E2B-AC1A-B6E1-49373250D8D5}"/>
                    </a:ext>
                  </a:extLst>
                </p14:cNvPr>
                <p14:cNvContentPartPr/>
                <p14:nvPr/>
              </p14:nvContentPartPr>
              <p14:xfrm>
                <a:off x="2979610" y="3021569"/>
                <a:ext cx="144000" cy="167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0BA9180-9E2B-AC1A-B6E1-49373250D8D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970970" y="3012569"/>
                  <a:ext cx="16164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32B1059B-690D-B118-F6F1-BA9A5E5D5847}"/>
              </a:ext>
            </a:extLst>
          </p:cNvPr>
          <p:cNvGrpSpPr/>
          <p:nvPr/>
        </p:nvGrpSpPr>
        <p:grpSpPr>
          <a:xfrm>
            <a:off x="3717970" y="2666969"/>
            <a:ext cx="1263960" cy="464760"/>
            <a:chOff x="3717970" y="2666969"/>
            <a:chExt cx="1263960" cy="46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DE2A7B6-4714-AC0C-74AD-E891CE39DAFD}"/>
                    </a:ext>
                  </a:extLst>
                </p14:cNvPr>
                <p14:cNvContentPartPr/>
                <p14:nvPr/>
              </p14:nvContentPartPr>
              <p14:xfrm>
                <a:off x="3717970" y="2741129"/>
                <a:ext cx="212400" cy="176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DE2A7B6-4714-AC0C-74AD-E891CE39DAF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708970" y="2732489"/>
                  <a:ext cx="2300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8E32D87-7D54-C7D5-48D0-67F2E7D1EDF8}"/>
                    </a:ext>
                  </a:extLst>
                </p14:cNvPr>
                <p14:cNvContentPartPr/>
                <p14:nvPr/>
              </p14:nvContentPartPr>
              <p14:xfrm>
                <a:off x="3949450" y="2953529"/>
                <a:ext cx="146160" cy="82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8E32D87-7D54-C7D5-48D0-67F2E7D1EDF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940450" y="2944889"/>
                  <a:ext cx="163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66D0B92-088A-3C1B-2645-04DCDACB966E}"/>
                    </a:ext>
                  </a:extLst>
                </p14:cNvPr>
                <p14:cNvContentPartPr/>
                <p14:nvPr/>
              </p14:nvContentPartPr>
              <p14:xfrm>
                <a:off x="4105690" y="3045689"/>
                <a:ext cx="38520" cy="86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66D0B92-088A-3C1B-2645-04DCDACB966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097050" y="3037049"/>
                  <a:ext cx="56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26E8CA4-CEDF-F761-1760-9C0E18F278AB}"/>
                    </a:ext>
                  </a:extLst>
                </p14:cNvPr>
                <p14:cNvContentPartPr/>
                <p14:nvPr/>
              </p14:nvContentPartPr>
              <p14:xfrm>
                <a:off x="4186330" y="3001409"/>
                <a:ext cx="93960" cy="53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26E8CA4-CEDF-F761-1760-9C0E18F278A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177690" y="2992769"/>
                  <a:ext cx="1116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BD90DC0-9146-56E1-B159-687022C22472}"/>
                    </a:ext>
                  </a:extLst>
                </p14:cNvPr>
                <p14:cNvContentPartPr/>
                <p14:nvPr/>
              </p14:nvContentPartPr>
              <p14:xfrm>
                <a:off x="4422130" y="2777849"/>
                <a:ext cx="173160" cy="12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BD90DC0-9146-56E1-B159-687022C2247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413490" y="2769209"/>
                  <a:ext cx="190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E747B4E-BF0A-D26E-E79A-6CAC0DD630B3}"/>
                    </a:ext>
                  </a:extLst>
                </p14:cNvPr>
                <p14:cNvContentPartPr/>
                <p14:nvPr/>
              </p14:nvContentPartPr>
              <p14:xfrm>
                <a:off x="4448050" y="2823569"/>
                <a:ext cx="156960" cy="34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E747B4E-BF0A-D26E-E79A-6CAC0DD630B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439050" y="2814569"/>
                  <a:ext cx="1746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5610D90-F164-723F-EDBE-C2826DBC3836}"/>
                    </a:ext>
                  </a:extLst>
                </p14:cNvPr>
                <p14:cNvContentPartPr/>
                <p14:nvPr/>
              </p14:nvContentPartPr>
              <p14:xfrm>
                <a:off x="4770250" y="2666969"/>
                <a:ext cx="9000" cy="236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5610D90-F164-723F-EDBE-C2826DBC383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761610" y="2657969"/>
                  <a:ext cx="26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7E5125B-5422-D570-33C6-F7A49B8F1A03}"/>
                    </a:ext>
                  </a:extLst>
                </p14:cNvPr>
                <p14:cNvContentPartPr/>
                <p14:nvPr/>
              </p14:nvContentPartPr>
              <p14:xfrm>
                <a:off x="4900570" y="2946329"/>
                <a:ext cx="81360" cy="144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7E5125B-5422-D570-33C6-F7A49B8F1A0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891930" y="2937329"/>
                  <a:ext cx="9900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40EDC15-F82C-919B-8279-BC13B331C86B}"/>
              </a:ext>
            </a:extLst>
          </p:cNvPr>
          <p:cNvGrpSpPr/>
          <p:nvPr/>
        </p:nvGrpSpPr>
        <p:grpSpPr>
          <a:xfrm>
            <a:off x="5490970" y="2633129"/>
            <a:ext cx="347400" cy="364320"/>
            <a:chOff x="5490970" y="2633129"/>
            <a:chExt cx="34740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62E9010-CF68-2E39-6BC1-C0C4136F6750}"/>
                    </a:ext>
                  </a:extLst>
                </p14:cNvPr>
                <p14:cNvContentPartPr/>
                <p14:nvPr/>
              </p14:nvContentPartPr>
              <p14:xfrm>
                <a:off x="5490970" y="2809169"/>
                <a:ext cx="135000" cy="188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62E9010-CF68-2E39-6BC1-C0C4136F675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482330" y="2800529"/>
                  <a:ext cx="152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358AE79-AA01-7721-671E-EFF01343F9E3}"/>
                    </a:ext>
                  </a:extLst>
                </p14:cNvPr>
                <p14:cNvContentPartPr/>
                <p14:nvPr/>
              </p14:nvContentPartPr>
              <p14:xfrm>
                <a:off x="5710930" y="2633129"/>
                <a:ext cx="42840" cy="356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358AE79-AA01-7721-671E-EFF01343F9E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702290" y="2624489"/>
                  <a:ext cx="604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75CA7DD-6145-B09E-4E5F-CA4397240DAF}"/>
                    </a:ext>
                  </a:extLst>
                </p14:cNvPr>
                <p14:cNvContentPartPr/>
                <p14:nvPr/>
              </p14:nvContentPartPr>
              <p14:xfrm>
                <a:off x="5826490" y="2674529"/>
                <a:ext cx="11880" cy="302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75CA7DD-6145-B09E-4E5F-CA4397240DA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817850" y="2665529"/>
                  <a:ext cx="29520" cy="32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4905F49-1C51-D059-15A1-27A98996FFC4}"/>
              </a:ext>
            </a:extLst>
          </p:cNvPr>
          <p:cNvGrpSpPr/>
          <p:nvPr/>
        </p:nvGrpSpPr>
        <p:grpSpPr>
          <a:xfrm>
            <a:off x="6101530" y="2541689"/>
            <a:ext cx="670680" cy="399600"/>
            <a:chOff x="6101530" y="2541689"/>
            <a:chExt cx="67068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FE9728D-4CB6-1998-D7F6-957F331D2FCC}"/>
                    </a:ext>
                  </a:extLst>
                </p14:cNvPr>
                <p14:cNvContentPartPr/>
                <p14:nvPr/>
              </p14:nvContentPartPr>
              <p14:xfrm>
                <a:off x="6101530" y="2541689"/>
                <a:ext cx="670680" cy="399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FE9728D-4CB6-1998-D7F6-957F331D2FC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092530" y="2532689"/>
                  <a:ext cx="68832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336D23D-BA9F-028D-0935-526275F63494}"/>
                    </a:ext>
                  </a:extLst>
                </p14:cNvPr>
                <p14:cNvContentPartPr/>
                <p14:nvPr/>
              </p14:nvContentPartPr>
              <p14:xfrm>
                <a:off x="6198730" y="2687489"/>
                <a:ext cx="336960" cy="53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336D23D-BA9F-028D-0935-526275F6349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189730" y="2678489"/>
                  <a:ext cx="35460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8A9EC6D-B20E-6BB7-FAA3-79D17AA8B60B}"/>
              </a:ext>
            </a:extLst>
          </p:cNvPr>
          <p:cNvGrpSpPr/>
          <p:nvPr/>
        </p:nvGrpSpPr>
        <p:grpSpPr>
          <a:xfrm>
            <a:off x="5499250" y="3289409"/>
            <a:ext cx="529920" cy="412200"/>
            <a:chOff x="5499250" y="3289409"/>
            <a:chExt cx="52992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632A55F-D841-BC26-19C7-84321C4393A9}"/>
                    </a:ext>
                  </a:extLst>
                </p14:cNvPr>
                <p14:cNvContentPartPr/>
                <p14:nvPr/>
              </p14:nvContentPartPr>
              <p14:xfrm>
                <a:off x="5499250" y="3289409"/>
                <a:ext cx="190080" cy="209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632A55F-D841-BC26-19C7-84321C4393A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490250" y="3280769"/>
                  <a:ext cx="2077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AB8342E-2F90-9EB7-1DD9-7EE9C42BAA39}"/>
                    </a:ext>
                  </a:extLst>
                </p14:cNvPr>
                <p14:cNvContentPartPr/>
                <p14:nvPr/>
              </p14:nvContentPartPr>
              <p14:xfrm>
                <a:off x="5726410" y="3514049"/>
                <a:ext cx="132840" cy="84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AB8342E-2F90-9EB7-1DD9-7EE9C42BAA3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717770" y="3505049"/>
                  <a:ext cx="150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70521BE-484C-7B33-9FA2-1C5F4DE998AF}"/>
                    </a:ext>
                  </a:extLst>
                </p14:cNvPr>
                <p14:cNvContentPartPr/>
                <p14:nvPr/>
              </p14:nvContentPartPr>
              <p14:xfrm>
                <a:off x="5868250" y="3605489"/>
                <a:ext cx="37080" cy="961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70521BE-484C-7B33-9FA2-1C5F4DE998A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859610" y="3596849"/>
                  <a:ext cx="54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53CF9E5-070D-AD18-D992-08593D3F5D83}"/>
                    </a:ext>
                  </a:extLst>
                </p14:cNvPr>
                <p14:cNvContentPartPr/>
                <p14:nvPr/>
              </p14:nvContentPartPr>
              <p14:xfrm>
                <a:off x="5987050" y="3513329"/>
                <a:ext cx="42120" cy="106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53CF9E5-070D-AD18-D992-08593D3F5D8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978050" y="3504329"/>
                  <a:ext cx="59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E76E297-0C90-D906-0124-643707CBC174}"/>
                    </a:ext>
                  </a:extLst>
                </p14:cNvPr>
                <p14:cNvContentPartPr/>
                <p14:nvPr/>
              </p14:nvContentPartPr>
              <p14:xfrm>
                <a:off x="5991730" y="3425489"/>
                <a:ext cx="25920" cy="16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E76E297-0C90-D906-0124-643707CBC17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982730" y="3416489"/>
                  <a:ext cx="4356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5DC7BA7-E505-4BF7-18CF-A8B7478E685A}"/>
              </a:ext>
            </a:extLst>
          </p:cNvPr>
          <p:cNvGrpSpPr/>
          <p:nvPr/>
        </p:nvGrpSpPr>
        <p:grpSpPr>
          <a:xfrm>
            <a:off x="6281170" y="3221369"/>
            <a:ext cx="603000" cy="231120"/>
            <a:chOff x="6281170" y="3221369"/>
            <a:chExt cx="603000" cy="2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720C2B6-87EE-26CB-DFA7-4C3DC0CD04C9}"/>
                    </a:ext>
                  </a:extLst>
                </p14:cNvPr>
                <p14:cNvContentPartPr/>
                <p14:nvPr/>
              </p14:nvContentPartPr>
              <p14:xfrm>
                <a:off x="6315010" y="3276809"/>
                <a:ext cx="212040" cy="42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720C2B6-87EE-26CB-DFA7-4C3DC0CD04C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306010" y="3268169"/>
                  <a:ext cx="2296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9814D54-6B29-7EDE-3DBB-CF8615E23B51}"/>
                    </a:ext>
                  </a:extLst>
                </p14:cNvPr>
                <p14:cNvContentPartPr/>
                <p14:nvPr/>
              </p14:nvContentPartPr>
              <p14:xfrm>
                <a:off x="6281170" y="3393449"/>
                <a:ext cx="235440" cy="59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9814D54-6B29-7EDE-3DBB-CF8615E23B5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272170" y="3384449"/>
                  <a:ext cx="253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2FCC638-1572-9C00-8166-DBEB50E07E9B}"/>
                    </a:ext>
                  </a:extLst>
                </p14:cNvPr>
                <p14:cNvContentPartPr/>
                <p14:nvPr/>
              </p14:nvContentPartPr>
              <p14:xfrm>
                <a:off x="6649810" y="3221369"/>
                <a:ext cx="234360" cy="212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2FCC638-1572-9C00-8166-DBEB50E07E9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640810" y="3212369"/>
                  <a:ext cx="25200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37D3F31C-D884-1691-CA98-1958F7F2F49E}"/>
              </a:ext>
            </a:extLst>
          </p:cNvPr>
          <p:cNvGrpSpPr/>
          <p:nvPr/>
        </p:nvGrpSpPr>
        <p:grpSpPr>
          <a:xfrm>
            <a:off x="3928570" y="4117769"/>
            <a:ext cx="690840" cy="320400"/>
            <a:chOff x="3928570" y="4117769"/>
            <a:chExt cx="69084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C2C894F-2F27-8590-9BFB-5AA1315331A4}"/>
                    </a:ext>
                  </a:extLst>
                </p14:cNvPr>
                <p14:cNvContentPartPr/>
                <p14:nvPr/>
              </p14:nvContentPartPr>
              <p14:xfrm>
                <a:off x="3928570" y="4119209"/>
                <a:ext cx="227520" cy="153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C2C894F-2F27-8590-9BFB-5AA1315331A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919930" y="4110569"/>
                  <a:ext cx="245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1264958-01A0-320C-18D5-8A2DBEDC39A0}"/>
                    </a:ext>
                  </a:extLst>
                </p14:cNvPr>
                <p14:cNvContentPartPr/>
                <p14:nvPr/>
              </p14:nvContentPartPr>
              <p14:xfrm>
                <a:off x="4215850" y="4270409"/>
                <a:ext cx="138600" cy="167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1264958-01A0-320C-18D5-8A2DBEDC39A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207210" y="4261769"/>
                  <a:ext cx="156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46C881B-8390-6443-6F99-CE7038BFB655}"/>
                    </a:ext>
                  </a:extLst>
                </p14:cNvPr>
                <p14:cNvContentPartPr/>
                <p14:nvPr/>
              </p14:nvContentPartPr>
              <p14:xfrm>
                <a:off x="4464970" y="4117769"/>
                <a:ext cx="153000" cy="62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46C881B-8390-6443-6F99-CE7038BFB65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456330" y="4108769"/>
                  <a:ext cx="170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91CDD09-7E9C-EBD8-B4F9-1906ED3A90A1}"/>
                    </a:ext>
                  </a:extLst>
                </p14:cNvPr>
                <p14:cNvContentPartPr/>
                <p14:nvPr/>
              </p14:nvContentPartPr>
              <p14:xfrm>
                <a:off x="4455610" y="4225769"/>
                <a:ext cx="163800" cy="15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91CDD09-7E9C-EBD8-B4F9-1906ED3A90A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446970" y="4216769"/>
                  <a:ext cx="18144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37B919AC-1206-93A4-7D30-091B1DCA0705}"/>
              </a:ext>
            </a:extLst>
          </p:cNvPr>
          <p:cNvGrpSpPr/>
          <p:nvPr/>
        </p:nvGrpSpPr>
        <p:grpSpPr>
          <a:xfrm>
            <a:off x="4895170" y="3977009"/>
            <a:ext cx="1188360" cy="402480"/>
            <a:chOff x="4895170" y="3977009"/>
            <a:chExt cx="118836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3AB77FE-78D2-B2DF-FD38-337C34651BFB}"/>
                    </a:ext>
                  </a:extLst>
                </p14:cNvPr>
                <p14:cNvContentPartPr/>
                <p14:nvPr/>
              </p14:nvContentPartPr>
              <p14:xfrm>
                <a:off x="4895170" y="4086089"/>
                <a:ext cx="186120" cy="165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3AB77FE-78D2-B2DF-FD38-337C34651BF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886170" y="4077449"/>
                  <a:ext cx="203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9AE1726-9EC5-C6FF-736F-837F414CA2A6}"/>
                    </a:ext>
                  </a:extLst>
                </p14:cNvPr>
                <p14:cNvContentPartPr/>
                <p14:nvPr/>
              </p14:nvContentPartPr>
              <p14:xfrm>
                <a:off x="5168410" y="4286609"/>
                <a:ext cx="163440" cy="92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9AE1726-9EC5-C6FF-736F-837F414CA2A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159410" y="4277609"/>
                  <a:ext cx="181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A64542D-9D87-59C5-9161-FA4E1B176240}"/>
                    </a:ext>
                  </a:extLst>
                </p14:cNvPr>
                <p14:cNvContentPartPr/>
                <p14:nvPr/>
              </p14:nvContentPartPr>
              <p14:xfrm>
                <a:off x="5514010" y="4060529"/>
                <a:ext cx="221400" cy="590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A64542D-9D87-59C5-9161-FA4E1B17624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505370" y="4051889"/>
                  <a:ext cx="2390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D8BC7CC-7660-04D6-B182-B05B77595015}"/>
                    </a:ext>
                  </a:extLst>
                </p14:cNvPr>
                <p14:cNvContentPartPr/>
                <p14:nvPr/>
              </p14:nvContentPartPr>
              <p14:xfrm>
                <a:off x="5560810" y="4156289"/>
                <a:ext cx="196560" cy="41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D8BC7CC-7660-04D6-B182-B05B7759501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551810" y="4147649"/>
                  <a:ext cx="214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3C444B9-36C6-553F-B439-45F0316AF288}"/>
                    </a:ext>
                  </a:extLst>
                </p14:cNvPr>
                <p14:cNvContentPartPr/>
                <p14:nvPr/>
              </p14:nvContentPartPr>
              <p14:xfrm>
                <a:off x="5878690" y="3977009"/>
                <a:ext cx="204840" cy="259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3C444B9-36C6-553F-B439-45F0316AF28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870050" y="3968009"/>
                  <a:ext cx="222480" cy="27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2D29FE2-3B64-0162-3195-B5CA650C8C6E}"/>
                  </a:ext>
                </a:extLst>
              </p14:cNvPr>
              <p14:cNvContentPartPr/>
              <p14:nvPr/>
            </p14:nvContentPartPr>
            <p14:xfrm>
              <a:off x="6621010" y="3897809"/>
              <a:ext cx="1296720" cy="3110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2D29FE2-3B64-0162-3195-B5CA650C8C6E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6612370" y="3888809"/>
                <a:ext cx="1314360" cy="32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C92EE1A-C361-6D65-E42E-C30BD212A3DD}"/>
              </a:ext>
            </a:extLst>
          </p:cNvPr>
          <p:cNvGrpSpPr/>
          <p:nvPr/>
        </p:nvGrpSpPr>
        <p:grpSpPr>
          <a:xfrm>
            <a:off x="8064970" y="3681449"/>
            <a:ext cx="2241720" cy="560160"/>
            <a:chOff x="8064970" y="3681449"/>
            <a:chExt cx="2241720" cy="56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CDABD17-F0B9-EAB5-F353-30F806C684D3}"/>
                    </a:ext>
                  </a:extLst>
                </p14:cNvPr>
                <p14:cNvContentPartPr/>
                <p14:nvPr/>
              </p14:nvContentPartPr>
              <p14:xfrm>
                <a:off x="8064970" y="3681449"/>
                <a:ext cx="1214280" cy="560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CDABD17-F0B9-EAB5-F353-30F806C684D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056330" y="3672449"/>
                  <a:ext cx="123192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7BF829B-7478-86E9-62B3-161B4152DBF6}"/>
                    </a:ext>
                  </a:extLst>
                </p14:cNvPr>
                <p14:cNvContentPartPr/>
                <p14:nvPr/>
              </p14:nvContentPartPr>
              <p14:xfrm>
                <a:off x="8579410" y="3771089"/>
                <a:ext cx="154080" cy="10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7BF829B-7478-86E9-62B3-161B4152DBF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570770" y="3762449"/>
                  <a:ext cx="171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224E89B-76FA-ECBE-192A-F252B11D429C}"/>
                    </a:ext>
                  </a:extLst>
                </p14:cNvPr>
                <p14:cNvContentPartPr/>
                <p14:nvPr/>
              </p14:nvContentPartPr>
              <p14:xfrm>
                <a:off x="9374650" y="3920849"/>
                <a:ext cx="388800" cy="1090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224E89B-76FA-ECBE-192A-F252B11D429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366010" y="3912209"/>
                  <a:ext cx="406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07D6F6C-BA46-A21B-0275-3B02953BBD52}"/>
                    </a:ext>
                  </a:extLst>
                </p14:cNvPr>
                <p14:cNvContentPartPr/>
                <p14:nvPr/>
              </p14:nvContentPartPr>
              <p14:xfrm>
                <a:off x="9591010" y="3800969"/>
                <a:ext cx="18360" cy="259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07D6F6C-BA46-A21B-0275-3B02953BBD5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582010" y="3792329"/>
                  <a:ext cx="36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8A57EF8-D888-F2F8-0F3F-B1DA58B01AE5}"/>
                    </a:ext>
                  </a:extLst>
                </p14:cNvPr>
                <p14:cNvContentPartPr/>
                <p14:nvPr/>
              </p14:nvContentPartPr>
              <p14:xfrm>
                <a:off x="9958570" y="3902129"/>
                <a:ext cx="348120" cy="968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8A57EF8-D888-F2F8-0F3F-B1DA58B01AE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949570" y="3893129"/>
                  <a:ext cx="3657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0A5BDF5-C9F5-FBC4-37DA-D6CAE9AEEA6A}"/>
                    </a:ext>
                  </a:extLst>
                </p14:cNvPr>
                <p14:cNvContentPartPr/>
                <p14:nvPr/>
              </p14:nvContentPartPr>
              <p14:xfrm>
                <a:off x="10091410" y="3746609"/>
                <a:ext cx="22320" cy="4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0A5BDF5-C9F5-FBC4-37DA-D6CAE9AEEA6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082770" y="3737969"/>
                  <a:ext cx="3996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4D6F216E-26A0-3CCB-C756-72E4E00DD621}"/>
              </a:ext>
            </a:extLst>
          </p:cNvPr>
          <p:cNvGrpSpPr/>
          <p:nvPr/>
        </p:nvGrpSpPr>
        <p:grpSpPr>
          <a:xfrm>
            <a:off x="10593250" y="3653729"/>
            <a:ext cx="244800" cy="354600"/>
            <a:chOff x="10593250" y="3653729"/>
            <a:chExt cx="24480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7BF0D5E-E27A-C269-0586-F6B25D9BB23F}"/>
                    </a:ext>
                  </a:extLst>
                </p14:cNvPr>
                <p14:cNvContentPartPr/>
                <p14:nvPr/>
              </p14:nvContentPartPr>
              <p14:xfrm>
                <a:off x="10593250" y="3653729"/>
                <a:ext cx="244800" cy="354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7BF0D5E-E27A-C269-0586-F6B25D9BB23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584250" y="3644729"/>
                  <a:ext cx="2624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129C505-F10E-670B-6CCE-04639354022D}"/>
                    </a:ext>
                  </a:extLst>
                </p14:cNvPr>
                <p14:cNvContentPartPr/>
                <p14:nvPr/>
              </p14:nvContentPartPr>
              <p14:xfrm>
                <a:off x="10609090" y="3893129"/>
                <a:ext cx="143280" cy="20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129C505-F10E-670B-6CCE-04639354022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600090" y="3884489"/>
                  <a:ext cx="16092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5790A9B4-0A07-5C7A-3928-71A3E1255315}"/>
              </a:ext>
            </a:extLst>
          </p:cNvPr>
          <p:cNvGrpSpPr/>
          <p:nvPr/>
        </p:nvGrpSpPr>
        <p:grpSpPr>
          <a:xfrm>
            <a:off x="11080330" y="3525929"/>
            <a:ext cx="850320" cy="456480"/>
            <a:chOff x="11080330" y="3525929"/>
            <a:chExt cx="850320" cy="45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6B27675-85FB-2473-8016-13BA263F1380}"/>
                    </a:ext>
                  </a:extLst>
                </p14:cNvPr>
                <p14:cNvContentPartPr/>
                <p14:nvPr/>
              </p14:nvContentPartPr>
              <p14:xfrm>
                <a:off x="11080330" y="3525929"/>
                <a:ext cx="850320" cy="456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6B27675-85FB-2473-8016-13BA263F138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071330" y="3516929"/>
                  <a:ext cx="86796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7DBBAEB-4E68-E987-77E3-5F93741D6024}"/>
                    </a:ext>
                  </a:extLst>
                </p14:cNvPr>
                <p14:cNvContentPartPr/>
                <p14:nvPr/>
              </p14:nvContentPartPr>
              <p14:xfrm>
                <a:off x="11573530" y="3741929"/>
                <a:ext cx="286920" cy="165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7DBBAEB-4E68-E987-77E3-5F93741D602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564890" y="3732929"/>
                  <a:ext cx="304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A79A99D-5074-00E9-F744-47DE491F62E2}"/>
                    </a:ext>
                  </a:extLst>
                </p14:cNvPr>
                <p14:cNvContentPartPr/>
                <p14:nvPr/>
              </p14:nvContentPartPr>
              <p14:xfrm>
                <a:off x="11361850" y="3626009"/>
                <a:ext cx="306000" cy="89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A79A99D-5074-00E9-F744-47DE491F62E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353210" y="3617009"/>
                  <a:ext cx="32364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0C599E1A-5894-1674-44F3-342E4966D970}"/>
              </a:ext>
            </a:extLst>
          </p:cNvPr>
          <p:cNvGrpSpPr/>
          <p:nvPr/>
        </p:nvGrpSpPr>
        <p:grpSpPr>
          <a:xfrm>
            <a:off x="1450690" y="4661009"/>
            <a:ext cx="407880" cy="262440"/>
            <a:chOff x="1450690" y="4661009"/>
            <a:chExt cx="40788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12ADA80-7822-355C-211C-4CDE8DE5F1BB}"/>
                    </a:ext>
                  </a:extLst>
                </p14:cNvPr>
                <p14:cNvContentPartPr/>
                <p14:nvPr/>
              </p14:nvContentPartPr>
              <p14:xfrm>
                <a:off x="1450690" y="4661009"/>
                <a:ext cx="327240" cy="262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12ADA80-7822-355C-211C-4CDE8DE5F1B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442050" y="4652009"/>
                  <a:ext cx="3448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7C84FEC-56F9-6EE3-78A2-FDE02BDBB83D}"/>
                    </a:ext>
                  </a:extLst>
                </p14:cNvPr>
                <p14:cNvContentPartPr/>
                <p14:nvPr/>
              </p14:nvContentPartPr>
              <p14:xfrm>
                <a:off x="1659130" y="4710329"/>
                <a:ext cx="199440" cy="291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7C84FEC-56F9-6EE3-78A2-FDE02BDBB83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650130" y="4701329"/>
                  <a:ext cx="2170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40DFB032-88D5-30CC-6265-A1EB17CB5203}"/>
              </a:ext>
            </a:extLst>
          </p:cNvPr>
          <p:cNvGrpSpPr/>
          <p:nvPr/>
        </p:nvGrpSpPr>
        <p:grpSpPr>
          <a:xfrm>
            <a:off x="2129650" y="4684409"/>
            <a:ext cx="757080" cy="273240"/>
            <a:chOff x="2129650" y="4684409"/>
            <a:chExt cx="757080" cy="2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0204AE7-09E2-851C-CC42-51AA861C9B98}"/>
                    </a:ext>
                  </a:extLst>
                </p14:cNvPr>
                <p14:cNvContentPartPr/>
                <p14:nvPr/>
              </p14:nvContentPartPr>
              <p14:xfrm>
                <a:off x="2158810" y="4684409"/>
                <a:ext cx="128160" cy="2574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0204AE7-09E2-851C-CC42-51AA861C9B9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150170" y="4675409"/>
                  <a:ext cx="1458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4EDC571-D835-AD33-D372-D76A0BD31E5D}"/>
                    </a:ext>
                  </a:extLst>
                </p14:cNvPr>
                <p14:cNvContentPartPr/>
                <p14:nvPr/>
              </p14:nvContentPartPr>
              <p14:xfrm>
                <a:off x="2129650" y="4735169"/>
                <a:ext cx="219600" cy="428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4EDC571-D835-AD33-D372-D76A0BD31E5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120650" y="4726529"/>
                  <a:ext cx="2372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932E7FA-7944-4AC8-BBA3-6EBDCF90BD7C}"/>
                    </a:ext>
                  </a:extLst>
                </p14:cNvPr>
                <p14:cNvContentPartPr/>
                <p14:nvPr/>
              </p14:nvContentPartPr>
              <p14:xfrm>
                <a:off x="2365450" y="4806809"/>
                <a:ext cx="146520" cy="55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932E7FA-7944-4AC8-BBA3-6EBDCF90BD7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356810" y="4798169"/>
                  <a:ext cx="1641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1638EE4-F97A-FE05-57AE-A59559F4DAE3}"/>
                    </a:ext>
                  </a:extLst>
                </p14:cNvPr>
                <p14:cNvContentPartPr/>
                <p14:nvPr/>
              </p14:nvContentPartPr>
              <p14:xfrm>
                <a:off x="2386690" y="4893929"/>
                <a:ext cx="203400" cy="51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1638EE4-F97A-FE05-57AE-A59559F4DAE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377690" y="4885289"/>
                  <a:ext cx="221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7D45C4C-A711-B437-39DF-03CF471722C8}"/>
                    </a:ext>
                  </a:extLst>
                </p14:cNvPr>
                <p14:cNvContentPartPr/>
                <p14:nvPr/>
              </p14:nvContentPartPr>
              <p14:xfrm>
                <a:off x="2687290" y="4762889"/>
                <a:ext cx="199440" cy="194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7D45C4C-A711-B437-39DF-03CF471722C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678650" y="4753889"/>
                  <a:ext cx="217080" cy="21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353AD3C0-A3AC-3EF4-FD65-C4B158BFB24A}"/>
                  </a:ext>
                </a:extLst>
              </p14:cNvPr>
              <p14:cNvContentPartPr/>
              <p14:nvPr/>
            </p14:nvContentPartPr>
            <p14:xfrm>
              <a:off x="3136930" y="4972769"/>
              <a:ext cx="64440" cy="16560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353AD3C0-A3AC-3EF4-FD65-C4B158BFB24A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3127930" y="4963769"/>
                <a:ext cx="8208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22DC636F-F1ED-4C6E-3A27-F20158781AF2}"/>
              </a:ext>
            </a:extLst>
          </p:cNvPr>
          <p:cNvGrpSpPr/>
          <p:nvPr/>
        </p:nvGrpSpPr>
        <p:grpSpPr>
          <a:xfrm>
            <a:off x="3665410" y="4585049"/>
            <a:ext cx="1606680" cy="592200"/>
            <a:chOff x="3665410" y="4585049"/>
            <a:chExt cx="1606680" cy="59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13A64B1-F66C-98E5-2F8A-80E7CACBC354}"/>
                    </a:ext>
                  </a:extLst>
                </p14:cNvPr>
                <p14:cNvContentPartPr/>
                <p14:nvPr/>
              </p14:nvContentPartPr>
              <p14:xfrm>
                <a:off x="3665410" y="4668929"/>
                <a:ext cx="1606680" cy="5083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13A64B1-F66C-98E5-2F8A-80E7CACBC35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656410" y="4660289"/>
                  <a:ext cx="162432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F65D1AB-1F9C-9183-162C-3545B3C1568A}"/>
                    </a:ext>
                  </a:extLst>
                </p14:cNvPr>
                <p14:cNvContentPartPr/>
                <p14:nvPr/>
              </p14:nvContentPartPr>
              <p14:xfrm>
                <a:off x="4939450" y="4585049"/>
                <a:ext cx="59040" cy="219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F65D1AB-1F9C-9183-162C-3545B3C1568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930810" y="4576409"/>
                  <a:ext cx="766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653A62A3-6E2F-0451-3939-5CAAB73C85EF}"/>
              </a:ext>
            </a:extLst>
          </p:cNvPr>
          <p:cNvGrpSpPr/>
          <p:nvPr/>
        </p:nvGrpSpPr>
        <p:grpSpPr>
          <a:xfrm>
            <a:off x="5550010" y="4572809"/>
            <a:ext cx="430920" cy="386640"/>
            <a:chOff x="5550010" y="4572809"/>
            <a:chExt cx="430920" cy="3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0FE0FE3-9AE5-849B-A9B5-B9016B1833E1}"/>
                    </a:ext>
                  </a:extLst>
                </p14:cNvPr>
                <p14:cNvContentPartPr/>
                <p14:nvPr/>
              </p14:nvContentPartPr>
              <p14:xfrm>
                <a:off x="5550010" y="4572809"/>
                <a:ext cx="430920" cy="386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0FE0FE3-9AE5-849B-A9B5-B9016B1833E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541370" y="4564169"/>
                  <a:ext cx="44856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88D239F-29C2-80C3-6484-1358459A163B}"/>
                    </a:ext>
                  </a:extLst>
                </p14:cNvPr>
                <p14:cNvContentPartPr/>
                <p14:nvPr/>
              </p14:nvContentPartPr>
              <p14:xfrm>
                <a:off x="5582410" y="4668209"/>
                <a:ext cx="341640" cy="53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88D239F-29C2-80C3-6484-1358459A163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573410" y="4659569"/>
                  <a:ext cx="35928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51894D24-2D8A-7625-F579-66FFF9FFEDCD}"/>
              </a:ext>
            </a:extLst>
          </p:cNvPr>
          <p:cNvGrpSpPr/>
          <p:nvPr/>
        </p:nvGrpSpPr>
        <p:grpSpPr>
          <a:xfrm>
            <a:off x="6330130" y="4592609"/>
            <a:ext cx="1759320" cy="596880"/>
            <a:chOff x="6330130" y="4592609"/>
            <a:chExt cx="1759320" cy="59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F5242C7-023F-BF72-8F80-BA8B8E0E176E}"/>
                    </a:ext>
                  </a:extLst>
                </p14:cNvPr>
                <p14:cNvContentPartPr/>
                <p14:nvPr/>
              </p14:nvContentPartPr>
              <p14:xfrm>
                <a:off x="6330130" y="4592609"/>
                <a:ext cx="1759320" cy="596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F5242C7-023F-BF72-8F80-BA8B8E0E176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321130" y="4583609"/>
                  <a:ext cx="177696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2FD84F3-F068-E7AE-5325-4F6474A54F54}"/>
                    </a:ext>
                  </a:extLst>
                </p14:cNvPr>
                <p14:cNvContentPartPr/>
                <p14:nvPr/>
              </p14:nvContentPartPr>
              <p14:xfrm>
                <a:off x="7845010" y="4635449"/>
                <a:ext cx="45360" cy="16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2FD84F3-F068-E7AE-5325-4F6474A54F5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836370" y="4626449"/>
                  <a:ext cx="630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3AE02FC1-4786-7A74-1A15-205D8B13844E}"/>
              </a:ext>
            </a:extLst>
          </p:cNvPr>
          <p:cNvGrpSpPr/>
          <p:nvPr/>
        </p:nvGrpSpPr>
        <p:grpSpPr>
          <a:xfrm>
            <a:off x="8442250" y="4454729"/>
            <a:ext cx="2118600" cy="704160"/>
            <a:chOff x="8442250" y="4454729"/>
            <a:chExt cx="2118600" cy="70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A83D87B-BA76-4E56-A5D7-4D43EED33056}"/>
                    </a:ext>
                  </a:extLst>
                </p14:cNvPr>
                <p14:cNvContentPartPr/>
                <p14:nvPr/>
              </p14:nvContentPartPr>
              <p14:xfrm>
                <a:off x="8442250" y="4454729"/>
                <a:ext cx="2118600" cy="7041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A83D87B-BA76-4E56-A5D7-4D43EED3305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433250" y="4446089"/>
                  <a:ext cx="2136240" cy="72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BE0C391-A827-591E-F3F4-78D380C92E71}"/>
                    </a:ext>
                  </a:extLst>
                </p14:cNvPr>
                <p14:cNvContentPartPr/>
                <p14:nvPr/>
              </p14:nvContentPartPr>
              <p14:xfrm>
                <a:off x="9801610" y="4641209"/>
                <a:ext cx="466920" cy="21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BE0C391-A827-591E-F3F4-78D380C92E7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792610" y="4632569"/>
                  <a:ext cx="484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16E59B0-2176-D4D3-22C8-52AEC72A0C08}"/>
                    </a:ext>
                  </a:extLst>
                </p14:cNvPr>
                <p14:cNvContentPartPr/>
                <p14:nvPr/>
              </p14:nvContentPartPr>
              <p14:xfrm>
                <a:off x="8746450" y="4569569"/>
                <a:ext cx="42120" cy="36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16E59B0-2176-D4D3-22C8-52AEC72A0C0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737810" y="4560929"/>
                  <a:ext cx="5976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EA16282-2CFE-234C-0DC7-2E3E7432951E}"/>
              </a:ext>
            </a:extLst>
          </p:cNvPr>
          <p:cNvGrpSpPr/>
          <p:nvPr/>
        </p:nvGrpSpPr>
        <p:grpSpPr>
          <a:xfrm>
            <a:off x="10892770" y="4533569"/>
            <a:ext cx="923040" cy="448920"/>
            <a:chOff x="10892770" y="4533569"/>
            <a:chExt cx="92304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8486F11-DCD5-9EDA-3380-FDF580EBAFF2}"/>
                    </a:ext>
                  </a:extLst>
                </p14:cNvPr>
                <p14:cNvContentPartPr/>
                <p14:nvPr/>
              </p14:nvContentPartPr>
              <p14:xfrm>
                <a:off x="10892770" y="4533569"/>
                <a:ext cx="833760" cy="448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8486F11-DCD5-9EDA-3380-FDF580EBAFF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883770" y="4524929"/>
                  <a:ext cx="85140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84C8FFD-5762-818B-EC03-32D173894203}"/>
                    </a:ext>
                  </a:extLst>
                </p14:cNvPr>
                <p14:cNvContentPartPr/>
                <p14:nvPr/>
              </p14:nvContentPartPr>
              <p14:xfrm>
                <a:off x="11800330" y="4941449"/>
                <a:ext cx="15480" cy="10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84C8FFD-5762-818B-EC03-32D17389420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791690" y="4932809"/>
                  <a:ext cx="3312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9075B6D2-9CD0-1A0B-BC49-14DA95508C24}"/>
                  </a:ext>
                </a:extLst>
              </p14:cNvPr>
              <p14:cNvContentPartPr/>
              <p14:nvPr/>
            </p14:nvContentPartPr>
            <p14:xfrm>
              <a:off x="4009210" y="5431409"/>
              <a:ext cx="266040" cy="19440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9075B6D2-9CD0-1A0B-BC49-14DA95508C24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4000570" y="5422769"/>
                <a:ext cx="283680" cy="21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89CD3D96-C128-EBAA-3FFB-857142B4D88A}"/>
              </a:ext>
            </a:extLst>
          </p:cNvPr>
          <p:cNvGrpSpPr/>
          <p:nvPr/>
        </p:nvGrpSpPr>
        <p:grpSpPr>
          <a:xfrm>
            <a:off x="4106050" y="5318009"/>
            <a:ext cx="1005840" cy="393840"/>
            <a:chOff x="4106050" y="5318009"/>
            <a:chExt cx="100584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0D75EC1-A02A-F305-F4A7-7CFBEF24D767}"/>
                    </a:ext>
                  </a:extLst>
                </p14:cNvPr>
                <p14:cNvContentPartPr/>
                <p14:nvPr/>
              </p14:nvContentPartPr>
              <p14:xfrm>
                <a:off x="4345810" y="5622209"/>
                <a:ext cx="129600" cy="896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0D75EC1-A02A-F305-F4A7-7CFBEF24D76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336810" y="5613209"/>
                  <a:ext cx="147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0BF340B-84E2-1457-8E1E-542EF6B2F202}"/>
                    </a:ext>
                  </a:extLst>
                </p14:cNvPr>
                <p14:cNvContentPartPr/>
                <p14:nvPr/>
              </p14:nvContentPartPr>
              <p14:xfrm>
                <a:off x="4106050" y="5318009"/>
                <a:ext cx="16920" cy="48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0BF340B-84E2-1457-8E1E-542EF6B2F20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097050" y="5309369"/>
                  <a:ext cx="345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3511EAC-DD4D-8F92-40FE-A6A1FE751532}"/>
                    </a:ext>
                  </a:extLst>
                </p14:cNvPr>
                <p14:cNvContentPartPr/>
                <p14:nvPr/>
              </p14:nvContentPartPr>
              <p14:xfrm>
                <a:off x="4634890" y="5453729"/>
                <a:ext cx="194040" cy="28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3511EAC-DD4D-8F92-40FE-A6A1FE75153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625890" y="5444729"/>
                  <a:ext cx="211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A6E98A2-7AB4-8963-AF5D-9194BB8704A0}"/>
                    </a:ext>
                  </a:extLst>
                </p14:cNvPr>
                <p14:cNvContentPartPr/>
                <p14:nvPr/>
              </p14:nvContentPartPr>
              <p14:xfrm>
                <a:off x="4642450" y="5546609"/>
                <a:ext cx="158040" cy="31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A6E98A2-7AB4-8963-AF5D-9194BB8704A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633810" y="5537969"/>
                  <a:ext cx="175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099C0B0-F75A-820D-1C08-4253A8D9504F}"/>
                    </a:ext>
                  </a:extLst>
                </p14:cNvPr>
                <p14:cNvContentPartPr/>
                <p14:nvPr/>
              </p14:nvContentPartPr>
              <p14:xfrm>
                <a:off x="4905970" y="5409089"/>
                <a:ext cx="205920" cy="192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099C0B0-F75A-820D-1C08-4253A8D9504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896970" y="5400449"/>
                  <a:ext cx="223560" cy="21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F058D74B-B647-403E-3704-64982691AE00}"/>
                  </a:ext>
                </a:extLst>
              </p14:cNvPr>
              <p14:cNvContentPartPr/>
              <p14:nvPr/>
            </p14:nvContentPartPr>
            <p14:xfrm>
              <a:off x="5872210" y="5368049"/>
              <a:ext cx="655920" cy="27432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F058D74B-B647-403E-3704-64982691AE00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5863570" y="5359049"/>
                <a:ext cx="67356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DA8A201B-8395-BED4-5F9E-0FA6B28B2505}"/>
                  </a:ext>
                </a:extLst>
              </p14:cNvPr>
              <p14:cNvContentPartPr/>
              <p14:nvPr/>
            </p14:nvContentPartPr>
            <p14:xfrm>
              <a:off x="7162450" y="5230889"/>
              <a:ext cx="42840" cy="6300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DA8A201B-8395-BED4-5F9E-0FA6B28B2505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7153450" y="5222249"/>
                <a:ext cx="60480" cy="8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8" name="Group 217">
            <a:extLst>
              <a:ext uri="{FF2B5EF4-FFF2-40B4-BE49-F238E27FC236}">
                <a16:creationId xmlns:a16="http://schemas.microsoft.com/office/drawing/2014/main" id="{FA5302D8-B801-7AE0-02E2-0B3DF5270C64}"/>
              </a:ext>
            </a:extLst>
          </p:cNvPr>
          <p:cNvGrpSpPr/>
          <p:nvPr/>
        </p:nvGrpSpPr>
        <p:grpSpPr>
          <a:xfrm>
            <a:off x="7061650" y="5435729"/>
            <a:ext cx="1235880" cy="398880"/>
            <a:chOff x="7061650" y="5435729"/>
            <a:chExt cx="123588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C2300F6-1F3D-7006-EAC9-BFF3D442CC70}"/>
                    </a:ext>
                  </a:extLst>
                </p14:cNvPr>
                <p14:cNvContentPartPr/>
                <p14:nvPr/>
              </p14:nvContentPartPr>
              <p14:xfrm>
                <a:off x="7061650" y="5435729"/>
                <a:ext cx="239400" cy="1958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C2300F6-1F3D-7006-EAC9-BFF3D442CC7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053010" y="5426729"/>
                  <a:ext cx="257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3B9640F-5BF2-8690-88EC-76C85E786447}"/>
                    </a:ext>
                  </a:extLst>
                </p14:cNvPr>
                <p14:cNvContentPartPr/>
                <p14:nvPr/>
              </p14:nvContentPartPr>
              <p14:xfrm>
                <a:off x="7362610" y="5629049"/>
                <a:ext cx="151920" cy="2055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3B9640F-5BF2-8690-88EC-76C85E78644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353610" y="5620409"/>
                  <a:ext cx="1695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55014D5-C21B-41EA-AAAD-801773E158CC}"/>
                    </a:ext>
                  </a:extLst>
                </p14:cNvPr>
                <p14:cNvContentPartPr/>
                <p14:nvPr/>
              </p14:nvContentPartPr>
              <p14:xfrm>
                <a:off x="7637650" y="5492609"/>
                <a:ext cx="263160" cy="122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55014D5-C21B-41EA-AAAD-801773E158C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628650" y="5483969"/>
                  <a:ext cx="280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7C9DFB0-E619-CAB5-2F24-53997B3FBF2F}"/>
                    </a:ext>
                  </a:extLst>
                </p14:cNvPr>
                <p14:cNvContentPartPr/>
                <p14:nvPr/>
              </p14:nvContentPartPr>
              <p14:xfrm>
                <a:off x="7642690" y="5562089"/>
                <a:ext cx="226800" cy="522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7C9DFB0-E619-CAB5-2F24-53997B3FBF2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633690" y="5553089"/>
                  <a:ext cx="244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EC1D18B-B83E-DA93-6913-E2DC8F09E1D1}"/>
                    </a:ext>
                  </a:extLst>
                </p14:cNvPr>
                <p14:cNvContentPartPr/>
                <p14:nvPr/>
              </p14:nvContentPartPr>
              <p14:xfrm>
                <a:off x="8081890" y="5451209"/>
                <a:ext cx="215640" cy="2109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EC1D18B-B83E-DA93-6913-E2DC8F09E1D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072890" y="5442569"/>
                  <a:ext cx="23328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0B821C75-50F1-238E-DE18-26C2EB6C975B}"/>
              </a:ext>
            </a:extLst>
          </p:cNvPr>
          <p:cNvGrpSpPr/>
          <p:nvPr/>
        </p:nvGrpSpPr>
        <p:grpSpPr>
          <a:xfrm>
            <a:off x="1517616" y="6039809"/>
            <a:ext cx="662760" cy="413640"/>
            <a:chOff x="1517616" y="6039809"/>
            <a:chExt cx="66276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7527B18-59BD-5777-C9C6-DE9CC63A2C02}"/>
                    </a:ext>
                  </a:extLst>
                </p14:cNvPr>
                <p14:cNvContentPartPr/>
                <p14:nvPr/>
              </p14:nvContentPartPr>
              <p14:xfrm>
                <a:off x="1517616" y="6039809"/>
                <a:ext cx="529920" cy="4136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7527B18-59BD-5777-C9C6-DE9CC63A2C0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508616" y="6031169"/>
                  <a:ext cx="54756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89E2851-E392-0279-8C04-C33B1BF29164}"/>
                    </a:ext>
                  </a:extLst>
                </p14:cNvPr>
                <p14:cNvContentPartPr/>
                <p14:nvPr/>
              </p14:nvContentPartPr>
              <p14:xfrm>
                <a:off x="1927656" y="6167609"/>
                <a:ext cx="252720" cy="331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89E2851-E392-0279-8C04-C33B1BF2916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918656" y="6158609"/>
                  <a:ext cx="27036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4C10211A-0091-9B2A-5C73-F18D48D1997B}"/>
                  </a:ext>
                </a:extLst>
              </p14:cNvPr>
              <p14:cNvContentPartPr/>
              <p14:nvPr/>
            </p14:nvContentPartPr>
            <p14:xfrm>
              <a:off x="3651336" y="6240329"/>
              <a:ext cx="93600" cy="43416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4C10211A-0091-9B2A-5C73-F18D48D1997B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3642336" y="6231329"/>
                <a:ext cx="111240" cy="45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D1F7A71D-ACB8-3621-6EAA-9DA0468D42D8}"/>
              </a:ext>
            </a:extLst>
          </p:cNvPr>
          <p:cNvGrpSpPr/>
          <p:nvPr/>
        </p:nvGrpSpPr>
        <p:grpSpPr>
          <a:xfrm>
            <a:off x="2741976" y="6169409"/>
            <a:ext cx="1495800" cy="465840"/>
            <a:chOff x="2741976" y="6169409"/>
            <a:chExt cx="1495800" cy="4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E23349C-7189-D41C-8A03-79691BA19B0B}"/>
                    </a:ext>
                  </a:extLst>
                </p14:cNvPr>
                <p14:cNvContentPartPr/>
                <p14:nvPr/>
              </p14:nvContentPartPr>
              <p14:xfrm>
                <a:off x="2741976" y="6299729"/>
                <a:ext cx="283680" cy="2415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E23349C-7189-D41C-8A03-79691BA19B0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732976" y="6291089"/>
                  <a:ext cx="3013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8ADD54B-24D9-61C7-F179-1149E2275B6E}"/>
                    </a:ext>
                  </a:extLst>
                </p14:cNvPr>
                <p14:cNvContentPartPr/>
                <p14:nvPr/>
              </p14:nvContentPartPr>
              <p14:xfrm>
                <a:off x="3140136" y="6546689"/>
                <a:ext cx="145440" cy="885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8ADD54B-24D9-61C7-F179-1149E2275B6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131136" y="6537689"/>
                  <a:ext cx="163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CFCEC9D-B8F4-C07A-4B51-6C3573B9A4A0}"/>
                    </a:ext>
                  </a:extLst>
                </p14:cNvPr>
                <p14:cNvContentPartPr/>
                <p14:nvPr/>
              </p14:nvContentPartPr>
              <p14:xfrm>
                <a:off x="2875176" y="6169409"/>
                <a:ext cx="32760" cy="612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CFCEC9D-B8F4-C07A-4B51-6C3573B9A4A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866176" y="6160769"/>
                  <a:ext cx="50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654DFB0-A029-3526-067B-C59F7084DBB2}"/>
                    </a:ext>
                  </a:extLst>
                </p14:cNvPr>
                <p14:cNvContentPartPr/>
                <p14:nvPr/>
              </p14:nvContentPartPr>
              <p14:xfrm>
                <a:off x="3476376" y="6348329"/>
                <a:ext cx="393480" cy="54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654DFB0-A029-3526-067B-C59F7084DBB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467736" y="6339689"/>
                  <a:ext cx="4111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ECC3DEE-BF93-843F-BC18-414A16B3924C}"/>
                    </a:ext>
                  </a:extLst>
                </p14:cNvPr>
                <p14:cNvContentPartPr/>
                <p14:nvPr/>
              </p14:nvContentPartPr>
              <p14:xfrm>
                <a:off x="3519216" y="6515009"/>
                <a:ext cx="263520" cy="208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ECC3DEE-BF93-843F-BC18-414A16B3924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510216" y="6506369"/>
                  <a:ext cx="281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6DEEC7D-15D9-7906-736A-28F87A208406}"/>
                    </a:ext>
                  </a:extLst>
                </p14:cNvPr>
                <p14:cNvContentPartPr/>
                <p14:nvPr/>
              </p14:nvContentPartPr>
              <p14:xfrm>
                <a:off x="3942576" y="6317009"/>
                <a:ext cx="295200" cy="2952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6DEEC7D-15D9-7906-736A-28F87A20840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933576" y="6308009"/>
                  <a:ext cx="3128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9B16050-E8A2-5209-D61E-CAF6102EB8A8}"/>
                    </a:ext>
                  </a:extLst>
                </p14:cNvPr>
                <p14:cNvContentPartPr/>
                <p14:nvPr/>
              </p14:nvContentPartPr>
              <p14:xfrm>
                <a:off x="3971376" y="6350129"/>
                <a:ext cx="109080" cy="84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9B16050-E8A2-5209-D61E-CAF6102EB8A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962736" y="6341489"/>
                  <a:ext cx="126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453FC6F-7E00-46AC-6C1C-87BFDFE046BE}"/>
                    </a:ext>
                  </a:extLst>
                </p14:cNvPr>
                <p14:cNvContentPartPr/>
                <p14:nvPr/>
              </p14:nvContentPartPr>
              <p14:xfrm>
                <a:off x="3969936" y="6319529"/>
                <a:ext cx="188280" cy="1792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453FC6F-7E00-46AC-6C1C-87BFDFE046B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961296" y="6310529"/>
                  <a:ext cx="205920" cy="19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2E2FB72A-FA93-959F-992E-692FFE6549D1}"/>
                  </a:ext>
                </a:extLst>
              </p14:cNvPr>
              <p14:cNvContentPartPr/>
              <p14:nvPr/>
            </p14:nvContentPartPr>
            <p14:xfrm>
              <a:off x="4487976" y="6514289"/>
              <a:ext cx="50760" cy="489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2E2FB72A-FA93-959F-992E-692FFE6549D1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4479336" y="6505649"/>
                <a:ext cx="6840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0" name="Group 239">
            <a:extLst>
              <a:ext uri="{FF2B5EF4-FFF2-40B4-BE49-F238E27FC236}">
                <a16:creationId xmlns:a16="http://schemas.microsoft.com/office/drawing/2014/main" id="{C622A577-5014-B788-D5F9-4A02F40FA13D}"/>
              </a:ext>
            </a:extLst>
          </p:cNvPr>
          <p:cNvGrpSpPr/>
          <p:nvPr/>
        </p:nvGrpSpPr>
        <p:grpSpPr>
          <a:xfrm>
            <a:off x="5038416" y="6221969"/>
            <a:ext cx="763560" cy="275040"/>
            <a:chOff x="5038416" y="6221969"/>
            <a:chExt cx="763560" cy="2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CFA9A3A-DDC9-5386-413A-943821A7D0FF}"/>
                    </a:ext>
                  </a:extLst>
                </p14:cNvPr>
                <p14:cNvContentPartPr/>
                <p14:nvPr/>
              </p14:nvContentPartPr>
              <p14:xfrm>
                <a:off x="5038416" y="6296129"/>
                <a:ext cx="763560" cy="2008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CFA9A3A-DDC9-5386-413A-943821A7D0F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029416" y="6287489"/>
                  <a:ext cx="7812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776224D-DAED-04AF-E3E2-9FC2433ECA84}"/>
                    </a:ext>
                  </a:extLst>
                </p14:cNvPr>
                <p14:cNvContentPartPr/>
                <p14:nvPr/>
              </p14:nvContentPartPr>
              <p14:xfrm>
                <a:off x="5250816" y="6221969"/>
                <a:ext cx="40320" cy="20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776224D-DAED-04AF-E3E2-9FC2433ECA8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241816" y="6212969"/>
                  <a:ext cx="5796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E559A98D-6D48-0CB8-F8A1-F7C057864B61}"/>
              </a:ext>
            </a:extLst>
          </p:cNvPr>
          <p:cNvGrpSpPr/>
          <p:nvPr/>
        </p:nvGrpSpPr>
        <p:grpSpPr>
          <a:xfrm>
            <a:off x="6045336" y="6266609"/>
            <a:ext cx="845640" cy="260280"/>
            <a:chOff x="6045336" y="6266609"/>
            <a:chExt cx="84564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92C000D-29D0-6DC4-7412-2024F9970DF2}"/>
                    </a:ext>
                  </a:extLst>
                </p14:cNvPr>
                <p14:cNvContentPartPr/>
                <p14:nvPr/>
              </p14:nvContentPartPr>
              <p14:xfrm>
                <a:off x="6045336" y="6287849"/>
                <a:ext cx="140760" cy="200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92C000D-29D0-6DC4-7412-2024F9970DF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036336" y="6278849"/>
                  <a:ext cx="158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EEEDACC-68FD-A8F1-A941-1A9F5A5CD5EC}"/>
                    </a:ext>
                  </a:extLst>
                </p14:cNvPr>
                <p14:cNvContentPartPr/>
                <p14:nvPr/>
              </p14:nvContentPartPr>
              <p14:xfrm>
                <a:off x="6269616" y="6462449"/>
                <a:ext cx="111960" cy="644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EEEDACC-68FD-A8F1-A941-1A9F5A5CD5E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260616" y="6453449"/>
                  <a:ext cx="129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FE45E97-7F19-AA65-6ED5-541B0EB249F0}"/>
                    </a:ext>
                  </a:extLst>
                </p14:cNvPr>
                <p14:cNvContentPartPr/>
                <p14:nvPr/>
              </p14:nvContentPartPr>
              <p14:xfrm>
                <a:off x="6457896" y="6295769"/>
                <a:ext cx="168840" cy="100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FE45E97-7F19-AA65-6ED5-541B0EB249F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449256" y="6287129"/>
                  <a:ext cx="186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9ADB715-3193-0FF6-3982-C6B2FF1CEABE}"/>
                    </a:ext>
                  </a:extLst>
                </p14:cNvPr>
                <p14:cNvContentPartPr/>
                <p14:nvPr/>
              </p14:nvContentPartPr>
              <p14:xfrm>
                <a:off x="6446376" y="6387569"/>
                <a:ext cx="171360" cy="64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9ADB715-3193-0FF6-3982-C6B2FF1CEAB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437376" y="6378569"/>
                  <a:ext cx="189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ED712AC-7466-9919-4B80-FC8A395AE482}"/>
                    </a:ext>
                  </a:extLst>
                </p14:cNvPr>
                <p14:cNvContentPartPr/>
                <p14:nvPr/>
              </p14:nvContentPartPr>
              <p14:xfrm>
                <a:off x="6693696" y="6266609"/>
                <a:ext cx="197280" cy="2131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ED712AC-7466-9919-4B80-FC8A395AE48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684696" y="6257969"/>
                  <a:ext cx="21492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522085D9-280A-1002-6355-9AD5C435F132}"/>
              </a:ext>
            </a:extLst>
          </p:cNvPr>
          <p:cNvGrpSpPr/>
          <p:nvPr/>
        </p:nvGrpSpPr>
        <p:grpSpPr>
          <a:xfrm>
            <a:off x="7167816" y="6134849"/>
            <a:ext cx="1186920" cy="502920"/>
            <a:chOff x="7167816" y="6134849"/>
            <a:chExt cx="1186920" cy="50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C799048-F902-DFEF-011F-A2F45435BD1F}"/>
                    </a:ext>
                  </a:extLst>
                </p14:cNvPr>
                <p14:cNvContentPartPr/>
                <p14:nvPr/>
              </p14:nvContentPartPr>
              <p14:xfrm>
                <a:off x="7167816" y="6134849"/>
                <a:ext cx="258480" cy="280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C799048-F902-DFEF-011F-A2F45435BD1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158816" y="6126209"/>
                  <a:ext cx="2761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E8AE738-30BB-9268-70C4-ACBC8B7DA7DF}"/>
                    </a:ext>
                  </a:extLst>
                </p14:cNvPr>
                <p14:cNvContentPartPr/>
                <p14:nvPr/>
              </p14:nvContentPartPr>
              <p14:xfrm>
                <a:off x="7299576" y="6234929"/>
                <a:ext cx="140760" cy="75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E8AE738-30BB-9268-70C4-ACBC8B7DA7D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290936" y="6226289"/>
                  <a:ext cx="158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826A169-AAC2-8382-7411-E0962701B6B8}"/>
                    </a:ext>
                  </a:extLst>
                </p14:cNvPr>
                <p14:cNvContentPartPr/>
                <p14:nvPr/>
              </p14:nvContentPartPr>
              <p14:xfrm>
                <a:off x="7679736" y="6157169"/>
                <a:ext cx="163440" cy="2858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826A169-AAC2-8382-7411-E0962701B6B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670736" y="6148529"/>
                  <a:ext cx="1810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92FE0A7-37CF-0D6A-D974-9803380EBD5C}"/>
                    </a:ext>
                  </a:extLst>
                </p14:cNvPr>
                <p14:cNvContentPartPr/>
                <p14:nvPr/>
              </p14:nvContentPartPr>
              <p14:xfrm>
                <a:off x="7654176" y="6265529"/>
                <a:ext cx="199080" cy="136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92FE0A7-37CF-0D6A-D974-9803380EBD5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645176" y="6256529"/>
                  <a:ext cx="216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81479A5-0484-A97F-A098-AB18BCB1F8A0}"/>
                    </a:ext>
                  </a:extLst>
                </p14:cNvPr>
                <p14:cNvContentPartPr/>
                <p14:nvPr/>
              </p14:nvContentPartPr>
              <p14:xfrm>
                <a:off x="7874136" y="6298289"/>
                <a:ext cx="123120" cy="201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81479A5-0484-A97F-A098-AB18BCB1F8A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865136" y="6289649"/>
                  <a:ext cx="140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F4A78F4-AC2B-D61B-D102-EBDBBDD412B1}"/>
                    </a:ext>
                  </a:extLst>
                </p14:cNvPr>
                <p14:cNvContentPartPr/>
                <p14:nvPr/>
              </p14:nvContentPartPr>
              <p14:xfrm>
                <a:off x="7875576" y="6373169"/>
                <a:ext cx="155880" cy="291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F4A78F4-AC2B-D61B-D102-EBDBBDD412B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866936" y="6364529"/>
                  <a:ext cx="173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061F3DA-1C16-1816-A48D-FB91EFFC260B}"/>
                    </a:ext>
                  </a:extLst>
                </p14:cNvPr>
                <p14:cNvContentPartPr/>
                <p14:nvPr/>
              </p14:nvContentPartPr>
              <p14:xfrm>
                <a:off x="8112456" y="6254369"/>
                <a:ext cx="177120" cy="1486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061F3DA-1C16-1816-A48D-FB91EFFC260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103816" y="6245369"/>
                  <a:ext cx="194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E453B3E-2A9C-3AB6-F316-B26B964FE9C8}"/>
                    </a:ext>
                  </a:extLst>
                </p14:cNvPr>
                <p14:cNvContentPartPr/>
                <p14:nvPr/>
              </p14:nvContentPartPr>
              <p14:xfrm>
                <a:off x="8239896" y="6485489"/>
                <a:ext cx="114840" cy="1522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E453B3E-2A9C-3AB6-F316-B26B964FE9C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231256" y="6476849"/>
                  <a:ext cx="13248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D4975EAC-CA8C-750C-6321-8295CF2CFE3B}"/>
              </a:ext>
            </a:extLst>
          </p:cNvPr>
          <p:cNvGrpSpPr/>
          <p:nvPr/>
        </p:nvGrpSpPr>
        <p:grpSpPr>
          <a:xfrm>
            <a:off x="8780616" y="5984729"/>
            <a:ext cx="2538034" cy="515880"/>
            <a:chOff x="8780616" y="5984729"/>
            <a:chExt cx="2538034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DA4DDEC-8928-5C94-5F8A-04609F399269}"/>
                    </a:ext>
                  </a:extLst>
                </p14:cNvPr>
                <p14:cNvContentPartPr/>
                <p14:nvPr/>
              </p14:nvContentPartPr>
              <p14:xfrm>
                <a:off x="8780616" y="6060689"/>
                <a:ext cx="51840" cy="439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DA4DDEC-8928-5C94-5F8A-04609F39926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771616" y="6052049"/>
                  <a:ext cx="6948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6FEA03D-C37C-4089-E786-48861E62A829}"/>
                    </a:ext>
                  </a:extLst>
                </p14:cNvPr>
                <p14:cNvContentPartPr/>
                <p14:nvPr/>
              </p14:nvContentPartPr>
              <p14:xfrm>
                <a:off x="8926416" y="6199289"/>
                <a:ext cx="176400" cy="1242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6FEA03D-C37C-4089-E786-48861E62A82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917776" y="6190289"/>
                  <a:ext cx="194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EC0A478-E449-8973-A7C0-95ABDCAD1E0F}"/>
                    </a:ext>
                  </a:extLst>
                </p14:cNvPr>
                <p14:cNvContentPartPr/>
                <p14:nvPr/>
              </p14:nvContentPartPr>
              <p14:xfrm>
                <a:off x="9122256" y="6380369"/>
                <a:ext cx="134280" cy="871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EC0A478-E449-8973-A7C0-95ABDCAD1E0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113256" y="6371369"/>
                  <a:ext cx="151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4965696-8340-549F-0FCD-92942F6A67A5}"/>
                    </a:ext>
                  </a:extLst>
                </p14:cNvPr>
                <p14:cNvContentPartPr/>
                <p14:nvPr/>
              </p14:nvContentPartPr>
              <p14:xfrm>
                <a:off x="9304416" y="6015689"/>
                <a:ext cx="34560" cy="4528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4965696-8340-549F-0FCD-92942F6A67A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295416" y="6006689"/>
                  <a:ext cx="5220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31D2A583-BE00-AA47-D162-6F04E1ECDBA0}"/>
                    </a:ext>
                  </a:extLst>
                </p14:cNvPr>
                <p14:cNvContentPartPr/>
                <p14:nvPr/>
              </p14:nvContentPartPr>
              <p14:xfrm>
                <a:off x="9549610" y="6231329"/>
                <a:ext cx="1769040" cy="2232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31D2A583-BE00-AA47-D162-6F04E1ECDBA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540610" y="6222329"/>
                  <a:ext cx="17866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11B728F-0E59-5270-BDB3-2C95E11C62C2}"/>
                    </a:ext>
                  </a:extLst>
                </p14:cNvPr>
                <p14:cNvContentPartPr/>
                <p14:nvPr/>
              </p14:nvContentPartPr>
              <p14:xfrm>
                <a:off x="9631690" y="5984729"/>
                <a:ext cx="92520" cy="608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11B728F-0E59-5270-BDB3-2C95E11C62C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622690" y="5975729"/>
                  <a:ext cx="11016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51D245D4-747F-950D-0B64-717B741A954F}"/>
                  </a:ext>
                </a:extLst>
              </p14:cNvPr>
              <p14:cNvContentPartPr/>
              <p14:nvPr/>
            </p14:nvContentPartPr>
            <p14:xfrm>
              <a:off x="9494170" y="6589169"/>
              <a:ext cx="1779120" cy="4356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51D245D4-747F-950D-0B64-717B741A954F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9485170" y="6580529"/>
                <a:ext cx="1796760" cy="6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0983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43785C5-5558-ED15-40CF-65C39E081329}"/>
              </a:ext>
            </a:extLst>
          </p:cNvPr>
          <p:cNvGrpSpPr/>
          <p:nvPr/>
        </p:nvGrpSpPr>
        <p:grpSpPr>
          <a:xfrm>
            <a:off x="1170912" y="3162028"/>
            <a:ext cx="1059120" cy="326520"/>
            <a:chOff x="1170912" y="3162028"/>
            <a:chExt cx="105912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7C389FC-3523-D4F4-D6FC-C9D07E1B0044}"/>
                    </a:ext>
                  </a:extLst>
                </p14:cNvPr>
                <p14:cNvContentPartPr/>
                <p14:nvPr/>
              </p14:nvContentPartPr>
              <p14:xfrm>
                <a:off x="1170912" y="3174988"/>
                <a:ext cx="1059120" cy="313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7C389FC-3523-D4F4-D6FC-C9D07E1B004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62272" y="3165988"/>
                  <a:ext cx="10767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E0800A3-27A6-B1FE-631E-E3C2FD9EB564}"/>
                    </a:ext>
                  </a:extLst>
                </p14:cNvPr>
                <p14:cNvContentPartPr/>
                <p14:nvPr/>
              </p14:nvContentPartPr>
              <p14:xfrm>
                <a:off x="1635672" y="3162028"/>
                <a:ext cx="48960" cy="44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E0800A3-27A6-B1FE-631E-E3C2FD9EB56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27032" y="3153028"/>
                  <a:ext cx="6660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A949B85-A930-30D7-441C-247F73B832BC}"/>
              </a:ext>
            </a:extLst>
          </p:cNvPr>
          <p:cNvGrpSpPr/>
          <p:nvPr/>
        </p:nvGrpSpPr>
        <p:grpSpPr>
          <a:xfrm>
            <a:off x="2714952" y="3226108"/>
            <a:ext cx="727560" cy="402120"/>
            <a:chOff x="2714952" y="3226108"/>
            <a:chExt cx="72756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3F01A3A-9A37-0670-EE86-AA4BC98C3117}"/>
                    </a:ext>
                  </a:extLst>
                </p14:cNvPr>
                <p14:cNvContentPartPr/>
                <p14:nvPr/>
              </p14:nvContentPartPr>
              <p14:xfrm>
                <a:off x="2714952" y="3226108"/>
                <a:ext cx="21600" cy="355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3F01A3A-9A37-0670-EE86-AA4BC98C311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05952" y="3217468"/>
                  <a:ext cx="392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CE95A77-EF13-D79C-8F50-399A52C586A2}"/>
                    </a:ext>
                  </a:extLst>
                </p14:cNvPr>
                <p14:cNvContentPartPr/>
                <p14:nvPr/>
              </p14:nvContentPartPr>
              <p14:xfrm>
                <a:off x="2937432" y="3361828"/>
                <a:ext cx="133920" cy="171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CE95A77-EF13-D79C-8F50-399A52C586A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28792" y="3353188"/>
                  <a:ext cx="151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6DA6C28-DFF5-3EC9-C9B0-F58A10DF9F3F}"/>
                    </a:ext>
                  </a:extLst>
                </p14:cNvPr>
                <p14:cNvContentPartPr/>
                <p14:nvPr/>
              </p14:nvContentPartPr>
              <p14:xfrm>
                <a:off x="3205992" y="3515548"/>
                <a:ext cx="67680" cy="75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6DA6C28-DFF5-3EC9-C9B0-F58A10DF9F3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96992" y="3506548"/>
                  <a:ext cx="85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E3603AE-35C2-C186-001E-3DAE93E6C55E}"/>
                    </a:ext>
                  </a:extLst>
                </p14:cNvPr>
                <p14:cNvContentPartPr/>
                <p14:nvPr/>
              </p14:nvContentPartPr>
              <p14:xfrm>
                <a:off x="3380232" y="3255628"/>
                <a:ext cx="62280" cy="372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E3603AE-35C2-C186-001E-3DAE93E6C55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71232" y="3246988"/>
                  <a:ext cx="79920" cy="39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70AD26-7543-69D5-AFD5-A2B284B15676}"/>
              </a:ext>
            </a:extLst>
          </p:cNvPr>
          <p:cNvGrpSpPr/>
          <p:nvPr/>
        </p:nvGrpSpPr>
        <p:grpSpPr>
          <a:xfrm>
            <a:off x="3855072" y="3171748"/>
            <a:ext cx="1725480" cy="353880"/>
            <a:chOff x="3855072" y="3171748"/>
            <a:chExt cx="172548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1204FB2-F7CB-4BCE-A8D4-E021F227FBAE}"/>
                    </a:ext>
                  </a:extLst>
                </p14:cNvPr>
                <p14:cNvContentPartPr/>
                <p14:nvPr/>
              </p14:nvContentPartPr>
              <p14:xfrm>
                <a:off x="3855072" y="3315388"/>
                <a:ext cx="1725480" cy="210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1204FB2-F7CB-4BCE-A8D4-E021F227FBA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46072" y="3306388"/>
                  <a:ext cx="17431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28227A1-1DBC-947B-F4E5-575ADF523702}"/>
                    </a:ext>
                  </a:extLst>
                </p14:cNvPr>
                <p14:cNvContentPartPr/>
                <p14:nvPr/>
              </p14:nvContentPartPr>
              <p14:xfrm>
                <a:off x="3925992" y="3171748"/>
                <a:ext cx="41040" cy="63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28227A1-1DBC-947B-F4E5-575ADF52370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16992" y="3162748"/>
                  <a:ext cx="5868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B1B1619-1099-EF02-095C-DBAE69E1FFC2}"/>
                  </a:ext>
                </a:extLst>
              </p14:cNvPr>
              <p14:cNvContentPartPr/>
              <p14:nvPr/>
            </p14:nvContentPartPr>
            <p14:xfrm>
              <a:off x="5847672" y="3186148"/>
              <a:ext cx="860760" cy="440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B1B1619-1099-EF02-095C-DBAE69E1FFC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39032" y="3177508"/>
                <a:ext cx="878400" cy="45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0E5E657B-1A47-9B52-E2CE-82329F5DD682}"/>
              </a:ext>
            </a:extLst>
          </p:cNvPr>
          <p:cNvGrpSpPr/>
          <p:nvPr/>
        </p:nvGrpSpPr>
        <p:grpSpPr>
          <a:xfrm>
            <a:off x="7200552" y="3293428"/>
            <a:ext cx="974160" cy="314640"/>
            <a:chOff x="7200552" y="3293428"/>
            <a:chExt cx="97416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4DBDD34-393C-E08D-D224-24A06DB127DA}"/>
                    </a:ext>
                  </a:extLst>
                </p14:cNvPr>
                <p14:cNvContentPartPr/>
                <p14:nvPr/>
              </p14:nvContentPartPr>
              <p14:xfrm>
                <a:off x="7200552" y="3329428"/>
                <a:ext cx="158400" cy="135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4DBDD34-393C-E08D-D224-24A06DB127D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191552" y="3320788"/>
                  <a:ext cx="176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E66075B-B5F3-5998-714D-22783C3EBFAB}"/>
                    </a:ext>
                  </a:extLst>
                </p14:cNvPr>
                <p14:cNvContentPartPr/>
                <p14:nvPr/>
              </p14:nvContentPartPr>
              <p14:xfrm>
                <a:off x="7482072" y="3510868"/>
                <a:ext cx="61560" cy="97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E66075B-B5F3-5998-714D-22783C3EBFA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473072" y="3501868"/>
                  <a:ext cx="79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587FE88-4A1A-2E4D-059C-BE861C717AA0}"/>
                    </a:ext>
                  </a:extLst>
                </p14:cNvPr>
                <p14:cNvContentPartPr/>
                <p14:nvPr/>
              </p14:nvContentPartPr>
              <p14:xfrm>
                <a:off x="7717872" y="3320428"/>
                <a:ext cx="96120" cy="9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587FE88-4A1A-2E4D-059C-BE861C717AA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708872" y="3311788"/>
                  <a:ext cx="113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00A7AF3-3287-A881-D658-DBFDE7A22045}"/>
                    </a:ext>
                  </a:extLst>
                </p14:cNvPr>
                <p14:cNvContentPartPr/>
                <p14:nvPr/>
              </p14:nvContentPartPr>
              <p14:xfrm>
                <a:off x="7708152" y="3386308"/>
                <a:ext cx="96120" cy="3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00A7AF3-3287-A881-D658-DBFDE7A2204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99512" y="3377308"/>
                  <a:ext cx="1137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533B8A8-4031-1348-9F9C-C3DEB05EA4F5}"/>
                    </a:ext>
                  </a:extLst>
                </p14:cNvPr>
                <p14:cNvContentPartPr/>
                <p14:nvPr/>
              </p14:nvContentPartPr>
              <p14:xfrm>
                <a:off x="7986792" y="3293428"/>
                <a:ext cx="187920" cy="150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533B8A8-4031-1348-9F9C-C3DEB05EA4F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78152" y="3284428"/>
                  <a:ext cx="20556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BCB7933-4B93-2B12-592C-0CB9E25D7B5C}"/>
              </a:ext>
            </a:extLst>
          </p:cNvPr>
          <p:cNvGrpSpPr/>
          <p:nvPr/>
        </p:nvGrpSpPr>
        <p:grpSpPr>
          <a:xfrm>
            <a:off x="8492952" y="3155188"/>
            <a:ext cx="1478160" cy="431640"/>
            <a:chOff x="8492952" y="3155188"/>
            <a:chExt cx="1478160" cy="43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7C28347-018B-43C2-579A-3DA88103891D}"/>
                    </a:ext>
                  </a:extLst>
                </p14:cNvPr>
                <p14:cNvContentPartPr/>
                <p14:nvPr/>
              </p14:nvContentPartPr>
              <p14:xfrm>
                <a:off x="8492952" y="3299188"/>
                <a:ext cx="277920" cy="287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7C28347-018B-43C2-579A-3DA88103891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83952" y="3290188"/>
                  <a:ext cx="2955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C36A7C7-FF4F-71A6-9DF4-9C0CE72E2157}"/>
                    </a:ext>
                  </a:extLst>
                </p14:cNvPr>
                <p14:cNvContentPartPr/>
                <p14:nvPr/>
              </p14:nvContentPartPr>
              <p14:xfrm>
                <a:off x="9007392" y="3155188"/>
                <a:ext cx="329760" cy="388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C36A7C7-FF4F-71A6-9DF4-9C0CE72E215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98392" y="3146188"/>
                  <a:ext cx="3474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4892BA8-229A-8672-A000-65EC09BF89AA}"/>
                    </a:ext>
                  </a:extLst>
                </p14:cNvPr>
                <p14:cNvContentPartPr/>
                <p14:nvPr/>
              </p14:nvContentPartPr>
              <p14:xfrm>
                <a:off x="9043752" y="3284068"/>
                <a:ext cx="317520" cy="60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4892BA8-229A-8672-A000-65EC09BF89A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34752" y="3275068"/>
                  <a:ext cx="335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366265B-7DE7-ABC9-EEA2-99EF166DFEE0}"/>
                    </a:ext>
                  </a:extLst>
                </p14:cNvPr>
                <p14:cNvContentPartPr/>
                <p14:nvPr/>
              </p14:nvContentPartPr>
              <p14:xfrm>
                <a:off x="9478632" y="3316828"/>
                <a:ext cx="157680" cy="55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366265B-7DE7-ABC9-EEA2-99EF166DFEE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469632" y="3308188"/>
                  <a:ext cx="175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100E65D-174F-1BD1-9A18-F28CF1D88AA3}"/>
                    </a:ext>
                  </a:extLst>
                </p14:cNvPr>
                <p14:cNvContentPartPr/>
                <p14:nvPr/>
              </p14:nvContentPartPr>
              <p14:xfrm>
                <a:off x="9777072" y="3245188"/>
                <a:ext cx="194040" cy="149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100E65D-174F-1BD1-9A18-F28CF1D88AA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768072" y="3236548"/>
                  <a:ext cx="211680" cy="16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8BD38DB-D4BC-2647-91F7-197B7A725758}"/>
                  </a:ext>
                </a:extLst>
              </p14:cNvPr>
              <p14:cNvContentPartPr/>
              <p14:nvPr/>
            </p14:nvContentPartPr>
            <p14:xfrm>
              <a:off x="1356672" y="4016308"/>
              <a:ext cx="212040" cy="343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8BD38DB-D4BC-2647-91F7-197B7A72575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348032" y="4007308"/>
                <a:ext cx="229680" cy="36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1784047E-532F-072B-B7C3-0CC265AB054E}"/>
              </a:ext>
            </a:extLst>
          </p:cNvPr>
          <p:cNvGrpSpPr/>
          <p:nvPr/>
        </p:nvGrpSpPr>
        <p:grpSpPr>
          <a:xfrm>
            <a:off x="1512552" y="3722908"/>
            <a:ext cx="6716880" cy="717120"/>
            <a:chOff x="1512552" y="3722908"/>
            <a:chExt cx="6716880" cy="71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D21A606-D370-8F98-C8DA-B3BCA40947B5}"/>
                    </a:ext>
                  </a:extLst>
                </p14:cNvPr>
                <p14:cNvContentPartPr/>
                <p14:nvPr/>
              </p14:nvContentPartPr>
              <p14:xfrm>
                <a:off x="1512552" y="3855748"/>
                <a:ext cx="1820520" cy="584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D21A606-D370-8F98-C8DA-B3BCA40947B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03552" y="3846748"/>
                  <a:ext cx="183816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3EB231A-3E47-4B55-34BA-81CCCEFF407B}"/>
                    </a:ext>
                  </a:extLst>
                </p14:cNvPr>
                <p14:cNvContentPartPr/>
                <p14:nvPr/>
              </p14:nvContentPartPr>
              <p14:xfrm>
                <a:off x="3062712" y="4068868"/>
                <a:ext cx="180360" cy="17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3EB231A-3E47-4B55-34BA-81CCCEFF407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053712" y="4059868"/>
                  <a:ext cx="198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628D27E-C5FD-32FE-AB70-149D29295378}"/>
                    </a:ext>
                  </a:extLst>
                </p14:cNvPr>
                <p14:cNvContentPartPr/>
                <p14:nvPr/>
              </p14:nvContentPartPr>
              <p14:xfrm>
                <a:off x="2770392" y="3987508"/>
                <a:ext cx="278640" cy="96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628D27E-C5FD-32FE-AB70-149D2929537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61392" y="3978508"/>
                  <a:ext cx="2962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95870FC-AF80-2B38-2BF4-4FACF0611554}"/>
                    </a:ext>
                  </a:extLst>
                </p14:cNvPr>
                <p14:cNvContentPartPr/>
                <p14:nvPr/>
              </p14:nvContentPartPr>
              <p14:xfrm>
                <a:off x="3763632" y="3796708"/>
                <a:ext cx="871920" cy="493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95870FC-AF80-2B38-2BF4-4FACF061155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54992" y="3788068"/>
                  <a:ext cx="88956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3FBC804-A074-5F69-1751-C0CB599A617C}"/>
                    </a:ext>
                  </a:extLst>
                </p14:cNvPr>
                <p14:cNvContentPartPr/>
                <p14:nvPr/>
              </p14:nvContentPartPr>
              <p14:xfrm>
                <a:off x="4477872" y="3936028"/>
                <a:ext cx="147600" cy="19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3FBC804-A074-5F69-1751-C0CB599A617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68872" y="3927028"/>
                  <a:ext cx="165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2885BB3-90F0-D091-F64F-30444311C074}"/>
                    </a:ext>
                  </a:extLst>
                </p14:cNvPr>
                <p14:cNvContentPartPr/>
                <p14:nvPr/>
              </p14:nvContentPartPr>
              <p14:xfrm>
                <a:off x="3784512" y="3969868"/>
                <a:ext cx="426240" cy="105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2885BB3-90F0-D091-F64F-30444311C07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75872" y="3961228"/>
                  <a:ext cx="443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E0D8FB9-9808-2AC1-D05C-EFB8C29B9A09}"/>
                    </a:ext>
                  </a:extLst>
                </p14:cNvPr>
                <p14:cNvContentPartPr/>
                <p14:nvPr/>
              </p14:nvContentPartPr>
              <p14:xfrm>
                <a:off x="4895112" y="3722908"/>
                <a:ext cx="1546200" cy="637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E0D8FB9-9808-2AC1-D05C-EFB8C29B9A0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86472" y="3713908"/>
                  <a:ext cx="1563840" cy="6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B057AE1-8902-9695-6956-F032C6060AC5}"/>
                    </a:ext>
                  </a:extLst>
                </p14:cNvPr>
                <p14:cNvContentPartPr/>
                <p14:nvPr/>
              </p14:nvContentPartPr>
              <p14:xfrm>
                <a:off x="5607552" y="3879868"/>
                <a:ext cx="432360" cy="34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B057AE1-8902-9695-6956-F032C6060AC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98912" y="3870868"/>
                  <a:ext cx="450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42165E5-6153-C38F-2AA3-55D763E07CCC}"/>
                    </a:ext>
                  </a:extLst>
                </p14:cNvPr>
                <p14:cNvContentPartPr/>
                <p14:nvPr/>
              </p14:nvContentPartPr>
              <p14:xfrm>
                <a:off x="6762432" y="3772948"/>
                <a:ext cx="752400" cy="335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42165E5-6153-C38F-2AA3-55D763E07CC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53432" y="3764308"/>
                  <a:ext cx="7700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4763205-8455-A64B-49B2-1233AB09F9FF}"/>
                    </a:ext>
                  </a:extLst>
                </p14:cNvPr>
                <p14:cNvContentPartPr/>
                <p14:nvPr/>
              </p14:nvContentPartPr>
              <p14:xfrm>
                <a:off x="7195152" y="3827668"/>
                <a:ext cx="36360" cy="23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4763205-8455-A64B-49B2-1233AB09F9F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86152" y="3819028"/>
                  <a:ext cx="54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53521E1-F87B-2A80-7F08-85FC2562B595}"/>
                    </a:ext>
                  </a:extLst>
                </p14:cNvPr>
                <p14:cNvContentPartPr/>
                <p14:nvPr/>
              </p14:nvContentPartPr>
              <p14:xfrm>
                <a:off x="7824792" y="3799588"/>
                <a:ext cx="404640" cy="304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53521E1-F87B-2A80-7F08-85FC2562B59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16152" y="3790948"/>
                  <a:ext cx="422280" cy="32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6704D7E-57A8-30EE-F2C9-5D7BCEBDA795}"/>
                  </a:ext>
                </a:extLst>
              </p14:cNvPr>
              <p14:cNvContentPartPr/>
              <p14:nvPr/>
            </p14:nvContentPartPr>
            <p14:xfrm>
              <a:off x="8749272" y="3783388"/>
              <a:ext cx="1401840" cy="513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6704D7E-57A8-30EE-F2C9-5D7BCEBDA79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740632" y="3774388"/>
                <a:ext cx="1419480" cy="53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EDBF2557-E979-697C-1EAC-667D24F64DFC}"/>
              </a:ext>
            </a:extLst>
          </p:cNvPr>
          <p:cNvGrpSpPr/>
          <p:nvPr/>
        </p:nvGrpSpPr>
        <p:grpSpPr>
          <a:xfrm>
            <a:off x="1268832" y="4479628"/>
            <a:ext cx="3702600" cy="543960"/>
            <a:chOff x="1268832" y="4479628"/>
            <a:chExt cx="370260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F70C32F-BA6A-A953-BFF7-5C6E556A8635}"/>
                    </a:ext>
                  </a:extLst>
                </p14:cNvPr>
                <p14:cNvContentPartPr/>
                <p14:nvPr/>
              </p14:nvContentPartPr>
              <p14:xfrm>
                <a:off x="1268832" y="4802908"/>
                <a:ext cx="448560" cy="220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F70C32F-BA6A-A953-BFF7-5C6E556A863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59832" y="4793908"/>
                  <a:ext cx="4662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ECF0D5B-D141-FD0B-33A7-A82622017905}"/>
                    </a:ext>
                  </a:extLst>
                </p14:cNvPr>
                <p14:cNvContentPartPr/>
                <p14:nvPr/>
              </p14:nvContentPartPr>
              <p14:xfrm>
                <a:off x="1502832" y="4623268"/>
                <a:ext cx="16560" cy="14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ECF0D5B-D141-FD0B-33A7-A8262201790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494192" y="4614268"/>
                  <a:ext cx="34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8DC6AE5-C4DC-309F-4E0D-8034E957BE42}"/>
                    </a:ext>
                  </a:extLst>
                </p14:cNvPr>
                <p14:cNvContentPartPr/>
                <p14:nvPr/>
              </p14:nvContentPartPr>
              <p14:xfrm>
                <a:off x="2092872" y="4663948"/>
                <a:ext cx="336240" cy="299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8DC6AE5-C4DC-309F-4E0D-8034E957BE4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83872" y="4654948"/>
                  <a:ext cx="3538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32C7DBF-F2F7-F102-BB68-10EB3F3711F6}"/>
                    </a:ext>
                  </a:extLst>
                </p14:cNvPr>
                <p14:cNvContentPartPr/>
                <p14:nvPr/>
              </p14:nvContentPartPr>
              <p14:xfrm>
                <a:off x="2829432" y="4539028"/>
                <a:ext cx="564480" cy="444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32C7DBF-F2F7-F102-BB68-10EB3F3711F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20432" y="4530028"/>
                  <a:ext cx="58212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4B56F6F-C065-0B32-D66E-97C82BA8FAF7}"/>
                    </a:ext>
                  </a:extLst>
                </p14:cNvPr>
                <p14:cNvContentPartPr/>
                <p14:nvPr/>
              </p14:nvContentPartPr>
              <p14:xfrm>
                <a:off x="3214272" y="4672948"/>
                <a:ext cx="253440" cy="51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4B56F6F-C065-0B32-D66E-97C82BA8FAF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05632" y="4663948"/>
                  <a:ext cx="271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C95EE0D-1692-CFB1-663D-AC7045DBE967}"/>
                    </a:ext>
                  </a:extLst>
                </p14:cNvPr>
                <p14:cNvContentPartPr/>
                <p14:nvPr/>
              </p14:nvContentPartPr>
              <p14:xfrm>
                <a:off x="3504072" y="4479628"/>
                <a:ext cx="663120" cy="428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C95EE0D-1692-CFB1-663D-AC7045DBE96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95432" y="4470988"/>
                  <a:ext cx="6807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A41D1E1-A14E-1169-9E46-E1F5BBE295F6}"/>
                    </a:ext>
                  </a:extLst>
                </p14:cNvPr>
                <p14:cNvContentPartPr/>
                <p14:nvPr/>
              </p14:nvContentPartPr>
              <p14:xfrm>
                <a:off x="3740952" y="4575748"/>
                <a:ext cx="336960" cy="36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A41D1E1-A14E-1169-9E46-E1F5BBE295F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32312" y="4567108"/>
                  <a:ext cx="354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6207D68-F493-7935-A295-A4BE902F06FA}"/>
                    </a:ext>
                  </a:extLst>
                </p14:cNvPr>
                <p14:cNvContentPartPr/>
                <p14:nvPr/>
              </p14:nvContentPartPr>
              <p14:xfrm>
                <a:off x="4463472" y="4668268"/>
                <a:ext cx="507960" cy="189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6207D68-F493-7935-A295-A4BE902F06F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54832" y="4659268"/>
                  <a:ext cx="5256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FFC86BC-524A-A297-EE57-B942F0C74A1D}"/>
                    </a:ext>
                  </a:extLst>
                </p14:cNvPr>
                <p14:cNvContentPartPr/>
                <p14:nvPr/>
              </p14:nvContentPartPr>
              <p14:xfrm>
                <a:off x="4645992" y="4550188"/>
                <a:ext cx="36360" cy="14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FFC86BC-524A-A297-EE57-B942F0C74A1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636992" y="4541188"/>
                  <a:ext cx="540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A2CA968-BB37-29C4-111D-B5E9776EA8DE}"/>
              </a:ext>
            </a:extLst>
          </p:cNvPr>
          <p:cNvGrpSpPr/>
          <p:nvPr/>
        </p:nvGrpSpPr>
        <p:grpSpPr>
          <a:xfrm>
            <a:off x="5510712" y="4410868"/>
            <a:ext cx="1647000" cy="688320"/>
            <a:chOff x="5510712" y="4410868"/>
            <a:chExt cx="1647000" cy="68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D3A457E-0B51-AD79-07DE-0A8EB77FD8C2}"/>
                    </a:ext>
                  </a:extLst>
                </p14:cNvPr>
                <p14:cNvContentPartPr/>
                <p14:nvPr/>
              </p14:nvContentPartPr>
              <p14:xfrm>
                <a:off x="5510712" y="4410868"/>
                <a:ext cx="1647000" cy="688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D3A457E-0B51-AD79-07DE-0A8EB77FD8C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01712" y="4401868"/>
                  <a:ext cx="1664640" cy="70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C26C4D2-2D52-7B27-7546-4F8E4B5DD907}"/>
                    </a:ext>
                  </a:extLst>
                </p14:cNvPr>
                <p14:cNvContentPartPr/>
                <p14:nvPr/>
              </p14:nvContentPartPr>
              <p14:xfrm>
                <a:off x="6861792" y="4545508"/>
                <a:ext cx="42120" cy="10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C26C4D2-2D52-7B27-7546-4F8E4B5DD90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53152" y="4536508"/>
                  <a:ext cx="59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EAF94B1-45EC-4641-B1E3-D8A7AF4052E5}"/>
                    </a:ext>
                  </a:extLst>
                </p14:cNvPr>
                <p14:cNvContentPartPr/>
                <p14:nvPr/>
              </p14:nvContentPartPr>
              <p14:xfrm>
                <a:off x="6138192" y="4505188"/>
                <a:ext cx="60120" cy="20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EAF94B1-45EC-4641-B1E3-D8A7AF4052E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129192" y="4496548"/>
                  <a:ext cx="7776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C753630-DFD0-8114-7054-C50CCBFDCFA6}"/>
              </a:ext>
            </a:extLst>
          </p:cNvPr>
          <p:cNvGrpSpPr/>
          <p:nvPr/>
        </p:nvGrpSpPr>
        <p:grpSpPr>
          <a:xfrm>
            <a:off x="7582872" y="4594108"/>
            <a:ext cx="591480" cy="401400"/>
            <a:chOff x="7582872" y="4594108"/>
            <a:chExt cx="59148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3A4A5D1-FD4D-8C71-3FF6-4345AFC61FDB}"/>
                    </a:ext>
                  </a:extLst>
                </p14:cNvPr>
                <p14:cNvContentPartPr/>
                <p14:nvPr/>
              </p14:nvContentPartPr>
              <p14:xfrm>
                <a:off x="7582872" y="4594108"/>
                <a:ext cx="441000" cy="401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3A4A5D1-FD4D-8C71-3FF6-4345AFC61FD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573872" y="4585468"/>
                  <a:ext cx="45864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A91B885-AE6D-B892-83A8-D88232827A30}"/>
                    </a:ext>
                  </a:extLst>
                </p14:cNvPr>
                <p14:cNvContentPartPr/>
                <p14:nvPr/>
              </p14:nvContentPartPr>
              <p14:xfrm>
                <a:off x="8093712" y="4832788"/>
                <a:ext cx="80640" cy="29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A91B885-AE6D-B892-83A8-D88232827A3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085072" y="4824148"/>
                  <a:ext cx="982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92E3698-627A-445F-5650-D886B644EE51}"/>
              </a:ext>
            </a:extLst>
          </p:cNvPr>
          <p:cNvGrpSpPr/>
          <p:nvPr/>
        </p:nvGrpSpPr>
        <p:grpSpPr>
          <a:xfrm>
            <a:off x="1378632" y="5434348"/>
            <a:ext cx="1026000" cy="335520"/>
            <a:chOff x="1378632" y="5434348"/>
            <a:chExt cx="1026000" cy="3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81DF8B4-2638-6343-8F7C-8DB0529F7D26}"/>
                    </a:ext>
                  </a:extLst>
                </p14:cNvPr>
                <p14:cNvContentPartPr/>
                <p14:nvPr/>
              </p14:nvContentPartPr>
              <p14:xfrm>
                <a:off x="1378632" y="5434348"/>
                <a:ext cx="202320" cy="335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81DF8B4-2638-6343-8F7C-8DB0529F7D2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369992" y="5425708"/>
                  <a:ext cx="2199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9542D31-FC25-6835-255D-B46EC3B28DC2}"/>
                    </a:ext>
                  </a:extLst>
                </p14:cNvPr>
                <p14:cNvContentPartPr/>
                <p14:nvPr/>
              </p14:nvContentPartPr>
              <p14:xfrm>
                <a:off x="1410672" y="5630188"/>
                <a:ext cx="117000" cy="53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9542D31-FC25-6835-255D-B46EC3B28DC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02032" y="5621548"/>
                  <a:ext cx="134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1107338-5A5C-3C9E-C31C-4D1D8A4D0B6E}"/>
                    </a:ext>
                  </a:extLst>
                </p14:cNvPr>
                <p14:cNvContentPartPr/>
                <p14:nvPr/>
              </p14:nvContentPartPr>
              <p14:xfrm>
                <a:off x="1638192" y="5469628"/>
                <a:ext cx="198000" cy="276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1107338-5A5C-3C9E-C31C-4D1D8A4D0B6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629552" y="5460628"/>
                  <a:ext cx="2156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691DFB6-003E-AA49-6945-9E33F346661A}"/>
                    </a:ext>
                  </a:extLst>
                </p14:cNvPr>
                <p14:cNvContentPartPr/>
                <p14:nvPr/>
              </p14:nvContentPartPr>
              <p14:xfrm>
                <a:off x="1899192" y="5481148"/>
                <a:ext cx="138240" cy="249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691DFB6-003E-AA49-6945-9E33F346661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90552" y="5472508"/>
                  <a:ext cx="1558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791CB10-15C0-0CC5-72F8-0ECB822AE394}"/>
                    </a:ext>
                  </a:extLst>
                </p14:cNvPr>
                <p14:cNvContentPartPr/>
                <p14:nvPr/>
              </p14:nvContentPartPr>
              <p14:xfrm>
                <a:off x="1840512" y="5570788"/>
                <a:ext cx="193680" cy="18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791CB10-15C0-0CC5-72F8-0ECB822AE39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31872" y="5562148"/>
                  <a:ext cx="211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A4F7FF3-22F4-1853-1CEC-15E639AA8481}"/>
                    </a:ext>
                  </a:extLst>
                </p14:cNvPr>
                <p14:cNvContentPartPr/>
                <p14:nvPr/>
              </p14:nvContentPartPr>
              <p14:xfrm>
                <a:off x="2096832" y="5585548"/>
                <a:ext cx="307800" cy="156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A4F7FF3-22F4-1853-1CEC-15E639AA848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88192" y="5576908"/>
                  <a:ext cx="32544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2C8C5BC-C747-AF80-182A-B5A1F3DB9E87}"/>
              </a:ext>
            </a:extLst>
          </p:cNvPr>
          <p:cNvGrpSpPr/>
          <p:nvPr/>
        </p:nvGrpSpPr>
        <p:grpSpPr>
          <a:xfrm>
            <a:off x="2860392" y="5515708"/>
            <a:ext cx="451080" cy="299160"/>
            <a:chOff x="2860392" y="5515708"/>
            <a:chExt cx="45108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3C52AF9-CE07-3BB7-0BEE-BD9E85CCFECC}"/>
                    </a:ext>
                  </a:extLst>
                </p14:cNvPr>
                <p14:cNvContentPartPr/>
                <p14:nvPr/>
              </p14:nvContentPartPr>
              <p14:xfrm>
                <a:off x="2860392" y="5515708"/>
                <a:ext cx="222480" cy="187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3C52AF9-CE07-3BB7-0BEE-BD9E85CCFEC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851752" y="5507068"/>
                  <a:ext cx="2401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B5B674B-A841-EF90-F4EC-5A34B0EB0886}"/>
                    </a:ext>
                  </a:extLst>
                </p14:cNvPr>
                <p14:cNvContentPartPr/>
                <p14:nvPr/>
              </p14:nvContentPartPr>
              <p14:xfrm>
                <a:off x="3172512" y="5723428"/>
                <a:ext cx="138960" cy="91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B5B674B-A841-EF90-F4EC-5A34B0EB088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163872" y="5714788"/>
                  <a:ext cx="15660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73BBAC2-713F-AC6C-52F1-94E74C67A97F}"/>
              </a:ext>
            </a:extLst>
          </p:cNvPr>
          <p:cNvGrpSpPr/>
          <p:nvPr/>
        </p:nvGrpSpPr>
        <p:grpSpPr>
          <a:xfrm>
            <a:off x="3765432" y="5056348"/>
            <a:ext cx="3022200" cy="648000"/>
            <a:chOff x="3765432" y="5056348"/>
            <a:chExt cx="3022200" cy="64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52B2D25-89F4-1511-29DE-2A7D672E2E6B}"/>
                    </a:ext>
                  </a:extLst>
                </p14:cNvPr>
                <p14:cNvContentPartPr/>
                <p14:nvPr/>
              </p14:nvContentPartPr>
              <p14:xfrm>
                <a:off x="3765432" y="5262988"/>
                <a:ext cx="1511640" cy="397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52B2D25-89F4-1511-29DE-2A7D672E2E6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756792" y="5253988"/>
                  <a:ext cx="152928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C90993E-4666-7DBD-9568-E390EBE2E942}"/>
                    </a:ext>
                  </a:extLst>
                </p14:cNvPr>
                <p14:cNvContentPartPr/>
                <p14:nvPr/>
              </p14:nvContentPartPr>
              <p14:xfrm>
                <a:off x="5690352" y="5056348"/>
                <a:ext cx="1097280" cy="648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C90993E-4666-7DBD-9568-E390EBE2E94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681352" y="5047348"/>
                  <a:ext cx="1114920" cy="66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2B8DE68-5466-DA52-C6F5-A20F3175D0C4}"/>
                    </a:ext>
                  </a:extLst>
                </p14:cNvPr>
                <p14:cNvContentPartPr/>
                <p14:nvPr/>
              </p14:nvContentPartPr>
              <p14:xfrm>
                <a:off x="6525192" y="5225908"/>
                <a:ext cx="209160" cy="27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2B8DE68-5466-DA52-C6F5-A20F3175D0C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16192" y="5217268"/>
                  <a:ext cx="226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EA23CDE-7A0B-8BA7-AEF7-E61A9598242A}"/>
                    </a:ext>
                  </a:extLst>
                </p14:cNvPr>
                <p14:cNvContentPartPr/>
                <p14:nvPr/>
              </p14:nvContentPartPr>
              <p14:xfrm>
                <a:off x="5984472" y="5153188"/>
                <a:ext cx="248040" cy="33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EA23CDE-7A0B-8BA7-AEF7-E61A9598242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75472" y="5144188"/>
                  <a:ext cx="26568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59A8254-E068-ADDF-DA14-402476B34861}"/>
              </a:ext>
            </a:extLst>
          </p:cNvPr>
          <p:cNvGrpSpPr/>
          <p:nvPr/>
        </p:nvGrpSpPr>
        <p:grpSpPr>
          <a:xfrm>
            <a:off x="2339472" y="6073708"/>
            <a:ext cx="493920" cy="448560"/>
            <a:chOff x="2339472" y="6073708"/>
            <a:chExt cx="49392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254627B-BAB6-22C1-3B9F-9E79281F8BD9}"/>
                    </a:ext>
                  </a:extLst>
                </p14:cNvPr>
                <p14:cNvContentPartPr/>
                <p14:nvPr/>
              </p14:nvContentPartPr>
              <p14:xfrm>
                <a:off x="2339472" y="6245428"/>
                <a:ext cx="254880" cy="199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254627B-BAB6-22C1-3B9F-9E79281F8BD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30472" y="6236788"/>
                  <a:ext cx="272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7F77C4C-F4F1-B2EE-FD2E-8318D8899EC7}"/>
                    </a:ext>
                  </a:extLst>
                </p14:cNvPr>
                <p14:cNvContentPartPr/>
                <p14:nvPr/>
              </p14:nvContentPartPr>
              <p14:xfrm>
                <a:off x="2693352" y="6455668"/>
                <a:ext cx="140040" cy="66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7F77C4C-F4F1-B2EE-FD2E-8318D8899EC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684352" y="6447028"/>
                  <a:ext cx="157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2B660BD-A908-39F3-F5FF-3097AE5EC981}"/>
                    </a:ext>
                  </a:extLst>
                </p14:cNvPr>
                <p14:cNvContentPartPr/>
                <p14:nvPr/>
              </p14:nvContentPartPr>
              <p14:xfrm>
                <a:off x="2465832" y="6073708"/>
                <a:ext cx="31320" cy="98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2B660BD-A908-39F3-F5FF-3097AE5EC98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457192" y="6065068"/>
                  <a:ext cx="48960" cy="11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A82BBB4-4DE7-4B00-AC4E-3CF6BF8742ED}"/>
                  </a:ext>
                </a:extLst>
              </p14:cNvPr>
              <p14:cNvContentPartPr/>
              <p14:nvPr/>
            </p14:nvContentPartPr>
            <p14:xfrm>
              <a:off x="3597312" y="6089188"/>
              <a:ext cx="720720" cy="3848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A82BBB4-4DE7-4B00-AC4E-3CF6BF8742E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588312" y="6080188"/>
                <a:ext cx="738360" cy="40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7ABE4835-52AB-EC9B-6FD8-08F9A500E51F}"/>
              </a:ext>
            </a:extLst>
          </p:cNvPr>
          <p:cNvGrpSpPr/>
          <p:nvPr/>
        </p:nvGrpSpPr>
        <p:grpSpPr>
          <a:xfrm>
            <a:off x="4981512" y="6236428"/>
            <a:ext cx="536760" cy="351360"/>
            <a:chOff x="4981512" y="6236428"/>
            <a:chExt cx="53676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736C768-C8FC-D18D-B82E-C1065A7C104C}"/>
                    </a:ext>
                  </a:extLst>
                </p14:cNvPr>
                <p14:cNvContentPartPr/>
                <p14:nvPr/>
              </p14:nvContentPartPr>
              <p14:xfrm>
                <a:off x="4981512" y="6236428"/>
                <a:ext cx="273600" cy="220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736C768-C8FC-D18D-B82E-C1065A7C104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972512" y="6227788"/>
                  <a:ext cx="2912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1751333-7F62-40AA-9830-0DC7BA48B3E0}"/>
                    </a:ext>
                  </a:extLst>
                </p14:cNvPr>
                <p14:cNvContentPartPr/>
                <p14:nvPr/>
              </p14:nvContentPartPr>
              <p14:xfrm>
                <a:off x="5349792" y="6374308"/>
                <a:ext cx="168480" cy="213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1751333-7F62-40AA-9830-0DC7BA48B3E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341152" y="6365668"/>
                  <a:ext cx="186120" cy="23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AE87498-9B60-6029-063B-BEFC6A4C303A}"/>
                  </a:ext>
                </a:extLst>
              </p14:cNvPr>
              <p14:cNvContentPartPr/>
              <p14:nvPr/>
            </p14:nvContentPartPr>
            <p14:xfrm>
              <a:off x="5070072" y="6065068"/>
              <a:ext cx="18720" cy="468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AE87498-9B60-6029-063B-BEFC6A4C303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061072" y="6056428"/>
                <a:ext cx="36360" cy="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21098F76-464A-E008-4268-FD2C285442F6}"/>
              </a:ext>
            </a:extLst>
          </p:cNvPr>
          <p:cNvGrpSpPr/>
          <p:nvPr/>
        </p:nvGrpSpPr>
        <p:grpSpPr>
          <a:xfrm>
            <a:off x="6162672" y="5955988"/>
            <a:ext cx="4129200" cy="444960"/>
            <a:chOff x="6162672" y="5955988"/>
            <a:chExt cx="412920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CCADBB4-92EA-33B3-0A16-DCAF314E6854}"/>
                    </a:ext>
                  </a:extLst>
                </p14:cNvPr>
                <p14:cNvContentPartPr/>
                <p14:nvPr/>
              </p14:nvContentPartPr>
              <p14:xfrm>
                <a:off x="6162672" y="5955988"/>
                <a:ext cx="1387440" cy="444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CCADBB4-92EA-33B3-0A16-DCAF314E685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154032" y="5947348"/>
                  <a:ext cx="140508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E7CC275-B700-2E54-C8BD-FB8863AADFF4}"/>
                    </a:ext>
                  </a:extLst>
                </p14:cNvPr>
                <p14:cNvContentPartPr/>
                <p14:nvPr/>
              </p14:nvContentPartPr>
              <p14:xfrm>
                <a:off x="7748832" y="6049588"/>
                <a:ext cx="984240" cy="232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E7CC275-B700-2E54-C8BD-FB8863AADFF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40192" y="6040588"/>
                  <a:ext cx="10018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F41A99E-AAAF-A6C7-E3EF-F6243B986565}"/>
                    </a:ext>
                  </a:extLst>
                </p14:cNvPr>
                <p14:cNvContentPartPr/>
                <p14:nvPr/>
              </p14:nvContentPartPr>
              <p14:xfrm>
                <a:off x="8728032" y="6129868"/>
                <a:ext cx="184680" cy="23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F41A99E-AAAF-A6C7-E3EF-F6243B98656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719032" y="6120868"/>
                  <a:ext cx="202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71C67D1-1BF7-8DCC-C796-A070864F4C45}"/>
                    </a:ext>
                  </a:extLst>
                </p14:cNvPr>
                <p14:cNvContentPartPr/>
                <p14:nvPr/>
              </p14:nvContentPartPr>
              <p14:xfrm>
                <a:off x="9019992" y="5986228"/>
                <a:ext cx="1132200" cy="365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71C67D1-1BF7-8DCC-C796-A070864F4C4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011352" y="5977588"/>
                  <a:ext cx="11498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F1DAF31-20BA-413F-0936-FB9362C2304A}"/>
                    </a:ext>
                  </a:extLst>
                </p14:cNvPr>
                <p14:cNvContentPartPr/>
                <p14:nvPr/>
              </p14:nvContentPartPr>
              <p14:xfrm>
                <a:off x="10252632" y="6278188"/>
                <a:ext cx="39240" cy="24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F1DAF31-20BA-413F-0936-FB9362C2304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243632" y="6269188"/>
                  <a:ext cx="5688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FF3505DE-B102-F9F7-E547-4BDBBDBEF677}"/>
                  </a:ext>
                </a:extLst>
              </p14:cNvPr>
              <p14:cNvContentPartPr/>
              <p14:nvPr/>
            </p14:nvContentPartPr>
            <p14:xfrm>
              <a:off x="2627793" y="487588"/>
              <a:ext cx="23040" cy="367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FF3505DE-B102-F9F7-E547-4BDBBDBEF67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618793" y="478588"/>
                <a:ext cx="406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15A9C19-3EC5-8E2D-E423-A9441EC4BEB4}"/>
                  </a:ext>
                </a:extLst>
              </p14:cNvPr>
              <p14:cNvContentPartPr/>
              <p14:nvPr/>
            </p14:nvContentPartPr>
            <p14:xfrm>
              <a:off x="1457433" y="758308"/>
              <a:ext cx="181080" cy="1346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15A9C19-3EC5-8E2D-E423-A9441EC4BEB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448793" y="749668"/>
                <a:ext cx="1987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06853EB-B7F8-370B-041D-F9A52F5E379D}"/>
                  </a:ext>
                </a:extLst>
              </p14:cNvPr>
              <p14:cNvContentPartPr/>
              <p14:nvPr/>
            </p14:nvContentPartPr>
            <p14:xfrm>
              <a:off x="1705473" y="916348"/>
              <a:ext cx="129240" cy="964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06853EB-B7F8-370B-041D-F9A52F5E379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696833" y="907708"/>
                <a:ext cx="1468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95AAF629-4D8C-BC58-D02A-E2DD11D71013}"/>
                  </a:ext>
                </a:extLst>
              </p14:cNvPr>
              <p14:cNvContentPartPr/>
              <p14:nvPr/>
            </p14:nvContentPartPr>
            <p14:xfrm>
              <a:off x="1535553" y="639868"/>
              <a:ext cx="51480" cy="208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95AAF629-4D8C-BC58-D02A-E2DD11D7101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526913" y="630868"/>
                <a:ext cx="691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0CC54E7-1016-4138-D0E6-3D27A261C048}"/>
                  </a:ext>
                </a:extLst>
              </p14:cNvPr>
              <p14:cNvContentPartPr/>
              <p14:nvPr/>
            </p14:nvContentPartPr>
            <p14:xfrm>
              <a:off x="1950273" y="756868"/>
              <a:ext cx="211320" cy="522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0CC54E7-1016-4138-D0E6-3D27A261C048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941633" y="747868"/>
                <a:ext cx="22896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C86DFEE-FF96-BE80-96F5-DD0CBAFDBFCF}"/>
                  </a:ext>
                </a:extLst>
              </p14:cNvPr>
              <p14:cNvContentPartPr/>
              <p14:nvPr/>
            </p14:nvContentPartPr>
            <p14:xfrm>
              <a:off x="1963953" y="851908"/>
              <a:ext cx="176760" cy="147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C86DFEE-FF96-BE80-96F5-DD0CBAFDBFCF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954953" y="842908"/>
                <a:ext cx="1944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CE4B68C-4D73-AE08-CD76-04B0D9AC6192}"/>
                  </a:ext>
                </a:extLst>
              </p14:cNvPr>
              <p14:cNvContentPartPr/>
              <p14:nvPr/>
            </p14:nvContentPartPr>
            <p14:xfrm>
              <a:off x="2271753" y="816988"/>
              <a:ext cx="179640" cy="122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CE4B68C-4D73-AE08-CD76-04B0D9AC619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263113" y="808348"/>
                <a:ext cx="1972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9857646-4A08-729E-0B8F-4CCE6C9859C8}"/>
                  </a:ext>
                </a:extLst>
              </p14:cNvPr>
              <p14:cNvContentPartPr/>
              <p14:nvPr/>
            </p14:nvContentPartPr>
            <p14:xfrm>
              <a:off x="2597193" y="617908"/>
              <a:ext cx="58320" cy="1346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9857646-4A08-729E-0B8F-4CCE6C9859C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588193" y="608908"/>
                <a:ext cx="759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436921C-5983-203B-BB43-4CC71A71B612}"/>
                  </a:ext>
                </a:extLst>
              </p14:cNvPr>
              <p14:cNvContentPartPr/>
              <p14:nvPr/>
            </p14:nvContentPartPr>
            <p14:xfrm>
              <a:off x="2559393" y="852988"/>
              <a:ext cx="158760" cy="9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436921C-5983-203B-BB43-4CC71A71B612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550753" y="843988"/>
                <a:ext cx="1764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9D73F243-49EF-B02E-BB61-77C8B703441A}"/>
                  </a:ext>
                </a:extLst>
              </p14:cNvPr>
              <p14:cNvContentPartPr/>
              <p14:nvPr/>
            </p14:nvContentPartPr>
            <p14:xfrm>
              <a:off x="2649393" y="942268"/>
              <a:ext cx="79560" cy="2844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9D73F243-49EF-B02E-BB61-77C8B703441A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640753" y="933628"/>
                <a:ext cx="9720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21AE951-6D89-B448-1CB1-301BFBDCA03F}"/>
                  </a:ext>
                </a:extLst>
              </p14:cNvPr>
              <p14:cNvContentPartPr/>
              <p14:nvPr/>
            </p14:nvContentPartPr>
            <p14:xfrm>
              <a:off x="2538513" y="979708"/>
              <a:ext cx="301320" cy="1386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21AE951-6D89-B448-1CB1-301BFBDCA03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529873" y="970708"/>
                <a:ext cx="3189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5CCEA4C-EA34-F85A-75F5-B757E9BCC800}"/>
                  </a:ext>
                </a:extLst>
              </p14:cNvPr>
              <p14:cNvContentPartPr/>
              <p14:nvPr/>
            </p14:nvContentPartPr>
            <p14:xfrm>
              <a:off x="2910753" y="584068"/>
              <a:ext cx="299880" cy="3682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5CCEA4C-EA34-F85A-75F5-B757E9BCC800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901753" y="575428"/>
                <a:ext cx="31752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FBFF8993-598A-76EC-0932-8E93A8322848}"/>
                  </a:ext>
                </a:extLst>
              </p14:cNvPr>
              <p14:cNvContentPartPr/>
              <p14:nvPr/>
            </p14:nvContentPartPr>
            <p14:xfrm>
              <a:off x="2992833" y="1042348"/>
              <a:ext cx="162720" cy="1828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FBFF8993-598A-76EC-0932-8E93A8322848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983833" y="1033708"/>
                <a:ext cx="1803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B70D2B9B-2DBD-03D6-907F-13D96A60FFFD}"/>
                  </a:ext>
                </a:extLst>
              </p14:cNvPr>
              <p14:cNvContentPartPr/>
              <p14:nvPr/>
            </p14:nvContentPartPr>
            <p14:xfrm>
              <a:off x="3435993" y="618628"/>
              <a:ext cx="96120" cy="4550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B70D2B9B-2DBD-03D6-907F-13D96A60FFFD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427353" y="609628"/>
                <a:ext cx="11376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22CBFB19-B6B3-81C4-5407-8FCBBA5F6EA2}"/>
                  </a:ext>
                </a:extLst>
              </p14:cNvPr>
              <p14:cNvContentPartPr/>
              <p14:nvPr/>
            </p14:nvContentPartPr>
            <p14:xfrm>
              <a:off x="3681513" y="621148"/>
              <a:ext cx="120240" cy="4431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22CBFB19-B6B3-81C4-5407-8FCBBA5F6EA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672513" y="612148"/>
                <a:ext cx="13788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9ADCD98D-324A-8A7C-5C96-93A617B50223}"/>
                  </a:ext>
                </a:extLst>
              </p14:cNvPr>
              <p14:cNvContentPartPr/>
              <p14:nvPr/>
            </p14:nvContentPartPr>
            <p14:xfrm>
              <a:off x="3553353" y="854788"/>
              <a:ext cx="104040" cy="43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9ADCD98D-324A-8A7C-5C96-93A617B5022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544353" y="845788"/>
                <a:ext cx="1216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0305621-2BCC-89D1-0872-3302654FBA45}"/>
                  </a:ext>
                </a:extLst>
              </p14:cNvPr>
              <p14:cNvContentPartPr/>
              <p14:nvPr/>
            </p14:nvContentPartPr>
            <p14:xfrm>
              <a:off x="3849993" y="1039828"/>
              <a:ext cx="121680" cy="1166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0305621-2BCC-89D1-0872-3302654FBA45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840993" y="1030828"/>
                <a:ext cx="1393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3FC334DF-C381-8D8F-CE82-4A665D9F9E44}"/>
                  </a:ext>
                </a:extLst>
              </p14:cNvPr>
              <p14:cNvContentPartPr/>
              <p14:nvPr/>
            </p14:nvContentPartPr>
            <p14:xfrm>
              <a:off x="4022073" y="1070068"/>
              <a:ext cx="178920" cy="101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3FC334DF-C381-8D8F-CE82-4A665D9F9E44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013073" y="1061428"/>
                <a:ext cx="1965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644D46A3-B1DF-593E-24CC-C282AFCF77F8}"/>
                  </a:ext>
                </a:extLst>
              </p14:cNvPr>
              <p14:cNvContentPartPr/>
              <p14:nvPr/>
            </p14:nvContentPartPr>
            <p14:xfrm>
              <a:off x="4371273" y="788548"/>
              <a:ext cx="159840" cy="1476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644D46A3-B1DF-593E-24CC-C282AFCF77F8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362273" y="779548"/>
                <a:ext cx="1774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76771C49-15F6-3B75-A070-EAF593B67181}"/>
                  </a:ext>
                </a:extLst>
              </p14:cNvPr>
              <p14:cNvContentPartPr/>
              <p14:nvPr/>
            </p14:nvContentPartPr>
            <p14:xfrm>
              <a:off x="4537953" y="597028"/>
              <a:ext cx="145800" cy="194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76771C49-15F6-3B75-A070-EAF593B67181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529313" y="588028"/>
                <a:ext cx="1634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BF27B843-43DA-7168-E33C-644403F10EF4}"/>
                  </a:ext>
                </a:extLst>
              </p14:cNvPr>
              <p14:cNvContentPartPr/>
              <p14:nvPr/>
            </p14:nvContentPartPr>
            <p14:xfrm>
              <a:off x="4799673" y="521068"/>
              <a:ext cx="47520" cy="799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BF27B843-43DA-7168-E33C-644403F10EF4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790673" y="512068"/>
                <a:ext cx="651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C8FBBCA3-25E2-2CD4-10FD-14DED4C94D43}"/>
                  </a:ext>
                </a:extLst>
              </p14:cNvPr>
              <p14:cNvContentPartPr/>
              <p14:nvPr/>
            </p14:nvContentPartPr>
            <p14:xfrm>
              <a:off x="4846473" y="375628"/>
              <a:ext cx="3240" cy="136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C8FBBCA3-25E2-2CD4-10FD-14DED4C94D4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837833" y="366988"/>
                <a:ext cx="208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0462C8FC-CAB2-4726-2E58-07B9CAFCBF28}"/>
                  </a:ext>
                </a:extLst>
              </p14:cNvPr>
              <p14:cNvContentPartPr/>
              <p14:nvPr/>
            </p14:nvContentPartPr>
            <p14:xfrm>
              <a:off x="4991553" y="374188"/>
              <a:ext cx="88560" cy="2361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0462C8FC-CAB2-4726-2E58-07B9CAFCBF28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982553" y="365188"/>
                <a:ext cx="1062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FE3CECE-0EFF-EEDF-0EA9-A89F5C6FF930}"/>
                  </a:ext>
                </a:extLst>
              </p14:cNvPr>
              <p14:cNvContentPartPr/>
              <p14:nvPr/>
            </p14:nvContentPartPr>
            <p14:xfrm>
              <a:off x="5158233" y="437188"/>
              <a:ext cx="86760" cy="1497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FE3CECE-0EFF-EEDF-0EA9-A89F5C6FF930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149233" y="428548"/>
                <a:ext cx="1044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F77B352C-32E0-1B5A-16B4-051FFBB16AF9}"/>
                  </a:ext>
                </a:extLst>
              </p14:cNvPr>
              <p14:cNvContentPartPr/>
              <p14:nvPr/>
            </p14:nvContentPartPr>
            <p14:xfrm>
              <a:off x="5169033" y="506668"/>
              <a:ext cx="98280" cy="248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F77B352C-32E0-1B5A-16B4-051FFBB16AF9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160393" y="497668"/>
                <a:ext cx="1159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DB6504E0-EAF3-36B0-419C-DB0CFDC7427D}"/>
                  </a:ext>
                </a:extLst>
              </p14:cNvPr>
              <p14:cNvContentPartPr/>
              <p14:nvPr/>
            </p14:nvContentPartPr>
            <p14:xfrm>
              <a:off x="5156793" y="407668"/>
              <a:ext cx="125640" cy="442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DB6504E0-EAF3-36B0-419C-DB0CFDC7427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147793" y="399028"/>
                <a:ext cx="1432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AC314F71-6C87-7179-6661-FEEDFBD19387}"/>
                  </a:ext>
                </a:extLst>
              </p14:cNvPr>
              <p14:cNvContentPartPr/>
              <p14:nvPr/>
            </p14:nvContentPartPr>
            <p14:xfrm>
              <a:off x="5336073" y="578308"/>
              <a:ext cx="82080" cy="676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AC314F71-6C87-7179-6661-FEEDFBD19387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327073" y="569308"/>
                <a:ext cx="997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87439E81-B6AA-C508-90D2-AF030D3691A7}"/>
                  </a:ext>
                </a:extLst>
              </p14:cNvPr>
              <p14:cNvContentPartPr/>
              <p14:nvPr/>
            </p14:nvContentPartPr>
            <p14:xfrm>
              <a:off x="5458473" y="494428"/>
              <a:ext cx="121680" cy="97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87439E81-B6AA-C508-90D2-AF030D3691A7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449473" y="485788"/>
                <a:ext cx="1393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0672D441-AF76-BAE7-ABE9-701AA7D45731}"/>
                  </a:ext>
                </a:extLst>
              </p14:cNvPr>
              <p14:cNvContentPartPr/>
              <p14:nvPr/>
            </p14:nvContentPartPr>
            <p14:xfrm>
              <a:off x="5643513" y="386788"/>
              <a:ext cx="92160" cy="2066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0672D441-AF76-BAE7-ABE9-701AA7D45731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634513" y="378148"/>
                <a:ext cx="1098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D5D1CFE7-4608-D06F-E619-0F82F4D07E72}"/>
                  </a:ext>
                </a:extLst>
              </p14:cNvPr>
              <p14:cNvContentPartPr/>
              <p14:nvPr/>
            </p14:nvContentPartPr>
            <p14:xfrm>
              <a:off x="5649273" y="503788"/>
              <a:ext cx="105480" cy="277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D5D1CFE7-4608-D06F-E619-0F82F4D07E72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640633" y="494788"/>
                <a:ext cx="123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98E5E2B0-3339-D403-A473-661CF304003A}"/>
                  </a:ext>
                </a:extLst>
              </p14:cNvPr>
              <p14:cNvContentPartPr/>
              <p14:nvPr/>
            </p14:nvContentPartPr>
            <p14:xfrm>
              <a:off x="5657553" y="379948"/>
              <a:ext cx="103680" cy="176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98E5E2B0-3339-D403-A473-661CF304003A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648913" y="370948"/>
                <a:ext cx="1213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87660261-4C5D-2E67-6812-EDB677EA0BD0}"/>
                  </a:ext>
                </a:extLst>
              </p14:cNvPr>
              <p14:cNvContentPartPr/>
              <p14:nvPr/>
            </p14:nvContentPartPr>
            <p14:xfrm>
              <a:off x="5764113" y="579748"/>
              <a:ext cx="111240" cy="691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87660261-4C5D-2E67-6812-EDB677EA0BD0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755473" y="571108"/>
                <a:ext cx="1288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52E333C5-23D1-8D85-184A-FD20C2ED99AD}"/>
                  </a:ext>
                </a:extLst>
              </p14:cNvPr>
              <p14:cNvContentPartPr/>
              <p14:nvPr/>
            </p14:nvContentPartPr>
            <p14:xfrm>
              <a:off x="5875353" y="323788"/>
              <a:ext cx="145080" cy="3513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52E333C5-23D1-8D85-184A-FD20C2ED99AD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866713" y="314788"/>
                <a:ext cx="16272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3F6784DC-6B6E-0D98-E279-533FED917927}"/>
                  </a:ext>
                </a:extLst>
              </p14:cNvPr>
              <p14:cNvContentPartPr/>
              <p14:nvPr/>
            </p14:nvContentPartPr>
            <p14:xfrm>
              <a:off x="6126273" y="361228"/>
              <a:ext cx="78480" cy="2275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3F6784DC-6B6E-0D98-E279-533FED917927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117633" y="352588"/>
                <a:ext cx="961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A11B5006-F1DB-F07A-0BCA-B8CB25277462}"/>
                  </a:ext>
                </a:extLst>
              </p14:cNvPr>
              <p14:cNvContentPartPr/>
              <p14:nvPr/>
            </p14:nvContentPartPr>
            <p14:xfrm>
              <a:off x="6057153" y="454468"/>
              <a:ext cx="119880" cy="147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A11B5006-F1DB-F07A-0BCA-B8CB25277462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6048513" y="445828"/>
                <a:ext cx="1375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F2AA0C1C-13A7-E2B9-13A1-C04826E84B7B}"/>
                  </a:ext>
                </a:extLst>
              </p14:cNvPr>
              <p14:cNvContentPartPr/>
              <p14:nvPr/>
            </p14:nvContentPartPr>
            <p14:xfrm>
              <a:off x="6201873" y="358348"/>
              <a:ext cx="190800" cy="3564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F2AA0C1C-13A7-E2B9-13A1-C04826E84B7B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192873" y="349348"/>
                <a:ext cx="20844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B7A1571A-841C-E459-7AF9-D12178FAFC7E}"/>
                  </a:ext>
                </a:extLst>
              </p14:cNvPr>
              <p14:cNvContentPartPr/>
              <p14:nvPr/>
            </p14:nvContentPartPr>
            <p14:xfrm>
              <a:off x="6377913" y="518188"/>
              <a:ext cx="73800" cy="2224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B7A1571A-841C-E459-7AF9-D12178FAFC7E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368913" y="509188"/>
                <a:ext cx="914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2FD6DEEE-1C45-D908-8AD1-4A2D9DAF0636}"/>
                  </a:ext>
                </a:extLst>
              </p14:cNvPr>
              <p14:cNvContentPartPr/>
              <p14:nvPr/>
            </p14:nvContentPartPr>
            <p14:xfrm>
              <a:off x="6359913" y="552748"/>
              <a:ext cx="174960" cy="853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2FD6DEEE-1C45-D908-8AD1-4A2D9DAF0636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350913" y="543748"/>
                <a:ext cx="1926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44828809-1A6A-ECD6-C79A-2D36248733B3}"/>
                  </a:ext>
                </a:extLst>
              </p14:cNvPr>
              <p14:cNvContentPartPr/>
              <p14:nvPr/>
            </p14:nvContentPartPr>
            <p14:xfrm>
              <a:off x="6469353" y="857308"/>
              <a:ext cx="207720" cy="1962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44828809-1A6A-ECD6-C79A-2D36248733B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460713" y="848668"/>
                <a:ext cx="22536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C38A09CF-284F-71CE-1745-BA62C1ACE1FC}"/>
                  </a:ext>
                </a:extLst>
              </p14:cNvPr>
              <p14:cNvContentPartPr/>
              <p14:nvPr/>
            </p14:nvContentPartPr>
            <p14:xfrm>
              <a:off x="6687513" y="1078348"/>
              <a:ext cx="172440" cy="1472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C38A09CF-284F-71CE-1745-BA62C1ACE1FC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678873" y="1069708"/>
                <a:ext cx="1900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3F1AE6DB-D557-8CFC-CD98-E5094D72A63A}"/>
                  </a:ext>
                </a:extLst>
              </p14:cNvPr>
              <p14:cNvContentPartPr/>
              <p14:nvPr/>
            </p14:nvContentPartPr>
            <p14:xfrm>
              <a:off x="7636833" y="417004"/>
              <a:ext cx="2160" cy="118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3F1AE6DB-D557-8CFC-CD98-E5094D72A63A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627833" y="408364"/>
                <a:ext cx="198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2930C0C-E903-C6D8-EF25-A89CDF6B398B}"/>
                  </a:ext>
                </a:extLst>
              </p14:cNvPr>
              <p14:cNvContentPartPr/>
              <p14:nvPr/>
            </p14:nvContentPartPr>
            <p14:xfrm>
              <a:off x="7131393" y="701764"/>
              <a:ext cx="225000" cy="133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2930C0C-E903-C6D8-EF25-A89CDF6B398B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122753" y="692764"/>
                <a:ext cx="2426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E0A46651-1539-85EA-9E93-3B6962228BEF}"/>
                  </a:ext>
                </a:extLst>
              </p14:cNvPr>
              <p14:cNvContentPartPr/>
              <p14:nvPr/>
            </p14:nvContentPartPr>
            <p14:xfrm>
              <a:off x="7615233" y="530764"/>
              <a:ext cx="30240" cy="1641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E0A46651-1539-85EA-9E93-3B6962228BEF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606593" y="522124"/>
                <a:ext cx="4788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41A7088-8C8D-D007-26EB-B3C36DAFE103}"/>
                  </a:ext>
                </a:extLst>
              </p14:cNvPr>
              <p14:cNvContentPartPr/>
              <p14:nvPr/>
            </p14:nvContentPartPr>
            <p14:xfrm>
              <a:off x="7477353" y="740644"/>
              <a:ext cx="326880" cy="536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41A7088-8C8D-D007-26EB-B3C36DAFE10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7468353" y="732004"/>
                <a:ext cx="3445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11E96C56-0F7C-D01D-DFE1-24CDF4FEC24F}"/>
                  </a:ext>
                </a:extLst>
              </p14:cNvPr>
              <p14:cNvContentPartPr/>
              <p14:nvPr/>
            </p14:nvContentPartPr>
            <p14:xfrm>
              <a:off x="7628913" y="555604"/>
              <a:ext cx="43200" cy="1371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11E96C56-0F7C-D01D-DFE1-24CDF4FEC24F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620273" y="546964"/>
                <a:ext cx="608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CEC2A8F7-68A6-ABCB-AB03-28C6D9DE4FD8}"/>
                  </a:ext>
                </a:extLst>
              </p14:cNvPr>
              <p14:cNvContentPartPr/>
              <p14:nvPr/>
            </p14:nvContentPartPr>
            <p14:xfrm>
              <a:off x="7638273" y="427804"/>
              <a:ext cx="13320" cy="45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CEC2A8F7-68A6-ABCB-AB03-28C6D9DE4FD8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629273" y="418804"/>
                <a:ext cx="309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CB1E082E-88D7-C9D5-720D-91BAF9D99CC4}"/>
                  </a:ext>
                </a:extLst>
              </p14:cNvPr>
              <p14:cNvContentPartPr/>
              <p14:nvPr/>
            </p14:nvContentPartPr>
            <p14:xfrm>
              <a:off x="7595073" y="897244"/>
              <a:ext cx="62640" cy="2815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CB1E082E-88D7-C9D5-720D-91BAF9D99CC4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7586433" y="888244"/>
                <a:ext cx="802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18C0569E-5978-93EF-183D-CCC0AB8EECEB}"/>
                  </a:ext>
                </a:extLst>
              </p14:cNvPr>
              <p14:cNvContentPartPr/>
              <p14:nvPr/>
            </p14:nvContentPartPr>
            <p14:xfrm>
              <a:off x="7513353" y="923524"/>
              <a:ext cx="222120" cy="1051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18C0569E-5978-93EF-183D-CCC0AB8EECEB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7504713" y="914524"/>
                <a:ext cx="2397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154AAB35-7C80-C8C5-4464-4A0E0B22D3B0}"/>
                  </a:ext>
                </a:extLst>
              </p14:cNvPr>
              <p14:cNvContentPartPr/>
              <p14:nvPr/>
            </p14:nvContentPartPr>
            <p14:xfrm>
              <a:off x="8958753" y="704644"/>
              <a:ext cx="146160" cy="2023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154AAB35-7C80-C8C5-4464-4A0E0B22D3B0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949753" y="695644"/>
                <a:ext cx="1638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DBBAC81C-7B00-2B37-D4E9-AAA2BA86DBC3}"/>
                  </a:ext>
                </a:extLst>
              </p14:cNvPr>
              <p14:cNvContentPartPr/>
              <p14:nvPr/>
            </p14:nvContentPartPr>
            <p14:xfrm>
              <a:off x="9116433" y="461284"/>
              <a:ext cx="136800" cy="183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DBBAC81C-7B00-2B37-D4E9-AAA2BA86DBC3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9107433" y="452644"/>
                <a:ext cx="154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F5AEF50D-663F-5607-332D-AD160EB9219E}"/>
                  </a:ext>
                </a:extLst>
              </p14:cNvPr>
              <p14:cNvContentPartPr/>
              <p14:nvPr/>
            </p14:nvContentPartPr>
            <p14:xfrm>
              <a:off x="9341793" y="393964"/>
              <a:ext cx="32760" cy="11340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F5AEF50D-663F-5607-332D-AD160EB9219E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9333153" y="385324"/>
                <a:ext cx="504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764A966-F246-FDD4-05B5-520B01514CF1}"/>
                  </a:ext>
                </a:extLst>
              </p14:cNvPr>
              <p14:cNvContentPartPr/>
              <p14:nvPr/>
            </p14:nvContentPartPr>
            <p14:xfrm>
              <a:off x="9366993" y="229804"/>
              <a:ext cx="14760" cy="104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764A966-F246-FDD4-05B5-520B01514CF1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9358353" y="221164"/>
                <a:ext cx="324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82C9A86C-348B-786B-7F10-AC97B6AA7B3E}"/>
                  </a:ext>
                </a:extLst>
              </p14:cNvPr>
              <p14:cNvContentPartPr/>
              <p14:nvPr/>
            </p14:nvContentPartPr>
            <p14:xfrm>
              <a:off x="9507753" y="195244"/>
              <a:ext cx="92880" cy="3110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82C9A86C-348B-786B-7F10-AC97B6AA7B3E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9499113" y="186244"/>
                <a:ext cx="11052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61D08C5F-78CD-B085-6B52-EA783B6C02DE}"/>
                  </a:ext>
                </a:extLst>
              </p14:cNvPr>
              <p14:cNvContentPartPr/>
              <p14:nvPr/>
            </p14:nvContentPartPr>
            <p14:xfrm>
              <a:off x="9630873" y="248524"/>
              <a:ext cx="116280" cy="2325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61D08C5F-78CD-B085-6B52-EA783B6C02DE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9621873" y="239524"/>
                <a:ext cx="13392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9C77BE21-D3DD-0589-2979-2605F5BA09D5}"/>
                  </a:ext>
                </a:extLst>
              </p14:cNvPr>
              <p14:cNvContentPartPr/>
              <p14:nvPr/>
            </p14:nvContentPartPr>
            <p14:xfrm>
              <a:off x="9627633" y="412684"/>
              <a:ext cx="154800" cy="108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9C77BE21-D3DD-0589-2979-2605F5BA09D5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9618993" y="404044"/>
                <a:ext cx="1724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A169F97F-54EE-E493-4476-3881AD7EE6C5}"/>
                  </a:ext>
                </a:extLst>
              </p14:cNvPr>
              <p14:cNvContentPartPr/>
              <p14:nvPr/>
            </p14:nvContentPartPr>
            <p14:xfrm>
              <a:off x="9641313" y="244204"/>
              <a:ext cx="183600" cy="270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A169F97F-54EE-E493-4476-3881AD7EE6C5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9632313" y="235204"/>
                <a:ext cx="201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BE862394-498C-62BB-5A46-69F99109B97C}"/>
                  </a:ext>
                </a:extLst>
              </p14:cNvPr>
              <p14:cNvContentPartPr/>
              <p14:nvPr/>
            </p14:nvContentPartPr>
            <p14:xfrm>
              <a:off x="9856233" y="460564"/>
              <a:ext cx="141840" cy="1123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BE862394-498C-62BB-5A46-69F99109B97C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9847593" y="451564"/>
                <a:ext cx="1594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FF6B37FD-8E4F-3482-B628-4A771C694DEB}"/>
                  </a:ext>
                </a:extLst>
              </p14:cNvPr>
              <p14:cNvContentPartPr/>
              <p14:nvPr/>
            </p14:nvContentPartPr>
            <p14:xfrm>
              <a:off x="10025433" y="368044"/>
              <a:ext cx="89640" cy="104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FF6B37FD-8E4F-3482-B628-4A771C694DEB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0016793" y="359404"/>
                <a:ext cx="1072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8D8E0927-A0AA-3837-4A06-474E3F3A735F}"/>
                  </a:ext>
                </a:extLst>
              </p14:cNvPr>
              <p14:cNvContentPartPr/>
              <p14:nvPr/>
            </p14:nvContentPartPr>
            <p14:xfrm>
              <a:off x="10226313" y="248884"/>
              <a:ext cx="134640" cy="22932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8D8E0927-A0AA-3837-4A06-474E3F3A735F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0217313" y="239884"/>
                <a:ext cx="1522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3B9E2234-37C4-5979-7376-4328612D21E7}"/>
                  </a:ext>
                </a:extLst>
              </p14:cNvPr>
              <p14:cNvContentPartPr/>
              <p14:nvPr/>
            </p14:nvContentPartPr>
            <p14:xfrm>
              <a:off x="10254033" y="368404"/>
              <a:ext cx="161640" cy="334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3B9E2234-37C4-5979-7376-4328612D21E7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0245033" y="359404"/>
                <a:ext cx="1792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8C628CF7-43F0-D77D-160E-884546506988}"/>
                  </a:ext>
                </a:extLst>
              </p14:cNvPr>
              <p14:cNvContentPartPr/>
              <p14:nvPr/>
            </p14:nvContentPartPr>
            <p14:xfrm>
              <a:off x="10309113" y="224404"/>
              <a:ext cx="150120" cy="2592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8C628CF7-43F0-D77D-160E-884546506988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0300473" y="215764"/>
                <a:ext cx="1677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4F155952-0B14-3D89-8441-800F4A203CBA}"/>
                  </a:ext>
                </a:extLst>
              </p14:cNvPr>
              <p14:cNvContentPartPr/>
              <p14:nvPr/>
            </p14:nvContentPartPr>
            <p14:xfrm>
              <a:off x="10435833" y="478924"/>
              <a:ext cx="155160" cy="1335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4F155952-0B14-3D89-8441-800F4A203CBA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0427193" y="470284"/>
                <a:ext cx="1728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9F6CBFB6-5454-23C4-52D1-0A0F9CA08472}"/>
                  </a:ext>
                </a:extLst>
              </p14:cNvPr>
              <p14:cNvContentPartPr/>
              <p14:nvPr/>
            </p14:nvContentPartPr>
            <p14:xfrm>
              <a:off x="10566513" y="139804"/>
              <a:ext cx="145800" cy="4935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9F6CBFB6-5454-23C4-52D1-0A0F9CA08472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0557513" y="130804"/>
                <a:ext cx="16344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B0F30EBC-F054-7240-4332-BE324990FB6F}"/>
                  </a:ext>
                </a:extLst>
              </p14:cNvPr>
              <p14:cNvContentPartPr/>
              <p14:nvPr/>
            </p14:nvContentPartPr>
            <p14:xfrm>
              <a:off x="10806273" y="203164"/>
              <a:ext cx="35280" cy="2404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B0F30EBC-F054-7240-4332-BE324990FB6F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0797273" y="194164"/>
                <a:ext cx="529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F860D706-E124-B272-C7A5-A72646FB967E}"/>
                  </a:ext>
                </a:extLst>
              </p14:cNvPr>
              <p14:cNvContentPartPr/>
              <p14:nvPr/>
            </p14:nvContentPartPr>
            <p14:xfrm>
              <a:off x="10724553" y="263284"/>
              <a:ext cx="142560" cy="2592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F860D706-E124-B272-C7A5-A72646FB967E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0715913" y="254644"/>
                <a:ext cx="1602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4915CDFD-36D0-F017-2BDE-3B4FF4B39621}"/>
                  </a:ext>
                </a:extLst>
              </p14:cNvPr>
              <p14:cNvContentPartPr/>
              <p14:nvPr/>
            </p14:nvContentPartPr>
            <p14:xfrm>
              <a:off x="10855593" y="188404"/>
              <a:ext cx="210600" cy="3297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4915CDFD-36D0-F017-2BDE-3B4FF4B39621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0846953" y="179404"/>
                <a:ext cx="22824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97E76974-54DC-B6D9-C88B-8FDDCCC01115}"/>
                  </a:ext>
                </a:extLst>
              </p14:cNvPr>
              <p14:cNvContentPartPr/>
              <p14:nvPr/>
            </p14:nvContentPartPr>
            <p14:xfrm>
              <a:off x="11049633" y="242764"/>
              <a:ext cx="94680" cy="3240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97E76974-54DC-B6D9-C88B-8FDDCCC01115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1040633" y="233764"/>
                <a:ext cx="1123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7D3F729A-FFAA-BCEB-09C0-AAD729767F60}"/>
                  </a:ext>
                </a:extLst>
              </p14:cNvPr>
              <p14:cNvContentPartPr/>
              <p14:nvPr/>
            </p14:nvContentPartPr>
            <p14:xfrm>
              <a:off x="11029113" y="391444"/>
              <a:ext cx="202680" cy="752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7D3F729A-FFAA-BCEB-09C0-AAD729767F60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1020473" y="382444"/>
                <a:ext cx="2203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586E45D6-BBB9-3877-A675-EE9A2A0EF8C6}"/>
                  </a:ext>
                </a:extLst>
              </p14:cNvPr>
              <p14:cNvContentPartPr/>
              <p14:nvPr/>
            </p14:nvContentPartPr>
            <p14:xfrm>
              <a:off x="11052873" y="710764"/>
              <a:ext cx="169200" cy="2174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586E45D6-BBB9-3877-A675-EE9A2A0EF8C6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1043873" y="701764"/>
                <a:ext cx="1868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D02C6040-725C-642C-3A1C-8AEE281A27CC}"/>
                  </a:ext>
                </a:extLst>
              </p14:cNvPr>
              <p14:cNvContentPartPr/>
              <p14:nvPr/>
            </p14:nvContentPartPr>
            <p14:xfrm>
              <a:off x="11273913" y="905164"/>
              <a:ext cx="89280" cy="25488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D02C6040-725C-642C-3A1C-8AEE281A27CC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1264913" y="896164"/>
                <a:ext cx="10692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B8D0E31D-BC14-88D0-EC0C-E019E6621AAA}"/>
                  </a:ext>
                </a:extLst>
              </p14:cNvPr>
              <p14:cNvContentPartPr/>
              <p14:nvPr/>
            </p14:nvContentPartPr>
            <p14:xfrm>
              <a:off x="7930953" y="414124"/>
              <a:ext cx="390240" cy="4849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B8D0E31D-BC14-88D0-EC0C-E019E6621AAA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7921953" y="405124"/>
                <a:ext cx="40788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5F4028B9-5DE0-E889-C113-0CC8865C8B6D}"/>
                  </a:ext>
                </a:extLst>
              </p14:cNvPr>
              <p14:cNvContentPartPr/>
              <p14:nvPr/>
            </p14:nvContentPartPr>
            <p14:xfrm>
              <a:off x="8090073" y="920644"/>
              <a:ext cx="91440" cy="22968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5F4028B9-5DE0-E889-C113-0CC8865C8B6D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8081433" y="911644"/>
                <a:ext cx="10908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4DDC4B68-FFF5-0908-7917-E9FAAAF6E377}"/>
                  </a:ext>
                </a:extLst>
              </p14:cNvPr>
              <p14:cNvContentPartPr/>
              <p14:nvPr/>
            </p14:nvContentPartPr>
            <p14:xfrm>
              <a:off x="8393913" y="434284"/>
              <a:ext cx="77760" cy="4503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4DDC4B68-FFF5-0908-7917-E9FAAAF6E377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8384913" y="425644"/>
                <a:ext cx="9540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3BC8FAF1-C91D-8CE5-800A-C30CF2F2825D}"/>
                  </a:ext>
                </a:extLst>
              </p14:cNvPr>
              <p14:cNvContentPartPr/>
              <p14:nvPr/>
            </p14:nvContentPartPr>
            <p14:xfrm>
              <a:off x="8608113" y="423844"/>
              <a:ext cx="106920" cy="43992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3BC8FAF1-C91D-8CE5-800A-C30CF2F2825D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8599113" y="414844"/>
                <a:ext cx="12456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1E0B38F7-0ED3-8022-1AA4-66C4A585B24B}"/>
                  </a:ext>
                </a:extLst>
              </p14:cNvPr>
              <p14:cNvContentPartPr/>
              <p14:nvPr/>
            </p14:nvContentPartPr>
            <p14:xfrm>
              <a:off x="8439993" y="670444"/>
              <a:ext cx="214920" cy="147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1E0B38F7-0ED3-8022-1AA4-66C4A585B24B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8430993" y="661804"/>
                <a:ext cx="2325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47BB42F8-3CC8-5C86-C1F6-7A590083665F}"/>
                  </a:ext>
                </a:extLst>
              </p14:cNvPr>
              <p14:cNvContentPartPr/>
              <p14:nvPr/>
            </p14:nvContentPartPr>
            <p14:xfrm>
              <a:off x="8644473" y="936124"/>
              <a:ext cx="72360" cy="817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47BB42F8-3CC8-5C86-C1F6-7A590083665F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635473" y="927484"/>
                <a:ext cx="900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CF73A56F-F6B4-FCD5-E622-A2A5660A3F5A}"/>
                  </a:ext>
                </a:extLst>
              </p14:cNvPr>
              <p14:cNvContentPartPr/>
              <p14:nvPr/>
            </p14:nvContentPartPr>
            <p14:xfrm>
              <a:off x="8739153" y="885004"/>
              <a:ext cx="128160" cy="1764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CF73A56F-F6B4-FCD5-E622-A2A5660A3F5A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8730153" y="876004"/>
                <a:ext cx="145800" cy="19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DE2A1B86-F556-21B2-74BE-135C61E06EBB}"/>
              </a:ext>
            </a:extLst>
          </p:cNvPr>
          <p:cNvGrpSpPr/>
          <p:nvPr/>
        </p:nvGrpSpPr>
        <p:grpSpPr>
          <a:xfrm>
            <a:off x="2097970" y="1696409"/>
            <a:ext cx="2602440" cy="853200"/>
            <a:chOff x="2097970" y="1696409"/>
            <a:chExt cx="2602440" cy="85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64F3F46-DFAF-BC2E-BA22-C70A989F6CA2}"/>
                    </a:ext>
                  </a:extLst>
                </p14:cNvPr>
                <p14:cNvContentPartPr/>
                <p14:nvPr/>
              </p14:nvContentPartPr>
              <p14:xfrm>
                <a:off x="2097970" y="2062889"/>
                <a:ext cx="282960" cy="17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64F3F46-DFAF-BC2E-BA22-C70A989F6CA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089330" y="2053889"/>
                  <a:ext cx="300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82A6D5B-DF55-1417-869C-3BE2A769735B}"/>
                    </a:ext>
                  </a:extLst>
                </p14:cNvPr>
                <p14:cNvContentPartPr/>
                <p14:nvPr/>
              </p14:nvContentPartPr>
              <p14:xfrm>
                <a:off x="2154130" y="2121209"/>
                <a:ext cx="266040" cy="40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82A6D5B-DF55-1417-869C-3BE2A769735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145490" y="2112209"/>
                  <a:ext cx="2836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3E40625-2913-5B27-D0D3-617816CCAE20}"/>
                    </a:ext>
                  </a:extLst>
                </p14:cNvPr>
                <p14:cNvContentPartPr/>
                <p14:nvPr/>
              </p14:nvContentPartPr>
              <p14:xfrm>
                <a:off x="2624650" y="2062889"/>
                <a:ext cx="170640" cy="10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3E40625-2913-5B27-D0D3-617816CCAE2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615650" y="2053889"/>
                  <a:ext cx="188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966A103-780B-B8EB-C4D6-116CB04983BA}"/>
                    </a:ext>
                  </a:extLst>
                </p14:cNvPr>
                <p14:cNvContentPartPr/>
                <p14:nvPr/>
              </p14:nvContentPartPr>
              <p14:xfrm>
                <a:off x="3067810" y="1834649"/>
                <a:ext cx="47880" cy="1742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966A103-780B-B8EB-C4D6-116CB04983B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059170" y="1825649"/>
                  <a:ext cx="65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63E0752-0C72-BC85-ED4A-7C2B2C9386F7}"/>
                    </a:ext>
                  </a:extLst>
                </p14:cNvPr>
                <p14:cNvContentPartPr/>
                <p14:nvPr/>
              </p14:nvContentPartPr>
              <p14:xfrm>
                <a:off x="3082930" y="1696409"/>
                <a:ext cx="34560" cy="43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63E0752-0C72-BC85-ED4A-7C2B2C9386F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074290" y="1687769"/>
                  <a:ext cx="52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C6DB151-26B6-8A00-5C0F-A92D76671307}"/>
                    </a:ext>
                  </a:extLst>
                </p14:cNvPr>
                <p14:cNvContentPartPr/>
                <p14:nvPr/>
              </p14:nvContentPartPr>
              <p14:xfrm>
                <a:off x="2914810" y="2062169"/>
                <a:ext cx="424800" cy="46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C6DB151-26B6-8A00-5C0F-A92D7667130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905810" y="2053169"/>
                  <a:ext cx="4424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AC46FA1-4A59-A2DC-7783-1A36D5206D05}"/>
                    </a:ext>
                  </a:extLst>
                </p14:cNvPr>
                <p14:cNvContentPartPr/>
                <p14:nvPr/>
              </p14:nvContentPartPr>
              <p14:xfrm>
                <a:off x="3084730" y="2226689"/>
                <a:ext cx="123120" cy="322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AC46FA1-4A59-A2DC-7783-1A36D5206D0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076090" y="2217689"/>
                  <a:ext cx="1407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72EA709-FA23-FE1C-8F43-065EC5A21BCC}"/>
                    </a:ext>
                  </a:extLst>
                </p14:cNvPr>
                <p14:cNvContentPartPr/>
                <p14:nvPr/>
              </p14:nvContentPartPr>
              <p14:xfrm>
                <a:off x="3015610" y="2276369"/>
                <a:ext cx="234720" cy="106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72EA709-FA23-FE1C-8F43-065EC5A21BC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006610" y="2267369"/>
                  <a:ext cx="252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AF67272-1D77-1010-3FD7-8BFEFA5B84FD}"/>
                    </a:ext>
                  </a:extLst>
                </p14:cNvPr>
                <p14:cNvContentPartPr/>
                <p14:nvPr/>
              </p14:nvContentPartPr>
              <p14:xfrm>
                <a:off x="3462010" y="1840409"/>
                <a:ext cx="133920" cy="475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AF67272-1D77-1010-3FD7-8BFEFA5B84F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453370" y="1831769"/>
                  <a:ext cx="15156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68FC48F-7B3C-0D77-8C7E-235716437A00}"/>
                    </a:ext>
                  </a:extLst>
                </p14:cNvPr>
                <p14:cNvContentPartPr/>
                <p14:nvPr/>
              </p14:nvContentPartPr>
              <p14:xfrm>
                <a:off x="3618610" y="2078009"/>
                <a:ext cx="163080" cy="7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68FC48F-7B3C-0D77-8C7E-235716437A0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609610" y="2069009"/>
                  <a:ext cx="180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0409D2D-88F2-D431-07D0-0EAD0B7B8E81}"/>
                    </a:ext>
                  </a:extLst>
                </p14:cNvPr>
                <p14:cNvContentPartPr/>
                <p14:nvPr/>
              </p14:nvContentPartPr>
              <p14:xfrm>
                <a:off x="3801490" y="1812329"/>
                <a:ext cx="104400" cy="509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0409D2D-88F2-D431-07D0-0EAD0B7B8E8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792490" y="1803329"/>
                  <a:ext cx="12204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7A88055-D3D3-49FA-1814-96F5A4556490}"/>
                    </a:ext>
                  </a:extLst>
                </p14:cNvPr>
                <p14:cNvContentPartPr/>
                <p14:nvPr/>
              </p14:nvContentPartPr>
              <p14:xfrm>
                <a:off x="3944410" y="2277809"/>
                <a:ext cx="144000" cy="1108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7A88055-D3D3-49FA-1814-96F5A455649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935410" y="2268809"/>
                  <a:ext cx="161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CA2F5D2-614F-E625-A642-467871007236}"/>
                    </a:ext>
                  </a:extLst>
                </p14:cNvPr>
                <p14:cNvContentPartPr/>
                <p14:nvPr/>
              </p14:nvContentPartPr>
              <p14:xfrm>
                <a:off x="4139890" y="2278529"/>
                <a:ext cx="169200" cy="112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CA2F5D2-614F-E625-A642-46787100723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131250" y="2269889"/>
                  <a:ext cx="186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9B54B63-6B01-9F47-CE2A-1DAC297698BF}"/>
                    </a:ext>
                  </a:extLst>
                </p14:cNvPr>
                <p14:cNvContentPartPr/>
                <p14:nvPr/>
              </p14:nvContentPartPr>
              <p14:xfrm>
                <a:off x="4447330" y="2033009"/>
                <a:ext cx="253080" cy="215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9B54B63-6B01-9F47-CE2A-1DAC297698B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438690" y="2024369"/>
                  <a:ext cx="27072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F157D6C-EF92-9078-4AC2-EDD96D56C76D}"/>
              </a:ext>
            </a:extLst>
          </p:cNvPr>
          <p:cNvGrpSpPr/>
          <p:nvPr/>
        </p:nvGrpSpPr>
        <p:grpSpPr>
          <a:xfrm>
            <a:off x="4709770" y="2256929"/>
            <a:ext cx="388080" cy="207720"/>
            <a:chOff x="4709770" y="2256929"/>
            <a:chExt cx="38808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D6AE6DE-BBD0-04AD-A28F-2613D83D7C9A}"/>
                    </a:ext>
                  </a:extLst>
                </p14:cNvPr>
                <p14:cNvContentPartPr/>
                <p14:nvPr/>
              </p14:nvContentPartPr>
              <p14:xfrm>
                <a:off x="4709770" y="2256929"/>
                <a:ext cx="135360" cy="70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D6AE6DE-BBD0-04AD-A28F-2613D83D7C9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701130" y="2248289"/>
                  <a:ext cx="1530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3F20C62-5E87-B602-3423-62543329849F}"/>
                    </a:ext>
                  </a:extLst>
                </p14:cNvPr>
                <p14:cNvContentPartPr/>
                <p14:nvPr/>
              </p14:nvContentPartPr>
              <p14:xfrm>
                <a:off x="4847650" y="2339009"/>
                <a:ext cx="45720" cy="1256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3F20C62-5E87-B602-3423-62543329849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838650" y="2330369"/>
                  <a:ext cx="63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048ABBF-8E7A-7F35-B582-F64EFC68066A}"/>
                    </a:ext>
                  </a:extLst>
                </p14:cNvPr>
                <p14:cNvContentPartPr/>
                <p14:nvPr/>
              </p14:nvContentPartPr>
              <p14:xfrm>
                <a:off x="4960690" y="2284649"/>
                <a:ext cx="137160" cy="741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048ABBF-8E7A-7F35-B582-F64EFC68066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951690" y="2275649"/>
                  <a:ext cx="15480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4FC1CE9E-6592-5D72-79DA-9C41B939FA29}"/>
              </a:ext>
            </a:extLst>
          </p:cNvPr>
          <p:cNvGrpSpPr/>
          <p:nvPr/>
        </p:nvGrpSpPr>
        <p:grpSpPr>
          <a:xfrm>
            <a:off x="5884090" y="1789649"/>
            <a:ext cx="1503360" cy="306360"/>
            <a:chOff x="5884090" y="1789649"/>
            <a:chExt cx="150336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22520E1-039A-4093-03B2-630840D9D486}"/>
                    </a:ext>
                  </a:extLst>
                </p14:cNvPr>
                <p14:cNvContentPartPr/>
                <p14:nvPr/>
              </p14:nvContentPartPr>
              <p14:xfrm>
                <a:off x="5884090" y="1793249"/>
                <a:ext cx="371520" cy="3027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22520E1-039A-4093-03B2-630840D9D48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875450" y="1784249"/>
                  <a:ext cx="3891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486BF6D-6075-D15F-5F8F-407694C4D2D1}"/>
                    </a:ext>
                  </a:extLst>
                </p14:cNvPr>
                <p14:cNvContentPartPr/>
                <p14:nvPr/>
              </p14:nvContentPartPr>
              <p14:xfrm>
                <a:off x="6041770" y="1859129"/>
                <a:ext cx="190080" cy="291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486BF6D-6075-D15F-5F8F-407694C4D2D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033130" y="1850129"/>
                  <a:ext cx="207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27DD33C-A898-9074-DFBE-5389FB7FC768}"/>
                    </a:ext>
                  </a:extLst>
                </p14:cNvPr>
                <p14:cNvContentPartPr/>
                <p14:nvPr/>
              </p14:nvContentPartPr>
              <p14:xfrm>
                <a:off x="6596530" y="1789649"/>
                <a:ext cx="115920" cy="275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27DD33C-A898-9074-DFBE-5389FB7FC76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587530" y="1781009"/>
                  <a:ext cx="1335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6453C67-671C-57FD-F8D5-7E5063F3D73E}"/>
                    </a:ext>
                  </a:extLst>
                </p14:cNvPr>
                <p14:cNvContentPartPr/>
                <p14:nvPr/>
              </p14:nvContentPartPr>
              <p14:xfrm>
                <a:off x="6503290" y="1896209"/>
                <a:ext cx="239760" cy="637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6453C67-671C-57FD-F8D5-7E5063F3D73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494650" y="1887209"/>
                  <a:ext cx="257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B193D7B-8E30-C0DE-178C-9AAF6A41977E}"/>
                    </a:ext>
                  </a:extLst>
                </p14:cNvPr>
                <p14:cNvContentPartPr/>
                <p14:nvPr/>
              </p14:nvContentPartPr>
              <p14:xfrm>
                <a:off x="6871210" y="1883969"/>
                <a:ext cx="183240" cy="205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B193D7B-8E30-C0DE-178C-9AAF6A41977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862570" y="1875329"/>
                  <a:ext cx="200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9B8706F-1BC6-2EEC-105A-B223714500D7}"/>
                    </a:ext>
                  </a:extLst>
                </p14:cNvPr>
                <p14:cNvContentPartPr/>
                <p14:nvPr/>
              </p14:nvContentPartPr>
              <p14:xfrm>
                <a:off x="6858970" y="1965329"/>
                <a:ext cx="170640" cy="43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9B8706F-1BC6-2EEC-105A-B223714500D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850330" y="1956329"/>
                  <a:ext cx="188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E1B2CF7-B335-13F6-3D96-255B662B2215}"/>
                    </a:ext>
                  </a:extLst>
                </p14:cNvPr>
                <p14:cNvContentPartPr/>
                <p14:nvPr/>
              </p14:nvContentPartPr>
              <p14:xfrm>
                <a:off x="7128610" y="1809449"/>
                <a:ext cx="258840" cy="2181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E1B2CF7-B335-13F6-3D96-255B662B221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119610" y="1800449"/>
                  <a:ext cx="276480" cy="235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20595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10</Words>
  <Application>Microsoft Office PowerPoint</Application>
  <PresentationFormat>Widescreen</PresentationFormat>
  <Paragraphs>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Reactions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Reactions 4</dc:title>
  <dc:creator>Robert Peale</dc:creator>
  <cp:lastModifiedBy>Robert Peale</cp:lastModifiedBy>
  <cp:revision>10</cp:revision>
  <dcterms:created xsi:type="dcterms:W3CDTF">2023-08-26T23:34:50Z</dcterms:created>
  <dcterms:modified xsi:type="dcterms:W3CDTF">2023-09-04T19:43:44Z</dcterms:modified>
</cp:coreProperties>
</file>